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4.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drawings/drawing1.xml" ContentType="application/vnd.openxmlformats-officedocument.drawingml.chartshapes+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2.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3"/>
    <p:sldMasterId id="2147483789" r:id="rId4"/>
    <p:sldMasterId id="2147483744" r:id="rId5"/>
    <p:sldMasterId id="2147483707" r:id="rId6"/>
    <p:sldMasterId id="2147483837" r:id="rId7"/>
  </p:sldMasterIdLst>
  <p:notesMasterIdLst>
    <p:notesMasterId r:id="rId31"/>
  </p:notesMasterIdLst>
  <p:handoutMasterIdLst>
    <p:handoutMasterId r:id="rId32"/>
  </p:handoutMasterIdLst>
  <p:sldIdLst>
    <p:sldId id="2147480926" r:id="rId8"/>
    <p:sldId id="2147480878" r:id="rId9"/>
    <p:sldId id="2147480882" r:id="rId10"/>
    <p:sldId id="2147480898" r:id="rId11"/>
    <p:sldId id="2147377572" r:id="rId12"/>
    <p:sldId id="2147480927" r:id="rId13"/>
    <p:sldId id="323" r:id="rId14"/>
    <p:sldId id="2147377888" r:id="rId15"/>
    <p:sldId id="327" r:id="rId16"/>
    <p:sldId id="2147480904" r:id="rId17"/>
    <p:sldId id="2147480885" r:id="rId18"/>
    <p:sldId id="2147377815" r:id="rId19"/>
    <p:sldId id="2147377816" r:id="rId20"/>
    <p:sldId id="2147480889" r:id="rId21"/>
    <p:sldId id="1511" r:id="rId22"/>
    <p:sldId id="2147480923" r:id="rId23"/>
    <p:sldId id="1512" r:id="rId24"/>
    <p:sldId id="2147377570" r:id="rId25"/>
    <p:sldId id="1520" r:id="rId26"/>
    <p:sldId id="1518" r:id="rId27"/>
    <p:sldId id="1522" r:id="rId28"/>
    <p:sldId id="2147377571" r:id="rId29"/>
    <p:sldId id="277" r:id="rId3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83583"/>
    <a:srgbClr val="FDB515"/>
    <a:srgbClr val="00877D"/>
    <a:srgbClr val="0080C6"/>
    <a:srgbClr val="36A9E1"/>
    <a:srgbClr val="8CC6EC"/>
    <a:srgbClr val="CAE1F5"/>
    <a:srgbClr val="008BD2"/>
    <a:srgbClr val="FFFFFF"/>
    <a:srgbClr val="27AAE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7880" autoAdjust="0"/>
    <p:restoredTop sz="89918" autoAdjust="0"/>
  </p:normalViewPr>
  <p:slideViewPr>
    <p:cSldViewPr snapToGrid="0">
      <p:cViewPr varScale="1">
        <p:scale>
          <a:sx n="102" d="100"/>
          <a:sy n="102" d="100"/>
        </p:scale>
        <p:origin x="192" y="424"/>
      </p:cViewPr>
      <p:guideLst>
        <p:guide orient="horz" pos="2160"/>
        <p:guide pos="3840"/>
      </p:guideLst>
    </p:cSldViewPr>
  </p:slideViewPr>
  <p:outlineViewPr>
    <p:cViewPr>
      <p:scale>
        <a:sx n="33" d="100"/>
        <a:sy n="33" d="100"/>
      </p:scale>
      <p:origin x="0" y="0"/>
    </p:cViewPr>
  </p:outlineViewPr>
  <p:notesTextViewPr>
    <p:cViewPr>
      <p:scale>
        <a:sx n="3" d="2"/>
        <a:sy n="3" d="2"/>
      </p:scale>
      <p:origin x="0" y="0"/>
    </p:cViewPr>
  </p:notesTextViewPr>
  <p:notesViewPr>
    <p:cSldViewPr snapToGrid="0">
      <p:cViewPr varScale="1">
        <p:scale>
          <a:sx n="84" d="100"/>
          <a:sy n="84" d="100"/>
        </p:scale>
        <p:origin x="2976" y="9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 Type="http://schemas.openxmlformats.org/officeDocument/2006/relationships/slideMaster" Target="slideMasters/slideMaster1.xml"/><Relationship Id="rId21" Type="http://schemas.openxmlformats.org/officeDocument/2006/relationships/slide" Target="slides/slide14.xml"/><Relationship Id="rId34" Type="http://schemas.openxmlformats.org/officeDocument/2006/relationships/viewProps" Target="viewProps.xml"/><Relationship Id="rId7" Type="http://schemas.openxmlformats.org/officeDocument/2006/relationships/slideMaster" Target="slideMasters/slideMaster5.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presProps" Target="presProps.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1" Type="http://schemas.openxmlformats.org/officeDocument/2006/relationships/customXml" Target="../customXml/item1.xml"/><Relationship Id="rId6" Type="http://schemas.openxmlformats.org/officeDocument/2006/relationships/slideMaster" Target="slideMasters/slideMaster4.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handoutMaster" Target="handoutMasters/handoutMaster1.xml"/><Relationship Id="rId5" Type="http://schemas.openxmlformats.org/officeDocument/2006/relationships/slideMaster" Target="slideMasters/slideMaster3.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tableStyles" Target="tableStyles.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notesMaster" Target="notesMasters/notesMaster1.xml"/><Relationship Id="rId4" Type="http://schemas.openxmlformats.org/officeDocument/2006/relationships/slideMaster" Target="slideMasters/slideMaster2.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theme" Target="theme/theme1.xml"/><Relationship Id="rId8" Type="http://schemas.openxmlformats.org/officeDocument/2006/relationships/slide" Target="slides/slide1.xml"/></Relationships>
</file>

<file path=ppt/charts/_rels/chart1.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oleObject" Target="file:////Volumes/pool/Private/eburrone/Company%20Engagement/Viiv/IR%20Forum/Data%20for%20presentation.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798029115465298"/>
          <c:y val="4.7260639320715468E-2"/>
          <c:w val="0.8632478406181473"/>
          <c:h val="0.71750699366765824"/>
        </c:manualLayout>
      </c:layout>
      <c:lineChart>
        <c:grouping val="standard"/>
        <c:varyColors val="0"/>
        <c:ser>
          <c:idx val="0"/>
          <c:order val="0"/>
          <c:tx>
            <c:strRef>
              <c:f>Sheet1!$B$1</c:f>
              <c:strCache>
                <c:ptCount val="1"/>
                <c:pt idx="0">
                  <c:v>Series 1</c:v>
                </c:pt>
              </c:strCache>
            </c:strRef>
          </c:tx>
          <c:spPr>
            <a:ln w="28575" cmpd="sng">
              <a:solidFill>
                <a:schemeClr val="accent1">
                  <a:lumMod val="75000"/>
                </a:schemeClr>
              </a:solidFill>
            </a:ln>
          </c:spPr>
          <c:marker>
            <c:symbol val="none"/>
          </c:marker>
          <c:cat>
            <c:numRef>
              <c:f>Sheet1!$A$2:$A$17</c:f>
              <c:numCache>
                <c:formatCode>yyyy;@</c:formatCode>
                <c:ptCount val="16"/>
                <c:pt idx="0">
                  <c:v>36526</c:v>
                </c:pt>
                <c:pt idx="1">
                  <c:v>36923</c:v>
                </c:pt>
                <c:pt idx="2">
                  <c:v>37257</c:v>
                </c:pt>
                <c:pt idx="3">
                  <c:v>37622</c:v>
                </c:pt>
                <c:pt idx="4">
                  <c:v>37987</c:v>
                </c:pt>
                <c:pt idx="5">
                  <c:v>38353</c:v>
                </c:pt>
                <c:pt idx="6">
                  <c:v>38718</c:v>
                </c:pt>
                <c:pt idx="7">
                  <c:v>39083</c:v>
                </c:pt>
                <c:pt idx="8">
                  <c:v>39448</c:v>
                </c:pt>
                <c:pt idx="9">
                  <c:v>39814</c:v>
                </c:pt>
                <c:pt idx="10">
                  <c:v>40179</c:v>
                </c:pt>
                <c:pt idx="11">
                  <c:v>40544</c:v>
                </c:pt>
                <c:pt idx="12">
                  <c:v>40909</c:v>
                </c:pt>
                <c:pt idx="13">
                  <c:v>41275</c:v>
                </c:pt>
                <c:pt idx="14">
                  <c:v>41640</c:v>
                </c:pt>
              </c:numCache>
            </c:numRef>
          </c:cat>
          <c:val>
            <c:numRef>
              <c:f>Sheet1!$B$2:$B$17</c:f>
              <c:numCache>
                <c:formatCode>General</c:formatCode>
                <c:ptCount val="16"/>
                <c:pt idx="0">
                  <c:v>0</c:v>
                </c:pt>
                <c:pt idx="1">
                  <c:v>0</c:v>
                </c:pt>
                <c:pt idx="2">
                  <c:v>0</c:v>
                </c:pt>
                <c:pt idx="3">
                  <c:v>0</c:v>
                </c:pt>
                <c:pt idx="4">
                  <c:v>0</c:v>
                </c:pt>
                <c:pt idx="5">
                  <c:v>0</c:v>
                </c:pt>
                <c:pt idx="6">
                  <c:v>0</c:v>
                </c:pt>
                <c:pt idx="7">
                  <c:v>0</c:v>
                </c:pt>
                <c:pt idx="8" formatCode="0.00">
                  <c:v>2.3519999999999999E-2</c:v>
                </c:pt>
                <c:pt idx="9" formatCode="0.00">
                  <c:v>1.3965999999999999E-2</c:v>
                </c:pt>
                <c:pt idx="10" formatCode="0.00">
                  <c:v>1.8077649600000001</c:v>
                </c:pt>
                <c:pt idx="11" formatCode="0.00">
                  <c:v>1.95999758</c:v>
                </c:pt>
                <c:pt idx="12" formatCode="0.00">
                  <c:v>6.7880511299999986</c:v>
                </c:pt>
                <c:pt idx="13" formatCode="0.00">
                  <c:v>90.454351459999998</c:v>
                </c:pt>
                <c:pt idx="14" formatCode="0.00">
                  <c:v>226.70781045000001</c:v>
                </c:pt>
              </c:numCache>
            </c:numRef>
          </c:val>
          <c:smooth val="0"/>
          <c:extLst>
            <c:ext xmlns:c16="http://schemas.microsoft.com/office/drawing/2014/chart" uri="{C3380CC4-5D6E-409C-BE32-E72D297353CC}">
              <c16:uniqueId val="{00000000-4EA9-6240-981F-3A2E12E9AA2C}"/>
            </c:ext>
          </c:extLst>
        </c:ser>
        <c:dLbls>
          <c:showLegendKey val="0"/>
          <c:showVal val="0"/>
          <c:showCatName val="0"/>
          <c:showSerName val="0"/>
          <c:showPercent val="0"/>
          <c:showBubbleSize val="0"/>
        </c:dLbls>
        <c:marker val="1"/>
        <c:smooth val="0"/>
        <c:axId val="-1881400000"/>
        <c:axId val="-1881398224"/>
      </c:lineChart>
      <c:lineChart>
        <c:grouping val="standard"/>
        <c:varyColors val="0"/>
        <c:ser>
          <c:idx val="1"/>
          <c:order val="1"/>
          <c:tx>
            <c:strRef>
              <c:f>Sheet1!$C$1</c:f>
              <c:strCache>
                <c:ptCount val="1"/>
                <c:pt idx="0">
                  <c:v>Column1</c:v>
                </c:pt>
              </c:strCache>
            </c:strRef>
          </c:tx>
          <c:spPr>
            <a:ln w="28575" cap="rnd">
              <a:solidFill>
                <a:schemeClr val="accent2"/>
              </a:solidFill>
              <a:round/>
            </a:ln>
            <a:effectLst/>
          </c:spPr>
          <c:marker>
            <c:symbol val="none"/>
          </c:marker>
          <c:cat>
            <c:numRef>
              <c:f>Sheet1!$A$2:$A$17</c:f>
              <c:numCache>
                <c:formatCode>yyyy;@</c:formatCode>
                <c:ptCount val="16"/>
                <c:pt idx="0">
                  <c:v>36526</c:v>
                </c:pt>
                <c:pt idx="1">
                  <c:v>36923</c:v>
                </c:pt>
                <c:pt idx="2">
                  <c:v>37257</c:v>
                </c:pt>
                <c:pt idx="3">
                  <c:v>37622</c:v>
                </c:pt>
                <c:pt idx="4">
                  <c:v>37987</c:v>
                </c:pt>
                <c:pt idx="5">
                  <c:v>38353</c:v>
                </c:pt>
                <c:pt idx="6">
                  <c:v>38718</c:v>
                </c:pt>
                <c:pt idx="7">
                  <c:v>39083</c:v>
                </c:pt>
                <c:pt idx="8">
                  <c:v>39448</c:v>
                </c:pt>
                <c:pt idx="9">
                  <c:v>39814</c:v>
                </c:pt>
                <c:pt idx="10">
                  <c:v>40179</c:v>
                </c:pt>
                <c:pt idx="11">
                  <c:v>40544</c:v>
                </c:pt>
                <c:pt idx="12">
                  <c:v>40909</c:v>
                </c:pt>
                <c:pt idx="13">
                  <c:v>41275</c:v>
                </c:pt>
                <c:pt idx="14">
                  <c:v>41640</c:v>
                </c:pt>
              </c:numCache>
            </c:numRef>
          </c:cat>
          <c:val>
            <c:numRef>
              <c:f>Sheet1!$C$2:$C$17</c:f>
              <c:numCache>
                <c:formatCode>General</c:formatCode>
                <c:ptCount val="16"/>
              </c:numCache>
            </c:numRef>
          </c:val>
          <c:smooth val="0"/>
          <c:extLst>
            <c:ext xmlns:c16="http://schemas.microsoft.com/office/drawing/2014/chart" uri="{C3380CC4-5D6E-409C-BE32-E72D297353CC}">
              <c16:uniqueId val="{00000001-4EA9-6240-981F-3A2E12E9AA2C}"/>
            </c:ext>
          </c:extLst>
        </c:ser>
        <c:dLbls>
          <c:showLegendKey val="0"/>
          <c:showVal val="0"/>
          <c:showCatName val="0"/>
          <c:showSerName val="0"/>
          <c:showPercent val="0"/>
          <c:showBubbleSize val="0"/>
        </c:dLbls>
        <c:marker val="1"/>
        <c:smooth val="0"/>
        <c:axId val="-1881414416"/>
        <c:axId val="-1881395520"/>
      </c:lineChart>
      <c:dateAx>
        <c:axId val="-1881400000"/>
        <c:scaling>
          <c:orientation val="minMax"/>
        </c:scaling>
        <c:delete val="0"/>
        <c:axPos val="b"/>
        <c:numFmt formatCode="yyyy;@"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ES"/>
          </a:p>
        </c:txPr>
        <c:crossAx val="-1881398224"/>
        <c:crosses val="autoZero"/>
        <c:auto val="0"/>
        <c:lblOffset val="100"/>
        <c:baseTimeUnit val="years"/>
        <c:majorUnit val="1"/>
        <c:majorTimeUnit val="years"/>
      </c:dateAx>
      <c:valAx>
        <c:axId val="-1881398224"/>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r>
                  <a:rPr lang="en-GB" sz="1800" dirty="0"/>
                  <a:t>Millions of pack by </a:t>
                </a:r>
                <a:r>
                  <a:rPr lang="en-GB" sz="1800" baseline="0" dirty="0"/>
                  <a:t>GF principal recipients</a:t>
                </a:r>
                <a:endParaRPr lang="en-GB" sz="1800" dirty="0"/>
              </a:p>
            </c:rich>
          </c:tx>
          <c:layout>
            <c:manualLayout>
              <c:xMode val="edge"/>
              <c:yMode val="edge"/>
              <c:x val="1.7030317395432023E-3"/>
              <c:y val="3.489827620514311E-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ES"/>
          </a:p>
        </c:txPr>
        <c:crossAx val="-1881400000"/>
        <c:crosses val="autoZero"/>
        <c:crossBetween val="between"/>
      </c:valAx>
      <c:valAx>
        <c:axId val="-1881395520"/>
        <c:scaling>
          <c:orientation val="minMax"/>
          <c:max val="600"/>
        </c:scaling>
        <c:delete val="1"/>
        <c:axPos val="r"/>
        <c:numFmt formatCode="General" sourceLinked="1"/>
        <c:majorTickMark val="out"/>
        <c:minorTickMark val="none"/>
        <c:tickLblPos val="nextTo"/>
        <c:crossAx val="-1881414416"/>
        <c:crosses val="max"/>
        <c:crossBetween val="between"/>
      </c:valAx>
      <c:dateAx>
        <c:axId val="-1881414416"/>
        <c:scaling>
          <c:orientation val="minMax"/>
        </c:scaling>
        <c:delete val="1"/>
        <c:axPos val="b"/>
        <c:numFmt formatCode="yyyy;@" sourceLinked="1"/>
        <c:majorTickMark val="out"/>
        <c:minorTickMark val="none"/>
        <c:tickLblPos val="nextTo"/>
        <c:crossAx val="-1881395520"/>
        <c:crosses val="autoZero"/>
        <c:auto val="1"/>
        <c:lblOffset val="100"/>
        <c:baseTimeUnit val="months"/>
      </c:dateAx>
      <c:spPr>
        <a:noFill/>
        <a:ln w="25400">
          <a:noFill/>
        </a:ln>
        <a:effectLst/>
      </c:spPr>
    </c:plotArea>
    <c:plotVisOnly val="1"/>
    <c:dispBlanksAs val="zero"/>
    <c:showDLblsOverMax val="0"/>
  </c:chart>
  <c:spPr>
    <a:noFill/>
    <a:ln>
      <a:noFill/>
    </a:ln>
    <a:effectLst/>
  </c:spPr>
  <c:txPr>
    <a:bodyPr/>
    <a:lstStyle/>
    <a:p>
      <a:pPr>
        <a:defRPr/>
      </a:pPr>
      <a:endParaRPr lang="en-ES"/>
    </a:p>
  </c:txPr>
  <c:externalData r:id="rId2">
    <c:autoUpdate val="0"/>
  </c:externalData>
  <c:userShapes r:id="rId3"/>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r>
              <a:rPr lang="en-US" sz="1600" b="1" dirty="0"/>
              <a:t>Millions of people on Dolutegravir-based regimens in LMICs</a:t>
            </a:r>
            <a:r>
              <a:rPr lang="en-US" sz="1600" b="1" baseline="0" dirty="0"/>
              <a:t> </a:t>
            </a:r>
            <a:r>
              <a:rPr lang="en-US" sz="1600" b="1" dirty="0"/>
              <a:t>by year</a:t>
            </a:r>
          </a:p>
        </c:rich>
      </c:tx>
      <c:layout>
        <c:manualLayout>
          <c:xMode val="edge"/>
          <c:yMode val="edge"/>
          <c:x val="9.3681443504574302E-2"/>
          <c:y val="3.0451840519769516E-2"/>
        </c:manualLayout>
      </c:layout>
      <c:overlay val="0"/>
      <c:spPr>
        <a:noFill/>
        <a:ln>
          <a:noFill/>
        </a:ln>
        <a:effectLst/>
      </c:spPr>
      <c:txPr>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endParaRPr lang="en-ES"/>
        </a:p>
      </c:txPr>
    </c:title>
    <c:autoTitleDeleted val="0"/>
    <c:plotArea>
      <c:layout/>
      <c:lineChart>
        <c:grouping val="stacked"/>
        <c:varyColors val="0"/>
        <c:ser>
          <c:idx val="0"/>
          <c:order val="0"/>
          <c:spPr>
            <a:ln w="28575" cap="rnd">
              <a:solidFill>
                <a:schemeClr val="accent1"/>
              </a:solidFill>
              <a:round/>
            </a:ln>
            <a:effectLst/>
          </c:spPr>
          <c:marker>
            <c:symbol val="circle"/>
            <c:size val="5"/>
            <c:spPr>
              <a:solidFill>
                <a:schemeClr val="accent1"/>
              </a:solidFill>
              <a:ln w="9525">
                <a:solidFill>
                  <a:schemeClr val="accent1"/>
                </a:solidFill>
              </a:ln>
              <a:effectLst/>
            </c:spPr>
          </c:marker>
          <c:cat>
            <c:numRef>
              <c:f>Sheet1!$A$3:$A$11</c:f>
              <c:numCache>
                <c:formatCode>General</c:formatCode>
                <c:ptCount val="9"/>
                <c:pt idx="0">
                  <c:v>2013</c:v>
                </c:pt>
                <c:pt idx="1">
                  <c:v>2014</c:v>
                </c:pt>
                <c:pt idx="2">
                  <c:v>2015</c:v>
                </c:pt>
                <c:pt idx="3">
                  <c:v>2016</c:v>
                </c:pt>
                <c:pt idx="4">
                  <c:v>2017</c:v>
                </c:pt>
                <c:pt idx="5">
                  <c:v>2018</c:v>
                </c:pt>
                <c:pt idx="6">
                  <c:v>2019</c:v>
                </c:pt>
                <c:pt idx="7">
                  <c:v>2020</c:v>
                </c:pt>
                <c:pt idx="8">
                  <c:v>2021</c:v>
                </c:pt>
              </c:numCache>
            </c:numRef>
          </c:cat>
          <c:val>
            <c:numRef>
              <c:f>Sheet1!$B$3:$B$11</c:f>
              <c:numCache>
                <c:formatCode>General</c:formatCode>
                <c:ptCount val="9"/>
                <c:pt idx="0">
                  <c:v>0</c:v>
                </c:pt>
                <c:pt idx="1">
                  <c:v>0</c:v>
                </c:pt>
                <c:pt idx="2">
                  <c:v>0</c:v>
                </c:pt>
                <c:pt idx="3">
                  <c:v>0</c:v>
                </c:pt>
                <c:pt idx="4">
                  <c:v>125000</c:v>
                </c:pt>
                <c:pt idx="5">
                  <c:v>2946000</c:v>
                </c:pt>
                <c:pt idx="6">
                  <c:v>7300000</c:v>
                </c:pt>
                <c:pt idx="7">
                  <c:v>17300000</c:v>
                </c:pt>
                <c:pt idx="8">
                  <c:v>20300000</c:v>
                </c:pt>
              </c:numCache>
            </c:numRef>
          </c:val>
          <c:smooth val="0"/>
          <c:extLst>
            <c:ext xmlns:c16="http://schemas.microsoft.com/office/drawing/2014/chart" uri="{C3380CC4-5D6E-409C-BE32-E72D297353CC}">
              <c16:uniqueId val="{00000000-BFCD-E540-86B0-FDDDEFCA9F6D}"/>
            </c:ext>
          </c:extLst>
        </c:ser>
        <c:dLbls>
          <c:showLegendKey val="0"/>
          <c:showVal val="0"/>
          <c:showCatName val="0"/>
          <c:showSerName val="0"/>
          <c:showPercent val="0"/>
          <c:showBubbleSize val="0"/>
        </c:dLbls>
        <c:marker val="1"/>
        <c:smooth val="0"/>
        <c:axId val="1492331984"/>
        <c:axId val="1521964096"/>
      </c:lineChart>
      <c:catAx>
        <c:axId val="14923319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ES"/>
          </a:p>
        </c:txPr>
        <c:crossAx val="1521964096"/>
        <c:crosses val="autoZero"/>
        <c:auto val="1"/>
        <c:lblAlgn val="ctr"/>
        <c:lblOffset val="100"/>
        <c:noMultiLvlLbl val="0"/>
      </c:catAx>
      <c:valAx>
        <c:axId val="152196409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ES"/>
          </a:p>
        </c:txPr>
        <c:crossAx val="1492331984"/>
        <c:crosses val="autoZero"/>
        <c:crossBetween val="between"/>
        <c:dispUnits>
          <c:builtInUnit val="millions"/>
        </c:dispUnits>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ES"/>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0.26637</cdr:x>
      <cdr:y>0.67769</cdr:y>
    </cdr:from>
    <cdr:to>
      <cdr:x>0.31451</cdr:x>
      <cdr:y>0.78034</cdr:y>
    </cdr:to>
    <cdr:sp macro="" textlink="">
      <cdr:nvSpPr>
        <cdr:cNvPr id="2" name="5-Point Star 1"/>
        <cdr:cNvSpPr/>
      </cdr:nvSpPr>
      <cdr:spPr>
        <a:xfrm xmlns:a="http://schemas.openxmlformats.org/drawingml/2006/main">
          <a:off x="1735408" y="1519817"/>
          <a:ext cx="313639" cy="230208"/>
        </a:xfrm>
        <a:prstGeom xmlns:a="http://schemas.openxmlformats.org/drawingml/2006/main" prst="star5">
          <a:avLst/>
        </a:prstGeom>
      </cdr:spPr>
      <cdr:style>
        <a:lnRef xmlns:a="http://schemas.openxmlformats.org/drawingml/2006/main" idx="3">
          <a:schemeClr val="lt1"/>
        </a:lnRef>
        <a:fillRef xmlns:a="http://schemas.openxmlformats.org/drawingml/2006/main" idx="1">
          <a:schemeClr val="accent2"/>
        </a:fillRef>
        <a:effectRef xmlns:a="http://schemas.openxmlformats.org/drawingml/2006/main" idx="1">
          <a:schemeClr val="accent2"/>
        </a:effectRef>
        <a:fontRef xmlns:a="http://schemas.openxmlformats.org/drawingml/2006/main" idx="minor">
          <a:schemeClr val="lt1"/>
        </a:fontRef>
      </cdr:style>
      <cdr:txBody>
        <a:bodyPr xmlns:a="http://schemas.openxmlformats.org/drawingml/2006/main" rtlCol="0" anchor="ctr"/>
        <a:lstStyle xmlns:a="http://schemas.openxmlformats.org/drawingml/2006/main">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xmlns:a="http://schemas.openxmlformats.org/drawingml/2006/main">
          <a:pPr algn="ctr"/>
          <a:endParaRPr lang="en-US" dirty="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3B2FD809-EDB4-8EB5-4CA5-C088384D520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D28C6919-95B6-7713-3AB4-8EBC6B434697}"/>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08DABE3-E997-49F3-826E-6C1409B41CF5}" type="datetimeFigureOut">
              <a:rPr lang="en-US" smtClean="0"/>
              <a:t>11/10/24</a:t>
            </a:fld>
            <a:endParaRPr lang="en-US"/>
          </a:p>
        </p:txBody>
      </p:sp>
      <p:sp>
        <p:nvSpPr>
          <p:cNvPr id="4" name="Footer Placeholder 3">
            <a:extLst>
              <a:ext uri="{FF2B5EF4-FFF2-40B4-BE49-F238E27FC236}">
                <a16:creationId xmlns:a16="http://schemas.microsoft.com/office/drawing/2014/main" id="{8E36031F-8B92-F48A-D5C4-C478C79508E0}"/>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C3224D4B-97A1-2B37-747A-29D32D091AA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5F4F36FF-025A-46BA-9BDD-69A9A6ABCC23}" type="slidenum">
              <a:rPr lang="en-US" smtClean="0"/>
              <a:t>‹#›</a:t>
            </a:fld>
            <a:endParaRPr lang="en-US"/>
          </a:p>
        </p:txBody>
      </p:sp>
    </p:spTree>
    <p:extLst>
      <p:ext uri="{BB962C8B-B14F-4D97-AF65-F5344CB8AC3E}">
        <p14:creationId xmlns:p14="http://schemas.microsoft.com/office/powerpoint/2010/main" val="351649853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17E4096-8105-4D1F-95FA-57010B1153CB}" type="datetimeFigureOut">
              <a:rPr lang="en-US" smtClean="0"/>
              <a:t>11/10/24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82ACE52-E40A-45AD-966C-B9D43E49B91D}" type="slidenum">
              <a:rPr lang="en-US" smtClean="0"/>
              <a:t>‹#›</a:t>
            </a:fld>
            <a:endParaRPr lang="en-US"/>
          </a:p>
        </p:txBody>
      </p:sp>
    </p:spTree>
    <p:extLst>
      <p:ext uri="{BB962C8B-B14F-4D97-AF65-F5344CB8AC3E}">
        <p14:creationId xmlns:p14="http://schemas.microsoft.com/office/powerpoint/2010/main" val="201631537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a:p>
        </p:txBody>
      </p:sp>
      <p:sp>
        <p:nvSpPr>
          <p:cNvPr id="4" name="Slide Number Placeholder 3"/>
          <p:cNvSpPr>
            <a:spLocks noGrp="1"/>
          </p:cNvSpPr>
          <p:nvPr>
            <p:ph type="sldNum" sz="quarter" idx="5"/>
          </p:nvPr>
        </p:nvSpPr>
        <p:spPr/>
        <p:txBody>
          <a:bodyPr/>
          <a:lstStyle/>
          <a:p>
            <a:fld id="{ABA368F8-C026-40ED-999C-A1A1019081FA}" type="slidenum">
              <a:rPr lang="LID4096" smtClean="0"/>
              <a:t>1</a:t>
            </a:fld>
            <a:endParaRPr lang="LID4096"/>
          </a:p>
        </p:txBody>
      </p:sp>
    </p:spTree>
    <p:extLst>
      <p:ext uri="{BB962C8B-B14F-4D97-AF65-F5344CB8AC3E}">
        <p14:creationId xmlns:p14="http://schemas.microsoft.com/office/powerpoint/2010/main" val="142123609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0" i="0" u="none" strike="noStrike" dirty="0">
                <a:solidFill>
                  <a:srgbClr val="212121"/>
                </a:solidFill>
                <a:effectLst/>
                <a:latin typeface="Aptos" panose="020B0004020202020204" pitchFamily="34" charset="0"/>
              </a:rPr>
              <a:t>More than 20 </a:t>
            </a:r>
            <a:r>
              <a:rPr lang="en-GB" b="0" i="0" u="none" strike="noStrike" dirty="0" err="1">
                <a:solidFill>
                  <a:srgbClr val="212121"/>
                </a:solidFill>
                <a:effectLst/>
                <a:latin typeface="Aptos" panose="020B0004020202020204" pitchFamily="34" charset="0"/>
              </a:rPr>
              <a:t>licensesBiosensor</a:t>
            </a:r>
            <a:r>
              <a:rPr lang="en-GB" b="0" i="0" u="none" strike="noStrike" dirty="0">
                <a:solidFill>
                  <a:srgbClr val="212121"/>
                </a:solidFill>
                <a:effectLst/>
                <a:latin typeface="Aptos" panose="020B0004020202020204" pitchFamily="34" charset="0"/>
              </a:rPr>
              <a:t> for rapid diagnostic technologies, Ferring for heat-stable </a:t>
            </a:r>
            <a:r>
              <a:rPr lang="en-GB" b="0" i="0" u="none" strike="noStrike" dirty="0" err="1">
                <a:solidFill>
                  <a:srgbClr val="212121"/>
                </a:solidFill>
                <a:effectLst/>
                <a:latin typeface="Aptos" panose="020B0004020202020204" pitchFamily="34" charset="0"/>
              </a:rPr>
              <a:t>carbetocin</a:t>
            </a:r>
            <a:r>
              <a:rPr lang="en-GB" b="0" i="0" u="none" strike="noStrike" dirty="0">
                <a:solidFill>
                  <a:srgbClr val="212121"/>
                </a:solidFill>
                <a:effectLst/>
                <a:latin typeface="Aptos" panose="020B0004020202020204" pitchFamily="34" charset="0"/>
              </a:rPr>
              <a:t> and Medigen for a COVID vaccine</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b="0" i="1" dirty="0">
                <a:solidFill>
                  <a:srgbClr val="28398A"/>
                </a:solidFill>
              </a:rPr>
              <a:t>{When talking about COVID} </a:t>
            </a:r>
            <a:r>
              <a:rPr lang="en-GB" sz="1200" b="0" dirty="0">
                <a:solidFill>
                  <a:srgbClr val="28398A"/>
                </a:solidFill>
              </a:rPr>
              <a:t>4 manufacturers have WHO Prequalification for </a:t>
            </a:r>
            <a:r>
              <a:rPr lang="en-GB" sz="1200" b="0" dirty="0" err="1">
                <a:solidFill>
                  <a:srgbClr val="28398A"/>
                </a:solidFill>
              </a:rPr>
              <a:t>nirmatelvir</a:t>
            </a:r>
            <a:r>
              <a:rPr lang="en-GB" sz="1200" b="0" dirty="0">
                <a:solidFill>
                  <a:srgbClr val="28398A"/>
                </a:solidFill>
              </a:rPr>
              <a:t>/ritonavir. </a:t>
            </a:r>
            <a:r>
              <a:rPr lang="en-CH" sz="1200" b="0">
                <a:solidFill>
                  <a:schemeClr val="bg1"/>
                </a:solidFill>
              </a:rPr>
              <a:t>Approval of 1st licensee took place after 12 months from MPP licence (and 9 months from sub-licence).  How to accelerate further??</a:t>
            </a:r>
          </a:p>
          <a:p>
            <a:endParaRPr lang="en-RO" dirty="0"/>
          </a:p>
        </p:txBody>
      </p:sp>
      <p:sp>
        <p:nvSpPr>
          <p:cNvPr id="4" name="Slide Number Placeholder 3"/>
          <p:cNvSpPr>
            <a:spLocks noGrp="1"/>
          </p:cNvSpPr>
          <p:nvPr>
            <p:ph type="sldNum" sz="quarter" idx="5"/>
          </p:nvPr>
        </p:nvSpPr>
        <p:spPr/>
        <p:txBody>
          <a:bodyPr/>
          <a:lstStyle/>
          <a:p>
            <a:fld id="{935CB5DD-CFE6-8F4F-B7E9-B5EF9942DC36}" type="slidenum">
              <a:rPr lang="en-RO" smtClean="0"/>
              <a:t>5</a:t>
            </a:fld>
            <a:endParaRPr lang="en-RO"/>
          </a:p>
        </p:txBody>
      </p:sp>
    </p:spTree>
    <p:extLst>
      <p:ext uri="{BB962C8B-B14F-4D97-AF65-F5344CB8AC3E}">
        <p14:creationId xmlns:p14="http://schemas.microsoft.com/office/powerpoint/2010/main" val="104080864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ES" dirty="0"/>
          </a:p>
        </p:txBody>
      </p:sp>
      <p:sp>
        <p:nvSpPr>
          <p:cNvPr id="4" name="Slide Number Placeholder 3"/>
          <p:cNvSpPr>
            <a:spLocks noGrp="1"/>
          </p:cNvSpPr>
          <p:nvPr>
            <p:ph type="sldNum" sz="quarter" idx="5"/>
          </p:nvPr>
        </p:nvSpPr>
        <p:spPr/>
        <p:txBody>
          <a:bodyPr/>
          <a:lstStyle/>
          <a:p>
            <a:fld id="{382ACE52-E40A-45AD-966C-B9D43E49B91D}" type="slidenum">
              <a:rPr lang="en-US" smtClean="0"/>
              <a:t>7</a:t>
            </a:fld>
            <a:endParaRPr lang="en-US"/>
          </a:p>
        </p:txBody>
      </p:sp>
    </p:spTree>
    <p:extLst>
      <p:ext uri="{BB962C8B-B14F-4D97-AF65-F5344CB8AC3E}">
        <p14:creationId xmlns:p14="http://schemas.microsoft.com/office/powerpoint/2010/main" val="307586749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Mentioning the mission progression from freedom to operating licenses, moving forward to other fields of technology, from small molecules (vaccines, biosimilars, diagnostics) to more complex technologies, which might include technology transfer, from relying on big suppliers mainly based in India to working and supporting local/regional manufacturers across different regions.</a:t>
            </a:r>
          </a:p>
          <a:p>
            <a:pPr marL="0" marR="0" lvl="0" indent="0" algn="l" defTabSz="914400" rtl="0" eaLnBrk="1" fontAlgn="auto" latinLnBrk="0" hangingPunct="1">
              <a:lnSpc>
                <a:spcPct val="100000"/>
              </a:lnSpc>
              <a:spcBef>
                <a:spcPts val="0"/>
              </a:spcBef>
              <a:spcAft>
                <a:spcPts val="0"/>
              </a:spcAft>
              <a:buClrTx/>
              <a:buSzTx/>
              <a:buFontTx/>
              <a:buNone/>
              <a:tabLst/>
              <a:defRPr/>
            </a:pPr>
            <a:r>
              <a:rPr lang="en-ES" dirty="0"/>
              <a:t>An additional dimension consider</a:t>
            </a:r>
            <a:r>
              <a:rPr lang="en-GB" dirty="0"/>
              <a:t>ed in the new MPP strategic framework is working towards upstream access commitments early on, although without being too prescriptive</a:t>
            </a:r>
            <a:r>
              <a:rPr lang="en-ES" dirty="0"/>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ES" dirty="0"/>
          </a:p>
          <a:p>
            <a:endParaRPr lang="en-ES" dirty="0"/>
          </a:p>
        </p:txBody>
      </p:sp>
      <p:sp>
        <p:nvSpPr>
          <p:cNvPr id="4" name="Slide Number Placeholder 3"/>
          <p:cNvSpPr>
            <a:spLocks noGrp="1"/>
          </p:cNvSpPr>
          <p:nvPr>
            <p:ph type="sldNum" sz="quarter" idx="5"/>
          </p:nvPr>
        </p:nvSpPr>
        <p:spPr/>
        <p:txBody>
          <a:bodyPr/>
          <a:lstStyle/>
          <a:p>
            <a:fld id="{382ACE52-E40A-45AD-966C-B9D43E49B91D}" type="slidenum">
              <a:rPr lang="en-US" smtClean="0"/>
              <a:t>15</a:t>
            </a:fld>
            <a:endParaRPr lang="en-US"/>
          </a:p>
        </p:txBody>
      </p:sp>
    </p:spTree>
    <p:extLst>
      <p:ext uri="{BB962C8B-B14F-4D97-AF65-F5344CB8AC3E}">
        <p14:creationId xmlns:p14="http://schemas.microsoft.com/office/powerpoint/2010/main" val="171679089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ES" dirty="0"/>
          </a:p>
        </p:txBody>
      </p:sp>
      <p:sp>
        <p:nvSpPr>
          <p:cNvPr id="4" name="Slide Number Placeholder 3"/>
          <p:cNvSpPr>
            <a:spLocks noGrp="1"/>
          </p:cNvSpPr>
          <p:nvPr>
            <p:ph type="sldNum" sz="quarter" idx="5"/>
          </p:nvPr>
        </p:nvSpPr>
        <p:spPr/>
        <p:txBody>
          <a:bodyPr/>
          <a:lstStyle/>
          <a:p>
            <a:fld id="{382ACE52-E40A-45AD-966C-B9D43E49B91D}" type="slidenum">
              <a:rPr lang="en-US" smtClean="0"/>
              <a:t>17</a:t>
            </a:fld>
            <a:endParaRPr lang="en-US"/>
          </a:p>
        </p:txBody>
      </p:sp>
    </p:spTree>
    <p:extLst>
      <p:ext uri="{BB962C8B-B14F-4D97-AF65-F5344CB8AC3E}">
        <p14:creationId xmlns:p14="http://schemas.microsoft.com/office/powerpoint/2010/main" val="402170611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This is an example of an upstream commitment from UCLA University that we hope to see</a:t>
            </a:r>
            <a:r>
              <a:rPr lang="en-ES" dirty="0"/>
              <a:t> developed by other universities…</a:t>
            </a:r>
          </a:p>
          <a:p>
            <a:endParaRPr lang="en-ES" dirty="0"/>
          </a:p>
        </p:txBody>
      </p:sp>
      <p:sp>
        <p:nvSpPr>
          <p:cNvPr id="4" name="Slide Number Placeholder 3"/>
          <p:cNvSpPr>
            <a:spLocks noGrp="1"/>
          </p:cNvSpPr>
          <p:nvPr>
            <p:ph type="sldNum" sz="quarter" idx="5"/>
          </p:nvPr>
        </p:nvSpPr>
        <p:spPr/>
        <p:txBody>
          <a:bodyPr/>
          <a:lstStyle/>
          <a:p>
            <a:fld id="{382ACE52-E40A-45AD-966C-B9D43E49B91D}" type="slidenum">
              <a:rPr lang="en-US" smtClean="0"/>
              <a:t>18</a:t>
            </a:fld>
            <a:endParaRPr lang="en-US"/>
          </a:p>
        </p:txBody>
      </p:sp>
    </p:spTree>
    <p:extLst>
      <p:ext uri="{BB962C8B-B14F-4D97-AF65-F5344CB8AC3E}">
        <p14:creationId xmlns:p14="http://schemas.microsoft.com/office/powerpoint/2010/main" val="210036748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strike="noStrike" dirty="0">
              <a:solidFill>
                <a:srgbClr val="FF0000"/>
              </a:solidFill>
            </a:endParaRPr>
          </a:p>
        </p:txBody>
      </p:sp>
      <p:sp>
        <p:nvSpPr>
          <p:cNvPr id="4" name="Slide Number Placeholder 3"/>
          <p:cNvSpPr>
            <a:spLocks noGrp="1"/>
          </p:cNvSpPr>
          <p:nvPr>
            <p:ph type="sldNum" sz="quarter" idx="5"/>
          </p:nvPr>
        </p:nvSpPr>
        <p:spPr/>
        <p:txBody>
          <a:bodyPr/>
          <a:lstStyle/>
          <a:p>
            <a:fld id="{382ACE52-E40A-45AD-966C-B9D43E49B91D}" type="slidenum">
              <a:rPr lang="en-US" smtClean="0"/>
              <a:t>19</a:t>
            </a:fld>
            <a:endParaRPr lang="en-US"/>
          </a:p>
        </p:txBody>
      </p:sp>
    </p:spTree>
    <p:extLst>
      <p:ext uri="{BB962C8B-B14F-4D97-AF65-F5344CB8AC3E}">
        <p14:creationId xmlns:p14="http://schemas.microsoft.com/office/powerpoint/2010/main" val="301129096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7.jpg"/><Relationship Id="rId1" Type="http://schemas.openxmlformats.org/officeDocument/2006/relationships/slideMaster" Target="../slideMasters/slideMaster5.xml"/><Relationship Id="rId5" Type="http://schemas.openxmlformats.org/officeDocument/2006/relationships/image" Target="../media/image16.svg"/><Relationship Id="rId4" Type="http://schemas.openxmlformats.org/officeDocument/2006/relationships/image" Target="../media/image15.png"/></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7EA4C31-D4D8-70A6-BBD7-8A92893587F9}"/>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2706" y="-1524"/>
            <a:ext cx="12183879" cy="6859524"/>
          </a:xfrm>
          <a:prstGeom prst="rect">
            <a:avLst/>
          </a:prstGeom>
        </p:spPr>
      </p:pic>
      <p:sp>
        <p:nvSpPr>
          <p:cNvPr id="2" name="Title 1">
            <a:extLst>
              <a:ext uri="{FF2B5EF4-FFF2-40B4-BE49-F238E27FC236}">
                <a16:creationId xmlns:a16="http://schemas.microsoft.com/office/drawing/2014/main" id="{53F72A30-694A-FECA-8A80-0507B9F61CEB}"/>
              </a:ext>
            </a:extLst>
          </p:cNvPr>
          <p:cNvSpPr>
            <a:spLocks noGrp="1"/>
          </p:cNvSpPr>
          <p:nvPr>
            <p:ph type="ctrTitle" hasCustomPrompt="1"/>
          </p:nvPr>
        </p:nvSpPr>
        <p:spPr>
          <a:xfrm>
            <a:off x="1061484" y="3370521"/>
            <a:ext cx="5461590" cy="1457880"/>
          </a:xfrm>
        </p:spPr>
        <p:txBody>
          <a:bodyPr anchor="b">
            <a:normAutofit/>
          </a:bodyPr>
          <a:lstStyle>
            <a:lvl1pPr algn="l">
              <a:defRPr sz="5000" b="1">
                <a:solidFill>
                  <a:schemeClr val="accent4">
                    <a:lumMod val="60000"/>
                    <a:lumOff val="40000"/>
                  </a:schemeClr>
                </a:solidFill>
              </a:defRPr>
            </a:lvl1pPr>
          </a:lstStyle>
          <a:p>
            <a:r>
              <a:rPr lang="en-US" dirty="0"/>
              <a:t>Click to edit </a:t>
            </a:r>
            <a:br>
              <a:rPr lang="en-US" dirty="0"/>
            </a:br>
            <a:r>
              <a:rPr lang="en-US" dirty="0"/>
              <a:t>Master title style</a:t>
            </a:r>
          </a:p>
        </p:txBody>
      </p:sp>
      <p:sp>
        <p:nvSpPr>
          <p:cNvPr id="3" name="Subtitle 2">
            <a:extLst>
              <a:ext uri="{FF2B5EF4-FFF2-40B4-BE49-F238E27FC236}">
                <a16:creationId xmlns:a16="http://schemas.microsoft.com/office/drawing/2014/main" id="{CA9D7953-3C8E-51F3-C855-14B7B9775ED7}"/>
              </a:ext>
            </a:extLst>
          </p:cNvPr>
          <p:cNvSpPr>
            <a:spLocks noGrp="1"/>
          </p:cNvSpPr>
          <p:nvPr>
            <p:ph type="subTitle" idx="1"/>
          </p:nvPr>
        </p:nvSpPr>
        <p:spPr>
          <a:xfrm>
            <a:off x="1061484" y="4920476"/>
            <a:ext cx="5461590" cy="659931"/>
          </a:xfrm>
        </p:spPr>
        <p:txBody>
          <a:bodyPr/>
          <a:lstStyle>
            <a:lvl1pPr marL="0" indent="0" algn="l">
              <a:buNone/>
              <a:defRPr sz="2400">
                <a:solidFill>
                  <a:schemeClr val="accent4">
                    <a:lumMod val="60000"/>
                    <a:lumOff val="4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grpSp>
        <p:nvGrpSpPr>
          <p:cNvPr id="8" name="Group 7">
            <a:extLst>
              <a:ext uri="{FF2B5EF4-FFF2-40B4-BE49-F238E27FC236}">
                <a16:creationId xmlns:a16="http://schemas.microsoft.com/office/drawing/2014/main" id="{E2C268E5-5E93-1BC6-80D2-95E94B0DA1C3}"/>
              </a:ext>
            </a:extLst>
          </p:cNvPr>
          <p:cNvGrpSpPr/>
          <p:nvPr userDrawn="1"/>
        </p:nvGrpSpPr>
        <p:grpSpPr>
          <a:xfrm>
            <a:off x="649593" y="611446"/>
            <a:ext cx="3021218" cy="1580760"/>
            <a:chOff x="442593" y="368967"/>
            <a:chExt cx="3021218" cy="1580760"/>
          </a:xfrm>
        </p:grpSpPr>
        <p:sp>
          <p:nvSpPr>
            <p:cNvPr id="9" name="Freeform: Shape 8">
              <a:extLst>
                <a:ext uri="{FF2B5EF4-FFF2-40B4-BE49-F238E27FC236}">
                  <a16:creationId xmlns:a16="http://schemas.microsoft.com/office/drawing/2014/main" id="{16C66A43-9053-CD57-96DF-5AF640568E66}"/>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9A9DFE4-0248-553D-6A73-25B92E7D8027}"/>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2ADF9B15-B220-08AF-1602-C7901174F6EF}"/>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386D7A0B-0B1E-CC2A-4A97-2EFF680AC43D}"/>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9F2F86C9-0944-920B-9A96-D9DF03D3759A}"/>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2980F7F-60F9-EE1E-3F73-015407199C70}"/>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0E40DED8-98C8-3CC4-FC45-A8224AC0B937}"/>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36C7DD25-D563-BBBE-3B49-D889209CDFE3}"/>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C62AD4D-5450-3C51-80EA-FFEBA2584291}"/>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7D1AA603-428F-4FC8-8C2C-D036ABC764A0}"/>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A1E88753-F0C3-3E4E-93AC-041F4B309E1F}"/>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3771AE00-72A2-FDD9-DD4B-4A27F3151503}"/>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4E92E4E-2ACA-C80C-E2BD-DD687DDD5E57}"/>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61368B-D23A-9BFB-EADC-C66417E2E697}"/>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8F773492-5FF2-550C-2699-C53A612F90D7}"/>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5649AB0C-05F9-559A-B62C-6574965078DC}"/>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600C94E8-A04D-917B-FB46-D124974EB249}"/>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0A600F7-50E2-BD77-430A-570B0587A548}"/>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7E4290A-748C-2584-070C-C49109E40C93}"/>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D9D7C7A4-796C-3B49-ADA2-A797A5412E2E}"/>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19FCF071-13A7-F53B-6132-3D0199124392}"/>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7F55736-1FFD-44C3-3151-E423AD3B0391}"/>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a:p>
          </p:txBody>
        </p:sp>
      </p:grpSp>
      <p:sp>
        <p:nvSpPr>
          <p:cNvPr id="31" name="Rectangle: Rounded Corners 30">
            <a:extLst>
              <a:ext uri="{FF2B5EF4-FFF2-40B4-BE49-F238E27FC236}">
                <a16:creationId xmlns:a16="http://schemas.microsoft.com/office/drawing/2014/main" id="{395D0DD1-E864-5BC4-C4A1-9AF162527BF7}"/>
              </a:ext>
            </a:extLst>
          </p:cNvPr>
          <p:cNvSpPr/>
          <p:nvPr userDrawn="1"/>
        </p:nvSpPr>
        <p:spPr>
          <a:xfrm>
            <a:off x="-640569" y="5886123"/>
            <a:ext cx="5056094" cy="508544"/>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D69865E-F784-6F36-0E6D-25908B58FEC9}"/>
              </a:ext>
            </a:extLst>
          </p:cNvPr>
          <p:cNvSpPr txBox="1"/>
          <p:nvPr userDrawn="1"/>
        </p:nvSpPr>
        <p:spPr>
          <a:xfrm>
            <a:off x="478162" y="6017450"/>
            <a:ext cx="3017558" cy="271869"/>
          </a:xfrm>
          <a:prstGeom prst="rect">
            <a:avLst/>
          </a:prstGeom>
          <a:noFill/>
        </p:spPr>
        <p:txBody>
          <a:bodyPr wrap="square" rtlCol="0">
            <a:spAutoFit/>
          </a:bodyPr>
          <a:lstStyle/>
          <a:p>
            <a:pPr>
              <a:lnSpc>
                <a:spcPts val="1400"/>
              </a:lnSpc>
            </a:pPr>
            <a:r>
              <a:rPr lang="en-US" sz="1400" b="1" spc="100" dirty="0" err="1">
                <a:solidFill>
                  <a:schemeClr val="bg1"/>
                </a:solidFill>
                <a:latin typeface="PT Sans" panose="020B0503020203020204" pitchFamily="34" charset="0"/>
                <a:ea typeface="PT Sans" panose="020B0503020203020204" pitchFamily="34" charset="0"/>
              </a:rPr>
              <a:t>MEDICINESPATENTPOOL.ORG</a:t>
            </a:r>
            <a:r>
              <a:rPr lang="en-US" sz="1400" b="1" spc="100" dirty="0">
                <a:solidFill>
                  <a:schemeClr val="bg1"/>
                </a:solidFill>
                <a:latin typeface="PT Sans" panose="020B0503020203020204" pitchFamily="34" charset="0"/>
                <a:ea typeface="PT Sans" panose="020B0503020203020204" pitchFamily="34" charset="0"/>
              </a:rPr>
              <a:t> </a:t>
            </a:r>
            <a:endParaRPr lang="en-US" sz="1400" spc="100" dirty="0">
              <a:solidFill>
                <a:schemeClr val="bg1"/>
              </a:solidFill>
              <a:latin typeface="PT Sans" panose="020B0503020203020204" pitchFamily="34" charset="0"/>
              <a:ea typeface="PT Sans" panose="020B0503020203020204" pitchFamily="34" charset="0"/>
            </a:endParaRPr>
          </a:p>
        </p:txBody>
      </p:sp>
    </p:spTree>
    <p:extLst>
      <p:ext uri="{BB962C8B-B14F-4D97-AF65-F5344CB8AC3E}">
        <p14:creationId xmlns:p14="http://schemas.microsoft.com/office/powerpoint/2010/main" val="94657879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0_Title and Content">
    <p:spTree>
      <p:nvGrpSpPr>
        <p:cNvPr id="1" name=""/>
        <p:cNvGrpSpPr/>
        <p:nvPr/>
      </p:nvGrpSpPr>
      <p:grpSpPr>
        <a:xfrm>
          <a:off x="0" y="0"/>
          <a:ext cx="0" cy="0"/>
          <a:chOff x="0" y="0"/>
          <a:chExt cx="0" cy="0"/>
        </a:xfrm>
      </p:grpSpPr>
      <p:sp>
        <p:nvSpPr>
          <p:cNvPr id="3" name="Picture Placeholder 4">
            <a:extLst>
              <a:ext uri="{FF2B5EF4-FFF2-40B4-BE49-F238E27FC236}">
                <a16:creationId xmlns:a16="http://schemas.microsoft.com/office/drawing/2014/main" id="{9F47D115-452B-08D2-9794-971393220C11}"/>
              </a:ext>
            </a:extLst>
          </p:cNvPr>
          <p:cNvSpPr>
            <a:spLocks noGrp="1"/>
          </p:cNvSpPr>
          <p:nvPr>
            <p:ph type="pic" sz="quarter" idx="11"/>
          </p:nvPr>
        </p:nvSpPr>
        <p:spPr>
          <a:xfrm>
            <a:off x="1" y="0"/>
            <a:ext cx="12192000" cy="4460358"/>
          </a:xfrm>
          <a:pattFill prst="pct50">
            <a:fgClr>
              <a:srgbClr val="283583"/>
            </a:fgClr>
            <a:bgClr>
              <a:schemeClr val="bg1"/>
            </a:bgClr>
          </a:pattFill>
        </p:spPr>
        <p:txBody>
          <a:bodyPr anchor="ctr" anchorCtr="0"/>
          <a:lstStyle>
            <a:lvl1pPr marL="0" indent="0" algn="ctr">
              <a:buFontTx/>
              <a:buNone/>
              <a:defRPr/>
            </a:lvl1pPr>
          </a:lstStyle>
          <a:p>
            <a:endParaRPr lang="en-US"/>
          </a:p>
        </p:txBody>
      </p:sp>
      <p:sp>
        <p:nvSpPr>
          <p:cNvPr id="2" name="Title 1">
            <a:extLst>
              <a:ext uri="{FF2B5EF4-FFF2-40B4-BE49-F238E27FC236}">
                <a16:creationId xmlns:a16="http://schemas.microsoft.com/office/drawing/2014/main" id="{3515377C-C8CE-360B-4945-648FE0C31490}"/>
              </a:ext>
            </a:extLst>
          </p:cNvPr>
          <p:cNvSpPr>
            <a:spLocks noGrp="1"/>
          </p:cNvSpPr>
          <p:nvPr>
            <p:ph type="title"/>
          </p:nvPr>
        </p:nvSpPr>
        <p:spPr>
          <a:xfrm>
            <a:off x="494415" y="2612752"/>
            <a:ext cx="3088757" cy="1107485"/>
          </a:xfrm>
        </p:spPr>
        <p:txBody>
          <a:bodyPr>
            <a:normAutofit/>
          </a:bodyPr>
          <a:lstStyle>
            <a:lvl1pPr>
              <a:defRPr sz="3000">
                <a:gradFill>
                  <a:gsLst>
                    <a:gs pos="0">
                      <a:schemeClr val="accent1"/>
                    </a:gs>
                    <a:gs pos="100000">
                      <a:schemeClr val="accent3"/>
                    </a:gs>
                  </a:gsLst>
                  <a:lin ang="0" scaled="0"/>
                </a:gradFill>
              </a:defRPr>
            </a:lvl1pPr>
          </a:lstStyle>
          <a:p>
            <a:r>
              <a:rPr lang="en-US" dirty="0"/>
              <a:t>Click to edit Master title style</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493713" y="3834149"/>
            <a:ext cx="3088757" cy="513409"/>
          </a:xfrm>
        </p:spPr>
        <p:txBody>
          <a:bodyPr>
            <a:normAutofit/>
          </a:bodyPr>
          <a:lstStyle>
            <a:lvl1pPr marL="0" indent="0">
              <a:buNone/>
              <a:defRPr sz="1600">
                <a:gradFill>
                  <a:gsLst>
                    <a:gs pos="0">
                      <a:schemeClr val="accent1"/>
                    </a:gs>
                    <a:gs pos="100000">
                      <a:schemeClr val="accent3"/>
                    </a:gs>
                  </a:gsLst>
                  <a:lin ang="0" scaled="0"/>
                </a:gra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grpSp>
        <p:nvGrpSpPr>
          <p:cNvPr id="5" name="Group 4">
            <a:extLst>
              <a:ext uri="{FF2B5EF4-FFF2-40B4-BE49-F238E27FC236}">
                <a16:creationId xmlns:a16="http://schemas.microsoft.com/office/drawing/2014/main" id="{1280A62C-03F5-3816-17A9-4F526731594F}"/>
              </a:ext>
            </a:extLst>
          </p:cNvPr>
          <p:cNvGrpSpPr/>
          <p:nvPr userDrawn="1"/>
        </p:nvGrpSpPr>
        <p:grpSpPr>
          <a:xfrm>
            <a:off x="9765647" y="6477383"/>
            <a:ext cx="2635903" cy="272074"/>
            <a:chOff x="9765647" y="6477383"/>
            <a:chExt cx="2635903" cy="272074"/>
          </a:xfrm>
        </p:grpSpPr>
        <p:sp>
          <p:nvSpPr>
            <p:cNvPr id="6" name="Rectangle: Rounded Corners 5">
              <a:extLst>
                <a:ext uri="{FF2B5EF4-FFF2-40B4-BE49-F238E27FC236}">
                  <a16:creationId xmlns:a16="http://schemas.microsoft.com/office/drawing/2014/main" id="{553A52FC-B255-F1CD-934A-70EDCCE54E97}"/>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4A6258C7-6E31-CC80-2C6E-9E50077E061C}"/>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grpSp>
        <p:nvGrpSpPr>
          <p:cNvPr id="10" name="Group 9">
            <a:extLst>
              <a:ext uri="{FF2B5EF4-FFF2-40B4-BE49-F238E27FC236}">
                <a16:creationId xmlns:a16="http://schemas.microsoft.com/office/drawing/2014/main" id="{D38B0B01-FA07-7A6A-11D8-3BD42BF09B4D}"/>
              </a:ext>
            </a:extLst>
          </p:cNvPr>
          <p:cNvGrpSpPr/>
          <p:nvPr userDrawn="1"/>
        </p:nvGrpSpPr>
        <p:grpSpPr>
          <a:xfrm>
            <a:off x="265202" y="163631"/>
            <a:ext cx="1365427" cy="714418"/>
            <a:chOff x="442593" y="368967"/>
            <a:chExt cx="3021218" cy="1580760"/>
          </a:xfrm>
        </p:grpSpPr>
        <p:sp>
          <p:nvSpPr>
            <p:cNvPr id="12" name="Freeform: Shape 11">
              <a:extLst>
                <a:ext uri="{FF2B5EF4-FFF2-40B4-BE49-F238E27FC236}">
                  <a16:creationId xmlns:a16="http://schemas.microsoft.com/office/drawing/2014/main" id="{E6222134-2593-AA46-874A-B0C81CEAA8BB}"/>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C4B798C9-B299-9982-366A-26721B26EDE8}"/>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B92BCACB-1EF4-AC43-781E-2AFEC14A2331}"/>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FECD574D-12F9-5BC5-479A-F3CD9EB8E3E9}"/>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B88701C5-BDE9-3097-01A1-2935E3DB0A9F}"/>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4118548B-0C43-43EB-E862-7B1C16A69313}"/>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5823D86F-C145-6F8A-6D28-BAD75BBF16BE}"/>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037E1278-3052-0C64-3C00-6F5FB64FA765}"/>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C9DEA09D-9EF6-730A-0891-55ACF9C248D5}"/>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5E733D7D-99B6-4A86-CC88-3D0E1CDE2868}"/>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742AC1B-6E4D-22FB-E242-23A1FD4DF58C}"/>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D29F9573-559C-6F4A-B72F-27E5AA45E575}"/>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25C2C9FD-13CB-452C-FE74-0641AEE844C2}"/>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F8884C2E-7AAC-8E43-5867-0C2B20053B46}"/>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CE2B7154-2A1E-907C-B7CB-636BA10C1FB8}"/>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A92B019B-28FB-D5BE-B78E-2DB438906799}"/>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A20FB779-ED3A-A81D-465C-B93DF225E9AD}"/>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507E954-2B1D-BB17-8135-C30997CB459E}"/>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BB695AF7-E597-BC29-8CB0-F7F95C808C7B}"/>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22C1048-6570-CD75-E197-5B25AEEB2F2C}"/>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5BC3B1B0-0120-3E22-3ABD-E0F6DDCD3824}"/>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82FBACCF-A140-854A-4415-D98738D61B22}"/>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a:p>
          </p:txBody>
        </p:sp>
      </p:grpSp>
      <p:sp>
        <p:nvSpPr>
          <p:cNvPr id="8" name="Content Placeholder 2">
            <a:extLst>
              <a:ext uri="{FF2B5EF4-FFF2-40B4-BE49-F238E27FC236}">
                <a16:creationId xmlns:a16="http://schemas.microsoft.com/office/drawing/2014/main" id="{204544A1-FE52-590D-096C-0C8CC620FEBA}"/>
              </a:ext>
            </a:extLst>
          </p:cNvPr>
          <p:cNvSpPr>
            <a:spLocks noGrp="1"/>
          </p:cNvSpPr>
          <p:nvPr>
            <p:ph idx="1"/>
          </p:nvPr>
        </p:nvSpPr>
        <p:spPr>
          <a:xfrm>
            <a:off x="481563" y="4817027"/>
            <a:ext cx="5093208" cy="1723348"/>
          </a:xfrm>
        </p:spPr>
        <p:txBody>
          <a:bodyPr/>
          <a:lstStyle>
            <a:lvl1pPr marL="0" indent="0">
              <a:buFontTx/>
              <a:buNone/>
              <a:defRPr sz="2000">
                <a:solidFill>
                  <a:srgbClr val="283583"/>
                </a:solidFill>
              </a:defRPr>
            </a:lvl1pPr>
            <a:lvl2pPr>
              <a:defRPr sz="1800">
                <a:solidFill>
                  <a:srgbClr val="283583"/>
                </a:solidFill>
              </a:defRPr>
            </a:lvl2pPr>
            <a:lvl3pPr>
              <a:defRPr sz="1600">
                <a:solidFill>
                  <a:srgbClr val="283583"/>
                </a:solidFill>
              </a:defRPr>
            </a:lvl3pPr>
            <a:lvl4pPr>
              <a:defRPr sz="1400">
                <a:solidFill>
                  <a:srgbClr val="283583"/>
                </a:solidFill>
              </a:defRPr>
            </a:lvl4pPr>
            <a:lvl5pPr>
              <a:defRPr sz="1200">
                <a:solidFill>
                  <a:srgbClr val="283583"/>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61807156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DFD139D-ACD8-7426-CF91-95A531226AD0}"/>
              </a:ext>
            </a:extLst>
          </p:cNvPr>
          <p:cNvSpPr>
            <a:spLocks noGrp="1"/>
          </p:cNvSpPr>
          <p:nvPr>
            <p:ph type="dt" sz="half" idx="10"/>
          </p:nvPr>
        </p:nvSpPr>
        <p:spPr/>
        <p:txBody>
          <a:bodyPr/>
          <a:lstStyle/>
          <a:p>
            <a:fld id="{F8482F7C-70B2-478F-9552-358285C1A509}" type="datetimeFigureOut">
              <a:rPr lang="en-US" smtClean="0"/>
              <a:t>11/10/24</a:t>
            </a:fld>
            <a:endParaRPr lang="en-US"/>
          </a:p>
        </p:txBody>
      </p:sp>
      <p:sp>
        <p:nvSpPr>
          <p:cNvPr id="3" name="Footer Placeholder 2">
            <a:extLst>
              <a:ext uri="{FF2B5EF4-FFF2-40B4-BE49-F238E27FC236}">
                <a16:creationId xmlns:a16="http://schemas.microsoft.com/office/drawing/2014/main" id="{31685BEE-058B-F13E-D416-4883D90AB47A}"/>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0E014F99-72CA-64EB-C98B-A532FA3891B2}"/>
              </a:ext>
            </a:extLst>
          </p:cNvPr>
          <p:cNvSpPr>
            <a:spLocks noGrp="1"/>
          </p:cNvSpPr>
          <p:nvPr>
            <p:ph type="sldNum" sz="quarter" idx="12"/>
          </p:nvPr>
        </p:nvSpPr>
        <p:spPr/>
        <p:txBody>
          <a:bodyPr/>
          <a:lstStyle/>
          <a:p>
            <a:fld id="{714F45C3-C7C0-40ED-8882-EC0630FFE427}" type="slidenum">
              <a:rPr lang="en-US" smtClean="0"/>
              <a:t>‹#›</a:t>
            </a:fld>
            <a:endParaRPr lang="en-US"/>
          </a:p>
        </p:txBody>
      </p:sp>
    </p:spTree>
    <p:extLst>
      <p:ext uri="{BB962C8B-B14F-4D97-AF65-F5344CB8AC3E}">
        <p14:creationId xmlns:p14="http://schemas.microsoft.com/office/powerpoint/2010/main" val="196785306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4" name="Picture Placeholder 9">
            <a:extLst>
              <a:ext uri="{FF2B5EF4-FFF2-40B4-BE49-F238E27FC236}">
                <a16:creationId xmlns:a16="http://schemas.microsoft.com/office/drawing/2014/main" id="{0DB1D655-C45D-E4E4-1C77-748132634DC2}"/>
              </a:ext>
            </a:extLst>
          </p:cNvPr>
          <p:cNvSpPr>
            <a:spLocks noGrp="1"/>
          </p:cNvSpPr>
          <p:nvPr>
            <p:ph type="pic" sz="quarter" idx="11"/>
          </p:nvPr>
        </p:nvSpPr>
        <p:spPr>
          <a:xfrm>
            <a:off x="0" y="0"/>
            <a:ext cx="12192000" cy="6858000"/>
          </a:xfrm>
          <a:pattFill prst="pct50">
            <a:fgClr>
              <a:srgbClr val="283583"/>
            </a:fgClr>
            <a:bgClr>
              <a:schemeClr val="bg1"/>
            </a:bgClr>
          </a:pattFill>
        </p:spPr>
        <p:txBody>
          <a:bodyPr anchor="ctr" anchorCtr="0"/>
          <a:lstStyle>
            <a:lvl1pPr marL="0" indent="0" algn="ctr">
              <a:buFontTx/>
              <a:buNone/>
              <a:defRPr/>
            </a:lvl1pPr>
          </a:lstStyle>
          <a:p>
            <a:endParaRPr lang="en-US"/>
          </a:p>
        </p:txBody>
      </p:sp>
      <p:sp>
        <p:nvSpPr>
          <p:cNvPr id="2" name="Title 1">
            <a:extLst>
              <a:ext uri="{FF2B5EF4-FFF2-40B4-BE49-F238E27FC236}">
                <a16:creationId xmlns:a16="http://schemas.microsoft.com/office/drawing/2014/main" id="{809BB742-DFDA-AD92-BE4C-92ABE60ED7C2}"/>
              </a:ext>
            </a:extLst>
          </p:cNvPr>
          <p:cNvSpPr>
            <a:spLocks noGrp="1"/>
          </p:cNvSpPr>
          <p:nvPr>
            <p:ph type="title"/>
          </p:nvPr>
        </p:nvSpPr>
        <p:spPr>
          <a:xfrm>
            <a:off x="831849" y="2646316"/>
            <a:ext cx="4190525" cy="1422618"/>
          </a:xfrm>
        </p:spPr>
        <p:txBody>
          <a:bodyPr anchor="b">
            <a:normAutofit/>
          </a:bodyPr>
          <a:lstStyle>
            <a:lvl1pPr>
              <a:defRPr sz="4000" b="1">
                <a:solidFill>
                  <a:schemeClr val="accent4">
                    <a:lumMod val="60000"/>
                    <a:lumOff val="40000"/>
                  </a:schemeClr>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788FDB7B-8AD4-718A-3EBF-8472A792F08E}"/>
              </a:ext>
            </a:extLst>
          </p:cNvPr>
          <p:cNvSpPr>
            <a:spLocks noGrp="1"/>
          </p:cNvSpPr>
          <p:nvPr>
            <p:ph type="body" idx="1"/>
          </p:nvPr>
        </p:nvSpPr>
        <p:spPr>
          <a:xfrm>
            <a:off x="831850" y="4095922"/>
            <a:ext cx="4190526" cy="751361"/>
          </a:xfrm>
        </p:spPr>
        <p:txBody>
          <a:bodyPr/>
          <a:lstStyle>
            <a:lvl1pPr marL="0" indent="0">
              <a:buNone/>
              <a:defRPr sz="2400">
                <a:solidFill>
                  <a:schemeClr val="accent4">
                    <a:lumMod val="60000"/>
                    <a:lumOff val="40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p>
        </p:txBody>
      </p:sp>
      <p:grpSp>
        <p:nvGrpSpPr>
          <p:cNvPr id="6" name="Group 5">
            <a:extLst>
              <a:ext uri="{FF2B5EF4-FFF2-40B4-BE49-F238E27FC236}">
                <a16:creationId xmlns:a16="http://schemas.microsoft.com/office/drawing/2014/main" id="{FF0E6319-371F-73ED-D404-69ECF71751BB}"/>
              </a:ext>
            </a:extLst>
          </p:cNvPr>
          <p:cNvGrpSpPr/>
          <p:nvPr userDrawn="1"/>
        </p:nvGrpSpPr>
        <p:grpSpPr>
          <a:xfrm>
            <a:off x="265202" y="163631"/>
            <a:ext cx="1365427" cy="714418"/>
            <a:chOff x="442593" y="368967"/>
            <a:chExt cx="3021218" cy="1580760"/>
          </a:xfrm>
        </p:grpSpPr>
        <p:sp>
          <p:nvSpPr>
            <p:cNvPr id="7" name="Freeform: Shape 6">
              <a:extLst>
                <a:ext uri="{FF2B5EF4-FFF2-40B4-BE49-F238E27FC236}">
                  <a16:creationId xmlns:a16="http://schemas.microsoft.com/office/drawing/2014/main" id="{7198FB94-527B-B197-7716-F136EE04CF1A}"/>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6A2481DB-9BF7-2B01-9526-DD027DA0B25E}"/>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9335D595-12F9-F942-3BB4-2FD74AA8D833}"/>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734E6FA9-3FFD-0C65-90B5-BA9A03C07859}"/>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1F1D1A45-F1F7-3847-DDB6-758C99D89D0F}"/>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C5E27280-C872-3DB8-6F29-2825681B6175}"/>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A930F2C-2E21-8B86-3DF0-BFFE39040517}"/>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383EBED-1B2B-9AD7-86D4-E22B6E1AD9F8}"/>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5F469D19-5E42-CCE2-CC6B-7DE3F451A9D0}"/>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7A8B72D0-BB41-737F-3EC5-6AFD4D947159}"/>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CA519CB8-D737-E012-754B-0BCB1FF7F444}"/>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F13E968F-8278-75F6-CEF2-CBFA6EEAE576}"/>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7443A532-3A84-1688-0860-D28774A568D2}"/>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EB5D6783-B46D-08D3-2D75-9FA9B552C967}"/>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0BF90E5-EB7F-8607-2564-CB322238ACCB}"/>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C147A0CA-8E3A-2208-3701-75BA893D5881}"/>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E12889E-D45C-7BEF-DEE1-78A210296AF1}"/>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3205DA17-1AB5-56E5-5255-3979CF907806}"/>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8E74AADE-89DA-3020-CA2C-4F6499B85683}"/>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E88E2B88-8ED3-B61F-C64E-827008BB0BA8}"/>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63B05841-2398-83DD-38A5-46A553668E9F}"/>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02A71BCB-8A39-A830-5514-A8EC03025591}"/>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a:p>
          </p:txBody>
        </p:sp>
      </p:grpSp>
      <p:sp>
        <p:nvSpPr>
          <p:cNvPr id="30" name="Rectangle: Rounded Corners 29">
            <a:extLst>
              <a:ext uri="{FF2B5EF4-FFF2-40B4-BE49-F238E27FC236}">
                <a16:creationId xmlns:a16="http://schemas.microsoft.com/office/drawing/2014/main" id="{214BD72B-35DB-0CDF-8BFC-7C25AAFD32A8}"/>
              </a:ext>
            </a:extLst>
          </p:cNvPr>
          <p:cNvSpPr/>
          <p:nvPr/>
        </p:nvSpPr>
        <p:spPr>
          <a:xfrm>
            <a:off x="-157736"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3709B3EA-6015-07E0-70EB-97C1310F7CDC}"/>
              </a:ext>
            </a:extLst>
          </p:cNvPr>
          <p:cNvSpPr txBox="1"/>
          <p:nvPr/>
        </p:nvSpPr>
        <p:spPr>
          <a:xfrm>
            <a:off x="188996"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spTree>
    <p:extLst>
      <p:ext uri="{BB962C8B-B14F-4D97-AF65-F5344CB8AC3E}">
        <p14:creationId xmlns:p14="http://schemas.microsoft.com/office/powerpoint/2010/main" val="285010852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4" name="Picture Placeholder 9">
            <a:extLst>
              <a:ext uri="{FF2B5EF4-FFF2-40B4-BE49-F238E27FC236}">
                <a16:creationId xmlns:a16="http://schemas.microsoft.com/office/drawing/2014/main" id="{0DB1D655-C45D-E4E4-1C77-748132634DC2}"/>
              </a:ext>
            </a:extLst>
          </p:cNvPr>
          <p:cNvSpPr>
            <a:spLocks noGrp="1"/>
          </p:cNvSpPr>
          <p:nvPr>
            <p:ph type="pic" sz="quarter" idx="11"/>
          </p:nvPr>
        </p:nvSpPr>
        <p:spPr>
          <a:xfrm>
            <a:off x="0" y="0"/>
            <a:ext cx="12192000" cy="6858000"/>
          </a:xfrm>
          <a:pattFill prst="pct50">
            <a:fgClr>
              <a:srgbClr val="283583"/>
            </a:fgClr>
            <a:bgClr>
              <a:schemeClr val="bg1"/>
            </a:bgClr>
          </a:pattFill>
        </p:spPr>
        <p:txBody>
          <a:bodyPr anchor="ctr" anchorCtr="0"/>
          <a:lstStyle>
            <a:lvl1pPr marL="0" indent="0" algn="ctr">
              <a:buFontTx/>
              <a:buNone/>
              <a:defRPr/>
            </a:lvl1pPr>
          </a:lstStyle>
          <a:p>
            <a:endParaRPr lang="en-US"/>
          </a:p>
        </p:txBody>
      </p:sp>
      <p:sp>
        <p:nvSpPr>
          <p:cNvPr id="5" name="Rectangle: Rounded Corners 4">
            <a:extLst>
              <a:ext uri="{FF2B5EF4-FFF2-40B4-BE49-F238E27FC236}">
                <a16:creationId xmlns:a16="http://schemas.microsoft.com/office/drawing/2014/main" id="{BE1471DF-AED5-466E-A584-8CE67589AF03}"/>
              </a:ext>
            </a:extLst>
          </p:cNvPr>
          <p:cNvSpPr/>
          <p:nvPr userDrawn="1"/>
        </p:nvSpPr>
        <p:spPr>
          <a:xfrm>
            <a:off x="-1093258" y="2201724"/>
            <a:ext cx="6490204" cy="2810362"/>
          </a:xfrm>
          <a:prstGeom prst="roundRect">
            <a:avLst>
              <a:gd name="adj" fmla="val 50000"/>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809BB742-DFDA-AD92-BE4C-92ABE60ED7C2}"/>
              </a:ext>
            </a:extLst>
          </p:cNvPr>
          <p:cNvSpPr>
            <a:spLocks noGrp="1"/>
          </p:cNvSpPr>
          <p:nvPr>
            <p:ph type="title"/>
          </p:nvPr>
        </p:nvSpPr>
        <p:spPr>
          <a:xfrm>
            <a:off x="525119" y="2506431"/>
            <a:ext cx="4190525" cy="1422618"/>
          </a:xfrm>
        </p:spPr>
        <p:txBody>
          <a:bodyPr anchor="b">
            <a:normAutofit/>
          </a:bodyPr>
          <a:lstStyle>
            <a:lvl1pPr>
              <a:defRPr sz="4000" b="1">
                <a:gradFill>
                  <a:gsLst>
                    <a:gs pos="0">
                      <a:schemeClr val="accent1"/>
                    </a:gs>
                    <a:gs pos="100000">
                      <a:schemeClr val="accent3"/>
                    </a:gs>
                  </a:gsLst>
                  <a:lin ang="0" scaled="0"/>
                </a:gradFill>
              </a:defRPr>
            </a:lvl1pPr>
          </a:lstStyle>
          <a:p>
            <a:r>
              <a:rPr lang="en-US" dirty="0"/>
              <a:t>Click to edit Master title style</a:t>
            </a:r>
          </a:p>
        </p:txBody>
      </p:sp>
      <p:sp>
        <p:nvSpPr>
          <p:cNvPr id="3" name="Text Placeholder 2">
            <a:extLst>
              <a:ext uri="{FF2B5EF4-FFF2-40B4-BE49-F238E27FC236}">
                <a16:creationId xmlns:a16="http://schemas.microsoft.com/office/drawing/2014/main" id="{788FDB7B-8AD4-718A-3EBF-8472A792F08E}"/>
              </a:ext>
            </a:extLst>
          </p:cNvPr>
          <p:cNvSpPr>
            <a:spLocks noGrp="1"/>
          </p:cNvSpPr>
          <p:nvPr>
            <p:ph type="body" idx="1"/>
          </p:nvPr>
        </p:nvSpPr>
        <p:spPr>
          <a:xfrm>
            <a:off x="525120" y="3956037"/>
            <a:ext cx="4190526" cy="751361"/>
          </a:xfrm>
        </p:spPr>
        <p:txBody>
          <a:bodyPr/>
          <a:lstStyle>
            <a:lvl1pPr marL="0" indent="0">
              <a:buNone/>
              <a:defRPr sz="2400">
                <a:gradFill>
                  <a:gsLst>
                    <a:gs pos="0">
                      <a:schemeClr val="accent1"/>
                    </a:gs>
                    <a:gs pos="100000">
                      <a:schemeClr val="accent3"/>
                    </a:gs>
                  </a:gsLst>
                  <a:lin ang="0" scaled="0"/>
                </a:gra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p>
        </p:txBody>
      </p:sp>
      <p:grpSp>
        <p:nvGrpSpPr>
          <p:cNvPr id="6" name="Group 5">
            <a:extLst>
              <a:ext uri="{FF2B5EF4-FFF2-40B4-BE49-F238E27FC236}">
                <a16:creationId xmlns:a16="http://schemas.microsoft.com/office/drawing/2014/main" id="{FF0E6319-371F-73ED-D404-69ECF71751BB}"/>
              </a:ext>
            </a:extLst>
          </p:cNvPr>
          <p:cNvGrpSpPr/>
          <p:nvPr userDrawn="1"/>
        </p:nvGrpSpPr>
        <p:grpSpPr>
          <a:xfrm>
            <a:off x="265202" y="163631"/>
            <a:ext cx="1365427" cy="714418"/>
            <a:chOff x="442593" y="368967"/>
            <a:chExt cx="3021218" cy="1580760"/>
          </a:xfrm>
        </p:grpSpPr>
        <p:sp>
          <p:nvSpPr>
            <p:cNvPr id="7" name="Freeform: Shape 6">
              <a:extLst>
                <a:ext uri="{FF2B5EF4-FFF2-40B4-BE49-F238E27FC236}">
                  <a16:creationId xmlns:a16="http://schemas.microsoft.com/office/drawing/2014/main" id="{7198FB94-527B-B197-7716-F136EE04CF1A}"/>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6A2481DB-9BF7-2B01-9526-DD027DA0B25E}"/>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9335D595-12F9-F942-3BB4-2FD74AA8D833}"/>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734E6FA9-3FFD-0C65-90B5-BA9A03C07859}"/>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1F1D1A45-F1F7-3847-DDB6-758C99D89D0F}"/>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C5E27280-C872-3DB8-6F29-2825681B6175}"/>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A930F2C-2E21-8B86-3DF0-BFFE39040517}"/>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383EBED-1B2B-9AD7-86D4-E22B6E1AD9F8}"/>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5F469D19-5E42-CCE2-CC6B-7DE3F451A9D0}"/>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7A8B72D0-BB41-737F-3EC5-6AFD4D947159}"/>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CA519CB8-D737-E012-754B-0BCB1FF7F444}"/>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F13E968F-8278-75F6-CEF2-CBFA6EEAE576}"/>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7443A532-3A84-1688-0860-D28774A568D2}"/>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EB5D6783-B46D-08D3-2D75-9FA9B552C967}"/>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0BF90E5-EB7F-8607-2564-CB322238ACCB}"/>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C147A0CA-8E3A-2208-3701-75BA893D5881}"/>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E12889E-D45C-7BEF-DEE1-78A210296AF1}"/>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3205DA17-1AB5-56E5-5255-3979CF907806}"/>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8E74AADE-89DA-3020-CA2C-4F6499B85683}"/>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E88E2B88-8ED3-B61F-C64E-827008BB0BA8}"/>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63B05841-2398-83DD-38A5-46A553668E9F}"/>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02A71BCB-8A39-A830-5514-A8EC03025591}"/>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a:p>
          </p:txBody>
        </p:sp>
      </p:grpSp>
      <p:sp>
        <p:nvSpPr>
          <p:cNvPr id="30" name="Rectangle: Rounded Corners 29">
            <a:extLst>
              <a:ext uri="{FF2B5EF4-FFF2-40B4-BE49-F238E27FC236}">
                <a16:creationId xmlns:a16="http://schemas.microsoft.com/office/drawing/2014/main" id="{214BD72B-35DB-0CDF-8BFC-7C25AAFD32A8}"/>
              </a:ext>
            </a:extLst>
          </p:cNvPr>
          <p:cNvSpPr/>
          <p:nvPr/>
        </p:nvSpPr>
        <p:spPr>
          <a:xfrm>
            <a:off x="-157736"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3709B3EA-6015-07E0-70EB-97C1310F7CDC}"/>
              </a:ext>
            </a:extLst>
          </p:cNvPr>
          <p:cNvSpPr txBox="1"/>
          <p:nvPr/>
        </p:nvSpPr>
        <p:spPr>
          <a:xfrm>
            <a:off x="188996"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spTree>
    <p:extLst>
      <p:ext uri="{BB962C8B-B14F-4D97-AF65-F5344CB8AC3E}">
        <p14:creationId xmlns:p14="http://schemas.microsoft.com/office/powerpoint/2010/main" val="361524897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5F93338-734A-F44A-E5C0-0B51278EC70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92" y="333"/>
            <a:ext cx="12190815" cy="6857333"/>
          </a:xfrm>
          <a:prstGeom prst="rect">
            <a:avLst/>
          </a:prstGeom>
        </p:spPr>
      </p:pic>
      <p:sp>
        <p:nvSpPr>
          <p:cNvPr id="2" name="Title 1">
            <a:extLst>
              <a:ext uri="{FF2B5EF4-FFF2-40B4-BE49-F238E27FC236}">
                <a16:creationId xmlns:a16="http://schemas.microsoft.com/office/drawing/2014/main" id="{809BB742-DFDA-AD92-BE4C-92ABE60ED7C2}"/>
              </a:ext>
            </a:extLst>
          </p:cNvPr>
          <p:cNvSpPr>
            <a:spLocks noGrp="1"/>
          </p:cNvSpPr>
          <p:nvPr>
            <p:ph type="title"/>
          </p:nvPr>
        </p:nvSpPr>
        <p:spPr>
          <a:xfrm>
            <a:off x="831849" y="2646316"/>
            <a:ext cx="4190525" cy="1422618"/>
          </a:xfrm>
        </p:spPr>
        <p:txBody>
          <a:bodyPr anchor="b">
            <a:normAutofit/>
          </a:bodyPr>
          <a:lstStyle>
            <a:lvl1pPr>
              <a:defRPr sz="4000" b="1">
                <a:solidFill>
                  <a:schemeClr val="accent4">
                    <a:lumMod val="60000"/>
                    <a:lumOff val="40000"/>
                  </a:schemeClr>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788FDB7B-8AD4-718A-3EBF-8472A792F08E}"/>
              </a:ext>
            </a:extLst>
          </p:cNvPr>
          <p:cNvSpPr>
            <a:spLocks noGrp="1"/>
          </p:cNvSpPr>
          <p:nvPr>
            <p:ph type="body" idx="1"/>
          </p:nvPr>
        </p:nvSpPr>
        <p:spPr>
          <a:xfrm>
            <a:off x="831850" y="4095922"/>
            <a:ext cx="4190526" cy="751361"/>
          </a:xfrm>
        </p:spPr>
        <p:txBody>
          <a:bodyPr/>
          <a:lstStyle>
            <a:lvl1pPr marL="0" indent="0">
              <a:buNone/>
              <a:defRPr sz="2400">
                <a:solidFill>
                  <a:schemeClr val="accent4">
                    <a:lumMod val="60000"/>
                    <a:lumOff val="40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p>
        </p:txBody>
      </p:sp>
      <p:grpSp>
        <p:nvGrpSpPr>
          <p:cNvPr id="6" name="Group 5">
            <a:extLst>
              <a:ext uri="{FF2B5EF4-FFF2-40B4-BE49-F238E27FC236}">
                <a16:creationId xmlns:a16="http://schemas.microsoft.com/office/drawing/2014/main" id="{FF0E6319-371F-73ED-D404-69ECF71751BB}"/>
              </a:ext>
            </a:extLst>
          </p:cNvPr>
          <p:cNvGrpSpPr/>
          <p:nvPr userDrawn="1"/>
        </p:nvGrpSpPr>
        <p:grpSpPr>
          <a:xfrm>
            <a:off x="265202" y="163631"/>
            <a:ext cx="1365427" cy="714418"/>
            <a:chOff x="442593" y="368967"/>
            <a:chExt cx="3021218" cy="1580760"/>
          </a:xfrm>
        </p:grpSpPr>
        <p:sp>
          <p:nvSpPr>
            <p:cNvPr id="7" name="Freeform: Shape 6">
              <a:extLst>
                <a:ext uri="{FF2B5EF4-FFF2-40B4-BE49-F238E27FC236}">
                  <a16:creationId xmlns:a16="http://schemas.microsoft.com/office/drawing/2014/main" id="{7198FB94-527B-B197-7716-F136EE04CF1A}"/>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6A2481DB-9BF7-2B01-9526-DD027DA0B25E}"/>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9335D595-12F9-F942-3BB4-2FD74AA8D833}"/>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734E6FA9-3FFD-0C65-90B5-BA9A03C07859}"/>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1F1D1A45-F1F7-3847-DDB6-758C99D89D0F}"/>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C5E27280-C872-3DB8-6F29-2825681B6175}"/>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A930F2C-2E21-8B86-3DF0-BFFE39040517}"/>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383EBED-1B2B-9AD7-86D4-E22B6E1AD9F8}"/>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5F469D19-5E42-CCE2-CC6B-7DE3F451A9D0}"/>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7A8B72D0-BB41-737F-3EC5-6AFD4D947159}"/>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CA519CB8-D737-E012-754B-0BCB1FF7F444}"/>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F13E968F-8278-75F6-CEF2-CBFA6EEAE576}"/>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7443A532-3A84-1688-0860-D28774A568D2}"/>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EB5D6783-B46D-08D3-2D75-9FA9B552C967}"/>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0BF90E5-EB7F-8607-2564-CB322238ACCB}"/>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C147A0CA-8E3A-2208-3701-75BA893D5881}"/>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E12889E-D45C-7BEF-DEE1-78A210296AF1}"/>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3205DA17-1AB5-56E5-5255-3979CF907806}"/>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8E74AADE-89DA-3020-CA2C-4F6499B85683}"/>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E88E2B88-8ED3-B61F-C64E-827008BB0BA8}"/>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63B05841-2398-83DD-38A5-46A553668E9F}"/>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02A71BCB-8A39-A830-5514-A8EC03025591}"/>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a:p>
          </p:txBody>
        </p:sp>
      </p:grpSp>
      <p:sp>
        <p:nvSpPr>
          <p:cNvPr id="30" name="Rectangle: Rounded Corners 29">
            <a:extLst>
              <a:ext uri="{FF2B5EF4-FFF2-40B4-BE49-F238E27FC236}">
                <a16:creationId xmlns:a16="http://schemas.microsoft.com/office/drawing/2014/main" id="{214BD72B-35DB-0CDF-8BFC-7C25AAFD32A8}"/>
              </a:ext>
            </a:extLst>
          </p:cNvPr>
          <p:cNvSpPr/>
          <p:nvPr/>
        </p:nvSpPr>
        <p:spPr>
          <a:xfrm>
            <a:off x="-157736"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3709B3EA-6015-07E0-70EB-97C1310F7CDC}"/>
              </a:ext>
            </a:extLst>
          </p:cNvPr>
          <p:cNvSpPr txBox="1"/>
          <p:nvPr/>
        </p:nvSpPr>
        <p:spPr>
          <a:xfrm>
            <a:off x="188996"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spTree>
    <p:extLst>
      <p:ext uri="{BB962C8B-B14F-4D97-AF65-F5344CB8AC3E}">
        <p14:creationId xmlns:p14="http://schemas.microsoft.com/office/powerpoint/2010/main" val="57328888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Video slide">
    <p:spTree>
      <p:nvGrpSpPr>
        <p:cNvPr id="1" name=""/>
        <p:cNvGrpSpPr/>
        <p:nvPr/>
      </p:nvGrpSpPr>
      <p:grpSpPr>
        <a:xfrm>
          <a:off x="0" y="0"/>
          <a:ext cx="0" cy="0"/>
          <a:chOff x="0" y="0"/>
          <a:chExt cx="0" cy="0"/>
        </a:xfrm>
      </p:grpSpPr>
      <p:sp>
        <p:nvSpPr>
          <p:cNvPr id="5" name="Media Placeholder 50">
            <a:extLst>
              <a:ext uri="{FF2B5EF4-FFF2-40B4-BE49-F238E27FC236}">
                <a16:creationId xmlns:a16="http://schemas.microsoft.com/office/drawing/2014/main" id="{33EAF83C-3B7E-F224-6BC2-F7AC5D22FD20}"/>
              </a:ext>
            </a:extLst>
          </p:cNvPr>
          <p:cNvSpPr>
            <a:spLocks noGrp="1"/>
          </p:cNvSpPr>
          <p:nvPr>
            <p:ph type="media" sz="quarter" idx="11"/>
          </p:nvPr>
        </p:nvSpPr>
        <p:spPr>
          <a:xfrm>
            <a:off x="0" y="-7938"/>
            <a:ext cx="12191999" cy="6865938"/>
          </a:xfrm>
          <a:pattFill prst="pct5">
            <a:fgClr>
              <a:srgbClr val="283583"/>
            </a:fgClr>
            <a:bgClr>
              <a:schemeClr val="bg1"/>
            </a:bgClr>
          </a:pattFill>
        </p:spPr>
        <p:txBody>
          <a:bodyPr anchor="ctr" anchorCtr="0"/>
          <a:lstStyle>
            <a:lvl1pPr marL="0" indent="0" algn="ctr">
              <a:buFontTx/>
              <a:buNone/>
              <a:defRPr/>
            </a:lvl1pPr>
          </a:lstStyle>
          <a:p>
            <a:endParaRPr lang="en-US" dirty="0"/>
          </a:p>
        </p:txBody>
      </p:sp>
      <p:grpSp>
        <p:nvGrpSpPr>
          <p:cNvPr id="6" name="Group 5">
            <a:extLst>
              <a:ext uri="{FF2B5EF4-FFF2-40B4-BE49-F238E27FC236}">
                <a16:creationId xmlns:a16="http://schemas.microsoft.com/office/drawing/2014/main" id="{FF0E6319-371F-73ED-D404-69ECF71751BB}"/>
              </a:ext>
            </a:extLst>
          </p:cNvPr>
          <p:cNvGrpSpPr/>
          <p:nvPr userDrawn="1"/>
        </p:nvGrpSpPr>
        <p:grpSpPr>
          <a:xfrm>
            <a:off x="265202" y="163631"/>
            <a:ext cx="1365427" cy="714418"/>
            <a:chOff x="442593" y="368967"/>
            <a:chExt cx="3021218" cy="1580760"/>
          </a:xfrm>
        </p:grpSpPr>
        <p:sp>
          <p:nvSpPr>
            <p:cNvPr id="7" name="Freeform: Shape 6">
              <a:extLst>
                <a:ext uri="{FF2B5EF4-FFF2-40B4-BE49-F238E27FC236}">
                  <a16:creationId xmlns:a16="http://schemas.microsoft.com/office/drawing/2014/main" id="{7198FB94-527B-B197-7716-F136EE04CF1A}"/>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6A2481DB-9BF7-2B01-9526-DD027DA0B25E}"/>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9335D595-12F9-F942-3BB4-2FD74AA8D833}"/>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734E6FA9-3FFD-0C65-90B5-BA9A03C07859}"/>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1F1D1A45-F1F7-3847-DDB6-758C99D89D0F}"/>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C5E27280-C872-3DB8-6F29-2825681B6175}"/>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A930F2C-2E21-8B86-3DF0-BFFE39040517}"/>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383EBED-1B2B-9AD7-86D4-E22B6E1AD9F8}"/>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5F469D19-5E42-CCE2-CC6B-7DE3F451A9D0}"/>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7A8B72D0-BB41-737F-3EC5-6AFD4D947159}"/>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CA519CB8-D737-E012-754B-0BCB1FF7F444}"/>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F13E968F-8278-75F6-CEF2-CBFA6EEAE576}"/>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7443A532-3A84-1688-0860-D28774A568D2}"/>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EB5D6783-B46D-08D3-2D75-9FA9B552C967}"/>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0BF90E5-EB7F-8607-2564-CB322238ACCB}"/>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C147A0CA-8E3A-2208-3701-75BA893D5881}"/>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E12889E-D45C-7BEF-DEE1-78A210296AF1}"/>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3205DA17-1AB5-56E5-5255-3979CF907806}"/>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8E74AADE-89DA-3020-CA2C-4F6499B85683}"/>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E88E2B88-8ED3-B61F-C64E-827008BB0BA8}"/>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63B05841-2398-83DD-38A5-46A553668E9F}"/>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02A71BCB-8A39-A830-5514-A8EC03025591}"/>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a:p>
          </p:txBody>
        </p:sp>
      </p:grpSp>
    </p:spTree>
    <p:extLst>
      <p:ext uri="{BB962C8B-B14F-4D97-AF65-F5344CB8AC3E}">
        <p14:creationId xmlns:p14="http://schemas.microsoft.com/office/powerpoint/2010/main" val="136280207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D50353-FD7F-3B2B-713C-7F0A749FA5E4}"/>
              </a:ext>
            </a:extLst>
          </p:cNvPr>
          <p:cNvSpPr>
            <a:spLocks noGrp="1"/>
          </p:cNvSpPr>
          <p:nvPr>
            <p:ph type="title"/>
          </p:nvPr>
        </p:nvSpPr>
        <p:spPr>
          <a:xfrm>
            <a:off x="1906348" y="357213"/>
            <a:ext cx="9397409" cy="365126"/>
          </a:xfrm>
        </p:spPr>
        <p:txBody>
          <a:bodyPr/>
          <a:lstStyle/>
          <a:p>
            <a:r>
              <a:rPr lang="en-US" dirty="0"/>
              <a:t>Click to edit Master title style</a:t>
            </a:r>
          </a:p>
        </p:txBody>
      </p:sp>
      <p:sp>
        <p:nvSpPr>
          <p:cNvPr id="6" name="Content Placeholder 2">
            <a:extLst>
              <a:ext uri="{FF2B5EF4-FFF2-40B4-BE49-F238E27FC236}">
                <a16:creationId xmlns:a16="http://schemas.microsoft.com/office/drawing/2014/main" id="{494ADCB4-0471-4359-21E0-92E03B9A4DA7}"/>
              </a:ext>
            </a:extLst>
          </p:cNvPr>
          <p:cNvSpPr>
            <a:spLocks noGrp="1"/>
          </p:cNvSpPr>
          <p:nvPr>
            <p:ph idx="1"/>
          </p:nvPr>
        </p:nvSpPr>
        <p:spPr>
          <a:xfrm>
            <a:off x="1906348" y="2413752"/>
            <a:ext cx="9397409" cy="3339933"/>
          </a:xfrm>
        </p:spPr>
        <p:txBody>
          <a:bodyPr/>
          <a:lstStyle>
            <a:lvl1pPr marL="0" indent="0">
              <a:buFontTx/>
              <a:buNone/>
              <a:defRPr sz="2000">
                <a:solidFill>
                  <a:srgbClr val="283583"/>
                </a:solidFill>
              </a:defRPr>
            </a:lvl1pPr>
            <a:lvl2pPr>
              <a:defRPr sz="1800">
                <a:solidFill>
                  <a:srgbClr val="283583"/>
                </a:solidFill>
              </a:defRPr>
            </a:lvl2pPr>
            <a:lvl3pPr>
              <a:defRPr sz="1600">
                <a:solidFill>
                  <a:srgbClr val="283583"/>
                </a:solidFill>
              </a:defRPr>
            </a:lvl3pPr>
            <a:lvl4pPr>
              <a:defRPr sz="1400">
                <a:solidFill>
                  <a:srgbClr val="283583"/>
                </a:solidFill>
              </a:defRPr>
            </a:lvl4pPr>
            <a:lvl5pPr>
              <a:defRPr sz="1200">
                <a:solidFill>
                  <a:srgbClr val="283583"/>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141401496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D50353-FD7F-3B2B-713C-7F0A749FA5E4}"/>
              </a:ext>
            </a:extLst>
          </p:cNvPr>
          <p:cNvSpPr>
            <a:spLocks noGrp="1"/>
          </p:cNvSpPr>
          <p:nvPr>
            <p:ph type="title"/>
          </p:nvPr>
        </p:nvSpPr>
        <p:spPr>
          <a:xfrm>
            <a:off x="1906348" y="357213"/>
            <a:ext cx="9397409" cy="365126"/>
          </a:xfrm>
        </p:spPr>
        <p:txBody>
          <a:bodyPr/>
          <a:lstStyle/>
          <a:p>
            <a:r>
              <a:rPr lang="en-US" dirty="0"/>
              <a:t>Click to edit Master title style</a:t>
            </a:r>
          </a:p>
        </p:txBody>
      </p:sp>
    </p:spTree>
    <p:extLst>
      <p:ext uri="{BB962C8B-B14F-4D97-AF65-F5344CB8AC3E}">
        <p14:creationId xmlns:p14="http://schemas.microsoft.com/office/powerpoint/2010/main" val="70779655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4D3FE70-09E9-3874-ACC1-7E079E555C64}"/>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1" y="-7594"/>
            <a:ext cx="12191999" cy="6865594"/>
          </a:xfrm>
          <a:prstGeom prst="rect">
            <a:avLst/>
          </a:prstGeom>
        </p:spPr>
      </p:pic>
      <p:sp>
        <p:nvSpPr>
          <p:cNvPr id="8" name="Rectangle: Rounded Corners 7">
            <a:extLst>
              <a:ext uri="{FF2B5EF4-FFF2-40B4-BE49-F238E27FC236}">
                <a16:creationId xmlns:a16="http://schemas.microsoft.com/office/drawing/2014/main" id="{00FB6E74-2C62-1BB5-E015-B4B231F9E5F6}"/>
              </a:ext>
            </a:extLst>
          </p:cNvPr>
          <p:cNvSpPr/>
          <p:nvPr userDrawn="1"/>
        </p:nvSpPr>
        <p:spPr>
          <a:xfrm>
            <a:off x="-1781608" y="1476376"/>
            <a:ext cx="6490204" cy="2810362"/>
          </a:xfrm>
          <a:prstGeom prst="roundRect">
            <a:avLst>
              <a:gd name="adj" fmla="val 50000"/>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1A6C77B3-AE18-466E-F053-AF5DCB71F207}"/>
              </a:ext>
            </a:extLst>
          </p:cNvPr>
          <p:cNvSpPr/>
          <p:nvPr userDrawn="1"/>
        </p:nvSpPr>
        <p:spPr>
          <a:xfrm>
            <a:off x="0" y="4460358"/>
            <a:ext cx="12192000" cy="2397642"/>
          </a:xfrm>
          <a:prstGeom prst="rect">
            <a:avLst/>
          </a:prstGeom>
          <a:solidFill>
            <a:schemeClr val="bg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515377C-C8CE-360B-4945-648FE0C31490}"/>
              </a:ext>
            </a:extLst>
          </p:cNvPr>
          <p:cNvSpPr>
            <a:spLocks noGrp="1"/>
          </p:cNvSpPr>
          <p:nvPr>
            <p:ph type="title"/>
          </p:nvPr>
        </p:nvSpPr>
        <p:spPr>
          <a:xfrm>
            <a:off x="494415" y="2007855"/>
            <a:ext cx="3088757" cy="1107485"/>
          </a:xfrm>
        </p:spPr>
        <p:txBody>
          <a:bodyPr>
            <a:normAutofit/>
          </a:bodyPr>
          <a:lstStyle>
            <a:lvl1pPr>
              <a:defRPr sz="3000">
                <a:gradFill>
                  <a:gsLst>
                    <a:gs pos="0">
                      <a:srgbClr val="55B4E6"/>
                    </a:gs>
                    <a:gs pos="100000">
                      <a:schemeClr val="accent1"/>
                    </a:gs>
                  </a:gsLst>
                  <a:lin ang="0" scaled="0"/>
                </a:gradFill>
              </a:defRPr>
            </a:lvl1pPr>
          </a:lstStyle>
          <a:p>
            <a:r>
              <a:rPr lang="en-US" dirty="0"/>
              <a:t>Click to edit Master title style</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493713" y="3229252"/>
            <a:ext cx="3088757" cy="513409"/>
          </a:xfrm>
        </p:spPr>
        <p:txBody>
          <a:bodyPr>
            <a:normAutofit/>
          </a:bodyPr>
          <a:lstStyle>
            <a:lvl1pPr marL="0" indent="0">
              <a:buNone/>
              <a:defRPr sz="1600">
                <a:gradFill>
                  <a:gsLst>
                    <a:gs pos="0">
                      <a:srgbClr val="55B4E6"/>
                    </a:gs>
                    <a:gs pos="100000">
                      <a:schemeClr val="accent1"/>
                    </a:gs>
                  </a:gsLst>
                  <a:lin ang="0" scaled="0"/>
                </a:gra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grpSp>
        <p:nvGrpSpPr>
          <p:cNvPr id="5" name="Group 4">
            <a:extLst>
              <a:ext uri="{FF2B5EF4-FFF2-40B4-BE49-F238E27FC236}">
                <a16:creationId xmlns:a16="http://schemas.microsoft.com/office/drawing/2014/main" id="{1280A62C-03F5-3816-17A9-4F526731594F}"/>
              </a:ext>
            </a:extLst>
          </p:cNvPr>
          <p:cNvGrpSpPr/>
          <p:nvPr userDrawn="1"/>
        </p:nvGrpSpPr>
        <p:grpSpPr>
          <a:xfrm>
            <a:off x="9765647" y="6477383"/>
            <a:ext cx="2635903" cy="272074"/>
            <a:chOff x="9765647" y="6477383"/>
            <a:chExt cx="2635903" cy="272074"/>
          </a:xfrm>
        </p:grpSpPr>
        <p:sp>
          <p:nvSpPr>
            <p:cNvPr id="6" name="Rectangle: Rounded Corners 5">
              <a:extLst>
                <a:ext uri="{FF2B5EF4-FFF2-40B4-BE49-F238E27FC236}">
                  <a16:creationId xmlns:a16="http://schemas.microsoft.com/office/drawing/2014/main" id="{553A52FC-B255-F1CD-934A-70EDCCE54E97}"/>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4A6258C7-6E31-CC80-2C6E-9E50077E061C}"/>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grpSp>
        <p:nvGrpSpPr>
          <p:cNvPr id="10" name="Group 9">
            <a:extLst>
              <a:ext uri="{FF2B5EF4-FFF2-40B4-BE49-F238E27FC236}">
                <a16:creationId xmlns:a16="http://schemas.microsoft.com/office/drawing/2014/main" id="{D38B0B01-FA07-7A6A-11D8-3BD42BF09B4D}"/>
              </a:ext>
            </a:extLst>
          </p:cNvPr>
          <p:cNvGrpSpPr/>
          <p:nvPr userDrawn="1"/>
        </p:nvGrpSpPr>
        <p:grpSpPr>
          <a:xfrm>
            <a:off x="265202" y="163631"/>
            <a:ext cx="1365427" cy="714418"/>
            <a:chOff x="442593" y="368967"/>
            <a:chExt cx="3021218" cy="1580760"/>
          </a:xfrm>
        </p:grpSpPr>
        <p:sp>
          <p:nvSpPr>
            <p:cNvPr id="12" name="Freeform: Shape 11">
              <a:extLst>
                <a:ext uri="{FF2B5EF4-FFF2-40B4-BE49-F238E27FC236}">
                  <a16:creationId xmlns:a16="http://schemas.microsoft.com/office/drawing/2014/main" id="{E6222134-2593-AA46-874A-B0C81CEAA8BB}"/>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C4B798C9-B299-9982-366A-26721B26EDE8}"/>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B92BCACB-1EF4-AC43-781E-2AFEC14A2331}"/>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FECD574D-12F9-5BC5-479A-F3CD9EB8E3E9}"/>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B88701C5-BDE9-3097-01A1-2935E3DB0A9F}"/>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4118548B-0C43-43EB-E862-7B1C16A69313}"/>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5823D86F-C145-6F8A-6D28-BAD75BBF16BE}"/>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037E1278-3052-0C64-3C00-6F5FB64FA765}"/>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C9DEA09D-9EF6-730A-0891-55ACF9C248D5}"/>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5E733D7D-99B6-4A86-CC88-3D0E1CDE2868}"/>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742AC1B-6E4D-22FB-E242-23A1FD4DF58C}"/>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D29F9573-559C-6F4A-B72F-27E5AA45E575}"/>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25C2C9FD-13CB-452C-FE74-0641AEE844C2}"/>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F8884C2E-7AAC-8E43-5867-0C2B20053B46}"/>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CE2B7154-2A1E-907C-B7CB-636BA10C1FB8}"/>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A92B019B-28FB-D5BE-B78E-2DB438906799}"/>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A20FB779-ED3A-A81D-465C-B93DF225E9AD}"/>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507E954-2B1D-BB17-8135-C30997CB459E}"/>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BB695AF7-E597-BC29-8CB0-F7F95C808C7B}"/>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22C1048-6570-CD75-E197-5B25AEEB2F2C}"/>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5BC3B1B0-0120-3E22-3ABD-E0F6DDCD3824}"/>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82FBACCF-A140-854A-4415-D98738D61B22}"/>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a:p>
          </p:txBody>
        </p:sp>
      </p:grpSp>
      <p:sp>
        <p:nvSpPr>
          <p:cNvPr id="3" name="Content Placeholder 2">
            <a:extLst>
              <a:ext uri="{FF2B5EF4-FFF2-40B4-BE49-F238E27FC236}">
                <a16:creationId xmlns:a16="http://schemas.microsoft.com/office/drawing/2014/main" id="{FC93CCC2-26CC-C83A-D7FB-328912C84F56}"/>
              </a:ext>
            </a:extLst>
          </p:cNvPr>
          <p:cNvSpPr>
            <a:spLocks noGrp="1"/>
          </p:cNvSpPr>
          <p:nvPr>
            <p:ph idx="1"/>
          </p:nvPr>
        </p:nvSpPr>
        <p:spPr>
          <a:xfrm>
            <a:off x="481563" y="4688020"/>
            <a:ext cx="5438888" cy="1538591"/>
          </a:xfrm>
        </p:spPr>
        <p:txBody>
          <a:bodyPr/>
          <a:lstStyle>
            <a:lvl1pPr marL="0" indent="0">
              <a:buFontTx/>
              <a:buNone/>
              <a:defRPr sz="2000">
                <a:solidFill>
                  <a:srgbClr val="283583"/>
                </a:solidFill>
              </a:defRPr>
            </a:lvl1pPr>
            <a:lvl2pPr>
              <a:defRPr sz="1800">
                <a:solidFill>
                  <a:srgbClr val="283583"/>
                </a:solidFill>
              </a:defRPr>
            </a:lvl2pPr>
            <a:lvl3pPr>
              <a:defRPr sz="1600">
                <a:solidFill>
                  <a:srgbClr val="283583"/>
                </a:solidFill>
              </a:defRPr>
            </a:lvl3pPr>
            <a:lvl4pPr>
              <a:defRPr sz="1400">
                <a:solidFill>
                  <a:srgbClr val="283583"/>
                </a:solidFill>
              </a:defRPr>
            </a:lvl4pPr>
            <a:lvl5pPr>
              <a:defRPr sz="1200">
                <a:solidFill>
                  <a:srgbClr val="283583"/>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384822010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3DE8CD9-F8BD-388E-5271-277BC83734C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1" y="0"/>
            <a:ext cx="12191999" cy="6865594"/>
          </a:xfrm>
          <a:prstGeom prst="rect">
            <a:avLst/>
          </a:prstGeom>
        </p:spPr>
      </p:pic>
      <p:sp>
        <p:nvSpPr>
          <p:cNvPr id="2" name="Date Placeholder 1">
            <a:extLst>
              <a:ext uri="{FF2B5EF4-FFF2-40B4-BE49-F238E27FC236}">
                <a16:creationId xmlns:a16="http://schemas.microsoft.com/office/drawing/2014/main" id="{8DFD139D-ACD8-7426-CF91-95A531226AD0}"/>
              </a:ext>
            </a:extLst>
          </p:cNvPr>
          <p:cNvSpPr>
            <a:spLocks noGrp="1"/>
          </p:cNvSpPr>
          <p:nvPr>
            <p:ph type="dt" sz="half" idx="10"/>
          </p:nvPr>
        </p:nvSpPr>
        <p:spPr/>
        <p:txBody>
          <a:bodyPr/>
          <a:lstStyle/>
          <a:p>
            <a:fld id="{F8482F7C-70B2-478F-9552-358285C1A509}" type="datetimeFigureOut">
              <a:rPr lang="en-US" smtClean="0"/>
              <a:t>11/10/24</a:t>
            </a:fld>
            <a:endParaRPr lang="en-US"/>
          </a:p>
        </p:txBody>
      </p:sp>
      <p:sp>
        <p:nvSpPr>
          <p:cNvPr id="3" name="Footer Placeholder 2">
            <a:extLst>
              <a:ext uri="{FF2B5EF4-FFF2-40B4-BE49-F238E27FC236}">
                <a16:creationId xmlns:a16="http://schemas.microsoft.com/office/drawing/2014/main" id="{31685BEE-058B-F13E-D416-4883D90AB47A}"/>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0E014F99-72CA-64EB-C98B-A532FA3891B2}"/>
              </a:ext>
            </a:extLst>
          </p:cNvPr>
          <p:cNvSpPr>
            <a:spLocks noGrp="1"/>
          </p:cNvSpPr>
          <p:nvPr>
            <p:ph type="sldNum" sz="quarter" idx="12"/>
          </p:nvPr>
        </p:nvSpPr>
        <p:spPr/>
        <p:txBody>
          <a:bodyPr/>
          <a:lstStyle/>
          <a:p>
            <a:fld id="{714F45C3-C7C0-40ED-8882-EC0630FFE427}" type="slidenum">
              <a:rPr lang="en-US" smtClean="0"/>
              <a:t>‹#›</a:t>
            </a:fld>
            <a:endParaRPr lang="en-US"/>
          </a:p>
        </p:txBody>
      </p:sp>
      <p:grpSp>
        <p:nvGrpSpPr>
          <p:cNvPr id="6" name="Group 5">
            <a:extLst>
              <a:ext uri="{FF2B5EF4-FFF2-40B4-BE49-F238E27FC236}">
                <a16:creationId xmlns:a16="http://schemas.microsoft.com/office/drawing/2014/main" id="{7C5C4DDB-D352-6C4F-C495-AC30D1583259}"/>
              </a:ext>
            </a:extLst>
          </p:cNvPr>
          <p:cNvGrpSpPr/>
          <p:nvPr userDrawn="1"/>
        </p:nvGrpSpPr>
        <p:grpSpPr>
          <a:xfrm>
            <a:off x="9765647" y="6477383"/>
            <a:ext cx="2635903" cy="272074"/>
            <a:chOff x="9765647" y="6477383"/>
            <a:chExt cx="2635903" cy="272074"/>
          </a:xfrm>
        </p:grpSpPr>
        <p:sp>
          <p:nvSpPr>
            <p:cNvPr id="7" name="Rectangle: Rounded Corners 6">
              <a:extLst>
                <a:ext uri="{FF2B5EF4-FFF2-40B4-BE49-F238E27FC236}">
                  <a16:creationId xmlns:a16="http://schemas.microsoft.com/office/drawing/2014/main" id="{C88978CE-BAE9-FFFC-8D2E-8FDB8A7CE819}"/>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F90A93AC-8FB2-EB18-12F7-2B8B25098178}"/>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grpSp>
        <p:nvGrpSpPr>
          <p:cNvPr id="9" name="Group 8">
            <a:extLst>
              <a:ext uri="{FF2B5EF4-FFF2-40B4-BE49-F238E27FC236}">
                <a16:creationId xmlns:a16="http://schemas.microsoft.com/office/drawing/2014/main" id="{F3F453CC-5027-B666-52EC-D6C93AB5561D}"/>
              </a:ext>
            </a:extLst>
          </p:cNvPr>
          <p:cNvGrpSpPr/>
          <p:nvPr userDrawn="1"/>
        </p:nvGrpSpPr>
        <p:grpSpPr>
          <a:xfrm>
            <a:off x="265202" y="163631"/>
            <a:ext cx="1365427" cy="714418"/>
            <a:chOff x="442593" y="368967"/>
            <a:chExt cx="3021218" cy="1580760"/>
          </a:xfrm>
        </p:grpSpPr>
        <p:sp>
          <p:nvSpPr>
            <p:cNvPr id="10" name="Freeform: Shape 9">
              <a:extLst>
                <a:ext uri="{FF2B5EF4-FFF2-40B4-BE49-F238E27FC236}">
                  <a16:creationId xmlns:a16="http://schemas.microsoft.com/office/drawing/2014/main" id="{8A1FF8DE-0FA3-9D35-C3E1-57F7A9627D28}"/>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D4230880-71ED-BC11-43C8-9F8BE598AE4C}"/>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7FE44725-07B8-E5E0-404A-78D7B9537009}"/>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CC1EB5DE-DF4D-5A6D-EC34-8D11D0E7C9BB}"/>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0BB8BF39-97E3-AE8F-FDA3-B115491C0601}"/>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54D59968-BF6F-A819-09FC-6BF678ED0493}"/>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4CD521-9AF1-0086-9C6D-7C02F83FC845}"/>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A2332CAD-5E3B-042B-75B4-C285BD1B71A7}"/>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27C8ABD6-E221-3D4C-9DA2-D308EEADDFA9}"/>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7C9004D-781E-55A5-04B0-4027F92845B9}"/>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8E0EF98-877C-D767-2D3D-CB2C215BA8C1}"/>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DF5FDC-3E67-9B2D-C8CB-68C3779A1524}"/>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AAB65B1-5FA1-2C82-8DFA-23F825CBA762}"/>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9300D829-36D7-809A-F745-244E6D779613}"/>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A825E35-B874-4B33-F7DD-CA313D899B1B}"/>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C11FC87C-551D-1BF1-1106-686902B734EF}"/>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6E32E842-F17B-8FE0-AEB6-AD1E605FFDA4}"/>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07950E-2579-EB97-EF37-BB0E7D5892CC}"/>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E3F5E7B1-2B37-C79D-5014-DA4B5E1D8659}"/>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5C487FAC-7E96-5509-0FF8-E3ACB4E89374}"/>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3BB72A78-ACD4-30B1-B2E1-3E2F5677B671}"/>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512E134B-E5FD-4E80-A27F-3714F9C6E232}"/>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a:p>
          </p:txBody>
        </p:sp>
      </p:grpSp>
    </p:spTree>
    <p:extLst>
      <p:ext uri="{BB962C8B-B14F-4D97-AF65-F5344CB8AC3E}">
        <p14:creationId xmlns:p14="http://schemas.microsoft.com/office/powerpoint/2010/main" val="59307554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15377C-C8CE-360B-4945-648FE0C31490}"/>
              </a:ext>
            </a:extLst>
          </p:cNvPr>
          <p:cNvSpPr>
            <a:spLocks noGrp="1"/>
          </p:cNvSpPr>
          <p:nvPr>
            <p:ph type="title"/>
          </p:nvPr>
        </p:nvSpPr>
        <p:spPr>
          <a:xfrm>
            <a:off x="494415" y="1141301"/>
            <a:ext cx="6140302" cy="607755"/>
          </a:xfrm>
        </p:spPr>
        <p:txBody>
          <a:bodyPr>
            <a:normAutofit/>
          </a:bodyPr>
          <a:lstStyle>
            <a:lvl1pPr>
              <a:defRPr sz="3000">
                <a:gradFill>
                  <a:gsLst>
                    <a:gs pos="0">
                      <a:schemeClr val="accent1"/>
                    </a:gs>
                    <a:gs pos="100000">
                      <a:schemeClr val="accent3"/>
                    </a:gs>
                  </a:gsLst>
                  <a:lin ang="0" scaled="0"/>
                </a:gra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38A312D-8264-808B-87D0-79181D720AB0}"/>
              </a:ext>
            </a:extLst>
          </p:cNvPr>
          <p:cNvSpPr>
            <a:spLocks noGrp="1"/>
          </p:cNvSpPr>
          <p:nvPr>
            <p:ph idx="1"/>
          </p:nvPr>
        </p:nvSpPr>
        <p:spPr>
          <a:xfrm>
            <a:off x="494416" y="2933276"/>
            <a:ext cx="6139748" cy="3339933"/>
          </a:xfrm>
        </p:spPr>
        <p:txBody>
          <a:bodyPr/>
          <a:lstStyle>
            <a:lvl1pPr marL="0" indent="0">
              <a:buFontTx/>
              <a:buNone/>
              <a:defRPr sz="2000">
                <a:solidFill>
                  <a:srgbClr val="283583"/>
                </a:solidFill>
              </a:defRPr>
            </a:lvl1pPr>
            <a:lvl2pPr>
              <a:defRPr sz="1800">
                <a:solidFill>
                  <a:srgbClr val="283583"/>
                </a:solidFill>
              </a:defRPr>
            </a:lvl2pPr>
            <a:lvl3pPr>
              <a:defRPr sz="1600">
                <a:solidFill>
                  <a:srgbClr val="283583"/>
                </a:solidFill>
              </a:defRPr>
            </a:lvl3pPr>
            <a:lvl4pPr>
              <a:defRPr sz="1400">
                <a:solidFill>
                  <a:srgbClr val="283583"/>
                </a:solidFill>
              </a:defRPr>
            </a:lvl4pPr>
            <a:lvl5pPr>
              <a:defRPr sz="1200">
                <a:solidFill>
                  <a:srgbClr val="283583"/>
                </a:solidFill>
              </a:defRPr>
            </a:lvl5pPr>
          </a:lstStyle>
          <a:p>
            <a:pPr lvl="0"/>
            <a:r>
              <a:rPr lang="en-US" dirty="0"/>
              <a:t>Click to edit Master text styles</a:t>
            </a:r>
          </a:p>
          <a:p>
            <a:pPr lvl="1"/>
            <a:r>
              <a:rPr lang="en-US" dirty="0"/>
              <a:t>Second level</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493713" y="1881188"/>
            <a:ext cx="6140450" cy="399496"/>
          </a:xfrm>
        </p:spPr>
        <p:txBody>
          <a:bodyPr>
            <a:normAutofit/>
          </a:bodyPr>
          <a:lstStyle>
            <a:lvl1pPr marL="0" indent="0">
              <a:buNone/>
              <a:defRPr sz="1600">
                <a:gradFill>
                  <a:gsLst>
                    <a:gs pos="0">
                      <a:schemeClr val="accent1"/>
                    </a:gs>
                    <a:gs pos="100000">
                      <a:schemeClr val="accent3"/>
                    </a:gs>
                  </a:gsLst>
                  <a:lin ang="0" scaled="0"/>
                </a:gra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spTree>
    <p:extLst>
      <p:ext uri="{BB962C8B-B14F-4D97-AF65-F5344CB8AC3E}">
        <p14:creationId xmlns:p14="http://schemas.microsoft.com/office/powerpoint/2010/main" val="280030983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End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D9BE03A-4FDF-590B-1A91-B41FA4BC15B2}"/>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flipH="1">
            <a:off x="5414" y="3045"/>
            <a:ext cx="12181172" cy="6851909"/>
          </a:xfrm>
          <a:prstGeom prst="rect">
            <a:avLst/>
          </a:prstGeom>
        </p:spPr>
      </p:pic>
      <p:sp>
        <p:nvSpPr>
          <p:cNvPr id="5" name="Rectangle: Rounded Corners 4">
            <a:extLst>
              <a:ext uri="{FF2B5EF4-FFF2-40B4-BE49-F238E27FC236}">
                <a16:creationId xmlns:a16="http://schemas.microsoft.com/office/drawing/2014/main" id="{262BECF2-2393-FE1F-2557-1643100E81DD}"/>
              </a:ext>
            </a:extLst>
          </p:cNvPr>
          <p:cNvSpPr/>
          <p:nvPr userDrawn="1"/>
        </p:nvSpPr>
        <p:spPr>
          <a:xfrm>
            <a:off x="7670362" y="5164998"/>
            <a:ext cx="6480833" cy="508544"/>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7A77665-51AC-E492-C67C-B1CCD76F3F2C}"/>
              </a:ext>
            </a:extLst>
          </p:cNvPr>
          <p:cNvSpPr txBox="1"/>
          <p:nvPr userDrawn="1"/>
        </p:nvSpPr>
        <p:spPr>
          <a:xfrm>
            <a:off x="8251233" y="5296325"/>
            <a:ext cx="3017558" cy="271869"/>
          </a:xfrm>
          <a:prstGeom prst="rect">
            <a:avLst/>
          </a:prstGeom>
          <a:noFill/>
        </p:spPr>
        <p:txBody>
          <a:bodyPr wrap="square" rtlCol="0">
            <a:spAutoFit/>
          </a:bodyPr>
          <a:lstStyle/>
          <a:p>
            <a:pPr>
              <a:lnSpc>
                <a:spcPts val="1400"/>
              </a:lnSpc>
            </a:pPr>
            <a:r>
              <a:rPr lang="en-US" sz="1400" b="1" spc="100" dirty="0" err="1">
                <a:solidFill>
                  <a:schemeClr val="bg1"/>
                </a:solidFill>
                <a:latin typeface="PT Sans" panose="020B0503020203020204" pitchFamily="34" charset="0"/>
                <a:ea typeface="PT Sans" panose="020B0503020203020204" pitchFamily="34" charset="0"/>
              </a:rPr>
              <a:t>MEDICINESPATENTPOOL.ORG</a:t>
            </a:r>
            <a:r>
              <a:rPr lang="en-US" sz="1400" b="1" spc="100" dirty="0">
                <a:solidFill>
                  <a:schemeClr val="bg1"/>
                </a:solidFill>
                <a:latin typeface="PT Sans" panose="020B0503020203020204" pitchFamily="34" charset="0"/>
                <a:ea typeface="PT Sans" panose="020B0503020203020204" pitchFamily="34" charset="0"/>
              </a:rPr>
              <a:t> </a:t>
            </a:r>
            <a:endParaRPr lang="en-US" sz="1400" spc="100" dirty="0">
              <a:solidFill>
                <a:schemeClr val="bg1"/>
              </a:solidFill>
              <a:latin typeface="PT Sans" panose="020B0503020203020204" pitchFamily="34" charset="0"/>
              <a:ea typeface="PT Sans" panose="020B0503020203020204" pitchFamily="34" charset="0"/>
            </a:endParaRPr>
          </a:p>
        </p:txBody>
      </p:sp>
      <p:grpSp>
        <p:nvGrpSpPr>
          <p:cNvPr id="2" name="Group 1">
            <a:extLst>
              <a:ext uri="{FF2B5EF4-FFF2-40B4-BE49-F238E27FC236}">
                <a16:creationId xmlns:a16="http://schemas.microsoft.com/office/drawing/2014/main" id="{8B2F2B17-3D43-F44D-4669-331DAA7843A3}"/>
              </a:ext>
            </a:extLst>
          </p:cNvPr>
          <p:cNvGrpSpPr/>
          <p:nvPr userDrawn="1"/>
        </p:nvGrpSpPr>
        <p:grpSpPr>
          <a:xfrm>
            <a:off x="532635" y="393478"/>
            <a:ext cx="3021218" cy="1580760"/>
            <a:chOff x="442593" y="368967"/>
            <a:chExt cx="3021218" cy="1580760"/>
          </a:xfrm>
        </p:grpSpPr>
        <p:sp>
          <p:nvSpPr>
            <p:cNvPr id="3" name="Freeform: Shape 2">
              <a:extLst>
                <a:ext uri="{FF2B5EF4-FFF2-40B4-BE49-F238E27FC236}">
                  <a16:creationId xmlns:a16="http://schemas.microsoft.com/office/drawing/2014/main" id="{36177DFF-BF03-E552-6332-A38168641E36}"/>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58540387-381A-7DC7-C756-966C78699FF5}"/>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57333C9-1C1F-842A-4F73-BA6C872C79A0}"/>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E7E76F48-D498-5C33-7911-72F299627DF3}"/>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47955A4D-1418-D9A3-A3FC-719C7797FC07}"/>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9FBDE892-A3AD-E814-4A75-320A058BAB31}"/>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AA77D4B6-B503-AF84-24FF-879ADEEB490E}"/>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5063957E-A541-6C5E-3C62-BCFAD6C62C76}"/>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FEB87F36-D22A-9DC1-3C89-F1A3D5B4319D}"/>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2A55ED6B-9F6A-AE2C-FB3E-19A7639BD147}"/>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F8008F57-476E-D364-CC8B-05D3BCCA5B88}"/>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E9C7376E-E7B0-3A18-7484-3AC1855725B2}"/>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9A53164B-3B02-23B3-9E12-436EE87544C2}"/>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5DE7FE3E-67EE-6F89-7049-A6594EB3D438}"/>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0907AAD0-7B85-2E4B-C057-B2F33E159933}"/>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91F9CBA-5606-8D81-4737-F41639785C9D}"/>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5B77A19-38F0-856F-023D-9ADE86A9B83C}"/>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968C5118-A307-FA48-6809-47617D7330A5}"/>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F23BE778-0117-DD6A-A836-1C76582DB6F7}"/>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F283462C-FD58-8FD1-22E8-197B7496C3C4}"/>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E261555F-EF5D-5A39-37DB-D87B6FEDF557}"/>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757241ED-595B-BB28-C586-4012E98DF0B1}"/>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a:p>
          </p:txBody>
        </p:sp>
      </p:grpSp>
      <p:sp>
        <p:nvSpPr>
          <p:cNvPr id="53" name="Freeform: Shape 52">
            <a:extLst>
              <a:ext uri="{FF2B5EF4-FFF2-40B4-BE49-F238E27FC236}">
                <a16:creationId xmlns:a16="http://schemas.microsoft.com/office/drawing/2014/main" id="{1611EDB4-7421-D662-9D4D-4C71AD3BA633}"/>
              </a:ext>
            </a:extLst>
          </p:cNvPr>
          <p:cNvSpPr/>
          <p:nvPr userDrawn="1"/>
        </p:nvSpPr>
        <p:spPr>
          <a:xfrm>
            <a:off x="1" y="4965450"/>
            <a:ext cx="6622605" cy="989394"/>
          </a:xfrm>
          <a:custGeom>
            <a:avLst/>
            <a:gdLst>
              <a:gd name="connsiteX0" fmla="*/ 0 w 8411229"/>
              <a:gd name="connsiteY0" fmla="*/ 0 h 1256608"/>
              <a:gd name="connsiteX1" fmla="*/ 7782925 w 8411229"/>
              <a:gd name="connsiteY1" fmla="*/ 0 h 1256608"/>
              <a:gd name="connsiteX2" fmla="*/ 8411229 w 8411229"/>
              <a:gd name="connsiteY2" fmla="*/ 628304 h 1256608"/>
              <a:gd name="connsiteX3" fmla="*/ 8411228 w 8411229"/>
              <a:gd name="connsiteY3" fmla="*/ 628304 h 1256608"/>
              <a:gd name="connsiteX4" fmla="*/ 7782924 w 8411229"/>
              <a:gd name="connsiteY4" fmla="*/ 1256608 h 1256608"/>
              <a:gd name="connsiteX5" fmla="*/ 0 w 8411229"/>
              <a:gd name="connsiteY5" fmla="*/ 1256607 h 1256608"/>
              <a:gd name="connsiteX6" fmla="*/ 0 w 8411229"/>
              <a:gd name="connsiteY6" fmla="*/ 0 h 125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11229" h="1256608">
                <a:moveTo>
                  <a:pt x="0" y="0"/>
                </a:moveTo>
                <a:lnTo>
                  <a:pt x="7782925" y="0"/>
                </a:lnTo>
                <a:cubicBezTo>
                  <a:pt x="8129928" y="0"/>
                  <a:pt x="8411229" y="281301"/>
                  <a:pt x="8411229" y="628304"/>
                </a:cubicBezTo>
                <a:lnTo>
                  <a:pt x="8411228" y="628304"/>
                </a:lnTo>
                <a:cubicBezTo>
                  <a:pt x="8411228" y="975307"/>
                  <a:pt x="8129927" y="1256608"/>
                  <a:pt x="7782924" y="1256608"/>
                </a:cubicBezTo>
                <a:lnTo>
                  <a:pt x="0" y="1256607"/>
                </a:lnTo>
                <a:lnTo>
                  <a:pt x="0" y="0"/>
                </a:lnTo>
                <a:close/>
              </a:path>
            </a:pathLst>
          </a:custGeom>
          <a:gradFill>
            <a:gsLst>
              <a:gs pos="0">
                <a:srgbClr val="8CC6EC"/>
              </a:gs>
              <a:gs pos="100000">
                <a:srgbClr val="CAE1F5"/>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4" name="Group 53">
            <a:extLst>
              <a:ext uri="{FF2B5EF4-FFF2-40B4-BE49-F238E27FC236}">
                <a16:creationId xmlns:a16="http://schemas.microsoft.com/office/drawing/2014/main" id="{96BFB51A-9FE1-B077-0E8C-46A208747A36}"/>
              </a:ext>
            </a:extLst>
          </p:cNvPr>
          <p:cNvGrpSpPr/>
          <p:nvPr userDrawn="1"/>
        </p:nvGrpSpPr>
        <p:grpSpPr>
          <a:xfrm>
            <a:off x="415398" y="5078359"/>
            <a:ext cx="5783052" cy="750087"/>
            <a:chOff x="415398" y="5725511"/>
            <a:chExt cx="5783052" cy="750087"/>
          </a:xfrm>
        </p:grpSpPr>
        <p:sp>
          <p:nvSpPr>
            <p:cNvPr id="55" name="Rectangle 54">
              <a:extLst>
                <a:ext uri="{FF2B5EF4-FFF2-40B4-BE49-F238E27FC236}">
                  <a16:creationId xmlns:a16="http://schemas.microsoft.com/office/drawing/2014/main" id="{D5F88A04-D72C-0527-490B-6649D11294CF}"/>
                </a:ext>
              </a:extLst>
            </p:cNvPr>
            <p:cNvSpPr/>
            <p:nvPr userDrawn="1"/>
          </p:nvSpPr>
          <p:spPr>
            <a:xfrm>
              <a:off x="3348277" y="5818254"/>
              <a:ext cx="147443" cy="824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6" name="Picture 55" descr="Graphical user interface, application&#10;&#10;Description automatically generated">
              <a:extLst>
                <a:ext uri="{FF2B5EF4-FFF2-40B4-BE49-F238E27FC236}">
                  <a16:creationId xmlns:a16="http://schemas.microsoft.com/office/drawing/2014/main" id="{59C5E21F-C804-99B2-3A20-6433790EDC2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15398" y="5725511"/>
              <a:ext cx="5783052" cy="750087"/>
            </a:xfrm>
            <a:prstGeom prst="rect">
              <a:avLst/>
            </a:prstGeom>
          </p:spPr>
        </p:pic>
      </p:grpSp>
      <p:sp>
        <p:nvSpPr>
          <p:cNvPr id="62" name="Rectangle: Rounded Corners 61">
            <a:extLst>
              <a:ext uri="{FF2B5EF4-FFF2-40B4-BE49-F238E27FC236}">
                <a16:creationId xmlns:a16="http://schemas.microsoft.com/office/drawing/2014/main" id="{11909CE8-91E5-BFA1-4DEB-3EDADF2802BF}"/>
              </a:ext>
            </a:extLst>
          </p:cNvPr>
          <p:cNvSpPr/>
          <p:nvPr/>
        </p:nvSpPr>
        <p:spPr>
          <a:xfrm flipH="1">
            <a:off x="7670360" y="6477588"/>
            <a:ext cx="4725382" cy="27186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13EF873C-A4B9-BD3A-75D5-47B05F4DF343}"/>
              </a:ext>
            </a:extLst>
          </p:cNvPr>
          <p:cNvSpPr txBox="1"/>
          <p:nvPr/>
        </p:nvSpPr>
        <p:spPr>
          <a:xfrm>
            <a:off x="8045963" y="6477383"/>
            <a:ext cx="3943924"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YOUTUBE.COM</a:t>
            </a:r>
            <a:r>
              <a:rPr lang="en-US" sz="1000" spc="100" dirty="0">
                <a:solidFill>
                  <a:schemeClr val="bg1"/>
                </a:solidFill>
                <a:latin typeface="PT Sans" panose="020B0503020203020204" pitchFamily="34" charset="0"/>
                <a:ea typeface="PT Sans" panose="020B0503020203020204" pitchFamily="34" charset="0"/>
              </a:rPr>
              <a:t>/USER/</a:t>
            </a:r>
            <a:r>
              <a:rPr lang="en-US" sz="1000" spc="100" dirty="0" err="1">
                <a:solidFill>
                  <a:schemeClr val="bg1"/>
                </a:solidFill>
                <a:latin typeface="PT Sans" panose="020B0503020203020204" pitchFamily="34" charset="0"/>
                <a:ea typeface="PT Sans" panose="020B0503020203020204" pitchFamily="34" charset="0"/>
              </a:rPr>
              <a:t>MEDICINESPATENTPOOL</a:t>
            </a:r>
            <a:endParaRPr lang="en-US" sz="1000" spc="100" dirty="0">
              <a:solidFill>
                <a:schemeClr val="bg1"/>
              </a:solidFill>
              <a:latin typeface="PT Sans" panose="020B0503020203020204" pitchFamily="34" charset="0"/>
              <a:ea typeface="PT Sans" panose="020B0503020203020204" pitchFamily="34" charset="0"/>
            </a:endParaRPr>
          </a:p>
        </p:txBody>
      </p:sp>
      <p:sp>
        <p:nvSpPr>
          <p:cNvPr id="64" name="Rectangle: Rounded Corners 63">
            <a:extLst>
              <a:ext uri="{FF2B5EF4-FFF2-40B4-BE49-F238E27FC236}">
                <a16:creationId xmlns:a16="http://schemas.microsoft.com/office/drawing/2014/main" id="{D5EA60CB-EF4B-A609-39AA-EF0664985CF9}"/>
              </a:ext>
            </a:extLst>
          </p:cNvPr>
          <p:cNvSpPr/>
          <p:nvPr userDrawn="1"/>
        </p:nvSpPr>
        <p:spPr>
          <a:xfrm flipH="1">
            <a:off x="7670360" y="6145079"/>
            <a:ext cx="4725380" cy="27186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61AB7B35-E5B2-FBBB-3899-A1F9AEA3B0C3}"/>
              </a:ext>
            </a:extLst>
          </p:cNvPr>
          <p:cNvSpPr txBox="1"/>
          <p:nvPr userDrawn="1"/>
        </p:nvSpPr>
        <p:spPr>
          <a:xfrm>
            <a:off x="8045962" y="6144874"/>
            <a:ext cx="4501365"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WWW.LINKEDIN.COM</a:t>
            </a:r>
            <a:r>
              <a:rPr lang="en-US" sz="1000" spc="100" dirty="0">
                <a:solidFill>
                  <a:schemeClr val="bg1"/>
                </a:solidFill>
                <a:latin typeface="PT Sans" panose="020B0503020203020204" pitchFamily="34" charset="0"/>
                <a:ea typeface="PT Sans" panose="020B0503020203020204" pitchFamily="34" charset="0"/>
              </a:rPr>
              <a:t>/COMPANY/MEDICINES-PATENT-POOL/</a:t>
            </a:r>
          </a:p>
        </p:txBody>
      </p:sp>
      <p:sp>
        <p:nvSpPr>
          <p:cNvPr id="66" name="Rectangle: Rounded Corners 65">
            <a:extLst>
              <a:ext uri="{FF2B5EF4-FFF2-40B4-BE49-F238E27FC236}">
                <a16:creationId xmlns:a16="http://schemas.microsoft.com/office/drawing/2014/main" id="{C338AE36-D894-2734-AD2E-E38208CF9F4D}"/>
              </a:ext>
            </a:extLst>
          </p:cNvPr>
          <p:cNvSpPr/>
          <p:nvPr userDrawn="1"/>
        </p:nvSpPr>
        <p:spPr>
          <a:xfrm flipH="1">
            <a:off x="7670360" y="5818459"/>
            <a:ext cx="4725380" cy="27186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Box 66">
            <a:extLst>
              <a:ext uri="{FF2B5EF4-FFF2-40B4-BE49-F238E27FC236}">
                <a16:creationId xmlns:a16="http://schemas.microsoft.com/office/drawing/2014/main" id="{FDD78A8E-707F-D22C-CAAE-97C18BD75542}"/>
              </a:ext>
            </a:extLst>
          </p:cNvPr>
          <p:cNvSpPr txBox="1"/>
          <p:nvPr userDrawn="1"/>
        </p:nvSpPr>
        <p:spPr>
          <a:xfrm>
            <a:off x="8045962" y="5818254"/>
            <a:ext cx="4501365" cy="259815"/>
          </a:xfrm>
          <a:prstGeom prst="rect">
            <a:avLst/>
          </a:prstGeom>
          <a:noFill/>
        </p:spPr>
        <p:txBody>
          <a:bodyPr wrap="square" rtlCol="0">
            <a:spAutoFit/>
          </a:bodyPr>
          <a:lstStyle/>
          <a:p>
            <a:pPr>
              <a:lnSpc>
                <a:spcPts val="1400"/>
              </a:lnSpc>
            </a:pPr>
            <a:r>
              <a:rPr lang="en-US" sz="1000" spc="100" dirty="0">
                <a:solidFill>
                  <a:schemeClr val="bg1"/>
                </a:solidFill>
                <a:latin typeface="PT Sans" panose="020B0503020203020204" pitchFamily="34" charset="0"/>
                <a:ea typeface="PT Sans" panose="020B0503020203020204" pitchFamily="34" charset="0"/>
              </a:rPr>
              <a:t>YOUTUBE.COM/USER/</a:t>
            </a:r>
            <a:r>
              <a:rPr lang="en-US" sz="1000" spc="100" dirty="0" err="1">
                <a:solidFill>
                  <a:schemeClr val="bg1"/>
                </a:solidFill>
                <a:latin typeface="PT Sans" panose="020B0503020203020204" pitchFamily="34" charset="0"/>
                <a:ea typeface="PT Sans" panose="020B0503020203020204" pitchFamily="34" charset="0"/>
              </a:rPr>
              <a:t>MEDICINESPATENTPOOL</a:t>
            </a:r>
            <a:endParaRPr lang="en-US" sz="1000" spc="100" dirty="0">
              <a:solidFill>
                <a:schemeClr val="bg1"/>
              </a:solidFill>
              <a:latin typeface="PT Sans" panose="020B0503020203020204" pitchFamily="34" charset="0"/>
              <a:ea typeface="PT Sans" panose="020B0503020203020204" pitchFamily="34" charset="0"/>
            </a:endParaRPr>
          </a:p>
        </p:txBody>
      </p:sp>
      <p:sp>
        <p:nvSpPr>
          <p:cNvPr id="71" name="Freeform: Shape 70">
            <a:extLst>
              <a:ext uri="{FF2B5EF4-FFF2-40B4-BE49-F238E27FC236}">
                <a16:creationId xmlns:a16="http://schemas.microsoft.com/office/drawing/2014/main" id="{FC51CB28-A6D4-7107-8133-8869834A7152}"/>
              </a:ext>
            </a:extLst>
          </p:cNvPr>
          <p:cNvSpPr/>
          <p:nvPr/>
        </p:nvSpPr>
        <p:spPr>
          <a:xfrm>
            <a:off x="7838449" y="5859288"/>
            <a:ext cx="205620" cy="182510"/>
          </a:xfrm>
          <a:custGeom>
            <a:avLst/>
            <a:gdLst>
              <a:gd name="connsiteX0" fmla="*/ 178003 w 205620"/>
              <a:gd name="connsiteY0" fmla="*/ 91762 h 182510"/>
              <a:gd name="connsiteX1" fmla="*/ 171193 w 205620"/>
              <a:gd name="connsiteY1" fmla="*/ 111436 h 182510"/>
              <a:gd name="connsiteX2" fmla="*/ 153979 w 205620"/>
              <a:gd name="connsiteY2" fmla="*/ 138864 h 182510"/>
              <a:gd name="connsiteX3" fmla="*/ 106877 w 205620"/>
              <a:gd name="connsiteY3" fmla="*/ 174049 h 182510"/>
              <a:gd name="connsiteX4" fmla="*/ 74909 w 205620"/>
              <a:gd name="connsiteY4" fmla="*/ 181804 h 182510"/>
              <a:gd name="connsiteX5" fmla="*/ 17592 w 205620"/>
              <a:gd name="connsiteY5" fmla="*/ 172346 h 182510"/>
              <a:gd name="connsiteX6" fmla="*/ 0 w 205620"/>
              <a:gd name="connsiteY6" fmla="*/ 161942 h 182510"/>
              <a:gd name="connsiteX7" fmla="*/ 59397 w 205620"/>
              <a:gd name="connsiteY7" fmla="*/ 143404 h 182510"/>
              <a:gd name="connsiteX8" fmla="*/ 35941 w 205620"/>
              <a:gd name="connsiteY8" fmla="*/ 133378 h 182510"/>
              <a:gd name="connsiteX9" fmla="*/ 21754 w 205620"/>
              <a:gd name="connsiteY9" fmla="*/ 111814 h 182510"/>
              <a:gd name="connsiteX10" fmla="*/ 40292 w 205620"/>
              <a:gd name="connsiteY10" fmla="*/ 110301 h 182510"/>
              <a:gd name="connsiteX11" fmla="*/ 7377 w 205620"/>
              <a:gd name="connsiteY11" fmla="*/ 64523 h 182510"/>
              <a:gd name="connsiteX12" fmla="*/ 25159 w 205620"/>
              <a:gd name="connsiteY12" fmla="*/ 69441 h 182510"/>
              <a:gd name="connsiteX13" fmla="*/ 13052 w 205620"/>
              <a:gd name="connsiteY13" fmla="*/ 9098 h 182510"/>
              <a:gd name="connsiteX14" fmla="*/ 19673 w 205620"/>
              <a:gd name="connsiteY14" fmla="*/ 15908 h 182510"/>
              <a:gd name="connsiteX15" fmla="*/ 45399 w 205620"/>
              <a:gd name="connsiteY15" fmla="*/ 38040 h 182510"/>
              <a:gd name="connsiteX16" fmla="*/ 76611 w 205620"/>
              <a:gd name="connsiteY16" fmla="*/ 52416 h 182510"/>
              <a:gd name="connsiteX17" fmla="*/ 98176 w 205620"/>
              <a:gd name="connsiteY17" fmla="*/ 56011 h 182510"/>
              <a:gd name="connsiteX18" fmla="*/ 101203 w 205620"/>
              <a:gd name="connsiteY18" fmla="*/ 52416 h 182510"/>
              <a:gd name="connsiteX19" fmla="*/ 104986 w 205620"/>
              <a:gd name="connsiteY19" fmla="*/ 25933 h 182510"/>
              <a:gd name="connsiteX20" fmla="*/ 129955 w 205620"/>
              <a:gd name="connsiteY20" fmla="*/ 2099 h 182510"/>
              <a:gd name="connsiteX21" fmla="*/ 152277 w 205620"/>
              <a:gd name="connsiteY21" fmla="*/ 964 h 182510"/>
              <a:gd name="connsiteX22" fmla="*/ 171761 w 205620"/>
              <a:gd name="connsiteY22" fmla="*/ 12314 h 182510"/>
              <a:gd name="connsiteX23" fmla="*/ 176868 w 205620"/>
              <a:gd name="connsiteY23" fmla="*/ 13638 h 182510"/>
              <a:gd name="connsiteX24" fmla="*/ 200892 w 205620"/>
              <a:gd name="connsiteY24" fmla="*/ 3234 h 182510"/>
              <a:gd name="connsiteX25" fmla="*/ 192947 w 205620"/>
              <a:gd name="connsiteY25" fmla="*/ 18934 h 182510"/>
              <a:gd name="connsiteX26" fmla="*/ 186894 w 205620"/>
              <a:gd name="connsiteY26" fmla="*/ 24988 h 182510"/>
              <a:gd name="connsiteX27" fmla="*/ 185759 w 205620"/>
              <a:gd name="connsiteY27" fmla="*/ 27447 h 182510"/>
              <a:gd name="connsiteX28" fmla="*/ 188407 w 205620"/>
              <a:gd name="connsiteY28" fmla="*/ 27636 h 182510"/>
              <a:gd name="connsiteX29" fmla="*/ 203351 w 205620"/>
              <a:gd name="connsiteY29" fmla="*/ 22339 h 182510"/>
              <a:gd name="connsiteX30" fmla="*/ 205621 w 205620"/>
              <a:gd name="connsiteY30" fmla="*/ 22150 h 182510"/>
              <a:gd name="connsiteX31" fmla="*/ 186515 w 205620"/>
              <a:gd name="connsiteY31" fmla="*/ 44472 h 182510"/>
              <a:gd name="connsiteX32" fmla="*/ 184624 w 205620"/>
              <a:gd name="connsiteY32" fmla="*/ 48066 h 182510"/>
              <a:gd name="connsiteX33" fmla="*/ 181597 w 205620"/>
              <a:gd name="connsiteY33" fmla="*/ 78521 h 182510"/>
              <a:gd name="connsiteX34" fmla="*/ 178003 w 205620"/>
              <a:gd name="connsiteY34" fmla="*/ 90817 h 182510"/>
              <a:gd name="connsiteX35" fmla="*/ 177435 w 205620"/>
              <a:gd name="connsiteY35" fmla="*/ 91006 h 182510"/>
              <a:gd name="connsiteX36" fmla="*/ 178003 w 205620"/>
              <a:gd name="connsiteY36" fmla="*/ 91384 h 18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05620" h="182510">
                <a:moveTo>
                  <a:pt x="178003" y="91762"/>
                </a:moveTo>
                <a:cubicBezTo>
                  <a:pt x="177057" y="98762"/>
                  <a:pt x="174031" y="105193"/>
                  <a:pt x="171193" y="111436"/>
                </a:cubicBezTo>
                <a:cubicBezTo>
                  <a:pt x="166653" y="121461"/>
                  <a:pt x="160789" y="130541"/>
                  <a:pt x="153979" y="138864"/>
                </a:cubicBezTo>
                <a:cubicBezTo>
                  <a:pt x="141305" y="154565"/>
                  <a:pt x="125794" y="166482"/>
                  <a:pt x="106877" y="174049"/>
                </a:cubicBezTo>
                <a:cubicBezTo>
                  <a:pt x="96473" y="178210"/>
                  <a:pt x="85880" y="180480"/>
                  <a:pt x="74909" y="181804"/>
                </a:cubicBezTo>
                <a:cubicBezTo>
                  <a:pt x="54668" y="184264"/>
                  <a:pt x="35752" y="180102"/>
                  <a:pt x="17592" y="172346"/>
                </a:cubicBezTo>
                <a:cubicBezTo>
                  <a:pt x="11728" y="169887"/>
                  <a:pt x="5864" y="167050"/>
                  <a:pt x="0" y="161942"/>
                </a:cubicBezTo>
                <a:cubicBezTo>
                  <a:pt x="22700" y="163266"/>
                  <a:pt x="42183" y="157402"/>
                  <a:pt x="59397" y="143404"/>
                </a:cubicBezTo>
                <a:cubicBezTo>
                  <a:pt x="50507" y="142458"/>
                  <a:pt x="42751" y="138864"/>
                  <a:pt x="35941" y="133378"/>
                </a:cubicBezTo>
                <a:cubicBezTo>
                  <a:pt x="29131" y="127704"/>
                  <a:pt x="24591" y="120326"/>
                  <a:pt x="21754" y="111814"/>
                </a:cubicBezTo>
                <a:cubicBezTo>
                  <a:pt x="27996" y="112381"/>
                  <a:pt x="34049" y="112570"/>
                  <a:pt x="40292" y="110301"/>
                </a:cubicBezTo>
                <a:cubicBezTo>
                  <a:pt x="20241" y="104436"/>
                  <a:pt x="6242" y="84574"/>
                  <a:pt x="7377" y="64523"/>
                </a:cubicBezTo>
                <a:cubicBezTo>
                  <a:pt x="13052" y="66982"/>
                  <a:pt x="18349" y="70576"/>
                  <a:pt x="25159" y="69441"/>
                </a:cubicBezTo>
                <a:cubicBezTo>
                  <a:pt x="6621" y="52227"/>
                  <a:pt x="3594" y="32176"/>
                  <a:pt x="13052" y="9098"/>
                </a:cubicBezTo>
                <a:cubicBezTo>
                  <a:pt x="16457" y="10800"/>
                  <a:pt x="17971" y="13638"/>
                  <a:pt x="19673" y="15908"/>
                </a:cubicBezTo>
                <a:cubicBezTo>
                  <a:pt x="26861" y="24988"/>
                  <a:pt x="36319" y="31230"/>
                  <a:pt x="45399" y="38040"/>
                </a:cubicBezTo>
                <a:cubicBezTo>
                  <a:pt x="54857" y="45228"/>
                  <a:pt x="65640" y="49011"/>
                  <a:pt x="76611" y="52416"/>
                </a:cubicBezTo>
                <a:cubicBezTo>
                  <a:pt x="83421" y="54686"/>
                  <a:pt x="90609" y="56389"/>
                  <a:pt x="98176" y="56011"/>
                </a:cubicBezTo>
                <a:cubicBezTo>
                  <a:pt x="101013" y="56011"/>
                  <a:pt x="101770" y="54876"/>
                  <a:pt x="101203" y="52416"/>
                </a:cubicBezTo>
                <a:cubicBezTo>
                  <a:pt x="99311" y="43147"/>
                  <a:pt x="101392" y="34446"/>
                  <a:pt x="104986" y="25933"/>
                </a:cubicBezTo>
                <a:cubicBezTo>
                  <a:pt x="109904" y="14395"/>
                  <a:pt x="118227" y="6260"/>
                  <a:pt x="129955" y="2099"/>
                </a:cubicBezTo>
                <a:cubicBezTo>
                  <a:pt x="137144" y="-360"/>
                  <a:pt x="144710" y="-549"/>
                  <a:pt x="152277" y="964"/>
                </a:cubicBezTo>
                <a:cubicBezTo>
                  <a:pt x="160222" y="2477"/>
                  <a:pt x="166464" y="6639"/>
                  <a:pt x="171761" y="12314"/>
                </a:cubicBezTo>
                <a:cubicBezTo>
                  <a:pt x="173463" y="14016"/>
                  <a:pt x="174787" y="14205"/>
                  <a:pt x="176868" y="13638"/>
                </a:cubicBezTo>
                <a:cubicBezTo>
                  <a:pt x="185002" y="11368"/>
                  <a:pt x="192758" y="7774"/>
                  <a:pt x="200892" y="3234"/>
                </a:cubicBezTo>
                <a:cubicBezTo>
                  <a:pt x="199378" y="9665"/>
                  <a:pt x="196541" y="14395"/>
                  <a:pt x="192947" y="18934"/>
                </a:cubicBezTo>
                <a:cubicBezTo>
                  <a:pt x="191055" y="21204"/>
                  <a:pt x="189353" y="23285"/>
                  <a:pt x="186894" y="24988"/>
                </a:cubicBezTo>
                <a:cubicBezTo>
                  <a:pt x="186137" y="25555"/>
                  <a:pt x="185191" y="26501"/>
                  <a:pt x="185759" y="27447"/>
                </a:cubicBezTo>
                <a:cubicBezTo>
                  <a:pt x="186326" y="28393"/>
                  <a:pt x="187461" y="28014"/>
                  <a:pt x="188407" y="27636"/>
                </a:cubicBezTo>
                <a:cubicBezTo>
                  <a:pt x="193514" y="25933"/>
                  <a:pt x="198811" y="24988"/>
                  <a:pt x="203351" y="22339"/>
                </a:cubicBezTo>
                <a:cubicBezTo>
                  <a:pt x="204108" y="21961"/>
                  <a:pt x="204675" y="21772"/>
                  <a:pt x="205621" y="22150"/>
                </a:cubicBezTo>
                <a:cubicBezTo>
                  <a:pt x="200892" y="31041"/>
                  <a:pt x="193893" y="37851"/>
                  <a:pt x="186515" y="44472"/>
                </a:cubicBezTo>
                <a:cubicBezTo>
                  <a:pt x="185191" y="45607"/>
                  <a:pt x="184624" y="46552"/>
                  <a:pt x="184624" y="48066"/>
                </a:cubicBezTo>
                <a:cubicBezTo>
                  <a:pt x="184813" y="58280"/>
                  <a:pt x="183110" y="68495"/>
                  <a:pt x="181597" y="78521"/>
                </a:cubicBezTo>
                <a:cubicBezTo>
                  <a:pt x="181030" y="82683"/>
                  <a:pt x="179138" y="86655"/>
                  <a:pt x="178003" y="90817"/>
                </a:cubicBezTo>
                <a:cubicBezTo>
                  <a:pt x="177814" y="90817"/>
                  <a:pt x="177625" y="90817"/>
                  <a:pt x="177435" y="91006"/>
                </a:cubicBezTo>
                <a:cubicBezTo>
                  <a:pt x="177625" y="91006"/>
                  <a:pt x="177814" y="91195"/>
                  <a:pt x="178003" y="91384"/>
                </a:cubicBezTo>
              </a:path>
            </a:pathLst>
          </a:custGeom>
          <a:solidFill>
            <a:srgbClr val="FFFFFF"/>
          </a:solidFill>
          <a:ln w="18184" cap="flat">
            <a:noFill/>
            <a:prstDash val="solid"/>
            <a:miter/>
          </a:ln>
        </p:spPr>
        <p:txBody>
          <a:bodyPr rtlCol="0" anchor="ctr"/>
          <a:lstStyle/>
          <a:p>
            <a:endParaRPr lang="en-US"/>
          </a:p>
        </p:txBody>
      </p:sp>
      <p:grpSp>
        <p:nvGrpSpPr>
          <p:cNvPr id="72" name="Graphic 68">
            <a:extLst>
              <a:ext uri="{FF2B5EF4-FFF2-40B4-BE49-F238E27FC236}">
                <a16:creationId xmlns:a16="http://schemas.microsoft.com/office/drawing/2014/main" id="{977A1A28-7957-A26F-4235-31722B868445}"/>
              </a:ext>
            </a:extLst>
          </p:cNvPr>
          <p:cNvGrpSpPr/>
          <p:nvPr/>
        </p:nvGrpSpPr>
        <p:grpSpPr>
          <a:xfrm>
            <a:off x="7850745" y="6181384"/>
            <a:ext cx="181327" cy="182232"/>
            <a:chOff x="7850745" y="6181384"/>
            <a:chExt cx="181327" cy="182232"/>
          </a:xfrm>
          <a:solidFill>
            <a:srgbClr val="FFFFFF"/>
          </a:solidFill>
        </p:grpSpPr>
        <p:sp>
          <p:nvSpPr>
            <p:cNvPr id="73" name="Freeform: Shape 72">
              <a:extLst>
                <a:ext uri="{FF2B5EF4-FFF2-40B4-BE49-F238E27FC236}">
                  <a16:creationId xmlns:a16="http://schemas.microsoft.com/office/drawing/2014/main" id="{337FE79D-88CD-7F8F-7F85-1245C15F464E}"/>
                </a:ext>
              </a:extLst>
            </p:cNvPr>
            <p:cNvSpPr/>
            <p:nvPr/>
          </p:nvSpPr>
          <p:spPr>
            <a:xfrm>
              <a:off x="7912412" y="6239594"/>
              <a:ext cx="119660" cy="124023"/>
            </a:xfrm>
            <a:custGeom>
              <a:avLst/>
              <a:gdLst>
                <a:gd name="connsiteX0" fmla="*/ 38589 w 119660"/>
                <a:gd name="connsiteY0" fmla="*/ 58762 h 124023"/>
                <a:gd name="connsiteX1" fmla="*/ 38589 w 119660"/>
                <a:gd name="connsiteY1" fmla="*/ 115700 h 124023"/>
                <a:gd name="connsiteX2" fmla="*/ 38211 w 119660"/>
                <a:gd name="connsiteY2" fmla="*/ 120240 h 124023"/>
                <a:gd name="connsiteX3" fmla="*/ 32536 w 119660"/>
                <a:gd name="connsiteY3" fmla="*/ 124023 h 124023"/>
                <a:gd name="connsiteX4" fmla="*/ 6242 w 119660"/>
                <a:gd name="connsiteY4" fmla="*/ 124023 h 124023"/>
                <a:gd name="connsiteX5" fmla="*/ 0 w 119660"/>
                <a:gd name="connsiteY5" fmla="*/ 117402 h 124023"/>
                <a:gd name="connsiteX6" fmla="*/ 0 w 119660"/>
                <a:gd name="connsiteY6" fmla="*/ 9579 h 124023"/>
                <a:gd name="connsiteX7" fmla="*/ 7567 w 119660"/>
                <a:gd name="connsiteY7" fmla="*/ 1823 h 124023"/>
                <a:gd name="connsiteX8" fmla="*/ 28753 w 119660"/>
                <a:gd name="connsiteY8" fmla="*/ 1823 h 124023"/>
                <a:gd name="connsiteX9" fmla="*/ 34428 w 119660"/>
                <a:gd name="connsiteY9" fmla="*/ 2202 h 124023"/>
                <a:gd name="connsiteX10" fmla="*/ 38589 w 119660"/>
                <a:gd name="connsiteY10" fmla="*/ 8066 h 124023"/>
                <a:gd name="connsiteX11" fmla="*/ 38589 w 119660"/>
                <a:gd name="connsiteY11" fmla="*/ 16767 h 124023"/>
                <a:gd name="connsiteX12" fmla="*/ 46534 w 119660"/>
                <a:gd name="connsiteY12" fmla="*/ 8066 h 124023"/>
                <a:gd name="connsiteX13" fmla="*/ 64505 w 119660"/>
                <a:gd name="connsiteY13" fmla="*/ 688 h 124023"/>
                <a:gd name="connsiteX14" fmla="*/ 81719 w 119660"/>
                <a:gd name="connsiteY14" fmla="*/ 310 h 124023"/>
                <a:gd name="connsiteX15" fmla="*/ 103851 w 119660"/>
                <a:gd name="connsiteY15" fmla="*/ 9201 h 124023"/>
                <a:gd name="connsiteX16" fmla="*/ 116336 w 119660"/>
                <a:gd name="connsiteY16" fmla="*/ 30765 h 124023"/>
                <a:gd name="connsiteX17" fmla="*/ 119173 w 119660"/>
                <a:gd name="connsiteY17" fmla="*/ 52141 h 124023"/>
                <a:gd name="connsiteX18" fmla="*/ 119551 w 119660"/>
                <a:gd name="connsiteY18" fmla="*/ 117213 h 124023"/>
                <a:gd name="connsiteX19" fmla="*/ 113120 w 119660"/>
                <a:gd name="connsiteY19" fmla="*/ 124023 h 124023"/>
                <a:gd name="connsiteX20" fmla="*/ 85124 w 119660"/>
                <a:gd name="connsiteY20" fmla="*/ 124023 h 124023"/>
                <a:gd name="connsiteX21" fmla="*/ 80395 w 119660"/>
                <a:gd name="connsiteY21" fmla="*/ 119483 h 124023"/>
                <a:gd name="connsiteX22" fmla="*/ 80395 w 119660"/>
                <a:gd name="connsiteY22" fmla="*/ 116835 h 124023"/>
                <a:gd name="connsiteX23" fmla="*/ 80395 w 119660"/>
                <a:gd name="connsiteY23" fmla="*/ 61410 h 124023"/>
                <a:gd name="connsiteX24" fmla="*/ 78125 w 119660"/>
                <a:gd name="connsiteY24" fmla="*/ 45709 h 124023"/>
                <a:gd name="connsiteX25" fmla="*/ 63937 w 119660"/>
                <a:gd name="connsiteY25" fmla="*/ 33981 h 124023"/>
                <a:gd name="connsiteX26" fmla="*/ 49561 w 119660"/>
                <a:gd name="connsiteY26" fmla="*/ 36440 h 124023"/>
                <a:gd name="connsiteX27" fmla="*/ 40670 w 119660"/>
                <a:gd name="connsiteY27" fmla="*/ 49114 h 124023"/>
                <a:gd name="connsiteX28" fmla="*/ 38779 w 119660"/>
                <a:gd name="connsiteY28" fmla="*/ 57248 h 124023"/>
                <a:gd name="connsiteX29" fmla="*/ 37833 w 119660"/>
                <a:gd name="connsiteY29" fmla="*/ 58194 h 124023"/>
                <a:gd name="connsiteX30" fmla="*/ 38589 w 119660"/>
                <a:gd name="connsiteY30" fmla="*/ 59140 h 12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9660" h="124023">
                  <a:moveTo>
                    <a:pt x="38589" y="58762"/>
                  </a:moveTo>
                  <a:cubicBezTo>
                    <a:pt x="38589" y="77678"/>
                    <a:pt x="38589" y="96783"/>
                    <a:pt x="38589" y="115700"/>
                  </a:cubicBezTo>
                  <a:cubicBezTo>
                    <a:pt x="38589" y="117213"/>
                    <a:pt x="38589" y="118726"/>
                    <a:pt x="38211" y="120240"/>
                  </a:cubicBezTo>
                  <a:cubicBezTo>
                    <a:pt x="37644" y="122321"/>
                    <a:pt x="35184" y="124023"/>
                    <a:pt x="32536" y="124023"/>
                  </a:cubicBezTo>
                  <a:cubicBezTo>
                    <a:pt x="23835" y="124023"/>
                    <a:pt x="15133" y="124023"/>
                    <a:pt x="6242" y="124023"/>
                  </a:cubicBezTo>
                  <a:cubicBezTo>
                    <a:pt x="2081" y="124023"/>
                    <a:pt x="0" y="121564"/>
                    <a:pt x="0" y="117402"/>
                  </a:cubicBezTo>
                  <a:cubicBezTo>
                    <a:pt x="0" y="81461"/>
                    <a:pt x="0" y="45520"/>
                    <a:pt x="0" y="9579"/>
                  </a:cubicBezTo>
                  <a:cubicBezTo>
                    <a:pt x="0" y="3904"/>
                    <a:pt x="1892" y="1823"/>
                    <a:pt x="7567" y="1823"/>
                  </a:cubicBezTo>
                  <a:cubicBezTo>
                    <a:pt x="14566" y="1823"/>
                    <a:pt x="21754" y="1823"/>
                    <a:pt x="28753" y="1823"/>
                  </a:cubicBezTo>
                  <a:cubicBezTo>
                    <a:pt x="30645" y="1823"/>
                    <a:pt x="32536" y="2012"/>
                    <a:pt x="34428" y="2202"/>
                  </a:cubicBezTo>
                  <a:cubicBezTo>
                    <a:pt x="36509" y="2580"/>
                    <a:pt x="38589" y="5228"/>
                    <a:pt x="38589" y="8066"/>
                  </a:cubicBezTo>
                  <a:cubicBezTo>
                    <a:pt x="38589" y="10714"/>
                    <a:pt x="38589" y="13551"/>
                    <a:pt x="38589" y="16767"/>
                  </a:cubicBezTo>
                  <a:cubicBezTo>
                    <a:pt x="41049" y="13173"/>
                    <a:pt x="43508" y="10525"/>
                    <a:pt x="46534" y="8066"/>
                  </a:cubicBezTo>
                  <a:cubicBezTo>
                    <a:pt x="51831" y="3715"/>
                    <a:pt x="57884" y="1634"/>
                    <a:pt x="64505" y="688"/>
                  </a:cubicBezTo>
                  <a:cubicBezTo>
                    <a:pt x="70180" y="-258"/>
                    <a:pt x="76044" y="-68"/>
                    <a:pt x="81719" y="310"/>
                  </a:cubicBezTo>
                  <a:cubicBezTo>
                    <a:pt x="89853" y="1067"/>
                    <a:pt x="97608" y="3526"/>
                    <a:pt x="103851" y="9201"/>
                  </a:cubicBezTo>
                  <a:cubicBezTo>
                    <a:pt x="110282" y="15065"/>
                    <a:pt x="114255" y="22442"/>
                    <a:pt x="116336" y="30765"/>
                  </a:cubicBezTo>
                  <a:cubicBezTo>
                    <a:pt x="118038" y="37764"/>
                    <a:pt x="118795" y="44763"/>
                    <a:pt x="119173" y="52141"/>
                  </a:cubicBezTo>
                  <a:cubicBezTo>
                    <a:pt x="120119" y="73895"/>
                    <a:pt x="119362" y="95459"/>
                    <a:pt x="119551" y="117213"/>
                  </a:cubicBezTo>
                  <a:cubicBezTo>
                    <a:pt x="119551" y="121375"/>
                    <a:pt x="117092" y="123834"/>
                    <a:pt x="113120" y="124023"/>
                  </a:cubicBezTo>
                  <a:cubicBezTo>
                    <a:pt x="103851" y="124023"/>
                    <a:pt x="94393" y="124023"/>
                    <a:pt x="85124" y="124023"/>
                  </a:cubicBezTo>
                  <a:cubicBezTo>
                    <a:pt x="83232" y="124023"/>
                    <a:pt x="80584" y="121375"/>
                    <a:pt x="80395" y="119483"/>
                  </a:cubicBezTo>
                  <a:cubicBezTo>
                    <a:pt x="80395" y="118537"/>
                    <a:pt x="80395" y="117591"/>
                    <a:pt x="80395" y="116835"/>
                  </a:cubicBezTo>
                  <a:cubicBezTo>
                    <a:pt x="80395" y="98297"/>
                    <a:pt x="80395" y="79759"/>
                    <a:pt x="80395" y="61410"/>
                  </a:cubicBezTo>
                  <a:cubicBezTo>
                    <a:pt x="80395" y="56113"/>
                    <a:pt x="80016" y="50817"/>
                    <a:pt x="78125" y="45709"/>
                  </a:cubicBezTo>
                  <a:cubicBezTo>
                    <a:pt x="75665" y="39089"/>
                    <a:pt x="71315" y="34927"/>
                    <a:pt x="63937" y="33981"/>
                  </a:cubicBezTo>
                  <a:cubicBezTo>
                    <a:pt x="58830" y="33224"/>
                    <a:pt x="53912" y="33603"/>
                    <a:pt x="49561" y="36440"/>
                  </a:cubicBezTo>
                  <a:cubicBezTo>
                    <a:pt x="44832" y="39467"/>
                    <a:pt x="42373" y="44007"/>
                    <a:pt x="40670" y="49114"/>
                  </a:cubicBezTo>
                  <a:cubicBezTo>
                    <a:pt x="39724" y="51763"/>
                    <a:pt x="38779" y="54411"/>
                    <a:pt x="38779" y="57248"/>
                  </a:cubicBezTo>
                  <a:cubicBezTo>
                    <a:pt x="38779" y="57816"/>
                    <a:pt x="38022" y="57627"/>
                    <a:pt x="37833" y="58194"/>
                  </a:cubicBezTo>
                  <a:cubicBezTo>
                    <a:pt x="37833" y="58572"/>
                    <a:pt x="38211" y="58951"/>
                    <a:pt x="38589" y="59140"/>
                  </a:cubicBezTo>
                </a:path>
              </a:pathLst>
            </a:custGeom>
            <a:solidFill>
              <a:srgbClr val="FFFFFF"/>
            </a:solidFill>
            <a:ln w="18184"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3155F1B3-1016-595A-497B-E9CA6FF0295D}"/>
                </a:ext>
              </a:extLst>
            </p:cNvPr>
            <p:cNvSpPr/>
            <p:nvPr/>
          </p:nvSpPr>
          <p:spPr>
            <a:xfrm>
              <a:off x="7856230" y="6241228"/>
              <a:ext cx="38589" cy="122388"/>
            </a:xfrm>
            <a:custGeom>
              <a:avLst/>
              <a:gdLst>
                <a:gd name="connsiteX0" fmla="*/ 189 w 38589"/>
                <a:gd name="connsiteY0" fmla="*/ 61289 h 122388"/>
                <a:gd name="connsiteX1" fmla="*/ 189 w 38589"/>
                <a:gd name="connsiteY1" fmla="*/ 6621 h 122388"/>
                <a:gd name="connsiteX2" fmla="*/ 6432 w 38589"/>
                <a:gd name="connsiteY2" fmla="*/ 0 h 122388"/>
                <a:gd name="connsiteX3" fmla="*/ 31401 w 38589"/>
                <a:gd name="connsiteY3" fmla="*/ 0 h 122388"/>
                <a:gd name="connsiteX4" fmla="*/ 38589 w 38589"/>
                <a:gd name="connsiteY4" fmla="*/ 7188 h 122388"/>
                <a:gd name="connsiteX5" fmla="*/ 38589 w 38589"/>
                <a:gd name="connsiteY5" fmla="*/ 9458 h 122388"/>
                <a:gd name="connsiteX6" fmla="*/ 38589 w 38589"/>
                <a:gd name="connsiteY6" fmla="*/ 113877 h 122388"/>
                <a:gd name="connsiteX7" fmla="*/ 36130 w 38589"/>
                <a:gd name="connsiteY7" fmla="*/ 120876 h 122388"/>
                <a:gd name="connsiteX8" fmla="*/ 32347 w 38589"/>
                <a:gd name="connsiteY8" fmla="*/ 122389 h 122388"/>
                <a:gd name="connsiteX9" fmla="*/ 6053 w 38589"/>
                <a:gd name="connsiteY9" fmla="*/ 122389 h 122388"/>
                <a:gd name="connsiteX10" fmla="*/ 0 w 38589"/>
                <a:gd name="connsiteY10" fmla="*/ 116147 h 122388"/>
                <a:gd name="connsiteX11" fmla="*/ 0 w 38589"/>
                <a:gd name="connsiteY11" fmla="*/ 61289 h 12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89" h="122388">
                  <a:moveTo>
                    <a:pt x="189" y="61289"/>
                  </a:moveTo>
                  <a:lnTo>
                    <a:pt x="189" y="6621"/>
                  </a:lnTo>
                  <a:cubicBezTo>
                    <a:pt x="189" y="2648"/>
                    <a:pt x="2459" y="189"/>
                    <a:pt x="6432" y="0"/>
                  </a:cubicBezTo>
                  <a:cubicBezTo>
                    <a:pt x="14755" y="0"/>
                    <a:pt x="23078" y="0"/>
                    <a:pt x="31401" y="0"/>
                  </a:cubicBezTo>
                  <a:cubicBezTo>
                    <a:pt x="36509" y="0"/>
                    <a:pt x="38211" y="1892"/>
                    <a:pt x="38589" y="7188"/>
                  </a:cubicBezTo>
                  <a:cubicBezTo>
                    <a:pt x="38589" y="7945"/>
                    <a:pt x="38589" y="8702"/>
                    <a:pt x="38589" y="9458"/>
                  </a:cubicBezTo>
                  <a:lnTo>
                    <a:pt x="38589" y="113877"/>
                  </a:lnTo>
                  <a:cubicBezTo>
                    <a:pt x="38589" y="116525"/>
                    <a:pt x="38589" y="118984"/>
                    <a:pt x="36130" y="120876"/>
                  </a:cubicBezTo>
                  <a:cubicBezTo>
                    <a:pt x="34995" y="121821"/>
                    <a:pt x="33671" y="122389"/>
                    <a:pt x="32347" y="122389"/>
                  </a:cubicBezTo>
                  <a:cubicBezTo>
                    <a:pt x="23645" y="122389"/>
                    <a:pt x="14944" y="122389"/>
                    <a:pt x="6053" y="122389"/>
                  </a:cubicBezTo>
                  <a:cubicBezTo>
                    <a:pt x="2837" y="122389"/>
                    <a:pt x="0" y="119551"/>
                    <a:pt x="0" y="116147"/>
                  </a:cubicBezTo>
                  <a:lnTo>
                    <a:pt x="0" y="61289"/>
                  </a:lnTo>
                </a:path>
              </a:pathLst>
            </a:custGeom>
            <a:solidFill>
              <a:srgbClr val="FFFFFF"/>
            </a:solidFill>
            <a:ln w="18184"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139B0709-FE49-5D7E-0792-D593FB27217B}"/>
                </a:ext>
              </a:extLst>
            </p:cNvPr>
            <p:cNvSpPr/>
            <p:nvPr/>
          </p:nvSpPr>
          <p:spPr>
            <a:xfrm>
              <a:off x="7850745" y="6181384"/>
              <a:ext cx="49595" cy="49818"/>
            </a:xfrm>
            <a:custGeom>
              <a:avLst/>
              <a:gdLst>
                <a:gd name="connsiteX0" fmla="*/ 49561 w 49595"/>
                <a:gd name="connsiteY0" fmla="*/ 25038 h 49818"/>
                <a:gd name="connsiteX1" fmla="*/ 24780 w 49595"/>
                <a:gd name="connsiteY1" fmla="*/ 49818 h 49818"/>
                <a:gd name="connsiteX2" fmla="*/ 0 w 49595"/>
                <a:gd name="connsiteY2" fmla="*/ 24849 h 49818"/>
                <a:gd name="connsiteX3" fmla="*/ 27240 w 49595"/>
                <a:gd name="connsiteY3" fmla="*/ 68 h 49818"/>
                <a:gd name="connsiteX4" fmla="*/ 49561 w 49595"/>
                <a:gd name="connsiteY4" fmla="*/ 25038 h 49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95" h="49818">
                  <a:moveTo>
                    <a:pt x="49561" y="25038"/>
                  </a:moveTo>
                  <a:cubicBezTo>
                    <a:pt x="49939" y="38847"/>
                    <a:pt x="37644" y="49818"/>
                    <a:pt x="24780" y="49818"/>
                  </a:cubicBezTo>
                  <a:cubicBezTo>
                    <a:pt x="10593" y="49818"/>
                    <a:pt x="0" y="38658"/>
                    <a:pt x="0" y="24849"/>
                  </a:cubicBezTo>
                  <a:cubicBezTo>
                    <a:pt x="0" y="12175"/>
                    <a:pt x="9837" y="-1067"/>
                    <a:pt x="27240" y="68"/>
                  </a:cubicBezTo>
                  <a:cubicBezTo>
                    <a:pt x="38400" y="825"/>
                    <a:pt x="50318" y="11040"/>
                    <a:pt x="49561" y="25038"/>
                  </a:cubicBezTo>
                </a:path>
              </a:pathLst>
            </a:custGeom>
            <a:solidFill>
              <a:srgbClr val="FFFFFF"/>
            </a:solidFill>
            <a:ln w="18184" cap="flat">
              <a:noFill/>
              <a:prstDash val="solid"/>
              <a:miter/>
            </a:ln>
          </p:spPr>
          <p:txBody>
            <a:bodyPr rtlCol="0" anchor="ctr"/>
            <a:lstStyle/>
            <a:p>
              <a:endParaRPr lang="en-US"/>
            </a:p>
          </p:txBody>
        </p:sp>
      </p:grpSp>
      <p:sp>
        <p:nvSpPr>
          <p:cNvPr id="76" name="Freeform: Shape 75">
            <a:extLst>
              <a:ext uri="{FF2B5EF4-FFF2-40B4-BE49-F238E27FC236}">
                <a16:creationId xmlns:a16="http://schemas.microsoft.com/office/drawing/2014/main" id="{27D6AE77-B2BA-C3EE-4A0D-7864953291BC}"/>
              </a:ext>
            </a:extLst>
          </p:cNvPr>
          <p:cNvSpPr/>
          <p:nvPr/>
        </p:nvSpPr>
        <p:spPr>
          <a:xfrm>
            <a:off x="7837882" y="6539405"/>
            <a:ext cx="207240" cy="144121"/>
          </a:xfrm>
          <a:custGeom>
            <a:avLst/>
            <a:gdLst>
              <a:gd name="connsiteX0" fmla="*/ 82854 w 207240"/>
              <a:gd name="connsiteY0" fmla="*/ 103283 h 144121"/>
              <a:gd name="connsiteX1" fmla="*/ 109715 w 207240"/>
              <a:gd name="connsiteY1" fmla="*/ 87583 h 144121"/>
              <a:gd name="connsiteX2" fmla="*/ 134495 w 207240"/>
              <a:gd name="connsiteY2" fmla="*/ 73396 h 144121"/>
              <a:gd name="connsiteX3" fmla="*/ 134495 w 207240"/>
              <a:gd name="connsiteY3" fmla="*/ 71315 h 144121"/>
              <a:gd name="connsiteX4" fmla="*/ 126361 w 207240"/>
              <a:gd name="connsiteY4" fmla="*/ 66586 h 144121"/>
              <a:gd name="connsiteX5" fmla="*/ 110282 w 207240"/>
              <a:gd name="connsiteY5" fmla="*/ 57317 h 144121"/>
              <a:gd name="connsiteX6" fmla="*/ 90988 w 207240"/>
              <a:gd name="connsiteY6" fmla="*/ 46156 h 144121"/>
              <a:gd name="connsiteX7" fmla="*/ 82854 w 207240"/>
              <a:gd name="connsiteY7" fmla="*/ 41805 h 144121"/>
              <a:gd name="connsiteX8" fmla="*/ 82854 w 207240"/>
              <a:gd name="connsiteY8" fmla="*/ 103473 h 144121"/>
              <a:gd name="connsiteX9" fmla="*/ 0 w 207240"/>
              <a:gd name="connsiteY9" fmla="*/ 87204 h 144121"/>
              <a:gd name="connsiteX10" fmla="*/ 0 w 207240"/>
              <a:gd name="connsiteY10" fmla="*/ 57317 h 144121"/>
              <a:gd name="connsiteX11" fmla="*/ 378 w 207240"/>
              <a:gd name="connsiteY11" fmla="*/ 55614 h 144121"/>
              <a:gd name="connsiteX12" fmla="*/ 757 w 207240"/>
              <a:gd name="connsiteY12" fmla="*/ 48615 h 144121"/>
              <a:gd name="connsiteX13" fmla="*/ 2459 w 207240"/>
              <a:gd name="connsiteY13" fmla="*/ 31212 h 144121"/>
              <a:gd name="connsiteX14" fmla="*/ 5675 w 207240"/>
              <a:gd name="connsiteY14" fmla="*/ 18727 h 144121"/>
              <a:gd name="connsiteX15" fmla="*/ 15133 w 207240"/>
              <a:gd name="connsiteY15" fmla="*/ 7567 h 144121"/>
              <a:gd name="connsiteX16" fmla="*/ 31401 w 207240"/>
              <a:gd name="connsiteY16" fmla="*/ 2837 h 144121"/>
              <a:gd name="connsiteX17" fmla="*/ 49939 w 207240"/>
              <a:gd name="connsiteY17" fmla="*/ 1135 h 144121"/>
              <a:gd name="connsiteX18" fmla="*/ 69991 w 207240"/>
              <a:gd name="connsiteY18" fmla="*/ 378 h 144121"/>
              <a:gd name="connsiteX19" fmla="*/ 94203 w 207240"/>
              <a:gd name="connsiteY19" fmla="*/ 0 h 144121"/>
              <a:gd name="connsiteX20" fmla="*/ 120686 w 207240"/>
              <a:gd name="connsiteY20" fmla="*/ 0 h 144121"/>
              <a:gd name="connsiteX21" fmla="*/ 135630 w 207240"/>
              <a:gd name="connsiteY21" fmla="*/ 568 h 144121"/>
              <a:gd name="connsiteX22" fmla="*/ 155114 w 207240"/>
              <a:gd name="connsiteY22" fmla="*/ 1513 h 144121"/>
              <a:gd name="connsiteX23" fmla="*/ 167788 w 207240"/>
              <a:gd name="connsiteY23" fmla="*/ 2270 h 144121"/>
              <a:gd name="connsiteX24" fmla="*/ 182165 w 207240"/>
              <a:gd name="connsiteY24" fmla="*/ 3972 h 144121"/>
              <a:gd name="connsiteX25" fmla="*/ 197109 w 207240"/>
              <a:gd name="connsiteY25" fmla="*/ 12296 h 144121"/>
              <a:gd name="connsiteX26" fmla="*/ 203729 w 207240"/>
              <a:gd name="connsiteY26" fmla="*/ 26483 h 144121"/>
              <a:gd name="connsiteX27" fmla="*/ 205243 w 207240"/>
              <a:gd name="connsiteY27" fmla="*/ 36698 h 144121"/>
              <a:gd name="connsiteX28" fmla="*/ 206756 w 207240"/>
              <a:gd name="connsiteY28" fmla="*/ 54668 h 144121"/>
              <a:gd name="connsiteX29" fmla="*/ 207134 w 207240"/>
              <a:gd name="connsiteY29" fmla="*/ 69045 h 144121"/>
              <a:gd name="connsiteX30" fmla="*/ 206756 w 207240"/>
              <a:gd name="connsiteY30" fmla="*/ 80016 h 144121"/>
              <a:gd name="connsiteX31" fmla="*/ 206567 w 207240"/>
              <a:gd name="connsiteY31" fmla="*/ 90231 h 144121"/>
              <a:gd name="connsiteX32" fmla="*/ 205243 w 207240"/>
              <a:gd name="connsiteY32" fmla="*/ 107256 h 144121"/>
              <a:gd name="connsiteX33" fmla="*/ 202027 w 207240"/>
              <a:gd name="connsiteY33" fmla="*/ 124091 h 144121"/>
              <a:gd name="connsiteX34" fmla="*/ 184245 w 207240"/>
              <a:gd name="connsiteY34" fmla="*/ 140170 h 144121"/>
              <a:gd name="connsiteX35" fmla="*/ 162681 w 207240"/>
              <a:gd name="connsiteY35" fmla="*/ 142819 h 144121"/>
              <a:gd name="connsiteX36" fmla="*/ 148872 w 207240"/>
              <a:gd name="connsiteY36" fmla="*/ 143575 h 144121"/>
              <a:gd name="connsiteX37" fmla="*/ 136576 w 207240"/>
              <a:gd name="connsiteY37" fmla="*/ 143954 h 144121"/>
              <a:gd name="connsiteX38" fmla="*/ 115768 w 207240"/>
              <a:gd name="connsiteY38" fmla="*/ 143954 h 144121"/>
              <a:gd name="connsiteX39" fmla="*/ 83232 w 207240"/>
              <a:gd name="connsiteY39" fmla="*/ 143954 h 144121"/>
              <a:gd name="connsiteX40" fmla="*/ 66396 w 207240"/>
              <a:gd name="connsiteY40" fmla="*/ 143575 h 144121"/>
              <a:gd name="connsiteX41" fmla="*/ 48804 w 207240"/>
              <a:gd name="connsiteY41" fmla="*/ 142819 h 144121"/>
              <a:gd name="connsiteX42" fmla="*/ 29888 w 207240"/>
              <a:gd name="connsiteY42" fmla="*/ 141305 h 144121"/>
              <a:gd name="connsiteX43" fmla="*/ 18727 w 207240"/>
              <a:gd name="connsiteY43" fmla="*/ 138279 h 144121"/>
              <a:gd name="connsiteX44" fmla="*/ 5864 w 207240"/>
              <a:gd name="connsiteY44" fmla="*/ 125226 h 144121"/>
              <a:gd name="connsiteX45" fmla="*/ 2837 w 207240"/>
              <a:gd name="connsiteY45" fmla="*/ 112742 h 144121"/>
              <a:gd name="connsiteX46" fmla="*/ 1324 w 207240"/>
              <a:gd name="connsiteY46" fmla="*/ 99878 h 144121"/>
              <a:gd name="connsiteX47" fmla="*/ 757 w 207240"/>
              <a:gd name="connsiteY47" fmla="*/ 88907 h 144121"/>
              <a:gd name="connsiteX48" fmla="*/ 378 w 207240"/>
              <a:gd name="connsiteY48" fmla="*/ 86637 h 14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7240" h="144121">
                <a:moveTo>
                  <a:pt x="82854" y="103283"/>
                </a:moveTo>
                <a:cubicBezTo>
                  <a:pt x="91934" y="97987"/>
                  <a:pt x="100824" y="92690"/>
                  <a:pt x="109715" y="87583"/>
                </a:cubicBezTo>
                <a:cubicBezTo>
                  <a:pt x="117849" y="82854"/>
                  <a:pt x="126172" y="78125"/>
                  <a:pt x="134495" y="73396"/>
                </a:cubicBezTo>
                <a:cubicBezTo>
                  <a:pt x="135819" y="72639"/>
                  <a:pt x="136387" y="72071"/>
                  <a:pt x="134495" y="71315"/>
                </a:cubicBezTo>
                <a:cubicBezTo>
                  <a:pt x="131658" y="69801"/>
                  <a:pt x="129010" y="68288"/>
                  <a:pt x="126361" y="66586"/>
                </a:cubicBezTo>
                <a:cubicBezTo>
                  <a:pt x="121065" y="63370"/>
                  <a:pt x="115579" y="60343"/>
                  <a:pt x="110282" y="57317"/>
                </a:cubicBezTo>
                <a:cubicBezTo>
                  <a:pt x="103851" y="53533"/>
                  <a:pt x="97419" y="49750"/>
                  <a:pt x="90988" y="46156"/>
                </a:cubicBezTo>
                <a:cubicBezTo>
                  <a:pt x="88339" y="44643"/>
                  <a:pt x="85880" y="42940"/>
                  <a:pt x="82854" y="41805"/>
                </a:cubicBezTo>
                <a:lnTo>
                  <a:pt x="82854" y="103473"/>
                </a:lnTo>
                <a:close/>
                <a:moveTo>
                  <a:pt x="0" y="87204"/>
                </a:moveTo>
                <a:lnTo>
                  <a:pt x="0" y="57317"/>
                </a:lnTo>
                <a:cubicBezTo>
                  <a:pt x="0" y="57317"/>
                  <a:pt x="378" y="56182"/>
                  <a:pt x="378" y="55614"/>
                </a:cubicBezTo>
                <a:cubicBezTo>
                  <a:pt x="378" y="53344"/>
                  <a:pt x="378" y="50885"/>
                  <a:pt x="757" y="48615"/>
                </a:cubicBezTo>
                <a:cubicBezTo>
                  <a:pt x="1135" y="42751"/>
                  <a:pt x="1513" y="37076"/>
                  <a:pt x="2459" y="31212"/>
                </a:cubicBezTo>
                <a:cubicBezTo>
                  <a:pt x="3216" y="26861"/>
                  <a:pt x="3594" y="22700"/>
                  <a:pt x="5675" y="18727"/>
                </a:cubicBezTo>
                <a:cubicBezTo>
                  <a:pt x="7945" y="14187"/>
                  <a:pt x="11161" y="10404"/>
                  <a:pt x="15133" y="7567"/>
                </a:cubicBezTo>
                <a:cubicBezTo>
                  <a:pt x="20051" y="3972"/>
                  <a:pt x="25726" y="3594"/>
                  <a:pt x="31401" y="2837"/>
                </a:cubicBezTo>
                <a:cubicBezTo>
                  <a:pt x="37644" y="2081"/>
                  <a:pt x="43697" y="1513"/>
                  <a:pt x="49939" y="1135"/>
                </a:cubicBezTo>
                <a:cubicBezTo>
                  <a:pt x="56560" y="757"/>
                  <a:pt x="63370" y="568"/>
                  <a:pt x="69991" y="378"/>
                </a:cubicBezTo>
                <a:cubicBezTo>
                  <a:pt x="78125" y="0"/>
                  <a:pt x="86259" y="189"/>
                  <a:pt x="94203" y="0"/>
                </a:cubicBezTo>
                <a:cubicBezTo>
                  <a:pt x="103094" y="0"/>
                  <a:pt x="111985" y="0"/>
                  <a:pt x="120686" y="0"/>
                </a:cubicBezTo>
                <a:cubicBezTo>
                  <a:pt x="125605" y="0"/>
                  <a:pt x="130523" y="189"/>
                  <a:pt x="135630" y="568"/>
                </a:cubicBezTo>
                <a:cubicBezTo>
                  <a:pt x="142062" y="946"/>
                  <a:pt x="148493" y="946"/>
                  <a:pt x="155114" y="1513"/>
                </a:cubicBezTo>
                <a:cubicBezTo>
                  <a:pt x="159276" y="1702"/>
                  <a:pt x="163627" y="2081"/>
                  <a:pt x="167788" y="2270"/>
                </a:cubicBezTo>
                <a:cubicBezTo>
                  <a:pt x="172517" y="2459"/>
                  <a:pt x="177436" y="3027"/>
                  <a:pt x="182165" y="3972"/>
                </a:cubicBezTo>
                <a:cubicBezTo>
                  <a:pt x="188029" y="5107"/>
                  <a:pt x="193136" y="7756"/>
                  <a:pt x="197109" y="12296"/>
                </a:cubicBezTo>
                <a:cubicBezTo>
                  <a:pt x="200513" y="16457"/>
                  <a:pt x="202973" y="20997"/>
                  <a:pt x="203729" y="26483"/>
                </a:cubicBezTo>
                <a:cubicBezTo>
                  <a:pt x="204108" y="29888"/>
                  <a:pt x="204675" y="33293"/>
                  <a:pt x="205243" y="36698"/>
                </a:cubicBezTo>
                <a:cubicBezTo>
                  <a:pt x="205999" y="42751"/>
                  <a:pt x="206188" y="48804"/>
                  <a:pt x="206756" y="54668"/>
                </a:cubicBezTo>
                <a:cubicBezTo>
                  <a:pt x="207134" y="59397"/>
                  <a:pt x="206756" y="64316"/>
                  <a:pt x="207134" y="69045"/>
                </a:cubicBezTo>
                <a:cubicBezTo>
                  <a:pt x="207513" y="72639"/>
                  <a:pt x="206756" y="76422"/>
                  <a:pt x="206756" y="80016"/>
                </a:cubicBezTo>
                <a:cubicBezTo>
                  <a:pt x="206756" y="83421"/>
                  <a:pt x="206756" y="86826"/>
                  <a:pt x="206567" y="90231"/>
                </a:cubicBezTo>
                <a:cubicBezTo>
                  <a:pt x="206188" y="95906"/>
                  <a:pt x="205810" y="101581"/>
                  <a:pt x="205243" y="107256"/>
                </a:cubicBezTo>
                <a:cubicBezTo>
                  <a:pt x="204675" y="112931"/>
                  <a:pt x="204108" y="118606"/>
                  <a:pt x="202027" y="124091"/>
                </a:cubicBezTo>
                <a:cubicBezTo>
                  <a:pt x="198811" y="132604"/>
                  <a:pt x="192947" y="137900"/>
                  <a:pt x="184245" y="140170"/>
                </a:cubicBezTo>
                <a:cubicBezTo>
                  <a:pt x="177246" y="142062"/>
                  <a:pt x="169869" y="142251"/>
                  <a:pt x="162681" y="142819"/>
                </a:cubicBezTo>
                <a:cubicBezTo>
                  <a:pt x="158141" y="143197"/>
                  <a:pt x="153601" y="143386"/>
                  <a:pt x="148872" y="143575"/>
                </a:cubicBezTo>
                <a:cubicBezTo>
                  <a:pt x="144710" y="143954"/>
                  <a:pt x="140738" y="143764"/>
                  <a:pt x="136576" y="143954"/>
                </a:cubicBezTo>
                <a:cubicBezTo>
                  <a:pt x="129577" y="144332"/>
                  <a:pt x="122767" y="143954"/>
                  <a:pt x="115768" y="143954"/>
                </a:cubicBezTo>
                <a:cubicBezTo>
                  <a:pt x="104986" y="143954"/>
                  <a:pt x="94014" y="143954"/>
                  <a:pt x="83232" y="143954"/>
                </a:cubicBezTo>
                <a:cubicBezTo>
                  <a:pt x="77557" y="143954"/>
                  <a:pt x="71882" y="143954"/>
                  <a:pt x="66396" y="143575"/>
                </a:cubicBezTo>
                <a:cubicBezTo>
                  <a:pt x="60532" y="143386"/>
                  <a:pt x="54668" y="143197"/>
                  <a:pt x="48804" y="142819"/>
                </a:cubicBezTo>
                <a:cubicBezTo>
                  <a:pt x="42373" y="142440"/>
                  <a:pt x="36130" y="141873"/>
                  <a:pt x="29888" y="141305"/>
                </a:cubicBezTo>
                <a:cubicBezTo>
                  <a:pt x="25915" y="140927"/>
                  <a:pt x="22321" y="139981"/>
                  <a:pt x="18727" y="138279"/>
                </a:cubicBezTo>
                <a:cubicBezTo>
                  <a:pt x="12863" y="135630"/>
                  <a:pt x="8512" y="131280"/>
                  <a:pt x="5864" y="125226"/>
                </a:cubicBezTo>
                <a:cubicBezTo>
                  <a:pt x="4162" y="121254"/>
                  <a:pt x="3405" y="117092"/>
                  <a:pt x="2837" y="112742"/>
                </a:cubicBezTo>
                <a:cubicBezTo>
                  <a:pt x="2270" y="108391"/>
                  <a:pt x="1702" y="104040"/>
                  <a:pt x="1324" y="99878"/>
                </a:cubicBezTo>
                <a:cubicBezTo>
                  <a:pt x="1135" y="96284"/>
                  <a:pt x="567" y="92501"/>
                  <a:pt x="757" y="88907"/>
                </a:cubicBezTo>
                <a:cubicBezTo>
                  <a:pt x="757" y="88150"/>
                  <a:pt x="1135" y="87394"/>
                  <a:pt x="378" y="86637"/>
                </a:cubicBezTo>
              </a:path>
            </a:pathLst>
          </a:custGeom>
          <a:solidFill>
            <a:srgbClr val="FFFFFF"/>
          </a:solidFill>
          <a:ln w="18184" cap="flat">
            <a:noFill/>
            <a:prstDash val="solid"/>
            <a:miter/>
          </a:ln>
        </p:spPr>
        <p:txBody>
          <a:bodyPr rtlCol="0" anchor="ctr"/>
          <a:lstStyle/>
          <a:p>
            <a:endParaRPr lang="en-US"/>
          </a:p>
        </p:txBody>
      </p:sp>
    </p:spTree>
    <p:extLst>
      <p:ext uri="{BB962C8B-B14F-4D97-AF65-F5344CB8AC3E}">
        <p14:creationId xmlns:p14="http://schemas.microsoft.com/office/powerpoint/2010/main" val="273432743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Blank slide">
    <p:spTree>
      <p:nvGrpSpPr>
        <p:cNvPr id="1" name=""/>
        <p:cNvGrpSpPr/>
        <p:nvPr/>
      </p:nvGrpSpPr>
      <p:grpSpPr>
        <a:xfrm>
          <a:off x="0" y="0"/>
          <a:ext cx="0" cy="0"/>
          <a:chOff x="0" y="0"/>
          <a:chExt cx="0" cy="0"/>
        </a:xfrm>
      </p:grpSpPr>
      <p:sp>
        <p:nvSpPr>
          <p:cNvPr id="8" name="Line">
            <a:extLst>
              <a:ext uri="{FF2B5EF4-FFF2-40B4-BE49-F238E27FC236}">
                <a16:creationId xmlns:a16="http://schemas.microsoft.com/office/drawing/2014/main" id="{C71B0945-3ADC-6342-9DAF-27BF0D44FC1D}"/>
              </a:ext>
            </a:extLst>
          </p:cNvPr>
          <p:cNvSpPr/>
          <p:nvPr userDrawn="1"/>
        </p:nvSpPr>
        <p:spPr>
          <a:xfrm>
            <a:off x="1166256" y="811388"/>
            <a:ext cx="11042973" cy="1"/>
          </a:xfrm>
          <a:prstGeom prst="line">
            <a:avLst/>
          </a:prstGeom>
          <a:ln w="12700">
            <a:solidFill>
              <a:schemeClr val="accent1"/>
            </a:solidFill>
            <a:miter lim="400000"/>
          </a:ln>
        </p:spPr>
        <p:txBody>
          <a:bodyPr lIns="32151" tIns="32151" rIns="32151" bIns="32151"/>
          <a:lstStyle/>
          <a:p>
            <a:endParaRPr lang="en-GB" sz="1055" noProof="0" dirty="0"/>
          </a:p>
        </p:txBody>
      </p:sp>
      <p:sp>
        <p:nvSpPr>
          <p:cNvPr id="9" name="Line">
            <a:extLst>
              <a:ext uri="{FF2B5EF4-FFF2-40B4-BE49-F238E27FC236}">
                <a16:creationId xmlns:a16="http://schemas.microsoft.com/office/drawing/2014/main" id="{5E674C22-1733-3D4F-AA6D-D4FEBB445132}"/>
              </a:ext>
            </a:extLst>
          </p:cNvPr>
          <p:cNvSpPr/>
          <p:nvPr userDrawn="1"/>
        </p:nvSpPr>
        <p:spPr>
          <a:xfrm rot="10800000">
            <a:off x="-6940" y="811388"/>
            <a:ext cx="675082" cy="0"/>
          </a:xfrm>
          <a:prstGeom prst="line">
            <a:avLst/>
          </a:prstGeom>
          <a:ln w="12700">
            <a:solidFill>
              <a:schemeClr val="accent1"/>
            </a:solidFill>
            <a:miter lim="400000"/>
          </a:ln>
        </p:spPr>
        <p:txBody>
          <a:bodyPr lIns="32151" tIns="32151" rIns="32151" bIns="32151"/>
          <a:lstStyle/>
          <a:p>
            <a:endParaRPr lang="en-GB" sz="1055" noProof="0" dirty="0"/>
          </a:p>
        </p:txBody>
      </p:sp>
      <p:sp>
        <p:nvSpPr>
          <p:cNvPr id="10" name="Line">
            <a:extLst>
              <a:ext uri="{FF2B5EF4-FFF2-40B4-BE49-F238E27FC236}">
                <a16:creationId xmlns:a16="http://schemas.microsoft.com/office/drawing/2014/main" id="{E499057E-09A9-6145-8409-203E67D826AE}"/>
              </a:ext>
            </a:extLst>
          </p:cNvPr>
          <p:cNvSpPr/>
          <p:nvPr userDrawn="1"/>
        </p:nvSpPr>
        <p:spPr>
          <a:xfrm>
            <a:off x="-10244" y="6606516"/>
            <a:ext cx="12219472" cy="0"/>
          </a:xfrm>
          <a:prstGeom prst="line">
            <a:avLst/>
          </a:prstGeom>
          <a:ln w="15875">
            <a:solidFill>
              <a:srgbClr val="00AEEF">
                <a:alpha val="66667"/>
              </a:srgbClr>
            </a:solidFill>
            <a:miter lim="400000"/>
          </a:ln>
        </p:spPr>
        <p:txBody>
          <a:bodyPr lIns="32151" tIns="32151" rIns="32151" bIns="32151"/>
          <a:lstStyle/>
          <a:p>
            <a:endParaRPr lang="en-GB" sz="1055" noProof="0" dirty="0"/>
          </a:p>
        </p:txBody>
      </p:sp>
      <p:sp>
        <p:nvSpPr>
          <p:cNvPr id="11" name="Title 1">
            <a:extLst>
              <a:ext uri="{FF2B5EF4-FFF2-40B4-BE49-F238E27FC236}">
                <a16:creationId xmlns:a16="http://schemas.microsoft.com/office/drawing/2014/main" id="{BB426173-BAA0-F040-8C5B-DBE87D1A9129}"/>
              </a:ext>
            </a:extLst>
          </p:cNvPr>
          <p:cNvSpPr>
            <a:spLocks noGrp="1"/>
          </p:cNvSpPr>
          <p:nvPr>
            <p:ph type="title" hasCustomPrompt="1"/>
          </p:nvPr>
        </p:nvSpPr>
        <p:spPr>
          <a:xfrm>
            <a:off x="2242603" y="174524"/>
            <a:ext cx="9519026" cy="636864"/>
          </a:xfrm>
          <a:prstGeom prst="rect">
            <a:avLst/>
          </a:prstGeom>
        </p:spPr>
        <p:txBody>
          <a:bodyPr anchor="b" anchorCtr="0">
            <a:noAutofit/>
          </a:bodyPr>
          <a:lstStyle>
            <a:lvl1pPr>
              <a:defRPr sz="1969">
                <a:solidFill>
                  <a:srgbClr val="283A8A"/>
                </a:solidFill>
              </a:defRPr>
            </a:lvl1pPr>
          </a:lstStyle>
          <a:p>
            <a:r>
              <a:rPr lang="en-GB" noProof="0"/>
              <a:t>SLIDE TITLE</a:t>
            </a:r>
          </a:p>
        </p:txBody>
      </p:sp>
    </p:spTree>
    <p:extLst>
      <p:ext uri="{BB962C8B-B14F-4D97-AF65-F5344CB8AC3E}">
        <p14:creationId xmlns:p14="http://schemas.microsoft.com/office/powerpoint/2010/main" val="213803354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3_Title and Content">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BE17DB05-F884-918E-2C75-BCD4E032EACB}"/>
              </a:ext>
            </a:extLst>
          </p:cNvPr>
          <p:cNvSpPr/>
          <p:nvPr userDrawn="1"/>
        </p:nvSpPr>
        <p:spPr>
          <a:xfrm>
            <a:off x="4016176" y="603250"/>
            <a:ext cx="5651500" cy="5651500"/>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Graphic 190">
            <a:extLst>
              <a:ext uri="{FF2B5EF4-FFF2-40B4-BE49-F238E27FC236}">
                <a16:creationId xmlns:a16="http://schemas.microsoft.com/office/drawing/2014/main" id="{203ABC79-7EB7-8F9A-9856-E46C4E2529CA}"/>
              </a:ext>
            </a:extLst>
          </p:cNvPr>
          <p:cNvSpPr/>
          <p:nvPr userDrawn="1"/>
        </p:nvSpPr>
        <p:spPr>
          <a:xfrm>
            <a:off x="5602367" y="739882"/>
            <a:ext cx="1499030" cy="1490370"/>
          </a:xfrm>
          <a:custGeom>
            <a:avLst/>
            <a:gdLst>
              <a:gd name="connsiteX0" fmla="*/ 262509 w 379190"/>
              <a:gd name="connsiteY0" fmla="*/ 51054 h 376999"/>
              <a:gd name="connsiteX1" fmla="*/ 328136 w 379190"/>
              <a:gd name="connsiteY1" fmla="*/ 116681 h 376999"/>
              <a:gd name="connsiteX2" fmla="*/ 262509 w 379190"/>
              <a:gd name="connsiteY2" fmla="*/ 182309 h 376999"/>
              <a:gd name="connsiteX3" fmla="*/ 197358 w 379190"/>
              <a:gd name="connsiteY3" fmla="*/ 124016 h 376999"/>
              <a:gd name="connsiteX4" fmla="*/ 244983 w 379190"/>
              <a:gd name="connsiteY4" fmla="*/ 124016 h 376999"/>
              <a:gd name="connsiteX5" fmla="*/ 235553 w 379190"/>
              <a:gd name="connsiteY5" fmla="*/ 133445 h 376999"/>
              <a:gd name="connsiteX6" fmla="*/ 245840 w 379190"/>
              <a:gd name="connsiteY6" fmla="*/ 143732 h 376999"/>
              <a:gd name="connsiteX7" fmla="*/ 267748 w 379190"/>
              <a:gd name="connsiteY7" fmla="*/ 121825 h 376999"/>
              <a:gd name="connsiteX8" fmla="*/ 267748 w 379190"/>
              <a:gd name="connsiteY8" fmla="*/ 111538 h 376999"/>
              <a:gd name="connsiteX9" fmla="*/ 245840 w 379190"/>
              <a:gd name="connsiteY9" fmla="*/ 89630 h 376999"/>
              <a:gd name="connsiteX10" fmla="*/ 235553 w 379190"/>
              <a:gd name="connsiteY10" fmla="*/ 99917 h 376999"/>
              <a:gd name="connsiteX11" fmla="*/ 244983 w 379190"/>
              <a:gd name="connsiteY11" fmla="*/ 109347 h 376999"/>
              <a:gd name="connsiteX12" fmla="*/ 197358 w 379190"/>
              <a:gd name="connsiteY12" fmla="*/ 109347 h 376999"/>
              <a:gd name="connsiteX13" fmla="*/ 262509 w 379190"/>
              <a:gd name="connsiteY13" fmla="*/ 51054 h 376999"/>
              <a:gd name="connsiteX14" fmla="*/ 262509 w 379190"/>
              <a:gd name="connsiteY14" fmla="*/ 14573 h 376999"/>
              <a:gd name="connsiteX15" fmla="*/ 364617 w 379190"/>
              <a:gd name="connsiteY15" fmla="*/ 116681 h 376999"/>
              <a:gd name="connsiteX16" fmla="*/ 262509 w 379190"/>
              <a:gd name="connsiteY16" fmla="*/ 218789 h 376999"/>
              <a:gd name="connsiteX17" fmla="*/ 160782 w 379190"/>
              <a:gd name="connsiteY17" fmla="*/ 124016 h 376999"/>
              <a:gd name="connsiteX18" fmla="*/ 182690 w 379190"/>
              <a:gd name="connsiteY18" fmla="*/ 124016 h 376999"/>
              <a:gd name="connsiteX19" fmla="*/ 262509 w 379190"/>
              <a:gd name="connsiteY19" fmla="*/ 196882 h 376999"/>
              <a:gd name="connsiteX20" fmla="*/ 342710 w 379190"/>
              <a:gd name="connsiteY20" fmla="*/ 116681 h 376999"/>
              <a:gd name="connsiteX21" fmla="*/ 262509 w 379190"/>
              <a:gd name="connsiteY21" fmla="*/ 36481 h 376999"/>
              <a:gd name="connsiteX22" fmla="*/ 182690 w 379190"/>
              <a:gd name="connsiteY22" fmla="*/ 109442 h 376999"/>
              <a:gd name="connsiteX23" fmla="*/ 160782 w 379190"/>
              <a:gd name="connsiteY23" fmla="*/ 109442 h 376999"/>
              <a:gd name="connsiteX24" fmla="*/ 262509 w 379190"/>
              <a:gd name="connsiteY24" fmla="*/ 14669 h 376999"/>
              <a:gd name="connsiteX25" fmla="*/ 146209 w 379190"/>
              <a:gd name="connsiteY25" fmla="*/ 109442 h 376999"/>
              <a:gd name="connsiteX26" fmla="*/ 126968 w 379190"/>
              <a:gd name="connsiteY26" fmla="*/ 109442 h 376999"/>
              <a:gd name="connsiteX27" fmla="*/ 107252 w 379190"/>
              <a:gd name="connsiteY27" fmla="*/ 89726 h 376999"/>
              <a:gd name="connsiteX28" fmla="*/ 96965 w 379190"/>
              <a:gd name="connsiteY28" fmla="*/ 100013 h 376999"/>
              <a:gd name="connsiteX29" fmla="*/ 106394 w 379190"/>
              <a:gd name="connsiteY29" fmla="*/ 109442 h 376999"/>
              <a:gd name="connsiteX30" fmla="*/ 76581 w 379190"/>
              <a:gd name="connsiteY30" fmla="*/ 109442 h 376999"/>
              <a:gd name="connsiteX31" fmla="*/ 0 w 379190"/>
              <a:gd name="connsiteY31" fmla="*/ 185928 h 376999"/>
              <a:gd name="connsiteX32" fmla="*/ 76581 w 379190"/>
              <a:gd name="connsiteY32" fmla="*/ 262509 h 376999"/>
              <a:gd name="connsiteX33" fmla="*/ 157448 w 379190"/>
              <a:gd name="connsiteY33" fmla="*/ 262509 h 376999"/>
              <a:gd name="connsiteX34" fmla="*/ 177165 w 379190"/>
              <a:gd name="connsiteY34" fmla="*/ 282226 h 376999"/>
              <a:gd name="connsiteX35" fmla="*/ 187452 w 379190"/>
              <a:gd name="connsiteY35" fmla="*/ 271939 h 376999"/>
              <a:gd name="connsiteX36" fmla="*/ 178022 w 379190"/>
              <a:gd name="connsiteY36" fmla="*/ 262509 h 376999"/>
              <a:gd name="connsiteX37" fmla="*/ 317183 w 379190"/>
              <a:gd name="connsiteY37" fmla="*/ 262509 h 376999"/>
              <a:gd name="connsiteX38" fmla="*/ 357283 w 379190"/>
              <a:gd name="connsiteY38" fmla="*/ 302609 h 376999"/>
              <a:gd name="connsiteX39" fmla="*/ 317183 w 379190"/>
              <a:gd name="connsiteY39" fmla="*/ 342710 h 376999"/>
              <a:gd name="connsiteX40" fmla="*/ 250889 w 379190"/>
              <a:gd name="connsiteY40" fmla="*/ 342710 h 376999"/>
              <a:gd name="connsiteX41" fmla="*/ 231172 w 379190"/>
              <a:gd name="connsiteY41" fmla="*/ 322993 h 376999"/>
              <a:gd name="connsiteX42" fmla="*/ 220885 w 379190"/>
              <a:gd name="connsiteY42" fmla="*/ 333280 h 376999"/>
              <a:gd name="connsiteX43" fmla="*/ 230315 w 379190"/>
              <a:gd name="connsiteY43" fmla="*/ 342710 h 376999"/>
              <a:gd name="connsiteX44" fmla="*/ 76772 w 379190"/>
              <a:gd name="connsiteY44" fmla="*/ 342710 h 376999"/>
              <a:gd name="connsiteX45" fmla="*/ 56960 w 379190"/>
              <a:gd name="connsiteY45" fmla="*/ 322993 h 376999"/>
              <a:gd name="connsiteX46" fmla="*/ 46673 w 379190"/>
              <a:gd name="connsiteY46" fmla="*/ 333280 h 376999"/>
              <a:gd name="connsiteX47" fmla="*/ 62675 w 379190"/>
              <a:gd name="connsiteY47" fmla="*/ 350044 h 376999"/>
              <a:gd name="connsiteX48" fmla="*/ 46673 w 379190"/>
              <a:gd name="connsiteY48" fmla="*/ 366713 h 376999"/>
              <a:gd name="connsiteX49" fmla="*/ 56960 w 379190"/>
              <a:gd name="connsiteY49" fmla="*/ 377000 h 376999"/>
              <a:gd name="connsiteX50" fmla="*/ 76772 w 379190"/>
              <a:gd name="connsiteY50" fmla="*/ 357283 h 376999"/>
              <a:gd name="connsiteX51" fmla="*/ 230315 w 379190"/>
              <a:gd name="connsiteY51" fmla="*/ 357283 h 376999"/>
              <a:gd name="connsiteX52" fmla="*/ 220885 w 379190"/>
              <a:gd name="connsiteY52" fmla="*/ 366713 h 376999"/>
              <a:gd name="connsiteX53" fmla="*/ 231172 w 379190"/>
              <a:gd name="connsiteY53" fmla="*/ 377000 h 376999"/>
              <a:gd name="connsiteX54" fmla="*/ 250889 w 379190"/>
              <a:gd name="connsiteY54" fmla="*/ 357283 h 376999"/>
              <a:gd name="connsiteX55" fmla="*/ 317183 w 379190"/>
              <a:gd name="connsiteY55" fmla="*/ 357283 h 376999"/>
              <a:gd name="connsiteX56" fmla="*/ 371856 w 379190"/>
              <a:gd name="connsiteY56" fmla="*/ 302609 h 376999"/>
              <a:gd name="connsiteX57" fmla="*/ 317183 w 379190"/>
              <a:gd name="connsiteY57" fmla="*/ 247936 h 376999"/>
              <a:gd name="connsiteX58" fmla="*/ 178022 w 379190"/>
              <a:gd name="connsiteY58" fmla="*/ 247936 h 376999"/>
              <a:gd name="connsiteX59" fmla="*/ 187452 w 379190"/>
              <a:gd name="connsiteY59" fmla="*/ 238506 h 376999"/>
              <a:gd name="connsiteX60" fmla="*/ 177165 w 379190"/>
              <a:gd name="connsiteY60" fmla="*/ 228219 h 376999"/>
              <a:gd name="connsiteX61" fmla="*/ 157448 w 379190"/>
              <a:gd name="connsiteY61" fmla="*/ 247936 h 376999"/>
              <a:gd name="connsiteX62" fmla="*/ 76581 w 379190"/>
              <a:gd name="connsiteY62" fmla="*/ 247936 h 376999"/>
              <a:gd name="connsiteX63" fmla="*/ 14573 w 379190"/>
              <a:gd name="connsiteY63" fmla="*/ 185928 h 376999"/>
              <a:gd name="connsiteX64" fmla="*/ 76581 w 379190"/>
              <a:gd name="connsiteY64" fmla="*/ 123920 h 376999"/>
              <a:gd name="connsiteX65" fmla="*/ 106394 w 379190"/>
              <a:gd name="connsiteY65" fmla="*/ 123920 h 376999"/>
              <a:gd name="connsiteX66" fmla="*/ 96965 w 379190"/>
              <a:gd name="connsiteY66" fmla="*/ 133350 h 376999"/>
              <a:gd name="connsiteX67" fmla="*/ 107252 w 379190"/>
              <a:gd name="connsiteY67" fmla="*/ 143637 h 376999"/>
              <a:gd name="connsiteX68" fmla="*/ 126968 w 379190"/>
              <a:gd name="connsiteY68" fmla="*/ 123920 h 376999"/>
              <a:gd name="connsiteX69" fmla="*/ 146209 w 379190"/>
              <a:gd name="connsiteY69" fmla="*/ 123920 h 376999"/>
              <a:gd name="connsiteX70" fmla="*/ 262509 w 379190"/>
              <a:gd name="connsiteY70" fmla="*/ 233267 h 376999"/>
              <a:gd name="connsiteX71" fmla="*/ 379190 w 379190"/>
              <a:gd name="connsiteY71" fmla="*/ 116586 h 376999"/>
              <a:gd name="connsiteX72" fmla="*/ 262509 w 379190"/>
              <a:gd name="connsiteY72" fmla="*/ 0 h 376999"/>
              <a:gd name="connsiteX73" fmla="*/ 146209 w 379190"/>
              <a:gd name="connsiteY73" fmla="*/ 109347 h 37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79190" h="376999">
                <a:moveTo>
                  <a:pt x="262509" y="51054"/>
                </a:moveTo>
                <a:cubicBezTo>
                  <a:pt x="298704" y="51054"/>
                  <a:pt x="328136" y="80486"/>
                  <a:pt x="328136" y="116681"/>
                </a:cubicBezTo>
                <a:cubicBezTo>
                  <a:pt x="328136" y="152876"/>
                  <a:pt x="298704" y="182309"/>
                  <a:pt x="262509" y="182309"/>
                </a:cubicBezTo>
                <a:cubicBezTo>
                  <a:pt x="228791" y="182309"/>
                  <a:pt x="200978" y="156686"/>
                  <a:pt x="197358" y="124016"/>
                </a:cubicBezTo>
                <a:lnTo>
                  <a:pt x="244983" y="124016"/>
                </a:lnTo>
                <a:lnTo>
                  <a:pt x="235553" y="133445"/>
                </a:lnTo>
                <a:lnTo>
                  <a:pt x="245840" y="143732"/>
                </a:lnTo>
                <a:lnTo>
                  <a:pt x="267748" y="121825"/>
                </a:lnTo>
                <a:cubicBezTo>
                  <a:pt x="270605" y="118967"/>
                  <a:pt x="270605" y="114395"/>
                  <a:pt x="267748" y="111538"/>
                </a:cubicBezTo>
                <a:lnTo>
                  <a:pt x="245840" y="89630"/>
                </a:lnTo>
                <a:lnTo>
                  <a:pt x="235553" y="99917"/>
                </a:lnTo>
                <a:lnTo>
                  <a:pt x="244983" y="109347"/>
                </a:lnTo>
                <a:lnTo>
                  <a:pt x="197358" y="109347"/>
                </a:lnTo>
                <a:cubicBezTo>
                  <a:pt x="200978" y="76581"/>
                  <a:pt x="228791" y="51054"/>
                  <a:pt x="262509" y="51054"/>
                </a:cubicBezTo>
                <a:moveTo>
                  <a:pt x="262509" y="14573"/>
                </a:moveTo>
                <a:cubicBezTo>
                  <a:pt x="318802" y="14573"/>
                  <a:pt x="364617" y="60389"/>
                  <a:pt x="364617" y="116681"/>
                </a:cubicBezTo>
                <a:cubicBezTo>
                  <a:pt x="364617" y="172974"/>
                  <a:pt x="318802" y="218789"/>
                  <a:pt x="262509" y="218789"/>
                </a:cubicBezTo>
                <a:cubicBezTo>
                  <a:pt x="206216" y="218789"/>
                  <a:pt x="164592" y="176879"/>
                  <a:pt x="160782" y="124016"/>
                </a:cubicBezTo>
                <a:lnTo>
                  <a:pt x="182690" y="124016"/>
                </a:lnTo>
                <a:cubicBezTo>
                  <a:pt x="186404" y="164878"/>
                  <a:pt x="220790" y="196882"/>
                  <a:pt x="262509" y="196882"/>
                </a:cubicBezTo>
                <a:cubicBezTo>
                  <a:pt x="306705" y="196882"/>
                  <a:pt x="342710" y="160877"/>
                  <a:pt x="342710" y="116681"/>
                </a:cubicBezTo>
                <a:cubicBezTo>
                  <a:pt x="342710" y="72485"/>
                  <a:pt x="306705" y="36481"/>
                  <a:pt x="262509" y="36481"/>
                </a:cubicBezTo>
                <a:cubicBezTo>
                  <a:pt x="220790" y="36481"/>
                  <a:pt x="186404" y="68580"/>
                  <a:pt x="182690" y="109442"/>
                </a:cubicBezTo>
                <a:lnTo>
                  <a:pt x="160782" y="109442"/>
                </a:lnTo>
                <a:cubicBezTo>
                  <a:pt x="164592" y="56579"/>
                  <a:pt x="208693" y="14669"/>
                  <a:pt x="262509" y="14669"/>
                </a:cubicBezTo>
                <a:moveTo>
                  <a:pt x="146209" y="109442"/>
                </a:moveTo>
                <a:lnTo>
                  <a:pt x="126968" y="109442"/>
                </a:lnTo>
                <a:lnTo>
                  <a:pt x="107252" y="89726"/>
                </a:lnTo>
                <a:lnTo>
                  <a:pt x="96965" y="100013"/>
                </a:lnTo>
                <a:lnTo>
                  <a:pt x="106394" y="109442"/>
                </a:lnTo>
                <a:lnTo>
                  <a:pt x="76581" y="109442"/>
                </a:lnTo>
                <a:cubicBezTo>
                  <a:pt x="34385" y="109347"/>
                  <a:pt x="0" y="143732"/>
                  <a:pt x="0" y="185928"/>
                </a:cubicBezTo>
                <a:cubicBezTo>
                  <a:pt x="0" y="228124"/>
                  <a:pt x="34385" y="262509"/>
                  <a:pt x="76581" y="262509"/>
                </a:cubicBezTo>
                <a:lnTo>
                  <a:pt x="157448" y="262509"/>
                </a:lnTo>
                <a:lnTo>
                  <a:pt x="177165" y="282226"/>
                </a:lnTo>
                <a:lnTo>
                  <a:pt x="187452" y="271939"/>
                </a:lnTo>
                <a:lnTo>
                  <a:pt x="178022" y="262509"/>
                </a:lnTo>
                <a:lnTo>
                  <a:pt x="317183" y="262509"/>
                </a:lnTo>
                <a:cubicBezTo>
                  <a:pt x="339281" y="262509"/>
                  <a:pt x="357283" y="280511"/>
                  <a:pt x="357283" y="302609"/>
                </a:cubicBezTo>
                <a:cubicBezTo>
                  <a:pt x="357283" y="324707"/>
                  <a:pt x="339281" y="342710"/>
                  <a:pt x="317183" y="342710"/>
                </a:cubicBezTo>
                <a:lnTo>
                  <a:pt x="250889" y="342710"/>
                </a:lnTo>
                <a:lnTo>
                  <a:pt x="231172" y="322993"/>
                </a:lnTo>
                <a:lnTo>
                  <a:pt x="220885" y="333280"/>
                </a:lnTo>
                <a:lnTo>
                  <a:pt x="230315" y="342710"/>
                </a:lnTo>
                <a:lnTo>
                  <a:pt x="76772" y="342710"/>
                </a:lnTo>
                <a:lnTo>
                  <a:pt x="56960" y="322993"/>
                </a:lnTo>
                <a:lnTo>
                  <a:pt x="46673" y="333280"/>
                </a:lnTo>
                <a:lnTo>
                  <a:pt x="62675" y="350044"/>
                </a:lnTo>
                <a:lnTo>
                  <a:pt x="46673" y="366713"/>
                </a:lnTo>
                <a:lnTo>
                  <a:pt x="56960" y="377000"/>
                </a:lnTo>
                <a:lnTo>
                  <a:pt x="76772" y="357283"/>
                </a:lnTo>
                <a:lnTo>
                  <a:pt x="230315" y="357283"/>
                </a:lnTo>
                <a:lnTo>
                  <a:pt x="220885" y="366713"/>
                </a:lnTo>
                <a:lnTo>
                  <a:pt x="231172" y="377000"/>
                </a:lnTo>
                <a:lnTo>
                  <a:pt x="250889" y="357283"/>
                </a:lnTo>
                <a:lnTo>
                  <a:pt x="317183" y="357283"/>
                </a:lnTo>
                <a:cubicBezTo>
                  <a:pt x="347377" y="357283"/>
                  <a:pt x="371856" y="332708"/>
                  <a:pt x="371856" y="302609"/>
                </a:cubicBezTo>
                <a:cubicBezTo>
                  <a:pt x="371856" y="272510"/>
                  <a:pt x="347282" y="247936"/>
                  <a:pt x="317183" y="247936"/>
                </a:cubicBezTo>
                <a:lnTo>
                  <a:pt x="178022" y="247936"/>
                </a:lnTo>
                <a:lnTo>
                  <a:pt x="187452" y="238506"/>
                </a:lnTo>
                <a:lnTo>
                  <a:pt x="177165" y="228219"/>
                </a:lnTo>
                <a:lnTo>
                  <a:pt x="157448" y="247936"/>
                </a:lnTo>
                <a:lnTo>
                  <a:pt x="76581" y="247936"/>
                </a:lnTo>
                <a:cubicBezTo>
                  <a:pt x="42386" y="247936"/>
                  <a:pt x="14573" y="220123"/>
                  <a:pt x="14573" y="185928"/>
                </a:cubicBezTo>
                <a:cubicBezTo>
                  <a:pt x="14573" y="151733"/>
                  <a:pt x="42386" y="123920"/>
                  <a:pt x="76581" y="123920"/>
                </a:cubicBezTo>
                <a:lnTo>
                  <a:pt x="106394" y="123920"/>
                </a:lnTo>
                <a:lnTo>
                  <a:pt x="96965" y="133350"/>
                </a:lnTo>
                <a:lnTo>
                  <a:pt x="107252" y="143637"/>
                </a:lnTo>
                <a:lnTo>
                  <a:pt x="126968" y="123920"/>
                </a:lnTo>
                <a:lnTo>
                  <a:pt x="146209" y="123920"/>
                </a:lnTo>
                <a:cubicBezTo>
                  <a:pt x="150019" y="184880"/>
                  <a:pt x="200597" y="233267"/>
                  <a:pt x="262509" y="233267"/>
                </a:cubicBezTo>
                <a:cubicBezTo>
                  <a:pt x="324422" y="233267"/>
                  <a:pt x="379190" y="180880"/>
                  <a:pt x="379190" y="116586"/>
                </a:cubicBezTo>
                <a:cubicBezTo>
                  <a:pt x="379190" y="52292"/>
                  <a:pt x="326803" y="0"/>
                  <a:pt x="262509" y="0"/>
                </a:cubicBezTo>
                <a:cubicBezTo>
                  <a:pt x="198215" y="0"/>
                  <a:pt x="150019" y="48482"/>
                  <a:pt x="146209" y="109347"/>
                </a:cubicBezTo>
              </a:path>
            </a:pathLst>
          </a:custGeom>
          <a:solidFill>
            <a:schemeClr val="accent2">
              <a:alpha val="20000"/>
            </a:schemeClr>
          </a:solidFill>
          <a:ln w="9525" cap="flat">
            <a:noFill/>
            <a:prstDash val="solid"/>
            <a:miter/>
          </a:ln>
        </p:spPr>
        <p:txBody>
          <a:bodyPr rtlCol="0" anchor="ctr"/>
          <a:lstStyle/>
          <a:p>
            <a:endParaRPr lang="en-US"/>
          </a:p>
        </p:txBody>
      </p:sp>
      <p:grpSp>
        <p:nvGrpSpPr>
          <p:cNvPr id="54" name="Group 53">
            <a:extLst>
              <a:ext uri="{FF2B5EF4-FFF2-40B4-BE49-F238E27FC236}">
                <a16:creationId xmlns:a16="http://schemas.microsoft.com/office/drawing/2014/main" id="{8E0A744B-FE81-56C9-694C-9E4F9673D800}"/>
              </a:ext>
            </a:extLst>
          </p:cNvPr>
          <p:cNvGrpSpPr/>
          <p:nvPr userDrawn="1"/>
        </p:nvGrpSpPr>
        <p:grpSpPr>
          <a:xfrm>
            <a:off x="4789120" y="3896144"/>
            <a:ext cx="2294072" cy="2044625"/>
            <a:chOff x="5943600" y="3295650"/>
            <a:chExt cx="303084" cy="270128"/>
          </a:xfrm>
          <a:solidFill>
            <a:schemeClr val="accent2">
              <a:alpha val="20000"/>
            </a:schemeClr>
          </a:solidFill>
        </p:grpSpPr>
        <p:sp>
          <p:nvSpPr>
            <p:cNvPr id="55" name="Freeform: Shape 54">
              <a:extLst>
                <a:ext uri="{FF2B5EF4-FFF2-40B4-BE49-F238E27FC236}">
                  <a16:creationId xmlns:a16="http://schemas.microsoft.com/office/drawing/2014/main" id="{390B6FCF-CD1B-3CB2-68B0-9BA70EBFA359}"/>
                </a:ext>
              </a:extLst>
            </p:cNvPr>
            <p:cNvSpPr/>
            <p:nvPr/>
          </p:nvSpPr>
          <p:spPr>
            <a:xfrm>
              <a:off x="6132744" y="3473957"/>
              <a:ext cx="31930" cy="50768"/>
            </a:xfrm>
            <a:custGeom>
              <a:avLst/>
              <a:gdLst>
                <a:gd name="connsiteX0" fmla="*/ 28883 w 31930"/>
                <a:gd name="connsiteY0" fmla="*/ 50768 h 50768"/>
                <a:gd name="connsiteX1" fmla="*/ 25739 w 31930"/>
                <a:gd name="connsiteY1" fmla="*/ 47720 h 50768"/>
                <a:gd name="connsiteX2" fmla="*/ 25739 w 31930"/>
                <a:gd name="connsiteY2" fmla="*/ 19717 h 50768"/>
                <a:gd name="connsiteX3" fmla="*/ 1546 w 31930"/>
                <a:gd name="connsiteY3" fmla="*/ 5715 h 50768"/>
                <a:gd name="connsiteX4" fmla="*/ 403 w 31930"/>
                <a:gd name="connsiteY4" fmla="*/ 1524 h 50768"/>
                <a:gd name="connsiteX5" fmla="*/ 3070 w 31930"/>
                <a:gd name="connsiteY5" fmla="*/ 0 h 50768"/>
                <a:gd name="connsiteX6" fmla="*/ 4594 w 31930"/>
                <a:gd name="connsiteY6" fmla="*/ 381 h 50768"/>
                <a:gd name="connsiteX7" fmla="*/ 30407 w 31930"/>
                <a:gd name="connsiteY7" fmla="*/ 15240 h 50768"/>
                <a:gd name="connsiteX8" fmla="*/ 31931 w 31930"/>
                <a:gd name="connsiteY8" fmla="*/ 17907 h 50768"/>
                <a:gd name="connsiteX9" fmla="*/ 31931 w 31930"/>
                <a:gd name="connsiteY9" fmla="*/ 47625 h 50768"/>
                <a:gd name="connsiteX10" fmla="*/ 28883 w 31930"/>
                <a:gd name="connsiteY10" fmla="*/ 50673 h 50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930" h="50768">
                  <a:moveTo>
                    <a:pt x="28883" y="50768"/>
                  </a:moveTo>
                  <a:cubicBezTo>
                    <a:pt x="27168" y="50768"/>
                    <a:pt x="25739" y="49340"/>
                    <a:pt x="25739" y="47720"/>
                  </a:cubicBezTo>
                  <a:lnTo>
                    <a:pt x="25739" y="19717"/>
                  </a:lnTo>
                  <a:lnTo>
                    <a:pt x="1546" y="5715"/>
                  </a:lnTo>
                  <a:cubicBezTo>
                    <a:pt x="117" y="4858"/>
                    <a:pt x="-454" y="2953"/>
                    <a:pt x="403" y="1524"/>
                  </a:cubicBezTo>
                  <a:cubicBezTo>
                    <a:pt x="974" y="572"/>
                    <a:pt x="2022" y="0"/>
                    <a:pt x="3070" y="0"/>
                  </a:cubicBezTo>
                  <a:cubicBezTo>
                    <a:pt x="3641" y="0"/>
                    <a:pt x="4118" y="191"/>
                    <a:pt x="4594" y="381"/>
                  </a:cubicBezTo>
                  <a:lnTo>
                    <a:pt x="30407" y="15240"/>
                  </a:lnTo>
                  <a:cubicBezTo>
                    <a:pt x="31359" y="15811"/>
                    <a:pt x="31931" y="16859"/>
                    <a:pt x="31931" y="17907"/>
                  </a:cubicBezTo>
                  <a:lnTo>
                    <a:pt x="31931" y="47625"/>
                  </a:lnTo>
                  <a:cubicBezTo>
                    <a:pt x="31931" y="49340"/>
                    <a:pt x="30502" y="50673"/>
                    <a:pt x="28883" y="50673"/>
                  </a:cubicBezTo>
                </a:path>
              </a:pathLst>
            </a:custGeom>
            <a:grp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D50D0593-FA4A-E827-29F2-4CD66FA5D18A}"/>
                </a:ext>
              </a:extLst>
            </p:cNvPr>
            <p:cNvSpPr/>
            <p:nvPr/>
          </p:nvSpPr>
          <p:spPr>
            <a:xfrm>
              <a:off x="6052491" y="3318319"/>
              <a:ext cx="86318" cy="60674"/>
            </a:xfrm>
            <a:custGeom>
              <a:avLst/>
              <a:gdLst>
                <a:gd name="connsiteX0" fmla="*/ 43223 w 86318"/>
                <a:gd name="connsiteY0" fmla="*/ 60674 h 60674"/>
                <a:gd name="connsiteX1" fmla="*/ 40080 w 86318"/>
                <a:gd name="connsiteY1" fmla="*/ 57626 h 60674"/>
                <a:gd name="connsiteX2" fmla="*/ 40080 w 86318"/>
                <a:gd name="connsiteY2" fmla="*/ 28004 h 60674"/>
                <a:gd name="connsiteX3" fmla="*/ 1503 w 86318"/>
                <a:gd name="connsiteY3" fmla="*/ 5715 h 60674"/>
                <a:gd name="connsiteX4" fmla="*/ 360 w 86318"/>
                <a:gd name="connsiteY4" fmla="*/ 1524 h 60674"/>
                <a:gd name="connsiteX5" fmla="*/ 3027 w 86318"/>
                <a:gd name="connsiteY5" fmla="*/ 0 h 60674"/>
                <a:gd name="connsiteX6" fmla="*/ 4551 w 86318"/>
                <a:gd name="connsiteY6" fmla="*/ 381 h 60674"/>
                <a:gd name="connsiteX7" fmla="*/ 43128 w 86318"/>
                <a:gd name="connsiteY7" fmla="*/ 22670 h 60674"/>
                <a:gd name="connsiteX8" fmla="*/ 81704 w 86318"/>
                <a:gd name="connsiteY8" fmla="*/ 381 h 60674"/>
                <a:gd name="connsiteX9" fmla="*/ 83228 w 86318"/>
                <a:gd name="connsiteY9" fmla="*/ 0 h 60674"/>
                <a:gd name="connsiteX10" fmla="*/ 85895 w 86318"/>
                <a:gd name="connsiteY10" fmla="*/ 1524 h 60674"/>
                <a:gd name="connsiteX11" fmla="*/ 84752 w 86318"/>
                <a:gd name="connsiteY11" fmla="*/ 5715 h 60674"/>
                <a:gd name="connsiteX12" fmla="*/ 46176 w 86318"/>
                <a:gd name="connsiteY12" fmla="*/ 28004 h 60674"/>
                <a:gd name="connsiteX13" fmla="*/ 46176 w 86318"/>
                <a:gd name="connsiteY13" fmla="*/ 57626 h 60674"/>
                <a:gd name="connsiteX14" fmla="*/ 43128 w 86318"/>
                <a:gd name="connsiteY14" fmla="*/ 60674 h 6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318" h="60674">
                  <a:moveTo>
                    <a:pt x="43223" y="60674"/>
                  </a:moveTo>
                  <a:cubicBezTo>
                    <a:pt x="41508" y="60674"/>
                    <a:pt x="40080" y="59246"/>
                    <a:pt x="40080" y="57626"/>
                  </a:cubicBezTo>
                  <a:lnTo>
                    <a:pt x="40080" y="28004"/>
                  </a:lnTo>
                  <a:lnTo>
                    <a:pt x="1503" y="5715"/>
                  </a:lnTo>
                  <a:cubicBezTo>
                    <a:pt x="75" y="4858"/>
                    <a:pt x="-402" y="2953"/>
                    <a:pt x="360" y="1524"/>
                  </a:cubicBezTo>
                  <a:cubicBezTo>
                    <a:pt x="932" y="571"/>
                    <a:pt x="1980" y="0"/>
                    <a:pt x="3027" y="0"/>
                  </a:cubicBezTo>
                  <a:cubicBezTo>
                    <a:pt x="3599" y="0"/>
                    <a:pt x="4075" y="190"/>
                    <a:pt x="4551" y="381"/>
                  </a:cubicBezTo>
                  <a:lnTo>
                    <a:pt x="43128" y="22670"/>
                  </a:lnTo>
                  <a:lnTo>
                    <a:pt x="81704" y="381"/>
                  </a:lnTo>
                  <a:cubicBezTo>
                    <a:pt x="81704" y="381"/>
                    <a:pt x="82657" y="0"/>
                    <a:pt x="83228" y="0"/>
                  </a:cubicBezTo>
                  <a:cubicBezTo>
                    <a:pt x="84276" y="0"/>
                    <a:pt x="85323" y="571"/>
                    <a:pt x="85895" y="1524"/>
                  </a:cubicBezTo>
                  <a:cubicBezTo>
                    <a:pt x="86752" y="2953"/>
                    <a:pt x="86276" y="4858"/>
                    <a:pt x="84752" y="5715"/>
                  </a:cubicBezTo>
                  <a:lnTo>
                    <a:pt x="46176" y="28004"/>
                  </a:lnTo>
                  <a:lnTo>
                    <a:pt x="46176" y="57626"/>
                  </a:lnTo>
                  <a:cubicBezTo>
                    <a:pt x="46176" y="59341"/>
                    <a:pt x="44747" y="60674"/>
                    <a:pt x="43128" y="60674"/>
                  </a:cubicBezTo>
                </a:path>
              </a:pathLst>
            </a:custGeom>
            <a:grp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62723A12-1A76-167E-B304-8751A173932F}"/>
                </a:ext>
              </a:extLst>
            </p:cNvPr>
            <p:cNvSpPr/>
            <p:nvPr/>
          </p:nvSpPr>
          <p:spPr>
            <a:xfrm>
              <a:off x="6092591" y="3404425"/>
              <a:ext cx="31792" cy="50768"/>
            </a:xfrm>
            <a:custGeom>
              <a:avLst/>
              <a:gdLst>
                <a:gd name="connsiteX0" fmla="*/ 28840 w 31792"/>
                <a:gd name="connsiteY0" fmla="*/ 50768 h 50768"/>
                <a:gd name="connsiteX1" fmla="*/ 25697 w 31792"/>
                <a:gd name="connsiteY1" fmla="*/ 47720 h 50768"/>
                <a:gd name="connsiteX2" fmla="*/ 25697 w 31792"/>
                <a:gd name="connsiteY2" fmla="*/ 19717 h 50768"/>
                <a:gd name="connsiteX3" fmla="*/ 1503 w 31792"/>
                <a:gd name="connsiteY3" fmla="*/ 5715 h 50768"/>
                <a:gd name="connsiteX4" fmla="*/ 360 w 31792"/>
                <a:gd name="connsiteY4" fmla="*/ 1524 h 50768"/>
                <a:gd name="connsiteX5" fmla="*/ 3027 w 31792"/>
                <a:gd name="connsiteY5" fmla="*/ 0 h 50768"/>
                <a:gd name="connsiteX6" fmla="*/ 4552 w 31792"/>
                <a:gd name="connsiteY6" fmla="*/ 381 h 50768"/>
                <a:gd name="connsiteX7" fmla="*/ 30269 w 31792"/>
                <a:gd name="connsiteY7" fmla="*/ 15240 h 50768"/>
                <a:gd name="connsiteX8" fmla="*/ 31793 w 31792"/>
                <a:gd name="connsiteY8" fmla="*/ 17907 h 50768"/>
                <a:gd name="connsiteX9" fmla="*/ 31793 w 31792"/>
                <a:gd name="connsiteY9" fmla="*/ 47625 h 50768"/>
                <a:gd name="connsiteX10" fmla="*/ 28745 w 31792"/>
                <a:gd name="connsiteY10" fmla="*/ 50673 h 50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92" h="50768">
                  <a:moveTo>
                    <a:pt x="28840" y="50768"/>
                  </a:moveTo>
                  <a:cubicBezTo>
                    <a:pt x="27126" y="50768"/>
                    <a:pt x="25697" y="49340"/>
                    <a:pt x="25697" y="47720"/>
                  </a:cubicBezTo>
                  <a:lnTo>
                    <a:pt x="25697" y="19717"/>
                  </a:lnTo>
                  <a:lnTo>
                    <a:pt x="1503" y="5715"/>
                  </a:lnTo>
                  <a:cubicBezTo>
                    <a:pt x="75" y="4858"/>
                    <a:pt x="-402" y="2953"/>
                    <a:pt x="360" y="1524"/>
                  </a:cubicBezTo>
                  <a:cubicBezTo>
                    <a:pt x="932" y="571"/>
                    <a:pt x="1980" y="0"/>
                    <a:pt x="3027" y="0"/>
                  </a:cubicBezTo>
                  <a:cubicBezTo>
                    <a:pt x="3599" y="0"/>
                    <a:pt x="4075" y="95"/>
                    <a:pt x="4552" y="381"/>
                  </a:cubicBezTo>
                  <a:lnTo>
                    <a:pt x="30269" y="15240"/>
                  </a:lnTo>
                  <a:cubicBezTo>
                    <a:pt x="31221" y="15811"/>
                    <a:pt x="31793" y="16859"/>
                    <a:pt x="31793" y="17907"/>
                  </a:cubicBezTo>
                  <a:lnTo>
                    <a:pt x="31793" y="47625"/>
                  </a:lnTo>
                  <a:cubicBezTo>
                    <a:pt x="31793" y="49340"/>
                    <a:pt x="30364" y="50673"/>
                    <a:pt x="28745" y="50673"/>
                  </a:cubicBezTo>
                </a:path>
              </a:pathLst>
            </a:custGeom>
            <a:grp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93D5D6AC-6C38-A575-5D80-4346916000A4}"/>
                </a:ext>
              </a:extLst>
            </p:cNvPr>
            <p:cNvSpPr/>
            <p:nvPr/>
          </p:nvSpPr>
          <p:spPr>
            <a:xfrm>
              <a:off x="5972248" y="3387852"/>
              <a:ext cx="246952" cy="168306"/>
            </a:xfrm>
            <a:custGeom>
              <a:avLst/>
              <a:gdLst>
                <a:gd name="connsiteX0" fmla="*/ 86414 w 246952"/>
                <a:gd name="connsiteY0" fmla="*/ 27908 h 168306"/>
                <a:gd name="connsiteX1" fmla="*/ 86414 w 246952"/>
                <a:gd name="connsiteY1" fmla="*/ 70676 h 168306"/>
                <a:gd name="connsiteX2" fmla="*/ 123466 w 246952"/>
                <a:gd name="connsiteY2" fmla="*/ 92107 h 168306"/>
                <a:gd name="connsiteX3" fmla="*/ 160518 w 246952"/>
                <a:gd name="connsiteY3" fmla="*/ 70676 h 168306"/>
                <a:gd name="connsiteX4" fmla="*/ 160518 w 246952"/>
                <a:gd name="connsiteY4" fmla="*/ 27908 h 168306"/>
                <a:gd name="connsiteX5" fmla="*/ 123466 w 246952"/>
                <a:gd name="connsiteY5" fmla="*/ 6477 h 168306"/>
                <a:gd name="connsiteX6" fmla="*/ 86414 w 246952"/>
                <a:gd name="connsiteY6" fmla="*/ 27908 h 168306"/>
                <a:gd name="connsiteX7" fmla="*/ 163566 w 246952"/>
                <a:gd name="connsiteY7" fmla="*/ 168307 h 168306"/>
                <a:gd name="connsiteX8" fmla="*/ 162042 w 246952"/>
                <a:gd name="connsiteY8" fmla="*/ 167926 h 168306"/>
                <a:gd name="connsiteX9" fmla="*/ 121942 w 246952"/>
                <a:gd name="connsiteY9" fmla="*/ 144780 h 168306"/>
                <a:gd name="connsiteX10" fmla="*/ 120418 w 246952"/>
                <a:gd name="connsiteY10" fmla="*/ 142113 h 168306"/>
                <a:gd name="connsiteX11" fmla="*/ 120418 w 246952"/>
                <a:gd name="connsiteY11" fmla="*/ 120491 h 168306"/>
                <a:gd name="connsiteX12" fmla="*/ 123466 w 246952"/>
                <a:gd name="connsiteY12" fmla="*/ 117348 h 168306"/>
                <a:gd name="connsiteX13" fmla="*/ 126514 w 246952"/>
                <a:gd name="connsiteY13" fmla="*/ 120491 h 168306"/>
                <a:gd name="connsiteX14" fmla="*/ 126514 w 246952"/>
                <a:gd name="connsiteY14" fmla="*/ 140303 h 168306"/>
                <a:gd name="connsiteX15" fmla="*/ 163566 w 246952"/>
                <a:gd name="connsiteY15" fmla="*/ 161735 h 168306"/>
                <a:gd name="connsiteX16" fmla="*/ 200618 w 246952"/>
                <a:gd name="connsiteY16" fmla="*/ 140303 h 168306"/>
                <a:gd name="connsiteX17" fmla="*/ 200618 w 246952"/>
                <a:gd name="connsiteY17" fmla="*/ 97536 h 168306"/>
                <a:gd name="connsiteX18" fmla="*/ 163566 w 246952"/>
                <a:gd name="connsiteY18" fmla="*/ 76105 h 168306"/>
                <a:gd name="connsiteX19" fmla="*/ 126514 w 246952"/>
                <a:gd name="connsiteY19" fmla="*/ 97536 h 168306"/>
                <a:gd name="connsiteX20" fmla="*/ 126514 w 246952"/>
                <a:gd name="connsiteY20" fmla="*/ 105632 h 168306"/>
                <a:gd name="connsiteX21" fmla="*/ 123466 w 246952"/>
                <a:gd name="connsiteY21" fmla="*/ 108776 h 168306"/>
                <a:gd name="connsiteX22" fmla="*/ 120418 w 246952"/>
                <a:gd name="connsiteY22" fmla="*/ 105632 h 168306"/>
                <a:gd name="connsiteX23" fmla="*/ 120418 w 246952"/>
                <a:gd name="connsiteY23" fmla="*/ 97536 h 168306"/>
                <a:gd name="connsiteX24" fmla="*/ 83366 w 246952"/>
                <a:gd name="connsiteY24" fmla="*/ 76105 h 168306"/>
                <a:gd name="connsiteX25" fmla="*/ 46313 w 246952"/>
                <a:gd name="connsiteY25" fmla="*/ 97536 h 168306"/>
                <a:gd name="connsiteX26" fmla="*/ 46313 w 246952"/>
                <a:gd name="connsiteY26" fmla="*/ 142113 h 168306"/>
                <a:gd name="connsiteX27" fmla="*/ 43265 w 246952"/>
                <a:gd name="connsiteY27" fmla="*/ 145256 h 168306"/>
                <a:gd name="connsiteX28" fmla="*/ 41075 w 246952"/>
                <a:gd name="connsiteY28" fmla="*/ 144304 h 168306"/>
                <a:gd name="connsiteX29" fmla="*/ 40122 w 246952"/>
                <a:gd name="connsiteY29" fmla="*/ 142113 h 168306"/>
                <a:gd name="connsiteX30" fmla="*/ 40122 w 246952"/>
                <a:gd name="connsiteY30" fmla="*/ 97536 h 168306"/>
                <a:gd name="connsiteX31" fmla="*/ 1546 w 246952"/>
                <a:gd name="connsiteY31" fmla="*/ 75248 h 168306"/>
                <a:gd name="connsiteX32" fmla="*/ 403 w 246952"/>
                <a:gd name="connsiteY32" fmla="*/ 71056 h 168306"/>
                <a:gd name="connsiteX33" fmla="*/ 3070 w 246952"/>
                <a:gd name="connsiteY33" fmla="*/ 69532 h 168306"/>
                <a:gd name="connsiteX34" fmla="*/ 4594 w 246952"/>
                <a:gd name="connsiteY34" fmla="*/ 69914 h 168306"/>
                <a:gd name="connsiteX35" fmla="*/ 43170 w 246952"/>
                <a:gd name="connsiteY35" fmla="*/ 92202 h 168306"/>
                <a:gd name="connsiteX36" fmla="*/ 80222 w 246952"/>
                <a:gd name="connsiteY36" fmla="*/ 70771 h 168306"/>
                <a:gd name="connsiteX37" fmla="*/ 80222 w 246952"/>
                <a:gd name="connsiteY37" fmla="*/ 26194 h 168306"/>
                <a:gd name="connsiteX38" fmla="*/ 81746 w 246952"/>
                <a:gd name="connsiteY38" fmla="*/ 23527 h 168306"/>
                <a:gd name="connsiteX39" fmla="*/ 121942 w 246952"/>
                <a:gd name="connsiteY39" fmla="*/ 381 h 168306"/>
                <a:gd name="connsiteX40" fmla="*/ 123466 w 246952"/>
                <a:gd name="connsiteY40" fmla="*/ 0 h 168306"/>
                <a:gd name="connsiteX41" fmla="*/ 124990 w 246952"/>
                <a:gd name="connsiteY41" fmla="*/ 381 h 168306"/>
                <a:gd name="connsiteX42" fmla="*/ 165185 w 246952"/>
                <a:gd name="connsiteY42" fmla="*/ 23527 h 168306"/>
                <a:gd name="connsiteX43" fmla="*/ 166709 w 246952"/>
                <a:gd name="connsiteY43" fmla="*/ 26194 h 168306"/>
                <a:gd name="connsiteX44" fmla="*/ 166709 w 246952"/>
                <a:gd name="connsiteY44" fmla="*/ 70771 h 168306"/>
                <a:gd name="connsiteX45" fmla="*/ 203762 w 246952"/>
                <a:gd name="connsiteY45" fmla="*/ 92202 h 168306"/>
                <a:gd name="connsiteX46" fmla="*/ 242338 w 246952"/>
                <a:gd name="connsiteY46" fmla="*/ 69914 h 168306"/>
                <a:gd name="connsiteX47" fmla="*/ 243862 w 246952"/>
                <a:gd name="connsiteY47" fmla="*/ 69532 h 168306"/>
                <a:gd name="connsiteX48" fmla="*/ 246529 w 246952"/>
                <a:gd name="connsiteY48" fmla="*/ 71056 h 168306"/>
                <a:gd name="connsiteX49" fmla="*/ 245386 w 246952"/>
                <a:gd name="connsiteY49" fmla="*/ 75248 h 168306"/>
                <a:gd name="connsiteX50" fmla="*/ 206810 w 246952"/>
                <a:gd name="connsiteY50" fmla="*/ 97536 h 168306"/>
                <a:gd name="connsiteX51" fmla="*/ 206810 w 246952"/>
                <a:gd name="connsiteY51" fmla="*/ 142113 h 168306"/>
                <a:gd name="connsiteX52" fmla="*/ 205286 w 246952"/>
                <a:gd name="connsiteY52" fmla="*/ 144780 h 168306"/>
                <a:gd name="connsiteX53" fmla="*/ 165090 w 246952"/>
                <a:gd name="connsiteY53" fmla="*/ 167926 h 168306"/>
                <a:gd name="connsiteX54" fmla="*/ 163566 w 246952"/>
                <a:gd name="connsiteY54" fmla="*/ 168307 h 1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46952" h="168306">
                  <a:moveTo>
                    <a:pt x="86414" y="27908"/>
                  </a:moveTo>
                  <a:lnTo>
                    <a:pt x="86414" y="70676"/>
                  </a:lnTo>
                  <a:lnTo>
                    <a:pt x="123466" y="92107"/>
                  </a:lnTo>
                  <a:lnTo>
                    <a:pt x="160518" y="70676"/>
                  </a:lnTo>
                  <a:lnTo>
                    <a:pt x="160518" y="27908"/>
                  </a:lnTo>
                  <a:lnTo>
                    <a:pt x="123466" y="6477"/>
                  </a:lnTo>
                  <a:lnTo>
                    <a:pt x="86414" y="27908"/>
                  </a:lnTo>
                  <a:close/>
                  <a:moveTo>
                    <a:pt x="163566" y="168307"/>
                  </a:moveTo>
                  <a:cubicBezTo>
                    <a:pt x="162995" y="168307"/>
                    <a:pt x="162518" y="168212"/>
                    <a:pt x="162042" y="167926"/>
                  </a:cubicBezTo>
                  <a:lnTo>
                    <a:pt x="121942" y="144780"/>
                  </a:lnTo>
                  <a:cubicBezTo>
                    <a:pt x="120989" y="144209"/>
                    <a:pt x="120418" y="143256"/>
                    <a:pt x="120418" y="142113"/>
                  </a:cubicBezTo>
                  <a:lnTo>
                    <a:pt x="120418" y="120491"/>
                  </a:lnTo>
                  <a:cubicBezTo>
                    <a:pt x="120418" y="118777"/>
                    <a:pt x="121847" y="117348"/>
                    <a:pt x="123466" y="117348"/>
                  </a:cubicBezTo>
                  <a:cubicBezTo>
                    <a:pt x="125085" y="117348"/>
                    <a:pt x="126514" y="118777"/>
                    <a:pt x="126514" y="120491"/>
                  </a:cubicBezTo>
                  <a:lnTo>
                    <a:pt x="126514" y="140303"/>
                  </a:lnTo>
                  <a:lnTo>
                    <a:pt x="163566" y="161735"/>
                  </a:lnTo>
                  <a:lnTo>
                    <a:pt x="200618" y="140303"/>
                  </a:lnTo>
                  <a:lnTo>
                    <a:pt x="200618" y="97536"/>
                  </a:lnTo>
                  <a:lnTo>
                    <a:pt x="163566" y="76105"/>
                  </a:lnTo>
                  <a:lnTo>
                    <a:pt x="126514" y="97536"/>
                  </a:lnTo>
                  <a:lnTo>
                    <a:pt x="126514" y="105632"/>
                  </a:lnTo>
                  <a:cubicBezTo>
                    <a:pt x="126514" y="107347"/>
                    <a:pt x="125085" y="108776"/>
                    <a:pt x="123466" y="108776"/>
                  </a:cubicBezTo>
                  <a:cubicBezTo>
                    <a:pt x="121847" y="108776"/>
                    <a:pt x="120418" y="107347"/>
                    <a:pt x="120418" y="105632"/>
                  </a:cubicBezTo>
                  <a:lnTo>
                    <a:pt x="120418" y="97536"/>
                  </a:lnTo>
                  <a:lnTo>
                    <a:pt x="83366" y="76105"/>
                  </a:lnTo>
                  <a:lnTo>
                    <a:pt x="46313" y="97536"/>
                  </a:lnTo>
                  <a:lnTo>
                    <a:pt x="46313" y="142113"/>
                  </a:lnTo>
                  <a:cubicBezTo>
                    <a:pt x="46313" y="143828"/>
                    <a:pt x="44980" y="145256"/>
                    <a:pt x="43265" y="145256"/>
                  </a:cubicBezTo>
                  <a:cubicBezTo>
                    <a:pt x="42408" y="145256"/>
                    <a:pt x="41646" y="144971"/>
                    <a:pt x="41075" y="144304"/>
                  </a:cubicBezTo>
                  <a:cubicBezTo>
                    <a:pt x="40503" y="143732"/>
                    <a:pt x="40122" y="142970"/>
                    <a:pt x="40122" y="142113"/>
                  </a:cubicBezTo>
                  <a:lnTo>
                    <a:pt x="40122" y="97536"/>
                  </a:lnTo>
                  <a:lnTo>
                    <a:pt x="1546" y="75248"/>
                  </a:lnTo>
                  <a:cubicBezTo>
                    <a:pt x="117" y="74390"/>
                    <a:pt x="-454" y="72485"/>
                    <a:pt x="403" y="71056"/>
                  </a:cubicBezTo>
                  <a:cubicBezTo>
                    <a:pt x="974" y="70104"/>
                    <a:pt x="2022" y="69532"/>
                    <a:pt x="3070" y="69532"/>
                  </a:cubicBezTo>
                  <a:cubicBezTo>
                    <a:pt x="3641" y="69532"/>
                    <a:pt x="4118" y="69628"/>
                    <a:pt x="4594" y="69914"/>
                  </a:cubicBezTo>
                  <a:lnTo>
                    <a:pt x="43170" y="92202"/>
                  </a:lnTo>
                  <a:lnTo>
                    <a:pt x="80222" y="70771"/>
                  </a:lnTo>
                  <a:lnTo>
                    <a:pt x="80222" y="26194"/>
                  </a:lnTo>
                  <a:cubicBezTo>
                    <a:pt x="80222" y="25146"/>
                    <a:pt x="80794" y="24098"/>
                    <a:pt x="81746" y="23527"/>
                  </a:cubicBezTo>
                  <a:lnTo>
                    <a:pt x="121942" y="381"/>
                  </a:lnTo>
                  <a:cubicBezTo>
                    <a:pt x="121942" y="381"/>
                    <a:pt x="122894" y="0"/>
                    <a:pt x="123466" y="0"/>
                  </a:cubicBezTo>
                  <a:cubicBezTo>
                    <a:pt x="124037" y="0"/>
                    <a:pt x="124514" y="95"/>
                    <a:pt x="124990" y="381"/>
                  </a:cubicBezTo>
                  <a:lnTo>
                    <a:pt x="165185" y="23527"/>
                  </a:lnTo>
                  <a:cubicBezTo>
                    <a:pt x="166138" y="24098"/>
                    <a:pt x="166709" y="25146"/>
                    <a:pt x="166709" y="26194"/>
                  </a:cubicBezTo>
                  <a:lnTo>
                    <a:pt x="166709" y="70771"/>
                  </a:lnTo>
                  <a:lnTo>
                    <a:pt x="203762" y="92202"/>
                  </a:lnTo>
                  <a:lnTo>
                    <a:pt x="242338" y="69914"/>
                  </a:lnTo>
                  <a:cubicBezTo>
                    <a:pt x="242338" y="69914"/>
                    <a:pt x="243290" y="69532"/>
                    <a:pt x="243862" y="69532"/>
                  </a:cubicBezTo>
                  <a:cubicBezTo>
                    <a:pt x="244910" y="69532"/>
                    <a:pt x="245957" y="70104"/>
                    <a:pt x="246529" y="71056"/>
                  </a:cubicBezTo>
                  <a:cubicBezTo>
                    <a:pt x="247386" y="72485"/>
                    <a:pt x="246910" y="74390"/>
                    <a:pt x="245386" y="75248"/>
                  </a:cubicBezTo>
                  <a:lnTo>
                    <a:pt x="206810" y="97536"/>
                  </a:lnTo>
                  <a:lnTo>
                    <a:pt x="206810" y="142113"/>
                  </a:lnTo>
                  <a:cubicBezTo>
                    <a:pt x="206810" y="143256"/>
                    <a:pt x="206238" y="144209"/>
                    <a:pt x="205286" y="144780"/>
                  </a:cubicBezTo>
                  <a:lnTo>
                    <a:pt x="165090" y="167926"/>
                  </a:lnTo>
                  <a:cubicBezTo>
                    <a:pt x="165090" y="167926"/>
                    <a:pt x="164138" y="168307"/>
                    <a:pt x="163566" y="168307"/>
                  </a:cubicBezTo>
                </a:path>
              </a:pathLst>
            </a:custGeom>
            <a:grp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F140DD2C-51DB-7CD0-FC30-332A32932DF6}"/>
                </a:ext>
              </a:extLst>
            </p:cNvPr>
            <p:cNvSpPr/>
            <p:nvPr/>
          </p:nvSpPr>
          <p:spPr>
            <a:xfrm>
              <a:off x="6144196" y="3295650"/>
              <a:ext cx="25146" cy="25146"/>
            </a:xfrm>
            <a:custGeom>
              <a:avLst/>
              <a:gdLst>
                <a:gd name="connsiteX0" fmla="*/ 12573 w 25146"/>
                <a:gd name="connsiteY0" fmla="*/ 6191 h 25146"/>
                <a:gd name="connsiteX1" fmla="*/ 6191 w 25146"/>
                <a:gd name="connsiteY1" fmla="*/ 12573 h 25146"/>
                <a:gd name="connsiteX2" fmla="*/ 12573 w 25146"/>
                <a:gd name="connsiteY2" fmla="*/ 18955 h 25146"/>
                <a:gd name="connsiteX3" fmla="*/ 18955 w 25146"/>
                <a:gd name="connsiteY3" fmla="*/ 12573 h 25146"/>
                <a:gd name="connsiteX4" fmla="*/ 12573 w 25146"/>
                <a:gd name="connsiteY4" fmla="*/ 6191 h 25146"/>
                <a:gd name="connsiteX5" fmla="*/ 12573 w 25146"/>
                <a:gd name="connsiteY5" fmla="*/ 25146 h 25146"/>
                <a:gd name="connsiteX6" fmla="*/ 0 w 25146"/>
                <a:gd name="connsiteY6" fmla="*/ 12573 h 25146"/>
                <a:gd name="connsiteX7" fmla="*/ 12573 w 25146"/>
                <a:gd name="connsiteY7" fmla="*/ 0 h 25146"/>
                <a:gd name="connsiteX8" fmla="*/ 25146 w 25146"/>
                <a:gd name="connsiteY8" fmla="*/ 12573 h 25146"/>
                <a:gd name="connsiteX9" fmla="*/ 12573 w 25146"/>
                <a:gd name="connsiteY9" fmla="*/ 25146 h 25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146" h="25146">
                  <a:moveTo>
                    <a:pt x="12573" y="6191"/>
                  </a:moveTo>
                  <a:cubicBezTo>
                    <a:pt x="9049" y="6191"/>
                    <a:pt x="6191" y="9049"/>
                    <a:pt x="6191" y="12573"/>
                  </a:cubicBezTo>
                  <a:cubicBezTo>
                    <a:pt x="6191" y="16097"/>
                    <a:pt x="9049" y="18955"/>
                    <a:pt x="12573" y="18955"/>
                  </a:cubicBezTo>
                  <a:cubicBezTo>
                    <a:pt x="16097" y="18955"/>
                    <a:pt x="18955" y="16097"/>
                    <a:pt x="18955" y="12573"/>
                  </a:cubicBezTo>
                  <a:cubicBezTo>
                    <a:pt x="18955" y="9049"/>
                    <a:pt x="16097" y="6191"/>
                    <a:pt x="12573" y="6191"/>
                  </a:cubicBezTo>
                  <a:close/>
                  <a:moveTo>
                    <a:pt x="12573" y="25146"/>
                  </a:moveTo>
                  <a:cubicBezTo>
                    <a:pt x="5620" y="25146"/>
                    <a:pt x="0" y="19526"/>
                    <a:pt x="0" y="12573"/>
                  </a:cubicBezTo>
                  <a:cubicBezTo>
                    <a:pt x="0" y="5620"/>
                    <a:pt x="5620" y="0"/>
                    <a:pt x="12573" y="0"/>
                  </a:cubicBezTo>
                  <a:cubicBezTo>
                    <a:pt x="19526" y="0"/>
                    <a:pt x="25146" y="5620"/>
                    <a:pt x="25146" y="12573"/>
                  </a:cubicBezTo>
                  <a:cubicBezTo>
                    <a:pt x="25146" y="19526"/>
                    <a:pt x="19526" y="25146"/>
                    <a:pt x="12573" y="25146"/>
                  </a:cubicBezTo>
                </a:path>
              </a:pathLst>
            </a:custGeom>
            <a:grp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BDAE241E-1795-03B1-740A-4C5C43D5A5E3}"/>
                </a:ext>
              </a:extLst>
            </p:cNvPr>
            <p:cNvSpPr/>
            <p:nvPr/>
          </p:nvSpPr>
          <p:spPr>
            <a:xfrm>
              <a:off x="6024276" y="3295650"/>
              <a:ext cx="25145" cy="25146"/>
            </a:xfrm>
            <a:custGeom>
              <a:avLst/>
              <a:gdLst>
                <a:gd name="connsiteX0" fmla="*/ 12573 w 25145"/>
                <a:gd name="connsiteY0" fmla="*/ 6191 h 25146"/>
                <a:gd name="connsiteX1" fmla="*/ 6191 w 25145"/>
                <a:gd name="connsiteY1" fmla="*/ 12573 h 25146"/>
                <a:gd name="connsiteX2" fmla="*/ 12573 w 25145"/>
                <a:gd name="connsiteY2" fmla="*/ 18955 h 25146"/>
                <a:gd name="connsiteX3" fmla="*/ 18955 w 25145"/>
                <a:gd name="connsiteY3" fmla="*/ 12573 h 25146"/>
                <a:gd name="connsiteX4" fmla="*/ 12573 w 25145"/>
                <a:gd name="connsiteY4" fmla="*/ 6191 h 25146"/>
                <a:gd name="connsiteX5" fmla="*/ 12573 w 25145"/>
                <a:gd name="connsiteY5" fmla="*/ 25146 h 25146"/>
                <a:gd name="connsiteX6" fmla="*/ 0 w 25145"/>
                <a:gd name="connsiteY6" fmla="*/ 12573 h 25146"/>
                <a:gd name="connsiteX7" fmla="*/ 12573 w 25145"/>
                <a:gd name="connsiteY7" fmla="*/ 0 h 25146"/>
                <a:gd name="connsiteX8" fmla="*/ 25146 w 25145"/>
                <a:gd name="connsiteY8" fmla="*/ 12573 h 25146"/>
                <a:gd name="connsiteX9" fmla="*/ 12573 w 25145"/>
                <a:gd name="connsiteY9" fmla="*/ 25146 h 25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145" h="25146">
                  <a:moveTo>
                    <a:pt x="12573" y="6191"/>
                  </a:moveTo>
                  <a:cubicBezTo>
                    <a:pt x="9049" y="6191"/>
                    <a:pt x="6191" y="9049"/>
                    <a:pt x="6191" y="12573"/>
                  </a:cubicBezTo>
                  <a:cubicBezTo>
                    <a:pt x="6191" y="16097"/>
                    <a:pt x="9049" y="18955"/>
                    <a:pt x="12573" y="18955"/>
                  </a:cubicBezTo>
                  <a:cubicBezTo>
                    <a:pt x="16097" y="18955"/>
                    <a:pt x="18955" y="16097"/>
                    <a:pt x="18955" y="12573"/>
                  </a:cubicBezTo>
                  <a:cubicBezTo>
                    <a:pt x="18955" y="9049"/>
                    <a:pt x="16097" y="6191"/>
                    <a:pt x="12573" y="6191"/>
                  </a:cubicBezTo>
                  <a:close/>
                  <a:moveTo>
                    <a:pt x="12573" y="25146"/>
                  </a:moveTo>
                  <a:cubicBezTo>
                    <a:pt x="5620" y="25146"/>
                    <a:pt x="0" y="19526"/>
                    <a:pt x="0" y="12573"/>
                  </a:cubicBezTo>
                  <a:cubicBezTo>
                    <a:pt x="0" y="5620"/>
                    <a:pt x="5620" y="0"/>
                    <a:pt x="12573" y="0"/>
                  </a:cubicBezTo>
                  <a:cubicBezTo>
                    <a:pt x="19526" y="0"/>
                    <a:pt x="25146" y="5620"/>
                    <a:pt x="25146" y="12573"/>
                  </a:cubicBezTo>
                  <a:cubicBezTo>
                    <a:pt x="25146" y="19526"/>
                    <a:pt x="19526" y="25146"/>
                    <a:pt x="12573" y="25146"/>
                  </a:cubicBezTo>
                </a:path>
              </a:pathLst>
            </a:custGeom>
            <a:grp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9E8DB45C-C822-79F3-9F85-B42BE4C29A6D}"/>
                </a:ext>
              </a:extLst>
            </p:cNvPr>
            <p:cNvSpPr/>
            <p:nvPr/>
          </p:nvSpPr>
          <p:spPr>
            <a:xfrm>
              <a:off x="5943600" y="3436620"/>
              <a:ext cx="25146" cy="25146"/>
            </a:xfrm>
            <a:custGeom>
              <a:avLst/>
              <a:gdLst>
                <a:gd name="connsiteX0" fmla="*/ 12573 w 25146"/>
                <a:gd name="connsiteY0" fmla="*/ 6191 h 25146"/>
                <a:gd name="connsiteX1" fmla="*/ 6191 w 25146"/>
                <a:gd name="connsiteY1" fmla="*/ 12573 h 25146"/>
                <a:gd name="connsiteX2" fmla="*/ 12573 w 25146"/>
                <a:gd name="connsiteY2" fmla="*/ 18955 h 25146"/>
                <a:gd name="connsiteX3" fmla="*/ 18955 w 25146"/>
                <a:gd name="connsiteY3" fmla="*/ 12573 h 25146"/>
                <a:gd name="connsiteX4" fmla="*/ 12573 w 25146"/>
                <a:gd name="connsiteY4" fmla="*/ 6191 h 25146"/>
                <a:gd name="connsiteX5" fmla="*/ 12573 w 25146"/>
                <a:gd name="connsiteY5" fmla="*/ 25146 h 25146"/>
                <a:gd name="connsiteX6" fmla="*/ 0 w 25146"/>
                <a:gd name="connsiteY6" fmla="*/ 12573 h 25146"/>
                <a:gd name="connsiteX7" fmla="*/ 12573 w 25146"/>
                <a:gd name="connsiteY7" fmla="*/ 0 h 25146"/>
                <a:gd name="connsiteX8" fmla="*/ 25146 w 25146"/>
                <a:gd name="connsiteY8" fmla="*/ 12573 h 25146"/>
                <a:gd name="connsiteX9" fmla="*/ 12573 w 25146"/>
                <a:gd name="connsiteY9" fmla="*/ 25146 h 25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146" h="25146">
                  <a:moveTo>
                    <a:pt x="12573" y="6191"/>
                  </a:moveTo>
                  <a:cubicBezTo>
                    <a:pt x="9049" y="6191"/>
                    <a:pt x="6191" y="9049"/>
                    <a:pt x="6191" y="12573"/>
                  </a:cubicBezTo>
                  <a:cubicBezTo>
                    <a:pt x="6191" y="16097"/>
                    <a:pt x="9049" y="18955"/>
                    <a:pt x="12573" y="18955"/>
                  </a:cubicBezTo>
                  <a:cubicBezTo>
                    <a:pt x="16097" y="18955"/>
                    <a:pt x="18955" y="16097"/>
                    <a:pt x="18955" y="12573"/>
                  </a:cubicBezTo>
                  <a:cubicBezTo>
                    <a:pt x="18955" y="9049"/>
                    <a:pt x="16097" y="6191"/>
                    <a:pt x="12573" y="6191"/>
                  </a:cubicBezTo>
                  <a:moveTo>
                    <a:pt x="12573" y="25146"/>
                  </a:moveTo>
                  <a:cubicBezTo>
                    <a:pt x="5620" y="25146"/>
                    <a:pt x="0" y="19526"/>
                    <a:pt x="0" y="12573"/>
                  </a:cubicBezTo>
                  <a:cubicBezTo>
                    <a:pt x="0" y="5620"/>
                    <a:pt x="5620" y="0"/>
                    <a:pt x="12573" y="0"/>
                  </a:cubicBezTo>
                  <a:cubicBezTo>
                    <a:pt x="19526" y="0"/>
                    <a:pt x="25146" y="5620"/>
                    <a:pt x="25146" y="12573"/>
                  </a:cubicBezTo>
                  <a:cubicBezTo>
                    <a:pt x="25146" y="19526"/>
                    <a:pt x="19526" y="25146"/>
                    <a:pt x="12573" y="25146"/>
                  </a:cubicBezTo>
                </a:path>
              </a:pathLst>
            </a:custGeom>
            <a:grp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F674B9ED-7510-DBFD-AFF1-5E470E2A0389}"/>
                </a:ext>
              </a:extLst>
            </p:cNvPr>
            <p:cNvSpPr/>
            <p:nvPr/>
          </p:nvSpPr>
          <p:spPr>
            <a:xfrm>
              <a:off x="6221539" y="3436524"/>
              <a:ext cx="25145" cy="25241"/>
            </a:xfrm>
            <a:custGeom>
              <a:avLst/>
              <a:gdLst>
                <a:gd name="connsiteX0" fmla="*/ 12668 w 25145"/>
                <a:gd name="connsiteY0" fmla="*/ 6286 h 25241"/>
                <a:gd name="connsiteX1" fmla="*/ 6286 w 25145"/>
                <a:gd name="connsiteY1" fmla="*/ 12668 h 25241"/>
                <a:gd name="connsiteX2" fmla="*/ 12668 w 25145"/>
                <a:gd name="connsiteY2" fmla="*/ 19050 h 25241"/>
                <a:gd name="connsiteX3" fmla="*/ 19050 w 25145"/>
                <a:gd name="connsiteY3" fmla="*/ 12668 h 25241"/>
                <a:gd name="connsiteX4" fmla="*/ 12668 w 25145"/>
                <a:gd name="connsiteY4" fmla="*/ 6286 h 25241"/>
                <a:gd name="connsiteX5" fmla="*/ 12668 w 25145"/>
                <a:gd name="connsiteY5" fmla="*/ 25241 h 25241"/>
                <a:gd name="connsiteX6" fmla="*/ 3715 w 25145"/>
                <a:gd name="connsiteY6" fmla="*/ 21526 h 25241"/>
                <a:gd name="connsiteX7" fmla="*/ 0 w 25145"/>
                <a:gd name="connsiteY7" fmla="*/ 12573 h 25241"/>
                <a:gd name="connsiteX8" fmla="*/ 12573 w 25145"/>
                <a:gd name="connsiteY8" fmla="*/ 0 h 25241"/>
                <a:gd name="connsiteX9" fmla="*/ 25146 w 25145"/>
                <a:gd name="connsiteY9" fmla="*/ 12573 h 25241"/>
                <a:gd name="connsiteX10" fmla="*/ 12573 w 25145"/>
                <a:gd name="connsiteY10" fmla="*/ 25146 h 25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145" h="25241">
                  <a:moveTo>
                    <a:pt x="12668" y="6286"/>
                  </a:moveTo>
                  <a:cubicBezTo>
                    <a:pt x="9144" y="6286"/>
                    <a:pt x="6286" y="9144"/>
                    <a:pt x="6286" y="12668"/>
                  </a:cubicBezTo>
                  <a:cubicBezTo>
                    <a:pt x="6286" y="16192"/>
                    <a:pt x="9144" y="19050"/>
                    <a:pt x="12668" y="19050"/>
                  </a:cubicBezTo>
                  <a:cubicBezTo>
                    <a:pt x="16192" y="19050"/>
                    <a:pt x="19050" y="16192"/>
                    <a:pt x="19050" y="12668"/>
                  </a:cubicBezTo>
                  <a:cubicBezTo>
                    <a:pt x="19050" y="9144"/>
                    <a:pt x="16192" y="6286"/>
                    <a:pt x="12668" y="6286"/>
                  </a:cubicBezTo>
                  <a:close/>
                  <a:moveTo>
                    <a:pt x="12668" y="25241"/>
                  </a:moveTo>
                  <a:cubicBezTo>
                    <a:pt x="9334" y="25241"/>
                    <a:pt x="6096" y="23908"/>
                    <a:pt x="3715" y="21526"/>
                  </a:cubicBezTo>
                  <a:cubicBezTo>
                    <a:pt x="1333" y="19145"/>
                    <a:pt x="0" y="16002"/>
                    <a:pt x="0" y="12573"/>
                  </a:cubicBezTo>
                  <a:cubicBezTo>
                    <a:pt x="0" y="5620"/>
                    <a:pt x="5620" y="0"/>
                    <a:pt x="12573" y="0"/>
                  </a:cubicBezTo>
                  <a:cubicBezTo>
                    <a:pt x="19526" y="0"/>
                    <a:pt x="25146" y="5620"/>
                    <a:pt x="25146" y="12573"/>
                  </a:cubicBezTo>
                  <a:cubicBezTo>
                    <a:pt x="25146" y="19526"/>
                    <a:pt x="19526" y="25146"/>
                    <a:pt x="12573" y="25146"/>
                  </a:cubicBezTo>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B2CDE3B7-6F19-2AD3-67AC-DEE78DFCE0FF}"/>
                </a:ext>
              </a:extLst>
            </p:cNvPr>
            <p:cNvSpPr/>
            <p:nvPr/>
          </p:nvSpPr>
          <p:spPr>
            <a:xfrm>
              <a:off x="6001130" y="3540632"/>
              <a:ext cx="25146" cy="25146"/>
            </a:xfrm>
            <a:custGeom>
              <a:avLst/>
              <a:gdLst>
                <a:gd name="connsiteX0" fmla="*/ 12573 w 25146"/>
                <a:gd name="connsiteY0" fmla="*/ 6096 h 25146"/>
                <a:gd name="connsiteX1" fmla="*/ 6191 w 25146"/>
                <a:gd name="connsiteY1" fmla="*/ 12478 h 25146"/>
                <a:gd name="connsiteX2" fmla="*/ 12573 w 25146"/>
                <a:gd name="connsiteY2" fmla="*/ 18860 h 25146"/>
                <a:gd name="connsiteX3" fmla="*/ 18955 w 25146"/>
                <a:gd name="connsiteY3" fmla="*/ 12478 h 25146"/>
                <a:gd name="connsiteX4" fmla="*/ 12573 w 25146"/>
                <a:gd name="connsiteY4" fmla="*/ 6096 h 25146"/>
                <a:gd name="connsiteX5" fmla="*/ 12573 w 25146"/>
                <a:gd name="connsiteY5" fmla="*/ 25146 h 25146"/>
                <a:gd name="connsiteX6" fmla="*/ 0 w 25146"/>
                <a:gd name="connsiteY6" fmla="*/ 12573 h 25146"/>
                <a:gd name="connsiteX7" fmla="*/ 12573 w 25146"/>
                <a:gd name="connsiteY7" fmla="*/ 0 h 25146"/>
                <a:gd name="connsiteX8" fmla="*/ 25146 w 25146"/>
                <a:gd name="connsiteY8" fmla="*/ 12573 h 25146"/>
                <a:gd name="connsiteX9" fmla="*/ 12573 w 25146"/>
                <a:gd name="connsiteY9" fmla="*/ 25146 h 25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146" h="25146">
                  <a:moveTo>
                    <a:pt x="12573" y="6096"/>
                  </a:moveTo>
                  <a:cubicBezTo>
                    <a:pt x="9049" y="6096"/>
                    <a:pt x="6191" y="8954"/>
                    <a:pt x="6191" y="12478"/>
                  </a:cubicBezTo>
                  <a:cubicBezTo>
                    <a:pt x="6191" y="16002"/>
                    <a:pt x="9049" y="18860"/>
                    <a:pt x="12573" y="18860"/>
                  </a:cubicBezTo>
                  <a:cubicBezTo>
                    <a:pt x="16097" y="18860"/>
                    <a:pt x="18955" y="16002"/>
                    <a:pt x="18955" y="12478"/>
                  </a:cubicBezTo>
                  <a:cubicBezTo>
                    <a:pt x="18955" y="8954"/>
                    <a:pt x="16097" y="6096"/>
                    <a:pt x="12573" y="6096"/>
                  </a:cubicBezTo>
                  <a:close/>
                  <a:moveTo>
                    <a:pt x="12573" y="25146"/>
                  </a:moveTo>
                  <a:cubicBezTo>
                    <a:pt x="5620" y="25146"/>
                    <a:pt x="0" y="19526"/>
                    <a:pt x="0" y="12573"/>
                  </a:cubicBezTo>
                  <a:cubicBezTo>
                    <a:pt x="0" y="5620"/>
                    <a:pt x="5620" y="0"/>
                    <a:pt x="12573" y="0"/>
                  </a:cubicBezTo>
                  <a:cubicBezTo>
                    <a:pt x="19526" y="0"/>
                    <a:pt x="25146" y="5620"/>
                    <a:pt x="25146" y="12573"/>
                  </a:cubicBezTo>
                  <a:cubicBezTo>
                    <a:pt x="25146" y="19526"/>
                    <a:pt x="19526" y="25146"/>
                    <a:pt x="12573" y="25146"/>
                  </a:cubicBezTo>
                </a:path>
              </a:pathLst>
            </a:custGeom>
            <a:grpFill/>
            <a:ln w="9525" cap="flat">
              <a:noFill/>
              <a:prstDash val="solid"/>
              <a:miter/>
            </a:ln>
          </p:spPr>
          <p:txBody>
            <a:bodyPr rtlCol="0" anchor="ctr"/>
            <a:lstStyle/>
            <a:p>
              <a:endParaRPr lang="en-US"/>
            </a:p>
          </p:txBody>
        </p:sp>
      </p:grpSp>
      <p:sp>
        <p:nvSpPr>
          <p:cNvPr id="70" name="Picture Placeholder 69">
            <a:extLst>
              <a:ext uri="{FF2B5EF4-FFF2-40B4-BE49-F238E27FC236}">
                <a16:creationId xmlns:a16="http://schemas.microsoft.com/office/drawing/2014/main" id="{AA1D1D18-2247-6B80-5E52-F738FA4E50D4}"/>
              </a:ext>
            </a:extLst>
          </p:cNvPr>
          <p:cNvSpPr>
            <a:spLocks noGrp="1"/>
          </p:cNvSpPr>
          <p:nvPr>
            <p:ph type="pic" sz="quarter" idx="10"/>
          </p:nvPr>
        </p:nvSpPr>
        <p:spPr>
          <a:xfrm>
            <a:off x="6384117" y="2127947"/>
            <a:ext cx="3061435" cy="3061435"/>
          </a:xfrm>
          <a:prstGeom prst="ellipse">
            <a:avLst/>
          </a:prstGeom>
          <a:pattFill prst="pct50">
            <a:fgClr>
              <a:srgbClr val="283583"/>
            </a:fgClr>
            <a:bgClr>
              <a:schemeClr val="bg1"/>
            </a:bgClr>
          </a:pattFill>
        </p:spPr>
        <p:txBody>
          <a:bodyPr anchor="ctr" anchorCtr="0"/>
          <a:lstStyle>
            <a:lvl1pPr marL="0" indent="0" algn="ctr">
              <a:buFontTx/>
              <a:buNone/>
              <a:defRPr/>
            </a:lvl1pPr>
          </a:lstStyle>
          <a:p>
            <a:endParaRPr lang="en-US"/>
          </a:p>
        </p:txBody>
      </p:sp>
      <p:grpSp>
        <p:nvGrpSpPr>
          <p:cNvPr id="13" name="Group 12">
            <a:extLst>
              <a:ext uri="{FF2B5EF4-FFF2-40B4-BE49-F238E27FC236}">
                <a16:creationId xmlns:a16="http://schemas.microsoft.com/office/drawing/2014/main" id="{8CE08736-3884-304F-2A72-5AB18808CE91}"/>
              </a:ext>
            </a:extLst>
          </p:cNvPr>
          <p:cNvGrpSpPr/>
          <p:nvPr userDrawn="1"/>
        </p:nvGrpSpPr>
        <p:grpSpPr>
          <a:xfrm>
            <a:off x="4209402" y="1938560"/>
            <a:ext cx="2680564" cy="2647164"/>
            <a:chOff x="17954497" y="192132"/>
            <a:chExt cx="2964441" cy="2927504"/>
          </a:xfrm>
        </p:grpSpPr>
        <p:sp>
          <p:nvSpPr>
            <p:cNvPr id="14" name="Freeform: Shape 13">
              <a:extLst>
                <a:ext uri="{FF2B5EF4-FFF2-40B4-BE49-F238E27FC236}">
                  <a16:creationId xmlns:a16="http://schemas.microsoft.com/office/drawing/2014/main" id="{E36ED49C-AF80-09A8-7B14-48CE8A1DB297}"/>
                </a:ext>
              </a:extLst>
            </p:cNvPr>
            <p:cNvSpPr/>
            <p:nvPr/>
          </p:nvSpPr>
          <p:spPr>
            <a:xfrm>
              <a:off x="17954497" y="192132"/>
              <a:ext cx="2964441" cy="2927504"/>
            </a:xfrm>
            <a:custGeom>
              <a:avLst/>
              <a:gdLst>
                <a:gd name="connsiteX0" fmla="*/ 1482220 w 2964441"/>
                <a:gd name="connsiteY0" fmla="*/ 2927505 h 2927504"/>
                <a:gd name="connsiteX1" fmla="*/ 2964442 w 2964441"/>
                <a:gd name="connsiteY1" fmla="*/ 1463786 h 2927504"/>
                <a:gd name="connsiteX2" fmla="*/ 1482220 w 2964441"/>
                <a:gd name="connsiteY2" fmla="*/ 0 h 2927504"/>
                <a:gd name="connsiteX3" fmla="*/ 0 w 2964441"/>
                <a:gd name="connsiteY3" fmla="*/ 1463718 h 2927504"/>
                <a:gd name="connsiteX4" fmla="*/ 1482220 w 2964441"/>
                <a:gd name="connsiteY4" fmla="*/ 2927437 h 292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4441" h="2927504">
                  <a:moveTo>
                    <a:pt x="1482220" y="2927505"/>
                  </a:moveTo>
                  <a:cubicBezTo>
                    <a:pt x="2300865" y="2927505"/>
                    <a:pt x="2964442" y="2272196"/>
                    <a:pt x="2964442" y="1463786"/>
                  </a:cubicBezTo>
                  <a:cubicBezTo>
                    <a:pt x="2964442" y="655376"/>
                    <a:pt x="2300797" y="0"/>
                    <a:pt x="1482220" y="0"/>
                  </a:cubicBezTo>
                  <a:cubicBezTo>
                    <a:pt x="663644" y="0"/>
                    <a:pt x="0" y="655308"/>
                    <a:pt x="0" y="1463718"/>
                  </a:cubicBezTo>
                  <a:cubicBezTo>
                    <a:pt x="0" y="2272129"/>
                    <a:pt x="663644" y="2927437"/>
                    <a:pt x="1482220" y="2927437"/>
                  </a:cubicBezTo>
                </a:path>
              </a:pathLst>
            </a:custGeom>
            <a:gradFill>
              <a:gsLst>
                <a:gs pos="0">
                  <a:srgbClr val="55B4E6">
                    <a:alpha val="80000"/>
                  </a:srgbClr>
                </a:gs>
                <a:gs pos="100000">
                  <a:srgbClr val="0095DA">
                    <a:alpha val="80000"/>
                  </a:srgbClr>
                </a:gs>
              </a:gsLst>
              <a:lin ang="5400000" scaled="0"/>
            </a:gradFill>
            <a:ln w="6773" cap="flat">
              <a:noFill/>
              <a:prstDash val="solid"/>
              <a:miter/>
            </a:ln>
          </p:spPr>
          <p:txBody>
            <a:bodyPr rtlCol="0" anchor="ctr"/>
            <a:lstStyle/>
            <a:p>
              <a:endParaRPr lang="en-US"/>
            </a:p>
          </p:txBody>
        </p:sp>
        <p:grpSp>
          <p:nvGrpSpPr>
            <p:cNvPr id="15" name="Graphic 4">
              <a:extLst>
                <a:ext uri="{FF2B5EF4-FFF2-40B4-BE49-F238E27FC236}">
                  <a16:creationId xmlns:a16="http://schemas.microsoft.com/office/drawing/2014/main" id="{AED2AD99-4E60-89C2-69B1-F93E4CC2A960}"/>
                </a:ext>
              </a:extLst>
            </p:cNvPr>
            <p:cNvGrpSpPr/>
            <p:nvPr/>
          </p:nvGrpSpPr>
          <p:grpSpPr>
            <a:xfrm>
              <a:off x="18107666" y="326799"/>
              <a:ext cx="2658102" cy="2658102"/>
              <a:chOff x="7150769" y="649379"/>
              <a:chExt cx="2658102" cy="2658102"/>
            </a:xfrm>
            <a:solidFill>
              <a:srgbClr val="FFFFFF">
                <a:alpha val="40000"/>
              </a:srgbClr>
            </a:solidFill>
          </p:grpSpPr>
          <p:sp>
            <p:nvSpPr>
              <p:cNvPr id="50" name="Freeform: Shape 49">
                <a:extLst>
                  <a:ext uri="{FF2B5EF4-FFF2-40B4-BE49-F238E27FC236}">
                    <a16:creationId xmlns:a16="http://schemas.microsoft.com/office/drawing/2014/main" id="{990739F5-DCBC-6DB3-5AB3-64E57B5DCA78}"/>
                  </a:ext>
                </a:extLst>
              </p:cNvPr>
              <p:cNvSpPr/>
              <p:nvPr/>
            </p:nvSpPr>
            <p:spPr>
              <a:xfrm>
                <a:off x="7150769" y="1046325"/>
                <a:ext cx="2658102" cy="2261156"/>
              </a:xfrm>
              <a:custGeom>
                <a:avLst/>
                <a:gdLst>
                  <a:gd name="connsiteX0" fmla="*/ 1329051 w 2658102"/>
                  <a:gd name="connsiteY0" fmla="*/ 2261156 h 2261156"/>
                  <a:gd name="connsiteX1" fmla="*/ 811596 w 2658102"/>
                  <a:gd name="connsiteY1" fmla="*/ 2156174 h 2261156"/>
                  <a:gd name="connsiteX2" fmla="*/ 389159 w 2658102"/>
                  <a:gd name="connsiteY2" fmla="*/ 1869828 h 2261156"/>
                  <a:gd name="connsiteX3" fmla="*/ 104440 w 2658102"/>
                  <a:gd name="connsiteY3" fmla="*/ 1445223 h 2261156"/>
                  <a:gd name="connsiteX4" fmla="*/ 0 w 2658102"/>
                  <a:gd name="connsiteY4" fmla="*/ 925395 h 2261156"/>
                  <a:gd name="connsiteX5" fmla="*/ 369301 w 2658102"/>
                  <a:gd name="connsiteY5" fmla="*/ 3531 h 2261156"/>
                  <a:gd name="connsiteX6" fmla="*/ 385296 w 2658102"/>
                  <a:gd name="connsiteY6" fmla="*/ 2989 h 2261156"/>
                  <a:gd name="connsiteX7" fmla="*/ 385838 w 2658102"/>
                  <a:gd name="connsiteY7" fmla="*/ 18713 h 2261156"/>
                  <a:gd name="connsiteX8" fmla="*/ 22636 w 2658102"/>
                  <a:gd name="connsiteY8" fmla="*/ 925395 h 2261156"/>
                  <a:gd name="connsiteX9" fmla="*/ 405357 w 2658102"/>
                  <a:gd name="connsiteY9" fmla="*/ 1854308 h 2261156"/>
                  <a:gd name="connsiteX10" fmla="*/ 1329051 w 2658102"/>
                  <a:gd name="connsiteY10" fmla="*/ 2238926 h 2261156"/>
                  <a:gd name="connsiteX11" fmla="*/ 2252745 w 2658102"/>
                  <a:gd name="connsiteY11" fmla="*/ 1854308 h 2261156"/>
                  <a:gd name="connsiteX12" fmla="*/ 2635466 w 2658102"/>
                  <a:gd name="connsiteY12" fmla="*/ 925395 h 2261156"/>
                  <a:gd name="connsiteX13" fmla="*/ 2312454 w 2658102"/>
                  <a:gd name="connsiteY13" fmla="*/ 59445 h 2261156"/>
                  <a:gd name="connsiteX14" fmla="*/ 2313539 w 2658102"/>
                  <a:gd name="connsiteY14" fmla="*/ 43789 h 2261156"/>
                  <a:gd name="connsiteX15" fmla="*/ 2329533 w 2658102"/>
                  <a:gd name="connsiteY15" fmla="*/ 44874 h 2261156"/>
                  <a:gd name="connsiteX16" fmla="*/ 2572165 w 2658102"/>
                  <a:gd name="connsiteY16" fmla="*/ 445216 h 2261156"/>
                  <a:gd name="connsiteX17" fmla="*/ 2658102 w 2658102"/>
                  <a:gd name="connsiteY17" fmla="*/ 925395 h 2261156"/>
                  <a:gd name="connsiteX18" fmla="*/ 2553663 w 2658102"/>
                  <a:gd name="connsiteY18" fmla="*/ 1445223 h 2261156"/>
                  <a:gd name="connsiteX19" fmla="*/ 2268943 w 2658102"/>
                  <a:gd name="connsiteY19" fmla="*/ 1869828 h 2261156"/>
                  <a:gd name="connsiteX20" fmla="*/ 1846507 w 2658102"/>
                  <a:gd name="connsiteY20" fmla="*/ 2156174 h 2261156"/>
                  <a:gd name="connsiteX21" fmla="*/ 1329051 w 2658102"/>
                  <a:gd name="connsiteY21" fmla="*/ 2261156 h 226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58102" h="2261156">
                    <a:moveTo>
                      <a:pt x="1329051" y="2261156"/>
                    </a:moveTo>
                    <a:cubicBezTo>
                      <a:pt x="1149585" y="2261156"/>
                      <a:pt x="975541" y="2225846"/>
                      <a:pt x="811596" y="2156174"/>
                    </a:cubicBezTo>
                    <a:cubicBezTo>
                      <a:pt x="653343" y="2088874"/>
                      <a:pt x="511220" y="1992567"/>
                      <a:pt x="389159" y="1869828"/>
                    </a:cubicBezTo>
                    <a:cubicBezTo>
                      <a:pt x="267166" y="1747157"/>
                      <a:pt x="171333" y="1604289"/>
                      <a:pt x="104440" y="1445223"/>
                    </a:cubicBezTo>
                    <a:cubicBezTo>
                      <a:pt x="35175" y="1280600"/>
                      <a:pt x="0" y="1105675"/>
                      <a:pt x="0" y="925395"/>
                    </a:cubicBezTo>
                    <a:cubicBezTo>
                      <a:pt x="0" y="581306"/>
                      <a:pt x="131143" y="253889"/>
                      <a:pt x="369301" y="3531"/>
                    </a:cubicBezTo>
                    <a:cubicBezTo>
                      <a:pt x="373571" y="-942"/>
                      <a:pt x="380687" y="-1213"/>
                      <a:pt x="385296" y="2989"/>
                    </a:cubicBezTo>
                    <a:cubicBezTo>
                      <a:pt x="389837" y="7191"/>
                      <a:pt x="390108" y="14240"/>
                      <a:pt x="385838" y="18713"/>
                    </a:cubicBezTo>
                    <a:cubicBezTo>
                      <a:pt x="151611" y="264936"/>
                      <a:pt x="22636" y="586931"/>
                      <a:pt x="22636" y="925395"/>
                    </a:cubicBezTo>
                    <a:cubicBezTo>
                      <a:pt x="22636" y="1263860"/>
                      <a:pt x="158592" y="1606187"/>
                      <a:pt x="405357" y="1854308"/>
                    </a:cubicBezTo>
                    <a:cubicBezTo>
                      <a:pt x="652123" y="2102294"/>
                      <a:pt x="980150" y="2238926"/>
                      <a:pt x="1329051" y="2238926"/>
                    </a:cubicBezTo>
                    <a:cubicBezTo>
                      <a:pt x="1677952" y="2238926"/>
                      <a:pt x="2005979" y="2102294"/>
                      <a:pt x="2252745" y="1854308"/>
                    </a:cubicBezTo>
                    <a:cubicBezTo>
                      <a:pt x="2499511" y="1606187"/>
                      <a:pt x="2635466" y="1276262"/>
                      <a:pt x="2635466" y="925395"/>
                    </a:cubicBezTo>
                    <a:cubicBezTo>
                      <a:pt x="2635466" y="596759"/>
                      <a:pt x="2523774" y="297332"/>
                      <a:pt x="2312454" y="59445"/>
                    </a:cubicBezTo>
                    <a:cubicBezTo>
                      <a:pt x="2308320" y="54836"/>
                      <a:pt x="2308795" y="47788"/>
                      <a:pt x="2313539" y="43789"/>
                    </a:cubicBezTo>
                    <a:cubicBezTo>
                      <a:pt x="2318215" y="39723"/>
                      <a:pt x="2325399" y="40265"/>
                      <a:pt x="2329533" y="44874"/>
                    </a:cubicBezTo>
                    <a:cubicBezTo>
                      <a:pt x="2434854" y="163411"/>
                      <a:pt x="2516522" y="298078"/>
                      <a:pt x="2572165" y="445216"/>
                    </a:cubicBezTo>
                    <a:cubicBezTo>
                      <a:pt x="2629230" y="595945"/>
                      <a:pt x="2658102" y="757451"/>
                      <a:pt x="2658102" y="925395"/>
                    </a:cubicBezTo>
                    <a:cubicBezTo>
                      <a:pt x="2658102" y="1105675"/>
                      <a:pt x="2622996" y="1280600"/>
                      <a:pt x="2553663" y="1445223"/>
                    </a:cubicBezTo>
                    <a:cubicBezTo>
                      <a:pt x="2486770" y="1604289"/>
                      <a:pt x="2390937" y="1747157"/>
                      <a:pt x="2268943" y="1869828"/>
                    </a:cubicBezTo>
                    <a:cubicBezTo>
                      <a:pt x="2146882" y="1992499"/>
                      <a:pt x="2004760" y="2088807"/>
                      <a:pt x="1846507" y="2156174"/>
                    </a:cubicBezTo>
                    <a:cubicBezTo>
                      <a:pt x="1682629" y="2225846"/>
                      <a:pt x="1508517" y="2261156"/>
                      <a:pt x="1329051" y="2261156"/>
                    </a:cubicBezTo>
                  </a:path>
                </a:pathLst>
              </a:custGeom>
              <a:grpFill/>
              <a:ln w="6773"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F5E17A91-BF21-A53E-E511-BC492A582ACA}"/>
                  </a:ext>
                </a:extLst>
              </p:cNvPr>
              <p:cNvSpPr/>
              <p:nvPr/>
            </p:nvSpPr>
            <p:spPr>
              <a:xfrm>
                <a:off x="7705019" y="649379"/>
                <a:ext cx="1496258" cy="277128"/>
              </a:xfrm>
              <a:custGeom>
                <a:avLst/>
                <a:gdLst>
                  <a:gd name="connsiteX0" fmla="*/ 679172 w 1496258"/>
                  <a:gd name="connsiteY0" fmla="*/ 26635 h 277128"/>
                  <a:gd name="connsiteX1" fmla="*/ 667922 w 1496258"/>
                  <a:gd name="connsiteY1" fmla="*/ 16469 h 277128"/>
                  <a:gd name="connsiteX2" fmla="*/ 678223 w 1496258"/>
                  <a:gd name="connsiteY2" fmla="*/ 4473 h 277128"/>
                  <a:gd name="connsiteX3" fmla="*/ 787205 w 1496258"/>
                  <a:gd name="connsiteY3" fmla="*/ 0 h 277128"/>
                  <a:gd name="connsiteX4" fmla="*/ 799878 w 1496258"/>
                  <a:gd name="connsiteY4" fmla="*/ 68 h 277128"/>
                  <a:gd name="connsiteX5" fmla="*/ 811060 w 1496258"/>
                  <a:gd name="connsiteY5" fmla="*/ 11251 h 277128"/>
                  <a:gd name="connsiteX6" fmla="*/ 799743 w 1496258"/>
                  <a:gd name="connsiteY6" fmla="*/ 22230 h 277128"/>
                  <a:gd name="connsiteX7" fmla="*/ 799675 w 1496258"/>
                  <a:gd name="connsiteY7" fmla="*/ 22230 h 277128"/>
                  <a:gd name="connsiteX8" fmla="*/ 787205 w 1496258"/>
                  <a:gd name="connsiteY8" fmla="*/ 22230 h 277128"/>
                  <a:gd name="connsiteX9" fmla="*/ 680121 w 1496258"/>
                  <a:gd name="connsiteY9" fmla="*/ 26635 h 277128"/>
                  <a:gd name="connsiteX10" fmla="*/ 679172 w 1496258"/>
                  <a:gd name="connsiteY10" fmla="*/ 26635 h 277128"/>
                  <a:gd name="connsiteX11" fmla="*/ 1039596 w 1496258"/>
                  <a:gd name="connsiteY11" fmla="*/ 46358 h 277128"/>
                  <a:gd name="connsiteX12" fmla="*/ 1037358 w 1496258"/>
                  <a:gd name="connsiteY12" fmla="*/ 46154 h 277128"/>
                  <a:gd name="connsiteX13" fmla="*/ 919093 w 1496258"/>
                  <a:gd name="connsiteY13" fmla="*/ 28804 h 277128"/>
                  <a:gd name="connsiteX14" fmla="*/ 908995 w 1496258"/>
                  <a:gd name="connsiteY14" fmla="*/ 16605 h 277128"/>
                  <a:gd name="connsiteX15" fmla="*/ 921397 w 1496258"/>
                  <a:gd name="connsiteY15" fmla="*/ 6710 h 277128"/>
                  <a:gd name="connsiteX16" fmla="*/ 1041764 w 1496258"/>
                  <a:gd name="connsiteY16" fmla="*/ 24331 h 277128"/>
                  <a:gd name="connsiteX17" fmla="*/ 1050710 w 1496258"/>
                  <a:gd name="connsiteY17" fmla="*/ 37411 h 277128"/>
                  <a:gd name="connsiteX18" fmla="*/ 1039596 w 1496258"/>
                  <a:gd name="connsiteY18" fmla="*/ 46358 h 277128"/>
                  <a:gd name="connsiteX19" fmla="*/ 441827 w 1496258"/>
                  <a:gd name="connsiteY19" fmla="*/ 68520 h 277128"/>
                  <a:gd name="connsiteX20" fmla="*/ 430915 w 1496258"/>
                  <a:gd name="connsiteY20" fmla="*/ 60387 h 277128"/>
                  <a:gd name="connsiteX21" fmla="*/ 438778 w 1496258"/>
                  <a:gd name="connsiteY21" fmla="*/ 46696 h 277128"/>
                  <a:gd name="connsiteX22" fmla="*/ 557450 w 1496258"/>
                  <a:gd name="connsiteY22" fmla="*/ 20061 h 277128"/>
                  <a:gd name="connsiteX23" fmla="*/ 570598 w 1496258"/>
                  <a:gd name="connsiteY23" fmla="*/ 29007 h 277128"/>
                  <a:gd name="connsiteX24" fmla="*/ 561449 w 1496258"/>
                  <a:gd name="connsiteY24" fmla="*/ 41884 h 277128"/>
                  <a:gd name="connsiteX25" fmla="*/ 444877 w 1496258"/>
                  <a:gd name="connsiteY25" fmla="*/ 68045 h 277128"/>
                  <a:gd name="connsiteX26" fmla="*/ 441827 w 1496258"/>
                  <a:gd name="connsiteY26" fmla="*/ 68452 h 277128"/>
                  <a:gd name="connsiteX27" fmla="*/ 1270637 w 1496258"/>
                  <a:gd name="connsiteY27" fmla="*/ 113657 h 277128"/>
                  <a:gd name="connsiteX28" fmla="*/ 1266435 w 1496258"/>
                  <a:gd name="connsiteY28" fmla="*/ 112844 h 277128"/>
                  <a:gd name="connsiteX29" fmla="*/ 1153456 w 1496258"/>
                  <a:gd name="connsiteY29" fmla="*/ 74213 h 277128"/>
                  <a:gd name="connsiteX30" fmla="*/ 1145865 w 1496258"/>
                  <a:gd name="connsiteY30" fmla="*/ 60387 h 277128"/>
                  <a:gd name="connsiteX31" fmla="*/ 1159895 w 1496258"/>
                  <a:gd name="connsiteY31" fmla="*/ 52932 h 277128"/>
                  <a:gd name="connsiteX32" fmla="*/ 1274839 w 1496258"/>
                  <a:gd name="connsiteY32" fmla="*/ 92308 h 277128"/>
                  <a:gd name="connsiteX33" fmla="*/ 1281142 w 1496258"/>
                  <a:gd name="connsiteY33" fmla="*/ 106744 h 277128"/>
                  <a:gd name="connsiteX34" fmla="*/ 1270637 w 1496258"/>
                  <a:gd name="connsiteY34" fmla="*/ 113725 h 277128"/>
                  <a:gd name="connsiteX35" fmla="*/ 216749 w 1496258"/>
                  <a:gd name="connsiteY35" fmla="*/ 153170 h 277128"/>
                  <a:gd name="connsiteX36" fmla="*/ 206583 w 1496258"/>
                  <a:gd name="connsiteY36" fmla="*/ 147002 h 277128"/>
                  <a:gd name="connsiteX37" fmla="*/ 211734 w 1496258"/>
                  <a:gd name="connsiteY37" fmla="*/ 132160 h 277128"/>
                  <a:gd name="connsiteX38" fmla="*/ 323222 w 1496258"/>
                  <a:gd name="connsiteY38" fmla="*/ 84243 h 277128"/>
                  <a:gd name="connsiteX39" fmla="*/ 337862 w 1496258"/>
                  <a:gd name="connsiteY39" fmla="*/ 90614 h 277128"/>
                  <a:gd name="connsiteX40" fmla="*/ 331355 w 1496258"/>
                  <a:gd name="connsiteY40" fmla="*/ 104914 h 277128"/>
                  <a:gd name="connsiteX41" fmla="*/ 221765 w 1496258"/>
                  <a:gd name="connsiteY41" fmla="*/ 152017 h 277128"/>
                  <a:gd name="connsiteX42" fmla="*/ 216749 w 1496258"/>
                  <a:gd name="connsiteY42" fmla="*/ 153170 h 277128"/>
                  <a:gd name="connsiteX43" fmla="*/ 1484939 w 1496258"/>
                  <a:gd name="connsiteY43" fmla="*/ 222096 h 277128"/>
                  <a:gd name="connsiteX44" fmla="*/ 1478839 w 1496258"/>
                  <a:gd name="connsiteY44" fmla="*/ 220334 h 277128"/>
                  <a:gd name="connsiteX45" fmla="*/ 1375146 w 1496258"/>
                  <a:gd name="connsiteY45" fmla="*/ 161777 h 277128"/>
                  <a:gd name="connsiteX46" fmla="*/ 1370265 w 1496258"/>
                  <a:gd name="connsiteY46" fmla="*/ 146799 h 277128"/>
                  <a:gd name="connsiteX47" fmla="*/ 1385514 w 1496258"/>
                  <a:gd name="connsiteY47" fmla="*/ 142055 h 277128"/>
                  <a:gd name="connsiteX48" fmla="*/ 1491039 w 1496258"/>
                  <a:gd name="connsiteY48" fmla="*/ 201628 h 277128"/>
                  <a:gd name="connsiteX49" fmla="*/ 1494496 w 1496258"/>
                  <a:gd name="connsiteY49" fmla="*/ 216945 h 277128"/>
                  <a:gd name="connsiteX50" fmla="*/ 1484939 w 1496258"/>
                  <a:gd name="connsiteY50" fmla="*/ 222096 h 277128"/>
                  <a:gd name="connsiteX51" fmla="*/ 11326 w 1496258"/>
                  <a:gd name="connsiteY51" fmla="*/ 277061 h 277128"/>
                  <a:gd name="connsiteX52" fmla="*/ 2244 w 1496258"/>
                  <a:gd name="connsiteY52" fmla="*/ 272588 h 277128"/>
                  <a:gd name="connsiteX53" fmla="*/ 4548 w 1496258"/>
                  <a:gd name="connsiteY53" fmla="*/ 257067 h 277128"/>
                  <a:gd name="connsiteX54" fmla="*/ 105193 w 1496258"/>
                  <a:gd name="connsiteY54" fmla="*/ 189903 h 277128"/>
                  <a:gd name="connsiteX55" fmla="*/ 120781 w 1496258"/>
                  <a:gd name="connsiteY55" fmla="*/ 193563 h 277128"/>
                  <a:gd name="connsiteX56" fmla="*/ 117053 w 1496258"/>
                  <a:gd name="connsiteY56" fmla="*/ 208880 h 277128"/>
                  <a:gd name="connsiteX57" fmla="*/ 18103 w 1496258"/>
                  <a:gd name="connsiteY57" fmla="*/ 274892 h 277128"/>
                  <a:gd name="connsiteX58" fmla="*/ 11326 w 1496258"/>
                  <a:gd name="connsiteY58" fmla="*/ 277129 h 27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96258" h="277128">
                    <a:moveTo>
                      <a:pt x="679172" y="26635"/>
                    </a:moveTo>
                    <a:cubicBezTo>
                      <a:pt x="673344" y="26635"/>
                      <a:pt x="668396" y="22230"/>
                      <a:pt x="667922" y="16469"/>
                    </a:cubicBezTo>
                    <a:cubicBezTo>
                      <a:pt x="667380" y="10369"/>
                      <a:pt x="671988" y="5015"/>
                      <a:pt x="678223" y="4473"/>
                    </a:cubicBezTo>
                    <a:cubicBezTo>
                      <a:pt x="714279" y="1491"/>
                      <a:pt x="750945" y="0"/>
                      <a:pt x="787205" y="0"/>
                    </a:cubicBezTo>
                    <a:cubicBezTo>
                      <a:pt x="791407" y="0"/>
                      <a:pt x="795609" y="0"/>
                      <a:pt x="799878" y="68"/>
                    </a:cubicBezTo>
                    <a:cubicBezTo>
                      <a:pt x="806113" y="68"/>
                      <a:pt x="811128" y="5151"/>
                      <a:pt x="811060" y="11251"/>
                    </a:cubicBezTo>
                    <a:cubicBezTo>
                      <a:pt x="811060" y="17350"/>
                      <a:pt x="805910" y="22230"/>
                      <a:pt x="799743" y="22230"/>
                    </a:cubicBezTo>
                    <a:lnTo>
                      <a:pt x="799675" y="22230"/>
                    </a:lnTo>
                    <a:cubicBezTo>
                      <a:pt x="795541" y="22230"/>
                      <a:pt x="791339" y="22230"/>
                      <a:pt x="787205" y="22230"/>
                    </a:cubicBezTo>
                    <a:cubicBezTo>
                      <a:pt x="751555" y="22230"/>
                      <a:pt x="715499" y="23721"/>
                      <a:pt x="680121" y="26635"/>
                    </a:cubicBezTo>
                    <a:cubicBezTo>
                      <a:pt x="679782" y="26635"/>
                      <a:pt x="679443" y="26635"/>
                      <a:pt x="679172" y="26635"/>
                    </a:cubicBezTo>
                    <a:moveTo>
                      <a:pt x="1039596" y="46358"/>
                    </a:moveTo>
                    <a:cubicBezTo>
                      <a:pt x="1038849" y="46358"/>
                      <a:pt x="1038104" y="46290"/>
                      <a:pt x="1037358" y="46154"/>
                    </a:cubicBezTo>
                    <a:cubicBezTo>
                      <a:pt x="998456" y="38631"/>
                      <a:pt x="958673" y="32803"/>
                      <a:pt x="919093" y="28804"/>
                    </a:cubicBezTo>
                    <a:cubicBezTo>
                      <a:pt x="912857" y="28194"/>
                      <a:pt x="908317" y="22704"/>
                      <a:pt x="908995" y="16605"/>
                    </a:cubicBezTo>
                    <a:cubicBezTo>
                      <a:pt x="909604" y="10505"/>
                      <a:pt x="915161" y="6100"/>
                      <a:pt x="921397" y="6710"/>
                    </a:cubicBezTo>
                    <a:cubicBezTo>
                      <a:pt x="961655" y="10776"/>
                      <a:pt x="1002184" y="16672"/>
                      <a:pt x="1041764" y="24331"/>
                    </a:cubicBezTo>
                    <a:cubicBezTo>
                      <a:pt x="1047864" y="25551"/>
                      <a:pt x="1051862" y="31379"/>
                      <a:pt x="1050710" y="37411"/>
                    </a:cubicBezTo>
                    <a:cubicBezTo>
                      <a:pt x="1049626" y="42698"/>
                      <a:pt x="1044881" y="46358"/>
                      <a:pt x="1039596" y="46358"/>
                    </a:cubicBezTo>
                    <a:moveTo>
                      <a:pt x="441827" y="68520"/>
                    </a:moveTo>
                    <a:cubicBezTo>
                      <a:pt x="436880" y="68520"/>
                      <a:pt x="432339" y="65334"/>
                      <a:pt x="430915" y="60387"/>
                    </a:cubicBezTo>
                    <a:cubicBezTo>
                      <a:pt x="429221" y="54490"/>
                      <a:pt x="432746" y="48391"/>
                      <a:pt x="438778" y="46696"/>
                    </a:cubicBezTo>
                    <a:cubicBezTo>
                      <a:pt x="477748" y="35988"/>
                      <a:pt x="517666" y="27042"/>
                      <a:pt x="557450" y="20061"/>
                    </a:cubicBezTo>
                    <a:cubicBezTo>
                      <a:pt x="563550" y="18977"/>
                      <a:pt x="569446" y="22975"/>
                      <a:pt x="570598" y="29007"/>
                    </a:cubicBezTo>
                    <a:cubicBezTo>
                      <a:pt x="571683" y="35039"/>
                      <a:pt x="567616" y="40800"/>
                      <a:pt x="561449" y="41884"/>
                    </a:cubicBezTo>
                    <a:cubicBezTo>
                      <a:pt x="522343" y="48797"/>
                      <a:pt x="483102" y="57608"/>
                      <a:pt x="444877" y="68045"/>
                    </a:cubicBezTo>
                    <a:cubicBezTo>
                      <a:pt x="443861" y="68316"/>
                      <a:pt x="442844" y="68452"/>
                      <a:pt x="441827" y="68452"/>
                    </a:cubicBezTo>
                    <a:moveTo>
                      <a:pt x="1270637" y="113657"/>
                    </a:moveTo>
                    <a:cubicBezTo>
                      <a:pt x="1269214" y="113657"/>
                      <a:pt x="1267791" y="113386"/>
                      <a:pt x="1266435" y="112844"/>
                    </a:cubicBezTo>
                    <a:cubicBezTo>
                      <a:pt x="1229566" y="98273"/>
                      <a:pt x="1191545" y="85260"/>
                      <a:pt x="1153456" y="74213"/>
                    </a:cubicBezTo>
                    <a:cubicBezTo>
                      <a:pt x="1147492" y="72451"/>
                      <a:pt x="1144035" y="66283"/>
                      <a:pt x="1145865" y="60387"/>
                    </a:cubicBezTo>
                    <a:cubicBezTo>
                      <a:pt x="1147627" y="54490"/>
                      <a:pt x="1153931" y="51169"/>
                      <a:pt x="1159895" y="52932"/>
                    </a:cubicBezTo>
                    <a:cubicBezTo>
                      <a:pt x="1198661" y="64250"/>
                      <a:pt x="1237292" y="77466"/>
                      <a:pt x="1274839" y="92308"/>
                    </a:cubicBezTo>
                    <a:cubicBezTo>
                      <a:pt x="1280600" y="94613"/>
                      <a:pt x="1283447" y="101051"/>
                      <a:pt x="1281142" y="106744"/>
                    </a:cubicBezTo>
                    <a:cubicBezTo>
                      <a:pt x="1279381" y="111082"/>
                      <a:pt x="1275111" y="113725"/>
                      <a:pt x="1270637" y="113725"/>
                    </a:cubicBezTo>
                    <a:moveTo>
                      <a:pt x="216749" y="153170"/>
                    </a:moveTo>
                    <a:cubicBezTo>
                      <a:pt x="212615" y="153170"/>
                      <a:pt x="208548" y="150865"/>
                      <a:pt x="206583" y="147002"/>
                    </a:cubicBezTo>
                    <a:cubicBezTo>
                      <a:pt x="203804" y="141512"/>
                      <a:pt x="206109" y="134871"/>
                      <a:pt x="211734" y="132160"/>
                    </a:cubicBezTo>
                    <a:cubicBezTo>
                      <a:pt x="247993" y="114538"/>
                      <a:pt x="285540" y="98408"/>
                      <a:pt x="323222" y="84243"/>
                    </a:cubicBezTo>
                    <a:cubicBezTo>
                      <a:pt x="329051" y="82007"/>
                      <a:pt x="335625" y="84921"/>
                      <a:pt x="337862" y="90614"/>
                    </a:cubicBezTo>
                    <a:cubicBezTo>
                      <a:pt x="340098" y="96307"/>
                      <a:pt x="337184" y="102746"/>
                      <a:pt x="331355" y="104914"/>
                    </a:cubicBezTo>
                    <a:cubicBezTo>
                      <a:pt x="294283" y="118876"/>
                      <a:pt x="257414" y="134667"/>
                      <a:pt x="221765" y="152017"/>
                    </a:cubicBezTo>
                    <a:cubicBezTo>
                      <a:pt x="220138" y="152763"/>
                      <a:pt x="218444" y="153170"/>
                      <a:pt x="216749" y="153170"/>
                    </a:cubicBezTo>
                    <a:moveTo>
                      <a:pt x="1484939" y="222096"/>
                    </a:moveTo>
                    <a:cubicBezTo>
                      <a:pt x="1482838" y="222096"/>
                      <a:pt x="1480737" y="221554"/>
                      <a:pt x="1478839" y="220334"/>
                    </a:cubicBezTo>
                    <a:cubicBezTo>
                      <a:pt x="1445292" y="199324"/>
                      <a:pt x="1410456" y="179601"/>
                      <a:pt x="1375146" y="161777"/>
                    </a:cubicBezTo>
                    <a:cubicBezTo>
                      <a:pt x="1369588" y="158998"/>
                      <a:pt x="1367419" y="152289"/>
                      <a:pt x="1370265" y="146799"/>
                    </a:cubicBezTo>
                    <a:cubicBezTo>
                      <a:pt x="1373112" y="141309"/>
                      <a:pt x="1379957" y="139208"/>
                      <a:pt x="1385514" y="142055"/>
                    </a:cubicBezTo>
                    <a:cubicBezTo>
                      <a:pt x="1421435" y="160218"/>
                      <a:pt x="1456881" y="180279"/>
                      <a:pt x="1491039" y="201628"/>
                    </a:cubicBezTo>
                    <a:cubicBezTo>
                      <a:pt x="1496325" y="204949"/>
                      <a:pt x="1497817" y="211794"/>
                      <a:pt x="1494496" y="216945"/>
                    </a:cubicBezTo>
                    <a:cubicBezTo>
                      <a:pt x="1492326" y="220266"/>
                      <a:pt x="1488667" y="222096"/>
                      <a:pt x="1484939" y="222096"/>
                    </a:cubicBezTo>
                    <a:moveTo>
                      <a:pt x="11326" y="277061"/>
                    </a:moveTo>
                    <a:cubicBezTo>
                      <a:pt x="7869" y="277061"/>
                      <a:pt x="4481" y="275502"/>
                      <a:pt x="2244" y="272588"/>
                    </a:cubicBezTo>
                    <a:cubicBezTo>
                      <a:pt x="-1484" y="267708"/>
                      <a:pt x="-467" y="260727"/>
                      <a:pt x="4548" y="257067"/>
                    </a:cubicBezTo>
                    <a:cubicBezTo>
                      <a:pt x="36944" y="233279"/>
                      <a:pt x="70831" y="210642"/>
                      <a:pt x="105193" y="189903"/>
                    </a:cubicBezTo>
                    <a:cubicBezTo>
                      <a:pt x="110479" y="186718"/>
                      <a:pt x="117460" y="188344"/>
                      <a:pt x="120781" y="193563"/>
                    </a:cubicBezTo>
                    <a:cubicBezTo>
                      <a:pt x="124034" y="198782"/>
                      <a:pt x="122407" y="205627"/>
                      <a:pt x="117053" y="208880"/>
                    </a:cubicBezTo>
                    <a:cubicBezTo>
                      <a:pt x="83234" y="229280"/>
                      <a:pt x="49957" y="251510"/>
                      <a:pt x="18103" y="274892"/>
                    </a:cubicBezTo>
                    <a:cubicBezTo>
                      <a:pt x="16070" y="276383"/>
                      <a:pt x="13698" y="277129"/>
                      <a:pt x="11326" y="277129"/>
                    </a:cubicBezTo>
                  </a:path>
                </a:pathLst>
              </a:custGeom>
              <a:grpFill/>
              <a:ln w="6773" cap="flat">
                <a:noFill/>
                <a:prstDash val="solid"/>
                <a:miter/>
              </a:ln>
            </p:spPr>
            <p:txBody>
              <a:bodyPr rtlCol="0" anchor="ctr"/>
              <a:lstStyle/>
              <a:p>
                <a:endParaRPr lang="en-US"/>
              </a:p>
            </p:txBody>
          </p:sp>
        </p:grpSp>
      </p:grpSp>
      <p:sp>
        <p:nvSpPr>
          <p:cNvPr id="74" name="Title 1">
            <a:extLst>
              <a:ext uri="{FF2B5EF4-FFF2-40B4-BE49-F238E27FC236}">
                <a16:creationId xmlns:a16="http://schemas.microsoft.com/office/drawing/2014/main" id="{E5BFF489-3F8E-5A34-04FE-4F4565C35413}"/>
              </a:ext>
            </a:extLst>
          </p:cNvPr>
          <p:cNvSpPr>
            <a:spLocks noGrp="1"/>
          </p:cNvSpPr>
          <p:nvPr>
            <p:ph type="title" hasCustomPrompt="1"/>
          </p:nvPr>
        </p:nvSpPr>
        <p:spPr>
          <a:xfrm>
            <a:off x="4347903" y="2431463"/>
            <a:ext cx="2403560" cy="668894"/>
          </a:xfrm>
        </p:spPr>
        <p:txBody>
          <a:bodyPr>
            <a:normAutofit/>
          </a:bodyPr>
          <a:lstStyle>
            <a:lvl1pPr algn="ctr">
              <a:defRPr sz="2200" b="1">
                <a:solidFill>
                  <a:schemeClr val="accent1"/>
                </a:solidFill>
              </a:defRPr>
            </a:lvl1pPr>
          </a:lstStyle>
          <a:p>
            <a:r>
              <a:rPr lang="en-US" dirty="0"/>
              <a:t>Name</a:t>
            </a:r>
            <a:br>
              <a:rPr lang="en-US" dirty="0"/>
            </a:br>
            <a:r>
              <a:rPr lang="en-US" dirty="0"/>
              <a:t>Surname</a:t>
            </a:r>
          </a:p>
        </p:txBody>
      </p:sp>
      <p:sp>
        <p:nvSpPr>
          <p:cNvPr id="75" name="Text Placeholder 10">
            <a:extLst>
              <a:ext uri="{FF2B5EF4-FFF2-40B4-BE49-F238E27FC236}">
                <a16:creationId xmlns:a16="http://schemas.microsoft.com/office/drawing/2014/main" id="{157CF4DF-C8F8-A895-4692-67D5B72F887D}"/>
              </a:ext>
            </a:extLst>
          </p:cNvPr>
          <p:cNvSpPr>
            <a:spLocks noGrp="1"/>
          </p:cNvSpPr>
          <p:nvPr>
            <p:ph type="body" sz="quarter" idx="11"/>
          </p:nvPr>
        </p:nvSpPr>
        <p:spPr>
          <a:xfrm>
            <a:off x="4347201" y="3145357"/>
            <a:ext cx="2403560" cy="471512"/>
          </a:xfrm>
        </p:spPr>
        <p:txBody>
          <a:bodyPr>
            <a:noAutofit/>
          </a:bodyPr>
          <a:lstStyle>
            <a:lvl1pPr marL="0" indent="0" algn="ctr">
              <a:lnSpc>
                <a:spcPct val="100000"/>
              </a:lnSpc>
              <a:buNone/>
              <a:defRPr sz="14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sp>
        <p:nvSpPr>
          <p:cNvPr id="76" name="Text Placeholder 10">
            <a:extLst>
              <a:ext uri="{FF2B5EF4-FFF2-40B4-BE49-F238E27FC236}">
                <a16:creationId xmlns:a16="http://schemas.microsoft.com/office/drawing/2014/main" id="{526DE27D-91A7-0B94-A979-4EFF869092D3}"/>
              </a:ext>
            </a:extLst>
          </p:cNvPr>
          <p:cNvSpPr>
            <a:spLocks noGrp="1"/>
          </p:cNvSpPr>
          <p:nvPr>
            <p:ph type="body" sz="quarter" idx="14"/>
          </p:nvPr>
        </p:nvSpPr>
        <p:spPr>
          <a:xfrm>
            <a:off x="493713" y="3939737"/>
            <a:ext cx="3088757" cy="513409"/>
          </a:xfrm>
        </p:spPr>
        <p:txBody>
          <a:bodyPr>
            <a:normAutofit/>
          </a:bodyPr>
          <a:lstStyle>
            <a:lvl1pPr marL="0" indent="0">
              <a:buNone/>
              <a:defRPr sz="16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sp>
        <p:nvSpPr>
          <p:cNvPr id="77" name="Text Placeholder 68">
            <a:extLst>
              <a:ext uri="{FF2B5EF4-FFF2-40B4-BE49-F238E27FC236}">
                <a16:creationId xmlns:a16="http://schemas.microsoft.com/office/drawing/2014/main" id="{4D096354-59CB-854C-4F52-9647BB72C6BE}"/>
              </a:ext>
            </a:extLst>
          </p:cNvPr>
          <p:cNvSpPr>
            <a:spLocks noGrp="1"/>
          </p:cNvSpPr>
          <p:nvPr>
            <p:ph type="body" sz="quarter" idx="15"/>
          </p:nvPr>
        </p:nvSpPr>
        <p:spPr>
          <a:xfrm>
            <a:off x="493712" y="2722563"/>
            <a:ext cx="3089275" cy="1003300"/>
          </a:xfrm>
        </p:spPr>
        <p:txBody>
          <a:bodyPr>
            <a:normAutofit/>
          </a:bodyPr>
          <a:lstStyle>
            <a:lvl1pPr marL="0" indent="0">
              <a:buFontTx/>
              <a:buNone/>
              <a:defRPr sz="3000">
                <a:solidFill>
                  <a:schemeClr val="bg1"/>
                </a:solidFill>
              </a:defRPr>
            </a:lvl1pPr>
          </a:lstStyle>
          <a:p>
            <a:pPr lvl="0"/>
            <a:r>
              <a:rPr lang="en-US" dirty="0"/>
              <a:t>Click to edit Master text styles</a:t>
            </a:r>
          </a:p>
        </p:txBody>
      </p:sp>
    </p:spTree>
    <p:extLst>
      <p:ext uri="{BB962C8B-B14F-4D97-AF65-F5344CB8AC3E}">
        <p14:creationId xmlns:p14="http://schemas.microsoft.com/office/powerpoint/2010/main" val="63215685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4_Title and Content">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4D401DD-DF55-1E7F-F6AE-EBB568D5C81C}"/>
              </a:ext>
            </a:extLst>
          </p:cNvPr>
          <p:cNvSpPr/>
          <p:nvPr userDrawn="1"/>
        </p:nvSpPr>
        <p:spPr>
          <a:xfrm>
            <a:off x="4334720" y="1446834"/>
            <a:ext cx="10943863" cy="4242121"/>
          </a:xfrm>
          <a:prstGeom prst="roundRect">
            <a:avLst>
              <a:gd name="adj" fmla="val 50000"/>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80AA7923-B45E-1240-B00A-80913CDD5CB4}"/>
              </a:ext>
            </a:extLst>
          </p:cNvPr>
          <p:cNvGrpSpPr/>
          <p:nvPr userDrawn="1"/>
        </p:nvGrpSpPr>
        <p:grpSpPr>
          <a:xfrm>
            <a:off x="5494919" y="1837829"/>
            <a:ext cx="2917041" cy="2917041"/>
            <a:chOff x="2814460" y="2627404"/>
            <a:chExt cx="2917041" cy="2917041"/>
          </a:xfrm>
        </p:grpSpPr>
        <p:sp>
          <p:nvSpPr>
            <p:cNvPr id="35" name="Freeform: Shape 34">
              <a:extLst>
                <a:ext uri="{FF2B5EF4-FFF2-40B4-BE49-F238E27FC236}">
                  <a16:creationId xmlns:a16="http://schemas.microsoft.com/office/drawing/2014/main" id="{2330F9DB-1636-DE50-CA9C-D702DB902294}"/>
                </a:ext>
              </a:extLst>
            </p:cNvPr>
            <p:cNvSpPr/>
            <p:nvPr/>
          </p:nvSpPr>
          <p:spPr>
            <a:xfrm>
              <a:off x="2922399" y="2752196"/>
              <a:ext cx="2701163" cy="2667456"/>
            </a:xfrm>
            <a:custGeom>
              <a:avLst/>
              <a:gdLst>
                <a:gd name="connsiteX0" fmla="*/ 1115489 w 2230978"/>
                <a:gd name="connsiteY0" fmla="*/ 2203139 h 2203138"/>
                <a:gd name="connsiteX1" fmla="*/ 2230979 w 2230978"/>
                <a:gd name="connsiteY1" fmla="*/ 1101570 h 2203138"/>
                <a:gd name="connsiteX2" fmla="*/ 1115489 w 2230978"/>
                <a:gd name="connsiteY2" fmla="*/ 0 h 2203138"/>
                <a:gd name="connsiteX3" fmla="*/ 0 w 2230978"/>
                <a:gd name="connsiteY3" fmla="*/ 1101570 h 2203138"/>
                <a:gd name="connsiteX4" fmla="*/ 1115489 w 2230978"/>
                <a:gd name="connsiteY4" fmla="*/ 2203139 h 2203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0978" h="2203138">
                  <a:moveTo>
                    <a:pt x="1115489" y="2203139"/>
                  </a:moveTo>
                  <a:cubicBezTo>
                    <a:pt x="1731550" y="2203139"/>
                    <a:pt x="2230979" y="1709932"/>
                    <a:pt x="2230979" y="1101570"/>
                  </a:cubicBezTo>
                  <a:cubicBezTo>
                    <a:pt x="2230979" y="493207"/>
                    <a:pt x="1731550" y="0"/>
                    <a:pt x="1115489" y="0"/>
                  </a:cubicBezTo>
                  <a:cubicBezTo>
                    <a:pt x="499429" y="0"/>
                    <a:pt x="0" y="493207"/>
                    <a:pt x="0" y="1101570"/>
                  </a:cubicBezTo>
                  <a:cubicBezTo>
                    <a:pt x="0" y="1709932"/>
                    <a:pt x="499429" y="2203139"/>
                    <a:pt x="1115489" y="2203139"/>
                  </a:cubicBezTo>
                </a:path>
              </a:pathLst>
            </a:custGeom>
            <a:gradFill>
              <a:gsLst>
                <a:gs pos="0">
                  <a:schemeClr val="accent4">
                    <a:lumMod val="60000"/>
                    <a:lumOff val="40000"/>
                  </a:schemeClr>
                </a:gs>
                <a:gs pos="100000">
                  <a:schemeClr val="accent4"/>
                </a:gs>
              </a:gsLst>
              <a:lin ang="2700000" scaled="0"/>
            </a:gradFill>
            <a:ln w="10542" cap="flat">
              <a:noFill/>
              <a:prstDash val="solid"/>
              <a:miter/>
            </a:ln>
          </p:spPr>
          <p:txBody>
            <a:bodyPr rtlCol="0" anchor="ctr"/>
            <a:lstStyle/>
            <a:p>
              <a:endParaRPr lang="en-US"/>
            </a:p>
          </p:txBody>
        </p:sp>
        <p:grpSp>
          <p:nvGrpSpPr>
            <p:cNvPr id="36" name="Graphic 106">
              <a:extLst>
                <a:ext uri="{FF2B5EF4-FFF2-40B4-BE49-F238E27FC236}">
                  <a16:creationId xmlns:a16="http://schemas.microsoft.com/office/drawing/2014/main" id="{40D9D90F-0F42-F5C9-A3A5-010CF31FB9E8}"/>
                </a:ext>
              </a:extLst>
            </p:cNvPr>
            <p:cNvGrpSpPr/>
            <p:nvPr/>
          </p:nvGrpSpPr>
          <p:grpSpPr>
            <a:xfrm>
              <a:off x="2814460" y="2627404"/>
              <a:ext cx="2917041" cy="2917041"/>
              <a:chOff x="619234" y="3603226"/>
              <a:chExt cx="2409279" cy="2409279"/>
            </a:xfrm>
            <a:solidFill>
              <a:srgbClr val="0095DA"/>
            </a:solidFill>
          </p:grpSpPr>
          <p:sp>
            <p:nvSpPr>
              <p:cNvPr id="37" name="Freeform: Shape 36">
                <a:extLst>
                  <a:ext uri="{FF2B5EF4-FFF2-40B4-BE49-F238E27FC236}">
                    <a16:creationId xmlns:a16="http://schemas.microsoft.com/office/drawing/2014/main" id="{27F99F41-08B1-14F1-C459-D9FC5155AB37}"/>
                  </a:ext>
                </a:extLst>
              </p:cNvPr>
              <p:cNvSpPr/>
              <p:nvPr/>
            </p:nvSpPr>
            <p:spPr>
              <a:xfrm>
                <a:off x="990714" y="3603226"/>
                <a:ext cx="2037799" cy="2409279"/>
              </a:xfrm>
              <a:custGeom>
                <a:avLst/>
                <a:gdLst>
                  <a:gd name="connsiteX0" fmla="*/ 2037295 w 2037799"/>
                  <a:gd name="connsiteY0" fmla="*/ 1169903 h 2409279"/>
                  <a:gd name="connsiteX1" fmla="*/ 1955674 w 2037799"/>
                  <a:gd name="connsiteY1" fmla="*/ 1641387 h 2409279"/>
                  <a:gd name="connsiteX2" fmla="*/ 1707225 w 2037799"/>
                  <a:gd name="connsiteY2" fmla="*/ 2031566 h 2409279"/>
                  <a:gd name="connsiteX3" fmla="*/ 1329912 w 2037799"/>
                  <a:gd name="connsiteY3" fmla="*/ 2300578 h 2409279"/>
                  <a:gd name="connsiteX4" fmla="*/ 861592 w 2037799"/>
                  <a:gd name="connsiteY4" fmla="*/ 2408774 h 2409279"/>
                  <a:gd name="connsiteX5" fmla="*/ 16802 w 2037799"/>
                  <a:gd name="connsiteY5" fmla="*/ 2098213 h 2409279"/>
                  <a:gd name="connsiteX6" fmla="*/ 15853 w 2037799"/>
                  <a:gd name="connsiteY6" fmla="*/ 2083765 h 2409279"/>
                  <a:gd name="connsiteX7" fmla="*/ 30089 w 2037799"/>
                  <a:gd name="connsiteY7" fmla="*/ 2082816 h 2409279"/>
                  <a:gd name="connsiteX8" fmla="*/ 861065 w 2037799"/>
                  <a:gd name="connsiteY8" fmla="*/ 2388210 h 2409279"/>
                  <a:gd name="connsiteX9" fmla="*/ 1692778 w 2037799"/>
                  <a:gd name="connsiteY9" fmla="*/ 2017224 h 2409279"/>
                  <a:gd name="connsiteX10" fmla="*/ 2017154 w 2037799"/>
                  <a:gd name="connsiteY10" fmla="*/ 1170325 h 2409279"/>
                  <a:gd name="connsiteX11" fmla="*/ 1644586 w 2037799"/>
                  <a:gd name="connsiteY11" fmla="*/ 343463 h 2409279"/>
                  <a:gd name="connsiteX12" fmla="*/ 793047 w 2037799"/>
                  <a:gd name="connsiteY12" fmla="*/ 21091 h 2409279"/>
                  <a:gd name="connsiteX13" fmla="*/ 16907 w 2037799"/>
                  <a:gd name="connsiteY13" fmla="*/ 336292 h 2409279"/>
                  <a:gd name="connsiteX14" fmla="*/ 2671 w 2037799"/>
                  <a:gd name="connsiteY14" fmla="*/ 335765 h 2409279"/>
                  <a:gd name="connsiteX15" fmla="*/ 3199 w 2037799"/>
                  <a:gd name="connsiteY15" fmla="*/ 321212 h 2409279"/>
                  <a:gd name="connsiteX16" fmla="*/ 359632 w 2037799"/>
                  <a:gd name="connsiteY16" fmla="*/ 90901 h 2409279"/>
                  <a:gd name="connsiteX17" fmla="*/ 792414 w 2037799"/>
                  <a:gd name="connsiteY17" fmla="*/ 527 h 2409279"/>
                  <a:gd name="connsiteX18" fmla="*/ 1266112 w 2037799"/>
                  <a:gd name="connsiteY18" fmla="*/ 81621 h 2409279"/>
                  <a:gd name="connsiteX19" fmla="*/ 1658189 w 2037799"/>
                  <a:gd name="connsiteY19" fmla="*/ 328594 h 2409279"/>
                  <a:gd name="connsiteX20" fmla="*/ 1928572 w 2037799"/>
                  <a:gd name="connsiteY20" fmla="*/ 703903 h 2409279"/>
                  <a:gd name="connsiteX21" fmla="*/ 2037190 w 2037799"/>
                  <a:gd name="connsiteY21" fmla="*/ 1170009 h 2409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7799" h="2409279">
                    <a:moveTo>
                      <a:pt x="2037295" y="1169903"/>
                    </a:moveTo>
                    <a:cubicBezTo>
                      <a:pt x="2041935" y="1332513"/>
                      <a:pt x="2014517" y="1491115"/>
                      <a:pt x="1955674" y="1641387"/>
                    </a:cubicBezTo>
                    <a:cubicBezTo>
                      <a:pt x="1898835" y="1786491"/>
                      <a:pt x="1815210" y="1917781"/>
                      <a:pt x="1707225" y="2031566"/>
                    </a:cubicBezTo>
                    <a:cubicBezTo>
                      <a:pt x="1599241" y="2145350"/>
                      <a:pt x="1472274" y="2235830"/>
                      <a:pt x="1329912" y="2300578"/>
                    </a:cubicBezTo>
                    <a:cubicBezTo>
                      <a:pt x="1182593" y="2367647"/>
                      <a:pt x="1024940" y="2404028"/>
                      <a:pt x="861592" y="2408774"/>
                    </a:cubicBezTo>
                    <a:cubicBezTo>
                      <a:pt x="549871" y="2417737"/>
                      <a:pt x="249749" y="2307433"/>
                      <a:pt x="16802" y="2098213"/>
                    </a:cubicBezTo>
                    <a:cubicBezTo>
                      <a:pt x="12584" y="2094416"/>
                      <a:pt x="12268" y="2087984"/>
                      <a:pt x="15853" y="2083765"/>
                    </a:cubicBezTo>
                    <a:cubicBezTo>
                      <a:pt x="19544" y="2079547"/>
                      <a:pt x="25871" y="2079125"/>
                      <a:pt x="30089" y="2082816"/>
                    </a:cubicBezTo>
                    <a:cubicBezTo>
                      <a:pt x="259240" y="2288556"/>
                      <a:pt x="554405" y="2397068"/>
                      <a:pt x="861065" y="2388210"/>
                    </a:cubicBezTo>
                    <a:cubicBezTo>
                      <a:pt x="1179007" y="2379036"/>
                      <a:pt x="1474383" y="2247324"/>
                      <a:pt x="1692778" y="2017224"/>
                    </a:cubicBezTo>
                    <a:cubicBezTo>
                      <a:pt x="1911067" y="1787229"/>
                      <a:pt x="2026328" y="1486475"/>
                      <a:pt x="2017154" y="1170325"/>
                    </a:cubicBezTo>
                    <a:cubicBezTo>
                      <a:pt x="2008085" y="854175"/>
                      <a:pt x="1875740" y="560592"/>
                      <a:pt x="1644586" y="343463"/>
                    </a:cubicBezTo>
                    <a:cubicBezTo>
                      <a:pt x="1413431" y="126544"/>
                      <a:pt x="1110990" y="11916"/>
                      <a:pt x="793047" y="21091"/>
                    </a:cubicBezTo>
                    <a:cubicBezTo>
                      <a:pt x="495351" y="29632"/>
                      <a:pt x="226866" y="138672"/>
                      <a:pt x="16907" y="336292"/>
                    </a:cubicBezTo>
                    <a:cubicBezTo>
                      <a:pt x="12795" y="340194"/>
                      <a:pt x="6468" y="339877"/>
                      <a:pt x="2671" y="335765"/>
                    </a:cubicBezTo>
                    <a:cubicBezTo>
                      <a:pt x="-1125" y="331652"/>
                      <a:pt x="-809" y="325114"/>
                      <a:pt x="3199" y="321212"/>
                    </a:cubicBezTo>
                    <a:cubicBezTo>
                      <a:pt x="107809" y="222718"/>
                      <a:pt x="227815" y="145210"/>
                      <a:pt x="359632" y="90901"/>
                    </a:cubicBezTo>
                    <a:cubicBezTo>
                      <a:pt x="494718" y="35327"/>
                      <a:pt x="640350" y="4956"/>
                      <a:pt x="792414" y="527"/>
                    </a:cubicBezTo>
                    <a:cubicBezTo>
                      <a:pt x="955762" y="-4218"/>
                      <a:pt x="1115103" y="23094"/>
                      <a:pt x="1266112" y="81621"/>
                    </a:cubicBezTo>
                    <a:cubicBezTo>
                      <a:pt x="1411955" y="138144"/>
                      <a:pt x="1543877" y="221242"/>
                      <a:pt x="1658189" y="328594"/>
                    </a:cubicBezTo>
                    <a:cubicBezTo>
                      <a:pt x="1772501" y="435946"/>
                      <a:pt x="1863508" y="562279"/>
                      <a:pt x="1928572" y="703903"/>
                    </a:cubicBezTo>
                    <a:cubicBezTo>
                      <a:pt x="1995957" y="850590"/>
                      <a:pt x="2032550" y="1007399"/>
                      <a:pt x="2037190" y="1170009"/>
                    </a:cubicBezTo>
                  </a:path>
                </a:pathLst>
              </a:custGeom>
              <a:solidFill>
                <a:srgbClr val="0095DA"/>
              </a:solidFill>
              <a:ln w="1054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E6BA9388-0EF4-B508-B165-F1D27DBE3A78}"/>
                  </a:ext>
                </a:extLst>
              </p:cNvPr>
              <p:cNvSpPr/>
              <p:nvPr/>
            </p:nvSpPr>
            <p:spPr>
              <a:xfrm>
                <a:off x="619234" y="4183209"/>
                <a:ext cx="271545" cy="1354226"/>
              </a:xfrm>
              <a:custGeom>
                <a:avLst/>
                <a:gdLst>
                  <a:gd name="connsiteX0" fmla="*/ 27103 w 271545"/>
                  <a:gd name="connsiteY0" fmla="*/ 745149 h 1354226"/>
                  <a:gd name="connsiteX1" fmla="*/ 18140 w 271545"/>
                  <a:gd name="connsiteY1" fmla="*/ 755588 h 1354226"/>
                  <a:gd name="connsiteX2" fmla="*/ 7067 w 271545"/>
                  <a:gd name="connsiteY2" fmla="*/ 746519 h 1354226"/>
                  <a:gd name="connsiteX3" fmla="*/ 213 w 271545"/>
                  <a:gd name="connsiteY3" fmla="*/ 647920 h 1354226"/>
                  <a:gd name="connsiteX4" fmla="*/ 2 w 271545"/>
                  <a:gd name="connsiteY4" fmla="*/ 636426 h 1354226"/>
                  <a:gd name="connsiteX5" fmla="*/ 9809 w 271545"/>
                  <a:gd name="connsiteY5" fmla="*/ 625986 h 1354226"/>
                  <a:gd name="connsiteX6" fmla="*/ 20038 w 271545"/>
                  <a:gd name="connsiteY6" fmla="*/ 636004 h 1354226"/>
                  <a:gd name="connsiteX7" fmla="*/ 20038 w 271545"/>
                  <a:gd name="connsiteY7" fmla="*/ 636004 h 1354226"/>
                  <a:gd name="connsiteX8" fmla="*/ 20354 w 271545"/>
                  <a:gd name="connsiteY8" fmla="*/ 647393 h 1354226"/>
                  <a:gd name="connsiteX9" fmla="*/ 27103 w 271545"/>
                  <a:gd name="connsiteY9" fmla="*/ 744305 h 1354226"/>
                  <a:gd name="connsiteX10" fmla="*/ 27103 w 271545"/>
                  <a:gd name="connsiteY10" fmla="*/ 745149 h 1354226"/>
                  <a:gd name="connsiteX11" fmla="*/ 35540 w 271545"/>
                  <a:gd name="connsiteY11" fmla="*/ 418031 h 1354226"/>
                  <a:gd name="connsiteX12" fmla="*/ 35434 w 271545"/>
                  <a:gd name="connsiteY12" fmla="*/ 420035 h 1354226"/>
                  <a:gd name="connsiteX13" fmla="*/ 22780 w 271545"/>
                  <a:gd name="connsiteY13" fmla="*/ 527703 h 1354226"/>
                  <a:gd name="connsiteX14" fmla="*/ 12024 w 271545"/>
                  <a:gd name="connsiteY14" fmla="*/ 537194 h 1354226"/>
                  <a:gd name="connsiteX15" fmla="*/ 2744 w 271545"/>
                  <a:gd name="connsiteY15" fmla="*/ 526227 h 1354226"/>
                  <a:gd name="connsiteX16" fmla="*/ 15609 w 271545"/>
                  <a:gd name="connsiteY16" fmla="*/ 416660 h 1354226"/>
                  <a:gd name="connsiteX17" fmla="*/ 27209 w 271545"/>
                  <a:gd name="connsiteY17" fmla="*/ 408224 h 1354226"/>
                  <a:gd name="connsiteX18" fmla="*/ 35645 w 271545"/>
                  <a:gd name="connsiteY18" fmla="*/ 418031 h 1354226"/>
                  <a:gd name="connsiteX19" fmla="*/ 71289 w 271545"/>
                  <a:gd name="connsiteY19" fmla="*/ 959009 h 1354226"/>
                  <a:gd name="connsiteX20" fmla="*/ 64223 w 271545"/>
                  <a:gd name="connsiteY20" fmla="*/ 969027 h 1354226"/>
                  <a:gd name="connsiteX21" fmla="*/ 51674 w 271545"/>
                  <a:gd name="connsiteY21" fmla="*/ 962278 h 1354226"/>
                  <a:gd name="connsiteX22" fmla="*/ 24467 w 271545"/>
                  <a:gd name="connsiteY22" fmla="*/ 855453 h 1354226"/>
                  <a:gd name="connsiteX23" fmla="*/ 32271 w 271545"/>
                  <a:gd name="connsiteY23" fmla="*/ 843326 h 1354226"/>
                  <a:gd name="connsiteX24" fmla="*/ 44187 w 271545"/>
                  <a:gd name="connsiteY24" fmla="*/ 851235 h 1354226"/>
                  <a:gd name="connsiteX25" fmla="*/ 70972 w 271545"/>
                  <a:gd name="connsiteY25" fmla="*/ 956161 h 1354226"/>
                  <a:gd name="connsiteX26" fmla="*/ 71394 w 271545"/>
                  <a:gd name="connsiteY26" fmla="*/ 958903 h 1354226"/>
                  <a:gd name="connsiteX27" fmla="*/ 90797 w 271545"/>
                  <a:gd name="connsiteY27" fmla="*/ 206807 h 1354226"/>
                  <a:gd name="connsiteX28" fmla="*/ 90165 w 271545"/>
                  <a:gd name="connsiteY28" fmla="*/ 210604 h 1354226"/>
                  <a:gd name="connsiteX29" fmla="*/ 58107 w 271545"/>
                  <a:gd name="connsiteY29" fmla="*/ 313948 h 1354226"/>
                  <a:gd name="connsiteX30" fmla="*/ 45769 w 271545"/>
                  <a:gd name="connsiteY30" fmla="*/ 321225 h 1354226"/>
                  <a:gd name="connsiteX31" fmla="*/ 38598 w 271545"/>
                  <a:gd name="connsiteY31" fmla="*/ 308676 h 1354226"/>
                  <a:gd name="connsiteX32" fmla="*/ 71289 w 271545"/>
                  <a:gd name="connsiteY32" fmla="*/ 203538 h 1354226"/>
                  <a:gd name="connsiteX33" fmla="*/ 84259 w 271545"/>
                  <a:gd name="connsiteY33" fmla="*/ 197527 h 1354226"/>
                  <a:gd name="connsiteX34" fmla="*/ 90797 w 271545"/>
                  <a:gd name="connsiteY34" fmla="*/ 206913 h 1354226"/>
                  <a:gd name="connsiteX35" fmla="*/ 153964 w 271545"/>
                  <a:gd name="connsiteY35" fmla="*/ 1160742 h 1354226"/>
                  <a:gd name="connsiteX36" fmla="*/ 148586 w 271545"/>
                  <a:gd name="connsiteY36" fmla="*/ 1170127 h 1354226"/>
                  <a:gd name="connsiteX37" fmla="*/ 134983 w 271545"/>
                  <a:gd name="connsiteY37" fmla="*/ 1165803 h 1354226"/>
                  <a:gd name="connsiteX38" fmla="*/ 88688 w 271545"/>
                  <a:gd name="connsiteY38" fmla="*/ 1066044 h 1354226"/>
                  <a:gd name="connsiteX39" fmla="*/ 94067 w 271545"/>
                  <a:gd name="connsiteY39" fmla="*/ 1052652 h 1354226"/>
                  <a:gd name="connsiteX40" fmla="*/ 107248 w 271545"/>
                  <a:gd name="connsiteY40" fmla="*/ 1058135 h 1354226"/>
                  <a:gd name="connsiteX41" fmla="*/ 152804 w 271545"/>
                  <a:gd name="connsiteY41" fmla="*/ 1156207 h 1354226"/>
                  <a:gd name="connsiteX42" fmla="*/ 153964 w 271545"/>
                  <a:gd name="connsiteY42" fmla="*/ 1160742 h 1354226"/>
                  <a:gd name="connsiteX43" fmla="*/ 183386 w 271545"/>
                  <a:gd name="connsiteY43" fmla="*/ 9925 h 1354226"/>
                  <a:gd name="connsiteX44" fmla="*/ 182015 w 271545"/>
                  <a:gd name="connsiteY44" fmla="*/ 15514 h 1354226"/>
                  <a:gd name="connsiteX45" fmla="*/ 131608 w 271545"/>
                  <a:gd name="connsiteY45" fmla="*/ 110950 h 1354226"/>
                  <a:gd name="connsiteX46" fmla="*/ 118215 w 271545"/>
                  <a:gd name="connsiteY46" fmla="*/ 115801 h 1354226"/>
                  <a:gd name="connsiteX47" fmla="*/ 113470 w 271545"/>
                  <a:gd name="connsiteY47" fmla="*/ 102092 h 1354226"/>
                  <a:gd name="connsiteX48" fmla="*/ 164721 w 271545"/>
                  <a:gd name="connsiteY48" fmla="*/ 4969 h 1354226"/>
                  <a:gd name="connsiteX49" fmla="*/ 178535 w 271545"/>
                  <a:gd name="connsiteY49" fmla="*/ 1489 h 1354226"/>
                  <a:gd name="connsiteX50" fmla="*/ 183386 w 271545"/>
                  <a:gd name="connsiteY50" fmla="*/ 10031 h 1354226"/>
                  <a:gd name="connsiteX51" fmla="*/ 271545 w 271545"/>
                  <a:gd name="connsiteY51" fmla="*/ 1343704 h 1354226"/>
                  <a:gd name="connsiteX52" fmla="*/ 267749 w 271545"/>
                  <a:gd name="connsiteY52" fmla="*/ 1352035 h 1354226"/>
                  <a:gd name="connsiteX53" fmla="*/ 253618 w 271545"/>
                  <a:gd name="connsiteY53" fmla="*/ 1350347 h 1354226"/>
                  <a:gd name="connsiteX54" fmla="*/ 190135 w 271545"/>
                  <a:gd name="connsiteY54" fmla="*/ 1260923 h 1354226"/>
                  <a:gd name="connsiteX55" fmla="*/ 192982 w 271545"/>
                  <a:gd name="connsiteY55" fmla="*/ 1246687 h 1354226"/>
                  <a:gd name="connsiteX56" fmla="*/ 206902 w 271545"/>
                  <a:gd name="connsiteY56" fmla="*/ 1249639 h 1354226"/>
                  <a:gd name="connsiteX57" fmla="*/ 269331 w 271545"/>
                  <a:gd name="connsiteY57" fmla="*/ 1337588 h 1354226"/>
                  <a:gd name="connsiteX58" fmla="*/ 271545 w 271545"/>
                  <a:gd name="connsiteY58" fmla="*/ 1343704 h 1354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71545" h="1354226">
                    <a:moveTo>
                      <a:pt x="27103" y="745149"/>
                    </a:moveTo>
                    <a:cubicBezTo>
                      <a:pt x="27209" y="750421"/>
                      <a:pt x="23413" y="755061"/>
                      <a:pt x="18140" y="755588"/>
                    </a:cubicBezTo>
                    <a:cubicBezTo>
                      <a:pt x="12656" y="756221"/>
                      <a:pt x="7595" y="752214"/>
                      <a:pt x="7067" y="746519"/>
                    </a:cubicBezTo>
                    <a:cubicBezTo>
                      <a:pt x="3482" y="713934"/>
                      <a:pt x="1162" y="680716"/>
                      <a:pt x="213" y="647920"/>
                    </a:cubicBezTo>
                    <a:cubicBezTo>
                      <a:pt x="107" y="644124"/>
                      <a:pt x="2" y="640328"/>
                      <a:pt x="2" y="636426"/>
                    </a:cubicBezTo>
                    <a:cubicBezTo>
                      <a:pt x="-104" y="630731"/>
                      <a:pt x="4325" y="626091"/>
                      <a:pt x="9809" y="625986"/>
                    </a:cubicBezTo>
                    <a:cubicBezTo>
                      <a:pt x="15293" y="625880"/>
                      <a:pt x="19933" y="630310"/>
                      <a:pt x="20038" y="636004"/>
                    </a:cubicBezTo>
                    <a:lnTo>
                      <a:pt x="20038" y="636004"/>
                    </a:lnTo>
                    <a:cubicBezTo>
                      <a:pt x="20038" y="639906"/>
                      <a:pt x="20249" y="643597"/>
                      <a:pt x="20354" y="647393"/>
                    </a:cubicBezTo>
                    <a:cubicBezTo>
                      <a:pt x="21303" y="679662"/>
                      <a:pt x="23518" y="712352"/>
                      <a:pt x="27103" y="744305"/>
                    </a:cubicBezTo>
                    <a:cubicBezTo>
                      <a:pt x="27103" y="744621"/>
                      <a:pt x="27103" y="744938"/>
                      <a:pt x="27103" y="745149"/>
                    </a:cubicBezTo>
                    <a:moveTo>
                      <a:pt x="35540" y="418031"/>
                    </a:moveTo>
                    <a:cubicBezTo>
                      <a:pt x="35540" y="418664"/>
                      <a:pt x="35540" y="419402"/>
                      <a:pt x="35434" y="420035"/>
                    </a:cubicBezTo>
                    <a:cubicBezTo>
                      <a:pt x="29634" y="455467"/>
                      <a:pt x="25416" y="491638"/>
                      <a:pt x="22780" y="527703"/>
                    </a:cubicBezTo>
                    <a:cubicBezTo>
                      <a:pt x="22358" y="533398"/>
                      <a:pt x="17507" y="537616"/>
                      <a:pt x="12024" y="537194"/>
                    </a:cubicBezTo>
                    <a:cubicBezTo>
                      <a:pt x="6435" y="536772"/>
                      <a:pt x="2322" y="531816"/>
                      <a:pt x="2744" y="526227"/>
                    </a:cubicBezTo>
                    <a:cubicBezTo>
                      <a:pt x="5380" y="489634"/>
                      <a:pt x="9704" y="452831"/>
                      <a:pt x="15609" y="416660"/>
                    </a:cubicBezTo>
                    <a:cubicBezTo>
                      <a:pt x="16558" y="411071"/>
                      <a:pt x="21725" y="407275"/>
                      <a:pt x="27209" y="408224"/>
                    </a:cubicBezTo>
                    <a:cubicBezTo>
                      <a:pt x="32060" y="409068"/>
                      <a:pt x="35434" y="413286"/>
                      <a:pt x="35645" y="418031"/>
                    </a:cubicBezTo>
                    <a:moveTo>
                      <a:pt x="71289" y="959009"/>
                    </a:moveTo>
                    <a:cubicBezTo>
                      <a:pt x="71394" y="963543"/>
                      <a:pt x="68652" y="967656"/>
                      <a:pt x="64223" y="969027"/>
                    </a:cubicBezTo>
                    <a:cubicBezTo>
                      <a:pt x="58950" y="970714"/>
                      <a:pt x="53256" y="967656"/>
                      <a:pt x="51674" y="962278"/>
                    </a:cubicBezTo>
                    <a:cubicBezTo>
                      <a:pt x="41023" y="927267"/>
                      <a:pt x="31849" y="891307"/>
                      <a:pt x="24467" y="855453"/>
                    </a:cubicBezTo>
                    <a:cubicBezTo>
                      <a:pt x="23307" y="849970"/>
                      <a:pt x="26787" y="844486"/>
                      <a:pt x="32271" y="843326"/>
                    </a:cubicBezTo>
                    <a:cubicBezTo>
                      <a:pt x="37754" y="842166"/>
                      <a:pt x="43027" y="845751"/>
                      <a:pt x="44187" y="851235"/>
                    </a:cubicBezTo>
                    <a:cubicBezTo>
                      <a:pt x="51463" y="886457"/>
                      <a:pt x="60427" y="921783"/>
                      <a:pt x="70972" y="956161"/>
                    </a:cubicBezTo>
                    <a:cubicBezTo>
                      <a:pt x="71289" y="957111"/>
                      <a:pt x="71394" y="958060"/>
                      <a:pt x="71394" y="958903"/>
                    </a:cubicBezTo>
                    <a:moveTo>
                      <a:pt x="90797" y="206807"/>
                    </a:moveTo>
                    <a:cubicBezTo>
                      <a:pt x="90797" y="208073"/>
                      <a:pt x="90587" y="209338"/>
                      <a:pt x="90165" y="210604"/>
                    </a:cubicBezTo>
                    <a:cubicBezTo>
                      <a:pt x="77932" y="244349"/>
                      <a:pt x="67176" y="279149"/>
                      <a:pt x="58107" y="313948"/>
                    </a:cubicBezTo>
                    <a:cubicBezTo>
                      <a:pt x="56736" y="319432"/>
                      <a:pt x="51147" y="322701"/>
                      <a:pt x="45769" y="321225"/>
                    </a:cubicBezTo>
                    <a:cubicBezTo>
                      <a:pt x="40391" y="319748"/>
                      <a:pt x="37227" y="314159"/>
                      <a:pt x="38598" y="308676"/>
                    </a:cubicBezTo>
                    <a:cubicBezTo>
                      <a:pt x="47772" y="273243"/>
                      <a:pt x="58845" y="237916"/>
                      <a:pt x="71289" y="203538"/>
                    </a:cubicBezTo>
                    <a:cubicBezTo>
                      <a:pt x="73187" y="198266"/>
                      <a:pt x="78987" y="195524"/>
                      <a:pt x="84259" y="197527"/>
                    </a:cubicBezTo>
                    <a:cubicBezTo>
                      <a:pt x="88267" y="199004"/>
                      <a:pt x="90692" y="202800"/>
                      <a:pt x="90797" y="206913"/>
                    </a:cubicBezTo>
                    <a:moveTo>
                      <a:pt x="153964" y="1160742"/>
                    </a:moveTo>
                    <a:cubicBezTo>
                      <a:pt x="154070" y="1164538"/>
                      <a:pt x="152066" y="1168229"/>
                      <a:pt x="148586" y="1170127"/>
                    </a:cubicBezTo>
                    <a:cubicBezTo>
                      <a:pt x="143735" y="1172763"/>
                      <a:pt x="137619" y="1170865"/>
                      <a:pt x="134983" y="1165803"/>
                    </a:cubicBezTo>
                    <a:cubicBezTo>
                      <a:pt x="118110" y="1133429"/>
                      <a:pt x="102503" y="1099789"/>
                      <a:pt x="88688" y="1066044"/>
                    </a:cubicBezTo>
                    <a:cubicBezTo>
                      <a:pt x="86579" y="1060772"/>
                      <a:pt x="89005" y="1054761"/>
                      <a:pt x="94067" y="1052652"/>
                    </a:cubicBezTo>
                    <a:cubicBezTo>
                      <a:pt x="99128" y="1050543"/>
                      <a:pt x="105139" y="1052968"/>
                      <a:pt x="107248" y="1058135"/>
                    </a:cubicBezTo>
                    <a:cubicBezTo>
                      <a:pt x="120852" y="1091353"/>
                      <a:pt x="136143" y="1124360"/>
                      <a:pt x="152804" y="1156207"/>
                    </a:cubicBezTo>
                    <a:cubicBezTo>
                      <a:pt x="153542" y="1157684"/>
                      <a:pt x="153964" y="1159160"/>
                      <a:pt x="153964" y="1160742"/>
                    </a:cubicBezTo>
                    <a:moveTo>
                      <a:pt x="183386" y="9925"/>
                    </a:moveTo>
                    <a:cubicBezTo>
                      <a:pt x="183386" y="11823"/>
                      <a:pt x="182964" y="13722"/>
                      <a:pt x="182015" y="15514"/>
                    </a:cubicBezTo>
                    <a:cubicBezTo>
                      <a:pt x="163877" y="46412"/>
                      <a:pt x="146899" y="78576"/>
                      <a:pt x="131608" y="110950"/>
                    </a:cubicBezTo>
                    <a:cubicBezTo>
                      <a:pt x="129183" y="116012"/>
                      <a:pt x="123172" y="118226"/>
                      <a:pt x="118215" y="115801"/>
                    </a:cubicBezTo>
                    <a:cubicBezTo>
                      <a:pt x="113154" y="113375"/>
                      <a:pt x="111045" y="107259"/>
                      <a:pt x="113470" y="102092"/>
                    </a:cubicBezTo>
                    <a:cubicBezTo>
                      <a:pt x="128972" y="69085"/>
                      <a:pt x="146266" y="36394"/>
                      <a:pt x="164721" y="4969"/>
                    </a:cubicBezTo>
                    <a:cubicBezTo>
                      <a:pt x="167568" y="118"/>
                      <a:pt x="173790" y="-1464"/>
                      <a:pt x="178535" y="1489"/>
                    </a:cubicBezTo>
                    <a:cubicBezTo>
                      <a:pt x="181593" y="3387"/>
                      <a:pt x="183280" y="6656"/>
                      <a:pt x="183386" y="10031"/>
                    </a:cubicBezTo>
                    <a:moveTo>
                      <a:pt x="271545" y="1343704"/>
                    </a:moveTo>
                    <a:cubicBezTo>
                      <a:pt x="271545" y="1346868"/>
                      <a:pt x="270280" y="1349926"/>
                      <a:pt x="267749" y="1352035"/>
                    </a:cubicBezTo>
                    <a:cubicBezTo>
                      <a:pt x="263425" y="1355515"/>
                      <a:pt x="257098" y="1354777"/>
                      <a:pt x="253618" y="1350347"/>
                    </a:cubicBezTo>
                    <a:cubicBezTo>
                      <a:pt x="231156" y="1321664"/>
                      <a:pt x="209855" y="1291504"/>
                      <a:pt x="190135" y="1260923"/>
                    </a:cubicBezTo>
                    <a:cubicBezTo>
                      <a:pt x="187077" y="1256177"/>
                      <a:pt x="188342" y="1249850"/>
                      <a:pt x="192982" y="1246687"/>
                    </a:cubicBezTo>
                    <a:cubicBezTo>
                      <a:pt x="197622" y="1243523"/>
                      <a:pt x="203844" y="1244894"/>
                      <a:pt x="206902" y="1249639"/>
                    </a:cubicBezTo>
                    <a:cubicBezTo>
                      <a:pt x="226306" y="1279693"/>
                      <a:pt x="247291" y="1309326"/>
                      <a:pt x="269331" y="1337588"/>
                    </a:cubicBezTo>
                    <a:cubicBezTo>
                      <a:pt x="270702" y="1339380"/>
                      <a:pt x="271440" y="1341489"/>
                      <a:pt x="271545" y="1343704"/>
                    </a:cubicBezTo>
                  </a:path>
                </a:pathLst>
              </a:custGeom>
              <a:solidFill>
                <a:srgbClr val="0095DA"/>
              </a:solidFill>
              <a:ln w="10542" cap="flat">
                <a:noFill/>
                <a:prstDash val="solid"/>
                <a:miter/>
              </a:ln>
            </p:spPr>
            <p:txBody>
              <a:bodyPr rtlCol="0" anchor="ctr"/>
              <a:lstStyle/>
              <a:p>
                <a:endParaRPr lang="en-US"/>
              </a:p>
            </p:txBody>
          </p:sp>
        </p:grpSp>
      </p:grpSp>
      <p:grpSp>
        <p:nvGrpSpPr>
          <p:cNvPr id="39" name="Group 38">
            <a:extLst>
              <a:ext uri="{FF2B5EF4-FFF2-40B4-BE49-F238E27FC236}">
                <a16:creationId xmlns:a16="http://schemas.microsoft.com/office/drawing/2014/main" id="{82AB4A11-B04B-0470-B5EE-9A446DCC9EAD}"/>
              </a:ext>
            </a:extLst>
          </p:cNvPr>
          <p:cNvGrpSpPr/>
          <p:nvPr userDrawn="1"/>
        </p:nvGrpSpPr>
        <p:grpSpPr>
          <a:xfrm>
            <a:off x="8464415" y="1839289"/>
            <a:ext cx="2836808" cy="2919645"/>
            <a:chOff x="5783956" y="2628864"/>
            <a:chExt cx="2836808" cy="2919645"/>
          </a:xfrm>
        </p:grpSpPr>
        <p:sp>
          <p:nvSpPr>
            <p:cNvPr id="40" name="Freeform: Shape 39">
              <a:extLst>
                <a:ext uri="{FF2B5EF4-FFF2-40B4-BE49-F238E27FC236}">
                  <a16:creationId xmlns:a16="http://schemas.microsoft.com/office/drawing/2014/main" id="{64178894-069E-C26D-997A-A4DA989CE02C}"/>
                </a:ext>
              </a:extLst>
            </p:cNvPr>
            <p:cNvSpPr/>
            <p:nvPr/>
          </p:nvSpPr>
          <p:spPr>
            <a:xfrm flipH="1">
              <a:off x="5819625" y="2754958"/>
              <a:ext cx="2701163" cy="2667456"/>
            </a:xfrm>
            <a:custGeom>
              <a:avLst/>
              <a:gdLst>
                <a:gd name="connsiteX0" fmla="*/ 1115489 w 2230978"/>
                <a:gd name="connsiteY0" fmla="*/ 2203139 h 2203138"/>
                <a:gd name="connsiteX1" fmla="*/ 0 w 2230978"/>
                <a:gd name="connsiteY1" fmla="*/ 1101570 h 2203138"/>
                <a:gd name="connsiteX2" fmla="*/ 1115489 w 2230978"/>
                <a:gd name="connsiteY2" fmla="*/ 0 h 2203138"/>
                <a:gd name="connsiteX3" fmla="*/ 2230979 w 2230978"/>
                <a:gd name="connsiteY3" fmla="*/ 1101570 h 2203138"/>
                <a:gd name="connsiteX4" fmla="*/ 1115489 w 2230978"/>
                <a:gd name="connsiteY4" fmla="*/ 2203139 h 2203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0978" h="2203138">
                  <a:moveTo>
                    <a:pt x="1115489" y="2203139"/>
                  </a:moveTo>
                  <a:cubicBezTo>
                    <a:pt x="499429" y="2203139"/>
                    <a:pt x="0" y="1709932"/>
                    <a:pt x="0" y="1101570"/>
                  </a:cubicBezTo>
                  <a:cubicBezTo>
                    <a:pt x="0" y="493207"/>
                    <a:pt x="499429" y="0"/>
                    <a:pt x="1115489" y="0"/>
                  </a:cubicBezTo>
                  <a:cubicBezTo>
                    <a:pt x="1731550" y="0"/>
                    <a:pt x="2230979" y="493207"/>
                    <a:pt x="2230979" y="1101570"/>
                  </a:cubicBezTo>
                  <a:cubicBezTo>
                    <a:pt x="2230979" y="1709932"/>
                    <a:pt x="1731550" y="2203139"/>
                    <a:pt x="1115489" y="2203139"/>
                  </a:cubicBezTo>
                </a:path>
              </a:pathLst>
            </a:custGeom>
            <a:gradFill>
              <a:gsLst>
                <a:gs pos="0">
                  <a:schemeClr val="accent4">
                    <a:lumMod val="60000"/>
                    <a:lumOff val="40000"/>
                  </a:schemeClr>
                </a:gs>
                <a:gs pos="100000">
                  <a:schemeClr val="accent4"/>
                </a:gs>
              </a:gsLst>
              <a:lin ang="2700000" scaled="0"/>
            </a:gradFill>
            <a:ln w="10542" cap="flat">
              <a:noFill/>
              <a:prstDash val="solid"/>
              <a:miter/>
            </a:ln>
          </p:spPr>
          <p:txBody>
            <a:bodyPr rtlCol="0" anchor="ctr"/>
            <a:lstStyle/>
            <a:p>
              <a:endParaRPr lang="en-US"/>
            </a:p>
          </p:txBody>
        </p:sp>
        <p:grpSp>
          <p:nvGrpSpPr>
            <p:cNvPr id="41" name="Graphic 106">
              <a:extLst>
                <a:ext uri="{FF2B5EF4-FFF2-40B4-BE49-F238E27FC236}">
                  <a16:creationId xmlns:a16="http://schemas.microsoft.com/office/drawing/2014/main" id="{F0442A1D-6857-12E1-E802-C47106DE1111}"/>
                </a:ext>
              </a:extLst>
            </p:cNvPr>
            <p:cNvGrpSpPr/>
            <p:nvPr/>
          </p:nvGrpSpPr>
          <p:grpSpPr>
            <a:xfrm>
              <a:off x="5783956" y="2628864"/>
              <a:ext cx="2836808" cy="2919645"/>
              <a:chOff x="3043846" y="3604687"/>
              <a:chExt cx="2343012" cy="2411430"/>
            </a:xfrm>
            <a:solidFill>
              <a:srgbClr val="0095DA"/>
            </a:solidFill>
          </p:grpSpPr>
          <p:sp>
            <p:nvSpPr>
              <p:cNvPr id="42" name="Freeform: Shape 41">
                <a:extLst>
                  <a:ext uri="{FF2B5EF4-FFF2-40B4-BE49-F238E27FC236}">
                    <a16:creationId xmlns:a16="http://schemas.microsoft.com/office/drawing/2014/main" id="{92CEDFDA-4EB0-6A7D-9036-BC765D70C9AF}"/>
                  </a:ext>
                </a:extLst>
              </p:cNvPr>
              <p:cNvSpPr/>
              <p:nvPr/>
            </p:nvSpPr>
            <p:spPr>
              <a:xfrm>
                <a:off x="3043846" y="3604687"/>
                <a:ext cx="2343012" cy="2411430"/>
              </a:xfrm>
              <a:custGeom>
                <a:avLst/>
                <a:gdLst>
                  <a:gd name="connsiteX0" fmla="*/ 2199325 w 2343012"/>
                  <a:gd name="connsiteY0" fmla="*/ 631894 h 2411430"/>
                  <a:gd name="connsiteX1" fmla="*/ 2337891 w 2343012"/>
                  <a:gd name="connsiteY1" fmla="*/ 1089984 h 2411430"/>
                  <a:gd name="connsiteX2" fmla="*/ 2290964 w 2343012"/>
                  <a:gd name="connsiteY2" fmla="*/ 1550185 h 2411430"/>
                  <a:gd name="connsiteX3" fmla="*/ 2074467 w 2343012"/>
                  <a:gd name="connsiteY3" fmla="*/ 1959872 h 2411430"/>
                  <a:gd name="connsiteX4" fmla="*/ 1704536 w 2343012"/>
                  <a:gd name="connsiteY4" fmla="*/ 2266637 h 2411430"/>
                  <a:gd name="connsiteX5" fmla="*/ 810183 w 2343012"/>
                  <a:gd name="connsiteY5" fmla="*/ 2368189 h 2411430"/>
                  <a:gd name="connsiteX6" fmla="*/ 802907 w 2343012"/>
                  <a:gd name="connsiteY6" fmla="*/ 2355640 h 2411430"/>
                  <a:gd name="connsiteX7" fmla="*/ 815244 w 2343012"/>
                  <a:gd name="connsiteY7" fmla="*/ 2348469 h 2411430"/>
                  <a:gd name="connsiteX8" fmla="*/ 1694834 w 2343012"/>
                  <a:gd name="connsiteY8" fmla="*/ 2248604 h 2411430"/>
                  <a:gd name="connsiteX9" fmla="*/ 2271666 w 2343012"/>
                  <a:gd name="connsiteY9" fmla="*/ 1543963 h 2411430"/>
                  <a:gd name="connsiteX10" fmla="*/ 2181608 w 2343012"/>
                  <a:gd name="connsiteY10" fmla="*/ 641490 h 2411430"/>
                  <a:gd name="connsiteX11" fmla="*/ 1477705 w 2343012"/>
                  <a:gd name="connsiteY11" fmla="*/ 69720 h 2411430"/>
                  <a:gd name="connsiteX12" fmla="*/ 571857 w 2343012"/>
                  <a:gd name="connsiteY12" fmla="*/ 163574 h 2411430"/>
                  <a:gd name="connsiteX13" fmla="*/ 19596 w 2343012"/>
                  <a:gd name="connsiteY13" fmla="*/ 793554 h 2411430"/>
                  <a:gd name="connsiteX14" fmla="*/ 6625 w 2343012"/>
                  <a:gd name="connsiteY14" fmla="*/ 799459 h 2411430"/>
                  <a:gd name="connsiteX15" fmla="*/ 615 w 2343012"/>
                  <a:gd name="connsiteY15" fmla="*/ 786278 h 2411430"/>
                  <a:gd name="connsiteX16" fmla="*/ 215846 w 2343012"/>
                  <a:gd name="connsiteY16" fmla="*/ 420564 h 2411430"/>
                  <a:gd name="connsiteX17" fmla="*/ 562050 w 2343012"/>
                  <a:gd name="connsiteY17" fmla="*/ 145646 h 2411430"/>
                  <a:gd name="connsiteX18" fmla="*/ 1021828 w 2343012"/>
                  <a:gd name="connsiteY18" fmla="*/ 5604 h 2411430"/>
                  <a:gd name="connsiteX19" fmla="*/ 1483083 w 2343012"/>
                  <a:gd name="connsiteY19" fmla="*/ 50316 h 2411430"/>
                  <a:gd name="connsiteX20" fmla="*/ 1893087 w 2343012"/>
                  <a:gd name="connsiteY20" fmla="*/ 264387 h 2411430"/>
                  <a:gd name="connsiteX21" fmla="*/ 2199219 w 2343012"/>
                  <a:gd name="connsiteY21" fmla="*/ 632210 h 241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43012" h="2411430">
                    <a:moveTo>
                      <a:pt x="2199325" y="631894"/>
                    </a:moveTo>
                    <a:cubicBezTo>
                      <a:pt x="2276411" y="775100"/>
                      <a:pt x="2323127" y="929168"/>
                      <a:pt x="2337891" y="1089984"/>
                    </a:cubicBezTo>
                    <a:cubicBezTo>
                      <a:pt x="2352232" y="1245212"/>
                      <a:pt x="2336414" y="1400018"/>
                      <a:pt x="2290964" y="1550185"/>
                    </a:cubicBezTo>
                    <a:cubicBezTo>
                      <a:pt x="2245513" y="1700245"/>
                      <a:pt x="2172645" y="1838179"/>
                      <a:pt x="2074467" y="1959872"/>
                    </a:cubicBezTo>
                    <a:cubicBezTo>
                      <a:pt x="1972810" y="2085889"/>
                      <a:pt x="1848375" y="2189129"/>
                      <a:pt x="1704536" y="2266637"/>
                    </a:cubicBezTo>
                    <a:cubicBezTo>
                      <a:pt x="1429934" y="2414483"/>
                      <a:pt x="1112308" y="2450548"/>
                      <a:pt x="810183" y="2368189"/>
                    </a:cubicBezTo>
                    <a:cubicBezTo>
                      <a:pt x="804805" y="2366713"/>
                      <a:pt x="801536" y="2361124"/>
                      <a:pt x="802907" y="2355640"/>
                    </a:cubicBezTo>
                    <a:cubicBezTo>
                      <a:pt x="804278" y="2350156"/>
                      <a:pt x="809761" y="2346993"/>
                      <a:pt x="815244" y="2348469"/>
                    </a:cubicBezTo>
                    <a:cubicBezTo>
                      <a:pt x="1112413" y="2429563"/>
                      <a:pt x="1424767" y="2394025"/>
                      <a:pt x="1694834" y="2248604"/>
                    </a:cubicBezTo>
                    <a:cubicBezTo>
                      <a:pt x="1974919" y="2097806"/>
                      <a:pt x="2179710" y="1847564"/>
                      <a:pt x="2271666" y="1543963"/>
                    </a:cubicBezTo>
                    <a:cubicBezTo>
                      <a:pt x="2363516" y="1240467"/>
                      <a:pt x="2331564" y="919993"/>
                      <a:pt x="2181608" y="641490"/>
                    </a:cubicBezTo>
                    <a:cubicBezTo>
                      <a:pt x="2031653" y="363092"/>
                      <a:pt x="1781622" y="159988"/>
                      <a:pt x="1477705" y="69720"/>
                    </a:cubicBezTo>
                    <a:cubicBezTo>
                      <a:pt x="1173682" y="-20549"/>
                      <a:pt x="851942" y="12669"/>
                      <a:pt x="571857" y="163574"/>
                    </a:cubicBezTo>
                    <a:cubicBezTo>
                      <a:pt x="309594" y="304776"/>
                      <a:pt x="118617" y="522643"/>
                      <a:pt x="19596" y="793554"/>
                    </a:cubicBezTo>
                    <a:cubicBezTo>
                      <a:pt x="17698" y="798827"/>
                      <a:pt x="11898" y="801463"/>
                      <a:pt x="6625" y="799459"/>
                    </a:cubicBezTo>
                    <a:cubicBezTo>
                      <a:pt x="1353" y="797456"/>
                      <a:pt x="-1284" y="791550"/>
                      <a:pt x="615" y="786278"/>
                    </a:cubicBezTo>
                    <a:cubicBezTo>
                      <a:pt x="49967" y="651297"/>
                      <a:pt x="122308" y="528233"/>
                      <a:pt x="215846" y="420564"/>
                    </a:cubicBezTo>
                    <a:cubicBezTo>
                      <a:pt x="311598" y="310260"/>
                      <a:pt x="428124" y="217777"/>
                      <a:pt x="562050" y="145646"/>
                    </a:cubicBezTo>
                    <a:cubicBezTo>
                      <a:pt x="705889" y="68138"/>
                      <a:pt x="860590" y="21000"/>
                      <a:pt x="1021828" y="5604"/>
                    </a:cubicBezTo>
                    <a:cubicBezTo>
                      <a:pt x="1177478" y="-9371"/>
                      <a:pt x="1332706" y="5709"/>
                      <a:pt x="1483083" y="50316"/>
                    </a:cubicBezTo>
                    <a:cubicBezTo>
                      <a:pt x="1633460" y="95029"/>
                      <a:pt x="1771393" y="167054"/>
                      <a:pt x="1893087" y="264387"/>
                    </a:cubicBezTo>
                    <a:cubicBezTo>
                      <a:pt x="2019104" y="365201"/>
                      <a:pt x="2122133" y="489004"/>
                      <a:pt x="2199219" y="632210"/>
                    </a:cubicBezTo>
                  </a:path>
                </a:pathLst>
              </a:custGeom>
              <a:solidFill>
                <a:srgbClr val="0095DA"/>
              </a:solidFill>
              <a:ln w="10542" cap="flat">
                <a:noFill/>
                <a:prstDash val="solid"/>
                <a:miter/>
              </a:ln>
            </p:spPr>
            <p:txBody>
              <a:bodyPr rtlCol="0" anchor="ctr"/>
              <a:lstStyle/>
              <a:p>
                <a:endParaRPr lang="en-US"/>
              </a:p>
            </p:txBody>
          </p:sp>
          <p:grpSp>
            <p:nvGrpSpPr>
              <p:cNvPr id="43" name="Graphic 106">
                <a:extLst>
                  <a:ext uri="{FF2B5EF4-FFF2-40B4-BE49-F238E27FC236}">
                    <a16:creationId xmlns:a16="http://schemas.microsoft.com/office/drawing/2014/main" id="{22E5CC3B-BEB7-B528-CD1A-1849FC75A475}"/>
                  </a:ext>
                </a:extLst>
              </p:cNvPr>
              <p:cNvGrpSpPr/>
              <p:nvPr/>
            </p:nvGrpSpPr>
            <p:grpSpPr>
              <a:xfrm>
                <a:off x="3110000" y="5344097"/>
                <a:ext cx="562406" cy="540023"/>
                <a:chOff x="3110000" y="5344097"/>
                <a:chExt cx="562406" cy="540023"/>
              </a:xfrm>
              <a:solidFill>
                <a:srgbClr val="0095DA"/>
              </a:solidFill>
            </p:grpSpPr>
            <p:sp>
              <p:nvSpPr>
                <p:cNvPr id="44" name="Freeform: Shape 43">
                  <a:extLst>
                    <a:ext uri="{FF2B5EF4-FFF2-40B4-BE49-F238E27FC236}">
                      <a16:creationId xmlns:a16="http://schemas.microsoft.com/office/drawing/2014/main" id="{31006FD8-7CAD-0619-8B03-9B6E98AD6F2F}"/>
                    </a:ext>
                  </a:extLst>
                </p:cNvPr>
                <p:cNvSpPr/>
                <p:nvPr/>
              </p:nvSpPr>
              <p:spPr>
                <a:xfrm>
                  <a:off x="3110000" y="5344097"/>
                  <a:ext cx="75553" cy="114740"/>
                </a:xfrm>
                <a:custGeom>
                  <a:avLst/>
                  <a:gdLst>
                    <a:gd name="connsiteX0" fmla="*/ 74292 w 75553"/>
                    <a:gd name="connsiteY0" fmla="*/ 99718 h 114740"/>
                    <a:gd name="connsiteX1" fmla="*/ 71023 w 75553"/>
                    <a:gd name="connsiteY1" fmla="*/ 113111 h 114740"/>
                    <a:gd name="connsiteX2" fmla="*/ 56998 w 75553"/>
                    <a:gd name="connsiteY2" fmla="*/ 110053 h 114740"/>
                    <a:gd name="connsiteX3" fmla="*/ 6591 w 75553"/>
                    <a:gd name="connsiteY3" fmla="*/ 24952 h 114740"/>
                    <a:gd name="connsiteX4" fmla="*/ 1213 w 75553"/>
                    <a:gd name="connsiteY4" fmla="*/ 14828 h 114740"/>
                    <a:gd name="connsiteX5" fmla="*/ 5325 w 75553"/>
                    <a:gd name="connsiteY5" fmla="*/ 1119 h 114740"/>
                    <a:gd name="connsiteX6" fmla="*/ 18929 w 75553"/>
                    <a:gd name="connsiteY6" fmla="*/ 5443 h 114740"/>
                    <a:gd name="connsiteX7" fmla="*/ 18929 w 75553"/>
                    <a:gd name="connsiteY7" fmla="*/ 5443 h 114740"/>
                    <a:gd name="connsiteX8" fmla="*/ 24201 w 75553"/>
                    <a:gd name="connsiteY8" fmla="*/ 15461 h 114740"/>
                    <a:gd name="connsiteX9" fmla="*/ 73765 w 75553"/>
                    <a:gd name="connsiteY9" fmla="*/ 99086 h 114740"/>
                    <a:gd name="connsiteX10" fmla="*/ 74187 w 75553"/>
                    <a:gd name="connsiteY10" fmla="*/ 99824 h 1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553" h="114740">
                      <a:moveTo>
                        <a:pt x="74292" y="99718"/>
                      </a:moveTo>
                      <a:cubicBezTo>
                        <a:pt x="76823" y="104358"/>
                        <a:pt x="75452" y="110158"/>
                        <a:pt x="71023" y="113111"/>
                      </a:cubicBezTo>
                      <a:cubicBezTo>
                        <a:pt x="66383" y="116169"/>
                        <a:pt x="60161" y="114798"/>
                        <a:pt x="56998" y="110053"/>
                      </a:cubicBezTo>
                      <a:cubicBezTo>
                        <a:pt x="39176" y="82529"/>
                        <a:pt x="22198" y="53951"/>
                        <a:pt x="6591" y="24952"/>
                      </a:cubicBezTo>
                      <a:cubicBezTo>
                        <a:pt x="4798" y="21577"/>
                        <a:pt x="3005" y="18203"/>
                        <a:pt x="1213" y="14828"/>
                      </a:cubicBezTo>
                      <a:cubicBezTo>
                        <a:pt x="-1424" y="9872"/>
                        <a:pt x="369" y="3650"/>
                        <a:pt x="5325" y="1119"/>
                      </a:cubicBezTo>
                      <a:cubicBezTo>
                        <a:pt x="10176" y="-1412"/>
                        <a:pt x="16292" y="486"/>
                        <a:pt x="18929" y="5443"/>
                      </a:cubicBezTo>
                      <a:lnTo>
                        <a:pt x="18929" y="5443"/>
                      </a:lnTo>
                      <a:cubicBezTo>
                        <a:pt x="20721" y="8817"/>
                        <a:pt x="22409" y="12192"/>
                        <a:pt x="24201" y="15461"/>
                      </a:cubicBezTo>
                      <a:cubicBezTo>
                        <a:pt x="39492" y="43933"/>
                        <a:pt x="56154" y="72089"/>
                        <a:pt x="73765" y="99086"/>
                      </a:cubicBezTo>
                      <a:cubicBezTo>
                        <a:pt x="73870" y="99296"/>
                        <a:pt x="74081" y="99613"/>
                        <a:pt x="74187" y="99824"/>
                      </a:cubicBezTo>
                    </a:path>
                  </a:pathLst>
                </a:custGeom>
                <a:solidFill>
                  <a:srgbClr val="0095DA"/>
                </a:solidFill>
                <a:ln w="1054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AFD469-9687-6226-37B4-2E0C5F122FB2}"/>
                    </a:ext>
                  </a:extLst>
                </p:cNvPr>
                <p:cNvSpPr/>
                <p:nvPr/>
              </p:nvSpPr>
              <p:spPr>
                <a:xfrm>
                  <a:off x="3229188" y="5527049"/>
                  <a:ext cx="91834" cy="103054"/>
                </a:xfrm>
                <a:custGeom>
                  <a:avLst/>
                  <a:gdLst>
                    <a:gd name="connsiteX0" fmla="*/ 90612 w 91834"/>
                    <a:gd name="connsiteY0" fmla="*/ 88129 h 103054"/>
                    <a:gd name="connsiteX1" fmla="*/ 88819 w 91834"/>
                    <a:gd name="connsiteY1" fmla="*/ 100256 h 103054"/>
                    <a:gd name="connsiteX2" fmla="*/ 74583 w 91834"/>
                    <a:gd name="connsiteY2" fmla="*/ 99834 h 103054"/>
                    <a:gd name="connsiteX3" fmla="*/ 2241 w 91834"/>
                    <a:gd name="connsiteY3" fmla="*/ 16526 h 103054"/>
                    <a:gd name="connsiteX4" fmla="*/ 3718 w 91834"/>
                    <a:gd name="connsiteY4" fmla="*/ 2184 h 103054"/>
                    <a:gd name="connsiteX5" fmla="*/ 17954 w 91834"/>
                    <a:gd name="connsiteY5" fmla="*/ 3977 h 103054"/>
                    <a:gd name="connsiteX6" fmla="*/ 88924 w 91834"/>
                    <a:gd name="connsiteY6" fmla="*/ 85809 h 103054"/>
                    <a:gd name="connsiteX7" fmla="*/ 90612 w 91834"/>
                    <a:gd name="connsiteY7" fmla="*/ 88023 h 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834" h="103054">
                      <a:moveTo>
                        <a:pt x="90612" y="88129"/>
                      </a:moveTo>
                      <a:cubicBezTo>
                        <a:pt x="92721" y="92030"/>
                        <a:pt x="92088" y="97092"/>
                        <a:pt x="88819" y="100256"/>
                      </a:cubicBezTo>
                      <a:cubicBezTo>
                        <a:pt x="84812" y="104158"/>
                        <a:pt x="78379" y="103947"/>
                        <a:pt x="74583" y="99834"/>
                      </a:cubicBezTo>
                      <a:cubicBezTo>
                        <a:pt x="49274" y="73365"/>
                        <a:pt x="25020" y="45314"/>
                        <a:pt x="2241" y="16526"/>
                      </a:cubicBezTo>
                      <a:cubicBezTo>
                        <a:pt x="-1238" y="12096"/>
                        <a:pt x="-606" y="5664"/>
                        <a:pt x="3718" y="2184"/>
                      </a:cubicBezTo>
                      <a:cubicBezTo>
                        <a:pt x="8041" y="-1296"/>
                        <a:pt x="14474" y="-558"/>
                        <a:pt x="17954" y="3977"/>
                      </a:cubicBezTo>
                      <a:cubicBezTo>
                        <a:pt x="40310" y="32238"/>
                        <a:pt x="64143" y="59761"/>
                        <a:pt x="88924" y="85809"/>
                      </a:cubicBezTo>
                      <a:cubicBezTo>
                        <a:pt x="89557" y="86547"/>
                        <a:pt x="90190" y="87285"/>
                        <a:pt x="90612" y="88023"/>
                      </a:cubicBezTo>
                    </a:path>
                  </a:pathLst>
                </a:custGeom>
                <a:solidFill>
                  <a:srgbClr val="0095DA"/>
                </a:solidFill>
                <a:ln w="1054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1DC8AAF9-572B-E474-7023-ED153BDBB5CE}"/>
                    </a:ext>
                  </a:extLst>
                </p:cNvPr>
                <p:cNvSpPr/>
                <p:nvPr/>
              </p:nvSpPr>
              <p:spPr>
                <a:xfrm>
                  <a:off x="3379665" y="5685216"/>
                  <a:ext cx="105680" cy="88251"/>
                </a:xfrm>
                <a:custGeom>
                  <a:avLst/>
                  <a:gdLst>
                    <a:gd name="connsiteX0" fmla="*/ 104432 w 105680"/>
                    <a:gd name="connsiteY0" fmla="*/ 73273 h 88251"/>
                    <a:gd name="connsiteX1" fmla="*/ 103905 w 105680"/>
                    <a:gd name="connsiteY1" fmla="*/ 84029 h 88251"/>
                    <a:gd name="connsiteX2" fmla="*/ 89774 w 105680"/>
                    <a:gd name="connsiteY2" fmla="*/ 86349 h 88251"/>
                    <a:gd name="connsiteX3" fmla="*/ 3619 w 105680"/>
                    <a:gd name="connsiteY3" fmla="*/ 17910 h 88251"/>
                    <a:gd name="connsiteX4" fmla="*/ 2459 w 105680"/>
                    <a:gd name="connsiteY4" fmla="*/ 3463 h 88251"/>
                    <a:gd name="connsiteX5" fmla="*/ 16695 w 105680"/>
                    <a:gd name="connsiteY5" fmla="*/ 2514 h 88251"/>
                    <a:gd name="connsiteX6" fmla="*/ 101374 w 105680"/>
                    <a:gd name="connsiteY6" fmla="*/ 69688 h 88251"/>
                    <a:gd name="connsiteX7" fmla="*/ 104432 w 105680"/>
                    <a:gd name="connsiteY7" fmla="*/ 73168 h 8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680" h="88251">
                      <a:moveTo>
                        <a:pt x="104432" y="73273"/>
                      </a:moveTo>
                      <a:cubicBezTo>
                        <a:pt x="106225" y="76648"/>
                        <a:pt x="106120" y="80760"/>
                        <a:pt x="103905" y="84029"/>
                      </a:cubicBezTo>
                      <a:cubicBezTo>
                        <a:pt x="100741" y="88564"/>
                        <a:pt x="94414" y="89618"/>
                        <a:pt x="89774" y="86349"/>
                      </a:cubicBezTo>
                      <a:cubicBezTo>
                        <a:pt x="60142" y="64942"/>
                        <a:pt x="31142" y="41953"/>
                        <a:pt x="3619" y="17910"/>
                      </a:cubicBezTo>
                      <a:cubicBezTo>
                        <a:pt x="-705" y="14219"/>
                        <a:pt x="-1232" y="7681"/>
                        <a:pt x="2459" y="3463"/>
                      </a:cubicBezTo>
                      <a:cubicBezTo>
                        <a:pt x="6149" y="-755"/>
                        <a:pt x="12477" y="-1177"/>
                        <a:pt x="16695" y="2514"/>
                      </a:cubicBezTo>
                      <a:cubicBezTo>
                        <a:pt x="43691" y="26135"/>
                        <a:pt x="72269" y="48702"/>
                        <a:pt x="101374" y="69688"/>
                      </a:cubicBezTo>
                      <a:cubicBezTo>
                        <a:pt x="102640" y="70637"/>
                        <a:pt x="103694" y="71797"/>
                        <a:pt x="104432" y="73168"/>
                      </a:cubicBezTo>
                    </a:path>
                  </a:pathLst>
                </a:custGeom>
                <a:solidFill>
                  <a:srgbClr val="0095DA"/>
                </a:solidFill>
                <a:ln w="1054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A2695CBE-C1D9-EC22-0794-EB92CBBA104C}"/>
                    </a:ext>
                  </a:extLst>
                </p:cNvPr>
                <p:cNvSpPr/>
                <p:nvPr/>
              </p:nvSpPr>
              <p:spPr>
                <a:xfrm>
                  <a:off x="3556180" y="5812649"/>
                  <a:ext cx="116227" cy="71471"/>
                </a:xfrm>
                <a:custGeom>
                  <a:avLst/>
                  <a:gdLst>
                    <a:gd name="connsiteX0" fmla="*/ 114992 w 116227"/>
                    <a:gd name="connsiteY0" fmla="*/ 56461 h 71471"/>
                    <a:gd name="connsiteX1" fmla="*/ 115309 w 116227"/>
                    <a:gd name="connsiteY1" fmla="*/ 65635 h 71471"/>
                    <a:gd name="connsiteX2" fmla="*/ 101916 w 116227"/>
                    <a:gd name="connsiteY2" fmla="*/ 70486 h 71471"/>
                    <a:gd name="connsiteX3" fmla="*/ 5109 w 116227"/>
                    <a:gd name="connsiteY3" fmla="*/ 19025 h 71471"/>
                    <a:gd name="connsiteX4" fmla="*/ 1313 w 116227"/>
                    <a:gd name="connsiteY4" fmla="*/ 4999 h 71471"/>
                    <a:gd name="connsiteX5" fmla="*/ 15128 w 116227"/>
                    <a:gd name="connsiteY5" fmla="*/ 1414 h 71471"/>
                    <a:gd name="connsiteX6" fmla="*/ 110352 w 116227"/>
                    <a:gd name="connsiteY6" fmla="*/ 52032 h 71471"/>
                    <a:gd name="connsiteX7" fmla="*/ 114992 w 116227"/>
                    <a:gd name="connsiteY7" fmla="*/ 56461 h 7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27" h="71471">
                      <a:moveTo>
                        <a:pt x="114992" y="56461"/>
                      </a:moveTo>
                      <a:cubicBezTo>
                        <a:pt x="116469" y="59203"/>
                        <a:pt x="116679" y="62577"/>
                        <a:pt x="115309" y="65635"/>
                      </a:cubicBezTo>
                      <a:cubicBezTo>
                        <a:pt x="112989" y="70697"/>
                        <a:pt x="106978" y="72912"/>
                        <a:pt x="101916" y="70486"/>
                      </a:cubicBezTo>
                      <a:cubicBezTo>
                        <a:pt x="69014" y="54879"/>
                        <a:pt x="36429" y="37585"/>
                        <a:pt x="5109" y="19025"/>
                      </a:cubicBezTo>
                      <a:cubicBezTo>
                        <a:pt x="259" y="16177"/>
                        <a:pt x="-1429" y="9850"/>
                        <a:pt x="1313" y="4999"/>
                      </a:cubicBezTo>
                      <a:cubicBezTo>
                        <a:pt x="4055" y="149"/>
                        <a:pt x="10277" y="-1433"/>
                        <a:pt x="15128" y="1414"/>
                      </a:cubicBezTo>
                      <a:cubicBezTo>
                        <a:pt x="45920" y="19657"/>
                        <a:pt x="77978" y="36635"/>
                        <a:pt x="110352" y="52032"/>
                      </a:cubicBezTo>
                      <a:cubicBezTo>
                        <a:pt x="112461" y="52981"/>
                        <a:pt x="114043" y="54563"/>
                        <a:pt x="114992" y="56461"/>
                      </a:cubicBezTo>
                    </a:path>
                  </a:pathLst>
                </a:custGeom>
                <a:solidFill>
                  <a:srgbClr val="0095DA"/>
                </a:solidFill>
                <a:ln w="10542" cap="flat">
                  <a:noFill/>
                  <a:prstDash val="solid"/>
                  <a:miter/>
                </a:ln>
              </p:spPr>
              <p:txBody>
                <a:bodyPr rtlCol="0" anchor="ctr"/>
                <a:lstStyle/>
                <a:p>
                  <a:endParaRPr lang="en-US"/>
                </a:p>
              </p:txBody>
            </p:sp>
          </p:grpSp>
        </p:grpSp>
      </p:grpSp>
      <p:sp>
        <p:nvSpPr>
          <p:cNvPr id="70" name="Picture Placeholder 69">
            <a:extLst>
              <a:ext uri="{FF2B5EF4-FFF2-40B4-BE49-F238E27FC236}">
                <a16:creationId xmlns:a16="http://schemas.microsoft.com/office/drawing/2014/main" id="{AA1D1D18-2247-6B80-5E52-F738FA4E50D4}"/>
              </a:ext>
            </a:extLst>
          </p:cNvPr>
          <p:cNvSpPr>
            <a:spLocks noGrp="1"/>
          </p:cNvSpPr>
          <p:nvPr>
            <p:ph type="pic" sz="quarter" idx="10"/>
          </p:nvPr>
        </p:nvSpPr>
        <p:spPr>
          <a:xfrm>
            <a:off x="6016301" y="3603890"/>
            <a:ext cx="1903922" cy="1903922"/>
          </a:xfrm>
          <a:prstGeom prst="ellipse">
            <a:avLst/>
          </a:prstGeom>
          <a:pattFill prst="pct50">
            <a:fgClr>
              <a:srgbClr val="283583"/>
            </a:fgClr>
            <a:bgClr>
              <a:schemeClr val="bg1"/>
            </a:bgClr>
          </a:pattFill>
        </p:spPr>
        <p:txBody>
          <a:bodyPr anchor="ctr" anchorCtr="0"/>
          <a:lstStyle>
            <a:lvl1pPr marL="0" indent="0" algn="ctr">
              <a:buFontTx/>
              <a:buNone/>
              <a:defRPr/>
            </a:lvl1pPr>
          </a:lstStyle>
          <a:p>
            <a:endParaRPr lang="en-US"/>
          </a:p>
        </p:txBody>
      </p:sp>
      <p:sp>
        <p:nvSpPr>
          <p:cNvPr id="74" name="Title 1">
            <a:extLst>
              <a:ext uri="{FF2B5EF4-FFF2-40B4-BE49-F238E27FC236}">
                <a16:creationId xmlns:a16="http://schemas.microsoft.com/office/drawing/2014/main" id="{E5BFF489-3F8E-5A34-04FE-4F4565C35413}"/>
              </a:ext>
            </a:extLst>
          </p:cNvPr>
          <p:cNvSpPr>
            <a:spLocks noGrp="1"/>
          </p:cNvSpPr>
          <p:nvPr>
            <p:ph type="title" hasCustomPrompt="1"/>
          </p:nvPr>
        </p:nvSpPr>
        <p:spPr>
          <a:xfrm>
            <a:off x="5602858" y="2267095"/>
            <a:ext cx="2684967" cy="664506"/>
          </a:xfrm>
        </p:spPr>
        <p:txBody>
          <a:bodyPr>
            <a:normAutofit/>
          </a:bodyPr>
          <a:lstStyle>
            <a:lvl1pPr algn="ctr">
              <a:defRPr sz="2200" b="1">
                <a:solidFill>
                  <a:schemeClr val="accent1"/>
                </a:solidFill>
              </a:defRPr>
            </a:lvl1pPr>
          </a:lstStyle>
          <a:p>
            <a:r>
              <a:rPr lang="en-US" dirty="0"/>
              <a:t>Name </a:t>
            </a:r>
            <a:br>
              <a:rPr lang="en-US" dirty="0"/>
            </a:br>
            <a:r>
              <a:rPr lang="en-US" dirty="0"/>
              <a:t>Surname</a:t>
            </a:r>
          </a:p>
        </p:txBody>
      </p:sp>
      <p:sp>
        <p:nvSpPr>
          <p:cNvPr id="75" name="Text Placeholder 10">
            <a:extLst>
              <a:ext uri="{FF2B5EF4-FFF2-40B4-BE49-F238E27FC236}">
                <a16:creationId xmlns:a16="http://schemas.microsoft.com/office/drawing/2014/main" id="{157CF4DF-C8F8-A895-4692-67D5B72F887D}"/>
              </a:ext>
            </a:extLst>
          </p:cNvPr>
          <p:cNvSpPr>
            <a:spLocks noGrp="1"/>
          </p:cNvSpPr>
          <p:nvPr>
            <p:ph type="body" sz="quarter" idx="11"/>
          </p:nvPr>
        </p:nvSpPr>
        <p:spPr>
          <a:xfrm>
            <a:off x="5602156" y="2989528"/>
            <a:ext cx="2684967" cy="471512"/>
          </a:xfrm>
        </p:spPr>
        <p:txBody>
          <a:bodyPr>
            <a:noAutofit/>
          </a:bodyPr>
          <a:lstStyle>
            <a:lvl1pPr marL="0" indent="0" algn="ctr">
              <a:lnSpc>
                <a:spcPct val="100000"/>
              </a:lnSpc>
              <a:buNone/>
              <a:defRPr sz="14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sp>
        <p:nvSpPr>
          <p:cNvPr id="48" name="Picture Placeholder 69">
            <a:extLst>
              <a:ext uri="{FF2B5EF4-FFF2-40B4-BE49-F238E27FC236}">
                <a16:creationId xmlns:a16="http://schemas.microsoft.com/office/drawing/2014/main" id="{956C6D9E-60FF-ADAA-B8ED-C49537E42EDE}"/>
              </a:ext>
            </a:extLst>
          </p:cNvPr>
          <p:cNvSpPr>
            <a:spLocks noGrp="1"/>
          </p:cNvSpPr>
          <p:nvPr>
            <p:ph type="pic" sz="quarter" idx="12"/>
          </p:nvPr>
        </p:nvSpPr>
        <p:spPr>
          <a:xfrm>
            <a:off x="8898704" y="3603890"/>
            <a:ext cx="1903922" cy="1903922"/>
          </a:xfrm>
          <a:prstGeom prst="ellipse">
            <a:avLst/>
          </a:prstGeom>
          <a:pattFill prst="pct50">
            <a:fgClr>
              <a:srgbClr val="283583"/>
            </a:fgClr>
            <a:bgClr>
              <a:schemeClr val="bg1"/>
            </a:bgClr>
          </a:pattFill>
        </p:spPr>
        <p:txBody>
          <a:bodyPr anchor="ctr" anchorCtr="0"/>
          <a:lstStyle>
            <a:lvl1pPr marL="0" indent="0" algn="ctr">
              <a:buFontTx/>
              <a:buNone/>
              <a:defRPr/>
            </a:lvl1pPr>
          </a:lstStyle>
          <a:p>
            <a:endParaRPr lang="en-US"/>
          </a:p>
        </p:txBody>
      </p:sp>
      <p:sp>
        <p:nvSpPr>
          <p:cNvPr id="51" name="Text Placeholder 10">
            <a:extLst>
              <a:ext uri="{FF2B5EF4-FFF2-40B4-BE49-F238E27FC236}">
                <a16:creationId xmlns:a16="http://schemas.microsoft.com/office/drawing/2014/main" id="{2468A519-8450-3D80-5D5D-3657B318CD24}"/>
              </a:ext>
            </a:extLst>
          </p:cNvPr>
          <p:cNvSpPr>
            <a:spLocks noGrp="1"/>
          </p:cNvSpPr>
          <p:nvPr>
            <p:ph type="body" sz="quarter" idx="13"/>
          </p:nvPr>
        </p:nvSpPr>
        <p:spPr>
          <a:xfrm>
            <a:off x="8515578" y="2989528"/>
            <a:ext cx="2684967" cy="471512"/>
          </a:xfrm>
        </p:spPr>
        <p:txBody>
          <a:bodyPr>
            <a:noAutofit/>
          </a:bodyPr>
          <a:lstStyle>
            <a:lvl1pPr marL="0" indent="0" algn="ctr">
              <a:lnSpc>
                <a:spcPct val="100000"/>
              </a:lnSpc>
              <a:buNone/>
              <a:defRPr sz="14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sp>
        <p:nvSpPr>
          <p:cNvPr id="66" name="Text Placeholder 10">
            <a:extLst>
              <a:ext uri="{FF2B5EF4-FFF2-40B4-BE49-F238E27FC236}">
                <a16:creationId xmlns:a16="http://schemas.microsoft.com/office/drawing/2014/main" id="{3A3505C2-ECBD-BA15-D92F-A9D5C2986C7A}"/>
              </a:ext>
            </a:extLst>
          </p:cNvPr>
          <p:cNvSpPr>
            <a:spLocks noGrp="1"/>
          </p:cNvSpPr>
          <p:nvPr>
            <p:ph type="body" sz="quarter" idx="14"/>
          </p:nvPr>
        </p:nvSpPr>
        <p:spPr>
          <a:xfrm>
            <a:off x="493713" y="3939737"/>
            <a:ext cx="3088757" cy="513409"/>
          </a:xfrm>
        </p:spPr>
        <p:txBody>
          <a:bodyPr>
            <a:normAutofit/>
          </a:bodyPr>
          <a:lstStyle>
            <a:lvl1pPr marL="0" indent="0">
              <a:buNone/>
              <a:defRPr sz="16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sp>
        <p:nvSpPr>
          <p:cNvPr id="69" name="Text Placeholder 68">
            <a:extLst>
              <a:ext uri="{FF2B5EF4-FFF2-40B4-BE49-F238E27FC236}">
                <a16:creationId xmlns:a16="http://schemas.microsoft.com/office/drawing/2014/main" id="{F3397A2E-98FD-0DB3-D78D-E40DEAF22FA7}"/>
              </a:ext>
            </a:extLst>
          </p:cNvPr>
          <p:cNvSpPr>
            <a:spLocks noGrp="1"/>
          </p:cNvSpPr>
          <p:nvPr>
            <p:ph type="body" sz="quarter" idx="15"/>
          </p:nvPr>
        </p:nvSpPr>
        <p:spPr>
          <a:xfrm>
            <a:off x="493712" y="2722563"/>
            <a:ext cx="3089275" cy="1003300"/>
          </a:xfrm>
        </p:spPr>
        <p:txBody>
          <a:bodyPr>
            <a:normAutofit/>
          </a:bodyPr>
          <a:lstStyle>
            <a:lvl1pPr marL="0" indent="0">
              <a:buFontTx/>
              <a:buNone/>
              <a:defRPr sz="3000">
                <a:solidFill>
                  <a:schemeClr val="bg1"/>
                </a:solidFill>
              </a:defRPr>
            </a:lvl1pPr>
          </a:lstStyle>
          <a:p>
            <a:pPr lvl="0"/>
            <a:r>
              <a:rPr lang="en-US" dirty="0"/>
              <a:t>Click to edit Master text styles</a:t>
            </a:r>
          </a:p>
        </p:txBody>
      </p:sp>
      <p:sp>
        <p:nvSpPr>
          <p:cNvPr id="73" name="Text Placeholder 72">
            <a:extLst>
              <a:ext uri="{FF2B5EF4-FFF2-40B4-BE49-F238E27FC236}">
                <a16:creationId xmlns:a16="http://schemas.microsoft.com/office/drawing/2014/main" id="{DDC8310F-AED2-6D06-E438-23AA7FF568FE}"/>
              </a:ext>
            </a:extLst>
          </p:cNvPr>
          <p:cNvSpPr>
            <a:spLocks noGrp="1"/>
          </p:cNvSpPr>
          <p:nvPr>
            <p:ph type="body" sz="quarter" idx="16" hasCustomPrompt="1"/>
          </p:nvPr>
        </p:nvSpPr>
        <p:spPr>
          <a:xfrm>
            <a:off x="8514846" y="2266950"/>
            <a:ext cx="2684967" cy="587375"/>
          </a:xfrm>
        </p:spPr>
        <p:txBody>
          <a:bodyPr anchor="ctr" anchorCtr="0">
            <a:noAutofit/>
          </a:bodyPr>
          <a:lstStyle>
            <a:lvl1pPr marL="0" indent="0" algn="ctr">
              <a:spcBef>
                <a:spcPts val="0"/>
              </a:spcBef>
              <a:buFontTx/>
              <a:buNone/>
              <a:defRPr sz="2200" b="1">
                <a:solidFill>
                  <a:schemeClr val="accent1"/>
                </a:solidFill>
              </a:defRPr>
            </a:lvl1pPr>
          </a:lstStyle>
          <a:p>
            <a:pPr lvl="0"/>
            <a:r>
              <a:rPr lang="en-US" dirty="0"/>
              <a:t>Name</a:t>
            </a:r>
            <a:br>
              <a:rPr lang="en-US" dirty="0"/>
            </a:br>
            <a:r>
              <a:rPr lang="en-US" dirty="0"/>
              <a:t>Surname</a:t>
            </a:r>
          </a:p>
        </p:txBody>
      </p:sp>
    </p:spTree>
    <p:extLst>
      <p:ext uri="{BB962C8B-B14F-4D97-AF65-F5344CB8AC3E}">
        <p14:creationId xmlns:p14="http://schemas.microsoft.com/office/powerpoint/2010/main" val="117691682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5_Title and Content">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4D401DD-DF55-1E7F-F6AE-EBB568D5C81C}"/>
              </a:ext>
            </a:extLst>
          </p:cNvPr>
          <p:cNvSpPr/>
          <p:nvPr userDrawn="1"/>
        </p:nvSpPr>
        <p:spPr>
          <a:xfrm>
            <a:off x="826043" y="1713838"/>
            <a:ext cx="10715276" cy="4242121"/>
          </a:xfrm>
          <a:prstGeom prst="roundRect">
            <a:avLst>
              <a:gd name="adj" fmla="val 50000"/>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80AA7923-B45E-1240-B00A-80913CDD5CB4}"/>
              </a:ext>
            </a:extLst>
          </p:cNvPr>
          <p:cNvGrpSpPr/>
          <p:nvPr userDrawn="1"/>
        </p:nvGrpSpPr>
        <p:grpSpPr>
          <a:xfrm>
            <a:off x="1986241" y="2104833"/>
            <a:ext cx="2917041" cy="2917041"/>
            <a:chOff x="2814460" y="2627404"/>
            <a:chExt cx="2917041" cy="2917041"/>
          </a:xfrm>
        </p:grpSpPr>
        <p:sp>
          <p:nvSpPr>
            <p:cNvPr id="35" name="Freeform: Shape 34">
              <a:extLst>
                <a:ext uri="{FF2B5EF4-FFF2-40B4-BE49-F238E27FC236}">
                  <a16:creationId xmlns:a16="http://schemas.microsoft.com/office/drawing/2014/main" id="{2330F9DB-1636-DE50-CA9C-D702DB902294}"/>
                </a:ext>
              </a:extLst>
            </p:cNvPr>
            <p:cNvSpPr/>
            <p:nvPr/>
          </p:nvSpPr>
          <p:spPr>
            <a:xfrm>
              <a:off x="2922399" y="2752196"/>
              <a:ext cx="2701163" cy="2667456"/>
            </a:xfrm>
            <a:custGeom>
              <a:avLst/>
              <a:gdLst>
                <a:gd name="connsiteX0" fmla="*/ 1115489 w 2230978"/>
                <a:gd name="connsiteY0" fmla="*/ 2203139 h 2203138"/>
                <a:gd name="connsiteX1" fmla="*/ 2230979 w 2230978"/>
                <a:gd name="connsiteY1" fmla="*/ 1101570 h 2203138"/>
                <a:gd name="connsiteX2" fmla="*/ 1115489 w 2230978"/>
                <a:gd name="connsiteY2" fmla="*/ 0 h 2203138"/>
                <a:gd name="connsiteX3" fmla="*/ 0 w 2230978"/>
                <a:gd name="connsiteY3" fmla="*/ 1101570 h 2203138"/>
                <a:gd name="connsiteX4" fmla="*/ 1115489 w 2230978"/>
                <a:gd name="connsiteY4" fmla="*/ 2203139 h 2203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0978" h="2203138">
                  <a:moveTo>
                    <a:pt x="1115489" y="2203139"/>
                  </a:moveTo>
                  <a:cubicBezTo>
                    <a:pt x="1731550" y="2203139"/>
                    <a:pt x="2230979" y="1709932"/>
                    <a:pt x="2230979" y="1101570"/>
                  </a:cubicBezTo>
                  <a:cubicBezTo>
                    <a:pt x="2230979" y="493207"/>
                    <a:pt x="1731550" y="0"/>
                    <a:pt x="1115489" y="0"/>
                  </a:cubicBezTo>
                  <a:cubicBezTo>
                    <a:pt x="499429" y="0"/>
                    <a:pt x="0" y="493207"/>
                    <a:pt x="0" y="1101570"/>
                  </a:cubicBezTo>
                  <a:cubicBezTo>
                    <a:pt x="0" y="1709932"/>
                    <a:pt x="499429" y="2203139"/>
                    <a:pt x="1115489" y="2203139"/>
                  </a:cubicBezTo>
                </a:path>
              </a:pathLst>
            </a:custGeom>
            <a:gradFill>
              <a:gsLst>
                <a:gs pos="0">
                  <a:schemeClr val="accent4">
                    <a:lumMod val="60000"/>
                    <a:lumOff val="40000"/>
                  </a:schemeClr>
                </a:gs>
                <a:gs pos="100000">
                  <a:schemeClr val="accent4"/>
                </a:gs>
              </a:gsLst>
              <a:lin ang="2700000" scaled="0"/>
            </a:gradFill>
            <a:ln w="10542" cap="flat">
              <a:noFill/>
              <a:prstDash val="solid"/>
              <a:miter/>
            </a:ln>
          </p:spPr>
          <p:txBody>
            <a:bodyPr rtlCol="0" anchor="ctr"/>
            <a:lstStyle/>
            <a:p>
              <a:endParaRPr lang="en-US"/>
            </a:p>
          </p:txBody>
        </p:sp>
        <p:grpSp>
          <p:nvGrpSpPr>
            <p:cNvPr id="36" name="Graphic 106">
              <a:extLst>
                <a:ext uri="{FF2B5EF4-FFF2-40B4-BE49-F238E27FC236}">
                  <a16:creationId xmlns:a16="http://schemas.microsoft.com/office/drawing/2014/main" id="{40D9D90F-0F42-F5C9-A3A5-010CF31FB9E8}"/>
                </a:ext>
              </a:extLst>
            </p:cNvPr>
            <p:cNvGrpSpPr/>
            <p:nvPr/>
          </p:nvGrpSpPr>
          <p:grpSpPr>
            <a:xfrm>
              <a:off x="2814460" y="2627404"/>
              <a:ext cx="2917041" cy="2917041"/>
              <a:chOff x="619234" y="3603226"/>
              <a:chExt cx="2409279" cy="2409279"/>
            </a:xfrm>
            <a:solidFill>
              <a:srgbClr val="0095DA"/>
            </a:solidFill>
          </p:grpSpPr>
          <p:sp>
            <p:nvSpPr>
              <p:cNvPr id="37" name="Freeform: Shape 36">
                <a:extLst>
                  <a:ext uri="{FF2B5EF4-FFF2-40B4-BE49-F238E27FC236}">
                    <a16:creationId xmlns:a16="http://schemas.microsoft.com/office/drawing/2014/main" id="{27F99F41-08B1-14F1-C459-D9FC5155AB37}"/>
                  </a:ext>
                </a:extLst>
              </p:cNvPr>
              <p:cNvSpPr/>
              <p:nvPr/>
            </p:nvSpPr>
            <p:spPr>
              <a:xfrm>
                <a:off x="990714" y="3603226"/>
                <a:ext cx="2037799" cy="2409279"/>
              </a:xfrm>
              <a:custGeom>
                <a:avLst/>
                <a:gdLst>
                  <a:gd name="connsiteX0" fmla="*/ 2037295 w 2037799"/>
                  <a:gd name="connsiteY0" fmla="*/ 1169903 h 2409279"/>
                  <a:gd name="connsiteX1" fmla="*/ 1955674 w 2037799"/>
                  <a:gd name="connsiteY1" fmla="*/ 1641387 h 2409279"/>
                  <a:gd name="connsiteX2" fmla="*/ 1707225 w 2037799"/>
                  <a:gd name="connsiteY2" fmla="*/ 2031566 h 2409279"/>
                  <a:gd name="connsiteX3" fmla="*/ 1329912 w 2037799"/>
                  <a:gd name="connsiteY3" fmla="*/ 2300578 h 2409279"/>
                  <a:gd name="connsiteX4" fmla="*/ 861592 w 2037799"/>
                  <a:gd name="connsiteY4" fmla="*/ 2408774 h 2409279"/>
                  <a:gd name="connsiteX5" fmla="*/ 16802 w 2037799"/>
                  <a:gd name="connsiteY5" fmla="*/ 2098213 h 2409279"/>
                  <a:gd name="connsiteX6" fmla="*/ 15853 w 2037799"/>
                  <a:gd name="connsiteY6" fmla="*/ 2083765 h 2409279"/>
                  <a:gd name="connsiteX7" fmla="*/ 30089 w 2037799"/>
                  <a:gd name="connsiteY7" fmla="*/ 2082816 h 2409279"/>
                  <a:gd name="connsiteX8" fmla="*/ 861065 w 2037799"/>
                  <a:gd name="connsiteY8" fmla="*/ 2388210 h 2409279"/>
                  <a:gd name="connsiteX9" fmla="*/ 1692778 w 2037799"/>
                  <a:gd name="connsiteY9" fmla="*/ 2017224 h 2409279"/>
                  <a:gd name="connsiteX10" fmla="*/ 2017154 w 2037799"/>
                  <a:gd name="connsiteY10" fmla="*/ 1170325 h 2409279"/>
                  <a:gd name="connsiteX11" fmla="*/ 1644586 w 2037799"/>
                  <a:gd name="connsiteY11" fmla="*/ 343463 h 2409279"/>
                  <a:gd name="connsiteX12" fmla="*/ 793047 w 2037799"/>
                  <a:gd name="connsiteY12" fmla="*/ 21091 h 2409279"/>
                  <a:gd name="connsiteX13" fmla="*/ 16907 w 2037799"/>
                  <a:gd name="connsiteY13" fmla="*/ 336292 h 2409279"/>
                  <a:gd name="connsiteX14" fmla="*/ 2671 w 2037799"/>
                  <a:gd name="connsiteY14" fmla="*/ 335765 h 2409279"/>
                  <a:gd name="connsiteX15" fmla="*/ 3199 w 2037799"/>
                  <a:gd name="connsiteY15" fmla="*/ 321212 h 2409279"/>
                  <a:gd name="connsiteX16" fmla="*/ 359632 w 2037799"/>
                  <a:gd name="connsiteY16" fmla="*/ 90901 h 2409279"/>
                  <a:gd name="connsiteX17" fmla="*/ 792414 w 2037799"/>
                  <a:gd name="connsiteY17" fmla="*/ 527 h 2409279"/>
                  <a:gd name="connsiteX18" fmla="*/ 1266112 w 2037799"/>
                  <a:gd name="connsiteY18" fmla="*/ 81621 h 2409279"/>
                  <a:gd name="connsiteX19" fmla="*/ 1658189 w 2037799"/>
                  <a:gd name="connsiteY19" fmla="*/ 328594 h 2409279"/>
                  <a:gd name="connsiteX20" fmla="*/ 1928572 w 2037799"/>
                  <a:gd name="connsiteY20" fmla="*/ 703903 h 2409279"/>
                  <a:gd name="connsiteX21" fmla="*/ 2037190 w 2037799"/>
                  <a:gd name="connsiteY21" fmla="*/ 1170009 h 2409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7799" h="2409279">
                    <a:moveTo>
                      <a:pt x="2037295" y="1169903"/>
                    </a:moveTo>
                    <a:cubicBezTo>
                      <a:pt x="2041935" y="1332513"/>
                      <a:pt x="2014517" y="1491115"/>
                      <a:pt x="1955674" y="1641387"/>
                    </a:cubicBezTo>
                    <a:cubicBezTo>
                      <a:pt x="1898835" y="1786491"/>
                      <a:pt x="1815210" y="1917781"/>
                      <a:pt x="1707225" y="2031566"/>
                    </a:cubicBezTo>
                    <a:cubicBezTo>
                      <a:pt x="1599241" y="2145350"/>
                      <a:pt x="1472274" y="2235830"/>
                      <a:pt x="1329912" y="2300578"/>
                    </a:cubicBezTo>
                    <a:cubicBezTo>
                      <a:pt x="1182593" y="2367647"/>
                      <a:pt x="1024940" y="2404028"/>
                      <a:pt x="861592" y="2408774"/>
                    </a:cubicBezTo>
                    <a:cubicBezTo>
                      <a:pt x="549871" y="2417737"/>
                      <a:pt x="249749" y="2307433"/>
                      <a:pt x="16802" y="2098213"/>
                    </a:cubicBezTo>
                    <a:cubicBezTo>
                      <a:pt x="12584" y="2094416"/>
                      <a:pt x="12268" y="2087984"/>
                      <a:pt x="15853" y="2083765"/>
                    </a:cubicBezTo>
                    <a:cubicBezTo>
                      <a:pt x="19544" y="2079547"/>
                      <a:pt x="25871" y="2079125"/>
                      <a:pt x="30089" y="2082816"/>
                    </a:cubicBezTo>
                    <a:cubicBezTo>
                      <a:pt x="259240" y="2288556"/>
                      <a:pt x="554405" y="2397068"/>
                      <a:pt x="861065" y="2388210"/>
                    </a:cubicBezTo>
                    <a:cubicBezTo>
                      <a:pt x="1179007" y="2379036"/>
                      <a:pt x="1474383" y="2247324"/>
                      <a:pt x="1692778" y="2017224"/>
                    </a:cubicBezTo>
                    <a:cubicBezTo>
                      <a:pt x="1911067" y="1787229"/>
                      <a:pt x="2026328" y="1486475"/>
                      <a:pt x="2017154" y="1170325"/>
                    </a:cubicBezTo>
                    <a:cubicBezTo>
                      <a:pt x="2008085" y="854175"/>
                      <a:pt x="1875740" y="560592"/>
                      <a:pt x="1644586" y="343463"/>
                    </a:cubicBezTo>
                    <a:cubicBezTo>
                      <a:pt x="1413431" y="126544"/>
                      <a:pt x="1110990" y="11916"/>
                      <a:pt x="793047" y="21091"/>
                    </a:cubicBezTo>
                    <a:cubicBezTo>
                      <a:pt x="495351" y="29632"/>
                      <a:pt x="226866" y="138672"/>
                      <a:pt x="16907" y="336292"/>
                    </a:cubicBezTo>
                    <a:cubicBezTo>
                      <a:pt x="12795" y="340194"/>
                      <a:pt x="6468" y="339877"/>
                      <a:pt x="2671" y="335765"/>
                    </a:cubicBezTo>
                    <a:cubicBezTo>
                      <a:pt x="-1125" y="331652"/>
                      <a:pt x="-809" y="325114"/>
                      <a:pt x="3199" y="321212"/>
                    </a:cubicBezTo>
                    <a:cubicBezTo>
                      <a:pt x="107809" y="222718"/>
                      <a:pt x="227815" y="145210"/>
                      <a:pt x="359632" y="90901"/>
                    </a:cubicBezTo>
                    <a:cubicBezTo>
                      <a:pt x="494718" y="35327"/>
                      <a:pt x="640350" y="4956"/>
                      <a:pt x="792414" y="527"/>
                    </a:cubicBezTo>
                    <a:cubicBezTo>
                      <a:pt x="955762" y="-4218"/>
                      <a:pt x="1115103" y="23094"/>
                      <a:pt x="1266112" y="81621"/>
                    </a:cubicBezTo>
                    <a:cubicBezTo>
                      <a:pt x="1411955" y="138144"/>
                      <a:pt x="1543877" y="221242"/>
                      <a:pt x="1658189" y="328594"/>
                    </a:cubicBezTo>
                    <a:cubicBezTo>
                      <a:pt x="1772501" y="435946"/>
                      <a:pt x="1863508" y="562279"/>
                      <a:pt x="1928572" y="703903"/>
                    </a:cubicBezTo>
                    <a:cubicBezTo>
                      <a:pt x="1995957" y="850590"/>
                      <a:pt x="2032550" y="1007399"/>
                      <a:pt x="2037190" y="1170009"/>
                    </a:cubicBezTo>
                  </a:path>
                </a:pathLst>
              </a:custGeom>
              <a:solidFill>
                <a:srgbClr val="0095DA"/>
              </a:solidFill>
              <a:ln w="1054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E6BA9388-0EF4-B508-B165-F1D27DBE3A78}"/>
                  </a:ext>
                </a:extLst>
              </p:cNvPr>
              <p:cNvSpPr/>
              <p:nvPr/>
            </p:nvSpPr>
            <p:spPr>
              <a:xfrm>
                <a:off x="619234" y="4183209"/>
                <a:ext cx="271545" cy="1354226"/>
              </a:xfrm>
              <a:custGeom>
                <a:avLst/>
                <a:gdLst>
                  <a:gd name="connsiteX0" fmla="*/ 27103 w 271545"/>
                  <a:gd name="connsiteY0" fmla="*/ 745149 h 1354226"/>
                  <a:gd name="connsiteX1" fmla="*/ 18140 w 271545"/>
                  <a:gd name="connsiteY1" fmla="*/ 755588 h 1354226"/>
                  <a:gd name="connsiteX2" fmla="*/ 7067 w 271545"/>
                  <a:gd name="connsiteY2" fmla="*/ 746519 h 1354226"/>
                  <a:gd name="connsiteX3" fmla="*/ 213 w 271545"/>
                  <a:gd name="connsiteY3" fmla="*/ 647920 h 1354226"/>
                  <a:gd name="connsiteX4" fmla="*/ 2 w 271545"/>
                  <a:gd name="connsiteY4" fmla="*/ 636426 h 1354226"/>
                  <a:gd name="connsiteX5" fmla="*/ 9809 w 271545"/>
                  <a:gd name="connsiteY5" fmla="*/ 625986 h 1354226"/>
                  <a:gd name="connsiteX6" fmla="*/ 20038 w 271545"/>
                  <a:gd name="connsiteY6" fmla="*/ 636004 h 1354226"/>
                  <a:gd name="connsiteX7" fmla="*/ 20038 w 271545"/>
                  <a:gd name="connsiteY7" fmla="*/ 636004 h 1354226"/>
                  <a:gd name="connsiteX8" fmla="*/ 20354 w 271545"/>
                  <a:gd name="connsiteY8" fmla="*/ 647393 h 1354226"/>
                  <a:gd name="connsiteX9" fmla="*/ 27103 w 271545"/>
                  <a:gd name="connsiteY9" fmla="*/ 744305 h 1354226"/>
                  <a:gd name="connsiteX10" fmla="*/ 27103 w 271545"/>
                  <a:gd name="connsiteY10" fmla="*/ 745149 h 1354226"/>
                  <a:gd name="connsiteX11" fmla="*/ 35540 w 271545"/>
                  <a:gd name="connsiteY11" fmla="*/ 418031 h 1354226"/>
                  <a:gd name="connsiteX12" fmla="*/ 35434 w 271545"/>
                  <a:gd name="connsiteY12" fmla="*/ 420035 h 1354226"/>
                  <a:gd name="connsiteX13" fmla="*/ 22780 w 271545"/>
                  <a:gd name="connsiteY13" fmla="*/ 527703 h 1354226"/>
                  <a:gd name="connsiteX14" fmla="*/ 12024 w 271545"/>
                  <a:gd name="connsiteY14" fmla="*/ 537194 h 1354226"/>
                  <a:gd name="connsiteX15" fmla="*/ 2744 w 271545"/>
                  <a:gd name="connsiteY15" fmla="*/ 526227 h 1354226"/>
                  <a:gd name="connsiteX16" fmla="*/ 15609 w 271545"/>
                  <a:gd name="connsiteY16" fmla="*/ 416660 h 1354226"/>
                  <a:gd name="connsiteX17" fmla="*/ 27209 w 271545"/>
                  <a:gd name="connsiteY17" fmla="*/ 408224 h 1354226"/>
                  <a:gd name="connsiteX18" fmla="*/ 35645 w 271545"/>
                  <a:gd name="connsiteY18" fmla="*/ 418031 h 1354226"/>
                  <a:gd name="connsiteX19" fmla="*/ 71289 w 271545"/>
                  <a:gd name="connsiteY19" fmla="*/ 959009 h 1354226"/>
                  <a:gd name="connsiteX20" fmla="*/ 64223 w 271545"/>
                  <a:gd name="connsiteY20" fmla="*/ 969027 h 1354226"/>
                  <a:gd name="connsiteX21" fmla="*/ 51674 w 271545"/>
                  <a:gd name="connsiteY21" fmla="*/ 962278 h 1354226"/>
                  <a:gd name="connsiteX22" fmla="*/ 24467 w 271545"/>
                  <a:gd name="connsiteY22" fmla="*/ 855453 h 1354226"/>
                  <a:gd name="connsiteX23" fmla="*/ 32271 w 271545"/>
                  <a:gd name="connsiteY23" fmla="*/ 843326 h 1354226"/>
                  <a:gd name="connsiteX24" fmla="*/ 44187 w 271545"/>
                  <a:gd name="connsiteY24" fmla="*/ 851235 h 1354226"/>
                  <a:gd name="connsiteX25" fmla="*/ 70972 w 271545"/>
                  <a:gd name="connsiteY25" fmla="*/ 956161 h 1354226"/>
                  <a:gd name="connsiteX26" fmla="*/ 71394 w 271545"/>
                  <a:gd name="connsiteY26" fmla="*/ 958903 h 1354226"/>
                  <a:gd name="connsiteX27" fmla="*/ 90797 w 271545"/>
                  <a:gd name="connsiteY27" fmla="*/ 206807 h 1354226"/>
                  <a:gd name="connsiteX28" fmla="*/ 90165 w 271545"/>
                  <a:gd name="connsiteY28" fmla="*/ 210604 h 1354226"/>
                  <a:gd name="connsiteX29" fmla="*/ 58107 w 271545"/>
                  <a:gd name="connsiteY29" fmla="*/ 313948 h 1354226"/>
                  <a:gd name="connsiteX30" fmla="*/ 45769 w 271545"/>
                  <a:gd name="connsiteY30" fmla="*/ 321225 h 1354226"/>
                  <a:gd name="connsiteX31" fmla="*/ 38598 w 271545"/>
                  <a:gd name="connsiteY31" fmla="*/ 308676 h 1354226"/>
                  <a:gd name="connsiteX32" fmla="*/ 71289 w 271545"/>
                  <a:gd name="connsiteY32" fmla="*/ 203538 h 1354226"/>
                  <a:gd name="connsiteX33" fmla="*/ 84259 w 271545"/>
                  <a:gd name="connsiteY33" fmla="*/ 197527 h 1354226"/>
                  <a:gd name="connsiteX34" fmla="*/ 90797 w 271545"/>
                  <a:gd name="connsiteY34" fmla="*/ 206913 h 1354226"/>
                  <a:gd name="connsiteX35" fmla="*/ 153964 w 271545"/>
                  <a:gd name="connsiteY35" fmla="*/ 1160742 h 1354226"/>
                  <a:gd name="connsiteX36" fmla="*/ 148586 w 271545"/>
                  <a:gd name="connsiteY36" fmla="*/ 1170127 h 1354226"/>
                  <a:gd name="connsiteX37" fmla="*/ 134983 w 271545"/>
                  <a:gd name="connsiteY37" fmla="*/ 1165803 h 1354226"/>
                  <a:gd name="connsiteX38" fmla="*/ 88688 w 271545"/>
                  <a:gd name="connsiteY38" fmla="*/ 1066044 h 1354226"/>
                  <a:gd name="connsiteX39" fmla="*/ 94067 w 271545"/>
                  <a:gd name="connsiteY39" fmla="*/ 1052652 h 1354226"/>
                  <a:gd name="connsiteX40" fmla="*/ 107248 w 271545"/>
                  <a:gd name="connsiteY40" fmla="*/ 1058135 h 1354226"/>
                  <a:gd name="connsiteX41" fmla="*/ 152804 w 271545"/>
                  <a:gd name="connsiteY41" fmla="*/ 1156207 h 1354226"/>
                  <a:gd name="connsiteX42" fmla="*/ 153964 w 271545"/>
                  <a:gd name="connsiteY42" fmla="*/ 1160742 h 1354226"/>
                  <a:gd name="connsiteX43" fmla="*/ 183386 w 271545"/>
                  <a:gd name="connsiteY43" fmla="*/ 9925 h 1354226"/>
                  <a:gd name="connsiteX44" fmla="*/ 182015 w 271545"/>
                  <a:gd name="connsiteY44" fmla="*/ 15514 h 1354226"/>
                  <a:gd name="connsiteX45" fmla="*/ 131608 w 271545"/>
                  <a:gd name="connsiteY45" fmla="*/ 110950 h 1354226"/>
                  <a:gd name="connsiteX46" fmla="*/ 118215 w 271545"/>
                  <a:gd name="connsiteY46" fmla="*/ 115801 h 1354226"/>
                  <a:gd name="connsiteX47" fmla="*/ 113470 w 271545"/>
                  <a:gd name="connsiteY47" fmla="*/ 102092 h 1354226"/>
                  <a:gd name="connsiteX48" fmla="*/ 164721 w 271545"/>
                  <a:gd name="connsiteY48" fmla="*/ 4969 h 1354226"/>
                  <a:gd name="connsiteX49" fmla="*/ 178535 w 271545"/>
                  <a:gd name="connsiteY49" fmla="*/ 1489 h 1354226"/>
                  <a:gd name="connsiteX50" fmla="*/ 183386 w 271545"/>
                  <a:gd name="connsiteY50" fmla="*/ 10031 h 1354226"/>
                  <a:gd name="connsiteX51" fmla="*/ 271545 w 271545"/>
                  <a:gd name="connsiteY51" fmla="*/ 1343704 h 1354226"/>
                  <a:gd name="connsiteX52" fmla="*/ 267749 w 271545"/>
                  <a:gd name="connsiteY52" fmla="*/ 1352035 h 1354226"/>
                  <a:gd name="connsiteX53" fmla="*/ 253618 w 271545"/>
                  <a:gd name="connsiteY53" fmla="*/ 1350347 h 1354226"/>
                  <a:gd name="connsiteX54" fmla="*/ 190135 w 271545"/>
                  <a:gd name="connsiteY54" fmla="*/ 1260923 h 1354226"/>
                  <a:gd name="connsiteX55" fmla="*/ 192982 w 271545"/>
                  <a:gd name="connsiteY55" fmla="*/ 1246687 h 1354226"/>
                  <a:gd name="connsiteX56" fmla="*/ 206902 w 271545"/>
                  <a:gd name="connsiteY56" fmla="*/ 1249639 h 1354226"/>
                  <a:gd name="connsiteX57" fmla="*/ 269331 w 271545"/>
                  <a:gd name="connsiteY57" fmla="*/ 1337588 h 1354226"/>
                  <a:gd name="connsiteX58" fmla="*/ 271545 w 271545"/>
                  <a:gd name="connsiteY58" fmla="*/ 1343704 h 1354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71545" h="1354226">
                    <a:moveTo>
                      <a:pt x="27103" y="745149"/>
                    </a:moveTo>
                    <a:cubicBezTo>
                      <a:pt x="27209" y="750421"/>
                      <a:pt x="23413" y="755061"/>
                      <a:pt x="18140" y="755588"/>
                    </a:cubicBezTo>
                    <a:cubicBezTo>
                      <a:pt x="12656" y="756221"/>
                      <a:pt x="7595" y="752214"/>
                      <a:pt x="7067" y="746519"/>
                    </a:cubicBezTo>
                    <a:cubicBezTo>
                      <a:pt x="3482" y="713934"/>
                      <a:pt x="1162" y="680716"/>
                      <a:pt x="213" y="647920"/>
                    </a:cubicBezTo>
                    <a:cubicBezTo>
                      <a:pt x="107" y="644124"/>
                      <a:pt x="2" y="640328"/>
                      <a:pt x="2" y="636426"/>
                    </a:cubicBezTo>
                    <a:cubicBezTo>
                      <a:pt x="-104" y="630731"/>
                      <a:pt x="4325" y="626091"/>
                      <a:pt x="9809" y="625986"/>
                    </a:cubicBezTo>
                    <a:cubicBezTo>
                      <a:pt x="15293" y="625880"/>
                      <a:pt x="19933" y="630310"/>
                      <a:pt x="20038" y="636004"/>
                    </a:cubicBezTo>
                    <a:lnTo>
                      <a:pt x="20038" y="636004"/>
                    </a:lnTo>
                    <a:cubicBezTo>
                      <a:pt x="20038" y="639906"/>
                      <a:pt x="20249" y="643597"/>
                      <a:pt x="20354" y="647393"/>
                    </a:cubicBezTo>
                    <a:cubicBezTo>
                      <a:pt x="21303" y="679662"/>
                      <a:pt x="23518" y="712352"/>
                      <a:pt x="27103" y="744305"/>
                    </a:cubicBezTo>
                    <a:cubicBezTo>
                      <a:pt x="27103" y="744621"/>
                      <a:pt x="27103" y="744938"/>
                      <a:pt x="27103" y="745149"/>
                    </a:cubicBezTo>
                    <a:moveTo>
                      <a:pt x="35540" y="418031"/>
                    </a:moveTo>
                    <a:cubicBezTo>
                      <a:pt x="35540" y="418664"/>
                      <a:pt x="35540" y="419402"/>
                      <a:pt x="35434" y="420035"/>
                    </a:cubicBezTo>
                    <a:cubicBezTo>
                      <a:pt x="29634" y="455467"/>
                      <a:pt x="25416" y="491638"/>
                      <a:pt x="22780" y="527703"/>
                    </a:cubicBezTo>
                    <a:cubicBezTo>
                      <a:pt x="22358" y="533398"/>
                      <a:pt x="17507" y="537616"/>
                      <a:pt x="12024" y="537194"/>
                    </a:cubicBezTo>
                    <a:cubicBezTo>
                      <a:pt x="6435" y="536772"/>
                      <a:pt x="2322" y="531816"/>
                      <a:pt x="2744" y="526227"/>
                    </a:cubicBezTo>
                    <a:cubicBezTo>
                      <a:pt x="5380" y="489634"/>
                      <a:pt x="9704" y="452831"/>
                      <a:pt x="15609" y="416660"/>
                    </a:cubicBezTo>
                    <a:cubicBezTo>
                      <a:pt x="16558" y="411071"/>
                      <a:pt x="21725" y="407275"/>
                      <a:pt x="27209" y="408224"/>
                    </a:cubicBezTo>
                    <a:cubicBezTo>
                      <a:pt x="32060" y="409068"/>
                      <a:pt x="35434" y="413286"/>
                      <a:pt x="35645" y="418031"/>
                    </a:cubicBezTo>
                    <a:moveTo>
                      <a:pt x="71289" y="959009"/>
                    </a:moveTo>
                    <a:cubicBezTo>
                      <a:pt x="71394" y="963543"/>
                      <a:pt x="68652" y="967656"/>
                      <a:pt x="64223" y="969027"/>
                    </a:cubicBezTo>
                    <a:cubicBezTo>
                      <a:pt x="58950" y="970714"/>
                      <a:pt x="53256" y="967656"/>
                      <a:pt x="51674" y="962278"/>
                    </a:cubicBezTo>
                    <a:cubicBezTo>
                      <a:pt x="41023" y="927267"/>
                      <a:pt x="31849" y="891307"/>
                      <a:pt x="24467" y="855453"/>
                    </a:cubicBezTo>
                    <a:cubicBezTo>
                      <a:pt x="23307" y="849970"/>
                      <a:pt x="26787" y="844486"/>
                      <a:pt x="32271" y="843326"/>
                    </a:cubicBezTo>
                    <a:cubicBezTo>
                      <a:pt x="37754" y="842166"/>
                      <a:pt x="43027" y="845751"/>
                      <a:pt x="44187" y="851235"/>
                    </a:cubicBezTo>
                    <a:cubicBezTo>
                      <a:pt x="51463" y="886457"/>
                      <a:pt x="60427" y="921783"/>
                      <a:pt x="70972" y="956161"/>
                    </a:cubicBezTo>
                    <a:cubicBezTo>
                      <a:pt x="71289" y="957111"/>
                      <a:pt x="71394" y="958060"/>
                      <a:pt x="71394" y="958903"/>
                    </a:cubicBezTo>
                    <a:moveTo>
                      <a:pt x="90797" y="206807"/>
                    </a:moveTo>
                    <a:cubicBezTo>
                      <a:pt x="90797" y="208073"/>
                      <a:pt x="90587" y="209338"/>
                      <a:pt x="90165" y="210604"/>
                    </a:cubicBezTo>
                    <a:cubicBezTo>
                      <a:pt x="77932" y="244349"/>
                      <a:pt x="67176" y="279149"/>
                      <a:pt x="58107" y="313948"/>
                    </a:cubicBezTo>
                    <a:cubicBezTo>
                      <a:pt x="56736" y="319432"/>
                      <a:pt x="51147" y="322701"/>
                      <a:pt x="45769" y="321225"/>
                    </a:cubicBezTo>
                    <a:cubicBezTo>
                      <a:pt x="40391" y="319748"/>
                      <a:pt x="37227" y="314159"/>
                      <a:pt x="38598" y="308676"/>
                    </a:cubicBezTo>
                    <a:cubicBezTo>
                      <a:pt x="47772" y="273243"/>
                      <a:pt x="58845" y="237916"/>
                      <a:pt x="71289" y="203538"/>
                    </a:cubicBezTo>
                    <a:cubicBezTo>
                      <a:pt x="73187" y="198266"/>
                      <a:pt x="78987" y="195524"/>
                      <a:pt x="84259" y="197527"/>
                    </a:cubicBezTo>
                    <a:cubicBezTo>
                      <a:pt x="88267" y="199004"/>
                      <a:pt x="90692" y="202800"/>
                      <a:pt x="90797" y="206913"/>
                    </a:cubicBezTo>
                    <a:moveTo>
                      <a:pt x="153964" y="1160742"/>
                    </a:moveTo>
                    <a:cubicBezTo>
                      <a:pt x="154070" y="1164538"/>
                      <a:pt x="152066" y="1168229"/>
                      <a:pt x="148586" y="1170127"/>
                    </a:cubicBezTo>
                    <a:cubicBezTo>
                      <a:pt x="143735" y="1172763"/>
                      <a:pt x="137619" y="1170865"/>
                      <a:pt x="134983" y="1165803"/>
                    </a:cubicBezTo>
                    <a:cubicBezTo>
                      <a:pt x="118110" y="1133429"/>
                      <a:pt x="102503" y="1099789"/>
                      <a:pt x="88688" y="1066044"/>
                    </a:cubicBezTo>
                    <a:cubicBezTo>
                      <a:pt x="86579" y="1060772"/>
                      <a:pt x="89005" y="1054761"/>
                      <a:pt x="94067" y="1052652"/>
                    </a:cubicBezTo>
                    <a:cubicBezTo>
                      <a:pt x="99128" y="1050543"/>
                      <a:pt x="105139" y="1052968"/>
                      <a:pt x="107248" y="1058135"/>
                    </a:cubicBezTo>
                    <a:cubicBezTo>
                      <a:pt x="120852" y="1091353"/>
                      <a:pt x="136143" y="1124360"/>
                      <a:pt x="152804" y="1156207"/>
                    </a:cubicBezTo>
                    <a:cubicBezTo>
                      <a:pt x="153542" y="1157684"/>
                      <a:pt x="153964" y="1159160"/>
                      <a:pt x="153964" y="1160742"/>
                    </a:cubicBezTo>
                    <a:moveTo>
                      <a:pt x="183386" y="9925"/>
                    </a:moveTo>
                    <a:cubicBezTo>
                      <a:pt x="183386" y="11823"/>
                      <a:pt x="182964" y="13722"/>
                      <a:pt x="182015" y="15514"/>
                    </a:cubicBezTo>
                    <a:cubicBezTo>
                      <a:pt x="163877" y="46412"/>
                      <a:pt x="146899" y="78576"/>
                      <a:pt x="131608" y="110950"/>
                    </a:cubicBezTo>
                    <a:cubicBezTo>
                      <a:pt x="129183" y="116012"/>
                      <a:pt x="123172" y="118226"/>
                      <a:pt x="118215" y="115801"/>
                    </a:cubicBezTo>
                    <a:cubicBezTo>
                      <a:pt x="113154" y="113375"/>
                      <a:pt x="111045" y="107259"/>
                      <a:pt x="113470" y="102092"/>
                    </a:cubicBezTo>
                    <a:cubicBezTo>
                      <a:pt x="128972" y="69085"/>
                      <a:pt x="146266" y="36394"/>
                      <a:pt x="164721" y="4969"/>
                    </a:cubicBezTo>
                    <a:cubicBezTo>
                      <a:pt x="167568" y="118"/>
                      <a:pt x="173790" y="-1464"/>
                      <a:pt x="178535" y="1489"/>
                    </a:cubicBezTo>
                    <a:cubicBezTo>
                      <a:pt x="181593" y="3387"/>
                      <a:pt x="183280" y="6656"/>
                      <a:pt x="183386" y="10031"/>
                    </a:cubicBezTo>
                    <a:moveTo>
                      <a:pt x="271545" y="1343704"/>
                    </a:moveTo>
                    <a:cubicBezTo>
                      <a:pt x="271545" y="1346868"/>
                      <a:pt x="270280" y="1349926"/>
                      <a:pt x="267749" y="1352035"/>
                    </a:cubicBezTo>
                    <a:cubicBezTo>
                      <a:pt x="263425" y="1355515"/>
                      <a:pt x="257098" y="1354777"/>
                      <a:pt x="253618" y="1350347"/>
                    </a:cubicBezTo>
                    <a:cubicBezTo>
                      <a:pt x="231156" y="1321664"/>
                      <a:pt x="209855" y="1291504"/>
                      <a:pt x="190135" y="1260923"/>
                    </a:cubicBezTo>
                    <a:cubicBezTo>
                      <a:pt x="187077" y="1256177"/>
                      <a:pt x="188342" y="1249850"/>
                      <a:pt x="192982" y="1246687"/>
                    </a:cubicBezTo>
                    <a:cubicBezTo>
                      <a:pt x="197622" y="1243523"/>
                      <a:pt x="203844" y="1244894"/>
                      <a:pt x="206902" y="1249639"/>
                    </a:cubicBezTo>
                    <a:cubicBezTo>
                      <a:pt x="226306" y="1279693"/>
                      <a:pt x="247291" y="1309326"/>
                      <a:pt x="269331" y="1337588"/>
                    </a:cubicBezTo>
                    <a:cubicBezTo>
                      <a:pt x="270702" y="1339380"/>
                      <a:pt x="271440" y="1341489"/>
                      <a:pt x="271545" y="1343704"/>
                    </a:cubicBezTo>
                  </a:path>
                </a:pathLst>
              </a:custGeom>
              <a:solidFill>
                <a:srgbClr val="0095DA"/>
              </a:solidFill>
              <a:ln w="10542" cap="flat">
                <a:noFill/>
                <a:prstDash val="solid"/>
                <a:miter/>
              </a:ln>
            </p:spPr>
            <p:txBody>
              <a:bodyPr rtlCol="0" anchor="ctr"/>
              <a:lstStyle/>
              <a:p>
                <a:endParaRPr lang="en-US"/>
              </a:p>
            </p:txBody>
          </p:sp>
        </p:grpSp>
      </p:grpSp>
      <p:grpSp>
        <p:nvGrpSpPr>
          <p:cNvPr id="39" name="Group 38">
            <a:extLst>
              <a:ext uri="{FF2B5EF4-FFF2-40B4-BE49-F238E27FC236}">
                <a16:creationId xmlns:a16="http://schemas.microsoft.com/office/drawing/2014/main" id="{82AB4A11-B04B-0470-B5EE-9A446DCC9EAD}"/>
              </a:ext>
            </a:extLst>
          </p:cNvPr>
          <p:cNvGrpSpPr/>
          <p:nvPr userDrawn="1"/>
        </p:nvGrpSpPr>
        <p:grpSpPr>
          <a:xfrm>
            <a:off x="4955737" y="2106293"/>
            <a:ext cx="2836808" cy="2919645"/>
            <a:chOff x="5783956" y="2628864"/>
            <a:chExt cx="2836808" cy="2919645"/>
          </a:xfrm>
        </p:grpSpPr>
        <p:sp>
          <p:nvSpPr>
            <p:cNvPr id="40" name="Freeform: Shape 39">
              <a:extLst>
                <a:ext uri="{FF2B5EF4-FFF2-40B4-BE49-F238E27FC236}">
                  <a16:creationId xmlns:a16="http://schemas.microsoft.com/office/drawing/2014/main" id="{64178894-069E-C26D-997A-A4DA989CE02C}"/>
                </a:ext>
              </a:extLst>
            </p:cNvPr>
            <p:cNvSpPr/>
            <p:nvPr/>
          </p:nvSpPr>
          <p:spPr>
            <a:xfrm flipH="1">
              <a:off x="5819625" y="2754958"/>
              <a:ext cx="2701163" cy="2667456"/>
            </a:xfrm>
            <a:custGeom>
              <a:avLst/>
              <a:gdLst>
                <a:gd name="connsiteX0" fmla="*/ 1115489 w 2230978"/>
                <a:gd name="connsiteY0" fmla="*/ 2203139 h 2203138"/>
                <a:gd name="connsiteX1" fmla="*/ 0 w 2230978"/>
                <a:gd name="connsiteY1" fmla="*/ 1101570 h 2203138"/>
                <a:gd name="connsiteX2" fmla="*/ 1115489 w 2230978"/>
                <a:gd name="connsiteY2" fmla="*/ 0 h 2203138"/>
                <a:gd name="connsiteX3" fmla="*/ 2230979 w 2230978"/>
                <a:gd name="connsiteY3" fmla="*/ 1101570 h 2203138"/>
                <a:gd name="connsiteX4" fmla="*/ 1115489 w 2230978"/>
                <a:gd name="connsiteY4" fmla="*/ 2203139 h 2203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0978" h="2203138">
                  <a:moveTo>
                    <a:pt x="1115489" y="2203139"/>
                  </a:moveTo>
                  <a:cubicBezTo>
                    <a:pt x="499429" y="2203139"/>
                    <a:pt x="0" y="1709932"/>
                    <a:pt x="0" y="1101570"/>
                  </a:cubicBezTo>
                  <a:cubicBezTo>
                    <a:pt x="0" y="493207"/>
                    <a:pt x="499429" y="0"/>
                    <a:pt x="1115489" y="0"/>
                  </a:cubicBezTo>
                  <a:cubicBezTo>
                    <a:pt x="1731550" y="0"/>
                    <a:pt x="2230979" y="493207"/>
                    <a:pt x="2230979" y="1101570"/>
                  </a:cubicBezTo>
                  <a:cubicBezTo>
                    <a:pt x="2230979" y="1709932"/>
                    <a:pt x="1731550" y="2203139"/>
                    <a:pt x="1115489" y="2203139"/>
                  </a:cubicBezTo>
                </a:path>
              </a:pathLst>
            </a:custGeom>
            <a:gradFill>
              <a:gsLst>
                <a:gs pos="0">
                  <a:schemeClr val="accent4">
                    <a:lumMod val="60000"/>
                    <a:lumOff val="40000"/>
                  </a:schemeClr>
                </a:gs>
                <a:gs pos="100000">
                  <a:schemeClr val="accent4"/>
                </a:gs>
              </a:gsLst>
              <a:lin ang="2700000" scaled="0"/>
            </a:gradFill>
            <a:ln w="10542" cap="flat">
              <a:noFill/>
              <a:prstDash val="solid"/>
              <a:miter/>
            </a:ln>
          </p:spPr>
          <p:txBody>
            <a:bodyPr rtlCol="0" anchor="ctr"/>
            <a:lstStyle/>
            <a:p>
              <a:endParaRPr lang="en-US"/>
            </a:p>
          </p:txBody>
        </p:sp>
        <p:grpSp>
          <p:nvGrpSpPr>
            <p:cNvPr id="41" name="Graphic 106">
              <a:extLst>
                <a:ext uri="{FF2B5EF4-FFF2-40B4-BE49-F238E27FC236}">
                  <a16:creationId xmlns:a16="http://schemas.microsoft.com/office/drawing/2014/main" id="{F0442A1D-6857-12E1-E802-C47106DE1111}"/>
                </a:ext>
              </a:extLst>
            </p:cNvPr>
            <p:cNvGrpSpPr/>
            <p:nvPr/>
          </p:nvGrpSpPr>
          <p:grpSpPr>
            <a:xfrm>
              <a:off x="5783956" y="2628864"/>
              <a:ext cx="2836808" cy="2919645"/>
              <a:chOff x="3043846" y="3604687"/>
              <a:chExt cx="2343012" cy="2411430"/>
            </a:xfrm>
            <a:solidFill>
              <a:srgbClr val="0095DA"/>
            </a:solidFill>
          </p:grpSpPr>
          <p:sp>
            <p:nvSpPr>
              <p:cNvPr id="42" name="Freeform: Shape 41">
                <a:extLst>
                  <a:ext uri="{FF2B5EF4-FFF2-40B4-BE49-F238E27FC236}">
                    <a16:creationId xmlns:a16="http://schemas.microsoft.com/office/drawing/2014/main" id="{92CEDFDA-4EB0-6A7D-9036-BC765D70C9AF}"/>
                  </a:ext>
                </a:extLst>
              </p:cNvPr>
              <p:cNvSpPr/>
              <p:nvPr/>
            </p:nvSpPr>
            <p:spPr>
              <a:xfrm>
                <a:off x="3043846" y="3604687"/>
                <a:ext cx="2343012" cy="2411430"/>
              </a:xfrm>
              <a:custGeom>
                <a:avLst/>
                <a:gdLst>
                  <a:gd name="connsiteX0" fmla="*/ 2199325 w 2343012"/>
                  <a:gd name="connsiteY0" fmla="*/ 631894 h 2411430"/>
                  <a:gd name="connsiteX1" fmla="*/ 2337891 w 2343012"/>
                  <a:gd name="connsiteY1" fmla="*/ 1089984 h 2411430"/>
                  <a:gd name="connsiteX2" fmla="*/ 2290964 w 2343012"/>
                  <a:gd name="connsiteY2" fmla="*/ 1550185 h 2411430"/>
                  <a:gd name="connsiteX3" fmla="*/ 2074467 w 2343012"/>
                  <a:gd name="connsiteY3" fmla="*/ 1959872 h 2411430"/>
                  <a:gd name="connsiteX4" fmla="*/ 1704536 w 2343012"/>
                  <a:gd name="connsiteY4" fmla="*/ 2266637 h 2411430"/>
                  <a:gd name="connsiteX5" fmla="*/ 810183 w 2343012"/>
                  <a:gd name="connsiteY5" fmla="*/ 2368189 h 2411430"/>
                  <a:gd name="connsiteX6" fmla="*/ 802907 w 2343012"/>
                  <a:gd name="connsiteY6" fmla="*/ 2355640 h 2411430"/>
                  <a:gd name="connsiteX7" fmla="*/ 815244 w 2343012"/>
                  <a:gd name="connsiteY7" fmla="*/ 2348469 h 2411430"/>
                  <a:gd name="connsiteX8" fmla="*/ 1694834 w 2343012"/>
                  <a:gd name="connsiteY8" fmla="*/ 2248604 h 2411430"/>
                  <a:gd name="connsiteX9" fmla="*/ 2271666 w 2343012"/>
                  <a:gd name="connsiteY9" fmla="*/ 1543963 h 2411430"/>
                  <a:gd name="connsiteX10" fmla="*/ 2181608 w 2343012"/>
                  <a:gd name="connsiteY10" fmla="*/ 641490 h 2411430"/>
                  <a:gd name="connsiteX11" fmla="*/ 1477705 w 2343012"/>
                  <a:gd name="connsiteY11" fmla="*/ 69720 h 2411430"/>
                  <a:gd name="connsiteX12" fmla="*/ 571857 w 2343012"/>
                  <a:gd name="connsiteY12" fmla="*/ 163574 h 2411430"/>
                  <a:gd name="connsiteX13" fmla="*/ 19596 w 2343012"/>
                  <a:gd name="connsiteY13" fmla="*/ 793554 h 2411430"/>
                  <a:gd name="connsiteX14" fmla="*/ 6625 w 2343012"/>
                  <a:gd name="connsiteY14" fmla="*/ 799459 h 2411430"/>
                  <a:gd name="connsiteX15" fmla="*/ 615 w 2343012"/>
                  <a:gd name="connsiteY15" fmla="*/ 786278 h 2411430"/>
                  <a:gd name="connsiteX16" fmla="*/ 215846 w 2343012"/>
                  <a:gd name="connsiteY16" fmla="*/ 420564 h 2411430"/>
                  <a:gd name="connsiteX17" fmla="*/ 562050 w 2343012"/>
                  <a:gd name="connsiteY17" fmla="*/ 145646 h 2411430"/>
                  <a:gd name="connsiteX18" fmla="*/ 1021828 w 2343012"/>
                  <a:gd name="connsiteY18" fmla="*/ 5604 h 2411430"/>
                  <a:gd name="connsiteX19" fmla="*/ 1483083 w 2343012"/>
                  <a:gd name="connsiteY19" fmla="*/ 50316 h 2411430"/>
                  <a:gd name="connsiteX20" fmla="*/ 1893087 w 2343012"/>
                  <a:gd name="connsiteY20" fmla="*/ 264387 h 2411430"/>
                  <a:gd name="connsiteX21" fmla="*/ 2199219 w 2343012"/>
                  <a:gd name="connsiteY21" fmla="*/ 632210 h 241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43012" h="2411430">
                    <a:moveTo>
                      <a:pt x="2199325" y="631894"/>
                    </a:moveTo>
                    <a:cubicBezTo>
                      <a:pt x="2276411" y="775100"/>
                      <a:pt x="2323127" y="929168"/>
                      <a:pt x="2337891" y="1089984"/>
                    </a:cubicBezTo>
                    <a:cubicBezTo>
                      <a:pt x="2352232" y="1245212"/>
                      <a:pt x="2336414" y="1400018"/>
                      <a:pt x="2290964" y="1550185"/>
                    </a:cubicBezTo>
                    <a:cubicBezTo>
                      <a:pt x="2245513" y="1700245"/>
                      <a:pt x="2172645" y="1838179"/>
                      <a:pt x="2074467" y="1959872"/>
                    </a:cubicBezTo>
                    <a:cubicBezTo>
                      <a:pt x="1972810" y="2085889"/>
                      <a:pt x="1848375" y="2189129"/>
                      <a:pt x="1704536" y="2266637"/>
                    </a:cubicBezTo>
                    <a:cubicBezTo>
                      <a:pt x="1429934" y="2414483"/>
                      <a:pt x="1112308" y="2450548"/>
                      <a:pt x="810183" y="2368189"/>
                    </a:cubicBezTo>
                    <a:cubicBezTo>
                      <a:pt x="804805" y="2366713"/>
                      <a:pt x="801536" y="2361124"/>
                      <a:pt x="802907" y="2355640"/>
                    </a:cubicBezTo>
                    <a:cubicBezTo>
                      <a:pt x="804278" y="2350156"/>
                      <a:pt x="809761" y="2346993"/>
                      <a:pt x="815244" y="2348469"/>
                    </a:cubicBezTo>
                    <a:cubicBezTo>
                      <a:pt x="1112413" y="2429563"/>
                      <a:pt x="1424767" y="2394025"/>
                      <a:pt x="1694834" y="2248604"/>
                    </a:cubicBezTo>
                    <a:cubicBezTo>
                      <a:pt x="1974919" y="2097806"/>
                      <a:pt x="2179710" y="1847564"/>
                      <a:pt x="2271666" y="1543963"/>
                    </a:cubicBezTo>
                    <a:cubicBezTo>
                      <a:pt x="2363516" y="1240467"/>
                      <a:pt x="2331564" y="919993"/>
                      <a:pt x="2181608" y="641490"/>
                    </a:cubicBezTo>
                    <a:cubicBezTo>
                      <a:pt x="2031653" y="363092"/>
                      <a:pt x="1781622" y="159988"/>
                      <a:pt x="1477705" y="69720"/>
                    </a:cubicBezTo>
                    <a:cubicBezTo>
                      <a:pt x="1173682" y="-20549"/>
                      <a:pt x="851942" y="12669"/>
                      <a:pt x="571857" y="163574"/>
                    </a:cubicBezTo>
                    <a:cubicBezTo>
                      <a:pt x="309594" y="304776"/>
                      <a:pt x="118617" y="522643"/>
                      <a:pt x="19596" y="793554"/>
                    </a:cubicBezTo>
                    <a:cubicBezTo>
                      <a:pt x="17698" y="798827"/>
                      <a:pt x="11898" y="801463"/>
                      <a:pt x="6625" y="799459"/>
                    </a:cubicBezTo>
                    <a:cubicBezTo>
                      <a:pt x="1353" y="797456"/>
                      <a:pt x="-1284" y="791550"/>
                      <a:pt x="615" y="786278"/>
                    </a:cubicBezTo>
                    <a:cubicBezTo>
                      <a:pt x="49967" y="651297"/>
                      <a:pt x="122308" y="528233"/>
                      <a:pt x="215846" y="420564"/>
                    </a:cubicBezTo>
                    <a:cubicBezTo>
                      <a:pt x="311598" y="310260"/>
                      <a:pt x="428124" y="217777"/>
                      <a:pt x="562050" y="145646"/>
                    </a:cubicBezTo>
                    <a:cubicBezTo>
                      <a:pt x="705889" y="68138"/>
                      <a:pt x="860590" y="21000"/>
                      <a:pt x="1021828" y="5604"/>
                    </a:cubicBezTo>
                    <a:cubicBezTo>
                      <a:pt x="1177478" y="-9371"/>
                      <a:pt x="1332706" y="5709"/>
                      <a:pt x="1483083" y="50316"/>
                    </a:cubicBezTo>
                    <a:cubicBezTo>
                      <a:pt x="1633460" y="95029"/>
                      <a:pt x="1771393" y="167054"/>
                      <a:pt x="1893087" y="264387"/>
                    </a:cubicBezTo>
                    <a:cubicBezTo>
                      <a:pt x="2019104" y="365201"/>
                      <a:pt x="2122133" y="489004"/>
                      <a:pt x="2199219" y="632210"/>
                    </a:cubicBezTo>
                  </a:path>
                </a:pathLst>
              </a:custGeom>
              <a:solidFill>
                <a:srgbClr val="0095DA"/>
              </a:solidFill>
              <a:ln w="10542" cap="flat">
                <a:noFill/>
                <a:prstDash val="solid"/>
                <a:miter/>
              </a:ln>
            </p:spPr>
            <p:txBody>
              <a:bodyPr rtlCol="0" anchor="ctr"/>
              <a:lstStyle/>
              <a:p>
                <a:endParaRPr lang="en-US"/>
              </a:p>
            </p:txBody>
          </p:sp>
          <p:grpSp>
            <p:nvGrpSpPr>
              <p:cNvPr id="43" name="Graphic 106">
                <a:extLst>
                  <a:ext uri="{FF2B5EF4-FFF2-40B4-BE49-F238E27FC236}">
                    <a16:creationId xmlns:a16="http://schemas.microsoft.com/office/drawing/2014/main" id="{22E5CC3B-BEB7-B528-CD1A-1849FC75A475}"/>
                  </a:ext>
                </a:extLst>
              </p:cNvPr>
              <p:cNvGrpSpPr/>
              <p:nvPr/>
            </p:nvGrpSpPr>
            <p:grpSpPr>
              <a:xfrm>
                <a:off x="3110000" y="5344097"/>
                <a:ext cx="562406" cy="540023"/>
                <a:chOff x="3110000" y="5344097"/>
                <a:chExt cx="562406" cy="540023"/>
              </a:xfrm>
              <a:solidFill>
                <a:srgbClr val="0095DA"/>
              </a:solidFill>
            </p:grpSpPr>
            <p:sp>
              <p:nvSpPr>
                <p:cNvPr id="44" name="Freeform: Shape 43">
                  <a:extLst>
                    <a:ext uri="{FF2B5EF4-FFF2-40B4-BE49-F238E27FC236}">
                      <a16:creationId xmlns:a16="http://schemas.microsoft.com/office/drawing/2014/main" id="{31006FD8-7CAD-0619-8B03-9B6E98AD6F2F}"/>
                    </a:ext>
                  </a:extLst>
                </p:cNvPr>
                <p:cNvSpPr/>
                <p:nvPr/>
              </p:nvSpPr>
              <p:spPr>
                <a:xfrm>
                  <a:off x="3110000" y="5344097"/>
                  <a:ext cx="75553" cy="114740"/>
                </a:xfrm>
                <a:custGeom>
                  <a:avLst/>
                  <a:gdLst>
                    <a:gd name="connsiteX0" fmla="*/ 74292 w 75553"/>
                    <a:gd name="connsiteY0" fmla="*/ 99718 h 114740"/>
                    <a:gd name="connsiteX1" fmla="*/ 71023 w 75553"/>
                    <a:gd name="connsiteY1" fmla="*/ 113111 h 114740"/>
                    <a:gd name="connsiteX2" fmla="*/ 56998 w 75553"/>
                    <a:gd name="connsiteY2" fmla="*/ 110053 h 114740"/>
                    <a:gd name="connsiteX3" fmla="*/ 6591 w 75553"/>
                    <a:gd name="connsiteY3" fmla="*/ 24952 h 114740"/>
                    <a:gd name="connsiteX4" fmla="*/ 1213 w 75553"/>
                    <a:gd name="connsiteY4" fmla="*/ 14828 h 114740"/>
                    <a:gd name="connsiteX5" fmla="*/ 5325 w 75553"/>
                    <a:gd name="connsiteY5" fmla="*/ 1119 h 114740"/>
                    <a:gd name="connsiteX6" fmla="*/ 18929 w 75553"/>
                    <a:gd name="connsiteY6" fmla="*/ 5443 h 114740"/>
                    <a:gd name="connsiteX7" fmla="*/ 18929 w 75553"/>
                    <a:gd name="connsiteY7" fmla="*/ 5443 h 114740"/>
                    <a:gd name="connsiteX8" fmla="*/ 24201 w 75553"/>
                    <a:gd name="connsiteY8" fmla="*/ 15461 h 114740"/>
                    <a:gd name="connsiteX9" fmla="*/ 73765 w 75553"/>
                    <a:gd name="connsiteY9" fmla="*/ 99086 h 114740"/>
                    <a:gd name="connsiteX10" fmla="*/ 74187 w 75553"/>
                    <a:gd name="connsiteY10" fmla="*/ 99824 h 1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553" h="114740">
                      <a:moveTo>
                        <a:pt x="74292" y="99718"/>
                      </a:moveTo>
                      <a:cubicBezTo>
                        <a:pt x="76823" y="104358"/>
                        <a:pt x="75452" y="110158"/>
                        <a:pt x="71023" y="113111"/>
                      </a:cubicBezTo>
                      <a:cubicBezTo>
                        <a:pt x="66383" y="116169"/>
                        <a:pt x="60161" y="114798"/>
                        <a:pt x="56998" y="110053"/>
                      </a:cubicBezTo>
                      <a:cubicBezTo>
                        <a:pt x="39176" y="82529"/>
                        <a:pt x="22198" y="53951"/>
                        <a:pt x="6591" y="24952"/>
                      </a:cubicBezTo>
                      <a:cubicBezTo>
                        <a:pt x="4798" y="21577"/>
                        <a:pt x="3005" y="18203"/>
                        <a:pt x="1213" y="14828"/>
                      </a:cubicBezTo>
                      <a:cubicBezTo>
                        <a:pt x="-1424" y="9872"/>
                        <a:pt x="369" y="3650"/>
                        <a:pt x="5325" y="1119"/>
                      </a:cubicBezTo>
                      <a:cubicBezTo>
                        <a:pt x="10176" y="-1412"/>
                        <a:pt x="16292" y="486"/>
                        <a:pt x="18929" y="5443"/>
                      </a:cubicBezTo>
                      <a:lnTo>
                        <a:pt x="18929" y="5443"/>
                      </a:lnTo>
                      <a:cubicBezTo>
                        <a:pt x="20721" y="8817"/>
                        <a:pt x="22409" y="12192"/>
                        <a:pt x="24201" y="15461"/>
                      </a:cubicBezTo>
                      <a:cubicBezTo>
                        <a:pt x="39492" y="43933"/>
                        <a:pt x="56154" y="72089"/>
                        <a:pt x="73765" y="99086"/>
                      </a:cubicBezTo>
                      <a:cubicBezTo>
                        <a:pt x="73870" y="99296"/>
                        <a:pt x="74081" y="99613"/>
                        <a:pt x="74187" y="99824"/>
                      </a:cubicBezTo>
                    </a:path>
                  </a:pathLst>
                </a:custGeom>
                <a:solidFill>
                  <a:srgbClr val="0095DA"/>
                </a:solidFill>
                <a:ln w="1054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AFD469-9687-6226-37B4-2E0C5F122FB2}"/>
                    </a:ext>
                  </a:extLst>
                </p:cNvPr>
                <p:cNvSpPr/>
                <p:nvPr/>
              </p:nvSpPr>
              <p:spPr>
                <a:xfrm>
                  <a:off x="3229188" y="5527049"/>
                  <a:ext cx="91834" cy="103054"/>
                </a:xfrm>
                <a:custGeom>
                  <a:avLst/>
                  <a:gdLst>
                    <a:gd name="connsiteX0" fmla="*/ 90612 w 91834"/>
                    <a:gd name="connsiteY0" fmla="*/ 88129 h 103054"/>
                    <a:gd name="connsiteX1" fmla="*/ 88819 w 91834"/>
                    <a:gd name="connsiteY1" fmla="*/ 100256 h 103054"/>
                    <a:gd name="connsiteX2" fmla="*/ 74583 w 91834"/>
                    <a:gd name="connsiteY2" fmla="*/ 99834 h 103054"/>
                    <a:gd name="connsiteX3" fmla="*/ 2241 w 91834"/>
                    <a:gd name="connsiteY3" fmla="*/ 16526 h 103054"/>
                    <a:gd name="connsiteX4" fmla="*/ 3718 w 91834"/>
                    <a:gd name="connsiteY4" fmla="*/ 2184 h 103054"/>
                    <a:gd name="connsiteX5" fmla="*/ 17954 w 91834"/>
                    <a:gd name="connsiteY5" fmla="*/ 3977 h 103054"/>
                    <a:gd name="connsiteX6" fmla="*/ 88924 w 91834"/>
                    <a:gd name="connsiteY6" fmla="*/ 85809 h 103054"/>
                    <a:gd name="connsiteX7" fmla="*/ 90612 w 91834"/>
                    <a:gd name="connsiteY7" fmla="*/ 88023 h 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834" h="103054">
                      <a:moveTo>
                        <a:pt x="90612" y="88129"/>
                      </a:moveTo>
                      <a:cubicBezTo>
                        <a:pt x="92721" y="92030"/>
                        <a:pt x="92088" y="97092"/>
                        <a:pt x="88819" y="100256"/>
                      </a:cubicBezTo>
                      <a:cubicBezTo>
                        <a:pt x="84812" y="104158"/>
                        <a:pt x="78379" y="103947"/>
                        <a:pt x="74583" y="99834"/>
                      </a:cubicBezTo>
                      <a:cubicBezTo>
                        <a:pt x="49274" y="73365"/>
                        <a:pt x="25020" y="45314"/>
                        <a:pt x="2241" y="16526"/>
                      </a:cubicBezTo>
                      <a:cubicBezTo>
                        <a:pt x="-1238" y="12096"/>
                        <a:pt x="-606" y="5664"/>
                        <a:pt x="3718" y="2184"/>
                      </a:cubicBezTo>
                      <a:cubicBezTo>
                        <a:pt x="8041" y="-1296"/>
                        <a:pt x="14474" y="-558"/>
                        <a:pt x="17954" y="3977"/>
                      </a:cubicBezTo>
                      <a:cubicBezTo>
                        <a:pt x="40310" y="32238"/>
                        <a:pt x="64143" y="59761"/>
                        <a:pt x="88924" y="85809"/>
                      </a:cubicBezTo>
                      <a:cubicBezTo>
                        <a:pt x="89557" y="86547"/>
                        <a:pt x="90190" y="87285"/>
                        <a:pt x="90612" y="88023"/>
                      </a:cubicBezTo>
                    </a:path>
                  </a:pathLst>
                </a:custGeom>
                <a:solidFill>
                  <a:srgbClr val="0095DA"/>
                </a:solidFill>
                <a:ln w="1054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1DC8AAF9-572B-E474-7023-ED153BDBB5CE}"/>
                    </a:ext>
                  </a:extLst>
                </p:cNvPr>
                <p:cNvSpPr/>
                <p:nvPr/>
              </p:nvSpPr>
              <p:spPr>
                <a:xfrm>
                  <a:off x="3379665" y="5685216"/>
                  <a:ext cx="105680" cy="88251"/>
                </a:xfrm>
                <a:custGeom>
                  <a:avLst/>
                  <a:gdLst>
                    <a:gd name="connsiteX0" fmla="*/ 104432 w 105680"/>
                    <a:gd name="connsiteY0" fmla="*/ 73273 h 88251"/>
                    <a:gd name="connsiteX1" fmla="*/ 103905 w 105680"/>
                    <a:gd name="connsiteY1" fmla="*/ 84029 h 88251"/>
                    <a:gd name="connsiteX2" fmla="*/ 89774 w 105680"/>
                    <a:gd name="connsiteY2" fmla="*/ 86349 h 88251"/>
                    <a:gd name="connsiteX3" fmla="*/ 3619 w 105680"/>
                    <a:gd name="connsiteY3" fmla="*/ 17910 h 88251"/>
                    <a:gd name="connsiteX4" fmla="*/ 2459 w 105680"/>
                    <a:gd name="connsiteY4" fmla="*/ 3463 h 88251"/>
                    <a:gd name="connsiteX5" fmla="*/ 16695 w 105680"/>
                    <a:gd name="connsiteY5" fmla="*/ 2514 h 88251"/>
                    <a:gd name="connsiteX6" fmla="*/ 101374 w 105680"/>
                    <a:gd name="connsiteY6" fmla="*/ 69688 h 88251"/>
                    <a:gd name="connsiteX7" fmla="*/ 104432 w 105680"/>
                    <a:gd name="connsiteY7" fmla="*/ 73168 h 8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680" h="88251">
                      <a:moveTo>
                        <a:pt x="104432" y="73273"/>
                      </a:moveTo>
                      <a:cubicBezTo>
                        <a:pt x="106225" y="76648"/>
                        <a:pt x="106120" y="80760"/>
                        <a:pt x="103905" y="84029"/>
                      </a:cubicBezTo>
                      <a:cubicBezTo>
                        <a:pt x="100741" y="88564"/>
                        <a:pt x="94414" y="89618"/>
                        <a:pt x="89774" y="86349"/>
                      </a:cubicBezTo>
                      <a:cubicBezTo>
                        <a:pt x="60142" y="64942"/>
                        <a:pt x="31142" y="41953"/>
                        <a:pt x="3619" y="17910"/>
                      </a:cubicBezTo>
                      <a:cubicBezTo>
                        <a:pt x="-705" y="14219"/>
                        <a:pt x="-1232" y="7681"/>
                        <a:pt x="2459" y="3463"/>
                      </a:cubicBezTo>
                      <a:cubicBezTo>
                        <a:pt x="6149" y="-755"/>
                        <a:pt x="12477" y="-1177"/>
                        <a:pt x="16695" y="2514"/>
                      </a:cubicBezTo>
                      <a:cubicBezTo>
                        <a:pt x="43691" y="26135"/>
                        <a:pt x="72269" y="48702"/>
                        <a:pt x="101374" y="69688"/>
                      </a:cubicBezTo>
                      <a:cubicBezTo>
                        <a:pt x="102640" y="70637"/>
                        <a:pt x="103694" y="71797"/>
                        <a:pt x="104432" y="73168"/>
                      </a:cubicBezTo>
                    </a:path>
                  </a:pathLst>
                </a:custGeom>
                <a:solidFill>
                  <a:srgbClr val="0095DA"/>
                </a:solidFill>
                <a:ln w="1054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A2695CBE-C1D9-EC22-0794-EB92CBBA104C}"/>
                    </a:ext>
                  </a:extLst>
                </p:cNvPr>
                <p:cNvSpPr/>
                <p:nvPr/>
              </p:nvSpPr>
              <p:spPr>
                <a:xfrm>
                  <a:off x="3556180" y="5812649"/>
                  <a:ext cx="116227" cy="71471"/>
                </a:xfrm>
                <a:custGeom>
                  <a:avLst/>
                  <a:gdLst>
                    <a:gd name="connsiteX0" fmla="*/ 114992 w 116227"/>
                    <a:gd name="connsiteY0" fmla="*/ 56461 h 71471"/>
                    <a:gd name="connsiteX1" fmla="*/ 115309 w 116227"/>
                    <a:gd name="connsiteY1" fmla="*/ 65635 h 71471"/>
                    <a:gd name="connsiteX2" fmla="*/ 101916 w 116227"/>
                    <a:gd name="connsiteY2" fmla="*/ 70486 h 71471"/>
                    <a:gd name="connsiteX3" fmla="*/ 5109 w 116227"/>
                    <a:gd name="connsiteY3" fmla="*/ 19025 h 71471"/>
                    <a:gd name="connsiteX4" fmla="*/ 1313 w 116227"/>
                    <a:gd name="connsiteY4" fmla="*/ 4999 h 71471"/>
                    <a:gd name="connsiteX5" fmla="*/ 15128 w 116227"/>
                    <a:gd name="connsiteY5" fmla="*/ 1414 h 71471"/>
                    <a:gd name="connsiteX6" fmla="*/ 110352 w 116227"/>
                    <a:gd name="connsiteY6" fmla="*/ 52032 h 71471"/>
                    <a:gd name="connsiteX7" fmla="*/ 114992 w 116227"/>
                    <a:gd name="connsiteY7" fmla="*/ 56461 h 7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27" h="71471">
                      <a:moveTo>
                        <a:pt x="114992" y="56461"/>
                      </a:moveTo>
                      <a:cubicBezTo>
                        <a:pt x="116469" y="59203"/>
                        <a:pt x="116679" y="62577"/>
                        <a:pt x="115309" y="65635"/>
                      </a:cubicBezTo>
                      <a:cubicBezTo>
                        <a:pt x="112989" y="70697"/>
                        <a:pt x="106978" y="72912"/>
                        <a:pt x="101916" y="70486"/>
                      </a:cubicBezTo>
                      <a:cubicBezTo>
                        <a:pt x="69014" y="54879"/>
                        <a:pt x="36429" y="37585"/>
                        <a:pt x="5109" y="19025"/>
                      </a:cubicBezTo>
                      <a:cubicBezTo>
                        <a:pt x="259" y="16177"/>
                        <a:pt x="-1429" y="9850"/>
                        <a:pt x="1313" y="4999"/>
                      </a:cubicBezTo>
                      <a:cubicBezTo>
                        <a:pt x="4055" y="149"/>
                        <a:pt x="10277" y="-1433"/>
                        <a:pt x="15128" y="1414"/>
                      </a:cubicBezTo>
                      <a:cubicBezTo>
                        <a:pt x="45920" y="19657"/>
                        <a:pt x="77978" y="36635"/>
                        <a:pt x="110352" y="52032"/>
                      </a:cubicBezTo>
                      <a:cubicBezTo>
                        <a:pt x="112461" y="52981"/>
                        <a:pt x="114043" y="54563"/>
                        <a:pt x="114992" y="56461"/>
                      </a:cubicBezTo>
                    </a:path>
                  </a:pathLst>
                </a:custGeom>
                <a:solidFill>
                  <a:srgbClr val="0095DA"/>
                </a:solidFill>
                <a:ln w="10542" cap="flat">
                  <a:noFill/>
                  <a:prstDash val="solid"/>
                  <a:miter/>
                </a:ln>
              </p:spPr>
              <p:txBody>
                <a:bodyPr rtlCol="0" anchor="ctr"/>
                <a:lstStyle/>
                <a:p>
                  <a:endParaRPr lang="en-US"/>
                </a:p>
              </p:txBody>
            </p:sp>
          </p:grpSp>
        </p:grpSp>
      </p:grpSp>
      <p:sp>
        <p:nvSpPr>
          <p:cNvPr id="70" name="Picture Placeholder 69">
            <a:extLst>
              <a:ext uri="{FF2B5EF4-FFF2-40B4-BE49-F238E27FC236}">
                <a16:creationId xmlns:a16="http://schemas.microsoft.com/office/drawing/2014/main" id="{AA1D1D18-2247-6B80-5E52-F738FA4E50D4}"/>
              </a:ext>
            </a:extLst>
          </p:cNvPr>
          <p:cNvSpPr>
            <a:spLocks noGrp="1"/>
          </p:cNvSpPr>
          <p:nvPr>
            <p:ph type="pic" sz="quarter" idx="10"/>
          </p:nvPr>
        </p:nvSpPr>
        <p:spPr>
          <a:xfrm>
            <a:off x="2507623" y="3870894"/>
            <a:ext cx="1903922" cy="1903922"/>
          </a:xfrm>
          <a:prstGeom prst="ellipse">
            <a:avLst/>
          </a:prstGeom>
          <a:pattFill prst="pct50">
            <a:fgClr>
              <a:srgbClr val="283583"/>
            </a:fgClr>
            <a:bgClr>
              <a:schemeClr val="bg1"/>
            </a:bgClr>
          </a:pattFill>
        </p:spPr>
        <p:txBody>
          <a:bodyPr anchor="ctr" anchorCtr="0"/>
          <a:lstStyle>
            <a:lvl1pPr marL="0" indent="0" algn="ctr">
              <a:buFontTx/>
              <a:buNone/>
              <a:defRPr/>
            </a:lvl1pPr>
          </a:lstStyle>
          <a:p>
            <a:endParaRPr lang="en-US"/>
          </a:p>
        </p:txBody>
      </p:sp>
      <p:sp>
        <p:nvSpPr>
          <p:cNvPr id="74" name="Title 1">
            <a:extLst>
              <a:ext uri="{FF2B5EF4-FFF2-40B4-BE49-F238E27FC236}">
                <a16:creationId xmlns:a16="http://schemas.microsoft.com/office/drawing/2014/main" id="{E5BFF489-3F8E-5A34-04FE-4F4565C35413}"/>
              </a:ext>
            </a:extLst>
          </p:cNvPr>
          <p:cNvSpPr>
            <a:spLocks noGrp="1"/>
          </p:cNvSpPr>
          <p:nvPr>
            <p:ph type="title" hasCustomPrompt="1"/>
          </p:nvPr>
        </p:nvSpPr>
        <p:spPr>
          <a:xfrm>
            <a:off x="2094180" y="2534099"/>
            <a:ext cx="2684967" cy="664506"/>
          </a:xfrm>
        </p:spPr>
        <p:txBody>
          <a:bodyPr>
            <a:normAutofit/>
          </a:bodyPr>
          <a:lstStyle>
            <a:lvl1pPr algn="ctr">
              <a:defRPr sz="2200" b="1">
                <a:solidFill>
                  <a:schemeClr val="accent1"/>
                </a:solidFill>
              </a:defRPr>
            </a:lvl1pPr>
          </a:lstStyle>
          <a:p>
            <a:r>
              <a:rPr lang="en-US" dirty="0"/>
              <a:t>Name </a:t>
            </a:r>
            <a:br>
              <a:rPr lang="en-US" dirty="0"/>
            </a:br>
            <a:r>
              <a:rPr lang="en-US" dirty="0"/>
              <a:t>Surname</a:t>
            </a:r>
          </a:p>
        </p:txBody>
      </p:sp>
      <p:sp>
        <p:nvSpPr>
          <p:cNvPr id="75" name="Text Placeholder 10">
            <a:extLst>
              <a:ext uri="{FF2B5EF4-FFF2-40B4-BE49-F238E27FC236}">
                <a16:creationId xmlns:a16="http://schemas.microsoft.com/office/drawing/2014/main" id="{157CF4DF-C8F8-A895-4692-67D5B72F887D}"/>
              </a:ext>
            </a:extLst>
          </p:cNvPr>
          <p:cNvSpPr>
            <a:spLocks noGrp="1"/>
          </p:cNvSpPr>
          <p:nvPr>
            <p:ph type="body" sz="quarter" idx="11"/>
          </p:nvPr>
        </p:nvSpPr>
        <p:spPr>
          <a:xfrm>
            <a:off x="2093478" y="3256532"/>
            <a:ext cx="2684967" cy="471512"/>
          </a:xfrm>
        </p:spPr>
        <p:txBody>
          <a:bodyPr>
            <a:noAutofit/>
          </a:bodyPr>
          <a:lstStyle>
            <a:lvl1pPr marL="0" indent="0" algn="ctr">
              <a:lnSpc>
                <a:spcPct val="100000"/>
              </a:lnSpc>
              <a:buNone/>
              <a:defRPr sz="14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sp>
        <p:nvSpPr>
          <p:cNvPr id="48" name="Picture Placeholder 69">
            <a:extLst>
              <a:ext uri="{FF2B5EF4-FFF2-40B4-BE49-F238E27FC236}">
                <a16:creationId xmlns:a16="http://schemas.microsoft.com/office/drawing/2014/main" id="{956C6D9E-60FF-ADAA-B8ED-C49537E42EDE}"/>
              </a:ext>
            </a:extLst>
          </p:cNvPr>
          <p:cNvSpPr>
            <a:spLocks noGrp="1"/>
          </p:cNvSpPr>
          <p:nvPr>
            <p:ph type="pic" sz="quarter" idx="12"/>
          </p:nvPr>
        </p:nvSpPr>
        <p:spPr>
          <a:xfrm>
            <a:off x="5390026" y="3870894"/>
            <a:ext cx="1903922" cy="1903922"/>
          </a:xfrm>
          <a:prstGeom prst="ellipse">
            <a:avLst/>
          </a:prstGeom>
          <a:pattFill prst="pct50">
            <a:fgClr>
              <a:srgbClr val="283583"/>
            </a:fgClr>
            <a:bgClr>
              <a:schemeClr val="bg1"/>
            </a:bgClr>
          </a:pattFill>
        </p:spPr>
        <p:txBody>
          <a:bodyPr anchor="ctr" anchorCtr="0"/>
          <a:lstStyle>
            <a:lvl1pPr marL="0" indent="0" algn="ctr">
              <a:buFontTx/>
              <a:buNone/>
              <a:defRPr/>
            </a:lvl1pPr>
          </a:lstStyle>
          <a:p>
            <a:endParaRPr lang="en-US"/>
          </a:p>
        </p:txBody>
      </p:sp>
      <p:sp>
        <p:nvSpPr>
          <p:cNvPr id="51" name="Text Placeholder 10">
            <a:extLst>
              <a:ext uri="{FF2B5EF4-FFF2-40B4-BE49-F238E27FC236}">
                <a16:creationId xmlns:a16="http://schemas.microsoft.com/office/drawing/2014/main" id="{2468A519-8450-3D80-5D5D-3657B318CD24}"/>
              </a:ext>
            </a:extLst>
          </p:cNvPr>
          <p:cNvSpPr>
            <a:spLocks noGrp="1"/>
          </p:cNvSpPr>
          <p:nvPr>
            <p:ph type="body" sz="quarter" idx="13"/>
          </p:nvPr>
        </p:nvSpPr>
        <p:spPr>
          <a:xfrm>
            <a:off x="5006900" y="3256532"/>
            <a:ext cx="2684967" cy="471512"/>
          </a:xfrm>
        </p:spPr>
        <p:txBody>
          <a:bodyPr>
            <a:noAutofit/>
          </a:bodyPr>
          <a:lstStyle>
            <a:lvl1pPr marL="0" indent="0" algn="ctr">
              <a:lnSpc>
                <a:spcPct val="100000"/>
              </a:lnSpc>
              <a:buNone/>
              <a:defRPr sz="14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sp>
        <p:nvSpPr>
          <p:cNvPr id="69" name="Text Placeholder 68">
            <a:extLst>
              <a:ext uri="{FF2B5EF4-FFF2-40B4-BE49-F238E27FC236}">
                <a16:creationId xmlns:a16="http://schemas.microsoft.com/office/drawing/2014/main" id="{F3397A2E-98FD-0DB3-D78D-E40DEAF22FA7}"/>
              </a:ext>
            </a:extLst>
          </p:cNvPr>
          <p:cNvSpPr>
            <a:spLocks noGrp="1"/>
          </p:cNvSpPr>
          <p:nvPr>
            <p:ph type="body" sz="quarter" idx="15"/>
          </p:nvPr>
        </p:nvSpPr>
        <p:spPr>
          <a:xfrm>
            <a:off x="0" y="862187"/>
            <a:ext cx="12191999" cy="580357"/>
          </a:xfrm>
        </p:spPr>
        <p:txBody>
          <a:bodyPr>
            <a:normAutofit/>
          </a:bodyPr>
          <a:lstStyle>
            <a:lvl1pPr marL="0" indent="0" algn="ctr">
              <a:buFontTx/>
              <a:buNone/>
              <a:defRPr sz="3000">
                <a:solidFill>
                  <a:schemeClr val="bg1"/>
                </a:solidFill>
              </a:defRPr>
            </a:lvl1pPr>
          </a:lstStyle>
          <a:p>
            <a:pPr lvl="0"/>
            <a:r>
              <a:rPr lang="en-US" dirty="0"/>
              <a:t>Click to edit Master text styles</a:t>
            </a:r>
          </a:p>
        </p:txBody>
      </p:sp>
      <p:sp>
        <p:nvSpPr>
          <p:cNvPr id="73" name="Text Placeholder 72">
            <a:extLst>
              <a:ext uri="{FF2B5EF4-FFF2-40B4-BE49-F238E27FC236}">
                <a16:creationId xmlns:a16="http://schemas.microsoft.com/office/drawing/2014/main" id="{DDC8310F-AED2-6D06-E438-23AA7FF568FE}"/>
              </a:ext>
            </a:extLst>
          </p:cNvPr>
          <p:cNvSpPr>
            <a:spLocks noGrp="1"/>
          </p:cNvSpPr>
          <p:nvPr>
            <p:ph type="body" sz="quarter" idx="16" hasCustomPrompt="1"/>
          </p:nvPr>
        </p:nvSpPr>
        <p:spPr>
          <a:xfrm>
            <a:off x="5006168" y="2533954"/>
            <a:ext cx="2684967" cy="587375"/>
          </a:xfrm>
        </p:spPr>
        <p:txBody>
          <a:bodyPr anchor="ctr" anchorCtr="0">
            <a:noAutofit/>
          </a:bodyPr>
          <a:lstStyle>
            <a:lvl1pPr marL="0" indent="0" algn="ctr">
              <a:spcBef>
                <a:spcPts val="0"/>
              </a:spcBef>
              <a:buFontTx/>
              <a:buNone/>
              <a:defRPr sz="2200" b="1">
                <a:solidFill>
                  <a:schemeClr val="accent1"/>
                </a:solidFill>
              </a:defRPr>
            </a:lvl1pPr>
          </a:lstStyle>
          <a:p>
            <a:pPr lvl="0"/>
            <a:r>
              <a:rPr lang="en-US" dirty="0"/>
              <a:t>Name</a:t>
            </a:r>
            <a:br>
              <a:rPr lang="en-US" dirty="0"/>
            </a:br>
            <a:r>
              <a:rPr lang="en-US" dirty="0"/>
              <a:t>Surname</a:t>
            </a:r>
          </a:p>
        </p:txBody>
      </p:sp>
      <p:grpSp>
        <p:nvGrpSpPr>
          <p:cNvPr id="9" name="Group 8">
            <a:extLst>
              <a:ext uri="{FF2B5EF4-FFF2-40B4-BE49-F238E27FC236}">
                <a16:creationId xmlns:a16="http://schemas.microsoft.com/office/drawing/2014/main" id="{1FB2B6ED-94D9-F3C2-9A9B-5B012B9108E3}"/>
              </a:ext>
            </a:extLst>
          </p:cNvPr>
          <p:cNvGrpSpPr/>
          <p:nvPr userDrawn="1"/>
        </p:nvGrpSpPr>
        <p:grpSpPr>
          <a:xfrm>
            <a:off x="7797539" y="2106293"/>
            <a:ext cx="2836808" cy="2919645"/>
            <a:chOff x="5783956" y="2628864"/>
            <a:chExt cx="2836808" cy="2919645"/>
          </a:xfrm>
        </p:grpSpPr>
        <p:sp>
          <p:nvSpPr>
            <p:cNvPr id="13" name="Freeform: Shape 12">
              <a:extLst>
                <a:ext uri="{FF2B5EF4-FFF2-40B4-BE49-F238E27FC236}">
                  <a16:creationId xmlns:a16="http://schemas.microsoft.com/office/drawing/2014/main" id="{D538AABE-4D1A-6AB6-6BE9-EA3F806438EF}"/>
                </a:ext>
              </a:extLst>
            </p:cNvPr>
            <p:cNvSpPr/>
            <p:nvPr/>
          </p:nvSpPr>
          <p:spPr>
            <a:xfrm flipH="1">
              <a:off x="5819625" y="2754958"/>
              <a:ext cx="2701163" cy="2667456"/>
            </a:xfrm>
            <a:custGeom>
              <a:avLst/>
              <a:gdLst>
                <a:gd name="connsiteX0" fmla="*/ 1115489 w 2230978"/>
                <a:gd name="connsiteY0" fmla="*/ 2203139 h 2203138"/>
                <a:gd name="connsiteX1" fmla="*/ 0 w 2230978"/>
                <a:gd name="connsiteY1" fmla="*/ 1101570 h 2203138"/>
                <a:gd name="connsiteX2" fmla="*/ 1115489 w 2230978"/>
                <a:gd name="connsiteY2" fmla="*/ 0 h 2203138"/>
                <a:gd name="connsiteX3" fmla="*/ 2230979 w 2230978"/>
                <a:gd name="connsiteY3" fmla="*/ 1101570 h 2203138"/>
                <a:gd name="connsiteX4" fmla="*/ 1115489 w 2230978"/>
                <a:gd name="connsiteY4" fmla="*/ 2203139 h 2203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0978" h="2203138">
                  <a:moveTo>
                    <a:pt x="1115489" y="2203139"/>
                  </a:moveTo>
                  <a:cubicBezTo>
                    <a:pt x="499429" y="2203139"/>
                    <a:pt x="0" y="1709932"/>
                    <a:pt x="0" y="1101570"/>
                  </a:cubicBezTo>
                  <a:cubicBezTo>
                    <a:pt x="0" y="493207"/>
                    <a:pt x="499429" y="0"/>
                    <a:pt x="1115489" y="0"/>
                  </a:cubicBezTo>
                  <a:cubicBezTo>
                    <a:pt x="1731550" y="0"/>
                    <a:pt x="2230979" y="493207"/>
                    <a:pt x="2230979" y="1101570"/>
                  </a:cubicBezTo>
                  <a:cubicBezTo>
                    <a:pt x="2230979" y="1709932"/>
                    <a:pt x="1731550" y="2203139"/>
                    <a:pt x="1115489" y="2203139"/>
                  </a:cubicBezTo>
                </a:path>
              </a:pathLst>
            </a:custGeom>
            <a:gradFill>
              <a:gsLst>
                <a:gs pos="0">
                  <a:schemeClr val="accent4">
                    <a:lumMod val="60000"/>
                    <a:lumOff val="40000"/>
                  </a:schemeClr>
                </a:gs>
                <a:gs pos="100000">
                  <a:schemeClr val="accent4"/>
                </a:gs>
              </a:gsLst>
              <a:lin ang="2700000" scaled="0"/>
            </a:gradFill>
            <a:ln w="10542" cap="flat">
              <a:noFill/>
              <a:prstDash val="solid"/>
              <a:miter/>
            </a:ln>
          </p:spPr>
          <p:txBody>
            <a:bodyPr rtlCol="0" anchor="ctr"/>
            <a:lstStyle/>
            <a:p>
              <a:endParaRPr lang="en-US"/>
            </a:p>
          </p:txBody>
        </p:sp>
        <p:grpSp>
          <p:nvGrpSpPr>
            <p:cNvPr id="14" name="Graphic 106">
              <a:extLst>
                <a:ext uri="{FF2B5EF4-FFF2-40B4-BE49-F238E27FC236}">
                  <a16:creationId xmlns:a16="http://schemas.microsoft.com/office/drawing/2014/main" id="{F673F7C0-3C88-CFE4-E5D4-1EC9225B142F}"/>
                </a:ext>
              </a:extLst>
            </p:cNvPr>
            <p:cNvGrpSpPr/>
            <p:nvPr/>
          </p:nvGrpSpPr>
          <p:grpSpPr>
            <a:xfrm>
              <a:off x="5783956" y="2628864"/>
              <a:ext cx="2836808" cy="2919645"/>
              <a:chOff x="3043846" y="3604687"/>
              <a:chExt cx="2343012" cy="2411430"/>
            </a:xfrm>
            <a:solidFill>
              <a:srgbClr val="0095DA"/>
            </a:solidFill>
          </p:grpSpPr>
          <p:sp>
            <p:nvSpPr>
              <p:cNvPr id="15" name="Freeform: Shape 14">
                <a:extLst>
                  <a:ext uri="{FF2B5EF4-FFF2-40B4-BE49-F238E27FC236}">
                    <a16:creationId xmlns:a16="http://schemas.microsoft.com/office/drawing/2014/main" id="{264C588F-EE5D-AB04-F174-3F941CDD22B1}"/>
                  </a:ext>
                </a:extLst>
              </p:cNvPr>
              <p:cNvSpPr/>
              <p:nvPr/>
            </p:nvSpPr>
            <p:spPr>
              <a:xfrm>
                <a:off x="3043846" y="3604687"/>
                <a:ext cx="2343012" cy="2411430"/>
              </a:xfrm>
              <a:custGeom>
                <a:avLst/>
                <a:gdLst>
                  <a:gd name="connsiteX0" fmla="*/ 2199325 w 2343012"/>
                  <a:gd name="connsiteY0" fmla="*/ 631894 h 2411430"/>
                  <a:gd name="connsiteX1" fmla="*/ 2337891 w 2343012"/>
                  <a:gd name="connsiteY1" fmla="*/ 1089984 h 2411430"/>
                  <a:gd name="connsiteX2" fmla="*/ 2290964 w 2343012"/>
                  <a:gd name="connsiteY2" fmla="*/ 1550185 h 2411430"/>
                  <a:gd name="connsiteX3" fmla="*/ 2074467 w 2343012"/>
                  <a:gd name="connsiteY3" fmla="*/ 1959872 h 2411430"/>
                  <a:gd name="connsiteX4" fmla="*/ 1704536 w 2343012"/>
                  <a:gd name="connsiteY4" fmla="*/ 2266637 h 2411430"/>
                  <a:gd name="connsiteX5" fmla="*/ 810183 w 2343012"/>
                  <a:gd name="connsiteY5" fmla="*/ 2368189 h 2411430"/>
                  <a:gd name="connsiteX6" fmla="*/ 802907 w 2343012"/>
                  <a:gd name="connsiteY6" fmla="*/ 2355640 h 2411430"/>
                  <a:gd name="connsiteX7" fmla="*/ 815244 w 2343012"/>
                  <a:gd name="connsiteY7" fmla="*/ 2348469 h 2411430"/>
                  <a:gd name="connsiteX8" fmla="*/ 1694834 w 2343012"/>
                  <a:gd name="connsiteY8" fmla="*/ 2248604 h 2411430"/>
                  <a:gd name="connsiteX9" fmla="*/ 2271666 w 2343012"/>
                  <a:gd name="connsiteY9" fmla="*/ 1543963 h 2411430"/>
                  <a:gd name="connsiteX10" fmla="*/ 2181608 w 2343012"/>
                  <a:gd name="connsiteY10" fmla="*/ 641490 h 2411430"/>
                  <a:gd name="connsiteX11" fmla="*/ 1477705 w 2343012"/>
                  <a:gd name="connsiteY11" fmla="*/ 69720 h 2411430"/>
                  <a:gd name="connsiteX12" fmla="*/ 571857 w 2343012"/>
                  <a:gd name="connsiteY12" fmla="*/ 163574 h 2411430"/>
                  <a:gd name="connsiteX13" fmla="*/ 19596 w 2343012"/>
                  <a:gd name="connsiteY13" fmla="*/ 793554 h 2411430"/>
                  <a:gd name="connsiteX14" fmla="*/ 6625 w 2343012"/>
                  <a:gd name="connsiteY14" fmla="*/ 799459 h 2411430"/>
                  <a:gd name="connsiteX15" fmla="*/ 615 w 2343012"/>
                  <a:gd name="connsiteY15" fmla="*/ 786278 h 2411430"/>
                  <a:gd name="connsiteX16" fmla="*/ 215846 w 2343012"/>
                  <a:gd name="connsiteY16" fmla="*/ 420564 h 2411430"/>
                  <a:gd name="connsiteX17" fmla="*/ 562050 w 2343012"/>
                  <a:gd name="connsiteY17" fmla="*/ 145646 h 2411430"/>
                  <a:gd name="connsiteX18" fmla="*/ 1021828 w 2343012"/>
                  <a:gd name="connsiteY18" fmla="*/ 5604 h 2411430"/>
                  <a:gd name="connsiteX19" fmla="*/ 1483083 w 2343012"/>
                  <a:gd name="connsiteY19" fmla="*/ 50316 h 2411430"/>
                  <a:gd name="connsiteX20" fmla="*/ 1893087 w 2343012"/>
                  <a:gd name="connsiteY20" fmla="*/ 264387 h 2411430"/>
                  <a:gd name="connsiteX21" fmla="*/ 2199219 w 2343012"/>
                  <a:gd name="connsiteY21" fmla="*/ 632210 h 241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43012" h="2411430">
                    <a:moveTo>
                      <a:pt x="2199325" y="631894"/>
                    </a:moveTo>
                    <a:cubicBezTo>
                      <a:pt x="2276411" y="775100"/>
                      <a:pt x="2323127" y="929168"/>
                      <a:pt x="2337891" y="1089984"/>
                    </a:cubicBezTo>
                    <a:cubicBezTo>
                      <a:pt x="2352232" y="1245212"/>
                      <a:pt x="2336414" y="1400018"/>
                      <a:pt x="2290964" y="1550185"/>
                    </a:cubicBezTo>
                    <a:cubicBezTo>
                      <a:pt x="2245513" y="1700245"/>
                      <a:pt x="2172645" y="1838179"/>
                      <a:pt x="2074467" y="1959872"/>
                    </a:cubicBezTo>
                    <a:cubicBezTo>
                      <a:pt x="1972810" y="2085889"/>
                      <a:pt x="1848375" y="2189129"/>
                      <a:pt x="1704536" y="2266637"/>
                    </a:cubicBezTo>
                    <a:cubicBezTo>
                      <a:pt x="1429934" y="2414483"/>
                      <a:pt x="1112308" y="2450548"/>
                      <a:pt x="810183" y="2368189"/>
                    </a:cubicBezTo>
                    <a:cubicBezTo>
                      <a:pt x="804805" y="2366713"/>
                      <a:pt x="801536" y="2361124"/>
                      <a:pt x="802907" y="2355640"/>
                    </a:cubicBezTo>
                    <a:cubicBezTo>
                      <a:pt x="804278" y="2350156"/>
                      <a:pt x="809761" y="2346993"/>
                      <a:pt x="815244" y="2348469"/>
                    </a:cubicBezTo>
                    <a:cubicBezTo>
                      <a:pt x="1112413" y="2429563"/>
                      <a:pt x="1424767" y="2394025"/>
                      <a:pt x="1694834" y="2248604"/>
                    </a:cubicBezTo>
                    <a:cubicBezTo>
                      <a:pt x="1974919" y="2097806"/>
                      <a:pt x="2179710" y="1847564"/>
                      <a:pt x="2271666" y="1543963"/>
                    </a:cubicBezTo>
                    <a:cubicBezTo>
                      <a:pt x="2363516" y="1240467"/>
                      <a:pt x="2331564" y="919993"/>
                      <a:pt x="2181608" y="641490"/>
                    </a:cubicBezTo>
                    <a:cubicBezTo>
                      <a:pt x="2031653" y="363092"/>
                      <a:pt x="1781622" y="159988"/>
                      <a:pt x="1477705" y="69720"/>
                    </a:cubicBezTo>
                    <a:cubicBezTo>
                      <a:pt x="1173682" y="-20549"/>
                      <a:pt x="851942" y="12669"/>
                      <a:pt x="571857" y="163574"/>
                    </a:cubicBezTo>
                    <a:cubicBezTo>
                      <a:pt x="309594" y="304776"/>
                      <a:pt x="118617" y="522643"/>
                      <a:pt x="19596" y="793554"/>
                    </a:cubicBezTo>
                    <a:cubicBezTo>
                      <a:pt x="17698" y="798827"/>
                      <a:pt x="11898" y="801463"/>
                      <a:pt x="6625" y="799459"/>
                    </a:cubicBezTo>
                    <a:cubicBezTo>
                      <a:pt x="1353" y="797456"/>
                      <a:pt x="-1284" y="791550"/>
                      <a:pt x="615" y="786278"/>
                    </a:cubicBezTo>
                    <a:cubicBezTo>
                      <a:pt x="49967" y="651297"/>
                      <a:pt x="122308" y="528233"/>
                      <a:pt x="215846" y="420564"/>
                    </a:cubicBezTo>
                    <a:cubicBezTo>
                      <a:pt x="311598" y="310260"/>
                      <a:pt x="428124" y="217777"/>
                      <a:pt x="562050" y="145646"/>
                    </a:cubicBezTo>
                    <a:cubicBezTo>
                      <a:pt x="705889" y="68138"/>
                      <a:pt x="860590" y="21000"/>
                      <a:pt x="1021828" y="5604"/>
                    </a:cubicBezTo>
                    <a:cubicBezTo>
                      <a:pt x="1177478" y="-9371"/>
                      <a:pt x="1332706" y="5709"/>
                      <a:pt x="1483083" y="50316"/>
                    </a:cubicBezTo>
                    <a:cubicBezTo>
                      <a:pt x="1633460" y="95029"/>
                      <a:pt x="1771393" y="167054"/>
                      <a:pt x="1893087" y="264387"/>
                    </a:cubicBezTo>
                    <a:cubicBezTo>
                      <a:pt x="2019104" y="365201"/>
                      <a:pt x="2122133" y="489004"/>
                      <a:pt x="2199219" y="632210"/>
                    </a:cubicBezTo>
                  </a:path>
                </a:pathLst>
              </a:custGeom>
              <a:solidFill>
                <a:srgbClr val="0095DA"/>
              </a:solidFill>
              <a:ln w="10542" cap="flat">
                <a:noFill/>
                <a:prstDash val="solid"/>
                <a:miter/>
              </a:ln>
            </p:spPr>
            <p:txBody>
              <a:bodyPr rtlCol="0" anchor="ctr"/>
              <a:lstStyle/>
              <a:p>
                <a:endParaRPr lang="en-US"/>
              </a:p>
            </p:txBody>
          </p:sp>
          <p:grpSp>
            <p:nvGrpSpPr>
              <p:cNvPr id="49" name="Graphic 106">
                <a:extLst>
                  <a:ext uri="{FF2B5EF4-FFF2-40B4-BE49-F238E27FC236}">
                    <a16:creationId xmlns:a16="http://schemas.microsoft.com/office/drawing/2014/main" id="{EE3A28D2-516E-13CD-38D8-1ECAE61055F7}"/>
                  </a:ext>
                </a:extLst>
              </p:cNvPr>
              <p:cNvGrpSpPr/>
              <p:nvPr/>
            </p:nvGrpSpPr>
            <p:grpSpPr>
              <a:xfrm>
                <a:off x="3110000" y="5344097"/>
                <a:ext cx="562406" cy="540023"/>
                <a:chOff x="3110000" y="5344097"/>
                <a:chExt cx="562406" cy="540023"/>
              </a:xfrm>
              <a:solidFill>
                <a:srgbClr val="0095DA"/>
              </a:solidFill>
            </p:grpSpPr>
            <p:sp>
              <p:nvSpPr>
                <p:cNvPr id="50" name="Freeform: Shape 49">
                  <a:extLst>
                    <a:ext uri="{FF2B5EF4-FFF2-40B4-BE49-F238E27FC236}">
                      <a16:creationId xmlns:a16="http://schemas.microsoft.com/office/drawing/2014/main" id="{493584C7-AABF-BF31-7A75-BE0BC819A712}"/>
                    </a:ext>
                  </a:extLst>
                </p:cNvPr>
                <p:cNvSpPr/>
                <p:nvPr/>
              </p:nvSpPr>
              <p:spPr>
                <a:xfrm>
                  <a:off x="3110000" y="5344097"/>
                  <a:ext cx="75553" cy="114740"/>
                </a:xfrm>
                <a:custGeom>
                  <a:avLst/>
                  <a:gdLst>
                    <a:gd name="connsiteX0" fmla="*/ 74292 w 75553"/>
                    <a:gd name="connsiteY0" fmla="*/ 99718 h 114740"/>
                    <a:gd name="connsiteX1" fmla="*/ 71023 w 75553"/>
                    <a:gd name="connsiteY1" fmla="*/ 113111 h 114740"/>
                    <a:gd name="connsiteX2" fmla="*/ 56998 w 75553"/>
                    <a:gd name="connsiteY2" fmla="*/ 110053 h 114740"/>
                    <a:gd name="connsiteX3" fmla="*/ 6591 w 75553"/>
                    <a:gd name="connsiteY3" fmla="*/ 24952 h 114740"/>
                    <a:gd name="connsiteX4" fmla="*/ 1213 w 75553"/>
                    <a:gd name="connsiteY4" fmla="*/ 14828 h 114740"/>
                    <a:gd name="connsiteX5" fmla="*/ 5325 w 75553"/>
                    <a:gd name="connsiteY5" fmla="*/ 1119 h 114740"/>
                    <a:gd name="connsiteX6" fmla="*/ 18929 w 75553"/>
                    <a:gd name="connsiteY6" fmla="*/ 5443 h 114740"/>
                    <a:gd name="connsiteX7" fmla="*/ 18929 w 75553"/>
                    <a:gd name="connsiteY7" fmla="*/ 5443 h 114740"/>
                    <a:gd name="connsiteX8" fmla="*/ 24201 w 75553"/>
                    <a:gd name="connsiteY8" fmla="*/ 15461 h 114740"/>
                    <a:gd name="connsiteX9" fmla="*/ 73765 w 75553"/>
                    <a:gd name="connsiteY9" fmla="*/ 99086 h 114740"/>
                    <a:gd name="connsiteX10" fmla="*/ 74187 w 75553"/>
                    <a:gd name="connsiteY10" fmla="*/ 99824 h 1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553" h="114740">
                      <a:moveTo>
                        <a:pt x="74292" y="99718"/>
                      </a:moveTo>
                      <a:cubicBezTo>
                        <a:pt x="76823" y="104358"/>
                        <a:pt x="75452" y="110158"/>
                        <a:pt x="71023" y="113111"/>
                      </a:cubicBezTo>
                      <a:cubicBezTo>
                        <a:pt x="66383" y="116169"/>
                        <a:pt x="60161" y="114798"/>
                        <a:pt x="56998" y="110053"/>
                      </a:cubicBezTo>
                      <a:cubicBezTo>
                        <a:pt x="39176" y="82529"/>
                        <a:pt x="22198" y="53951"/>
                        <a:pt x="6591" y="24952"/>
                      </a:cubicBezTo>
                      <a:cubicBezTo>
                        <a:pt x="4798" y="21577"/>
                        <a:pt x="3005" y="18203"/>
                        <a:pt x="1213" y="14828"/>
                      </a:cubicBezTo>
                      <a:cubicBezTo>
                        <a:pt x="-1424" y="9872"/>
                        <a:pt x="369" y="3650"/>
                        <a:pt x="5325" y="1119"/>
                      </a:cubicBezTo>
                      <a:cubicBezTo>
                        <a:pt x="10176" y="-1412"/>
                        <a:pt x="16292" y="486"/>
                        <a:pt x="18929" y="5443"/>
                      </a:cubicBezTo>
                      <a:lnTo>
                        <a:pt x="18929" y="5443"/>
                      </a:lnTo>
                      <a:cubicBezTo>
                        <a:pt x="20721" y="8817"/>
                        <a:pt x="22409" y="12192"/>
                        <a:pt x="24201" y="15461"/>
                      </a:cubicBezTo>
                      <a:cubicBezTo>
                        <a:pt x="39492" y="43933"/>
                        <a:pt x="56154" y="72089"/>
                        <a:pt x="73765" y="99086"/>
                      </a:cubicBezTo>
                      <a:cubicBezTo>
                        <a:pt x="73870" y="99296"/>
                        <a:pt x="74081" y="99613"/>
                        <a:pt x="74187" y="99824"/>
                      </a:cubicBezTo>
                    </a:path>
                  </a:pathLst>
                </a:custGeom>
                <a:solidFill>
                  <a:srgbClr val="0095DA"/>
                </a:solidFill>
                <a:ln w="1054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BBC2D014-94DD-6125-079A-DC70772B07F4}"/>
                    </a:ext>
                  </a:extLst>
                </p:cNvPr>
                <p:cNvSpPr/>
                <p:nvPr/>
              </p:nvSpPr>
              <p:spPr>
                <a:xfrm>
                  <a:off x="3229188" y="5527049"/>
                  <a:ext cx="91834" cy="103054"/>
                </a:xfrm>
                <a:custGeom>
                  <a:avLst/>
                  <a:gdLst>
                    <a:gd name="connsiteX0" fmla="*/ 90612 w 91834"/>
                    <a:gd name="connsiteY0" fmla="*/ 88129 h 103054"/>
                    <a:gd name="connsiteX1" fmla="*/ 88819 w 91834"/>
                    <a:gd name="connsiteY1" fmla="*/ 100256 h 103054"/>
                    <a:gd name="connsiteX2" fmla="*/ 74583 w 91834"/>
                    <a:gd name="connsiteY2" fmla="*/ 99834 h 103054"/>
                    <a:gd name="connsiteX3" fmla="*/ 2241 w 91834"/>
                    <a:gd name="connsiteY3" fmla="*/ 16526 h 103054"/>
                    <a:gd name="connsiteX4" fmla="*/ 3718 w 91834"/>
                    <a:gd name="connsiteY4" fmla="*/ 2184 h 103054"/>
                    <a:gd name="connsiteX5" fmla="*/ 17954 w 91834"/>
                    <a:gd name="connsiteY5" fmla="*/ 3977 h 103054"/>
                    <a:gd name="connsiteX6" fmla="*/ 88924 w 91834"/>
                    <a:gd name="connsiteY6" fmla="*/ 85809 h 103054"/>
                    <a:gd name="connsiteX7" fmla="*/ 90612 w 91834"/>
                    <a:gd name="connsiteY7" fmla="*/ 88023 h 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834" h="103054">
                      <a:moveTo>
                        <a:pt x="90612" y="88129"/>
                      </a:moveTo>
                      <a:cubicBezTo>
                        <a:pt x="92721" y="92030"/>
                        <a:pt x="92088" y="97092"/>
                        <a:pt x="88819" y="100256"/>
                      </a:cubicBezTo>
                      <a:cubicBezTo>
                        <a:pt x="84812" y="104158"/>
                        <a:pt x="78379" y="103947"/>
                        <a:pt x="74583" y="99834"/>
                      </a:cubicBezTo>
                      <a:cubicBezTo>
                        <a:pt x="49274" y="73365"/>
                        <a:pt x="25020" y="45314"/>
                        <a:pt x="2241" y="16526"/>
                      </a:cubicBezTo>
                      <a:cubicBezTo>
                        <a:pt x="-1238" y="12096"/>
                        <a:pt x="-606" y="5664"/>
                        <a:pt x="3718" y="2184"/>
                      </a:cubicBezTo>
                      <a:cubicBezTo>
                        <a:pt x="8041" y="-1296"/>
                        <a:pt x="14474" y="-558"/>
                        <a:pt x="17954" y="3977"/>
                      </a:cubicBezTo>
                      <a:cubicBezTo>
                        <a:pt x="40310" y="32238"/>
                        <a:pt x="64143" y="59761"/>
                        <a:pt x="88924" y="85809"/>
                      </a:cubicBezTo>
                      <a:cubicBezTo>
                        <a:pt x="89557" y="86547"/>
                        <a:pt x="90190" y="87285"/>
                        <a:pt x="90612" y="88023"/>
                      </a:cubicBezTo>
                    </a:path>
                  </a:pathLst>
                </a:custGeom>
                <a:solidFill>
                  <a:srgbClr val="0095DA"/>
                </a:solidFill>
                <a:ln w="1054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547DD055-05E7-C1BB-E248-F0B3967E509C}"/>
                    </a:ext>
                  </a:extLst>
                </p:cNvPr>
                <p:cNvSpPr/>
                <p:nvPr/>
              </p:nvSpPr>
              <p:spPr>
                <a:xfrm>
                  <a:off x="3379665" y="5685216"/>
                  <a:ext cx="105680" cy="88251"/>
                </a:xfrm>
                <a:custGeom>
                  <a:avLst/>
                  <a:gdLst>
                    <a:gd name="connsiteX0" fmla="*/ 104432 w 105680"/>
                    <a:gd name="connsiteY0" fmla="*/ 73273 h 88251"/>
                    <a:gd name="connsiteX1" fmla="*/ 103905 w 105680"/>
                    <a:gd name="connsiteY1" fmla="*/ 84029 h 88251"/>
                    <a:gd name="connsiteX2" fmla="*/ 89774 w 105680"/>
                    <a:gd name="connsiteY2" fmla="*/ 86349 h 88251"/>
                    <a:gd name="connsiteX3" fmla="*/ 3619 w 105680"/>
                    <a:gd name="connsiteY3" fmla="*/ 17910 h 88251"/>
                    <a:gd name="connsiteX4" fmla="*/ 2459 w 105680"/>
                    <a:gd name="connsiteY4" fmla="*/ 3463 h 88251"/>
                    <a:gd name="connsiteX5" fmla="*/ 16695 w 105680"/>
                    <a:gd name="connsiteY5" fmla="*/ 2514 h 88251"/>
                    <a:gd name="connsiteX6" fmla="*/ 101374 w 105680"/>
                    <a:gd name="connsiteY6" fmla="*/ 69688 h 88251"/>
                    <a:gd name="connsiteX7" fmla="*/ 104432 w 105680"/>
                    <a:gd name="connsiteY7" fmla="*/ 73168 h 8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680" h="88251">
                      <a:moveTo>
                        <a:pt x="104432" y="73273"/>
                      </a:moveTo>
                      <a:cubicBezTo>
                        <a:pt x="106225" y="76648"/>
                        <a:pt x="106120" y="80760"/>
                        <a:pt x="103905" y="84029"/>
                      </a:cubicBezTo>
                      <a:cubicBezTo>
                        <a:pt x="100741" y="88564"/>
                        <a:pt x="94414" y="89618"/>
                        <a:pt x="89774" y="86349"/>
                      </a:cubicBezTo>
                      <a:cubicBezTo>
                        <a:pt x="60142" y="64942"/>
                        <a:pt x="31142" y="41953"/>
                        <a:pt x="3619" y="17910"/>
                      </a:cubicBezTo>
                      <a:cubicBezTo>
                        <a:pt x="-705" y="14219"/>
                        <a:pt x="-1232" y="7681"/>
                        <a:pt x="2459" y="3463"/>
                      </a:cubicBezTo>
                      <a:cubicBezTo>
                        <a:pt x="6149" y="-755"/>
                        <a:pt x="12477" y="-1177"/>
                        <a:pt x="16695" y="2514"/>
                      </a:cubicBezTo>
                      <a:cubicBezTo>
                        <a:pt x="43691" y="26135"/>
                        <a:pt x="72269" y="48702"/>
                        <a:pt x="101374" y="69688"/>
                      </a:cubicBezTo>
                      <a:cubicBezTo>
                        <a:pt x="102640" y="70637"/>
                        <a:pt x="103694" y="71797"/>
                        <a:pt x="104432" y="73168"/>
                      </a:cubicBezTo>
                    </a:path>
                  </a:pathLst>
                </a:custGeom>
                <a:solidFill>
                  <a:srgbClr val="0095DA"/>
                </a:solidFill>
                <a:ln w="1054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BA6F2C28-DC45-B4FB-6B25-25BF515B5D0B}"/>
                    </a:ext>
                  </a:extLst>
                </p:cNvPr>
                <p:cNvSpPr/>
                <p:nvPr/>
              </p:nvSpPr>
              <p:spPr>
                <a:xfrm>
                  <a:off x="3556180" y="5812649"/>
                  <a:ext cx="116227" cy="71471"/>
                </a:xfrm>
                <a:custGeom>
                  <a:avLst/>
                  <a:gdLst>
                    <a:gd name="connsiteX0" fmla="*/ 114992 w 116227"/>
                    <a:gd name="connsiteY0" fmla="*/ 56461 h 71471"/>
                    <a:gd name="connsiteX1" fmla="*/ 115309 w 116227"/>
                    <a:gd name="connsiteY1" fmla="*/ 65635 h 71471"/>
                    <a:gd name="connsiteX2" fmla="*/ 101916 w 116227"/>
                    <a:gd name="connsiteY2" fmla="*/ 70486 h 71471"/>
                    <a:gd name="connsiteX3" fmla="*/ 5109 w 116227"/>
                    <a:gd name="connsiteY3" fmla="*/ 19025 h 71471"/>
                    <a:gd name="connsiteX4" fmla="*/ 1313 w 116227"/>
                    <a:gd name="connsiteY4" fmla="*/ 4999 h 71471"/>
                    <a:gd name="connsiteX5" fmla="*/ 15128 w 116227"/>
                    <a:gd name="connsiteY5" fmla="*/ 1414 h 71471"/>
                    <a:gd name="connsiteX6" fmla="*/ 110352 w 116227"/>
                    <a:gd name="connsiteY6" fmla="*/ 52032 h 71471"/>
                    <a:gd name="connsiteX7" fmla="*/ 114992 w 116227"/>
                    <a:gd name="connsiteY7" fmla="*/ 56461 h 7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27" h="71471">
                      <a:moveTo>
                        <a:pt x="114992" y="56461"/>
                      </a:moveTo>
                      <a:cubicBezTo>
                        <a:pt x="116469" y="59203"/>
                        <a:pt x="116679" y="62577"/>
                        <a:pt x="115309" y="65635"/>
                      </a:cubicBezTo>
                      <a:cubicBezTo>
                        <a:pt x="112989" y="70697"/>
                        <a:pt x="106978" y="72912"/>
                        <a:pt x="101916" y="70486"/>
                      </a:cubicBezTo>
                      <a:cubicBezTo>
                        <a:pt x="69014" y="54879"/>
                        <a:pt x="36429" y="37585"/>
                        <a:pt x="5109" y="19025"/>
                      </a:cubicBezTo>
                      <a:cubicBezTo>
                        <a:pt x="259" y="16177"/>
                        <a:pt x="-1429" y="9850"/>
                        <a:pt x="1313" y="4999"/>
                      </a:cubicBezTo>
                      <a:cubicBezTo>
                        <a:pt x="4055" y="149"/>
                        <a:pt x="10277" y="-1433"/>
                        <a:pt x="15128" y="1414"/>
                      </a:cubicBezTo>
                      <a:cubicBezTo>
                        <a:pt x="45920" y="19657"/>
                        <a:pt x="77978" y="36635"/>
                        <a:pt x="110352" y="52032"/>
                      </a:cubicBezTo>
                      <a:cubicBezTo>
                        <a:pt x="112461" y="52981"/>
                        <a:pt x="114043" y="54563"/>
                        <a:pt x="114992" y="56461"/>
                      </a:cubicBezTo>
                    </a:path>
                  </a:pathLst>
                </a:custGeom>
                <a:solidFill>
                  <a:srgbClr val="0095DA"/>
                </a:solidFill>
                <a:ln w="10542" cap="flat">
                  <a:noFill/>
                  <a:prstDash val="solid"/>
                  <a:miter/>
                </a:ln>
              </p:spPr>
              <p:txBody>
                <a:bodyPr rtlCol="0" anchor="ctr"/>
                <a:lstStyle/>
                <a:p>
                  <a:endParaRPr lang="en-US"/>
                </a:p>
              </p:txBody>
            </p:sp>
          </p:grpSp>
        </p:grpSp>
      </p:grpSp>
      <p:sp>
        <p:nvSpPr>
          <p:cNvPr id="55" name="Picture Placeholder 69">
            <a:extLst>
              <a:ext uri="{FF2B5EF4-FFF2-40B4-BE49-F238E27FC236}">
                <a16:creationId xmlns:a16="http://schemas.microsoft.com/office/drawing/2014/main" id="{66B5D582-8C91-ACBE-B78B-185FF6D21CC0}"/>
              </a:ext>
            </a:extLst>
          </p:cNvPr>
          <p:cNvSpPr>
            <a:spLocks noGrp="1"/>
          </p:cNvSpPr>
          <p:nvPr>
            <p:ph type="pic" sz="quarter" idx="17"/>
          </p:nvPr>
        </p:nvSpPr>
        <p:spPr>
          <a:xfrm>
            <a:off x="8231828" y="3870894"/>
            <a:ext cx="1903922" cy="1903922"/>
          </a:xfrm>
          <a:prstGeom prst="ellipse">
            <a:avLst/>
          </a:prstGeom>
          <a:pattFill prst="pct50">
            <a:fgClr>
              <a:srgbClr val="283583"/>
            </a:fgClr>
            <a:bgClr>
              <a:schemeClr val="bg1"/>
            </a:bgClr>
          </a:pattFill>
        </p:spPr>
        <p:txBody>
          <a:bodyPr anchor="ctr" anchorCtr="0"/>
          <a:lstStyle>
            <a:lvl1pPr marL="0" indent="0" algn="ctr">
              <a:buFontTx/>
              <a:buNone/>
              <a:defRPr/>
            </a:lvl1pPr>
          </a:lstStyle>
          <a:p>
            <a:endParaRPr lang="en-US"/>
          </a:p>
        </p:txBody>
      </p:sp>
      <p:sp>
        <p:nvSpPr>
          <p:cNvPr id="56" name="Text Placeholder 10">
            <a:extLst>
              <a:ext uri="{FF2B5EF4-FFF2-40B4-BE49-F238E27FC236}">
                <a16:creationId xmlns:a16="http://schemas.microsoft.com/office/drawing/2014/main" id="{84E0CE63-097F-BA4A-4FCF-BAE196C66099}"/>
              </a:ext>
            </a:extLst>
          </p:cNvPr>
          <p:cNvSpPr>
            <a:spLocks noGrp="1"/>
          </p:cNvSpPr>
          <p:nvPr>
            <p:ph type="body" sz="quarter" idx="18"/>
          </p:nvPr>
        </p:nvSpPr>
        <p:spPr>
          <a:xfrm>
            <a:off x="7848702" y="3256532"/>
            <a:ext cx="2684967" cy="471512"/>
          </a:xfrm>
        </p:spPr>
        <p:txBody>
          <a:bodyPr>
            <a:noAutofit/>
          </a:bodyPr>
          <a:lstStyle>
            <a:lvl1pPr marL="0" indent="0" algn="ctr">
              <a:lnSpc>
                <a:spcPct val="100000"/>
              </a:lnSpc>
              <a:buNone/>
              <a:defRPr sz="14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sp>
        <p:nvSpPr>
          <p:cNvPr id="57" name="Text Placeholder 72">
            <a:extLst>
              <a:ext uri="{FF2B5EF4-FFF2-40B4-BE49-F238E27FC236}">
                <a16:creationId xmlns:a16="http://schemas.microsoft.com/office/drawing/2014/main" id="{5760AA3A-FB10-473B-14D1-A4FC62CE8D03}"/>
              </a:ext>
            </a:extLst>
          </p:cNvPr>
          <p:cNvSpPr>
            <a:spLocks noGrp="1"/>
          </p:cNvSpPr>
          <p:nvPr>
            <p:ph type="body" sz="quarter" idx="19" hasCustomPrompt="1"/>
          </p:nvPr>
        </p:nvSpPr>
        <p:spPr>
          <a:xfrm>
            <a:off x="7847970" y="2533954"/>
            <a:ext cx="2684967" cy="587375"/>
          </a:xfrm>
        </p:spPr>
        <p:txBody>
          <a:bodyPr anchor="ctr" anchorCtr="0">
            <a:noAutofit/>
          </a:bodyPr>
          <a:lstStyle>
            <a:lvl1pPr marL="0" indent="0" algn="ctr">
              <a:spcBef>
                <a:spcPts val="0"/>
              </a:spcBef>
              <a:buFontTx/>
              <a:buNone/>
              <a:defRPr sz="2200" b="1">
                <a:solidFill>
                  <a:schemeClr val="accent1"/>
                </a:solidFill>
              </a:defRPr>
            </a:lvl1pPr>
          </a:lstStyle>
          <a:p>
            <a:pPr lvl="0"/>
            <a:r>
              <a:rPr lang="en-US" dirty="0"/>
              <a:t>Name</a:t>
            </a:r>
            <a:br>
              <a:rPr lang="en-US" dirty="0"/>
            </a:br>
            <a:r>
              <a:rPr lang="en-US" dirty="0"/>
              <a:t>Surname</a:t>
            </a:r>
          </a:p>
        </p:txBody>
      </p:sp>
    </p:spTree>
    <p:extLst>
      <p:ext uri="{BB962C8B-B14F-4D97-AF65-F5344CB8AC3E}">
        <p14:creationId xmlns:p14="http://schemas.microsoft.com/office/powerpoint/2010/main" val="322278096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1_Title and Content">
    <p:spTree>
      <p:nvGrpSpPr>
        <p:cNvPr id="1" name=""/>
        <p:cNvGrpSpPr/>
        <p:nvPr/>
      </p:nvGrpSpPr>
      <p:grpSpPr>
        <a:xfrm>
          <a:off x="0" y="0"/>
          <a:ext cx="0" cy="0"/>
          <a:chOff x="0" y="0"/>
          <a:chExt cx="0" cy="0"/>
        </a:xfrm>
      </p:grpSpPr>
      <p:sp>
        <p:nvSpPr>
          <p:cNvPr id="58" name="Rectangle 57">
            <a:extLst>
              <a:ext uri="{FF2B5EF4-FFF2-40B4-BE49-F238E27FC236}">
                <a16:creationId xmlns:a16="http://schemas.microsoft.com/office/drawing/2014/main" id="{61F2931A-636F-F628-27E4-EA5B59D6D818}"/>
              </a:ext>
            </a:extLst>
          </p:cNvPr>
          <p:cNvSpPr/>
          <p:nvPr userDrawn="1"/>
        </p:nvSpPr>
        <p:spPr>
          <a:xfrm>
            <a:off x="0" y="2397642"/>
            <a:ext cx="12192000" cy="4467952"/>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1280A62C-03F5-3816-17A9-4F526731594F}"/>
              </a:ext>
            </a:extLst>
          </p:cNvPr>
          <p:cNvGrpSpPr/>
          <p:nvPr userDrawn="1"/>
        </p:nvGrpSpPr>
        <p:grpSpPr>
          <a:xfrm>
            <a:off x="9765647" y="6477383"/>
            <a:ext cx="2635903" cy="272074"/>
            <a:chOff x="9765647" y="6477383"/>
            <a:chExt cx="2635903" cy="272074"/>
          </a:xfrm>
        </p:grpSpPr>
        <p:sp>
          <p:nvSpPr>
            <p:cNvPr id="6" name="Rectangle: Rounded Corners 5">
              <a:extLst>
                <a:ext uri="{FF2B5EF4-FFF2-40B4-BE49-F238E27FC236}">
                  <a16:creationId xmlns:a16="http://schemas.microsoft.com/office/drawing/2014/main" id="{553A52FC-B255-F1CD-934A-70EDCCE54E97}"/>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4A6258C7-6E31-CC80-2C6E-9E50077E061C}"/>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sp>
        <p:nvSpPr>
          <p:cNvPr id="69" name="Text Placeholder 68">
            <a:extLst>
              <a:ext uri="{FF2B5EF4-FFF2-40B4-BE49-F238E27FC236}">
                <a16:creationId xmlns:a16="http://schemas.microsoft.com/office/drawing/2014/main" id="{F3397A2E-98FD-0DB3-D78D-E40DEAF22FA7}"/>
              </a:ext>
            </a:extLst>
          </p:cNvPr>
          <p:cNvSpPr>
            <a:spLocks noGrp="1"/>
          </p:cNvSpPr>
          <p:nvPr>
            <p:ph type="body" sz="quarter" idx="15"/>
          </p:nvPr>
        </p:nvSpPr>
        <p:spPr>
          <a:xfrm>
            <a:off x="0" y="862187"/>
            <a:ext cx="12191999" cy="580357"/>
          </a:xfrm>
        </p:spPr>
        <p:txBody>
          <a:bodyPr>
            <a:normAutofit/>
          </a:bodyPr>
          <a:lstStyle>
            <a:lvl1pPr marL="0" indent="0" algn="ctr">
              <a:buFontTx/>
              <a:buNone/>
              <a:defRPr sz="3000">
                <a:solidFill>
                  <a:schemeClr val="bg1"/>
                </a:solidFill>
              </a:defRPr>
            </a:lvl1pPr>
          </a:lstStyle>
          <a:p>
            <a:pPr lvl="0"/>
            <a:r>
              <a:rPr lang="en-US" dirty="0"/>
              <a:t>Click to edit Master text styles</a:t>
            </a:r>
          </a:p>
        </p:txBody>
      </p:sp>
      <p:sp>
        <p:nvSpPr>
          <p:cNvPr id="59" name="Text Placeholder 10">
            <a:extLst>
              <a:ext uri="{FF2B5EF4-FFF2-40B4-BE49-F238E27FC236}">
                <a16:creationId xmlns:a16="http://schemas.microsoft.com/office/drawing/2014/main" id="{9B4E413F-AA70-3CED-3846-9074716737AA}"/>
              </a:ext>
            </a:extLst>
          </p:cNvPr>
          <p:cNvSpPr>
            <a:spLocks noGrp="1"/>
          </p:cNvSpPr>
          <p:nvPr>
            <p:ph type="body" sz="quarter" idx="14"/>
          </p:nvPr>
        </p:nvSpPr>
        <p:spPr>
          <a:xfrm>
            <a:off x="0" y="1576442"/>
            <a:ext cx="12189292" cy="513409"/>
          </a:xfrm>
        </p:spPr>
        <p:txBody>
          <a:bodyPr>
            <a:normAutofit/>
          </a:bodyPr>
          <a:lstStyle>
            <a:lvl1pPr marL="0" indent="0" algn="ctr">
              <a:buNone/>
              <a:defRPr sz="16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sp>
        <p:nvSpPr>
          <p:cNvPr id="60" name="Content Placeholder 2">
            <a:extLst>
              <a:ext uri="{FF2B5EF4-FFF2-40B4-BE49-F238E27FC236}">
                <a16:creationId xmlns:a16="http://schemas.microsoft.com/office/drawing/2014/main" id="{CB77969A-EC28-7060-B62B-7FC32441B90C}"/>
              </a:ext>
            </a:extLst>
          </p:cNvPr>
          <p:cNvSpPr>
            <a:spLocks noGrp="1"/>
          </p:cNvSpPr>
          <p:nvPr>
            <p:ph idx="1"/>
          </p:nvPr>
        </p:nvSpPr>
        <p:spPr>
          <a:xfrm>
            <a:off x="876593" y="2840822"/>
            <a:ext cx="5093208" cy="3339933"/>
          </a:xfrm>
        </p:spPr>
        <p:txBody>
          <a:bodyPr/>
          <a:lstStyle>
            <a:lvl1pPr marL="0" indent="0">
              <a:buFontTx/>
              <a:buNone/>
              <a:defRPr sz="2000">
                <a:solidFill>
                  <a:srgbClr val="283583"/>
                </a:solidFill>
              </a:defRPr>
            </a:lvl1pPr>
            <a:lvl2pPr>
              <a:defRPr sz="1800">
                <a:solidFill>
                  <a:srgbClr val="283583"/>
                </a:solidFill>
              </a:defRPr>
            </a:lvl2pPr>
            <a:lvl3pPr>
              <a:defRPr sz="1600">
                <a:solidFill>
                  <a:srgbClr val="283583"/>
                </a:solidFill>
              </a:defRPr>
            </a:lvl3pPr>
            <a:lvl4pPr>
              <a:defRPr sz="1400">
                <a:solidFill>
                  <a:srgbClr val="283583"/>
                </a:solidFill>
              </a:defRPr>
            </a:lvl4pPr>
            <a:lvl5pPr>
              <a:defRPr sz="1200">
                <a:solidFill>
                  <a:srgbClr val="283583"/>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155402170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2_Title and Content">
    <p:spTree>
      <p:nvGrpSpPr>
        <p:cNvPr id="1" name=""/>
        <p:cNvGrpSpPr/>
        <p:nvPr/>
      </p:nvGrpSpPr>
      <p:grpSpPr>
        <a:xfrm>
          <a:off x="0" y="0"/>
          <a:ext cx="0" cy="0"/>
          <a:chOff x="0" y="0"/>
          <a:chExt cx="0" cy="0"/>
        </a:xfrm>
      </p:grpSpPr>
      <p:sp>
        <p:nvSpPr>
          <p:cNvPr id="58" name="Rectangle 57">
            <a:extLst>
              <a:ext uri="{FF2B5EF4-FFF2-40B4-BE49-F238E27FC236}">
                <a16:creationId xmlns:a16="http://schemas.microsoft.com/office/drawing/2014/main" id="{61F2931A-636F-F628-27E4-EA5B59D6D818}"/>
              </a:ext>
            </a:extLst>
          </p:cNvPr>
          <p:cNvSpPr/>
          <p:nvPr userDrawn="1"/>
        </p:nvSpPr>
        <p:spPr>
          <a:xfrm>
            <a:off x="0" y="2397642"/>
            <a:ext cx="12192000" cy="4467952"/>
          </a:xfrm>
          <a:prstGeom prst="rect">
            <a:avLst/>
          </a:prstGeom>
          <a:solidFill>
            <a:schemeClr val="bg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1280A62C-03F5-3816-17A9-4F526731594F}"/>
              </a:ext>
            </a:extLst>
          </p:cNvPr>
          <p:cNvGrpSpPr/>
          <p:nvPr userDrawn="1"/>
        </p:nvGrpSpPr>
        <p:grpSpPr>
          <a:xfrm>
            <a:off x="9765647" y="6477383"/>
            <a:ext cx="2635903" cy="272074"/>
            <a:chOff x="9765647" y="6477383"/>
            <a:chExt cx="2635903" cy="272074"/>
          </a:xfrm>
        </p:grpSpPr>
        <p:sp>
          <p:nvSpPr>
            <p:cNvPr id="6" name="Rectangle: Rounded Corners 5">
              <a:extLst>
                <a:ext uri="{FF2B5EF4-FFF2-40B4-BE49-F238E27FC236}">
                  <a16:creationId xmlns:a16="http://schemas.microsoft.com/office/drawing/2014/main" id="{553A52FC-B255-F1CD-934A-70EDCCE54E97}"/>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4A6258C7-6E31-CC80-2C6E-9E50077E061C}"/>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sp>
        <p:nvSpPr>
          <p:cNvPr id="69" name="Text Placeholder 68">
            <a:extLst>
              <a:ext uri="{FF2B5EF4-FFF2-40B4-BE49-F238E27FC236}">
                <a16:creationId xmlns:a16="http://schemas.microsoft.com/office/drawing/2014/main" id="{F3397A2E-98FD-0DB3-D78D-E40DEAF22FA7}"/>
              </a:ext>
            </a:extLst>
          </p:cNvPr>
          <p:cNvSpPr>
            <a:spLocks noGrp="1"/>
          </p:cNvSpPr>
          <p:nvPr>
            <p:ph type="body" sz="quarter" idx="15"/>
          </p:nvPr>
        </p:nvSpPr>
        <p:spPr>
          <a:xfrm>
            <a:off x="0" y="862187"/>
            <a:ext cx="12191999" cy="580357"/>
          </a:xfrm>
        </p:spPr>
        <p:txBody>
          <a:bodyPr>
            <a:normAutofit/>
          </a:bodyPr>
          <a:lstStyle>
            <a:lvl1pPr marL="0" indent="0" algn="ctr">
              <a:buFontTx/>
              <a:buNone/>
              <a:defRPr sz="3000">
                <a:solidFill>
                  <a:schemeClr val="bg1"/>
                </a:solidFill>
              </a:defRPr>
            </a:lvl1pPr>
          </a:lstStyle>
          <a:p>
            <a:pPr lvl="0"/>
            <a:r>
              <a:rPr lang="en-US" dirty="0"/>
              <a:t>Click to edit Master text styles</a:t>
            </a:r>
          </a:p>
        </p:txBody>
      </p:sp>
    </p:spTree>
    <p:extLst>
      <p:ext uri="{BB962C8B-B14F-4D97-AF65-F5344CB8AC3E}">
        <p14:creationId xmlns:p14="http://schemas.microsoft.com/office/powerpoint/2010/main" val="381572762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5A4FEF4-B29E-DECB-A9F4-CBDDB95C7432}"/>
              </a:ext>
            </a:extLst>
          </p:cNvPr>
          <p:cNvGrpSpPr/>
          <p:nvPr/>
        </p:nvGrpSpPr>
        <p:grpSpPr>
          <a:xfrm>
            <a:off x="-1685124" y="1631151"/>
            <a:ext cx="4928087" cy="3595699"/>
            <a:chOff x="996318" y="2386212"/>
            <a:chExt cx="3208030" cy="2340687"/>
          </a:xfrm>
        </p:grpSpPr>
        <p:sp>
          <p:nvSpPr>
            <p:cNvPr id="13" name="Freeform: Shape 12">
              <a:extLst>
                <a:ext uri="{FF2B5EF4-FFF2-40B4-BE49-F238E27FC236}">
                  <a16:creationId xmlns:a16="http://schemas.microsoft.com/office/drawing/2014/main" id="{EEA3B046-424D-0F3A-E586-61D6A1EA9F32}"/>
                </a:ext>
              </a:extLst>
            </p:cNvPr>
            <p:cNvSpPr/>
            <p:nvPr/>
          </p:nvSpPr>
          <p:spPr>
            <a:xfrm>
              <a:off x="996318" y="2386212"/>
              <a:ext cx="2363572" cy="2334135"/>
            </a:xfrm>
            <a:custGeom>
              <a:avLst/>
              <a:gdLst>
                <a:gd name="connsiteX0" fmla="*/ 1850235 w 3700469"/>
                <a:gd name="connsiteY0" fmla="*/ 3654382 h 3654382"/>
                <a:gd name="connsiteX1" fmla="*/ 3700469 w 3700469"/>
                <a:gd name="connsiteY1" fmla="*/ 1827191 h 3654382"/>
                <a:gd name="connsiteX2" fmla="*/ 1850235 w 3700469"/>
                <a:gd name="connsiteY2" fmla="*/ 0 h 3654382"/>
                <a:gd name="connsiteX3" fmla="*/ 0 w 3700469"/>
                <a:gd name="connsiteY3" fmla="*/ 1827191 h 3654382"/>
                <a:gd name="connsiteX4" fmla="*/ 1850235 w 3700469"/>
                <a:gd name="connsiteY4" fmla="*/ 3654382 h 365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0469" h="3654382">
                  <a:moveTo>
                    <a:pt x="1850235" y="3654382"/>
                  </a:moveTo>
                  <a:cubicBezTo>
                    <a:pt x="2872133" y="3654382"/>
                    <a:pt x="3700469" y="2836348"/>
                    <a:pt x="3700469" y="1827191"/>
                  </a:cubicBezTo>
                  <a:cubicBezTo>
                    <a:pt x="3700469" y="818034"/>
                    <a:pt x="2872065" y="0"/>
                    <a:pt x="1850235" y="0"/>
                  </a:cubicBezTo>
                  <a:cubicBezTo>
                    <a:pt x="828404" y="0"/>
                    <a:pt x="0" y="818034"/>
                    <a:pt x="0" y="1827191"/>
                  </a:cubicBezTo>
                  <a:cubicBezTo>
                    <a:pt x="0" y="2836348"/>
                    <a:pt x="828404" y="3654382"/>
                    <a:pt x="1850235" y="3654382"/>
                  </a:cubicBezTo>
                </a:path>
              </a:pathLst>
            </a:custGeom>
            <a:solidFill>
              <a:srgbClr val="8CC6EC"/>
            </a:solidFill>
            <a:ln w="6773"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EE7ADA73-F4BE-83FF-A51D-F7840A2BB46D}"/>
                </a:ext>
              </a:extLst>
            </p:cNvPr>
            <p:cNvSpPr/>
            <p:nvPr/>
          </p:nvSpPr>
          <p:spPr>
            <a:xfrm>
              <a:off x="1840776" y="2392764"/>
              <a:ext cx="2363572" cy="2334135"/>
            </a:xfrm>
            <a:custGeom>
              <a:avLst/>
              <a:gdLst>
                <a:gd name="connsiteX0" fmla="*/ 1850235 w 3700469"/>
                <a:gd name="connsiteY0" fmla="*/ 3654382 h 3654382"/>
                <a:gd name="connsiteX1" fmla="*/ 3700469 w 3700469"/>
                <a:gd name="connsiteY1" fmla="*/ 1827191 h 3654382"/>
                <a:gd name="connsiteX2" fmla="*/ 1850235 w 3700469"/>
                <a:gd name="connsiteY2" fmla="*/ 0 h 3654382"/>
                <a:gd name="connsiteX3" fmla="*/ 0 w 3700469"/>
                <a:gd name="connsiteY3" fmla="*/ 1827191 h 3654382"/>
                <a:gd name="connsiteX4" fmla="*/ 1850235 w 3700469"/>
                <a:gd name="connsiteY4" fmla="*/ 3654382 h 365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0469" h="3654382">
                  <a:moveTo>
                    <a:pt x="1850235" y="3654382"/>
                  </a:moveTo>
                  <a:cubicBezTo>
                    <a:pt x="2872133" y="3654382"/>
                    <a:pt x="3700469" y="2836348"/>
                    <a:pt x="3700469" y="1827191"/>
                  </a:cubicBezTo>
                  <a:cubicBezTo>
                    <a:pt x="3700469" y="818034"/>
                    <a:pt x="2872065" y="0"/>
                    <a:pt x="1850235" y="0"/>
                  </a:cubicBezTo>
                  <a:cubicBezTo>
                    <a:pt x="828404" y="0"/>
                    <a:pt x="0" y="818034"/>
                    <a:pt x="0" y="1827191"/>
                  </a:cubicBezTo>
                  <a:cubicBezTo>
                    <a:pt x="0" y="2836348"/>
                    <a:pt x="828404" y="3654382"/>
                    <a:pt x="1850235" y="3654382"/>
                  </a:cubicBezTo>
                </a:path>
              </a:pathLst>
            </a:custGeom>
            <a:solidFill>
              <a:srgbClr val="283583">
                <a:alpha val="40000"/>
              </a:srgbClr>
            </a:solidFill>
            <a:ln w="6773" cap="flat">
              <a:noFill/>
              <a:prstDash val="solid"/>
              <a:miter/>
            </a:ln>
          </p:spPr>
          <p:txBody>
            <a:bodyPr rtlCol="0" anchor="ctr"/>
            <a:lstStyle/>
            <a:p>
              <a:endParaRPr lang="en-US">
                <a:solidFill>
                  <a:srgbClr val="55B4E6"/>
                </a:solidFill>
              </a:endParaRPr>
            </a:p>
          </p:txBody>
        </p:sp>
        <p:sp>
          <p:nvSpPr>
            <p:cNvPr id="15" name="Freeform: Shape 14">
              <a:extLst>
                <a:ext uri="{FF2B5EF4-FFF2-40B4-BE49-F238E27FC236}">
                  <a16:creationId xmlns:a16="http://schemas.microsoft.com/office/drawing/2014/main" id="{DFC5C27C-3EDA-77E0-32A4-1EC6B5B8A47D}"/>
                </a:ext>
              </a:extLst>
            </p:cNvPr>
            <p:cNvSpPr/>
            <p:nvPr/>
          </p:nvSpPr>
          <p:spPr>
            <a:xfrm>
              <a:off x="2178104" y="2724750"/>
              <a:ext cx="1677956" cy="1657058"/>
            </a:xfrm>
            <a:custGeom>
              <a:avLst/>
              <a:gdLst>
                <a:gd name="connsiteX0" fmla="*/ 1850235 w 3700469"/>
                <a:gd name="connsiteY0" fmla="*/ 3654382 h 3654382"/>
                <a:gd name="connsiteX1" fmla="*/ 3700469 w 3700469"/>
                <a:gd name="connsiteY1" fmla="*/ 1827191 h 3654382"/>
                <a:gd name="connsiteX2" fmla="*/ 1850235 w 3700469"/>
                <a:gd name="connsiteY2" fmla="*/ 0 h 3654382"/>
                <a:gd name="connsiteX3" fmla="*/ 0 w 3700469"/>
                <a:gd name="connsiteY3" fmla="*/ 1827191 h 3654382"/>
                <a:gd name="connsiteX4" fmla="*/ 1850235 w 3700469"/>
                <a:gd name="connsiteY4" fmla="*/ 3654382 h 365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0469" h="3654382">
                  <a:moveTo>
                    <a:pt x="1850235" y="3654382"/>
                  </a:moveTo>
                  <a:cubicBezTo>
                    <a:pt x="2872133" y="3654382"/>
                    <a:pt x="3700469" y="2836348"/>
                    <a:pt x="3700469" y="1827191"/>
                  </a:cubicBezTo>
                  <a:cubicBezTo>
                    <a:pt x="3700469" y="818034"/>
                    <a:pt x="2872065" y="0"/>
                    <a:pt x="1850235" y="0"/>
                  </a:cubicBezTo>
                  <a:cubicBezTo>
                    <a:pt x="828404" y="0"/>
                    <a:pt x="0" y="818034"/>
                    <a:pt x="0" y="1827191"/>
                  </a:cubicBezTo>
                  <a:cubicBezTo>
                    <a:pt x="0" y="2836348"/>
                    <a:pt x="828404" y="3654382"/>
                    <a:pt x="1850235" y="3654382"/>
                  </a:cubicBezTo>
                </a:path>
              </a:pathLst>
            </a:custGeom>
            <a:solidFill>
              <a:schemeClr val="accent1"/>
            </a:solidFill>
            <a:ln w="6773" cap="flat">
              <a:noFill/>
              <a:prstDash val="solid"/>
              <a:miter/>
            </a:ln>
          </p:spPr>
          <p:txBody>
            <a:bodyPr rtlCol="0" anchor="ctr"/>
            <a:lstStyle/>
            <a:p>
              <a:endParaRPr lang="en-US">
                <a:solidFill>
                  <a:srgbClr val="55B4E6"/>
                </a:solidFill>
              </a:endParaRPr>
            </a:p>
          </p:txBody>
        </p:sp>
      </p:grpSp>
      <p:sp>
        <p:nvSpPr>
          <p:cNvPr id="2" name="Title 1">
            <a:extLst>
              <a:ext uri="{FF2B5EF4-FFF2-40B4-BE49-F238E27FC236}">
                <a16:creationId xmlns:a16="http://schemas.microsoft.com/office/drawing/2014/main" id="{3515377C-C8CE-360B-4945-648FE0C31490}"/>
              </a:ext>
            </a:extLst>
          </p:cNvPr>
          <p:cNvSpPr>
            <a:spLocks noGrp="1"/>
          </p:cNvSpPr>
          <p:nvPr>
            <p:ph type="title" hasCustomPrompt="1"/>
          </p:nvPr>
        </p:nvSpPr>
        <p:spPr>
          <a:xfrm>
            <a:off x="131006" y="2560577"/>
            <a:ext cx="2576928" cy="1017108"/>
          </a:xfrm>
        </p:spPr>
        <p:txBody>
          <a:bodyPr>
            <a:normAutofit/>
          </a:bodyPr>
          <a:lstStyle>
            <a:lvl1pPr algn="ctr">
              <a:defRPr sz="2600" b="1">
                <a:solidFill>
                  <a:schemeClr val="accent4">
                    <a:lumMod val="60000"/>
                    <a:lumOff val="40000"/>
                  </a:schemeClr>
                </a:solidFill>
              </a:defRPr>
            </a:lvl1pPr>
          </a:lstStyle>
          <a:p>
            <a:r>
              <a:rPr lang="en-US" dirty="0"/>
              <a:t>CLICK TO </a:t>
            </a:r>
            <a:br>
              <a:rPr lang="en-US" dirty="0"/>
            </a:br>
            <a:r>
              <a:rPr lang="en-US" dirty="0"/>
              <a:t>EDIT MASTER TITLE STYLE</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130304" y="3694999"/>
            <a:ext cx="2576928" cy="471512"/>
          </a:xfrm>
        </p:spPr>
        <p:txBody>
          <a:bodyPr>
            <a:normAutofit/>
          </a:bodyPr>
          <a:lstStyle>
            <a:lvl1pPr marL="0" indent="0" algn="ctr">
              <a:buNone/>
              <a:defRPr sz="16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sp>
        <p:nvSpPr>
          <p:cNvPr id="35" name="Content Placeholder 2">
            <a:extLst>
              <a:ext uri="{FF2B5EF4-FFF2-40B4-BE49-F238E27FC236}">
                <a16:creationId xmlns:a16="http://schemas.microsoft.com/office/drawing/2014/main" id="{82765A0D-C658-3154-CE94-98E9766CC320}"/>
              </a:ext>
            </a:extLst>
          </p:cNvPr>
          <p:cNvSpPr>
            <a:spLocks noGrp="1"/>
          </p:cNvSpPr>
          <p:nvPr>
            <p:ph idx="1"/>
          </p:nvPr>
        </p:nvSpPr>
        <p:spPr>
          <a:xfrm>
            <a:off x="3873644" y="2371904"/>
            <a:ext cx="5093208" cy="3339933"/>
          </a:xfrm>
        </p:spPr>
        <p:txBody>
          <a:bodyPr/>
          <a:lstStyle>
            <a:lvl1pPr marL="0" indent="0">
              <a:buFontTx/>
              <a:buNone/>
              <a:defRPr sz="2000">
                <a:solidFill>
                  <a:schemeClr val="bg1"/>
                </a:solidFill>
              </a:defRPr>
            </a:lvl1pPr>
            <a:lvl2pPr>
              <a:defRPr sz="1800">
                <a:solidFill>
                  <a:schemeClr val="bg1"/>
                </a:solidFill>
              </a:defRPr>
            </a:lvl2pPr>
            <a:lvl3pPr>
              <a:defRPr sz="1600">
                <a:solidFill>
                  <a:srgbClr val="283583"/>
                </a:solidFill>
              </a:defRPr>
            </a:lvl3pPr>
            <a:lvl4pPr>
              <a:defRPr sz="1400">
                <a:solidFill>
                  <a:srgbClr val="283583"/>
                </a:solidFill>
              </a:defRPr>
            </a:lvl4pPr>
            <a:lvl5pPr>
              <a:defRPr sz="1200">
                <a:solidFill>
                  <a:srgbClr val="283583"/>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53227825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1_Title and Content">
    <p:spTree>
      <p:nvGrpSpPr>
        <p:cNvPr id="1" name=""/>
        <p:cNvGrpSpPr/>
        <p:nvPr/>
      </p:nvGrpSpPr>
      <p:grpSpPr>
        <a:xfrm>
          <a:off x="0" y="0"/>
          <a:ext cx="0" cy="0"/>
          <a:chOff x="0" y="0"/>
          <a:chExt cx="0" cy="0"/>
        </a:xfrm>
      </p:grpSpPr>
      <p:sp>
        <p:nvSpPr>
          <p:cNvPr id="51" name="Media Placeholder 50">
            <a:extLst>
              <a:ext uri="{FF2B5EF4-FFF2-40B4-BE49-F238E27FC236}">
                <a16:creationId xmlns:a16="http://schemas.microsoft.com/office/drawing/2014/main" id="{E355B0C1-BB5B-092B-0557-1044CCA1514E}"/>
              </a:ext>
            </a:extLst>
          </p:cNvPr>
          <p:cNvSpPr>
            <a:spLocks noGrp="1"/>
          </p:cNvSpPr>
          <p:nvPr>
            <p:ph type="media" sz="quarter" idx="11"/>
          </p:nvPr>
        </p:nvSpPr>
        <p:spPr>
          <a:xfrm>
            <a:off x="2241234" y="-7938"/>
            <a:ext cx="9950765" cy="5603784"/>
          </a:xfrm>
          <a:pattFill prst="pct5">
            <a:fgClr>
              <a:srgbClr val="283583"/>
            </a:fgClr>
            <a:bgClr>
              <a:schemeClr val="bg1"/>
            </a:bgClr>
          </a:pattFill>
        </p:spPr>
        <p:txBody>
          <a:bodyPr anchor="ctr" anchorCtr="0"/>
          <a:lstStyle>
            <a:lvl1pPr marL="0" indent="0" algn="ctr">
              <a:buFontTx/>
              <a:buNone/>
              <a:defRPr/>
            </a:lvl1pPr>
          </a:lstStyle>
          <a:p>
            <a:endParaRPr lang="en-US" dirty="0"/>
          </a:p>
        </p:txBody>
      </p:sp>
      <p:grpSp>
        <p:nvGrpSpPr>
          <p:cNvPr id="36" name="Group 35">
            <a:extLst>
              <a:ext uri="{FF2B5EF4-FFF2-40B4-BE49-F238E27FC236}">
                <a16:creationId xmlns:a16="http://schemas.microsoft.com/office/drawing/2014/main" id="{FC43AE08-AF52-CC70-D3F3-65FE62260859}"/>
              </a:ext>
            </a:extLst>
          </p:cNvPr>
          <p:cNvGrpSpPr/>
          <p:nvPr userDrawn="1"/>
        </p:nvGrpSpPr>
        <p:grpSpPr>
          <a:xfrm>
            <a:off x="541070" y="3229015"/>
            <a:ext cx="2879249" cy="2843373"/>
            <a:chOff x="17954497" y="192132"/>
            <a:chExt cx="2964441" cy="2927504"/>
          </a:xfrm>
        </p:grpSpPr>
        <p:sp>
          <p:nvSpPr>
            <p:cNvPr id="37" name="Freeform: Shape 36">
              <a:extLst>
                <a:ext uri="{FF2B5EF4-FFF2-40B4-BE49-F238E27FC236}">
                  <a16:creationId xmlns:a16="http://schemas.microsoft.com/office/drawing/2014/main" id="{6EB25B3F-FEFE-8CEA-A36B-28B55FFCAE73}"/>
                </a:ext>
              </a:extLst>
            </p:cNvPr>
            <p:cNvSpPr/>
            <p:nvPr/>
          </p:nvSpPr>
          <p:spPr>
            <a:xfrm>
              <a:off x="17954497" y="192132"/>
              <a:ext cx="2964441" cy="2927504"/>
            </a:xfrm>
            <a:custGeom>
              <a:avLst/>
              <a:gdLst>
                <a:gd name="connsiteX0" fmla="*/ 1482220 w 2964441"/>
                <a:gd name="connsiteY0" fmla="*/ 2927505 h 2927504"/>
                <a:gd name="connsiteX1" fmla="*/ 2964442 w 2964441"/>
                <a:gd name="connsiteY1" fmla="*/ 1463786 h 2927504"/>
                <a:gd name="connsiteX2" fmla="*/ 1482220 w 2964441"/>
                <a:gd name="connsiteY2" fmla="*/ 0 h 2927504"/>
                <a:gd name="connsiteX3" fmla="*/ 0 w 2964441"/>
                <a:gd name="connsiteY3" fmla="*/ 1463718 h 2927504"/>
                <a:gd name="connsiteX4" fmla="*/ 1482220 w 2964441"/>
                <a:gd name="connsiteY4" fmla="*/ 2927437 h 292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4441" h="2927504">
                  <a:moveTo>
                    <a:pt x="1482220" y="2927505"/>
                  </a:moveTo>
                  <a:cubicBezTo>
                    <a:pt x="2300865" y="2927505"/>
                    <a:pt x="2964442" y="2272196"/>
                    <a:pt x="2964442" y="1463786"/>
                  </a:cubicBezTo>
                  <a:cubicBezTo>
                    <a:pt x="2964442" y="655376"/>
                    <a:pt x="2300797" y="0"/>
                    <a:pt x="1482220" y="0"/>
                  </a:cubicBezTo>
                  <a:cubicBezTo>
                    <a:pt x="663644" y="0"/>
                    <a:pt x="0" y="655308"/>
                    <a:pt x="0" y="1463718"/>
                  </a:cubicBezTo>
                  <a:cubicBezTo>
                    <a:pt x="0" y="2272129"/>
                    <a:pt x="663644" y="2927437"/>
                    <a:pt x="1482220" y="2927437"/>
                  </a:cubicBezTo>
                </a:path>
              </a:pathLst>
            </a:custGeom>
            <a:gradFill>
              <a:gsLst>
                <a:gs pos="0">
                  <a:schemeClr val="accent4">
                    <a:lumMod val="60000"/>
                    <a:lumOff val="40000"/>
                  </a:schemeClr>
                </a:gs>
                <a:gs pos="100000">
                  <a:schemeClr val="accent4"/>
                </a:gs>
              </a:gsLst>
              <a:lin ang="2700000" scaled="0"/>
            </a:gradFill>
            <a:ln w="6773" cap="flat">
              <a:noFill/>
              <a:prstDash val="solid"/>
              <a:miter/>
            </a:ln>
          </p:spPr>
          <p:txBody>
            <a:bodyPr rtlCol="0" anchor="ctr"/>
            <a:lstStyle/>
            <a:p>
              <a:endParaRPr lang="en-US"/>
            </a:p>
          </p:txBody>
        </p:sp>
        <p:grpSp>
          <p:nvGrpSpPr>
            <p:cNvPr id="38" name="Graphic 4">
              <a:extLst>
                <a:ext uri="{FF2B5EF4-FFF2-40B4-BE49-F238E27FC236}">
                  <a16:creationId xmlns:a16="http://schemas.microsoft.com/office/drawing/2014/main" id="{84521A18-4C52-5E1C-2862-7ADAE78D339B}"/>
                </a:ext>
              </a:extLst>
            </p:cNvPr>
            <p:cNvGrpSpPr/>
            <p:nvPr/>
          </p:nvGrpSpPr>
          <p:grpSpPr>
            <a:xfrm>
              <a:off x="18107666" y="326799"/>
              <a:ext cx="2658102" cy="2658102"/>
              <a:chOff x="7150769" y="649379"/>
              <a:chExt cx="2658102" cy="2658102"/>
            </a:xfrm>
            <a:solidFill>
              <a:srgbClr val="FFFFFF">
                <a:alpha val="40000"/>
              </a:srgbClr>
            </a:solidFill>
          </p:grpSpPr>
          <p:sp>
            <p:nvSpPr>
              <p:cNvPr id="39" name="Freeform: Shape 38">
                <a:extLst>
                  <a:ext uri="{FF2B5EF4-FFF2-40B4-BE49-F238E27FC236}">
                    <a16:creationId xmlns:a16="http://schemas.microsoft.com/office/drawing/2014/main" id="{6E7CF289-6CF0-17CE-103B-9AC737A1D23B}"/>
                  </a:ext>
                </a:extLst>
              </p:cNvPr>
              <p:cNvSpPr/>
              <p:nvPr/>
            </p:nvSpPr>
            <p:spPr>
              <a:xfrm>
                <a:off x="7150769" y="1046325"/>
                <a:ext cx="2658102" cy="2261156"/>
              </a:xfrm>
              <a:custGeom>
                <a:avLst/>
                <a:gdLst>
                  <a:gd name="connsiteX0" fmla="*/ 1329051 w 2658102"/>
                  <a:gd name="connsiteY0" fmla="*/ 2261156 h 2261156"/>
                  <a:gd name="connsiteX1" fmla="*/ 811596 w 2658102"/>
                  <a:gd name="connsiteY1" fmla="*/ 2156174 h 2261156"/>
                  <a:gd name="connsiteX2" fmla="*/ 389159 w 2658102"/>
                  <a:gd name="connsiteY2" fmla="*/ 1869828 h 2261156"/>
                  <a:gd name="connsiteX3" fmla="*/ 104440 w 2658102"/>
                  <a:gd name="connsiteY3" fmla="*/ 1445223 h 2261156"/>
                  <a:gd name="connsiteX4" fmla="*/ 0 w 2658102"/>
                  <a:gd name="connsiteY4" fmla="*/ 925395 h 2261156"/>
                  <a:gd name="connsiteX5" fmla="*/ 369301 w 2658102"/>
                  <a:gd name="connsiteY5" fmla="*/ 3531 h 2261156"/>
                  <a:gd name="connsiteX6" fmla="*/ 385296 w 2658102"/>
                  <a:gd name="connsiteY6" fmla="*/ 2989 h 2261156"/>
                  <a:gd name="connsiteX7" fmla="*/ 385838 w 2658102"/>
                  <a:gd name="connsiteY7" fmla="*/ 18713 h 2261156"/>
                  <a:gd name="connsiteX8" fmla="*/ 22636 w 2658102"/>
                  <a:gd name="connsiteY8" fmla="*/ 925395 h 2261156"/>
                  <a:gd name="connsiteX9" fmla="*/ 405357 w 2658102"/>
                  <a:gd name="connsiteY9" fmla="*/ 1854308 h 2261156"/>
                  <a:gd name="connsiteX10" fmla="*/ 1329051 w 2658102"/>
                  <a:gd name="connsiteY10" fmla="*/ 2238926 h 2261156"/>
                  <a:gd name="connsiteX11" fmla="*/ 2252745 w 2658102"/>
                  <a:gd name="connsiteY11" fmla="*/ 1854308 h 2261156"/>
                  <a:gd name="connsiteX12" fmla="*/ 2635466 w 2658102"/>
                  <a:gd name="connsiteY12" fmla="*/ 925395 h 2261156"/>
                  <a:gd name="connsiteX13" fmla="*/ 2312454 w 2658102"/>
                  <a:gd name="connsiteY13" fmla="*/ 59445 h 2261156"/>
                  <a:gd name="connsiteX14" fmla="*/ 2313539 w 2658102"/>
                  <a:gd name="connsiteY14" fmla="*/ 43789 h 2261156"/>
                  <a:gd name="connsiteX15" fmla="*/ 2329533 w 2658102"/>
                  <a:gd name="connsiteY15" fmla="*/ 44874 h 2261156"/>
                  <a:gd name="connsiteX16" fmla="*/ 2572165 w 2658102"/>
                  <a:gd name="connsiteY16" fmla="*/ 445216 h 2261156"/>
                  <a:gd name="connsiteX17" fmla="*/ 2658102 w 2658102"/>
                  <a:gd name="connsiteY17" fmla="*/ 925395 h 2261156"/>
                  <a:gd name="connsiteX18" fmla="*/ 2553663 w 2658102"/>
                  <a:gd name="connsiteY18" fmla="*/ 1445223 h 2261156"/>
                  <a:gd name="connsiteX19" fmla="*/ 2268943 w 2658102"/>
                  <a:gd name="connsiteY19" fmla="*/ 1869828 h 2261156"/>
                  <a:gd name="connsiteX20" fmla="*/ 1846507 w 2658102"/>
                  <a:gd name="connsiteY20" fmla="*/ 2156174 h 2261156"/>
                  <a:gd name="connsiteX21" fmla="*/ 1329051 w 2658102"/>
                  <a:gd name="connsiteY21" fmla="*/ 2261156 h 226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58102" h="2261156">
                    <a:moveTo>
                      <a:pt x="1329051" y="2261156"/>
                    </a:moveTo>
                    <a:cubicBezTo>
                      <a:pt x="1149585" y="2261156"/>
                      <a:pt x="975541" y="2225846"/>
                      <a:pt x="811596" y="2156174"/>
                    </a:cubicBezTo>
                    <a:cubicBezTo>
                      <a:pt x="653343" y="2088874"/>
                      <a:pt x="511220" y="1992567"/>
                      <a:pt x="389159" y="1869828"/>
                    </a:cubicBezTo>
                    <a:cubicBezTo>
                      <a:pt x="267166" y="1747157"/>
                      <a:pt x="171333" y="1604289"/>
                      <a:pt x="104440" y="1445223"/>
                    </a:cubicBezTo>
                    <a:cubicBezTo>
                      <a:pt x="35175" y="1280600"/>
                      <a:pt x="0" y="1105675"/>
                      <a:pt x="0" y="925395"/>
                    </a:cubicBezTo>
                    <a:cubicBezTo>
                      <a:pt x="0" y="581306"/>
                      <a:pt x="131143" y="253889"/>
                      <a:pt x="369301" y="3531"/>
                    </a:cubicBezTo>
                    <a:cubicBezTo>
                      <a:pt x="373571" y="-942"/>
                      <a:pt x="380687" y="-1213"/>
                      <a:pt x="385296" y="2989"/>
                    </a:cubicBezTo>
                    <a:cubicBezTo>
                      <a:pt x="389837" y="7191"/>
                      <a:pt x="390108" y="14240"/>
                      <a:pt x="385838" y="18713"/>
                    </a:cubicBezTo>
                    <a:cubicBezTo>
                      <a:pt x="151611" y="264936"/>
                      <a:pt x="22636" y="586931"/>
                      <a:pt x="22636" y="925395"/>
                    </a:cubicBezTo>
                    <a:cubicBezTo>
                      <a:pt x="22636" y="1263860"/>
                      <a:pt x="158592" y="1606187"/>
                      <a:pt x="405357" y="1854308"/>
                    </a:cubicBezTo>
                    <a:cubicBezTo>
                      <a:pt x="652123" y="2102294"/>
                      <a:pt x="980150" y="2238926"/>
                      <a:pt x="1329051" y="2238926"/>
                    </a:cubicBezTo>
                    <a:cubicBezTo>
                      <a:pt x="1677952" y="2238926"/>
                      <a:pt x="2005979" y="2102294"/>
                      <a:pt x="2252745" y="1854308"/>
                    </a:cubicBezTo>
                    <a:cubicBezTo>
                      <a:pt x="2499511" y="1606187"/>
                      <a:pt x="2635466" y="1276262"/>
                      <a:pt x="2635466" y="925395"/>
                    </a:cubicBezTo>
                    <a:cubicBezTo>
                      <a:pt x="2635466" y="596759"/>
                      <a:pt x="2523774" y="297332"/>
                      <a:pt x="2312454" y="59445"/>
                    </a:cubicBezTo>
                    <a:cubicBezTo>
                      <a:pt x="2308320" y="54836"/>
                      <a:pt x="2308795" y="47788"/>
                      <a:pt x="2313539" y="43789"/>
                    </a:cubicBezTo>
                    <a:cubicBezTo>
                      <a:pt x="2318215" y="39723"/>
                      <a:pt x="2325399" y="40265"/>
                      <a:pt x="2329533" y="44874"/>
                    </a:cubicBezTo>
                    <a:cubicBezTo>
                      <a:pt x="2434854" y="163411"/>
                      <a:pt x="2516522" y="298078"/>
                      <a:pt x="2572165" y="445216"/>
                    </a:cubicBezTo>
                    <a:cubicBezTo>
                      <a:pt x="2629230" y="595945"/>
                      <a:pt x="2658102" y="757451"/>
                      <a:pt x="2658102" y="925395"/>
                    </a:cubicBezTo>
                    <a:cubicBezTo>
                      <a:pt x="2658102" y="1105675"/>
                      <a:pt x="2622996" y="1280600"/>
                      <a:pt x="2553663" y="1445223"/>
                    </a:cubicBezTo>
                    <a:cubicBezTo>
                      <a:pt x="2486770" y="1604289"/>
                      <a:pt x="2390937" y="1747157"/>
                      <a:pt x="2268943" y="1869828"/>
                    </a:cubicBezTo>
                    <a:cubicBezTo>
                      <a:pt x="2146882" y="1992499"/>
                      <a:pt x="2004760" y="2088807"/>
                      <a:pt x="1846507" y="2156174"/>
                    </a:cubicBezTo>
                    <a:cubicBezTo>
                      <a:pt x="1682629" y="2225846"/>
                      <a:pt x="1508517" y="2261156"/>
                      <a:pt x="1329051" y="2261156"/>
                    </a:cubicBezTo>
                  </a:path>
                </a:pathLst>
              </a:custGeom>
              <a:grpFill/>
              <a:ln w="6773"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BC269667-BD20-E2F4-4C70-1E75F7299DF5}"/>
                  </a:ext>
                </a:extLst>
              </p:cNvPr>
              <p:cNvSpPr/>
              <p:nvPr/>
            </p:nvSpPr>
            <p:spPr>
              <a:xfrm>
                <a:off x="7705019" y="649379"/>
                <a:ext cx="1496258" cy="277128"/>
              </a:xfrm>
              <a:custGeom>
                <a:avLst/>
                <a:gdLst>
                  <a:gd name="connsiteX0" fmla="*/ 679172 w 1496258"/>
                  <a:gd name="connsiteY0" fmla="*/ 26635 h 277128"/>
                  <a:gd name="connsiteX1" fmla="*/ 667922 w 1496258"/>
                  <a:gd name="connsiteY1" fmla="*/ 16469 h 277128"/>
                  <a:gd name="connsiteX2" fmla="*/ 678223 w 1496258"/>
                  <a:gd name="connsiteY2" fmla="*/ 4473 h 277128"/>
                  <a:gd name="connsiteX3" fmla="*/ 787205 w 1496258"/>
                  <a:gd name="connsiteY3" fmla="*/ 0 h 277128"/>
                  <a:gd name="connsiteX4" fmla="*/ 799878 w 1496258"/>
                  <a:gd name="connsiteY4" fmla="*/ 68 h 277128"/>
                  <a:gd name="connsiteX5" fmla="*/ 811060 w 1496258"/>
                  <a:gd name="connsiteY5" fmla="*/ 11251 h 277128"/>
                  <a:gd name="connsiteX6" fmla="*/ 799743 w 1496258"/>
                  <a:gd name="connsiteY6" fmla="*/ 22230 h 277128"/>
                  <a:gd name="connsiteX7" fmla="*/ 799675 w 1496258"/>
                  <a:gd name="connsiteY7" fmla="*/ 22230 h 277128"/>
                  <a:gd name="connsiteX8" fmla="*/ 787205 w 1496258"/>
                  <a:gd name="connsiteY8" fmla="*/ 22230 h 277128"/>
                  <a:gd name="connsiteX9" fmla="*/ 680121 w 1496258"/>
                  <a:gd name="connsiteY9" fmla="*/ 26635 h 277128"/>
                  <a:gd name="connsiteX10" fmla="*/ 679172 w 1496258"/>
                  <a:gd name="connsiteY10" fmla="*/ 26635 h 277128"/>
                  <a:gd name="connsiteX11" fmla="*/ 1039596 w 1496258"/>
                  <a:gd name="connsiteY11" fmla="*/ 46358 h 277128"/>
                  <a:gd name="connsiteX12" fmla="*/ 1037358 w 1496258"/>
                  <a:gd name="connsiteY12" fmla="*/ 46154 h 277128"/>
                  <a:gd name="connsiteX13" fmla="*/ 919093 w 1496258"/>
                  <a:gd name="connsiteY13" fmla="*/ 28804 h 277128"/>
                  <a:gd name="connsiteX14" fmla="*/ 908995 w 1496258"/>
                  <a:gd name="connsiteY14" fmla="*/ 16605 h 277128"/>
                  <a:gd name="connsiteX15" fmla="*/ 921397 w 1496258"/>
                  <a:gd name="connsiteY15" fmla="*/ 6710 h 277128"/>
                  <a:gd name="connsiteX16" fmla="*/ 1041764 w 1496258"/>
                  <a:gd name="connsiteY16" fmla="*/ 24331 h 277128"/>
                  <a:gd name="connsiteX17" fmla="*/ 1050710 w 1496258"/>
                  <a:gd name="connsiteY17" fmla="*/ 37411 h 277128"/>
                  <a:gd name="connsiteX18" fmla="*/ 1039596 w 1496258"/>
                  <a:gd name="connsiteY18" fmla="*/ 46358 h 277128"/>
                  <a:gd name="connsiteX19" fmla="*/ 441827 w 1496258"/>
                  <a:gd name="connsiteY19" fmla="*/ 68520 h 277128"/>
                  <a:gd name="connsiteX20" fmla="*/ 430915 w 1496258"/>
                  <a:gd name="connsiteY20" fmla="*/ 60387 h 277128"/>
                  <a:gd name="connsiteX21" fmla="*/ 438778 w 1496258"/>
                  <a:gd name="connsiteY21" fmla="*/ 46696 h 277128"/>
                  <a:gd name="connsiteX22" fmla="*/ 557450 w 1496258"/>
                  <a:gd name="connsiteY22" fmla="*/ 20061 h 277128"/>
                  <a:gd name="connsiteX23" fmla="*/ 570598 w 1496258"/>
                  <a:gd name="connsiteY23" fmla="*/ 29007 h 277128"/>
                  <a:gd name="connsiteX24" fmla="*/ 561449 w 1496258"/>
                  <a:gd name="connsiteY24" fmla="*/ 41884 h 277128"/>
                  <a:gd name="connsiteX25" fmla="*/ 444877 w 1496258"/>
                  <a:gd name="connsiteY25" fmla="*/ 68045 h 277128"/>
                  <a:gd name="connsiteX26" fmla="*/ 441827 w 1496258"/>
                  <a:gd name="connsiteY26" fmla="*/ 68452 h 277128"/>
                  <a:gd name="connsiteX27" fmla="*/ 1270637 w 1496258"/>
                  <a:gd name="connsiteY27" fmla="*/ 113657 h 277128"/>
                  <a:gd name="connsiteX28" fmla="*/ 1266435 w 1496258"/>
                  <a:gd name="connsiteY28" fmla="*/ 112844 h 277128"/>
                  <a:gd name="connsiteX29" fmla="*/ 1153456 w 1496258"/>
                  <a:gd name="connsiteY29" fmla="*/ 74213 h 277128"/>
                  <a:gd name="connsiteX30" fmla="*/ 1145865 w 1496258"/>
                  <a:gd name="connsiteY30" fmla="*/ 60387 h 277128"/>
                  <a:gd name="connsiteX31" fmla="*/ 1159895 w 1496258"/>
                  <a:gd name="connsiteY31" fmla="*/ 52932 h 277128"/>
                  <a:gd name="connsiteX32" fmla="*/ 1274839 w 1496258"/>
                  <a:gd name="connsiteY32" fmla="*/ 92308 h 277128"/>
                  <a:gd name="connsiteX33" fmla="*/ 1281142 w 1496258"/>
                  <a:gd name="connsiteY33" fmla="*/ 106744 h 277128"/>
                  <a:gd name="connsiteX34" fmla="*/ 1270637 w 1496258"/>
                  <a:gd name="connsiteY34" fmla="*/ 113725 h 277128"/>
                  <a:gd name="connsiteX35" fmla="*/ 216749 w 1496258"/>
                  <a:gd name="connsiteY35" fmla="*/ 153170 h 277128"/>
                  <a:gd name="connsiteX36" fmla="*/ 206583 w 1496258"/>
                  <a:gd name="connsiteY36" fmla="*/ 147002 h 277128"/>
                  <a:gd name="connsiteX37" fmla="*/ 211734 w 1496258"/>
                  <a:gd name="connsiteY37" fmla="*/ 132160 h 277128"/>
                  <a:gd name="connsiteX38" fmla="*/ 323222 w 1496258"/>
                  <a:gd name="connsiteY38" fmla="*/ 84243 h 277128"/>
                  <a:gd name="connsiteX39" fmla="*/ 337862 w 1496258"/>
                  <a:gd name="connsiteY39" fmla="*/ 90614 h 277128"/>
                  <a:gd name="connsiteX40" fmla="*/ 331355 w 1496258"/>
                  <a:gd name="connsiteY40" fmla="*/ 104914 h 277128"/>
                  <a:gd name="connsiteX41" fmla="*/ 221765 w 1496258"/>
                  <a:gd name="connsiteY41" fmla="*/ 152017 h 277128"/>
                  <a:gd name="connsiteX42" fmla="*/ 216749 w 1496258"/>
                  <a:gd name="connsiteY42" fmla="*/ 153170 h 277128"/>
                  <a:gd name="connsiteX43" fmla="*/ 1484939 w 1496258"/>
                  <a:gd name="connsiteY43" fmla="*/ 222096 h 277128"/>
                  <a:gd name="connsiteX44" fmla="*/ 1478839 w 1496258"/>
                  <a:gd name="connsiteY44" fmla="*/ 220334 h 277128"/>
                  <a:gd name="connsiteX45" fmla="*/ 1375146 w 1496258"/>
                  <a:gd name="connsiteY45" fmla="*/ 161777 h 277128"/>
                  <a:gd name="connsiteX46" fmla="*/ 1370265 w 1496258"/>
                  <a:gd name="connsiteY46" fmla="*/ 146799 h 277128"/>
                  <a:gd name="connsiteX47" fmla="*/ 1385514 w 1496258"/>
                  <a:gd name="connsiteY47" fmla="*/ 142055 h 277128"/>
                  <a:gd name="connsiteX48" fmla="*/ 1491039 w 1496258"/>
                  <a:gd name="connsiteY48" fmla="*/ 201628 h 277128"/>
                  <a:gd name="connsiteX49" fmla="*/ 1494496 w 1496258"/>
                  <a:gd name="connsiteY49" fmla="*/ 216945 h 277128"/>
                  <a:gd name="connsiteX50" fmla="*/ 1484939 w 1496258"/>
                  <a:gd name="connsiteY50" fmla="*/ 222096 h 277128"/>
                  <a:gd name="connsiteX51" fmla="*/ 11326 w 1496258"/>
                  <a:gd name="connsiteY51" fmla="*/ 277061 h 277128"/>
                  <a:gd name="connsiteX52" fmla="*/ 2244 w 1496258"/>
                  <a:gd name="connsiteY52" fmla="*/ 272588 h 277128"/>
                  <a:gd name="connsiteX53" fmla="*/ 4548 w 1496258"/>
                  <a:gd name="connsiteY53" fmla="*/ 257067 h 277128"/>
                  <a:gd name="connsiteX54" fmla="*/ 105193 w 1496258"/>
                  <a:gd name="connsiteY54" fmla="*/ 189903 h 277128"/>
                  <a:gd name="connsiteX55" fmla="*/ 120781 w 1496258"/>
                  <a:gd name="connsiteY55" fmla="*/ 193563 h 277128"/>
                  <a:gd name="connsiteX56" fmla="*/ 117053 w 1496258"/>
                  <a:gd name="connsiteY56" fmla="*/ 208880 h 277128"/>
                  <a:gd name="connsiteX57" fmla="*/ 18103 w 1496258"/>
                  <a:gd name="connsiteY57" fmla="*/ 274892 h 277128"/>
                  <a:gd name="connsiteX58" fmla="*/ 11326 w 1496258"/>
                  <a:gd name="connsiteY58" fmla="*/ 277129 h 27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96258" h="277128">
                    <a:moveTo>
                      <a:pt x="679172" y="26635"/>
                    </a:moveTo>
                    <a:cubicBezTo>
                      <a:pt x="673344" y="26635"/>
                      <a:pt x="668396" y="22230"/>
                      <a:pt x="667922" y="16469"/>
                    </a:cubicBezTo>
                    <a:cubicBezTo>
                      <a:pt x="667380" y="10369"/>
                      <a:pt x="671988" y="5015"/>
                      <a:pt x="678223" y="4473"/>
                    </a:cubicBezTo>
                    <a:cubicBezTo>
                      <a:pt x="714279" y="1491"/>
                      <a:pt x="750945" y="0"/>
                      <a:pt x="787205" y="0"/>
                    </a:cubicBezTo>
                    <a:cubicBezTo>
                      <a:pt x="791407" y="0"/>
                      <a:pt x="795609" y="0"/>
                      <a:pt x="799878" y="68"/>
                    </a:cubicBezTo>
                    <a:cubicBezTo>
                      <a:pt x="806113" y="68"/>
                      <a:pt x="811128" y="5151"/>
                      <a:pt x="811060" y="11251"/>
                    </a:cubicBezTo>
                    <a:cubicBezTo>
                      <a:pt x="811060" y="17350"/>
                      <a:pt x="805910" y="22230"/>
                      <a:pt x="799743" y="22230"/>
                    </a:cubicBezTo>
                    <a:lnTo>
                      <a:pt x="799675" y="22230"/>
                    </a:lnTo>
                    <a:cubicBezTo>
                      <a:pt x="795541" y="22230"/>
                      <a:pt x="791339" y="22230"/>
                      <a:pt x="787205" y="22230"/>
                    </a:cubicBezTo>
                    <a:cubicBezTo>
                      <a:pt x="751555" y="22230"/>
                      <a:pt x="715499" y="23721"/>
                      <a:pt x="680121" y="26635"/>
                    </a:cubicBezTo>
                    <a:cubicBezTo>
                      <a:pt x="679782" y="26635"/>
                      <a:pt x="679443" y="26635"/>
                      <a:pt x="679172" y="26635"/>
                    </a:cubicBezTo>
                    <a:moveTo>
                      <a:pt x="1039596" y="46358"/>
                    </a:moveTo>
                    <a:cubicBezTo>
                      <a:pt x="1038849" y="46358"/>
                      <a:pt x="1038104" y="46290"/>
                      <a:pt x="1037358" y="46154"/>
                    </a:cubicBezTo>
                    <a:cubicBezTo>
                      <a:pt x="998456" y="38631"/>
                      <a:pt x="958673" y="32803"/>
                      <a:pt x="919093" y="28804"/>
                    </a:cubicBezTo>
                    <a:cubicBezTo>
                      <a:pt x="912857" y="28194"/>
                      <a:pt x="908317" y="22704"/>
                      <a:pt x="908995" y="16605"/>
                    </a:cubicBezTo>
                    <a:cubicBezTo>
                      <a:pt x="909604" y="10505"/>
                      <a:pt x="915161" y="6100"/>
                      <a:pt x="921397" y="6710"/>
                    </a:cubicBezTo>
                    <a:cubicBezTo>
                      <a:pt x="961655" y="10776"/>
                      <a:pt x="1002184" y="16672"/>
                      <a:pt x="1041764" y="24331"/>
                    </a:cubicBezTo>
                    <a:cubicBezTo>
                      <a:pt x="1047864" y="25551"/>
                      <a:pt x="1051862" y="31379"/>
                      <a:pt x="1050710" y="37411"/>
                    </a:cubicBezTo>
                    <a:cubicBezTo>
                      <a:pt x="1049626" y="42698"/>
                      <a:pt x="1044881" y="46358"/>
                      <a:pt x="1039596" y="46358"/>
                    </a:cubicBezTo>
                    <a:moveTo>
                      <a:pt x="441827" y="68520"/>
                    </a:moveTo>
                    <a:cubicBezTo>
                      <a:pt x="436880" y="68520"/>
                      <a:pt x="432339" y="65334"/>
                      <a:pt x="430915" y="60387"/>
                    </a:cubicBezTo>
                    <a:cubicBezTo>
                      <a:pt x="429221" y="54490"/>
                      <a:pt x="432746" y="48391"/>
                      <a:pt x="438778" y="46696"/>
                    </a:cubicBezTo>
                    <a:cubicBezTo>
                      <a:pt x="477748" y="35988"/>
                      <a:pt x="517666" y="27042"/>
                      <a:pt x="557450" y="20061"/>
                    </a:cubicBezTo>
                    <a:cubicBezTo>
                      <a:pt x="563550" y="18977"/>
                      <a:pt x="569446" y="22975"/>
                      <a:pt x="570598" y="29007"/>
                    </a:cubicBezTo>
                    <a:cubicBezTo>
                      <a:pt x="571683" y="35039"/>
                      <a:pt x="567616" y="40800"/>
                      <a:pt x="561449" y="41884"/>
                    </a:cubicBezTo>
                    <a:cubicBezTo>
                      <a:pt x="522343" y="48797"/>
                      <a:pt x="483102" y="57608"/>
                      <a:pt x="444877" y="68045"/>
                    </a:cubicBezTo>
                    <a:cubicBezTo>
                      <a:pt x="443861" y="68316"/>
                      <a:pt x="442844" y="68452"/>
                      <a:pt x="441827" y="68452"/>
                    </a:cubicBezTo>
                    <a:moveTo>
                      <a:pt x="1270637" y="113657"/>
                    </a:moveTo>
                    <a:cubicBezTo>
                      <a:pt x="1269214" y="113657"/>
                      <a:pt x="1267791" y="113386"/>
                      <a:pt x="1266435" y="112844"/>
                    </a:cubicBezTo>
                    <a:cubicBezTo>
                      <a:pt x="1229566" y="98273"/>
                      <a:pt x="1191545" y="85260"/>
                      <a:pt x="1153456" y="74213"/>
                    </a:cubicBezTo>
                    <a:cubicBezTo>
                      <a:pt x="1147492" y="72451"/>
                      <a:pt x="1144035" y="66283"/>
                      <a:pt x="1145865" y="60387"/>
                    </a:cubicBezTo>
                    <a:cubicBezTo>
                      <a:pt x="1147627" y="54490"/>
                      <a:pt x="1153931" y="51169"/>
                      <a:pt x="1159895" y="52932"/>
                    </a:cubicBezTo>
                    <a:cubicBezTo>
                      <a:pt x="1198661" y="64250"/>
                      <a:pt x="1237292" y="77466"/>
                      <a:pt x="1274839" y="92308"/>
                    </a:cubicBezTo>
                    <a:cubicBezTo>
                      <a:pt x="1280600" y="94613"/>
                      <a:pt x="1283447" y="101051"/>
                      <a:pt x="1281142" y="106744"/>
                    </a:cubicBezTo>
                    <a:cubicBezTo>
                      <a:pt x="1279381" y="111082"/>
                      <a:pt x="1275111" y="113725"/>
                      <a:pt x="1270637" y="113725"/>
                    </a:cubicBezTo>
                    <a:moveTo>
                      <a:pt x="216749" y="153170"/>
                    </a:moveTo>
                    <a:cubicBezTo>
                      <a:pt x="212615" y="153170"/>
                      <a:pt x="208548" y="150865"/>
                      <a:pt x="206583" y="147002"/>
                    </a:cubicBezTo>
                    <a:cubicBezTo>
                      <a:pt x="203804" y="141512"/>
                      <a:pt x="206109" y="134871"/>
                      <a:pt x="211734" y="132160"/>
                    </a:cubicBezTo>
                    <a:cubicBezTo>
                      <a:pt x="247993" y="114538"/>
                      <a:pt x="285540" y="98408"/>
                      <a:pt x="323222" y="84243"/>
                    </a:cubicBezTo>
                    <a:cubicBezTo>
                      <a:pt x="329051" y="82007"/>
                      <a:pt x="335625" y="84921"/>
                      <a:pt x="337862" y="90614"/>
                    </a:cubicBezTo>
                    <a:cubicBezTo>
                      <a:pt x="340098" y="96307"/>
                      <a:pt x="337184" y="102746"/>
                      <a:pt x="331355" y="104914"/>
                    </a:cubicBezTo>
                    <a:cubicBezTo>
                      <a:pt x="294283" y="118876"/>
                      <a:pt x="257414" y="134667"/>
                      <a:pt x="221765" y="152017"/>
                    </a:cubicBezTo>
                    <a:cubicBezTo>
                      <a:pt x="220138" y="152763"/>
                      <a:pt x="218444" y="153170"/>
                      <a:pt x="216749" y="153170"/>
                    </a:cubicBezTo>
                    <a:moveTo>
                      <a:pt x="1484939" y="222096"/>
                    </a:moveTo>
                    <a:cubicBezTo>
                      <a:pt x="1482838" y="222096"/>
                      <a:pt x="1480737" y="221554"/>
                      <a:pt x="1478839" y="220334"/>
                    </a:cubicBezTo>
                    <a:cubicBezTo>
                      <a:pt x="1445292" y="199324"/>
                      <a:pt x="1410456" y="179601"/>
                      <a:pt x="1375146" y="161777"/>
                    </a:cubicBezTo>
                    <a:cubicBezTo>
                      <a:pt x="1369588" y="158998"/>
                      <a:pt x="1367419" y="152289"/>
                      <a:pt x="1370265" y="146799"/>
                    </a:cubicBezTo>
                    <a:cubicBezTo>
                      <a:pt x="1373112" y="141309"/>
                      <a:pt x="1379957" y="139208"/>
                      <a:pt x="1385514" y="142055"/>
                    </a:cubicBezTo>
                    <a:cubicBezTo>
                      <a:pt x="1421435" y="160218"/>
                      <a:pt x="1456881" y="180279"/>
                      <a:pt x="1491039" y="201628"/>
                    </a:cubicBezTo>
                    <a:cubicBezTo>
                      <a:pt x="1496325" y="204949"/>
                      <a:pt x="1497817" y="211794"/>
                      <a:pt x="1494496" y="216945"/>
                    </a:cubicBezTo>
                    <a:cubicBezTo>
                      <a:pt x="1492326" y="220266"/>
                      <a:pt x="1488667" y="222096"/>
                      <a:pt x="1484939" y="222096"/>
                    </a:cubicBezTo>
                    <a:moveTo>
                      <a:pt x="11326" y="277061"/>
                    </a:moveTo>
                    <a:cubicBezTo>
                      <a:pt x="7869" y="277061"/>
                      <a:pt x="4481" y="275502"/>
                      <a:pt x="2244" y="272588"/>
                    </a:cubicBezTo>
                    <a:cubicBezTo>
                      <a:pt x="-1484" y="267708"/>
                      <a:pt x="-467" y="260727"/>
                      <a:pt x="4548" y="257067"/>
                    </a:cubicBezTo>
                    <a:cubicBezTo>
                      <a:pt x="36944" y="233279"/>
                      <a:pt x="70831" y="210642"/>
                      <a:pt x="105193" y="189903"/>
                    </a:cubicBezTo>
                    <a:cubicBezTo>
                      <a:pt x="110479" y="186718"/>
                      <a:pt x="117460" y="188344"/>
                      <a:pt x="120781" y="193563"/>
                    </a:cubicBezTo>
                    <a:cubicBezTo>
                      <a:pt x="124034" y="198782"/>
                      <a:pt x="122407" y="205627"/>
                      <a:pt x="117053" y="208880"/>
                    </a:cubicBezTo>
                    <a:cubicBezTo>
                      <a:pt x="83234" y="229280"/>
                      <a:pt x="49957" y="251510"/>
                      <a:pt x="18103" y="274892"/>
                    </a:cubicBezTo>
                    <a:cubicBezTo>
                      <a:pt x="16070" y="276383"/>
                      <a:pt x="13698" y="277129"/>
                      <a:pt x="11326" y="277129"/>
                    </a:cubicBezTo>
                  </a:path>
                </a:pathLst>
              </a:custGeom>
              <a:grpFill/>
              <a:ln w="6773" cap="flat">
                <a:noFill/>
                <a:prstDash val="solid"/>
                <a:miter/>
              </a:ln>
            </p:spPr>
            <p:txBody>
              <a:bodyPr rtlCol="0" anchor="ctr"/>
              <a:lstStyle/>
              <a:p>
                <a:endParaRPr lang="en-US"/>
              </a:p>
            </p:txBody>
          </p:sp>
        </p:grpSp>
      </p:grpSp>
      <p:grpSp>
        <p:nvGrpSpPr>
          <p:cNvPr id="41" name="Group 40">
            <a:extLst>
              <a:ext uri="{FF2B5EF4-FFF2-40B4-BE49-F238E27FC236}">
                <a16:creationId xmlns:a16="http://schemas.microsoft.com/office/drawing/2014/main" id="{B58DE60D-1986-F1B9-C20C-4D7B4F5628FD}"/>
              </a:ext>
            </a:extLst>
          </p:cNvPr>
          <p:cNvGrpSpPr/>
          <p:nvPr userDrawn="1"/>
        </p:nvGrpSpPr>
        <p:grpSpPr>
          <a:xfrm>
            <a:off x="697924" y="2455766"/>
            <a:ext cx="1209555" cy="1209555"/>
            <a:chOff x="697924" y="2455766"/>
            <a:chExt cx="1209555" cy="1209555"/>
          </a:xfrm>
        </p:grpSpPr>
        <p:sp>
          <p:nvSpPr>
            <p:cNvPr id="42" name="Oval 41">
              <a:extLst>
                <a:ext uri="{FF2B5EF4-FFF2-40B4-BE49-F238E27FC236}">
                  <a16:creationId xmlns:a16="http://schemas.microsoft.com/office/drawing/2014/main" id="{7F5282F8-5505-515D-0790-248EAC8BD477}"/>
                </a:ext>
              </a:extLst>
            </p:cNvPr>
            <p:cNvSpPr/>
            <p:nvPr/>
          </p:nvSpPr>
          <p:spPr>
            <a:xfrm>
              <a:off x="697924" y="2455766"/>
              <a:ext cx="1209555" cy="120955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E68EA7A3-EBBF-DC00-C47B-2890BF3DDCFA}"/>
                </a:ext>
              </a:extLst>
            </p:cNvPr>
            <p:cNvGrpSpPr/>
            <p:nvPr/>
          </p:nvGrpSpPr>
          <p:grpSpPr>
            <a:xfrm>
              <a:off x="925895" y="2752124"/>
              <a:ext cx="753612" cy="628189"/>
              <a:chOff x="5915048" y="3276600"/>
              <a:chExt cx="363712" cy="303180"/>
            </a:xfrm>
            <a:solidFill>
              <a:schemeClr val="accent4">
                <a:lumMod val="20000"/>
                <a:lumOff val="80000"/>
              </a:schemeClr>
            </a:solidFill>
          </p:grpSpPr>
          <p:sp>
            <p:nvSpPr>
              <p:cNvPr id="44" name="Freeform: Shape 43">
                <a:extLst>
                  <a:ext uri="{FF2B5EF4-FFF2-40B4-BE49-F238E27FC236}">
                    <a16:creationId xmlns:a16="http://schemas.microsoft.com/office/drawing/2014/main" id="{C7CA4FB7-6F9C-9978-8978-9BBAEE96B719}"/>
                  </a:ext>
                </a:extLst>
              </p:cNvPr>
              <p:cNvSpPr/>
              <p:nvPr/>
            </p:nvSpPr>
            <p:spPr>
              <a:xfrm>
                <a:off x="5915048" y="3276600"/>
                <a:ext cx="363712" cy="303180"/>
              </a:xfrm>
              <a:custGeom>
                <a:avLst/>
                <a:gdLst>
                  <a:gd name="connsiteX0" fmla="*/ 13216 w 363712"/>
                  <a:gd name="connsiteY0" fmla="*/ 151638 h 303180"/>
                  <a:gd name="connsiteX1" fmla="*/ 117705 w 363712"/>
                  <a:gd name="connsiteY1" fmla="*/ 71057 h 303180"/>
                  <a:gd name="connsiteX2" fmla="*/ 79129 w 363712"/>
                  <a:gd name="connsiteY2" fmla="*/ 145542 h 303180"/>
                  <a:gd name="connsiteX3" fmla="*/ 30266 w 363712"/>
                  <a:gd name="connsiteY3" fmla="*/ 145542 h 303180"/>
                  <a:gd name="connsiteX4" fmla="*/ 30266 w 363712"/>
                  <a:gd name="connsiteY4" fmla="*/ 157639 h 303180"/>
                  <a:gd name="connsiteX5" fmla="*/ 79129 w 363712"/>
                  <a:gd name="connsiteY5" fmla="*/ 157639 h 303180"/>
                  <a:gd name="connsiteX6" fmla="*/ 117705 w 363712"/>
                  <a:gd name="connsiteY6" fmla="*/ 232124 h 303180"/>
                  <a:gd name="connsiteX7" fmla="*/ 13216 w 363712"/>
                  <a:gd name="connsiteY7" fmla="*/ 151543 h 303180"/>
                  <a:gd name="connsiteX8" fmla="*/ 246007 w 363712"/>
                  <a:gd name="connsiteY8" fmla="*/ 71057 h 303180"/>
                  <a:gd name="connsiteX9" fmla="*/ 350496 w 363712"/>
                  <a:gd name="connsiteY9" fmla="*/ 151638 h 303180"/>
                  <a:gd name="connsiteX10" fmla="*/ 246007 w 363712"/>
                  <a:gd name="connsiteY10" fmla="*/ 232219 h 303180"/>
                  <a:gd name="connsiteX11" fmla="*/ 284583 w 363712"/>
                  <a:gd name="connsiteY11" fmla="*/ 157734 h 303180"/>
                  <a:gd name="connsiteX12" fmla="*/ 333351 w 363712"/>
                  <a:gd name="connsiteY12" fmla="*/ 157734 h 303180"/>
                  <a:gd name="connsiteX13" fmla="*/ 333351 w 363712"/>
                  <a:gd name="connsiteY13" fmla="*/ 145637 h 303180"/>
                  <a:gd name="connsiteX14" fmla="*/ 284583 w 363712"/>
                  <a:gd name="connsiteY14" fmla="*/ 145637 h 303180"/>
                  <a:gd name="connsiteX15" fmla="*/ 246007 w 363712"/>
                  <a:gd name="connsiteY15" fmla="*/ 71152 h 303180"/>
                  <a:gd name="connsiteX16" fmla="*/ 187904 w 363712"/>
                  <a:gd name="connsiteY16" fmla="*/ 97155 h 303180"/>
                  <a:gd name="connsiteX17" fmla="*/ 187904 w 363712"/>
                  <a:gd name="connsiteY17" fmla="*/ 61055 h 303180"/>
                  <a:gd name="connsiteX18" fmla="*/ 272486 w 363712"/>
                  <a:gd name="connsiteY18" fmla="*/ 145637 h 303180"/>
                  <a:gd name="connsiteX19" fmla="*/ 236387 w 363712"/>
                  <a:gd name="connsiteY19" fmla="*/ 145637 h 303180"/>
                  <a:gd name="connsiteX20" fmla="*/ 236387 w 363712"/>
                  <a:gd name="connsiteY20" fmla="*/ 157734 h 303180"/>
                  <a:gd name="connsiteX21" fmla="*/ 272486 w 363712"/>
                  <a:gd name="connsiteY21" fmla="*/ 157734 h 303180"/>
                  <a:gd name="connsiteX22" fmla="*/ 187904 w 363712"/>
                  <a:gd name="connsiteY22" fmla="*/ 242316 h 303180"/>
                  <a:gd name="connsiteX23" fmla="*/ 187904 w 363712"/>
                  <a:gd name="connsiteY23" fmla="*/ 206216 h 303180"/>
                  <a:gd name="connsiteX24" fmla="*/ 175808 w 363712"/>
                  <a:gd name="connsiteY24" fmla="*/ 206216 h 303180"/>
                  <a:gd name="connsiteX25" fmla="*/ 175808 w 363712"/>
                  <a:gd name="connsiteY25" fmla="*/ 242316 h 303180"/>
                  <a:gd name="connsiteX26" fmla="*/ 91226 w 363712"/>
                  <a:gd name="connsiteY26" fmla="*/ 157734 h 303180"/>
                  <a:gd name="connsiteX27" fmla="*/ 127325 w 363712"/>
                  <a:gd name="connsiteY27" fmla="*/ 157734 h 303180"/>
                  <a:gd name="connsiteX28" fmla="*/ 127325 w 363712"/>
                  <a:gd name="connsiteY28" fmla="*/ 145637 h 303180"/>
                  <a:gd name="connsiteX29" fmla="*/ 91226 w 363712"/>
                  <a:gd name="connsiteY29" fmla="*/ 145637 h 303180"/>
                  <a:gd name="connsiteX30" fmla="*/ 175808 w 363712"/>
                  <a:gd name="connsiteY30" fmla="*/ 61055 h 303180"/>
                  <a:gd name="connsiteX31" fmla="*/ 175808 w 363712"/>
                  <a:gd name="connsiteY31" fmla="*/ 97155 h 303180"/>
                  <a:gd name="connsiteX32" fmla="*/ 187904 w 363712"/>
                  <a:gd name="connsiteY32" fmla="*/ 97155 h 303180"/>
                  <a:gd name="connsiteX33" fmla="*/ 175808 w 363712"/>
                  <a:gd name="connsiteY33" fmla="*/ 95 h 303180"/>
                  <a:gd name="connsiteX34" fmla="*/ 175808 w 363712"/>
                  <a:gd name="connsiteY34" fmla="*/ 48768 h 303180"/>
                  <a:gd name="connsiteX35" fmla="*/ 929 w 363712"/>
                  <a:gd name="connsiteY35" fmla="*/ 148400 h 303180"/>
                  <a:gd name="connsiteX36" fmla="*/ 929 w 363712"/>
                  <a:gd name="connsiteY36" fmla="*/ 154877 h 303180"/>
                  <a:gd name="connsiteX37" fmla="*/ 175808 w 363712"/>
                  <a:gd name="connsiteY37" fmla="*/ 254508 h 303180"/>
                  <a:gd name="connsiteX38" fmla="*/ 175808 w 363712"/>
                  <a:gd name="connsiteY38" fmla="*/ 303181 h 303180"/>
                  <a:gd name="connsiteX39" fmla="*/ 187904 w 363712"/>
                  <a:gd name="connsiteY39" fmla="*/ 303181 h 303180"/>
                  <a:gd name="connsiteX40" fmla="*/ 187904 w 363712"/>
                  <a:gd name="connsiteY40" fmla="*/ 254508 h 303180"/>
                  <a:gd name="connsiteX41" fmla="*/ 362783 w 363712"/>
                  <a:gd name="connsiteY41" fmla="*/ 154877 h 303180"/>
                  <a:gd name="connsiteX42" fmla="*/ 362783 w 363712"/>
                  <a:gd name="connsiteY42" fmla="*/ 148400 h 303180"/>
                  <a:gd name="connsiteX43" fmla="*/ 187904 w 363712"/>
                  <a:gd name="connsiteY43" fmla="*/ 48768 h 303180"/>
                  <a:gd name="connsiteX44" fmla="*/ 187904 w 363712"/>
                  <a:gd name="connsiteY44" fmla="*/ 0 h 303180"/>
                  <a:gd name="connsiteX45" fmla="*/ 175808 w 363712"/>
                  <a:gd name="connsiteY45" fmla="*/ 0 h 30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63712" h="303180">
                    <a:moveTo>
                      <a:pt x="13216" y="151638"/>
                    </a:moveTo>
                    <a:cubicBezTo>
                      <a:pt x="37981" y="113824"/>
                      <a:pt x="74747" y="85439"/>
                      <a:pt x="117705" y="71057"/>
                    </a:cubicBezTo>
                    <a:cubicBezTo>
                      <a:pt x="94845" y="89249"/>
                      <a:pt x="80748" y="116396"/>
                      <a:pt x="79129" y="145542"/>
                    </a:cubicBezTo>
                    <a:lnTo>
                      <a:pt x="30266" y="145542"/>
                    </a:lnTo>
                    <a:lnTo>
                      <a:pt x="30266" y="157639"/>
                    </a:lnTo>
                    <a:lnTo>
                      <a:pt x="79129" y="157639"/>
                    </a:lnTo>
                    <a:cubicBezTo>
                      <a:pt x="80843" y="186785"/>
                      <a:pt x="94845" y="213931"/>
                      <a:pt x="117705" y="232124"/>
                    </a:cubicBezTo>
                    <a:cubicBezTo>
                      <a:pt x="74843" y="217837"/>
                      <a:pt x="37981" y="189452"/>
                      <a:pt x="13216" y="151543"/>
                    </a:cubicBezTo>
                    <a:moveTo>
                      <a:pt x="246007" y="71057"/>
                    </a:moveTo>
                    <a:cubicBezTo>
                      <a:pt x="288965" y="85344"/>
                      <a:pt x="325731" y="113728"/>
                      <a:pt x="350496" y="151638"/>
                    </a:cubicBezTo>
                    <a:cubicBezTo>
                      <a:pt x="325731" y="189548"/>
                      <a:pt x="288869" y="217837"/>
                      <a:pt x="246007" y="232219"/>
                    </a:cubicBezTo>
                    <a:cubicBezTo>
                      <a:pt x="268867" y="214027"/>
                      <a:pt x="282964" y="186881"/>
                      <a:pt x="284583" y="157734"/>
                    </a:cubicBezTo>
                    <a:lnTo>
                      <a:pt x="333351" y="157734"/>
                    </a:lnTo>
                    <a:lnTo>
                      <a:pt x="333351" y="145637"/>
                    </a:lnTo>
                    <a:lnTo>
                      <a:pt x="284583" y="145637"/>
                    </a:lnTo>
                    <a:cubicBezTo>
                      <a:pt x="282869" y="116491"/>
                      <a:pt x="268867" y="89345"/>
                      <a:pt x="246007" y="71152"/>
                    </a:cubicBezTo>
                    <a:moveTo>
                      <a:pt x="187904" y="97155"/>
                    </a:moveTo>
                    <a:lnTo>
                      <a:pt x="187904" y="61055"/>
                    </a:lnTo>
                    <a:cubicBezTo>
                      <a:pt x="233243" y="64103"/>
                      <a:pt x="269438" y="100298"/>
                      <a:pt x="272486" y="145637"/>
                    </a:cubicBezTo>
                    <a:lnTo>
                      <a:pt x="236387" y="145637"/>
                    </a:lnTo>
                    <a:lnTo>
                      <a:pt x="236387" y="157734"/>
                    </a:lnTo>
                    <a:lnTo>
                      <a:pt x="272486" y="157734"/>
                    </a:lnTo>
                    <a:cubicBezTo>
                      <a:pt x="269438" y="203073"/>
                      <a:pt x="233339" y="239268"/>
                      <a:pt x="187904" y="242316"/>
                    </a:cubicBezTo>
                    <a:lnTo>
                      <a:pt x="187904" y="206216"/>
                    </a:lnTo>
                    <a:lnTo>
                      <a:pt x="175808" y="206216"/>
                    </a:lnTo>
                    <a:lnTo>
                      <a:pt x="175808" y="242316"/>
                    </a:lnTo>
                    <a:cubicBezTo>
                      <a:pt x="130469" y="239268"/>
                      <a:pt x="94274" y="203073"/>
                      <a:pt x="91226" y="157734"/>
                    </a:cubicBezTo>
                    <a:lnTo>
                      <a:pt x="127325" y="157734"/>
                    </a:lnTo>
                    <a:lnTo>
                      <a:pt x="127325" y="145637"/>
                    </a:lnTo>
                    <a:lnTo>
                      <a:pt x="91226" y="145637"/>
                    </a:lnTo>
                    <a:cubicBezTo>
                      <a:pt x="94274" y="100298"/>
                      <a:pt x="130469" y="64103"/>
                      <a:pt x="175808" y="61055"/>
                    </a:cubicBezTo>
                    <a:lnTo>
                      <a:pt x="175808" y="97155"/>
                    </a:lnTo>
                    <a:lnTo>
                      <a:pt x="187904" y="97155"/>
                    </a:lnTo>
                    <a:close/>
                    <a:moveTo>
                      <a:pt x="175808" y="95"/>
                    </a:moveTo>
                    <a:lnTo>
                      <a:pt x="175808" y="48768"/>
                    </a:lnTo>
                    <a:cubicBezTo>
                      <a:pt x="104465" y="50483"/>
                      <a:pt x="38838" y="87916"/>
                      <a:pt x="929" y="148400"/>
                    </a:cubicBezTo>
                    <a:cubicBezTo>
                      <a:pt x="-310" y="150400"/>
                      <a:pt x="-310" y="152876"/>
                      <a:pt x="929" y="154877"/>
                    </a:cubicBezTo>
                    <a:cubicBezTo>
                      <a:pt x="38838" y="215360"/>
                      <a:pt x="104465" y="252794"/>
                      <a:pt x="175808" y="254508"/>
                    </a:cubicBezTo>
                    <a:lnTo>
                      <a:pt x="175808" y="303181"/>
                    </a:lnTo>
                    <a:lnTo>
                      <a:pt x="187904" y="303181"/>
                    </a:lnTo>
                    <a:lnTo>
                      <a:pt x="187904" y="254508"/>
                    </a:lnTo>
                    <a:cubicBezTo>
                      <a:pt x="259247" y="252698"/>
                      <a:pt x="324969" y="215265"/>
                      <a:pt x="362783" y="154877"/>
                    </a:cubicBezTo>
                    <a:cubicBezTo>
                      <a:pt x="364022" y="152876"/>
                      <a:pt x="364022" y="150400"/>
                      <a:pt x="362783" y="148400"/>
                    </a:cubicBezTo>
                    <a:cubicBezTo>
                      <a:pt x="324874" y="87916"/>
                      <a:pt x="259151" y="50483"/>
                      <a:pt x="187904" y="48768"/>
                    </a:cubicBezTo>
                    <a:lnTo>
                      <a:pt x="187904" y="0"/>
                    </a:lnTo>
                    <a:lnTo>
                      <a:pt x="175808" y="0"/>
                    </a:lnTo>
                    <a:close/>
                  </a:path>
                </a:pathLst>
              </a:custGeom>
              <a:grp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1723D961-C267-899A-9E3F-99F1BC361D94}"/>
                  </a:ext>
                </a:extLst>
              </p:cNvPr>
              <p:cNvSpPr/>
              <p:nvPr/>
            </p:nvSpPr>
            <p:spPr>
              <a:xfrm>
                <a:off x="6054566" y="3385756"/>
                <a:ext cx="84963" cy="84962"/>
              </a:xfrm>
              <a:custGeom>
                <a:avLst/>
                <a:gdLst>
                  <a:gd name="connsiteX0" fmla="*/ 12097 w 84963"/>
                  <a:gd name="connsiteY0" fmla="*/ 42482 h 84962"/>
                  <a:gd name="connsiteX1" fmla="*/ 42386 w 84963"/>
                  <a:gd name="connsiteY1" fmla="*/ 12192 h 84962"/>
                  <a:gd name="connsiteX2" fmla="*/ 72676 w 84963"/>
                  <a:gd name="connsiteY2" fmla="*/ 42482 h 84962"/>
                  <a:gd name="connsiteX3" fmla="*/ 42386 w 84963"/>
                  <a:gd name="connsiteY3" fmla="*/ 72771 h 84962"/>
                  <a:gd name="connsiteX4" fmla="*/ 12097 w 84963"/>
                  <a:gd name="connsiteY4" fmla="*/ 42482 h 84962"/>
                  <a:gd name="connsiteX5" fmla="*/ 0 w 84963"/>
                  <a:gd name="connsiteY5" fmla="*/ 42482 h 84962"/>
                  <a:gd name="connsiteX6" fmla="*/ 42482 w 84963"/>
                  <a:gd name="connsiteY6" fmla="*/ 84963 h 84962"/>
                  <a:gd name="connsiteX7" fmla="*/ 84963 w 84963"/>
                  <a:gd name="connsiteY7" fmla="*/ 42482 h 84962"/>
                  <a:gd name="connsiteX8" fmla="*/ 42482 w 84963"/>
                  <a:gd name="connsiteY8" fmla="*/ 0 h 84962"/>
                  <a:gd name="connsiteX9" fmla="*/ 0 w 84963"/>
                  <a:gd name="connsiteY9" fmla="*/ 42482 h 8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963" h="84962">
                    <a:moveTo>
                      <a:pt x="12097" y="42482"/>
                    </a:moveTo>
                    <a:cubicBezTo>
                      <a:pt x="12097" y="25717"/>
                      <a:pt x="25718" y="12192"/>
                      <a:pt x="42386" y="12192"/>
                    </a:cubicBezTo>
                    <a:cubicBezTo>
                      <a:pt x="59150" y="12192"/>
                      <a:pt x="72676" y="25813"/>
                      <a:pt x="72676" y="42482"/>
                    </a:cubicBezTo>
                    <a:cubicBezTo>
                      <a:pt x="72676" y="59150"/>
                      <a:pt x="59150" y="72771"/>
                      <a:pt x="42386" y="72771"/>
                    </a:cubicBezTo>
                    <a:cubicBezTo>
                      <a:pt x="25622" y="72771"/>
                      <a:pt x="12097" y="59150"/>
                      <a:pt x="12097" y="42482"/>
                    </a:cubicBezTo>
                    <a:moveTo>
                      <a:pt x="0" y="42482"/>
                    </a:moveTo>
                    <a:cubicBezTo>
                      <a:pt x="0" y="65913"/>
                      <a:pt x="19050" y="84868"/>
                      <a:pt x="42482" y="84963"/>
                    </a:cubicBezTo>
                    <a:cubicBezTo>
                      <a:pt x="65913" y="84963"/>
                      <a:pt x="84963" y="66008"/>
                      <a:pt x="84963" y="42482"/>
                    </a:cubicBezTo>
                    <a:cubicBezTo>
                      <a:pt x="84963" y="18955"/>
                      <a:pt x="65913" y="0"/>
                      <a:pt x="42482" y="0"/>
                    </a:cubicBezTo>
                    <a:cubicBezTo>
                      <a:pt x="19050" y="0"/>
                      <a:pt x="0" y="18955"/>
                      <a:pt x="0" y="42482"/>
                    </a:cubicBezTo>
                  </a:path>
                </a:pathLst>
              </a:custGeom>
              <a:grp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DB7681B4-126F-5551-EE5B-CD3F35B977B1}"/>
                  </a:ext>
                </a:extLst>
              </p:cNvPr>
              <p:cNvSpPr/>
              <p:nvPr/>
            </p:nvSpPr>
            <p:spPr>
              <a:xfrm>
                <a:off x="5945314" y="3276600"/>
                <a:ext cx="54578" cy="54578"/>
              </a:xfrm>
              <a:custGeom>
                <a:avLst/>
                <a:gdLst>
                  <a:gd name="connsiteX0" fmla="*/ 6096 w 54578"/>
                  <a:gd name="connsiteY0" fmla="*/ 0 h 54578"/>
                  <a:gd name="connsiteX1" fmla="*/ 0 w 54578"/>
                  <a:gd name="connsiteY1" fmla="*/ 6096 h 54578"/>
                  <a:gd name="connsiteX2" fmla="*/ 0 w 54578"/>
                  <a:gd name="connsiteY2" fmla="*/ 54578 h 54578"/>
                  <a:gd name="connsiteX3" fmla="*/ 12097 w 54578"/>
                  <a:gd name="connsiteY3" fmla="*/ 54578 h 54578"/>
                  <a:gd name="connsiteX4" fmla="*/ 12097 w 54578"/>
                  <a:gd name="connsiteY4" fmla="*/ 12097 h 54578"/>
                  <a:gd name="connsiteX5" fmla="*/ 54578 w 54578"/>
                  <a:gd name="connsiteY5" fmla="*/ 12097 h 54578"/>
                  <a:gd name="connsiteX6" fmla="*/ 54578 w 54578"/>
                  <a:gd name="connsiteY6" fmla="*/ 0 h 54578"/>
                  <a:gd name="connsiteX7" fmla="*/ 6096 w 54578"/>
                  <a:gd name="connsiteY7" fmla="*/ 0 h 5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578" h="54578">
                    <a:moveTo>
                      <a:pt x="6096" y="0"/>
                    </a:moveTo>
                    <a:cubicBezTo>
                      <a:pt x="2762" y="0"/>
                      <a:pt x="0" y="2667"/>
                      <a:pt x="0" y="6096"/>
                    </a:cubicBezTo>
                    <a:lnTo>
                      <a:pt x="0" y="54578"/>
                    </a:lnTo>
                    <a:lnTo>
                      <a:pt x="12097" y="54578"/>
                    </a:lnTo>
                    <a:lnTo>
                      <a:pt x="12097" y="12097"/>
                    </a:lnTo>
                    <a:lnTo>
                      <a:pt x="54578" y="12097"/>
                    </a:lnTo>
                    <a:lnTo>
                      <a:pt x="54578" y="0"/>
                    </a:lnTo>
                    <a:lnTo>
                      <a:pt x="6096" y="0"/>
                    </a:lnTo>
                    <a:close/>
                  </a:path>
                </a:pathLst>
              </a:custGeom>
              <a:grp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9551C9F7-F409-E8F3-506A-667CA6D82ECD}"/>
                  </a:ext>
                </a:extLst>
              </p:cNvPr>
              <p:cNvSpPr/>
              <p:nvPr/>
            </p:nvSpPr>
            <p:spPr>
              <a:xfrm>
                <a:off x="6193917" y="3276600"/>
                <a:ext cx="54578" cy="54578"/>
              </a:xfrm>
              <a:custGeom>
                <a:avLst/>
                <a:gdLst>
                  <a:gd name="connsiteX0" fmla="*/ 0 w 54578"/>
                  <a:gd name="connsiteY0" fmla="*/ 0 h 54578"/>
                  <a:gd name="connsiteX1" fmla="*/ 0 w 54578"/>
                  <a:gd name="connsiteY1" fmla="*/ 12097 h 54578"/>
                  <a:gd name="connsiteX2" fmla="*/ 42482 w 54578"/>
                  <a:gd name="connsiteY2" fmla="*/ 12097 h 54578"/>
                  <a:gd name="connsiteX3" fmla="*/ 42482 w 54578"/>
                  <a:gd name="connsiteY3" fmla="*/ 54578 h 54578"/>
                  <a:gd name="connsiteX4" fmla="*/ 54578 w 54578"/>
                  <a:gd name="connsiteY4" fmla="*/ 54578 h 54578"/>
                  <a:gd name="connsiteX5" fmla="*/ 54578 w 54578"/>
                  <a:gd name="connsiteY5" fmla="*/ 6096 h 54578"/>
                  <a:gd name="connsiteX6" fmla="*/ 48482 w 54578"/>
                  <a:gd name="connsiteY6" fmla="*/ 0 h 54578"/>
                  <a:gd name="connsiteX7" fmla="*/ 0 w 54578"/>
                  <a:gd name="connsiteY7" fmla="*/ 0 h 5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578" h="54578">
                    <a:moveTo>
                      <a:pt x="0" y="0"/>
                    </a:moveTo>
                    <a:lnTo>
                      <a:pt x="0" y="12097"/>
                    </a:lnTo>
                    <a:lnTo>
                      <a:pt x="42482" y="12097"/>
                    </a:lnTo>
                    <a:lnTo>
                      <a:pt x="42482" y="54578"/>
                    </a:lnTo>
                    <a:lnTo>
                      <a:pt x="54578" y="54578"/>
                    </a:lnTo>
                    <a:lnTo>
                      <a:pt x="54578" y="6096"/>
                    </a:lnTo>
                    <a:cubicBezTo>
                      <a:pt x="54578" y="2762"/>
                      <a:pt x="51911" y="0"/>
                      <a:pt x="48482" y="0"/>
                    </a:cubicBezTo>
                    <a:lnTo>
                      <a:pt x="0" y="0"/>
                    </a:ln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7A6163EB-7EB9-B151-1DB4-F74BB5F7D27A}"/>
                  </a:ext>
                </a:extLst>
              </p:cNvPr>
              <p:cNvSpPr/>
              <p:nvPr/>
            </p:nvSpPr>
            <p:spPr>
              <a:xfrm>
                <a:off x="6193917" y="3525202"/>
                <a:ext cx="54578" cy="54578"/>
              </a:xfrm>
              <a:custGeom>
                <a:avLst/>
                <a:gdLst>
                  <a:gd name="connsiteX0" fmla="*/ 42482 w 54578"/>
                  <a:gd name="connsiteY0" fmla="*/ 0 h 54578"/>
                  <a:gd name="connsiteX1" fmla="*/ 42482 w 54578"/>
                  <a:gd name="connsiteY1" fmla="*/ 42481 h 54578"/>
                  <a:gd name="connsiteX2" fmla="*/ 0 w 54578"/>
                  <a:gd name="connsiteY2" fmla="*/ 42481 h 54578"/>
                  <a:gd name="connsiteX3" fmla="*/ 0 w 54578"/>
                  <a:gd name="connsiteY3" fmla="*/ 54578 h 54578"/>
                  <a:gd name="connsiteX4" fmla="*/ 48482 w 54578"/>
                  <a:gd name="connsiteY4" fmla="*/ 54578 h 54578"/>
                  <a:gd name="connsiteX5" fmla="*/ 54578 w 54578"/>
                  <a:gd name="connsiteY5" fmla="*/ 48482 h 54578"/>
                  <a:gd name="connsiteX6" fmla="*/ 54578 w 54578"/>
                  <a:gd name="connsiteY6" fmla="*/ 0 h 54578"/>
                  <a:gd name="connsiteX7" fmla="*/ 42482 w 54578"/>
                  <a:gd name="connsiteY7" fmla="*/ 0 h 5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578" h="54578">
                    <a:moveTo>
                      <a:pt x="42482" y="0"/>
                    </a:moveTo>
                    <a:lnTo>
                      <a:pt x="42482" y="42481"/>
                    </a:lnTo>
                    <a:lnTo>
                      <a:pt x="0" y="42481"/>
                    </a:lnTo>
                    <a:lnTo>
                      <a:pt x="0" y="54578"/>
                    </a:lnTo>
                    <a:lnTo>
                      <a:pt x="48482" y="54578"/>
                    </a:lnTo>
                    <a:cubicBezTo>
                      <a:pt x="51816" y="54578"/>
                      <a:pt x="54578" y="51911"/>
                      <a:pt x="54578" y="48482"/>
                    </a:cubicBezTo>
                    <a:lnTo>
                      <a:pt x="54578" y="0"/>
                    </a:lnTo>
                    <a:lnTo>
                      <a:pt x="42482" y="0"/>
                    </a:ln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70797C9B-66B3-149F-46A1-6F6A984AD382}"/>
                  </a:ext>
                </a:extLst>
              </p:cNvPr>
              <p:cNvSpPr/>
              <p:nvPr/>
            </p:nvSpPr>
            <p:spPr>
              <a:xfrm>
                <a:off x="5945314" y="3525202"/>
                <a:ext cx="54578" cy="54578"/>
              </a:xfrm>
              <a:custGeom>
                <a:avLst/>
                <a:gdLst>
                  <a:gd name="connsiteX0" fmla="*/ 0 w 54578"/>
                  <a:gd name="connsiteY0" fmla="*/ 0 h 54578"/>
                  <a:gd name="connsiteX1" fmla="*/ 0 w 54578"/>
                  <a:gd name="connsiteY1" fmla="*/ 48482 h 54578"/>
                  <a:gd name="connsiteX2" fmla="*/ 6096 w 54578"/>
                  <a:gd name="connsiteY2" fmla="*/ 54578 h 54578"/>
                  <a:gd name="connsiteX3" fmla="*/ 54578 w 54578"/>
                  <a:gd name="connsiteY3" fmla="*/ 54578 h 54578"/>
                  <a:gd name="connsiteX4" fmla="*/ 54578 w 54578"/>
                  <a:gd name="connsiteY4" fmla="*/ 42481 h 54578"/>
                  <a:gd name="connsiteX5" fmla="*/ 12097 w 54578"/>
                  <a:gd name="connsiteY5" fmla="*/ 42481 h 54578"/>
                  <a:gd name="connsiteX6" fmla="*/ 12097 w 54578"/>
                  <a:gd name="connsiteY6" fmla="*/ 0 h 54578"/>
                  <a:gd name="connsiteX7" fmla="*/ 0 w 54578"/>
                  <a:gd name="connsiteY7" fmla="*/ 0 h 5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578" h="54578">
                    <a:moveTo>
                      <a:pt x="0" y="0"/>
                    </a:moveTo>
                    <a:lnTo>
                      <a:pt x="0" y="48482"/>
                    </a:lnTo>
                    <a:cubicBezTo>
                      <a:pt x="0" y="51816"/>
                      <a:pt x="2667" y="54578"/>
                      <a:pt x="6096" y="54578"/>
                    </a:cubicBezTo>
                    <a:lnTo>
                      <a:pt x="54578" y="54578"/>
                    </a:lnTo>
                    <a:lnTo>
                      <a:pt x="54578" y="42481"/>
                    </a:lnTo>
                    <a:lnTo>
                      <a:pt x="12097" y="42481"/>
                    </a:lnTo>
                    <a:lnTo>
                      <a:pt x="12097" y="0"/>
                    </a:lnTo>
                    <a:lnTo>
                      <a:pt x="0" y="0"/>
                    </a:lnTo>
                    <a:close/>
                  </a:path>
                </a:pathLst>
              </a:custGeom>
              <a:grpFill/>
              <a:ln w="9525"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3515377C-C8CE-360B-4945-648FE0C31490}"/>
              </a:ext>
            </a:extLst>
          </p:cNvPr>
          <p:cNvSpPr>
            <a:spLocks noGrp="1"/>
          </p:cNvSpPr>
          <p:nvPr>
            <p:ph type="title" hasCustomPrompt="1"/>
          </p:nvPr>
        </p:nvSpPr>
        <p:spPr>
          <a:xfrm>
            <a:off x="698626" y="3880882"/>
            <a:ext cx="2576928" cy="1017108"/>
          </a:xfrm>
        </p:spPr>
        <p:txBody>
          <a:bodyPr>
            <a:normAutofit/>
          </a:bodyPr>
          <a:lstStyle>
            <a:lvl1pPr algn="ctr">
              <a:defRPr sz="2600" b="1">
                <a:solidFill>
                  <a:schemeClr val="bg1"/>
                </a:solidFill>
              </a:defRPr>
            </a:lvl1pPr>
          </a:lstStyle>
          <a:p>
            <a:r>
              <a:rPr lang="en-US" dirty="0"/>
              <a:t>CLICK TO </a:t>
            </a:r>
            <a:br>
              <a:rPr lang="en-US" dirty="0"/>
            </a:br>
            <a:r>
              <a:rPr lang="en-US" dirty="0"/>
              <a:t>EDIT MASTER TITLE STYLE</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697924" y="5015304"/>
            <a:ext cx="2576928" cy="471512"/>
          </a:xfrm>
        </p:spPr>
        <p:txBody>
          <a:bodyPr>
            <a:normAutofit/>
          </a:bodyPr>
          <a:lstStyle>
            <a:lvl1pPr marL="0" indent="0" algn="ctr">
              <a:buNone/>
              <a:defRPr sz="16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spTree>
    <p:extLst>
      <p:ext uri="{BB962C8B-B14F-4D97-AF65-F5344CB8AC3E}">
        <p14:creationId xmlns:p14="http://schemas.microsoft.com/office/powerpoint/2010/main" val="107793586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
        <p:nvSpPr>
          <p:cNvPr id="36" name="Rectangle 35">
            <a:extLst>
              <a:ext uri="{FF2B5EF4-FFF2-40B4-BE49-F238E27FC236}">
                <a16:creationId xmlns:a16="http://schemas.microsoft.com/office/drawing/2014/main" id="{8C601D98-2913-2A3F-BB81-BDD38A3F07F5}"/>
              </a:ext>
            </a:extLst>
          </p:cNvPr>
          <p:cNvSpPr/>
          <p:nvPr userDrawn="1"/>
        </p:nvSpPr>
        <p:spPr>
          <a:xfrm>
            <a:off x="2229925" y="-7594"/>
            <a:ext cx="9962075" cy="686559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1280A62C-03F5-3816-17A9-4F526731594F}"/>
              </a:ext>
            </a:extLst>
          </p:cNvPr>
          <p:cNvGrpSpPr/>
          <p:nvPr userDrawn="1"/>
        </p:nvGrpSpPr>
        <p:grpSpPr>
          <a:xfrm>
            <a:off x="9765647" y="6477383"/>
            <a:ext cx="2635903" cy="272074"/>
            <a:chOff x="9765647" y="6477383"/>
            <a:chExt cx="2635903" cy="272074"/>
          </a:xfrm>
        </p:grpSpPr>
        <p:sp>
          <p:nvSpPr>
            <p:cNvPr id="6" name="Rectangle: Rounded Corners 5">
              <a:extLst>
                <a:ext uri="{FF2B5EF4-FFF2-40B4-BE49-F238E27FC236}">
                  <a16:creationId xmlns:a16="http://schemas.microsoft.com/office/drawing/2014/main" id="{553A52FC-B255-F1CD-934A-70EDCCE54E97}"/>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4A6258C7-6E31-CC80-2C6E-9E50077E061C}"/>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grpSp>
        <p:nvGrpSpPr>
          <p:cNvPr id="9" name="Group 8">
            <a:extLst>
              <a:ext uri="{FF2B5EF4-FFF2-40B4-BE49-F238E27FC236}">
                <a16:creationId xmlns:a16="http://schemas.microsoft.com/office/drawing/2014/main" id="{F5A4FEF4-B29E-DECB-A9F4-CBDDB95C7432}"/>
              </a:ext>
            </a:extLst>
          </p:cNvPr>
          <p:cNvGrpSpPr/>
          <p:nvPr/>
        </p:nvGrpSpPr>
        <p:grpSpPr>
          <a:xfrm>
            <a:off x="-1685124" y="1631151"/>
            <a:ext cx="4928087" cy="3595699"/>
            <a:chOff x="996318" y="2386212"/>
            <a:chExt cx="3208030" cy="2340687"/>
          </a:xfrm>
        </p:grpSpPr>
        <p:sp>
          <p:nvSpPr>
            <p:cNvPr id="13" name="Freeform: Shape 12">
              <a:extLst>
                <a:ext uri="{FF2B5EF4-FFF2-40B4-BE49-F238E27FC236}">
                  <a16:creationId xmlns:a16="http://schemas.microsoft.com/office/drawing/2014/main" id="{EEA3B046-424D-0F3A-E586-61D6A1EA9F32}"/>
                </a:ext>
              </a:extLst>
            </p:cNvPr>
            <p:cNvSpPr/>
            <p:nvPr/>
          </p:nvSpPr>
          <p:spPr>
            <a:xfrm>
              <a:off x="996318" y="2386212"/>
              <a:ext cx="2363572" cy="2334135"/>
            </a:xfrm>
            <a:custGeom>
              <a:avLst/>
              <a:gdLst>
                <a:gd name="connsiteX0" fmla="*/ 1850235 w 3700469"/>
                <a:gd name="connsiteY0" fmla="*/ 3654382 h 3654382"/>
                <a:gd name="connsiteX1" fmla="*/ 3700469 w 3700469"/>
                <a:gd name="connsiteY1" fmla="*/ 1827191 h 3654382"/>
                <a:gd name="connsiteX2" fmla="*/ 1850235 w 3700469"/>
                <a:gd name="connsiteY2" fmla="*/ 0 h 3654382"/>
                <a:gd name="connsiteX3" fmla="*/ 0 w 3700469"/>
                <a:gd name="connsiteY3" fmla="*/ 1827191 h 3654382"/>
                <a:gd name="connsiteX4" fmla="*/ 1850235 w 3700469"/>
                <a:gd name="connsiteY4" fmla="*/ 3654382 h 365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0469" h="3654382">
                  <a:moveTo>
                    <a:pt x="1850235" y="3654382"/>
                  </a:moveTo>
                  <a:cubicBezTo>
                    <a:pt x="2872133" y="3654382"/>
                    <a:pt x="3700469" y="2836348"/>
                    <a:pt x="3700469" y="1827191"/>
                  </a:cubicBezTo>
                  <a:cubicBezTo>
                    <a:pt x="3700469" y="818034"/>
                    <a:pt x="2872065" y="0"/>
                    <a:pt x="1850235" y="0"/>
                  </a:cubicBezTo>
                  <a:cubicBezTo>
                    <a:pt x="828404" y="0"/>
                    <a:pt x="0" y="818034"/>
                    <a:pt x="0" y="1827191"/>
                  </a:cubicBezTo>
                  <a:cubicBezTo>
                    <a:pt x="0" y="2836348"/>
                    <a:pt x="828404" y="3654382"/>
                    <a:pt x="1850235" y="3654382"/>
                  </a:cubicBezTo>
                </a:path>
              </a:pathLst>
            </a:custGeom>
            <a:solidFill>
              <a:srgbClr val="8CC6EC"/>
            </a:solidFill>
            <a:ln w="6773"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EE7ADA73-F4BE-83FF-A51D-F7840A2BB46D}"/>
                </a:ext>
              </a:extLst>
            </p:cNvPr>
            <p:cNvSpPr/>
            <p:nvPr/>
          </p:nvSpPr>
          <p:spPr>
            <a:xfrm>
              <a:off x="1840776" y="2392764"/>
              <a:ext cx="2363572" cy="2334135"/>
            </a:xfrm>
            <a:custGeom>
              <a:avLst/>
              <a:gdLst>
                <a:gd name="connsiteX0" fmla="*/ 1850235 w 3700469"/>
                <a:gd name="connsiteY0" fmla="*/ 3654382 h 3654382"/>
                <a:gd name="connsiteX1" fmla="*/ 3700469 w 3700469"/>
                <a:gd name="connsiteY1" fmla="*/ 1827191 h 3654382"/>
                <a:gd name="connsiteX2" fmla="*/ 1850235 w 3700469"/>
                <a:gd name="connsiteY2" fmla="*/ 0 h 3654382"/>
                <a:gd name="connsiteX3" fmla="*/ 0 w 3700469"/>
                <a:gd name="connsiteY3" fmla="*/ 1827191 h 3654382"/>
                <a:gd name="connsiteX4" fmla="*/ 1850235 w 3700469"/>
                <a:gd name="connsiteY4" fmla="*/ 3654382 h 365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0469" h="3654382">
                  <a:moveTo>
                    <a:pt x="1850235" y="3654382"/>
                  </a:moveTo>
                  <a:cubicBezTo>
                    <a:pt x="2872133" y="3654382"/>
                    <a:pt x="3700469" y="2836348"/>
                    <a:pt x="3700469" y="1827191"/>
                  </a:cubicBezTo>
                  <a:cubicBezTo>
                    <a:pt x="3700469" y="818034"/>
                    <a:pt x="2872065" y="0"/>
                    <a:pt x="1850235" y="0"/>
                  </a:cubicBezTo>
                  <a:cubicBezTo>
                    <a:pt x="828404" y="0"/>
                    <a:pt x="0" y="818034"/>
                    <a:pt x="0" y="1827191"/>
                  </a:cubicBezTo>
                  <a:cubicBezTo>
                    <a:pt x="0" y="2836348"/>
                    <a:pt x="828404" y="3654382"/>
                    <a:pt x="1850235" y="3654382"/>
                  </a:cubicBezTo>
                </a:path>
              </a:pathLst>
            </a:custGeom>
            <a:solidFill>
              <a:srgbClr val="283583">
                <a:alpha val="40000"/>
              </a:srgbClr>
            </a:solidFill>
            <a:ln w="6773" cap="flat">
              <a:noFill/>
              <a:prstDash val="solid"/>
              <a:miter/>
            </a:ln>
          </p:spPr>
          <p:txBody>
            <a:bodyPr rtlCol="0" anchor="ctr"/>
            <a:lstStyle/>
            <a:p>
              <a:endParaRPr lang="en-US">
                <a:solidFill>
                  <a:srgbClr val="55B4E6"/>
                </a:solidFill>
              </a:endParaRPr>
            </a:p>
          </p:txBody>
        </p:sp>
        <p:sp>
          <p:nvSpPr>
            <p:cNvPr id="15" name="Freeform: Shape 14">
              <a:extLst>
                <a:ext uri="{FF2B5EF4-FFF2-40B4-BE49-F238E27FC236}">
                  <a16:creationId xmlns:a16="http://schemas.microsoft.com/office/drawing/2014/main" id="{DFC5C27C-3EDA-77E0-32A4-1EC6B5B8A47D}"/>
                </a:ext>
              </a:extLst>
            </p:cNvPr>
            <p:cNvSpPr/>
            <p:nvPr/>
          </p:nvSpPr>
          <p:spPr>
            <a:xfrm>
              <a:off x="2178104" y="2724750"/>
              <a:ext cx="1677956" cy="1657058"/>
            </a:xfrm>
            <a:custGeom>
              <a:avLst/>
              <a:gdLst>
                <a:gd name="connsiteX0" fmla="*/ 1850235 w 3700469"/>
                <a:gd name="connsiteY0" fmla="*/ 3654382 h 3654382"/>
                <a:gd name="connsiteX1" fmla="*/ 3700469 w 3700469"/>
                <a:gd name="connsiteY1" fmla="*/ 1827191 h 3654382"/>
                <a:gd name="connsiteX2" fmla="*/ 1850235 w 3700469"/>
                <a:gd name="connsiteY2" fmla="*/ 0 h 3654382"/>
                <a:gd name="connsiteX3" fmla="*/ 0 w 3700469"/>
                <a:gd name="connsiteY3" fmla="*/ 1827191 h 3654382"/>
                <a:gd name="connsiteX4" fmla="*/ 1850235 w 3700469"/>
                <a:gd name="connsiteY4" fmla="*/ 3654382 h 365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0469" h="3654382">
                  <a:moveTo>
                    <a:pt x="1850235" y="3654382"/>
                  </a:moveTo>
                  <a:cubicBezTo>
                    <a:pt x="2872133" y="3654382"/>
                    <a:pt x="3700469" y="2836348"/>
                    <a:pt x="3700469" y="1827191"/>
                  </a:cubicBezTo>
                  <a:cubicBezTo>
                    <a:pt x="3700469" y="818034"/>
                    <a:pt x="2872065" y="0"/>
                    <a:pt x="1850235" y="0"/>
                  </a:cubicBezTo>
                  <a:cubicBezTo>
                    <a:pt x="828404" y="0"/>
                    <a:pt x="0" y="818034"/>
                    <a:pt x="0" y="1827191"/>
                  </a:cubicBezTo>
                  <a:cubicBezTo>
                    <a:pt x="0" y="2836348"/>
                    <a:pt x="828404" y="3654382"/>
                    <a:pt x="1850235" y="3654382"/>
                  </a:cubicBezTo>
                </a:path>
              </a:pathLst>
            </a:custGeom>
            <a:solidFill>
              <a:schemeClr val="accent1"/>
            </a:solidFill>
            <a:ln w="6773" cap="flat">
              <a:noFill/>
              <a:prstDash val="solid"/>
              <a:miter/>
            </a:ln>
          </p:spPr>
          <p:txBody>
            <a:bodyPr rtlCol="0" anchor="ctr"/>
            <a:lstStyle/>
            <a:p>
              <a:endParaRPr lang="en-US">
                <a:solidFill>
                  <a:srgbClr val="55B4E6"/>
                </a:solidFill>
              </a:endParaRPr>
            </a:p>
          </p:txBody>
        </p:sp>
      </p:grpSp>
      <p:sp>
        <p:nvSpPr>
          <p:cNvPr id="2" name="Title 1">
            <a:extLst>
              <a:ext uri="{FF2B5EF4-FFF2-40B4-BE49-F238E27FC236}">
                <a16:creationId xmlns:a16="http://schemas.microsoft.com/office/drawing/2014/main" id="{3515377C-C8CE-360B-4945-648FE0C31490}"/>
              </a:ext>
            </a:extLst>
          </p:cNvPr>
          <p:cNvSpPr>
            <a:spLocks noGrp="1"/>
          </p:cNvSpPr>
          <p:nvPr>
            <p:ph type="title" hasCustomPrompt="1"/>
          </p:nvPr>
        </p:nvSpPr>
        <p:spPr>
          <a:xfrm>
            <a:off x="131006" y="2560577"/>
            <a:ext cx="2576928" cy="1017108"/>
          </a:xfrm>
        </p:spPr>
        <p:txBody>
          <a:bodyPr>
            <a:normAutofit/>
          </a:bodyPr>
          <a:lstStyle>
            <a:lvl1pPr algn="ctr">
              <a:defRPr sz="2600" b="1">
                <a:solidFill>
                  <a:schemeClr val="accent4">
                    <a:lumMod val="60000"/>
                    <a:lumOff val="40000"/>
                  </a:schemeClr>
                </a:solidFill>
              </a:defRPr>
            </a:lvl1pPr>
          </a:lstStyle>
          <a:p>
            <a:r>
              <a:rPr lang="en-US" dirty="0"/>
              <a:t>CLICK TO </a:t>
            </a:r>
            <a:br>
              <a:rPr lang="en-US" dirty="0"/>
            </a:br>
            <a:r>
              <a:rPr lang="en-US" dirty="0"/>
              <a:t>EDIT MASTER TITLE STYLE</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130304" y="3694999"/>
            <a:ext cx="2576928" cy="471512"/>
          </a:xfrm>
        </p:spPr>
        <p:txBody>
          <a:bodyPr>
            <a:normAutofit/>
          </a:bodyPr>
          <a:lstStyle>
            <a:lvl1pPr marL="0" indent="0" algn="ctr">
              <a:buNone/>
              <a:defRPr sz="16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sp>
        <p:nvSpPr>
          <p:cNvPr id="3" name="Content Placeholder 2">
            <a:extLst>
              <a:ext uri="{FF2B5EF4-FFF2-40B4-BE49-F238E27FC236}">
                <a16:creationId xmlns:a16="http://schemas.microsoft.com/office/drawing/2014/main" id="{C73C170D-5761-104F-7B0D-B24326553691}"/>
              </a:ext>
            </a:extLst>
          </p:cNvPr>
          <p:cNvSpPr>
            <a:spLocks noGrp="1"/>
          </p:cNvSpPr>
          <p:nvPr>
            <p:ph idx="1"/>
          </p:nvPr>
        </p:nvSpPr>
        <p:spPr>
          <a:xfrm>
            <a:off x="3855831" y="2389266"/>
            <a:ext cx="5093208" cy="3339933"/>
          </a:xfrm>
        </p:spPr>
        <p:txBody>
          <a:bodyPr/>
          <a:lstStyle>
            <a:lvl1pPr marL="0" indent="0">
              <a:buFontTx/>
              <a:buNone/>
              <a:defRPr sz="2000">
                <a:solidFill>
                  <a:srgbClr val="283583"/>
                </a:solidFill>
              </a:defRPr>
            </a:lvl1pPr>
            <a:lvl2pPr>
              <a:defRPr sz="1800">
                <a:solidFill>
                  <a:srgbClr val="283583"/>
                </a:solidFill>
              </a:defRPr>
            </a:lvl2pPr>
            <a:lvl3pPr>
              <a:defRPr sz="1600">
                <a:solidFill>
                  <a:srgbClr val="283583"/>
                </a:solidFill>
              </a:defRPr>
            </a:lvl3pPr>
            <a:lvl4pPr>
              <a:defRPr sz="1400">
                <a:solidFill>
                  <a:srgbClr val="283583"/>
                </a:solidFill>
              </a:defRPr>
            </a:lvl4pPr>
            <a:lvl5pPr>
              <a:defRPr sz="1200">
                <a:solidFill>
                  <a:srgbClr val="283583"/>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5225899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00D7FF4C-6219-EAB0-1A74-5AB60E509D52}"/>
              </a:ext>
            </a:extLst>
          </p:cNvPr>
          <p:cNvSpPr>
            <a:spLocks noGrp="1"/>
          </p:cNvSpPr>
          <p:nvPr>
            <p:ph type="pic" sz="quarter" idx="11"/>
          </p:nvPr>
        </p:nvSpPr>
        <p:spPr>
          <a:xfrm>
            <a:off x="6921500" y="0"/>
            <a:ext cx="5270500" cy="6858000"/>
          </a:xfrm>
          <a:pattFill prst="pct50">
            <a:fgClr>
              <a:srgbClr val="283583"/>
            </a:fgClr>
            <a:bgClr>
              <a:schemeClr val="bg1"/>
            </a:bgClr>
          </a:pattFill>
        </p:spPr>
        <p:txBody>
          <a:bodyPr anchor="ctr" anchorCtr="0"/>
          <a:lstStyle>
            <a:lvl1pPr marL="0" indent="0" algn="ctr">
              <a:buFontTx/>
              <a:buNone/>
              <a:defRPr/>
            </a:lvl1pPr>
          </a:lstStyle>
          <a:p>
            <a:endParaRPr lang="en-US"/>
          </a:p>
        </p:txBody>
      </p:sp>
      <p:sp>
        <p:nvSpPr>
          <p:cNvPr id="2" name="Title 1">
            <a:extLst>
              <a:ext uri="{FF2B5EF4-FFF2-40B4-BE49-F238E27FC236}">
                <a16:creationId xmlns:a16="http://schemas.microsoft.com/office/drawing/2014/main" id="{3515377C-C8CE-360B-4945-648FE0C31490}"/>
              </a:ext>
            </a:extLst>
          </p:cNvPr>
          <p:cNvSpPr>
            <a:spLocks noGrp="1"/>
          </p:cNvSpPr>
          <p:nvPr>
            <p:ph type="title"/>
          </p:nvPr>
        </p:nvSpPr>
        <p:spPr>
          <a:xfrm>
            <a:off x="494415" y="1141301"/>
            <a:ext cx="6140302" cy="607755"/>
          </a:xfrm>
        </p:spPr>
        <p:txBody>
          <a:bodyPr>
            <a:normAutofit/>
          </a:bodyPr>
          <a:lstStyle>
            <a:lvl1pPr>
              <a:defRPr sz="3000">
                <a:gradFill>
                  <a:gsLst>
                    <a:gs pos="0">
                      <a:schemeClr val="accent1"/>
                    </a:gs>
                    <a:gs pos="100000">
                      <a:schemeClr val="accent3"/>
                    </a:gs>
                  </a:gsLst>
                  <a:lin ang="0" scaled="0"/>
                </a:gra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38A312D-8264-808B-87D0-79181D720AB0}"/>
              </a:ext>
            </a:extLst>
          </p:cNvPr>
          <p:cNvSpPr>
            <a:spLocks noGrp="1"/>
          </p:cNvSpPr>
          <p:nvPr>
            <p:ph idx="1"/>
          </p:nvPr>
        </p:nvSpPr>
        <p:spPr>
          <a:xfrm>
            <a:off x="494416" y="2933276"/>
            <a:ext cx="6139748" cy="3339933"/>
          </a:xfrm>
        </p:spPr>
        <p:txBody>
          <a:bodyPr/>
          <a:lstStyle>
            <a:lvl1pPr marL="0" indent="0">
              <a:buFontTx/>
              <a:buNone/>
              <a:defRPr sz="2000">
                <a:solidFill>
                  <a:srgbClr val="283583"/>
                </a:solidFill>
              </a:defRPr>
            </a:lvl1pPr>
            <a:lvl2pPr>
              <a:defRPr sz="1800">
                <a:solidFill>
                  <a:srgbClr val="283583"/>
                </a:solidFill>
              </a:defRPr>
            </a:lvl2pPr>
            <a:lvl3pPr marL="914400" indent="0">
              <a:buNone/>
              <a:defRPr sz="1600">
                <a:solidFill>
                  <a:srgbClr val="283583"/>
                </a:solidFill>
              </a:defRPr>
            </a:lvl3pPr>
            <a:lvl4pPr>
              <a:defRPr sz="1400">
                <a:solidFill>
                  <a:srgbClr val="283583"/>
                </a:solidFill>
              </a:defRPr>
            </a:lvl4pPr>
            <a:lvl5pPr>
              <a:defRPr sz="1200">
                <a:solidFill>
                  <a:srgbClr val="283583"/>
                </a:solidFill>
              </a:defRPr>
            </a:lvl5pPr>
          </a:lstStyle>
          <a:p>
            <a:pPr lvl="0"/>
            <a:r>
              <a:rPr lang="en-US" dirty="0"/>
              <a:t>Click to edit Master text styles</a:t>
            </a:r>
          </a:p>
          <a:p>
            <a:pPr lvl="1"/>
            <a:r>
              <a:rPr lang="en-US" dirty="0"/>
              <a:t>Second level</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493713" y="1881188"/>
            <a:ext cx="6140450" cy="399496"/>
          </a:xfrm>
        </p:spPr>
        <p:txBody>
          <a:bodyPr>
            <a:normAutofit/>
          </a:bodyPr>
          <a:lstStyle>
            <a:lvl1pPr marL="0" indent="0">
              <a:buNone/>
              <a:defRPr sz="1600">
                <a:gradFill>
                  <a:gsLst>
                    <a:gs pos="0">
                      <a:schemeClr val="accent1"/>
                    </a:gs>
                    <a:gs pos="100000">
                      <a:schemeClr val="accent3"/>
                    </a:gs>
                  </a:gsLst>
                  <a:lin ang="0" scaled="0"/>
                </a:gra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grpSp>
        <p:nvGrpSpPr>
          <p:cNvPr id="4" name="Group 3">
            <a:extLst>
              <a:ext uri="{FF2B5EF4-FFF2-40B4-BE49-F238E27FC236}">
                <a16:creationId xmlns:a16="http://schemas.microsoft.com/office/drawing/2014/main" id="{110B3724-3C95-7F35-028A-884DA7B636BB}"/>
              </a:ext>
            </a:extLst>
          </p:cNvPr>
          <p:cNvGrpSpPr/>
          <p:nvPr userDrawn="1"/>
        </p:nvGrpSpPr>
        <p:grpSpPr>
          <a:xfrm>
            <a:off x="9765647" y="6477383"/>
            <a:ext cx="2635903" cy="272074"/>
            <a:chOff x="9765647" y="6477383"/>
            <a:chExt cx="2635903" cy="272074"/>
          </a:xfrm>
        </p:grpSpPr>
        <p:sp>
          <p:nvSpPr>
            <p:cNvPr id="6" name="Rectangle: Rounded Corners 5">
              <a:extLst>
                <a:ext uri="{FF2B5EF4-FFF2-40B4-BE49-F238E27FC236}">
                  <a16:creationId xmlns:a16="http://schemas.microsoft.com/office/drawing/2014/main" id="{C7DA46C4-F7B4-D385-FF42-16FFF7775413}"/>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85A3DD0E-AF21-33A6-5F93-73DB04D9AAF6}"/>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spTree>
    <p:extLst>
      <p:ext uri="{BB962C8B-B14F-4D97-AF65-F5344CB8AC3E}">
        <p14:creationId xmlns:p14="http://schemas.microsoft.com/office/powerpoint/2010/main" val="269221300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7_Title and Content">
    <p:spTree>
      <p:nvGrpSpPr>
        <p:cNvPr id="1" name=""/>
        <p:cNvGrpSpPr/>
        <p:nvPr/>
      </p:nvGrpSpPr>
      <p:grpSpPr>
        <a:xfrm>
          <a:off x="0" y="0"/>
          <a:ext cx="0" cy="0"/>
          <a:chOff x="0" y="0"/>
          <a:chExt cx="0" cy="0"/>
        </a:xfrm>
      </p:grpSpPr>
      <p:sp>
        <p:nvSpPr>
          <p:cNvPr id="36" name="Rectangle 35">
            <a:extLst>
              <a:ext uri="{FF2B5EF4-FFF2-40B4-BE49-F238E27FC236}">
                <a16:creationId xmlns:a16="http://schemas.microsoft.com/office/drawing/2014/main" id="{8C601D98-2913-2A3F-BB81-BDD38A3F07F5}"/>
              </a:ext>
            </a:extLst>
          </p:cNvPr>
          <p:cNvSpPr/>
          <p:nvPr userDrawn="1"/>
        </p:nvSpPr>
        <p:spPr>
          <a:xfrm>
            <a:off x="2229925" y="-7594"/>
            <a:ext cx="9962075" cy="686559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1280A62C-03F5-3816-17A9-4F526731594F}"/>
              </a:ext>
            </a:extLst>
          </p:cNvPr>
          <p:cNvGrpSpPr/>
          <p:nvPr userDrawn="1"/>
        </p:nvGrpSpPr>
        <p:grpSpPr>
          <a:xfrm>
            <a:off x="9765647" y="6477383"/>
            <a:ext cx="2635903" cy="272074"/>
            <a:chOff x="9765647" y="6477383"/>
            <a:chExt cx="2635903" cy="272074"/>
          </a:xfrm>
        </p:grpSpPr>
        <p:sp>
          <p:nvSpPr>
            <p:cNvPr id="6" name="Rectangle: Rounded Corners 5">
              <a:extLst>
                <a:ext uri="{FF2B5EF4-FFF2-40B4-BE49-F238E27FC236}">
                  <a16:creationId xmlns:a16="http://schemas.microsoft.com/office/drawing/2014/main" id="{553A52FC-B255-F1CD-934A-70EDCCE54E97}"/>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4A6258C7-6E31-CC80-2C6E-9E50077E061C}"/>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spTree>
    <p:extLst>
      <p:ext uri="{BB962C8B-B14F-4D97-AF65-F5344CB8AC3E}">
        <p14:creationId xmlns:p14="http://schemas.microsoft.com/office/powerpoint/2010/main" val="373390209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9_Title and Content">
    <p:spTree>
      <p:nvGrpSpPr>
        <p:cNvPr id="1" name=""/>
        <p:cNvGrpSpPr/>
        <p:nvPr/>
      </p:nvGrpSpPr>
      <p:grpSpPr>
        <a:xfrm>
          <a:off x="0" y="0"/>
          <a:ext cx="0" cy="0"/>
          <a:chOff x="0" y="0"/>
          <a:chExt cx="0" cy="0"/>
        </a:xfrm>
      </p:grpSpPr>
      <p:sp>
        <p:nvSpPr>
          <p:cNvPr id="36" name="Rectangle 35">
            <a:extLst>
              <a:ext uri="{FF2B5EF4-FFF2-40B4-BE49-F238E27FC236}">
                <a16:creationId xmlns:a16="http://schemas.microsoft.com/office/drawing/2014/main" id="{8C601D98-2913-2A3F-BB81-BDD38A3F07F5}"/>
              </a:ext>
            </a:extLst>
          </p:cNvPr>
          <p:cNvSpPr/>
          <p:nvPr userDrawn="1"/>
        </p:nvSpPr>
        <p:spPr>
          <a:xfrm>
            <a:off x="2229925" y="-7594"/>
            <a:ext cx="9962075" cy="686559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1280A62C-03F5-3816-17A9-4F526731594F}"/>
              </a:ext>
            </a:extLst>
          </p:cNvPr>
          <p:cNvGrpSpPr/>
          <p:nvPr userDrawn="1"/>
        </p:nvGrpSpPr>
        <p:grpSpPr>
          <a:xfrm>
            <a:off x="9765647" y="6477383"/>
            <a:ext cx="2635903" cy="272074"/>
            <a:chOff x="9765647" y="6477383"/>
            <a:chExt cx="2635903" cy="272074"/>
          </a:xfrm>
        </p:grpSpPr>
        <p:sp>
          <p:nvSpPr>
            <p:cNvPr id="6" name="Rectangle: Rounded Corners 5">
              <a:extLst>
                <a:ext uri="{FF2B5EF4-FFF2-40B4-BE49-F238E27FC236}">
                  <a16:creationId xmlns:a16="http://schemas.microsoft.com/office/drawing/2014/main" id="{553A52FC-B255-F1CD-934A-70EDCCE54E97}"/>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4A6258C7-6E31-CC80-2C6E-9E50077E061C}"/>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sp>
        <p:nvSpPr>
          <p:cNvPr id="38" name="Picture Placeholder 4">
            <a:extLst>
              <a:ext uri="{FF2B5EF4-FFF2-40B4-BE49-F238E27FC236}">
                <a16:creationId xmlns:a16="http://schemas.microsoft.com/office/drawing/2014/main" id="{FC8AEC7A-6434-FC39-5F9F-C569E74C1603}"/>
              </a:ext>
            </a:extLst>
          </p:cNvPr>
          <p:cNvSpPr>
            <a:spLocks noGrp="1"/>
          </p:cNvSpPr>
          <p:nvPr>
            <p:ph type="pic" sz="quarter" idx="11"/>
          </p:nvPr>
        </p:nvSpPr>
        <p:spPr>
          <a:xfrm>
            <a:off x="2229925" y="0"/>
            <a:ext cx="9962075" cy="3518704"/>
          </a:xfrm>
          <a:pattFill prst="pct50">
            <a:fgClr>
              <a:srgbClr val="283583"/>
            </a:fgClr>
            <a:bgClr>
              <a:schemeClr val="bg1"/>
            </a:bgClr>
          </a:pattFill>
        </p:spPr>
        <p:txBody>
          <a:bodyPr anchor="ctr" anchorCtr="0"/>
          <a:lstStyle>
            <a:lvl1pPr marL="0" indent="0" algn="ctr">
              <a:buFontTx/>
              <a:buNone/>
              <a:defRPr/>
            </a:lvl1pPr>
          </a:lstStyle>
          <a:p>
            <a:endParaRPr lang="en-US"/>
          </a:p>
        </p:txBody>
      </p:sp>
      <p:grpSp>
        <p:nvGrpSpPr>
          <p:cNvPr id="9" name="Group 8">
            <a:extLst>
              <a:ext uri="{FF2B5EF4-FFF2-40B4-BE49-F238E27FC236}">
                <a16:creationId xmlns:a16="http://schemas.microsoft.com/office/drawing/2014/main" id="{F5A4FEF4-B29E-DECB-A9F4-CBDDB95C7432}"/>
              </a:ext>
            </a:extLst>
          </p:cNvPr>
          <p:cNvGrpSpPr/>
          <p:nvPr/>
        </p:nvGrpSpPr>
        <p:grpSpPr>
          <a:xfrm>
            <a:off x="-1685124" y="1631151"/>
            <a:ext cx="4928087" cy="3595699"/>
            <a:chOff x="996318" y="2386212"/>
            <a:chExt cx="3208030" cy="2340687"/>
          </a:xfrm>
        </p:grpSpPr>
        <p:sp>
          <p:nvSpPr>
            <p:cNvPr id="13" name="Freeform: Shape 12">
              <a:extLst>
                <a:ext uri="{FF2B5EF4-FFF2-40B4-BE49-F238E27FC236}">
                  <a16:creationId xmlns:a16="http://schemas.microsoft.com/office/drawing/2014/main" id="{EEA3B046-424D-0F3A-E586-61D6A1EA9F32}"/>
                </a:ext>
              </a:extLst>
            </p:cNvPr>
            <p:cNvSpPr/>
            <p:nvPr/>
          </p:nvSpPr>
          <p:spPr>
            <a:xfrm>
              <a:off x="996318" y="2386212"/>
              <a:ext cx="2363572" cy="2334135"/>
            </a:xfrm>
            <a:custGeom>
              <a:avLst/>
              <a:gdLst>
                <a:gd name="connsiteX0" fmla="*/ 1850235 w 3700469"/>
                <a:gd name="connsiteY0" fmla="*/ 3654382 h 3654382"/>
                <a:gd name="connsiteX1" fmla="*/ 3700469 w 3700469"/>
                <a:gd name="connsiteY1" fmla="*/ 1827191 h 3654382"/>
                <a:gd name="connsiteX2" fmla="*/ 1850235 w 3700469"/>
                <a:gd name="connsiteY2" fmla="*/ 0 h 3654382"/>
                <a:gd name="connsiteX3" fmla="*/ 0 w 3700469"/>
                <a:gd name="connsiteY3" fmla="*/ 1827191 h 3654382"/>
                <a:gd name="connsiteX4" fmla="*/ 1850235 w 3700469"/>
                <a:gd name="connsiteY4" fmla="*/ 3654382 h 365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0469" h="3654382">
                  <a:moveTo>
                    <a:pt x="1850235" y="3654382"/>
                  </a:moveTo>
                  <a:cubicBezTo>
                    <a:pt x="2872133" y="3654382"/>
                    <a:pt x="3700469" y="2836348"/>
                    <a:pt x="3700469" y="1827191"/>
                  </a:cubicBezTo>
                  <a:cubicBezTo>
                    <a:pt x="3700469" y="818034"/>
                    <a:pt x="2872065" y="0"/>
                    <a:pt x="1850235" y="0"/>
                  </a:cubicBezTo>
                  <a:cubicBezTo>
                    <a:pt x="828404" y="0"/>
                    <a:pt x="0" y="818034"/>
                    <a:pt x="0" y="1827191"/>
                  </a:cubicBezTo>
                  <a:cubicBezTo>
                    <a:pt x="0" y="2836348"/>
                    <a:pt x="828404" y="3654382"/>
                    <a:pt x="1850235" y="3654382"/>
                  </a:cubicBezTo>
                </a:path>
              </a:pathLst>
            </a:custGeom>
            <a:solidFill>
              <a:srgbClr val="8CC6EC"/>
            </a:solidFill>
            <a:ln w="6773"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EE7ADA73-F4BE-83FF-A51D-F7840A2BB46D}"/>
                </a:ext>
              </a:extLst>
            </p:cNvPr>
            <p:cNvSpPr/>
            <p:nvPr/>
          </p:nvSpPr>
          <p:spPr>
            <a:xfrm>
              <a:off x="1840776" y="2392764"/>
              <a:ext cx="2363572" cy="2334135"/>
            </a:xfrm>
            <a:custGeom>
              <a:avLst/>
              <a:gdLst>
                <a:gd name="connsiteX0" fmla="*/ 1850235 w 3700469"/>
                <a:gd name="connsiteY0" fmla="*/ 3654382 h 3654382"/>
                <a:gd name="connsiteX1" fmla="*/ 3700469 w 3700469"/>
                <a:gd name="connsiteY1" fmla="*/ 1827191 h 3654382"/>
                <a:gd name="connsiteX2" fmla="*/ 1850235 w 3700469"/>
                <a:gd name="connsiteY2" fmla="*/ 0 h 3654382"/>
                <a:gd name="connsiteX3" fmla="*/ 0 w 3700469"/>
                <a:gd name="connsiteY3" fmla="*/ 1827191 h 3654382"/>
                <a:gd name="connsiteX4" fmla="*/ 1850235 w 3700469"/>
                <a:gd name="connsiteY4" fmla="*/ 3654382 h 365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0469" h="3654382">
                  <a:moveTo>
                    <a:pt x="1850235" y="3654382"/>
                  </a:moveTo>
                  <a:cubicBezTo>
                    <a:pt x="2872133" y="3654382"/>
                    <a:pt x="3700469" y="2836348"/>
                    <a:pt x="3700469" y="1827191"/>
                  </a:cubicBezTo>
                  <a:cubicBezTo>
                    <a:pt x="3700469" y="818034"/>
                    <a:pt x="2872065" y="0"/>
                    <a:pt x="1850235" y="0"/>
                  </a:cubicBezTo>
                  <a:cubicBezTo>
                    <a:pt x="828404" y="0"/>
                    <a:pt x="0" y="818034"/>
                    <a:pt x="0" y="1827191"/>
                  </a:cubicBezTo>
                  <a:cubicBezTo>
                    <a:pt x="0" y="2836348"/>
                    <a:pt x="828404" y="3654382"/>
                    <a:pt x="1850235" y="3654382"/>
                  </a:cubicBezTo>
                </a:path>
              </a:pathLst>
            </a:custGeom>
            <a:solidFill>
              <a:srgbClr val="283583">
                <a:alpha val="40000"/>
              </a:srgbClr>
            </a:solidFill>
            <a:ln w="6773" cap="flat">
              <a:noFill/>
              <a:prstDash val="solid"/>
              <a:miter/>
            </a:ln>
          </p:spPr>
          <p:txBody>
            <a:bodyPr rtlCol="0" anchor="ctr"/>
            <a:lstStyle/>
            <a:p>
              <a:endParaRPr lang="en-US">
                <a:solidFill>
                  <a:srgbClr val="55B4E6"/>
                </a:solidFill>
              </a:endParaRPr>
            </a:p>
          </p:txBody>
        </p:sp>
        <p:sp>
          <p:nvSpPr>
            <p:cNvPr id="15" name="Freeform: Shape 14">
              <a:extLst>
                <a:ext uri="{FF2B5EF4-FFF2-40B4-BE49-F238E27FC236}">
                  <a16:creationId xmlns:a16="http://schemas.microsoft.com/office/drawing/2014/main" id="{DFC5C27C-3EDA-77E0-32A4-1EC6B5B8A47D}"/>
                </a:ext>
              </a:extLst>
            </p:cNvPr>
            <p:cNvSpPr/>
            <p:nvPr/>
          </p:nvSpPr>
          <p:spPr>
            <a:xfrm>
              <a:off x="2178104" y="2724750"/>
              <a:ext cx="1677956" cy="1657058"/>
            </a:xfrm>
            <a:custGeom>
              <a:avLst/>
              <a:gdLst>
                <a:gd name="connsiteX0" fmla="*/ 1850235 w 3700469"/>
                <a:gd name="connsiteY0" fmla="*/ 3654382 h 3654382"/>
                <a:gd name="connsiteX1" fmla="*/ 3700469 w 3700469"/>
                <a:gd name="connsiteY1" fmla="*/ 1827191 h 3654382"/>
                <a:gd name="connsiteX2" fmla="*/ 1850235 w 3700469"/>
                <a:gd name="connsiteY2" fmla="*/ 0 h 3654382"/>
                <a:gd name="connsiteX3" fmla="*/ 0 w 3700469"/>
                <a:gd name="connsiteY3" fmla="*/ 1827191 h 3654382"/>
                <a:gd name="connsiteX4" fmla="*/ 1850235 w 3700469"/>
                <a:gd name="connsiteY4" fmla="*/ 3654382 h 365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0469" h="3654382">
                  <a:moveTo>
                    <a:pt x="1850235" y="3654382"/>
                  </a:moveTo>
                  <a:cubicBezTo>
                    <a:pt x="2872133" y="3654382"/>
                    <a:pt x="3700469" y="2836348"/>
                    <a:pt x="3700469" y="1827191"/>
                  </a:cubicBezTo>
                  <a:cubicBezTo>
                    <a:pt x="3700469" y="818034"/>
                    <a:pt x="2872065" y="0"/>
                    <a:pt x="1850235" y="0"/>
                  </a:cubicBezTo>
                  <a:cubicBezTo>
                    <a:pt x="828404" y="0"/>
                    <a:pt x="0" y="818034"/>
                    <a:pt x="0" y="1827191"/>
                  </a:cubicBezTo>
                  <a:cubicBezTo>
                    <a:pt x="0" y="2836348"/>
                    <a:pt x="828404" y="3654382"/>
                    <a:pt x="1850235" y="3654382"/>
                  </a:cubicBezTo>
                </a:path>
              </a:pathLst>
            </a:custGeom>
            <a:solidFill>
              <a:schemeClr val="accent1"/>
            </a:solidFill>
            <a:ln w="6773" cap="flat">
              <a:noFill/>
              <a:prstDash val="solid"/>
              <a:miter/>
            </a:ln>
          </p:spPr>
          <p:txBody>
            <a:bodyPr rtlCol="0" anchor="ctr"/>
            <a:lstStyle/>
            <a:p>
              <a:endParaRPr lang="en-US">
                <a:solidFill>
                  <a:srgbClr val="55B4E6"/>
                </a:solidFill>
              </a:endParaRPr>
            </a:p>
          </p:txBody>
        </p:sp>
      </p:grpSp>
      <p:sp>
        <p:nvSpPr>
          <p:cNvPr id="2" name="Title 1">
            <a:extLst>
              <a:ext uri="{FF2B5EF4-FFF2-40B4-BE49-F238E27FC236}">
                <a16:creationId xmlns:a16="http://schemas.microsoft.com/office/drawing/2014/main" id="{3515377C-C8CE-360B-4945-648FE0C31490}"/>
              </a:ext>
            </a:extLst>
          </p:cNvPr>
          <p:cNvSpPr>
            <a:spLocks noGrp="1"/>
          </p:cNvSpPr>
          <p:nvPr>
            <p:ph type="title" hasCustomPrompt="1"/>
          </p:nvPr>
        </p:nvSpPr>
        <p:spPr>
          <a:xfrm>
            <a:off x="131006" y="2560577"/>
            <a:ext cx="2576928" cy="1017108"/>
          </a:xfrm>
        </p:spPr>
        <p:txBody>
          <a:bodyPr>
            <a:normAutofit/>
          </a:bodyPr>
          <a:lstStyle>
            <a:lvl1pPr algn="ctr">
              <a:defRPr sz="2600" b="1">
                <a:solidFill>
                  <a:schemeClr val="accent4">
                    <a:lumMod val="60000"/>
                    <a:lumOff val="40000"/>
                  </a:schemeClr>
                </a:solidFill>
              </a:defRPr>
            </a:lvl1pPr>
          </a:lstStyle>
          <a:p>
            <a:r>
              <a:rPr lang="en-US" dirty="0"/>
              <a:t>CLICK TO </a:t>
            </a:r>
            <a:br>
              <a:rPr lang="en-US" dirty="0"/>
            </a:br>
            <a:r>
              <a:rPr lang="en-US" dirty="0"/>
              <a:t>EDIT MASTER TITLE STYLE</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130304" y="3694999"/>
            <a:ext cx="2576928" cy="471512"/>
          </a:xfrm>
        </p:spPr>
        <p:txBody>
          <a:bodyPr>
            <a:normAutofit/>
          </a:bodyPr>
          <a:lstStyle>
            <a:lvl1pPr marL="0" indent="0" algn="ctr">
              <a:buNone/>
              <a:defRPr sz="16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sp>
        <p:nvSpPr>
          <p:cNvPr id="39" name="Content Placeholder 2">
            <a:extLst>
              <a:ext uri="{FF2B5EF4-FFF2-40B4-BE49-F238E27FC236}">
                <a16:creationId xmlns:a16="http://schemas.microsoft.com/office/drawing/2014/main" id="{B2930AFB-ED20-DB79-F1B8-CE4DFDADFCEE}"/>
              </a:ext>
            </a:extLst>
          </p:cNvPr>
          <p:cNvSpPr>
            <a:spLocks noGrp="1"/>
          </p:cNvSpPr>
          <p:nvPr>
            <p:ph idx="1"/>
          </p:nvPr>
        </p:nvSpPr>
        <p:spPr>
          <a:xfrm>
            <a:off x="3755721" y="3955869"/>
            <a:ext cx="5229265" cy="2084349"/>
          </a:xfrm>
        </p:spPr>
        <p:txBody>
          <a:bodyPr/>
          <a:lstStyle>
            <a:lvl1pPr marL="0" indent="0">
              <a:buFontTx/>
              <a:buNone/>
              <a:defRPr sz="2000">
                <a:solidFill>
                  <a:srgbClr val="283583"/>
                </a:solidFill>
              </a:defRPr>
            </a:lvl1pPr>
            <a:lvl2pPr>
              <a:defRPr sz="1800">
                <a:solidFill>
                  <a:srgbClr val="283583"/>
                </a:solidFill>
              </a:defRPr>
            </a:lvl2pPr>
            <a:lvl3pPr>
              <a:defRPr sz="1600">
                <a:solidFill>
                  <a:srgbClr val="283583"/>
                </a:solidFill>
              </a:defRPr>
            </a:lvl3pPr>
            <a:lvl4pPr>
              <a:defRPr sz="1400">
                <a:solidFill>
                  <a:srgbClr val="283583"/>
                </a:solidFill>
              </a:defRPr>
            </a:lvl4pPr>
            <a:lvl5pPr>
              <a:defRPr sz="1200">
                <a:solidFill>
                  <a:srgbClr val="283583"/>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72683659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37" name="Rectangle 36">
            <a:extLst>
              <a:ext uri="{FF2B5EF4-FFF2-40B4-BE49-F238E27FC236}">
                <a16:creationId xmlns:a16="http://schemas.microsoft.com/office/drawing/2014/main" id="{5F42E744-0EEA-BFE9-451F-C67673185224}"/>
              </a:ext>
            </a:extLst>
          </p:cNvPr>
          <p:cNvSpPr/>
          <p:nvPr userDrawn="1"/>
        </p:nvSpPr>
        <p:spPr>
          <a:xfrm>
            <a:off x="3709686" y="-7594"/>
            <a:ext cx="8482314" cy="686559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1280A62C-03F5-3816-17A9-4F526731594F}"/>
              </a:ext>
            </a:extLst>
          </p:cNvPr>
          <p:cNvGrpSpPr/>
          <p:nvPr userDrawn="1"/>
        </p:nvGrpSpPr>
        <p:grpSpPr>
          <a:xfrm>
            <a:off x="9765647" y="6477383"/>
            <a:ext cx="2635903" cy="272074"/>
            <a:chOff x="9765647" y="6477383"/>
            <a:chExt cx="2635903" cy="272074"/>
          </a:xfrm>
        </p:grpSpPr>
        <p:sp>
          <p:nvSpPr>
            <p:cNvPr id="6" name="Rectangle: Rounded Corners 5">
              <a:extLst>
                <a:ext uri="{FF2B5EF4-FFF2-40B4-BE49-F238E27FC236}">
                  <a16:creationId xmlns:a16="http://schemas.microsoft.com/office/drawing/2014/main" id="{553A52FC-B255-F1CD-934A-70EDCCE54E97}"/>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4A6258C7-6E31-CC80-2C6E-9E50077E061C}"/>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grpSp>
        <p:nvGrpSpPr>
          <p:cNvPr id="3" name="Group 2">
            <a:extLst>
              <a:ext uri="{FF2B5EF4-FFF2-40B4-BE49-F238E27FC236}">
                <a16:creationId xmlns:a16="http://schemas.microsoft.com/office/drawing/2014/main" id="{6C44214F-1D52-34A1-7CEB-76A8021B077C}"/>
              </a:ext>
            </a:extLst>
          </p:cNvPr>
          <p:cNvGrpSpPr/>
          <p:nvPr userDrawn="1"/>
        </p:nvGrpSpPr>
        <p:grpSpPr>
          <a:xfrm>
            <a:off x="1641068" y="2301974"/>
            <a:ext cx="3208030" cy="2340687"/>
            <a:chOff x="996318" y="2386212"/>
            <a:chExt cx="3208030" cy="2340687"/>
          </a:xfrm>
        </p:grpSpPr>
        <p:sp>
          <p:nvSpPr>
            <p:cNvPr id="8" name="Freeform: Shape 7">
              <a:extLst>
                <a:ext uri="{FF2B5EF4-FFF2-40B4-BE49-F238E27FC236}">
                  <a16:creationId xmlns:a16="http://schemas.microsoft.com/office/drawing/2014/main" id="{834B724E-5311-3AF9-E126-5D2F4990FEAD}"/>
                </a:ext>
              </a:extLst>
            </p:cNvPr>
            <p:cNvSpPr/>
            <p:nvPr/>
          </p:nvSpPr>
          <p:spPr>
            <a:xfrm>
              <a:off x="996318" y="2386212"/>
              <a:ext cx="2363572" cy="2334135"/>
            </a:xfrm>
            <a:custGeom>
              <a:avLst/>
              <a:gdLst>
                <a:gd name="connsiteX0" fmla="*/ 1850235 w 3700469"/>
                <a:gd name="connsiteY0" fmla="*/ 3654382 h 3654382"/>
                <a:gd name="connsiteX1" fmla="*/ 3700469 w 3700469"/>
                <a:gd name="connsiteY1" fmla="*/ 1827191 h 3654382"/>
                <a:gd name="connsiteX2" fmla="*/ 1850235 w 3700469"/>
                <a:gd name="connsiteY2" fmla="*/ 0 h 3654382"/>
                <a:gd name="connsiteX3" fmla="*/ 0 w 3700469"/>
                <a:gd name="connsiteY3" fmla="*/ 1827191 h 3654382"/>
                <a:gd name="connsiteX4" fmla="*/ 1850235 w 3700469"/>
                <a:gd name="connsiteY4" fmla="*/ 3654382 h 365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0469" h="3654382">
                  <a:moveTo>
                    <a:pt x="1850235" y="3654382"/>
                  </a:moveTo>
                  <a:cubicBezTo>
                    <a:pt x="2872133" y="3654382"/>
                    <a:pt x="3700469" y="2836348"/>
                    <a:pt x="3700469" y="1827191"/>
                  </a:cubicBezTo>
                  <a:cubicBezTo>
                    <a:pt x="3700469" y="818034"/>
                    <a:pt x="2872065" y="0"/>
                    <a:pt x="1850235" y="0"/>
                  </a:cubicBezTo>
                  <a:cubicBezTo>
                    <a:pt x="828404" y="0"/>
                    <a:pt x="0" y="818034"/>
                    <a:pt x="0" y="1827191"/>
                  </a:cubicBezTo>
                  <a:cubicBezTo>
                    <a:pt x="0" y="2836348"/>
                    <a:pt x="828404" y="3654382"/>
                    <a:pt x="1850235" y="3654382"/>
                  </a:cubicBezTo>
                </a:path>
              </a:pathLst>
            </a:custGeom>
            <a:solidFill>
              <a:srgbClr val="FDC444"/>
            </a:solidFill>
            <a:ln w="6773"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907008E-C17D-06A4-DE6A-956FB87FB8F3}"/>
                </a:ext>
              </a:extLst>
            </p:cNvPr>
            <p:cNvSpPr/>
            <p:nvPr/>
          </p:nvSpPr>
          <p:spPr>
            <a:xfrm>
              <a:off x="1840776" y="2392764"/>
              <a:ext cx="2363572" cy="2334135"/>
            </a:xfrm>
            <a:custGeom>
              <a:avLst/>
              <a:gdLst>
                <a:gd name="connsiteX0" fmla="*/ 1850235 w 3700469"/>
                <a:gd name="connsiteY0" fmla="*/ 3654382 h 3654382"/>
                <a:gd name="connsiteX1" fmla="*/ 3700469 w 3700469"/>
                <a:gd name="connsiteY1" fmla="*/ 1827191 h 3654382"/>
                <a:gd name="connsiteX2" fmla="*/ 1850235 w 3700469"/>
                <a:gd name="connsiteY2" fmla="*/ 0 h 3654382"/>
                <a:gd name="connsiteX3" fmla="*/ 0 w 3700469"/>
                <a:gd name="connsiteY3" fmla="*/ 1827191 h 3654382"/>
                <a:gd name="connsiteX4" fmla="*/ 1850235 w 3700469"/>
                <a:gd name="connsiteY4" fmla="*/ 3654382 h 365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0469" h="3654382">
                  <a:moveTo>
                    <a:pt x="1850235" y="3654382"/>
                  </a:moveTo>
                  <a:cubicBezTo>
                    <a:pt x="2872133" y="3654382"/>
                    <a:pt x="3700469" y="2836348"/>
                    <a:pt x="3700469" y="1827191"/>
                  </a:cubicBezTo>
                  <a:cubicBezTo>
                    <a:pt x="3700469" y="818034"/>
                    <a:pt x="2872065" y="0"/>
                    <a:pt x="1850235" y="0"/>
                  </a:cubicBezTo>
                  <a:cubicBezTo>
                    <a:pt x="828404" y="0"/>
                    <a:pt x="0" y="818034"/>
                    <a:pt x="0" y="1827191"/>
                  </a:cubicBezTo>
                  <a:cubicBezTo>
                    <a:pt x="0" y="2836348"/>
                    <a:pt x="828404" y="3654382"/>
                    <a:pt x="1850235" y="3654382"/>
                  </a:cubicBezTo>
                </a:path>
              </a:pathLst>
            </a:custGeom>
            <a:solidFill>
              <a:srgbClr val="55B4E6">
                <a:alpha val="40000"/>
              </a:srgbClr>
            </a:solidFill>
            <a:ln w="6773" cap="flat">
              <a:noFill/>
              <a:prstDash val="solid"/>
              <a:miter/>
            </a:ln>
          </p:spPr>
          <p:txBody>
            <a:bodyPr rtlCol="0" anchor="ctr"/>
            <a:lstStyle/>
            <a:p>
              <a:endParaRPr lang="en-US">
                <a:solidFill>
                  <a:srgbClr val="55B4E6"/>
                </a:solidFill>
              </a:endParaRPr>
            </a:p>
          </p:txBody>
        </p:sp>
        <p:sp>
          <p:nvSpPr>
            <p:cNvPr id="35" name="Freeform: Shape 34">
              <a:extLst>
                <a:ext uri="{FF2B5EF4-FFF2-40B4-BE49-F238E27FC236}">
                  <a16:creationId xmlns:a16="http://schemas.microsoft.com/office/drawing/2014/main" id="{542601A3-20DE-D66B-21C9-560273FC2B98}"/>
                </a:ext>
              </a:extLst>
            </p:cNvPr>
            <p:cNvSpPr/>
            <p:nvPr/>
          </p:nvSpPr>
          <p:spPr>
            <a:xfrm>
              <a:off x="2178104" y="2724750"/>
              <a:ext cx="1677956" cy="1657058"/>
            </a:xfrm>
            <a:custGeom>
              <a:avLst/>
              <a:gdLst>
                <a:gd name="connsiteX0" fmla="*/ 1850235 w 3700469"/>
                <a:gd name="connsiteY0" fmla="*/ 3654382 h 3654382"/>
                <a:gd name="connsiteX1" fmla="*/ 3700469 w 3700469"/>
                <a:gd name="connsiteY1" fmla="*/ 1827191 h 3654382"/>
                <a:gd name="connsiteX2" fmla="*/ 1850235 w 3700469"/>
                <a:gd name="connsiteY2" fmla="*/ 0 h 3654382"/>
                <a:gd name="connsiteX3" fmla="*/ 0 w 3700469"/>
                <a:gd name="connsiteY3" fmla="*/ 1827191 h 3654382"/>
                <a:gd name="connsiteX4" fmla="*/ 1850235 w 3700469"/>
                <a:gd name="connsiteY4" fmla="*/ 3654382 h 365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0469" h="3654382">
                  <a:moveTo>
                    <a:pt x="1850235" y="3654382"/>
                  </a:moveTo>
                  <a:cubicBezTo>
                    <a:pt x="2872133" y="3654382"/>
                    <a:pt x="3700469" y="2836348"/>
                    <a:pt x="3700469" y="1827191"/>
                  </a:cubicBezTo>
                  <a:cubicBezTo>
                    <a:pt x="3700469" y="818034"/>
                    <a:pt x="2872065" y="0"/>
                    <a:pt x="1850235" y="0"/>
                  </a:cubicBezTo>
                  <a:cubicBezTo>
                    <a:pt x="828404" y="0"/>
                    <a:pt x="0" y="818034"/>
                    <a:pt x="0" y="1827191"/>
                  </a:cubicBezTo>
                  <a:cubicBezTo>
                    <a:pt x="0" y="2836348"/>
                    <a:pt x="828404" y="3654382"/>
                    <a:pt x="1850235" y="3654382"/>
                  </a:cubicBezTo>
                </a:path>
              </a:pathLst>
            </a:custGeom>
            <a:solidFill>
              <a:srgbClr val="55B4E6"/>
            </a:solidFill>
            <a:ln w="6773" cap="flat">
              <a:noFill/>
              <a:prstDash val="solid"/>
              <a:miter/>
            </a:ln>
          </p:spPr>
          <p:txBody>
            <a:bodyPr rtlCol="0" anchor="ctr"/>
            <a:lstStyle/>
            <a:p>
              <a:endParaRPr lang="en-US">
                <a:solidFill>
                  <a:srgbClr val="55B4E6"/>
                </a:solidFill>
              </a:endParaRPr>
            </a:p>
          </p:txBody>
        </p:sp>
      </p:grpSp>
      <p:sp>
        <p:nvSpPr>
          <p:cNvPr id="2" name="Title 1">
            <a:extLst>
              <a:ext uri="{FF2B5EF4-FFF2-40B4-BE49-F238E27FC236}">
                <a16:creationId xmlns:a16="http://schemas.microsoft.com/office/drawing/2014/main" id="{3515377C-C8CE-360B-4945-648FE0C31490}"/>
              </a:ext>
            </a:extLst>
          </p:cNvPr>
          <p:cNvSpPr>
            <a:spLocks noGrp="1"/>
          </p:cNvSpPr>
          <p:nvPr>
            <p:ph type="title" hasCustomPrompt="1"/>
          </p:nvPr>
        </p:nvSpPr>
        <p:spPr>
          <a:xfrm>
            <a:off x="2822854" y="2831761"/>
            <a:ext cx="1724789" cy="684449"/>
          </a:xfrm>
        </p:spPr>
        <p:txBody>
          <a:bodyPr>
            <a:normAutofit/>
          </a:bodyPr>
          <a:lstStyle>
            <a:lvl1pPr algn="ctr">
              <a:defRPr sz="2000" b="1">
                <a:solidFill>
                  <a:schemeClr val="bg1"/>
                </a:solidFill>
              </a:defRPr>
            </a:lvl1pPr>
          </a:lstStyle>
          <a:p>
            <a:r>
              <a:rPr lang="en-US" dirty="0"/>
              <a:t>LOREM IPSUM</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2822854" y="3429000"/>
            <a:ext cx="1677956" cy="684449"/>
          </a:xfrm>
        </p:spPr>
        <p:txBody>
          <a:bodyPr>
            <a:normAutofit/>
          </a:bodyPr>
          <a:lstStyle>
            <a:lvl1pPr marL="0" indent="0" algn="ctr">
              <a:buNone/>
              <a:defRPr sz="16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sp>
        <p:nvSpPr>
          <p:cNvPr id="36" name="Content Placeholder 2">
            <a:extLst>
              <a:ext uri="{FF2B5EF4-FFF2-40B4-BE49-F238E27FC236}">
                <a16:creationId xmlns:a16="http://schemas.microsoft.com/office/drawing/2014/main" id="{9B47CBAD-EA18-0E5E-565B-E2FF814F5B61}"/>
              </a:ext>
            </a:extLst>
          </p:cNvPr>
          <p:cNvSpPr>
            <a:spLocks noGrp="1"/>
          </p:cNvSpPr>
          <p:nvPr>
            <p:ph idx="1"/>
          </p:nvPr>
        </p:nvSpPr>
        <p:spPr>
          <a:xfrm>
            <a:off x="5186426" y="2413752"/>
            <a:ext cx="6440276" cy="3339933"/>
          </a:xfrm>
        </p:spPr>
        <p:txBody>
          <a:bodyPr/>
          <a:lstStyle>
            <a:lvl1pPr marL="0" indent="0">
              <a:buFontTx/>
              <a:buNone/>
              <a:defRPr sz="2000">
                <a:solidFill>
                  <a:srgbClr val="283583"/>
                </a:solidFill>
              </a:defRPr>
            </a:lvl1pPr>
            <a:lvl2pPr>
              <a:defRPr sz="1800">
                <a:solidFill>
                  <a:srgbClr val="283583"/>
                </a:solidFill>
              </a:defRPr>
            </a:lvl2pPr>
            <a:lvl3pPr>
              <a:defRPr sz="1600">
                <a:solidFill>
                  <a:srgbClr val="283583"/>
                </a:solidFill>
              </a:defRPr>
            </a:lvl3pPr>
            <a:lvl4pPr>
              <a:defRPr sz="1400">
                <a:solidFill>
                  <a:srgbClr val="283583"/>
                </a:solidFill>
              </a:defRPr>
            </a:lvl4pPr>
            <a:lvl5pPr>
              <a:defRPr sz="1200">
                <a:solidFill>
                  <a:srgbClr val="283583"/>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82735406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2_Title and Content">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9BFA6D9B-7687-2919-EFDF-F9496426853B}"/>
              </a:ext>
            </a:extLst>
          </p:cNvPr>
          <p:cNvSpPr/>
          <p:nvPr userDrawn="1"/>
        </p:nvSpPr>
        <p:spPr>
          <a:xfrm>
            <a:off x="2233914" y="1417899"/>
            <a:ext cx="10943863" cy="4242121"/>
          </a:xfrm>
          <a:prstGeom prst="round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6C44214F-1D52-34A1-7CEB-76A8021B077C}"/>
              </a:ext>
            </a:extLst>
          </p:cNvPr>
          <p:cNvGrpSpPr/>
          <p:nvPr userDrawn="1"/>
        </p:nvGrpSpPr>
        <p:grpSpPr>
          <a:xfrm>
            <a:off x="697924" y="2301974"/>
            <a:ext cx="3208030" cy="2340687"/>
            <a:chOff x="996318" y="2386212"/>
            <a:chExt cx="3208030" cy="2340687"/>
          </a:xfrm>
        </p:grpSpPr>
        <p:sp>
          <p:nvSpPr>
            <p:cNvPr id="8" name="Freeform: Shape 7">
              <a:extLst>
                <a:ext uri="{FF2B5EF4-FFF2-40B4-BE49-F238E27FC236}">
                  <a16:creationId xmlns:a16="http://schemas.microsoft.com/office/drawing/2014/main" id="{834B724E-5311-3AF9-E126-5D2F4990FEAD}"/>
                </a:ext>
              </a:extLst>
            </p:cNvPr>
            <p:cNvSpPr/>
            <p:nvPr/>
          </p:nvSpPr>
          <p:spPr>
            <a:xfrm>
              <a:off x="996318" y="2386212"/>
              <a:ext cx="2363572" cy="2334135"/>
            </a:xfrm>
            <a:custGeom>
              <a:avLst/>
              <a:gdLst>
                <a:gd name="connsiteX0" fmla="*/ 1850235 w 3700469"/>
                <a:gd name="connsiteY0" fmla="*/ 3654382 h 3654382"/>
                <a:gd name="connsiteX1" fmla="*/ 3700469 w 3700469"/>
                <a:gd name="connsiteY1" fmla="*/ 1827191 h 3654382"/>
                <a:gd name="connsiteX2" fmla="*/ 1850235 w 3700469"/>
                <a:gd name="connsiteY2" fmla="*/ 0 h 3654382"/>
                <a:gd name="connsiteX3" fmla="*/ 0 w 3700469"/>
                <a:gd name="connsiteY3" fmla="*/ 1827191 h 3654382"/>
                <a:gd name="connsiteX4" fmla="*/ 1850235 w 3700469"/>
                <a:gd name="connsiteY4" fmla="*/ 3654382 h 365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0469" h="3654382">
                  <a:moveTo>
                    <a:pt x="1850235" y="3654382"/>
                  </a:moveTo>
                  <a:cubicBezTo>
                    <a:pt x="2872133" y="3654382"/>
                    <a:pt x="3700469" y="2836348"/>
                    <a:pt x="3700469" y="1827191"/>
                  </a:cubicBezTo>
                  <a:cubicBezTo>
                    <a:pt x="3700469" y="818034"/>
                    <a:pt x="2872065" y="0"/>
                    <a:pt x="1850235" y="0"/>
                  </a:cubicBezTo>
                  <a:cubicBezTo>
                    <a:pt x="828404" y="0"/>
                    <a:pt x="0" y="818034"/>
                    <a:pt x="0" y="1827191"/>
                  </a:cubicBezTo>
                  <a:cubicBezTo>
                    <a:pt x="0" y="2836348"/>
                    <a:pt x="828404" y="3654382"/>
                    <a:pt x="1850235" y="3654382"/>
                  </a:cubicBezTo>
                </a:path>
              </a:pathLst>
            </a:custGeom>
            <a:solidFill>
              <a:srgbClr val="FDC444"/>
            </a:solidFill>
            <a:ln w="6773"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907008E-C17D-06A4-DE6A-956FB87FB8F3}"/>
                </a:ext>
              </a:extLst>
            </p:cNvPr>
            <p:cNvSpPr/>
            <p:nvPr/>
          </p:nvSpPr>
          <p:spPr>
            <a:xfrm>
              <a:off x="1840776" y="2392764"/>
              <a:ext cx="2363572" cy="2334135"/>
            </a:xfrm>
            <a:custGeom>
              <a:avLst/>
              <a:gdLst>
                <a:gd name="connsiteX0" fmla="*/ 1850235 w 3700469"/>
                <a:gd name="connsiteY0" fmla="*/ 3654382 h 3654382"/>
                <a:gd name="connsiteX1" fmla="*/ 3700469 w 3700469"/>
                <a:gd name="connsiteY1" fmla="*/ 1827191 h 3654382"/>
                <a:gd name="connsiteX2" fmla="*/ 1850235 w 3700469"/>
                <a:gd name="connsiteY2" fmla="*/ 0 h 3654382"/>
                <a:gd name="connsiteX3" fmla="*/ 0 w 3700469"/>
                <a:gd name="connsiteY3" fmla="*/ 1827191 h 3654382"/>
                <a:gd name="connsiteX4" fmla="*/ 1850235 w 3700469"/>
                <a:gd name="connsiteY4" fmla="*/ 3654382 h 365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0469" h="3654382">
                  <a:moveTo>
                    <a:pt x="1850235" y="3654382"/>
                  </a:moveTo>
                  <a:cubicBezTo>
                    <a:pt x="2872133" y="3654382"/>
                    <a:pt x="3700469" y="2836348"/>
                    <a:pt x="3700469" y="1827191"/>
                  </a:cubicBezTo>
                  <a:cubicBezTo>
                    <a:pt x="3700469" y="818034"/>
                    <a:pt x="2872065" y="0"/>
                    <a:pt x="1850235" y="0"/>
                  </a:cubicBezTo>
                  <a:cubicBezTo>
                    <a:pt x="828404" y="0"/>
                    <a:pt x="0" y="818034"/>
                    <a:pt x="0" y="1827191"/>
                  </a:cubicBezTo>
                  <a:cubicBezTo>
                    <a:pt x="0" y="2836348"/>
                    <a:pt x="828404" y="3654382"/>
                    <a:pt x="1850235" y="3654382"/>
                  </a:cubicBezTo>
                </a:path>
              </a:pathLst>
            </a:custGeom>
            <a:solidFill>
              <a:srgbClr val="55B4E6">
                <a:alpha val="40000"/>
              </a:srgbClr>
            </a:solidFill>
            <a:ln w="6773" cap="flat">
              <a:noFill/>
              <a:prstDash val="solid"/>
              <a:miter/>
            </a:ln>
          </p:spPr>
          <p:txBody>
            <a:bodyPr rtlCol="0" anchor="ctr"/>
            <a:lstStyle/>
            <a:p>
              <a:endParaRPr lang="en-US">
                <a:solidFill>
                  <a:srgbClr val="55B4E6"/>
                </a:solidFill>
              </a:endParaRPr>
            </a:p>
          </p:txBody>
        </p:sp>
        <p:sp>
          <p:nvSpPr>
            <p:cNvPr id="35" name="Freeform: Shape 34">
              <a:extLst>
                <a:ext uri="{FF2B5EF4-FFF2-40B4-BE49-F238E27FC236}">
                  <a16:creationId xmlns:a16="http://schemas.microsoft.com/office/drawing/2014/main" id="{542601A3-20DE-D66B-21C9-560273FC2B98}"/>
                </a:ext>
              </a:extLst>
            </p:cNvPr>
            <p:cNvSpPr/>
            <p:nvPr/>
          </p:nvSpPr>
          <p:spPr>
            <a:xfrm>
              <a:off x="2178104" y="2724750"/>
              <a:ext cx="1677956" cy="1657058"/>
            </a:xfrm>
            <a:custGeom>
              <a:avLst/>
              <a:gdLst>
                <a:gd name="connsiteX0" fmla="*/ 1850235 w 3700469"/>
                <a:gd name="connsiteY0" fmla="*/ 3654382 h 3654382"/>
                <a:gd name="connsiteX1" fmla="*/ 3700469 w 3700469"/>
                <a:gd name="connsiteY1" fmla="*/ 1827191 h 3654382"/>
                <a:gd name="connsiteX2" fmla="*/ 1850235 w 3700469"/>
                <a:gd name="connsiteY2" fmla="*/ 0 h 3654382"/>
                <a:gd name="connsiteX3" fmla="*/ 0 w 3700469"/>
                <a:gd name="connsiteY3" fmla="*/ 1827191 h 3654382"/>
                <a:gd name="connsiteX4" fmla="*/ 1850235 w 3700469"/>
                <a:gd name="connsiteY4" fmla="*/ 3654382 h 3654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0469" h="3654382">
                  <a:moveTo>
                    <a:pt x="1850235" y="3654382"/>
                  </a:moveTo>
                  <a:cubicBezTo>
                    <a:pt x="2872133" y="3654382"/>
                    <a:pt x="3700469" y="2836348"/>
                    <a:pt x="3700469" y="1827191"/>
                  </a:cubicBezTo>
                  <a:cubicBezTo>
                    <a:pt x="3700469" y="818034"/>
                    <a:pt x="2872065" y="0"/>
                    <a:pt x="1850235" y="0"/>
                  </a:cubicBezTo>
                  <a:cubicBezTo>
                    <a:pt x="828404" y="0"/>
                    <a:pt x="0" y="818034"/>
                    <a:pt x="0" y="1827191"/>
                  </a:cubicBezTo>
                  <a:cubicBezTo>
                    <a:pt x="0" y="2836348"/>
                    <a:pt x="828404" y="3654382"/>
                    <a:pt x="1850235" y="3654382"/>
                  </a:cubicBezTo>
                </a:path>
              </a:pathLst>
            </a:custGeom>
            <a:solidFill>
              <a:srgbClr val="55B4E6"/>
            </a:solidFill>
            <a:ln w="6773" cap="flat">
              <a:noFill/>
              <a:prstDash val="solid"/>
              <a:miter/>
            </a:ln>
          </p:spPr>
          <p:txBody>
            <a:bodyPr rtlCol="0" anchor="ctr"/>
            <a:lstStyle/>
            <a:p>
              <a:endParaRPr lang="en-US">
                <a:solidFill>
                  <a:srgbClr val="55B4E6"/>
                </a:solidFill>
              </a:endParaRPr>
            </a:p>
          </p:txBody>
        </p:sp>
      </p:grpSp>
      <p:sp>
        <p:nvSpPr>
          <p:cNvPr id="2" name="Title 1">
            <a:extLst>
              <a:ext uri="{FF2B5EF4-FFF2-40B4-BE49-F238E27FC236}">
                <a16:creationId xmlns:a16="http://schemas.microsoft.com/office/drawing/2014/main" id="{3515377C-C8CE-360B-4945-648FE0C31490}"/>
              </a:ext>
            </a:extLst>
          </p:cNvPr>
          <p:cNvSpPr>
            <a:spLocks noGrp="1"/>
          </p:cNvSpPr>
          <p:nvPr>
            <p:ph type="title" hasCustomPrompt="1"/>
          </p:nvPr>
        </p:nvSpPr>
        <p:spPr>
          <a:xfrm>
            <a:off x="1879710" y="2831761"/>
            <a:ext cx="1724789" cy="684449"/>
          </a:xfrm>
        </p:spPr>
        <p:txBody>
          <a:bodyPr>
            <a:normAutofit/>
          </a:bodyPr>
          <a:lstStyle>
            <a:lvl1pPr algn="ctr">
              <a:defRPr sz="2000" b="1">
                <a:solidFill>
                  <a:schemeClr val="bg1"/>
                </a:solidFill>
              </a:defRPr>
            </a:lvl1pPr>
          </a:lstStyle>
          <a:p>
            <a:r>
              <a:rPr lang="en-US" dirty="0"/>
              <a:t>LOREM IPSUM</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1879710" y="3429000"/>
            <a:ext cx="1677956" cy="684449"/>
          </a:xfrm>
        </p:spPr>
        <p:txBody>
          <a:bodyPr>
            <a:normAutofit/>
          </a:bodyPr>
          <a:lstStyle>
            <a:lvl1pPr marL="0" indent="0" algn="ctr">
              <a:buNone/>
              <a:defRPr sz="16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sp>
        <p:nvSpPr>
          <p:cNvPr id="36" name="Content Placeholder 2">
            <a:extLst>
              <a:ext uri="{FF2B5EF4-FFF2-40B4-BE49-F238E27FC236}">
                <a16:creationId xmlns:a16="http://schemas.microsoft.com/office/drawing/2014/main" id="{9B47CBAD-EA18-0E5E-565B-E2FF814F5B61}"/>
              </a:ext>
            </a:extLst>
          </p:cNvPr>
          <p:cNvSpPr>
            <a:spLocks noGrp="1"/>
          </p:cNvSpPr>
          <p:nvPr>
            <p:ph idx="1"/>
          </p:nvPr>
        </p:nvSpPr>
        <p:spPr>
          <a:xfrm>
            <a:off x="4406610" y="2413753"/>
            <a:ext cx="6440276" cy="417381"/>
          </a:xfrm>
        </p:spPr>
        <p:txBody>
          <a:bodyPr>
            <a:normAutofit/>
          </a:bodyPr>
          <a:lstStyle>
            <a:lvl1pPr marL="0" indent="0">
              <a:buFontTx/>
              <a:buNone/>
              <a:defRPr sz="2600" b="1">
                <a:solidFill>
                  <a:schemeClr val="accent6"/>
                </a:solidFill>
              </a:defRPr>
            </a:lvl1pPr>
            <a:lvl2pPr marL="457200" indent="0">
              <a:buFontTx/>
              <a:buNone/>
              <a:defRPr sz="1800">
                <a:solidFill>
                  <a:srgbClr val="283583"/>
                </a:solidFill>
              </a:defRPr>
            </a:lvl2pPr>
            <a:lvl3pPr marL="914400" indent="0">
              <a:buFontTx/>
              <a:buNone/>
              <a:defRPr sz="1600">
                <a:solidFill>
                  <a:srgbClr val="283583"/>
                </a:solidFill>
              </a:defRPr>
            </a:lvl3pPr>
            <a:lvl4pPr marL="1371600" indent="0">
              <a:buFontTx/>
              <a:buNone/>
              <a:defRPr sz="1400">
                <a:solidFill>
                  <a:srgbClr val="283583"/>
                </a:solidFill>
              </a:defRPr>
            </a:lvl4pPr>
            <a:lvl5pPr marL="1828800" indent="0">
              <a:buFontTx/>
              <a:buNone/>
              <a:defRPr sz="1200">
                <a:solidFill>
                  <a:srgbClr val="283583"/>
                </a:solidFill>
              </a:defRPr>
            </a:lvl5pPr>
          </a:lstStyle>
          <a:p>
            <a:pPr lvl="0"/>
            <a:r>
              <a:rPr lang="en-US" dirty="0"/>
              <a:t>Click to edit Master text styles</a:t>
            </a:r>
          </a:p>
        </p:txBody>
      </p:sp>
      <p:sp>
        <p:nvSpPr>
          <p:cNvPr id="38" name="Title 1">
            <a:extLst>
              <a:ext uri="{FF2B5EF4-FFF2-40B4-BE49-F238E27FC236}">
                <a16:creationId xmlns:a16="http://schemas.microsoft.com/office/drawing/2014/main" id="{F6BF8971-FD31-3CF3-71C1-43A8F7339BA2}"/>
              </a:ext>
            </a:extLst>
          </p:cNvPr>
          <p:cNvSpPr txBox="1">
            <a:spLocks/>
          </p:cNvSpPr>
          <p:nvPr userDrawn="1"/>
        </p:nvSpPr>
        <p:spPr>
          <a:xfrm>
            <a:off x="2233914" y="453907"/>
            <a:ext cx="9958085" cy="951734"/>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3000" kern="1200">
                <a:gradFill>
                  <a:gsLst>
                    <a:gs pos="0">
                      <a:schemeClr val="accent1"/>
                    </a:gs>
                    <a:gs pos="100000">
                      <a:schemeClr val="accent3"/>
                    </a:gs>
                  </a:gsLst>
                  <a:lin ang="0" scaled="0"/>
                </a:gradFill>
                <a:latin typeface="+mj-lt"/>
                <a:ea typeface="+mj-ea"/>
                <a:cs typeface="+mj-cs"/>
              </a:defRPr>
            </a:lvl1pPr>
          </a:lstStyle>
          <a:p>
            <a:pPr algn="ctr"/>
            <a:r>
              <a:rPr lang="en-US" dirty="0">
                <a:solidFill>
                  <a:schemeClr val="accent2">
                    <a:lumMod val="40000"/>
                    <a:lumOff val="60000"/>
                  </a:schemeClr>
                </a:solidFill>
              </a:rPr>
              <a:t>Click to edit Master title style</a:t>
            </a:r>
          </a:p>
        </p:txBody>
      </p:sp>
      <p:sp>
        <p:nvSpPr>
          <p:cNvPr id="39" name="Content Placeholder 2">
            <a:extLst>
              <a:ext uri="{FF2B5EF4-FFF2-40B4-BE49-F238E27FC236}">
                <a16:creationId xmlns:a16="http://schemas.microsoft.com/office/drawing/2014/main" id="{3621FDC3-987D-03E3-8AFB-F8EE61FE58DF}"/>
              </a:ext>
            </a:extLst>
          </p:cNvPr>
          <p:cNvSpPr>
            <a:spLocks noGrp="1"/>
          </p:cNvSpPr>
          <p:nvPr>
            <p:ph idx="11"/>
          </p:nvPr>
        </p:nvSpPr>
        <p:spPr>
          <a:xfrm>
            <a:off x="4406610" y="3007822"/>
            <a:ext cx="6440276" cy="2223397"/>
          </a:xfrm>
        </p:spPr>
        <p:txBody>
          <a:bodyPr>
            <a:normAutofit/>
          </a:bodyPr>
          <a:lstStyle>
            <a:lvl1pPr marL="0" indent="0">
              <a:buFontTx/>
              <a:buNone/>
              <a:defRPr sz="2600" b="1">
                <a:solidFill>
                  <a:schemeClr val="accent3"/>
                </a:solidFill>
              </a:defRPr>
            </a:lvl1pPr>
            <a:lvl2pPr marL="457200" indent="0">
              <a:buFontTx/>
              <a:buNone/>
              <a:defRPr sz="1800">
                <a:solidFill>
                  <a:srgbClr val="283583"/>
                </a:solidFill>
              </a:defRPr>
            </a:lvl2pPr>
            <a:lvl3pPr marL="914400" indent="0">
              <a:buFontTx/>
              <a:buNone/>
              <a:defRPr sz="1600">
                <a:solidFill>
                  <a:srgbClr val="283583"/>
                </a:solidFill>
              </a:defRPr>
            </a:lvl3pPr>
            <a:lvl4pPr marL="1371600" indent="0">
              <a:buFontTx/>
              <a:buNone/>
              <a:defRPr sz="1400">
                <a:solidFill>
                  <a:srgbClr val="283583"/>
                </a:solidFill>
              </a:defRPr>
            </a:lvl4pPr>
            <a:lvl5pPr marL="1828800" indent="0">
              <a:buFontTx/>
              <a:buNone/>
              <a:defRPr sz="1200">
                <a:solidFill>
                  <a:srgbClr val="283583"/>
                </a:solidFill>
              </a:defRPr>
            </a:lvl5pPr>
          </a:lstStyle>
          <a:p>
            <a:pPr lvl="0"/>
            <a:r>
              <a:rPr lang="en-US" dirty="0"/>
              <a:t>Click to edit Master text styles</a:t>
            </a:r>
          </a:p>
        </p:txBody>
      </p:sp>
    </p:spTree>
    <p:extLst>
      <p:ext uri="{BB962C8B-B14F-4D97-AF65-F5344CB8AC3E}">
        <p14:creationId xmlns:p14="http://schemas.microsoft.com/office/powerpoint/2010/main" val="200217483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0E014F99-72CA-64EB-C98B-A532FA3891B2}"/>
              </a:ext>
            </a:extLst>
          </p:cNvPr>
          <p:cNvSpPr>
            <a:spLocks noGrp="1"/>
          </p:cNvSpPr>
          <p:nvPr>
            <p:ph type="sldNum" sz="quarter" idx="12"/>
          </p:nvPr>
        </p:nvSpPr>
        <p:spPr/>
        <p:txBody>
          <a:bodyPr/>
          <a:lstStyle/>
          <a:p>
            <a:fld id="{714F45C3-C7C0-40ED-8882-EC0630FFE427}" type="slidenum">
              <a:rPr lang="en-US" smtClean="0"/>
              <a:t>‹#›</a:t>
            </a:fld>
            <a:endParaRPr lang="en-US"/>
          </a:p>
        </p:txBody>
      </p:sp>
      <p:grpSp>
        <p:nvGrpSpPr>
          <p:cNvPr id="6" name="Group 5">
            <a:extLst>
              <a:ext uri="{FF2B5EF4-FFF2-40B4-BE49-F238E27FC236}">
                <a16:creationId xmlns:a16="http://schemas.microsoft.com/office/drawing/2014/main" id="{7C5C4DDB-D352-6C4F-C495-AC30D1583259}"/>
              </a:ext>
            </a:extLst>
          </p:cNvPr>
          <p:cNvGrpSpPr/>
          <p:nvPr userDrawn="1"/>
        </p:nvGrpSpPr>
        <p:grpSpPr>
          <a:xfrm>
            <a:off x="9765647" y="6477383"/>
            <a:ext cx="2635903" cy="272074"/>
            <a:chOff x="9765647" y="6477383"/>
            <a:chExt cx="2635903" cy="272074"/>
          </a:xfrm>
        </p:grpSpPr>
        <p:sp>
          <p:nvSpPr>
            <p:cNvPr id="7" name="Rectangle: Rounded Corners 6">
              <a:extLst>
                <a:ext uri="{FF2B5EF4-FFF2-40B4-BE49-F238E27FC236}">
                  <a16:creationId xmlns:a16="http://schemas.microsoft.com/office/drawing/2014/main" id="{C88978CE-BAE9-FFFC-8D2E-8FDB8A7CE819}"/>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F90A93AC-8FB2-EB18-12F7-2B8B25098178}"/>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spTree>
    <p:extLst>
      <p:ext uri="{BB962C8B-B14F-4D97-AF65-F5344CB8AC3E}">
        <p14:creationId xmlns:p14="http://schemas.microsoft.com/office/powerpoint/2010/main" val="368725098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22_Title and Content">
    <p:spTree>
      <p:nvGrpSpPr>
        <p:cNvPr id="1" name=""/>
        <p:cNvGrpSpPr/>
        <p:nvPr/>
      </p:nvGrpSpPr>
      <p:grpSpPr>
        <a:xfrm>
          <a:off x="0" y="0"/>
          <a:ext cx="0" cy="0"/>
          <a:chOff x="0" y="0"/>
          <a:chExt cx="0" cy="0"/>
        </a:xfrm>
      </p:grpSpPr>
      <p:sp>
        <p:nvSpPr>
          <p:cNvPr id="58" name="Rectangle 57">
            <a:extLst>
              <a:ext uri="{FF2B5EF4-FFF2-40B4-BE49-F238E27FC236}">
                <a16:creationId xmlns:a16="http://schemas.microsoft.com/office/drawing/2014/main" id="{61F2931A-636F-F628-27E4-EA5B59D6D818}"/>
              </a:ext>
            </a:extLst>
          </p:cNvPr>
          <p:cNvSpPr/>
          <p:nvPr userDrawn="1"/>
        </p:nvSpPr>
        <p:spPr>
          <a:xfrm>
            <a:off x="0" y="2052084"/>
            <a:ext cx="12192000" cy="4813510"/>
          </a:xfrm>
          <a:prstGeom prst="rect">
            <a:avLst/>
          </a:prstGeom>
          <a:solidFill>
            <a:schemeClr val="bg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1280A62C-03F5-3816-17A9-4F526731594F}"/>
              </a:ext>
            </a:extLst>
          </p:cNvPr>
          <p:cNvGrpSpPr/>
          <p:nvPr userDrawn="1"/>
        </p:nvGrpSpPr>
        <p:grpSpPr>
          <a:xfrm>
            <a:off x="9765647" y="6477383"/>
            <a:ext cx="2635903" cy="272074"/>
            <a:chOff x="9765647" y="6477383"/>
            <a:chExt cx="2635903" cy="272074"/>
          </a:xfrm>
        </p:grpSpPr>
        <p:sp>
          <p:nvSpPr>
            <p:cNvPr id="6" name="Rectangle: Rounded Corners 5">
              <a:extLst>
                <a:ext uri="{FF2B5EF4-FFF2-40B4-BE49-F238E27FC236}">
                  <a16:creationId xmlns:a16="http://schemas.microsoft.com/office/drawing/2014/main" id="{553A52FC-B255-F1CD-934A-70EDCCE54E97}"/>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4A6258C7-6E31-CC80-2C6E-9E50077E061C}"/>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sp>
        <p:nvSpPr>
          <p:cNvPr id="69" name="Text Placeholder 68">
            <a:extLst>
              <a:ext uri="{FF2B5EF4-FFF2-40B4-BE49-F238E27FC236}">
                <a16:creationId xmlns:a16="http://schemas.microsoft.com/office/drawing/2014/main" id="{F3397A2E-98FD-0DB3-D78D-E40DEAF22FA7}"/>
              </a:ext>
            </a:extLst>
          </p:cNvPr>
          <p:cNvSpPr>
            <a:spLocks noGrp="1"/>
          </p:cNvSpPr>
          <p:nvPr>
            <p:ph type="body" sz="quarter" idx="15"/>
          </p:nvPr>
        </p:nvSpPr>
        <p:spPr>
          <a:xfrm>
            <a:off x="0" y="862187"/>
            <a:ext cx="12191999" cy="580357"/>
          </a:xfrm>
        </p:spPr>
        <p:txBody>
          <a:bodyPr>
            <a:normAutofit/>
          </a:bodyPr>
          <a:lstStyle>
            <a:lvl1pPr marL="0" indent="0" algn="ctr">
              <a:buFontTx/>
              <a:buNone/>
              <a:defRPr sz="3000">
                <a:solidFill>
                  <a:schemeClr val="bg1"/>
                </a:solidFill>
              </a:defRPr>
            </a:lvl1pPr>
          </a:lstStyle>
          <a:p>
            <a:pPr lvl="0"/>
            <a:r>
              <a:rPr lang="en-US" dirty="0"/>
              <a:t>Click to edit Master text styles</a:t>
            </a:r>
          </a:p>
        </p:txBody>
      </p:sp>
    </p:spTree>
    <p:extLst>
      <p:ext uri="{BB962C8B-B14F-4D97-AF65-F5344CB8AC3E}">
        <p14:creationId xmlns:p14="http://schemas.microsoft.com/office/powerpoint/2010/main" val="70067941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872BEBE-0A56-6D84-0696-75F392737460}"/>
              </a:ext>
            </a:extLst>
          </p:cNvPr>
          <p:cNvSpPr/>
          <p:nvPr userDrawn="1"/>
        </p:nvSpPr>
        <p:spPr>
          <a:xfrm>
            <a:off x="4130046" y="-7594"/>
            <a:ext cx="8061953" cy="686559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515377C-C8CE-360B-4945-648FE0C31490}"/>
              </a:ext>
            </a:extLst>
          </p:cNvPr>
          <p:cNvSpPr>
            <a:spLocks noGrp="1"/>
          </p:cNvSpPr>
          <p:nvPr>
            <p:ph type="title"/>
          </p:nvPr>
        </p:nvSpPr>
        <p:spPr>
          <a:xfrm>
            <a:off x="494415" y="2007855"/>
            <a:ext cx="3088757" cy="1107485"/>
          </a:xfrm>
        </p:spPr>
        <p:txBody>
          <a:bodyPr>
            <a:normAutofit/>
          </a:bodyPr>
          <a:lstStyle>
            <a:lvl1pPr>
              <a:defRPr sz="3000">
                <a:solidFill>
                  <a:schemeClr val="bg1"/>
                </a:solidFill>
              </a:defRPr>
            </a:lvl1pPr>
          </a:lstStyle>
          <a:p>
            <a:r>
              <a:rPr lang="en-US" dirty="0"/>
              <a:t>Click to edit Master title style</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493713" y="3229252"/>
            <a:ext cx="3088757" cy="1837162"/>
          </a:xfrm>
        </p:spPr>
        <p:txBody>
          <a:bodyPr>
            <a:normAutofit/>
          </a:bodyPr>
          <a:lstStyle>
            <a:lvl1pPr marL="0" indent="0">
              <a:buNone/>
              <a:defRPr sz="16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grpSp>
        <p:nvGrpSpPr>
          <p:cNvPr id="5" name="Group 4">
            <a:extLst>
              <a:ext uri="{FF2B5EF4-FFF2-40B4-BE49-F238E27FC236}">
                <a16:creationId xmlns:a16="http://schemas.microsoft.com/office/drawing/2014/main" id="{1280A62C-03F5-3816-17A9-4F526731594F}"/>
              </a:ext>
            </a:extLst>
          </p:cNvPr>
          <p:cNvGrpSpPr/>
          <p:nvPr userDrawn="1"/>
        </p:nvGrpSpPr>
        <p:grpSpPr>
          <a:xfrm>
            <a:off x="9765647" y="6477383"/>
            <a:ext cx="2635903" cy="272074"/>
            <a:chOff x="9765647" y="6477383"/>
            <a:chExt cx="2635903" cy="272074"/>
          </a:xfrm>
        </p:grpSpPr>
        <p:sp>
          <p:nvSpPr>
            <p:cNvPr id="6" name="Rectangle: Rounded Corners 5">
              <a:extLst>
                <a:ext uri="{FF2B5EF4-FFF2-40B4-BE49-F238E27FC236}">
                  <a16:creationId xmlns:a16="http://schemas.microsoft.com/office/drawing/2014/main" id="{553A52FC-B255-F1CD-934A-70EDCCE54E97}"/>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4A6258C7-6E31-CC80-2C6E-9E50077E061C}"/>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sp>
        <p:nvSpPr>
          <p:cNvPr id="4" name="Content Placeholder 2">
            <a:extLst>
              <a:ext uri="{FF2B5EF4-FFF2-40B4-BE49-F238E27FC236}">
                <a16:creationId xmlns:a16="http://schemas.microsoft.com/office/drawing/2014/main" id="{8C7ED6F7-6EE7-9DFD-4755-AC5AC2DAE69D}"/>
              </a:ext>
            </a:extLst>
          </p:cNvPr>
          <p:cNvSpPr>
            <a:spLocks noGrp="1"/>
          </p:cNvSpPr>
          <p:nvPr>
            <p:ph idx="1"/>
          </p:nvPr>
        </p:nvSpPr>
        <p:spPr>
          <a:xfrm>
            <a:off x="4383509" y="2007855"/>
            <a:ext cx="5093208" cy="3339933"/>
          </a:xfrm>
        </p:spPr>
        <p:txBody>
          <a:bodyPr/>
          <a:lstStyle>
            <a:lvl1pPr marL="0" indent="0">
              <a:buFontTx/>
              <a:buNone/>
              <a:defRPr sz="2000">
                <a:solidFill>
                  <a:srgbClr val="283583"/>
                </a:solidFill>
              </a:defRPr>
            </a:lvl1pPr>
            <a:lvl2pPr>
              <a:defRPr sz="1800">
                <a:solidFill>
                  <a:srgbClr val="283583"/>
                </a:solidFill>
              </a:defRPr>
            </a:lvl2pPr>
            <a:lvl3pPr>
              <a:defRPr sz="1600">
                <a:solidFill>
                  <a:srgbClr val="283583"/>
                </a:solidFill>
              </a:defRPr>
            </a:lvl3pPr>
            <a:lvl4pPr>
              <a:defRPr sz="1400">
                <a:solidFill>
                  <a:srgbClr val="283583"/>
                </a:solidFill>
              </a:defRPr>
            </a:lvl4pPr>
            <a:lvl5pPr>
              <a:defRPr sz="1200">
                <a:solidFill>
                  <a:srgbClr val="283583"/>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131701488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2_Title and Conten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872BEBE-0A56-6D84-0696-75F392737460}"/>
              </a:ext>
            </a:extLst>
          </p:cNvPr>
          <p:cNvSpPr/>
          <p:nvPr userDrawn="1"/>
        </p:nvSpPr>
        <p:spPr>
          <a:xfrm>
            <a:off x="4130046" y="-7594"/>
            <a:ext cx="8061953" cy="686559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1280A62C-03F5-3816-17A9-4F526731594F}"/>
              </a:ext>
            </a:extLst>
          </p:cNvPr>
          <p:cNvGrpSpPr/>
          <p:nvPr userDrawn="1"/>
        </p:nvGrpSpPr>
        <p:grpSpPr>
          <a:xfrm>
            <a:off x="9765647" y="6477383"/>
            <a:ext cx="2635903" cy="272074"/>
            <a:chOff x="9765647" y="6477383"/>
            <a:chExt cx="2635903" cy="272074"/>
          </a:xfrm>
        </p:grpSpPr>
        <p:sp>
          <p:nvSpPr>
            <p:cNvPr id="6" name="Rectangle: Rounded Corners 5">
              <a:extLst>
                <a:ext uri="{FF2B5EF4-FFF2-40B4-BE49-F238E27FC236}">
                  <a16:creationId xmlns:a16="http://schemas.microsoft.com/office/drawing/2014/main" id="{553A52FC-B255-F1CD-934A-70EDCCE54E97}"/>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4A6258C7-6E31-CC80-2C6E-9E50077E061C}"/>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sp>
        <p:nvSpPr>
          <p:cNvPr id="4" name="Content Placeholder 2">
            <a:extLst>
              <a:ext uri="{FF2B5EF4-FFF2-40B4-BE49-F238E27FC236}">
                <a16:creationId xmlns:a16="http://schemas.microsoft.com/office/drawing/2014/main" id="{8C7ED6F7-6EE7-9DFD-4755-AC5AC2DAE69D}"/>
              </a:ext>
            </a:extLst>
          </p:cNvPr>
          <p:cNvSpPr>
            <a:spLocks noGrp="1"/>
          </p:cNvSpPr>
          <p:nvPr>
            <p:ph idx="1"/>
          </p:nvPr>
        </p:nvSpPr>
        <p:spPr>
          <a:xfrm>
            <a:off x="5393494" y="2797426"/>
            <a:ext cx="5093208" cy="2208625"/>
          </a:xfrm>
        </p:spPr>
        <p:txBody>
          <a:bodyPr/>
          <a:lstStyle>
            <a:lvl1pPr marL="0" indent="0">
              <a:buFontTx/>
              <a:buNone/>
              <a:defRPr sz="2000">
                <a:solidFill>
                  <a:srgbClr val="283583"/>
                </a:solidFill>
              </a:defRPr>
            </a:lvl1pPr>
            <a:lvl2pPr>
              <a:defRPr sz="1800">
                <a:solidFill>
                  <a:srgbClr val="283583"/>
                </a:solidFill>
              </a:defRPr>
            </a:lvl2pPr>
            <a:lvl3pPr>
              <a:defRPr sz="1600">
                <a:solidFill>
                  <a:srgbClr val="283583"/>
                </a:solidFill>
              </a:defRPr>
            </a:lvl3pPr>
            <a:lvl4pPr>
              <a:defRPr sz="1400">
                <a:solidFill>
                  <a:srgbClr val="283583"/>
                </a:solidFill>
              </a:defRPr>
            </a:lvl4pPr>
            <a:lvl5pPr>
              <a:defRPr sz="1200">
                <a:solidFill>
                  <a:srgbClr val="283583"/>
                </a:solidFill>
              </a:defRPr>
            </a:lvl5pPr>
          </a:lstStyle>
          <a:p>
            <a:pPr lvl="0"/>
            <a:r>
              <a:rPr lang="en-US" dirty="0"/>
              <a:t>Click to edit Master text styles</a:t>
            </a:r>
          </a:p>
          <a:p>
            <a:pPr lvl="1"/>
            <a:r>
              <a:rPr lang="en-US" dirty="0"/>
              <a:t>Second level</a:t>
            </a:r>
          </a:p>
        </p:txBody>
      </p:sp>
      <p:sp>
        <p:nvSpPr>
          <p:cNvPr id="33" name="Rectangle: Diagonal Corners Rounded 32">
            <a:extLst>
              <a:ext uri="{FF2B5EF4-FFF2-40B4-BE49-F238E27FC236}">
                <a16:creationId xmlns:a16="http://schemas.microsoft.com/office/drawing/2014/main" id="{0BC676E6-6724-12B0-471A-1EA498D1BDDD}"/>
              </a:ext>
            </a:extLst>
          </p:cNvPr>
          <p:cNvSpPr/>
          <p:nvPr userDrawn="1"/>
        </p:nvSpPr>
        <p:spPr>
          <a:xfrm>
            <a:off x="3114829" y="1441280"/>
            <a:ext cx="8061952" cy="4496533"/>
          </a:xfrm>
          <a:prstGeom prst="round2DiagRect">
            <a:avLst/>
          </a:prstGeom>
          <a:no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C36BAB71-B68D-E8D6-8514-175D1C81EFCF}"/>
              </a:ext>
            </a:extLst>
          </p:cNvPr>
          <p:cNvGrpSpPr/>
          <p:nvPr userDrawn="1"/>
        </p:nvGrpSpPr>
        <p:grpSpPr>
          <a:xfrm>
            <a:off x="3833634" y="810490"/>
            <a:ext cx="1261579" cy="1261579"/>
            <a:chOff x="3833634" y="810490"/>
            <a:chExt cx="1261579" cy="1261579"/>
          </a:xfrm>
        </p:grpSpPr>
        <p:sp>
          <p:nvSpPr>
            <p:cNvPr id="35" name="Oval 34">
              <a:extLst>
                <a:ext uri="{FF2B5EF4-FFF2-40B4-BE49-F238E27FC236}">
                  <a16:creationId xmlns:a16="http://schemas.microsoft.com/office/drawing/2014/main" id="{279ABCF7-3AB3-5ED4-3095-F4D7C99EB4C6}"/>
                </a:ext>
              </a:extLst>
            </p:cNvPr>
            <p:cNvSpPr/>
            <p:nvPr/>
          </p:nvSpPr>
          <p:spPr>
            <a:xfrm>
              <a:off x="3833634" y="810490"/>
              <a:ext cx="1261579" cy="1261579"/>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96EA9468-683D-AAB4-559C-28E7C808CB78}"/>
                </a:ext>
              </a:extLst>
            </p:cNvPr>
            <p:cNvGrpSpPr/>
            <p:nvPr/>
          </p:nvGrpSpPr>
          <p:grpSpPr>
            <a:xfrm>
              <a:off x="4134924" y="1166618"/>
              <a:ext cx="658998" cy="549322"/>
              <a:chOff x="5915048" y="3276600"/>
              <a:chExt cx="363712" cy="303180"/>
            </a:xfrm>
            <a:solidFill>
              <a:schemeClr val="accent2"/>
            </a:solidFill>
          </p:grpSpPr>
          <p:sp>
            <p:nvSpPr>
              <p:cNvPr id="37" name="Freeform: Shape 36">
                <a:extLst>
                  <a:ext uri="{FF2B5EF4-FFF2-40B4-BE49-F238E27FC236}">
                    <a16:creationId xmlns:a16="http://schemas.microsoft.com/office/drawing/2014/main" id="{49AC8B71-439A-575B-3792-005558DBB8F9}"/>
                  </a:ext>
                </a:extLst>
              </p:cNvPr>
              <p:cNvSpPr/>
              <p:nvPr/>
            </p:nvSpPr>
            <p:spPr>
              <a:xfrm>
                <a:off x="5915048" y="3276600"/>
                <a:ext cx="363712" cy="303180"/>
              </a:xfrm>
              <a:custGeom>
                <a:avLst/>
                <a:gdLst>
                  <a:gd name="connsiteX0" fmla="*/ 13216 w 363712"/>
                  <a:gd name="connsiteY0" fmla="*/ 151638 h 303180"/>
                  <a:gd name="connsiteX1" fmla="*/ 117705 w 363712"/>
                  <a:gd name="connsiteY1" fmla="*/ 71057 h 303180"/>
                  <a:gd name="connsiteX2" fmla="*/ 79129 w 363712"/>
                  <a:gd name="connsiteY2" fmla="*/ 145542 h 303180"/>
                  <a:gd name="connsiteX3" fmla="*/ 30266 w 363712"/>
                  <a:gd name="connsiteY3" fmla="*/ 145542 h 303180"/>
                  <a:gd name="connsiteX4" fmla="*/ 30266 w 363712"/>
                  <a:gd name="connsiteY4" fmla="*/ 157639 h 303180"/>
                  <a:gd name="connsiteX5" fmla="*/ 79129 w 363712"/>
                  <a:gd name="connsiteY5" fmla="*/ 157639 h 303180"/>
                  <a:gd name="connsiteX6" fmla="*/ 117705 w 363712"/>
                  <a:gd name="connsiteY6" fmla="*/ 232124 h 303180"/>
                  <a:gd name="connsiteX7" fmla="*/ 13216 w 363712"/>
                  <a:gd name="connsiteY7" fmla="*/ 151543 h 303180"/>
                  <a:gd name="connsiteX8" fmla="*/ 246007 w 363712"/>
                  <a:gd name="connsiteY8" fmla="*/ 71057 h 303180"/>
                  <a:gd name="connsiteX9" fmla="*/ 350496 w 363712"/>
                  <a:gd name="connsiteY9" fmla="*/ 151638 h 303180"/>
                  <a:gd name="connsiteX10" fmla="*/ 246007 w 363712"/>
                  <a:gd name="connsiteY10" fmla="*/ 232219 h 303180"/>
                  <a:gd name="connsiteX11" fmla="*/ 284583 w 363712"/>
                  <a:gd name="connsiteY11" fmla="*/ 157734 h 303180"/>
                  <a:gd name="connsiteX12" fmla="*/ 333351 w 363712"/>
                  <a:gd name="connsiteY12" fmla="*/ 157734 h 303180"/>
                  <a:gd name="connsiteX13" fmla="*/ 333351 w 363712"/>
                  <a:gd name="connsiteY13" fmla="*/ 145637 h 303180"/>
                  <a:gd name="connsiteX14" fmla="*/ 284583 w 363712"/>
                  <a:gd name="connsiteY14" fmla="*/ 145637 h 303180"/>
                  <a:gd name="connsiteX15" fmla="*/ 246007 w 363712"/>
                  <a:gd name="connsiteY15" fmla="*/ 71152 h 303180"/>
                  <a:gd name="connsiteX16" fmla="*/ 187904 w 363712"/>
                  <a:gd name="connsiteY16" fmla="*/ 97155 h 303180"/>
                  <a:gd name="connsiteX17" fmla="*/ 187904 w 363712"/>
                  <a:gd name="connsiteY17" fmla="*/ 61055 h 303180"/>
                  <a:gd name="connsiteX18" fmla="*/ 272486 w 363712"/>
                  <a:gd name="connsiteY18" fmla="*/ 145637 h 303180"/>
                  <a:gd name="connsiteX19" fmla="*/ 236387 w 363712"/>
                  <a:gd name="connsiteY19" fmla="*/ 145637 h 303180"/>
                  <a:gd name="connsiteX20" fmla="*/ 236387 w 363712"/>
                  <a:gd name="connsiteY20" fmla="*/ 157734 h 303180"/>
                  <a:gd name="connsiteX21" fmla="*/ 272486 w 363712"/>
                  <a:gd name="connsiteY21" fmla="*/ 157734 h 303180"/>
                  <a:gd name="connsiteX22" fmla="*/ 187904 w 363712"/>
                  <a:gd name="connsiteY22" fmla="*/ 242316 h 303180"/>
                  <a:gd name="connsiteX23" fmla="*/ 187904 w 363712"/>
                  <a:gd name="connsiteY23" fmla="*/ 206216 h 303180"/>
                  <a:gd name="connsiteX24" fmla="*/ 175808 w 363712"/>
                  <a:gd name="connsiteY24" fmla="*/ 206216 h 303180"/>
                  <a:gd name="connsiteX25" fmla="*/ 175808 w 363712"/>
                  <a:gd name="connsiteY25" fmla="*/ 242316 h 303180"/>
                  <a:gd name="connsiteX26" fmla="*/ 91226 w 363712"/>
                  <a:gd name="connsiteY26" fmla="*/ 157734 h 303180"/>
                  <a:gd name="connsiteX27" fmla="*/ 127325 w 363712"/>
                  <a:gd name="connsiteY27" fmla="*/ 157734 h 303180"/>
                  <a:gd name="connsiteX28" fmla="*/ 127325 w 363712"/>
                  <a:gd name="connsiteY28" fmla="*/ 145637 h 303180"/>
                  <a:gd name="connsiteX29" fmla="*/ 91226 w 363712"/>
                  <a:gd name="connsiteY29" fmla="*/ 145637 h 303180"/>
                  <a:gd name="connsiteX30" fmla="*/ 175808 w 363712"/>
                  <a:gd name="connsiteY30" fmla="*/ 61055 h 303180"/>
                  <a:gd name="connsiteX31" fmla="*/ 175808 w 363712"/>
                  <a:gd name="connsiteY31" fmla="*/ 97155 h 303180"/>
                  <a:gd name="connsiteX32" fmla="*/ 187904 w 363712"/>
                  <a:gd name="connsiteY32" fmla="*/ 97155 h 303180"/>
                  <a:gd name="connsiteX33" fmla="*/ 175808 w 363712"/>
                  <a:gd name="connsiteY33" fmla="*/ 95 h 303180"/>
                  <a:gd name="connsiteX34" fmla="*/ 175808 w 363712"/>
                  <a:gd name="connsiteY34" fmla="*/ 48768 h 303180"/>
                  <a:gd name="connsiteX35" fmla="*/ 929 w 363712"/>
                  <a:gd name="connsiteY35" fmla="*/ 148400 h 303180"/>
                  <a:gd name="connsiteX36" fmla="*/ 929 w 363712"/>
                  <a:gd name="connsiteY36" fmla="*/ 154877 h 303180"/>
                  <a:gd name="connsiteX37" fmla="*/ 175808 w 363712"/>
                  <a:gd name="connsiteY37" fmla="*/ 254508 h 303180"/>
                  <a:gd name="connsiteX38" fmla="*/ 175808 w 363712"/>
                  <a:gd name="connsiteY38" fmla="*/ 303181 h 303180"/>
                  <a:gd name="connsiteX39" fmla="*/ 187904 w 363712"/>
                  <a:gd name="connsiteY39" fmla="*/ 303181 h 303180"/>
                  <a:gd name="connsiteX40" fmla="*/ 187904 w 363712"/>
                  <a:gd name="connsiteY40" fmla="*/ 254508 h 303180"/>
                  <a:gd name="connsiteX41" fmla="*/ 362783 w 363712"/>
                  <a:gd name="connsiteY41" fmla="*/ 154877 h 303180"/>
                  <a:gd name="connsiteX42" fmla="*/ 362783 w 363712"/>
                  <a:gd name="connsiteY42" fmla="*/ 148400 h 303180"/>
                  <a:gd name="connsiteX43" fmla="*/ 187904 w 363712"/>
                  <a:gd name="connsiteY43" fmla="*/ 48768 h 303180"/>
                  <a:gd name="connsiteX44" fmla="*/ 187904 w 363712"/>
                  <a:gd name="connsiteY44" fmla="*/ 0 h 303180"/>
                  <a:gd name="connsiteX45" fmla="*/ 175808 w 363712"/>
                  <a:gd name="connsiteY45" fmla="*/ 0 h 30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63712" h="303180">
                    <a:moveTo>
                      <a:pt x="13216" y="151638"/>
                    </a:moveTo>
                    <a:cubicBezTo>
                      <a:pt x="37981" y="113824"/>
                      <a:pt x="74747" y="85439"/>
                      <a:pt x="117705" y="71057"/>
                    </a:cubicBezTo>
                    <a:cubicBezTo>
                      <a:pt x="94845" y="89249"/>
                      <a:pt x="80748" y="116396"/>
                      <a:pt x="79129" y="145542"/>
                    </a:cubicBezTo>
                    <a:lnTo>
                      <a:pt x="30266" y="145542"/>
                    </a:lnTo>
                    <a:lnTo>
                      <a:pt x="30266" y="157639"/>
                    </a:lnTo>
                    <a:lnTo>
                      <a:pt x="79129" y="157639"/>
                    </a:lnTo>
                    <a:cubicBezTo>
                      <a:pt x="80843" y="186785"/>
                      <a:pt x="94845" y="213931"/>
                      <a:pt x="117705" y="232124"/>
                    </a:cubicBezTo>
                    <a:cubicBezTo>
                      <a:pt x="74843" y="217837"/>
                      <a:pt x="37981" y="189452"/>
                      <a:pt x="13216" y="151543"/>
                    </a:cubicBezTo>
                    <a:moveTo>
                      <a:pt x="246007" y="71057"/>
                    </a:moveTo>
                    <a:cubicBezTo>
                      <a:pt x="288965" y="85344"/>
                      <a:pt x="325731" y="113728"/>
                      <a:pt x="350496" y="151638"/>
                    </a:cubicBezTo>
                    <a:cubicBezTo>
                      <a:pt x="325731" y="189548"/>
                      <a:pt x="288869" y="217837"/>
                      <a:pt x="246007" y="232219"/>
                    </a:cubicBezTo>
                    <a:cubicBezTo>
                      <a:pt x="268867" y="214027"/>
                      <a:pt x="282964" y="186881"/>
                      <a:pt x="284583" y="157734"/>
                    </a:cubicBezTo>
                    <a:lnTo>
                      <a:pt x="333351" y="157734"/>
                    </a:lnTo>
                    <a:lnTo>
                      <a:pt x="333351" y="145637"/>
                    </a:lnTo>
                    <a:lnTo>
                      <a:pt x="284583" y="145637"/>
                    </a:lnTo>
                    <a:cubicBezTo>
                      <a:pt x="282869" y="116491"/>
                      <a:pt x="268867" y="89345"/>
                      <a:pt x="246007" y="71152"/>
                    </a:cubicBezTo>
                    <a:moveTo>
                      <a:pt x="187904" y="97155"/>
                    </a:moveTo>
                    <a:lnTo>
                      <a:pt x="187904" y="61055"/>
                    </a:lnTo>
                    <a:cubicBezTo>
                      <a:pt x="233243" y="64103"/>
                      <a:pt x="269438" y="100298"/>
                      <a:pt x="272486" y="145637"/>
                    </a:cubicBezTo>
                    <a:lnTo>
                      <a:pt x="236387" y="145637"/>
                    </a:lnTo>
                    <a:lnTo>
                      <a:pt x="236387" y="157734"/>
                    </a:lnTo>
                    <a:lnTo>
                      <a:pt x="272486" y="157734"/>
                    </a:lnTo>
                    <a:cubicBezTo>
                      <a:pt x="269438" y="203073"/>
                      <a:pt x="233339" y="239268"/>
                      <a:pt x="187904" y="242316"/>
                    </a:cubicBezTo>
                    <a:lnTo>
                      <a:pt x="187904" y="206216"/>
                    </a:lnTo>
                    <a:lnTo>
                      <a:pt x="175808" y="206216"/>
                    </a:lnTo>
                    <a:lnTo>
                      <a:pt x="175808" y="242316"/>
                    </a:lnTo>
                    <a:cubicBezTo>
                      <a:pt x="130469" y="239268"/>
                      <a:pt x="94274" y="203073"/>
                      <a:pt x="91226" y="157734"/>
                    </a:cubicBezTo>
                    <a:lnTo>
                      <a:pt x="127325" y="157734"/>
                    </a:lnTo>
                    <a:lnTo>
                      <a:pt x="127325" y="145637"/>
                    </a:lnTo>
                    <a:lnTo>
                      <a:pt x="91226" y="145637"/>
                    </a:lnTo>
                    <a:cubicBezTo>
                      <a:pt x="94274" y="100298"/>
                      <a:pt x="130469" y="64103"/>
                      <a:pt x="175808" y="61055"/>
                    </a:cubicBezTo>
                    <a:lnTo>
                      <a:pt x="175808" y="97155"/>
                    </a:lnTo>
                    <a:lnTo>
                      <a:pt x="187904" y="97155"/>
                    </a:lnTo>
                    <a:close/>
                    <a:moveTo>
                      <a:pt x="175808" y="95"/>
                    </a:moveTo>
                    <a:lnTo>
                      <a:pt x="175808" y="48768"/>
                    </a:lnTo>
                    <a:cubicBezTo>
                      <a:pt x="104465" y="50483"/>
                      <a:pt x="38838" y="87916"/>
                      <a:pt x="929" y="148400"/>
                    </a:cubicBezTo>
                    <a:cubicBezTo>
                      <a:pt x="-310" y="150400"/>
                      <a:pt x="-310" y="152876"/>
                      <a:pt x="929" y="154877"/>
                    </a:cubicBezTo>
                    <a:cubicBezTo>
                      <a:pt x="38838" y="215360"/>
                      <a:pt x="104465" y="252794"/>
                      <a:pt x="175808" y="254508"/>
                    </a:cubicBezTo>
                    <a:lnTo>
                      <a:pt x="175808" y="303181"/>
                    </a:lnTo>
                    <a:lnTo>
                      <a:pt x="187904" y="303181"/>
                    </a:lnTo>
                    <a:lnTo>
                      <a:pt x="187904" y="254508"/>
                    </a:lnTo>
                    <a:cubicBezTo>
                      <a:pt x="259247" y="252698"/>
                      <a:pt x="324969" y="215265"/>
                      <a:pt x="362783" y="154877"/>
                    </a:cubicBezTo>
                    <a:cubicBezTo>
                      <a:pt x="364022" y="152876"/>
                      <a:pt x="364022" y="150400"/>
                      <a:pt x="362783" y="148400"/>
                    </a:cubicBezTo>
                    <a:cubicBezTo>
                      <a:pt x="324874" y="87916"/>
                      <a:pt x="259151" y="50483"/>
                      <a:pt x="187904" y="48768"/>
                    </a:cubicBezTo>
                    <a:lnTo>
                      <a:pt x="187904" y="0"/>
                    </a:lnTo>
                    <a:lnTo>
                      <a:pt x="175808" y="0"/>
                    </a:lnTo>
                    <a:close/>
                  </a:path>
                </a:pathLst>
              </a:custGeom>
              <a:grp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97C408E9-B66B-BCDD-D326-C0A6BFD8A055}"/>
                  </a:ext>
                </a:extLst>
              </p:cNvPr>
              <p:cNvSpPr/>
              <p:nvPr/>
            </p:nvSpPr>
            <p:spPr>
              <a:xfrm>
                <a:off x="6054566" y="3385756"/>
                <a:ext cx="84963" cy="84962"/>
              </a:xfrm>
              <a:custGeom>
                <a:avLst/>
                <a:gdLst>
                  <a:gd name="connsiteX0" fmla="*/ 12097 w 84963"/>
                  <a:gd name="connsiteY0" fmla="*/ 42482 h 84962"/>
                  <a:gd name="connsiteX1" fmla="*/ 42386 w 84963"/>
                  <a:gd name="connsiteY1" fmla="*/ 12192 h 84962"/>
                  <a:gd name="connsiteX2" fmla="*/ 72676 w 84963"/>
                  <a:gd name="connsiteY2" fmla="*/ 42482 h 84962"/>
                  <a:gd name="connsiteX3" fmla="*/ 42386 w 84963"/>
                  <a:gd name="connsiteY3" fmla="*/ 72771 h 84962"/>
                  <a:gd name="connsiteX4" fmla="*/ 12097 w 84963"/>
                  <a:gd name="connsiteY4" fmla="*/ 42482 h 84962"/>
                  <a:gd name="connsiteX5" fmla="*/ 0 w 84963"/>
                  <a:gd name="connsiteY5" fmla="*/ 42482 h 84962"/>
                  <a:gd name="connsiteX6" fmla="*/ 42482 w 84963"/>
                  <a:gd name="connsiteY6" fmla="*/ 84963 h 84962"/>
                  <a:gd name="connsiteX7" fmla="*/ 84963 w 84963"/>
                  <a:gd name="connsiteY7" fmla="*/ 42482 h 84962"/>
                  <a:gd name="connsiteX8" fmla="*/ 42482 w 84963"/>
                  <a:gd name="connsiteY8" fmla="*/ 0 h 84962"/>
                  <a:gd name="connsiteX9" fmla="*/ 0 w 84963"/>
                  <a:gd name="connsiteY9" fmla="*/ 42482 h 8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963" h="84962">
                    <a:moveTo>
                      <a:pt x="12097" y="42482"/>
                    </a:moveTo>
                    <a:cubicBezTo>
                      <a:pt x="12097" y="25717"/>
                      <a:pt x="25718" y="12192"/>
                      <a:pt x="42386" y="12192"/>
                    </a:cubicBezTo>
                    <a:cubicBezTo>
                      <a:pt x="59150" y="12192"/>
                      <a:pt x="72676" y="25813"/>
                      <a:pt x="72676" y="42482"/>
                    </a:cubicBezTo>
                    <a:cubicBezTo>
                      <a:pt x="72676" y="59150"/>
                      <a:pt x="59150" y="72771"/>
                      <a:pt x="42386" y="72771"/>
                    </a:cubicBezTo>
                    <a:cubicBezTo>
                      <a:pt x="25622" y="72771"/>
                      <a:pt x="12097" y="59150"/>
                      <a:pt x="12097" y="42482"/>
                    </a:cubicBezTo>
                    <a:moveTo>
                      <a:pt x="0" y="42482"/>
                    </a:moveTo>
                    <a:cubicBezTo>
                      <a:pt x="0" y="65913"/>
                      <a:pt x="19050" y="84868"/>
                      <a:pt x="42482" y="84963"/>
                    </a:cubicBezTo>
                    <a:cubicBezTo>
                      <a:pt x="65913" y="84963"/>
                      <a:pt x="84963" y="66008"/>
                      <a:pt x="84963" y="42482"/>
                    </a:cubicBezTo>
                    <a:cubicBezTo>
                      <a:pt x="84963" y="18955"/>
                      <a:pt x="65913" y="0"/>
                      <a:pt x="42482" y="0"/>
                    </a:cubicBezTo>
                    <a:cubicBezTo>
                      <a:pt x="19050" y="0"/>
                      <a:pt x="0" y="18955"/>
                      <a:pt x="0" y="42482"/>
                    </a:cubicBezTo>
                  </a:path>
                </a:pathLst>
              </a:custGeom>
              <a:grp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11123DAE-C483-06E6-B052-E553C5AD1CF3}"/>
                  </a:ext>
                </a:extLst>
              </p:cNvPr>
              <p:cNvSpPr/>
              <p:nvPr/>
            </p:nvSpPr>
            <p:spPr>
              <a:xfrm>
                <a:off x="5945314" y="3276600"/>
                <a:ext cx="54578" cy="54578"/>
              </a:xfrm>
              <a:custGeom>
                <a:avLst/>
                <a:gdLst>
                  <a:gd name="connsiteX0" fmla="*/ 6096 w 54578"/>
                  <a:gd name="connsiteY0" fmla="*/ 0 h 54578"/>
                  <a:gd name="connsiteX1" fmla="*/ 0 w 54578"/>
                  <a:gd name="connsiteY1" fmla="*/ 6096 h 54578"/>
                  <a:gd name="connsiteX2" fmla="*/ 0 w 54578"/>
                  <a:gd name="connsiteY2" fmla="*/ 54578 h 54578"/>
                  <a:gd name="connsiteX3" fmla="*/ 12097 w 54578"/>
                  <a:gd name="connsiteY3" fmla="*/ 54578 h 54578"/>
                  <a:gd name="connsiteX4" fmla="*/ 12097 w 54578"/>
                  <a:gd name="connsiteY4" fmla="*/ 12097 h 54578"/>
                  <a:gd name="connsiteX5" fmla="*/ 54578 w 54578"/>
                  <a:gd name="connsiteY5" fmla="*/ 12097 h 54578"/>
                  <a:gd name="connsiteX6" fmla="*/ 54578 w 54578"/>
                  <a:gd name="connsiteY6" fmla="*/ 0 h 54578"/>
                  <a:gd name="connsiteX7" fmla="*/ 6096 w 54578"/>
                  <a:gd name="connsiteY7" fmla="*/ 0 h 5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578" h="54578">
                    <a:moveTo>
                      <a:pt x="6096" y="0"/>
                    </a:moveTo>
                    <a:cubicBezTo>
                      <a:pt x="2762" y="0"/>
                      <a:pt x="0" y="2667"/>
                      <a:pt x="0" y="6096"/>
                    </a:cubicBezTo>
                    <a:lnTo>
                      <a:pt x="0" y="54578"/>
                    </a:lnTo>
                    <a:lnTo>
                      <a:pt x="12097" y="54578"/>
                    </a:lnTo>
                    <a:lnTo>
                      <a:pt x="12097" y="12097"/>
                    </a:lnTo>
                    <a:lnTo>
                      <a:pt x="54578" y="12097"/>
                    </a:lnTo>
                    <a:lnTo>
                      <a:pt x="54578" y="0"/>
                    </a:lnTo>
                    <a:lnTo>
                      <a:pt x="6096" y="0"/>
                    </a:lnTo>
                    <a:close/>
                  </a:path>
                </a:pathLst>
              </a:custGeom>
              <a:grp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8AB7AE97-ED56-30D0-E99E-E0BF4592950A}"/>
                  </a:ext>
                </a:extLst>
              </p:cNvPr>
              <p:cNvSpPr/>
              <p:nvPr/>
            </p:nvSpPr>
            <p:spPr>
              <a:xfrm>
                <a:off x="6193917" y="3276600"/>
                <a:ext cx="54578" cy="54578"/>
              </a:xfrm>
              <a:custGeom>
                <a:avLst/>
                <a:gdLst>
                  <a:gd name="connsiteX0" fmla="*/ 0 w 54578"/>
                  <a:gd name="connsiteY0" fmla="*/ 0 h 54578"/>
                  <a:gd name="connsiteX1" fmla="*/ 0 w 54578"/>
                  <a:gd name="connsiteY1" fmla="*/ 12097 h 54578"/>
                  <a:gd name="connsiteX2" fmla="*/ 42482 w 54578"/>
                  <a:gd name="connsiteY2" fmla="*/ 12097 h 54578"/>
                  <a:gd name="connsiteX3" fmla="*/ 42482 w 54578"/>
                  <a:gd name="connsiteY3" fmla="*/ 54578 h 54578"/>
                  <a:gd name="connsiteX4" fmla="*/ 54578 w 54578"/>
                  <a:gd name="connsiteY4" fmla="*/ 54578 h 54578"/>
                  <a:gd name="connsiteX5" fmla="*/ 54578 w 54578"/>
                  <a:gd name="connsiteY5" fmla="*/ 6096 h 54578"/>
                  <a:gd name="connsiteX6" fmla="*/ 48482 w 54578"/>
                  <a:gd name="connsiteY6" fmla="*/ 0 h 54578"/>
                  <a:gd name="connsiteX7" fmla="*/ 0 w 54578"/>
                  <a:gd name="connsiteY7" fmla="*/ 0 h 5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578" h="54578">
                    <a:moveTo>
                      <a:pt x="0" y="0"/>
                    </a:moveTo>
                    <a:lnTo>
                      <a:pt x="0" y="12097"/>
                    </a:lnTo>
                    <a:lnTo>
                      <a:pt x="42482" y="12097"/>
                    </a:lnTo>
                    <a:lnTo>
                      <a:pt x="42482" y="54578"/>
                    </a:lnTo>
                    <a:lnTo>
                      <a:pt x="54578" y="54578"/>
                    </a:lnTo>
                    <a:lnTo>
                      <a:pt x="54578" y="6096"/>
                    </a:lnTo>
                    <a:cubicBezTo>
                      <a:pt x="54578" y="2762"/>
                      <a:pt x="51911" y="0"/>
                      <a:pt x="48482" y="0"/>
                    </a:cubicBezTo>
                    <a:lnTo>
                      <a:pt x="0" y="0"/>
                    </a:lnTo>
                    <a:close/>
                  </a:path>
                </a:pathLst>
              </a:custGeom>
              <a:grp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EB1C990F-58CD-15FA-9111-DC76FC74F990}"/>
                  </a:ext>
                </a:extLst>
              </p:cNvPr>
              <p:cNvSpPr/>
              <p:nvPr/>
            </p:nvSpPr>
            <p:spPr>
              <a:xfrm>
                <a:off x="6193917" y="3525202"/>
                <a:ext cx="54578" cy="54578"/>
              </a:xfrm>
              <a:custGeom>
                <a:avLst/>
                <a:gdLst>
                  <a:gd name="connsiteX0" fmla="*/ 42482 w 54578"/>
                  <a:gd name="connsiteY0" fmla="*/ 0 h 54578"/>
                  <a:gd name="connsiteX1" fmla="*/ 42482 w 54578"/>
                  <a:gd name="connsiteY1" fmla="*/ 42481 h 54578"/>
                  <a:gd name="connsiteX2" fmla="*/ 0 w 54578"/>
                  <a:gd name="connsiteY2" fmla="*/ 42481 h 54578"/>
                  <a:gd name="connsiteX3" fmla="*/ 0 w 54578"/>
                  <a:gd name="connsiteY3" fmla="*/ 54578 h 54578"/>
                  <a:gd name="connsiteX4" fmla="*/ 48482 w 54578"/>
                  <a:gd name="connsiteY4" fmla="*/ 54578 h 54578"/>
                  <a:gd name="connsiteX5" fmla="*/ 54578 w 54578"/>
                  <a:gd name="connsiteY5" fmla="*/ 48482 h 54578"/>
                  <a:gd name="connsiteX6" fmla="*/ 54578 w 54578"/>
                  <a:gd name="connsiteY6" fmla="*/ 0 h 54578"/>
                  <a:gd name="connsiteX7" fmla="*/ 42482 w 54578"/>
                  <a:gd name="connsiteY7" fmla="*/ 0 h 5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578" h="54578">
                    <a:moveTo>
                      <a:pt x="42482" y="0"/>
                    </a:moveTo>
                    <a:lnTo>
                      <a:pt x="42482" y="42481"/>
                    </a:lnTo>
                    <a:lnTo>
                      <a:pt x="0" y="42481"/>
                    </a:lnTo>
                    <a:lnTo>
                      <a:pt x="0" y="54578"/>
                    </a:lnTo>
                    <a:lnTo>
                      <a:pt x="48482" y="54578"/>
                    </a:lnTo>
                    <a:cubicBezTo>
                      <a:pt x="51816" y="54578"/>
                      <a:pt x="54578" y="51911"/>
                      <a:pt x="54578" y="48482"/>
                    </a:cubicBezTo>
                    <a:lnTo>
                      <a:pt x="54578" y="0"/>
                    </a:lnTo>
                    <a:lnTo>
                      <a:pt x="42482" y="0"/>
                    </a:lnTo>
                    <a:close/>
                  </a:path>
                </a:pathLst>
              </a:custGeom>
              <a:grp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9E4B0150-42E3-1C77-FDEA-1BF854DD4F4C}"/>
                  </a:ext>
                </a:extLst>
              </p:cNvPr>
              <p:cNvSpPr/>
              <p:nvPr/>
            </p:nvSpPr>
            <p:spPr>
              <a:xfrm>
                <a:off x="5945314" y="3525202"/>
                <a:ext cx="54578" cy="54578"/>
              </a:xfrm>
              <a:custGeom>
                <a:avLst/>
                <a:gdLst>
                  <a:gd name="connsiteX0" fmla="*/ 0 w 54578"/>
                  <a:gd name="connsiteY0" fmla="*/ 0 h 54578"/>
                  <a:gd name="connsiteX1" fmla="*/ 0 w 54578"/>
                  <a:gd name="connsiteY1" fmla="*/ 48482 h 54578"/>
                  <a:gd name="connsiteX2" fmla="*/ 6096 w 54578"/>
                  <a:gd name="connsiteY2" fmla="*/ 54578 h 54578"/>
                  <a:gd name="connsiteX3" fmla="*/ 54578 w 54578"/>
                  <a:gd name="connsiteY3" fmla="*/ 54578 h 54578"/>
                  <a:gd name="connsiteX4" fmla="*/ 54578 w 54578"/>
                  <a:gd name="connsiteY4" fmla="*/ 42481 h 54578"/>
                  <a:gd name="connsiteX5" fmla="*/ 12097 w 54578"/>
                  <a:gd name="connsiteY5" fmla="*/ 42481 h 54578"/>
                  <a:gd name="connsiteX6" fmla="*/ 12097 w 54578"/>
                  <a:gd name="connsiteY6" fmla="*/ 0 h 54578"/>
                  <a:gd name="connsiteX7" fmla="*/ 0 w 54578"/>
                  <a:gd name="connsiteY7" fmla="*/ 0 h 5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578" h="54578">
                    <a:moveTo>
                      <a:pt x="0" y="0"/>
                    </a:moveTo>
                    <a:lnTo>
                      <a:pt x="0" y="48482"/>
                    </a:lnTo>
                    <a:cubicBezTo>
                      <a:pt x="0" y="51816"/>
                      <a:pt x="2667" y="54578"/>
                      <a:pt x="6096" y="54578"/>
                    </a:cubicBezTo>
                    <a:lnTo>
                      <a:pt x="54578" y="54578"/>
                    </a:lnTo>
                    <a:lnTo>
                      <a:pt x="54578" y="42481"/>
                    </a:lnTo>
                    <a:lnTo>
                      <a:pt x="12097" y="42481"/>
                    </a:lnTo>
                    <a:lnTo>
                      <a:pt x="12097" y="0"/>
                    </a:lnTo>
                    <a:lnTo>
                      <a:pt x="0" y="0"/>
                    </a:lnTo>
                    <a:close/>
                  </a:path>
                </a:pathLst>
              </a:custGeom>
              <a:grpFill/>
              <a:ln w="9525" cap="flat">
                <a:noFill/>
                <a:prstDash val="solid"/>
                <a:miter/>
              </a:ln>
            </p:spPr>
            <p:txBody>
              <a:bodyPr rtlCol="0" anchor="ctr"/>
              <a:lstStyle/>
              <a:p>
                <a:endParaRPr lang="en-US"/>
              </a:p>
            </p:txBody>
          </p:sp>
        </p:grpSp>
      </p:grpSp>
      <p:grpSp>
        <p:nvGrpSpPr>
          <p:cNvPr id="43" name="Group 42">
            <a:extLst>
              <a:ext uri="{FF2B5EF4-FFF2-40B4-BE49-F238E27FC236}">
                <a16:creationId xmlns:a16="http://schemas.microsoft.com/office/drawing/2014/main" id="{AC056255-03E5-5345-0078-20365CA0280B}"/>
              </a:ext>
            </a:extLst>
          </p:cNvPr>
          <p:cNvGrpSpPr/>
          <p:nvPr userDrawn="1"/>
        </p:nvGrpSpPr>
        <p:grpSpPr>
          <a:xfrm>
            <a:off x="5393494" y="1170120"/>
            <a:ext cx="2440030" cy="495568"/>
            <a:chOff x="5393494" y="1170120"/>
            <a:chExt cx="2440030" cy="495568"/>
          </a:xfrm>
        </p:grpSpPr>
        <p:sp>
          <p:nvSpPr>
            <p:cNvPr id="44" name="Rectangle 43">
              <a:extLst>
                <a:ext uri="{FF2B5EF4-FFF2-40B4-BE49-F238E27FC236}">
                  <a16:creationId xmlns:a16="http://schemas.microsoft.com/office/drawing/2014/main" id="{B2B19FC6-D5BD-A43D-5BCA-6A040383FF80}"/>
                </a:ext>
              </a:extLst>
            </p:cNvPr>
            <p:cNvSpPr/>
            <p:nvPr/>
          </p:nvSpPr>
          <p:spPr>
            <a:xfrm>
              <a:off x="5393494" y="1215254"/>
              <a:ext cx="2440030" cy="450434"/>
            </a:xfrm>
            <a:prstGeom prst="rect">
              <a:avLst/>
            </a:prstGeom>
            <a:gradFill>
              <a:gsLst>
                <a:gs pos="0">
                  <a:srgbClr val="283583"/>
                </a:gs>
                <a:gs pos="100000">
                  <a:srgbClr val="27AAE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DB2CA16E-368F-A7E7-EE21-603239271921}"/>
                </a:ext>
              </a:extLst>
            </p:cNvPr>
            <p:cNvSpPr txBox="1"/>
            <p:nvPr/>
          </p:nvSpPr>
          <p:spPr>
            <a:xfrm>
              <a:off x="5465028" y="1170120"/>
              <a:ext cx="2296961" cy="465769"/>
            </a:xfrm>
            <a:prstGeom prst="rect">
              <a:avLst/>
            </a:prstGeom>
            <a:noFill/>
          </p:spPr>
          <p:txBody>
            <a:bodyPr wrap="square" rtlCol="0">
              <a:spAutoFit/>
            </a:bodyPr>
            <a:lstStyle/>
            <a:p>
              <a:pPr algn="ctr">
                <a:lnSpc>
                  <a:spcPts val="3200"/>
                </a:lnSpc>
              </a:pPr>
              <a:r>
                <a:rPr lang="en-US" sz="2000" b="1" spc="100" dirty="0">
                  <a:solidFill>
                    <a:schemeClr val="bg1"/>
                  </a:solidFill>
                  <a:latin typeface="PT Sans" panose="020B0503020203020204" pitchFamily="34" charset="0"/>
                  <a:ea typeface="PT Sans" panose="020B0503020203020204" pitchFamily="34" charset="0"/>
                </a:rPr>
                <a:t>A CLOSER LOOK:</a:t>
              </a:r>
            </a:p>
          </p:txBody>
        </p:sp>
      </p:grpSp>
      <p:sp>
        <p:nvSpPr>
          <p:cNvPr id="46" name="Content Placeholder 2">
            <a:extLst>
              <a:ext uri="{FF2B5EF4-FFF2-40B4-BE49-F238E27FC236}">
                <a16:creationId xmlns:a16="http://schemas.microsoft.com/office/drawing/2014/main" id="{249DAFD4-F8B8-280C-B935-B5BD7A42E855}"/>
              </a:ext>
            </a:extLst>
          </p:cNvPr>
          <p:cNvSpPr>
            <a:spLocks noGrp="1"/>
          </p:cNvSpPr>
          <p:nvPr>
            <p:ph idx="10"/>
          </p:nvPr>
        </p:nvSpPr>
        <p:spPr>
          <a:xfrm>
            <a:off x="5393494" y="2028325"/>
            <a:ext cx="5093208" cy="450435"/>
          </a:xfrm>
        </p:spPr>
        <p:txBody>
          <a:bodyPr/>
          <a:lstStyle>
            <a:lvl1pPr marL="0" indent="0">
              <a:buFontTx/>
              <a:buNone/>
              <a:defRPr sz="2000" b="1">
                <a:solidFill>
                  <a:srgbClr val="283583"/>
                </a:solidFill>
              </a:defRPr>
            </a:lvl1pPr>
            <a:lvl2pPr>
              <a:defRPr sz="1800">
                <a:solidFill>
                  <a:srgbClr val="283583"/>
                </a:solidFill>
              </a:defRPr>
            </a:lvl2pPr>
            <a:lvl3pPr>
              <a:defRPr sz="1600">
                <a:solidFill>
                  <a:srgbClr val="283583"/>
                </a:solidFill>
              </a:defRPr>
            </a:lvl3pPr>
            <a:lvl4pPr>
              <a:defRPr sz="1400">
                <a:solidFill>
                  <a:srgbClr val="283583"/>
                </a:solidFill>
              </a:defRPr>
            </a:lvl4pPr>
            <a:lvl5pPr>
              <a:defRPr sz="1200">
                <a:solidFill>
                  <a:srgbClr val="283583"/>
                </a:solidFill>
              </a:defRPr>
            </a:lvl5pPr>
          </a:lstStyle>
          <a:p>
            <a:pPr lvl="0"/>
            <a:r>
              <a:rPr lang="en-US" dirty="0"/>
              <a:t>Click to edit Master text styles</a:t>
            </a:r>
          </a:p>
        </p:txBody>
      </p:sp>
    </p:spTree>
    <p:extLst>
      <p:ext uri="{BB962C8B-B14F-4D97-AF65-F5344CB8AC3E}">
        <p14:creationId xmlns:p14="http://schemas.microsoft.com/office/powerpoint/2010/main" val="372161164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B4E39375-8887-3190-08E9-19A04C4C1107}"/>
              </a:ext>
            </a:extLst>
          </p:cNvPr>
          <p:cNvSpPr/>
          <p:nvPr userDrawn="1"/>
        </p:nvSpPr>
        <p:spPr>
          <a:xfrm>
            <a:off x="3709686" y="-7594"/>
            <a:ext cx="8482314" cy="686559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515377C-C8CE-360B-4945-648FE0C31490}"/>
              </a:ext>
            </a:extLst>
          </p:cNvPr>
          <p:cNvSpPr>
            <a:spLocks noGrp="1"/>
          </p:cNvSpPr>
          <p:nvPr>
            <p:ph type="title"/>
          </p:nvPr>
        </p:nvSpPr>
        <p:spPr>
          <a:xfrm>
            <a:off x="494415" y="1572755"/>
            <a:ext cx="3088757" cy="1107485"/>
          </a:xfrm>
        </p:spPr>
        <p:txBody>
          <a:bodyPr>
            <a:normAutofit/>
          </a:bodyPr>
          <a:lstStyle>
            <a:lvl1pPr>
              <a:defRPr sz="3000">
                <a:solidFill>
                  <a:schemeClr val="bg1"/>
                </a:solidFill>
              </a:defRPr>
            </a:lvl1pPr>
          </a:lstStyle>
          <a:p>
            <a:r>
              <a:rPr lang="en-US" dirty="0"/>
              <a:t>Click to edit Master title style</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493713" y="2794152"/>
            <a:ext cx="3088757" cy="513409"/>
          </a:xfrm>
        </p:spPr>
        <p:txBody>
          <a:bodyPr>
            <a:normAutofit/>
          </a:bodyPr>
          <a:lstStyle>
            <a:lvl1pPr marL="0" indent="0">
              <a:buNone/>
              <a:defRPr sz="16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grpSp>
        <p:nvGrpSpPr>
          <p:cNvPr id="5" name="Group 4">
            <a:extLst>
              <a:ext uri="{FF2B5EF4-FFF2-40B4-BE49-F238E27FC236}">
                <a16:creationId xmlns:a16="http://schemas.microsoft.com/office/drawing/2014/main" id="{1280A62C-03F5-3816-17A9-4F526731594F}"/>
              </a:ext>
            </a:extLst>
          </p:cNvPr>
          <p:cNvGrpSpPr/>
          <p:nvPr userDrawn="1"/>
        </p:nvGrpSpPr>
        <p:grpSpPr>
          <a:xfrm>
            <a:off x="9765647" y="6477383"/>
            <a:ext cx="2635903" cy="272074"/>
            <a:chOff x="9765647" y="6477383"/>
            <a:chExt cx="2635903" cy="272074"/>
          </a:xfrm>
        </p:grpSpPr>
        <p:sp>
          <p:nvSpPr>
            <p:cNvPr id="6" name="Rectangle: Rounded Corners 5">
              <a:extLst>
                <a:ext uri="{FF2B5EF4-FFF2-40B4-BE49-F238E27FC236}">
                  <a16:creationId xmlns:a16="http://schemas.microsoft.com/office/drawing/2014/main" id="{553A52FC-B255-F1CD-934A-70EDCCE54E97}"/>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4A6258C7-6E31-CC80-2C6E-9E50077E061C}"/>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sp>
        <p:nvSpPr>
          <p:cNvPr id="33" name="Content Placeholder 2">
            <a:extLst>
              <a:ext uri="{FF2B5EF4-FFF2-40B4-BE49-F238E27FC236}">
                <a16:creationId xmlns:a16="http://schemas.microsoft.com/office/drawing/2014/main" id="{BF436D96-BF30-912B-450D-834FEC982BCB}"/>
              </a:ext>
            </a:extLst>
          </p:cNvPr>
          <p:cNvSpPr>
            <a:spLocks noGrp="1"/>
          </p:cNvSpPr>
          <p:nvPr>
            <p:ph idx="1"/>
          </p:nvPr>
        </p:nvSpPr>
        <p:spPr>
          <a:xfrm>
            <a:off x="3997843" y="1564826"/>
            <a:ext cx="7628859" cy="3339933"/>
          </a:xfrm>
        </p:spPr>
        <p:txBody>
          <a:bodyPr/>
          <a:lstStyle>
            <a:lvl1pPr marL="0" indent="0">
              <a:buFontTx/>
              <a:buNone/>
              <a:defRPr sz="2000">
                <a:solidFill>
                  <a:srgbClr val="283583"/>
                </a:solidFill>
              </a:defRPr>
            </a:lvl1pPr>
            <a:lvl2pPr>
              <a:defRPr sz="1800">
                <a:solidFill>
                  <a:srgbClr val="283583"/>
                </a:solidFill>
              </a:defRPr>
            </a:lvl2pPr>
            <a:lvl3pPr>
              <a:defRPr sz="1600">
                <a:solidFill>
                  <a:srgbClr val="283583"/>
                </a:solidFill>
              </a:defRPr>
            </a:lvl3pPr>
            <a:lvl4pPr>
              <a:defRPr sz="1400">
                <a:solidFill>
                  <a:srgbClr val="283583"/>
                </a:solidFill>
              </a:defRPr>
            </a:lvl4pPr>
            <a:lvl5pPr>
              <a:defRPr sz="1200">
                <a:solidFill>
                  <a:srgbClr val="283583"/>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88032502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B4E39375-8887-3190-08E9-19A04C4C1107}"/>
              </a:ext>
            </a:extLst>
          </p:cNvPr>
          <p:cNvSpPr/>
          <p:nvPr userDrawn="1"/>
        </p:nvSpPr>
        <p:spPr>
          <a:xfrm>
            <a:off x="3709686" y="-7594"/>
            <a:ext cx="8482314" cy="6865594"/>
          </a:xfrm>
          <a:prstGeom prst="rect">
            <a:avLst/>
          </a:prstGeom>
          <a:solidFill>
            <a:schemeClr val="bg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1280A62C-03F5-3816-17A9-4F526731594F}"/>
              </a:ext>
            </a:extLst>
          </p:cNvPr>
          <p:cNvGrpSpPr/>
          <p:nvPr userDrawn="1"/>
        </p:nvGrpSpPr>
        <p:grpSpPr>
          <a:xfrm>
            <a:off x="9765647" y="6477383"/>
            <a:ext cx="2635903" cy="272074"/>
            <a:chOff x="9765647" y="6477383"/>
            <a:chExt cx="2635903" cy="272074"/>
          </a:xfrm>
        </p:grpSpPr>
        <p:sp>
          <p:nvSpPr>
            <p:cNvPr id="6" name="Rectangle: Rounded Corners 5">
              <a:extLst>
                <a:ext uri="{FF2B5EF4-FFF2-40B4-BE49-F238E27FC236}">
                  <a16:creationId xmlns:a16="http://schemas.microsoft.com/office/drawing/2014/main" id="{553A52FC-B255-F1CD-934A-70EDCCE54E97}"/>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4A6258C7-6E31-CC80-2C6E-9E50077E061C}"/>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spTree>
    <p:extLst>
      <p:ext uri="{BB962C8B-B14F-4D97-AF65-F5344CB8AC3E}">
        <p14:creationId xmlns:p14="http://schemas.microsoft.com/office/powerpoint/2010/main" val="25553266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8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15377C-C8CE-360B-4945-648FE0C31490}"/>
              </a:ext>
            </a:extLst>
          </p:cNvPr>
          <p:cNvSpPr>
            <a:spLocks noGrp="1"/>
          </p:cNvSpPr>
          <p:nvPr>
            <p:ph type="title"/>
          </p:nvPr>
        </p:nvSpPr>
        <p:spPr>
          <a:xfrm>
            <a:off x="494415" y="1141301"/>
            <a:ext cx="6140302" cy="607755"/>
          </a:xfrm>
        </p:spPr>
        <p:txBody>
          <a:bodyPr>
            <a:normAutofit/>
          </a:bodyPr>
          <a:lstStyle>
            <a:lvl1pPr>
              <a:defRPr sz="3000">
                <a:gradFill>
                  <a:gsLst>
                    <a:gs pos="0">
                      <a:schemeClr val="accent1"/>
                    </a:gs>
                    <a:gs pos="100000">
                      <a:schemeClr val="accent3"/>
                    </a:gs>
                  </a:gsLst>
                  <a:lin ang="0" scaled="0"/>
                </a:gradFill>
              </a:defRPr>
            </a:lvl1pPr>
          </a:lstStyle>
          <a:p>
            <a:r>
              <a:rPr lang="en-US" dirty="0"/>
              <a:t>Click to edit Master title style</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493713" y="1881188"/>
            <a:ext cx="6140450" cy="399496"/>
          </a:xfrm>
        </p:spPr>
        <p:txBody>
          <a:bodyPr>
            <a:normAutofit/>
          </a:bodyPr>
          <a:lstStyle>
            <a:lvl1pPr marL="0" indent="0">
              <a:buNone/>
              <a:defRPr sz="1600">
                <a:gradFill>
                  <a:gsLst>
                    <a:gs pos="0">
                      <a:schemeClr val="accent1"/>
                    </a:gs>
                    <a:gs pos="100000">
                      <a:schemeClr val="accent3"/>
                    </a:gs>
                  </a:gsLst>
                  <a:lin ang="0" scaled="0"/>
                </a:gra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grpSp>
        <p:nvGrpSpPr>
          <p:cNvPr id="4" name="Group 3">
            <a:extLst>
              <a:ext uri="{FF2B5EF4-FFF2-40B4-BE49-F238E27FC236}">
                <a16:creationId xmlns:a16="http://schemas.microsoft.com/office/drawing/2014/main" id="{110B3724-3C95-7F35-028A-884DA7B636BB}"/>
              </a:ext>
            </a:extLst>
          </p:cNvPr>
          <p:cNvGrpSpPr/>
          <p:nvPr userDrawn="1"/>
        </p:nvGrpSpPr>
        <p:grpSpPr>
          <a:xfrm>
            <a:off x="9765647" y="6477383"/>
            <a:ext cx="2635903" cy="272074"/>
            <a:chOff x="9765647" y="6477383"/>
            <a:chExt cx="2635903" cy="272074"/>
          </a:xfrm>
        </p:grpSpPr>
        <p:sp>
          <p:nvSpPr>
            <p:cNvPr id="6" name="Rectangle: Rounded Corners 5">
              <a:extLst>
                <a:ext uri="{FF2B5EF4-FFF2-40B4-BE49-F238E27FC236}">
                  <a16:creationId xmlns:a16="http://schemas.microsoft.com/office/drawing/2014/main" id="{C7DA46C4-F7B4-D385-FF42-16FFF7775413}"/>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85A3DD0E-AF21-33A6-5F93-73DB04D9AAF6}"/>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spTree>
    <p:extLst>
      <p:ext uri="{BB962C8B-B14F-4D97-AF65-F5344CB8AC3E}">
        <p14:creationId xmlns:p14="http://schemas.microsoft.com/office/powerpoint/2010/main" val="283539110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8_Title and Conten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B4E39375-8887-3190-08E9-19A04C4C1107}"/>
              </a:ext>
            </a:extLst>
          </p:cNvPr>
          <p:cNvSpPr/>
          <p:nvPr userDrawn="1"/>
        </p:nvSpPr>
        <p:spPr>
          <a:xfrm>
            <a:off x="5262750" y="-7594"/>
            <a:ext cx="6929250" cy="686559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515377C-C8CE-360B-4945-648FE0C31490}"/>
              </a:ext>
            </a:extLst>
          </p:cNvPr>
          <p:cNvSpPr>
            <a:spLocks noGrp="1"/>
          </p:cNvSpPr>
          <p:nvPr>
            <p:ph type="title"/>
          </p:nvPr>
        </p:nvSpPr>
        <p:spPr>
          <a:xfrm>
            <a:off x="494416" y="1572755"/>
            <a:ext cx="2290886" cy="1417945"/>
          </a:xfrm>
        </p:spPr>
        <p:txBody>
          <a:bodyPr>
            <a:normAutofit/>
          </a:bodyPr>
          <a:lstStyle>
            <a:lvl1pPr>
              <a:defRPr sz="3000">
                <a:solidFill>
                  <a:schemeClr val="bg1"/>
                </a:solidFill>
              </a:defRPr>
            </a:lvl1pPr>
          </a:lstStyle>
          <a:p>
            <a:r>
              <a:rPr lang="en-US" dirty="0"/>
              <a:t>Click to edit Master title style</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493713" y="3066512"/>
            <a:ext cx="2290885" cy="1228051"/>
          </a:xfrm>
        </p:spPr>
        <p:txBody>
          <a:bodyPr>
            <a:normAutofit/>
          </a:bodyPr>
          <a:lstStyle>
            <a:lvl1pPr marL="0" indent="0">
              <a:buNone/>
              <a:defRPr sz="16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grpSp>
        <p:nvGrpSpPr>
          <p:cNvPr id="5" name="Group 4">
            <a:extLst>
              <a:ext uri="{FF2B5EF4-FFF2-40B4-BE49-F238E27FC236}">
                <a16:creationId xmlns:a16="http://schemas.microsoft.com/office/drawing/2014/main" id="{1280A62C-03F5-3816-17A9-4F526731594F}"/>
              </a:ext>
            </a:extLst>
          </p:cNvPr>
          <p:cNvGrpSpPr/>
          <p:nvPr userDrawn="1"/>
        </p:nvGrpSpPr>
        <p:grpSpPr>
          <a:xfrm>
            <a:off x="9765647" y="6477383"/>
            <a:ext cx="2635903" cy="272074"/>
            <a:chOff x="9765647" y="6477383"/>
            <a:chExt cx="2635903" cy="272074"/>
          </a:xfrm>
        </p:grpSpPr>
        <p:sp>
          <p:nvSpPr>
            <p:cNvPr id="6" name="Rectangle: Rounded Corners 5">
              <a:extLst>
                <a:ext uri="{FF2B5EF4-FFF2-40B4-BE49-F238E27FC236}">
                  <a16:creationId xmlns:a16="http://schemas.microsoft.com/office/drawing/2014/main" id="{553A52FC-B255-F1CD-934A-70EDCCE54E97}"/>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4A6258C7-6E31-CC80-2C6E-9E50077E061C}"/>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sp>
        <p:nvSpPr>
          <p:cNvPr id="33" name="Content Placeholder 2">
            <a:extLst>
              <a:ext uri="{FF2B5EF4-FFF2-40B4-BE49-F238E27FC236}">
                <a16:creationId xmlns:a16="http://schemas.microsoft.com/office/drawing/2014/main" id="{BF436D96-BF30-912B-450D-834FEC982BCB}"/>
              </a:ext>
            </a:extLst>
          </p:cNvPr>
          <p:cNvSpPr>
            <a:spLocks noGrp="1"/>
          </p:cNvSpPr>
          <p:nvPr>
            <p:ph idx="1"/>
          </p:nvPr>
        </p:nvSpPr>
        <p:spPr>
          <a:xfrm>
            <a:off x="7752578" y="1564826"/>
            <a:ext cx="3874125" cy="4286177"/>
          </a:xfrm>
        </p:spPr>
        <p:txBody>
          <a:bodyPr/>
          <a:lstStyle>
            <a:lvl1pPr marL="0" indent="0">
              <a:buFontTx/>
              <a:buNone/>
              <a:defRPr sz="2000">
                <a:solidFill>
                  <a:srgbClr val="283583"/>
                </a:solidFill>
              </a:defRPr>
            </a:lvl1pPr>
            <a:lvl2pPr>
              <a:defRPr sz="1800">
                <a:solidFill>
                  <a:srgbClr val="283583"/>
                </a:solidFill>
              </a:defRPr>
            </a:lvl2pPr>
            <a:lvl3pPr>
              <a:defRPr sz="1600">
                <a:solidFill>
                  <a:srgbClr val="283583"/>
                </a:solidFill>
              </a:defRPr>
            </a:lvl3pPr>
            <a:lvl4pPr>
              <a:defRPr sz="1400">
                <a:solidFill>
                  <a:srgbClr val="283583"/>
                </a:solidFill>
              </a:defRPr>
            </a:lvl4pPr>
            <a:lvl5pPr>
              <a:defRPr sz="1200">
                <a:solidFill>
                  <a:srgbClr val="283583"/>
                </a:solidFill>
              </a:defRPr>
            </a:lvl5pPr>
          </a:lstStyle>
          <a:p>
            <a:pPr lvl="0"/>
            <a:r>
              <a:rPr lang="en-US" dirty="0"/>
              <a:t>Click to edit Master text styles</a:t>
            </a:r>
          </a:p>
          <a:p>
            <a:pPr lvl="1"/>
            <a:r>
              <a:rPr lang="en-US" dirty="0"/>
              <a:t>Second level</a:t>
            </a:r>
          </a:p>
        </p:txBody>
      </p:sp>
      <p:sp>
        <p:nvSpPr>
          <p:cNvPr id="3" name="Picture Placeholder 69">
            <a:extLst>
              <a:ext uri="{FF2B5EF4-FFF2-40B4-BE49-F238E27FC236}">
                <a16:creationId xmlns:a16="http://schemas.microsoft.com/office/drawing/2014/main" id="{73483DAD-F18D-AF0F-87BA-19A72C98A18D}"/>
              </a:ext>
            </a:extLst>
          </p:cNvPr>
          <p:cNvSpPr>
            <a:spLocks noGrp="1"/>
          </p:cNvSpPr>
          <p:nvPr>
            <p:ph type="pic" sz="quarter" idx="11"/>
          </p:nvPr>
        </p:nvSpPr>
        <p:spPr>
          <a:xfrm>
            <a:off x="2994851" y="1158812"/>
            <a:ext cx="4540377" cy="4540377"/>
          </a:xfrm>
          <a:prstGeom prst="ellipse">
            <a:avLst/>
          </a:prstGeom>
          <a:pattFill prst="pct50">
            <a:fgClr>
              <a:srgbClr val="283583"/>
            </a:fgClr>
            <a:bgClr>
              <a:schemeClr val="bg1"/>
            </a:bgClr>
          </a:pattFill>
        </p:spPr>
        <p:txBody>
          <a:bodyPr anchor="ctr" anchorCtr="0"/>
          <a:lstStyle>
            <a:lvl1pPr marL="0" indent="0" algn="ctr">
              <a:buFontTx/>
              <a:buNone/>
              <a:defRPr/>
            </a:lvl1pPr>
          </a:lstStyle>
          <a:p>
            <a:endParaRPr lang="en-US"/>
          </a:p>
        </p:txBody>
      </p:sp>
    </p:spTree>
    <p:extLst>
      <p:ext uri="{BB962C8B-B14F-4D97-AF65-F5344CB8AC3E}">
        <p14:creationId xmlns:p14="http://schemas.microsoft.com/office/powerpoint/2010/main" val="273358002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7EA4C31-D4D8-70A6-BBD7-8A92893587F9}"/>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2706" y="-1524"/>
            <a:ext cx="12183879" cy="6859524"/>
          </a:xfrm>
          <a:prstGeom prst="rect">
            <a:avLst/>
          </a:prstGeom>
        </p:spPr>
      </p:pic>
      <p:sp>
        <p:nvSpPr>
          <p:cNvPr id="2" name="Title 1">
            <a:extLst>
              <a:ext uri="{FF2B5EF4-FFF2-40B4-BE49-F238E27FC236}">
                <a16:creationId xmlns:a16="http://schemas.microsoft.com/office/drawing/2014/main" id="{53F72A30-694A-FECA-8A80-0507B9F61CEB}"/>
              </a:ext>
            </a:extLst>
          </p:cNvPr>
          <p:cNvSpPr>
            <a:spLocks noGrp="1"/>
          </p:cNvSpPr>
          <p:nvPr>
            <p:ph type="ctrTitle" hasCustomPrompt="1"/>
          </p:nvPr>
        </p:nvSpPr>
        <p:spPr>
          <a:xfrm>
            <a:off x="1061484" y="3370521"/>
            <a:ext cx="5461590" cy="1457880"/>
          </a:xfrm>
        </p:spPr>
        <p:txBody>
          <a:bodyPr anchor="b">
            <a:normAutofit/>
          </a:bodyPr>
          <a:lstStyle>
            <a:lvl1pPr algn="l">
              <a:defRPr sz="5000" b="1">
                <a:solidFill>
                  <a:schemeClr val="accent4">
                    <a:lumMod val="60000"/>
                    <a:lumOff val="40000"/>
                  </a:schemeClr>
                </a:solidFill>
              </a:defRPr>
            </a:lvl1pPr>
          </a:lstStyle>
          <a:p>
            <a:r>
              <a:rPr lang="en-US"/>
              <a:t>Click to edit </a:t>
            </a:r>
            <a:br>
              <a:rPr lang="en-US"/>
            </a:br>
            <a:r>
              <a:rPr lang="en-US"/>
              <a:t>Master title style</a:t>
            </a:r>
          </a:p>
        </p:txBody>
      </p:sp>
      <p:sp>
        <p:nvSpPr>
          <p:cNvPr id="3" name="Subtitle 2">
            <a:extLst>
              <a:ext uri="{FF2B5EF4-FFF2-40B4-BE49-F238E27FC236}">
                <a16:creationId xmlns:a16="http://schemas.microsoft.com/office/drawing/2014/main" id="{CA9D7953-3C8E-51F3-C855-14B7B9775ED7}"/>
              </a:ext>
            </a:extLst>
          </p:cNvPr>
          <p:cNvSpPr>
            <a:spLocks noGrp="1"/>
          </p:cNvSpPr>
          <p:nvPr>
            <p:ph type="subTitle" idx="1"/>
          </p:nvPr>
        </p:nvSpPr>
        <p:spPr>
          <a:xfrm>
            <a:off x="1061484" y="4920476"/>
            <a:ext cx="5461590" cy="659931"/>
          </a:xfrm>
        </p:spPr>
        <p:txBody>
          <a:bodyPr/>
          <a:lstStyle>
            <a:lvl1pPr marL="0" indent="0" algn="l">
              <a:buNone/>
              <a:defRPr sz="2400">
                <a:solidFill>
                  <a:schemeClr val="accent4">
                    <a:lumMod val="60000"/>
                    <a:lumOff val="4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8" name="Group 7">
            <a:extLst>
              <a:ext uri="{FF2B5EF4-FFF2-40B4-BE49-F238E27FC236}">
                <a16:creationId xmlns:a16="http://schemas.microsoft.com/office/drawing/2014/main" id="{E2C268E5-5E93-1BC6-80D2-95E94B0DA1C3}"/>
              </a:ext>
            </a:extLst>
          </p:cNvPr>
          <p:cNvGrpSpPr/>
          <p:nvPr userDrawn="1"/>
        </p:nvGrpSpPr>
        <p:grpSpPr>
          <a:xfrm>
            <a:off x="649593" y="611446"/>
            <a:ext cx="3021218" cy="1580760"/>
            <a:chOff x="442593" y="368967"/>
            <a:chExt cx="3021218" cy="1580760"/>
          </a:xfrm>
        </p:grpSpPr>
        <p:sp>
          <p:nvSpPr>
            <p:cNvPr id="9" name="Freeform: Shape 8">
              <a:extLst>
                <a:ext uri="{FF2B5EF4-FFF2-40B4-BE49-F238E27FC236}">
                  <a16:creationId xmlns:a16="http://schemas.microsoft.com/office/drawing/2014/main" id="{16C66A43-9053-CD57-96DF-5AF640568E66}"/>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59A9DFE4-0248-553D-6A73-25B92E7D8027}"/>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2ADF9B15-B220-08AF-1602-C7901174F6EF}"/>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386D7A0B-0B1E-CC2A-4A97-2EFF680AC43D}"/>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9F2F86C9-0944-920B-9A96-D9DF03D3759A}"/>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92980F7F-60F9-EE1E-3F73-015407199C70}"/>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0E40DED8-98C8-3CC4-FC45-A8224AC0B937}"/>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36C7DD25-D563-BBBE-3B49-D889209CDFE3}"/>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0C62AD4D-5450-3C51-80EA-FFEBA2584291}"/>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7D1AA603-428F-4FC8-8C2C-D036ABC764A0}"/>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A1E88753-F0C3-3E4E-93AC-041F4B309E1F}"/>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3771AE00-72A2-FDD9-DD4B-4A27F3151503}"/>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44E92E4E-2ACA-C80C-E2BD-DD687DDD5E57}"/>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5E61368B-D23A-9BFB-EADC-C66417E2E697}"/>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8F773492-5FF2-550C-2699-C53A612F90D7}"/>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5649AB0C-05F9-559A-B62C-6574965078DC}"/>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00C94E8-A04D-917B-FB46-D124974EB249}"/>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D0A600F7-50E2-BD77-430A-570B0587A548}"/>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07E4290A-748C-2584-070C-C49109E40C93}"/>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D9D7C7A4-796C-3B49-ADA2-A797A5412E2E}"/>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19FCF071-13A7-F53B-6132-3D0199124392}"/>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77F55736-1FFD-44C3-3151-E423AD3B0391}"/>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dirty="0"/>
            </a:p>
          </p:txBody>
        </p:sp>
      </p:grpSp>
      <p:sp>
        <p:nvSpPr>
          <p:cNvPr id="31" name="Rectangle: Rounded Corners 30">
            <a:extLst>
              <a:ext uri="{FF2B5EF4-FFF2-40B4-BE49-F238E27FC236}">
                <a16:creationId xmlns:a16="http://schemas.microsoft.com/office/drawing/2014/main" id="{395D0DD1-E864-5BC4-C4A1-9AF162527BF7}"/>
              </a:ext>
            </a:extLst>
          </p:cNvPr>
          <p:cNvSpPr/>
          <p:nvPr userDrawn="1"/>
        </p:nvSpPr>
        <p:spPr>
          <a:xfrm>
            <a:off x="-640569" y="5886123"/>
            <a:ext cx="5056094" cy="508544"/>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8D69865E-F784-6F36-0E6D-25908B58FEC9}"/>
              </a:ext>
            </a:extLst>
          </p:cNvPr>
          <p:cNvSpPr txBox="1"/>
          <p:nvPr userDrawn="1"/>
        </p:nvSpPr>
        <p:spPr>
          <a:xfrm>
            <a:off x="478162" y="6017450"/>
            <a:ext cx="3017558" cy="271869"/>
          </a:xfrm>
          <a:prstGeom prst="rect">
            <a:avLst/>
          </a:prstGeom>
          <a:noFill/>
        </p:spPr>
        <p:txBody>
          <a:bodyPr wrap="square" rtlCol="0">
            <a:spAutoFit/>
          </a:bodyPr>
          <a:lstStyle/>
          <a:p>
            <a:pPr>
              <a:lnSpc>
                <a:spcPts val="1400"/>
              </a:lnSpc>
            </a:pPr>
            <a:r>
              <a:rPr lang="en-US" sz="1400" b="1" spc="100" dirty="0">
                <a:solidFill>
                  <a:schemeClr val="bg1"/>
                </a:solidFill>
                <a:latin typeface="PT Sans" panose="020B0503020203020204" pitchFamily="34" charset="0"/>
                <a:ea typeface="PT Sans" panose="020B0503020203020204" pitchFamily="34" charset="0"/>
              </a:rPr>
              <a:t>MEDICINESPATENTPOOL.ORG </a:t>
            </a:r>
            <a:endParaRPr lang="en-US" sz="1400" spc="100" dirty="0">
              <a:solidFill>
                <a:schemeClr val="bg1"/>
              </a:solidFill>
              <a:latin typeface="PT Sans" panose="020B0503020203020204" pitchFamily="34" charset="0"/>
              <a:ea typeface="PT Sans" panose="020B0503020203020204" pitchFamily="34" charset="0"/>
            </a:endParaRPr>
          </a:p>
        </p:txBody>
      </p:sp>
    </p:spTree>
    <p:extLst>
      <p:ext uri="{BB962C8B-B14F-4D97-AF65-F5344CB8AC3E}">
        <p14:creationId xmlns:p14="http://schemas.microsoft.com/office/powerpoint/2010/main" val="14928551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15377C-C8CE-360B-4945-648FE0C31490}"/>
              </a:ext>
            </a:extLst>
          </p:cNvPr>
          <p:cNvSpPr>
            <a:spLocks noGrp="1"/>
          </p:cNvSpPr>
          <p:nvPr>
            <p:ph type="title"/>
          </p:nvPr>
        </p:nvSpPr>
        <p:spPr>
          <a:xfrm>
            <a:off x="494415" y="1141301"/>
            <a:ext cx="6140302" cy="607755"/>
          </a:xfrm>
        </p:spPr>
        <p:txBody>
          <a:bodyPr>
            <a:normAutofit/>
          </a:bodyPr>
          <a:lstStyle>
            <a:lvl1pPr>
              <a:defRPr sz="3000">
                <a:gradFill>
                  <a:gsLst>
                    <a:gs pos="0">
                      <a:schemeClr val="accent1"/>
                    </a:gs>
                    <a:gs pos="100000">
                      <a:schemeClr val="accent3"/>
                    </a:gs>
                  </a:gsLst>
                  <a:lin ang="0" scaled="0"/>
                </a:gradFill>
              </a:defRPr>
            </a:lvl1pPr>
          </a:lstStyle>
          <a:p>
            <a:r>
              <a:rPr lang="en-US"/>
              <a:t>Click to edit Master title style</a:t>
            </a:r>
          </a:p>
        </p:txBody>
      </p:sp>
      <p:sp>
        <p:nvSpPr>
          <p:cNvPr id="3" name="Content Placeholder 2">
            <a:extLst>
              <a:ext uri="{FF2B5EF4-FFF2-40B4-BE49-F238E27FC236}">
                <a16:creationId xmlns:a16="http://schemas.microsoft.com/office/drawing/2014/main" id="{C38A312D-8264-808B-87D0-79181D720AB0}"/>
              </a:ext>
            </a:extLst>
          </p:cNvPr>
          <p:cNvSpPr>
            <a:spLocks noGrp="1"/>
          </p:cNvSpPr>
          <p:nvPr>
            <p:ph idx="1"/>
          </p:nvPr>
        </p:nvSpPr>
        <p:spPr>
          <a:xfrm>
            <a:off x="494416" y="2933276"/>
            <a:ext cx="6139748" cy="3339933"/>
          </a:xfrm>
        </p:spPr>
        <p:txBody>
          <a:bodyPr/>
          <a:lstStyle>
            <a:lvl1pPr marL="0" indent="0">
              <a:buFontTx/>
              <a:buNone/>
              <a:defRPr sz="2000">
                <a:solidFill>
                  <a:srgbClr val="283583"/>
                </a:solidFill>
              </a:defRPr>
            </a:lvl1pPr>
            <a:lvl2pPr>
              <a:defRPr sz="1800">
                <a:solidFill>
                  <a:srgbClr val="283583"/>
                </a:solidFill>
              </a:defRPr>
            </a:lvl2pPr>
            <a:lvl3pPr>
              <a:defRPr sz="1600">
                <a:solidFill>
                  <a:srgbClr val="283583"/>
                </a:solidFill>
              </a:defRPr>
            </a:lvl3pPr>
            <a:lvl4pPr>
              <a:defRPr sz="1400">
                <a:solidFill>
                  <a:srgbClr val="283583"/>
                </a:solidFill>
              </a:defRPr>
            </a:lvl4pPr>
            <a:lvl5pPr>
              <a:defRPr sz="1200">
                <a:solidFill>
                  <a:srgbClr val="283583"/>
                </a:solidFill>
              </a:defRPr>
            </a:lvl5pPr>
          </a:lstStyle>
          <a:p>
            <a:pPr lvl="0"/>
            <a:r>
              <a:rPr lang="en-US"/>
              <a:t>Click to edit Master text styles</a:t>
            </a:r>
          </a:p>
          <a:p>
            <a:pPr lvl="1"/>
            <a:r>
              <a:rPr lang="en-US"/>
              <a:t>Second level</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493713" y="1881188"/>
            <a:ext cx="6140450" cy="399496"/>
          </a:xfrm>
        </p:spPr>
        <p:txBody>
          <a:bodyPr>
            <a:normAutofit/>
          </a:bodyPr>
          <a:lstStyle>
            <a:lvl1pPr marL="0" indent="0">
              <a:buNone/>
              <a:defRPr sz="1600">
                <a:gradFill>
                  <a:gsLst>
                    <a:gs pos="0">
                      <a:schemeClr val="accent1"/>
                    </a:gs>
                    <a:gs pos="100000">
                      <a:schemeClr val="accent3"/>
                    </a:gs>
                  </a:gsLst>
                  <a:lin ang="0" scaled="0"/>
                </a:gra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923500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00D7FF4C-6219-EAB0-1A74-5AB60E509D52}"/>
              </a:ext>
            </a:extLst>
          </p:cNvPr>
          <p:cNvSpPr>
            <a:spLocks noGrp="1"/>
          </p:cNvSpPr>
          <p:nvPr>
            <p:ph type="pic" sz="quarter" idx="11"/>
          </p:nvPr>
        </p:nvSpPr>
        <p:spPr>
          <a:xfrm>
            <a:off x="6921500" y="0"/>
            <a:ext cx="5270500" cy="6858000"/>
          </a:xfrm>
          <a:pattFill prst="pct50">
            <a:fgClr>
              <a:srgbClr val="283583"/>
            </a:fgClr>
            <a:bgClr>
              <a:schemeClr val="bg1"/>
            </a:bgClr>
          </a:pattFill>
        </p:spPr>
        <p:txBody>
          <a:bodyPr anchor="ctr" anchorCtr="0"/>
          <a:lstStyle>
            <a:lvl1pPr marL="0" indent="0" algn="ctr">
              <a:buFontTx/>
              <a:buNone/>
              <a:defRPr/>
            </a:lvl1pPr>
          </a:lstStyle>
          <a:p>
            <a:endParaRPr lang="en-US" dirty="0"/>
          </a:p>
        </p:txBody>
      </p:sp>
      <p:sp>
        <p:nvSpPr>
          <p:cNvPr id="2" name="Title 1">
            <a:extLst>
              <a:ext uri="{FF2B5EF4-FFF2-40B4-BE49-F238E27FC236}">
                <a16:creationId xmlns:a16="http://schemas.microsoft.com/office/drawing/2014/main" id="{3515377C-C8CE-360B-4945-648FE0C31490}"/>
              </a:ext>
            </a:extLst>
          </p:cNvPr>
          <p:cNvSpPr>
            <a:spLocks noGrp="1"/>
          </p:cNvSpPr>
          <p:nvPr>
            <p:ph type="title"/>
          </p:nvPr>
        </p:nvSpPr>
        <p:spPr>
          <a:xfrm>
            <a:off x="494415" y="1141301"/>
            <a:ext cx="6140302" cy="607755"/>
          </a:xfrm>
        </p:spPr>
        <p:txBody>
          <a:bodyPr>
            <a:normAutofit/>
          </a:bodyPr>
          <a:lstStyle>
            <a:lvl1pPr>
              <a:defRPr sz="3000">
                <a:gradFill>
                  <a:gsLst>
                    <a:gs pos="0">
                      <a:schemeClr val="accent1"/>
                    </a:gs>
                    <a:gs pos="100000">
                      <a:schemeClr val="accent3"/>
                    </a:gs>
                  </a:gsLst>
                  <a:lin ang="0" scaled="0"/>
                </a:gradFill>
              </a:defRPr>
            </a:lvl1pPr>
          </a:lstStyle>
          <a:p>
            <a:r>
              <a:rPr lang="en-US"/>
              <a:t>Click to edit Master title style</a:t>
            </a:r>
          </a:p>
        </p:txBody>
      </p:sp>
      <p:sp>
        <p:nvSpPr>
          <p:cNvPr id="3" name="Content Placeholder 2">
            <a:extLst>
              <a:ext uri="{FF2B5EF4-FFF2-40B4-BE49-F238E27FC236}">
                <a16:creationId xmlns:a16="http://schemas.microsoft.com/office/drawing/2014/main" id="{C38A312D-8264-808B-87D0-79181D720AB0}"/>
              </a:ext>
            </a:extLst>
          </p:cNvPr>
          <p:cNvSpPr>
            <a:spLocks noGrp="1"/>
          </p:cNvSpPr>
          <p:nvPr>
            <p:ph idx="1"/>
          </p:nvPr>
        </p:nvSpPr>
        <p:spPr>
          <a:xfrm>
            <a:off x="494416" y="2933276"/>
            <a:ext cx="6139748" cy="3339933"/>
          </a:xfrm>
        </p:spPr>
        <p:txBody>
          <a:bodyPr/>
          <a:lstStyle>
            <a:lvl1pPr marL="0" indent="0">
              <a:buFontTx/>
              <a:buNone/>
              <a:defRPr sz="2000">
                <a:solidFill>
                  <a:srgbClr val="283583"/>
                </a:solidFill>
              </a:defRPr>
            </a:lvl1pPr>
            <a:lvl2pPr>
              <a:defRPr sz="1800">
                <a:solidFill>
                  <a:srgbClr val="283583"/>
                </a:solidFill>
              </a:defRPr>
            </a:lvl2pPr>
            <a:lvl3pPr marL="914400" indent="0">
              <a:buNone/>
              <a:defRPr sz="1600">
                <a:solidFill>
                  <a:srgbClr val="283583"/>
                </a:solidFill>
              </a:defRPr>
            </a:lvl3pPr>
            <a:lvl4pPr>
              <a:defRPr sz="1400">
                <a:solidFill>
                  <a:srgbClr val="283583"/>
                </a:solidFill>
              </a:defRPr>
            </a:lvl4pPr>
            <a:lvl5pPr>
              <a:defRPr sz="1200">
                <a:solidFill>
                  <a:srgbClr val="283583"/>
                </a:solidFill>
              </a:defRPr>
            </a:lvl5pPr>
          </a:lstStyle>
          <a:p>
            <a:pPr lvl="0"/>
            <a:r>
              <a:rPr lang="en-US"/>
              <a:t>Click to edit Master text styles</a:t>
            </a:r>
          </a:p>
          <a:p>
            <a:pPr lvl="1"/>
            <a:r>
              <a:rPr lang="en-US"/>
              <a:t>Second level</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493713" y="1881188"/>
            <a:ext cx="6140450" cy="399496"/>
          </a:xfrm>
        </p:spPr>
        <p:txBody>
          <a:bodyPr>
            <a:normAutofit/>
          </a:bodyPr>
          <a:lstStyle>
            <a:lvl1pPr marL="0" indent="0">
              <a:buNone/>
              <a:defRPr sz="1600">
                <a:gradFill>
                  <a:gsLst>
                    <a:gs pos="0">
                      <a:schemeClr val="accent1"/>
                    </a:gs>
                    <a:gs pos="100000">
                      <a:schemeClr val="accent3"/>
                    </a:gs>
                  </a:gsLst>
                  <a:lin ang="0" scaled="0"/>
                </a:gra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grpSp>
        <p:nvGrpSpPr>
          <p:cNvPr id="4" name="Group 3">
            <a:extLst>
              <a:ext uri="{FF2B5EF4-FFF2-40B4-BE49-F238E27FC236}">
                <a16:creationId xmlns:a16="http://schemas.microsoft.com/office/drawing/2014/main" id="{110B3724-3C95-7F35-028A-884DA7B636BB}"/>
              </a:ext>
            </a:extLst>
          </p:cNvPr>
          <p:cNvGrpSpPr/>
          <p:nvPr userDrawn="1"/>
        </p:nvGrpSpPr>
        <p:grpSpPr>
          <a:xfrm>
            <a:off x="9765647" y="6477383"/>
            <a:ext cx="2635903" cy="272074"/>
            <a:chOff x="9765647" y="6477383"/>
            <a:chExt cx="2635903" cy="272074"/>
          </a:xfrm>
        </p:grpSpPr>
        <p:sp>
          <p:nvSpPr>
            <p:cNvPr id="6" name="Rectangle: Rounded Corners 5">
              <a:extLst>
                <a:ext uri="{FF2B5EF4-FFF2-40B4-BE49-F238E27FC236}">
                  <a16:creationId xmlns:a16="http://schemas.microsoft.com/office/drawing/2014/main" id="{C7DA46C4-F7B4-D385-FF42-16FFF7775413}"/>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Box 6">
              <a:extLst>
                <a:ext uri="{FF2B5EF4-FFF2-40B4-BE49-F238E27FC236}">
                  <a16:creationId xmlns:a16="http://schemas.microsoft.com/office/drawing/2014/main" id="{85A3DD0E-AF21-33A6-5F93-73DB04D9AAF6}"/>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a:solidFill>
                    <a:schemeClr val="bg1"/>
                  </a:solidFill>
                  <a:latin typeface="PT Sans" panose="020B0503020203020204" pitchFamily="34" charset="0"/>
                  <a:ea typeface="PT Sans" panose="020B0503020203020204" pitchFamily="34" charset="0"/>
                </a:rPr>
                <a:t>MEDICINESPATENTPOOL.ORG </a:t>
              </a:r>
            </a:p>
          </p:txBody>
        </p:sp>
      </p:grpSp>
    </p:spTree>
    <p:extLst>
      <p:ext uri="{BB962C8B-B14F-4D97-AF65-F5344CB8AC3E}">
        <p14:creationId xmlns:p14="http://schemas.microsoft.com/office/powerpoint/2010/main" val="352401667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7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15377C-C8CE-360B-4945-648FE0C31490}"/>
              </a:ext>
            </a:extLst>
          </p:cNvPr>
          <p:cNvSpPr>
            <a:spLocks noGrp="1"/>
          </p:cNvSpPr>
          <p:nvPr>
            <p:ph type="title"/>
          </p:nvPr>
        </p:nvSpPr>
        <p:spPr>
          <a:xfrm>
            <a:off x="494415" y="1141301"/>
            <a:ext cx="6140302" cy="607755"/>
          </a:xfrm>
        </p:spPr>
        <p:txBody>
          <a:bodyPr>
            <a:normAutofit/>
          </a:bodyPr>
          <a:lstStyle>
            <a:lvl1pPr>
              <a:defRPr sz="3000">
                <a:gradFill>
                  <a:gsLst>
                    <a:gs pos="0">
                      <a:schemeClr val="accent1"/>
                    </a:gs>
                    <a:gs pos="100000">
                      <a:schemeClr val="accent3"/>
                    </a:gs>
                  </a:gsLst>
                  <a:lin ang="0" scaled="0"/>
                </a:gradFill>
              </a:defRPr>
            </a:lvl1pPr>
          </a:lstStyle>
          <a:p>
            <a:r>
              <a:rPr lang="en-US"/>
              <a:t>Click to edit Master title style</a:t>
            </a:r>
          </a:p>
        </p:txBody>
      </p:sp>
      <p:sp>
        <p:nvSpPr>
          <p:cNvPr id="3" name="Content Placeholder 2">
            <a:extLst>
              <a:ext uri="{FF2B5EF4-FFF2-40B4-BE49-F238E27FC236}">
                <a16:creationId xmlns:a16="http://schemas.microsoft.com/office/drawing/2014/main" id="{C38A312D-8264-808B-87D0-79181D720AB0}"/>
              </a:ext>
            </a:extLst>
          </p:cNvPr>
          <p:cNvSpPr>
            <a:spLocks noGrp="1"/>
          </p:cNvSpPr>
          <p:nvPr>
            <p:ph idx="1"/>
          </p:nvPr>
        </p:nvSpPr>
        <p:spPr>
          <a:xfrm>
            <a:off x="494416" y="2933276"/>
            <a:ext cx="5093208" cy="3339933"/>
          </a:xfrm>
        </p:spPr>
        <p:txBody>
          <a:bodyPr/>
          <a:lstStyle>
            <a:lvl1pPr marL="0" indent="0">
              <a:buFontTx/>
              <a:buNone/>
              <a:defRPr sz="2000">
                <a:solidFill>
                  <a:srgbClr val="283583"/>
                </a:solidFill>
              </a:defRPr>
            </a:lvl1pPr>
            <a:lvl2pPr>
              <a:defRPr sz="1800">
                <a:solidFill>
                  <a:srgbClr val="283583"/>
                </a:solidFill>
              </a:defRPr>
            </a:lvl2pPr>
            <a:lvl3pPr>
              <a:defRPr sz="1600">
                <a:solidFill>
                  <a:srgbClr val="283583"/>
                </a:solidFill>
              </a:defRPr>
            </a:lvl3pPr>
            <a:lvl4pPr>
              <a:defRPr sz="1400">
                <a:solidFill>
                  <a:srgbClr val="283583"/>
                </a:solidFill>
              </a:defRPr>
            </a:lvl4pPr>
            <a:lvl5pPr>
              <a:defRPr sz="1200">
                <a:solidFill>
                  <a:srgbClr val="283583"/>
                </a:solidFill>
              </a:defRPr>
            </a:lvl5pPr>
          </a:lstStyle>
          <a:p>
            <a:pPr lvl="0"/>
            <a:r>
              <a:rPr lang="en-US"/>
              <a:t>Click to edit Master text styles</a:t>
            </a:r>
          </a:p>
          <a:p>
            <a:pPr lvl="1"/>
            <a:r>
              <a:rPr lang="en-US"/>
              <a:t>Second level</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493713" y="1881188"/>
            <a:ext cx="6140450" cy="399496"/>
          </a:xfrm>
        </p:spPr>
        <p:txBody>
          <a:bodyPr>
            <a:normAutofit/>
          </a:bodyPr>
          <a:lstStyle>
            <a:lvl1pPr marL="0" indent="0">
              <a:buNone/>
              <a:defRPr sz="1600">
                <a:gradFill>
                  <a:gsLst>
                    <a:gs pos="0">
                      <a:schemeClr val="accent1"/>
                    </a:gs>
                    <a:gs pos="100000">
                      <a:schemeClr val="accent3"/>
                    </a:gs>
                  </a:gsLst>
                  <a:lin ang="0" scaled="0"/>
                </a:gra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 name="Picture Placeholder 4">
            <a:extLst>
              <a:ext uri="{FF2B5EF4-FFF2-40B4-BE49-F238E27FC236}">
                <a16:creationId xmlns:a16="http://schemas.microsoft.com/office/drawing/2014/main" id="{43ABB905-E79E-30AA-0503-9FE8D7774F78}"/>
              </a:ext>
            </a:extLst>
          </p:cNvPr>
          <p:cNvSpPr>
            <a:spLocks noGrp="1"/>
          </p:cNvSpPr>
          <p:nvPr>
            <p:ph type="pic" sz="quarter" idx="11"/>
          </p:nvPr>
        </p:nvSpPr>
        <p:spPr>
          <a:xfrm>
            <a:off x="6915713" y="249025"/>
            <a:ext cx="5093208" cy="5092861"/>
          </a:xfrm>
          <a:prstGeom prst="ellipse">
            <a:avLst/>
          </a:prstGeom>
          <a:pattFill prst="pct50">
            <a:fgClr>
              <a:srgbClr val="283583"/>
            </a:fgClr>
            <a:bgClr>
              <a:schemeClr val="bg1"/>
            </a:bgClr>
          </a:pattFill>
        </p:spPr>
        <p:txBody>
          <a:bodyPr anchor="ctr" anchorCtr="0"/>
          <a:lstStyle>
            <a:lvl1pPr marL="0" indent="0" algn="ctr">
              <a:buFontTx/>
              <a:buNone/>
              <a:defRPr/>
            </a:lvl1pPr>
          </a:lstStyle>
          <a:p>
            <a:endParaRPr lang="en-US" dirty="0"/>
          </a:p>
        </p:txBody>
      </p:sp>
      <p:sp>
        <p:nvSpPr>
          <p:cNvPr id="6" name="Picture Placeholder 4">
            <a:extLst>
              <a:ext uri="{FF2B5EF4-FFF2-40B4-BE49-F238E27FC236}">
                <a16:creationId xmlns:a16="http://schemas.microsoft.com/office/drawing/2014/main" id="{0A0A7652-316E-A169-C6F1-3BD4FBBE6781}"/>
              </a:ext>
            </a:extLst>
          </p:cNvPr>
          <p:cNvSpPr>
            <a:spLocks noGrp="1"/>
          </p:cNvSpPr>
          <p:nvPr>
            <p:ph type="pic" sz="quarter" idx="12"/>
          </p:nvPr>
        </p:nvSpPr>
        <p:spPr>
          <a:xfrm>
            <a:off x="5654353" y="3142527"/>
            <a:ext cx="3466684" cy="3466448"/>
          </a:xfrm>
          <a:prstGeom prst="ellipse">
            <a:avLst/>
          </a:prstGeom>
          <a:pattFill prst="pct50">
            <a:fgClr>
              <a:srgbClr val="283583"/>
            </a:fgClr>
            <a:bgClr>
              <a:schemeClr val="bg1"/>
            </a:bgClr>
          </a:pattFill>
          <a:ln w="25400">
            <a:solidFill>
              <a:schemeClr val="bg1"/>
            </a:solidFill>
          </a:ln>
        </p:spPr>
        <p:txBody>
          <a:bodyPr anchor="ctr" anchorCtr="0"/>
          <a:lstStyle>
            <a:lvl1pPr marL="0" indent="0" algn="ctr">
              <a:buFontTx/>
              <a:buNone/>
              <a:defRPr/>
            </a:lvl1pPr>
          </a:lstStyle>
          <a:p>
            <a:endParaRPr lang="en-US" dirty="0"/>
          </a:p>
        </p:txBody>
      </p:sp>
    </p:spTree>
    <p:extLst>
      <p:ext uri="{BB962C8B-B14F-4D97-AF65-F5344CB8AC3E}">
        <p14:creationId xmlns:p14="http://schemas.microsoft.com/office/powerpoint/2010/main" val="302669646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C19B9BCA-D56F-833E-B2CD-8E345F082D58}"/>
              </a:ext>
            </a:extLst>
          </p:cNvPr>
          <p:cNvSpPr>
            <a:spLocks noGrp="1"/>
          </p:cNvSpPr>
          <p:nvPr>
            <p:ph type="pic" sz="quarter" idx="11"/>
          </p:nvPr>
        </p:nvSpPr>
        <p:spPr>
          <a:xfrm>
            <a:off x="0" y="0"/>
            <a:ext cx="12192000" cy="6858000"/>
          </a:xfrm>
          <a:pattFill prst="pct50">
            <a:fgClr>
              <a:srgbClr val="283583"/>
            </a:fgClr>
            <a:bgClr>
              <a:schemeClr val="bg1"/>
            </a:bgClr>
          </a:pattFill>
        </p:spPr>
        <p:txBody>
          <a:bodyPr anchor="ctr" anchorCtr="0"/>
          <a:lstStyle>
            <a:lvl1pPr marL="0" indent="0" algn="ctr">
              <a:buFontTx/>
              <a:buNone/>
              <a:defRPr/>
            </a:lvl1pPr>
          </a:lstStyle>
          <a:p>
            <a:endParaRPr lang="en-US" dirty="0"/>
          </a:p>
        </p:txBody>
      </p:sp>
      <p:sp>
        <p:nvSpPr>
          <p:cNvPr id="2" name="Title 1">
            <a:extLst>
              <a:ext uri="{FF2B5EF4-FFF2-40B4-BE49-F238E27FC236}">
                <a16:creationId xmlns:a16="http://schemas.microsoft.com/office/drawing/2014/main" id="{3515377C-C8CE-360B-4945-648FE0C31490}"/>
              </a:ext>
            </a:extLst>
          </p:cNvPr>
          <p:cNvSpPr>
            <a:spLocks noGrp="1"/>
          </p:cNvSpPr>
          <p:nvPr>
            <p:ph type="title"/>
          </p:nvPr>
        </p:nvSpPr>
        <p:spPr>
          <a:xfrm>
            <a:off x="494414" y="4999392"/>
            <a:ext cx="5645888" cy="902895"/>
          </a:xfrm>
        </p:spPr>
        <p:txBody>
          <a:bodyPr>
            <a:normAutofit/>
          </a:bodyPr>
          <a:lstStyle>
            <a:lvl1pPr>
              <a:defRPr sz="3000">
                <a:solidFill>
                  <a:schemeClr val="bg1"/>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493712" y="6034419"/>
            <a:ext cx="5645887" cy="399496"/>
          </a:xfrm>
        </p:spPr>
        <p:txBody>
          <a:bodyPr>
            <a:normAutofit/>
          </a:bodyPr>
          <a:lstStyle>
            <a:lvl1pPr marL="0" indent="0">
              <a:buNone/>
              <a:defRPr sz="16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grpSp>
        <p:nvGrpSpPr>
          <p:cNvPr id="6" name="Group 5">
            <a:extLst>
              <a:ext uri="{FF2B5EF4-FFF2-40B4-BE49-F238E27FC236}">
                <a16:creationId xmlns:a16="http://schemas.microsoft.com/office/drawing/2014/main" id="{E90700E8-E5C6-3A63-1281-0DAB5512F32A}"/>
              </a:ext>
            </a:extLst>
          </p:cNvPr>
          <p:cNvGrpSpPr/>
          <p:nvPr userDrawn="1"/>
        </p:nvGrpSpPr>
        <p:grpSpPr>
          <a:xfrm>
            <a:off x="9765647" y="6477383"/>
            <a:ext cx="2635903" cy="272074"/>
            <a:chOff x="9765647" y="6477383"/>
            <a:chExt cx="2635903" cy="272074"/>
          </a:xfrm>
        </p:grpSpPr>
        <p:sp>
          <p:nvSpPr>
            <p:cNvPr id="7" name="Rectangle: Rounded Corners 6">
              <a:extLst>
                <a:ext uri="{FF2B5EF4-FFF2-40B4-BE49-F238E27FC236}">
                  <a16:creationId xmlns:a16="http://schemas.microsoft.com/office/drawing/2014/main" id="{7CEDB23A-78C2-B75B-356E-A69DC5D8D3C7}"/>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Box 7">
              <a:extLst>
                <a:ext uri="{FF2B5EF4-FFF2-40B4-BE49-F238E27FC236}">
                  <a16:creationId xmlns:a16="http://schemas.microsoft.com/office/drawing/2014/main" id="{7181841A-80EE-4DC0-2B30-8DB3EB8FC84F}"/>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a:solidFill>
                    <a:schemeClr val="bg1"/>
                  </a:solidFill>
                  <a:latin typeface="PT Sans" panose="020B0503020203020204" pitchFamily="34" charset="0"/>
                  <a:ea typeface="PT Sans" panose="020B0503020203020204" pitchFamily="34" charset="0"/>
                </a:rPr>
                <a:t>MEDICINESPATENTPOOL.ORG </a:t>
              </a:r>
            </a:p>
          </p:txBody>
        </p:sp>
      </p:grpSp>
      <p:pic>
        <p:nvPicPr>
          <p:cNvPr id="9" name="Picture 8" descr="Logo&#10;&#10;Description automatically generated with low confidence">
            <a:extLst>
              <a:ext uri="{FF2B5EF4-FFF2-40B4-BE49-F238E27FC236}">
                <a16:creationId xmlns:a16="http://schemas.microsoft.com/office/drawing/2014/main" id="{7D35872E-9E23-BF0D-6F1A-F14497DB5A8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78729" y="163631"/>
            <a:ext cx="1328491" cy="714418"/>
          </a:xfrm>
          <a:prstGeom prst="rect">
            <a:avLst/>
          </a:prstGeom>
        </p:spPr>
      </p:pic>
    </p:spTree>
    <p:extLst>
      <p:ext uri="{BB962C8B-B14F-4D97-AF65-F5344CB8AC3E}">
        <p14:creationId xmlns:p14="http://schemas.microsoft.com/office/powerpoint/2010/main" val="260555936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0_Title and 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C19B9BCA-D56F-833E-B2CD-8E345F082D58}"/>
              </a:ext>
            </a:extLst>
          </p:cNvPr>
          <p:cNvSpPr>
            <a:spLocks noGrp="1"/>
          </p:cNvSpPr>
          <p:nvPr>
            <p:ph type="pic" sz="quarter" idx="11"/>
          </p:nvPr>
        </p:nvSpPr>
        <p:spPr>
          <a:xfrm>
            <a:off x="0" y="0"/>
            <a:ext cx="12192000" cy="6858000"/>
          </a:xfrm>
          <a:pattFill prst="pct50">
            <a:fgClr>
              <a:srgbClr val="283583"/>
            </a:fgClr>
            <a:bgClr>
              <a:schemeClr val="bg1"/>
            </a:bgClr>
          </a:pattFill>
        </p:spPr>
        <p:txBody>
          <a:bodyPr anchor="ctr" anchorCtr="0"/>
          <a:lstStyle>
            <a:lvl1pPr marL="0" indent="0" algn="ctr">
              <a:buFontTx/>
              <a:buNone/>
              <a:defRPr/>
            </a:lvl1pPr>
          </a:lstStyle>
          <a:p>
            <a:endParaRPr lang="en-US" dirty="0"/>
          </a:p>
        </p:txBody>
      </p:sp>
      <p:sp>
        <p:nvSpPr>
          <p:cNvPr id="2" name="Title 1">
            <a:extLst>
              <a:ext uri="{FF2B5EF4-FFF2-40B4-BE49-F238E27FC236}">
                <a16:creationId xmlns:a16="http://schemas.microsoft.com/office/drawing/2014/main" id="{3515377C-C8CE-360B-4945-648FE0C31490}"/>
              </a:ext>
            </a:extLst>
          </p:cNvPr>
          <p:cNvSpPr>
            <a:spLocks noGrp="1"/>
          </p:cNvSpPr>
          <p:nvPr>
            <p:ph type="title"/>
          </p:nvPr>
        </p:nvSpPr>
        <p:spPr>
          <a:xfrm>
            <a:off x="494414" y="4999392"/>
            <a:ext cx="5645888" cy="902895"/>
          </a:xfrm>
        </p:spPr>
        <p:txBody>
          <a:bodyPr>
            <a:normAutofit/>
          </a:bodyPr>
          <a:lstStyle>
            <a:lvl1pPr>
              <a:defRPr sz="3000">
                <a:solidFill>
                  <a:schemeClr val="bg1"/>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493712" y="6034419"/>
            <a:ext cx="5645887" cy="399496"/>
          </a:xfrm>
        </p:spPr>
        <p:txBody>
          <a:bodyPr>
            <a:normAutofit/>
          </a:bodyPr>
          <a:lstStyle>
            <a:lvl1pPr marL="0" indent="0">
              <a:buNone/>
              <a:defRPr sz="16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grpSp>
        <p:nvGrpSpPr>
          <p:cNvPr id="6" name="Group 5">
            <a:extLst>
              <a:ext uri="{FF2B5EF4-FFF2-40B4-BE49-F238E27FC236}">
                <a16:creationId xmlns:a16="http://schemas.microsoft.com/office/drawing/2014/main" id="{E90700E8-E5C6-3A63-1281-0DAB5512F32A}"/>
              </a:ext>
            </a:extLst>
          </p:cNvPr>
          <p:cNvGrpSpPr/>
          <p:nvPr userDrawn="1"/>
        </p:nvGrpSpPr>
        <p:grpSpPr>
          <a:xfrm>
            <a:off x="9765647" y="6477383"/>
            <a:ext cx="2635903" cy="272074"/>
            <a:chOff x="9765647" y="6477383"/>
            <a:chExt cx="2635903" cy="272074"/>
          </a:xfrm>
        </p:grpSpPr>
        <p:sp>
          <p:nvSpPr>
            <p:cNvPr id="7" name="Rectangle: Rounded Corners 6">
              <a:extLst>
                <a:ext uri="{FF2B5EF4-FFF2-40B4-BE49-F238E27FC236}">
                  <a16:creationId xmlns:a16="http://schemas.microsoft.com/office/drawing/2014/main" id="{7CEDB23A-78C2-B75B-356E-A69DC5D8D3C7}"/>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Box 7">
              <a:extLst>
                <a:ext uri="{FF2B5EF4-FFF2-40B4-BE49-F238E27FC236}">
                  <a16:creationId xmlns:a16="http://schemas.microsoft.com/office/drawing/2014/main" id="{7181841A-80EE-4DC0-2B30-8DB3EB8FC84F}"/>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a:solidFill>
                    <a:schemeClr val="bg1"/>
                  </a:solidFill>
                  <a:latin typeface="PT Sans" panose="020B0503020203020204" pitchFamily="34" charset="0"/>
                  <a:ea typeface="PT Sans" panose="020B0503020203020204" pitchFamily="34" charset="0"/>
                </a:rPr>
                <a:t>MEDICINESPATENTPOOL.ORG </a:t>
              </a:r>
            </a:p>
          </p:txBody>
        </p:sp>
      </p:grpSp>
      <p:grpSp>
        <p:nvGrpSpPr>
          <p:cNvPr id="3" name="Group 2">
            <a:extLst>
              <a:ext uri="{FF2B5EF4-FFF2-40B4-BE49-F238E27FC236}">
                <a16:creationId xmlns:a16="http://schemas.microsoft.com/office/drawing/2014/main" id="{FF67BA5B-DA70-4E8C-31B1-6985E9C2A0C4}"/>
              </a:ext>
            </a:extLst>
          </p:cNvPr>
          <p:cNvGrpSpPr/>
          <p:nvPr userDrawn="1"/>
        </p:nvGrpSpPr>
        <p:grpSpPr>
          <a:xfrm>
            <a:off x="265202" y="163631"/>
            <a:ext cx="1365427" cy="714418"/>
            <a:chOff x="442593" y="368967"/>
            <a:chExt cx="3021218" cy="1580760"/>
          </a:xfrm>
        </p:grpSpPr>
        <p:sp>
          <p:nvSpPr>
            <p:cNvPr id="4" name="Freeform: Shape 3">
              <a:extLst>
                <a:ext uri="{FF2B5EF4-FFF2-40B4-BE49-F238E27FC236}">
                  <a16:creationId xmlns:a16="http://schemas.microsoft.com/office/drawing/2014/main" id="{5061F1F0-1C40-BC7D-9498-219C01E1B1AF}"/>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dirty="0"/>
            </a:p>
          </p:txBody>
        </p:sp>
        <p:sp>
          <p:nvSpPr>
            <p:cNvPr id="5" name="Freeform: Shape 4">
              <a:extLst>
                <a:ext uri="{FF2B5EF4-FFF2-40B4-BE49-F238E27FC236}">
                  <a16:creationId xmlns:a16="http://schemas.microsoft.com/office/drawing/2014/main" id="{276BE3BA-F197-0077-7A8A-5EAD43222A9E}"/>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43F355FE-5452-2590-A03F-01EE20D0E132}"/>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EFDF5A44-83AF-5EA1-DABD-35A6139D0376}"/>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1410313D-821D-3284-B487-F58B3B0F3882}"/>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2A18F1AA-90A7-43B0-B8BD-FF4CBCF31E50}"/>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86328D89-F5F1-D635-2072-A84A1C7AEA62}"/>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BB08670F-D1E7-9935-40B3-79112A4B079D}"/>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1379E4BD-6D69-772A-BC84-A274136CACB3}"/>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6FB7079F-C72B-24B9-32DA-DAB42E187DEF}"/>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238CA3E4-4C5E-DC0D-CA55-C344BB573118}"/>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DC167D6-4421-7003-CA2F-B345CB6E334F}"/>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DE262DFE-BADC-F569-B080-52CE707AFDAA}"/>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16AC3788-8801-E620-BC0B-6FAEF5F4D3FA}"/>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FC70EE7-4D33-A10B-7080-896DE5FCC041}"/>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E29CFBE1-6A29-9A11-A6B6-6111268E8A21}"/>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844E8D3D-6B34-CC5A-DB29-CE1CF742F4C1}"/>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262E56E6-0F1B-1D85-DA0C-A323D21E578D}"/>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7554CA1C-E5B3-F8AC-3CC4-827707DC853B}"/>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DE296128-C130-984C-B982-A812F39D6294}"/>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DE2180FA-C0C2-A92F-2AA7-081B1FB9AF20}"/>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193E3298-95A5-C7A7-B732-ED50BD737EF0}"/>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74710536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0_Title and Content">
    <p:spTree>
      <p:nvGrpSpPr>
        <p:cNvPr id="1" name=""/>
        <p:cNvGrpSpPr/>
        <p:nvPr/>
      </p:nvGrpSpPr>
      <p:grpSpPr>
        <a:xfrm>
          <a:off x="0" y="0"/>
          <a:ext cx="0" cy="0"/>
          <a:chOff x="0" y="0"/>
          <a:chExt cx="0" cy="0"/>
        </a:xfrm>
      </p:grpSpPr>
      <p:sp>
        <p:nvSpPr>
          <p:cNvPr id="3" name="Picture Placeholder 4">
            <a:extLst>
              <a:ext uri="{FF2B5EF4-FFF2-40B4-BE49-F238E27FC236}">
                <a16:creationId xmlns:a16="http://schemas.microsoft.com/office/drawing/2014/main" id="{9F47D115-452B-08D2-9794-971393220C11}"/>
              </a:ext>
            </a:extLst>
          </p:cNvPr>
          <p:cNvSpPr>
            <a:spLocks noGrp="1"/>
          </p:cNvSpPr>
          <p:nvPr>
            <p:ph type="pic" sz="quarter" idx="11"/>
          </p:nvPr>
        </p:nvSpPr>
        <p:spPr>
          <a:xfrm>
            <a:off x="1" y="0"/>
            <a:ext cx="12192000" cy="4460358"/>
          </a:xfrm>
          <a:pattFill prst="pct50">
            <a:fgClr>
              <a:srgbClr val="283583"/>
            </a:fgClr>
            <a:bgClr>
              <a:schemeClr val="bg1"/>
            </a:bgClr>
          </a:pattFill>
        </p:spPr>
        <p:txBody>
          <a:bodyPr anchor="ctr" anchorCtr="0"/>
          <a:lstStyle>
            <a:lvl1pPr marL="0" indent="0" algn="ctr">
              <a:buFontTx/>
              <a:buNone/>
              <a:defRPr/>
            </a:lvl1pPr>
          </a:lstStyle>
          <a:p>
            <a:endParaRPr lang="en-US" dirty="0"/>
          </a:p>
        </p:txBody>
      </p:sp>
      <p:sp>
        <p:nvSpPr>
          <p:cNvPr id="2" name="Title 1">
            <a:extLst>
              <a:ext uri="{FF2B5EF4-FFF2-40B4-BE49-F238E27FC236}">
                <a16:creationId xmlns:a16="http://schemas.microsoft.com/office/drawing/2014/main" id="{3515377C-C8CE-360B-4945-648FE0C31490}"/>
              </a:ext>
            </a:extLst>
          </p:cNvPr>
          <p:cNvSpPr>
            <a:spLocks noGrp="1"/>
          </p:cNvSpPr>
          <p:nvPr>
            <p:ph type="title"/>
          </p:nvPr>
        </p:nvSpPr>
        <p:spPr>
          <a:xfrm>
            <a:off x="494415" y="2612752"/>
            <a:ext cx="3088757" cy="1107485"/>
          </a:xfrm>
        </p:spPr>
        <p:txBody>
          <a:bodyPr>
            <a:normAutofit/>
          </a:bodyPr>
          <a:lstStyle>
            <a:lvl1pPr>
              <a:defRPr sz="3000">
                <a:gradFill>
                  <a:gsLst>
                    <a:gs pos="0">
                      <a:schemeClr val="accent1"/>
                    </a:gs>
                    <a:gs pos="100000">
                      <a:schemeClr val="accent3"/>
                    </a:gs>
                  </a:gsLst>
                  <a:lin ang="0" scaled="0"/>
                </a:gradFill>
              </a:defRPr>
            </a:lvl1pPr>
          </a:lstStyle>
          <a:p>
            <a:r>
              <a:rPr lang="en-US"/>
              <a:t>Click to edit Master title style</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493713" y="3834149"/>
            <a:ext cx="3088757" cy="513409"/>
          </a:xfrm>
        </p:spPr>
        <p:txBody>
          <a:bodyPr>
            <a:normAutofit/>
          </a:bodyPr>
          <a:lstStyle>
            <a:lvl1pPr marL="0" indent="0">
              <a:buNone/>
              <a:defRPr sz="1600">
                <a:gradFill>
                  <a:gsLst>
                    <a:gs pos="0">
                      <a:schemeClr val="accent1"/>
                    </a:gs>
                    <a:gs pos="100000">
                      <a:schemeClr val="accent3"/>
                    </a:gs>
                  </a:gsLst>
                  <a:lin ang="0" scaled="0"/>
                </a:gra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grpSp>
        <p:nvGrpSpPr>
          <p:cNvPr id="5" name="Group 4">
            <a:extLst>
              <a:ext uri="{FF2B5EF4-FFF2-40B4-BE49-F238E27FC236}">
                <a16:creationId xmlns:a16="http://schemas.microsoft.com/office/drawing/2014/main" id="{1280A62C-03F5-3816-17A9-4F526731594F}"/>
              </a:ext>
            </a:extLst>
          </p:cNvPr>
          <p:cNvGrpSpPr/>
          <p:nvPr userDrawn="1"/>
        </p:nvGrpSpPr>
        <p:grpSpPr>
          <a:xfrm>
            <a:off x="9765647" y="6477383"/>
            <a:ext cx="2635903" cy="272074"/>
            <a:chOff x="9765647" y="6477383"/>
            <a:chExt cx="2635903" cy="272074"/>
          </a:xfrm>
        </p:grpSpPr>
        <p:sp>
          <p:nvSpPr>
            <p:cNvPr id="6" name="Rectangle: Rounded Corners 5">
              <a:extLst>
                <a:ext uri="{FF2B5EF4-FFF2-40B4-BE49-F238E27FC236}">
                  <a16:creationId xmlns:a16="http://schemas.microsoft.com/office/drawing/2014/main" id="{553A52FC-B255-F1CD-934A-70EDCCE54E97}"/>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Box 6">
              <a:extLst>
                <a:ext uri="{FF2B5EF4-FFF2-40B4-BE49-F238E27FC236}">
                  <a16:creationId xmlns:a16="http://schemas.microsoft.com/office/drawing/2014/main" id="{4A6258C7-6E31-CC80-2C6E-9E50077E061C}"/>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a:solidFill>
                    <a:schemeClr val="bg1"/>
                  </a:solidFill>
                  <a:latin typeface="PT Sans" panose="020B0503020203020204" pitchFamily="34" charset="0"/>
                  <a:ea typeface="PT Sans" panose="020B0503020203020204" pitchFamily="34" charset="0"/>
                </a:rPr>
                <a:t>MEDICINESPATENTPOOL.ORG </a:t>
              </a:r>
            </a:p>
          </p:txBody>
        </p:sp>
      </p:grpSp>
      <p:grpSp>
        <p:nvGrpSpPr>
          <p:cNvPr id="10" name="Group 9">
            <a:extLst>
              <a:ext uri="{FF2B5EF4-FFF2-40B4-BE49-F238E27FC236}">
                <a16:creationId xmlns:a16="http://schemas.microsoft.com/office/drawing/2014/main" id="{D38B0B01-FA07-7A6A-11D8-3BD42BF09B4D}"/>
              </a:ext>
            </a:extLst>
          </p:cNvPr>
          <p:cNvGrpSpPr/>
          <p:nvPr userDrawn="1"/>
        </p:nvGrpSpPr>
        <p:grpSpPr>
          <a:xfrm>
            <a:off x="265202" y="163631"/>
            <a:ext cx="1365427" cy="714418"/>
            <a:chOff x="442593" y="368967"/>
            <a:chExt cx="3021218" cy="1580760"/>
          </a:xfrm>
        </p:grpSpPr>
        <p:sp>
          <p:nvSpPr>
            <p:cNvPr id="12" name="Freeform: Shape 11">
              <a:extLst>
                <a:ext uri="{FF2B5EF4-FFF2-40B4-BE49-F238E27FC236}">
                  <a16:creationId xmlns:a16="http://schemas.microsoft.com/office/drawing/2014/main" id="{E6222134-2593-AA46-874A-B0C81CEAA8BB}"/>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C4B798C9-B299-9982-366A-26721B26EDE8}"/>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B92BCACB-1EF4-AC43-781E-2AFEC14A2331}"/>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FECD574D-12F9-5BC5-479A-F3CD9EB8E3E9}"/>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B88701C5-BDE9-3097-01A1-2935E3DB0A9F}"/>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4118548B-0C43-43EB-E862-7B1C16A69313}"/>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5823D86F-C145-6F8A-6D28-BAD75BBF16BE}"/>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037E1278-3052-0C64-3C00-6F5FB64FA765}"/>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C9DEA09D-9EF6-730A-0891-55ACF9C248D5}"/>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5E733D7D-99B6-4A86-CC88-3D0E1CDE2868}"/>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1742AC1B-6E4D-22FB-E242-23A1FD4DF58C}"/>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D29F9573-559C-6F4A-B72F-27E5AA45E575}"/>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25C2C9FD-13CB-452C-FE74-0641AEE844C2}"/>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F8884C2E-7AAC-8E43-5867-0C2B20053B46}"/>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CE2B7154-2A1E-907C-B7CB-636BA10C1FB8}"/>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A92B019B-28FB-D5BE-B78E-2DB438906799}"/>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A20FB779-ED3A-A81D-465C-B93DF225E9AD}"/>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2507E954-2B1D-BB17-8135-C30997CB459E}"/>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BB695AF7-E597-BC29-8CB0-F7F95C808C7B}"/>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D22C1048-6570-CD75-E197-5B25AEEB2F2C}"/>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5BC3B1B0-0120-3E22-3ABD-E0F6DDCD3824}"/>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82FBACCF-A140-854A-4415-D98738D61B22}"/>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dirty="0"/>
            </a:p>
          </p:txBody>
        </p:sp>
      </p:grpSp>
      <p:sp>
        <p:nvSpPr>
          <p:cNvPr id="8" name="Content Placeholder 2">
            <a:extLst>
              <a:ext uri="{FF2B5EF4-FFF2-40B4-BE49-F238E27FC236}">
                <a16:creationId xmlns:a16="http://schemas.microsoft.com/office/drawing/2014/main" id="{204544A1-FE52-590D-096C-0C8CC620FEBA}"/>
              </a:ext>
            </a:extLst>
          </p:cNvPr>
          <p:cNvSpPr>
            <a:spLocks noGrp="1"/>
          </p:cNvSpPr>
          <p:nvPr>
            <p:ph idx="1"/>
          </p:nvPr>
        </p:nvSpPr>
        <p:spPr>
          <a:xfrm>
            <a:off x="481563" y="4817027"/>
            <a:ext cx="5093208" cy="1723348"/>
          </a:xfrm>
        </p:spPr>
        <p:txBody>
          <a:bodyPr/>
          <a:lstStyle>
            <a:lvl1pPr marL="0" indent="0">
              <a:buFontTx/>
              <a:buNone/>
              <a:defRPr sz="2000">
                <a:solidFill>
                  <a:srgbClr val="283583"/>
                </a:solidFill>
              </a:defRPr>
            </a:lvl1pPr>
            <a:lvl2pPr>
              <a:defRPr sz="1800">
                <a:solidFill>
                  <a:srgbClr val="283583"/>
                </a:solidFill>
              </a:defRPr>
            </a:lvl2pPr>
            <a:lvl3pPr>
              <a:defRPr sz="1600">
                <a:solidFill>
                  <a:srgbClr val="283583"/>
                </a:solidFill>
              </a:defRPr>
            </a:lvl3pPr>
            <a:lvl4pPr>
              <a:defRPr sz="1400">
                <a:solidFill>
                  <a:srgbClr val="283583"/>
                </a:solidFill>
              </a:defRPr>
            </a:lvl4pPr>
            <a:lvl5pPr>
              <a:defRPr sz="1200">
                <a:solidFill>
                  <a:srgbClr val="283583"/>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201647815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DFD139D-ACD8-7426-CF91-95A531226AD0}"/>
              </a:ext>
            </a:extLst>
          </p:cNvPr>
          <p:cNvSpPr>
            <a:spLocks noGrp="1"/>
          </p:cNvSpPr>
          <p:nvPr>
            <p:ph type="dt" sz="half" idx="10"/>
          </p:nvPr>
        </p:nvSpPr>
        <p:spPr/>
        <p:txBody>
          <a:bodyPr/>
          <a:lstStyle/>
          <a:p>
            <a:fld id="{F8482F7C-70B2-478F-9552-358285C1A509}" type="datetimeFigureOut">
              <a:rPr lang="en-US" smtClean="0"/>
              <a:t>11/11/24</a:t>
            </a:fld>
            <a:endParaRPr lang="en-US" dirty="0"/>
          </a:p>
        </p:txBody>
      </p:sp>
      <p:sp>
        <p:nvSpPr>
          <p:cNvPr id="3" name="Footer Placeholder 2">
            <a:extLst>
              <a:ext uri="{FF2B5EF4-FFF2-40B4-BE49-F238E27FC236}">
                <a16:creationId xmlns:a16="http://schemas.microsoft.com/office/drawing/2014/main" id="{31685BEE-058B-F13E-D416-4883D90AB47A}"/>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id="{0E014F99-72CA-64EB-C98B-A532FA3891B2}"/>
              </a:ext>
            </a:extLst>
          </p:cNvPr>
          <p:cNvSpPr>
            <a:spLocks noGrp="1"/>
          </p:cNvSpPr>
          <p:nvPr>
            <p:ph type="sldNum" sz="quarter" idx="12"/>
          </p:nvPr>
        </p:nvSpPr>
        <p:spPr/>
        <p:txBody>
          <a:bodyPr/>
          <a:lstStyle/>
          <a:p>
            <a:fld id="{714F45C3-C7C0-40ED-8882-EC0630FFE427}" type="slidenum">
              <a:rPr lang="en-US" smtClean="0"/>
              <a:t>‹#›</a:t>
            </a:fld>
            <a:endParaRPr lang="en-US" dirty="0"/>
          </a:p>
        </p:txBody>
      </p:sp>
    </p:spTree>
    <p:extLst>
      <p:ext uri="{BB962C8B-B14F-4D97-AF65-F5344CB8AC3E}">
        <p14:creationId xmlns:p14="http://schemas.microsoft.com/office/powerpoint/2010/main" val="144041738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4" name="Picture Placeholder 9">
            <a:extLst>
              <a:ext uri="{FF2B5EF4-FFF2-40B4-BE49-F238E27FC236}">
                <a16:creationId xmlns:a16="http://schemas.microsoft.com/office/drawing/2014/main" id="{0DB1D655-C45D-E4E4-1C77-748132634DC2}"/>
              </a:ext>
            </a:extLst>
          </p:cNvPr>
          <p:cNvSpPr>
            <a:spLocks noGrp="1"/>
          </p:cNvSpPr>
          <p:nvPr>
            <p:ph type="pic" sz="quarter" idx="11"/>
          </p:nvPr>
        </p:nvSpPr>
        <p:spPr>
          <a:xfrm>
            <a:off x="0" y="0"/>
            <a:ext cx="12192000" cy="6858000"/>
          </a:xfrm>
          <a:pattFill prst="pct50">
            <a:fgClr>
              <a:srgbClr val="283583"/>
            </a:fgClr>
            <a:bgClr>
              <a:schemeClr val="bg1"/>
            </a:bgClr>
          </a:pattFill>
        </p:spPr>
        <p:txBody>
          <a:bodyPr anchor="ctr" anchorCtr="0"/>
          <a:lstStyle>
            <a:lvl1pPr marL="0" indent="0" algn="ctr">
              <a:buFontTx/>
              <a:buNone/>
              <a:defRPr/>
            </a:lvl1pPr>
          </a:lstStyle>
          <a:p>
            <a:endParaRPr lang="en-US" dirty="0"/>
          </a:p>
        </p:txBody>
      </p:sp>
      <p:sp>
        <p:nvSpPr>
          <p:cNvPr id="2" name="Title 1">
            <a:extLst>
              <a:ext uri="{FF2B5EF4-FFF2-40B4-BE49-F238E27FC236}">
                <a16:creationId xmlns:a16="http://schemas.microsoft.com/office/drawing/2014/main" id="{809BB742-DFDA-AD92-BE4C-92ABE60ED7C2}"/>
              </a:ext>
            </a:extLst>
          </p:cNvPr>
          <p:cNvSpPr>
            <a:spLocks noGrp="1"/>
          </p:cNvSpPr>
          <p:nvPr>
            <p:ph type="title"/>
          </p:nvPr>
        </p:nvSpPr>
        <p:spPr>
          <a:xfrm>
            <a:off x="831849" y="2646316"/>
            <a:ext cx="4190525" cy="1422618"/>
          </a:xfrm>
        </p:spPr>
        <p:txBody>
          <a:bodyPr anchor="b">
            <a:normAutofit/>
          </a:bodyPr>
          <a:lstStyle>
            <a:lvl1pPr>
              <a:defRPr sz="4000" b="1">
                <a:solidFill>
                  <a:schemeClr val="accent4">
                    <a:lumMod val="60000"/>
                    <a:lumOff val="40000"/>
                  </a:schemeClr>
                </a:solidFill>
              </a:defRPr>
            </a:lvl1pPr>
          </a:lstStyle>
          <a:p>
            <a:r>
              <a:rPr lang="en-US"/>
              <a:t>Click to edit Master title style</a:t>
            </a:r>
          </a:p>
        </p:txBody>
      </p:sp>
      <p:sp>
        <p:nvSpPr>
          <p:cNvPr id="3" name="Text Placeholder 2">
            <a:extLst>
              <a:ext uri="{FF2B5EF4-FFF2-40B4-BE49-F238E27FC236}">
                <a16:creationId xmlns:a16="http://schemas.microsoft.com/office/drawing/2014/main" id="{788FDB7B-8AD4-718A-3EBF-8472A792F08E}"/>
              </a:ext>
            </a:extLst>
          </p:cNvPr>
          <p:cNvSpPr>
            <a:spLocks noGrp="1"/>
          </p:cNvSpPr>
          <p:nvPr>
            <p:ph type="body" idx="1"/>
          </p:nvPr>
        </p:nvSpPr>
        <p:spPr>
          <a:xfrm>
            <a:off x="831850" y="4095922"/>
            <a:ext cx="4190526" cy="751361"/>
          </a:xfrm>
        </p:spPr>
        <p:txBody>
          <a:bodyPr/>
          <a:lstStyle>
            <a:lvl1pPr marL="0" indent="0">
              <a:buNone/>
              <a:defRPr sz="2400">
                <a:solidFill>
                  <a:schemeClr val="accent4">
                    <a:lumMod val="60000"/>
                    <a:lumOff val="40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grpSp>
        <p:nvGrpSpPr>
          <p:cNvPr id="6" name="Group 5">
            <a:extLst>
              <a:ext uri="{FF2B5EF4-FFF2-40B4-BE49-F238E27FC236}">
                <a16:creationId xmlns:a16="http://schemas.microsoft.com/office/drawing/2014/main" id="{FF0E6319-371F-73ED-D404-69ECF71751BB}"/>
              </a:ext>
            </a:extLst>
          </p:cNvPr>
          <p:cNvGrpSpPr/>
          <p:nvPr userDrawn="1"/>
        </p:nvGrpSpPr>
        <p:grpSpPr>
          <a:xfrm>
            <a:off x="265202" y="163631"/>
            <a:ext cx="1365427" cy="714418"/>
            <a:chOff x="442593" y="368967"/>
            <a:chExt cx="3021218" cy="1580760"/>
          </a:xfrm>
        </p:grpSpPr>
        <p:sp>
          <p:nvSpPr>
            <p:cNvPr id="7" name="Freeform: Shape 6">
              <a:extLst>
                <a:ext uri="{FF2B5EF4-FFF2-40B4-BE49-F238E27FC236}">
                  <a16:creationId xmlns:a16="http://schemas.microsoft.com/office/drawing/2014/main" id="{7198FB94-527B-B197-7716-F136EE04CF1A}"/>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dirty="0"/>
            </a:p>
          </p:txBody>
        </p:sp>
        <p:sp>
          <p:nvSpPr>
            <p:cNvPr id="8" name="Freeform: Shape 7">
              <a:extLst>
                <a:ext uri="{FF2B5EF4-FFF2-40B4-BE49-F238E27FC236}">
                  <a16:creationId xmlns:a16="http://schemas.microsoft.com/office/drawing/2014/main" id="{6A2481DB-9BF7-2B01-9526-DD027DA0B25E}"/>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9" name="Freeform: Shape 8">
              <a:extLst>
                <a:ext uri="{FF2B5EF4-FFF2-40B4-BE49-F238E27FC236}">
                  <a16:creationId xmlns:a16="http://schemas.microsoft.com/office/drawing/2014/main" id="{9335D595-12F9-F942-3BB4-2FD74AA8D833}"/>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734E6FA9-3FFD-0C65-90B5-BA9A03C07859}"/>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1F1D1A45-F1F7-3847-DDB6-758C99D89D0F}"/>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C5E27280-C872-3DB8-6F29-2825681B6175}"/>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A930F2C-2E21-8B86-3DF0-BFFE39040517}"/>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6383EBED-1B2B-9AD7-86D4-E22B6E1AD9F8}"/>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F469D19-5E42-CCE2-CC6B-7DE3F451A9D0}"/>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7A8B72D0-BB41-737F-3EC5-6AFD4D947159}"/>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CA519CB8-D737-E012-754B-0BCB1FF7F444}"/>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F13E968F-8278-75F6-CEF2-CBFA6EEAE576}"/>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7443A532-3A84-1688-0860-D28774A568D2}"/>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EB5D6783-B46D-08D3-2D75-9FA9B552C967}"/>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F0BF90E5-EB7F-8607-2564-CB322238ACCB}"/>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C147A0CA-8E3A-2208-3701-75BA893D5881}"/>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4E12889E-D45C-7BEF-DEE1-78A210296AF1}"/>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205DA17-1AB5-56E5-5255-3979CF907806}"/>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8E74AADE-89DA-3020-CA2C-4F6499B85683}"/>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8E2B88-8ED3-B61F-C64E-827008BB0BA8}"/>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63B05841-2398-83DD-38A5-46A553668E9F}"/>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02A71BCB-8A39-A830-5514-A8EC03025591}"/>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dirty="0"/>
            </a:p>
          </p:txBody>
        </p:sp>
      </p:grpSp>
      <p:sp>
        <p:nvSpPr>
          <p:cNvPr id="30" name="Rectangle: Rounded Corners 29">
            <a:extLst>
              <a:ext uri="{FF2B5EF4-FFF2-40B4-BE49-F238E27FC236}">
                <a16:creationId xmlns:a16="http://schemas.microsoft.com/office/drawing/2014/main" id="{214BD72B-35DB-0CDF-8BFC-7C25AAFD32A8}"/>
              </a:ext>
            </a:extLst>
          </p:cNvPr>
          <p:cNvSpPr/>
          <p:nvPr/>
        </p:nvSpPr>
        <p:spPr>
          <a:xfrm>
            <a:off x="-157736"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3709B3EA-6015-07E0-70EB-97C1310F7CDC}"/>
              </a:ext>
            </a:extLst>
          </p:cNvPr>
          <p:cNvSpPr txBox="1"/>
          <p:nvPr/>
        </p:nvSpPr>
        <p:spPr>
          <a:xfrm>
            <a:off x="188996" y="6477383"/>
            <a:ext cx="2114550" cy="259815"/>
          </a:xfrm>
          <a:prstGeom prst="rect">
            <a:avLst/>
          </a:prstGeom>
          <a:noFill/>
        </p:spPr>
        <p:txBody>
          <a:bodyPr wrap="square" rtlCol="0">
            <a:spAutoFit/>
          </a:bodyPr>
          <a:lstStyle/>
          <a:p>
            <a:pPr>
              <a:lnSpc>
                <a:spcPts val="1400"/>
              </a:lnSpc>
            </a:pPr>
            <a:r>
              <a:rPr lang="en-US" sz="1000" spc="100" dirty="0">
                <a:solidFill>
                  <a:schemeClr val="bg1"/>
                </a:solidFill>
                <a:latin typeface="PT Sans" panose="020B0503020203020204" pitchFamily="34" charset="0"/>
                <a:ea typeface="PT Sans" panose="020B0503020203020204" pitchFamily="34" charset="0"/>
              </a:rPr>
              <a:t>MEDICINESPATENTPOOL.ORG </a:t>
            </a:r>
          </a:p>
        </p:txBody>
      </p:sp>
    </p:spTree>
    <p:extLst>
      <p:ext uri="{BB962C8B-B14F-4D97-AF65-F5344CB8AC3E}">
        <p14:creationId xmlns:p14="http://schemas.microsoft.com/office/powerpoint/2010/main" val="313618027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7_Title and Conten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1E374D-FD18-874F-91C9-F11A60DD5B2D}"/>
              </a:ext>
            </a:extLst>
          </p:cNvPr>
          <p:cNvSpPr/>
          <p:nvPr userDrawn="1"/>
        </p:nvSpPr>
        <p:spPr>
          <a:xfrm>
            <a:off x="6921500" y="0"/>
            <a:ext cx="5270500" cy="6858000"/>
          </a:xfrm>
          <a:prstGeom prst="rect">
            <a:avLst/>
          </a:prstGeom>
          <a:blipFill>
            <a:blip r:embed="rId2"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A3B15EA6-E9D1-87C3-FFAC-22F445177FBD}"/>
              </a:ext>
            </a:extLst>
          </p:cNvPr>
          <p:cNvGrpSpPr/>
          <p:nvPr userDrawn="1"/>
        </p:nvGrpSpPr>
        <p:grpSpPr>
          <a:xfrm>
            <a:off x="9765647" y="6477383"/>
            <a:ext cx="2635903" cy="272074"/>
            <a:chOff x="9765647" y="6477383"/>
            <a:chExt cx="2635903" cy="272074"/>
          </a:xfrm>
        </p:grpSpPr>
        <p:sp>
          <p:nvSpPr>
            <p:cNvPr id="7" name="Rectangle: Rounded Corners 6">
              <a:extLst>
                <a:ext uri="{FF2B5EF4-FFF2-40B4-BE49-F238E27FC236}">
                  <a16:creationId xmlns:a16="http://schemas.microsoft.com/office/drawing/2014/main" id="{6527CE71-B14B-4813-3B4D-70866F1C1856}"/>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D418AD5-941D-2FF4-8473-217C7C240BB7}"/>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spTree>
    <p:extLst>
      <p:ext uri="{BB962C8B-B14F-4D97-AF65-F5344CB8AC3E}">
        <p14:creationId xmlns:p14="http://schemas.microsoft.com/office/powerpoint/2010/main" val="388955232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4" name="Picture Placeholder 9">
            <a:extLst>
              <a:ext uri="{FF2B5EF4-FFF2-40B4-BE49-F238E27FC236}">
                <a16:creationId xmlns:a16="http://schemas.microsoft.com/office/drawing/2014/main" id="{0DB1D655-C45D-E4E4-1C77-748132634DC2}"/>
              </a:ext>
            </a:extLst>
          </p:cNvPr>
          <p:cNvSpPr>
            <a:spLocks noGrp="1"/>
          </p:cNvSpPr>
          <p:nvPr>
            <p:ph type="pic" sz="quarter" idx="11"/>
          </p:nvPr>
        </p:nvSpPr>
        <p:spPr>
          <a:xfrm>
            <a:off x="0" y="0"/>
            <a:ext cx="12192000" cy="6858000"/>
          </a:xfrm>
          <a:pattFill prst="pct50">
            <a:fgClr>
              <a:srgbClr val="283583"/>
            </a:fgClr>
            <a:bgClr>
              <a:schemeClr val="bg1"/>
            </a:bgClr>
          </a:pattFill>
        </p:spPr>
        <p:txBody>
          <a:bodyPr anchor="ctr" anchorCtr="0"/>
          <a:lstStyle>
            <a:lvl1pPr marL="0" indent="0" algn="ctr">
              <a:buFontTx/>
              <a:buNone/>
              <a:defRPr/>
            </a:lvl1pPr>
          </a:lstStyle>
          <a:p>
            <a:endParaRPr lang="en-US" dirty="0"/>
          </a:p>
        </p:txBody>
      </p:sp>
      <p:sp>
        <p:nvSpPr>
          <p:cNvPr id="5" name="Rectangle: Rounded Corners 4">
            <a:extLst>
              <a:ext uri="{FF2B5EF4-FFF2-40B4-BE49-F238E27FC236}">
                <a16:creationId xmlns:a16="http://schemas.microsoft.com/office/drawing/2014/main" id="{BE1471DF-AED5-466E-A584-8CE67589AF03}"/>
              </a:ext>
            </a:extLst>
          </p:cNvPr>
          <p:cNvSpPr/>
          <p:nvPr userDrawn="1"/>
        </p:nvSpPr>
        <p:spPr>
          <a:xfrm>
            <a:off x="-1093258" y="2201724"/>
            <a:ext cx="6490204" cy="2810362"/>
          </a:xfrm>
          <a:prstGeom prst="roundRect">
            <a:avLst>
              <a:gd name="adj" fmla="val 50000"/>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809BB742-DFDA-AD92-BE4C-92ABE60ED7C2}"/>
              </a:ext>
            </a:extLst>
          </p:cNvPr>
          <p:cNvSpPr>
            <a:spLocks noGrp="1"/>
          </p:cNvSpPr>
          <p:nvPr>
            <p:ph type="title"/>
          </p:nvPr>
        </p:nvSpPr>
        <p:spPr>
          <a:xfrm>
            <a:off x="525119" y="2506431"/>
            <a:ext cx="4190525" cy="1422618"/>
          </a:xfrm>
        </p:spPr>
        <p:txBody>
          <a:bodyPr anchor="b">
            <a:normAutofit/>
          </a:bodyPr>
          <a:lstStyle>
            <a:lvl1pPr>
              <a:defRPr sz="4000" b="1">
                <a:gradFill>
                  <a:gsLst>
                    <a:gs pos="0">
                      <a:schemeClr val="accent1"/>
                    </a:gs>
                    <a:gs pos="100000">
                      <a:schemeClr val="accent3"/>
                    </a:gs>
                  </a:gsLst>
                  <a:lin ang="0" scaled="0"/>
                </a:gradFill>
              </a:defRPr>
            </a:lvl1pPr>
          </a:lstStyle>
          <a:p>
            <a:r>
              <a:rPr lang="en-US"/>
              <a:t>Click to edit Master title style</a:t>
            </a:r>
          </a:p>
        </p:txBody>
      </p:sp>
      <p:sp>
        <p:nvSpPr>
          <p:cNvPr id="3" name="Text Placeholder 2">
            <a:extLst>
              <a:ext uri="{FF2B5EF4-FFF2-40B4-BE49-F238E27FC236}">
                <a16:creationId xmlns:a16="http://schemas.microsoft.com/office/drawing/2014/main" id="{788FDB7B-8AD4-718A-3EBF-8472A792F08E}"/>
              </a:ext>
            </a:extLst>
          </p:cNvPr>
          <p:cNvSpPr>
            <a:spLocks noGrp="1"/>
          </p:cNvSpPr>
          <p:nvPr>
            <p:ph type="body" idx="1"/>
          </p:nvPr>
        </p:nvSpPr>
        <p:spPr>
          <a:xfrm>
            <a:off x="525120" y="3956037"/>
            <a:ext cx="4190526" cy="751361"/>
          </a:xfrm>
        </p:spPr>
        <p:txBody>
          <a:bodyPr/>
          <a:lstStyle>
            <a:lvl1pPr marL="0" indent="0">
              <a:buNone/>
              <a:defRPr sz="2400">
                <a:gradFill>
                  <a:gsLst>
                    <a:gs pos="0">
                      <a:schemeClr val="accent1"/>
                    </a:gs>
                    <a:gs pos="100000">
                      <a:schemeClr val="accent3"/>
                    </a:gs>
                  </a:gsLst>
                  <a:lin ang="0" scaled="0"/>
                </a:gra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grpSp>
        <p:nvGrpSpPr>
          <p:cNvPr id="6" name="Group 5">
            <a:extLst>
              <a:ext uri="{FF2B5EF4-FFF2-40B4-BE49-F238E27FC236}">
                <a16:creationId xmlns:a16="http://schemas.microsoft.com/office/drawing/2014/main" id="{FF0E6319-371F-73ED-D404-69ECF71751BB}"/>
              </a:ext>
            </a:extLst>
          </p:cNvPr>
          <p:cNvGrpSpPr/>
          <p:nvPr userDrawn="1"/>
        </p:nvGrpSpPr>
        <p:grpSpPr>
          <a:xfrm>
            <a:off x="265202" y="163631"/>
            <a:ext cx="1365427" cy="714418"/>
            <a:chOff x="442593" y="368967"/>
            <a:chExt cx="3021218" cy="1580760"/>
          </a:xfrm>
        </p:grpSpPr>
        <p:sp>
          <p:nvSpPr>
            <p:cNvPr id="7" name="Freeform: Shape 6">
              <a:extLst>
                <a:ext uri="{FF2B5EF4-FFF2-40B4-BE49-F238E27FC236}">
                  <a16:creationId xmlns:a16="http://schemas.microsoft.com/office/drawing/2014/main" id="{7198FB94-527B-B197-7716-F136EE04CF1A}"/>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dirty="0"/>
            </a:p>
          </p:txBody>
        </p:sp>
        <p:sp>
          <p:nvSpPr>
            <p:cNvPr id="8" name="Freeform: Shape 7">
              <a:extLst>
                <a:ext uri="{FF2B5EF4-FFF2-40B4-BE49-F238E27FC236}">
                  <a16:creationId xmlns:a16="http://schemas.microsoft.com/office/drawing/2014/main" id="{6A2481DB-9BF7-2B01-9526-DD027DA0B25E}"/>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9" name="Freeform: Shape 8">
              <a:extLst>
                <a:ext uri="{FF2B5EF4-FFF2-40B4-BE49-F238E27FC236}">
                  <a16:creationId xmlns:a16="http://schemas.microsoft.com/office/drawing/2014/main" id="{9335D595-12F9-F942-3BB4-2FD74AA8D833}"/>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734E6FA9-3FFD-0C65-90B5-BA9A03C07859}"/>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1F1D1A45-F1F7-3847-DDB6-758C99D89D0F}"/>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C5E27280-C872-3DB8-6F29-2825681B6175}"/>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A930F2C-2E21-8B86-3DF0-BFFE39040517}"/>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6383EBED-1B2B-9AD7-86D4-E22B6E1AD9F8}"/>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F469D19-5E42-CCE2-CC6B-7DE3F451A9D0}"/>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7A8B72D0-BB41-737F-3EC5-6AFD4D947159}"/>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CA519CB8-D737-E012-754B-0BCB1FF7F444}"/>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F13E968F-8278-75F6-CEF2-CBFA6EEAE576}"/>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7443A532-3A84-1688-0860-D28774A568D2}"/>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EB5D6783-B46D-08D3-2D75-9FA9B552C967}"/>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F0BF90E5-EB7F-8607-2564-CB322238ACCB}"/>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C147A0CA-8E3A-2208-3701-75BA893D5881}"/>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4E12889E-D45C-7BEF-DEE1-78A210296AF1}"/>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205DA17-1AB5-56E5-5255-3979CF907806}"/>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8E74AADE-89DA-3020-CA2C-4F6499B85683}"/>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8E2B88-8ED3-B61F-C64E-827008BB0BA8}"/>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63B05841-2398-83DD-38A5-46A553668E9F}"/>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02A71BCB-8A39-A830-5514-A8EC03025591}"/>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dirty="0"/>
            </a:p>
          </p:txBody>
        </p:sp>
      </p:grpSp>
      <p:sp>
        <p:nvSpPr>
          <p:cNvPr id="30" name="Rectangle: Rounded Corners 29">
            <a:extLst>
              <a:ext uri="{FF2B5EF4-FFF2-40B4-BE49-F238E27FC236}">
                <a16:creationId xmlns:a16="http://schemas.microsoft.com/office/drawing/2014/main" id="{214BD72B-35DB-0CDF-8BFC-7C25AAFD32A8}"/>
              </a:ext>
            </a:extLst>
          </p:cNvPr>
          <p:cNvSpPr/>
          <p:nvPr/>
        </p:nvSpPr>
        <p:spPr>
          <a:xfrm>
            <a:off x="-157736"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3709B3EA-6015-07E0-70EB-97C1310F7CDC}"/>
              </a:ext>
            </a:extLst>
          </p:cNvPr>
          <p:cNvSpPr txBox="1"/>
          <p:nvPr/>
        </p:nvSpPr>
        <p:spPr>
          <a:xfrm>
            <a:off x="188996" y="6477383"/>
            <a:ext cx="2114550" cy="259815"/>
          </a:xfrm>
          <a:prstGeom prst="rect">
            <a:avLst/>
          </a:prstGeom>
          <a:noFill/>
        </p:spPr>
        <p:txBody>
          <a:bodyPr wrap="square" rtlCol="0">
            <a:spAutoFit/>
          </a:bodyPr>
          <a:lstStyle/>
          <a:p>
            <a:pPr>
              <a:lnSpc>
                <a:spcPts val="1400"/>
              </a:lnSpc>
            </a:pPr>
            <a:r>
              <a:rPr lang="en-US" sz="1000" spc="100" dirty="0">
                <a:solidFill>
                  <a:schemeClr val="bg1"/>
                </a:solidFill>
                <a:latin typeface="PT Sans" panose="020B0503020203020204" pitchFamily="34" charset="0"/>
                <a:ea typeface="PT Sans" panose="020B0503020203020204" pitchFamily="34" charset="0"/>
              </a:rPr>
              <a:t>MEDICINESPATENTPOOL.ORG </a:t>
            </a:r>
          </a:p>
        </p:txBody>
      </p:sp>
    </p:spTree>
    <p:extLst>
      <p:ext uri="{BB962C8B-B14F-4D97-AF65-F5344CB8AC3E}">
        <p14:creationId xmlns:p14="http://schemas.microsoft.com/office/powerpoint/2010/main" val="341726581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5F93338-734A-F44A-E5C0-0B51278EC70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92" y="333"/>
            <a:ext cx="12190815" cy="6857333"/>
          </a:xfrm>
          <a:prstGeom prst="rect">
            <a:avLst/>
          </a:prstGeom>
        </p:spPr>
      </p:pic>
      <p:sp>
        <p:nvSpPr>
          <p:cNvPr id="2" name="Title 1">
            <a:extLst>
              <a:ext uri="{FF2B5EF4-FFF2-40B4-BE49-F238E27FC236}">
                <a16:creationId xmlns:a16="http://schemas.microsoft.com/office/drawing/2014/main" id="{809BB742-DFDA-AD92-BE4C-92ABE60ED7C2}"/>
              </a:ext>
            </a:extLst>
          </p:cNvPr>
          <p:cNvSpPr>
            <a:spLocks noGrp="1"/>
          </p:cNvSpPr>
          <p:nvPr>
            <p:ph type="title"/>
          </p:nvPr>
        </p:nvSpPr>
        <p:spPr>
          <a:xfrm>
            <a:off x="831849" y="2646316"/>
            <a:ext cx="4190525" cy="1422618"/>
          </a:xfrm>
        </p:spPr>
        <p:txBody>
          <a:bodyPr anchor="b">
            <a:normAutofit/>
          </a:bodyPr>
          <a:lstStyle>
            <a:lvl1pPr>
              <a:defRPr sz="4000" b="1">
                <a:solidFill>
                  <a:schemeClr val="accent4">
                    <a:lumMod val="60000"/>
                    <a:lumOff val="40000"/>
                  </a:schemeClr>
                </a:solidFill>
              </a:defRPr>
            </a:lvl1pPr>
          </a:lstStyle>
          <a:p>
            <a:r>
              <a:rPr lang="en-US"/>
              <a:t>Click to edit Master title style</a:t>
            </a:r>
          </a:p>
        </p:txBody>
      </p:sp>
      <p:sp>
        <p:nvSpPr>
          <p:cNvPr id="3" name="Text Placeholder 2">
            <a:extLst>
              <a:ext uri="{FF2B5EF4-FFF2-40B4-BE49-F238E27FC236}">
                <a16:creationId xmlns:a16="http://schemas.microsoft.com/office/drawing/2014/main" id="{788FDB7B-8AD4-718A-3EBF-8472A792F08E}"/>
              </a:ext>
            </a:extLst>
          </p:cNvPr>
          <p:cNvSpPr>
            <a:spLocks noGrp="1"/>
          </p:cNvSpPr>
          <p:nvPr>
            <p:ph type="body" idx="1"/>
          </p:nvPr>
        </p:nvSpPr>
        <p:spPr>
          <a:xfrm>
            <a:off x="831850" y="4095922"/>
            <a:ext cx="4190526" cy="751361"/>
          </a:xfrm>
        </p:spPr>
        <p:txBody>
          <a:bodyPr/>
          <a:lstStyle>
            <a:lvl1pPr marL="0" indent="0">
              <a:buNone/>
              <a:defRPr sz="2400">
                <a:solidFill>
                  <a:schemeClr val="accent4">
                    <a:lumMod val="60000"/>
                    <a:lumOff val="40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grpSp>
        <p:nvGrpSpPr>
          <p:cNvPr id="6" name="Group 5">
            <a:extLst>
              <a:ext uri="{FF2B5EF4-FFF2-40B4-BE49-F238E27FC236}">
                <a16:creationId xmlns:a16="http://schemas.microsoft.com/office/drawing/2014/main" id="{FF0E6319-371F-73ED-D404-69ECF71751BB}"/>
              </a:ext>
            </a:extLst>
          </p:cNvPr>
          <p:cNvGrpSpPr/>
          <p:nvPr userDrawn="1"/>
        </p:nvGrpSpPr>
        <p:grpSpPr>
          <a:xfrm>
            <a:off x="265202" y="163631"/>
            <a:ext cx="1365427" cy="714418"/>
            <a:chOff x="442593" y="368967"/>
            <a:chExt cx="3021218" cy="1580760"/>
          </a:xfrm>
        </p:grpSpPr>
        <p:sp>
          <p:nvSpPr>
            <p:cNvPr id="7" name="Freeform: Shape 6">
              <a:extLst>
                <a:ext uri="{FF2B5EF4-FFF2-40B4-BE49-F238E27FC236}">
                  <a16:creationId xmlns:a16="http://schemas.microsoft.com/office/drawing/2014/main" id="{7198FB94-527B-B197-7716-F136EE04CF1A}"/>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dirty="0"/>
            </a:p>
          </p:txBody>
        </p:sp>
        <p:sp>
          <p:nvSpPr>
            <p:cNvPr id="8" name="Freeform: Shape 7">
              <a:extLst>
                <a:ext uri="{FF2B5EF4-FFF2-40B4-BE49-F238E27FC236}">
                  <a16:creationId xmlns:a16="http://schemas.microsoft.com/office/drawing/2014/main" id="{6A2481DB-9BF7-2B01-9526-DD027DA0B25E}"/>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9" name="Freeform: Shape 8">
              <a:extLst>
                <a:ext uri="{FF2B5EF4-FFF2-40B4-BE49-F238E27FC236}">
                  <a16:creationId xmlns:a16="http://schemas.microsoft.com/office/drawing/2014/main" id="{9335D595-12F9-F942-3BB4-2FD74AA8D833}"/>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734E6FA9-3FFD-0C65-90B5-BA9A03C07859}"/>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1F1D1A45-F1F7-3847-DDB6-758C99D89D0F}"/>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C5E27280-C872-3DB8-6F29-2825681B6175}"/>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A930F2C-2E21-8B86-3DF0-BFFE39040517}"/>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6383EBED-1B2B-9AD7-86D4-E22B6E1AD9F8}"/>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F469D19-5E42-CCE2-CC6B-7DE3F451A9D0}"/>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7A8B72D0-BB41-737F-3EC5-6AFD4D947159}"/>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CA519CB8-D737-E012-754B-0BCB1FF7F444}"/>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F13E968F-8278-75F6-CEF2-CBFA6EEAE576}"/>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7443A532-3A84-1688-0860-D28774A568D2}"/>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EB5D6783-B46D-08D3-2D75-9FA9B552C967}"/>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F0BF90E5-EB7F-8607-2564-CB322238ACCB}"/>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C147A0CA-8E3A-2208-3701-75BA893D5881}"/>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4E12889E-D45C-7BEF-DEE1-78A210296AF1}"/>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205DA17-1AB5-56E5-5255-3979CF907806}"/>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8E74AADE-89DA-3020-CA2C-4F6499B85683}"/>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8E2B88-8ED3-B61F-C64E-827008BB0BA8}"/>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63B05841-2398-83DD-38A5-46A553668E9F}"/>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02A71BCB-8A39-A830-5514-A8EC03025591}"/>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dirty="0"/>
            </a:p>
          </p:txBody>
        </p:sp>
      </p:grpSp>
      <p:sp>
        <p:nvSpPr>
          <p:cNvPr id="30" name="Rectangle: Rounded Corners 29">
            <a:extLst>
              <a:ext uri="{FF2B5EF4-FFF2-40B4-BE49-F238E27FC236}">
                <a16:creationId xmlns:a16="http://schemas.microsoft.com/office/drawing/2014/main" id="{214BD72B-35DB-0CDF-8BFC-7C25AAFD32A8}"/>
              </a:ext>
            </a:extLst>
          </p:cNvPr>
          <p:cNvSpPr/>
          <p:nvPr/>
        </p:nvSpPr>
        <p:spPr>
          <a:xfrm>
            <a:off x="-157736"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3709B3EA-6015-07E0-70EB-97C1310F7CDC}"/>
              </a:ext>
            </a:extLst>
          </p:cNvPr>
          <p:cNvSpPr txBox="1"/>
          <p:nvPr/>
        </p:nvSpPr>
        <p:spPr>
          <a:xfrm>
            <a:off x="188996" y="6477383"/>
            <a:ext cx="2114550" cy="259815"/>
          </a:xfrm>
          <a:prstGeom prst="rect">
            <a:avLst/>
          </a:prstGeom>
          <a:noFill/>
        </p:spPr>
        <p:txBody>
          <a:bodyPr wrap="square" rtlCol="0">
            <a:spAutoFit/>
          </a:bodyPr>
          <a:lstStyle/>
          <a:p>
            <a:pPr>
              <a:lnSpc>
                <a:spcPts val="1400"/>
              </a:lnSpc>
            </a:pPr>
            <a:r>
              <a:rPr lang="en-US" sz="1000" spc="100" dirty="0">
                <a:solidFill>
                  <a:schemeClr val="bg1"/>
                </a:solidFill>
                <a:latin typeface="PT Sans" panose="020B0503020203020204" pitchFamily="34" charset="0"/>
                <a:ea typeface="PT Sans" panose="020B0503020203020204" pitchFamily="34" charset="0"/>
              </a:rPr>
              <a:t>MEDICINESPATENTPOOL.ORG </a:t>
            </a:r>
          </a:p>
        </p:txBody>
      </p:sp>
    </p:spTree>
    <p:extLst>
      <p:ext uri="{BB962C8B-B14F-4D97-AF65-F5344CB8AC3E}">
        <p14:creationId xmlns:p14="http://schemas.microsoft.com/office/powerpoint/2010/main" val="190650130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Video slide">
    <p:spTree>
      <p:nvGrpSpPr>
        <p:cNvPr id="1" name=""/>
        <p:cNvGrpSpPr/>
        <p:nvPr/>
      </p:nvGrpSpPr>
      <p:grpSpPr>
        <a:xfrm>
          <a:off x="0" y="0"/>
          <a:ext cx="0" cy="0"/>
          <a:chOff x="0" y="0"/>
          <a:chExt cx="0" cy="0"/>
        </a:xfrm>
      </p:grpSpPr>
      <p:sp>
        <p:nvSpPr>
          <p:cNvPr id="5" name="Media Placeholder 50">
            <a:extLst>
              <a:ext uri="{FF2B5EF4-FFF2-40B4-BE49-F238E27FC236}">
                <a16:creationId xmlns:a16="http://schemas.microsoft.com/office/drawing/2014/main" id="{33EAF83C-3B7E-F224-6BC2-F7AC5D22FD20}"/>
              </a:ext>
            </a:extLst>
          </p:cNvPr>
          <p:cNvSpPr>
            <a:spLocks noGrp="1"/>
          </p:cNvSpPr>
          <p:nvPr>
            <p:ph type="media" sz="quarter" idx="11"/>
          </p:nvPr>
        </p:nvSpPr>
        <p:spPr>
          <a:xfrm>
            <a:off x="0" y="-7938"/>
            <a:ext cx="12191999" cy="6865938"/>
          </a:xfrm>
          <a:pattFill prst="pct5">
            <a:fgClr>
              <a:srgbClr val="283583"/>
            </a:fgClr>
            <a:bgClr>
              <a:schemeClr val="bg1"/>
            </a:bgClr>
          </a:pattFill>
        </p:spPr>
        <p:txBody>
          <a:bodyPr anchor="ctr" anchorCtr="0"/>
          <a:lstStyle>
            <a:lvl1pPr marL="0" indent="0" algn="ctr">
              <a:buFontTx/>
              <a:buNone/>
              <a:defRPr/>
            </a:lvl1pPr>
          </a:lstStyle>
          <a:p>
            <a:endParaRPr lang="en-US" dirty="0"/>
          </a:p>
        </p:txBody>
      </p:sp>
      <p:grpSp>
        <p:nvGrpSpPr>
          <p:cNvPr id="6" name="Group 5">
            <a:extLst>
              <a:ext uri="{FF2B5EF4-FFF2-40B4-BE49-F238E27FC236}">
                <a16:creationId xmlns:a16="http://schemas.microsoft.com/office/drawing/2014/main" id="{FF0E6319-371F-73ED-D404-69ECF71751BB}"/>
              </a:ext>
            </a:extLst>
          </p:cNvPr>
          <p:cNvGrpSpPr/>
          <p:nvPr userDrawn="1"/>
        </p:nvGrpSpPr>
        <p:grpSpPr>
          <a:xfrm>
            <a:off x="265202" y="163631"/>
            <a:ext cx="1365427" cy="714418"/>
            <a:chOff x="442593" y="368967"/>
            <a:chExt cx="3021218" cy="1580760"/>
          </a:xfrm>
        </p:grpSpPr>
        <p:sp>
          <p:nvSpPr>
            <p:cNvPr id="7" name="Freeform: Shape 6">
              <a:extLst>
                <a:ext uri="{FF2B5EF4-FFF2-40B4-BE49-F238E27FC236}">
                  <a16:creationId xmlns:a16="http://schemas.microsoft.com/office/drawing/2014/main" id="{7198FB94-527B-B197-7716-F136EE04CF1A}"/>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dirty="0"/>
            </a:p>
          </p:txBody>
        </p:sp>
        <p:sp>
          <p:nvSpPr>
            <p:cNvPr id="8" name="Freeform: Shape 7">
              <a:extLst>
                <a:ext uri="{FF2B5EF4-FFF2-40B4-BE49-F238E27FC236}">
                  <a16:creationId xmlns:a16="http://schemas.microsoft.com/office/drawing/2014/main" id="{6A2481DB-9BF7-2B01-9526-DD027DA0B25E}"/>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9" name="Freeform: Shape 8">
              <a:extLst>
                <a:ext uri="{FF2B5EF4-FFF2-40B4-BE49-F238E27FC236}">
                  <a16:creationId xmlns:a16="http://schemas.microsoft.com/office/drawing/2014/main" id="{9335D595-12F9-F942-3BB4-2FD74AA8D833}"/>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734E6FA9-3FFD-0C65-90B5-BA9A03C07859}"/>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1F1D1A45-F1F7-3847-DDB6-758C99D89D0F}"/>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C5E27280-C872-3DB8-6F29-2825681B6175}"/>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A930F2C-2E21-8B86-3DF0-BFFE39040517}"/>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6383EBED-1B2B-9AD7-86D4-E22B6E1AD9F8}"/>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F469D19-5E42-CCE2-CC6B-7DE3F451A9D0}"/>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7A8B72D0-BB41-737F-3EC5-6AFD4D947159}"/>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CA519CB8-D737-E012-754B-0BCB1FF7F444}"/>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F13E968F-8278-75F6-CEF2-CBFA6EEAE576}"/>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7443A532-3A84-1688-0860-D28774A568D2}"/>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EB5D6783-B46D-08D3-2D75-9FA9B552C967}"/>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F0BF90E5-EB7F-8607-2564-CB322238ACCB}"/>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C147A0CA-8E3A-2208-3701-75BA893D5881}"/>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4E12889E-D45C-7BEF-DEE1-78A210296AF1}"/>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205DA17-1AB5-56E5-5255-3979CF907806}"/>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8E74AADE-89DA-3020-CA2C-4F6499B85683}"/>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8E2B88-8ED3-B61F-C64E-827008BB0BA8}"/>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63B05841-2398-83DD-38A5-46A553668E9F}"/>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02A71BCB-8A39-A830-5514-A8EC03025591}"/>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422888117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D50353-FD7F-3B2B-713C-7F0A749FA5E4}"/>
              </a:ext>
            </a:extLst>
          </p:cNvPr>
          <p:cNvSpPr>
            <a:spLocks noGrp="1"/>
          </p:cNvSpPr>
          <p:nvPr>
            <p:ph type="title"/>
          </p:nvPr>
        </p:nvSpPr>
        <p:spPr>
          <a:xfrm>
            <a:off x="1906348" y="357213"/>
            <a:ext cx="9397409" cy="365126"/>
          </a:xfrm>
        </p:spPr>
        <p:txBody>
          <a:bodyPr/>
          <a:lstStyle/>
          <a:p>
            <a:r>
              <a:rPr lang="en-US"/>
              <a:t>Click to edit Master title style</a:t>
            </a:r>
          </a:p>
        </p:txBody>
      </p:sp>
      <p:sp>
        <p:nvSpPr>
          <p:cNvPr id="6" name="Content Placeholder 2">
            <a:extLst>
              <a:ext uri="{FF2B5EF4-FFF2-40B4-BE49-F238E27FC236}">
                <a16:creationId xmlns:a16="http://schemas.microsoft.com/office/drawing/2014/main" id="{494ADCB4-0471-4359-21E0-92E03B9A4DA7}"/>
              </a:ext>
            </a:extLst>
          </p:cNvPr>
          <p:cNvSpPr>
            <a:spLocks noGrp="1"/>
          </p:cNvSpPr>
          <p:nvPr>
            <p:ph idx="1"/>
          </p:nvPr>
        </p:nvSpPr>
        <p:spPr>
          <a:xfrm>
            <a:off x="1906348" y="2413752"/>
            <a:ext cx="9397409" cy="3339933"/>
          </a:xfrm>
        </p:spPr>
        <p:txBody>
          <a:bodyPr/>
          <a:lstStyle>
            <a:lvl1pPr marL="0" indent="0">
              <a:buFontTx/>
              <a:buNone/>
              <a:defRPr sz="2000">
                <a:solidFill>
                  <a:srgbClr val="283583"/>
                </a:solidFill>
              </a:defRPr>
            </a:lvl1pPr>
            <a:lvl2pPr>
              <a:defRPr sz="1800">
                <a:solidFill>
                  <a:srgbClr val="283583"/>
                </a:solidFill>
              </a:defRPr>
            </a:lvl2pPr>
            <a:lvl3pPr>
              <a:defRPr sz="1600">
                <a:solidFill>
                  <a:srgbClr val="283583"/>
                </a:solidFill>
              </a:defRPr>
            </a:lvl3pPr>
            <a:lvl4pPr>
              <a:defRPr sz="1400">
                <a:solidFill>
                  <a:srgbClr val="283583"/>
                </a:solidFill>
              </a:defRPr>
            </a:lvl4pPr>
            <a:lvl5pPr>
              <a:defRPr sz="1200">
                <a:solidFill>
                  <a:srgbClr val="283583"/>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263054412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4D3FE70-09E9-3874-ACC1-7E079E555C64}"/>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1" y="-7594"/>
            <a:ext cx="12191999" cy="6865594"/>
          </a:xfrm>
          <a:prstGeom prst="rect">
            <a:avLst/>
          </a:prstGeom>
        </p:spPr>
      </p:pic>
      <p:sp>
        <p:nvSpPr>
          <p:cNvPr id="8" name="Rectangle: Rounded Corners 7">
            <a:extLst>
              <a:ext uri="{FF2B5EF4-FFF2-40B4-BE49-F238E27FC236}">
                <a16:creationId xmlns:a16="http://schemas.microsoft.com/office/drawing/2014/main" id="{00FB6E74-2C62-1BB5-E015-B4B231F9E5F6}"/>
              </a:ext>
            </a:extLst>
          </p:cNvPr>
          <p:cNvSpPr/>
          <p:nvPr userDrawn="1"/>
        </p:nvSpPr>
        <p:spPr>
          <a:xfrm>
            <a:off x="-1781608" y="1476376"/>
            <a:ext cx="6490204" cy="2810362"/>
          </a:xfrm>
          <a:prstGeom prst="roundRect">
            <a:avLst>
              <a:gd name="adj" fmla="val 50000"/>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1A6C77B3-AE18-466E-F053-AF5DCB71F207}"/>
              </a:ext>
            </a:extLst>
          </p:cNvPr>
          <p:cNvSpPr/>
          <p:nvPr userDrawn="1"/>
        </p:nvSpPr>
        <p:spPr>
          <a:xfrm>
            <a:off x="0" y="4460358"/>
            <a:ext cx="12192000" cy="2397642"/>
          </a:xfrm>
          <a:prstGeom prst="rect">
            <a:avLst/>
          </a:prstGeom>
          <a:solidFill>
            <a:schemeClr val="bg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3515377C-C8CE-360B-4945-648FE0C31490}"/>
              </a:ext>
            </a:extLst>
          </p:cNvPr>
          <p:cNvSpPr>
            <a:spLocks noGrp="1"/>
          </p:cNvSpPr>
          <p:nvPr>
            <p:ph type="title"/>
          </p:nvPr>
        </p:nvSpPr>
        <p:spPr>
          <a:xfrm>
            <a:off x="494415" y="2007855"/>
            <a:ext cx="3088757" cy="1107485"/>
          </a:xfrm>
        </p:spPr>
        <p:txBody>
          <a:bodyPr>
            <a:normAutofit/>
          </a:bodyPr>
          <a:lstStyle>
            <a:lvl1pPr>
              <a:defRPr sz="3000">
                <a:gradFill>
                  <a:gsLst>
                    <a:gs pos="0">
                      <a:srgbClr val="55B4E6"/>
                    </a:gs>
                    <a:gs pos="100000">
                      <a:schemeClr val="accent1"/>
                    </a:gs>
                  </a:gsLst>
                  <a:lin ang="0" scaled="0"/>
                </a:gradFill>
              </a:defRPr>
            </a:lvl1pPr>
          </a:lstStyle>
          <a:p>
            <a:r>
              <a:rPr lang="en-US"/>
              <a:t>Click to edit Master title style</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493713" y="3229252"/>
            <a:ext cx="3088757" cy="513409"/>
          </a:xfrm>
        </p:spPr>
        <p:txBody>
          <a:bodyPr>
            <a:normAutofit/>
          </a:bodyPr>
          <a:lstStyle>
            <a:lvl1pPr marL="0" indent="0">
              <a:buNone/>
              <a:defRPr sz="1600">
                <a:gradFill>
                  <a:gsLst>
                    <a:gs pos="0">
                      <a:srgbClr val="55B4E6"/>
                    </a:gs>
                    <a:gs pos="100000">
                      <a:schemeClr val="accent1"/>
                    </a:gs>
                  </a:gsLst>
                  <a:lin ang="0" scaled="0"/>
                </a:gra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grpSp>
        <p:nvGrpSpPr>
          <p:cNvPr id="5" name="Group 4">
            <a:extLst>
              <a:ext uri="{FF2B5EF4-FFF2-40B4-BE49-F238E27FC236}">
                <a16:creationId xmlns:a16="http://schemas.microsoft.com/office/drawing/2014/main" id="{1280A62C-03F5-3816-17A9-4F526731594F}"/>
              </a:ext>
            </a:extLst>
          </p:cNvPr>
          <p:cNvGrpSpPr/>
          <p:nvPr userDrawn="1"/>
        </p:nvGrpSpPr>
        <p:grpSpPr>
          <a:xfrm>
            <a:off x="9765647" y="6477383"/>
            <a:ext cx="2635903" cy="272074"/>
            <a:chOff x="9765647" y="6477383"/>
            <a:chExt cx="2635903" cy="272074"/>
          </a:xfrm>
        </p:grpSpPr>
        <p:sp>
          <p:nvSpPr>
            <p:cNvPr id="6" name="Rectangle: Rounded Corners 5">
              <a:extLst>
                <a:ext uri="{FF2B5EF4-FFF2-40B4-BE49-F238E27FC236}">
                  <a16:creationId xmlns:a16="http://schemas.microsoft.com/office/drawing/2014/main" id="{553A52FC-B255-F1CD-934A-70EDCCE54E97}"/>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Box 6">
              <a:extLst>
                <a:ext uri="{FF2B5EF4-FFF2-40B4-BE49-F238E27FC236}">
                  <a16:creationId xmlns:a16="http://schemas.microsoft.com/office/drawing/2014/main" id="{4A6258C7-6E31-CC80-2C6E-9E50077E061C}"/>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a:solidFill>
                    <a:schemeClr val="bg1"/>
                  </a:solidFill>
                  <a:latin typeface="PT Sans" panose="020B0503020203020204" pitchFamily="34" charset="0"/>
                  <a:ea typeface="PT Sans" panose="020B0503020203020204" pitchFamily="34" charset="0"/>
                </a:rPr>
                <a:t>MEDICINESPATENTPOOL.ORG </a:t>
              </a:r>
            </a:p>
          </p:txBody>
        </p:sp>
      </p:grpSp>
      <p:grpSp>
        <p:nvGrpSpPr>
          <p:cNvPr id="10" name="Group 9">
            <a:extLst>
              <a:ext uri="{FF2B5EF4-FFF2-40B4-BE49-F238E27FC236}">
                <a16:creationId xmlns:a16="http://schemas.microsoft.com/office/drawing/2014/main" id="{D38B0B01-FA07-7A6A-11D8-3BD42BF09B4D}"/>
              </a:ext>
            </a:extLst>
          </p:cNvPr>
          <p:cNvGrpSpPr/>
          <p:nvPr userDrawn="1"/>
        </p:nvGrpSpPr>
        <p:grpSpPr>
          <a:xfrm>
            <a:off x="265202" y="163631"/>
            <a:ext cx="1365427" cy="714418"/>
            <a:chOff x="442593" y="368967"/>
            <a:chExt cx="3021218" cy="1580760"/>
          </a:xfrm>
        </p:grpSpPr>
        <p:sp>
          <p:nvSpPr>
            <p:cNvPr id="12" name="Freeform: Shape 11">
              <a:extLst>
                <a:ext uri="{FF2B5EF4-FFF2-40B4-BE49-F238E27FC236}">
                  <a16:creationId xmlns:a16="http://schemas.microsoft.com/office/drawing/2014/main" id="{E6222134-2593-AA46-874A-B0C81CEAA8BB}"/>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C4B798C9-B299-9982-366A-26721B26EDE8}"/>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B92BCACB-1EF4-AC43-781E-2AFEC14A2331}"/>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FECD574D-12F9-5BC5-479A-F3CD9EB8E3E9}"/>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B88701C5-BDE9-3097-01A1-2935E3DB0A9F}"/>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4118548B-0C43-43EB-E862-7B1C16A69313}"/>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5823D86F-C145-6F8A-6D28-BAD75BBF16BE}"/>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037E1278-3052-0C64-3C00-6F5FB64FA765}"/>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C9DEA09D-9EF6-730A-0891-55ACF9C248D5}"/>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5E733D7D-99B6-4A86-CC88-3D0E1CDE2868}"/>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1742AC1B-6E4D-22FB-E242-23A1FD4DF58C}"/>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D29F9573-559C-6F4A-B72F-27E5AA45E575}"/>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25C2C9FD-13CB-452C-FE74-0641AEE844C2}"/>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F8884C2E-7AAC-8E43-5867-0C2B20053B46}"/>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CE2B7154-2A1E-907C-B7CB-636BA10C1FB8}"/>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A92B019B-28FB-D5BE-B78E-2DB438906799}"/>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A20FB779-ED3A-A81D-465C-B93DF225E9AD}"/>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2507E954-2B1D-BB17-8135-C30997CB459E}"/>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BB695AF7-E597-BC29-8CB0-F7F95C808C7B}"/>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D22C1048-6570-CD75-E197-5B25AEEB2F2C}"/>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5BC3B1B0-0120-3E22-3ABD-E0F6DDCD3824}"/>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82FBACCF-A140-854A-4415-D98738D61B22}"/>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dirty="0"/>
            </a:p>
          </p:txBody>
        </p:sp>
      </p:grpSp>
      <p:sp>
        <p:nvSpPr>
          <p:cNvPr id="3" name="Content Placeholder 2">
            <a:extLst>
              <a:ext uri="{FF2B5EF4-FFF2-40B4-BE49-F238E27FC236}">
                <a16:creationId xmlns:a16="http://schemas.microsoft.com/office/drawing/2014/main" id="{FC93CCC2-26CC-C83A-D7FB-328912C84F56}"/>
              </a:ext>
            </a:extLst>
          </p:cNvPr>
          <p:cNvSpPr>
            <a:spLocks noGrp="1"/>
          </p:cNvSpPr>
          <p:nvPr>
            <p:ph idx="1"/>
          </p:nvPr>
        </p:nvSpPr>
        <p:spPr>
          <a:xfrm>
            <a:off x="481563" y="4688020"/>
            <a:ext cx="5438888" cy="1538591"/>
          </a:xfrm>
        </p:spPr>
        <p:txBody>
          <a:bodyPr/>
          <a:lstStyle>
            <a:lvl1pPr marL="0" indent="0">
              <a:buFontTx/>
              <a:buNone/>
              <a:defRPr sz="2000">
                <a:solidFill>
                  <a:srgbClr val="283583"/>
                </a:solidFill>
              </a:defRPr>
            </a:lvl1pPr>
            <a:lvl2pPr>
              <a:defRPr sz="1800">
                <a:solidFill>
                  <a:srgbClr val="283583"/>
                </a:solidFill>
              </a:defRPr>
            </a:lvl2pPr>
            <a:lvl3pPr>
              <a:defRPr sz="1600">
                <a:solidFill>
                  <a:srgbClr val="283583"/>
                </a:solidFill>
              </a:defRPr>
            </a:lvl3pPr>
            <a:lvl4pPr>
              <a:defRPr sz="1400">
                <a:solidFill>
                  <a:srgbClr val="283583"/>
                </a:solidFill>
              </a:defRPr>
            </a:lvl4pPr>
            <a:lvl5pPr>
              <a:defRPr sz="1200">
                <a:solidFill>
                  <a:srgbClr val="283583"/>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143265919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3DE8CD9-F8BD-388E-5271-277BC83734CC}"/>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1" y="0"/>
            <a:ext cx="12191999" cy="6865594"/>
          </a:xfrm>
          <a:prstGeom prst="rect">
            <a:avLst/>
          </a:prstGeom>
        </p:spPr>
      </p:pic>
      <p:sp>
        <p:nvSpPr>
          <p:cNvPr id="2" name="Date Placeholder 1">
            <a:extLst>
              <a:ext uri="{FF2B5EF4-FFF2-40B4-BE49-F238E27FC236}">
                <a16:creationId xmlns:a16="http://schemas.microsoft.com/office/drawing/2014/main" id="{8DFD139D-ACD8-7426-CF91-95A531226AD0}"/>
              </a:ext>
            </a:extLst>
          </p:cNvPr>
          <p:cNvSpPr>
            <a:spLocks noGrp="1"/>
          </p:cNvSpPr>
          <p:nvPr>
            <p:ph type="dt" sz="half" idx="10"/>
          </p:nvPr>
        </p:nvSpPr>
        <p:spPr/>
        <p:txBody>
          <a:bodyPr/>
          <a:lstStyle/>
          <a:p>
            <a:fld id="{F8482F7C-70B2-478F-9552-358285C1A509}" type="datetimeFigureOut">
              <a:rPr lang="en-US" smtClean="0"/>
              <a:t>11/11/24</a:t>
            </a:fld>
            <a:endParaRPr lang="en-US" dirty="0"/>
          </a:p>
        </p:txBody>
      </p:sp>
      <p:sp>
        <p:nvSpPr>
          <p:cNvPr id="3" name="Footer Placeholder 2">
            <a:extLst>
              <a:ext uri="{FF2B5EF4-FFF2-40B4-BE49-F238E27FC236}">
                <a16:creationId xmlns:a16="http://schemas.microsoft.com/office/drawing/2014/main" id="{31685BEE-058B-F13E-D416-4883D90AB47A}"/>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id="{0E014F99-72CA-64EB-C98B-A532FA3891B2}"/>
              </a:ext>
            </a:extLst>
          </p:cNvPr>
          <p:cNvSpPr>
            <a:spLocks noGrp="1"/>
          </p:cNvSpPr>
          <p:nvPr>
            <p:ph type="sldNum" sz="quarter" idx="12"/>
          </p:nvPr>
        </p:nvSpPr>
        <p:spPr/>
        <p:txBody>
          <a:bodyPr/>
          <a:lstStyle/>
          <a:p>
            <a:fld id="{714F45C3-C7C0-40ED-8882-EC0630FFE427}" type="slidenum">
              <a:rPr lang="en-US" smtClean="0"/>
              <a:t>‹#›</a:t>
            </a:fld>
            <a:endParaRPr lang="en-US" dirty="0"/>
          </a:p>
        </p:txBody>
      </p:sp>
      <p:grpSp>
        <p:nvGrpSpPr>
          <p:cNvPr id="6" name="Group 5">
            <a:extLst>
              <a:ext uri="{FF2B5EF4-FFF2-40B4-BE49-F238E27FC236}">
                <a16:creationId xmlns:a16="http://schemas.microsoft.com/office/drawing/2014/main" id="{7C5C4DDB-D352-6C4F-C495-AC30D1583259}"/>
              </a:ext>
            </a:extLst>
          </p:cNvPr>
          <p:cNvGrpSpPr/>
          <p:nvPr userDrawn="1"/>
        </p:nvGrpSpPr>
        <p:grpSpPr>
          <a:xfrm>
            <a:off x="9765647" y="6477383"/>
            <a:ext cx="2635903" cy="272074"/>
            <a:chOff x="9765647" y="6477383"/>
            <a:chExt cx="2635903" cy="272074"/>
          </a:xfrm>
        </p:grpSpPr>
        <p:sp>
          <p:nvSpPr>
            <p:cNvPr id="7" name="Rectangle: Rounded Corners 6">
              <a:extLst>
                <a:ext uri="{FF2B5EF4-FFF2-40B4-BE49-F238E27FC236}">
                  <a16:creationId xmlns:a16="http://schemas.microsoft.com/office/drawing/2014/main" id="{C88978CE-BAE9-FFFC-8D2E-8FDB8A7CE819}"/>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Box 7">
              <a:extLst>
                <a:ext uri="{FF2B5EF4-FFF2-40B4-BE49-F238E27FC236}">
                  <a16:creationId xmlns:a16="http://schemas.microsoft.com/office/drawing/2014/main" id="{F90A93AC-8FB2-EB18-12F7-2B8B25098178}"/>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a:solidFill>
                    <a:schemeClr val="bg1"/>
                  </a:solidFill>
                  <a:latin typeface="PT Sans" panose="020B0503020203020204" pitchFamily="34" charset="0"/>
                  <a:ea typeface="PT Sans" panose="020B0503020203020204" pitchFamily="34" charset="0"/>
                </a:rPr>
                <a:t>MEDICINESPATENTPOOL.ORG </a:t>
              </a:r>
            </a:p>
          </p:txBody>
        </p:sp>
      </p:grpSp>
      <p:grpSp>
        <p:nvGrpSpPr>
          <p:cNvPr id="9" name="Group 8">
            <a:extLst>
              <a:ext uri="{FF2B5EF4-FFF2-40B4-BE49-F238E27FC236}">
                <a16:creationId xmlns:a16="http://schemas.microsoft.com/office/drawing/2014/main" id="{F3F453CC-5027-B666-52EC-D6C93AB5561D}"/>
              </a:ext>
            </a:extLst>
          </p:cNvPr>
          <p:cNvGrpSpPr/>
          <p:nvPr userDrawn="1"/>
        </p:nvGrpSpPr>
        <p:grpSpPr>
          <a:xfrm>
            <a:off x="265202" y="163631"/>
            <a:ext cx="1365427" cy="714418"/>
            <a:chOff x="442593" y="368967"/>
            <a:chExt cx="3021218" cy="1580760"/>
          </a:xfrm>
        </p:grpSpPr>
        <p:sp>
          <p:nvSpPr>
            <p:cNvPr id="10" name="Freeform: Shape 9">
              <a:extLst>
                <a:ext uri="{FF2B5EF4-FFF2-40B4-BE49-F238E27FC236}">
                  <a16:creationId xmlns:a16="http://schemas.microsoft.com/office/drawing/2014/main" id="{8A1FF8DE-0FA3-9D35-C3E1-57F7A9627D28}"/>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D4230880-71ED-BC11-43C8-9F8BE598AE4C}"/>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7FE44725-07B8-E5E0-404A-78D7B9537009}"/>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CC1EB5DE-DF4D-5A6D-EC34-8D11D0E7C9BB}"/>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0BB8BF39-97E3-AE8F-FDA3-B115491C0601}"/>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4D59968-BF6F-A819-09FC-6BF678ED0493}"/>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634CD521-9AF1-0086-9C6D-7C02F83FC845}"/>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A2332CAD-5E3B-042B-75B4-C285BD1B71A7}"/>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27C8ABD6-E221-3D4C-9DA2-D308EEADDFA9}"/>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E7C9004D-781E-55A5-04B0-4027F92845B9}"/>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78E0EF98-877C-D767-2D3D-CB2C215BA8C1}"/>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B4DF5FDC-3E67-9B2D-C8CB-68C3779A1524}"/>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5AAB65B1-5FA1-2C82-8DFA-23F825CBA762}"/>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9300D829-36D7-809A-F745-244E6D779613}"/>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6A825E35-B874-4B33-F7DD-CA313D899B1B}"/>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C11FC87C-551D-1BF1-1106-686902B734EF}"/>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6E32E842-F17B-8FE0-AEB6-AD1E605FFDA4}"/>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0E07950E-2579-EB97-EF37-BB0E7D5892CC}"/>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E3F5E7B1-2B37-C79D-5014-DA4B5E1D8659}"/>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5C487FAC-7E96-5509-0FF8-E3ACB4E89374}"/>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3BB72A78-ACD4-30B1-B2E1-3E2F5677B671}"/>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512E134B-E5FD-4E80-A27F-3714F9C6E232}"/>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13725753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_End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D9BE03A-4FDF-590B-1A91-B41FA4BC15B2}"/>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flipH="1">
            <a:off x="5414" y="3045"/>
            <a:ext cx="12181172" cy="6851909"/>
          </a:xfrm>
          <a:prstGeom prst="rect">
            <a:avLst/>
          </a:prstGeom>
        </p:spPr>
      </p:pic>
      <p:sp>
        <p:nvSpPr>
          <p:cNvPr id="5" name="Rectangle: Rounded Corners 4">
            <a:extLst>
              <a:ext uri="{FF2B5EF4-FFF2-40B4-BE49-F238E27FC236}">
                <a16:creationId xmlns:a16="http://schemas.microsoft.com/office/drawing/2014/main" id="{262BECF2-2393-FE1F-2557-1643100E81DD}"/>
              </a:ext>
            </a:extLst>
          </p:cNvPr>
          <p:cNvSpPr/>
          <p:nvPr userDrawn="1"/>
        </p:nvSpPr>
        <p:spPr>
          <a:xfrm>
            <a:off x="7670362" y="5164998"/>
            <a:ext cx="6480833" cy="508544"/>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extBox 5">
            <a:extLst>
              <a:ext uri="{FF2B5EF4-FFF2-40B4-BE49-F238E27FC236}">
                <a16:creationId xmlns:a16="http://schemas.microsoft.com/office/drawing/2014/main" id="{37A77665-51AC-E492-C67C-B1CCD76F3F2C}"/>
              </a:ext>
            </a:extLst>
          </p:cNvPr>
          <p:cNvSpPr txBox="1"/>
          <p:nvPr userDrawn="1"/>
        </p:nvSpPr>
        <p:spPr>
          <a:xfrm>
            <a:off x="8251233" y="5296325"/>
            <a:ext cx="3017558" cy="271869"/>
          </a:xfrm>
          <a:prstGeom prst="rect">
            <a:avLst/>
          </a:prstGeom>
          <a:noFill/>
        </p:spPr>
        <p:txBody>
          <a:bodyPr wrap="square" rtlCol="0">
            <a:spAutoFit/>
          </a:bodyPr>
          <a:lstStyle/>
          <a:p>
            <a:pPr>
              <a:lnSpc>
                <a:spcPts val="1400"/>
              </a:lnSpc>
            </a:pPr>
            <a:r>
              <a:rPr lang="en-US" sz="1400" b="1" spc="100" dirty="0">
                <a:solidFill>
                  <a:schemeClr val="bg1"/>
                </a:solidFill>
                <a:latin typeface="PT Sans" panose="020B0503020203020204" pitchFamily="34" charset="0"/>
                <a:ea typeface="PT Sans" panose="020B0503020203020204" pitchFamily="34" charset="0"/>
              </a:rPr>
              <a:t>MEDICINESPATENTPOOL.ORG </a:t>
            </a:r>
            <a:endParaRPr lang="en-US" sz="1400" spc="100" dirty="0">
              <a:solidFill>
                <a:schemeClr val="bg1"/>
              </a:solidFill>
              <a:latin typeface="PT Sans" panose="020B0503020203020204" pitchFamily="34" charset="0"/>
              <a:ea typeface="PT Sans" panose="020B0503020203020204" pitchFamily="34" charset="0"/>
            </a:endParaRPr>
          </a:p>
        </p:txBody>
      </p:sp>
      <p:grpSp>
        <p:nvGrpSpPr>
          <p:cNvPr id="2" name="Group 1">
            <a:extLst>
              <a:ext uri="{FF2B5EF4-FFF2-40B4-BE49-F238E27FC236}">
                <a16:creationId xmlns:a16="http://schemas.microsoft.com/office/drawing/2014/main" id="{8B2F2B17-3D43-F44D-4669-331DAA7843A3}"/>
              </a:ext>
            </a:extLst>
          </p:cNvPr>
          <p:cNvGrpSpPr/>
          <p:nvPr userDrawn="1"/>
        </p:nvGrpSpPr>
        <p:grpSpPr>
          <a:xfrm>
            <a:off x="532635" y="393478"/>
            <a:ext cx="3021218" cy="1580760"/>
            <a:chOff x="442593" y="368967"/>
            <a:chExt cx="3021218" cy="1580760"/>
          </a:xfrm>
        </p:grpSpPr>
        <p:sp>
          <p:nvSpPr>
            <p:cNvPr id="3" name="Freeform: Shape 2">
              <a:extLst>
                <a:ext uri="{FF2B5EF4-FFF2-40B4-BE49-F238E27FC236}">
                  <a16:creationId xmlns:a16="http://schemas.microsoft.com/office/drawing/2014/main" id="{36177DFF-BF03-E552-6332-A38168641E36}"/>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dirty="0"/>
            </a:p>
          </p:txBody>
        </p:sp>
        <p:sp>
          <p:nvSpPr>
            <p:cNvPr id="7" name="Freeform: Shape 6">
              <a:extLst>
                <a:ext uri="{FF2B5EF4-FFF2-40B4-BE49-F238E27FC236}">
                  <a16:creationId xmlns:a16="http://schemas.microsoft.com/office/drawing/2014/main" id="{58540387-381A-7DC7-C756-966C78699FF5}"/>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D57333C9-1C1F-842A-4F73-BA6C872C79A0}"/>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E7E76F48-D498-5C33-7911-72F299627DF3}"/>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47955A4D-1418-D9A3-A3FC-719C7797FC07}"/>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9FBDE892-A3AD-E814-4A75-320A058BAB31}"/>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AA77D4B6-B503-AF84-24FF-879ADEEB490E}"/>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063957E-A541-6C5E-3C62-BCFAD6C62C76}"/>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FEB87F36-D22A-9DC1-3C89-F1A3D5B4319D}"/>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2A55ED6B-9F6A-AE2C-FB3E-19A7639BD147}"/>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F8008F57-476E-D364-CC8B-05D3BCCA5B88}"/>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E9C7376E-E7B0-3A18-7484-3AC1855725B2}"/>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9A53164B-3B02-23B3-9E12-436EE87544C2}"/>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5DE7FE3E-67EE-6F89-7049-A6594EB3D438}"/>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0907AAD0-7B85-2E4B-C057-B2F33E159933}"/>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791F9CBA-5606-8D81-4737-F41639785C9D}"/>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45B77A19-38F0-856F-023D-9ADE86A9B83C}"/>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968C5118-A307-FA48-6809-47617D7330A5}"/>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F23BE778-0117-DD6A-A836-1C76582DB6F7}"/>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F283462C-FD58-8FD1-22E8-197B7496C3C4}"/>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E261555F-EF5D-5A39-37DB-D87B6FEDF557}"/>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757241ED-595B-BB28-C586-4012E98DF0B1}"/>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dirty="0"/>
            </a:p>
          </p:txBody>
        </p:sp>
      </p:grpSp>
      <p:sp>
        <p:nvSpPr>
          <p:cNvPr id="62" name="Rectangle: Rounded Corners 61">
            <a:extLst>
              <a:ext uri="{FF2B5EF4-FFF2-40B4-BE49-F238E27FC236}">
                <a16:creationId xmlns:a16="http://schemas.microsoft.com/office/drawing/2014/main" id="{11909CE8-91E5-BFA1-4DEB-3EDADF2802BF}"/>
              </a:ext>
            </a:extLst>
          </p:cNvPr>
          <p:cNvSpPr/>
          <p:nvPr/>
        </p:nvSpPr>
        <p:spPr>
          <a:xfrm flipH="1">
            <a:off x="7670360" y="6477588"/>
            <a:ext cx="4725382" cy="27186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13EF873C-A4B9-BD3A-75D5-47B05F4DF343}"/>
              </a:ext>
            </a:extLst>
          </p:cNvPr>
          <p:cNvSpPr txBox="1"/>
          <p:nvPr/>
        </p:nvSpPr>
        <p:spPr>
          <a:xfrm>
            <a:off x="8045963" y="6477383"/>
            <a:ext cx="3943924" cy="259815"/>
          </a:xfrm>
          <a:prstGeom prst="rect">
            <a:avLst/>
          </a:prstGeom>
          <a:noFill/>
        </p:spPr>
        <p:txBody>
          <a:bodyPr wrap="square" rtlCol="0">
            <a:spAutoFit/>
          </a:bodyPr>
          <a:lstStyle/>
          <a:p>
            <a:pPr>
              <a:lnSpc>
                <a:spcPts val="1400"/>
              </a:lnSpc>
            </a:pPr>
            <a:r>
              <a:rPr lang="en-US" sz="1000" spc="100" dirty="0">
                <a:solidFill>
                  <a:schemeClr val="bg1"/>
                </a:solidFill>
                <a:latin typeface="PT Sans" panose="020B0503020203020204" pitchFamily="34" charset="0"/>
                <a:ea typeface="PT Sans" panose="020B0503020203020204" pitchFamily="34" charset="0"/>
              </a:rPr>
              <a:t>YOUTUBE.COM/USER/MEDICINESPATENTPOOL</a:t>
            </a:r>
          </a:p>
        </p:txBody>
      </p:sp>
      <p:sp>
        <p:nvSpPr>
          <p:cNvPr id="64" name="Rectangle: Rounded Corners 63">
            <a:extLst>
              <a:ext uri="{FF2B5EF4-FFF2-40B4-BE49-F238E27FC236}">
                <a16:creationId xmlns:a16="http://schemas.microsoft.com/office/drawing/2014/main" id="{D5EA60CB-EF4B-A609-39AA-EF0664985CF9}"/>
              </a:ext>
            </a:extLst>
          </p:cNvPr>
          <p:cNvSpPr/>
          <p:nvPr userDrawn="1"/>
        </p:nvSpPr>
        <p:spPr>
          <a:xfrm flipH="1">
            <a:off x="7670360" y="6145079"/>
            <a:ext cx="4725380" cy="27186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61AB7B35-E5B2-FBBB-3899-A1F9AEA3B0C3}"/>
              </a:ext>
            </a:extLst>
          </p:cNvPr>
          <p:cNvSpPr txBox="1"/>
          <p:nvPr userDrawn="1"/>
        </p:nvSpPr>
        <p:spPr>
          <a:xfrm>
            <a:off x="8045962" y="6144874"/>
            <a:ext cx="4501365" cy="259815"/>
          </a:xfrm>
          <a:prstGeom prst="rect">
            <a:avLst/>
          </a:prstGeom>
          <a:noFill/>
        </p:spPr>
        <p:txBody>
          <a:bodyPr wrap="square" rtlCol="0">
            <a:spAutoFit/>
          </a:bodyPr>
          <a:lstStyle/>
          <a:p>
            <a:pPr>
              <a:lnSpc>
                <a:spcPts val="1400"/>
              </a:lnSpc>
            </a:pPr>
            <a:r>
              <a:rPr lang="en-US" sz="1000" spc="100" dirty="0">
                <a:solidFill>
                  <a:schemeClr val="bg1"/>
                </a:solidFill>
                <a:latin typeface="PT Sans" panose="020B0503020203020204" pitchFamily="34" charset="0"/>
                <a:ea typeface="PT Sans" panose="020B0503020203020204" pitchFamily="34" charset="0"/>
              </a:rPr>
              <a:t>WWW.LINKEDIN.COM/COMPANY/MEDICINES-PATENT-POOL/</a:t>
            </a:r>
          </a:p>
        </p:txBody>
      </p:sp>
      <p:sp>
        <p:nvSpPr>
          <p:cNvPr id="66" name="Rectangle: Rounded Corners 65">
            <a:extLst>
              <a:ext uri="{FF2B5EF4-FFF2-40B4-BE49-F238E27FC236}">
                <a16:creationId xmlns:a16="http://schemas.microsoft.com/office/drawing/2014/main" id="{C338AE36-D894-2734-AD2E-E38208CF9F4D}"/>
              </a:ext>
            </a:extLst>
          </p:cNvPr>
          <p:cNvSpPr/>
          <p:nvPr userDrawn="1"/>
        </p:nvSpPr>
        <p:spPr>
          <a:xfrm flipH="1">
            <a:off x="7670360" y="5818459"/>
            <a:ext cx="4725380" cy="27186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D78A8E-707F-D22C-CAAE-97C18BD75542}"/>
              </a:ext>
            </a:extLst>
          </p:cNvPr>
          <p:cNvSpPr txBox="1"/>
          <p:nvPr userDrawn="1"/>
        </p:nvSpPr>
        <p:spPr>
          <a:xfrm>
            <a:off x="8045962" y="5818254"/>
            <a:ext cx="4501365" cy="259815"/>
          </a:xfrm>
          <a:prstGeom prst="rect">
            <a:avLst/>
          </a:prstGeom>
          <a:noFill/>
        </p:spPr>
        <p:txBody>
          <a:bodyPr wrap="square" rtlCol="0">
            <a:spAutoFit/>
          </a:bodyPr>
          <a:lstStyle/>
          <a:p>
            <a:pPr>
              <a:lnSpc>
                <a:spcPts val="1400"/>
              </a:lnSpc>
            </a:pPr>
            <a:r>
              <a:rPr lang="en-US" sz="1000" spc="100" dirty="0">
                <a:solidFill>
                  <a:schemeClr val="bg1"/>
                </a:solidFill>
                <a:latin typeface="PT Sans" panose="020B0503020203020204" pitchFamily="34" charset="0"/>
                <a:ea typeface="PT Sans" panose="020B0503020203020204" pitchFamily="34" charset="0"/>
              </a:rPr>
              <a:t>YOUTUBE.COM/USER/MEDICINESPATENTPOOL</a:t>
            </a:r>
          </a:p>
        </p:txBody>
      </p:sp>
      <p:sp>
        <p:nvSpPr>
          <p:cNvPr id="71" name="Freeform: Shape 70">
            <a:extLst>
              <a:ext uri="{FF2B5EF4-FFF2-40B4-BE49-F238E27FC236}">
                <a16:creationId xmlns:a16="http://schemas.microsoft.com/office/drawing/2014/main" id="{FC51CB28-A6D4-7107-8133-8869834A7152}"/>
              </a:ext>
            </a:extLst>
          </p:cNvPr>
          <p:cNvSpPr/>
          <p:nvPr/>
        </p:nvSpPr>
        <p:spPr>
          <a:xfrm>
            <a:off x="7838449" y="5859288"/>
            <a:ext cx="205620" cy="182510"/>
          </a:xfrm>
          <a:custGeom>
            <a:avLst/>
            <a:gdLst>
              <a:gd name="connsiteX0" fmla="*/ 178003 w 205620"/>
              <a:gd name="connsiteY0" fmla="*/ 91762 h 182510"/>
              <a:gd name="connsiteX1" fmla="*/ 171193 w 205620"/>
              <a:gd name="connsiteY1" fmla="*/ 111436 h 182510"/>
              <a:gd name="connsiteX2" fmla="*/ 153979 w 205620"/>
              <a:gd name="connsiteY2" fmla="*/ 138864 h 182510"/>
              <a:gd name="connsiteX3" fmla="*/ 106877 w 205620"/>
              <a:gd name="connsiteY3" fmla="*/ 174049 h 182510"/>
              <a:gd name="connsiteX4" fmla="*/ 74909 w 205620"/>
              <a:gd name="connsiteY4" fmla="*/ 181804 h 182510"/>
              <a:gd name="connsiteX5" fmla="*/ 17592 w 205620"/>
              <a:gd name="connsiteY5" fmla="*/ 172346 h 182510"/>
              <a:gd name="connsiteX6" fmla="*/ 0 w 205620"/>
              <a:gd name="connsiteY6" fmla="*/ 161942 h 182510"/>
              <a:gd name="connsiteX7" fmla="*/ 59397 w 205620"/>
              <a:gd name="connsiteY7" fmla="*/ 143404 h 182510"/>
              <a:gd name="connsiteX8" fmla="*/ 35941 w 205620"/>
              <a:gd name="connsiteY8" fmla="*/ 133378 h 182510"/>
              <a:gd name="connsiteX9" fmla="*/ 21754 w 205620"/>
              <a:gd name="connsiteY9" fmla="*/ 111814 h 182510"/>
              <a:gd name="connsiteX10" fmla="*/ 40292 w 205620"/>
              <a:gd name="connsiteY10" fmla="*/ 110301 h 182510"/>
              <a:gd name="connsiteX11" fmla="*/ 7377 w 205620"/>
              <a:gd name="connsiteY11" fmla="*/ 64523 h 182510"/>
              <a:gd name="connsiteX12" fmla="*/ 25159 w 205620"/>
              <a:gd name="connsiteY12" fmla="*/ 69441 h 182510"/>
              <a:gd name="connsiteX13" fmla="*/ 13052 w 205620"/>
              <a:gd name="connsiteY13" fmla="*/ 9098 h 182510"/>
              <a:gd name="connsiteX14" fmla="*/ 19673 w 205620"/>
              <a:gd name="connsiteY14" fmla="*/ 15908 h 182510"/>
              <a:gd name="connsiteX15" fmla="*/ 45399 w 205620"/>
              <a:gd name="connsiteY15" fmla="*/ 38040 h 182510"/>
              <a:gd name="connsiteX16" fmla="*/ 76611 w 205620"/>
              <a:gd name="connsiteY16" fmla="*/ 52416 h 182510"/>
              <a:gd name="connsiteX17" fmla="*/ 98176 w 205620"/>
              <a:gd name="connsiteY17" fmla="*/ 56011 h 182510"/>
              <a:gd name="connsiteX18" fmla="*/ 101203 w 205620"/>
              <a:gd name="connsiteY18" fmla="*/ 52416 h 182510"/>
              <a:gd name="connsiteX19" fmla="*/ 104986 w 205620"/>
              <a:gd name="connsiteY19" fmla="*/ 25933 h 182510"/>
              <a:gd name="connsiteX20" fmla="*/ 129955 w 205620"/>
              <a:gd name="connsiteY20" fmla="*/ 2099 h 182510"/>
              <a:gd name="connsiteX21" fmla="*/ 152277 w 205620"/>
              <a:gd name="connsiteY21" fmla="*/ 964 h 182510"/>
              <a:gd name="connsiteX22" fmla="*/ 171761 w 205620"/>
              <a:gd name="connsiteY22" fmla="*/ 12314 h 182510"/>
              <a:gd name="connsiteX23" fmla="*/ 176868 w 205620"/>
              <a:gd name="connsiteY23" fmla="*/ 13638 h 182510"/>
              <a:gd name="connsiteX24" fmla="*/ 200892 w 205620"/>
              <a:gd name="connsiteY24" fmla="*/ 3234 h 182510"/>
              <a:gd name="connsiteX25" fmla="*/ 192947 w 205620"/>
              <a:gd name="connsiteY25" fmla="*/ 18934 h 182510"/>
              <a:gd name="connsiteX26" fmla="*/ 186894 w 205620"/>
              <a:gd name="connsiteY26" fmla="*/ 24988 h 182510"/>
              <a:gd name="connsiteX27" fmla="*/ 185759 w 205620"/>
              <a:gd name="connsiteY27" fmla="*/ 27447 h 182510"/>
              <a:gd name="connsiteX28" fmla="*/ 188407 w 205620"/>
              <a:gd name="connsiteY28" fmla="*/ 27636 h 182510"/>
              <a:gd name="connsiteX29" fmla="*/ 203351 w 205620"/>
              <a:gd name="connsiteY29" fmla="*/ 22339 h 182510"/>
              <a:gd name="connsiteX30" fmla="*/ 205621 w 205620"/>
              <a:gd name="connsiteY30" fmla="*/ 22150 h 182510"/>
              <a:gd name="connsiteX31" fmla="*/ 186515 w 205620"/>
              <a:gd name="connsiteY31" fmla="*/ 44472 h 182510"/>
              <a:gd name="connsiteX32" fmla="*/ 184624 w 205620"/>
              <a:gd name="connsiteY32" fmla="*/ 48066 h 182510"/>
              <a:gd name="connsiteX33" fmla="*/ 181597 w 205620"/>
              <a:gd name="connsiteY33" fmla="*/ 78521 h 182510"/>
              <a:gd name="connsiteX34" fmla="*/ 178003 w 205620"/>
              <a:gd name="connsiteY34" fmla="*/ 90817 h 182510"/>
              <a:gd name="connsiteX35" fmla="*/ 177435 w 205620"/>
              <a:gd name="connsiteY35" fmla="*/ 91006 h 182510"/>
              <a:gd name="connsiteX36" fmla="*/ 178003 w 205620"/>
              <a:gd name="connsiteY36" fmla="*/ 91384 h 18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05620" h="182510">
                <a:moveTo>
                  <a:pt x="178003" y="91762"/>
                </a:moveTo>
                <a:cubicBezTo>
                  <a:pt x="177057" y="98762"/>
                  <a:pt x="174031" y="105193"/>
                  <a:pt x="171193" y="111436"/>
                </a:cubicBezTo>
                <a:cubicBezTo>
                  <a:pt x="166653" y="121461"/>
                  <a:pt x="160789" y="130541"/>
                  <a:pt x="153979" y="138864"/>
                </a:cubicBezTo>
                <a:cubicBezTo>
                  <a:pt x="141305" y="154565"/>
                  <a:pt x="125794" y="166482"/>
                  <a:pt x="106877" y="174049"/>
                </a:cubicBezTo>
                <a:cubicBezTo>
                  <a:pt x="96473" y="178210"/>
                  <a:pt x="85880" y="180480"/>
                  <a:pt x="74909" y="181804"/>
                </a:cubicBezTo>
                <a:cubicBezTo>
                  <a:pt x="54668" y="184264"/>
                  <a:pt x="35752" y="180102"/>
                  <a:pt x="17592" y="172346"/>
                </a:cubicBezTo>
                <a:cubicBezTo>
                  <a:pt x="11728" y="169887"/>
                  <a:pt x="5864" y="167050"/>
                  <a:pt x="0" y="161942"/>
                </a:cubicBezTo>
                <a:cubicBezTo>
                  <a:pt x="22700" y="163266"/>
                  <a:pt x="42183" y="157402"/>
                  <a:pt x="59397" y="143404"/>
                </a:cubicBezTo>
                <a:cubicBezTo>
                  <a:pt x="50507" y="142458"/>
                  <a:pt x="42751" y="138864"/>
                  <a:pt x="35941" y="133378"/>
                </a:cubicBezTo>
                <a:cubicBezTo>
                  <a:pt x="29131" y="127704"/>
                  <a:pt x="24591" y="120326"/>
                  <a:pt x="21754" y="111814"/>
                </a:cubicBezTo>
                <a:cubicBezTo>
                  <a:pt x="27996" y="112381"/>
                  <a:pt x="34049" y="112570"/>
                  <a:pt x="40292" y="110301"/>
                </a:cubicBezTo>
                <a:cubicBezTo>
                  <a:pt x="20241" y="104436"/>
                  <a:pt x="6242" y="84574"/>
                  <a:pt x="7377" y="64523"/>
                </a:cubicBezTo>
                <a:cubicBezTo>
                  <a:pt x="13052" y="66982"/>
                  <a:pt x="18349" y="70576"/>
                  <a:pt x="25159" y="69441"/>
                </a:cubicBezTo>
                <a:cubicBezTo>
                  <a:pt x="6621" y="52227"/>
                  <a:pt x="3594" y="32176"/>
                  <a:pt x="13052" y="9098"/>
                </a:cubicBezTo>
                <a:cubicBezTo>
                  <a:pt x="16457" y="10800"/>
                  <a:pt x="17971" y="13638"/>
                  <a:pt x="19673" y="15908"/>
                </a:cubicBezTo>
                <a:cubicBezTo>
                  <a:pt x="26861" y="24988"/>
                  <a:pt x="36319" y="31230"/>
                  <a:pt x="45399" y="38040"/>
                </a:cubicBezTo>
                <a:cubicBezTo>
                  <a:pt x="54857" y="45228"/>
                  <a:pt x="65640" y="49011"/>
                  <a:pt x="76611" y="52416"/>
                </a:cubicBezTo>
                <a:cubicBezTo>
                  <a:pt x="83421" y="54686"/>
                  <a:pt x="90609" y="56389"/>
                  <a:pt x="98176" y="56011"/>
                </a:cubicBezTo>
                <a:cubicBezTo>
                  <a:pt x="101013" y="56011"/>
                  <a:pt x="101770" y="54876"/>
                  <a:pt x="101203" y="52416"/>
                </a:cubicBezTo>
                <a:cubicBezTo>
                  <a:pt x="99311" y="43147"/>
                  <a:pt x="101392" y="34446"/>
                  <a:pt x="104986" y="25933"/>
                </a:cubicBezTo>
                <a:cubicBezTo>
                  <a:pt x="109904" y="14395"/>
                  <a:pt x="118227" y="6260"/>
                  <a:pt x="129955" y="2099"/>
                </a:cubicBezTo>
                <a:cubicBezTo>
                  <a:pt x="137144" y="-360"/>
                  <a:pt x="144710" y="-549"/>
                  <a:pt x="152277" y="964"/>
                </a:cubicBezTo>
                <a:cubicBezTo>
                  <a:pt x="160222" y="2477"/>
                  <a:pt x="166464" y="6639"/>
                  <a:pt x="171761" y="12314"/>
                </a:cubicBezTo>
                <a:cubicBezTo>
                  <a:pt x="173463" y="14016"/>
                  <a:pt x="174787" y="14205"/>
                  <a:pt x="176868" y="13638"/>
                </a:cubicBezTo>
                <a:cubicBezTo>
                  <a:pt x="185002" y="11368"/>
                  <a:pt x="192758" y="7774"/>
                  <a:pt x="200892" y="3234"/>
                </a:cubicBezTo>
                <a:cubicBezTo>
                  <a:pt x="199378" y="9665"/>
                  <a:pt x="196541" y="14395"/>
                  <a:pt x="192947" y="18934"/>
                </a:cubicBezTo>
                <a:cubicBezTo>
                  <a:pt x="191055" y="21204"/>
                  <a:pt x="189353" y="23285"/>
                  <a:pt x="186894" y="24988"/>
                </a:cubicBezTo>
                <a:cubicBezTo>
                  <a:pt x="186137" y="25555"/>
                  <a:pt x="185191" y="26501"/>
                  <a:pt x="185759" y="27447"/>
                </a:cubicBezTo>
                <a:cubicBezTo>
                  <a:pt x="186326" y="28393"/>
                  <a:pt x="187461" y="28014"/>
                  <a:pt x="188407" y="27636"/>
                </a:cubicBezTo>
                <a:cubicBezTo>
                  <a:pt x="193514" y="25933"/>
                  <a:pt x="198811" y="24988"/>
                  <a:pt x="203351" y="22339"/>
                </a:cubicBezTo>
                <a:cubicBezTo>
                  <a:pt x="204108" y="21961"/>
                  <a:pt x="204675" y="21772"/>
                  <a:pt x="205621" y="22150"/>
                </a:cubicBezTo>
                <a:cubicBezTo>
                  <a:pt x="200892" y="31041"/>
                  <a:pt x="193893" y="37851"/>
                  <a:pt x="186515" y="44472"/>
                </a:cubicBezTo>
                <a:cubicBezTo>
                  <a:pt x="185191" y="45607"/>
                  <a:pt x="184624" y="46552"/>
                  <a:pt x="184624" y="48066"/>
                </a:cubicBezTo>
                <a:cubicBezTo>
                  <a:pt x="184813" y="58280"/>
                  <a:pt x="183110" y="68495"/>
                  <a:pt x="181597" y="78521"/>
                </a:cubicBezTo>
                <a:cubicBezTo>
                  <a:pt x="181030" y="82683"/>
                  <a:pt x="179138" y="86655"/>
                  <a:pt x="178003" y="90817"/>
                </a:cubicBezTo>
                <a:cubicBezTo>
                  <a:pt x="177814" y="90817"/>
                  <a:pt x="177625" y="90817"/>
                  <a:pt x="177435" y="91006"/>
                </a:cubicBezTo>
                <a:cubicBezTo>
                  <a:pt x="177625" y="91006"/>
                  <a:pt x="177814" y="91195"/>
                  <a:pt x="178003" y="91384"/>
                </a:cubicBezTo>
              </a:path>
            </a:pathLst>
          </a:custGeom>
          <a:solidFill>
            <a:srgbClr val="FFFFFF"/>
          </a:solidFill>
          <a:ln w="18184" cap="flat">
            <a:noFill/>
            <a:prstDash val="solid"/>
            <a:miter/>
          </a:ln>
        </p:spPr>
        <p:txBody>
          <a:bodyPr rtlCol="0" anchor="ctr"/>
          <a:lstStyle/>
          <a:p>
            <a:endParaRPr lang="en-US" dirty="0"/>
          </a:p>
        </p:txBody>
      </p:sp>
      <p:grpSp>
        <p:nvGrpSpPr>
          <p:cNvPr id="72" name="Graphic 68">
            <a:extLst>
              <a:ext uri="{FF2B5EF4-FFF2-40B4-BE49-F238E27FC236}">
                <a16:creationId xmlns:a16="http://schemas.microsoft.com/office/drawing/2014/main" id="{977A1A28-7957-A26F-4235-31722B868445}"/>
              </a:ext>
            </a:extLst>
          </p:cNvPr>
          <p:cNvGrpSpPr/>
          <p:nvPr/>
        </p:nvGrpSpPr>
        <p:grpSpPr>
          <a:xfrm>
            <a:off x="7850745" y="6181384"/>
            <a:ext cx="181327" cy="182232"/>
            <a:chOff x="7850745" y="6181384"/>
            <a:chExt cx="181327" cy="182232"/>
          </a:xfrm>
          <a:solidFill>
            <a:srgbClr val="FFFFFF"/>
          </a:solidFill>
        </p:grpSpPr>
        <p:sp>
          <p:nvSpPr>
            <p:cNvPr id="73" name="Freeform: Shape 72">
              <a:extLst>
                <a:ext uri="{FF2B5EF4-FFF2-40B4-BE49-F238E27FC236}">
                  <a16:creationId xmlns:a16="http://schemas.microsoft.com/office/drawing/2014/main" id="{337FE79D-88CD-7F8F-7F85-1245C15F464E}"/>
                </a:ext>
              </a:extLst>
            </p:cNvPr>
            <p:cNvSpPr/>
            <p:nvPr/>
          </p:nvSpPr>
          <p:spPr>
            <a:xfrm>
              <a:off x="7912412" y="6239594"/>
              <a:ext cx="119660" cy="124023"/>
            </a:xfrm>
            <a:custGeom>
              <a:avLst/>
              <a:gdLst>
                <a:gd name="connsiteX0" fmla="*/ 38589 w 119660"/>
                <a:gd name="connsiteY0" fmla="*/ 58762 h 124023"/>
                <a:gd name="connsiteX1" fmla="*/ 38589 w 119660"/>
                <a:gd name="connsiteY1" fmla="*/ 115700 h 124023"/>
                <a:gd name="connsiteX2" fmla="*/ 38211 w 119660"/>
                <a:gd name="connsiteY2" fmla="*/ 120240 h 124023"/>
                <a:gd name="connsiteX3" fmla="*/ 32536 w 119660"/>
                <a:gd name="connsiteY3" fmla="*/ 124023 h 124023"/>
                <a:gd name="connsiteX4" fmla="*/ 6242 w 119660"/>
                <a:gd name="connsiteY4" fmla="*/ 124023 h 124023"/>
                <a:gd name="connsiteX5" fmla="*/ 0 w 119660"/>
                <a:gd name="connsiteY5" fmla="*/ 117402 h 124023"/>
                <a:gd name="connsiteX6" fmla="*/ 0 w 119660"/>
                <a:gd name="connsiteY6" fmla="*/ 9579 h 124023"/>
                <a:gd name="connsiteX7" fmla="*/ 7567 w 119660"/>
                <a:gd name="connsiteY7" fmla="*/ 1823 h 124023"/>
                <a:gd name="connsiteX8" fmla="*/ 28753 w 119660"/>
                <a:gd name="connsiteY8" fmla="*/ 1823 h 124023"/>
                <a:gd name="connsiteX9" fmla="*/ 34428 w 119660"/>
                <a:gd name="connsiteY9" fmla="*/ 2202 h 124023"/>
                <a:gd name="connsiteX10" fmla="*/ 38589 w 119660"/>
                <a:gd name="connsiteY10" fmla="*/ 8066 h 124023"/>
                <a:gd name="connsiteX11" fmla="*/ 38589 w 119660"/>
                <a:gd name="connsiteY11" fmla="*/ 16767 h 124023"/>
                <a:gd name="connsiteX12" fmla="*/ 46534 w 119660"/>
                <a:gd name="connsiteY12" fmla="*/ 8066 h 124023"/>
                <a:gd name="connsiteX13" fmla="*/ 64505 w 119660"/>
                <a:gd name="connsiteY13" fmla="*/ 688 h 124023"/>
                <a:gd name="connsiteX14" fmla="*/ 81719 w 119660"/>
                <a:gd name="connsiteY14" fmla="*/ 310 h 124023"/>
                <a:gd name="connsiteX15" fmla="*/ 103851 w 119660"/>
                <a:gd name="connsiteY15" fmla="*/ 9201 h 124023"/>
                <a:gd name="connsiteX16" fmla="*/ 116336 w 119660"/>
                <a:gd name="connsiteY16" fmla="*/ 30765 h 124023"/>
                <a:gd name="connsiteX17" fmla="*/ 119173 w 119660"/>
                <a:gd name="connsiteY17" fmla="*/ 52141 h 124023"/>
                <a:gd name="connsiteX18" fmla="*/ 119551 w 119660"/>
                <a:gd name="connsiteY18" fmla="*/ 117213 h 124023"/>
                <a:gd name="connsiteX19" fmla="*/ 113120 w 119660"/>
                <a:gd name="connsiteY19" fmla="*/ 124023 h 124023"/>
                <a:gd name="connsiteX20" fmla="*/ 85124 w 119660"/>
                <a:gd name="connsiteY20" fmla="*/ 124023 h 124023"/>
                <a:gd name="connsiteX21" fmla="*/ 80395 w 119660"/>
                <a:gd name="connsiteY21" fmla="*/ 119483 h 124023"/>
                <a:gd name="connsiteX22" fmla="*/ 80395 w 119660"/>
                <a:gd name="connsiteY22" fmla="*/ 116835 h 124023"/>
                <a:gd name="connsiteX23" fmla="*/ 80395 w 119660"/>
                <a:gd name="connsiteY23" fmla="*/ 61410 h 124023"/>
                <a:gd name="connsiteX24" fmla="*/ 78125 w 119660"/>
                <a:gd name="connsiteY24" fmla="*/ 45709 h 124023"/>
                <a:gd name="connsiteX25" fmla="*/ 63937 w 119660"/>
                <a:gd name="connsiteY25" fmla="*/ 33981 h 124023"/>
                <a:gd name="connsiteX26" fmla="*/ 49561 w 119660"/>
                <a:gd name="connsiteY26" fmla="*/ 36440 h 124023"/>
                <a:gd name="connsiteX27" fmla="*/ 40670 w 119660"/>
                <a:gd name="connsiteY27" fmla="*/ 49114 h 124023"/>
                <a:gd name="connsiteX28" fmla="*/ 38779 w 119660"/>
                <a:gd name="connsiteY28" fmla="*/ 57248 h 124023"/>
                <a:gd name="connsiteX29" fmla="*/ 37833 w 119660"/>
                <a:gd name="connsiteY29" fmla="*/ 58194 h 124023"/>
                <a:gd name="connsiteX30" fmla="*/ 38589 w 119660"/>
                <a:gd name="connsiteY30" fmla="*/ 59140 h 12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9660" h="124023">
                  <a:moveTo>
                    <a:pt x="38589" y="58762"/>
                  </a:moveTo>
                  <a:cubicBezTo>
                    <a:pt x="38589" y="77678"/>
                    <a:pt x="38589" y="96783"/>
                    <a:pt x="38589" y="115700"/>
                  </a:cubicBezTo>
                  <a:cubicBezTo>
                    <a:pt x="38589" y="117213"/>
                    <a:pt x="38589" y="118726"/>
                    <a:pt x="38211" y="120240"/>
                  </a:cubicBezTo>
                  <a:cubicBezTo>
                    <a:pt x="37644" y="122321"/>
                    <a:pt x="35184" y="124023"/>
                    <a:pt x="32536" y="124023"/>
                  </a:cubicBezTo>
                  <a:cubicBezTo>
                    <a:pt x="23835" y="124023"/>
                    <a:pt x="15133" y="124023"/>
                    <a:pt x="6242" y="124023"/>
                  </a:cubicBezTo>
                  <a:cubicBezTo>
                    <a:pt x="2081" y="124023"/>
                    <a:pt x="0" y="121564"/>
                    <a:pt x="0" y="117402"/>
                  </a:cubicBezTo>
                  <a:cubicBezTo>
                    <a:pt x="0" y="81461"/>
                    <a:pt x="0" y="45520"/>
                    <a:pt x="0" y="9579"/>
                  </a:cubicBezTo>
                  <a:cubicBezTo>
                    <a:pt x="0" y="3904"/>
                    <a:pt x="1892" y="1823"/>
                    <a:pt x="7567" y="1823"/>
                  </a:cubicBezTo>
                  <a:cubicBezTo>
                    <a:pt x="14566" y="1823"/>
                    <a:pt x="21754" y="1823"/>
                    <a:pt x="28753" y="1823"/>
                  </a:cubicBezTo>
                  <a:cubicBezTo>
                    <a:pt x="30645" y="1823"/>
                    <a:pt x="32536" y="2012"/>
                    <a:pt x="34428" y="2202"/>
                  </a:cubicBezTo>
                  <a:cubicBezTo>
                    <a:pt x="36509" y="2580"/>
                    <a:pt x="38589" y="5228"/>
                    <a:pt x="38589" y="8066"/>
                  </a:cubicBezTo>
                  <a:cubicBezTo>
                    <a:pt x="38589" y="10714"/>
                    <a:pt x="38589" y="13551"/>
                    <a:pt x="38589" y="16767"/>
                  </a:cubicBezTo>
                  <a:cubicBezTo>
                    <a:pt x="41049" y="13173"/>
                    <a:pt x="43508" y="10525"/>
                    <a:pt x="46534" y="8066"/>
                  </a:cubicBezTo>
                  <a:cubicBezTo>
                    <a:pt x="51831" y="3715"/>
                    <a:pt x="57884" y="1634"/>
                    <a:pt x="64505" y="688"/>
                  </a:cubicBezTo>
                  <a:cubicBezTo>
                    <a:pt x="70180" y="-258"/>
                    <a:pt x="76044" y="-68"/>
                    <a:pt x="81719" y="310"/>
                  </a:cubicBezTo>
                  <a:cubicBezTo>
                    <a:pt x="89853" y="1067"/>
                    <a:pt x="97608" y="3526"/>
                    <a:pt x="103851" y="9201"/>
                  </a:cubicBezTo>
                  <a:cubicBezTo>
                    <a:pt x="110282" y="15065"/>
                    <a:pt x="114255" y="22442"/>
                    <a:pt x="116336" y="30765"/>
                  </a:cubicBezTo>
                  <a:cubicBezTo>
                    <a:pt x="118038" y="37764"/>
                    <a:pt x="118795" y="44763"/>
                    <a:pt x="119173" y="52141"/>
                  </a:cubicBezTo>
                  <a:cubicBezTo>
                    <a:pt x="120119" y="73895"/>
                    <a:pt x="119362" y="95459"/>
                    <a:pt x="119551" y="117213"/>
                  </a:cubicBezTo>
                  <a:cubicBezTo>
                    <a:pt x="119551" y="121375"/>
                    <a:pt x="117092" y="123834"/>
                    <a:pt x="113120" y="124023"/>
                  </a:cubicBezTo>
                  <a:cubicBezTo>
                    <a:pt x="103851" y="124023"/>
                    <a:pt x="94393" y="124023"/>
                    <a:pt x="85124" y="124023"/>
                  </a:cubicBezTo>
                  <a:cubicBezTo>
                    <a:pt x="83232" y="124023"/>
                    <a:pt x="80584" y="121375"/>
                    <a:pt x="80395" y="119483"/>
                  </a:cubicBezTo>
                  <a:cubicBezTo>
                    <a:pt x="80395" y="118537"/>
                    <a:pt x="80395" y="117591"/>
                    <a:pt x="80395" y="116835"/>
                  </a:cubicBezTo>
                  <a:cubicBezTo>
                    <a:pt x="80395" y="98297"/>
                    <a:pt x="80395" y="79759"/>
                    <a:pt x="80395" y="61410"/>
                  </a:cubicBezTo>
                  <a:cubicBezTo>
                    <a:pt x="80395" y="56113"/>
                    <a:pt x="80016" y="50817"/>
                    <a:pt x="78125" y="45709"/>
                  </a:cubicBezTo>
                  <a:cubicBezTo>
                    <a:pt x="75665" y="39089"/>
                    <a:pt x="71315" y="34927"/>
                    <a:pt x="63937" y="33981"/>
                  </a:cubicBezTo>
                  <a:cubicBezTo>
                    <a:pt x="58830" y="33224"/>
                    <a:pt x="53912" y="33603"/>
                    <a:pt x="49561" y="36440"/>
                  </a:cubicBezTo>
                  <a:cubicBezTo>
                    <a:pt x="44832" y="39467"/>
                    <a:pt x="42373" y="44007"/>
                    <a:pt x="40670" y="49114"/>
                  </a:cubicBezTo>
                  <a:cubicBezTo>
                    <a:pt x="39724" y="51763"/>
                    <a:pt x="38779" y="54411"/>
                    <a:pt x="38779" y="57248"/>
                  </a:cubicBezTo>
                  <a:cubicBezTo>
                    <a:pt x="38779" y="57816"/>
                    <a:pt x="38022" y="57627"/>
                    <a:pt x="37833" y="58194"/>
                  </a:cubicBezTo>
                  <a:cubicBezTo>
                    <a:pt x="37833" y="58572"/>
                    <a:pt x="38211" y="58951"/>
                    <a:pt x="38589" y="59140"/>
                  </a:cubicBezTo>
                </a:path>
              </a:pathLst>
            </a:custGeom>
            <a:solidFill>
              <a:srgbClr val="FFFFFF"/>
            </a:solidFill>
            <a:ln w="1818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155F1B3-1016-595A-497B-E9CA6FF0295D}"/>
                </a:ext>
              </a:extLst>
            </p:cNvPr>
            <p:cNvSpPr/>
            <p:nvPr/>
          </p:nvSpPr>
          <p:spPr>
            <a:xfrm>
              <a:off x="7856230" y="6241228"/>
              <a:ext cx="38589" cy="122388"/>
            </a:xfrm>
            <a:custGeom>
              <a:avLst/>
              <a:gdLst>
                <a:gd name="connsiteX0" fmla="*/ 189 w 38589"/>
                <a:gd name="connsiteY0" fmla="*/ 61289 h 122388"/>
                <a:gd name="connsiteX1" fmla="*/ 189 w 38589"/>
                <a:gd name="connsiteY1" fmla="*/ 6621 h 122388"/>
                <a:gd name="connsiteX2" fmla="*/ 6432 w 38589"/>
                <a:gd name="connsiteY2" fmla="*/ 0 h 122388"/>
                <a:gd name="connsiteX3" fmla="*/ 31401 w 38589"/>
                <a:gd name="connsiteY3" fmla="*/ 0 h 122388"/>
                <a:gd name="connsiteX4" fmla="*/ 38589 w 38589"/>
                <a:gd name="connsiteY4" fmla="*/ 7188 h 122388"/>
                <a:gd name="connsiteX5" fmla="*/ 38589 w 38589"/>
                <a:gd name="connsiteY5" fmla="*/ 9458 h 122388"/>
                <a:gd name="connsiteX6" fmla="*/ 38589 w 38589"/>
                <a:gd name="connsiteY6" fmla="*/ 113877 h 122388"/>
                <a:gd name="connsiteX7" fmla="*/ 36130 w 38589"/>
                <a:gd name="connsiteY7" fmla="*/ 120876 h 122388"/>
                <a:gd name="connsiteX8" fmla="*/ 32347 w 38589"/>
                <a:gd name="connsiteY8" fmla="*/ 122389 h 122388"/>
                <a:gd name="connsiteX9" fmla="*/ 6053 w 38589"/>
                <a:gd name="connsiteY9" fmla="*/ 122389 h 122388"/>
                <a:gd name="connsiteX10" fmla="*/ 0 w 38589"/>
                <a:gd name="connsiteY10" fmla="*/ 116147 h 122388"/>
                <a:gd name="connsiteX11" fmla="*/ 0 w 38589"/>
                <a:gd name="connsiteY11" fmla="*/ 61289 h 12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89" h="122388">
                  <a:moveTo>
                    <a:pt x="189" y="61289"/>
                  </a:moveTo>
                  <a:lnTo>
                    <a:pt x="189" y="6621"/>
                  </a:lnTo>
                  <a:cubicBezTo>
                    <a:pt x="189" y="2648"/>
                    <a:pt x="2459" y="189"/>
                    <a:pt x="6432" y="0"/>
                  </a:cubicBezTo>
                  <a:cubicBezTo>
                    <a:pt x="14755" y="0"/>
                    <a:pt x="23078" y="0"/>
                    <a:pt x="31401" y="0"/>
                  </a:cubicBezTo>
                  <a:cubicBezTo>
                    <a:pt x="36509" y="0"/>
                    <a:pt x="38211" y="1892"/>
                    <a:pt x="38589" y="7188"/>
                  </a:cubicBezTo>
                  <a:cubicBezTo>
                    <a:pt x="38589" y="7945"/>
                    <a:pt x="38589" y="8702"/>
                    <a:pt x="38589" y="9458"/>
                  </a:cubicBezTo>
                  <a:lnTo>
                    <a:pt x="38589" y="113877"/>
                  </a:lnTo>
                  <a:cubicBezTo>
                    <a:pt x="38589" y="116525"/>
                    <a:pt x="38589" y="118984"/>
                    <a:pt x="36130" y="120876"/>
                  </a:cubicBezTo>
                  <a:cubicBezTo>
                    <a:pt x="34995" y="121821"/>
                    <a:pt x="33671" y="122389"/>
                    <a:pt x="32347" y="122389"/>
                  </a:cubicBezTo>
                  <a:cubicBezTo>
                    <a:pt x="23645" y="122389"/>
                    <a:pt x="14944" y="122389"/>
                    <a:pt x="6053" y="122389"/>
                  </a:cubicBezTo>
                  <a:cubicBezTo>
                    <a:pt x="2837" y="122389"/>
                    <a:pt x="0" y="119551"/>
                    <a:pt x="0" y="116147"/>
                  </a:cubicBezTo>
                  <a:lnTo>
                    <a:pt x="0" y="61289"/>
                  </a:lnTo>
                </a:path>
              </a:pathLst>
            </a:custGeom>
            <a:solidFill>
              <a:srgbClr val="FFFFFF"/>
            </a:solidFill>
            <a:ln w="1818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139B0709-FE49-5D7E-0792-D593FB27217B}"/>
                </a:ext>
              </a:extLst>
            </p:cNvPr>
            <p:cNvSpPr/>
            <p:nvPr/>
          </p:nvSpPr>
          <p:spPr>
            <a:xfrm>
              <a:off x="7850745" y="6181384"/>
              <a:ext cx="49595" cy="49818"/>
            </a:xfrm>
            <a:custGeom>
              <a:avLst/>
              <a:gdLst>
                <a:gd name="connsiteX0" fmla="*/ 49561 w 49595"/>
                <a:gd name="connsiteY0" fmla="*/ 25038 h 49818"/>
                <a:gd name="connsiteX1" fmla="*/ 24780 w 49595"/>
                <a:gd name="connsiteY1" fmla="*/ 49818 h 49818"/>
                <a:gd name="connsiteX2" fmla="*/ 0 w 49595"/>
                <a:gd name="connsiteY2" fmla="*/ 24849 h 49818"/>
                <a:gd name="connsiteX3" fmla="*/ 27240 w 49595"/>
                <a:gd name="connsiteY3" fmla="*/ 68 h 49818"/>
                <a:gd name="connsiteX4" fmla="*/ 49561 w 49595"/>
                <a:gd name="connsiteY4" fmla="*/ 25038 h 49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95" h="49818">
                  <a:moveTo>
                    <a:pt x="49561" y="25038"/>
                  </a:moveTo>
                  <a:cubicBezTo>
                    <a:pt x="49939" y="38847"/>
                    <a:pt x="37644" y="49818"/>
                    <a:pt x="24780" y="49818"/>
                  </a:cubicBezTo>
                  <a:cubicBezTo>
                    <a:pt x="10593" y="49818"/>
                    <a:pt x="0" y="38658"/>
                    <a:pt x="0" y="24849"/>
                  </a:cubicBezTo>
                  <a:cubicBezTo>
                    <a:pt x="0" y="12175"/>
                    <a:pt x="9837" y="-1067"/>
                    <a:pt x="27240" y="68"/>
                  </a:cubicBezTo>
                  <a:cubicBezTo>
                    <a:pt x="38400" y="825"/>
                    <a:pt x="50318" y="11040"/>
                    <a:pt x="49561" y="25038"/>
                  </a:cubicBezTo>
                </a:path>
              </a:pathLst>
            </a:custGeom>
            <a:solidFill>
              <a:srgbClr val="FFFFFF"/>
            </a:solidFill>
            <a:ln w="18184" cap="flat">
              <a:noFill/>
              <a:prstDash val="solid"/>
              <a:miter/>
            </a:ln>
          </p:spPr>
          <p:txBody>
            <a:bodyPr rtlCol="0" anchor="ctr"/>
            <a:lstStyle/>
            <a:p>
              <a:endParaRPr lang="en-US" dirty="0"/>
            </a:p>
          </p:txBody>
        </p:sp>
      </p:grpSp>
      <p:sp>
        <p:nvSpPr>
          <p:cNvPr id="76" name="Freeform: Shape 75">
            <a:extLst>
              <a:ext uri="{FF2B5EF4-FFF2-40B4-BE49-F238E27FC236}">
                <a16:creationId xmlns:a16="http://schemas.microsoft.com/office/drawing/2014/main" id="{27D6AE77-B2BA-C3EE-4A0D-7864953291BC}"/>
              </a:ext>
            </a:extLst>
          </p:cNvPr>
          <p:cNvSpPr/>
          <p:nvPr/>
        </p:nvSpPr>
        <p:spPr>
          <a:xfrm>
            <a:off x="7837882" y="6539405"/>
            <a:ext cx="207240" cy="144121"/>
          </a:xfrm>
          <a:custGeom>
            <a:avLst/>
            <a:gdLst>
              <a:gd name="connsiteX0" fmla="*/ 82854 w 207240"/>
              <a:gd name="connsiteY0" fmla="*/ 103283 h 144121"/>
              <a:gd name="connsiteX1" fmla="*/ 109715 w 207240"/>
              <a:gd name="connsiteY1" fmla="*/ 87583 h 144121"/>
              <a:gd name="connsiteX2" fmla="*/ 134495 w 207240"/>
              <a:gd name="connsiteY2" fmla="*/ 73396 h 144121"/>
              <a:gd name="connsiteX3" fmla="*/ 134495 w 207240"/>
              <a:gd name="connsiteY3" fmla="*/ 71315 h 144121"/>
              <a:gd name="connsiteX4" fmla="*/ 126361 w 207240"/>
              <a:gd name="connsiteY4" fmla="*/ 66586 h 144121"/>
              <a:gd name="connsiteX5" fmla="*/ 110282 w 207240"/>
              <a:gd name="connsiteY5" fmla="*/ 57317 h 144121"/>
              <a:gd name="connsiteX6" fmla="*/ 90988 w 207240"/>
              <a:gd name="connsiteY6" fmla="*/ 46156 h 144121"/>
              <a:gd name="connsiteX7" fmla="*/ 82854 w 207240"/>
              <a:gd name="connsiteY7" fmla="*/ 41805 h 144121"/>
              <a:gd name="connsiteX8" fmla="*/ 82854 w 207240"/>
              <a:gd name="connsiteY8" fmla="*/ 103473 h 144121"/>
              <a:gd name="connsiteX9" fmla="*/ 0 w 207240"/>
              <a:gd name="connsiteY9" fmla="*/ 87204 h 144121"/>
              <a:gd name="connsiteX10" fmla="*/ 0 w 207240"/>
              <a:gd name="connsiteY10" fmla="*/ 57317 h 144121"/>
              <a:gd name="connsiteX11" fmla="*/ 378 w 207240"/>
              <a:gd name="connsiteY11" fmla="*/ 55614 h 144121"/>
              <a:gd name="connsiteX12" fmla="*/ 757 w 207240"/>
              <a:gd name="connsiteY12" fmla="*/ 48615 h 144121"/>
              <a:gd name="connsiteX13" fmla="*/ 2459 w 207240"/>
              <a:gd name="connsiteY13" fmla="*/ 31212 h 144121"/>
              <a:gd name="connsiteX14" fmla="*/ 5675 w 207240"/>
              <a:gd name="connsiteY14" fmla="*/ 18727 h 144121"/>
              <a:gd name="connsiteX15" fmla="*/ 15133 w 207240"/>
              <a:gd name="connsiteY15" fmla="*/ 7567 h 144121"/>
              <a:gd name="connsiteX16" fmla="*/ 31401 w 207240"/>
              <a:gd name="connsiteY16" fmla="*/ 2837 h 144121"/>
              <a:gd name="connsiteX17" fmla="*/ 49939 w 207240"/>
              <a:gd name="connsiteY17" fmla="*/ 1135 h 144121"/>
              <a:gd name="connsiteX18" fmla="*/ 69991 w 207240"/>
              <a:gd name="connsiteY18" fmla="*/ 378 h 144121"/>
              <a:gd name="connsiteX19" fmla="*/ 94203 w 207240"/>
              <a:gd name="connsiteY19" fmla="*/ 0 h 144121"/>
              <a:gd name="connsiteX20" fmla="*/ 120686 w 207240"/>
              <a:gd name="connsiteY20" fmla="*/ 0 h 144121"/>
              <a:gd name="connsiteX21" fmla="*/ 135630 w 207240"/>
              <a:gd name="connsiteY21" fmla="*/ 568 h 144121"/>
              <a:gd name="connsiteX22" fmla="*/ 155114 w 207240"/>
              <a:gd name="connsiteY22" fmla="*/ 1513 h 144121"/>
              <a:gd name="connsiteX23" fmla="*/ 167788 w 207240"/>
              <a:gd name="connsiteY23" fmla="*/ 2270 h 144121"/>
              <a:gd name="connsiteX24" fmla="*/ 182165 w 207240"/>
              <a:gd name="connsiteY24" fmla="*/ 3972 h 144121"/>
              <a:gd name="connsiteX25" fmla="*/ 197109 w 207240"/>
              <a:gd name="connsiteY25" fmla="*/ 12296 h 144121"/>
              <a:gd name="connsiteX26" fmla="*/ 203729 w 207240"/>
              <a:gd name="connsiteY26" fmla="*/ 26483 h 144121"/>
              <a:gd name="connsiteX27" fmla="*/ 205243 w 207240"/>
              <a:gd name="connsiteY27" fmla="*/ 36698 h 144121"/>
              <a:gd name="connsiteX28" fmla="*/ 206756 w 207240"/>
              <a:gd name="connsiteY28" fmla="*/ 54668 h 144121"/>
              <a:gd name="connsiteX29" fmla="*/ 207134 w 207240"/>
              <a:gd name="connsiteY29" fmla="*/ 69045 h 144121"/>
              <a:gd name="connsiteX30" fmla="*/ 206756 w 207240"/>
              <a:gd name="connsiteY30" fmla="*/ 80016 h 144121"/>
              <a:gd name="connsiteX31" fmla="*/ 206567 w 207240"/>
              <a:gd name="connsiteY31" fmla="*/ 90231 h 144121"/>
              <a:gd name="connsiteX32" fmla="*/ 205243 w 207240"/>
              <a:gd name="connsiteY32" fmla="*/ 107256 h 144121"/>
              <a:gd name="connsiteX33" fmla="*/ 202027 w 207240"/>
              <a:gd name="connsiteY33" fmla="*/ 124091 h 144121"/>
              <a:gd name="connsiteX34" fmla="*/ 184245 w 207240"/>
              <a:gd name="connsiteY34" fmla="*/ 140170 h 144121"/>
              <a:gd name="connsiteX35" fmla="*/ 162681 w 207240"/>
              <a:gd name="connsiteY35" fmla="*/ 142819 h 144121"/>
              <a:gd name="connsiteX36" fmla="*/ 148872 w 207240"/>
              <a:gd name="connsiteY36" fmla="*/ 143575 h 144121"/>
              <a:gd name="connsiteX37" fmla="*/ 136576 w 207240"/>
              <a:gd name="connsiteY37" fmla="*/ 143954 h 144121"/>
              <a:gd name="connsiteX38" fmla="*/ 115768 w 207240"/>
              <a:gd name="connsiteY38" fmla="*/ 143954 h 144121"/>
              <a:gd name="connsiteX39" fmla="*/ 83232 w 207240"/>
              <a:gd name="connsiteY39" fmla="*/ 143954 h 144121"/>
              <a:gd name="connsiteX40" fmla="*/ 66396 w 207240"/>
              <a:gd name="connsiteY40" fmla="*/ 143575 h 144121"/>
              <a:gd name="connsiteX41" fmla="*/ 48804 w 207240"/>
              <a:gd name="connsiteY41" fmla="*/ 142819 h 144121"/>
              <a:gd name="connsiteX42" fmla="*/ 29888 w 207240"/>
              <a:gd name="connsiteY42" fmla="*/ 141305 h 144121"/>
              <a:gd name="connsiteX43" fmla="*/ 18727 w 207240"/>
              <a:gd name="connsiteY43" fmla="*/ 138279 h 144121"/>
              <a:gd name="connsiteX44" fmla="*/ 5864 w 207240"/>
              <a:gd name="connsiteY44" fmla="*/ 125226 h 144121"/>
              <a:gd name="connsiteX45" fmla="*/ 2837 w 207240"/>
              <a:gd name="connsiteY45" fmla="*/ 112742 h 144121"/>
              <a:gd name="connsiteX46" fmla="*/ 1324 w 207240"/>
              <a:gd name="connsiteY46" fmla="*/ 99878 h 144121"/>
              <a:gd name="connsiteX47" fmla="*/ 757 w 207240"/>
              <a:gd name="connsiteY47" fmla="*/ 88907 h 144121"/>
              <a:gd name="connsiteX48" fmla="*/ 378 w 207240"/>
              <a:gd name="connsiteY48" fmla="*/ 86637 h 14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7240" h="144121">
                <a:moveTo>
                  <a:pt x="82854" y="103283"/>
                </a:moveTo>
                <a:cubicBezTo>
                  <a:pt x="91934" y="97987"/>
                  <a:pt x="100824" y="92690"/>
                  <a:pt x="109715" y="87583"/>
                </a:cubicBezTo>
                <a:cubicBezTo>
                  <a:pt x="117849" y="82854"/>
                  <a:pt x="126172" y="78125"/>
                  <a:pt x="134495" y="73396"/>
                </a:cubicBezTo>
                <a:cubicBezTo>
                  <a:pt x="135819" y="72639"/>
                  <a:pt x="136387" y="72071"/>
                  <a:pt x="134495" y="71315"/>
                </a:cubicBezTo>
                <a:cubicBezTo>
                  <a:pt x="131658" y="69801"/>
                  <a:pt x="129010" y="68288"/>
                  <a:pt x="126361" y="66586"/>
                </a:cubicBezTo>
                <a:cubicBezTo>
                  <a:pt x="121065" y="63370"/>
                  <a:pt x="115579" y="60343"/>
                  <a:pt x="110282" y="57317"/>
                </a:cubicBezTo>
                <a:cubicBezTo>
                  <a:pt x="103851" y="53533"/>
                  <a:pt x="97419" y="49750"/>
                  <a:pt x="90988" y="46156"/>
                </a:cubicBezTo>
                <a:cubicBezTo>
                  <a:pt x="88339" y="44643"/>
                  <a:pt x="85880" y="42940"/>
                  <a:pt x="82854" y="41805"/>
                </a:cubicBezTo>
                <a:lnTo>
                  <a:pt x="82854" y="103473"/>
                </a:lnTo>
                <a:close/>
                <a:moveTo>
                  <a:pt x="0" y="87204"/>
                </a:moveTo>
                <a:lnTo>
                  <a:pt x="0" y="57317"/>
                </a:lnTo>
                <a:cubicBezTo>
                  <a:pt x="0" y="57317"/>
                  <a:pt x="378" y="56182"/>
                  <a:pt x="378" y="55614"/>
                </a:cubicBezTo>
                <a:cubicBezTo>
                  <a:pt x="378" y="53344"/>
                  <a:pt x="378" y="50885"/>
                  <a:pt x="757" y="48615"/>
                </a:cubicBezTo>
                <a:cubicBezTo>
                  <a:pt x="1135" y="42751"/>
                  <a:pt x="1513" y="37076"/>
                  <a:pt x="2459" y="31212"/>
                </a:cubicBezTo>
                <a:cubicBezTo>
                  <a:pt x="3216" y="26861"/>
                  <a:pt x="3594" y="22700"/>
                  <a:pt x="5675" y="18727"/>
                </a:cubicBezTo>
                <a:cubicBezTo>
                  <a:pt x="7945" y="14187"/>
                  <a:pt x="11161" y="10404"/>
                  <a:pt x="15133" y="7567"/>
                </a:cubicBezTo>
                <a:cubicBezTo>
                  <a:pt x="20051" y="3972"/>
                  <a:pt x="25726" y="3594"/>
                  <a:pt x="31401" y="2837"/>
                </a:cubicBezTo>
                <a:cubicBezTo>
                  <a:pt x="37644" y="2081"/>
                  <a:pt x="43697" y="1513"/>
                  <a:pt x="49939" y="1135"/>
                </a:cubicBezTo>
                <a:cubicBezTo>
                  <a:pt x="56560" y="757"/>
                  <a:pt x="63370" y="568"/>
                  <a:pt x="69991" y="378"/>
                </a:cubicBezTo>
                <a:cubicBezTo>
                  <a:pt x="78125" y="0"/>
                  <a:pt x="86259" y="189"/>
                  <a:pt x="94203" y="0"/>
                </a:cubicBezTo>
                <a:cubicBezTo>
                  <a:pt x="103094" y="0"/>
                  <a:pt x="111985" y="0"/>
                  <a:pt x="120686" y="0"/>
                </a:cubicBezTo>
                <a:cubicBezTo>
                  <a:pt x="125605" y="0"/>
                  <a:pt x="130523" y="189"/>
                  <a:pt x="135630" y="568"/>
                </a:cubicBezTo>
                <a:cubicBezTo>
                  <a:pt x="142062" y="946"/>
                  <a:pt x="148493" y="946"/>
                  <a:pt x="155114" y="1513"/>
                </a:cubicBezTo>
                <a:cubicBezTo>
                  <a:pt x="159276" y="1702"/>
                  <a:pt x="163627" y="2081"/>
                  <a:pt x="167788" y="2270"/>
                </a:cubicBezTo>
                <a:cubicBezTo>
                  <a:pt x="172517" y="2459"/>
                  <a:pt x="177436" y="3027"/>
                  <a:pt x="182165" y="3972"/>
                </a:cubicBezTo>
                <a:cubicBezTo>
                  <a:pt x="188029" y="5107"/>
                  <a:pt x="193136" y="7756"/>
                  <a:pt x="197109" y="12296"/>
                </a:cubicBezTo>
                <a:cubicBezTo>
                  <a:pt x="200513" y="16457"/>
                  <a:pt x="202973" y="20997"/>
                  <a:pt x="203729" y="26483"/>
                </a:cubicBezTo>
                <a:cubicBezTo>
                  <a:pt x="204108" y="29888"/>
                  <a:pt x="204675" y="33293"/>
                  <a:pt x="205243" y="36698"/>
                </a:cubicBezTo>
                <a:cubicBezTo>
                  <a:pt x="205999" y="42751"/>
                  <a:pt x="206188" y="48804"/>
                  <a:pt x="206756" y="54668"/>
                </a:cubicBezTo>
                <a:cubicBezTo>
                  <a:pt x="207134" y="59397"/>
                  <a:pt x="206756" y="64316"/>
                  <a:pt x="207134" y="69045"/>
                </a:cubicBezTo>
                <a:cubicBezTo>
                  <a:pt x="207513" y="72639"/>
                  <a:pt x="206756" y="76422"/>
                  <a:pt x="206756" y="80016"/>
                </a:cubicBezTo>
                <a:cubicBezTo>
                  <a:pt x="206756" y="83421"/>
                  <a:pt x="206756" y="86826"/>
                  <a:pt x="206567" y="90231"/>
                </a:cubicBezTo>
                <a:cubicBezTo>
                  <a:pt x="206188" y="95906"/>
                  <a:pt x="205810" y="101581"/>
                  <a:pt x="205243" y="107256"/>
                </a:cubicBezTo>
                <a:cubicBezTo>
                  <a:pt x="204675" y="112931"/>
                  <a:pt x="204108" y="118606"/>
                  <a:pt x="202027" y="124091"/>
                </a:cubicBezTo>
                <a:cubicBezTo>
                  <a:pt x="198811" y="132604"/>
                  <a:pt x="192947" y="137900"/>
                  <a:pt x="184245" y="140170"/>
                </a:cubicBezTo>
                <a:cubicBezTo>
                  <a:pt x="177246" y="142062"/>
                  <a:pt x="169869" y="142251"/>
                  <a:pt x="162681" y="142819"/>
                </a:cubicBezTo>
                <a:cubicBezTo>
                  <a:pt x="158141" y="143197"/>
                  <a:pt x="153601" y="143386"/>
                  <a:pt x="148872" y="143575"/>
                </a:cubicBezTo>
                <a:cubicBezTo>
                  <a:pt x="144710" y="143954"/>
                  <a:pt x="140738" y="143764"/>
                  <a:pt x="136576" y="143954"/>
                </a:cubicBezTo>
                <a:cubicBezTo>
                  <a:pt x="129577" y="144332"/>
                  <a:pt x="122767" y="143954"/>
                  <a:pt x="115768" y="143954"/>
                </a:cubicBezTo>
                <a:cubicBezTo>
                  <a:pt x="104986" y="143954"/>
                  <a:pt x="94014" y="143954"/>
                  <a:pt x="83232" y="143954"/>
                </a:cubicBezTo>
                <a:cubicBezTo>
                  <a:pt x="77557" y="143954"/>
                  <a:pt x="71882" y="143954"/>
                  <a:pt x="66396" y="143575"/>
                </a:cubicBezTo>
                <a:cubicBezTo>
                  <a:pt x="60532" y="143386"/>
                  <a:pt x="54668" y="143197"/>
                  <a:pt x="48804" y="142819"/>
                </a:cubicBezTo>
                <a:cubicBezTo>
                  <a:pt x="42373" y="142440"/>
                  <a:pt x="36130" y="141873"/>
                  <a:pt x="29888" y="141305"/>
                </a:cubicBezTo>
                <a:cubicBezTo>
                  <a:pt x="25915" y="140927"/>
                  <a:pt x="22321" y="139981"/>
                  <a:pt x="18727" y="138279"/>
                </a:cubicBezTo>
                <a:cubicBezTo>
                  <a:pt x="12863" y="135630"/>
                  <a:pt x="8512" y="131280"/>
                  <a:pt x="5864" y="125226"/>
                </a:cubicBezTo>
                <a:cubicBezTo>
                  <a:pt x="4162" y="121254"/>
                  <a:pt x="3405" y="117092"/>
                  <a:pt x="2837" y="112742"/>
                </a:cubicBezTo>
                <a:cubicBezTo>
                  <a:pt x="2270" y="108391"/>
                  <a:pt x="1702" y="104040"/>
                  <a:pt x="1324" y="99878"/>
                </a:cubicBezTo>
                <a:cubicBezTo>
                  <a:pt x="1135" y="96284"/>
                  <a:pt x="567" y="92501"/>
                  <a:pt x="757" y="88907"/>
                </a:cubicBezTo>
                <a:cubicBezTo>
                  <a:pt x="757" y="88150"/>
                  <a:pt x="1135" y="87394"/>
                  <a:pt x="378" y="86637"/>
                </a:cubicBezTo>
              </a:path>
            </a:pathLst>
          </a:custGeom>
          <a:solidFill>
            <a:srgbClr val="FFFFFF"/>
          </a:solidFill>
          <a:ln w="18184" cap="flat">
            <a:noFill/>
            <a:prstDash val="solid"/>
            <a:miter/>
          </a:ln>
        </p:spPr>
        <p:txBody>
          <a:bodyPr rtlCol="0" anchor="ctr"/>
          <a:lstStyle/>
          <a:p>
            <a:endParaRPr lang="en-US" dirty="0"/>
          </a:p>
        </p:txBody>
      </p:sp>
      <p:sp>
        <p:nvSpPr>
          <p:cNvPr id="8" name="Freeform: Shape 52">
            <a:extLst>
              <a:ext uri="{FF2B5EF4-FFF2-40B4-BE49-F238E27FC236}">
                <a16:creationId xmlns:a16="http://schemas.microsoft.com/office/drawing/2014/main" id="{0E1E3A6C-29D6-ECC9-A8AA-D3C472F22C63}"/>
              </a:ext>
            </a:extLst>
          </p:cNvPr>
          <p:cNvSpPr/>
          <p:nvPr userDrawn="1"/>
        </p:nvSpPr>
        <p:spPr>
          <a:xfrm>
            <a:off x="1" y="4965450"/>
            <a:ext cx="6622605" cy="989394"/>
          </a:xfrm>
          <a:custGeom>
            <a:avLst/>
            <a:gdLst>
              <a:gd name="connsiteX0" fmla="*/ 0 w 8411229"/>
              <a:gd name="connsiteY0" fmla="*/ 0 h 1256608"/>
              <a:gd name="connsiteX1" fmla="*/ 7782925 w 8411229"/>
              <a:gd name="connsiteY1" fmla="*/ 0 h 1256608"/>
              <a:gd name="connsiteX2" fmla="*/ 8411229 w 8411229"/>
              <a:gd name="connsiteY2" fmla="*/ 628304 h 1256608"/>
              <a:gd name="connsiteX3" fmla="*/ 8411228 w 8411229"/>
              <a:gd name="connsiteY3" fmla="*/ 628304 h 1256608"/>
              <a:gd name="connsiteX4" fmla="*/ 7782924 w 8411229"/>
              <a:gd name="connsiteY4" fmla="*/ 1256608 h 1256608"/>
              <a:gd name="connsiteX5" fmla="*/ 0 w 8411229"/>
              <a:gd name="connsiteY5" fmla="*/ 1256607 h 1256608"/>
              <a:gd name="connsiteX6" fmla="*/ 0 w 8411229"/>
              <a:gd name="connsiteY6" fmla="*/ 0 h 125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11229" h="1256608">
                <a:moveTo>
                  <a:pt x="0" y="0"/>
                </a:moveTo>
                <a:lnTo>
                  <a:pt x="7782925" y="0"/>
                </a:lnTo>
                <a:cubicBezTo>
                  <a:pt x="8129928" y="0"/>
                  <a:pt x="8411229" y="281301"/>
                  <a:pt x="8411229" y="628304"/>
                </a:cubicBezTo>
                <a:lnTo>
                  <a:pt x="8411228" y="628304"/>
                </a:lnTo>
                <a:cubicBezTo>
                  <a:pt x="8411228" y="975307"/>
                  <a:pt x="8129927" y="1256608"/>
                  <a:pt x="7782924" y="1256608"/>
                </a:cubicBezTo>
                <a:lnTo>
                  <a:pt x="0" y="1256607"/>
                </a:lnTo>
                <a:lnTo>
                  <a:pt x="0" y="0"/>
                </a:lnTo>
                <a:close/>
              </a:path>
            </a:pathLst>
          </a:custGeom>
          <a:gradFill>
            <a:gsLst>
              <a:gs pos="0">
                <a:srgbClr val="8CC6EC"/>
              </a:gs>
              <a:gs pos="100000">
                <a:srgbClr val="CAE1F5"/>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4" name="Group 13">
            <a:extLst>
              <a:ext uri="{FF2B5EF4-FFF2-40B4-BE49-F238E27FC236}">
                <a16:creationId xmlns:a16="http://schemas.microsoft.com/office/drawing/2014/main" id="{86083864-FD9C-5D7C-4F4A-52B47684162E}"/>
              </a:ext>
            </a:extLst>
          </p:cNvPr>
          <p:cNvGrpSpPr/>
          <p:nvPr userDrawn="1"/>
        </p:nvGrpSpPr>
        <p:grpSpPr>
          <a:xfrm>
            <a:off x="1658470" y="5078359"/>
            <a:ext cx="4539979" cy="750087"/>
            <a:chOff x="1658470" y="5725511"/>
            <a:chExt cx="4539979" cy="750087"/>
          </a:xfrm>
        </p:grpSpPr>
        <p:sp>
          <p:nvSpPr>
            <p:cNvPr id="15" name="Rectangle 14">
              <a:extLst>
                <a:ext uri="{FF2B5EF4-FFF2-40B4-BE49-F238E27FC236}">
                  <a16:creationId xmlns:a16="http://schemas.microsoft.com/office/drawing/2014/main" id="{C8352C53-A4C4-A9C2-A28A-7B4146820A18}"/>
                </a:ext>
              </a:extLst>
            </p:cNvPr>
            <p:cNvSpPr/>
            <p:nvPr userDrawn="1"/>
          </p:nvSpPr>
          <p:spPr>
            <a:xfrm>
              <a:off x="3348277" y="5818254"/>
              <a:ext cx="147443" cy="824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15" descr="Graphical user interface, application&#10;&#10;Description automatically generated">
              <a:extLst>
                <a:ext uri="{FF2B5EF4-FFF2-40B4-BE49-F238E27FC236}">
                  <a16:creationId xmlns:a16="http://schemas.microsoft.com/office/drawing/2014/main" id="{84B68029-D3EB-39A1-92E3-A6EEE7E5513B}"/>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l="21495"/>
            <a:stretch/>
          </p:blipFill>
          <p:spPr>
            <a:xfrm>
              <a:off x="1658470" y="5725511"/>
              <a:ext cx="4539979" cy="750087"/>
            </a:xfrm>
            <a:prstGeom prst="rect">
              <a:avLst/>
            </a:prstGeom>
          </p:spPr>
        </p:pic>
      </p:grpSp>
      <p:pic>
        <p:nvPicPr>
          <p:cNvPr id="17" name="Graphic 16">
            <a:extLst>
              <a:ext uri="{FF2B5EF4-FFF2-40B4-BE49-F238E27FC236}">
                <a16:creationId xmlns:a16="http://schemas.microsoft.com/office/drawing/2014/main" id="{212D2733-1A3D-0368-A7FF-0D5BD23282FE}"/>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83393" y="5275099"/>
            <a:ext cx="1160138" cy="403470"/>
          </a:xfrm>
          <a:prstGeom prst="rect">
            <a:avLst/>
          </a:prstGeom>
        </p:spPr>
      </p:pic>
    </p:spTree>
    <p:extLst>
      <p:ext uri="{BB962C8B-B14F-4D97-AF65-F5344CB8AC3E}">
        <p14:creationId xmlns:p14="http://schemas.microsoft.com/office/powerpoint/2010/main" val="59745399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cxnSp>
        <p:nvCxnSpPr>
          <p:cNvPr id="7" name="Straight Connector 6">
            <a:extLst>
              <a:ext uri="{FF2B5EF4-FFF2-40B4-BE49-F238E27FC236}">
                <a16:creationId xmlns:a16="http://schemas.microsoft.com/office/drawing/2014/main" id="{C3CA5994-50B0-B3EE-D8B0-4CCB3DB69B85}"/>
              </a:ext>
            </a:extLst>
          </p:cNvPr>
          <p:cNvCxnSpPr>
            <a:cxnSpLocks/>
          </p:cNvCxnSpPr>
          <p:nvPr userDrawn="1"/>
        </p:nvCxnSpPr>
        <p:spPr>
          <a:xfrm>
            <a:off x="1692613" y="6508376"/>
            <a:ext cx="9934611" cy="0"/>
          </a:xfrm>
          <a:prstGeom prst="line">
            <a:avLst/>
          </a:prstGeom>
          <a:ln w="12700">
            <a:solidFill>
              <a:srgbClr val="007BBF"/>
            </a:solidFill>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01E029BE-D034-8DFE-BB27-E70D2B608903}"/>
              </a:ext>
            </a:extLst>
          </p:cNvPr>
          <p:cNvSpPr/>
          <p:nvPr userDrawn="1"/>
        </p:nvSpPr>
        <p:spPr>
          <a:xfrm>
            <a:off x="11580935" y="6306670"/>
            <a:ext cx="403412" cy="403412"/>
          </a:xfrm>
          <a:prstGeom prst="ellipse">
            <a:avLst/>
          </a:prstGeom>
          <a:solidFill>
            <a:srgbClr val="017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RO"/>
          </a:p>
        </p:txBody>
      </p:sp>
      <p:sp>
        <p:nvSpPr>
          <p:cNvPr id="2" name="Title 1">
            <a:extLst>
              <a:ext uri="{FF2B5EF4-FFF2-40B4-BE49-F238E27FC236}">
                <a16:creationId xmlns:a16="http://schemas.microsoft.com/office/drawing/2014/main" id="{AB9298A4-0412-B95E-52AE-D0E61F5210C3}"/>
              </a:ext>
            </a:extLst>
          </p:cNvPr>
          <p:cNvSpPr>
            <a:spLocks noGrp="1"/>
          </p:cNvSpPr>
          <p:nvPr>
            <p:ph type="title" hasCustomPrompt="1"/>
          </p:nvPr>
        </p:nvSpPr>
        <p:spPr>
          <a:xfrm>
            <a:off x="838200" y="365126"/>
            <a:ext cx="10515600" cy="630298"/>
          </a:xfrm>
        </p:spPr>
        <p:txBody>
          <a:bodyPr anchor="t">
            <a:noAutofit/>
          </a:bodyPr>
          <a:lstStyle>
            <a:lvl1pPr>
              <a:defRPr sz="3600" b="0" i="0">
                <a:solidFill>
                  <a:schemeClr val="accent1"/>
                </a:solidFill>
                <a:latin typeface="Raleway" pitchFamily="2" charset="77"/>
              </a:defRPr>
            </a:lvl1pPr>
          </a:lstStyle>
          <a:p>
            <a:r>
              <a:rPr lang="en-GB"/>
              <a:t>CLICK TO EDIT MASTER TITLE STYLE</a:t>
            </a:r>
            <a:endParaRPr lang="en-RO"/>
          </a:p>
        </p:txBody>
      </p:sp>
      <p:sp>
        <p:nvSpPr>
          <p:cNvPr id="3" name="Content Placeholder 2">
            <a:extLst>
              <a:ext uri="{FF2B5EF4-FFF2-40B4-BE49-F238E27FC236}">
                <a16:creationId xmlns:a16="http://schemas.microsoft.com/office/drawing/2014/main" id="{1BD6C6B7-3A39-E88B-FB10-9C3B2A17D58F}"/>
              </a:ext>
            </a:extLst>
          </p:cNvPr>
          <p:cNvSpPr>
            <a:spLocks noGrp="1"/>
          </p:cNvSpPr>
          <p:nvPr>
            <p:ph idx="1"/>
          </p:nvPr>
        </p:nvSpPr>
        <p:spPr/>
        <p:txBody>
          <a:bodyPr>
            <a:noAutofit/>
          </a:bodyPr>
          <a:lstStyle>
            <a:lvl1pPr marL="0" indent="0">
              <a:buNone/>
              <a:defRPr sz="1600" b="0" i="0">
                <a:solidFill>
                  <a:schemeClr val="tx1">
                    <a:lumMod val="75000"/>
                    <a:lumOff val="25000"/>
                  </a:schemeClr>
                </a:solidFill>
                <a:latin typeface="Raleway" pitchFamily="2" charset="77"/>
              </a:defRPr>
            </a:lvl1pPr>
            <a:lvl2pPr>
              <a:defRPr sz="1400" b="0" i="0">
                <a:solidFill>
                  <a:schemeClr val="tx1">
                    <a:lumMod val="75000"/>
                    <a:lumOff val="25000"/>
                  </a:schemeClr>
                </a:solidFill>
                <a:latin typeface="Raleway" pitchFamily="2" charset="77"/>
              </a:defRPr>
            </a:lvl2pPr>
            <a:lvl3pPr>
              <a:defRPr sz="1200" b="0" i="0">
                <a:solidFill>
                  <a:schemeClr val="tx1">
                    <a:lumMod val="75000"/>
                    <a:lumOff val="25000"/>
                  </a:schemeClr>
                </a:solidFill>
                <a:latin typeface="Raleway" pitchFamily="2" charset="77"/>
              </a:defRPr>
            </a:lvl3pPr>
            <a:lvl4pPr>
              <a:defRPr sz="1100" b="0" i="0">
                <a:solidFill>
                  <a:schemeClr val="tx1">
                    <a:lumMod val="75000"/>
                    <a:lumOff val="25000"/>
                  </a:schemeClr>
                </a:solidFill>
                <a:latin typeface="Raleway" pitchFamily="2" charset="77"/>
              </a:defRPr>
            </a:lvl4pPr>
            <a:lvl5pPr>
              <a:defRPr sz="1100" b="0" i="0">
                <a:solidFill>
                  <a:schemeClr val="tx1">
                    <a:lumMod val="75000"/>
                    <a:lumOff val="25000"/>
                  </a:schemeClr>
                </a:solidFill>
                <a:latin typeface="Raleway" pitchFamily="2" charset="77"/>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RO"/>
          </a:p>
        </p:txBody>
      </p:sp>
      <p:sp>
        <p:nvSpPr>
          <p:cNvPr id="6" name="Slide Number Placeholder 5">
            <a:extLst>
              <a:ext uri="{FF2B5EF4-FFF2-40B4-BE49-F238E27FC236}">
                <a16:creationId xmlns:a16="http://schemas.microsoft.com/office/drawing/2014/main" id="{9ED1521C-E25B-EF71-9EF4-9C657BCFE401}"/>
              </a:ext>
            </a:extLst>
          </p:cNvPr>
          <p:cNvSpPr>
            <a:spLocks noGrp="1"/>
          </p:cNvSpPr>
          <p:nvPr>
            <p:ph type="sldNum" sz="quarter" idx="12"/>
          </p:nvPr>
        </p:nvSpPr>
        <p:spPr>
          <a:xfrm>
            <a:off x="11560724" y="6318245"/>
            <a:ext cx="403413" cy="365125"/>
          </a:xfrm>
        </p:spPr>
        <p:txBody>
          <a:bodyPr/>
          <a:lstStyle>
            <a:lvl1pPr algn="ctr">
              <a:defRPr>
                <a:solidFill>
                  <a:schemeClr val="bg1"/>
                </a:solidFill>
                <a:latin typeface=""/>
              </a:defRPr>
            </a:lvl1pPr>
          </a:lstStyle>
          <a:p>
            <a:fld id="{1D1C8182-8BBE-B542-ADE5-8820B104469B}" type="slidenum">
              <a:rPr lang="en-RO" smtClean="0"/>
              <a:pPr/>
              <a:t>‹#›</a:t>
            </a:fld>
            <a:endParaRPr lang="en-RO"/>
          </a:p>
        </p:txBody>
      </p:sp>
      <p:sp>
        <p:nvSpPr>
          <p:cNvPr id="10" name="Round Same-side Corner of Rectangle 9">
            <a:extLst>
              <a:ext uri="{FF2B5EF4-FFF2-40B4-BE49-F238E27FC236}">
                <a16:creationId xmlns:a16="http://schemas.microsoft.com/office/drawing/2014/main" id="{895C77DB-2F91-1844-3513-C04DED213A12}"/>
              </a:ext>
            </a:extLst>
          </p:cNvPr>
          <p:cNvSpPr/>
          <p:nvPr userDrawn="1"/>
        </p:nvSpPr>
        <p:spPr>
          <a:xfrm rot="5400000">
            <a:off x="164144" y="280449"/>
            <a:ext cx="471364" cy="799652"/>
          </a:xfrm>
          <a:prstGeom prst="round2SameRect">
            <a:avLst>
              <a:gd name="adj1" fmla="val 50000"/>
              <a:gd name="adj2" fmla="val 0"/>
            </a:avLst>
          </a:prstGeom>
          <a:solidFill>
            <a:srgbClr val="007B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RO"/>
          </a:p>
        </p:txBody>
      </p:sp>
      <p:pic>
        <p:nvPicPr>
          <p:cNvPr id="4" name="Content Placeholder 9" descr="Logo&#10;&#10;Description automatically generated">
            <a:extLst>
              <a:ext uri="{FF2B5EF4-FFF2-40B4-BE49-F238E27FC236}">
                <a16:creationId xmlns:a16="http://schemas.microsoft.com/office/drawing/2014/main" id="{56908AD9-DB36-A1A8-B379-16551AF64E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07653" y="6122143"/>
            <a:ext cx="1221061" cy="630298"/>
          </a:xfrm>
          <a:prstGeom prst="rect">
            <a:avLst/>
          </a:prstGeom>
        </p:spPr>
      </p:pic>
    </p:spTree>
    <p:extLst>
      <p:ext uri="{BB962C8B-B14F-4D97-AF65-F5344CB8AC3E}">
        <p14:creationId xmlns:p14="http://schemas.microsoft.com/office/powerpoint/2010/main" val="360411048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Opening slid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7F92EEA5-9E5C-4147-9744-8F12DC13A01F}"/>
              </a:ext>
            </a:extLst>
          </p:cNvPr>
          <p:cNvSpPr/>
          <p:nvPr userDrawn="1"/>
        </p:nvSpPr>
        <p:spPr>
          <a:xfrm>
            <a:off x="0" y="0"/>
            <a:ext cx="12192000" cy="6858000"/>
          </a:xfrm>
          <a:prstGeom prst="rect">
            <a:avLst/>
          </a:prstGeom>
          <a:solidFill>
            <a:srgbClr val="283A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55" dirty="0"/>
          </a:p>
        </p:txBody>
      </p:sp>
      <p:pic>
        <p:nvPicPr>
          <p:cNvPr id="4" name="Picture 3">
            <a:extLst>
              <a:ext uri="{FF2B5EF4-FFF2-40B4-BE49-F238E27FC236}">
                <a16:creationId xmlns:a16="http://schemas.microsoft.com/office/drawing/2014/main" id="{FB1EB4DC-D48A-6343-84A7-DAFEC531153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620930" y="2834059"/>
            <a:ext cx="2950139" cy="1189880"/>
          </a:xfrm>
          <a:prstGeom prst="rect">
            <a:avLst/>
          </a:prstGeom>
        </p:spPr>
      </p:pic>
    </p:spTree>
    <p:extLst>
      <p:ext uri="{BB962C8B-B14F-4D97-AF65-F5344CB8AC3E}">
        <p14:creationId xmlns:p14="http://schemas.microsoft.com/office/powerpoint/2010/main" val="104355118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ext slide">
    <p:spTree>
      <p:nvGrpSpPr>
        <p:cNvPr id="1" name=""/>
        <p:cNvGrpSpPr/>
        <p:nvPr/>
      </p:nvGrpSpPr>
      <p:grpSpPr>
        <a:xfrm>
          <a:off x="0" y="0"/>
          <a:ext cx="0" cy="0"/>
          <a:chOff x="0" y="0"/>
          <a:chExt cx="0" cy="0"/>
        </a:xfrm>
      </p:grpSpPr>
      <p:sp>
        <p:nvSpPr>
          <p:cNvPr id="10" name="Line">
            <a:extLst>
              <a:ext uri="{FF2B5EF4-FFF2-40B4-BE49-F238E27FC236}">
                <a16:creationId xmlns:a16="http://schemas.microsoft.com/office/drawing/2014/main" id="{E499057E-09A9-6145-8409-203E67D826AE}"/>
              </a:ext>
            </a:extLst>
          </p:cNvPr>
          <p:cNvSpPr/>
          <p:nvPr userDrawn="1"/>
        </p:nvSpPr>
        <p:spPr>
          <a:xfrm>
            <a:off x="-10244" y="6606516"/>
            <a:ext cx="12219472" cy="0"/>
          </a:xfrm>
          <a:prstGeom prst="line">
            <a:avLst/>
          </a:prstGeom>
          <a:ln w="15875">
            <a:solidFill>
              <a:srgbClr val="00AEEF">
                <a:alpha val="66667"/>
              </a:srgbClr>
            </a:solidFill>
            <a:miter lim="400000"/>
          </a:ln>
        </p:spPr>
        <p:txBody>
          <a:bodyPr lIns="32151" tIns="32151" rIns="32151" bIns="32151"/>
          <a:lstStyle/>
          <a:p>
            <a:endParaRPr lang="en-GB" sz="1055" noProof="0" dirty="0"/>
          </a:p>
        </p:txBody>
      </p:sp>
      <p:sp>
        <p:nvSpPr>
          <p:cNvPr id="11" name="Title 1">
            <a:extLst>
              <a:ext uri="{FF2B5EF4-FFF2-40B4-BE49-F238E27FC236}">
                <a16:creationId xmlns:a16="http://schemas.microsoft.com/office/drawing/2014/main" id="{BB426173-BAA0-F040-8C5B-DBE87D1A9129}"/>
              </a:ext>
            </a:extLst>
          </p:cNvPr>
          <p:cNvSpPr>
            <a:spLocks noGrp="1"/>
          </p:cNvSpPr>
          <p:nvPr>
            <p:ph type="title" hasCustomPrompt="1"/>
          </p:nvPr>
        </p:nvSpPr>
        <p:spPr>
          <a:xfrm>
            <a:off x="2242603" y="174524"/>
            <a:ext cx="9519026" cy="636864"/>
          </a:xfrm>
          <a:prstGeom prst="rect">
            <a:avLst/>
          </a:prstGeom>
        </p:spPr>
        <p:txBody>
          <a:bodyPr anchor="b" anchorCtr="0">
            <a:noAutofit/>
          </a:bodyPr>
          <a:lstStyle>
            <a:lvl1pPr>
              <a:defRPr sz="1969">
                <a:solidFill>
                  <a:srgbClr val="283A8A"/>
                </a:solidFill>
              </a:defRPr>
            </a:lvl1pPr>
          </a:lstStyle>
          <a:p>
            <a:r>
              <a:rPr lang="en-GB" noProof="0"/>
              <a:t>SLIDE TITLE</a:t>
            </a:r>
          </a:p>
        </p:txBody>
      </p:sp>
      <p:sp>
        <p:nvSpPr>
          <p:cNvPr id="16" name="Text Placeholder 15">
            <a:extLst>
              <a:ext uri="{FF2B5EF4-FFF2-40B4-BE49-F238E27FC236}">
                <a16:creationId xmlns:a16="http://schemas.microsoft.com/office/drawing/2014/main" id="{417D977B-8AB9-2B4D-BCD8-AC95E3977629}"/>
              </a:ext>
            </a:extLst>
          </p:cNvPr>
          <p:cNvSpPr>
            <a:spLocks noGrp="1"/>
          </p:cNvSpPr>
          <p:nvPr>
            <p:ph type="body" sz="quarter" idx="10"/>
          </p:nvPr>
        </p:nvSpPr>
        <p:spPr>
          <a:xfrm>
            <a:off x="364674" y="1102362"/>
            <a:ext cx="11522191" cy="5345922"/>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369402991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1_Title and Conten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1E374D-FD18-874F-91C9-F11A60DD5B2D}"/>
              </a:ext>
            </a:extLst>
          </p:cNvPr>
          <p:cNvSpPr/>
          <p:nvPr userDrawn="1"/>
        </p:nvSpPr>
        <p:spPr>
          <a:xfrm>
            <a:off x="6921500" y="0"/>
            <a:ext cx="5270500" cy="68580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515377C-C8CE-360B-4945-648FE0C31490}"/>
              </a:ext>
            </a:extLst>
          </p:cNvPr>
          <p:cNvSpPr>
            <a:spLocks noGrp="1"/>
          </p:cNvSpPr>
          <p:nvPr>
            <p:ph type="title"/>
          </p:nvPr>
        </p:nvSpPr>
        <p:spPr>
          <a:xfrm>
            <a:off x="494415" y="1141301"/>
            <a:ext cx="6140302" cy="607755"/>
          </a:xfrm>
        </p:spPr>
        <p:txBody>
          <a:bodyPr>
            <a:normAutofit/>
          </a:bodyPr>
          <a:lstStyle>
            <a:lvl1pPr>
              <a:defRPr sz="3000">
                <a:gradFill>
                  <a:gsLst>
                    <a:gs pos="0">
                      <a:schemeClr val="accent1"/>
                    </a:gs>
                    <a:gs pos="100000">
                      <a:schemeClr val="accent3"/>
                    </a:gs>
                  </a:gsLst>
                  <a:lin ang="0" scaled="0"/>
                </a:gra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38A312D-8264-808B-87D0-79181D720AB0}"/>
              </a:ext>
            </a:extLst>
          </p:cNvPr>
          <p:cNvSpPr>
            <a:spLocks noGrp="1"/>
          </p:cNvSpPr>
          <p:nvPr>
            <p:ph idx="1"/>
          </p:nvPr>
        </p:nvSpPr>
        <p:spPr>
          <a:xfrm>
            <a:off x="494416" y="2933276"/>
            <a:ext cx="6139748" cy="3339933"/>
          </a:xfrm>
        </p:spPr>
        <p:txBody>
          <a:bodyPr/>
          <a:lstStyle>
            <a:lvl1pPr marL="0" indent="0">
              <a:buFontTx/>
              <a:buNone/>
              <a:defRPr sz="2000">
                <a:solidFill>
                  <a:srgbClr val="283583"/>
                </a:solidFill>
              </a:defRPr>
            </a:lvl1pPr>
            <a:lvl2pPr>
              <a:defRPr sz="1800">
                <a:solidFill>
                  <a:srgbClr val="283583"/>
                </a:solidFill>
              </a:defRPr>
            </a:lvl2pPr>
            <a:lvl3pPr marL="914400" indent="0">
              <a:buNone/>
              <a:defRPr sz="1600">
                <a:solidFill>
                  <a:srgbClr val="283583"/>
                </a:solidFill>
              </a:defRPr>
            </a:lvl3pPr>
            <a:lvl4pPr>
              <a:defRPr sz="1400">
                <a:solidFill>
                  <a:srgbClr val="283583"/>
                </a:solidFill>
              </a:defRPr>
            </a:lvl4pPr>
            <a:lvl5pPr>
              <a:defRPr sz="1200">
                <a:solidFill>
                  <a:srgbClr val="283583"/>
                </a:solidFill>
              </a:defRPr>
            </a:lvl5pPr>
          </a:lstStyle>
          <a:p>
            <a:pPr lvl="0"/>
            <a:r>
              <a:rPr lang="en-US" dirty="0"/>
              <a:t>Click to edit Master text styles</a:t>
            </a:r>
          </a:p>
          <a:p>
            <a:pPr lvl="1"/>
            <a:r>
              <a:rPr lang="en-US" dirty="0"/>
              <a:t>Second level</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493713" y="1881188"/>
            <a:ext cx="6140450" cy="399496"/>
          </a:xfrm>
        </p:spPr>
        <p:txBody>
          <a:bodyPr>
            <a:normAutofit/>
          </a:bodyPr>
          <a:lstStyle>
            <a:lvl1pPr marL="0" indent="0">
              <a:buNone/>
              <a:defRPr sz="1600">
                <a:gradFill>
                  <a:gsLst>
                    <a:gs pos="0">
                      <a:schemeClr val="accent1"/>
                    </a:gs>
                    <a:gs pos="100000">
                      <a:schemeClr val="accent3"/>
                    </a:gs>
                  </a:gsLst>
                  <a:lin ang="0" scaled="0"/>
                </a:gra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grpSp>
        <p:nvGrpSpPr>
          <p:cNvPr id="6" name="Group 5">
            <a:extLst>
              <a:ext uri="{FF2B5EF4-FFF2-40B4-BE49-F238E27FC236}">
                <a16:creationId xmlns:a16="http://schemas.microsoft.com/office/drawing/2014/main" id="{A3B15EA6-E9D1-87C3-FFAC-22F445177FBD}"/>
              </a:ext>
            </a:extLst>
          </p:cNvPr>
          <p:cNvGrpSpPr/>
          <p:nvPr userDrawn="1"/>
        </p:nvGrpSpPr>
        <p:grpSpPr>
          <a:xfrm>
            <a:off x="9765647" y="6477383"/>
            <a:ext cx="2635903" cy="272074"/>
            <a:chOff x="9765647" y="6477383"/>
            <a:chExt cx="2635903" cy="272074"/>
          </a:xfrm>
        </p:grpSpPr>
        <p:sp>
          <p:nvSpPr>
            <p:cNvPr id="7" name="Rectangle: Rounded Corners 6">
              <a:extLst>
                <a:ext uri="{FF2B5EF4-FFF2-40B4-BE49-F238E27FC236}">
                  <a16:creationId xmlns:a16="http://schemas.microsoft.com/office/drawing/2014/main" id="{6527CE71-B14B-4813-3B4D-70866F1C1856}"/>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D418AD5-941D-2FF4-8473-217C7C240BB7}"/>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spTree>
    <p:extLst>
      <p:ext uri="{BB962C8B-B14F-4D97-AF65-F5344CB8AC3E}">
        <p14:creationId xmlns:p14="http://schemas.microsoft.com/office/powerpoint/2010/main" val="200539371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
        <p:nvSpPr>
          <p:cNvPr id="8" name="Line">
            <a:extLst>
              <a:ext uri="{FF2B5EF4-FFF2-40B4-BE49-F238E27FC236}">
                <a16:creationId xmlns:a16="http://schemas.microsoft.com/office/drawing/2014/main" id="{C71B0945-3ADC-6342-9DAF-27BF0D44FC1D}"/>
              </a:ext>
            </a:extLst>
          </p:cNvPr>
          <p:cNvSpPr/>
          <p:nvPr userDrawn="1"/>
        </p:nvSpPr>
        <p:spPr>
          <a:xfrm>
            <a:off x="1166256" y="811388"/>
            <a:ext cx="11042973" cy="1"/>
          </a:xfrm>
          <a:prstGeom prst="line">
            <a:avLst/>
          </a:prstGeom>
          <a:ln w="12700">
            <a:solidFill>
              <a:schemeClr val="accent1"/>
            </a:solidFill>
            <a:miter lim="400000"/>
          </a:ln>
        </p:spPr>
        <p:txBody>
          <a:bodyPr lIns="32151" tIns="32151" rIns="32151" bIns="32151"/>
          <a:lstStyle/>
          <a:p>
            <a:endParaRPr lang="en-GB" sz="1055" noProof="0" dirty="0"/>
          </a:p>
        </p:txBody>
      </p:sp>
      <p:sp>
        <p:nvSpPr>
          <p:cNvPr id="9" name="Line">
            <a:extLst>
              <a:ext uri="{FF2B5EF4-FFF2-40B4-BE49-F238E27FC236}">
                <a16:creationId xmlns:a16="http://schemas.microsoft.com/office/drawing/2014/main" id="{5E674C22-1733-3D4F-AA6D-D4FEBB445132}"/>
              </a:ext>
            </a:extLst>
          </p:cNvPr>
          <p:cNvSpPr/>
          <p:nvPr userDrawn="1"/>
        </p:nvSpPr>
        <p:spPr>
          <a:xfrm rot="10800000">
            <a:off x="-6940" y="811388"/>
            <a:ext cx="675082" cy="0"/>
          </a:xfrm>
          <a:prstGeom prst="line">
            <a:avLst/>
          </a:prstGeom>
          <a:ln w="12700">
            <a:solidFill>
              <a:schemeClr val="accent1"/>
            </a:solidFill>
            <a:miter lim="400000"/>
          </a:ln>
        </p:spPr>
        <p:txBody>
          <a:bodyPr lIns="32151" tIns="32151" rIns="32151" bIns="32151"/>
          <a:lstStyle/>
          <a:p>
            <a:endParaRPr lang="en-GB" sz="1055" noProof="0" dirty="0"/>
          </a:p>
        </p:txBody>
      </p:sp>
      <p:sp>
        <p:nvSpPr>
          <p:cNvPr id="10" name="Line">
            <a:extLst>
              <a:ext uri="{FF2B5EF4-FFF2-40B4-BE49-F238E27FC236}">
                <a16:creationId xmlns:a16="http://schemas.microsoft.com/office/drawing/2014/main" id="{E499057E-09A9-6145-8409-203E67D826AE}"/>
              </a:ext>
            </a:extLst>
          </p:cNvPr>
          <p:cNvSpPr/>
          <p:nvPr userDrawn="1"/>
        </p:nvSpPr>
        <p:spPr>
          <a:xfrm>
            <a:off x="-10244" y="6606516"/>
            <a:ext cx="12219472" cy="0"/>
          </a:xfrm>
          <a:prstGeom prst="line">
            <a:avLst/>
          </a:prstGeom>
          <a:ln w="15875">
            <a:solidFill>
              <a:srgbClr val="00AEEF">
                <a:alpha val="66667"/>
              </a:srgbClr>
            </a:solidFill>
            <a:miter lim="400000"/>
          </a:ln>
        </p:spPr>
        <p:txBody>
          <a:bodyPr lIns="32151" tIns="32151" rIns="32151" bIns="32151"/>
          <a:lstStyle/>
          <a:p>
            <a:endParaRPr lang="en-GB" sz="1055" noProof="0" dirty="0"/>
          </a:p>
        </p:txBody>
      </p:sp>
      <p:sp>
        <p:nvSpPr>
          <p:cNvPr id="11" name="Title 1">
            <a:extLst>
              <a:ext uri="{FF2B5EF4-FFF2-40B4-BE49-F238E27FC236}">
                <a16:creationId xmlns:a16="http://schemas.microsoft.com/office/drawing/2014/main" id="{BB426173-BAA0-F040-8C5B-DBE87D1A9129}"/>
              </a:ext>
            </a:extLst>
          </p:cNvPr>
          <p:cNvSpPr>
            <a:spLocks noGrp="1"/>
          </p:cNvSpPr>
          <p:nvPr>
            <p:ph type="title" hasCustomPrompt="1"/>
          </p:nvPr>
        </p:nvSpPr>
        <p:spPr>
          <a:xfrm>
            <a:off x="2242603" y="174524"/>
            <a:ext cx="9519026" cy="636864"/>
          </a:xfrm>
          <a:prstGeom prst="rect">
            <a:avLst/>
          </a:prstGeom>
        </p:spPr>
        <p:txBody>
          <a:bodyPr anchor="b" anchorCtr="0">
            <a:noAutofit/>
          </a:bodyPr>
          <a:lstStyle>
            <a:lvl1pPr>
              <a:defRPr sz="1969">
                <a:solidFill>
                  <a:srgbClr val="283A8A"/>
                </a:solidFill>
              </a:defRPr>
            </a:lvl1pPr>
          </a:lstStyle>
          <a:p>
            <a:r>
              <a:rPr lang="en-GB" noProof="0"/>
              <a:t>SLIDE TITLE</a:t>
            </a:r>
          </a:p>
        </p:txBody>
      </p:sp>
      <p:pic>
        <p:nvPicPr>
          <p:cNvPr id="13" name="Picture 12">
            <a:extLst>
              <a:ext uri="{FF2B5EF4-FFF2-40B4-BE49-F238E27FC236}">
                <a16:creationId xmlns:a16="http://schemas.microsoft.com/office/drawing/2014/main" id="{6B4E3AAF-6C02-5145-B82B-0EBEB0215DC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364083" y="126146"/>
            <a:ext cx="1857805" cy="786113"/>
          </a:xfrm>
          <a:prstGeom prst="rect">
            <a:avLst/>
          </a:prstGeom>
        </p:spPr>
      </p:pic>
    </p:spTree>
    <p:extLst>
      <p:ext uri="{BB962C8B-B14F-4D97-AF65-F5344CB8AC3E}">
        <p14:creationId xmlns:p14="http://schemas.microsoft.com/office/powerpoint/2010/main" val="107759385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Blanck slide blue backgroun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C79F2613-9972-6F4A-BB52-2B2311345633}"/>
              </a:ext>
            </a:extLst>
          </p:cNvPr>
          <p:cNvSpPr/>
          <p:nvPr userDrawn="1"/>
        </p:nvSpPr>
        <p:spPr>
          <a:xfrm>
            <a:off x="0" y="0"/>
            <a:ext cx="12192000" cy="6858000"/>
          </a:xfrm>
          <a:prstGeom prst="rect">
            <a:avLst/>
          </a:prstGeom>
          <a:solidFill>
            <a:srgbClr val="283A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55" dirty="0"/>
          </a:p>
        </p:txBody>
      </p:sp>
      <p:pic>
        <p:nvPicPr>
          <p:cNvPr id="4" name="Picture 3">
            <a:extLst>
              <a:ext uri="{FF2B5EF4-FFF2-40B4-BE49-F238E27FC236}">
                <a16:creationId xmlns:a16="http://schemas.microsoft.com/office/drawing/2014/main" id="{A9E09829-29DA-C54F-B888-9CEF5CFB1B5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21943" y="177966"/>
            <a:ext cx="1779105" cy="708390"/>
          </a:xfrm>
          <a:prstGeom prst="rect">
            <a:avLst/>
          </a:prstGeom>
        </p:spPr>
      </p:pic>
    </p:spTree>
    <p:extLst>
      <p:ext uri="{BB962C8B-B14F-4D97-AF65-F5344CB8AC3E}">
        <p14:creationId xmlns:p14="http://schemas.microsoft.com/office/powerpoint/2010/main" val="137926262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7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15377C-C8CE-360B-4945-648FE0C31490}"/>
              </a:ext>
            </a:extLst>
          </p:cNvPr>
          <p:cNvSpPr>
            <a:spLocks noGrp="1"/>
          </p:cNvSpPr>
          <p:nvPr>
            <p:ph type="title"/>
          </p:nvPr>
        </p:nvSpPr>
        <p:spPr>
          <a:xfrm>
            <a:off x="494415" y="1141301"/>
            <a:ext cx="6140302" cy="607755"/>
          </a:xfrm>
        </p:spPr>
        <p:txBody>
          <a:bodyPr>
            <a:normAutofit/>
          </a:bodyPr>
          <a:lstStyle>
            <a:lvl1pPr>
              <a:defRPr sz="3000">
                <a:gradFill>
                  <a:gsLst>
                    <a:gs pos="0">
                      <a:schemeClr val="accent1"/>
                    </a:gs>
                    <a:gs pos="100000">
                      <a:schemeClr val="accent3"/>
                    </a:gs>
                  </a:gsLst>
                  <a:lin ang="0" scaled="0"/>
                </a:gra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38A312D-8264-808B-87D0-79181D720AB0}"/>
              </a:ext>
            </a:extLst>
          </p:cNvPr>
          <p:cNvSpPr>
            <a:spLocks noGrp="1"/>
          </p:cNvSpPr>
          <p:nvPr>
            <p:ph idx="1"/>
          </p:nvPr>
        </p:nvSpPr>
        <p:spPr>
          <a:xfrm>
            <a:off x="494416" y="2933276"/>
            <a:ext cx="5093208" cy="3339933"/>
          </a:xfrm>
        </p:spPr>
        <p:txBody>
          <a:bodyPr/>
          <a:lstStyle>
            <a:lvl1pPr marL="0" indent="0">
              <a:buFontTx/>
              <a:buNone/>
              <a:defRPr sz="2000">
                <a:solidFill>
                  <a:srgbClr val="283583"/>
                </a:solidFill>
              </a:defRPr>
            </a:lvl1pPr>
            <a:lvl2pPr>
              <a:defRPr sz="1800">
                <a:solidFill>
                  <a:srgbClr val="283583"/>
                </a:solidFill>
              </a:defRPr>
            </a:lvl2pPr>
            <a:lvl3pPr>
              <a:defRPr sz="1600">
                <a:solidFill>
                  <a:srgbClr val="283583"/>
                </a:solidFill>
              </a:defRPr>
            </a:lvl3pPr>
            <a:lvl4pPr>
              <a:defRPr sz="1400">
                <a:solidFill>
                  <a:srgbClr val="283583"/>
                </a:solidFill>
              </a:defRPr>
            </a:lvl4pPr>
            <a:lvl5pPr>
              <a:defRPr sz="1200">
                <a:solidFill>
                  <a:srgbClr val="283583"/>
                </a:solidFill>
              </a:defRPr>
            </a:lvl5pPr>
          </a:lstStyle>
          <a:p>
            <a:pPr lvl="0"/>
            <a:r>
              <a:rPr lang="en-US" dirty="0"/>
              <a:t>Click to edit Master text styles</a:t>
            </a:r>
          </a:p>
          <a:p>
            <a:pPr lvl="1"/>
            <a:r>
              <a:rPr lang="en-US" dirty="0"/>
              <a:t>Second level</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493713" y="1881188"/>
            <a:ext cx="6140450" cy="399496"/>
          </a:xfrm>
        </p:spPr>
        <p:txBody>
          <a:bodyPr>
            <a:normAutofit/>
          </a:bodyPr>
          <a:lstStyle>
            <a:lvl1pPr marL="0" indent="0">
              <a:buNone/>
              <a:defRPr sz="1600">
                <a:gradFill>
                  <a:gsLst>
                    <a:gs pos="0">
                      <a:schemeClr val="accent1"/>
                    </a:gs>
                    <a:gs pos="100000">
                      <a:schemeClr val="accent3"/>
                    </a:gs>
                  </a:gsLst>
                  <a:lin ang="0" scaled="0"/>
                </a:gra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sp>
        <p:nvSpPr>
          <p:cNvPr id="4" name="Picture Placeholder 4">
            <a:extLst>
              <a:ext uri="{FF2B5EF4-FFF2-40B4-BE49-F238E27FC236}">
                <a16:creationId xmlns:a16="http://schemas.microsoft.com/office/drawing/2014/main" id="{43ABB905-E79E-30AA-0503-9FE8D7774F78}"/>
              </a:ext>
            </a:extLst>
          </p:cNvPr>
          <p:cNvSpPr>
            <a:spLocks noGrp="1"/>
          </p:cNvSpPr>
          <p:nvPr>
            <p:ph type="pic" sz="quarter" idx="11"/>
          </p:nvPr>
        </p:nvSpPr>
        <p:spPr>
          <a:xfrm>
            <a:off x="6915713" y="249025"/>
            <a:ext cx="5093208" cy="5092861"/>
          </a:xfrm>
          <a:prstGeom prst="ellipse">
            <a:avLst/>
          </a:prstGeom>
          <a:pattFill prst="pct50">
            <a:fgClr>
              <a:srgbClr val="283583"/>
            </a:fgClr>
            <a:bgClr>
              <a:schemeClr val="bg1"/>
            </a:bgClr>
          </a:pattFill>
        </p:spPr>
        <p:txBody>
          <a:bodyPr anchor="ctr" anchorCtr="0"/>
          <a:lstStyle>
            <a:lvl1pPr marL="0" indent="0" algn="ctr">
              <a:buFontTx/>
              <a:buNone/>
              <a:defRPr/>
            </a:lvl1pPr>
          </a:lstStyle>
          <a:p>
            <a:endParaRPr lang="en-US"/>
          </a:p>
        </p:txBody>
      </p:sp>
      <p:sp>
        <p:nvSpPr>
          <p:cNvPr id="6" name="Picture Placeholder 4">
            <a:extLst>
              <a:ext uri="{FF2B5EF4-FFF2-40B4-BE49-F238E27FC236}">
                <a16:creationId xmlns:a16="http://schemas.microsoft.com/office/drawing/2014/main" id="{0A0A7652-316E-A169-C6F1-3BD4FBBE6781}"/>
              </a:ext>
            </a:extLst>
          </p:cNvPr>
          <p:cNvSpPr>
            <a:spLocks noGrp="1"/>
          </p:cNvSpPr>
          <p:nvPr>
            <p:ph type="pic" sz="quarter" idx="12"/>
          </p:nvPr>
        </p:nvSpPr>
        <p:spPr>
          <a:xfrm>
            <a:off x="5654353" y="3142527"/>
            <a:ext cx="3466684" cy="3466448"/>
          </a:xfrm>
          <a:prstGeom prst="ellipse">
            <a:avLst/>
          </a:prstGeom>
          <a:pattFill prst="pct50">
            <a:fgClr>
              <a:srgbClr val="283583"/>
            </a:fgClr>
            <a:bgClr>
              <a:schemeClr val="bg1"/>
            </a:bgClr>
          </a:pattFill>
          <a:ln w="25400">
            <a:solidFill>
              <a:schemeClr val="bg1"/>
            </a:solidFill>
          </a:ln>
        </p:spPr>
        <p:txBody>
          <a:bodyPr anchor="ctr" anchorCtr="0"/>
          <a:lstStyle>
            <a:lvl1pPr marL="0" indent="0" algn="ctr">
              <a:buFontTx/>
              <a:buNone/>
              <a:defRPr/>
            </a:lvl1pPr>
          </a:lstStyle>
          <a:p>
            <a:endParaRPr lang="en-US"/>
          </a:p>
        </p:txBody>
      </p:sp>
    </p:spTree>
    <p:extLst>
      <p:ext uri="{BB962C8B-B14F-4D97-AF65-F5344CB8AC3E}">
        <p14:creationId xmlns:p14="http://schemas.microsoft.com/office/powerpoint/2010/main" val="251704909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C19B9BCA-D56F-833E-B2CD-8E345F082D58}"/>
              </a:ext>
            </a:extLst>
          </p:cNvPr>
          <p:cNvSpPr>
            <a:spLocks noGrp="1"/>
          </p:cNvSpPr>
          <p:nvPr>
            <p:ph type="pic" sz="quarter" idx="11"/>
          </p:nvPr>
        </p:nvSpPr>
        <p:spPr>
          <a:xfrm>
            <a:off x="0" y="0"/>
            <a:ext cx="12192000" cy="6858000"/>
          </a:xfrm>
          <a:pattFill prst="pct50">
            <a:fgClr>
              <a:srgbClr val="283583"/>
            </a:fgClr>
            <a:bgClr>
              <a:schemeClr val="bg1"/>
            </a:bgClr>
          </a:pattFill>
        </p:spPr>
        <p:txBody>
          <a:bodyPr anchor="ctr" anchorCtr="0"/>
          <a:lstStyle>
            <a:lvl1pPr marL="0" indent="0" algn="ctr">
              <a:buFontTx/>
              <a:buNone/>
              <a:defRPr/>
            </a:lvl1pPr>
          </a:lstStyle>
          <a:p>
            <a:endParaRPr lang="en-US"/>
          </a:p>
        </p:txBody>
      </p:sp>
      <p:sp>
        <p:nvSpPr>
          <p:cNvPr id="2" name="Title 1">
            <a:extLst>
              <a:ext uri="{FF2B5EF4-FFF2-40B4-BE49-F238E27FC236}">
                <a16:creationId xmlns:a16="http://schemas.microsoft.com/office/drawing/2014/main" id="{3515377C-C8CE-360B-4945-648FE0C31490}"/>
              </a:ext>
            </a:extLst>
          </p:cNvPr>
          <p:cNvSpPr>
            <a:spLocks noGrp="1"/>
          </p:cNvSpPr>
          <p:nvPr>
            <p:ph type="title"/>
          </p:nvPr>
        </p:nvSpPr>
        <p:spPr>
          <a:xfrm>
            <a:off x="494414" y="4999392"/>
            <a:ext cx="5645888" cy="902895"/>
          </a:xfrm>
        </p:spPr>
        <p:txBody>
          <a:bodyPr>
            <a:normAutofit/>
          </a:bodyPr>
          <a:lstStyle>
            <a:lvl1pPr>
              <a:defRPr sz="3000">
                <a:solidFill>
                  <a:schemeClr val="bg1"/>
                </a:solidFill>
              </a:defRPr>
            </a:lvl1pPr>
          </a:lstStyle>
          <a:p>
            <a:r>
              <a:rPr lang="en-US" dirty="0"/>
              <a:t>Click to edit Master title style</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493712" y="6034419"/>
            <a:ext cx="5645887" cy="399496"/>
          </a:xfrm>
        </p:spPr>
        <p:txBody>
          <a:bodyPr>
            <a:normAutofit/>
          </a:bodyPr>
          <a:lstStyle>
            <a:lvl1pPr marL="0" indent="0">
              <a:buNone/>
              <a:defRPr sz="16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grpSp>
        <p:nvGrpSpPr>
          <p:cNvPr id="6" name="Group 5">
            <a:extLst>
              <a:ext uri="{FF2B5EF4-FFF2-40B4-BE49-F238E27FC236}">
                <a16:creationId xmlns:a16="http://schemas.microsoft.com/office/drawing/2014/main" id="{E90700E8-E5C6-3A63-1281-0DAB5512F32A}"/>
              </a:ext>
            </a:extLst>
          </p:cNvPr>
          <p:cNvGrpSpPr/>
          <p:nvPr userDrawn="1"/>
        </p:nvGrpSpPr>
        <p:grpSpPr>
          <a:xfrm>
            <a:off x="9765647" y="6477383"/>
            <a:ext cx="2635903" cy="272074"/>
            <a:chOff x="9765647" y="6477383"/>
            <a:chExt cx="2635903" cy="272074"/>
          </a:xfrm>
        </p:grpSpPr>
        <p:sp>
          <p:nvSpPr>
            <p:cNvPr id="7" name="Rectangle: Rounded Corners 6">
              <a:extLst>
                <a:ext uri="{FF2B5EF4-FFF2-40B4-BE49-F238E27FC236}">
                  <a16:creationId xmlns:a16="http://schemas.microsoft.com/office/drawing/2014/main" id="{7CEDB23A-78C2-B75B-356E-A69DC5D8D3C7}"/>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7181841A-80EE-4DC0-2B30-8DB3EB8FC84F}"/>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pic>
        <p:nvPicPr>
          <p:cNvPr id="9" name="Picture 8" descr="Logo&#10;&#10;Description automatically generated with low confidence">
            <a:extLst>
              <a:ext uri="{FF2B5EF4-FFF2-40B4-BE49-F238E27FC236}">
                <a16:creationId xmlns:a16="http://schemas.microsoft.com/office/drawing/2014/main" id="{7D35872E-9E23-BF0D-6F1A-F14497DB5A8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78729" y="163631"/>
            <a:ext cx="1328491" cy="714418"/>
          </a:xfrm>
          <a:prstGeom prst="rect">
            <a:avLst/>
          </a:prstGeom>
        </p:spPr>
      </p:pic>
    </p:spTree>
    <p:extLst>
      <p:ext uri="{BB962C8B-B14F-4D97-AF65-F5344CB8AC3E}">
        <p14:creationId xmlns:p14="http://schemas.microsoft.com/office/powerpoint/2010/main" val="329817461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0_Title and 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C19B9BCA-D56F-833E-B2CD-8E345F082D58}"/>
              </a:ext>
            </a:extLst>
          </p:cNvPr>
          <p:cNvSpPr>
            <a:spLocks noGrp="1"/>
          </p:cNvSpPr>
          <p:nvPr>
            <p:ph type="pic" sz="quarter" idx="11"/>
          </p:nvPr>
        </p:nvSpPr>
        <p:spPr>
          <a:xfrm>
            <a:off x="0" y="0"/>
            <a:ext cx="12192000" cy="6858000"/>
          </a:xfrm>
          <a:pattFill prst="pct50">
            <a:fgClr>
              <a:srgbClr val="283583"/>
            </a:fgClr>
            <a:bgClr>
              <a:schemeClr val="bg1"/>
            </a:bgClr>
          </a:pattFill>
        </p:spPr>
        <p:txBody>
          <a:bodyPr anchor="ctr" anchorCtr="0"/>
          <a:lstStyle>
            <a:lvl1pPr marL="0" indent="0" algn="ctr">
              <a:buFontTx/>
              <a:buNone/>
              <a:defRPr/>
            </a:lvl1pPr>
          </a:lstStyle>
          <a:p>
            <a:endParaRPr lang="en-US"/>
          </a:p>
        </p:txBody>
      </p:sp>
      <p:sp>
        <p:nvSpPr>
          <p:cNvPr id="2" name="Title 1">
            <a:extLst>
              <a:ext uri="{FF2B5EF4-FFF2-40B4-BE49-F238E27FC236}">
                <a16:creationId xmlns:a16="http://schemas.microsoft.com/office/drawing/2014/main" id="{3515377C-C8CE-360B-4945-648FE0C31490}"/>
              </a:ext>
            </a:extLst>
          </p:cNvPr>
          <p:cNvSpPr>
            <a:spLocks noGrp="1"/>
          </p:cNvSpPr>
          <p:nvPr>
            <p:ph type="title"/>
          </p:nvPr>
        </p:nvSpPr>
        <p:spPr>
          <a:xfrm>
            <a:off x="494414" y="4999392"/>
            <a:ext cx="5645888" cy="902895"/>
          </a:xfrm>
        </p:spPr>
        <p:txBody>
          <a:bodyPr>
            <a:normAutofit/>
          </a:bodyPr>
          <a:lstStyle>
            <a:lvl1pPr>
              <a:defRPr sz="3000">
                <a:solidFill>
                  <a:schemeClr val="bg1"/>
                </a:solidFill>
              </a:defRPr>
            </a:lvl1pPr>
          </a:lstStyle>
          <a:p>
            <a:r>
              <a:rPr lang="en-US" dirty="0"/>
              <a:t>Click to edit Master title style</a:t>
            </a:r>
          </a:p>
        </p:txBody>
      </p:sp>
      <p:sp>
        <p:nvSpPr>
          <p:cNvPr id="11" name="Text Placeholder 10">
            <a:extLst>
              <a:ext uri="{FF2B5EF4-FFF2-40B4-BE49-F238E27FC236}">
                <a16:creationId xmlns:a16="http://schemas.microsoft.com/office/drawing/2014/main" id="{FD6F98B7-8139-E0D8-9EB0-FD2B8C0659BB}"/>
              </a:ext>
            </a:extLst>
          </p:cNvPr>
          <p:cNvSpPr>
            <a:spLocks noGrp="1"/>
          </p:cNvSpPr>
          <p:nvPr>
            <p:ph type="body" sz="quarter" idx="10"/>
          </p:nvPr>
        </p:nvSpPr>
        <p:spPr>
          <a:xfrm>
            <a:off x="493712" y="6034419"/>
            <a:ext cx="5645887" cy="399496"/>
          </a:xfrm>
        </p:spPr>
        <p:txBody>
          <a:bodyPr>
            <a:normAutofit/>
          </a:bodyPr>
          <a:lstStyle>
            <a:lvl1pPr marL="0" indent="0">
              <a:buNone/>
              <a:defRPr sz="16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text styles</a:t>
            </a:r>
          </a:p>
        </p:txBody>
      </p:sp>
      <p:grpSp>
        <p:nvGrpSpPr>
          <p:cNvPr id="6" name="Group 5">
            <a:extLst>
              <a:ext uri="{FF2B5EF4-FFF2-40B4-BE49-F238E27FC236}">
                <a16:creationId xmlns:a16="http://schemas.microsoft.com/office/drawing/2014/main" id="{E90700E8-E5C6-3A63-1281-0DAB5512F32A}"/>
              </a:ext>
            </a:extLst>
          </p:cNvPr>
          <p:cNvGrpSpPr/>
          <p:nvPr userDrawn="1"/>
        </p:nvGrpSpPr>
        <p:grpSpPr>
          <a:xfrm>
            <a:off x="9765647" y="6477383"/>
            <a:ext cx="2635903" cy="272074"/>
            <a:chOff x="9765647" y="6477383"/>
            <a:chExt cx="2635903" cy="272074"/>
          </a:xfrm>
        </p:grpSpPr>
        <p:sp>
          <p:nvSpPr>
            <p:cNvPr id="7" name="Rectangle: Rounded Corners 6">
              <a:extLst>
                <a:ext uri="{FF2B5EF4-FFF2-40B4-BE49-F238E27FC236}">
                  <a16:creationId xmlns:a16="http://schemas.microsoft.com/office/drawing/2014/main" id="{7CEDB23A-78C2-B75B-356E-A69DC5D8D3C7}"/>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7181841A-80EE-4DC0-2B30-8DB3EB8FC84F}"/>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grpSp>
        <p:nvGrpSpPr>
          <p:cNvPr id="3" name="Group 2">
            <a:extLst>
              <a:ext uri="{FF2B5EF4-FFF2-40B4-BE49-F238E27FC236}">
                <a16:creationId xmlns:a16="http://schemas.microsoft.com/office/drawing/2014/main" id="{FF67BA5B-DA70-4E8C-31B1-6985E9C2A0C4}"/>
              </a:ext>
            </a:extLst>
          </p:cNvPr>
          <p:cNvGrpSpPr/>
          <p:nvPr userDrawn="1"/>
        </p:nvGrpSpPr>
        <p:grpSpPr>
          <a:xfrm>
            <a:off x="265202" y="163631"/>
            <a:ext cx="1365427" cy="714418"/>
            <a:chOff x="442593" y="368967"/>
            <a:chExt cx="3021218" cy="1580760"/>
          </a:xfrm>
        </p:grpSpPr>
        <p:sp>
          <p:nvSpPr>
            <p:cNvPr id="4" name="Freeform: Shape 3">
              <a:extLst>
                <a:ext uri="{FF2B5EF4-FFF2-40B4-BE49-F238E27FC236}">
                  <a16:creationId xmlns:a16="http://schemas.microsoft.com/office/drawing/2014/main" id="{5061F1F0-1C40-BC7D-9498-219C01E1B1AF}"/>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276BE3BA-F197-0077-7A8A-5EAD43222A9E}"/>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F355FE-5452-2590-A03F-01EE20D0E132}"/>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EFDF5A44-83AF-5EA1-DABD-35A6139D0376}"/>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1410313D-821D-3284-B487-F58B3B0F3882}"/>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2A18F1AA-90A7-43B0-B8BD-FF4CBCF31E50}"/>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86328D89-F5F1-D635-2072-A84A1C7AEA62}"/>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BB08670F-D1E7-9935-40B3-79112A4B079D}"/>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1379E4BD-6D69-772A-BC84-A274136CACB3}"/>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6FB7079F-C72B-24B9-32DA-DAB42E187DEF}"/>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238CA3E4-4C5E-DC0D-CA55-C344BB573118}"/>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DC167D6-4421-7003-CA2F-B345CB6E334F}"/>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DE262DFE-BADC-F569-B080-52CE707AFDAA}"/>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6AC3788-8801-E620-BC0B-6FAEF5F4D3FA}"/>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AFC70EE7-4D33-A10B-7080-896DE5FCC041}"/>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29CFBE1-6A29-9A11-A6B6-6111268E8A21}"/>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844E8D3D-6B34-CC5A-DB29-CE1CF742F4C1}"/>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262E56E6-0F1B-1D85-DA0C-A323D21E578D}"/>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7554CA1C-E5B3-F8AC-3CC4-827707DC853B}"/>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DE296128-C130-984C-B982-A812F39D6294}"/>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DE2180FA-C0C2-A92F-2AA7-081B1FB9AF20}"/>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193E3298-95A5-C7A7-B732-ED50BD737EF0}"/>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a:p>
          </p:txBody>
        </p:sp>
      </p:grpSp>
    </p:spTree>
    <p:extLst>
      <p:ext uri="{BB962C8B-B14F-4D97-AF65-F5344CB8AC3E}">
        <p14:creationId xmlns:p14="http://schemas.microsoft.com/office/powerpoint/2010/main" val="423122714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24.xml"/><Relationship Id="rId7" Type="http://schemas.openxmlformats.org/officeDocument/2006/relationships/image" Target="../media/image9.jpg"/><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theme" Target="../theme/theme2.xml"/><Relationship Id="rId5" Type="http://schemas.openxmlformats.org/officeDocument/2006/relationships/slideLayout" Target="../slideLayouts/slideLayout26.xml"/><Relationship Id="rId4"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image" Target="../media/image6.jpeg"/><Relationship Id="rId5" Type="http://schemas.openxmlformats.org/officeDocument/2006/relationships/slideLayout" Target="../slideLayouts/slideLayout31.xml"/><Relationship Id="rId10" Type="http://schemas.openxmlformats.org/officeDocument/2006/relationships/theme" Target="../theme/theme3.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38.xml"/><Relationship Id="rId7" Type="http://schemas.openxmlformats.org/officeDocument/2006/relationships/image" Target="../media/image10.jpeg"/><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theme" Target="../theme/theme4.xml"/><Relationship Id="rId5" Type="http://schemas.openxmlformats.org/officeDocument/2006/relationships/slideLayout" Target="../slideLayouts/slideLayout40.xml"/><Relationship Id="rId4" Type="http://schemas.openxmlformats.org/officeDocument/2006/relationships/slideLayout" Target="../slideLayouts/slideLayout3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slideLayout" Target="../slideLayouts/slideLayout53.xml"/><Relationship Id="rId18" Type="http://schemas.openxmlformats.org/officeDocument/2006/relationships/slideLayout" Target="../slideLayouts/slideLayout58.xml"/><Relationship Id="rId3" Type="http://schemas.openxmlformats.org/officeDocument/2006/relationships/slideLayout" Target="../slideLayouts/slideLayout43.xml"/><Relationship Id="rId21" Type="http://schemas.openxmlformats.org/officeDocument/2006/relationships/slideLayout" Target="../slideLayouts/slideLayout61.xml"/><Relationship Id="rId7" Type="http://schemas.openxmlformats.org/officeDocument/2006/relationships/slideLayout" Target="../slideLayouts/slideLayout47.xml"/><Relationship Id="rId12" Type="http://schemas.openxmlformats.org/officeDocument/2006/relationships/slideLayout" Target="../slideLayouts/slideLayout52.xml"/><Relationship Id="rId17" Type="http://schemas.openxmlformats.org/officeDocument/2006/relationships/slideLayout" Target="../slideLayouts/slideLayout57.xml"/><Relationship Id="rId2" Type="http://schemas.openxmlformats.org/officeDocument/2006/relationships/slideLayout" Target="../slideLayouts/slideLayout42.xml"/><Relationship Id="rId16" Type="http://schemas.openxmlformats.org/officeDocument/2006/relationships/slideLayout" Target="../slideLayouts/slideLayout56.xml"/><Relationship Id="rId20" Type="http://schemas.openxmlformats.org/officeDocument/2006/relationships/slideLayout" Target="../slideLayouts/slideLayout60.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5" Type="http://schemas.openxmlformats.org/officeDocument/2006/relationships/slideLayout" Target="../slideLayouts/slideLayout55.xml"/><Relationship Id="rId23" Type="http://schemas.openxmlformats.org/officeDocument/2006/relationships/image" Target="../media/image11.png"/><Relationship Id="rId10" Type="http://schemas.openxmlformats.org/officeDocument/2006/relationships/slideLayout" Target="../slideLayouts/slideLayout50.xml"/><Relationship Id="rId19" Type="http://schemas.openxmlformats.org/officeDocument/2006/relationships/slideLayout" Target="../slideLayouts/slideLayout59.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4" Type="http://schemas.openxmlformats.org/officeDocument/2006/relationships/slideLayout" Target="../slideLayouts/slideLayout54.xml"/><Relationship Id="rId22" Type="http://schemas.openxmlformats.org/officeDocument/2006/relationships/theme" Target="../theme/theme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5111F8A-E144-A5E6-8B21-235F07DF52C0}"/>
              </a:ext>
            </a:extLst>
          </p:cNvPr>
          <p:cNvSpPr>
            <a:spLocks noGrp="1"/>
          </p:cNvSpPr>
          <p:nvPr>
            <p:ph type="title"/>
          </p:nvPr>
        </p:nvSpPr>
        <p:spPr>
          <a:xfrm>
            <a:off x="1956390" y="365125"/>
            <a:ext cx="9397409"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5F2AF644-B23B-8C01-65C1-F0463D842AA7}"/>
              </a:ext>
            </a:extLst>
          </p:cNvPr>
          <p:cNvSpPr>
            <a:spLocks noGrp="1"/>
          </p:cNvSpPr>
          <p:nvPr>
            <p:ph type="body" idx="1"/>
          </p:nvPr>
        </p:nvSpPr>
        <p:spPr>
          <a:xfrm>
            <a:off x="1956390" y="1825625"/>
            <a:ext cx="9397409"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ED3560A1-F3F6-DA13-B85C-5CCA9B19431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8482F7C-70B2-478F-9552-358285C1A509}" type="datetimeFigureOut">
              <a:rPr lang="en-US" smtClean="0"/>
              <a:t>11/10/24</a:t>
            </a:fld>
            <a:endParaRPr lang="en-US"/>
          </a:p>
        </p:txBody>
      </p:sp>
      <p:sp>
        <p:nvSpPr>
          <p:cNvPr id="5" name="Footer Placeholder 4">
            <a:extLst>
              <a:ext uri="{FF2B5EF4-FFF2-40B4-BE49-F238E27FC236}">
                <a16:creationId xmlns:a16="http://schemas.microsoft.com/office/drawing/2014/main" id="{F050ACB5-B387-C7F2-575D-FC229A14CB52}"/>
              </a:ext>
            </a:extLst>
          </p:cNvPr>
          <p:cNvSpPr>
            <a:spLocks noGrp="1"/>
          </p:cNvSpPr>
          <p:nvPr>
            <p:ph type="ftr" sz="quarter" idx="3"/>
          </p:nvPr>
        </p:nvSpPr>
        <p:spPr>
          <a:xfrm>
            <a:off x="4038600" y="6356350"/>
            <a:ext cx="3122428"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a:extLst>
              <a:ext uri="{FF2B5EF4-FFF2-40B4-BE49-F238E27FC236}">
                <a16:creationId xmlns:a16="http://schemas.microsoft.com/office/drawing/2014/main" id="{57C969EB-F972-8711-4A21-13E1E19D5936}"/>
              </a:ext>
            </a:extLst>
          </p:cNvPr>
          <p:cNvSpPr>
            <a:spLocks noGrp="1"/>
          </p:cNvSpPr>
          <p:nvPr>
            <p:ph type="sldNum" sz="quarter" idx="4"/>
          </p:nvPr>
        </p:nvSpPr>
        <p:spPr>
          <a:xfrm>
            <a:off x="7618228" y="6356350"/>
            <a:ext cx="1924493"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14F45C3-C7C0-40ED-8882-EC0630FFE427}" type="slidenum">
              <a:rPr lang="en-US" smtClean="0"/>
              <a:t>‹#›</a:t>
            </a:fld>
            <a:endParaRPr lang="en-US"/>
          </a:p>
        </p:txBody>
      </p:sp>
      <p:pic>
        <p:nvPicPr>
          <p:cNvPr id="7" name="Picture 6" descr="Logo&#10;&#10;Description automatically generated with low confidence">
            <a:extLst>
              <a:ext uri="{FF2B5EF4-FFF2-40B4-BE49-F238E27FC236}">
                <a16:creationId xmlns:a16="http://schemas.microsoft.com/office/drawing/2014/main" id="{160771A7-8ED2-5E24-D87E-F6A78EA8E6AE}"/>
              </a:ext>
            </a:extLst>
          </p:cNvPr>
          <p:cNvPicPr>
            <a:picLocks noChangeAspect="1"/>
          </p:cNvPicPr>
          <p:nvPr userDrawn="1"/>
        </p:nvPicPr>
        <p:blipFill>
          <a:blip r:embed="rId23" cstate="screen">
            <a:extLst>
              <a:ext uri="{28A0092B-C50C-407E-A947-70E740481C1C}">
                <a14:useLocalDpi xmlns:a14="http://schemas.microsoft.com/office/drawing/2010/main"/>
              </a:ext>
            </a:extLst>
          </a:blip>
          <a:stretch>
            <a:fillRect/>
          </a:stretch>
        </p:blipFill>
        <p:spPr>
          <a:xfrm>
            <a:off x="278729" y="163631"/>
            <a:ext cx="1328491" cy="714418"/>
          </a:xfrm>
          <a:prstGeom prst="rect">
            <a:avLst/>
          </a:prstGeom>
        </p:spPr>
      </p:pic>
      <p:grpSp>
        <p:nvGrpSpPr>
          <p:cNvPr id="8" name="Group 7">
            <a:extLst>
              <a:ext uri="{FF2B5EF4-FFF2-40B4-BE49-F238E27FC236}">
                <a16:creationId xmlns:a16="http://schemas.microsoft.com/office/drawing/2014/main" id="{318A2DAC-47B0-393D-8308-CE8F1C660A76}"/>
              </a:ext>
            </a:extLst>
          </p:cNvPr>
          <p:cNvGrpSpPr/>
          <p:nvPr userDrawn="1"/>
        </p:nvGrpSpPr>
        <p:grpSpPr>
          <a:xfrm>
            <a:off x="9765647" y="6585438"/>
            <a:ext cx="2635903" cy="272074"/>
            <a:chOff x="9765647" y="6477383"/>
            <a:chExt cx="2635903" cy="272074"/>
          </a:xfrm>
        </p:grpSpPr>
        <p:sp>
          <p:nvSpPr>
            <p:cNvPr id="9" name="Rectangle: Rounded Corners 8">
              <a:extLst>
                <a:ext uri="{FF2B5EF4-FFF2-40B4-BE49-F238E27FC236}">
                  <a16:creationId xmlns:a16="http://schemas.microsoft.com/office/drawing/2014/main" id="{2031BBD8-3E53-3765-7ADE-BD74248D425E}"/>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39462D03-3FED-04BB-2D0A-32067C2A35D6}"/>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spTree>
    <p:extLst>
      <p:ext uri="{BB962C8B-B14F-4D97-AF65-F5344CB8AC3E}">
        <p14:creationId xmlns:p14="http://schemas.microsoft.com/office/powerpoint/2010/main" val="345790998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78" r:id="rId3"/>
    <p:sldLayoutId id="2147483825" r:id="rId4"/>
    <p:sldLayoutId id="2147483826" r:id="rId5"/>
    <p:sldLayoutId id="2147483701" r:id="rId6"/>
    <p:sldLayoutId id="2147483679" r:id="rId7"/>
    <p:sldLayoutId id="2147483669" r:id="rId8"/>
    <p:sldLayoutId id="2147483670" r:id="rId9"/>
    <p:sldLayoutId id="2147483684" r:id="rId10"/>
    <p:sldLayoutId id="2147483655" r:id="rId11"/>
    <p:sldLayoutId id="2147483682" r:id="rId12"/>
    <p:sldLayoutId id="2147483692" r:id="rId13"/>
    <p:sldLayoutId id="2147483651" r:id="rId14"/>
    <p:sldLayoutId id="2147483683" r:id="rId15"/>
    <p:sldLayoutId id="2147483654" r:id="rId16"/>
    <p:sldLayoutId id="2147483828" r:id="rId17"/>
    <p:sldLayoutId id="2147483661" r:id="rId18"/>
    <p:sldLayoutId id="2147483671" r:id="rId19"/>
    <p:sldLayoutId id="2147483666" r:id="rId20"/>
    <p:sldLayoutId id="2147483835" r:id="rId21"/>
  </p:sldLayoutIdLst>
  <p:txStyles>
    <p:titleStyle>
      <a:lvl1pPr algn="l" defTabSz="914400" rtl="0" eaLnBrk="1" latinLnBrk="0" hangingPunct="1">
        <a:lnSpc>
          <a:spcPct val="90000"/>
        </a:lnSpc>
        <a:spcBef>
          <a:spcPct val="0"/>
        </a:spcBef>
        <a:buNone/>
        <a:defRPr sz="3000" kern="1200">
          <a:gradFill>
            <a:gsLst>
              <a:gs pos="0">
                <a:schemeClr val="accent1"/>
              </a:gs>
              <a:gs pos="100000">
                <a:schemeClr val="accent3"/>
              </a:gs>
            </a:gsLst>
            <a:lin ang="0" scaled="0"/>
          </a:gra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rgbClr val="283583"/>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rgbClr val="283583"/>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rgbClr val="283583"/>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rgbClr val="283583"/>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rgbClr val="28358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80E6F8E7-C5B4-B427-C960-F5A8E01726E9}"/>
              </a:ext>
            </a:extLst>
          </p:cNvPr>
          <p:cNvPicPr>
            <a:picLocks noChangeAspect="1"/>
          </p:cNvPicPr>
          <p:nvPr userDrawn="1"/>
        </p:nvPicPr>
        <p:blipFill>
          <a:blip r:embed="rId7">
            <a:extLst>
              <a:ext uri="{28A0092B-C50C-407E-A947-70E740481C1C}">
                <a14:useLocalDpi xmlns:a14="http://schemas.microsoft.com/office/drawing/2010/main"/>
              </a:ext>
            </a:extLst>
          </a:blip>
          <a:srcRect/>
          <a:stretch/>
        </p:blipFill>
        <p:spPr>
          <a:xfrm>
            <a:off x="2706" y="1522"/>
            <a:ext cx="12183879" cy="6853431"/>
          </a:xfrm>
          <a:prstGeom prst="rect">
            <a:avLst/>
          </a:prstGeom>
        </p:spPr>
      </p:pic>
      <p:sp>
        <p:nvSpPr>
          <p:cNvPr id="2" name="Title Placeholder 1">
            <a:extLst>
              <a:ext uri="{FF2B5EF4-FFF2-40B4-BE49-F238E27FC236}">
                <a16:creationId xmlns:a16="http://schemas.microsoft.com/office/drawing/2014/main" id="{05111F8A-E144-A5E6-8B21-235F07DF52C0}"/>
              </a:ext>
            </a:extLst>
          </p:cNvPr>
          <p:cNvSpPr>
            <a:spLocks noGrp="1"/>
          </p:cNvSpPr>
          <p:nvPr>
            <p:ph type="title"/>
          </p:nvPr>
        </p:nvSpPr>
        <p:spPr>
          <a:xfrm>
            <a:off x="1956390" y="365125"/>
            <a:ext cx="9397409"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5F2AF644-B23B-8C01-65C1-F0463D842AA7}"/>
              </a:ext>
            </a:extLst>
          </p:cNvPr>
          <p:cNvSpPr>
            <a:spLocks noGrp="1"/>
          </p:cNvSpPr>
          <p:nvPr>
            <p:ph type="body" idx="1"/>
          </p:nvPr>
        </p:nvSpPr>
        <p:spPr>
          <a:xfrm>
            <a:off x="1956390" y="1825625"/>
            <a:ext cx="9397409"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ED3560A1-F3F6-DA13-B85C-5CCA9B19431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8482F7C-70B2-478F-9552-358285C1A509}" type="datetimeFigureOut">
              <a:rPr lang="en-US" smtClean="0"/>
              <a:t>11/10/24</a:t>
            </a:fld>
            <a:endParaRPr lang="en-US"/>
          </a:p>
        </p:txBody>
      </p:sp>
      <p:sp>
        <p:nvSpPr>
          <p:cNvPr id="5" name="Footer Placeholder 4">
            <a:extLst>
              <a:ext uri="{FF2B5EF4-FFF2-40B4-BE49-F238E27FC236}">
                <a16:creationId xmlns:a16="http://schemas.microsoft.com/office/drawing/2014/main" id="{F050ACB5-B387-C7F2-575D-FC229A14CB52}"/>
              </a:ext>
            </a:extLst>
          </p:cNvPr>
          <p:cNvSpPr>
            <a:spLocks noGrp="1"/>
          </p:cNvSpPr>
          <p:nvPr>
            <p:ph type="ftr" sz="quarter" idx="3"/>
          </p:nvPr>
        </p:nvSpPr>
        <p:spPr>
          <a:xfrm>
            <a:off x="4038600" y="6356350"/>
            <a:ext cx="3122428"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a:extLst>
              <a:ext uri="{FF2B5EF4-FFF2-40B4-BE49-F238E27FC236}">
                <a16:creationId xmlns:a16="http://schemas.microsoft.com/office/drawing/2014/main" id="{57C969EB-F972-8711-4A21-13E1E19D5936}"/>
              </a:ext>
            </a:extLst>
          </p:cNvPr>
          <p:cNvSpPr>
            <a:spLocks noGrp="1"/>
          </p:cNvSpPr>
          <p:nvPr>
            <p:ph type="sldNum" sz="quarter" idx="4"/>
          </p:nvPr>
        </p:nvSpPr>
        <p:spPr>
          <a:xfrm>
            <a:off x="7618228" y="6356350"/>
            <a:ext cx="1924493"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14F45C3-C7C0-40ED-8882-EC0630FFE427}" type="slidenum">
              <a:rPr lang="en-US" smtClean="0"/>
              <a:t>‹#›</a:t>
            </a:fld>
            <a:endParaRPr lang="en-US"/>
          </a:p>
        </p:txBody>
      </p:sp>
      <p:grpSp>
        <p:nvGrpSpPr>
          <p:cNvPr id="8" name="Group 7">
            <a:extLst>
              <a:ext uri="{FF2B5EF4-FFF2-40B4-BE49-F238E27FC236}">
                <a16:creationId xmlns:a16="http://schemas.microsoft.com/office/drawing/2014/main" id="{318A2DAC-47B0-393D-8308-CE8F1C660A76}"/>
              </a:ext>
            </a:extLst>
          </p:cNvPr>
          <p:cNvGrpSpPr/>
          <p:nvPr userDrawn="1"/>
        </p:nvGrpSpPr>
        <p:grpSpPr>
          <a:xfrm>
            <a:off x="9765647" y="6477383"/>
            <a:ext cx="2635903" cy="272074"/>
            <a:chOff x="9765647" y="6477383"/>
            <a:chExt cx="2635903" cy="272074"/>
          </a:xfrm>
        </p:grpSpPr>
        <p:sp>
          <p:nvSpPr>
            <p:cNvPr id="9" name="Rectangle: Rounded Corners 8">
              <a:extLst>
                <a:ext uri="{FF2B5EF4-FFF2-40B4-BE49-F238E27FC236}">
                  <a16:creationId xmlns:a16="http://schemas.microsoft.com/office/drawing/2014/main" id="{2031BBD8-3E53-3765-7ADE-BD74248D425E}"/>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39462D03-3FED-04BB-2D0A-32067C2A35D6}"/>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grpSp>
        <p:nvGrpSpPr>
          <p:cNvPr id="12" name="Group 11">
            <a:extLst>
              <a:ext uri="{FF2B5EF4-FFF2-40B4-BE49-F238E27FC236}">
                <a16:creationId xmlns:a16="http://schemas.microsoft.com/office/drawing/2014/main" id="{C269AE25-6C11-8C5A-0CB7-5984D420B559}"/>
              </a:ext>
            </a:extLst>
          </p:cNvPr>
          <p:cNvGrpSpPr/>
          <p:nvPr userDrawn="1"/>
        </p:nvGrpSpPr>
        <p:grpSpPr>
          <a:xfrm>
            <a:off x="265202" y="163631"/>
            <a:ext cx="1365427" cy="714418"/>
            <a:chOff x="442593" y="368967"/>
            <a:chExt cx="3021218" cy="1580760"/>
          </a:xfrm>
        </p:grpSpPr>
        <p:sp>
          <p:nvSpPr>
            <p:cNvPr id="13" name="Freeform: Shape 12">
              <a:extLst>
                <a:ext uri="{FF2B5EF4-FFF2-40B4-BE49-F238E27FC236}">
                  <a16:creationId xmlns:a16="http://schemas.microsoft.com/office/drawing/2014/main" id="{93D71243-2DC3-2E91-C617-2A9FE4B96840}"/>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22A0E3CF-B39F-9906-5EAC-ED5BBB7451E3}"/>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55FD5FD9-CDAD-542A-E510-6BC9FFAD298A}"/>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B21653B7-DA0B-ECFE-4D57-AA612AB1B002}"/>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23192CB4-FCE9-27DB-1F47-011D59D26D1D}"/>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BDA8FF9-2805-A272-36A7-7F1143E82CC2}"/>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DF6F46C6-C61C-94BF-8AE2-F9439BB68782}"/>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887CBE73-5191-ECC9-97BD-FC2328565379}"/>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2CB5EC85-5F2F-0928-FA52-213207527BB9}"/>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EBF5784C-2EF9-F425-1AAD-2E90C74C8387}"/>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A39F6EC2-BF3A-F105-B24E-63E63F412023}"/>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DBF30974-8872-4157-B59E-AC268AE29C2A}"/>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D844662A-883C-96D9-281D-BB764FE8BD3B}"/>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FD1FE24-98DC-E6AD-3D3A-D91CE6F5A225}"/>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5049E97E-0C36-FFD1-4A9B-1E6F6060FE75}"/>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D95E39FC-E082-A12C-B04A-B2CE13507324}"/>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D6954CF1-2C03-D04A-A751-B7040535C03C}"/>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D45F7C86-D912-51D5-EB92-3ECD97596F4A}"/>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8DDECC74-F9FF-3E2D-9062-3EE565493344}"/>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4369FFBD-1BB6-D23F-A0EA-005DC70880FA}"/>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CDA6BFDA-3D5B-57A4-9522-7BE4AF9D1C27}"/>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E7C5350-579C-6A65-8821-0A52A57A732A}"/>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a:p>
          </p:txBody>
        </p:sp>
      </p:grpSp>
    </p:spTree>
    <p:extLst>
      <p:ext uri="{BB962C8B-B14F-4D97-AF65-F5344CB8AC3E}">
        <p14:creationId xmlns:p14="http://schemas.microsoft.com/office/powerpoint/2010/main" val="2193192914"/>
      </p:ext>
    </p:extLst>
  </p:cSld>
  <p:clrMap bg1="lt1" tx1="dk1" bg2="lt2" tx2="dk2" accent1="accent1" accent2="accent2" accent3="accent3" accent4="accent4" accent5="accent5" accent6="accent6" hlink="hlink" folHlink="folHlink"/>
  <p:sldLayoutIdLst>
    <p:sldLayoutId id="2147483821" r:id="rId1"/>
    <p:sldLayoutId id="2147483822" r:id="rId2"/>
    <p:sldLayoutId id="2147483823" r:id="rId3"/>
    <p:sldLayoutId id="2147483824" r:id="rId4"/>
    <p:sldLayoutId id="2147483832" r:id="rId5"/>
  </p:sldLayoutIdLst>
  <p:txStyles>
    <p:titleStyle>
      <a:lvl1pPr algn="l" defTabSz="914400" rtl="0" eaLnBrk="1" latinLnBrk="0" hangingPunct="1">
        <a:lnSpc>
          <a:spcPct val="90000"/>
        </a:lnSpc>
        <a:spcBef>
          <a:spcPct val="0"/>
        </a:spcBef>
        <a:buNone/>
        <a:defRPr sz="3000" kern="1200">
          <a:solidFill>
            <a:schemeClr val="bg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rgbClr val="283583"/>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rgbClr val="283583"/>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rgbClr val="283583"/>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rgbClr val="283583"/>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rgbClr val="28358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FA5AD92C-AD60-5070-58DC-6637AB2AC0BA}"/>
              </a:ext>
            </a:extLst>
          </p:cNvPr>
          <p:cNvPicPr>
            <a:picLocks noChangeAspect="1"/>
          </p:cNvPicPr>
          <p:nvPr userDrawn="1"/>
        </p:nvPicPr>
        <p:blipFill>
          <a:blip r:embed="rId11" cstate="print">
            <a:extLst>
              <a:ext uri="{28A0092B-C50C-407E-A947-70E740481C1C}">
                <a14:useLocalDpi xmlns:a14="http://schemas.microsoft.com/office/drawing/2010/main"/>
              </a:ext>
            </a:extLst>
          </a:blip>
          <a:srcRect/>
          <a:stretch/>
        </p:blipFill>
        <p:spPr>
          <a:xfrm flipH="1">
            <a:off x="1" y="-7594"/>
            <a:ext cx="12191999" cy="6865594"/>
          </a:xfrm>
          <a:prstGeom prst="rect">
            <a:avLst/>
          </a:prstGeom>
        </p:spPr>
      </p:pic>
      <p:grpSp>
        <p:nvGrpSpPr>
          <p:cNvPr id="12" name="Group 11">
            <a:extLst>
              <a:ext uri="{FF2B5EF4-FFF2-40B4-BE49-F238E27FC236}">
                <a16:creationId xmlns:a16="http://schemas.microsoft.com/office/drawing/2014/main" id="{905CF451-648C-B792-175E-CEAC28E9334D}"/>
              </a:ext>
            </a:extLst>
          </p:cNvPr>
          <p:cNvGrpSpPr/>
          <p:nvPr userDrawn="1"/>
        </p:nvGrpSpPr>
        <p:grpSpPr>
          <a:xfrm>
            <a:off x="265202" y="163631"/>
            <a:ext cx="1365427" cy="714418"/>
            <a:chOff x="442593" y="368967"/>
            <a:chExt cx="3021218" cy="1580760"/>
          </a:xfrm>
        </p:grpSpPr>
        <p:sp>
          <p:nvSpPr>
            <p:cNvPr id="13" name="Freeform: Shape 12">
              <a:extLst>
                <a:ext uri="{FF2B5EF4-FFF2-40B4-BE49-F238E27FC236}">
                  <a16:creationId xmlns:a16="http://schemas.microsoft.com/office/drawing/2014/main" id="{317D2048-3B7E-C041-B32F-A8FB8372CD1B}"/>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C721C17E-A4A2-09C6-4AA0-BB70C4F13B27}"/>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8EA8DAA2-AFC2-6C49-0406-EF794279A1CA}"/>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62968FD-33AD-4527-41BE-B91BDE23DC73}"/>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3BBD956-F9F2-5D9F-9173-DBBA75190C57}"/>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53F7BBD9-BC7D-3B83-2E52-0191A28BE6D1}"/>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FA3EB7E2-3393-4786-24CF-EB7805D9E3F8}"/>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5B9403B6-7C84-205E-2E80-E1EC35E58352}"/>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94E7076D-B5F1-C37B-FD73-B8D2FE38BE40}"/>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6D86D982-3D5B-D21F-51A5-DF2020F48296}"/>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9CA824B2-34D7-C56E-5B5E-A36337325D1A}"/>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1D2C55B2-D7E7-87E7-75EC-FDD8C9599F08}"/>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78A6AEA7-2805-4718-C020-66C44BC9412B}"/>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B6BF7DAA-3367-8F63-392B-E7005B28D2F3}"/>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D5A9FC21-DFB6-6C41-FCBE-A5FE61AEFA0D}"/>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A223DE1A-393B-CC5D-D4A8-DAB3C34AE9DA}"/>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EB8D65BD-F10A-156B-7B6C-1EAB2430EEB2}"/>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F123BC6E-BAA9-BF7B-574C-4FE807843664}"/>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24667761-1E27-F498-3254-749D388AE3ED}"/>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4BD38130-6734-D2C1-11E4-89AE866B0552}"/>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8FDE7465-C643-E16A-D54B-8522722AD9EF}"/>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1D4941BE-0925-0931-07CB-400D4DDCD4A8}"/>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a:p>
          </p:txBody>
        </p:sp>
      </p:grpSp>
      <p:sp>
        <p:nvSpPr>
          <p:cNvPr id="2" name="Title Placeholder 1">
            <a:extLst>
              <a:ext uri="{FF2B5EF4-FFF2-40B4-BE49-F238E27FC236}">
                <a16:creationId xmlns:a16="http://schemas.microsoft.com/office/drawing/2014/main" id="{05111F8A-E144-A5E6-8B21-235F07DF52C0}"/>
              </a:ext>
            </a:extLst>
          </p:cNvPr>
          <p:cNvSpPr>
            <a:spLocks noGrp="1"/>
          </p:cNvSpPr>
          <p:nvPr>
            <p:ph type="title"/>
          </p:nvPr>
        </p:nvSpPr>
        <p:spPr>
          <a:xfrm>
            <a:off x="1956390" y="365125"/>
            <a:ext cx="9397409"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5F2AF644-B23B-8C01-65C1-F0463D842AA7}"/>
              </a:ext>
            </a:extLst>
          </p:cNvPr>
          <p:cNvSpPr>
            <a:spLocks noGrp="1"/>
          </p:cNvSpPr>
          <p:nvPr>
            <p:ph type="body" idx="1"/>
          </p:nvPr>
        </p:nvSpPr>
        <p:spPr>
          <a:xfrm>
            <a:off x="1956390" y="1825625"/>
            <a:ext cx="9397409"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57C969EB-F972-8711-4A21-13E1E19D5936}"/>
              </a:ext>
            </a:extLst>
          </p:cNvPr>
          <p:cNvSpPr>
            <a:spLocks noGrp="1"/>
          </p:cNvSpPr>
          <p:nvPr>
            <p:ph type="sldNum" sz="quarter" idx="4"/>
          </p:nvPr>
        </p:nvSpPr>
        <p:spPr>
          <a:xfrm>
            <a:off x="7618228" y="6356350"/>
            <a:ext cx="1924493"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14F45C3-C7C0-40ED-8882-EC0630FFE427}" type="slidenum">
              <a:rPr lang="en-US" smtClean="0"/>
              <a:t>‹#›</a:t>
            </a:fld>
            <a:endParaRPr lang="en-US"/>
          </a:p>
        </p:txBody>
      </p:sp>
      <p:grpSp>
        <p:nvGrpSpPr>
          <p:cNvPr id="8" name="Group 7">
            <a:extLst>
              <a:ext uri="{FF2B5EF4-FFF2-40B4-BE49-F238E27FC236}">
                <a16:creationId xmlns:a16="http://schemas.microsoft.com/office/drawing/2014/main" id="{318A2DAC-47B0-393D-8308-CE8F1C660A76}"/>
              </a:ext>
            </a:extLst>
          </p:cNvPr>
          <p:cNvGrpSpPr/>
          <p:nvPr userDrawn="1"/>
        </p:nvGrpSpPr>
        <p:grpSpPr>
          <a:xfrm>
            <a:off x="9765647" y="6477383"/>
            <a:ext cx="2635903" cy="272074"/>
            <a:chOff x="9765647" y="6477383"/>
            <a:chExt cx="2635903" cy="272074"/>
          </a:xfrm>
        </p:grpSpPr>
        <p:sp>
          <p:nvSpPr>
            <p:cNvPr id="9" name="Rectangle: Rounded Corners 8">
              <a:extLst>
                <a:ext uri="{FF2B5EF4-FFF2-40B4-BE49-F238E27FC236}">
                  <a16:creationId xmlns:a16="http://schemas.microsoft.com/office/drawing/2014/main" id="{2031BBD8-3E53-3765-7ADE-BD74248D425E}"/>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39462D03-3FED-04BB-2D0A-32067C2A35D6}"/>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spTree>
    <p:extLst>
      <p:ext uri="{BB962C8B-B14F-4D97-AF65-F5344CB8AC3E}">
        <p14:creationId xmlns:p14="http://schemas.microsoft.com/office/powerpoint/2010/main" val="3752013100"/>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80" r:id="rId3"/>
    <p:sldLayoutId id="2147483831" r:id="rId4"/>
    <p:sldLayoutId id="2147483781" r:id="rId5"/>
    <p:sldLayoutId id="2147483785" r:id="rId6"/>
    <p:sldLayoutId id="2147483786" r:id="rId7"/>
    <p:sldLayoutId id="2147483788" r:id="rId8"/>
    <p:sldLayoutId id="2147483834" r:id="rId9"/>
  </p:sldLayoutIdLst>
  <p:txStyles>
    <p:titleStyle>
      <a:lvl1pPr algn="l" defTabSz="914400" rtl="0" eaLnBrk="1" latinLnBrk="0" hangingPunct="1">
        <a:lnSpc>
          <a:spcPct val="90000"/>
        </a:lnSpc>
        <a:spcBef>
          <a:spcPct val="0"/>
        </a:spcBef>
        <a:buNone/>
        <a:defRPr sz="3000" kern="1200">
          <a:solidFill>
            <a:schemeClr val="bg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rgbClr val="283583"/>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rgbClr val="283583"/>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rgbClr val="283583"/>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rgbClr val="283583"/>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rgbClr val="28358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4A257441-819B-B06E-0846-620BCB3A926D}"/>
              </a:ext>
            </a:extLst>
          </p:cNvPr>
          <p:cNvPicPr>
            <a:picLocks noChangeAspect="1"/>
          </p:cNvPicPr>
          <p:nvPr userDrawn="1"/>
        </p:nvPicPr>
        <p:blipFill>
          <a:blip r:embed="rId7" cstate="screen">
            <a:extLst>
              <a:ext uri="{28A0092B-C50C-407E-A947-70E740481C1C}">
                <a14:useLocalDpi xmlns:a14="http://schemas.microsoft.com/office/drawing/2010/main"/>
              </a:ext>
            </a:extLst>
          </a:blip>
          <a:srcRect/>
          <a:stretch/>
        </p:blipFill>
        <p:spPr>
          <a:xfrm flipH="1">
            <a:off x="1" y="-7594"/>
            <a:ext cx="12191999" cy="6865594"/>
          </a:xfrm>
          <a:prstGeom prst="rect">
            <a:avLst/>
          </a:prstGeom>
        </p:spPr>
      </p:pic>
      <p:sp>
        <p:nvSpPr>
          <p:cNvPr id="2" name="Title Placeholder 1">
            <a:extLst>
              <a:ext uri="{FF2B5EF4-FFF2-40B4-BE49-F238E27FC236}">
                <a16:creationId xmlns:a16="http://schemas.microsoft.com/office/drawing/2014/main" id="{05111F8A-E144-A5E6-8B21-235F07DF52C0}"/>
              </a:ext>
            </a:extLst>
          </p:cNvPr>
          <p:cNvSpPr>
            <a:spLocks noGrp="1"/>
          </p:cNvSpPr>
          <p:nvPr>
            <p:ph type="title"/>
          </p:nvPr>
        </p:nvSpPr>
        <p:spPr>
          <a:xfrm>
            <a:off x="1956390" y="365125"/>
            <a:ext cx="9397409"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5F2AF644-B23B-8C01-65C1-F0463D842AA7}"/>
              </a:ext>
            </a:extLst>
          </p:cNvPr>
          <p:cNvSpPr>
            <a:spLocks noGrp="1"/>
          </p:cNvSpPr>
          <p:nvPr>
            <p:ph type="body" idx="1"/>
          </p:nvPr>
        </p:nvSpPr>
        <p:spPr>
          <a:xfrm>
            <a:off x="1956390" y="1825625"/>
            <a:ext cx="9397409"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57C969EB-F972-8711-4A21-13E1E19D5936}"/>
              </a:ext>
            </a:extLst>
          </p:cNvPr>
          <p:cNvSpPr>
            <a:spLocks noGrp="1"/>
          </p:cNvSpPr>
          <p:nvPr>
            <p:ph type="sldNum" sz="quarter" idx="4"/>
          </p:nvPr>
        </p:nvSpPr>
        <p:spPr>
          <a:xfrm>
            <a:off x="7618228" y="6356350"/>
            <a:ext cx="1924493"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14F45C3-C7C0-40ED-8882-EC0630FFE427}" type="slidenum">
              <a:rPr lang="en-US" smtClean="0"/>
              <a:t>‹#›</a:t>
            </a:fld>
            <a:endParaRPr lang="en-US"/>
          </a:p>
        </p:txBody>
      </p:sp>
      <p:grpSp>
        <p:nvGrpSpPr>
          <p:cNvPr id="8" name="Group 7">
            <a:extLst>
              <a:ext uri="{FF2B5EF4-FFF2-40B4-BE49-F238E27FC236}">
                <a16:creationId xmlns:a16="http://schemas.microsoft.com/office/drawing/2014/main" id="{318A2DAC-47B0-393D-8308-CE8F1C660A76}"/>
              </a:ext>
            </a:extLst>
          </p:cNvPr>
          <p:cNvGrpSpPr/>
          <p:nvPr userDrawn="1"/>
        </p:nvGrpSpPr>
        <p:grpSpPr>
          <a:xfrm>
            <a:off x="9765647" y="6477383"/>
            <a:ext cx="2635903" cy="272074"/>
            <a:chOff x="9765647" y="6477383"/>
            <a:chExt cx="2635903" cy="272074"/>
          </a:xfrm>
        </p:grpSpPr>
        <p:sp>
          <p:nvSpPr>
            <p:cNvPr id="9" name="Rectangle: Rounded Corners 8">
              <a:extLst>
                <a:ext uri="{FF2B5EF4-FFF2-40B4-BE49-F238E27FC236}">
                  <a16:creationId xmlns:a16="http://schemas.microsoft.com/office/drawing/2014/main" id="{2031BBD8-3E53-3765-7ADE-BD74248D425E}"/>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39462D03-3FED-04BB-2D0A-32067C2A35D6}"/>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grpSp>
        <p:nvGrpSpPr>
          <p:cNvPr id="12" name="Group 11">
            <a:extLst>
              <a:ext uri="{FF2B5EF4-FFF2-40B4-BE49-F238E27FC236}">
                <a16:creationId xmlns:a16="http://schemas.microsoft.com/office/drawing/2014/main" id="{D0E4DABB-2F49-5D31-1941-F66B345389F6}"/>
              </a:ext>
            </a:extLst>
          </p:cNvPr>
          <p:cNvGrpSpPr/>
          <p:nvPr userDrawn="1"/>
        </p:nvGrpSpPr>
        <p:grpSpPr>
          <a:xfrm>
            <a:off x="265202" y="163631"/>
            <a:ext cx="1365427" cy="714418"/>
            <a:chOff x="442593" y="368967"/>
            <a:chExt cx="3021218" cy="1580760"/>
          </a:xfrm>
        </p:grpSpPr>
        <p:sp>
          <p:nvSpPr>
            <p:cNvPr id="13" name="Freeform: Shape 12">
              <a:extLst>
                <a:ext uri="{FF2B5EF4-FFF2-40B4-BE49-F238E27FC236}">
                  <a16:creationId xmlns:a16="http://schemas.microsoft.com/office/drawing/2014/main" id="{B48A8BDD-DADD-A0E8-123F-B845B9201199}"/>
                </a:ext>
              </a:extLst>
            </p:cNvPr>
            <p:cNvSpPr/>
            <p:nvPr/>
          </p:nvSpPr>
          <p:spPr>
            <a:xfrm>
              <a:off x="1950207" y="796324"/>
              <a:ext cx="246968" cy="171633"/>
            </a:xfrm>
            <a:custGeom>
              <a:avLst/>
              <a:gdLst>
                <a:gd name="connsiteX0" fmla="*/ 212066 w 246968"/>
                <a:gd name="connsiteY0" fmla="*/ 171404 h 171633"/>
                <a:gd name="connsiteX1" fmla="*/ 212066 w 246968"/>
                <a:gd name="connsiteY1" fmla="*/ 68078 h 171633"/>
                <a:gd name="connsiteX2" fmla="*/ 177048 w 246968"/>
                <a:gd name="connsiteY2" fmla="*/ 30295 h 171633"/>
                <a:gd name="connsiteX3" fmla="*/ 140993 w 246968"/>
                <a:gd name="connsiteY3" fmla="*/ 66465 h 171633"/>
                <a:gd name="connsiteX4" fmla="*/ 140993 w 246968"/>
                <a:gd name="connsiteY4" fmla="*/ 171519 h 171633"/>
                <a:gd name="connsiteX5" fmla="*/ 105975 w 246968"/>
                <a:gd name="connsiteY5" fmla="*/ 171519 h 171633"/>
                <a:gd name="connsiteX6" fmla="*/ 105975 w 246968"/>
                <a:gd name="connsiteY6" fmla="*/ 68193 h 171633"/>
                <a:gd name="connsiteX7" fmla="*/ 70957 w 246968"/>
                <a:gd name="connsiteY7" fmla="*/ 30410 h 171633"/>
                <a:gd name="connsiteX8" fmla="*/ 35018 w 246968"/>
                <a:gd name="connsiteY8" fmla="*/ 68193 h 171633"/>
                <a:gd name="connsiteX9" fmla="*/ 35018 w 246968"/>
                <a:gd name="connsiteY9" fmla="*/ 171519 h 171633"/>
                <a:gd name="connsiteX10" fmla="*/ 0 w 246968"/>
                <a:gd name="connsiteY10" fmla="*/ 171519 h 171633"/>
                <a:gd name="connsiteX11" fmla="*/ 0 w 246968"/>
                <a:gd name="connsiteY11" fmla="*/ 1958 h 171633"/>
                <a:gd name="connsiteX12" fmla="*/ 34327 w 246968"/>
                <a:gd name="connsiteY12" fmla="*/ 1958 h 171633"/>
                <a:gd name="connsiteX13" fmla="*/ 34327 w 246968"/>
                <a:gd name="connsiteY13" fmla="*/ 19006 h 171633"/>
                <a:gd name="connsiteX14" fmla="*/ 80633 w 246968"/>
                <a:gd name="connsiteY14" fmla="*/ 0 h 171633"/>
                <a:gd name="connsiteX15" fmla="*/ 130050 w 246968"/>
                <a:gd name="connsiteY15" fmla="*/ 24766 h 171633"/>
                <a:gd name="connsiteX16" fmla="*/ 184535 w 246968"/>
                <a:gd name="connsiteY16" fmla="*/ 0 h 171633"/>
                <a:gd name="connsiteX17" fmla="*/ 228423 w 246968"/>
                <a:gd name="connsiteY17" fmla="*/ 15436 h 171633"/>
                <a:gd name="connsiteX18" fmla="*/ 246969 w 246968"/>
                <a:gd name="connsiteY18" fmla="*/ 63240 h 171633"/>
                <a:gd name="connsiteX19" fmla="*/ 246969 w 246968"/>
                <a:gd name="connsiteY19" fmla="*/ 171634 h 171633"/>
                <a:gd name="connsiteX20" fmla="*/ 211951 w 246968"/>
                <a:gd name="connsiteY20"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68" h="171633">
                  <a:moveTo>
                    <a:pt x="212066" y="171404"/>
                  </a:moveTo>
                  <a:lnTo>
                    <a:pt x="212066" y="68078"/>
                  </a:lnTo>
                  <a:cubicBezTo>
                    <a:pt x="212066" y="41699"/>
                    <a:pt x="196630" y="30295"/>
                    <a:pt x="177048" y="30295"/>
                  </a:cubicBezTo>
                  <a:cubicBezTo>
                    <a:pt x="157465" y="30295"/>
                    <a:pt x="140993" y="42045"/>
                    <a:pt x="140993" y="66465"/>
                  </a:cubicBezTo>
                  <a:lnTo>
                    <a:pt x="140993" y="171519"/>
                  </a:lnTo>
                  <a:lnTo>
                    <a:pt x="105975" y="171519"/>
                  </a:lnTo>
                  <a:lnTo>
                    <a:pt x="105975" y="68193"/>
                  </a:lnTo>
                  <a:cubicBezTo>
                    <a:pt x="105975" y="41814"/>
                    <a:pt x="90540" y="30410"/>
                    <a:pt x="70957" y="30410"/>
                  </a:cubicBezTo>
                  <a:cubicBezTo>
                    <a:pt x="51375" y="30410"/>
                    <a:pt x="35018" y="42160"/>
                    <a:pt x="35018" y="68193"/>
                  </a:cubicBezTo>
                  <a:lnTo>
                    <a:pt x="35018" y="171519"/>
                  </a:lnTo>
                  <a:lnTo>
                    <a:pt x="0" y="171519"/>
                  </a:lnTo>
                  <a:lnTo>
                    <a:pt x="0" y="1958"/>
                  </a:lnTo>
                  <a:lnTo>
                    <a:pt x="34327" y="1958"/>
                  </a:lnTo>
                  <a:lnTo>
                    <a:pt x="34327" y="19006"/>
                  </a:lnTo>
                  <a:cubicBezTo>
                    <a:pt x="45961" y="6681"/>
                    <a:pt x="63124" y="0"/>
                    <a:pt x="80633" y="0"/>
                  </a:cubicBezTo>
                  <a:cubicBezTo>
                    <a:pt x="102289" y="0"/>
                    <a:pt x="118992" y="8409"/>
                    <a:pt x="130050" y="24766"/>
                  </a:cubicBezTo>
                  <a:cubicBezTo>
                    <a:pt x="144103" y="8063"/>
                    <a:pt x="161612" y="0"/>
                    <a:pt x="184535" y="0"/>
                  </a:cubicBezTo>
                  <a:cubicBezTo>
                    <a:pt x="202390" y="0"/>
                    <a:pt x="218171" y="5644"/>
                    <a:pt x="228423" y="15436"/>
                  </a:cubicBezTo>
                  <a:cubicBezTo>
                    <a:pt x="241785" y="28106"/>
                    <a:pt x="246969" y="44233"/>
                    <a:pt x="246969" y="63240"/>
                  </a:cubicBezTo>
                  <a:lnTo>
                    <a:pt x="246969" y="171634"/>
                  </a:lnTo>
                  <a:lnTo>
                    <a:pt x="211951" y="171634"/>
                  </a:lnTo>
                  <a:close/>
                </a:path>
              </a:pathLst>
            </a:custGeom>
            <a:solidFill>
              <a:srgbClr val="FFFFFF"/>
            </a:solidFill>
            <a:ln w="11488"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78546E77-F86C-D5F6-A228-C11F754DC8F8}"/>
                </a:ext>
              </a:extLst>
            </p:cNvPr>
            <p:cNvSpPr/>
            <p:nvPr/>
          </p:nvSpPr>
          <p:spPr>
            <a:xfrm>
              <a:off x="2238414" y="796094"/>
              <a:ext cx="147443" cy="173592"/>
            </a:xfrm>
            <a:custGeom>
              <a:avLst/>
              <a:gdLst>
                <a:gd name="connsiteX0" fmla="*/ 108279 w 147443"/>
                <a:gd name="connsiteY0" fmla="*/ 49878 h 173592"/>
                <a:gd name="connsiteX1" fmla="*/ 73952 w 147443"/>
                <a:gd name="connsiteY1" fmla="*/ 28452 h 173592"/>
                <a:gd name="connsiteX2" fmla="*/ 39280 w 147443"/>
                <a:gd name="connsiteY2" fmla="*/ 49878 h 173592"/>
                <a:gd name="connsiteX3" fmla="*/ 34787 w 147443"/>
                <a:gd name="connsiteY3" fmla="*/ 72916 h 173592"/>
                <a:gd name="connsiteX4" fmla="*/ 113002 w 147443"/>
                <a:gd name="connsiteY4" fmla="*/ 72916 h 173592"/>
                <a:gd name="connsiteX5" fmla="*/ 108164 w 147443"/>
                <a:gd name="connsiteY5" fmla="*/ 49878 h 173592"/>
                <a:gd name="connsiteX6" fmla="*/ 34787 w 147443"/>
                <a:gd name="connsiteY6" fmla="*/ 96760 h 173592"/>
                <a:gd name="connsiteX7" fmla="*/ 79021 w 147443"/>
                <a:gd name="connsiteY7" fmla="*/ 144219 h 173592"/>
                <a:gd name="connsiteX8" fmla="*/ 121180 w 147443"/>
                <a:gd name="connsiteY8" fmla="*/ 126825 h 173592"/>
                <a:gd name="connsiteX9" fmla="*/ 143412 w 147443"/>
                <a:gd name="connsiteY9" fmla="*/ 147214 h 173592"/>
                <a:gd name="connsiteX10" fmla="*/ 78214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4" y="28452"/>
                    <a:pt x="73952" y="28452"/>
                  </a:cubicBezTo>
                  <a:cubicBezTo>
                    <a:pt x="57480" y="28452"/>
                    <a:pt x="44809" y="37207"/>
                    <a:pt x="39280" y="49878"/>
                  </a:cubicBezTo>
                  <a:cubicBezTo>
                    <a:pt x="35824" y="57595"/>
                    <a:pt x="35133" y="62548"/>
                    <a:pt x="34787" y="72916"/>
                  </a:cubicBezTo>
                  <a:lnTo>
                    <a:pt x="113002" y="72916"/>
                  </a:lnTo>
                  <a:cubicBezTo>
                    <a:pt x="112656" y="62548"/>
                    <a:pt x="111620" y="57480"/>
                    <a:pt x="108164" y="49878"/>
                  </a:cubicBezTo>
                  <a:moveTo>
                    <a:pt x="34787" y="96760"/>
                  </a:moveTo>
                  <a:cubicBezTo>
                    <a:pt x="34787" y="125903"/>
                    <a:pt x="50569" y="144219"/>
                    <a:pt x="79021" y="144219"/>
                  </a:cubicBezTo>
                  <a:cubicBezTo>
                    <a:pt x="98603" y="144219"/>
                    <a:pt x="108855" y="138920"/>
                    <a:pt x="121180" y="126825"/>
                  </a:cubicBezTo>
                  <a:lnTo>
                    <a:pt x="143412" y="147214"/>
                  </a:lnTo>
                  <a:cubicBezTo>
                    <a:pt x="125558" y="164607"/>
                    <a:pt x="108740" y="173592"/>
                    <a:pt x="78214"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509B868B-524B-79B7-9F0A-5D31E9390537}"/>
                </a:ext>
              </a:extLst>
            </p:cNvPr>
            <p:cNvSpPr/>
            <p:nvPr/>
          </p:nvSpPr>
          <p:spPr>
            <a:xfrm>
              <a:off x="2424216" y="729398"/>
              <a:ext cx="142375" cy="240287"/>
            </a:xfrm>
            <a:custGeom>
              <a:avLst/>
              <a:gdLst>
                <a:gd name="connsiteX0" fmla="*/ 71303 w 142375"/>
                <a:gd name="connsiteY0" fmla="*/ 97106 h 240287"/>
                <a:gd name="connsiteX1" fmla="*/ 34903 w 142375"/>
                <a:gd name="connsiteY1" fmla="*/ 153319 h 240287"/>
                <a:gd name="connsiteX2" fmla="*/ 71303 w 142375"/>
                <a:gd name="connsiteY2" fmla="*/ 209877 h 240287"/>
                <a:gd name="connsiteX3" fmla="*/ 107243 w 142375"/>
                <a:gd name="connsiteY3" fmla="*/ 153319 h 240287"/>
                <a:gd name="connsiteX4" fmla="*/ 71303 w 142375"/>
                <a:gd name="connsiteY4" fmla="*/ 97106 h 240287"/>
                <a:gd name="connsiteX5" fmla="*/ 108049 w 142375"/>
                <a:gd name="connsiteY5" fmla="*/ 238329 h 240287"/>
                <a:gd name="connsiteX6" fmla="*/ 108049 w 142375"/>
                <a:gd name="connsiteY6" fmla="*/ 220244 h 240287"/>
                <a:gd name="connsiteX7" fmla="*/ 62088 w 142375"/>
                <a:gd name="connsiteY7" fmla="*/ 240288 h 240287"/>
                <a:gd name="connsiteX8" fmla="*/ 19583 w 142375"/>
                <a:gd name="connsiteY8" fmla="*/ 225198 h 240287"/>
                <a:gd name="connsiteX9" fmla="*/ 0 w 142375"/>
                <a:gd name="connsiteY9" fmla="*/ 153319 h 240287"/>
                <a:gd name="connsiteX10" fmla="*/ 19583 w 142375"/>
                <a:gd name="connsiteY10" fmla="*/ 81785 h 240287"/>
                <a:gd name="connsiteX11" fmla="*/ 61742 w 142375"/>
                <a:gd name="connsiteY11" fmla="*/ 66695 h 240287"/>
                <a:gd name="connsiteX12" fmla="*/ 107358 w 142375"/>
                <a:gd name="connsiteY12" fmla="*/ 85702 h 240287"/>
                <a:gd name="connsiteX13" fmla="*/ 107358 w 142375"/>
                <a:gd name="connsiteY13" fmla="*/ 0 h 240287"/>
                <a:gd name="connsiteX14" fmla="*/ 142376 w 142375"/>
                <a:gd name="connsiteY14" fmla="*/ 0 h 240287"/>
                <a:gd name="connsiteX15" fmla="*/ 142376 w 142375"/>
                <a:gd name="connsiteY15" fmla="*/ 238214 h 240287"/>
                <a:gd name="connsiteX16" fmla="*/ 108049 w 142375"/>
                <a:gd name="connsiteY16" fmla="*/ 238214 h 24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287">
                  <a:moveTo>
                    <a:pt x="71303" y="97106"/>
                  </a:moveTo>
                  <a:cubicBezTo>
                    <a:pt x="39741" y="97106"/>
                    <a:pt x="34903" y="123139"/>
                    <a:pt x="34903" y="153319"/>
                  </a:cubicBezTo>
                  <a:cubicBezTo>
                    <a:pt x="34903" y="183499"/>
                    <a:pt x="39741" y="209877"/>
                    <a:pt x="71303" y="209877"/>
                  </a:cubicBezTo>
                  <a:cubicBezTo>
                    <a:pt x="102865" y="209877"/>
                    <a:pt x="107243" y="183499"/>
                    <a:pt x="107243" y="153319"/>
                  </a:cubicBezTo>
                  <a:cubicBezTo>
                    <a:pt x="107243" y="123139"/>
                    <a:pt x="102750" y="97106"/>
                    <a:pt x="71303" y="97106"/>
                  </a:cubicBezTo>
                  <a:moveTo>
                    <a:pt x="108049" y="238329"/>
                  </a:moveTo>
                  <a:lnTo>
                    <a:pt x="108049" y="220244"/>
                  </a:lnTo>
                  <a:cubicBezTo>
                    <a:pt x="95032" y="235680"/>
                    <a:pt x="80979" y="240288"/>
                    <a:pt x="62088" y="240288"/>
                  </a:cubicBezTo>
                  <a:cubicBezTo>
                    <a:pt x="44579" y="240288"/>
                    <a:pt x="29143" y="234643"/>
                    <a:pt x="19583" y="225198"/>
                  </a:cubicBezTo>
                  <a:cubicBezTo>
                    <a:pt x="2074" y="208149"/>
                    <a:pt x="0" y="179006"/>
                    <a:pt x="0" y="153319"/>
                  </a:cubicBezTo>
                  <a:cubicBezTo>
                    <a:pt x="0" y="127631"/>
                    <a:pt x="2074" y="98834"/>
                    <a:pt x="19583" y="81785"/>
                  </a:cubicBezTo>
                  <a:cubicBezTo>
                    <a:pt x="29143" y="72455"/>
                    <a:pt x="44233" y="66695"/>
                    <a:pt x="61742" y="66695"/>
                  </a:cubicBezTo>
                  <a:cubicBezTo>
                    <a:pt x="80288" y="66695"/>
                    <a:pt x="94687" y="71073"/>
                    <a:pt x="107358" y="85702"/>
                  </a:cubicBezTo>
                  <a:lnTo>
                    <a:pt x="107358" y="0"/>
                  </a:lnTo>
                  <a:lnTo>
                    <a:pt x="142376" y="0"/>
                  </a:lnTo>
                  <a:lnTo>
                    <a:pt x="142376" y="238214"/>
                  </a:lnTo>
                  <a:lnTo>
                    <a:pt x="108049" y="238214"/>
                  </a:lnTo>
                  <a:close/>
                </a:path>
              </a:pathLst>
            </a:custGeom>
            <a:solidFill>
              <a:srgbClr val="FFFFFF"/>
            </a:solidFill>
            <a:ln w="11488"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14BBC968-5D79-9E12-3B1E-FFFC573ECB78}"/>
                </a:ext>
              </a:extLst>
            </p:cNvPr>
            <p:cNvSpPr/>
            <p:nvPr/>
          </p:nvSpPr>
          <p:spPr>
            <a:xfrm>
              <a:off x="2617621"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141529F2-CD0C-0E4E-F697-92DE22A297B2}"/>
                </a:ext>
              </a:extLst>
            </p:cNvPr>
            <p:cNvSpPr/>
            <p:nvPr/>
          </p:nvSpPr>
          <p:spPr>
            <a:xfrm>
              <a:off x="2700213" y="796094"/>
              <a:ext cx="134772" cy="173707"/>
            </a:xfrm>
            <a:custGeom>
              <a:avLst/>
              <a:gdLst>
                <a:gd name="connsiteX0" fmla="*/ 77523 w 134772"/>
                <a:gd name="connsiteY0" fmla="*/ 173592 h 173707"/>
                <a:gd name="connsiteX1" fmla="*/ 0 w 134772"/>
                <a:gd name="connsiteY1" fmla="*/ 86623 h 173707"/>
                <a:gd name="connsiteX2" fmla="*/ 77523 w 134772"/>
                <a:gd name="connsiteY2" fmla="*/ 0 h 173707"/>
                <a:gd name="connsiteX3" fmla="*/ 134773 w 134772"/>
                <a:gd name="connsiteY3" fmla="*/ 23729 h 173707"/>
                <a:gd name="connsiteX4" fmla="*/ 110813 w 134772"/>
                <a:gd name="connsiteY4" fmla="*/ 46422 h 173707"/>
                <a:gd name="connsiteX5" fmla="*/ 77523 w 134772"/>
                <a:gd name="connsiteY5" fmla="*/ 30410 h 173707"/>
                <a:gd name="connsiteX6" fmla="*/ 45270 w 134772"/>
                <a:gd name="connsiteY6" fmla="*/ 45500 h 173707"/>
                <a:gd name="connsiteX7" fmla="*/ 35018 w 134772"/>
                <a:gd name="connsiteY7" fmla="*/ 86623 h 173707"/>
                <a:gd name="connsiteX8" fmla="*/ 45270 w 134772"/>
                <a:gd name="connsiteY8" fmla="*/ 128092 h 173707"/>
                <a:gd name="connsiteX9" fmla="*/ 77523 w 134772"/>
                <a:gd name="connsiteY9" fmla="*/ 143182 h 173707"/>
                <a:gd name="connsiteX10" fmla="*/ 110813 w 134772"/>
                <a:gd name="connsiteY10" fmla="*/ 127170 h 173707"/>
                <a:gd name="connsiteX11" fmla="*/ 134773 w 134772"/>
                <a:gd name="connsiteY11" fmla="*/ 149633 h 173707"/>
                <a:gd name="connsiteX12" fmla="*/ 77523 w 134772"/>
                <a:gd name="connsiteY12"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72" h="173707">
                  <a:moveTo>
                    <a:pt x="77523" y="173592"/>
                  </a:moveTo>
                  <a:cubicBezTo>
                    <a:pt x="38474" y="173592"/>
                    <a:pt x="0" y="150209"/>
                    <a:pt x="0" y="86623"/>
                  </a:cubicBezTo>
                  <a:cubicBezTo>
                    <a:pt x="0" y="23038"/>
                    <a:pt x="38358" y="0"/>
                    <a:pt x="77523" y="0"/>
                  </a:cubicBezTo>
                  <a:cubicBezTo>
                    <a:pt x="101483" y="0"/>
                    <a:pt x="118301" y="6681"/>
                    <a:pt x="134773" y="23729"/>
                  </a:cubicBezTo>
                  <a:lnTo>
                    <a:pt x="110813" y="46422"/>
                  </a:lnTo>
                  <a:cubicBezTo>
                    <a:pt x="99870" y="34672"/>
                    <a:pt x="91231" y="30410"/>
                    <a:pt x="77523" y="30410"/>
                  </a:cubicBezTo>
                  <a:cubicBezTo>
                    <a:pt x="63816" y="30410"/>
                    <a:pt x="52872" y="35709"/>
                    <a:pt x="45270" y="45500"/>
                  </a:cubicBezTo>
                  <a:cubicBezTo>
                    <a:pt x="37782" y="54831"/>
                    <a:pt x="35018" y="66926"/>
                    <a:pt x="35018" y="86623"/>
                  </a:cubicBezTo>
                  <a:cubicBezTo>
                    <a:pt x="35018" y="106321"/>
                    <a:pt x="37782" y="118762"/>
                    <a:pt x="45270" y="128092"/>
                  </a:cubicBezTo>
                  <a:cubicBezTo>
                    <a:pt x="52757" y="137768"/>
                    <a:pt x="64161" y="143182"/>
                    <a:pt x="77523" y="143182"/>
                  </a:cubicBezTo>
                  <a:cubicBezTo>
                    <a:pt x="90885" y="143182"/>
                    <a:pt x="99755" y="138805"/>
                    <a:pt x="110813" y="127170"/>
                  </a:cubicBezTo>
                  <a:lnTo>
                    <a:pt x="134773" y="149633"/>
                  </a:lnTo>
                  <a:cubicBezTo>
                    <a:pt x="118301" y="166681"/>
                    <a:pt x="101483" y="173707"/>
                    <a:pt x="77523" y="173707"/>
                  </a:cubicBezTo>
                </a:path>
              </a:pathLst>
            </a:custGeom>
            <a:solidFill>
              <a:srgbClr val="FFFFFF"/>
            </a:solidFill>
            <a:ln w="11488"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B6C8C5C9-E28C-F174-4567-2279CCC2923E}"/>
                </a:ext>
              </a:extLst>
            </p:cNvPr>
            <p:cNvSpPr/>
            <p:nvPr/>
          </p:nvSpPr>
          <p:spPr>
            <a:xfrm>
              <a:off x="2871040" y="728477"/>
              <a:ext cx="36976" cy="239135"/>
            </a:xfrm>
            <a:custGeom>
              <a:avLst/>
              <a:gdLst>
                <a:gd name="connsiteX0" fmla="*/ 1037 w 36976"/>
                <a:gd name="connsiteY0" fmla="*/ 69575 h 239135"/>
                <a:gd name="connsiteX1" fmla="*/ 36055 w 36976"/>
                <a:gd name="connsiteY1" fmla="*/ 69575 h 239135"/>
                <a:gd name="connsiteX2" fmla="*/ 36055 w 36976"/>
                <a:gd name="connsiteY2" fmla="*/ 239136 h 239135"/>
                <a:gd name="connsiteX3" fmla="*/ 1037 w 36976"/>
                <a:gd name="connsiteY3" fmla="*/ 239136 h 239135"/>
                <a:gd name="connsiteX4" fmla="*/ 1037 w 36976"/>
                <a:gd name="connsiteY4" fmla="*/ 69575 h 239135"/>
                <a:gd name="connsiteX5" fmla="*/ 0 w 36976"/>
                <a:gd name="connsiteY5" fmla="*/ 0 h 239135"/>
                <a:gd name="connsiteX6" fmla="*/ 36976 w 36976"/>
                <a:gd name="connsiteY6" fmla="*/ 0 h 239135"/>
                <a:gd name="connsiteX7" fmla="*/ 36976 w 36976"/>
                <a:gd name="connsiteY7" fmla="*/ 36170 h 239135"/>
                <a:gd name="connsiteX8" fmla="*/ 0 w 36976"/>
                <a:gd name="connsiteY8" fmla="*/ 36170 h 239135"/>
                <a:gd name="connsiteX9" fmla="*/ 0 w 36976"/>
                <a:gd name="connsiteY9" fmla="*/ 0 h 23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6" h="239135">
                  <a:moveTo>
                    <a:pt x="1037" y="69575"/>
                  </a:moveTo>
                  <a:lnTo>
                    <a:pt x="36055" y="69575"/>
                  </a:lnTo>
                  <a:lnTo>
                    <a:pt x="36055" y="239136"/>
                  </a:lnTo>
                  <a:lnTo>
                    <a:pt x="1037" y="239136"/>
                  </a:lnTo>
                  <a:lnTo>
                    <a:pt x="1037" y="69575"/>
                  </a:lnTo>
                  <a:close/>
                  <a:moveTo>
                    <a:pt x="0" y="0"/>
                  </a:moveTo>
                  <a:lnTo>
                    <a:pt x="36976" y="0"/>
                  </a:lnTo>
                  <a:lnTo>
                    <a:pt x="36976" y="36170"/>
                  </a:lnTo>
                  <a:lnTo>
                    <a:pt x="0" y="36170"/>
                  </a:lnTo>
                  <a:lnTo>
                    <a:pt x="0" y="0"/>
                  </a:lnTo>
                  <a:close/>
                </a:path>
              </a:pathLst>
            </a:custGeom>
            <a:solidFill>
              <a:srgbClr val="FFFFFF"/>
            </a:solidFill>
            <a:ln w="11488"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A73DC115-9EC5-4480-3411-B33F6B0C1428}"/>
                </a:ext>
              </a:extLst>
            </p:cNvPr>
            <p:cNvSpPr/>
            <p:nvPr/>
          </p:nvSpPr>
          <p:spPr>
            <a:xfrm>
              <a:off x="2958931" y="796209"/>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6"/>
                    <a:pt x="63124" y="0"/>
                    <a:pt x="80633" y="0"/>
                  </a:cubicBezTo>
                  <a:cubicBezTo>
                    <a:pt x="98142" y="0"/>
                    <a:pt x="113232" y="5644"/>
                    <a:pt x="123484" y="15436"/>
                  </a:cubicBezTo>
                  <a:cubicBezTo>
                    <a:pt x="136846" y="28107"/>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DE794380-300F-910F-FBB9-10C1B24F8D02}"/>
                </a:ext>
              </a:extLst>
            </p:cNvPr>
            <p:cNvSpPr/>
            <p:nvPr/>
          </p:nvSpPr>
          <p:spPr>
            <a:xfrm>
              <a:off x="3141277" y="796094"/>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207"/>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920"/>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0B7F440C-899D-4720-6A34-F5F573354E0E}"/>
                </a:ext>
              </a:extLst>
            </p:cNvPr>
            <p:cNvSpPr/>
            <p:nvPr/>
          </p:nvSpPr>
          <p:spPr>
            <a:xfrm>
              <a:off x="3318441" y="796094"/>
              <a:ext cx="145370" cy="173707"/>
            </a:xfrm>
            <a:custGeom>
              <a:avLst/>
              <a:gdLst>
                <a:gd name="connsiteX0" fmla="*/ 73031 w 145370"/>
                <a:gd name="connsiteY0" fmla="*/ 173592 h 173707"/>
                <a:gd name="connsiteX1" fmla="*/ 0 w 145370"/>
                <a:gd name="connsiteY1" fmla="*/ 149172 h 173707"/>
                <a:gd name="connsiteX2" fmla="*/ 22923 w 145370"/>
                <a:gd name="connsiteY2" fmla="*/ 126710 h 173707"/>
                <a:gd name="connsiteX3" fmla="*/ 73031 w 145370"/>
                <a:gd name="connsiteY3" fmla="*/ 144449 h 173707"/>
                <a:gd name="connsiteX4" fmla="*/ 111044 w 145370"/>
                <a:gd name="connsiteY4" fmla="*/ 121065 h 173707"/>
                <a:gd name="connsiteX5" fmla="*/ 87775 w 145370"/>
                <a:gd name="connsiteY5" fmla="*/ 101022 h 173707"/>
                <a:gd name="connsiteX6" fmla="*/ 60014 w 145370"/>
                <a:gd name="connsiteY6" fmla="*/ 98718 h 173707"/>
                <a:gd name="connsiteX7" fmla="*/ 8639 w 145370"/>
                <a:gd name="connsiteY7" fmla="*/ 51836 h 173707"/>
                <a:gd name="connsiteX8" fmla="*/ 74068 w 145370"/>
                <a:gd name="connsiteY8" fmla="*/ 0 h 173707"/>
                <a:gd name="connsiteX9" fmla="*/ 138574 w 145370"/>
                <a:gd name="connsiteY9" fmla="*/ 19122 h 173707"/>
                <a:gd name="connsiteX10" fmla="*/ 116688 w 145370"/>
                <a:gd name="connsiteY10" fmla="*/ 40893 h 173707"/>
                <a:gd name="connsiteX11" fmla="*/ 73837 w 145370"/>
                <a:gd name="connsiteY11" fmla="*/ 28567 h 173707"/>
                <a:gd name="connsiteX12" fmla="*/ 42275 w 145370"/>
                <a:gd name="connsiteY12" fmla="*/ 50338 h 173707"/>
                <a:gd name="connsiteX13" fmla="*/ 66235 w 145370"/>
                <a:gd name="connsiteY13" fmla="*/ 69690 h 173707"/>
                <a:gd name="connsiteX14" fmla="*/ 93650 w 145370"/>
                <a:gd name="connsiteY14" fmla="*/ 71994 h 173707"/>
                <a:gd name="connsiteX15" fmla="*/ 145371 w 145370"/>
                <a:gd name="connsiteY15" fmla="*/ 119798 h 173707"/>
                <a:gd name="connsiteX16" fmla="*/ 73031 w 145370"/>
                <a:gd name="connsiteY16" fmla="*/ 173707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370" h="173707">
                  <a:moveTo>
                    <a:pt x="73031" y="173592"/>
                  </a:moveTo>
                  <a:cubicBezTo>
                    <a:pt x="44579" y="173592"/>
                    <a:pt x="20504" y="168869"/>
                    <a:pt x="0" y="149172"/>
                  </a:cubicBezTo>
                  <a:lnTo>
                    <a:pt x="22923" y="126710"/>
                  </a:lnTo>
                  <a:cubicBezTo>
                    <a:pt x="36976" y="140763"/>
                    <a:pt x="55867" y="144449"/>
                    <a:pt x="73031" y="144449"/>
                  </a:cubicBezTo>
                  <a:cubicBezTo>
                    <a:pt x="94341" y="144449"/>
                    <a:pt x="111044" y="137077"/>
                    <a:pt x="111044" y="121065"/>
                  </a:cubicBezTo>
                  <a:cubicBezTo>
                    <a:pt x="111044" y="109661"/>
                    <a:pt x="104478" y="102289"/>
                    <a:pt x="87775" y="101022"/>
                  </a:cubicBezTo>
                  <a:lnTo>
                    <a:pt x="60014" y="98718"/>
                  </a:lnTo>
                  <a:cubicBezTo>
                    <a:pt x="27415" y="96069"/>
                    <a:pt x="8639" y="81670"/>
                    <a:pt x="8639" y="51836"/>
                  </a:cubicBezTo>
                  <a:cubicBezTo>
                    <a:pt x="8639" y="18661"/>
                    <a:pt x="37782" y="0"/>
                    <a:pt x="74068" y="0"/>
                  </a:cubicBezTo>
                  <a:cubicBezTo>
                    <a:pt x="100100" y="0"/>
                    <a:pt x="122447" y="5414"/>
                    <a:pt x="138574" y="19122"/>
                  </a:cubicBezTo>
                  <a:lnTo>
                    <a:pt x="116688" y="40893"/>
                  </a:lnTo>
                  <a:cubicBezTo>
                    <a:pt x="105745" y="31908"/>
                    <a:pt x="90310" y="28567"/>
                    <a:pt x="73837" y="28567"/>
                  </a:cubicBezTo>
                  <a:cubicBezTo>
                    <a:pt x="52872" y="28567"/>
                    <a:pt x="42275" y="37552"/>
                    <a:pt x="42275" y="50338"/>
                  </a:cubicBezTo>
                  <a:cubicBezTo>
                    <a:pt x="42275" y="60360"/>
                    <a:pt x="47804" y="68078"/>
                    <a:pt x="66235" y="69690"/>
                  </a:cubicBezTo>
                  <a:lnTo>
                    <a:pt x="93650" y="71994"/>
                  </a:lnTo>
                  <a:cubicBezTo>
                    <a:pt x="126249" y="74643"/>
                    <a:pt x="145371" y="89733"/>
                    <a:pt x="145371" y="119798"/>
                  </a:cubicBezTo>
                  <a:cubicBezTo>
                    <a:pt x="145371" y="155277"/>
                    <a:pt x="114499" y="173707"/>
                    <a:pt x="73031" y="173707"/>
                  </a:cubicBezTo>
                </a:path>
              </a:pathLst>
            </a:custGeom>
            <a:solidFill>
              <a:srgbClr val="FFFFFF"/>
            </a:solidFill>
            <a:ln w="11488"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F5B7AC06-195A-94BF-C0D8-4CF92290485D}"/>
                </a:ext>
              </a:extLst>
            </p:cNvPr>
            <p:cNvSpPr/>
            <p:nvPr/>
          </p:nvSpPr>
          <p:spPr>
            <a:xfrm>
              <a:off x="1950437" y="1099851"/>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674"/>
                    <a:pt x="34903" y="86738"/>
                  </a:cubicBezTo>
                  <a:cubicBezTo>
                    <a:pt x="34903" y="116803"/>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926F7F82-EAD2-42DF-CA84-60449F0948B9}"/>
                </a:ext>
              </a:extLst>
            </p:cNvPr>
            <p:cNvSpPr/>
            <p:nvPr/>
          </p:nvSpPr>
          <p:spPr>
            <a:xfrm>
              <a:off x="2126909" y="1099851"/>
              <a:ext cx="141108" cy="173707"/>
            </a:xfrm>
            <a:custGeom>
              <a:avLst/>
              <a:gdLst>
                <a:gd name="connsiteX0" fmla="*/ 105975 w 141108"/>
                <a:gd name="connsiteY0" fmla="*/ 96760 h 173707"/>
                <a:gd name="connsiteX1" fmla="*/ 65198 w 141108"/>
                <a:gd name="connsiteY1" fmla="*/ 96760 h 173707"/>
                <a:gd name="connsiteX2" fmla="*/ 33981 w 141108"/>
                <a:gd name="connsiteY2" fmla="*/ 121181 h 173707"/>
                <a:gd name="connsiteX3" fmla="*/ 65889 w 141108"/>
                <a:gd name="connsiteY3" fmla="*/ 145255 h 173707"/>
                <a:gd name="connsiteX4" fmla="*/ 98488 w 141108"/>
                <a:gd name="connsiteY4" fmla="*/ 135579 h 173707"/>
                <a:gd name="connsiteX5" fmla="*/ 105975 w 141108"/>
                <a:gd name="connsiteY5" fmla="*/ 110468 h 173707"/>
                <a:gd name="connsiteX6" fmla="*/ 105975 w 141108"/>
                <a:gd name="connsiteY6" fmla="*/ 96760 h 173707"/>
                <a:gd name="connsiteX7" fmla="*/ 106667 w 141108"/>
                <a:gd name="connsiteY7" fmla="*/ 171749 h 173707"/>
                <a:gd name="connsiteX8" fmla="*/ 106667 w 141108"/>
                <a:gd name="connsiteY8" fmla="*/ 156314 h 173707"/>
                <a:gd name="connsiteX9" fmla="*/ 60360 w 141108"/>
                <a:gd name="connsiteY9" fmla="*/ 173707 h 173707"/>
                <a:gd name="connsiteX10" fmla="*/ 13708 w 141108"/>
                <a:gd name="connsiteY10" fmla="*/ 158272 h 173707"/>
                <a:gd name="connsiteX11" fmla="*/ 0 w 141108"/>
                <a:gd name="connsiteY11" fmla="*/ 121756 h 173707"/>
                <a:gd name="connsiteX12" fmla="*/ 60014 w 141108"/>
                <a:gd name="connsiteY12" fmla="*/ 72916 h 173707"/>
                <a:gd name="connsiteX13" fmla="*/ 105975 w 141108"/>
                <a:gd name="connsiteY13" fmla="*/ 72916 h 173707"/>
                <a:gd name="connsiteX14" fmla="*/ 105975 w 141108"/>
                <a:gd name="connsiteY14" fmla="*/ 60936 h 173707"/>
                <a:gd name="connsiteX15" fmla="*/ 67963 w 141108"/>
                <a:gd name="connsiteY15" fmla="*/ 29143 h 173707"/>
                <a:gd name="connsiteX16" fmla="*/ 29950 w 141108"/>
                <a:gd name="connsiteY16" fmla="*/ 45500 h 173707"/>
                <a:gd name="connsiteX17" fmla="*/ 7027 w 141108"/>
                <a:gd name="connsiteY17" fmla="*/ 24420 h 173707"/>
                <a:gd name="connsiteX18" fmla="*/ 69460 w 141108"/>
                <a:gd name="connsiteY18" fmla="*/ 0 h 173707"/>
                <a:gd name="connsiteX19" fmla="*/ 141108 w 141108"/>
                <a:gd name="connsiteY19" fmla="*/ 58171 h 173707"/>
                <a:gd name="connsiteX20" fmla="*/ 141108 w 141108"/>
                <a:gd name="connsiteY20" fmla="*/ 171634 h 173707"/>
                <a:gd name="connsiteX21" fmla="*/ 106782 w 141108"/>
                <a:gd name="connsiteY21" fmla="*/ 171634 h 17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108" h="173707">
                  <a:moveTo>
                    <a:pt x="105975" y="96760"/>
                  </a:moveTo>
                  <a:lnTo>
                    <a:pt x="65198" y="96760"/>
                  </a:lnTo>
                  <a:cubicBezTo>
                    <a:pt x="44579" y="96760"/>
                    <a:pt x="33981" y="105745"/>
                    <a:pt x="33981" y="121181"/>
                  </a:cubicBezTo>
                  <a:cubicBezTo>
                    <a:pt x="33981" y="136616"/>
                    <a:pt x="43888" y="145255"/>
                    <a:pt x="65889" y="145255"/>
                  </a:cubicBezTo>
                  <a:cubicBezTo>
                    <a:pt x="79251" y="145255"/>
                    <a:pt x="89158" y="144219"/>
                    <a:pt x="98488" y="135579"/>
                  </a:cubicBezTo>
                  <a:cubicBezTo>
                    <a:pt x="103672" y="130511"/>
                    <a:pt x="105975" y="122563"/>
                    <a:pt x="105975" y="110468"/>
                  </a:cubicBezTo>
                  <a:lnTo>
                    <a:pt x="105975" y="96760"/>
                  </a:lnTo>
                  <a:close/>
                  <a:moveTo>
                    <a:pt x="106667" y="171749"/>
                  </a:moveTo>
                  <a:lnTo>
                    <a:pt x="106667" y="156314"/>
                  </a:lnTo>
                  <a:cubicBezTo>
                    <a:pt x="93996" y="168754"/>
                    <a:pt x="82016" y="173707"/>
                    <a:pt x="60360" y="173707"/>
                  </a:cubicBezTo>
                  <a:cubicBezTo>
                    <a:pt x="38704" y="173707"/>
                    <a:pt x="24305" y="168639"/>
                    <a:pt x="13708" y="158272"/>
                  </a:cubicBezTo>
                  <a:cubicBezTo>
                    <a:pt x="4838" y="149287"/>
                    <a:pt x="0" y="136155"/>
                    <a:pt x="0" y="121756"/>
                  </a:cubicBezTo>
                  <a:cubicBezTo>
                    <a:pt x="0" y="93304"/>
                    <a:pt x="20274" y="72916"/>
                    <a:pt x="60014" y="72916"/>
                  </a:cubicBezTo>
                  <a:lnTo>
                    <a:pt x="105975" y="72916"/>
                  </a:lnTo>
                  <a:lnTo>
                    <a:pt x="105975" y="60936"/>
                  </a:lnTo>
                  <a:cubicBezTo>
                    <a:pt x="105975" y="39510"/>
                    <a:pt x="95032" y="29143"/>
                    <a:pt x="67963" y="29143"/>
                  </a:cubicBezTo>
                  <a:cubicBezTo>
                    <a:pt x="48726" y="29143"/>
                    <a:pt x="39510" y="33521"/>
                    <a:pt x="29950" y="45500"/>
                  </a:cubicBezTo>
                  <a:lnTo>
                    <a:pt x="7027" y="24420"/>
                  </a:lnTo>
                  <a:cubicBezTo>
                    <a:pt x="23499" y="5644"/>
                    <a:pt x="40662" y="0"/>
                    <a:pt x="69460" y="0"/>
                  </a:cubicBezTo>
                  <a:cubicBezTo>
                    <a:pt x="117149" y="0"/>
                    <a:pt x="141108" y="19698"/>
                    <a:pt x="141108" y="58171"/>
                  </a:cubicBezTo>
                  <a:lnTo>
                    <a:pt x="141108" y="171634"/>
                  </a:lnTo>
                  <a:lnTo>
                    <a:pt x="106782" y="171634"/>
                  </a:lnTo>
                  <a:close/>
                </a:path>
              </a:pathLst>
            </a:custGeom>
            <a:solidFill>
              <a:srgbClr val="FFFFFF"/>
            </a:solidFill>
            <a:ln w="11488"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532A592-F9C5-6C0C-5CB7-8366BFBEF6E4}"/>
                </a:ext>
              </a:extLst>
            </p:cNvPr>
            <p:cNvSpPr/>
            <p:nvPr/>
          </p:nvSpPr>
          <p:spPr>
            <a:xfrm>
              <a:off x="2302460"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2 w 88581"/>
                <a:gd name="connsiteY9" fmla="*/ 51490 h 218055"/>
                <a:gd name="connsiteX10" fmla="*/ 88582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2 w 88581"/>
                <a:gd name="connsiteY14" fmla="*/ 188913 h 218055"/>
                <a:gd name="connsiteX15" fmla="*/ 88582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2" y="51490"/>
                  </a:lnTo>
                  <a:lnTo>
                    <a:pt x="88582" y="77523"/>
                  </a:lnTo>
                  <a:lnTo>
                    <a:pt x="54946" y="77523"/>
                  </a:lnTo>
                  <a:lnTo>
                    <a:pt x="54946" y="169215"/>
                  </a:lnTo>
                  <a:cubicBezTo>
                    <a:pt x="54946" y="181540"/>
                    <a:pt x="61166" y="188913"/>
                    <a:pt x="74183" y="188913"/>
                  </a:cubicBezTo>
                  <a:lnTo>
                    <a:pt x="88582" y="188913"/>
                  </a:lnTo>
                  <a:lnTo>
                    <a:pt x="88582"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5793385A-9C01-C79E-71C0-9931EC8B2713}"/>
                </a:ext>
              </a:extLst>
            </p:cNvPr>
            <p:cNvSpPr/>
            <p:nvPr/>
          </p:nvSpPr>
          <p:spPr>
            <a:xfrm>
              <a:off x="2422949" y="1099966"/>
              <a:ext cx="147443" cy="173592"/>
            </a:xfrm>
            <a:custGeom>
              <a:avLst/>
              <a:gdLst>
                <a:gd name="connsiteX0" fmla="*/ 108279 w 147443"/>
                <a:gd name="connsiteY0" fmla="*/ 49878 h 173592"/>
                <a:gd name="connsiteX1" fmla="*/ 73953 w 147443"/>
                <a:gd name="connsiteY1" fmla="*/ 28452 h 173592"/>
                <a:gd name="connsiteX2" fmla="*/ 39280 w 147443"/>
                <a:gd name="connsiteY2" fmla="*/ 49878 h 173592"/>
                <a:gd name="connsiteX3" fmla="*/ 34788 w 147443"/>
                <a:gd name="connsiteY3" fmla="*/ 72916 h 173592"/>
                <a:gd name="connsiteX4" fmla="*/ 113002 w 147443"/>
                <a:gd name="connsiteY4" fmla="*/ 72916 h 173592"/>
                <a:gd name="connsiteX5" fmla="*/ 108164 w 147443"/>
                <a:gd name="connsiteY5" fmla="*/ 49878 h 173592"/>
                <a:gd name="connsiteX6" fmla="*/ 34788 w 147443"/>
                <a:gd name="connsiteY6" fmla="*/ 96760 h 173592"/>
                <a:gd name="connsiteX7" fmla="*/ 79021 w 147443"/>
                <a:gd name="connsiteY7" fmla="*/ 144219 h 173592"/>
                <a:gd name="connsiteX8" fmla="*/ 121181 w 147443"/>
                <a:gd name="connsiteY8" fmla="*/ 126825 h 173592"/>
                <a:gd name="connsiteX9" fmla="*/ 143412 w 147443"/>
                <a:gd name="connsiteY9" fmla="*/ 147214 h 173592"/>
                <a:gd name="connsiteX10" fmla="*/ 78215 w 147443"/>
                <a:gd name="connsiteY10" fmla="*/ 173592 h 173592"/>
                <a:gd name="connsiteX11" fmla="*/ 0 w 147443"/>
                <a:gd name="connsiteY11" fmla="*/ 86623 h 173592"/>
                <a:gd name="connsiteX12" fmla="*/ 73722 w 147443"/>
                <a:gd name="connsiteY12" fmla="*/ 0 h 173592"/>
                <a:gd name="connsiteX13" fmla="*/ 147444 w 147443"/>
                <a:gd name="connsiteY13" fmla="*/ 81670 h 173592"/>
                <a:gd name="connsiteX14" fmla="*/ 147444 w 147443"/>
                <a:gd name="connsiteY14" fmla="*/ 96760 h 173592"/>
                <a:gd name="connsiteX15" fmla="*/ 34672 w 147443"/>
                <a:gd name="connsiteY15" fmla="*/ 96760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443" h="173592">
                  <a:moveTo>
                    <a:pt x="108279" y="49878"/>
                  </a:moveTo>
                  <a:cubicBezTo>
                    <a:pt x="102750" y="37207"/>
                    <a:pt x="90425" y="28452"/>
                    <a:pt x="73953" y="28452"/>
                  </a:cubicBezTo>
                  <a:cubicBezTo>
                    <a:pt x="57480" y="28452"/>
                    <a:pt x="44809" y="37091"/>
                    <a:pt x="39280" y="49878"/>
                  </a:cubicBezTo>
                  <a:cubicBezTo>
                    <a:pt x="35824" y="57595"/>
                    <a:pt x="35133" y="62548"/>
                    <a:pt x="34788" y="72916"/>
                  </a:cubicBezTo>
                  <a:lnTo>
                    <a:pt x="113002" y="72916"/>
                  </a:lnTo>
                  <a:cubicBezTo>
                    <a:pt x="112657" y="62548"/>
                    <a:pt x="111620" y="57480"/>
                    <a:pt x="108164" y="49878"/>
                  </a:cubicBezTo>
                  <a:moveTo>
                    <a:pt x="34788" y="96760"/>
                  </a:moveTo>
                  <a:cubicBezTo>
                    <a:pt x="34788" y="125903"/>
                    <a:pt x="50569" y="144219"/>
                    <a:pt x="79021" y="144219"/>
                  </a:cubicBezTo>
                  <a:cubicBezTo>
                    <a:pt x="98603" y="144219"/>
                    <a:pt x="108855" y="138805"/>
                    <a:pt x="121181" y="126825"/>
                  </a:cubicBezTo>
                  <a:lnTo>
                    <a:pt x="143412" y="147214"/>
                  </a:lnTo>
                  <a:cubicBezTo>
                    <a:pt x="125558" y="164607"/>
                    <a:pt x="108740" y="173592"/>
                    <a:pt x="78215" y="173592"/>
                  </a:cubicBezTo>
                  <a:cubicBezTo>
                    <a:pt x="34672" y="173592"/>
                    <a:pt x="0" y="151130"/>
                    <a:pt x="0" y="86623"/>
                  </a:cubicBezTo>
                  <a:cubicBezTo>
                    <a:pt x="0" y="31793"/>
                    <a:pt x="29143" y="0"/>
                    <a:pt x="73722" y="0"/>
                  </a:cubicBezTo>
                  <a:cubicBezTo>
                    <a:pt x="118301" y="0"/>
                    <a:pt x="147444" y="33405"/>
                    <a:pt x="147444" y="81670"/>
                  </a:cubicBezTo>
                  <a:lnTo>
                    <a:pt x="147444" y="96760"/>
                  </a:lnTo>
                  <a:lnTo>
                    <a:pt x="34672" y="96760"/>
                  </a:lnTo>
                  <a:close/>
                </a:path>
              </a:pathLst>
            </a:custGeom>
            <a:solidFill>
              <a:srgbClr val="FFFFFF"/>
            </a:solidFill>
            <a:ln w="11488"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6AA5021-690D-27E0-400F-3D40BDFA4D0C}"/>
                </a:ext>
              </a:extLst>
            </p:cNvPr>
            <p:cNvSpPr/>
            <p:nvPr/>
          </p:nvSpPr>
          <p:spPr>
            <a:xfrm>
              <a:off x="2613359" y="1100082"/>
              <a:ext cx="140993" cy="171633"/>
            </a:xfrm>
            <a:custGeom>
              <a:avLst/>
              <a:gdLst>
                <a:gd name="connsiteX0" fmla="*/ 106090 w 140993"/>
                <a:gd name="connsiteY0" fmla="*/ 171519 h 171633"/>
                <a:gd name="connsiteX1" fmla="*/ 106090 w 140993"/>
                <a:gd name="connsiteY1" fmla="*/ 68193 h 171633"/>
                <a:gd name="connsiteX2" fmla="*/ 71073 w 140993"/>
                <a:gd name="connsiteY2" fmla="*/ 30410 h 171633"/>
                <a:gd name="connsiteX3" fmla="*/ 35018 w 140993"/>
                <a:gd name="connsiteY3" fmla="*/ 68193 h 171633"/>
                <a:gd name="connsiteX4" fmla="*/ 35018 w 140993"/>
                <a:gd name="connsiteY4" fmla="*/ 171519 h 171633"/>
                <a:gd name="connsiteX5" fmla="*/ 0 w 140993"/>
                <a:gd name="connsiteY5" fmla="*/ 171519 h 171633"/>
                <a:gd name="connsiteX6" fmla="*/ 0 w 140993"/>
                <a:gd name="connsiteY6" fmla="*/ 1958 h 171633"/>
                <a:gd name="connsiteX7" fmla="*/ 34327 w 140993"/>
                <a:gd name="connsiteY7" fmla="*/ 1958 h 171633"/>
                <a:gd name="connsiteX8" fmla="*/ 34327 w 140993"/>
                <a:gd name="connsiteY8" fmla="*/ 19006 h 171633"/>
                <a:gd name="connsiteX9" fmla="*/ 80633 w 140993"/>
                <a:gd name="connsiteY9" fmla="*/ 0 h 171633"/>
                <a:gd name="connsiteX10" fmla="*/ 123484 w 140993"/>
                <a:gd name="connsiteY10" fmla="*/ 15436 h 171633"/>
                <a:gd name="connsiteX11" fmla="*/ 140993 w 140993"/>
                <a:gd name="connsiteY11" fmla="*/ 63240 h 171633"/>
                <a:gd name="connsiteX12" fmla="*/ 140993 w 140993"/>
                <a:gd name="connsiteY12" fmla="*/ 171634 h 171633"/>
                <a:gd name="connsiteX13" fmla="*/ 105975 w 140993"/>
                <a:gd name="connsiteY13" fmla="*/ 171634 h 17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993" h="171633">
                  <a:moveTo>
                    <a:pt x="106090" y="171519"/>
                  </a:moveTo>
                  <a:lnTo>
                    <a:pt x="106090" y="68193"/>
                  </a:lnTo>
                  <a:cubicBezTo>
                    <a:pt x="106090" y="41814"/>
                    <a:pt x="90655" y="30410"/>
                    <a:pt x="71073" y="30410"/>
                  </a:cubicBezTo>
                  <a:cubicBezTo>
                    <a:pt x="51490" y="30410"/>
                    <a:pt x="35018" y="42160"/>
                    <a:pt x="35018" y="68193"/>
                  </a:cubicBezTo>
                  <a:lnTo>
                    <a:pt x="35018" y="171519"/>
                  </a:lnTo>
                  <a:lnTo>
                    <a:pt x="0" y="171519"/>
                  </a:lnTo>
                  <a:lnTo>
                    <a:pt x="0" y="1958"/>
                  </a:lnTo>
                  <a:lnTo>
                    <a:pt x="34327" y="1958"/>
                  </a:lnTo>
                  <a:lnTo>
                    <a:pt x="34327" y="19006"/>
                  </a:lnTo>
                  <a:cubicBezTo>
                    <a:pt x="46306" y="6335"/>
                    <a:pt x="63124" y="0"/>
                    <a:pt x="80633" y="0"/>
                  </a:cubicBezTo>
                  <a:cubicBezTo>
                    <a:pt x="98142" y="0"/>
                    <a:pt x="113232" y="5644"/>
                    <a:pt x="123484" y="15436"/>
                  </a:cubicBezTo>
                  <a:cubicBezTo>
                    <a:pt x="136846" y="28106"/>
                    <a:pt x="140993" y="44233"/>
                    <a:pt x="140993" y="63240"/>
                  </a:cubicBezTo>
                  <a:lnTo>
                    <a:pt x="140993" y="171634"/>
                  </a:lnTo>
                  <a:lnTo>
                    <a:pt x="105975" y="171634"/>
                  </a:lnTo>
                  <a:close/>
                </a:path>
              </a:pathLst>
            </a:custGeom>
            <a:solidFill>
              <a:srgbClr val="FFFFFF"/>
            </a:solidFill>
            <a:ln w="11488"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F041D670-870E-34F8-4810-1E3912E5FD18}"/>
                </a:ext>
              </a:extLst>
            </p:cNvPr>
            <p:cNvSpPr/>
            <p:nvPr/>
          </p:nvSpPr>
          <p:spPr>
            <a:xfrm>
              <a:off x="2789025" y="1053660"/>
              <a:ext cx="88581" cy="218055"/>
            </a:xfrm>
            <a:custGeom>
              <a:avLst/>
              <a:gdLst>
                <a:gd name="connsiteX0" fmla="*/ 67617 w 88581"/>
                <a:gd name="connsiteY0" fmla="*/ 217941 h 218055"/>
                <a:gd name="connsiteX1" fmla="*/ 19928 w 88581"/>
                <a:gd name="connsiteY1" fmla="*/ 170828 h 218055"/>
                <a:gd name="connsiteX2" fmla="*/ 19928 w 88581"/>
                <a:gd name="connsiteY2" fmla="*/ 77523 h 218055"/>
                <a:gd name="connsiteX3" fmla="*/ 0 w 88581"/>
                <a:gd name="connsiteY3" fmla="*/ 77523 h 218055"/>
                <a:gd name="connsiteX4" fmla="*/ 0 w 88581"/>
                <a:gd name="connsiteY4" fmla="*/ 51490 h 218055"/>
                <a:gd name="connsiteX5" fmla="*/ 19928 w 88581"/>
                <a:gd name="connsiteY5" fmla="*/ 51490 h 218055"/>
                <a:gd name="connsiteX6" fmla="*/ 19928 w 88581"/>
                <a:gd name="connsiteY6" fmla="*/ 0 h 218055"/>
                <a:gd name="connsiteX7" fmla="*/ 54946 w 88581"/>
                <a:gd name="connsiteY7" fmla="*/ 0 h 218055"/>
                <a:gd name="connsiteX8" fmla="*/ 54946 w 88581"/>
                <a:gd name="connsiteY8" fmla="*/ 51490 h 218055"/>
                <a:gd name="connsiteX9" fmla="*/ 88581 w 88581"/>
                <a:gd name="connsiteY9" fmla="*/ 51490 h 218055"/>
                <a:gd name="connsiteX10" fmla="*/ 88581 w 88581"/>
                <a:gd name="connsiteY10" fmla="*/ 77523 h 218055"/>
                <a:gd name="connsiteX11" fmla="*/ 54946 w 88581"/>
                <a:gd name="connsiteY11" fmla="*/ 77523 h 218055"/>
                <a:gd name="connsiteX12" fmla="*/ 54946 w 88581"/>
                <a:gd name="connsiteY12" fmla="*/ 169215 h 218055"/>
                <a:gd name="connsiteX13" fmla="*/ 74183 w 88581"/>
                <a:gd name="connsiteY13" fmla="*/ 188913 h 218055"/>
                <a:gd name="connsiteX14" fmla="*/ 88581 w 88581"/>
                <a:gd name="connsiteY14" fmla="*/ 188913 h 218055"/>
                <a:gd name="connsiteX15" fmla="*/ 88581 w 88581"/>
                <a:gd name="connsiteY15" fmla="*/ 218056 h 218055"/>
                <a:gd name="connsiteX16" fmla="*/ 67617 w 88581"/>
                <a:gd name="connsiteY16" fmla="*/ 218056 h 21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81" h="218055">
                  <a:moveTo>
                    <a:pt x="67617" y="217941"/>
                  </a:moveTo>
                  <a:cubicBezTo>
                    <a:pt x="35018" y="217941"/>
                    <a:pt x="19928" y="195248"/>
                    <a:pt x="19928" y="170828"/>
                  </a:cubicBezTo>
                  <a:lnTo>
                    <a:pt x="19928" y="77523"/>
                  </a:lnTo>
                  <a:lnTo>
                    <a:pt x="0" y="77523"/>
                  </a:lnTo>
                  <a:lnTo>
                    <a:pt x="0" y="51490"/>
                  </a:lnTo>
                  <a:lnTo>
                    <a:pt x="19928" y="51490"/>
                  </a:lnTo>
                  <a:lnTo>
                    <a:pt x="19928" y="0"/>
                  </a:lnTo>
                  <a:lnTo>
                    <a:pt x="54946" y="0"/>
                  </a:lnTo>
                  <a:lnTo>
                    <a:pt x="54946" y="51490"/>
                  </a:lnTo>
                  <a:lnTo>
                    <a:pt x="88581" y="51490"/>
                  </a:lnTo>
                  <a:lnTo>
                    <a:pt x="88581" y="77523"/>
                  </a:lnTo>
                  <a:lnTo>
                    <a:pt x="54946" y="77523"/>
                  </a:lnTo>
                  <a:lnTo>
                    <a:pt x="54946" y="169215"/>
                  </a:lnTo>
                  <a:cubicBezTo>
                    <a:pt x="54946" y="181540"/>
                    <a:pt x="61166" y="188913"/>
                    <a:pt x="74183" y="188913"/>
                  </a:cubicBezTo>
                  <a:lnTo>
                    <a:pt x="88581" y="188913"/>
                  </a:lnTo>
                  <a:lnTo>
                    <a:pt x="88581" y="218056"/>
                  </a:lnTo>
                  <a:lnTo>
                    <a:pt x="67617" y="218056"/>
                  </a:lnTo>
                  <a:close/>
                </a:path>
              </a:pathLst>
            </a:custGeom>
            <a:solidFill>
              <a:srgbClr val="FFFFFF"/>
            </a:solidFill>
            <a:ln w="11488"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F0B61873-C3C2-6A91-0E34-479F246B2033}"/>
                </a:ext>
              </a:extLst>
            </p:cNvPr>
            <p:cNvSpPr/>
            <p:nvPr/>
          </p:nvSpPr>
          <p:spPr>
            <a:xfrm>
              <a:off x="1950437" y="1403839"/>
              <a:ext cx="142375" cy="240172"/>
            </a:xfrm>
            <a:custGeom>
              <a:avLst/>
              <a:gdLst>
                <a:gd name="connsiteX0" fmla="*/ 71303 w 142375"/>
                <a:gd name="connsiteY0" fmla="*/ 30526 h 240172"/>
                <a:gd name="connsiteX1" fmla="*/ 34903 w 142375"/>
                <a:gd name="connsiteY1" fmla="*/ 86738 h 240172"/>
                <a:gd name="connsiteX2" fmla="*/ 71303 w 142375"/>
                <a:gd name="connsiteY2" fmla="*/ 143297 h 240172"/>
                <a:gd name="connsiteX3" fmla="*/ 107242 w 142375"/>
                <a:gd name="connsiteY3" fmla="*/ 86738 h 240172"/>
                <a:gd name="connsiteX4" fmla="*/ 71303 w 142375"/>
                <a:gd name="connsiteY4" fmla="*/ 30526 h 240172"/>
                <a:gd name="connsiteX5" fmla="*/ 122793 w 142375"/>
                <a:gd name="connsiteY5" fmla="*/ 158617 h 240172"/>
                <a:gd name="connsiteX6" fmla="*/ 80633 w 142375"/>
                <a:gd name="connsiteY6" fmla="*/ 173707 h 240172"/>
                <a:gd name="connsiteX7" fmla="*/ 35018 w 142375"/>
                <a:gd name="connsiteY7" fmla="*/ 154240 h 240172"/>
                <a:gd name="connsiteX8" fmla="*/ 35018 w 142375"/>
                <a:gd name="connsiteY8" fmla="*/ 240172 h 240172"/>
                <a:gd name="connsiteX9" fmla="*/ 0 w 142375"/>
                <a:gd name="connsiteY9" fmla="*/ 240172 h 240172"/>
                <a:gd name="connsiteX10" fmla="*/ 0 w 142375"/>
                <a:gd name="connsiteY10" fmla="*/ 1958 h 240172"/>
                <a:gd name="connsiteX11" fmla="*/ 34327 w 142375"/>
                <a:gd name="connsiteY11" fmla="*/ 1958 h 240172"/>
                <a:gd name="connsiteX12" fmla="*/ 34327 w 142375"/>
                <a:gd name="connsiteY12" fmla="*/ 20043 h 240172"/>
                <a:gd name="connsiteX13" fmla="*/ 80288 w 142375"/>
                <a:gd name="connsiteY13" fmla="*/ 0 h 240172"/>
                <a:gd name="connsiteX14" fmla="*/ 122793 w 142375"/>
                <a:gd name="connsiteY14" fmla="*/ 15090 h 240172"/>
                <a:gd name="connsiteX15" fmla="*/ 142376 w 142375"/>
                <a:gd name="connsiteY15" fmla="*/ 86738 h 240172"/>
                <a:gd name="connsiteX16" fmla="*/ 122793 w 142375"/>
                <a:gd name="connsiteY16" fmla="*/ 158617 h 24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75" h="240172">
                  <a:moveTo>
                    <a:pt x="71303" y="30526"/>
                  </a:moveTo>
                  <a:cubicBezTo>
                    <a:pt x="39741" y="30526"/>
                    <a:pt x="34903" y="56559"/>
                    <a:pt x="34903" y="86738"/>
                  </a:cubicBezTo>
                  <a:cubicBezTo>
                    <a:pt x="34903" y="116918"/>
                    <a:pt x="39741" y="143297"/>
                    <a:pt x="71303" y="143297"/>
                  </a:cubicBezTo>
                  <a:cubicBezTo>
                    <a:pt x="102865" y="143297"/>
                    <a:pt x="107242" y="116918"/>
                    <a:pt x="107242" y="86738"/>
                  </a:cubicBezTo>
                  <a:cubicBezTo>
                    <a:pt x="107242" y="56559"/>
                    <a:pt x="102750" y="30526"/>
                    <a:pt x="71303" y="30526"/>
                  </a:cubicBezTo>
                  <a:moveTo>
                    <a:pt x="122793" y="158617"/>
                  </a:moveTo>
                  <a:cubicBezTo>
                    <a:pt x="113232" y="167948"/>
                    <a:pt x="98142" y="173707"/>
                    <a:pt x="80633" y="173707"/>
                  </a:cubicBezTo>
                  <a:cubicBezTo>
                    <a:pt x="62088" y="173707"/>
                    <a:pt x="47689" y="168985"/>
                    <a:pt x="35018" y="154240"/>
                  </a:cubicBezTo>
                  <a:lnTo>
                    <a:pt x="35018" y="240172"/>
                  </a:lnTo>
                  <a:lnTo>
                    <a:pt x="0" y="240172"/>
                  </a:lnTo>
                  <a:lnTo>
                    <a:pt x="0" y="1958"/>
                  </a:lnTo>
                  <a:lnTo>
                    <a:pt x="34327" y="1958"/>
                  </a:lnTo>
                  <a:lnTo>
                    <a:pt x="34327" y="20043"/>
                  </a:lnTo>
                  <a:cubicBezTo>
                    <a:pt x="47343" y="4608"/>
                    <a:pt x="61397" y="0"/>
                    <a:pt x="80288" y="0"/>
                  </a:cubicBezTo>
                  <a:cubicBezTo>
                    <a:pt x="97797" y="0"/>
                    <a:pt x="113232" y="5644"/>
                    <a:pt x="122793" y="15090"/>
                  </a:cubicBezTo>
                  <a:cubicBezTo>
                    <a:pt x="140302" y="32138"/>
                    <a:pt x="142376" y="60936"/>
                    <a:pt x="142376" y="86738"/>
                  </a:cubicBezTo>
                  <a:cubicBezTo>
                    <a:pt x="142376" y="112541"/>
                    <a:pt x="140302" y="141569"/>
                    <a:pt x="122793" y="158617"/>
                  </a:cubicBezTo>
                </a:path>
              </a:pathLst>
            </a:custGeom>
            <a:solidFill>
              <a:srgbClr val="FFFFFF"/>
            </a:solidFill>
            <a:ln w="11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9B0AEDD4-80CC-BD4D-9A3F-9249ADD2969E}"/>
                </a:ext>
              </a:extLst>
            </p:cNvPr>
            <p:cNvSpPr/>
            <p:nvPr/>
          </p:nvSpPr>
          <p:spPr>
            <a:xfrm>
              <a:off x="2128292"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07A4A07F-7654-0D65-713C-3C3FA4331329}"/>
                </a:ext>
              </a:extLst>
            </p:cNvPr>
            <p:cNvSpPr/>
            <p:nvPr/>
          </p:nvSpPr>
          <p:spPr>
            <a:xfrm>
              <a:off x="2308910" y="1403954"/>
              <a:ext cx="145140" cy="173592"/>
            </a:xfrm>
            <a:custGeom>
              <a:avLst/>
              <a:gdLst>
                <a:gd name="connsiteX0" fmla="*/ 98142 w 145140"/>
                <a:gd name="connsiteY0" fmla="*/ 40086 h 173592"/>
                <a:gd name="connsiteX1" fmla="*/ 72455 w 145140"/>
                <a:gd name="connsiteY1" fmla="*/ 30410 h 173592"/>
                <a:gd name="connsiteX2" fmla="*/ 47113 w 145140"/>
                <a:gd name="connsiteY2" fmla="*/ 40086 h 173592"/>
                <a:gd name="connsiteX3" fmla="*/ 35133 w 145140"/>
                <a:gd name="connsiteY3" fmla="*/ 86623 h 173592"/>
                <a:gd name="connsiteX4" fmla="*/ 47113 w 145140"/>
                <a:gd name="connsiteY4" fmla="*/ 133160 h 173592"/>
                <a:gd name="connsiteX5" fmla="*/ 72455 w 145140"/>
                <a:gd name="connsiteY5" fmla="*/ 143182 h 173592"/>
                <a:gd name="connsiteX6" fmla="*/ 98142 w 145140"/>
                <a:gd name="connsiteY6" fmla="*/ 133160 h 173592"/>
                <a:gd name="connsiteX7" fmla="*/ 110122 w 145140"/>
                <a:gd name="connsiteY7" fmla="*/ 86623 h 173592"/>
                <a:gd name="connsiteX8" fmla="*/ 98142 w 145140"/>
                <a:gd name="connsiteY8" fmla="*/ 40086 h 173592"/>
                <a:gd name="connsiteX9" fmla="*/ 124521 w 145140"/>
                <a:gd name="connsiteY9" fmla="*/ 153549 h 173592"/>
                <a:gd name="connsiteX10" fmla="*/ 72340 w 145140"/>
                <a:gd name="connsiteY10" fmla="*/ 173592 h 173592"/>
                <a:gd name="connsiteX11" fmla="*/ 20619 w 145140"/>
                <a:gd name="connsiteY11" fmla="*/ 153549 h 173592"/>
                <a:gd name="connsiteX12" fmla="*/ 0 w 145140"/>
                <a:gd name="connsiteY12" fmla="*/ 86623 h 173592"/>
                <a:gd name="connsiteX13" fmla="*/ 20619 w 145140"/>
                <a:gd name="connsiteY13" fmla="*/ 20043 h 173592"/>
                <a:gd name="connsiteX14" fmla="*/ 72340 w 145140"/>
                <a:gd name="connsiteY14" fmla="*/ 0 h 173592"/>
                <a:gd name="connsiteX15" fmla="*/ 124521 w 145140"/>
                <a:gd name="connsiteY15" fmla="*/ 20043 h 173592"/>
                <a:gd name="connsiteX16" fmla="*/ 145140 w 145140"/>
                <a:gd name="connsiteY16" fmla="*/ 86623 h 173592"/>
                <a:gd name="connsiteX17" fmla="*/ 124521 w 145140"/>
                <a:gd name="connsiteY17" fmla="*/ 153549 h 17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140" h="173592">
                  <a:moveTo>
                    <a:pt x="98142" y="40086"/>
                  </a:moveTo>
                  <a:cubicBezTo>
                    <a:pt x="91576" y="33751"/>
                    <a:pt x="82707" y="30410"/>
                    <a:pt x="72455" y="30410"/>
                  </a:cubicBezTo>
                  <a:cubicBezTo>
                    <a:pt x="62203" y="30410"/>
                    <a:pt x="53564" y="33751"/>
                    <a:pt x="47113" y="40086"/>
                  </a:cubicBezTo>
                  <a:cubicBezTo>
                    <a:pt x="36515" y="50453"/>
                    <a:pt x="35133" y="68193"/>
                    <a:pt x="35133" y="86623"/>
                  </a:cubicBezTo>
                  <a:cubicBezTo>
                    <a:pt x="35133" y="105054"/>
                    <a:pt x="36515" y="122793"/>
                    <a:pt x="47113" y="133160"/>
                  </a:cubicBezTo>
                  <a:cubicBezTo>
                    <a:pt x="53679" y="139496"/>
                    <a:pt x="62203" y="143182"/>
                    <a:pt x="72455" y="143182"/>
                  </a:cubicBezTo>
                  <a:cubicBezTo>
                    <a:pt x="82707" y="143182"/>
                    <a:pt x="91692" y="139496"/>
                    <a:pt x="98142" y="133160"/>
                  </a:cubicBezTo>
                  <a:cubicBezTo>
                    <a:pt x="108740" y="122793"/>
                    <a:pt x="110122" y="105054"/>
                    <a:pt x="110122" y="86623"/>
                  </a:cubicBezTo>
                  <a:cubicBezTo>
                    <a:pt x="110122" y="68193"/>
                    <a:pt x="108740" y="50453"/>
                    <a:pt x="98142" y="40086"/>
                  </a:cubicBezTo>
                  <a:moveTo>
                    <a:pt x="124521" y="153549"/>
                  </a:moveTo>
                  <a:cubicBezTo>
                    <a:pt x="113232" y="164953"/>
                    <a:pt x="96069" y="173592"/>
                    <a:pt x="72340" y="173592"/>
                  </a:cubicBezTo>
                  <a:cubicBezTo>
                    <a:pt x="48610" y="173592"/>
                    <a:pt x="31908" y="164953"/>
                    <a:pt x="20619" y="153549"/>
                  </a:cubicBezTo>
                  <a:cubicBezTo>
                    <a:pt x="4147" y="136846"/>
                    <a:pt x="0" y="115421"/>
                    <a:pt x="0" y="86623"/>
                  </a:cubicBezTo>
                  <a:cubicBezTo>
                    <a:pt x="0" y="57826"/>
                    <a:pt x="4147" y="36746"/>
                    <a:pt x="20619" y="20043"/>
                  </a:cubicBezTo>
                  <a:cubicBezTo>
                    <a:pt x="31908" y="8639"/>
                    <a:pt x="48726" y="0"/>
                    <a:pt x="72340" y="0"/>
                  </a:cubicBezTo>
                  <a:cubicBezTo>
                    <a:pt x="95954" y="0"/>
                    <a:pt x="113117" y="8639"/>
                    <a:pt x="124521" y="20043"/>
                  </a:cubicBezTo>
                  <a:cubicBezTo>
                    <a:pt x="140993" y="36746"/>
                    <a:pt x="145140" y="58171"/>
                    <a:pt x="145140" y="86623"/>
                  </a:cubicBezTo>
                  <a:cubicBezTo>
                    <a:pt x="145140" y="115075"/>
                    <a:pt x="140993" y="136846"/>
                    <a:pt x="124521" y="153549"/>
                  </a:cubicBezTo>
                </a:path>
              </a:pathLst>
            </a:custGeom>
            <a:solidFill>
              <a:srgbClr val="FFFFFF"/>
            </a:solidFill>
            <a:ln w="11488"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3977EFB6-6F74-6374-830C-C1B1BFA96CD4}"/>
                </a:ext>
              </a:extLst>
            </p:cNvPr>
            <p:cNvSpPr/>
            <p:nvPr/>
          </p:nvSpPr>
          <p:spPr>
            <a:xfrm>
              <a:off x="2496901" y="1337259"/>
              <a:ext cx="69344" cy="238214"/>
            </a:xfrm>
            <a:custGeom>
              <a:avLst/>
              <a:gdLst>
                <a:gd name="connsiteX0" fmla="*/ 47689 w 69344"/>
                <a:gd name="connsiteY0" fmla="*/ 238214 h 238214"/>
                <a:gd name="connsiteX1" fmla="*/ 0 w 69344"/>
                <a:gd name="connsiteY1" fmla="*/ 191332 h 238214"/>
                <a:gd name="connsiteX2" fmla="*/ 0 w 69344"/>
                <a:gd name="connsiteY2" fmla="*/ 0 h 238214"/>
                <a:gd name="connsiteX3" fmla="*/ 35018 w 69344"/>
                <a:gd name="connsiteY3" fmla="*/ 0 h 238214"/>
                <a:gd name="connsiteX4" fmla="*/ 35018 w 69344"/>
                <a:gd name="connsiteY4" fmla="*/ 189373 h 238214"/>
                <a:gd name="connsiteX5" fmla="*/ 53909 w 69344"/>
                <a:gd name="connsiteY5" fmla="*/ 209071 h 238214"/>
                <a:gd name="connsiteX6" fmla="*/ 69345 w 69344"/>
                <a:gd name="connsiteY6" fmla="*/ 209071 h 238214"/>
                <a:gd name="connsiteX7" fmla="*/ 69345 w 69344"/>
                <a:gd name="connsiteY7" fmla="*/ 238214 h 238214"/>
                <a:gd name="connsiteX8" fmla="*/ 47689 w 69344"/>
                <a:gd name="connsiteY8" fmla="*/ 238214 h 2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4" h="238214">
                  <a:moveTo>
                    <a:pt x="47689" y="238214"/>
                  </a:moveTo>
                  <a:cubicBezTo>
                    <a:pt x="14399" y="238214"/>
                    <a:pt x="0" y="216443"/>
                    <a:pt x="0" y="191332"/>
                  </a:cubicBezTo>
                  <a:lnTo>
                    <a:pt x="0" y="0"/>
                  </a:lnTo>
                  <a:lnTo>
                    <a:pt x="35018" y="0"/>
                  </a:lnTo>
                  <a:lnTo>
                    <a:pt x="35018" y="189373"/>
                  </a:lnTo>
                  <a:cubicBezTo>
                    <a:pt x="35018" y="202390"/>
                    <a:pt x="39856" y="209071"/>
                    <a:pt x="53909" y="209071"/>
                  </a:cubicBezTo>
                  <a:lnTo>
                    <a:pt x="69345" y="209071"/>
                  </a:lnTo>
                  <a:lnTo>
                    <a:pt x="69345" y="238214"/>
                  </a:lnTo>
                  <a:lnTo>
                    <a:pt x="47689" y="238214"/>
                  </a:lnTo>
                  <a:close/>
                </a:path>
              </a:pathLst>
            </a:custGeom>
            <a:solidFill>
              <a:srgbClr val="FFFFFF"/>
            </a:solidFill>
            <a:ln w="11488"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B7078CF3-915F-0B77-89CD-7F912A82EECF}"/>
                </a:ext>
              </a:extLst>
            </p:cNvPr>
            <p:cNvSpPr/>
            <p:nvPr/>
          </p:nvSpPr>
          <p:spPr>
            <a:xfrm>
              <a:off x="1142721" y="576886"/>
              <a:ext cx="652669" cy="809581"/>
            </a:xfrm>
            <a:custGeom>
              <a:avLst/>
              <a:gdLst>
                <a:gd name="connsiteX0" fmla="*/ 652094 w 652669"/>
                <a:gd name="connsiteY0" fmla="*/ 592771 h 809581"/>
                <a:gd name="connsiteX1" fmla="*/ 651979 w 652669"/>
                <a:gd name="connsiteY1" fmla="*/ 591964 h 809581"/>
                <a:gd name="connsiteX2" fmla="*/ 648984 w 652669"/>
                <a:gd name="connsiteY2" fmla="*/ 584477 h 809581"/>
                <a:gd name="connsiteX3" fmla="*/ 644952 w 652669"/>
                <a:gd name="connsiteY3" fmla="*/ 578026 h 809581"/>
                <a:gd name="connsiteX4" fmla="*/ 640229 w 652669"/>
                <a:gd name="connsiteY4" fmla="*/ 571921 h 809581"/>
                <a:gd name="connsiteX5" fmla="*/ 635276 w 652669"/>
                <a:gd name="connsiteY5" fmla="*/ 565701 h 809581"/>
                <a:gd name="connsiteX6" fmla="*/ 632857 w 652669"/>
                <a:gd name="connsiteY6" fmla="*/ 562706 h 809581"/>
                <a:gd name="connsiteX7" fmla="*/ 630553 w 652669"/>
                <a:gd name="connsiteY7" fmla="*/ 559826 h 809581"/>
                <a:gd name="connsiteX8" fmla="*/ 628480 w 652669"/>
                <a:gd name="connsiteY8" fmla="*/ 557062 h 809581"/>
                <a:gd name="connsiteX9" fmla="*/ 626637 w 652669"/>
                <a:gd name="connsiteY9" fmla="*/ 554527 h 809581"/>
                <a:gd name="connsiteX10" fmla="*/ 624333 w 652669"/>
                <a:gd name="connsiteY10" fmla="*/ 551072 h 809581"/>
                <a:gd name="connsiteX11" fmla="*/ 626406 w 652669"/>
                <a:gd name="connsiteY11" fmla="*/ 550496 h 809581"/>
                <a:gd name="connsiteX12" fmla="*/ 629401 w 652669"/>
                <a:gd name="connsiteY12" fmla="*/ 549920 h 809581"/>
                <a:gd name="connsiteX13" fmla="*/ 633087 w 652669"/>
                <a:gd name="connsiteY13" fmla="*/ 549459 h 809581"/>
                <a:gd name="connsiteX14" fmla="*/ 637119 w 652669"/>
                <a:gd name="connsiteY14" fmla="*/ 549229 h 809581"/>
                <a:gd name="connsiteX15" fmla="*/ 639653 w 652669"/>
                <a:gd name="connsiteY15" fmla="*/ 549114 h 809581"/>
                <a:gd name="connsiteX16" fmla="*/ 642072 w 652669"/>
                <a:gd name="connsiteY16" fmla="*/ 548883 h 809581"/>
                <a:gd name="connsiteX17" fmla="*/ 644491 w 652669"/>
                <a:gd name="connsiteY17" fmla="*/ 548538 h 809581"/>
                <a:gd name="connsiteX18" fmla="*/ 646795 w 652669"/>
                <a:gd name="connsiteY18" fmla="*/ 547962 h 809581"/>
                <a:gd name="connsiteX19" fmla="*/ 648753 w 652669"/>
                <a:gd name="connsiteY19" fmla="*/ 547040 h 809581"/>
                <a:gd name="connsiteX20" fmla="*/ 650596 w 652669"/>
                <a:gd name="connsiteY20" fmla="*/ 545658 h 809581"/>
                <a:gd name="connsiteX21" fmla="*/ 651979 w 652669"/>
                <a:gd name="connsiteY21" fmla="*/ 543354 h 809581"/>
                <a:gd name="connsiteX22" fmla="*/ 652439 w 652669"/>
                <a:gd name="connsiteY22" fmla="*/ 539668 h 809581"/>
                <a:gd name="connsiteX23" fmla="*/ 652209 w 652669"/>
                <a:gd name="connsiteY23" fmla="*/ 537940 h 809581"/>
                <a:gd name="connsiteX24" fmla="*/ 650712 w 652669"/>
                <a:gd name="connsiteY24" fmla="*/ 533563 h 809581"/>
                <a:gd name="connsiteX25" fmla="*/ 648753 w 652669"/>
                <a:gd name="connsiteY25" fmla="*/ 529992 h 809581"/>
                <a:gd name="connsiteX26" fmla="*/ 646450 w 652669"/>
                <a:gd name="connsiteY26" fmla="*/ 526767 h 809581"/>
                <a:gd name="connsiteX27" fmla="*/ 644030 w 652669"/>
                <a:gd name="connsiteY27" fmla="*/ 523772 h 809581"/>
                <a:gd name="connsiteX28" fmla="*/ 640114 w 652669"/>
                <a:gd name="connsiteY28" fmla="*/ 519510 h 809581"/>
                <a:gd name="connsiteX29" fmla="*/ 635967 w 652669"/>
                <a:gd name="connsiteY29" fmla="*/ 515132 h 809581"/>
                <a:gd name="connsiteX30" fmla="*/ 631820 w 652669"/>
                <a:gd name="connsiteY30" fmla="*/ 510870 h 809581"/>
                <a:gd name="connsiteX31" fmla="*/ 627904 w 652669"/>
                <a:gd name="connsiteY31" fmla="*/ 506839 h 809581"/>
                <a:gd name="connsiteX32" fmla="*/ 626061 w 652669"/>
                <a:gd name="connsiteY32" fmla="*/ 504880 h 809581"/>
                <a:gd name="connsiteX33" fmla="*/ 624448 w 652669"/>
                <a:gd name="connsiteY33" fmla="*/ 503037 h 809581"/>
                <a:gd name="connsiteX34" fmla="*/ 623066 w 652669"/>
                <a:gd name="connsiteY34" fmla="*/ 501425 h 809581"/>
                <a:gd name="connsiteX35" fmla="*/ 621914 w 652669"/>
                <a:gd name="connsiteY35" fmla="*/ 499927 h 809581"/>
                <a:gd name="connsiteX36" fmla="*/ 621453 w 652669"/>
                <a:gd name="connsiteY36" fmla="*/ 499236 h 809581"/>
                <a:gd name="connsiteX37" fmla="*/ 621914 w 652669"/>
                <a:gd name="connsiteY37" fmla="*/ 498775 h 809581"/>
                <a:gd name="connsiteX38" fmla="*/ 622490 w 652669"/>
                <a:gd name="connsiteY38" fmla="*/ 498430 h 809581"/>
                <a:gd name="connsiteX39" fmla="*/ 623296 w 652669"/>
                <a:gd name="connsiteY39" fmla="*/ 497969 h 809581"/>
                <a:gd name="connsiteX40" fmla="*/ 624218 w 652669"/>
                <a:gd name="connsiteY40" fmla="*/ 497623 h 809581"/>
                <a:gd name="connsiteX41" fmla="*/ 627098 w 652669"/>
                <a:gd name="connsiteY41" fmla="*/ 496587 h 809581"/>
                <a:gd name="connsiteX42" fmla="*/ 630323 w 652669"/>
                <a:gd name="connsiteY42" fmla="*/ 495550 h 809581"/>
                <a:gd name="connsiteX43" fmla="*/ 633663 w 652669"/>
                <a:gd name="connsiteY43" fmla="*/ 494513 h 809581"/>
                <a:gd name="connsiteX44" fmla="*/ 637004 w 652669"/>
                <a:gd name="connsiteY44" fmla="*/ 493361 h 809581"/>
                <a:gd name="connsiteX45" fmla="*/ 639999 w 652669"/>
                <a:gd name="connsiteY45" fmla="*/ 491979 h 809581"/>
                <a:gd name="connsiteX46" fmla="*/ 642763 w 652669"/>
                <a:gd name="connsiteY46" fmla="*/ 490251 h 809581"/>
                <a:gd name="connsiteX47" fmla="*/ 644606 w 652669"/>
                <a:gd name="connsiteY47" fmla="*/ 487141 h 809581"/>
                <a:gd name="connsiteX48" fmla="*/ 644952 w 652669"/>
                <a:gd name="connsiteY48" fmla="*/ 481842 h 809581"/>
                <a:gd name="connsiteX49" fmla="*/ 644952 w 652669"/>
                <a:gd name="connsiteY49" fmla="*/ 481842 h 809581"/>
                <a:gd name="connsiteX50" fmla="*/ 643339 w 652669"/>
                <a:gd name="connsiteY50" fmla="*/ 477119 h 809581"/>
                <a:gd name="connsiteX51" fmla="*/ 641036 w 652669"/>
                <a:gd name="connsiteY51" fmla="*/ 473318 h 809581"/>
                <a:gd name="connsiteX52" fmla="*/ 638501 w 652669"/>
                <a:gd name="connsiteY52" fmla="*/ 470208 h 809581"/>
                <a:gd name="connsiteX53" fmla="*/ 635852 w 652669"/>
                <a:gd name="connsiteY53" fmla="*/ 467443 h 809581"/>
                <a:gd name="connsiteX54" fmla="*/ 631590 w 652669"/>
                <a:gd name="connsiteY54" fmla="*/ 463527 h 809581"/>
                <a:gd name="connsiteX55" fmla="*/ 627098 w 652669"/>
                <a:gd name="connsiteY55" fmla="*/ 459726 h 809581"/>
                <a:gd name="connsiteX56" fmla="*/ 622605 w 652669"/>
                <a:gd name="connsiteY56" fmla="*/ 456040 h 809581"/>
                <a:gd name="connsiteX57" fmla="*/ 618343 w 652669"/>
                <a:gd name="connsiteY57" fmla="*/ 452469 h 809581"/>
                <a:gd name="connsiteX58" fmla="*/ 616385 w 652669"/>
                <a:gd name="connsiteY58" fmla="*/ 450741 h 809581"/>
                <a:gd name="connsiteX59" fmla="*/ 614542 w 652669"/>
                <a:gd name="connsiteY59" fmla="*/ 449128 h 809581"/>
                <a:gd name="connsiteX60" fmla="*/ 613044 w 652669"/>
                <a:gd name="connsiteY60" fmla="*/ 447631 h 809581"/>
                <a:gd name="connsiteX61" fmla="*/ 611777 w 652669"/>
                <a:gd name="connsiteY61" fmla="*/ 446364 h 809581"/>
                <a:gd name="connsiteX62" fmla="*/ 611201 w 652669"/>
                <a:gd name="connsiteY62" fmla="*/ 445903 h 809581"/>
                <a:gd name="connsiteX63" fmla="*/ 612583 w 652669"/>
                <a:gd name="connsiteY63" fmla="*/ 444521 h 809581"/>
                <a:gd name="connsiteX64" fmla="*/ 614772 w 652669"/>
                <a:gd name="connsiteY64" fmla="*/ 442793 h 809581"/>
                <a:gd name="connsiteX65" fmla="*/ 617421 w 652669"/>
                <a:gd name="connsiteY65" fmla="*/ 440834 h 809581"/>
                <a:gd name="connsiteX66" fmla="*/ 620416 w 652669"/>
                <a:gd name="connsiteY66" fmla="*/ 439107 h 809581"/>
                <a:gd name="connsiteX67" fmla="*/ 624103 w 652669"/>
                <a:gd name="connsiteY67" fmla="*/ 436688 h 809581"/>
                <a:gd name="connsiteX68" fmla="*/ 627443 w 652669"/>
                <a:gd name="connsiteY68" fmla="*/ 434269 h 809581"/>
                <a:gd name="connsiteX69" fmla="*/ 629862 w 652669"/>
                <a:gd name="connsiteY69" fmla="*/ 430582 h 809581"/>
                <a:gd name="connsiteX70" fmla="*/ 630438 w 652669"/>
                <a:gd name="connsiteY70" fmla="*/ 424593 h 809581"/>
                <a:gd name="connsiteX71" fmla="*/ 630092 w 652669"/>
                <a:gd name="connsiteY71" fmla="*/ 422980 h 809581"/>
                <a:gd name="connsiteX72" fmla="*/ 627904 w 652669"/>
                <a:gd name="connsiteY72" fmla="*/ 418487 h 809581"/>
                <a:gd name="connsiteX73" fmla="*/ 625370 w 652669"/>
                <a:gd name="connsiteY73" fmla="*/ 415032 h 809581"/>
                <a:gd name="connsiteX74" fmla="*/ 622605 w 652669"/>
                <a:gd name="connsiteY74" fmla="*/ 412382 h 809581"/>
                <a:gd name="connsiteX75" fmla="*/ 619840 w 652669"/>
                <a:gd name="connsiteY75" fmla="*/ 409963 h 809581"/>
                <a:gd name="connsiteX76" fmla="*/ 615463 w 652669"/>
                <a:gd name="connsiteY76" fmla="*/ 406853 h 809581"/>
                <a:gd name="connsiteX77" fmla="*/ 610971 w 652669"/>
                <a:gd name="connsiteY77" fmla="*/ 403858 h 809581"/>
                <a:gd name="connsiteX78" fmla="*/ 606363 w 652669"/>
                <a:gd name="connsiteY78" fmla="*/ 400978 h 809581"/>
                <a:gd name="connsiteX79" fmla="*/ 601986 w 652669"/>
                <a:gd name="connsiteY79" fmla="*/ 398099 h 809581"/>
                <a:gd name="connsiteX80" fmla="*/ 600028 w 652669"/>
                <a:gd name="connsiteY80" fmla="*/ 396716 h 809581"/>
                <a:gd name="connsiteX81" fmla="*/ 598185 w 652669"/>
                <a:gd name="connsiteY81" fmla="*/ 395334 h 809581"/>
                <a:gd name="connsiteX82" fmla="*/ 596572 w 652669"/>
                <a:gd name="connsiteY82" fmla="*/ 394182 h 809581"/>
                <a:gd name="connsiteX83" fmla="*/ 595190 w 652669"/>
                <a:gd name="connsiteY83" fmla="*/ 393145 h 809581"/>
                <a:gd name="connsiteX84" fmla="*/ 594614 w 652669"/>
                <a:gd name="connsiteY84" fmla="*/ 392685 h 809581"/>
                <a:gd name="connsiteX85" fmla="*/ 595650 w 652669"/>
                <a:gd name="connsiteY85" fmla="*/ 390957 h 809581"/>
                <a:gd name="connsiteX86" fmla="*/ 597263 w 652669"/>
                <a:gd name="connsiteY86" fmla="*/ 388768 h 809581"/>
                <a:gd name="connsiteX87" fmla="*/ 599452 w 652669"/>
                <a:gd name="connsiteY87" fmla="*/ 386234 h 809581"/>
                <a:gd name="connsiteX88" fmla="*/ 601871 w 652669"/>
                <a:gd name="connsiteY88" fmla="*/ 383700 h 809581"/>
                <a:gd name="connsiteX89" fmla="*/ 604635 w 652669"/>
                <a:gd name="connsiteY89" fmla="*/ 380590 h 809581"/>
                <a:gd name="connsiteX90" fmla="*/ 607170 w 652669"/>
                <a:gd name="connsiteY90" fmla="*/ 377480 h 809581"/>
                <a:gd name="connsiteX91" fmla="*/ 608897 w 652669"/>
                <a:gd name="connsiteY91" fmla="*/ 373563 h 809581"/>
                <a:gd name="connsiteX92" fmla="*/ 609128 w 652669"/>
                <a:gd name="connsiteY92" fmla="*/ 367919 h 809581"/>
                <a:gd name="connsiteX93" fmla="*/ 608206 w 652669"/>
                <a:gd name="connsiteY93" fmla="*/ 364809 h 809581"/>
                <a:gd name="connsiteX94" fmla="*/ 605557 w 652669"/>
                <a:gd name="connsiteY94" fmla="*/ 360431 h 809581"/>
                <a:gd name="connsiteX95" fmla="*/ 602792 w 652669"/>
                <a:gd name="connsiteY95" fmla="*/ 357321 h 809581"/>
                <a:gd name="connsiteX96" fmla="*/ 599913 w 652669"/>
                <a:gd name="connsiteY96" fmla="*/ 355017 h 809581"/>
                <a:gd name="connsiteX97" fmla="*/ 597148 w 652669"/>
                <a:gd name="connsiteY97" fmla="*/ 353059 h 809581"/>
                <a:gd name="connsiteX98" fmla="*/ 592771 w 652669"/>
                <a:gd name="connsiteY98" fmla="*/ 350640 h 809581"/>
                <a:gd name="connsiteX99" fmla="*/ 588163 w 652669"/>
                <a:gd name="connsiteY99" fmla="*/ 348336 h 809581"/>
                <a:gd name="connsiteX100" fmla="*/ 583671 w 652669"/>
                <a:gd name="connsiteY100" fmla="*/ 346148 h 809581"/>
                <a:gd name="connsiteX101" fmla="*/ 579293 w 652669"/>
                <a:gd name="connsiteY101" fmla="*/ 343959 h 809581"/>
                <a:gd name="connsiteX102" fmla="*/ 577335 w 652669"/>
                <a:gd name="connsiteY102" fmla="*/ 342922 h 809581"/>
                <a:gd name="connsiteX103" fmla="*/ 575492 w 652669"/>
                <a:gd name="connsiteY103" fmla="*/ 341886 h 809581"/>
                <a:gd name="connsiteX104" fmla="*/ 573879 w 652669"/>
                <a:gd name="connsiteY104" fmla="*/ 340964 h 809581"/>
                <a:gd name="connsiteX105" fmla="*/ 572497 w 652669"/>
                <a:gd name="connsiteY105" fmla="*/ 340043 h 809581"/>
                <a:gd name="connsiteX106" fmla="*/ 572036 w 652669"/>
                <a:gd name="connsiteY106" fmla="*/ 339812 h 809581"/>
                <a:gd name="connsiteX107" fmla="*/ 572612 w 652669"/>
                <a:gd name="connsiteY107" fmla="*/ 337854 h 809581"/>
                <a:gd name="connsiteX108" fmla="*/ 573649 w 652669"/>
                <a:gd name="connsiteY108" fmla="*/ 335435 h 809581"/>
                <a:gd name="connsiteX109" fmla="*/ 575031 w 652669"/>
                <a:gd name="connsiteY109" fmla="*/ 332670 h 809581"/>
                <a:gd name="connsiteX110" fmla="*/ 576644 w 652669"/>
                <a:gd name="connsiteY110" fmla="*/ 329906 h 809581"/>
                <a:gd name="connsiteX111" fmla="*/ 578717 w 652669"/>
                <a:gd name="connsiteY111" fmla="*/ 326105 h 809581"/>
                <a:gd name="connsiteX112" fmla="*/ 580676 w 652669"/>
                <a:gd name="connsiteY112" fmla="*/ 322303 h 809581"/>
                <a:gd name="connsiteX113" fmla="*/ 581943 w 652669"/>
                <a:gd name="connsiteY113" fmla="*/ 318041 h 809581"/>
                <a:gd name="connsiteX114" fmla="*/ 581943 w 652669"/>
                <a:gd name="connsiteY114" fmla="*/ 312742 h 809581"/>
                <a:gd name="connsiteX115" fmla="*/ 581712 w 652669"/>
                <a:gd name="connsiteY115" fmla="*/ 311591 h 809581"/>
                <a:gd name="connsiteX116" fmla="*/ 581367 w 652669"/>
                <a:gd name="connsiteY116" fmla="*/ 310323 h 809581"/>
                <a:gd name="connsiteX117" fmla="*/ 580791 w 652669"/>
                <a:gd name="connsiteY117" fmla="*/ 308941 h 809581"/>
                <a:gd name="connsiteX118" fmla="*/ 580100 w 652669"/>
                <a:gd name="connsiteY118" fmla="*/ 307559 h 809581"/>
                <a:gd name="connsiteX119" fmla="*/ 576183 w 652669"/>
                <a:gd name="connsiteY119" fmla="*/ 302606 h 809581"/>
                <a:gd name="connsiteX120" fmla="*/ 572497 w 652669"/>
                <a:gd name="connsiteY120" fmla="*/ 299611 h 809581"/>
                <a:gd name="connsiteX121" fmla="*/ 568811 w 652669"/>
                <a:gd name="connsiteY121" fmla="*/ 297653 h 809581"/>
                <a:gd name="connsiteX122" fmla="*/ 565125 w 652669"/>
                <a:gd name="connsiteY122" fmla="*/ 296040 h 809581"/>
                <a:gd name="connsiteX123" fmla="*/ 561093 w 652669"/>
                <a:gd name="connsiteY123" fmla="*/ 294658 h 809581"/>
                <a:gd name="connsiteX124" fmla="*/ 557062 w 652669"/>
                <a:gd name="connsiteY124" fmla="*/ 293390 h 809581"/>
                <a:gd name="connsiteX125" fmla="*/ 553030 w 652669"/>
                <a:gd name="connsiteY125" fmla="*/ 292123 h 809581"/>
                <a:gd name="connsiteX126" fmla="*/ 549344 w 652669"/>
                <a:gd name="connsiteY126" fmla="*/ 290741 h 809581"/>
                <a:gd name="connsiteX127" fmla="*/ 549113 w 652669"/>
                <a:gd name="connsiteY127" fmla="*/ 290741 h 809581"/>
                <a:gd name="connsiteX128" fmla="*/ 548883 w 652669"/>
                <a:gd name="connsiteY128" fmla="*/ 290741 h 809581"/>
                <a:gd name="connsiteX129" fmla="*/ 548653 w 652669"/>
                <a:gd name="connsiteY129" fmla="*/ 290741 h 809581"/>
                <a:gd name="connsiteX130" fmla="*/ 548422 w 652669"/>
                <a:gd name="connsiteY130" fmla="*/ 290741 h 809581"/>
                <a:gd name="connsiteX131" fmla="*/ 548192 w 652669"/>
                <a:gd name="connsiteY131" fmla="*/ 290741 h 809581"/>
                <a:gd name="connsiteX132" fmla="*/ 547962 w 652669"/>
                <a:gd name="connsiteY132" fmla="*/ 290626 h 809581"/>
                <a:gd name="connsiteX133" fmla="*/ 547731 w 652669"/>
                <a:gd name="connsiteY133" fmla="*/ 290626 h 809581"/>
                <a:gd name="connsiteX134" fmla="*/ 547501 w 652669"/>
                <a:gd name="connsiteY134" fmla="*/ 290626 h 809581"/>
                <a:gd name="connsiteX135" fmla="*/ 546464 w 652669"/>
                <a:gd name="connsiteY135" fmla="*/ 290165 h 809581"/>
                <a:gd name="connsiteX136" fmla="*/ 545543 w 652669"/>
                <a:gd name="connsiteY136" fmla="*/ 289704 h 809581"/>
                <a:gd name="connsiteX137" fmla="*/ 544736 w 652669"/>
                <a:gd name="connsiteY137" fmla="*/ 289359 h 809581"/>
                <a:gd name="connsiteX138" fmla="*/ 544045 w 652669"/>
                <a:gd name="connsiteY138" fmla="*/ 289013 h 809581"/>
                <a:gd name="connsiteX139" fmla="*/ 544275 w 652669"/>
                <a:gd name="connsiteY139" fmla="*/ 286825 h 809581"/>
                <a:gd name="connsiteX140" fmla="*/ 544851 w 652669"/>
                <a:gd name="connsiteY140" fmla="*/ 284060 h 809581"/>
                <a:gd name="connsiteX141" fmla="*/ 545658 w 652669"/>
                <a:gd name="connsiteY141" fmla="*/ 280835 h 809581"/>
                <a:gd name="connsiteX142" fmla="*/ 546694 w 652669"/>
                <a:gd name="connsiteY142" fmla="*/ 277494 h 809581"/>
                <a:gd name="connsiteX143" fmla="*/ 547962 w 652669"/>
                <a:gd name="connsiteY143" fmla="*/ 273462 h 809581"/>
                <a:gd name="connsiteX144" fmla="*/ 549113 w 652669"/>
                <a:gd name="connsiteY144" fmla="*/ 269316 h 809581"/>
                <a:gd name="connsiteX145" fmla="*/ 549689 w 652669"/>
                <a:gd name="connsiteY145" fmla="*/ 265054 h 809581"/>
                <a:gd name="connsiteX146" fmla="*/ 549459 w 652669"/>
                <a:gd name="connsiteY146" fmla="*/ 260216 h 809581"/>
                <a:gd name="connsiteX147" fmla="*/ 549113 w 652669"/>
                <a:gd name="connsiteY147" fmla="*/ 258718 h 809581"/>
                <a:gd name="connsiteX148" fmla="*/ 548538 w 652669"/>
                <a:gd name="connsiteY148" fmla="*/ 256990 h 809581"/>
                <a:gd name="connsiteX149" fmla="*/ 547616 w 652669"/>
                <a:gd name="connsiteY149" fmla="*/ 255032 h 809581"/>
                <a:gd name="connsiteX150" fmla="*/ 546464 w 652669"/>
                <a:gd name="connsiteY150" fmla="*/ 253074 h 809581"/>
                <a:gd name="connsiteX151" fmla="*/ 543930 w 652669"/>
                <a:gd name="connsiteY151" fmla="*/ 250079 h 809581"/>
                <a:gd name="connsiteX152" fmla="*/ 541396 w 652669"/>
                <a:gd name="connsiteY152" fmla="*/ 248005 h 809581"/>
                <a:gd name="connsiteX153" fmla="*/ 539092 w 652669"/>
                <a:gd name="connsiteY153" fmla="*/ 246623 h 809581"/>
                <a:gd name="connsiteX154" fmla="*/ 536903 w 652669"/>
                <a:gd name="connsiteY154" fmla="*/ 245702 h 809581"/>
                <a:gd name="connsiteX155" fmla="*/ 530107 w 652669"/>
                <a:gd name="connsiteY155" fmla="*/ 243858 h 809581"/>
                <a:gd name="connsiteX156" fmla="*/ 523080 w 652669"/>
                <a:gd name="connsiteY156" fmla="*/ 242707 h 809581"/>
                <a:gd name="connsiteX157" fmla="*/ 516630 w 652669"/>
                <a:gd name="connsiteY157" fmla="*/ 241785 h 809581"/>
                <a:gd name="connsiteX158" fmla="*/ 511561 w 652669"/>
                <a:gd name="connsiteY158" fmla="*/ 240518 h 809581"/>
                <a:gd name="connsiteX159" fmla="*/ 511561 w 652669"/>
                <a:gd name="connsiteY159" fmla="*/ 240518 h 809581"/>
                <a:gd name="connsiteX160" fmla="*/ 511561 w 652669"/>
                <a:gd name="connsiteY160" fmla="*/ 240518 h 809581"/>
                <a:gd name="connsiteX161" fmla="*/ 511561 w 652669"/>
                <a:gd name="connsiteY161" fmla="*/ 240518 h 809581"/>
                <a:gd name="connsiteX162" fmla="*/ 511446 w 652669"/>
                <a:gd name="connsiteY162" fmla="*/ 240518 h 809581"/>
                <a:gd name="connsiteX163" fmla="*/ 511101 w 652669"/>
                <a:gd name="connsiteY163" fmla="*/ 240518 h 809581"/>
                <a:gd name="connsiteX164" fmla="*/ 511101 w 652669"/>
                <a:gd name="connsiteY164" fmla="*/ 234758 h 809581"/>
                <a:gd name="connsiteX165" fmla="*/ 511907 w 652669"/>
                <a:gd name="connsiteY165" fmla="*/ 227386 h 809581"/>
                <a:gd name="connsiteX166" fmla="*/ 512598 w 652669"/>
                <a:gd name="connsiteY166" fmla="*/ 219208 h 809581"/>
                <a:gd name="connsiteX167" fmla="*/ 512253 w 652669"/>
                <a:gd name="connsiteY167" fmla="*/ 211144 h 809581"/>
                <a:gd name="connsiteX168" fmla="*/ 511792 w 652669"/>
                <a:gd name="connsiteY168" fmla="*/ 209071 h 809581"/>
                <a:gd name="connsiteX169" fmla="*/ 510985 w 652669"/>
                <a:gd name="connsiteY169" fmla="*/ 206767 h 809581"/>
                <a:gd name="connsiteX170" fmla="*/ 509718 w 652669"/>
                <a:gd name="connsiteY170" fmla="*/ 204233 h 809581"/>
                <a:gd name="connsiteX171" fmla="*/ 507875 w 652669"/>
                <a:gd name="connsiteY171" fmla="*/ 201584 h 809581"/>
                <a:gd name="connsiteX172" fmla="*/ 506032 w 652669"/>
                <a:gd name="connsiteY172" fmla="*/ 199625 h 809581"/>
                <a:gd name="connsiteX173" fmla="*/ 504189 w 652669"/>
                <a:gd name="connsiteY173" fmla="*/ 198128 h 809581"/>
                <a:gd name="connsiteX174" fmla="*/ 502461 w 652669"/>
                <a:gd name="connsiteY174" fmla="*/ 196976 h 809581"/>
                <a:gd name="connsiteX175" fmla="*/ 500849 w 652669"/>
                <a:gd name="connsiteY175" fmla="*/ 196285 h 809581"/>
                <a:gd name="connsiteX176" fmla="*/ 493246 w 652669"/>
                <a:gd name="connsiteY176" fmla="*/ 194902 h 809581"/>
                <a:gd name="connsiteX177" fmla="*/ 485413 w 652669"/>
                <a:gd name="connsiteY177" fmla="*/ 194902 h 809581"/>
                <a:gd name="connsiteX178" fmla="*/ 478502 w 652669"/>
                <a:gd name="connsiteY178" fmla="*/ 195363 h 809581"/>
                <a:gd name="connsiteX179" fmla="*/ 473318 w 652669"/>
                <a:gd name="connsiteY179" fmla="*/ 194902 h 809581"/>
                <a:gd name="connsiteX180" fmla="*/ 472857 w 652669"/>
                <a:gd name="connsiteY180" fmla="*/ 192829 h 809581"/>
                <a:gd name="connsiteX181" fmla="*/ 472281 w 652669"/>
                <a:gd name="connsiteY181" fmla="*/ 187415 h 809581"/>
                <a:gd name="connsiteX182" fmla="*/ 471936 w 652669"/>
                <a:gd name="connsiteY182" fmla="*/ 181080 h 809581"/>
                <a:gd name="connsiteX183" fmla="*/ 471590 w 652669"/>
                <a:gd name="connsiteY183" fmla="*/ 174283 h 809581"/>
                <a:gd name="connsiteX184" fmla="*/ 470784 w 652669"/>
                <a:gd name="connsiteY184" fmla="*/ 167602 h 809581"/>
                <a:gd name="connsiteX185" fmla="*/ 470208 w 652669"/>
                <a:gd name="connsiteY185" fmla="*/ 164492 h 809581"/>
                <a:gd name="connsiteX186" fmla="*/ 469171 w 652669"/>
                <a:gd name="connsiteY186" fmla="*/ 161267 h 809581"/>
                <a:gd name="connsiteX187" fmla="*/ 467328 w 652669"/>
                <a:gd name="connsiteY187" fmla="*/ 157696 h 809581"/>
                <a:gd name="connsiteX188" fmla="*/ 464333 w 652669"/>
                <a:gd name="connsiteY188" fmla="*/ 153779 h 809581"/>
                <a:gd name="connsiteX189" fmla="*/ 462951 w 652669"/>
                <a:gd name="connsiteY189" fmla="*/ 152512 h 809581"/>
                <a:gd name="connsiteX190" fmla="*/ 461684 w 652669"/>
                <a:gd name="connsiteY190" fmla="*/ 151476 h 809581"/>
                <a:gd name="connsiteX191" fmla="*/ 460302 w 652669"/>
                <a:gd name="connsiteY191" fmla="*/ 150669 h 809581"/>
                <a:gd name="connsiteX192" fmla="*/ 459034 w 652669"/>
                <a:gd name="connsiteY192" fmla="*/ 150093 h 809581"/>
                <a:gd name="connsiteX193" fmla="*/ 454312 w 652669"/>
                <a:gd name="connsiteY193" fmla="*/ 149057 h 809581"/>
                <a:gd name="connsiteX194" fmla="*/ 450165 w 652669"/>
                <a:gd name="connsiteY194" fmla="*/ 149287 h 809581"/>
                <a:gd name="connsiteX195" fmla="*/ 446248 w 652669"/>
                <a:gd name="connsiteY195" fmla="*/ 150209 h 809581"/>
                <a:gd name="connsiteX196" fmla="*/ 442332 w 652669"/>
                <a:gd name="connsiteY196" fmla="*/ 151245 h 809581"/>
                <a:gd name="connsiteX197" fmla="*/ 439222 w 652669"/>
                <a:gd name="connsiteY197" fmla="*/ 152167 h 809581"/>
                <a:gd name="connsiteX198" fmla="*/ 436227 w 652669"/>
                <a:gd name="connsiteY198" fmla="*/ 152858 h 809581"/>
                <a:gd name="connsiteX199" fmla="*/ 433693 w 652669"/>
                <a:gd name="connsiteY199" fmla="*/ 153203 h 809581"/>
                <a:gd name="connsiteX200" fmla="*/ 431734 w 652669"/>
                <a:gd name="connsiteY200" fmla="*/ 153203 h 809581"/>
                <a:gd name="connsiteX201" fmla="*/ 430928 w 652669"/>
                <a:gd name="connsiteY201" fmla="*/ 150324 h 809581"/>
                <a:gd name="connsiteX202" fmla="*/ 429891 w 652669"/>
                <a:gd name="connsiteY202" fmla="*/ 146292 h 809581"/>
                <a:gd name="connsiteX203" fmla="*/ 428854 w 652669"/>
                <a:gd name="connsiteY203" fmla="*/ 141454 h 809581"/>
                <a:gd name="connsiteX204" fmla="*/ 428048 w 652669"/>
                <a:gd name="connsiteY204" fmla="*/ 136501 h 809581"/>
                <a:gd name="connsiteX205" fmla="*/ 427472 w 652669"/>
                <a:gd name="connsiteY205" fmla="*/ 133276 h 809581"/>
                <a:gd name="connsiteX206" fmla="*/ 426896 w 652669"/>
                <a:gd name="connsiteY206" fmla="*/ 130050 h 809581"/>
                <a:gd name="connsiteX207" fmla="*/ 426205 w 652669"/>
                <a:gd name="connsiteY207" fmla="*/ 126825 h 809581"/>
                <a:gd name="connsiteX208" fmla="*/ 425399 w 652669"/>
                <a:gd name="connsiteY208" fmla="*/ 123715 h 809581"/>
                <a:gd name="connsiteX209" fmla="*/ 424362 w 652669"/>
                <a:gd name="connsiteY209" fmla="*/ 120605 h 809581"/>
                <a:gd name="connsiteX210" fmla="*/ 422865 w 652669"/>
                <a:gd name="connsiteY210" fmla="*/ 117379 h 809581"/>
                <a:gd name="connsiteX211" fmla="*/ 420676 w 652669"/>
                <a:gd name="connsiteY211" fmla="*/ 113924 h 809581"/>
                <a:gd name="connsiteX212" fmla="*/ 417451 w 652669"/>
                <a:gd name="connsiteY212" fmla="*/ 110468 h 809581"/>
                <a:gd name="connsiteX213" fmla="*/ 416529 w 652669"/>
                <a:gd name="connsiteY213" fmla="*/ 109777 h 809581"/>
                <a:gd name="connsiteX214" fmla="*/ 415608 w 652669"/>
                <a:gd name="connsiteY214" fmla="*/ 109201 h 809581"/>
                <a:gd name="connsiteX215" fmla="*/ 414686 w 652669"/>
                <a:gd name="connsiteY215" fmla="*/ 108740 h 809581"/>
                <a:gd name="connsiteX216" fmla="*/ 413880 w 652669"/>
                <a:gd name="connsiteY216" fmla="*/ 108279 h 809581"/>
                <a:gd name="connsiteX217" fmla="*/ 408581 w 652669"/>
                <a:gd name="connsiteY217" fmla="*/ 107473 h 809581"/>
                <a:gd name="connsiteX218" fmla="*/ 404434 w 652669"/>
                <a:gd name="connsiteY218" fmla="*/ 108394 h 809581"/>
                <a:gd name="connsiteX219" fmla="*/ 400748 w 652669"/>
                <a:gd name="connsiteY219" fmla="*/ 110353 h 809581"/>
                <a:gd name="connsiteX220" fmla="*/ 396947 w 652669"/>
                <a:gd name="connsiteY220" fmla="*/ 112541 h 809581"/>
                <a:gd name="connsiteX221" fmla="*/ 395104 w 652669"/>
                <a:gd name="connsiteY221" fmla="*/ 113578 h 809581"/>
                <a:gd name="connsiteX222" fmla="*/ 393376 w 652669"/>
                <a:gd name="connsiteY222" fmla="*/ 114615 h 809581"/>
                <a:gd name="connsiteX223" fmla="*/ 391648 w 652669"/>
                <a:gd name="connsiteY223" fmla="*/ 115536 h 809581"/>
                <a:gd name="connsiteX224" fmla="*/ 390035 w 652669"/>
                <a:gd name="connsiteY224" fmla="*/ 116227 h 809581"/>
                <a:gd name="connsiteX225" fmla="*/ 389344 w 652669"/>
                <a:gd name="connsiteY225" fmla="*/ 116458 h 809581"/>
                <a:gd name="connsiteX226" fmla="*/ 388653 w 652669"/>
                <a:gd name="connsiteY226" fmla="*/ 116573 h 809581"/>
                <a:gd name="connsiteX227" fmla="*/ 387962 w 652669"/>
                <a:gd name="connsiteY227" fmla="*/ 116688 h 809581"/>
                <a:gd name="connsiteX228" fmla="*/ 387501 w 652669"/>
                <a:gd name="connsiteY228" fmla="*/ 116688 h 809581"/>
                <a:gd name="connsiteX229" fmla="*/ 386234 w 652669"/>
                <a:gd name="connsiteY229" fmla="*/ 113808 h 809581"/>
                <a:gd name="connsiteX230" fmla="*/ 384737 w 652669"/>
                <a:gd name="connsiteY230" fmla="*/ 109661 h 809581"/>
                <a:gd name="connsiteX231" fmla="*/ 383009 w 652669"/>
                <a:gd name="connsiteY231" fmla="*/ 104708 h 809581"/>
                <a:gd name="connsiteX232" fmla="*/ 381396 w 652669"/>
                <a:gd name="connsiteY232" fmla="*/ 99525 h 809581"/>
                <a:gd name="connsiteX233" fmla="*/ 380359 w 652669"/>
                <a:gd name="connsiteY233" fmla="*/ 96184 h 809581"/>
                <a:gd name="connsiteX234" fmla="*/ 379207 w 652669"/>
                <a:gd name="connsiteY234" fmla="*/ 92844 h 809581"/>
                <a:gd name="connsiteX235" fmla="*/ 378055 w 652669"/>
                <a:gd name="connsiteY235" fmla="*/ 89618 h 809581"/>
                <a:gd name="connsiteX236" fmla="*/ 376673 w 652669"/>
                <a:gd name="connsiteY236" fmla="*/ 86393 h 809581"/>
                <a:gd name="connsiteX237" fmla="*/ 375176 w 652669"/>
                <a:gd name="connsiteY237" fmla="*/ 83283 h 809581"/>
                <a:gd name="connsiteX238" fmla="*/ 373333 w 652669"/>
                <a:gd name="connsiteY238" fmla="*/ 80057 h 809581"/>
                <a:gd name="connsiteX239" fmla="*/ 370798 w 652669"/>
                <a:gd name="connsiteY239" fmla="*/ 76832 h 809581"/>
                <a:gd name="connsiteX240" fmla="*/ 367228 w 652669"/>
                <a:gd name="connsiteY240" fmla="*/ 73607 h 809581"/>
                <a:gd name="connsiteX241" fmla="*/ 364924 w 652669"/>
                <a:gd name="connsiteY241" fmla="*/ 72340 h 809581"/>
                <a:gd name="connsiteX242" fmla="*/ 359164 w 652669"/>
                <a:gd name="connsiteY242" fmla="*/ 71764 h 809581"/>
                <a:gd name="connsiteX243" fmla="*/ 355133 w 652669"/>
                <a:gd name="connsiteY243" fmla="*/ 73492 h 809581"/>
                <a:gd name="connsiteX244" fmla="*/ 351907 w 652669"/>
                <a:gd name="connsiteY244" fmla="*/ 76487 h 809581"/>
                <a:gd name="connsiteX245" fmla="*/ 348567 w 652669"/>
                <a:gd name="connsiteY245" fmla="*/ 79712 h 809581"/>
                <a:gd name="connsiteX246" fmla="*/ 346954 w 652669"/>
                <a:gd name="connsiteY246" fmla="*/ 81325 h 809581"/>
                <a:gd name="connsiteX247" fmla="*/ 345341 w 652669"/>
                <a:gd name="connsiteY247" fmla="*/ 82822 h 809581"/>
                <a:gd name="connsiteX248" fmla="*/ 343844 w 652669"/>
                <a:gd name="connsiteY248" fmla="*/ 84204 h 809581"/>
                <a:gd name="connsiteX249" fmla="*/ 342462 w 652669"/>
                <a:gd name="connsiteY249" fmla="*/ 85241 h 809581"/>
                <a:gd name="connsiteX250" fmla="*/ 340503 w 652669"/>
                <a:gd name="connsiteY250" fmla="*/ 86278 h 809581"/>
                <a:gd name="connsiteX251" fmla="*/ 338891 w 652669"/>
                <a:gd name="connsiteY251" fmla="*/ 83283 h 809581"/>
                <a:gd name="connsiteX252" fmla="*/ 336817 w 652669"/>
                <a:gd name="connsiteY252" fmla="*/ 79021 h 809581"/>
                <a:gd name="connsiteX253" fmla="*/ 334513 w 652669"/>
                <a:gd name="connsiteY253" fmla="*/ 73952 h 809581"/>
                <a:gd name="connsiteX254" fmla="*/ 332210 w 652669"/>
                <a:gd name="connsiteY254" fmla="*/ 68538 h 809581"/>
                <a:gd name="connsiteX255" fmla="*/ 330712 w 652669"/>
                <a:gd name="connsiteY255" fmla="*/ 65083 h 809581"/>
                <a:gd name="connsiteX256" fmla="*/ 329215 w 652669"/>
                <a:gd name="connsiteY256" fmla="*/ 61742 h 809581"/>
                <a:gd name="connsiteX257" fmla="*/ 327602 w 652669"/>
                <a:gd name="connsiteY257" fmla="*/ 58402 h 809581"/>
                <a:gd name="connsiteX258" fmla="*/ 325874 w 652669"/>
                <a:gd name="connsiteY258" fmla="*/ 55176 h 809581"/>
                <a:gd name="connsiteX259" fmla="*/ 324031 w 652669"/>
                <a:gd name="connsiteY259" fmla="*/ 52181 h 809581"/>
                <a:gd name="connsiteX260" fmla="*/ 321958 w 652669"/>
                <a:gd name="connsiteY260" fmla="*/ 49071 h 809581"/>
                <a:gd name="connsiteX261" fmla="*/ 319193 w 652669"/>
                <a:gd name="connsiteY261" fmla="*/ 46076 h 809581"/>
                <a:gd name="connsiteX262" fmla="*/ 315737 w 652669"/>
                <a:gd name="connsiteY262" fmla="*/ 43427 h 809581"/>
                <a:gd name="connsiteX263" fmla="*/ 314470 w 652669"/>
                <a:gd name="connsiteY263" fmla="*/ 42736 h 809581"/>
                <a:gd name="connsiteX264" fmla="*/ 314240 w 652669"/>
                <a:gd name="connsiteY264" fmla="*/ 42736 h 809581"/>
                <a:gd name="connsiteX265" fmla="*/ 310554 w 652669"/>
                <a:gd name="connsiteY265" fmla="*/ 41814 h 809581"/>
                <a:gd name="connsiteX266" fmla="*/ 307789 w 652669"/>
                <a:gd name="connsiteY266" fmla="*/ 42275 h 809581"/>
                <a:gd name="connsiteX267" fmla="*/ 305831 w 652669"/>
                <a:gd name="connsiteY267" fmla="*/ 43542 h 809581"/>
                <a:gd name="connsiteX268" fmla="*/ 304218 w 652669"/>
                <a:gd name="connsiteY268" fmla="*/ 45155 h 809581"/>
                <a:gd name="connsiteX269" fmla="*/ 302030 w 652669"/>
                <a:gd name="connsiteY269" fmla="*/ 48034 h 809581"/>
                <a:gd name="connsiteX270" fmla="*/ 299956 w 652669"/>
                <a:gd name="connsiteY270" fmla="*/ 51260 h 809581"/>
                <a:gd name="connsiteX271" fmla="*/ 297998 w 652669"/>
                <a:gd name="connsiteY271" fmla="*/ 54600 h 809581"/>
                <a:gd name="connsiteX272" fmla="*/ 296040 w 652669"/>
                <a:gd name="connsiteY272" fmla="*/ 57710 h 809581"/>
                <a:gd name="connsiteX273" fmla="*/ 295233 w 652669"/>
                <a:gd name="connsiteY273" fmla="*/ 59093 h 809581"/>
                <a:gd name="connsiteX274" fmla="*/ 294312 w 652669"/>
                <a:gd name="connsiteY274" fmla="*/ 60245 h 809581"/>
                <a:gd name="connsiteX275" fmla="*/ 293506 w 652669"/>
                <a:gd name="connsiteY275" fmla="*/ 61281 h 809581"/>
                <a:gd name="connsiteX276" fmla="*/ 292699 w 652669"/>
                <a:gd name="connsiteY276" fmla="*/ 61973 h 809581"/>
                <a:gd name="connsiteX277" fmla="*/ 292354 w 652669"/>
                <a:gd name="connsiteY277" fmla="*/ 62203 h 809581"/>
                <a:gd name="connsiteX278" fmla="*/ 290395 w 652669"/>
                <a:gd name="connsiteY278" fmla="*/ 59438 h 809581"/>
                <a:gd name="connsiteX279" fmla="*/ 287746 w 652669"/>
                <a:gd name="connsiteY279" fmla="*/ 55291 h 809581"/>
                <a:gd name="connsiteX280" fmla="*/ 284751 w 652669"/>
                <a:gd name="connsiteY280" fmla="*/ 50338 h 809581"/>
                <a:gd name="connsiteX281" fmla="*/ 281756 w 652669"/>
                <a:gd name="connsiteY281" fmla="*/ 45040 h 809581"/>
                <a:gd name="connsiteX282" fmla="*/ 279798 w 652669"/>
                <a:gd name="connsiteY282" fmla="*/ 41584 h 809581"/>
                <a:gd name="connsiteX283" fmla="*/ 277840 w 652669"/>
                <a:gd name="connsiteY283" fmla="*/ 38243 h 809581"/>
                <a:gd name="connsiteX284" fmla="*/ 275881 w 652669"/>
                <a:gd name="connsiteY284" fmla="*/ 34903 h 809581"/>
                <a:gd name="connsiteX285" fmla="*/ 273808 w 652669"/>
                <a:gd name="connsiteY285" fmla="*/ 31677 h 809581"/>
                <a:gd name="connsiteX286" fmla="*/ 271619 w 652669"/>
                <a:gd name="connsiteY286" fmla="*/ 28682 h 809581"/>
                <a:gd name="connsiteX287" fmla="*/ 269085 w 652669"/>
                <a:gd name="connsiteY287" fmla="*/ 25688 h 809581"/>
                <a:gd name="connsiteX288" fmla="*/ 266090 w 652669"/>
                <a:gd name="connsiteY288" fmla="*/ 22923 h 809581"/>
                <a:gd name="connsiteX289" fmla="*/ 262174 w 652669"/>
                <a:gd name="connsiteY289" fmla="*/ 20504 h 809581"/>
                <a:gd name="connsiteX290" fmla="*/ 261137 w 652669"/>
                <a:gd name="connsiteY290" fmla="*/ 20158 h 809581"/>
                <a:gd name="connsiteX291" fmla="*/ 257451 w 652669"/>
                <a:gd name="connsiteY291" fmla="*/ 19698 h 809581"/>
                <a:gd name="connsiteX292" fmla="*/ 255032 w 652669"/>
                <a:gd name="connsiteY292" fmla="*/ 20619 h 809581"/>
                <a:gd name="connsiteX293" fmla="*/ 253304 w 652669"/>
                <a:gd name="connsiteY293" fmla="*/ 22347 h 809581"/>
                <a:gd name="connsiteX294" fmla="*/ 251922 w 652669"/>
                <a:gd name="connsiteY294" fmla="*/ 24305 h 809581"/>
                <a:gd name="connsiteX295" fmla="*/ 250309 w 652669"/>
                <a:gd name="connsiteY295" fmla="*/ 27876 h 809581"/>
                <a:gd name="connsiteX296" fmla="*/ 248927 w 652669"/>
                <a:gd name="connsiteY296" fmla="*/ 31908 h 809581"/>
                <a:gd name="connsiteX297" fmla="*/ 247660 w 652669"/>
                <a:gd name="connsiteY297" fmla="*/ 35939 h 809581"/>
                <a:gd name="connsiteX298" fmla="*/ 246393 w 652669"/>
                <a:gd name="connsiteY298" fmla="*/ 39856 h 809581"/>
                <a:gd name="connsiteX299" fmla="*/ 245702 w 652669"/>
                <a:gd name="connsiteY299" fmla="*/ 41584 h 809581"/>
                <a:gd name="connsiteX300" fmla="*/ 245126 w 652669"/>
                <a:gd name="connsiteY300" fmla="*/ 43081 h 809581"/>
                <a:gd name="connsiteX301" fmla="*/ 244434 w 652669"/>
                <a:gd name="connsiteY301" fmla="*/ 44348 h 809581"/>
                <a:gd name="connsiteX302" fmla="*/ 243858 w 652669"/>
                <a:gd name="connsiteY302" fmla="*/ 45270 h 809581"/>
                <a:gd name="connsiteX303" fmla="*/ 243513 w 652669"/>
                <a:gd name="connsiteY303" fmla="*/ 45615 h 809581"/>
                <a:gd name="connsiteX304" fmla="*/ 241209 w 652669"/>
                <a:gd name="connsiteY304" fmla="*/ 42851 h 809581"/>
                <a:gd name="connsiteX305" fmla="*/ 238099 w 652669"/>
                <a:gd name="connsiteY305" fmla="*/ 38819 h 809581"/>
                <a:gd name="connsiteX306" fmla="*/ 234528 w 652669"/>
                <a:gd name="connsiteY306" fmla="*/ 33981 h 809581"/>
                <a:gd name="connsiteX307" fmla="*/ 230957 w 652669"/>
                <a:gd name="connsiteY307" fmla="*/ 28798 h 809581"/>
                <a:gd name="connsiteX308" fmla="*/ 226350 w 652669"/>
                <a:gd name="connsiteY308" fmla="*/ 22347 h 809581"/>
                <a:gd name="connsiteX309" fmla="*/ 221742 w 652669"/>
                <a:gd name="connsiteY309" fmla="*/ 16242 h 809581"/>
                <a:gd name="connsiteX310" fmla="*/ 216558 w 652669"/>
                <a:gd name="connsiteY310" fmla="*/ 10713 h 809581"/>
                <a:gd name="connsiteX311" fmla="*/ 210108 w 652669"/>
                <a:gd name="connsiteY311" fmla="*/ 6105 h 809581"/>
                <a:gd name="connsiteX312" fmla="*/ 207689 w 652669"/>
                <a:gd name="connsiteY312" fmla="*/ 5414 h 809581"/>
                <a:gd name="connsiteX313" fmla="*/ 204003 w 652669"/>
                <a:gd name="connsiteY313" fmla="*/ 5644 h 809581"/>
                <a:gd name="connsiteX314" fmla="*/ 201814 w 652669"/>
                <a:gd name="connsiteY314" fmla="*/ 7142 h 809581"/>
                <a:gd name="connsiteX315" fmla="*/ 200547 w 652669"/>
                <a:gd name="connsiteY315" fmla="*/ 9446 h 809581"/>
                <a:gd name="connsiteX316" fmla="*/ 199740 w 652669"/>
                <a:gd name="connsiteY316" fmla="*/ 11865 h 809581"/>
                <a:gd name="connsiteX317" fmla="*/ 198819 w 652669"/>
                <a:gd name="connsiteY317" fmla="*/ 16127 h 809581"/>
                <a:gd name="connsiteX318" fmla="*/ 198128 w 652669"/>
                <a:gd name="connsiteY318" fmla="*/ 20734 h 809581"/>
                <a:gd name="connsiteX319" fmla="*/ 197667 w 652669"/>
                <a:gd name="connsiteY319" fmla="*/ 25457 h 809581"/>
                <a:gd name="connsiteX320" fmla="*/ 197206 w 652669"/>
                <a:gd name="connsiteY320" fmla="*/ 29950 h 809581"/>
                <a:gd name="connsiteX321" fmla="*/ 196861 w 652669"/>
                <a:gd name="connsiteY321" fmla="*/ 31908 h 809581"/>
                <a:gd name="connsiteX322" fmla="*/ 196515 w 652669"/>
                <a:gd name="connsiteY322" fmla="*/ 33751 h 809581"/>
                <a:gd name="connsiteX323" fmla="*/ 196170 w 652669"/>
                <a:gd name="connsiteY323" fmla="*/ 35248 h 809581"/>
                <a:gd name="connsiteX324" fmla="*/ 195824 w 652669"/>
                <a:gd name="connsiteY324" fmla="*/ 36400 h 809581"/>
                <a:gd name="connsiteX325" fmla="*/ 195594 w 652669"/>
                <a:gd name="connsiteY325" fmla="*/ 36861 h 809581"/>
                <a:gd name="connsiteX326" fmla="*/ 192599 w 652669"/>
                <a:gd name="connsiteY326" fmla="*/ 34096 h 809581"/>
                <a:gd name="connsiteX327" fmla="*/ 188797 w 652669"/>
                <a:gd name="connsiteY327" fmla="*/ 29950 h 809581"/>
                <a:gd name="connsiteX328" fmla="*/ 184420 w 652669"/>
                <a:gd name="connsiteY328" fmla="*/ 24881 h 809581"/>
                <a:gd name="connsiteX329" fmla="*/ 179812 w 652669"/>
                <a:gd name="connsiteY329" fmla="*/ 19582 h 809581"/>
                <a:gd name="connsiteX330" fmla="*/ 175090 w 652669"/>
                <a:gd name="connsiteY330" fmla="*/ 14168 h 809581"/>
                <a:gd name="connsiteX331" fmla="*/ 170482 w 652669"/>
                <a:gd name="connsiteY331" fmla="*/ 9100 h 809581"/>
                <a:gd name="connsiteX332" fmla="*/ 165414 w 652669"/>
                <a:gd name="connsiteY332" fmla="*/ 4608 h 809581"/>
                <a:gd name="connsiteX333" fmla="*/ 159539 w 652669"/>
                <a:gd name="connsiteY333" fmla="*/ 922 h 809581"/>
                <a:gd name="connsiteX334" fmla="*/ 158502 w 652669"/>
                <a:gd name="connsiteY334" fmla="*/ 576 h 809581"/>
                <a:gd name="connsiteX335" fmla="*/ 157465 w 652669"/>
                <a:gd name="connsiteY335" fmla="*/ 230 h 809581"/>
                <a:gd name="connsiteX336" fmla="*/ 156429 w 652669"/>
                <a:gd name="connsiteY336" fmla="*/ 0 h 809581"/>
                <a:gd name="connsiteX337" fmla="*/ 155392 w 652669"/>
                <a:gd name="connsiteY337" fmla="*/ 0 h 809581"/>
                <a:gd name="connsiteX338" fmla="*/ 152052 w 652669"/>
                <a:gd name="connsiteY338" fmla="*/ 1152 h 809581"/>
                <a:gd name="connsiteX339" fmla="*/ 150209 w 652669"/>
                <a:gd name="connsiteY339" fmla="*/ 3341 h 809581"/>
                <a:gd name="connsiteX340" fmla="*/ 149287 w 652669"/>
                <a:gd name="connsiteY340" fmla="*/ 6105 h 809581"/>
                <a:gd name="connsiteX341" fmla="*/ 148826 w 652669"/>
                <a:gd name="connsiteY341" fmla="*/ 8985 h 809581"/>
                <a:gd name="connsiteX342" fmla="*/ 148826 w 652669"/>
                <a:gd name="connsiteY342" fmla="*/ 13823 h 809581"/>
                <a:gd name="connsiteX343" fmla="*/ 149057 w 652669"/>
                <a:gd name="connsiteY343" fmla="*/ 19006 h 809581"/>
                <a:gd name="connsiteX344" fmla="*/ 149402 w 652669"/>
                <a:gd name="connsiteY344" fmla="*/ 24305 h 809581"/>
                <a:gd name="connsiteX345" fmla="*/ 149633 w 652669"/>
                <a:gd name="connsiteY345" fmla="*/ 29374 h 809581"/>
                <a:gd name="connsiteX346" fmla="*/ 149633 w 652669"/>
                <a:gd name="connsiteY346" fmla="*/ 31677 h 809581"/>
                <a:gd name="connsiteX347" fmla="*/ 149633 w 652669"/>
                <a:gd name="connsiteY347" fmla="*/ 33751 h 809581"/>
                <a:gd name="connsiteX348" fmla="*/ 149517 w 652669"/>
                <a:gd name="connsiteY348" fmla="*/ 35479 h 809581"/>
                <a:gd name="connsiteX349" fmla="*/ 149402 w 652669"/>
                <a:gd name="connsiteY349" fmla="*/ 36861 h 809581"/>
                <a:gd name="connsiteX350" fmla="*/ 149402 w 652669"/>
                <a:gd name="connsiteY350" fmla="*/ 37437 h 809581"/>
                <a:gd name="connsiteX351" fmla="*/ 146638 w 652669"/>
                <a:gd name="connsiteY351" fmla="*/ 35364 h 809581"/>
                <a:gd name="connsiteX352" fmla="*/ 143067 w 652669"/>
                <a:gd name="connsiteY352" fmla="*/ 32253 h 809581"/>
                <a:gd name="connsiteX353" fmla="*/ 138920 w 652669"/>
                <a:gd name="connsiteY353" fmla="*/ 28567 h 809581"/>
                <a:gd name="connsiteX354" fmla="*/ 134543 w 652669"/>
                <a:gd name="connsiteY354" fmla="*/ 24420 h 809581"/>
                <a:gd name="connsiteX355" fmla="*/ 128783 w 652669"/>
                <a:gd name="connsiteY355" fmla="*/ 19006 h 809581"/>
                <a:gd name="connsiteX356" fmla="*/ 123024 w 652669"/>
                <a:gd name="connsiteY356" fmla="*/ 13823 h 809581"/>
                <a:gd name="connsiteX357" fmla="*/ 117264 w 652669"/>
                <a:gd name="connsiteY357" fmla="*/ 9330 h 809581"/>
                <a:gd name="connsiteX358" fmla="*/ 111159 w 652669"/>
                <a:gd name="connsiteY358" fmla="*/ 5760 h 809581"/>
                <a:gd name="connsiteX359" fmla="*/ 109661 w 652669"/>
                <a:gd name="connsiteY359" fmla="*/ 5184 h 809581"/>
                <a:gd name="connsiteX360" fmla="*/ 108164 w 652669"/>
                <a:gd name="connsiteY360" fmla="*/ 4838 h 809581"/>
                <a:gd name="connsiteX361" fmla="*/ 106666 w 652669"/>
                <a:gd name="connsiteY361" fmla="*/ 4723 h 809581"/>
                <a:gd name="connsiteX362" fmla="*/ 105169 w 652669"/>
                <a:gd name="connsiteY362" fmla="*/ 4953 h 809581"/>
                <a:gd name="connsiteX363" fmla="*/ 113463 w 652669"/>
                <a:gd name="connsiteY363" fmla="*/ 18430 h 809581"/>
                <a:gd name="connsiteX364" fmla="*/ 112080 w 652669"/>
                <a:gd name="connsiteY364" fmla="*/ 16357 h 809581"/>
                <a:gd name="connsiteX365" fmla="*/ 112080 w 652669"/>
                <a:gd name="connsiteY365" fmla="*/ 18430 h 809581"/>
                <a:gd name="connsiteX366" fmla="*/ 112541 w 652669"/>
                <a:gd name="connsiteY366" fmla="*/ 18546 h 809581"/>
                <a:gd name="connsiteX367" fmla="*/ 114730 w 652669"/>
                <a:gd name="connsiteY367" fmla="*/ 20043 h 809581"/>
                <a:gd name="connsiteX368" fmla="*/ 118416 w 652669"/>
                <a:gd name="connsiteY368" fmla="*/ 23153 h 809581"/>
                <a:gd name="connsiteX369" fmla="*/ 123139 w 652669"/>
                <a:gd name="connsiteY369" fmla="*/ 27415 h 809581"/>
                <a:gd name="connsiteX370" fmla="*/ 128207 w 652669"/>
                <a:gd name="connsiteY370" fmla="*/ 32253 h 809581"/>
                <a:gd name="connsiteX371" fmla="*/ 133967 w 652669"/>
                <a:gd name="connsiteY371" fmla="*/ 37667 h 809581"/>
                <a:gd name="connsiteX372" fmla="*/ 139611 w 652669"/>
                <a:gd name="connsiteY372" fmla="*/ 42851 h 809581"/>
                <a:gd name="connsiteX373" fmla="*/ 145371 w 652669"/>
                <a:gd name="connsiteY373" fmla="*/ 47343 h 809581"/>
                <a:gd name="connsiteX374" fmla="*/ 151476 w 652669"/>
                <a:gd name="connsiteY374" fmla="*/ 50799 h 809581"/>
                <a:gd name="connsiteX375" fmla="*/ 152743 w 652669"/>
                <a:gd name="connsiteY375" fmla="*/ 51260 h 809581"/>
                <a:gd name="connsiteX376" fmla="*/ 154010 w 652669"/>
                <a:gd name="connsiteY376" fmla="*/ 51605 h 809581"/>
                <a:gd name="connsiteX377" fmla="*/ 155277 w 652669"/>
                <a:gd name="connsiteY377" fmla="*/ 51721 h 809581"/>
                <a:gd name="connsiteX378" fmla="*/ 156429 w 652669"/>
                <a:gd name="connsiteY378" fmla="*/ 51721 h 809581"/>
                <a:gd name="connsiteX379" fmla="*/ 159654 w 652669"/>
                <a:gd name="connsiteY379" fmla="*/ 50338 h 809581"/>
                <a:gd name="connsiteX380" fmla="*/ 161267 w 652669"/>
                <a:gd name="connsiteY380" fmla="*/ 47919 h 809581"/>
                <a:gd name="connsiteX381" fmla="*/ 161958 w 652669"/>
                <a:gd name="connsiteY381" fmla="*/ 45040 h 809581"/>
                <a:gd name="connsiteX382" fmla="*/ 162303 w 652669"/>
                <a:gd name="connsiteY382" fmla="*/ 42045 h 809581"/>
                <a:gd name="connsiteX383" fmla="*/ 162303 w 652669"/>
                <a:gd name="connsiteY383" fmla="*/ 37091 h 809581"/>
                <a:gd name="connsiteX384" fmla="*/ 162073 w 652669"/>
                <a:gd name="connsiteY384" fmla="*/ 31793 h 809581"/>
                <a:gd name="connsiteX385" fmla="*/ 161728 w 652669"/>
                <a:gd name="connsiteY385" fmla="*/ 26494 h 809581"/>
                <a:gd name="connsiteX386" fmla="*/ 161497 w 652669"/>
                <a:gd name="connsiteY386" fmla="*/ 21541 h 809581"/>
                <a:gd name="connsiteX387" fmla="*/ 161497 w 652669"/>
                <a:gd name="connsiteY387" fmla="*/ 19352 h 809581"/>
                <a:gd name="connsiteX388" fmla="*/ 161497 w 652669"/>
                <a:gd name="connsiteY388" fmla="*/ 17394 h 809581"/>
                <a:gd name="connsiteX389" fmla="*/ 161612 w 652669"/>
                <a:gd name="connsiteY389" fmla="*/ 15781 h 809581"/>
                <a:gd name="connsiteX390" fmla="*/ 161843 w 652669"/>
                <a:gd name="connsiteY390" fmla="*/ 14514 h 809581"/>
                <a:gd name="connsiteX391" fmla="*/ 164838 w 652669"/>
                <a:gd name="connsiteY391" fmla="*/ 17509 h 809581"/>
                <a:gd name="connsiteX392" fmla="*/ 168524 w 652669"/>
                <a:gd name="connsiteY392" fmla="*/ 21656 h 809581"/>
                <a:gd name="connsiteX393" fmla="*/ 172786 w 652669"/>
                <a:gd name="connsiteY393" fmla="*/ 26494 h 809581"/>
                <a:gd name="connsiteX394" fmla="*/ 177163 w 652669"/>
                <a:gd name="connsiteY394" fmla="*/ 31677 h 809581"/>
                <a:gd name="connsiteX395" fmla="*/ 182001 w 652669"/>
                <a:gd name="connsiteY395" fmla="*/ 37091 h 809581"/>
                <a:gd name="connsiteX396" fmla="*/ 186724 w 652669"/>
                <a:gd name="connsiteY396" fmla="*/ 42160 h 809581"/>
                <a:gd name="connsiteX397" fmla="*/ 191792 w 652669"/>
                <a:gd name="connsiteY397" fmla="*/ 46652 h 809581"/>
                <a:gd name="connsiteX398" fmla="*/ 197552 w 652669"/>
                <a:gd name="connsiteY398" fmla="*/ 50223 h 809581"/>
                <a:gd name="connsiteX399" fmla="*/ 200547 w 652669"/>
                <a:gd name="connsiteY399" fmla="*/ 51029 h 809581"/>
                <a:gd name="connsiteX400" fmla="*/ 204233 w 652669"/>
                <a:gd name="connsiteY400" fmla="*/ 50338 h 809581"/>
                <a:gd name="connsiteX401" fmla="*/ 206421 w 652669"/>
                <a:gd name="connsiteY401" fmla="*/ 48610 h 809581"/>
                <a:gd name="connsiteX402" fmla="*/ 207689 w 652669"/>
                <a:gd name="connsiteY402" fmla="*/ 46191 h 809581"/>
                <a:gd name="connsiteX403" fmla="*/ 208495 w 652669"/>
                <a:gd name="connsiteY403" fmla="*/ 43542 h 809581"/>
                <a:gd name="connsiteX404" fmla="*/ 209301 w 652669"/>
                <a:gd name="connsiteY404" fmla="*/ 39165 h 809581"/>
                <a:gd name="connsiteX405" fmla="*/ 209877 w 652669"/>
                <a:gd name="connsiteY405" fmla="*/ 34442 h 809581"/>
                <a:gd name="connsiteX406" fmla="*/ 210338 w 652669"/>
                <a:gd name="connsiteY406" fmla="*/ 29719 h 809581"/>
                <a:gd name="connsiteX407" fmla="*/ 210799 w 652669"/>
                <a:gd name="connsiteY407" fmla="*/ 25342 h 809581"/>
                <a:gd name="connsiteX408" fmla="*/ 211144 w 652669"/>
                <a:gd name="connsiteY408" fmla="*/ 23384 h 809581"/>
                <a:gd name="connsiteX409" fmla="*/ 211490 w 652669"/>
                <a:gd name="connsiteY409" fmla="*/ 21656 h 809581"/>
                <a:gd name="connsiteX410" fmla="*/ 211835 w 652669"/>
                <a:gd name="connsiteY410" fmla="*/ 20158 h 809581"/>
                <a:gd name="connsiteX411" fmla="*/ 212181 w 652669"/>
                <a:gd name="connsiteY411" fmla="*/ 19006 h 809581"/>
                <a:gd name="connsiteX412" fmla="*/ 214485 w 652669"/>
                <a:gd name="connsiteY412" fmla="*/ 21886 h 809581"/>
                <a:gd name="connsiteX413" fmla="*/ 217480 w 652669"/>
                <a:gd name="connsiteY413" fmla="*/ 25803 h 809581"/>
                <a:gd name="connsiteX414" fmla="*/ 220820 w 652669"/>
                <a:gd name="connsiteY414" fmla="*/ 30410 h 809581"/>
                <a:gd name="connsiteX415" fmla="*/ 224161 w 652669"/>
                <a:gd name="connsiteY415" fmla="*/ 35248 h 809581"/>
                <a:gd name="connsiteX416" fmla="*/ 228884 w 652669"/>
                <a:gd name="connsiteY416" fmla="*/ 41814 h 809581"/>
                <a:gd name="connsiteX417" fmla="*/ 233491 w 652669"/>
                <a:gd name="connsiteY417" fmla="*/ 47919 h 809581"/>
                <a:gd name="connsiteX418" fmla="*/ 238675 w 652669"/>
                <a:gd name="connsiteY418" fmla="*/ 53448 h 809581"/>
                <a:gd name="connsiteX419" fmla="*/ 245241 w 652669"/>
                <a:gd name="connsiteY419" fmla="*/ 57941 h 809581"/>
                <a:gd name="connsiteX420" fmla="*/ 246393 w 652669"/>
                <a:gd name="connsiteY420" fmla="*/ 58402 h 809581"/>
                <a:gd name="connsiteX421" fmla="*/ 250309 w 652669"/>
                <a:gd name="connsiteY421" fmla="*/ 58517 h 809581"/>
                <a:gd name="connsiteX422" fmla="*/ 252958 w 652669"/>
                <a:gd name="connsiteY422" fmla="*/ 57365 h 809581"/>
                <a:gd name="connsiteX423" fmla="*/ 254686 w 652669"/>
                <a:gd name="connsiteY423" fmla="*/ 55522 h 809581"/>
                <a:gd name="connsiteX424" fmla="*/ 255953 w 652669"/>
                <a:gd name="connsiteY424" fmla="*/ 53333 h 809581"/>
                <a:gd name="connsiteX425" fmla="*/ 257566 w 652669"/>
                <a:gd name="connsiteY425" fmla="*/ 49647 h 809581"/>
                <a:gd name="connsiteX426" fmla="*/ 258948 w 652669"/>
                <a:gd name="connsiteY426" fmla="*/ 45615 h 809581"/>
                <a:gd name="connsiteX427" fmla="*/ 260215 w 652669"/>
                <a:gd name="connsiteY427" fmla="*/ 41469 h 809581"/>
                <a:gd name="connsiteX428" fmla="*/ 261367 w 652669"/>
                <a:gd name="connsiteY428" fmla="*/ 37667 h 809581"/>
                <a:gd name="connsiteX429" fmla="*/ 262059 w 652669"/>
                <a:gd name="connsiteY429" fmla="*/ 36055 h 809581"/>
                <a:gd name="connsiteX430" fmla="*/ 262634 w 652669"/>
                <a:gd name="connsiteY430" fmla="*/ 34672 h 809581"/>
                <a:gd name="connsiteX431" fmla="*/ 263210 w 652669"/>
                <a:gd name="connsiteY431" fmla="*/ 33520 h 809581"/>
                <a:gd name="connsiteX432" fmla="*/ 263902 w 652669"/>
                <a:gd name="connsiteY432" fmla="*/ 32714 h 809581"/>
                <a:gd name="connsiteX433" fmla="*/ 264478 w 652669"/>
                <a:gd name="connsiteY433" fmla="*/ 33520 h 809581"/>
                <a:gd name="connsiteX434" fmla="*/ 265169 w 652669"/>
                <a:gd name="connsiteY434" fmla="*/ 34442 h 809581"/>
                <a:gd name="connsiteX435" fmla="*/ 265975 w 652669"/>
                <a:gd name="connsiteY435" fmla="*/ 35594 h 809581"/>
                <a:gd name="connsiteX436" fmla="*/ 266781 w 652669"/>
                <a:gd name="connsiteY436" fmla="*/ 36861 h 809581"/>
                <a:gd name="connsiteX437" fmla="*/ 269316 w 652669"/>
                <a:gd name="connsiteY437" fmla="*/ 41238 h 809581"/>
                <a:gd name="connsiteX438" fmla="*/ 272080 w 652669"/>
                <a:gd name="connsiteY438" fmla="*/ 46076 h 809581"/>
                <a:gd name="connsiteX439" fmla="*/ 274960 w 652669"/>
                <a:gd name="connsiteY439" fmla="*/ 51260 h 809581"/>
                <a:gd name="connsiteX440" fmla="*/ 277955 w 652669"/>
                <a:gd name="connsiteY440" fmla="*/ 56443 h 809581"/>
                <a:gd name="connsiteX441" fmla="*/ 281065 w 652669"/>
                <a:gd name="connsiteY441" fmla="*/ 61397 h 809581"/>
                <a:gd name="connsiteX442" fmla="*/ 284290 w 652669"/>
                <a:gd name="connsiteY442" fmla="*/ 66119 h 809581"/>
                <a:gd name="connsiteX443" fmla="*/ 288322 w 652669"/>
                <a:gd name="connsiteY443" fmla="*/ 70497 h 809581"/>
                <a:gd name="connsiteX444" fmla="*/ 293736 w 652669"/>
                <a:gd name="connsiteY444" fmla="*/ 74183 h 809581"/>
                <a:gd name="connsiteX445" fmla="*/ 297652 w 652669"/>
                <a:gd name="connsiteY445" fmla="*/ 74989 h 809581"/>
                <a:gd name="connsiteX446" fmla="*/ 300417 w 652669"/>
                <a:gd name="connsiteY446" fmla="*/ 74413 h 809581"/>
                <a:gd name="connsiteX447" fmla="*/ 302375 w 652669"/>
                <a:gd name="connsiteY447" fmla="*/ 73031 h 809581"/>
                <a:gd name="connsiteX448" fmla="*/ 303988 w 652669"/>
                <a:gd name="connsiteY448" fmla="*/ 71418 h 809581"/>
                <a:gd name="connsiteX449" fmla="*/ 306292 w 652669"/>
                <a:gd name="connsiteY449" fmla="*/ 68538 h 809581"/>
                <a:gd name="connsiteX450" fmla="*/ 308365 w 652669"/>
                <a:gd name="connsiteY450" fmla="*/ 65313 h 809581"/>
                <a:gd name="connsiteX451" fmla="*/ 310323 w 652669"/>
                <a:gd name="connsiteY451" fmla="*/ 61973 h 809581"/>
                <a:gd name="connsiteX452" fmla="*/ 312166 w 652669"/>
                <a:gd name="connsiteY452" fmla="*/ 58862 h 809581"/>
                <a:gd name="connsiteX453" fmla="*/ 313088 w 652669"/>
                <a:gd name="connsiteY453" fmla="*/ 57480 h 809581"/>
                <a:gd name="connsiteX454" fmla="*/ 313894 w 652669"/>
                <a:gd name="connsiteY454" fmla="*/ 56328 h 809581"/>
                <a:gd name="connsiteX455" fmla="*/ 314701 w 652669"/>
                <a:gd name="connsiteY455" fmla="*/ 55291 h 809581"/>
                <a:gd name="connsiteX456" fmla="*/ 315507 w 652669"/>
                <a:gd name="connsiteY456" fmla="*/ 54600 h 809581"/>
                <a:gd name="connsiteX457" fmla="*/ 315622 w 652669"/>
                <a:gd name="connsiteY457" fmla="*/ 54600 h 809581"/>
                <a:gd name="connsiteX458" fmla="*/ 317580 w 652669"/>
                <a:gd name="connsiteY458" fmla="*/ 58286 h 809581"/>
                <a:gd name="connsiteX459" fmla="*/ 319884 w 652669"/>
                <a:gd name="connsiteY459" fmla="*/ 63124 h 809581"/>
                <a:gd name="connsiteX460" fmla="*/ 322418 w 652669"/>
                <a:gd name="connsiteY460" fmla="*/ 68769 h 809581"/>
                <a:gd name="connsiteX461" fmla="*/ 324953 w 652669"/>
                <a:gd name="connsiteY461" fmla="*/ 74644 h 809581"/>
                <a:gd name="connsiteX462" fmla="*/ 327717 w 652669"/>
                <a:gd name="connsiteY462" fmla="*/ 80633 h 809581"/>
                <a:gd name="connsiteX463" fmla="*/ 330597 w 652669"/>
                <a:gd name="connsiteY463" fmla="*/ 86393 h 809581"/>
                <a:gd name="connsiteX464" fmla="*/ 334398 w 652669"/>
                <a:gd name="connsiteY464" fmla="*/ 91922 h 809581"/>
                <a:gd name="connsiteX465" fmla="*/ 340158 w 652669"/>
                <a:gd name="connsiteY465" fmla="*/ 97106 h 809581"/>
                <a:gd name="connsiteX466" fmla="*/ 341655 w 652669"/>
                <a:gd name="connsiteY466" fmla="*/ 97797 h 809581"/>
                <a:gd name="connsiteX467" fmla="*/ 347645 w 652669"/>
                <a:gd name="connsiteY467" fmla="*/ 98373 h 809581"/>
                <a:gd name="connsiteX468" fmla="*/ 351792 w 652669"/>
                <a:gd name="connsiteY468" fmla="*/ 96530 h 809581"/>
                <a:gd name="connsiteX469" fmla="*/ 355017 w 652669"/>
                <a:gd name="connsiteY469" fmla="*/ 93535 h 809581"/>
                <a:gd name="connsiteX470" fmla="*/ 358358 w 652669"/>
                <a:gd name="connsiteY470" fmla="*/ 90309 h 809581"/>
                <a:gd name="connsiteX471" fmla="*/ 359971 w 652669"/>
                <a:gd name="connsiteY471" fmla="*/ 88697 h 809581"/>
                <a:gd name="connsiteX472" fmla="*/ 361583 w 652669"/>
                <a:gd name="connsiteY472" fmla="*/ 87199 h 809581"/>
                <a:gd name="connsiteX473" fmla="*/ 362966 w 652669"/>
                <a:gd name="connsiteY473" fmla="*/ 85817 h 809581"/>
                <a:gd name="connsiteX474" fmla="*/ 364348 w 652669"/>
                <a:gd name="connsiteY474" fmla="*/ 84780 h 809581"/>
                <a:gd name="connsiteX475" fmla="*/ 365845 w 652669"/>
                <a:gd name="connsiteY475" fmla="*/ 83859 h 809581"/>
                <a:gd name="connsiteX476" fmla="*/ 367343 w 652669"/>
                <a:gd name="connsiteY476" fmla="*/ 87545 h 809581"/>
                <a:gd name="connsiteX477" fmla="*/ 368955 w 652669"/>
                <a:gd name="connsiteY477" fmla="*/ 92383 h 809581"/>
                <a:gd name="connsiteX478" fmla="*/ 370683 w 652669"/>
                <a:gd name="connsiteY478" fmla="*/ 97912 h 809581"/>
                <a:gd name="connsiteX479" fmla="*/ 372411 w 652669"/>
                <a:gd name="connsiteY479" fmla="*/ 103556 h 809581"/>
                <a:gd name="connsiteX480" fmla="*/ 374485 w 652669"/>
                <a:gd name="connsiteY480" fmla="*/ 109431 h 809581"/>
                <a:gd name="connsiteX481" fmla="*/ 376558 w 652669"/>
                <a:gd name="connsiteY481" fmla="*/ 115191 h 809581"/>
                <a:gd name="connsiteX482" fmla="*/ 379783 w 652669"/>
                <a:gd name="connsiteY482" fmla="*/ 120835 h 809581"/>
                <a:gd name="connsiteX483" fmla="*/ 384967 w 652669"/>
                <a:gd name="connsiteY483" fmla="*/ 126594 h 809581"/>
                <a:gd name="connsiteX484" fmla="*/ 385773 w 652669"/>
                <a:gd name="connsiteY484" fmla="*/ 127055 h 809581"/>
                <a:gd name="connsiteX485" fmla="*/ 386580 w 652669"/>
                <a:gd name="connsiteY485" fmla="*/ 127516 h 809581"/>
                <a:gd name="connsiteX486" fmla="*/ 387271 w 652669"/>
                <a:gd name="connsiteY486" fmla="*/ 127862 h 809581"/>
                <a:gd name="connsiteX487" fmla="*/ 387962 w 652669"/>
                <a:gd name="connsiteY487" fmla="*/ 128207 h 809581"/>
                <a:gd name="connsiteX488" fmla="*/ 393376 w 652669"/>
                <a:gd name="connsiteY488" fmla="*/ 129013 h 809581"/>
                <a:gd name="connsiteX489" fmla="*/ 397638 w 652669"/>
                <a:gd name="connsiteY489" fmla="*/ 128092 h 809581"/>
                <a:gd name="connsiteX490" fmla="*/ 401324 w 652669"/>
                <a:gd name="connsiteY490" fmla="*/ 126134 h 809581"/>
                <a:gd name="connsiteX491" fmla="*/ 405125 w 652669"/>
                <a:gd name="connsiteY491" fmla="*/ 123945 h 809581"/>
                <a:gd name="connsiteX492" fmla="*/ 406968 w 652669"/>
                <a:gd name="connsiteY492" fmla="*/ 122793 h 809581"/>
                <a:gd name="connsiteX493" fmla="*/ 408696 w 652669"/>
                <a:gd name="connsiteY493" fmla="*/ 121756 h 809581"/>
                <a:gd name="connsiteX494" fmla="*/ 410309 w 652669"/>
                <a:gd name="connsiteY494" fmla="*/ 120835 h 809581"/>
                <a:gd name="connsiteX495" fmla="*/ 411806 w 652669"/>
                <a:gd name="connsiteY495" fmla="*/ 120029 h 809581"/>
                <a:gd name="connsiteX496" fmla="*/ 413880 w 652669"/>
                <a:gd name="connsiteY496" fmla="*/ 119453 h 809581"/>
                <a:gd name="connsiteX497" fmla="*/ 414916 w 652669"/>
                <a:gd name="connsiteY497" fmla="*/ 123024 h 809581"/>
                <a:gd name="connsiteX498" fmla="*/ 415838 w 652669"/>
                <a:gd name="connsiteY498" fmla="*/ 127631 h 809581"/>
                <a:gd name="connsiteX499" fmla="*/ 416760 w 652669"/>
                <a:gd name="connsiteY499" fmla="*/ 132930 h 809581"/>
                <a:gd name="connsiteX500" fmla="*/ 417681 w 652669"/>
                <a:gd name="connsiteY500" fmla="*/ 138344 h 809581"/>
                <a:gd name="connsiteX501" fmla="*/ 418833 w 652669"/>
                <a:gd name="connsiteY501" fmla="*/ 143988 h 809581"/>
                <a:gd name="connsiteX502" fmla="*/ 420215 w 652669"/>
                <a:gd name="connsiteY502" fmla="*/ 149517 h 809581"/>
                <a:gd name="connsiteX503" fmla="*/ 422634 w 652669"/>
                <a:gd name="connsiteY503" fmla="*/ 155162 h 809581"/>
                <a:gd name="connsiteX504" fmla="*/ 427242 w 652669"/>
                <a:gd name="connsiteY504" fmla="*/ 161267 h 809581"/>
                <a:gd name="connsiteX505" fmla="*/ 428394 w 652669"/>
                <a:gd name="connsiteY505" fmla="*/ 162304 h 809581"/>
                <a:gd name="connsiteX506" fmla="*/ 429430 w 652669"/>
                <a:gd name="connsiteY506" fmla="*/ 163110 h 809581"/>
                <a:gd name="connsiteX507" fmla="*/ 430582 w 652669"/>
                <a:gd name="connsiteY507" fmla="*/ 163686 h 809581"/>
                <a:gd name="connsiteX508" fmla="*/ 431504 w 652669"/>
                <a:gd name="connsiteY508" fmla="*/ 164147 h 809581"/>
                <a:gd name="connsiteX509" fmla="*/ 431619 w 652669"/>
                <a:gd name="connsiteY509" fmla="*/ 164147 h 809581"/>
                <a:gd name="connsiteX510" fmla="*/ 431734 w 652669"/>
                <a:gd name="connsiteY510" fmla="*/ 164147 h 809581"/>
                <a:gd name="connsiteX511" fmla="*/ 431849 w 652669"/>
                <a:gd name="connsiteY511" fmla="*/ 164147 h 809581"/>
                <a:gd name="connsiteX512" fmla="*/ 431965 w 652669"/>
                <a:gd name="connsiteY512" fmla="*/ 164147 h 809581"/>
                <a:gd name="connsiteX513" fmla="*/ 436687 w 652669"/>
                <a:gd name="connsiteY513" fmla="*/ 165183 h 809581"/>
                <a:gd name="connsiteX514" fmla="*/ 440950 w 652669"/>
                <a:gd name="connsiteY514" fmla="*/ 164953 h 809581"/>
                <a:gd name="connsiteX515" fmla="*/ 444981 w 652669"/>
                <a:gd name="connsiteY515" fmla="*/ 164031 h 809581"/>
                <a:gd name="connsiteX516" fmla="*/ 449013 w 652669"/>
                <a:gd name="connsiteY516" fmla="*/ 162880 h 809581"/>
                <a:gd name="connsiteX517" fmla="*/ 451893 w 652669"/>
                <a:gd name="connsiteY517" fmla="*/ 161958 h 809581"/>
                <a:gd name="connsiteX518" fmla="*/ 454657 w 652669"/>
                <a:gd name="connsiteY518" fmla="*/ 161267 h 809581"/>
                <a:gd name="connsiteX519" fmla="*/ 457191 w 652669"/>
                <a:gd name="connsiteY519" fmla="*/ 160806 h 809581"/>
                <a:gd name="connsiteX520" fmla="*/ 459150 w 652669"/>
                <a:gd name="connsiteY520" fmla="*/ 160691 h 809581"/>
                <a:gd name="connsiteX521" fmla="*/ 459495 w 652669"/>
                <a:gd name="connsiteY521" fmla="*/ 162304 h 809581"/>
                <a:gd name="connsiteX522" fmla="*/ 460071 w 652669"/>
                <a:gd name="connsiteY522" fmla="*/ 167602 h 809581"/>
                <a:gd name="connsiteX523" fmla="*/ 460302 w 652669"/>
                <a:gd name="connsiteY523" fmla="*/ 173938 h 809581"/>
                <a:gd name="connsiteX524" fmla="*/ 460647 w 652669"/>
                <a:gd name="connsiteY524" fmla="*/ 180734 h 809581"/>
                <a:gd name="connsiteX525" fmla="*/ 461453 w 652669"/>
                <a:gd name="connsiteY525" fmla="*/ 187415 h 809581"/>
                <a:gd name="connsiteX526" fmla="*/ 462029 w 652669"/>
                <a:gd name="connsiteY526" fmla="*/ 190410 h 809581"/>
                <a:gd name="connsiteX527" fmla="*/ 462951 w 652669"/>
                <a:gd name="connsiteY527" fmla="*/ 193635 h 809581"/>
                <a:gd name="connsiteX528" fmla="*/ 464679 w 652669"/>
                <a:gd name="connsiteY528" fmla="*/ 197091 h 809581"/>
                <a:gd name="connsiteX529" fmla="*/ 467443 w 652669"/>
                <a:gd name="connsiteY529" fmla="*/ 200892 h 809581"/>
                <a:gd name="connsiteX530" fmla="*/ 469171 w 652669"/>
                <a:gd name="connsiteY530" fmla="*/ 202620 h 809581"/>
                <a:gd name="connsiteX531" fmla="*/ 470899 w 652669"/>
                <a:gd name="connsiteY531" fmla="*/ 203887 h 809581"/>
                <a:gd name="connsiteX532" fmla="*/ 472512 w 652669"/>
                <a:gd name="connsiteY532" fmla="*/ 204809 h 809581"/>
                <a:gd name="connsiteX533" fmla="*/ 474009 w 652669"/>
                <a:gd name="connsiteY533" fmla="*/ 205500 h 809581"/>
                <a:gd name="connsiteX534" fmla="*/ 481612 w 652669"/>
                <a:gd name="connsiteY534" fmla="*/ 206882 h 809581"/>
                <a:gd name="connsiteX535" fmla="*/ 489330 w 652669"/>
                <a:gd name="connsiteY535" fmla="*/ 206882 h 809581"/>
                <a:gd name="connsiteX536" fmla="*/ 496126 w 652669"/>
                <a:gd name="connsiteY536" fmla="*/ 206422 h 809581"/>
                <a:gd name="connsiteX537" fmla="*/ 501194 w 652669"/>
                <a:gd name="connsiteY537" fmla="*/ 206767 h 809581"/>
                <a:gd name="connsiteX538" fmla="*/ 501194 w 652669"/>
                <a:gd name="connsiteY538" fmla="*/ 212411 h 809581"/>
                <a:gd name="connsiteX539" fmla="*/ 500388 w 652669"/>
                <a:gd name="connsiteY539" fmla="*/ 219553 h 809581"/>
                <a:gd name="connsiteX540" fmla="*/ 499697 w 652669"/>
                <a:gd name="connsiteY540" fmla="*/ 227617 h 809581"/>
                <a:gd name="connsiteX541" fmla="*/ 500042 w 652669"/>
                <a:gd name="connsiteY541" fmla="*/ 235680 h 809581"/>
                <a:gd name="connsiteX542" fmla="*/ 500388 w 652669"/>
                <a:gd name="connsiteY542" fmla="*/ 237638 h 809581"/>
                <a:gd name="connsiteX543" fmla="*/ 501079 w 652669"/>
                <a:gd name="connsiteY543" fmla="*/ 239827 h 809581"/>
                <a:gd name="connsiteX544" fmla="*/ 502231 w 652669"/>
                <a:gd name="connsiteY544" fmla="*/ 242246 h 809581"/>
                <a:gd name="connsiteX545" fmla="*/ 503844 w 652669"/>
                <a:gd name="connsiteY545" fmla="*/ 244780 h 809581"/>
                <a:gd name="connsiteX546" fmla="*/ 506378 w 652669"/>
                <a:gd name="connsiteY546" fmla="*/ 247545 h 809581"/>
                <a:gd name="connsiteX547" fmla="*/ 508797 w 652669"/>
                <a:gd name="connsiteY547" fmla="*/ 249503 h 809581"/>
                <a:gd name="connsiteX548" fmla="*/ 511101 w 652669"/>
                <a:gd name="connsiteY548" fmla="*/ 250770 h 809581"/>
                <a:gd name="connsiteX549" fmla="*/ 513174 w 652669"/>
                <a:gd name="connsiteY549" fmla="*/ 251691 h 809581"/>
                <a:gd name="connsiteX550" fmla="*/ 519970 w 652669"/>
                <a:gd name="connsiteY550" fmla="*/ 253534 h 809581"/>
                <a:gd name="connsiteX551" fmla="*/ 526997 w 652669"/>
                <a:gd name="connsiteY551" fmla="*/ 254571 h 809581"/>
                <a:gd name="connsiteX552" fmla="*/ 533448 w 652669"/>
                <a:gd name="connsiteY552" fmla="*/ 255493 h 809581"/>
                <a:gd name="connsiteX553" fmla="*/ 538516 w 652669"/>
                <a:gd name="connsiteY553" fmla="*/ 256760 h 809581"/>
                <a:gd name="connsiteX554" fmla="*/ 538516 w 652669"/>
                <a:gd name="connsiteY554" fmla="*/ 256760 h 809581"/>
                <a:gd name="connsiteX555" fmla="*/ 538516 w 652669"/>
                <a:gd name="connsiteY555" fmla="*/ 256760 h 809581"/>
                <a:gd name="connsiteX556" fmla="*/ 538516 w 652669"/>
                <a:gd name="connsiteY556" fmla="*/ 256760 h 809581"/>
                <a:gd name="connsiteX557" fmla="*/ 538516 w 652669"/>
                <a:gd name="connsiteY557" fmla="*/ 256760 h 809581"/>
                <a:gd name="connsiteX558" fmla="*/ 538286 w 652669"/>
                <a:gd name="connsiteY558" fmla="*/ 258833 h 809581"/>
                <a:gd name="connsiteX559" fmla="*/ 537710 w 652669"/>
                <a:gd name="connsiteY559" fmla="*/ 261483 h 809581"/>
                <a:gd name="connsiteX560" fmla="*/ 536903 w 652669"/>
                <a:gd name="connsiteY560" fmla="*/ 264478 h 809581"/>
                <a:gd name="connsiteX561" fmla="*/ 535867 w 652669"/>
                <a:gd name="connsiteY561" fmla="*/ 267588 h 809581"/>
                <a:gd name="connsiteX562" fmla="*/ 534599 w 652669"/>
                <a:gd name="connsiteY562" fmla="*/ 271735 h 809581"/>
                <a:gd name="connsiteX563" fmla="*/ 533563 w 652669"/>
                <a:gd name="connsiteY563" fmla="*/ 275881 h 809581"/>
                <a:gd name="connsiteX564" fmla="*/ 532987 w 652669"/>
                <a:gd name="connsiteY564" fmla="*/ 280259 h 809581"/>
                <a:gd name="connsiteX565" fmla="*/ 533217 w 652669"/>
                <a:gd name="connsiteY565" fmla="*/ 285212 h 809581"/>
                <a:gd name="connsiteX566" fmla="*/ 533563 w 652669"/>
                <a:gd name="connsiteY566" fmla="*/ 286594 h 809581"/>
                <a:gd name="connsiteX567" fmla="*/ 534024 w 652669"/>
                <a:gd name="connsiteY567" fmla="*/ 288207 h 809581"/>
                <a:gd name="connsiteX568" fmla="*/ 534715 w 652669"/>
                <a:gd name="connsiteY568" fmla="*/ 289935 h 809581"/>
                <a:gd name="connsiteX569" fmla="*/ 535751 w 652669"/>
                <a:gd name="connsiteY569" fmla="*/ 291663 h 809581"/>
                <a:gd name="connsiteX570" fmla="*/ 539553 w 652669"/>
                <a:gd name="connsiteY570" fmla="*/ 296270 h 809581"/>
                <a:gd name="connsiteX571" fmla="*/ 543239 w 652669"/>
                <a:gd name="connsiteY571" fmla="*/ 299150 h 809581"/>
                <a:gd name="connsiteX572" fmla="*/ 546925 w 652669"/>
                <a:gd name="connsiteY572" fmla="*/ 300878 h 809581"/>
                <a:gd name="connsiteX573" fmla="*/ 550496 w 652669"/>
                <a:gd name="connsiteY573" fmla="*/ 302490 h 809581"/>
                <a:gd name="connsiteX574" fmla="*/ 554873 w 652669"/>
                <a:gd name="connsiteY574" fmla="*/ 303873 h 809581"/>
                <a:gd name="connsiteX575" fmla="*/ 559250 w 652669"/>
                <a:gd name="connsiteY575" fmla="*/ 305255 h 809581"/>
                <a:gd name="connsiteX576" fmla="*/ 563397 w 652669"/>
                <a:gd name="connsiteY576" fmla="*/ 306522 h 809581"/>
                <a:gd name="connsiteX577" fmla="*/ 567198 w 652669"/>
                <a:gd name="connsiteY577" fmla="*/ 307904 h 809581"/>
                <a:gd name="connsiteX578" fmla="*/ 568465 w 652669"/>
                <a:gd name="connsiteY578" fmla="*/ 308365 h 809581"/>
                <a:gd name="connsiteX579" fmla="*/ 569617 w 652669"/>
                <a:gd name="connsiteY579" fmla="*/ 308826 h 809581"/>
                <a:gd name="connsiteX580" fmla="*/ 570654 w 652669"/>
                <a:gd name="connsiteY580" fmla="*/ 309287 h 809581"/>
                <a:gd name="connsiteX581" fmla="*/ 571460 w 652669"/>
                <a:gd name="connsiteY581" fmla="*/ 309748 h 809581"/>
                <a:gd name="connsiteX582" fmla="*/ 570769 w 652669"/>
                <a:gd name="connsiteY582" fmla="*/ 311591 h 809581"/>
                <a:gd name="connsiteX583" fmla="*/ 569733 w 652669"/>
                <a:gd name="connsiteY583" fmla="*/ 313894 h 809581"/>
                <a:gd name="connsiteX584" fmla="*/ 568465 w 652669"/>
                <a:gd name="connsiteY584" fmla="*/ 316429 h 809581"/>
                <a:gd name="connsiteX585" fmla="*/ 566853 w 652669"/>
                <a:gd name="connsiteY585" fmla="*/ 319078 h 809581"/>
                <a:gd name="connsiteX586" fmla="*/ 564779 w 652669"/>
                <a:gd name="connsiteY586" fmla="*/ 322879 h 809581"/>
                <a:gd name="connsiteX587" fmla="*/ 562821 w 652669"/>
                <a:gd name="connsiteY587" fmla="*/ 326796 h 809581"/>
                <a:gd name="connsiteX588" fmla="*/ 561554 w 652669"/>
                <a:gd name="connsiteY588" fmla="*/ 331173 h 809581"/>
                <a:gd name="connsiteX589" fmla="*/ 561554 w 652669"/>
                <a:gd name="connsiteY589" fmla="*/ 336587 h 809581"/>
                <a:gd name="connsiteX590" fmla="*/ 561784 w 652669"/>
                <a:gd name="connsiteY590" fmla="*/ 337624 h 809581"/>
                <a:gd name="connsiteX591" fmla="*/ 562130 w 652669"/>
                <a:gd name="connsiteY591" fmla="*/ 338776 h 809581"/>
                <a:gd name="connsiteX592" fmla="*/ 562591 w 652669"/>
                <a:gd name="connsiteY592" fmla="*/ 340043 h 809581"/>
                <a:gd name="connsiteX593" fmla="*/ 563282 w 652669"/>
                <a:gd name="connsiteY593" fmla="*/ 341310 h 809581"/>
                <a:gd name="connsiteX594" fmla="*/ 565931 w 652669"/>
                <a:gd name="connsiteY594" fmla="*/ 345341 h 809581"/>
                <a:gd name="connsiteX595" fmla="*/ 568811 w 652669"/>
                <a:gd name="connsiteY595" fmla="*/ 348221 h 809581"/>
                <a:gd name="connsiteX596" fmla="*/ 571691 w 652669"/>
                <a:gd name="connsiteY596" fmla="*/ 350410 h 809581"/>
                <a:gd name="connsiteX597" fmla="*/ 574571 w 652669"/>
                <a:gd name="connsiteY597" fmla="*/ 352368 h 809581"/>
                <a:gd name="connsiteX598" fmla="*/ 579063 w 652669"/>
                <a:gd name="connsiteY598" fmla="*/ 354787 h 809581"/>
                <a:gd name="connsiteX599" fmla="*/ 583671 w 652669"/>
                <a:gd name="connsiteY599" fmla="*/ 357091 h 809581"/>
                <a:gd name="connsiteX600" fmla="*/ 588163 w 652669"/>
                <a:gd name="connsiteY600" fmla="*/ 359164 h 809581"/>
                <a:gd name="connsiteX601" fmla="*/ 592425 w 652669"/>
                <a:gd name="connsiteY601" fmla="*/ 361238 h 809581"/>
                <a:gd name="connsiteX602" fmla="*/ 594268 w 652669"/>
                <a:gd name="connsiteY602" fmla="*/ 362274 h 809581"/>
                <a:gd name="connsiteX603" fmla="*/ 595996 w 652669"/>
                <a:gd name="connsiteY603" fmla="*/ 363196 h 809581"/>
                <a:gd name="connsiteX604" fmla="*/ 597494 w 652669"/>
                <a:gd name="connsiteY604" fmla="*/ 364117 h 809581"/>
                <a:gd name="connsiteX605" fmla="*/ 598761 w 652669"/>
                <a:gd name="connsiteY605" fmla="*/ 364924 h 809581"/>
                <a:gd name="connsiteX606" fmla="*/ 597609 w 652669"/>
                <a:gd name="connsiteY606" fmla="*/ 366652 h 809581"/>
                <a:gd name="connsiteX607" fmla="*/ 595996 w 652669"/>
                <a:gd name="connsiteY607" fmla="*/ 368725 h 809581"/>
                <a:gd name="connsiteX608" fmla="*/ 593923 w 652669"/>
                <a:gd name="connsiteY608" fmla="*/ 371029 h 809581"/>
                <a:gd name="connsiteX609" fmla="*/ 591619 w 652669"/>
                <a:gd name="connsiteY609" fmla="*/ 373333 h 809581"/>
                <a:gd name="connsiteX610" fmla="*/ 588854 w 652669"/>
                <a:gd name="connsiteY610" fmla="*/ 376443 h 809581"/>
                <a:gd name="connsiteX611" fmla="*/ 586205 w 652669"/>
                <a:gd name="connsiteY611" fmla="*/ 379668 h 809581"/>
                <a:gd name="connsiteX612" fmla="*/ 584477 w 652669"/>
                <a:gd name="connsiteY612" fmla="*/ 383585 h 809581"/>
                <a:gd name="connsiteX613" fmla="*/ 584247 w 652669"/>
                <a:gd name="connsiteY613" fmla="*/ 389229 h 809581"/>
                <a:gd name="connsiteX614" fmla="*/ 585168 w 652669"/>
                <a:gd name="connsiteY614" fmla="*/ 392109 h 809581"/>
                <a:gd name="connsiteX615" fmla="*/ 587357 w 652669"/>
                <a:gd name="connsiteY615" fmla="*/ 396371 h 809581"/>
                <a:gd name="connsiteX616" fmla="*/ 590006 w 652669"/>
                <a:gd name="connsiteY616" fmla="*/ 399596 h 809581"/>
                <a:gd name="connsiteX617" fmla="*/ 592771 w 652669"/>
                <a:gd name="connsiteY617" fmla="*/ 402246 h 809581"/>
                <a:gd name="connsiteX618" fmla="*/ 595535 w 652669"/>
                <a:gd name="connsiteY618" fmla="*/ 404549 h 809581"/>
                <a:gd name="connsiteX619" fmla="*/ 599913 w 652669"/>
                <a:gd name="connsiteY619" fmla="*/ 407660 h 809581"/>
                <a:gd name="connsiteX620" fmla="*/ 604520 w 652669"/>
                <a:gd name="connsiteY620" fmla="*/ 410654 h 809581"/>
                <a:gd name="connsiteX621" fmla="*/ 609128 w 652669"/>
                <a:gd name="connsiteY621" fmla="*/ 413534 h 809581"/>
                <a:gd name="connsiteX622" fmla="*/ 613505 w 652669"/>
                <a:gd name="connsiteY622" fmla="*/ 416299 h 809581"/>
                <a:gd name="connsiteX623" fmla="*/ 615348 w 652669"/>
                <a:gd name="connsiteY623" fmla="*/ 417566 h 809581"/>
                <a:gd name="connsiteX624" fmla="*/ 617076 w 652669"/>
                <a:gd name="connsiteY624" fmla="*/ 418833 h 809581"/>
                <a:gd name="connsiteX625" fmla="*/ 618573 w 652669"/>
                <a:gd name="connsiteY625" fmla="*/ 419985 h 809581"/>
                <a:gd name="connsiteX626" fmla="*/ 619725 w 652669"/>
                <a:gd name="connsiteY626" fmla="*/ 421022 h 809581"/>
                <a:gd name="connsiteX627" fmla="*/ 618343 w 652669"/>
                <a:gd name="connsiteY627" fmla="*/ 422404 h 809581"/>
                <a:gd name="connsiteX628" fmla="*/ 616270 w 652669"/>
                <a:gd name="connsiteY628" fmla="*/ 424017 h 809581"/>
                <a:gd name="connsiteX629" fmla="*/ 613735 w 652669"/>
                <a:gd name="connsiteY629" fmla="*/ 425744 h 809581"/>
                <a:gd name="connsiteX630" fmla="*/ 610971 w 652669"/>
                <a:gd name="connsiteY630" fmla="*/ 427357 h 809581"/>
                <a:gd name="connsiteX631" fmla="*/ 607285 w 652669"/>
                <a:gd name="connsiteY631" fmla="*/ 429776 h 809581"/>
                <a:gd name="connsiteX632" fmla="*/ 603829 w 652669"/>
                <a:gd name="connsiteY632" fmla="*/ 432310 h 809581"/>
                <a:gd name="connsiteX633" fmla="*/ 601410 w 652669"/>
                <a:gd name="connsiteY633" fmla="*/ 435996 h 809581"/>
                <a:gd name="connsiteX634" fmla="*/ 600719 w 652669"/>
                <a:gd name="connsiteY634" fmla="*/ 442217 h 809581"/>
                <a:gd name="connsiteX635" fmla="*/ 600949 w 652669"/>
                <a:gd name="connsiteY635" fmla="*/ 443023 h 809581"/>
                <a:gd name="connsiteX636" fmla="*/ 601180 w 652669"/>
                <a:gd name="connsiteY636" fmla="*/ 443945 h 809581"/>
                <a:gd name="connsiteX637" fmla="*/ 603138 w 652669"/>
                <a:gd name="connsiteY637" fmla="*/ 448091 h 809581"/>
                <a:gd name="connsiteX638" fmla="*/ 605442 w 652669"/>
                <a:gd name="connsiteY638" fmla="*/ 451432 h 809581"/>
                <a:gd name="connsiteX639" fmla="*/ 607976 w 652669"/>
                <a:gd name="connsiteY639" fmla="*/ 454312 h 809581"/>
                <a:gd name="connsiteX640" fmla="*/ 610510 w 652669"/>
                <a:gd name="connsiteY640" fmla="*/ 456846 h 809581"/>
                <a:gd name="connsiteX641" fmla="*/ 614772 w 652669"/>
                <a:gd name="connsiteY641" fmla="*/ 460762 h 809581"/>
                <a:gd name="connsiteX642" fmla="*/ 619265 w 652669"/>
                <a:gd name="connsiteY642" fmla="*/ 464564 h 809581"/>
                <a:gd name="connsiteX643" fmla="*/ 623757 w 652669"/>
                <a:gd name="connsiteY643" fmla="*/ 468250 h 809581"/>
                <a:gd name="connsiteX644" fmla="*/ 628019 w 652669"/>
                <a:gd name="connsiteY644" fmla="*/ 471821 h 809581"/>
                <a:gd name="connsiteX645" fmla="*/ 629862 w 652669"/>
                <a:gd name="connsiteY645" fmla="*/ 473433 h 809581"/>
                <a:gd name="connsiteX646" fmla="*/ 631590 w 652669"/>
                <a:gd name="connsiteY646" fmla="*/ 474931 h 809581"/>
                <a:gd name="connsiteX647" fmla="*/ 633087 w 652669"/>
                <a:gd name="connsiteY647" fmla="*/ 476313 h 809581"/>
                <a:gd name="connsiteX648" fmla="*/ 634239 w 652669"/>
                <a:gd name="connsiteY648" fmla="*/ 477465 h 809581"/>
                <a:gd name="connsiteX649" fmla="*/ 632166 w 652669"/>
                <a:gd name="connsiteY649" fmla="*/ 478732 h 809581"/>
                <a:gd name="connsiteX650" fmla="*/ 629171 w 652669"/>
                <a:gd name="connsiteY650" fmla="*/ 479999 h 809581"/>
                <a:gd name="connsiteX651" fmla="*/ 625370 w 652669"/>
                <a:gd name="connsiteY651" fmla="*/ 481151 h 809581"/>
                <a:gd name="connsiteX652" fmla="*/ 621453 w 652669"/>
                <a:gd name="connsiteY652" fmla="*/ 482303 h 809581"/>
                <a:gd name="connsiteX653" fmla="*/ 617652 w 652669"/>
                <a:gd name="connsiteY653" fmla="*/ 483685 h 809581"/>
                <a:gd name="connsiteX654" fmla="*/ 614081 w 652669"/>
                <a:gd name="connsiteY654" fmla="*/ 485298 h 809581"/>
                <a:gd name="connsiteX655" fmla="*/ 611432 w 652669"/>
                <a:gd name="connsiteY655" fmla="*/ 488293 h 809581"/>
                <a:gd name="connsiteX656" fmla="*/ 610395 w 652669"/>
                <a:gd name="connsiteY656" fmla="*/ 493937 h 809581"/>
                <a:gd name="connsiteX657" fmla="*/ 610395 w 652669"/>
                <a:gd name="connsiteY657" fmla="*/ 494744 h 809581"/>
                <a:gd name="connsiteX658" fmla="*/ 611892 w 652669"/>
                <a:gd name="connsiteY658" fmla="*/ 499121 h 809581"/>
                <a:gd name="connsiteX659" fmla="*/ 613966 w 652669"/>
                <a:gd name="connsiteY659" fmla="*/ 502807 h 809581"/>
                <a:gd name="connsiteX660" fmla="*/ 616270 w 652669"/>
                <a:gd name="connsiteY660" fmla="*/ 506032 h 809581"/>
                <a:gd name="connsiteX661" fmla="*/ 618804 w 652669"/>
                <a:gd name="connsiteY661" fmla="*/ 509027 h 809581"/>
                <a:gd name="connsiteX662" fmla="*/ 622720 w 652669"/>
                <a:gd name="connsiteY662" fmla="*/ 513404 h 809581"/>
                <a:gd name="connsiteX663" fmla="*/ 626982 w 652669"/>
                <a:gd name="connsiteY663" fmla="*/ 517782 h 809581"/>
                <a:gd name="connsiteX664" fmla="*/ 631244 w 652669"/>
                <a:gd name="connsiteY664" fmla="*/ 522044 h 809581"/>
                <a:gd name="connsiteX665" fmla="*/ 635276 w 652669"/>
                <a:gd name="connsiteY665" fmla="*/ 526075 h 809581"/>
                <a:gd name="connsiteX666" fmla="*/ 637119 w 652669"/>
                <a:gd name="connsiteY666" fmla="*/ 528034 h 809581"/>
                <a:gd name="connsiteX667" fmla="*/ 638732 w 652669"/>
                <a:gd name="connsiteY667" fmla="*/ 529877 h 809581"/>
                <a:gd name="connsiteX668" fmla="*/ 640114 w 652669"/>
                <a:gd name="connsiteY668" fmla="*/ 531489 h 809581"/>
                <a:gd name="connsiteX669" fmla="*/ 641266 w 652669"/>
                <a:gd name="connsiteY669" fmla="*/ 532872 h 809581"/>
                <a:gd name="connsiteX670" fmla="*/ 641496 w 652669"/>
                <a:gd name="connsiteY670" fmla="*/ 533217 h 809581"/>
                <a:gd name="connsiteX671" fmla="*/ 639077 w 652669"/>
                <a:gd name="connsiteY671" fmla="*/ 534024 h 809581"/>
                <a:gd name="connsiteX672" fmla="*/ 635622 w 652669"/>
                <a:gd name="connsiteY672" fmla="*/ 534484 h 809581"/>
                <a:gd name="connsiteX673" fmla="*/ 631475 w 652669"/>
                <a:gd name="connsiteY673" fmla="*/ 534830 h 809581"/>
                <a:gd name="connsiteX674" fmla="*/ 627098 w 652669"/>
                <a:gd name="connsiteY674" fmla="*/ 535060 h 809581"/>
                <a:gd name="connsiteX675" fmla="*/ 622720 w 652669"/>
                <a:gd name="connsiteY675" fmla="*/ 535636 h 809581"/>
                <a:gd name="connsiteX676" fmla="*/ 618573 w 652669"/>
                <a:gd name="connsiteY676" fmla="*/ 536327 h 809581"/>
                <a:gd name="connsiteX677" fmla="*/ 615348 w 652669"/>
                <a:gd name="connsiteY677" fmla="*/ 538516 h 809581"/>
                <a:gd name="connsiteX678" fmla="*/ 613390 w 652669"/>
                <a:gd name="connsiteY678" fmla="*/ 543584 h 809581"/>
                <a:gd name="connsiteX679" fmla="*/ 613620 w 652669"/>
                <a:gd name="connsiteY679" fmla="*/ 546234 h 809581"/>
                <a:gd name="connsiteX680" fmla="*/ 616615 w 652669"/>
                <a:gd name="connsiteY680" fmla="*/ 553721 h 809581"/>
                <a:gd name="connsiteX681" fmla="*/ 620762 w 652669"/>
                <a:gd name="connsiteY681" fmla="*/ 560172 h 809581"/>
                <a:gd name="connsiteX682" fmla="*/ 625600 w 652669"/>
                <a:gd name="connsiteY682" fmla="*/ 566277 h 809581"/>
                <a:gd name="connsiteX683" fmla="*/ 630668 w 652669"/>
                <a:gd name="connsiteY683" fmla="*/ 572612 h 809581"/>
                <a:gd name="connsiteX684" fmla="*/ 633087 w 652669"/>
                <a:gd name="connsiteY684" fmla="*/ 575607 h 809581"/>
                <a:gd name="connsiteX685" fmla="*/ 635391 w 652669"/>
                <a:gd name="connsiteY685" fmla="*/ 578602 h 809581"/>
                <a:gd name="connsiteX686" fmla="*/ 637580 w 652669"/>
                <a:gd name="connsiteY686" fmla="*/ 581367 h 809581"/>
                <a:gd name="connsiteX687" fmla="*/ 639423 w 652669"/>
                <a:gd name="connsiteY687" fmla="*/ 583901 h 809581"/>
                <a:gd name="connsiteX688" fmla="*/ 641381 w 652669"/>
                <a:gd name="connsiteY688" fmla="*/ 586781 h 809581"/>
                <a:gd name="connsiteX689" fmla="*/ 638617 w 652669"/>
                <a:gd name="connsiteY689" fmla="*/ 586896 h 809581"/>
                <a:gd name="connsiteX690" fmla="*/ 634815 w 652669"/>
                <a:gd name="connsiteY690" fmla="*/ 586551 h 809581"/>
                <a:gd name="connsiteX691" fmla="*/ 630208 w 652669"/>
                <a:gd name="connsiteY691" fmla="*/ 585975 h 809581"/>
                <a:gd name="connsiteX692" fmla="*/ 625370 w 652669"/>
                <a:gd name="connsiteY692" fmla="*/ 585283 h 809581"/>
                <a:gd name="connsiteX693" fmla="*/ 620532 w 652669"/>
                <a:gd name="connsiteY693" fmla="*/ 584823 h 809581"/>
                <a:gd name="connsiteX694" fmla="*/ 615924 w 652669"/>
                <a:gd name="connsiteY694" fmla="*/ 584592 h 809581"/>
                <a:gd name="connsiteX695" fmla="*/ 611892 w 652669"/>
                <a:gd name="connsiteY695" fmla="*/ 585975 h 809581"/>
                <a:gd name="connsiteX696" fmla="*/ 609013 w 652669"/>
                <a:gd name="connsiteY696" fmla="*/ 590237 h 809581"/>
                <a:gd name="connsiteX697" fmla="*/ 609013 w 652669"/>
                <a:gd name="connsiteY697" fmla="*/ 591273 h 809581"/>
                <a:gd name="connsiteX698" fmla="*/ 609013 w 652669"/>
                <a:gd name="connsiteY698" fmla="*/ 592425 h 809581"/>
                <a:gd name="connsiteX699" fmla="*/ 609013 w 652669"/>
                <a:gd name="connsiteY699" fmla="*/ 593577 h 809581"/>
                <a:gd name="connsiteX700" fmla="*/ 609128 w 652669"/>
                <a:gd name="connsiteY700" fmla="*/ 594729 h 809581"/>
                <a:gd name="connsiteX701" fmla="*/ 611547 w 652669"/>
                <a:gd name="connsiteY701" fmla="*/ 601756 h 809581"/>
                <a:gd name="connsiteX702" fmla="*/ 615002 w 652669"/>
                <a:gd name="connsiteY702" fmla="*/ 608322 h 809581"/>
                <a:gd name="connsiteX703" fmla="*/ 619034 w 652669"/>
                <a:gd name="connsiteY703" fmla="*/ 614772 h 809581"/>
                <a:gd name="connsiteX704" fmla="*/ 623296 w 652669"/>
                <a:gd name="connsiteY704" fmla="*/ 621338 h 809581"/>
                <a:gd name="connsiteX705" fmla="*/ 626406 w 652669"/>
                <a:gd name="connsiteY705" fmla="*/ 625830 h 809581"/>
                <a:gd name="connsiteX706" fmla="*/ 629171 w 652669"/>
                <a:gd name="connsiteY706" fmla="*/ 630208 h 809581"/>
                <a:gd name="connsiteX707" fmla="*/ 631475 w 652669"/>
                <a:gd name="connsiteY707" fmla="*/ 634009 h 809581"/>
                <a:gd name="connsiteX708" fmla="*/ 633087 w 652669"/>
                <a:gd name="connsiteY708" fmla="*/ 636889 h 809581"/>
                <a:gd name="connsiteX709" fmla="*/ 632166 w 652669"/>
                <a:gd name="connsiteY709" fmla="*/ 636889 h 809581"/>
                <a:gd name="connsiteX710" fmla="*/ 631244 w 652669"/>
                <a:gd name="connsiteY710" fmla="*/ 636774 h 809581"/>
                <a:gd name="connsiteX711" fmla="*/ 630092 w 652669"/>
                <a:gd name="connsiteY711" fmla="*/ 636543 h 809581"/>
                <a:gd name="connsiteX712" fmla="*/ 628825 w 652669"/>
                <a:gd name="connsiteY712" fmla="*/ 636198 h 809581"/>
                <a:gd name="connsiteX713" fmla="*/ 624794 w 652669"/>
                <a:gd name="connsiteY713" fmla="*/ 634931 h 809581"/>
                <a:gd name="connsiteX714" fmla="*/ 620186 w 652669"/>
                <a:gd name="connsiteY714" fmla="*/ 633433 h 809581"/>
                <a:gd name="connsiteX715" fmla="*/ 615463 w 652669"/>
                <a:gd name="connsiteY715" fmla="*/ 631936 h 809581"/>
                <a:gd name="connsiteX716" fmla="*/ 610856 w 652669"/>
                <a:gd name="connsiteY716" fmla="*/ 630553 h 809581"/>
                <a:gd name="connsiteX717" fmla="*/ 607170 w 652669"/>
                <a:gd name="connsiteY717" fmla="*/ 629747 h 809581"/>
                <a:gd name="connsiteX718" fmla="*/ 603483 w 652669"/>
                <a:gd name="connsiteY718" fmla="*/ 629286 h 809581"/>
                <a:gd name="connsiteX719" fmla="*/ 600258 w 652669"/>
                <a:gd name="connsiteY719" fmla="*/ 630208 h 809581"/>
                <a:gd name="connsiteX720" fmla="*/ 597494 w 652669"/>
                <a:gd name="connsiteY720" fmla="*/ 633318 h 809581"/>
                <a:gd name="connsiteX721" fmla="*/ 597033 w 652669"/>
                <a:gd name="connsiteY721" fmla="*/ 634931 h 809581"/>
                <a:gd name="connsiteX722" fmla="*/ 596918 w 652669"/>
                <a:gd name="connsiteY722" fmla="*/ 636658 h 809581"/>
                <a:gd name="connsiteX723" fmla="*/ 596918 w 652669"/>
                <a:gd name="connsiteY723" fmla="*/ 638386 h 809581"/>
                <a:gd name="connsiteX724" fmla="*/ 597148 w 652669"/>
                <a:gd name="connsiteY724" fmla="*/ 640114 h 809581"/>
                <a:gd name="connsiteX725" fmla="*/ 598991 w 652669"/>
                <a:gd name="connsiteY725" fmla="*/ 646450 h 809581"/>
                <a:gd name="connsiteX726" fmla="*/ 601640 w 652669"/>
                <a:gd name="connsiteY726" fmla="*/ 652785 h 809581"/>
                <a:gd name="connsiteX727" fmla="*/ 604866 w 652669"/>
                <a:gd name="connsiteY727" fmla="*/ 659236 h 809581"/>
                <a:gd name="connsiteX728" fmla="*/ 608206 w 652669"/>
                <a:gd name="connsiteY728" fmla="*/ 665802 h 809581"/>
                <a:gd name="connsiteX729" fmla="*/ 610856 w 652669"/>
                <a:gd name="connsiteY729" fmla="*/ 670870 h 809581"/>
                <a:gd name="connsiteX730" fmla="*/ 613159 w 652669"/>
                <a:gd name="connsiteY730" fmla="*/ 675593 h 809581"/>
                <a:gd name="connsiteX731" fmla="*/ 615118 w 652669"/>
                <a:gd name="connsiteY731" fmla="*/ 679740 h 809581"/>
                <a:gd name="connsiteX732" fmla="*/ 616385 w 652669"/>
                <a:gd name="connsiteY732" fmla="*/ 682850 h 809581"/>
                <a:gd name="connsiteX733" fmla="*/ 616385 w 652669"/>
                <a:gd name="connsiteY733" fmla="*/ 682850 h 809581"/>
                <a:gd name="connsiteX734" fmla="*/ 616385 w 652669"/>
                <a:gd name="connsiteY734" fmla="*/ 682850 h 809581"/>
                <a:gd name="connsiteX735" fmla="*/ 616385 w 652669"/>
                <a:gd name="connsiteY735" fmla="*/ 682850 h 809581"/>
                <a:gd name="connsiteX736" fmla="*/ 616270 w 652669"/>
                <a:gd name="connsiteY736" fmla="*/ 682850 h 809581"/>
                <a:gd name="connsiteX737" fmla="*/ 610395 w 652669"/>
                <a:gd name="connsiteY737" fmla="*/ 680546 h 809581"/>
                <a:gd name="connsiteX738" fmla="*/ 602677 w 652669"/>
                <a:gd name="connsiteY738" fmla="*/ 676630 h 809581"/>
                <a:gd name="connsiteX739" fmla="*/ 594383 w 652669"/>
                <a:gd name="connsiteY739" fmla="*/ 672483 h 809581"/>
                <a:gd name="connsiteX740" fmla="*/ 586666 w 652669"/>
                <a:gd name="connsiteY740" fmla="*/ 669488 h 809581"/>
                <a:gd name="connsiteX741" fmla="*/ 584477 w 652669"/>
                <a:gd name="connsiteY741" fmla="*/ 669027 h 809581"/>
                <a:gd name="connsiteX742" fmla="*/ 582173 w 652669"/>
                <a:gd name="connsiteY742" fmla="*/ 669027 h 809581"/>
                <a:gd name="connsiteX743" fmla="*/ 579985 w 652669"/>
                <a:gd name="connsiteY743" fmla="*/ 669718 h 809581"/>
                <a:gd name="connsiteX744" fmla="*/ 578026 w 652669"/>
                <a:gd name="connsiteY744" fmla="*/ 671446 h 809581"/>
                <a:gd name="connsiteX745" fmla="*/ 577105 w 652669"/>
                <a:gd name="connsiteY745" fmla="*/ 673635 h 809581"/>
                <a:gd name="connsiteX746" fmla="*/ 576759 w 652669"/>
                <a:gd name="connsiteY746" fmla="*/ 676054 h 809581"/>
                <a:gd name="connsiteX747" fmla="*/ 576759 w 652669"/>
                <a:gd name="connsiteY747" fmla="*/ 678473 h 809581"/>
                <a:gd name="connsiteX748" fmla="*/ 577105 w 652669"/>
                <a:gd name="connsiteY748" fmla="*/ 680776 h 809581"/>
                <a:gd name="connsiteX749" fmla="*/ 580215 w 652669"/>
                <a:gd name="connsiteY749" fmla="*/ 691604 h 809581"/>
                <a:gd name="connsiteX750" fmla="*/ 584707 w 652669"/>
                <a:gd name="connsiteY750" fmla="*/ 703354 h 809581"/>
                <a:gd name="connsiteX751" fmla="*/ 588969 w 652669"/>
                <a:gd name="connsiteY751" fmla="*/ 714182 h 809581"/>
                <a:gd name="connsiteX752" fmla="*/ 591504 w 652669"/>
                <a:gd name="connsiteY752" fmla="*/ 722245 h 809581"/>
                <a:gd name="connsiteX753" fmla="*/ 585053 w 652669"/>
                <a:gd name="connsiteY753" fmla="*/ 718444 h 809581"/>
                <a:gd name="connsiteX754" fmla="*/ 576183 w 652669"/>
                <a:gd name="connsiteY754" fmla="*/ 712223 h 809581"/>
                <a:gd name="connsiteX755" fmla="*/ 566507 w 652669"/>
                <a:gd name="connsiteY755" fmla="*/ 705888 h 809581"/>
                <a:gd name="connsiteX756" fmla="*/ 557522 w 652669"/>
                <a:gd name="connsiteY756" fmla="*/ 701626 h 809581"/>
                <a:gd name="connsiteX757" fmla="*/ 555910 w 652669"/>
                <a:gd name="connsiteY757" fmla="*/ 701395 h 809581"/>
                <a:gd name="connsiteX758" fmla="*/ 554297 w 652669"/>
                <a:gd name="connsiteY758" fmla="*/ 701395 h 809581"/>
                <a:gd name="connsiteX759" fmla="*/ 552684 w 652669"/>
                <a:gd name="connsiteY759" fmla="*/ 701856 h 809581"/>
                <a:gd name="connsiteX760" fmla="*/ 551187 w 652669"/>
                <a:gd name="connsiteY760" fmla="*/ 702893 h 809581"/>
                <a:gd name="connsiteX761" fmla="*/ 549344 w 652669"/>
                <a:gd name="connsiteY761" fmla="*/ 706003 h 809581"/>
                <a:gd name="connsiteX762" fmla="*/ 548653 w 652669"/>
                <a:gd name="connsiteY762" fmla="*/ 709459 h 809581"/>
                <a:gd name="connsiteX763" fmla="*/ 548768 w 652669"/>
                <a:gd name="connsiteY763" fmla="*/ 713260 h 809581"/>
                <a:gd name="connsiteX764" fmla="*/ 549229 w 652669"/>
                <a:gd name="connsiteY764" fmla="*/ 716946 h 809581"/>
                <a:gd name="connsiteX765" fmla="*/ 551187 w 652669"/>
                <a:gd name="connsiteY765" fmla="*/ 726046 h 809581"/>
                <a:gd name="connsiteX766" fmla="*/ 553721 w 652669"/>
                <a:gd name="connsiteY766" fmla="*/ 735607 h 809581"/>
                <a:gd name="connsiteX767" fmla="*/ 556140 w 652669"/>
                <a:gd name="connsiteY767" fmla="*/ 744592 h 809581"/>
                <a:gd name="connsiteX768" fmla="*/ 557753 w 652669"/>
                <a:gd name="connsiteY768" fmla="*/ 751964 h 809581"/>
                <a:gd name="connsiteX769" fmla="*/ 557983 w 652669"/>
                <a:gd name="connsiteY769" fmla="*/ 753922 h 809581"/>
                <a:gd name="connsiteX770" fmla="*/ 555449 w 652669"/>
                <a:gd name="connsiteY770" fmla="*/ 752079 h 809581"/>
                <a:gd name="connsiteX771" fmla="*/ 551993 w 652669"/>
                <a:gd name="connsiteY771" fmla="*/ 749430 h 809581"/>
                <a:gd name="connsiteX772" fmla="*/ 548192 w 652669"/>
                <a:gd name="connsiteY772" fmla="*/ 746205 h 809581"/>
                <a:gd name="connsiteX773" fmla="*/ 544160 w 652669"/>
                <a:gd name="connsiteY773" fmla="*/ 742519 h 809581"/>
                <a:gd name="connsiteX774" fmla="*/ 538516 w 652669"/>
                <a:gd name="connsiteY774" fmla="*/ 737565 h 809581"/>
                <a:gd name="connsiteX775" fmla="*/ 533102 w 652669"/>
                <a:gd name="connsiteY775" fmla="*/ 732843 h 809581"/>
                <a:gd name="connsiteX776" fmla="*/ 527573 w 652669"/>
                <a:gd name="connsiteY776" fmla="*/ 728926 h 809581"/>
                <a:gd name="connsiteX777" fmla="*/ 521928 w 652669"/>
                <a:gd name="connsiteY777" fmla="*/ 726392 h 809581"/>
                <a:gd name="connsiteX778" fmla="*/ 520661 w 652669"/>
                <a:gd name="connsiteY778" fmla="*/ 726277 h 809581"/>
                <a:gd name="connsiteX779" fmla="*/ 519394 w 652669"/>
                <a:gd name="connsiteY779" fmla="*/ 726277 h 809581"/>
                <a:gd name="connsiteX780" fmla="*/ 518127 w 652669"/>
                <a:gd name="connsiteY780" fmla="*/ 726507 h 809581"/>
                <a:gd name="connsiteX781" fmla="*/ 516860 w 652669"/>
                <a:gd name="connsiteY781" fmla="*/ 726968 h 809581"/>
                <a:gd name="connsiteX782" fmla="*/ 514326 w 652669"/>
                <a:gd name="connsiteY782" fmla="*/ 729732 h 809581"/>
                <a:gd name="connsiteX783" fmla="*/ 513174 w 652669"/>
                <a:gd name="connsiteY783" fmla="*/ 733188 h 809581"/>
                <a:gd name="connsiteX784" fmla="*/ 512828 w 652669"/>
                <a:gd name="connsiteY784" fmla="*/ 737105 h 809581"/>
                <a:gd name="connsiteX785" fmla="*/ 512828 w 652669"/>
                <a:gd name="connsiteY785" fmla="*/ 741136 h 809581"/>
                <a:gd name="connsiteX786" fmla="*/ 513289 w 652669"/>
                <a:gd name="connsiteY786" fmla="*/ 747472 h 809581"/>
                <a:gd name="connsiteX787" fmla="*/ 514096 w 652669"/>
                <a:gd name="connsiteY787" fmla="*/ 754268 h 809581"/>
                <a:gd name="connsiteX788" fmla="*/ 515017 w 652669"/>
                <a:gd name="connsiteY788" fmla="*/ 761064 h 809581"/>
                <a:gd name="connsiteX789" fmla="*/ 515823 w 652669"/>
                <a:gd name="connsiteY789" fmla="*/ 767515 h 809581"/>
                <a:gd name="connsiteX790" fmla="*/ 516054 w 652669"/>
                <a:gd name="connsiteY790" fmla="*/ 770279 h 809581"/>
                <a:gd name="connsiteX791" fmla="*/ 516284 w 652669"/>
                <a:gd name="connsiteY791" fmla="*/ 772929 h 809581"/>
                <a:gd name="connsiteX792" fmla="*/ 516399 w 652669"/>
                <a:gd name="connsiteY792" fmla="*/ 775117 h 809581"/>
                <a:gd name="connsiteX793" fmla="*/ 516399 w 652669"/>
                <a:gd name="connsiteY793" fmla="*/ 776845 h 809581"/>
                <a:gd name="connsiteX794" fmla="*/ 513289 w 652669"/>
                <a:gd name="connsiteY794" fmla="*/ 774081 h 809581"/>
                <a:gd name="connsiteX795" fmla="*/ 509373 w 652669"/>
                <a:gd name="connsiteY795" fmla="*/ 769934 h 809581"/>
                <a:gd name="connsiteX796" fmla="*/ 504880 w 652669"/>
                <a:gd name="connsiteY796" fmla="*/ 764981 h 809581"/>
                <a:gd name="connsiteX797" fmla="*/ 500157 w 652669"/>
                <a:gd name="connsiteY797" fmla="*/ 759682 h 809581"/>
                <a:gd name="connsiteX798" fmla="*/ 495089 w 652669"/>
                <a:gd name="connsiteY798" fmla="*/ 754153 h 809581"/>
                <a:gd name="connsiteX799" fmla="*/ 490136 w 652669"/>
                <a:gd name="connsiteY799" fmla="*/ 749084 h 809581"/>
                <a:gd name="connsiteX800" fmla="*/ 484952 w 652669"/>
                <a:gd name="connsiteY800" fmla="*/ 744938 h 809581"/>
                <a:gd name="connsiteX801" fmla="*/ 479193 w 652669"/>
                <a:gd name="connsiteY801" fmla="*/ 742058 h 809581"/>
                <a:gd name="connsiteX802" fmla="*/ 478386 w 652669"/>
                <a:gd name="connsiteY802" fmla="*/ 741943 h 809581"/>
                <a:gd name="connsiteX803" fmla="*/ 477465 w 652669"/>
                <a:gd name="connsiteY803" fmla="*/ 741943 h 809581"/>
                <a:gd name="connsiteX804" fmla="*/ 476543 w 652669"/>
                <a:gd name="connsiteY804" fmla="*/ 741943 h 809581"/>
                <a:gd name="connsiteX805" fmla="*/ 475507 w 652669"/>
                <a:gd name="connsiteY805" fmla="*/ 742173 h 809581"/>
                <a:gd name="connsiteX806" fmla="*/ 472397 w 652669"/>
                <a:gd name="connsiteY806" fmla="*/ 744246 h 809581"/>
                <a:gd name="connsiteX807" fmla="*/ 470669 w 652669"/>
                <a:gd name="connsiteY807" fmla="*/ 747241 h 809581"/>
                <a:gd name="connsiteX808" fmla="*/ 469747 w 652669"/>
                <a:gd name="connsiteY808" fmla="*/ 750812 h 809581"/>
                <a:gd name="connsiteX809" fmla="*/ 469056 w 652669"/>
                <a:gd name="connsiteY809" fmla="*/ 754614 h 809581"/>
                <a:gd name="connsiteX810" fmla="*/ 468595 w 652669"/>
                <a:gd name="connsiteY810" fmla="*/ 760834 h 809581"/>
                <a:gd name="connsiteX811" fmla="*/ 468480 w 652669"/>
                <a:gd name="connsiteY811" fmla="*/ 767400 h 809581"/>
                <a:gd name="connsiteX812" fmla="*/ 468480 w 652669"/>
                <a:gd name="connsiteY812" fmla="*/ 774081 h 809581"/>
                <a:gd name="connsiteX813" fmla="*/ 468480 w 652669"/>
                <a:gd name="connsiteY813" fmla="*/ 780416 h 809581"/>
                <a:gd name="connsiteX814" fmla="*/ 468365 w 652669"/>
                <a:gd name="connsiteY814" fmla="*/ 783181 h 809581"/>
                <a:gd name="connsiteX815" fmla="*/ 468250 w 652669"/>
                <a:gd name="connsiteY815" fmla="*/ 785715 h 809581"/>
                <a:gd name="connsiteX816" fmla="*/ 468019 w 652669"/>
                <a:gd name="connsiteY816" fmla="*/ 787904 h 809581"/>
                <a:gd name="connsiteX817" fmla="*/ 467674 w 652669"/>
                <a:gd name="connsiteY817" fmla="*/ 789516 h 809581"/>
                <a:gd name="connsiteX818" fmla="*/ 464794 w 652669"/>
                <a:gd name="connsiteY818" fmla="*/ 786061 h 809581"/>
                <a:gd name="connsiteX819" fmla="*/ 461108 w 652669"/>
                <a:gd name="connsiteY819" fmla="*/ 781223 h 809581"/>
                <a:gd name="connsiteX820" fmla="*/ 456961 w 652669"/>
                <a:gd name="connsiteY820" fmla="*/ 775463 h 809581"/>
                <a:gd name="connsiteX821" fmla="*/ 452699 w 652669"/>
                <a:gd name="connsiteY821" fmla="*/ 769358 h 809581"/>
                <a:gd name="connsiteX822" fmla="*/ 447861 w 652669"/>
                <a:gd name="connsiteY822" fmla="*/ 762677 h 809581"/>
                <a:gd name="connsiteX823" fmla="*/ 443023 w 652669"/>
                <a:gd name="connsiteY823" fmla="*/ 756457 h 809581"/>
                <a:gd name="connsiteX824" fmla="*/ 437609 w 652669"/>
                <a:gd name="connsiteY824" fmla="*/ 751273 h 809581"/>
                <a:gd name="connsiteX825" fmla="*/ 430928 w 652669"/>
                <a:gd name="connsiteY825" fmla="*/ 747587 h 809581"/>
                <a:gd name="connsiteX826" fmla="*/ 428739 w 652669"/>
                <a:gd name="connsiteY826" fmla="*/ 747587 h 809581"/>
                <a:gd name="connsiteX827" fmla="*/ 425168 w 652669"/>
                <a:gd name="connsiteY827" fmla="*/ 748739 h 809581"/>
                <a:gd name="connsiteX828" fmla="*/ 422865 w 652669"/>
                <a:gd name="connsiteY828" fmla="*/ 751158 h 809581"/>
                <a:gd name="connsiteX829" fmla="*/ 421367 w 652669"/>
                <a:gd name="connsiteY829" fmla="*/ 754383 h 809581"/>
                <a:gd name="connsiteX830" fmla="*/ 420215 w 652669"/>
                <a:gd name="connsiteY830" fmla="*/ 757839 h 809581"/>
                <a:gd name="connsiteX831" fmla="*/ 418718 w 652669"/>
                <a:gd name="connsiteY831" fmla="*/ 763598 h 809581"/>
                <a:gd name="connsiteX832" fmla="*/ 417451 w 652669"/>
                <a:gd name="connsiteY832" fmla="*/ 769819 h 809581"/>
                <a:gd name="connsiteX833" fmla="*/ 416414 w 652669"/>
                <a:gd name="connsiteY833" fmla="*/ 776039 h 809581"/>
                <a:gd name="connsiteX834" fmla="*/ 415377 w 652669"/>
                <a:gd name="connsiteY834" fmla="*/ 782029 h 809581"/>
                <a:gd name="connsiteX835" fmla="*/ 414801 w 652669"/>
                <a:gd name="connsiteY835" fmla="*/ 784563 h 809581"/>
                <a:gd name="connsiteX836" fmla="*/ 414110 w 652669"/>
                <a:gd name="connsiteY836" fmla="*/ 786867 h 809581"/>
                <a:gd name="connsiteX837" fmla="*/ 413534 w 652669"/>
                <a:gd name="connsiteY837" fmla="*/ 788825 h 809581"/>
                <a:gd name="connsiteX838" fmla="*/ 412843 w 652669"/>
                <a:gd name="connsiteY838" fmla="*/ 790323 h 809581"/>
                <a:gd name="connsiteX839" fmla="*/ 412152 w 652669"/>
                <a:gd name="connsiteY839" fmla="*/ 789401 h 809581"/>
                <a:gd name="connsiteX840" fmla="*/ 411346 w 652669"/>
                <a:gd name="connsiteY840" fmla="*/ 788249 h 809581"/>
                <a:gd name="connsiteX841" fmla="*/ 410424 w 652669"/>
                <a:gd name="connsiteY841" fmla="*/ 786982 h 809581"/>
                <a:gd name="connsiteX842" fmla="*/ 409502 w 652669"/>
                <a:gd name="connsiteY842" fmla="*/ 785485 h 809581"/>
                <a:gd name="connsiteX843" fmla="*/ 406392 w 652669"/>
                <a:gd name="connsiteY843" fmla="*/ 780186 h 809581"/>
                <a:gd name="connsiteX844" fmla="*/ 403052 w 652669"/>
                <a:gd name="connsiteY844" fmla="*/ 774196 h 809581"/>
                <a:gd name="connsiteX845" fmla="*/ 399596 w 652669"/>
                <a:gd name="connsiteY845" fmla="*/ 767860 h 809581"/>
                <a:gd name="connsiteX846" fmla="*/ 396025 w 652669"/>
                <a:gd name="connsiteY846" fmla="*/ 761640 h 809581"/>
                <a:gd name="connsiteX847" fmla="*/ 392454 w 652669"/>
                <a:gd name="connsiteY847" fmla="*/ 755650 h 809581"/>
                <a:gd name="connsiteX848" fmla="*/ 388653 w 652669"/>
                <a:gd name="connsiteY848" fmla="*/ 750006 h 809581"/>
                <a:gd name="connsiteX849" fmla="*/ 384045 w 652669"/>
                <a:gd name="connsiteY849" fmla="*/ 745283 h 809581"/>
                <a:gd name="connsiteX850" fmla="*/ 377825 w 652669"/>
                <a:gd name="connsiteY850" fmla="*/ 741943 h 809581"/>
                <a:gd name="connsiteX851" fmla="*/ 373448 w 652669"/>
                <a:gd name="connsiteY851" fmla="*/ 742173 h 809581"/>
                <a:gd name="connsiteX852" fmla="*/ 370338 w 652669"/>
                <a:gd name="connsiteY852" fmla="*/ 743901 h 809581"/>
                <a:gd name="connsiteX853" fmla="*/ 368034 w 652669"/>
                <a:gd name="connsiteY853" fmla="*/ 746550 h 809581"/>
                <a:gd name="connsiteX854" fmla="*/ 366191 w 652669"/>
                <a:gd name="connsiteY854" fmla="*/ 749430 h 809581"/>
                <a:gd name="connsiteX855" fmla="*/ 363657 w 652669"/>
                <a:gd name="connsiteY855" fmla="*/ 754498 h 809581"/>
                <a:gd name="connsiteX856" fmla="*/ 361353 w 652669"/>
                <a:gd name="connsiteY856" fmla="*/ 760028 h 809581"/>
                <a:gd name="connsiteX857" fmla="*/ 359164 w 652669"/>
                <a:gd name="connsiteY857" fmla="*/ 765787 h 809581"/>
                <a:gd name="connsiteX858" fmla="*/ 357091 w 652669"/>
                <a:gd name="connsiteY858" fmla="*/ 771086 h 809581"/>
                <a:gd name="connsiteX859" fmla="*/ 356054 w 652669"/>
                <a:gd name="connsiteY859" fmla="*/ 773505 h 809581"/>
                <a:gd name="connsiteX860" fmla="*/ 355017 w 652669"/>
                <a:gd name="connsiteY860" fmla="*/ 775693 h 809581"/>
                <a:gd name="connsiteX861" fmla="*/ 353981 w 652669"/>
                <a:gd name="connsiteY861" fmla="*/ 777421 h 809581"/>
                <a:gd name="connsiteX862" fmla="*/ 353059 w 652669"/>
                <a:gd name="connsiteY862" fmla="*/ 778804 h 809581"/>
                <a:gd name="connsiteX863" fmla="*/ 353059 w 652669"/>
                <a:gd name="connsiteY863" fmla="*/ 778804 h 809581"/>
                <a:gd name="connsiteX864" fmla="*/ 350640 w 652669"/>
                <a:gd name="connsiteY864" fmla="*/ 774311 h 809581"/>
                <a:gd name="connsiteX865" fmla="*/ 347760 w 652669"/>
                <a:gd name="connsiteY865" fmla="*/ 767860 h 809581"/>
                <a:gd name="connsiteX866" fmla="*/ 344650 w 652669"/>
                <a:gd name="connsiteY866" fmla="*/ 760488 h 809581"/>
                <a:gd name="connsiteX867" fmla="*/ 341655 w 652669"/>
                <a:gd name="connsiteY867" fmla="*/ 752771 h 809581"/>
                <a:gd name="connsiteX868" fmla="*/ 338200 w 652669"/>
                <a:gd name="connsiteY868" fmla="*/ 745053 h 809581"/>
                <a:gd name="connsiteX869" fmla="*/ 334744 w 652669"/>
                <a:gd name="connsiteY869" fmla="*/ 737681 h 809581"/>
                <a:gd name="connsiteX870" fmla="*/ 330021 w 652669"/>
                <a:gd name="connsiteY870" fmla="*/ 730999 h 809581"/>
                <a:gd name="connsiteX871" fmla="*/ 322994 w 652669"/>
                <a:gd name="connsiteY871" fmla="*/ 725470 h 809581"/>
                <a:gd name="connsiteX872" fmla="*/ 321151 w 652669"/>
                <a:gd name="connsiteY872" fmla="*/ 725010 h 809581"/>
                <a:gd name="connsiteX873" fmla="*/ 313779 w 652669"/>
                <a:gd name="connsiteY873" fmla="*/ 726277 h 809581"/>
                <a:gd name="connsiteX874" fmla="*/ 308596 w 652669"/>
                <a:gd name="connsiteY874" fmla="*/ 730424 h 809581"/>
                <a:gd name="connsiteX875" fmla="*/ 304449 w 652669"/>
                <a:gd name="connsiteY875" fmla="*/ 736183 h 809581"/>
                <a:gd name="connsiteX876" fmla="*/ 300187 w 652669"/>
                <a:gd name="connsiteY876" fmla="*/ 742288 h 809581"/>
                <a:gd name="connsiteX877" fmla="*/ 298113 w 652669"/>
                <a:gd name="connsiteY877" fmla="*/ 745283 h 809581"/>
                <a:gd name="connsiteX878" fmla="*/ 296155 w 652669"/>
                <a:gd name="connsiteY878" fmla="*/ 748163 h 809581"/>
                <a:gd name="connsiteX879" fmla="*/ 294197 w 652669"/>
                <a:gd name="connsiteY879" fmla="*/ 750697 h 809581"/>
                <a:gd name="connsiteX880" fmla="*/ 292354 w 652669"/>
                <a:gd name="connsiteY880" fmla="*/ 752771 h 809581"/>
                <a:gd name="connsiteX881" fmla="*/ 290395 w 652669"/>
                <a:gd name="connsiteY881" fmla="*/ 754844 h 809581"/>
                <a:gd name="connsiteX882" fmla="*/ 288552 w 652669"/>
                <a:gd name="connsiteY882" fmla="*/ 749776 h 809581"/>
                <a:gd name="connsiteX883" fmla="*/ 286479 w 652669"/>
                <a:gd name="connsiteY883" fmla="*/ 743094 h 809581"/>
                <a:gd name="connsiteX884" fmla="*/ 284406 w 652669"/>
                <a:gd name="connsiteY884" fmla="*/ 735377 h 809581"/>
                <a:gd name="connsiteX885" fmla="*/ 282332 w 652669"/>
                <a:gd name="connsiteY885" fmla="*/ 727429 h 809581"/>
                <a:gd name="connsiteX886" fmla="*/ 280028 w 652669"/>
                <a:gd name="connsiteY886" fmla="*/ 719365 h 809581"/>
                <a:gd name="connsiteX887" fmla="*/ 277609 w 652669"/>
                <a:gd name="connsiteY887" fmla="*/ 711648 h 809581"/>
                <a:gd name="connsiteX888" fmla="*/ 273693 w 652669"/>
                <a:gd name="connsiteY888" fmla="*/ 704390 h 809581"/>
                <a:gd name="connsiteX889" fmla="*/ 267127 w 652669"/>
                <a:gd name="connsiteY889" fmla="*/ 697709 h 809581"/>
                <a:gd name="connsiteX890" fmla="*/ 263095 w 652669"/>
                <a:gd name="connsiteY890" fmla="*/ 696097 h 809581"/>
                <a:gd name="connsiteX891" fmla="*/ 255953 w 652669"/>
                <a:gd name="connsiteY891" fmla="*/ 696673 h 809581"/>
                <a:gd name="connsiteX892" fmla="*/ 250194 w 652669"/>
                <a:gd name="connsiteY892" fmla="*/ 699552 h 809581"/>
                <a:gd name="connsiteX893" fmla="*/ 245010 w 652669"/>
                <a:gd name="connsiteY893" fmla="*/ 703815 h 809581"/>
                <a:gd name="connsiteX894" fmla="*/ 239712 w 652669"/>
                <a:gd name="connsiteY894" fmla="*/ 708422 h 809581"/>
                <a:gd name="connsiteX895" fmla="*/ 237177 w 652669"/>
                <a:gd name="connsiteY895" fmla="*/ 710726 h 809581"/>
                <a:gd name="connsiteX896" fmla="*/ 234643 w 652669"/>
                <a:gd name="connsiteY896" fmla="*/ 712915 h 809581"/>
                <a:gd name="connsiteX897" fmla="*/ 232339 w 652669"/>
                <a:gd name="connsiteY897" fmla="*/ 714873 h 809581"/>
                <a:gd name="connsiteX898" fmla="*/ 230151 w 652669"/>
                <a:gd name="connsiteY898" fmla="*/ 716485 h 809581"/>
                <a:gd name="connsiteX899" fmla="*/ 227041 w 652669"/>
                <a:gd name="connsiteY899" fmla="*/ 718213 h 809581"/>
                <a:gd name="connsiteX900" fmla="*/ 225889 w 652669"/>
                <a:gd name="connsiteY900" fmla="*/ 713145 h 809581"/>
                <a:gd name="connsiteX901" fmla="*/ 224852 w 652669"/>
                <a:gd name="connsiteY901" fmla="*/ 706464 h 809581"/>
                <a:gd name="connsiteX902" fmla="*/ 223931 w 652669"/>
                <a:gd name="connsiteY902" fmla="*/ 698861 h 809581"/>
                <a:gd name="connsiteX903" fmla="*/ 223009 w 652669"/>
                <a:gd name="connsiteY903" fmla="*/ 690913 h 809581"/>
                <a:gd name="connsiteX904" fmla="*/ 221857 w 652669"/>
                <a:gd name="connsiteY904" fmla="*/ 682850 h 809581"/>
                <a:gd name="connsiteX905" fmla="*/ 220475 w 652669"/>
                <a:gd name="connsiteY905" fmla="*/ 675132 h 809581"/>
                <a:gd name="connsiteX906" fmla="*/ 217480 w 652669"/>
                <a:gd name="connsiteY906" fmla="*/ 667414 h 809581"/>
                <a:gd name="connsiteX907" fmla="*/ 211490 w 652669"/>
                <a:gd name="connsiteY907" fmla="*/ 659697 h 809581"/>
                <a:gd name="connsiteX908" fmla="*/ 209877 w 652669"/>
                <a:gd name="connsiteY908" fmla="*/ 658545 h 809581"/>
                <a:gd name="connsiteX909" fmla="*/ 208265 w 652669"/>
                <a:gd name="connsiteY909" fmla="*/ 657623 h 809581"/>
                <a:gd name="connsiteX910" fmla="*/ 206652 w 652669"/>
                <a:gd name="connsiteY910" fmla="*/ 657047 h 809581"/>
                <a:gd name="connsiteX911" fmla="*/ 205154 w 652669"/>
                <a:gd name="connsiteY911" fmla="*/ 656702 h 809581"/>
                <a:gd name="connsiteX912" fmla="*/ 198473 w 652669"/>
                <a:gd name="connsiteY912" fmla="*/ 656702 h 809581"/>
                <a:gd name="connsiteX913" fmla="*/ 192368 w 652669"/>
                <a:gd name="connsiteY913" fmla="*/ 658314 h 809581"/>
                <a:gd name="connsiteX914" fmla="*/ 186494 w 652669"/>
                <a:gd name="connsiteY914" fmla="*/ 660964 h 809581"/>
                <a:gd name="connsiteX915" fmla="*/ 180619 w 652669"/>
                <a:gd name="connsiteY915" fmla="*/ 663959 h 809581"/>
                <a:gd name="connsiteX916" fmla="*/ 176357 w 652669"/>
                <a:gd name="connsiteY916" fmla="*/ 666147 h 809581"/>
                <a:gd name="connsiteX917" fmla="*/ 172210 w 652669"/>
                <a:gd name="connsiteY917" fmla="*/ 667990 h 809581"/>
                <a:gd name="connsiteX918" fmla="*/ 168524 w 652669"/>
                <a:gd name="connsiteY918" fmla="*/ 669372 h 809581"/>
                <a:gd name="connsiteX919" fmla="*/ 165644 w 652669"/>
                <a:gd name="connsiteY919" fmla="*/ 670179 h 809581"/>
                <a:gd name="connsiteX920" fmla="*/ 165298 w 652669"/>
                <a:gd name="connsiteY920" fmla="*/ 667990 h 809581"/>
                <a:gd name="connsiteX921" fmla="*/ 165298 w 652669"/>
                <a:gd name="connsiteY921" fmla="*/ 659927 h 809581"/>
                <a:gd name="connsiteX922" fmla="*/ 165759 w 652669"/>
                <a:gd name="connsiteY922" fmla="*/ 650366 h 809581"/>
                <a:gd name="connsiteX923" fmla="*/ 166220 w 652669"/>
                <a:gd name="connsiteY923" fmla="*/ 640229 h 809581"/>
                <a:gd name="connsiteX924" fmla="*/ 165990 w 652669"/>
                <a:gd name="connsiteY924" fmla="*/ 630438 h 809581"/>
                <a:gd name="connsiteX925" fmla="*/ 165414 w 652669"/>
                <a:gd name="connsiteY925" fmla="*/ 626291 h 809581"/>
                <a:gd name="connsiteX926" fmla="*/ 164492 w 652669"/>
                <a:gd name="connsiteY926" fmla="*/ 621914 h 809581"/>
                <a:gd name="connsiteX927" fmla="*/ 162534 w 652669"/>
                <a:gd name="connsiteY927" fmla="*/ 617306 h 809581"/>
                <a:gd name="connsiteX928" fmla="*/ 159078 w 652669"/>
                <a:gd name="connsiteY928" fmla="*/ 612468 h 809581"/>
                <a:gd name="connsiteX929" fmla="*/ 156659 w 652669"/>
                <a:gd name="connsiteY929" fmla="*/ 610395 h 809581"/>
                <a:gd name="connsiteX930" fmla="*/ 154355 w 652669"/>
                <a:gd name="connsiteY930" fmla="*/ 608897 h 809581"/>
                <a:gd name="connsiteX931" fmla="*/ 152052 w 652669"/>
                <a:gd name="connsiteY931" fmla="*/ 607861 h 809581"/>
                <a:gd name="connsiteX932" fmla="*/ 149978 w 652669"/>
                <a:gd name="connsiteY932" fmla="*/ 607285 h 809581"/>
                <a:gd name="connsiteX933" fmla="*/ 138920 w 652669"/>
                <a:gd name="connsiteY933" fmla="*/ 607170 h 809581"/>
                <a:gd name="connsiteX934" fmla="*/ 127286 w 652669"/>
                <a:gd name="connsiteY934" fmla="*/ 609243 h 809581"/>
                <a:gd name="connsiteX935" fmla="*/ 116688 w 652669"/>
                <a:gd name="connsiteY935" fmla="*/ 611662 h 809581"/>
                <a:gd name="connsiteX936" fmla="*/ 108740 w 652669"/>
                <a:gd name="connsiteY936" fmla="*/ 612584 h 809581"/>
                <a:gd name="connsiteX937" fmla="*/ 109777 w 652669"/>
                <a:gd name="connsiteY937" fmla="*/ 604059 h 809581"/>
                <a:gd name="connsiteX938" fmla="*/ 112311 w 652669"/>
                <a:gd name="connsiteY938" fmla="*/ 593116 h 809581"/>
                <a:gd name="connsiteX939" fmla="*/ 114845 w 652669"/>
                <a:gd name="connsiteY939" fmla="*/ 581137 h 809581"/>
                <a:gd name="connsiteX940" fmla="*/ 115766 w 652669"/>
                <a:gd name="connsiteY940" fmla="*/ 569617 h 809581"/>
                <a:gd name="connsiteX941" fmla="*/ 115421 w 652669"/>
                <a:gd name="connsiteY941" fmla="*/ 566853 h 809581"/>
                <a:gd name="connsiteX942" fmla="*/ 114730 w 652669"/>
                <a:gd name="connsiteY942" fmla="*/ 563858 h 809581"/>
                <a:gd name="connsiteX943" fmla="*/ 113463 w 652669"/>
                <a:gd name="connsiteY943" fmla="*/ 560633 h 809581"/>
                <a:gd name="connsiteX944" fmla="*/ 111389 w 652669"/>
                <a:gd name="connsiteY944" fmla="*/ 557292 h 809581"/>
                <a:gd name="connsiteX945" fmla="*/ 108049 w 652669"/>
                <a:gd name="connsiteY945" fmla="*/ 553836 h 809581"/>
                <a:gd name="connsiteX946" fmla="*/ 104708 w 652669"/>
                <a:gd name="connsiteY946" fmla="*/ 551533 h 809581"/>
                <a:gd name="connsiteX947" fmla="*/ 101483 w 652669"/>
                <a:gd name="connsiteY947" fmla="*/ 550150 h 809581"/>
                <a:gd name="connsiteX948" fmla="*/ 98373 w 652669"/>
                <a:gd name="connsiteY948" fmla="*/ 549229 h 809581"/>
                <a:gd name="connsiteX949" fmla="*/ 88121 w 652669"/>
                <a:gd name="connsiteY949" fmla="*/ 547846 h 809581"/>
                <a:gd name="connsiteX950" fmla="*/ 77178 w 652669"/>
                <a:gd name="connsiteY950" fmla="*/ 547501 h 809581"/>
                <a:gd name="connsiteX951" fmla="*/ 67041 w 652669"/>
                <a:gd name="connsiteY951" fmla="*/ 547386 h 809581"/>
                <a:gd name="connsiteX952" fmla="*/ 58978 w 652669"/>
                <a:gd name="connsiteY952" fmla="*/ 546464 h 809581"/>
                <a:gd name="connsiteX953" fmla="*/ 58862 w 652669"/>
                <a:gd name="connsiteY953" fmla="*/ 546464 h 809581"/>
                <a:gd name="connsiteX954" fmla="*/ 58862 w 652669"/>
                <a:gd name="connsiteY954" fmla="*/ 546464 h 809581"/>
                <a:gd name="connsiteX955" fmla="*/ 58747 w 652669"/>
                <a:gd name="connsiteY955" fmla="*/ 546464 h 809581"/>
                <a:gd name="connsiteX956" fmla="*/ 58632 w 652669"/>
                <a:gd name="connsiteY956" fmla="*/ 546464 h 809581"/>
                <a:gd name="connsiteX957" fmla="*/ 59554 w 652669"/>
                <a:gd name="connsiteY957" fmla="*/ 543354 h 809581"/>
                <a:gd name="connsiteX958" fmla="*/ 61051 w 652669"/>
                <a:gd name="connsiteY958" fmla="*/ 539322 h 809581"/>
                <a:gd name="connsiteX959" fmla="*/ 63009 w 652669"/>
                <a:gd name="connsiteY959" fmla="*/ 534830 h 809581"/>
                <a:gd name="connsiteX960" fmla="*/ 65313 w 652669"/>
                <a:gd name="connsiteY960" fmla="*/ 530337 h 809581"/>
                <a:gd name="connsiteX961" fmla="*/ 68193 w 652669"/>
                <a:gd name="connsiteY961" fmla="*/ 524232 h 809581"/>
                <a:gd name="connsiteX962" fmla="*/ 70842 w 652669"/>
                <a:gd name="connsiteY962" fmla="*/ 518242 h 809581"/>
                <a:gd name="connsiteX963" fmla="*/ 72685 w 652669"/>
                <a:gd name="connsiteY963" fmla="*/ 512022 h 809581"/>
                <a:gd name="connsiteX964" fmla="*/ 73261 w 652669"/>
                <a:gd name="connsiteY964" fmla="*/ 505226 h 809581"/>
                <a:gd name="connsiteX965" fmla="*/ 73031 w 652669"/>
                <a:gd name="connsiteY965" fmla="*/ 503268 h 809581"/>
                <a:gd name="connsiteX966" fmla="*/ 72570 w 652669"/>
                <a:gd name="connsiteY966" fmla="*/ 501194 h 809581"/>
                <a:gd name="connsiteX967" fmla="*/ 71764 w 652669"/>
                <a:gd name="connsiteY967" fmla="*/ 498890 h 809581"/>
                <a:gd name="connsiteX968" fmla="*/ 70612 w 652669"/>
                <a:gd name="connsiteY968" fmla="*/ 496587 h 809581"/>
                <a:gd name="connsiteX969" fmla="*/ 65428 w 652669"/>
                <a:gd name="connsiteY969" fmla="*/ 490712 h 809581"/>
                <a:gd name="connsiteX970" fmla="*/ 60129 w 652669"/>
                <a:gd name="connsiteY970" fmla="*/ 487256 h 809581"/>
                <a:gd name="connsiteX971" fmla="*/ 54716 w 652669"/>
                <a:gd name="connsiteY971" fmla="*/ 485183 h 809581"/>
                <a:gd name="connsiteX972" fmla="*/ 49302 w 652669"/>
                <a:gd name="connsiteY972" fmla="*/ 483570 h 809581"/>
                <a:gd name="connsiteX973" fmla="*/ 42620 w 652669"/>
                <a:gd name="connsiteY973" fmla="*/ 481957 h 809581"/>
                <a:gd name="connsiteX974" fmla="*/ 35824 w 652669"/>
                <a:gd name="connsiteY974" fmla="*/ 480460 h 809581"/>
                <a:gd name="connsiteX975" fmla="*/ 29258 w 652669"/>
                <a:gd name="connsiteY975" fmla="*/ 479078 h 809581"/>
                <a:gd name="connsiteX976" fmla="*/ 23269 w 652669"/>
                <a:gd name="connsiteY976" fmla="*/ 477695 h 809581"/>
                <a:gd name="connsiteX977" fmla="*/ 21425 w 652669"/>
                <a:gd name="connsiteY977" fmla="*/ 477235 h 809581"/>
                <a:gd name="connsiteX978" fmla="*/ 19698 w 652669"/>
                <a:gd name="connsiteY978" fmla="*/ 476659 h 809581"/>
                <a:gd name="connsiteX979" fmla="*/ 18200 w 652669"/>
                <a:gd name="connsiteY979" fmla="*/ 476198 h 809581"/>
                <a:gd name="connsiteX980" fmla="*/ 16818 w 652669"/>
                <a:gd name="connsiteY980" fmla="*/ 475737 h 809581"/>
                <a:gd name="connsiteX981" fmla="*/ 18315 w 652669"/>
                <a:gd name="connsiteY981" fmla="*/ 473088 h 809581"/>
                <a:gd name="connsiteX982" fmla="*/ 20504 w 652669"/>
                <a:gd name="connsiteY982" fmla="*/ 469632 h 809581"/>
                <a:gd name="connsiteX983" fmla="*/ 23269 w 652669"/>
                <a:gd name="connsiteY983" fmla="*/ 465946 h 809581"/>
                <a:gd name="connsiteX984" fmla="*/ 26494 w 652669"/>
                <a:gd name="connsiteY984" fmla="*/ 462260 h 809581"/>
                <a:gd name="connsiteX985" fmla="*/ 30871 w 652669"/>
                <a:gd name="connsiteY985" fmla="*/ 456846 h 809581"/>
                <a:gd name="connsiteX986" fmla="*/ 34903 w 652669"/>
                <a:gd name="connsiteY986" fmla="*/ 451547 h 809581"/>
                <a:gd name="connsiteX987" fmla="*/ 37898 w 652669"/>
                <a:gd name="connsiteY987" fmla="*/ 445557 h 809581"/>
                <a:gd name="connsiteX988" fmla="*/ 39165 w 652669"/>
                <a:gd name="connsiteY988" fmla="*/ 438415 h 809581"/>
                <a:gd name="connsiteX989" fmla="*/ 39050 w 652669"/>
                <a:gd name="connsiteY989" fmla="*/ 437033 h 809581"/>
                <a:gd name="connsiteX990" fmla="*/ 38819 w 652669"/>
                <a:gd name="connsiteY990" fmla="*/ 435651 h 809581"/>
                <a:gd name="connsiteX991" fmla="*/ 38474 w 652669"/>
                <a:gd name="connsiteY991" fmla="*/ 434269 h 809581"/>
                <a:gd name="connsiteX992" fmla="*/ 38013 w 652669"/>
                <a:gd name="connsiteY992" fmla="*/ 432886 h 809581"/>
                <a:gd name="connsiteX993" fmla="*/ 35248 w 652669"/>
                <a:gd name="connsiteY993" fmla="*/ 428394 h 809581"/>
                <a:gd name="connsiteX994" fmla="*/ 32138 w 652669"/>
                <a:gd name="connsiteY994" fmla="*/ 425053 h 809581"/>
                <a:gd name="connsiteX995" fmla="*/ 28913 w 652669"/>
                <a:gd name="connsiteY995" fmla="*/ 422519 h 809581"/>
                <a:gd name="connsiteX996" fmla="*/ 25687 w 652669"/>
                <a:gd name="connsiteY996" fmla="*/ 420446 h 809581"/>
                <a:gd name="connsiteX997" fmla="*/ 21771 w 652669"/>
                <a:gd name="connsiteY997" fmla="*/ 434729 h 809581"/>
                <a:gd name="connsiteX998" fmla="*/ 22923 w 652669"/>
                <a:gd name="connsiteY998" fmla="*/ 435536 h 809581"/>
                <a:gd name="connsiteX999" fmla="*/ 21541 w 652669"/>
                <a:gd name="connsiteY999" fmla="*/ 438070 h 809581"/>
                <a:gd name="connsiteX1000" fmla="*/ 19352 w 652669"/>
                <a:gd name="connsiteY1000" fmla="*/ 441410 h 809581"/>
                <a:gd name="connsiteX1001" fmla="*/ 16472 w 652669"/>
                <a:gd name="connsiteY1001" fmla="*/ 445327 h 809581"/>
                <a:gd name="connsiteX1002" fmla="*/ 13132 w 652669"/>
                <a:gd name="connsiteY1002" fmla="*/ 449243 h 809581"/>
                <a:gd name="connsiteX1003" fmla="*/ 8639 w 652669"/>
                <a:gd name="connsiteY1003" fmla="*/ 454657 h 809581"/>
                <a:gd name="connsiteX1004" fmla="*/ 4377 w 652669"/>
                <a:gd name="connsiteY1004" fmla="*/ 460071 h 809581"/>
                <a:gd name="connsiteX1005" fmla="*/ 1267 w 652669"/>
                <a:gd name="connsiteY1005" fmla="*/ 466176 h 809581"/>
                <a:gd name="connsiteX1006" fmla="*/ 0 w 652669"/>
                <a:gd name="connsiteY1006" fmla="*/ 473664 h 809581"/>
                <a:gd name="connsiteX1007" fmla="*/ 115 w 652669"/>
                <a:gd name="connsiteY1007" fmla="*/ 475161 h 809581"/>
                <a:gd name="connsiteX1008" fmla="*/ 346 w 652669"/>
                <a:gd name="connsiteY1008" fmla="*/ 476889 h 809581"/>
                <a:gd name="connsiteX1009" fmla="*/ 922 w 652669"/>
                <a:gd name="connsiteY1009" fmla="*/ 478732 h 809581"/>
                <a:gd name="connsiteX1010" fmla="*/ 1728 w 652669"/>
                <a:gd name="connsiteY1010" fmla="*/ 480575 h 809581"/>
                <a:gd name="connsiteX1011" fmla="*/ 7027 w 652669"/>
                <a:gd name="connsiteY1011" fmla="*/ 487141 h 809581"/>
                <a:gd name="connsiteX1012" fmla="*/ 12671 w 652669"/>
                <a:gd name="connsiteY1012" fmla="*/ 490942 h 809581"/>
                <a:gd name="connsiteX1013" fmla="*/ 18430 w 652669"/>
                <a:gd name="connsiteY1013" fmla="*/ 493131 h 809581"/>
                <a:gd name="connsiteX1014" fmla="*/ 24190 w 652669"/>
                <a:gd name="connsiteY1014" fmla="*/ 494859 h 809581"/>
                <a:gd name="connsiteX1015" fmla="*/ 30986 w 652669"/>
                <a:gd name="connsiteY1015" fmla="*/ 496356 h 809581"/>
                <a:gd name="connsiteX1016" fmla="*/ 37782 w 652669"/>
                <a:gd name="connsiteY1016" fmla="*/ 497739 h 809581"/>
                <a:gd name="connsiteX1017" fmla="*/ 44348 w 652669"/>
                <a:gd name="connsiteY1017" fmla="*/ 499121 h 809581"/>
                <a:gd name="connsiteX1018" fmla="*/ 50338 w 652669"/>
                <a:gd name="connsiteY1018" fmla="*/ 500503 h 809581"/>
                <a:gd name="connsiteX1019" fmla="*/ 52412 w 652669"/>
                <a:gd name="connsiteY1019" fmla="*/ 501079 h 809581"/>
                <a:gd name="connsiteX1020" fmla="*/ 54370 w 652669"/>
                <a:gd name="connsiteY1020" fmla="*/ 501655 h 809581"/>
                <a:gd name="connsiteX1021" fmla="*/ 55983 w 652669"/>
                <a:gd name="connsiteY1021" fmla="*/ 502231 h 809581"/>
                <a:gd name="connsiteX1022" fmla="*/ 57250 w 652669"/>
                <a:gd name="connsiteY1022" fmla="*/ 502807 h 809581"/>
                <a:gd name="connsiteX1023" fmla="*/ 56443 w 652669"/>
                <a:gd name="connsiteY1023" fmla="*/ 505917 h 809581"/>
                <a:gd name="connsiteX1024" fmla="*/ 54946 w 652669"/>
                <a:gd name="connsiteY1024" fmla="*/ 509949 h 809581"/>
                <a:gd name="connsiteX1025" fmla="*/ 52872 w 652669"/>
                <a:gd name="connsiteY1025" fmla="*/ 514556 h 809581"/>
                <a:gd name="connsiteX1026" fmla="*/ 50453 w 652669"/>
                <a:gd name="connsiteY1026" fmla="*/ 519394 h 809581"/>
                <a:gd name="connsiteX1027" fmla="*/ 47459 w 652669"/>
                <a:gd name="connsiteY1027" fmla="*/ 525499 h 809581"/>
                <a:gd name="connsiteX1028" fmla="*/ 44694 w 652669"/>
                <a:gd name="connsiteY1028" fmla="*/ 531605 h 809581"/>
                <a:gd name="connsiteX1029" fmla="*/ 42736 w 652669"/>
                <a:gd name="connsiteY1029" fmla="*/ 538055 h 809581"/>
                <a:gd name="connsiteX1030" fmla="*/ 42045 w 652669"/>
                <a:gd name="connsiteY1030" fmla="*/ 545082 h 809581"/>
                <a:gd name="connsiteX1031" fmla="*/ 42275 w 652669"/>
                <a:gd name="connsiteY1031" fmla="*/ 547270 h 809581"/>
                <a:gd name="connsiteX1032" fmla="*/ 42851 w 652669"/>
                <a:gd name="connsiteY1032" fmla="*/ 549805 h 809581"/>
                <a:gd name="connsiteX1033" fmla="*/ 43888 w 652669"/>
                <a:gd name="connsiteY1033" fmla="*/ 552339 h 809581"/>
                <a:gd name="connsiteX1034" fmla="*/ 45385 w 652669"/>
                <a:gd name="connsiteY1034" fmla="*/ 554988 h 809581"/>
                <a:gd name="connsiteX1035" fmla="*/ 48956 w 652669"/>
                <a:gd name="connsiteY1035" fmla="*/ 559020 h 809581"/>
                <a:gd name="connsiteX1036" fmla="*/ 52642 w 652669"/>
                <a:gd name="connsiteY1036" fmla="*/ 561554 h 809581"/>
                <a:gd name="connsiteX1037" fmla="*/ 56213 w 652669"/>
                <a:gd name="connsiteY1037" fmla="*/ 563167 h 809581"/>
                <a:gd name="connsiteX1038" fmla="*/ 59554 w 652669"/>
                <a:gd name="connsiteY1038" fmla="*/ 564204 h 809581"/>
                <a:gd name="connsiteX1039" fmla="*/ 70266 w 652669"/>
                <a:gd name="connsiteY1039" fmla="*/ 565471 h 809581"/>
                <a:gd name="connsiteX1040" fmla="*/ 81440 w 652669"/>
                <a:gd name="connsiteY1040" fmla="*/ 565701 h 809581"/>
                <a:gd name="connsiteX1041" fmla="*/ 91576 w 652669"/>
                <a:gd name="connsiteY1041" fmla="*/ 565701 h 809581"/>
                <a:gd name="connsiteX1042" fmla="*/ 99525 w 652669"/>
                <a:gd name="connsiteY1042" fmla="*/ 566507 h 809581"/>
                <a:gd name="connsiteX1043" fmla="*/ 99525 w 652669"/>
                <a:gd name="connsiteY1043" fmla="*/ 566507 h 809581"/>
                <a:gd name="connsiteX1044" fmla="*/ 99525 w 652669"/>
                <a:gd name="connsiteY1044" fmla="*/ 566507 h 809581"/>
                <a:gd name="connsiteX1045" fmla="*/ 99525 w 652669"/>
                <a:gd name="connsiteY1045" fmla="*/ 566507 h 809581"/>
                <a:gd name="connsiteX1046" fmla="*/ 100216 w 652669"/>
                <a:gd name="connsiteY1046" fmla="*/ 566507 h 809581"/>
                <a:gd name="connsiteX1047" fmla="*/ 99294 w 652669"/>
                <a:gd name="connsiteY1047" fmla="*/ 574916 h 809581"/>
                <a:gd name="connsiteX1048" fmla="*/ 96645 w 652669"/>
                <a:gd name="connsiteY1048" fmla="*/ 585859 h 809581"/>
                <a:gd name="connsiteX1049" fmla="*/ 93995 w 652669"/>
                <a:gd name="connsiteY1049" fmla="*/ 598070 h 809581"/>
                <a:gd name="connsiteX1050" fmla="*/ 93074 w 652669"/>
                <a:gd name="connsiteY1050" fmla="*/ 610049 h 809581"/>
                <a:gd name="connsiteX1051" fmla="*/ 93420 w 652669"/>
                <a:gd name="connsiteY1051" fmla="*/ 613160 h 809581"/>
                <a:gd name="connsiteX1052" fmla="*/ 94226 w 652669"/>
                <a:gd name="connsiteY1052" fmla="*/ 616500 h 809581"/>
                <a:gd name="connsiteX1053" fmla="*/ 95839 w 652669"/>
                <a:gd name="connsiteY1053" fmla="*/ 620071 h 809581"/>
                <a:gd name="connsiteX1054" fmla="*/ 98373 w 652669"/>
                <a:gd name="connsiteY1054" fmla="*/ 623757 h 809581"/>
                <a:gd name="connsiteX1055" fmla="*/ 100907 w 652669"/>
                <a:gd name="connsiteY1055" fmla="*/ 626176 h 809581"/>
                <a:gd name="connsiteX1056" fmla="*/ 103556 w 652669"/>
                <a:gd name="connsiteY1056" fmla="*/ 627904 h 809581"/>
                <a:gd name="connsiteX1057" fmla="*/ 106091 w 652669"/>
                <a:gd name="connsiteY1057" fmla="*/ 629056 h 809581"/>
                <a:gd name="connsiteX1058" fmla="*/ 108510 w 652669"/>
                <a:gd name="connsiteY1058" fmla="*/ 629747 h 809581"/>
                <a:gd name="connsiteX1059" fmla="*/ 120144 w 652669"/>
                <a:gd name="connsiteY1059" fmla="*/ 629747 h 809581"/>
                <a:gd name="connsiteX1060" fmla="*/ 132124 w 652669"/>
                <a:gd name="connsiteY1060" fmla="*/ 627558 h 809581"/>
                <a:gd name="connsiteX1061" fmla="*/ 142721 w 652669"/>
                <a:gd name="connsiteY1061" fmla="*/ 625139 h 809581"/>
                <a:gd name="connsiteX1062" fmla="*/ 150324 w 652669"/>
                <a:gd name="connsiteY1062" fmla="*/ 624333 h 809581"/>
                <a:gd name="connsiteX1063" fmla="*/ 150669 w 652669"/>
                <a:gd name="connsiteY1063" fmla="*/ 627328 h 809581"/>
                <a:gd name="connsiteX1064" fmla="*/ 150784 w 652669"/>
                <a:gd name="connsiteY1064" fmla="*/ 635276 h 809581"/>
                <a:gd name="connsiteX1065" fmla="*/ 150324 w 652669"/>
                <a:gd name="connsiteY1065" fmla="*/ 644837 h 809581"/>
                <a:gd name="connsiteX1066" fmla="*/ 149863 w 652669"/>
                <a:gd name="connsiteY1066" fmla="*/ 655089 h 809581"/>
                <a:gd name="connsiteX1067" fmla="*/ 149978 w 652669"/>
                <a:gd name="connsiteY1067" fmla="*/ 664995 h 809581"/>
                <a:gd name="connsiteX1068" fmla="*/ 150554 w 652669"/>
                <a:gd name="connsiteY1068" fmla="*/ 669603 h 809581"/>
                <a:gd name="connsiteX1069" fmla="*/ 151591 w 652669"/>
                <a:gd name="connsiteY1069" fmla="*/ 674441 h 809581"/>
                <a:gd name="connsiteX1070" fmla="*/ 153895 w 652669"/>
                <a:gd name="connsiteY1070" fmla="*/ 679394 h 809581"/>
                <a:gd name="connsiteX1071" fmla="*/ 157926 w 652669"/>
                <a:gd name="connsiteY1071" fmla="*/ 684463 h 809581"/>
                <a:gd name="connsiteX1072" fmla="*/ 159884 w 652669"/>
                <a:gd name="connsiteY1072" fmla="*/ 685960 h 809581"/>
                <a:gd name="connsiteX1073" fmla="*/ 161728 w 652669"/>
                <a:gd name="connsiteY1073" fmla="*/ 687112 h 809581"/>
                <a:gd name="connsiteX1074" fmla="*/ 163571 w 652669"/>
                <a:gd name="connsiteY1074" fmla="*/ 687918 h 809581"/>
                <a:gd name="connsiteX1075" fmla="*/ 165298 w 652669"/>
                <a:gd name="connsiteY1075" fmla="*/ 688379 h 809581"/>
                <a:gd name="connsiteX1076" fmla="*/ 172210 w 652669"/>
                <a:gd name="connsiteY1076" fmla="*/ 688379 h 809581"/>
                <a:gd name="connsiteX1077" fmla="*/ 178430 w 652669"/>
                <a:gd name="connsiteY1077" fmla="*/ 686651 h 809581"/>
                <a:gd name="connsiteX1078" fmla="*/ 184305 w 652669"/>
                <a:gd name="connsiteY1078" fmla="*/ 683887 h 809581"/>
                <a:gd name="connsiteX1079" fmla="*/ 190180 w 652669"/>
                <a:gd name="connsiteY1079" fmla="*/ 680892 h 809581"/>
                <a:gd name="connsiteX1080" fmla="*/ 194672 w 652669"/>
                <a:gd name="connsiteY1080" fmla="*/ 678473 h 809581"/>
                <a:gd name="connsiteX1081" fmla="*/ 199049 w 652669"/>
                <a:gd name="connsiteY1081" fmla="*/ 676514 h 809581"/>
                <a:gd name="connsiteX1082" fmla="*/ 202851 w 652669"/>
                <a:gd name="connsiteY1082" fmla="*/ 675132 h 809581"/>
                <a:gd name="connsiteX1083" fmla="*/ 205730 w 652669"/>
                <a:gd name="connsiteY1083" fmla="*/ 674441 h 809581"/>
                <a:gd name="connsiteX1084" fmla="*/ 206652 w 652669"/>
                <a:gd name="connsiteY1084" fmla="*/ 678473 h 809581"/>
                <a:gd name="connsiteX1085" fmla="*/ 207689 w 652669"/>
                <a:gd name="connsiteY1085" fmla="*/ 684232 h 809581"/>
                <a:gd name="connsiteX1086" fmla="*/ 208725 w 652669"/>
                <a:gd name="connsiteY1086" fmla="*/ 691144 h 809581"/>
                <a:gd name="connsiteX1087" fmla="*/ 209416 w 652669"/>
                <a:gd name="connsiteY1087" fmla="*/ 698516 h 809581"/>
                <a:gd name="connsiteX1088" fmla="*/ 209992 w 652669"/>
                <a:gd name="connsiteY1088" fmla="*/ 703239 h 809581"/>
                <a:gd name="connsiteX1089" fmla="*/ 210568 w 652669"/>
                <a:gd name="connsiteY1089" fmla="*/ 707961 h 809581"/>
                <a:gd name="connsiteX1090" fmla="*/ 211375 w 652669"/>
                <a:gd name="connsiteY1090" fmla="*/ 712569 h 809581"/>
                <a:gd name="connsiteX1091" fmla="*/ 212296 w 652669"/>
                <a:gd name="connsiteY1091" fmla="*/ 717061 h 809581"/>
                <a:gd name="connsiteX1092" fmla="*/ 213563 w 652669"/>
                <a:gd name="connsiteY1092" fmla="*/ 721439 h 809581"/>
                <a:gd name="connsiteX1093" fmla="*/ 215291 w 652669"/>
                <a:gd name="connsiteY1093" fmla="*/ 726046 h 809581"/>
                <a:gd name="connsiteX1094" fmla="*/ 218171 w 652669"/>
                <a:gd name="connsiteY1094" fmla="*/ 730539 h 809581"/>
                <a:gd name="connsiteX1095" fmla="*/ 222548 w 652669"/>
                <a:gd name="connsiteY1095" fmla="*/ 734686 h 809581"/>
                <a:gd name="connsiteX1096" fmla="*/ 223815 w 652669"/>
                <a:gd name="connsiteY1096" fmla="*/ 735607 h 809581"/>
                <a:gd name="connsiteX1097" fmla="*/ 225082 w 652669"/>
                <a:gd name="connsiteY1097" fmla="*/ 736183 h 809581"/>
                <a:gd name="connsiteX1098" fmla="*/ 226350 w 652669"/>
                <a:gd name="connsiteY1098" fmla="*/ 736644 h 809581"/>
                <a:gd name="connsiteX1099" fmla="*/ 227501 w 652669"/>
                <a:gd name="connsiteY1099" fmla="*/ 736989 h 809581"/>
                <a:gd name="connsiteX1100" fmla="*/ 234758 w 652669"/>
                <a:gd name="connsiteY1100" fmla="*/ 736183 h 809581"/>
                <a:gd name="connsiteX1101" fmla="*/ 240633 w 652669"/>
                <a:gd name="connsiteY1101" fmla="*/ 733188 h 809581"/>
                <a:gd name="connsiteX1102" fmla="*/ 245932 w 652669"/>
                <a:gd name="connsiteY1102" fmla="*/ 728811 h 809581"/>
                <a:gd name="connsiteX1103" fmla="*/ 251231 w 652669"/>
                <a:gd name="connsiteY1103" fmla="*/ 724203 h 809581"/>
                <a:gd name="connsiteX1104" fmla="*/ 253765 w 652669"/>
                <a:gd name="connsiteY1104" fmla="*/ 721899 h 809581"/>
                <a:gd name="connsiteX1105" fmla="*/ 256184 w 652669"/>
                <a:gd name="connsiteY1105" fmla="*/ 719711 h 809581"/>
                <a:gd name="connsiteX1106" fmla="*/ 258488 w 652669"/>
                <a:gd name="connsiteY1106" fmla="*/ 717868 h 809581"/>
                <a:gd name="connsiteX1107" fmla="*/ 260676 w 652669"/>
                <a:gd name="connsiteY1107" fmla="*/ 716255 h 809581"/>
                <a:gd name="connsiteX1108" fmla="*/ 261598 w 652669"/>
                <a:gd name="connsiteY1108" fmla="*/ 715564 h 809581"/>
                <a:gd name="connsiteX1109" fmla="*/ 262519 w 652669"/>
                <a:gd name="connsiteY1109" fmla="*/ 714988 h 809581"/>
                <a:gd name="connsiteX1110" fmla="*/ 263326 w 652669"/>
                <a:gd name="connsiteY1110" fmla="*/ 714642 h 809581"/>
                <a:gd name="connsiteX1111" fmla="*/ 264017 w 652669"/>
                <a:gd name="connsiteY1111" fmla="*/ 714412 h 809581"/>
                <a:gd name="connsiteX1112" fmla="*/ 265514 w 652669"/>
                <a:gd name="connsiteY1112" fmla="*/ 718328 h 809581"/>
                <a:gd name="connsiteX1113" fmla="*/ 267357 w 652669"/>
                <a:gd name="connsiteY1113" fmla="*/ 724088 h 809581"/>
                <a:gd name="connsiteX1114" fmla="*/ 269316 w 652669"/>
                <a:gd name="connsiteY1114" fmla="*/ 730999 h 809581"/>
                <a:gd name="connsiteX1115" fmla="*/ 271159 w 652669"/>
                <a:gd name="connsiteY1115" fmla="*/ 738372 h 809581"/>
                <a:gd name="connsiteX1116" fmla="*/ 272426 w 652669"/>
                <a:gd name="connsiteY1116" fmla="*/ 743210 h 809581"/>
                <a:gd name="connsiteX1117" fmla="*/ 273693 w 652669"/>
                <a:gd name="connsiteY1117" fmla="*/ 747932 h 809581"/>
                <a:gd name="connsiteX1118" fmla="*/ 275075 w 652669"/>
                <a:gd name="connsiteY1118" fmla="*/ 752540 h 809581"/>
                <a:gd name="connsiteX1119" fmla="*/ 276688 w 652669"/>
                <a:gd name="connsiteY1119" fmla="*/ 757033 h 809581"/>
                <a:gd name="connsiteX1120" fmla="*/ 278416 w 652669"/>
                <a:gd name="connsiteY1120" fmla="*/ 761179 h 809581"/>
                <a:gd name="connsiteX1121" fmla="*/ 280719 w 652669"/>
                <a:gd name="connsiteY1121" fmla="*/ 765441 h 809581"/>
                <a:gd name="connsiteX1122" fmla="*/ 284060 w 652669"/>
                <a:gd name="connsiteY1122" fmla="*/ 769473 h 809581"/>
                <a:gd name="connsiteX1123" fmla="*/ 288668 w 652669"/>
                <a:gd name="connsiteY1123" fmla="*/ 772929 h 809581"/>
                <a:gd name="connsiteX1124" fmla="*/ 291432 w 652669"/>
                <a:gd name="connsiteY1124" fmla="*/ 773735 h 809581"/>
                <a:gd name="connsiteX1125" fmla="*/ 298920 w 652669"/>
                <a:gd name="connsiteY1125" fmla="*/ 772238 h 809581"/>
                <a:gd name="connsiteX1126" fmla="*/ 304218 w 652669"/>
                <a:gd name="connsiteY1126" fmla="*/ 767860 h 809581"/>
                <a:gd name="connsiteX1127" fmla="*/ 308480 w 652669"/>
                <a:gd name="connsiteY1127" fmla="*/ 761986 h 809581"/>
                <a:gd name="connsiteX1128" fmla="*/ 312742 w 652669"/>
                <a:gd name="connsiteY1128" fmla="*/ 755881 h 809581"/>
                <a:gd name="connsiteX1129" fmla="*/ 314701 w 652669"/>
                <a:gd name="connsiteY1129" fmla="*/ 752771 h 809581"/>
                <a:gd name="connsiteX1130" fmla="*/ 316659 w 652669"/>
                <a:gd name="connsiteY1130" fmla="*/ 749891 h 809581"/>
                <a:gd name="connsiteX1131" fmla="*/ 318502 w 652669"/>
                <a:gd name="connsiteY1131" fmla="*/ 747357 h 809581"/>
                <a:gd name="connsiteX1132" fmla="*/ 320230 w 652669"/>
                <a:gd name="connsiteY1132" fmla="*/ 745168 h 809581"/>
                <a:gd name="connsiteX1133" fmla="*/ 322649 w 652669"/>
                <a:gd name="connsiteY1133" fmla="*/ 742979 h 809581"/>
                <a:gd name="connsiteX1134" fmla="*/ 324607 w 652669"/>
                <a:gd name="connsiteY1134" fmla="*/ 746781 h 809581"/>
                <a:gd name="connsiteX1135" fmla="*/ 327141 w 652669"/>
                <a:gd name="connsiteY1135" fmla="*/ 752310 h 809581"/>
                <a:gd name="connsiteX1136" fmla="*/ 330021 w 652669"/>
                <a:gd name="connsiteY1136" fmla="*/ 758991 h 809581"/>
                <a:gd name="connsiteX1137" fmla="*/ 332786 w 652669"/>
                <a:gd name="connsiteY1137" fmla="*/ 766133 h 809581"/>
                <a:gd name="connsiteX1138" fmla="*/ 334629 w 652669"/>
                <a:gd name="connsiteY1138" fmla="*/ 770855 h 809581"/>
                <a:gd name="connsiteX1139" fmla="*/ 336587 w 652669"/>
                <a:gd name="connsiteY1139" fmla="*/ 775463 h 809581"/>
                <a:gd name="connsiteX1140" fmla="*/ 338660 w 652669"/>
                <a:gd name="connsiteY1140" fmla="*/ 779840 h 809581"/>
                <a:gd name="connsiteX1141" fmla="*/ 340734 w 652669"/>
                <a:gd name="connsiteY1141" fmla="*/ 784102 h 809581"/>
                <a:gd name="connsiteX1142" fmla="*/ 343038 w 652669"/>
                <a:gd name="connsiteY1142" fmla="*/ 788019 h 809581"/>
                <a:gd name="connsiteX1143" fmla="*/ 345802 w 652669"/>
                <a:gd name="connsiteY1143" fmla="*/ 791935 h 809581"/>
                <a:gd name="connsiteX1144" fmla="*/ 349373 w 652669"/>
                <a:gd name="connsiteY1144" fmla="*/ 795391 h 809581"/>
                <a:gd name="connsiteX1145" fmla="*/ 353981 w 652669"/>
                <a:gd name="connsiteY1145" fmla="*/ 797925 h 809581"/>
                <a:gd name="connsiteX1146" fmla="*/ 354902 w 652669"/>
                <a:gd name="connsiteY1146" fmla="*/ 797925 h 809581"/>
                <a:gd name="connsiteX1147" fmla="*/ 359510 w 652669"/>
                <a:gd name="connsiteY1147" fmla="*/ 797695 h 809581"/>
                <a:gd name="connsiteX1148" fmla="*/ 362620 w 652669"/>
                <a:gd name="connsiteY1148" fmla="*/ 795852 h 809581"/>
                <a:gd name="connsiteX1149" fmla="*/ 364924 w 652669"/>
                <a:gd name="connsiteY1149" fmla="*/ 793087 h 809581"/>
                <a:gd name="connsiteX1150" fmla="*/ 366767 w 652669"/>
                <a:gd name="connsiteY1150" fmla="*/ 790092 h 809581"/>
                <a:gd name="connsiteX1151" fmla="*/ 369186 w 652669"/>
                <a:gd name="connsiteY1151" fmla="*/ 784909 h 809581"/>
                <a:gd name="connsiteX1152" fmla="*/ 371490 w 652669"/>
                <a:gd name="connsiteY1152" fmla="*/ 779264 h 809581"/>
                <a:gd name="connsiteX1153" fmla="*/ 373563 w 652669"/>
                <a:gd name="connsiteY1153" fmla="*/ 773620 h 809581"/>
                <a:gd name="connsiteX1154" fmla="*/ 375636 w 652669"/>
                <a:gd name="connsiteY1154" fmla="*/ 768321 h 809581"/>
                <a:gd name="connsiteX1155" fmla="*/ 376673 w 652669"/>
                <a:gd name="connsiteY1155" fmla="*/ 765902 h 809581"/>
                <a:gd name="connsiteX1156" fmla="*/ 377710 w 652669"/>
                <a:gd name="connsiteY1156" fmla="*/ 763829 h 809581"/>
                <a:gd name="connsiteX1157" fmla="*/ 378631 w 652669"/>
                <a:gd name="connsiteY1157" fmla="*/ 762101 h 809581"/>
                <a:gd name="connsiteX1158" fmla="*/ 379553 w 652669"/>
                <a:gd name="connsiteY1158" fmla="*/ 760834 h 809581"/>
                <a:gd name="connsiteX1159" fmla="*/ 379898 w 652669"/>
                <a:gd name="connsiteY1159" fmla="*/ 760258 h 809581"/>
                <a:gd name="connsiteX1160" fmla="*/ 382202 w 652669"/>
                <a:gd name="connsiteY1160" fmla="*/ 763598 h 809581"/>
                <a:gd name="connsiteX1161" fmla="*/ 385312 w 652669"/>
                <a:gd name="connsiteY1161" fmla="*/ 768552 h 809581"/>
                <a:gd name="connsiteX1162" fmla="*/ 388883 w 652669"/>
                <a:gd name="connsiteY1162" fmla="*/ 774657 h 809581"/>
                <a:gd name="connsiteX1163" fmla="*/ 392339 w 652669"/>
                <a:gd name="connsiteY1163" fmla="*/ 781338 h 809581"/>
                <a:gd name="connsiteX1164" fmla="*/ 394758 w 652669"/>
                <a:gd name="connsiteY1164" fmla="*/ 785600 h 809581"/>
                <a:gd name="connsiteX1165" fmla="*/ 397177 w 652669"/>
                <a:gd name="connsiteY1165" fmla="*/ 789862 h 809581"/>
                <a:gd name="connsiteX1166" fmla="*/ 399596 w 652669"/>
                <a:gd name="connsiteY1166" fmla="*/ 793894 h 809581"/>
                <a:gd name="connsiteX1167" fmla="*/ 402130 w 652669"/>
                <a:gd name="connsiteY1167" fmla="*/ 797810 h 809581"/>
                <a:gd name="connsiteX1168" fmla="*/ 404664 w 652669"/>
                <a:gd name="connsiteY1168" fmla="*/ 801381 h 809581"/>
                <a:gd name="connsiteX1169" fmla="*/ 407544 w 652669"/>
                <a:gd name="connsiteY1169" fmla="*/ 804837 h 809581"/>
                <a:gd name="connsiteX1170" fmla="*/ 411000 w 652669"/>
                <a:gd name="connsiteY1170" fmla="*/ 807716 h 809581"/>
                <a:gd name="connsiteX1171" fmla="*/ 415377 w 652669"/>
                <a:gd name="connsiteY1171" fmla="*/ 809560 h 809581"/>
                <a:gd name="connsiteX1172" fmla="*/ 416068 w 652669"/>
                <a:gd name="connsiteY1172" fmla="*/ 809560 h 809581"/>
                <a:gd name="connsiteX1173" fmla="*/ 420446 w 652669"/>
                <a:gd name="connsiteY1173" fmla="*/ 808753 h 809581"/>
                <a:gd name="connsiteX1174" fmla="*/ 423325 w 652669"/>
                <a:gd name="connsiteY1174" fmla="*/ 806334 h 809581"/>
                <a:gd name="connsiteX1175" fmla="*/ 425053 w 652669"/>
                <a:gd name="connsiteY1175" fmla="*/ 802994 h 809581"/>
                <a:gd name="connsiteX1176" fmla="*/ 426320 w 652669"/>
                <a:gd name="connsiteY1176" fmla="*/ 799538 h 809581"/>
                <a:gd name="connsiteX1177" fmla="*/ 427818 w 652669"/>
                <a:gd name="connsiteY1177" fmla="*/ 793778 h 809581"/>
                <a:gd name="connsiteX1178" fmla="*/ 429085 w 652669"/>
                <a:gd name="connsiteY1178" fmla="*/ 787558 h 809581"/>
                <a:gd name="connsiteX1179" fmla="*/ 430237 w 652669"/>
                <a:gd name="connsiteY1179" fmla="*/ 781223 h 809581"/>
                <a:gd name="connsiteX1180" fmla="*/ 431274 w 652669"/>
                <a:gd name="connsiteY1180" fmla="*/ 775233 h 809581"/>
                <a:gd name="connsiteX1181" fmla="*/ 431849 w 652669"/>
                <a:gd name="connsiteY1181" fmla="*/ 772468 h 809581"/>
                <a:gd name="connsiteX1182" fmla="*/ 432425 w 652669"/>
                <a:gd name="connsiteY1182" fmla="*/ 770049 h 809581"/>
                <a:gd name="connsiteX1183" fmla="*/ 433001 w 652669"/>
                <a:gd name="connsiteY1183" fmla="*/ 767976 h 809581"/>
                <a:gd name="connsiteX1184" fmla="*/ 433577 w 652669"/>
                <a:gd name="connsiteY1184" fmla="*/ 766478 h 809581"/>
                <a:gd name="connsiteX1185" fmla="*/ 433808 w 652669"/>
                <a:gd name="connsiteY1185" fmla="*/ 765787 h 809581"/>
                <a:gd name="connsiteX1186" fmla="*/ 436457 w 652669"/>
                <a:gd name="connsiteY1186" fmla="*/ 768782 h 809581"/>
                <a:gd name="connsiteX1187" fmla="*/ 440028 w 652669"/>
                <a:gd name="connsiteY1187" fmla="*/ 773274 h 809581"/>
                <a:gd name="connsiteX1188" fmla="*/ 444060 w 652669"/>
                <a:gd name="connsiteY1188" fmla="*/ 778688 h 809581"/>
                <a:gd name="connsiteX1189" fmla="*/ 448206 w 652669"/>
                <a:gd name="connsiteY1189" fmla="*/ 784563 h 809581"/>
                <a:gd name="connsiteX1190" fmla="*/ 453505 w 652669"/>
                <a:gd name="connsiteY1190" fmla="*/ 791820 h 809581"/>
                <a:gd name="connsiteX1191" fmla="*/ 458574 w 652669"/>
                <a:gd name="connsiteY1191" fmla="*/ 798732 h 809581"/>
                <a:gd name="connsiteX1192" fmla="*/ 464218 w 652669"/>
                <a:gd name="connsiteY1192" fmla="*/ 804376 h 809581"/>
                <a:gd name="connsiteX1193" fmla="*/ 471129 w 652669"/>
                <a:gd name="connsiteY1193" fmla="*/ 808177 h 809581"/>
                <a:gd name="connsiteX1194" fmla="*/ 473548 w 652669"/>
                <a:gd name="connsiteY1194" fmla="*/ 808177 h 809581"/>
                <a:gd name="connsiteX1195" fmla="*/ 477235 w 652669"/>
                <a:gd name="connsiteY1195" fmla="*/ 806449 h 809581"/>
                <a:gd name="connsiteX1196" fmla="*/ 479423 w 652669"/>
                <a:gd name="connsiteY1196" fmla="*/ 803454 h 809581"/>
                <a:gd name="connsiteX1197" fmla="*/ 480460 w 652669"/>
                <a:gd name="connsiteY1197" fmla="*/ 799768 h 809581"/>
                <a:gd name="connsiteX1198" fmla="*/ 481151 w 652669"/>
                <a:gd name="connsiteY1198" fmla="*/ 795967 h 809581"/>
                <a:gd name="connsiteX1199" fmla="*/ 481612 w 652669"/>
                <a:gd name="connsiteY1199" fmla="*/ 789631 h 809581"/>
                <a:gd name="connsiteX1200" fmla="*/ 481727 w 652669"/>
                <a:gd name="connsiteY1200" fmla="*/ 782950 h 809581"/>
                <a:gd name="connsiteX1201" fmla="*/ 481727 w 652669"/>
                <a:gd name="connsiteY1201" fmla="*/ 776269 h 809581"/>
                <a:gd name="connsiteX1202" fmla="*/ 481727 w 652669"/>
                <a:gd name="connsiteY1202" fmla="*/ 769934 h 809581"/>
                <a:gd name="connsiteX1203" fmla="*/ 481727 w 652669"/>
                <a:gd name="connsiteY1203" fmla="*/ 767054 h 809581"/>
                <a:gd name="connsiteX1204" fmla="*/ 481842 w 652669"/>
                <a:gd name="connsiteY1204" fmla="*/ 764520 h 809581"/>
                <a:gd name="connsiteX1205" fmla="*/ 482073 w 652669"/>
                <a:gd name="connsiteY1205" fmla="*/ 762331 h 809581"/>
                <a:gd name="connsiteX1206" fmla="*/ 482303 w 652669"/>
                <a:gd name="connsiteY1206" fmla="*/ 760604 h 809581"/>
                <a:gd name="connsiteX1207" fmla="*/ 482533 w 652669"/>
                <a:gd name="connsiteY1207" fmla="*/ 759912 h 809581"/>
                <a:gd name="connsiteX1208" fmla="*/ 485528 w 652669"/>
                <a:gd name="connsiteY1208" fmla="*/ 762562 h 809581"/>
                <a:gd name="connsiteX1209" fmla="*/ 489560 w 652669"/>
                <a:gd name="connsiteY1209" fmla="*/ 766824 h 809581"/>
                <a:gd name="connsiteX1210" fmla="*/ 494283 w 652669"/>
                <a:gd name="connsiteY1210" fmla="*/ 772007 h 809581"/>
                <a:gd name="connsiteX1211" fmla="*/ 499236 w 652669"/>
                <a:gd name="connsiteY1211" fmla="*/ 777536 h 809581"/>
                <a:gd name="connsiteX1212" fmla="*/ 504304 w 652669"/>
                <a:gd name="connsiteY1212" fmla="*/ 783066 h 809581"/>
                <a:gd name="connsiteX1213" fmla="*/ 509258 w 652669"/>
                <a:gd name="connsiteY1213" fmla="*/ 788134 h 809581"/>
                <a:gd name="connsiteX1214" fmla="*/ 514441 w 652669"/>
                <a:gd name="connsiteY1214" fmla="*/ 792396 h 809581"/>
                <a:gd name="connsiteX1215" fmla="*/ 520201 w 652669"/>
                <a:gd name="connsiteY1215" fmla="*/ 795161 h 809581"/>
                <a:gd name="connsiteX1216" fmla="*/ 521122 w 652669"/>
                <a:gd name="connsiteY1216" fmla="*/ 795276 h 809581"/>
                <a:gd name="connsiteX1217" fmla="*/ 522044 w 652669"/>
                <a:gd name="connsiteY1217" fmla="*/ 795276 h 809581"/>
                <a:gd name="connsiteX1218" fmla="*/ 522965 w 652669"/>
                <a:gd name="connsiteY1218" fmla="*/ 795161 h 809581"/>
                <a:gd name="connsiteX1219" fmla="*/ 523887 w 652669"/>
                <a:gd name="connsiteY1219" fmla="*/ 794930 h 809581"/>
                <a:gd name="connsiteX1220" fmla="*/ 526882 w 652669"/>
                <a:gd name="connsiteY1220" fmla="*/ 792166 h 809581"/>
                <a:gd name="connsiteX1221" fmla="*/ 528264 w 652669"/>
                <a:gd name="connsiteY1221" fmla="*/ 788595 h 809581"/>
                <a:gd name="connsiteX1222" fmla="*/ 528725 w 652669"/>
                <a:gd name="connsiteY1222" fmla="*/ 784678 h 809581"/>
                <a:gd name="connsiteX1223" fmla="*/ 528725 w 652669"/>
                <a:gd name="connsiteY1223" fmla="*/ 780647 h 809581"/>
                <a:gd name="connsiteX1224" fmla="*/ 528264 w 652669"/>
                <a:gd name="connsiteY1224" fmla="*/ 774196 h 809581"/>
                <a:gd name="connsiteX1225" fmla="*/ 527458 w 652669"/>
                <a:gd name="connsiteY1225" fmla="*/ 767400 h 809581"/>
                <a:gd name="connsiteX1226" fmla="*/ 526536 w 652669"/>
                <a:gd name="connsiteY1226" fmla="*/ 760604 h 809581"/>
                <a:gd name="connsiteX1227" fmla="*/ 525615 w 652669"/>
                <a:gd name="connsiteY1227" fmla="*/ 754153 h 809581"/>
                <a:gd name="connsiteX1228" fmla="*/ 525269 w 652669"/>
                <a:gd name="connsiteY1228" fmla="*/ 751158 h 809581"/>
                <a:gd name="connsiteX1229" fmla="*/ 525039 w 652669"/>
                <a:gd name="connsiteY1229" fmla="*/ 748508 h 809581"/>
                <a:gd name="connsiteX1230" fmla="*/ 524923 w 652669"/>
                <a:gd name="connsiteY1230" fmla="*/ 746205 h 809581"/>
                <a:gd name="connsiteX1231" fmla="*/ 524923 w 652669"/>
                <a:gd name="connsiteY1231" fmla="*/ 743555 h 809581"/>
                <a:gd name="connsiteX1232" fmla="*/ 527573 w 652669"/>
                <a:gd name="connsiteY1232" fmla="*/ 745398 h 809581"/>
                <a:gd name="connsiteX1233" fmla="*/ 531144 w 652669"/>
                <a:gd name="connsiteY1233" fmla="*/ 748163 h 809581"/>
                <a:gd name="connsiteX1234" fmla="*/ 535175 w 652669"/>
                <a:gd name="connsiteY1234" fmla="*/ 751619 h 809581"/>
                <a:gd name="connsiteX1235" fmla="*/ 539438 w 652669"/>
                <a:gd name="connsiteY1235" fmla="*/ 755420 h 809581"/>
                <a:gd name="connsiteX1236" fmla="*/ 545082 w 652669"/>
                <a:gd name="connsiteY1236" fmla="*/ 760373 h 809581"/>
                <a:gd name="connsiteX1237" fmla="*/ 550611 w 652669"/>
                <a:gd name="connsiteY1237" fmla="*/ 765096 h 809581"/>
                <a:gd name="connsiteX1238" fmla="*/ 556025 w 652669"/>
                <a:gd name="connsiteY1238" fmla="*/ 769012 h 809581"/>
                <a:gd name="connsiteX1239" fmla="*/ 561669 w 652669"/>
                <a:gd name="connsiteY1239" fmla="*/ 771547 h 809581"/>
                <a:gd name="connsiteX1240" fmla="*/ 562936 w 652669"/>
                <a:gd name="connsiteY1240" fmla="*/ 771662 h 809581"/>
                <a:gd name="connsiteX1241" fmla="*/ 564319 w 652669"/>
                <a:gd name="connsiteY1241" fmla="*/ 771662 h 809581"/>
                <a:gd name="connsiteX1242" fmla="*/ 565586 w 652669"/>
                <a:gd name="connsiteY1242" fmla="*/ 771316 h 809581"/>
                <a:gd name="connsiteX1243" fmla="*/ 566853 w 652669"/>
                <a:gd name="connsiteY1243" fmla="*/ 770740 h 809581"/>
                <a:gd name="connsiteX1244" fmla="*/ 569041 w 652669"/>
                <a:gd name="connsiteY1244" fmla="*/ 767400 h 809581"/>
                <a:gd name="connsiteX1245" fmla="*/ 569848 w 652669"/>
                <a:gd name="connsiteY1245" fmla="*/ 763598 h 809581"/>
                <a:gd name="connsiteX1246" fmla="*/ 569733 w 652669"/>
                <a:gd name="connsiteY1246" fmla="*/ 759567 h 809581"/>
                <a:gd name="connsiteX1247" fmla="*/ 569157 w 652669"/>
                <a:gd name="connsiteY1247" fmla="*/ 755650 h 809581"/>
                <a:gd name="connsiteX1248" fmla="*/ 567198 w 652669"/>
                <a:gd name="connsiteY1248" fmla="*/ 746550 h 809581"/>
                <a:gd name="connsiteX1249" fmla="*/ 564664 w 652669"/>
                <a:gd name="connsiteY1249" fmla="*/ 736989 h 809581"/>
                <a:gd name="connsiteX1250" fmla="*/ 562245 w 652669"/>
                <a:gd name="connsiteY1250" fmla="*/ 728005 h 809581"/>
                <a:gd name="connsiteX1251" fmla="*/ 560633 w 652669"/>
                <a:gd name="connsiteY1251" fmla="*/ 720747 h 809581"/>
                <a:gd name="connsiteX1252" fmla="*/ 560287 w 652669"/>
                <a:gd name="connsiteY1252" fmla="*/ 718098 h 809581"/>
                <a:gd name="connsiteX1253" fmla="*/ 566622 w 652669"/>
                <a:gd name="connsiteY1253" fmla="*/ 721669 h 809581"/>
                <a:gd name="connsiteX1254" fmla="*/ 575607 w 652669"/>
                <a:gd name="connsiteY1254" fmla="*/ 728005 h 809581"/>
                <a:gd name="connsiteX1255" fmla="*/ 585514 w 652669"/>
                <a:gd name="connsiteY1255" fmla="*/ 734455 h 809581"/>
                <a:gd name="connsiteX1256" fmla="*/ 594614 w 652669"/>
                <a:gd name="connsiteY1256" fmla="*/ 738717 h 809581"/>
                <a:gd name="connsiteX1257" fmla="*/ 596342 w 652669"/>
                <a:gd name="connsiteY1257" fmla="*/ 738948 h 809581"/>
                <a:gd name="connsiteX1258" fmla="*/ 598069 w 652669"/>
                <a:gd name="connsiteY1258" fmla="*/ 738948 h 809581"/>
                <a:gd name="connsiteX1259" fmla="*/ 599797 w 652669"/>
                <a:gd name="connsiteY1259" fmla="*/ 738372 h 809581"/>
                <a:gd name="connsiteX1260" fmla="*/ 601295 w 652669"/>
                <a:gd name="connsiteY1260" fmla="*/ 737105 h 809581"/>
                <a:gd name="connsiteX1261" fmla="*/ 602562 w 652669"/>
                <a:gd name="connsiteY1261" fmla="*/ 734686 h 809581"/>
                <a:gd name="connsiteX1262" fmla="*/ 603023 w 652669"/>
                <a:gd name="connsiteY1262" fmla="*/ 732036 h 809581"/>
                <a:gd name="connsiteX1263" fmla="*/ 603023 w 652669"/>
                <a:gd name="connsiteY1263" fmla="*/ 729387 h 809581"/>
                <a:gd name="connsiteX1264" fmla="*/ 602677 w 652669"/>
                <a:gd name="connsiteY1264" fmla="*/ 726737 h 809581"/>
                <a:gd name="connsiteX1265" fmla="*/ 599452 w 652669"/>
                <a:gd name="connsiteY1265" fmla="*/ 715564 h 809581"/>
                <a:gd name="connsiteX1266" fmla="*/ 594959 w 652669"/>
                <a:gd name="connsiteY1266" fmla="*/ 703584 h 809581"/>
                <a:gd name="connsiteX1267" fmla="*/ 590697 w 652669"/>
                <a:gd name="connsiteY1267" fmla="*/ 692756 h 809581"/>
                <a:gd name="connsiteX1268" fmla="*/ 588278 w 652669"/>
                <a:gd name="connsiteY1268" fmla="*/ 684923 h 809581"/>
                <a:gd name="connsiteX1269" fmla="*/ 588739 w 652669"/>
                <a:gd name="connsiteY1269" fmla="*/ 684923 h 809581"/>
                <a:gd name="connsiteX1270" fmla="*/ 588739 w 652669"/>
                <a:gd name="connsiteY1270" fmla="*/ 685038 h 809581"/>
                <a:gd name="connsiteX1271" fmla="*/ 588739 w 652669"/>
                <a:gd name="connsiteY1271" fmla="*/ 685038 h 809581"/>
                <a:gd name="connsiteX1272" fmla="*/ 588739 w 652669"/>
                <a:gd name="connsiteY1272" fmla="*/ 685038 h 809581"/>
                <a:gd name="connsiteX1273" fmla="*/ 588739 w 652669"/>
                <a:gd name="connsiteY1273" fmla="*/ 685038 h 809581"/>
                <a:gd name="connsiteX1274" fmla="*/ 594614 w 652669"/>
                <a:gd name="connsiteY1274" fmla="*/ 687342 h 809581"/>
                <a:gd name="connsiteX1275" fmla="*/ 602332 w 652669"/>
                <a:gd name="connsiteY1275" fmla="*/ 691259 h 809581"/>
                <a:gd name="connsiteX1276" fmla="*/ 610740 w 652669"/>
                <a:gd name="connsiteY1276" fmla="*/ 695290 h 809581"/>
                <a:gd name="connsiteX1277" fmla="*/ 618573 w 652669"/>
                <a:gd name="connsiteY1277" fmla="*/ 698170 h 809581"/>
                <a:gd name="connsiteX1278" fmla="*/ 620762 w 652669"/>
                <a:gd name="connsiteY1278" fmla="*/ 698516 h 809581"/>
                <a:gd name="connsiteX1279" fmla="*/ 623181 w 652669"/>
                <a:gd name="connsiteY1279" fmla="*/ 698516 h 809581"/>
                <a:gd name="connsiteX1280" fmla="*/ 625370 w 652669"/>
                <a:gd name="connsiteY1280" fmla="*/ 697594 h 809581"/>
                <a:gd name="connsiteX1281" fmla="*/ 627213 w 652669"/>
                <a:gd name="connsiteY1281" fmla="*/ 695406 h 809581"/>
                <a:gd name="connsiteX1282" fmla="*/ 627789 w 652669"/>
                <a:gd name="connsiteY1282" fmla="*/ 693563 h 809581"/>
                <a:gd name="connsiteX1283" fmla="*/ 628019 w 652669"/>
                <a:gd name="connsiteY1283" fmla="*/ 691604 h 809581"/>
                <a:gd name="connsiteX1284" fmla="*/ 628019 w 652669"/>
                <a:gd name="connsiteY1284" fmla="*/ 689646 h 809581"/>
                <a:gd name="connsiteX1285" fmla="*/ 627673 w 652669"/>
                <a:gd name="connsiteY1285" fmla="*/ 687803 h 809581"/>
                <a:gd name="connsiteX1286" fmla="*/ 625830 w 652669"/>
                <a:gd name="connsiteY1286" fmla="*/ 681468 h 809581"/>
                <a:gd name="connsiteX1287" fmla="*/ 623181 w 652669"/>
                <a:gd name="connsiteY1287" fmla="*/ 675132 h 809581"/>
                <a:gd name="connsiteX1288" fmla="*/ 619956 w 652669"/>
                <a:gd name="connsiteY1288" fmla="*/ 668681 h 809581"/>
                <a:gd name="connsiteX1289" fmla="*/ 616500 w 652669"/>
                <a:gd name="connsiteY1289" fmla="*/ 662116 h 809581"/>
                <a:gd name="connsiteX1290" fmla="*/ 613735 w 652669"/>
                <a:gd name="connsiteY1290" fmla="*/ 656932 h 809581"/>
                <a:gd name="connsiteX1291" fmla="*/ 611316 w 652669"/>
                <a:gd name="connsiteY1291" fmla="*/ 652094 h 809581"/>
                <a:gd name="connsiteX1292" fmla="*/ 609358 w 652669"/>
                <a:gd name="connsiteY1292" fmla="*/ 647947 h 809581"/>
                <a:gd name="connsiteX1293" fmla="*/ 608206 w 652669"/>
                <a:gd name="connsiteY1293" fmla="*/ 644952 h 809581"/>
                <a:gd name="connsiteX1294" fmla="*/ 609013 w 652669"/>
                <a:gd name="connsiteY1294" fmla="*/ 644952 h 809581"/>
                <a:gd name="connsiteX1295" fmla="*/ 610165 w 652669"/>
                <a:gd name="connsiteY1295" fmla="*/ 645067 h 809581"/>
                <a:gd name="connsiteX1296" fmla="*/ 611432 w 652669"/>
                <a:gd name="connsiteY1296" fmla="*/ 645298 h 809581"/>
                <a:gd name="connsiteX1297" fmla="*/ 612929 w 652669"/>
                <a:gd name="connsiteY1297" fmla="*/ 645643 h 809581"/>
                <a:gd name="connsiteX1298" fmla="*/ 617076 w 652669"/>
                <a:gd name="connsiteY1298" fmla="*/ 646910 h 809581"/>
                <a:gd name="connsiteX1299" fmla="*/ 621684 w 652669"/>
                <a:gd name="connsiteY1299" fmla="*/ 648408 h 809581"/>
                <a:gd name="connsiteX1300" fmla="*/ 626406 w 652669"/>
                <a:gd name="connsiteY1300" fmla="*/ 649905 h 809581"/>
                <a:gd name="connsiteX1301" fmla="*/ 631014 w 652669"/>
                <a:gd name="connsiteY1301" fmla="*/ 651288 h 809581"/>
                <a:gd name="connsiteX1302" fmla="*/ 634815 w 652669"/>
                <a:gd name="connsiteY1302" fmla="*/ 651979 h 809581"/>
                <a:gd name="connsiteX1303" fmla="*/ 638501 w 652669"/>
                <a:gd name="connsiteY1303" fmla="*/ 652324 h 809581"/>
                <a:gd name="connsiteX1304" fmla="*/ 641727 w 652669"/>
                <a:gd name="connsiteY1304" fmla="*/ 651172 h 809581"/>
                <a:gd name="connsiteX1305" fmla="*/ 644261 w 652669"/>
                <a:gd name="connsiteY1305" fmla="*/ 647601 h 809581"/>
                <a:gd name="connsiteX1306" fmla="*/ 644491 w 652669"/>
                <a:gd name="connsiteY1306" fmla="*/ 646334 h 809581"/>
                <a:gd name="connsiteX1307" fmla="*/ 644491 w 652669"/>
                <a:gd name="connsiteY1307" fmla="*/ 644952 h 809581"/>
                <a:gd name="connsiteX1308" fmla="*/ 644491 w 652669"/>
                <a:gd name="connsiteY1308" fmla="*/ 643570 h 809581"/>
                <a:gd name="connsiteX1309" fmla="*/ 644376 w 652669"/>
                <a:gd name="connsiteY1309" fmla="*/ 642188 h 809581"/>
                <a:gd name="connsiteX1310" fmla="*/ 641957 w 652669"/>
                <a:gd name="connsiteY1310" fmla="*/ 635161 h 809581"/>
                <a:gd name="connsiteX1311" fmla="*/ 638501 w 652669"/>
                <a:gd name="connsiteY1311" fmla="*/ 628595 h 809581"/>
                <a:gd name="connsiteX1312" fmla="*/ 634470 w 652669"/>
                <a:gd name="connsiteY1312" fmla="*/ 622260 h 809581"/>
                <a:gd name="connsiteX1313" fmla="*/ 630208 w 652669"/>
                <a:gd name="connsiteY1313" fmla="*/ 615694 h 809581"/>
                <a:gd name="connsiteX1314" fmla="*/ 626982 w 652669"/>
                <a:gd name="connsiteY1314" fmla="*/ 610856 h 809581"/>
                <a:gd name="connsiteX1315" fmla="*/ 624103 w 652669"/>
                <a:gd name="connsiteY1315" fmla="*/ 606248 h 809581"/>
                <a:gd name="connsiteX1316" fmla="*/ 621799 w 652669"/>
                <a:gd name="connsiteY1316" fmla="*/ 602332 h 809581"/>
                <a:gd name="connsiteX1317" fmla="*/ 620301 w 652669"/>
                <a:gd name="connsiteY1317" fmla="*/ 599567 h 809581"/>
                <a:gd name="connsiteX1318" fmla="*/ 622605 w 652669"/>
                <a:gd name="connsiteY1318" fmla="*/ 599567 h 809581"/>
                <a:gd name="connsiteX1319" fmla="*/ 626061 w 652669"/>
                <a:gd name="connsiteY1319" fmla="*/ 599567 h 809581"/>
                <a:gd name="connsiteX1320" fmla="*/ 630092 w 652669"/>
                <a:gd name="connsiteY1320" fmla="*/ 599913 h 809581"/>
                <a:gd name="connsiteX1321" fmla="*/ 634470 w 652669"/>
                <a:gd name="connsiteY1321" fmla="*/ 600604 h 809581"/>
                <a:gd name="connsiteX1322" fmla="*/ 637349 w 652669"/>
                <a:gd name="connsiteY1322" fmla="*/ 600949 h 809581"/>
                <a:gd name="connsiteX1323" fmla="*/ 640114 w 652669"/>
                <a:gd name="connsiteY1323" fmla="*/ 601180 h 809581"/>
                <a:gd name="connsiteX1324" fmla="*/ 642763 w 652669"/>
                <a:gd name="connsiteY1324" fmla="*/ 601295 h 809581"/>
                <a:gd name="connsiteX1325" fmla="*/ 645298 w 652669"/>
                <a:gd name="connsiteY1325" fmla="*/ 601295 h 809581"/>
                <a:gd name="connsiteX1326" fmla="*/ 647601 w 652669"/>
                <a:gd name="connsiteY1326" fmla="*/ 600949 h 809581"/>
                <a:gd name="connsiteX1327" fmla="*/ 649790 w 652669"/>
                <a:gd name="connsiteY1327" fmla="*/ 600143 h 809581"/>
                <a:gd name="connsiteX1328" fmla="*/ 651633 w 652669"/>
                <a:gd name="connsiteY1328" fmla="*/ 598300 h 809581"/>
                <a:gd name="connsiteX1329" fmla="*/ 652670 w 652669"/>
                <a:gd name="connsiteY1329" fmla="*/ 594959 h 809581"/>
                <a:gd name="connsiteX1330" fmla="*/ 652670 w 652669"/>
                <a:gd name="connsiteY1330" fmla="*/ 594038 h 809581"/>
                <a:gd name="connsiteX1331" fmla="*/ 652670 w 652669"/>
                <a:gd name="connsiteY1331" fmla="*/ 593232 h 809581"/>
                <a:gd name="connsiteX1332" fmla="*/ 652670 w 652669"/>
                <a:gd name="connsiteY1332" fmla="*/ 592310 h 80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Lst>
              <a:rect l="l" t="t" r="r" b="b"/>
              <a:pathLst>
                <a:path w="652669" h="809581">
                  <a:moveTo>
                    <a:pt x="652094" y="592771"/>
                  </a:moveTo>
                  <a:cubicBezTo>
                    <a:pt x="652094" y="592771"/>
                    <a:pt x="652094" y="592310"/>
                    <a:pt x="651979" y="591964"/>
                  </a:cubicBezTo>
                  <a:cubicBezTo>
                    <a:pt x="651172" y="589200"/>
                    <a:pt x="650251" y="586781"/>
                    <a:pt x="648984" y="584477"/>
                  </a:cubicBezTo>
                  <a:cubicBezTo>
                    <a:pt x="647832" y="582173"/>
                    <a:pt x="646450" y="579985"/>
                    <a:pt x="644952" y="578026"/>
                  </a:cubicBezTo>
                  <a:cubicBezTo>
                    <a:pt x="643455" y="575953"/>
                    <a:pt x="641842" y="573995"/>
                    <a:pt x="640229" y="571921"/>
                  </a:cubicBezTo>
                  <a:cubicBezTo>
                    <a:pt x="638617" y="569963"/>
                    <a:pt x="636889" y="567890"/>
                    <a:pt x="635276" y="565701"/>
                  </a:cubicBezTo>
                  <a:cubicBezTo>
                    <a:pt x="634470" y="564664"/>
                    <a:pt x="633663" y="563628"/>
                    <a:pt x="632857" y="562706"/>
                  </a:cubicBezTo>
                  <a:cubicBezTo>
                    <a:pt x="632051" y="561669"/>
                    <a:pt x="631244" y="560748"/>
                    <a:pt x="630553" y="559826"/>
                  </a:cubicBezTo>
                  <a:cubicBezTo>
                    <a:pt x="629747" y="558905"/>
                    <a:pt x="629056" y="557983"/>
                    <a:pt x="628480" y="557062"/>
                  </a:cubicBezTo>
                  <a:cubicBezTo>
                    <a:pt x="627789" y="556140"/>
                    <a:pt x="627213" y="555334"/>
                    <a:pt x="626637" y="554527"/>
                  </a:cubicBezTo>
                  <a:lnTo>
                    <a:pt x="624333" y="551072"/>
                  </a:lnTo>
                  <a:cubicBezTo>
                    <a:pt x="624333" y="551072"/>
                    <a:pt x="625485" y="550611"/>
                    <a:pt x="626406" y="550496"/>
                  </a:cubicBezTo>
                  <a:cubicBezTo>
                    <a:pt x="627213" y="550265"/>
                    <a:pt x="628249" y="550035"/>
                    <a:pt x="629401" y="549920"/>
                  </a:cubicBezTo>
                  <a:cubicBezTo>
                    <a:pt x="630553" y="549805"/>
                    <a:pt x="631820" y="549574"/>
                    <a:pt x="633087" y="549459"/>
                  </a:cubicBezTo>
                  <a:cubicBezTo>
                    <a:pt x="634355" y="549344"/>
                    <a:pt x="635737" y="549229"/>
                    <a:pt x="637119" y="549229"/>
                  </a:cubicBezTo>
                  <a:cubicBezTo>
                    <a:pt x="637925" y="549229"/>
                    <a:pt x="638732" y="549114"/>
                    <a:pt x="639653" y="549114"/>
                  </a:cubicBezTo>
                  <a:cubicBezTo>
                    <a:pt x="640460" y="549114"/>
                    <a:pt x="641381" y="548998"/>
                    <a:pt x="642072" y="548883"/>
                  </a:cubicBezTo>
                  <a:cubicBezTo>
                    <a:pt x="642879" y="548883"/>
                    <a:pt x="643685" y="548653"/>
                    <a:pt x="644491" y="548538"/>
                  </a:cubicBezTo>
                  <a:cubicBezTo>
                    <a:pt x="645298" y="548422"/>
                    <a:pt x="646104" y="548192"/>
                    <a:pt x="646795" y="547962"/>
                  </a:cubicBezTo>
                  <a:cubicBezTo>
                    <a:pt x="647486" y="547616"/>
                    <a:pt x="648062" y="547501"/>
                    <a:pt x="648753" y="547040"/>
                  </a:cubicBezTo>
                  <a:cubicBezTo>
                    <a:pt x="649444" y="546695"/>
                    <a:pt x="650020" y="546234"/>
                    <a:pt x="650596" y="545658"/>
                  </a:cubicBezTo>
                  <a:cubicBezTo>
                    <a:pt x="651172" y="545082"/>
                    <a:pt x="651633" y="544391"/>
                    <a:pt x="651979" y="543354"/>
                  </a:cubicBezTo>
                  <a:cubicBezTo>
                    <a:pt x="652324" y="542433"/>
                    <a:pt x="652439" y="541165"/>
                    <a:pt x="652439" y="539668"/>
                  </a:cubicBezTo>
                  <a:lnTo>
                    <a:pt x="652209" y="537940"/>
                  </a:lnTo>
                  <a:cubicBezTo>
                    <a:pt x="651863" y="536327"/>
                    <a:pt x="651288" y="534830"/>
                    <a:pt x="650712" y="533563"/>
                  </a:cubicBezTo>
                  <a:cubicBezTo>
                    <a:pt x="650136" y="532296"/>
                    <a:pt x="649444" y="531029"/>
                    <a:pt x="648753" y="529992"/>
                  </a:cubicBezTo>
                  <a:cubicBezTo>
                    <a:pt x="648062" y="528840"/>
                    <a:pt x="647256" y="527803"/>
                    <a:pt x="646450" y="526767"/>
                  </a:cubicBezTo>
                  <a:cubicBezTo>
                    <a:pt x="645643" y="525730"/>
                    <a:pt x="644837" y="524808"/>
                    <a:pt x="644030" y="523772"/>
                  </a:cubicBezTo>
                  <a:cubicBezTo>
                    <a:pt x="642763" y="522274"/>
                    <a:pt x="641496" y="520892"/>
                    <a:pt x="640114" y="519510"/>
                  </a:cubicBezTo>
                  <a:cubicBezTo>
                    <a:pt x="638732" y="518012"/>
                    <a:pt x="637349" y="516630"/>
                    <a:pt x="635967" y="515132"/>
                  </a:cubicBezTo>
                  <a:cubicBezTo>
                    <a:pt x="634585" y="513750"/>
                    <a:pt x="633203" y="512368"/>
                    <a:pt x="631820" y="510870"/>
                  </a:cubicBezTo>
                  <a:cubicBezTo>
                    <a:pt x="630438" y="509488"/>
                    <a:pt x="629171" y="508221"/>
                    <a:pt x="627904" y="506839"/>
                  </a:cubicBezTo>
                  <a:cubicBezTo>
                    <a:pt x="627213" y="506263"/>
                    <a:pt x="626637" y="505572"/>
                    <a:pt x="626061" y="504880"/>
                  </a:cubicBezTo>
                  <a:cubicBezTo>
                    <a:pt x="625485" y="504304"/>
                    <a:pt x="624909" y="503613"/>
                    <a:pt x="624448" y="503037"/>
                  </a:cubicBezTo>
                  <a:cubicBezTo>
                    <a:pt x="623987" y="502461"/>
                    <a:pt x="623527" y="501885"/>
                    <a:pt x="623066" y="501425"/>
                  </a:cubicBezTo>
                  <a:cubicBezTo>
                    <a:pt x="622605" y="500849"/>
                    <a:pt x="622259" y="500388"/>
                    <a:pt x="621914" y="499927"/>
                  </a:cubicBezTo>
                  <a:lnTo>
                    <a:pt x="621453" y="499236"/>
                  </a:lnTo>
                  <a:cubicBezTo>
                    <a:pt x="621453" y="499236"/>
                    <a:pt x="621684" y="499006"/>
                    <a:pt x="621914" y="498775"/>
                  </a:cubicBezTo>
                  <a:cubicBezTo>
                    <a:pt x="622144" y="498660"/>
                    <a:pt x="622259" y="498430"/>
                    <a:pt x="622490" y="498430"/>
                  </a:cubicBezTo>
                  <a:cubicBezTo>
                    <a:pt x="622720" y="498314"/>
                    <a:pt x="622951" y="498084"/>
                    <a:pt x="623296" y="497969"/>
                  </a:cubicBezTo>
                  <a:cubicBezTo>
                    <a:pt x="623527" y="497854"/>
                    <a:pt x="623987" y="497739"/>
                    <a:pt x="624218" y="497623"/>
                  </a:cubicBezTo>
                  <a:cubicBezTo>
                    <a:pt x="625024" y="497278"/>
                    <a:pt x="626061" y="496932"/>
                    <a:pt x="627098" y="496587"/>
                  </a:cubicBezTo>
                  <a:cubicBezTo>
                    <a:pt x="628134" y="496241"/>
                    <a:pt x="629171" y="495895"/>
                    <a:pt x="630323" y="495550"/>
                  </a:cubicBezTo>
                  <a:cubicBezTo>
                    <a:pt x="631475" y="495204"/>
                    <a:pt x="632627" y="494859"/>
                    <a:pt x="633663" y="494513"/>
                  </a:cubicBezTo>
                  <a:cubicBezTo>
                    <a:pt x="634815" y="494168"/>
                    <a:pt x="635852" y="493707"/>
                    <a:pt x="637004" y="493361"/>
                  </a:cubicBezTo>
                  <a:cubicBezTo>
                    <a:pt x="637925" y="492785"/>
                    <a:pt x="638962" y="492440"/>
                    <a:pt x="639999" y="491979"/>
                  </a:cubicBezTo>
                  <a:cubicBezTo>
                    <a:pt x="640920" y="491518"/>
                    <a:pt x="641957" y="490942"/>
                    <a:pt x="642763" y="490251"/>
                  </a:cubicBezTo>
                  <a:cubicBezTo>
                    <a:pt x="643570" y="489445"/>
                    <a:pt x="644261" y="488523"/>
                    <a:pt x="644606" y="487141"/>
                  </a:cubicBezTo>
                  <a:cubicBezTo>
                    <a:pt x="645067" y="485874"/>
                    <a:pt x="645182" y="484146"/>
                    <a:pt x="644952" y="481842"/>
                  </a:cubicBezTo>
                  <a:lnTo>
                    <a:pt x="644952" y="481842"/>
                  </a:lnTo>
                  <a:cubicBezTo>
                    <a:pt x="644491" y="479999"/>
                    <a:pt x="644030" y="478502"/>
                    <a:pt x="643339" y="477119"/>
                  </a:cubicBezTo>
                  <a:cubicBezTo>
                    <a:pt x="642648" y="475737"/>
                    <a:pt x="641957" y="474470"/>
                    <a:pt x="641036" y="473318"/>
                  </a:cubicBezTo>
                  <a:cubicBezTo>
                    <a:pt x="640229" y="472166"/>
                    <a:pt x="639308" y="471129"/>
                    <a:pt x="638501" y="470208"/>
                  </a:cubicBezTo>
                  <a:cubicBezTo>
                    <a:pt x="637695" y="469286"/>
                    <a:pt x="636774" y="468365"/>
                    <a:pt x="635852" y="467443"/>
                  </a:cubicBezTo>
                  <a:cubicBezTo>
                    <a:pt x="634470" y="466176"/>
                    <a:pt x="633087" y="464909"/>
                    <a:pt x="631590" y="463527"/>
                  </a:cubicBezTo>
                  <a:cubicBezTo>
                    <a:pt x="630092" y="462260"/>
                    <a:pt x="628595" y="460993"/>
                    <a:pt x="627098" y="459726"/>
                  </a:cubicBezTo>
                  <a:cubicBezTo>
                    <a:pt x="625485" y="458459"/>
                    <a:pt x="624103" y="457307"/>
                    <a:pt x="622605" y="456040"/>
                  </a:cubicBezTo>
                  <a:cubicBezTo>
                    <a:pt x="621108" y="454888"/>
                    <a:pt x="619725" y="453621"/>
                    <a:pt x="618343" y="452469"/>
                  </a:cubicBezTo>
                  <a:cubicBezTo>
                    <a:pt x="617652" y="451893"/>
                    <a:pt x="616961" y="451317"/>
                    <a:pt x="616385" y="450741"/>
                  </a:cubicBezTo>
                  <a:cubicBezTo>
                    <a:pt x="615694" y="450165"/>
                    <a:pt x="615118" y="449589"/>
                    <a:pt x="614542" y="449128"/>
                  </a:cubicBezTo>
                  <a:cubicBezTo>
                    <a:pt x="613966" y="448667"/>
                    <a:pt x="613505" y="448091"/>
                    <a:pt x="613044" y="447631"/>
                  </a:cubicBezTo>
                  <a:cubicBezTo>
                    <a:pt x="612583" y="447170"/>
                    <a:pt x="612123" y="446709"/>
                    <a:pt x="611777" y="446364"/>
                  </a:cubicBezTo>
                  <a:lnTo>
                    <a:pt x="611201" y="445903"/>
                  </a:lnTo>
                  <a:cubicBezTo>
                    <a:pt x="611201" y="445903"/>
                    <a:pt x="612008" y="445096"/>
                    <a:pt x="612583" y="444521"/>
                  </a:cubicBezTo>
                  <a:cubicBezTo>
                    <a:pt x="613159" y="443945"/>
                    <a:pt x="613851" y="443369"/>
                    <a:pt x="614772" y="442793"/>
                  </a:cubicBezTo>
                  <a:cubicBezTo>
                    <a:pt x="615578" y="442101"/>
                    <a:pt x="616500" y="441526"/>
                    <a:pt x="617421" y="440834"/>
                  </a:cubicBezTo>
                  <a:cubicBezTo>
                    <a:pt x="618343" y="440258"/>
                    <a:pt x="619380" y="439682"/>
                    <a:pt x="620416" y="439107"/>
                  </a:cubicBezTo>
                  <a:cubicBezTo>
                    <a:pt x="621568" y="438185"/>
                    <a:pt x="622835" y="437494"/>
                    <a:pt x="624103" y="436688"/>
                  </a:cubicBezTo>
                  <a:cubicBezTo>
                    <a:pt x="625254" y="435996"/>
                    <a:pt x="626406" y="435190"/>
                    <a:pt x="627443" y="434269"/>
                  </a:cubicBezTo>
                  <a:cubicBezTo>
                    <a:pt x="628365" y="433347"/>
                    <a:pt x="629286" y="432195"/>
                    <a:pt x="629862" y="430582"/>
                  </a:cubicBezTo>
                  <a:cubicBezTo>
                    <a:pt x="630438" y="429085"/>
                    <a:pt x="630668" y="427127"/>
                    <a:pt x="630438" y="424593"/>
                  </a:cubicBezTo>
                  <a:lnTo>
                    <a:pt x="630092" y="422980"/>
                  </a:lnTo>
                  <a:cubicBezTo>
                    <a:pt x="629401" y="421252"/>
                    <a:pt x="628710" y="419755"/>
                    <a:pt x="627904" y="418487"/>
                  </a:cubicBezTo>
                  <a:cubicBezTo>
                    <a:pt x="627098" y="417220"/>
                    <a:pt x="626291" y="416068"/>
                    <a:pt x="625370" y="415032"/>
                  </a:cubicBezTo>
                  <a:cubicBezTo>
                    <a:pt x="624448" y="414110"/>
                    <a:pt x="623527" y="413189"/>
                    <a:pt x="622605" y="412382"/>
                  </a:cubicBezTo>
                  <a:cubicBezTo>
                    <a:pt x="621684" y="411576"/>
                    <a:pt x="620762" y="410770"/>
                    <a:pt x="619840" y="409963"/>
                  </a:cubicBezTo>
                  <a:cubicBezTo>
                    <a:pt x="618458" y="408927"/>
                    <a:pt x="616961" y="407775"/>
                    <a:pt x="615463" y="406853"/>
                  </a:cubicBezTo>
                  <a:cubicBezTo>
                    <a:pt x="613966" y="405816"/>
                    <a:pt x="612468" y="404780"/>
                    <a:pt x="610971" y="403858"/>
                  </a:cubicBezTo>
                  <a:cubicBezTo>
                    <a:pt x="609358" y="402937"/>
                    <a:pt x="607861" y="401900"/>
                    <a:pt x="606363" y="400978"/>
                  </a:cubicBezTo>
                  <a:cubicBezTo>
                    <a:pt x="604866" y="400057"/>
                    <a:pt x="603368" y="399135"/>
                    <a:pt x="601986" y="398099"/>
                  </a:cubicBezTo>
                  <a:cubicBezTo>
                    <a:pt x="601295" y="397638"/>
                    <a:pt x="600604" y="397177"/>
                    <a:pt x="600028" y="396716"/>
                  </a:cubicBezTo>
                  <a:cubicBezTo>
                    <a:pt x="599452" y="396256"/>
                    <a:pt x="598761" y="395795"/>
                    <a:pt x="598185" y="395334"/>
                  </a:cubicBezTo>
                  <a:cubicBezTo>
                    <a:pt x="597609" y="394989"/>
                    <a:pt x="597148" y="394528"/>
                    <a:pt x="596572" y="394182"/>
                  </a:cubicBezTo>
                  <a:cubicBezTo>
                    <a:pt x="596111" y="393837"/>
                    <a:pt x="595650" y="393376"/>
                    <a:pt x="595190" y="393145"/>
                  </a:cubicBezTo>
                  <a:lnTo>
                    <a:pt x="594614" y="392685"/>
                  </a:lnTo>
                  <a:cubicBezTo>
                    <a:pt x="594614" y="392685"/>
                    <a:pt x="595190" y="391533"/>
                    <a:pt x="595650" y="390957"/>
                  </a:cubicBezTo>
                  <a:cubicBezTo>
                    <a:pt x="596111" y="390266"/>
                    <a:pt x="596687" y="389459"/>
                    <a:pt x="597263" y="388768"/>
                  </a:cubicBezTo>
                  <a:cubicBezTo>
                    <a:pt x="597954" y="387962"/>
                    <a:pt x="598645" y="387040"/>
                    <a:pt x="599452" y="386234"/>
                  </a:cubicBezTo>
                  <a:cubicBezTo>
                    <a:pt x="600143" y="385428"/>
                    <a:pt x="601064" y="384506"/>
                    <a:pt x="601871" y="383700"/>
                  </a:cubicBezTo>
                  <a:cubicBezTo>
                    <a:pt x="602792" y="382548"/>
                    <a:pt x="603714" y="381626"/>
                    <a:pt x="604635" y="380590"/>
                  </a:cubicBezTo>
                  <a:cubicBezTo>
                    <a:pt x="605557" y="379668"/>
                    <a:pt x="606478" y="378631"/>
                    <a:pt x="607170" y="377480"/>
                  </a:cubicBezTo>
                  <a:cubicBezTo>
                    <a:pt x="607976" y="376328"/>
                    <a:pt x="608552" y="375061"/>
                    <a:pt x="608897" y="373563"/>
                  </a:cubicBezTo>
                  <a:cubicBezTo>
                    <a:pt x="609243" y="371950"/>
                    <a:pt x="609358" y="370223"/>
                    <a:pt x="609128" y="367919"/>
                  </a:cubicBezTo>
                  <a:lnTo>
                    <a:pt x="608206" y="364809"/>
                  </a:lnTo>
                  <a:cubicBezTo>
                    <a:pt x="607285" y="363081"/>
                    <a:pt x="606478" y="361583"/>
                    <a:pt x="605557" y="360431"/>
                  </a:cubicBezTo>
                  <a:cubicBezTo>
                    <a:pt x="604635" y="359164"/>
                    <a:pt x="603714" y="358128"/>
                    <a:pt x="602792" y="357321"/>
                  </a:cubicBezTo>
                  <a:cubicBezTo>
                    <a:pt x="601871" y="356400"/>
                    <a:pt x="600834" y="355709"/>
                    <a:pt x="599913" y="355017"/>
                  </a:cubicBezTo>
                  <a:cubicBezTo>
                    <a:pt x="598991" y="354326"/>
                    <a:pt x="598069" y="353750"/>
                    <a:pt x="597148" y="353059"/>
                  </a:cubicBezTo>
                  <a:cubicBezTo>
                    <a:pt x="595766" y="352253"/>
                    <a:pt x="594268" y="351331"/>
                    <a:pt x="592771" y="350640"/>
                  </a:cubicBezTo>
                  <a:cubicBezTo>
                    <a:pt x="591273" y="349834"/>
                    <a:pt x="589776" y="349027"/>
                    <a:pt x="588163" y="348336"/>
                  </a:cubicBezTo>
                  <a:cubicBezTo>
                    <a:pt x="586666" y="347645"/>
                    <a:pt x="585168" y="346954"/>
                    <a:pt x="583671" y="346148"/>
                  </a:cubicBezTo>
                  <a:cubicBezTo>
                    <a:pt x="582173" y="345457"/>
                    <a:pt x="580676" y="344765"/>
                    <a:pt x="579293" y="343959"/>
                  </a:cubicBezTo>
                  <a:cubicBezTo>
                    <a:pt x="578602" y="343614"/>
                    <a:pt x="577911" y="343268"/>
                    <a:pt x="577335" y="342922"/>
                  </a:cubicBezTo>
                  <a:cubicBezTo>
                    <a:pt x="576644" y="342577"/>
                    <a:pt x="576068" y="342231"/>
                    <a:pt x="575492" y="341886"/>
                  </a:cubicBezTo>
                  <a:cubicBezTo>
                    <a:pt x="574916" y="341540"/>
                    <a:pt x="574340" y="341195"/>
                    <a:pt x="573879" y="340964"/>
                  </a:cubicBezTo>
                  <a:cubicBezTo>
                    <a:pt x="573419" y="340619"/>
                    <a:pt x="572958" y="340273"/>
                    <a:pt x="572497" y="340043"/>
                  </a:cubicBezTo>
                  <a:lnTo>
                    <a:pt x="572036" y="339812"/>
                  </a:lnTo>
                  <a:cubicBezTo>
                    <a:pt x="572036" y="339812"/>
                    <a:pt x="572267" y="338660"/>
                    <a:pt x="572612" y="337854"/>
                  </a:cubicBezTo>
                  <a:cubicBezTo>
                    <a:pt x="572843" y="337163"/>
                    <a:pt x="573188" y="336241"/>
                    <a:pt x="573649" y="335435"/>
                  </a:cubicBezTo>
                  <a:cubicBezTo>
                    <a:pt x="573995" y="334513"/>
                    <a:pt x="574455" y="333592"/>
                    <a:pt x="575031" y="332670"/>
                  </a:cubicBezTo>
                  <a:cubicBezTo>
                    <a:pt x="575492" y="331749"/>
                    <a:pt x="576068" y="330712"/>
                    <a:pt x="576644" y="329906"/>
                  </a:cubicBezTo>
                  <a:cubicBezTo>
                    <a:pt x="577335" y="328524"/>
                    <a:pt x="578026" y="327256"/>
                    <a:pt x="578717" y="326105"/>
                  </a:cubicBezTo>
                  <a:cubicBezTo>
                    <a:pt x="579409" y="324837"/>
                    <a:pt x="580100" y="323570"/>
                    <a:pt x="580676" y="322303"/>
                  </a:cubicBezTo>
                  <a:cubicBezTo>
                    <a:pt x="581252" y="321036"/>
                    <a:pt x="581712" y="319654"/>
                    <a:pt x="581943" y="318041"/>
                  </a:cubicBezTo>
                  <a:cubicBezTo>
                    <a:pt x="582173" y="316429"/>
                    <a:pt x="582288" y="314701"/>
                    <a:pt x="581943" y="312742"/>
                  </a:cubicBezTo>
                  <a:cubicBezTo>
                    <a:pt x="581943" y="312397"/>
                    <a:pt x="581828" y="311936"/>
                    <a:pt x="581712" y="311591"/>
                  </a:cubicBezTo>
                  <a:cubicBezTo>
                    <a:pt x="581597" y="311245"/>
                    <a:pt x="581482" y="310784"/>
                    <a:pt x="581367" y="310323"/>
                  </a:cubicBezTo>
                  <a:cubicBezTo>
                    <a:pt x="581136" y="309863"/>
                    <a:pt x="581021" y="309402"/>
                    <a:pt x="580791" y="308941"/>
                  </a:cubicBezTo>
                  <a:cubicBezTo>
                    <a:pt x="580561" y="308480"/>
                    <a:pt x="580445" y="308020"/>
                    <a:pt x="580100" y="307559"/>
                  </a:cubicBezTo>
                  <a:cubicBezTo>
                    <a:pt x="578717" y="305485"/>
                    <a:pt x="577450" y="303873"/>
                    <a:pt x="576183" y="302606"/>
                  </a:cubicBezTo>
                  <a:cubicBezTo>
                    <a:pt x="574916" y="301339"/>
                    <a:pt x="573649" y="300417"/>
                    <a:pt x="572497" y="299611"/>
                  </a:cubicBezTo>
                  <a:cubicBezTo>
                    <a:pt x="571230" y="298804"/>
                    <a:pt x="569963" y="298228"/>
                    <a:pt x="568811" y="297653"/>
                  </a:cubicBezTo>
                  <a:cubicBezTo>
                    <a:pt x="567544" y="297077"/>
                    <a:pt x="566277" y="296616"/>
                    <a:pt x="565125" y="296040"/>
                  </a:cubicBezTo>
                  <a:cubicBezTo>
                    <a:pt x="563858" y="295579"/>
                    <a:pt x="562476" y="295118"/>
                    <a:pt x="561093" y="294658"/>
                  </a:cubicBezTo>
                  <a:cubicBezTo>
                    <a:pt x="559711" y="294197"/>
                    <a:pt x="558329" y="293736"/>
                    <a:pt x="557062" y="293390"/>
                  </a:cubicBezTo>
                  <a:cubicBezTo>
                    <a:pt x="555679" y="292930"/>
                    <a:pt x="554297" y="292584"/>
                    <a:pt x="553030" y="292123"/>
                  </a:cubicBezTo>
                  <a:cubicBezTo>
                    <a:pt x="551763" y="291663"/>
                    <a:pt x="550496" y="291202"/>
                    <a:pt x="549344" y="290741"/>
                  </a:cubicBezTo>
                  <a:cubicBezTo>
                    <a:pt x="549344" y="290741"/>
                    <a:pt x="549229" y="290741"/>
                    <a:pt x="549113" y="290741"/>
                  </a:cubicBezTo>
                  <a:cubicBezTo>
                    <a:pt x="549113" y="290741"/>
                    <a:pt x="548998" y="290741"/>
                    <a:pt x="548883" y="290741"/>
                  </a:cubicBezTo>
                  <a:cubicBezTo>
                    <a:pt x="548883" y="290741"/>
                    <a:pt x="548768" y="290741"/>
                    <a:pt x="548653" y="290741"/>
                  </a:cubicBezTo>
                  <a:cubicBezTo>
                    <a:pt x="548653" y="290741"/>
                    <a:pt x="548538" y="290741"/>
                    <a:pt x="548422" y="290741"/>
                  </a:cubicBezTo>
                  <a:cubicBezTo>
                    <a:pt x="548422" y="290741"/>
                    <a:pt x="548307" y="290741"/>
                    <a:pt x="548192" y="290741"/>
                  </a:cubicBezTo>
                  <a:cubicBezTo>
                    <a:pt x="548192" y="290741"/>
                    <a:pt x="547962" y="290741"/>
                    <a:pt x="547962" y="290626"/>
                  </a:cubicBezTo>
                  <a:cubicBezTo>
                    <a:pt x="547962" y="290626"/>
                    <a:pt x="547846" y="290626"/>
                    <a:pt x="547731" y="290626"/>
                  </a:cubicBezTo>
                  <a:cubicBezTo>
                    <a:pt x="547731" y="290626"/>
                    <a:pt x="547616" y="290626"/>
                    <a:pt x="547501" y="290626"/>
                  </a:cubicBezTo>
                  <a:cubicBezTo>
                    <a:pt x="547155" y="290511"/>
                    <a:pt x="546810" y="290395"/>
                    <a:pt x="546464" y="290165"/>
                  </a:cubicBezTo>
                  <a:cubicBezTo>
                    <a:pt x="546118" y="290050"/>
                    <a:pt x="545773" y="289935"/>
                    <a:pt x="545543" y="289704"/>
                  </a:cubicBezTo>
                  <a:cubicBezTo>
                    <a:pt x="545197" y="289589"/>
                    <a:pt x="544967" y="289474"/>
                    <a:pt x="544736" y="289359"/>
                  </a:cubicBezTo>
                  <a:cubicBezTo>
                    <a:pt x="544506" y="289244"/>
                    <a:pt x="544275" y="289128"/>
                    <a:pt x="544045" y="289013"/>
                  </a:cubicBezTo>
                  <a:cubicBezTo>
                    <a:pt x="544045" y="288437"/>
                    <a:pt x="544045" y="287631"/>
                    <a:pt x="544275" y="286825"/>
                  </a:cubicBezTo>
                  <a:cubicBezTo>
                    <a:pt x="544391" y="286018"/>
                    <a:pt x="544621" y="284982"/>
                    <a:pt x="544851" y="284060"/>
                  </a:cubicBezTo>
                  <a:cubicBezTo>
                    <a:pt x="545082" y="283023"/>
                    <a:pt x="545312" y="281871"/>
                    <a:pt x="545658" y="280835"/>
                  </a:cubicBezTo>
                  <a:cubicBezTo>
                    <a:pt x="546003" y="279683"/>
                    <a:pt x="546349" y="278531"/>
                    <a:pt x="546694" y="277494"/>
                  </a:cubicBezTo>
                  <a:cubicBezTo>
                    <a:pt x="547155" y="276112"/>
                    <a:pt x="547501" y="274730"/>
                    <a:pt x="547962" y="273462"/>
                  </a:cubicBezTo>
                  <a:cubicBezTo>
                    <a:pt x="548422" y="272195"/>
                    <a:pt x="548768" y="270698"/>
                    <a:pt x="549113" y="269316"/>
                  </a:cubicBezTo>
                  <a:cubicBezTo>
                    <a:pt x="549459" y="267933"/>
                    <a:pt x="549574" y="266551"/>
                    <a:pt x="549689" y="265054"/>
                  </a:cubicBezTo>
                  <a:cubicBezTo>
                    <a:pt x="549689" y="263556"/>
                    <a:pt x="549689" y="261943"/>
                    <a:pt x="549459" y="260216"/>
                  </a:cubicBezTo>
                  <a:cubicBezTo>
                    <a:pt x="549344" y="259755"/>
                    <a:pt x="549229" y="259294"/>
                    <a:pt x="549113" y="258718"/>
                  </a:cubicBezTo>
                  <a:cubicBezTo>
                    <a:pt x="548883" y="258142"/>
                    <a:pt x="548768" y="257566"/>
                    <a:pt x="548538" y="256990"/>
                  </a:cubicBezTo>
                  <a:cubicBezTo>
                    <a:pt x="548307" y="256299"/>
                    <a:pt x="547962" y="255723"/>
                    <a:pt x="547616" y="255032"/>
                  </a:cubicBezTo>
                  <a:cubicBezTo>
                    <a:pt x="547270" y="254456"/>
                    <a:pt x="546925" y="253765"/>
                    <a:pt x="546464" y="253074"/>
                  </a:cubicBezTo>
                  <a:cubicBezTo>
                    <a:pt x="545658" y="251922"/>
                    <a:pt x="544736" y="250885"/>
                    <a:pt x="543930" y="250079"/>
                  </a:cubicBezTo>
                  <a:cubicBezTo>
                    <a:pt x="543124" y="249272"/>
                    <a:pt x="542202" y="248581"/>
                    <a:pt x="541396" y="248005"/>
                  </a:cubicBezTo>
                  <a:cubicBezTo>
                    <a:pt x="540589" y="247429"/>
                    <a:pt x="539783" y="246969"/>
                    <a:pt x="539092" y="246623"/>
                  </a:cubicBezTo>
                  <a:cubicBezTo>
                    <a:pt x="538401" y="246277"/>
                    <a:pt x="537594" y="245932"/>
                    <a:pt x="536903" y="245702"/>
                  </a:cubicBezTo>
                  <a:cubicBezTo>
                    <a:pt x="534715" y="244895"/>
                    <a:pt x="532411" y="244319"/>
                    <a:pt x="530107" y="243858"/>
                  </a:cubicBezTo>
                  <a:cubicBezTo>
                    <a:pt x="527803" y="243398"/>
                    <a:pt x="525384" y="243052"/>
                    <a:pt x="523080" y="242707"/>
                  </a:cubicBezTo>
                  <a:cubicBezTo>
                    <a:pt x="520777" y="242361"/>
                    <a:pt x="518588" y="242131"/>
                    <a:pt x="516630" y="241785"/>
                  </a:cubicBezTo>
                  <a:cubicBezTo>
                    <a:pt x="514671" y="241439"/>
                    <a:pt x="512944" y="240979"/>
                    <a:pt x="511561" y="240518"/>
                  </a:cubicBezTo>
                  <a:cubicBezTo>
                    <a:pt x="511561" y="240518"/>
                    <a:pt x="511561" y="240518"/>
                    <a:pt x="511561" y="240518"/>
                  </a:cubicBezTo>
                  <a:cubicBezTo>
                    <a:pt x="511561" y="240518"/>
                    <a:pt x="511561" y="240518"/>
                    <a:pt x="511561" y="240518"/>
                  </a:cubicBezTo>
                  <a:cubicBezTo>
                    <a:pt x="511561" y="240518"/>
                    <a:pt x="511561" y="240518"/>
                    <a:pt x="511561" y="240518"/>
                  </a:cubicBezTo>
                  <a:cubicBezTo>
                    <a:pt x="511561" y="240518"/>
                    <a:pt x="511561" y="240518"/>
                    <a:pt x="511446" y="240518"/>
                  </a:cubicBezTo>
                  <a:lnTo>
                    <a:pt x="511101" y="240518"/>
                  </a:lnTo>
                  <a:cubicBezTo>
                    <a:pt x="510870" y="238905"/>
                    <a:pt x="510870" y="236947"/>
                    <a:pt x="511101" y="234758"/>
                  </a:cubicBezTo>
                  <a:cubicBezTo>
                    <a:pt x="511331" y="232570"/>
                    <a:pt x="511561" y="230036"/>
                    <a:pt x="511907" y="227386"/>
                  </a:cubicBezTo>
                  <a:cubicBezTo>
                    <a:pt x="512137" y="224737"/>
                    <a:pt x="512483" y="222087"/>
                    <a:pt x="512598" y="219208"/>
                  </a:cubicBezTo>
                  <a:cubicBezTo>
                    <a:pt x="512713" y="216443"/>
                    <a:pt x="512598" y="213679"/>
                    <a:pt x="512253" y="211144"/>
                  </a:cubicBezTo>
                  <a:cubicBezTo>
                    <a:pt x="512137" y="210453"/>
                    <a:pt x="512022" y="209762"/>
                    <a:pt x="511792" y="209071"/>
                  </a:cubicBezTo>
                  <a:cubicBezTo>
                    <a:pt x="511561" y="208380"/>
                    <a:pt x="511331" y="207573"/>
                    <a:pt x="510985" y="206767"/>
                  </a:cubicBezTo>
                  <a:cubicBezTo>
                    <a:pt x="510640" y="205961"/>
                    <a:pt x="510179" y="205154"/>
                    <a:pt x="509718" y="204233"/>
                  </a:cubicBezTo>
                  <a:cubicBezTo>
                    <a:pt x="509258" y="203311"/>
                    <a:pt x="508566" y="202505"/>
                    <a:pt x="507875" y="201584"/>
                  </a:cubicBezTo>
                  <a:cubicBezTo>
                    <a:pt x="507299" y="200892"/>
                    <a:pt x="506608" y="200201"/>
                    <a:pt x="506032" y="199625"/>
                  </a:cubicBezTo>
                  <a:cubicBezTo>
                    <a:pt x="505341" y="199049"/>
                    <a:pt x="504765" y="198589"/>
                    <a:pt x="504189" y="198128"/>
                  </a:cubicBezTo>
                  <a:cubicBezTo>
                    <a:pt x="503498" y="197667"/>
                    <a:pt x="503037" y="197321"/>
                    <a:pt x="502461" y="196976"/>
                  </a:cubicBezTo>
                  <a:cubicBezTo>
                    <a:pt x="501885" y="196630"/>
                    <a:pt x="501309" y="196400"/>
                    <a:pt x="500849" y="196285"/>
                  </a:cubicBezTo>
                  <a:cubicBezTo>
                    <a:pt x="498430" y="195478"/>
                    <a:pt x="495895" y="195018"/>
                    <a:pt x="493246" y="194902"/>
                  </a:cubicBezTo>
                  <a:cubicBezTo>
                    <a:pt x="490597" y="194787"/>
                    <a:pt x="487947" y="194902"/>
                    <a:pt x="485413" y="194902"/>
                  </a:cubicBezTo>
                  <a:cubicBezTo>
                    <a:pt x="482994" y="195018"/>
                    <a:pt x="480575" y="195248"/>
                    <a:pt x="478502" y="195363"/>
                  </a:cubicBezTo>
                  <a:cubicBezTo>
                    <a:pt x="476428" y="195363"/>
                    <a:pt x="474585" y="195363"/>
                    <a:pt x="473318" y="194902"/>
                  </a:cubicBezTo>
                  <a:lnTo>
                    <a:pt x="472857" y="192829"/>
                  </a:lnTo>
                  <a:cubicBezTo>
                    <a:pt x="472512" y="191216"/>
                    <a:pt x="472397" y="189373"/>
                    <a:pt x="472281" y="187415"/>
                  </a:cubicBezTo>
                  <a:cubicBezTo>
                    <a:pt x="472166" y="185342"/>
                    <a:pt x="472051" y="183268"/>
                    <a:pt x="471936" y="181080"/>
                  </a:cubicBezTo>
                  <a:cubicBezTo>
                    <a:pt x="471936" y="178891"/>
                    <a:pt x="471821" y="176587"/>
                    <a:pt x="471590" y="174283"/>
                  </a:cubicBezTo>
                  <a:cubicBezTo>
                    <a:pt x="471475" y="171980"/>
                    <a:pt x="471245" y="169791"/>
                    <a:pt x="470784" y="167602"/>
                  </a:cubicBezTo>
                  <a:cubicBezTo>
                    <a:pt x="470553" y="166566"/>
                    <a:pt x="470438" y="165644"/>
                    <a:pt x="470208" y="164492"/>
                  </a:cubicBezTo>
                  <a:cubicBezTo>
                    <a:pt x="469977" y="163455"/>
                    <a:pt x="469632" y="162419"/>
                    <a:pt x="469171" y="161267"/>
                  </a:cubicBezTo>
                  <a:cubicBezTo>
                    <a:pt x="468710" y="160115"/>
                    <a:pt x="468134" y="158963"/>
                    <a:pt x="467328" y="157696"/>
                  </a:cubicBezTo>
                  <a:cubicBezTo>
                    <a:pt x="466522" y="156429"/>
                    <a:pt x="465485" y="155162"/>
                    <a:pt x="464333" y="153779"/>
                  </a:cubicBezTo>
                  <a:cubicBezTo>
                    <a:pt x="463872" y="153319"/>
                    <a:pt x="463412" y="152973"/>
                    <a:pt x="462951" y="152512"/>
                  </a:cubicBezTo>
                  <a:cubicBezTo>
                    <a:pt x="462490" y="152167"/>
                    <a:pt x="462029" y="151821"/>
                    <a:pt x="461684" y="151476"/>
                  </a:cubicBezTo>
                  <a:cubicBezTo>
                    <a:pt x="461223" y="151130"/>
                    <a:pt x="460762" y="150900"/>
                    <a:pt x="460302" y="150669"/>
                  </a:cubicBezTo>
                  <a:cubicBezTo>
                    <a:pt x="459841" y="150439"/>
                    <a:pt x="459495" y="150209"/>
                    <a:pt x="459034" y="150093"/>
                  </a:cubicBezTo>
                  <a:cubicBezTo>
                    <a:pt x="457307" y="149517"/>
                    <a:pt x="455809" y="149172"/>
                    <a:pt x="454312" y="149057"/>
                  </a:cubicBezTo>
                  <a:cubicBezTo>
                    <a:pt x="452814" y="148941"/>
                    <a:pt x="451547" y="149057"/>
                    <a:pt x="450165" y="149287"/>
                  </a:cubicBezTo>
                  <a:cubicBezTo>
                    <a:pt x="448898" y="149517"/>
                    <a:pt x="447515" y="149863"/>
                    <a:pt x="446248" y="150209"/>
                  </a:cubicBezTo>
                  <a:cubicBezTo>
                    <a:pt x="444981" y="150554"/>
                    <a:pt x="443599" y="150900"/>
                    <a:pt x="442332" y="151245"/>
                  </a:cubicBezTo>
                  <a:cubicBezTo>
                    <a:pt x="441295" y="151591"/>
                    <a:pt x="440258" y="151936"/>
                    <a:pt x="439222" y="152167"/>
                  </a:cubicBezTo>
                  <a:cubicBezTo>
                    <a:pt x="438185" y="152512"/>
                    <a:pt x="437263" y="152628"/>
                    <a:pt x="436227" y="152858"/>
                  </a:cubicBezTo>
                  <a:cubicBezTo>
                    <a:pt x="435305" y="152973"/>
                    <a:pt x="434384" y="153088"/>
                    <a:pt x="433693" y="153203"/>
                  </a:cubicBezTo>
                  <a:cubicBezTo>
                    <a:pt x="432886" y="153203"/>
                    <a:pt x="432310" y="153203"/>
                    <a:pt x="431734" y="153203"/>
                  </a:cubicBezTo>
                  <a:cubicBezTo>
                    <a:pt x="431504" y="152512"/>
                    <a:pt x="431158" y="151476"/>
                    <a:pt x="430928" y="150324"/>
                  </a:cubicBezTo>
                  <a:cubicBezTo>
                    <a:pt x="430582" y="149172"/>
                    <a:pt x="430237" y="147790"/>
                    <a:pt x="429891" y="146292"/>
                  </a:cubicBezTo>
                  <a:cubicBezTo>
                    <a:pt x="429546" y="144679"/>
                    <a:pt x="429200" y="143182"/>
                    <a:pt x="428854" y="141454"/>
                  </a:cubicBezTo>
                  <a:cubicBezTo>
                    <a:pt x="428509" y="139726"/>
                    <a:pt x="428279" y="138114"/>
                    <a:pt x="428048" y="136501"/>
                  </a:cubicBezTo>
                  <a:cubicBezTo>
                    <a:pt x="427818" y="135464"/>
                    <a:pt x="427703" y="134427"/>
                    <a:pt x="427472" y="133276"/>
                  </a:cubicBezTo>
                  <a:cubicBezTo>
                    <a:pt x="427357" y="132239"/>
                    <a:pt x="427127" y="131202"/>
                    <a:pt x="426896" y="130050"/>
                  </a:cubicBezTo>
                  <a:cubicBezTo>
                    <a:pt x="426666" y="129013"/>
                    <a:pt x="426435" y="127977"/>
                    <a:pt x="426205" y="126825"/>
                  </a:cubicBezTo>
                  <a:cubicBezTo>
                    <a:pt x="425975" y="125788"/>
                    <a:pt x="425629" y="124751"/>
                    <a:pt x="425399" y="123715"/>
                  </a:cubicBezTo>
                  <a:cubicBezTo>
                    <a:pt x="425053" y="122678"/>
                    <a:pt x="424708" y="121756"/>
                    <a:pt x="424362" y="120605"/>
                  </a:cubicBezTo>
                  <a:cubicBezTo>
                    <a:pt x="424016" y="119568"/>
                    <a:pt x="423441" y="118416"/>
                    <a:pt x="422865" y="117379"/>
                  </a:cubicBezTo>
                  <a:cubicBezTo>
                    <a:pt x="422289" y="116227"/>
                    <a:pt x="421597" y="115075"/>
                    <a:pt x="420676" y="113924"/>
                  </a:cubicBezTo>
                  <a:cubicBezTo>
                    <a:pt x="419754" y="112772"/>
                    <a:pt x="418718" y="111620"/>
                    <a:pt x="417451" y="110468"/>
                  </a:cubicBezTo>
                  <a:cubicBezTo>
                    <a:pt x="417105" y="110237"/>
                    <a:pt x="416875" y="110007"/>
                    <a:pt x="416529" y="109777"/>
                  </a:cubicBezTo>
                  <a:cubicBezTo>
                    <a:pt x="416184" y="109546"/>
                    <a:pt x="415953" y="109431"/>
                    <a:pt x="415608" y="109201"/>
                  </a:cubicBezTo>
                  <a:cubicBezTo>
                    <a:pt x="415377" y="109086"/>
                    <a:pt x="415032" y="108855"/>
                    <a:pt x="414686" y="108740"/>
                  </a:cubicBezTo>
                  <a:cubicBezTo>
                    <a:pt x="414341" y="108625"/>
                    <a:pt x="414110" y="108394"/>
                    <a:pt x="413880" y="108279"/>
                  </a:cubicBezTo>
                  <a:cubicBezTo>
                    <a:pt x="411922" y="107588"/>
                    <a:pt x="410194" y="107473"/>
                    <a:pt x="408581" y="107473"/>
                  </a:cubicBezTo>
                  <a:cubicBezTo>
                    <a:pt x="406968" y="107473"/>
                    <a:pt x="405701" y="107934"/>
                    <a:pt x="404434" y="108394"/>
                  </a:cubicBezTo>
                  <a:cubicBezTo>
                    <a:pt x="403167" y="108855"/>
                    <a:pt x="401900" y="109546"/>
                    <a:pt x="400748" y="110353"/>
                  </a:cubicBezTo>
                  <a:cubicBezTo>
                    <a:pt x="399596" y="111159"/>
                    <a:pt x="398329" y="111850"/>
                    <a:pt x="396947" y="112541"/>
                  </a:cubicBezTo>
                  <a:cubicBezTo>
                    <a:pt x="396371" y="112887"/>
                    <a:pt x="395680" y="113232"/>
                    <a:pt x="395104" y="113578"/>
                  </a:cubicBezTo>
                  <a:cubicBezTo>
                    <a:pt x="394528" y="113924"/>
                    <a:pt x="393952" y="114269"/>
                    <a:pt x="393376" y="114615"/>
                  </a:cubicBezTo>
                  <a:cubicBezTo>
                    <a:pt x="392800" y="114960"/>
                    <a:pt x="392224" y="115191"/>
                    <a:pt x="391648" y="115536"/>
                  </a:cubicBezTo>
                  <a:cubicBezTo>
                    <a:pt x="391187" y="115882"/>
                    <a:pt x="390611" y="116112"/>
                    <a:pt x="390035" y="116227"/>
                  </a:cubicBezTo>
                  <a:cubicBezTo>
                    <a:pt x="389805" y="116227"/>
                    <a:pt x="389575" y="116458"/>
                    <a:pt x="389344" y="116458"/>
                  </a:cubicBezTo>
                  <a:cubicBezTo>
                    <a:pt x="389114" y="116458"/>
                    <a:pt x="388883" y="116573"/>
                    <a:pt x="388653" y="116573"/>
                  </a:cubicBezTo>
                  <a:cubicBezTo>
                    <a:pt x="388423" y="116573"/>
                    <a:pt x="388192" y="116688"/>
                    <a:pt x="387962" y="116688"/>
                  </a:cubicBezTo>
                  <a:cubicBezTo>
                    <a:pt x="387731" y="116688"/>
                    <a:pt x="387616" y="116688"/>
                    <a:pt x="387501" y="116688"/>
                  </a:cubicBezTo>
                  <a:cubicBezTo>
                    <a:pt x="387156" y="115997"/>
                    <a:pt x="386810" y="114960"/>
                    <a:pt x="386234" y="113808"/>
                  </a:cubicBezTo>
                  <a:cubicBezTo>
                    <a:pt x="385773" y="112541"/>
                    <a:pt x="385197" y="111159"/>
                    <a:pt x="384737" y="109661"/>
                  </a:cubicBezTo>
                  <a:cubicBezTo>
                    <a:pt x="384161" y="108049"/>
                    <a:pt x="383585" y="106436"/>
                    <a:pt x="383009" y="104708"/>
                  </a:cubicBezTo>
                  <a:cubicBezTo>
                    <a:pt x="382548" y="102980"/>
                    <a:pt x="381972" y="101253"/>
                    <a:pt x="381396" y="99525"/>
                  </a:cubicBezTo>
                  <a:cubicBezTo>
                    <a:pt x="381050" y="98373"/>
                    <a:pt x="380705" y="97221"/>
                    <a:pt x="380359" y="96184"/>
                  </a:cubicBezTo>
                  <a:cubicBezTo>
                    <a:pt x="380014" y="95032"/>
                    <a:pt x="379668" y="93880"/>
                    <a:pt x="379207" y="92844"/>
                  </a:cubicBezTo>
                  <a:cubicBezTo>
                    <a:pt x="378862" y="91807"/>
                    <a:pt x="378401" y="90655"/>
                    <a:pt x="378055" y="89618"/>
                  </a:cubicBezTo>
                  <a:cubicBezTo>
                    <a:pt x="377595" y="88466"/>
                    <a:pt x="377134" y="87545"/>
                    <a:pt x="376673" y="86393"/>
                  </a:cubicBezTo>
                  <a:cubicBezTo>
                    <a:pt x="376212" y="85356"/>
                    <a:pt x="375752" y="84320"/>
                    <a:pt x="375176" y="83283"/>
                  </a:cubicBezTo>
                  <a:cubicBezTo>
                    <a:pt x="374715" y="82246"/>
                    <a:pt x="374024" y="81209"/>
                    <a:pt x="373333" y="80057"/>
                  </a:cubicBezTo>
                  <a:cubicBezTo>
                    <a:pt x="372642" y="79021"/>
                    <a:pt x="371835" y="77869"/>
                    <a:pt x="370798" y="76832"/>
                  </a:cubicBezTo>
                  <a:cubicBezTo>
                    <a:pt x="369762" y="75795"/>
                    <a:pt x="368610" y="74759"/>
                    <a:pt x="367228" y="73607"/>
                  </a:cubicBezTo>
                  <a:lnTo>
                    <a:pt x="364924" y="72340"/>
                  </a:lnTo>
                  <a:cubicBezTo>
                    <a:pt x="362620" y="71649"/>
                    <a:pt x="360777" y="71533"/>
                    <a:pt x="359164" y="71764"/>
                  </a:cubicBezTo>
                  <a:cubicBezTo>
                    <a:pt x="357552" y="71994"/>
                    <a:pt x="356284" y="72685"/>
                    <a:pt x="355133" y="73492"/>
                  </a:cubicBezTo>
                  <a:cubicBezTo>
                    <a:pt x="353981" y="74298"/>
                    <a:pt x="352944" y="75450"/>
                    <a:pt x="351907" y="76487"/>
                  </a:cubicBezTo>
                  <a:cubicBezTo>
                    <a:pt x="350870" y="77638"/>
                    <a:pt x="349719" y="78790"/>
                    <a:pt x="348567" y="79712"/>
                  </a:cubicBezTo>
                  <a:cubicBezTo>
                    <a:pt x="347991" y="80288"/>
                    <a:pt x="347530" y="80864"/>
                    <a:pt x="346954" y="81325"/>
                  </a:cubicBezTo>
                  <a:cubicBezTo>
                    <a:pt x="346378" y="81785"/>
                    <a:pt x="345917" y="82361"/>
                    <a:pt x="345341" y="82822"/>
                  </a:cubicBezTo>
                  <a:cubicBezTo>
                    <a:pt x="344881" y="83283"/>
                    <a:pt x="344305" y="83744"/>
                    <a:pt x="343844" y="84204"/>
                  </a:cubicBezTo>
                  <a:cubicBezTo>
                    <a:pt x="343383" y="84550"/>
                    <a:pt x="342922" y="85011"/>
                    <a:pt x="342462" y="85241"/>
                  </a:cubicBezTo>
                  <a:lnTo>
                    <a:pt x="340503" y="86278"/>
                  </a:lnTo>
                  <a:cubicBezTo>
                    <a:pt x="340043" y="85587"/>
                    <a:pt x="339467" y="84550"/>
                    <a:pt x="338891" y="83283"/>
                  </a:cubicBezTo>
                  <a:cubicBezTo>
                    <a:pt x="338315" y="82016"/>
                    <a:pt x="337508" y="80633"/>
                    <a:pt x="336817" y="79021"/>
                  </a:cubicBezTo>
                  <a:cubicBezTo>
                    <a:pt x="336011" y="77408"/>
                    <a:pt x="335205" y="75680"/>
                    <a:pt x="334513" y="73952"/>
                  </a:cubicBezTo>
                  <a:cubicBezTo>
                    <a:pt x="333707" y="72225"/>
                    <a:pt x="332901" y="70381"/>
                    <a:pt x="332210" y="68538"/>
                  </a:cubicBezTo>
                  <a:cubicBezTo>
                    <a:pt x="331749" y="67386"/>
                    <a:pt x="331288" y="66235"/>
                    <a:pt x="330712" y="65083"/>
                  </a:cubicBezTo>
                  <a:cubicBezTo>
                    <a:pt x="330251" y="63931"/>
                    <a:pt x="329675" y="62779"/>
                    <a:pt x="329215" y="61742"/>
                  </a:cubicBezTo>
                  <a:cubicBezTo>
                    <a:pt x="328754" y="60590"/>
                    <a:pt x="328178" y="59554"/>
                    <a:pt x="327602" y="58402"/>
                  </a:cubicBezTo>
                  <a:cubicBezTo>
                    <a:pt x="327141" y="57365"/>
                    <a:pt x="326450" y="56213"/>
                    <a:pt x="325874" y="55176"/>
                  </a:cubicBezTo>
                  <a:cubicBezTo>
                    <a:pt x="325298" y="54255"/>
                    <a:pt x="324722" y="53218"/>
                    <a:pt x="324031" y="52181"/>
                  </a:cubicBezTo>
                  <a:cubicBezTo>
                    <a:pt x="323340" y="51145"/>
                    <a:pt x="322649" y="50108"/>
                    <a:pt x="321958" y="49071"/>
                  </a:cubicBezTo>
                  <a:cubicBezTo>
                    <a:pt x="321151" y="48034"/>
                    <a:pt x="320230" y="46998"/>
                    <a:pt x="319193" y="46076"/>
                  </a:cubicBezTo>
                  <a:cubicBezTo>
                    <a:pt x="318156" y="45155"/>
                    <a:pt x="317004" y="44233"/>
                    <a:pt x="315737" y="43427"/>
                  </a:cubicBezTo>
                  <a:lnTo>
                    <a:pt x="314470" y="42736"/>
                  </a:lnTo>
                  <a:lnTo>
                    <a:pt x="314240" y="42736"/>
                  </a:lnTo>
                  <a:cubicBezTo>
                    <a:pt x="312742" y="42160"/>
                    <a:pt x="311590" y="41814"/>
                    <a:pt x="310554" y="41814"/>
                  </a:cubicBezTo>
                  <a:cubicBezTo>
                    <a:pt x="309517" y="41814"/>
                    <a:pt x="308596" y="41929"/>
                    <a:pt x="307789" y="42275"/>
                  </a:cubicBezTo>
                  <a:cubicBezTo>
                    <a:pt x="307098" y="42621"/>
                    <a:pt x="306407" y="43081"/>
                    <a:pt x="305831" y="43542"/>
                  </a:cubicBezTo>
                  <a:cubicBezTo>
                    <a:pt x="305255" y="44003"/>
                    <a:pt x="304794" y="44579"/>
                    <a:pt x="304218" y="45155"/>
                  </a:cubicBezTo>
                  <a:cubicBezTo>
                    <a:pt x="303412" y="45961"/>
                    <a:pt x="302721" y="46883"/>
                    <a:pt x="302030" y="48034"/>
                  </a:cubicBezTo>
                  <a:cubicBezTo>
                    <a:pt x="301339" y="49071"/>
                    <a:pt x="300647" y="50108"/>
                    <a:pt x="299956" y="51260"/>
                  </a:cubicBezTo>
                  <a:cubicBezTo>
                    <a:pt x="299265" y="52412"/>
                    <a:pt x="298574" y="53448"/>
                    <a:pt x="297998" y="54600"/>
                  </a:cubicBezTo>
                  <a:cubicBezTo>
                    <a:pt x="297307" y="55637"/>
                    <a:pt x="296731" y="56674"/>
                    <a:pt x="296040" y="57710"/>
                  </a:cubicBezTo>
                  <a:cubicBezTo>
                    <a:pt x="295809" y="58171"/>
                    <a:pt x="295464" y="58632"/>
                    <a:pt x="295233" y="59093"/>
                  </a:cubicBezTo>
                  <a:cubicBezTo>
                    <a:pt x="294888" y="59554"/>
                    <a:pt x="294658" y="59899"/>
                    <a:pt x="294312" y="60245"/>
                  </a:cubicBezTo>
                  <a:cubicBezTo>
                    <a:pt x="294082" y="60590"/>
                    <a:pt x="293736" y="60936"/>
                    <a:pt x="293506" y="61281"/>
                  </a:cubicBezTo>
                  <a:cubicBezTo>
                    <a:pt x="293275" y="61512"/>
                    <a:pt x="292930" y="61742"/>
                    <a:pt x="292699" y="61973"/>
                  </a:cubicBezTo>
                  <a:lnTo>
                    <a:pt x="292354" y="62203"/>
                  </a:lnTo>
                  <a:cubicBezTo>
                    <a:pt x="291893" y="61512"/>
                    <a:pt x="291202" y="60590"/>
                    <a:pt x="290395" y="59438"/>
                  </a:cubicBezTo>
                  <a:cubicBezTo>
                    <a:pt x="289589" y="58171"/>
                    <a:pt x="288668" y="56789"/>
                    <a:pt x="287746" y="55291"/>
                  </a:cubicBezTo>
                  <a:cubicBezTo>
                    <a:pt x="286825" y="53794"/>
                    <a:pt x="285788" y="52066"/>
                    <a:pt x="284751" y="50338"/>
                  </a:cubicBezTo>
                  <a:cubicBezTo>
                    <a:pt x="283714" y="48610"/>
                    <a:pt x="282793" y="46767"/>
                    <a:pt x="281756" y="45040"/>
                  </a:cubicBezTo>
                  <a:cubicBezTo>
                    <a:pt x="281180" y="43888"/>
                    <a:pt x="280489" y="42736"/>
                    <a:pt x="279798" y="41584"/>
                  </a:cubicBezTo>
                  <a:cubicBezTo>
                    <a:pt x="279107" y="40432"/>
                    <a:pt x="278531" y="39280"/>
                    <a:pt x="277840" y="38243"/>
                  </a:cubicBezTo>
                  <a:cubicBezTo>
                    <a:pt x="277149" y="37091"/>
                    <a:pt x="276457" y="36055"/>
                    <a:pt x="275881" y="34903"/>
                  </a:cubicBezTo>
                  <a:cubicBezTo>
                    <a:pt x="275190" y="33866"/>
                    <a:pt x="274499" y="32714"/>
                    <a:pt x="273808" y="31677"/>
                  </a:cubicBezTo>
                  <a:cubicBezTo>
                    <a:pt x="273117" y="30756"/>
                    <a:pt x="272426" y="29604"/>
                    <a:pt x="271619" y="28682"/>
                  </a:cubicBezTo>
                  <a:cubicBezTo>
                    <a:pt x="270813" y="27646"/>
                    <a:pt x="270007" y="26609"/>
                    <a:pt x="269085" y="25688"/>
                  </a:cubicBezTo>
                  <a:cubicBezTo>
                    <a:pt x="268164" y="24651"/>
                    <a:pt x="267127" y="23729"/>
                    <a:pt x="266090" y="22923"/>
                  </a:cubicBezTo>
                  <a:cubicBezTo>
                    <a:pt x="264938" y="22001"/>
                    <a:pt x="263671" y="21195"/>
                    <a:pt x="262174" y="20504"/>
                  </a:cubicBezTo>
                  <a:lnTo>
                    <a:pt x="261137" y="20158"/>
                  </a:lnTo>
                  <a:cubicBezTo>
                    <a:pt x="259640" y="19698"/>
                    <a:pt x="258488" y="19582"/>
                    <a:pt x="257451" y="19698"/>
                  </a:cubicBezTo>
                  <a:cubicBezTo>
                    <a:pt x="256529" y="19813"/>
                    <a:pt x="255723" y="20158"/>
                    <a:pt x="255032" y="20619"/>
                  </a:cubicBezTo>
                  <a:cubicBezTo>
                    <a:pt x="254341" y="21080"/>
                    <a:pt x="253765" y="21656"/>
                    <a:pt x="253304" y="22347"/>
                  </a:cubicBezTo>
                  <a:cubicBezTo>
                    <a:pt x="252843" y="23038"/>
                    <a:pt x="252383" y="23614"/>
                    <a:pt x="251922" y="24305"/>
                  </a:cubicBezTo>
                  <a:cubicBezTo>
                    <a:pt x="251346" y="25342"/>
                    <a:pt x="250885" y="26609"/>
                    <a:pt x="250309" y="27876"/>
                  </a:cubicBezTo>
                  <a:cubicBezTo>
                    <a:pt x="249848" y="29143"/>
                    <a:pt x="249388" y="30526"/>
                    <a:pt x="248927" y="31908"/>
                  </a:cubicBezTo>
                  <a:cubicBezTo>
                    <a:pt x="248466" y="33290"/>
                    <a:pt x="248121" y="34672"/>
                    <a:pt x="247660" y="35939"/>
                  </a:cubicBezTo>
                  <a:cubicBezTo>
                    <a:pt x="247199" y="37322"/>
                    <a:pt x="246853" y="38589"/>
                    <a:pt x="246393" y="39856"/>
                  </a:cubicBezTo>
                  <a:cubicBezTo>
                    <a:pt x="246162" y="40432"/>
                    <a:pt x="245932" y="41008"/>
                    <a:pt x="245702" y="41584"/>
                  </a:cubicBezTo>
                  <a:cubicBezTo>
                    <a:pt x="245471" y="42160"/>
                    <a:pt x="245241" y="42621"/>
                    <a:pt x="245126" y="43081"/>
                  </a:cubicBezTo>
                  <a:cubicBezTo>
                    <a:pt x="244895" y="43542"/>
                    <a:pt x="244665" y="44003"/>
                    <a:pt x="244434" y="44348"/>
                  </a:cubicBezTo>
                  <a:cubicBezTo>
                    <a:pt x="244204" y="44694"/>
                    <a:pt x="243974" y="45040"/>
                    <a:pt x="243858" y="45270"/>
                  </a:cubicBezTo>
                  <a:lnTo>
                    <a:pt x="243513" y="45615"/>
                  </a:lnTo>
                  <a:cubicBezTo>
                    <a:pt x="242937" y="44924"/>
                    <a:pt x="242131" y="44003"/>
                    <a:pt x="241209" y="42851"/>
                  </a:cubicBezTo>
                  <a:cubicBezTo>
                    <a:pt x="240288" y="41699"/>
                    <a:pt x="239251" y="40317"/>
                    <a:pt x="238099" y="38819"/>
                  </a:cubicBezTo>
                  <a:cubicBezTo>
                    <a:pt x="236947" y="37322"/>
                    <a:pt x="235795" y="35709"/>
                    <a:pt x="234528" y="33981"/>
                  </a:cubicBezTo>
                  <a:cubicBezTo>
                    <a:pt x="233376" y="32253"/>
                    <a:pt x="232109" y="30526"/>
                    <a:pt x="230957" y="28798"/>
                  </a:cubicBezTo>
                  <a:cubicBezTo>
                    <a:pt x="229344" y="26609"/>
                    <a:pt x="227847" y="24536"/>
                    <a:pt x="226350" y="22347"/>
                  </a:cubicBezTo>
                  <a:cubicBezTo>
                    <a:pt x="224852" y="20274"/>
                    <a:pt x="223355" y="18200"/>
                    <a:pt x="221742" y="16242"/>
                  </a:cubicBezTo>
                  <a:cubicBezTo>
                    <a:pt x="220244" y="14284"/>
                    <a:pt x="218517" y="12441"/>
                    <a:pt x="216558" y="10713"/>
                  </a:cubicBezTo>
                  <a:cubicBezTo>
                    <a:pt x="214600" y="8985"/>
                    <a:pt x="212527" y="7487"/>
                    <a:pt x="210108" y="6105"/>
                  </a:cubicBezTo>
                  <a:lnTo>
                    <a:pt x="207689" y="5414"/>
                  </a:lnTo>
                  <a:cubicBezTo>
                    <a:pt x="206191" y="5299"/>
                    <a:pt x="205039" y="5414"/>
                    <a:pt x="204003" y="5644"/>
                  </a:cubicBezTo>
                  <a:cubicBezTo>
                    <a:pt x="203081" y="5990"/>
                    <a:pt x="202390" y="6566"/>
                    <a:pt x="201814" y="7142"/>
                  </a:cubicBezTo>
                  <a:cubicBezTo>
                    <a:pt x="201238" y="7833"/>
                    <a:pt x="200777" y="8639"/>
                    <a:pt x="200547" y="9446"/>
                  </a:cubicBezTo>
                  <a:cubicBezTo>
                    <a:pt x="200201" y="10252"/>
                    <a:pt x="199971" y="11058"/>
                    <a:pt x="199740" y="11865"/>
                  </a:cubicBezTo>
                  <a:cubicBezTo>
                    <a:pt x="199395" y="13132"/>
                    <a:pt x="199049" y="14629"/>
                    <a:pt x="198819" y="16127"/>
                  </a:cubicBezTo>
                  <a:cubicBezTo>
                    <a:pt x="198589" y="17624"/>
                    <a:pt x="198358" y="19237"/>
                    <a:pt x="198128" y="20734"/>
                  </a:cubicBezTo>
                  <a:cubicBezTo>
                    <a:pt x="197897" y="22347"/>
                    <a:pt x="197782" y="23960"/>
                    <a:pt x="197667" y="25457"/>
                  </a:cubicBezTo>
                  <a:cubicBezTo>
                    <a:pt x="197552" y="26955"/>
                    <a:pt x="197321" y="28567"/>
                    <a:pt x="197206" y="29950"/>
                  </a:cubicBezTo>
                  <a:cubicBezTo>
                    <a:pt x="197206" y="30641"/>
                    <a:pt x="196976" y="31332"/>
                    <a:pt x="196861" y="31908"/>
                  </a:cubicBezTo>
                  <a:cubicBezTo>
                    <a:pt x="196746" y="32599"/>
                    <a:pt x="196630" y="33175"/>
                    <a:pt x="196515" y="33751"/>
                  </a:cubicBezTo>
                  <a:cubicBezTo>
                    <a:pt x="196515" y="34327"/>
                    <a:pt x="196285" y="34788"/>
                    <a:pt x="196170" y="35248"/>
                  </a:cubicBezTo>
                  <a:cubicBezTo>
                    <a:pt x="196054" y="35709"/>
                    <a:pt x="195939" y="36055"/>
                    <a:pt x="195824" y="36400"/>
                  </a:cubicBezTo>
                  <a:lnTo>
                    <a:pt x="195594" y="36861"/>
                  </a:lnTo>
                  <a:cubicBezTo>
                    <a:pt x="194787" y="36170"/>
                    <a:pt x="193751" y="35248"/>
                    <a:pt x="192599" y="34096"/>
                  </a:cubicBezTo>
                  <a:cubicBezTo>
                    <a:pt x="191447" y="32945"/>
                    <a:pt x="190064" y="31447"/>
                    <a:pt x="188797" y="29950"/>
                  </a:cubicBezTo>
                  <a:cubicBezTo>
                    <a:pt x="187415" y="28337"/>
                    <a:pt x="185802" y="26724"/>
                    <a:pt x="184420" y="24881"/>
                  </a:cubicBezTo>
                  <a:cubicBezTo>
                    <a:pt x="182923" y="23153"/>
                    <a:pt x="181310" y="21310"/>
                    <a:pt x="179812" y="19582"/>
                  </a:cubicBezTo>
                  <a:cubicBezTo>
                    <a:pt x="178200" y="17739"/>
                    <a:pt x="176587" y="15896"/>
                    <a:pt x="175090" y="14168"/>
                  </a:cubicBezTo>
                  <a:cubicBezTo>
                    <a:pt x="173592" y="12441"/>
                    <a:pt x="171980" y="10713"/>
                    <a:pt x="170482" y="9100"/>
                  </a:cubicBezTo>
                  <a:cubicBezTo>
                    <a:pt x="168869" y="7487"/>
                    <a:pt x="167257" y="5990"/>
                    <a:pt x="165414" y="4608"/>
                  </a:cubicBezTo>
                  <a:cubicBezTo>
                    <a:pt x="163571" y="3225"/>
                    <a:pt x="161728" y="1958"/>
                    <a:pt x="159539" y="922"/>
                  </a:cubicBezTo>
                  <a:cubicBezTo>
                    <a:pt x="159193" y="922"/>
                    <a:pt x="158848" y="691"/>
                    <a:pt x="158502" y="576"/>
                  </a:cubicBezTo>
                  <a:cubicBezTo>
                    <a:pt x="158157" y="576"/>
                    <a:pt x="157811" y="346"/>
                    <a:pt x="157465" y="230"/>
                  </a:cubicBezTo>
                  <a:cubicBezTo>
                    <a:pt x="157120" y="230"/>
                    <a:pt x="156774" y="115"/>
                    <a:pt x="156429" y="0"/>
                  </a:cubicBezTo>
                  <a:cubicBezTo>
                    <a:pt x="156083" y="0"/>
                    <a:pt x="155738" y="0"/>
                    <a:pt x="155392" y="0"/>
                  </a:cubicBezTo>
                  <a:cubicBezTo>
                    <a:pt x="154010" y="115"/>
                    <a:pt x="152858" y="576"/>
                    <a:pt x="152052" y="1152"/>
                  </a:cubicBezTo>
                  <a:cubicBezTo>
                    <a:pt x="151245" y="1728"/>
                    <a:pt x="150669" y="2419"/>
                    <a:pt x="150209" y="3341"/>
                  </a:cubicBezTo>
                  <a:cubicBezTo>
                    <a:pt x="149748" y="4147"/>
                    <a:pt x="149517" y="5184"/>
                    <a:pt x="149287" y="6105"/>
                  </a:cubicBezTo>
                  <a:cubicBezTo>
                    <a:pt x="149057" y="7142"/>
                    <a:pt x="148941" y="8063"/>
                    <a:pt x="148826" y="8985"/>
                  </a:cubicBezTo>
                  <a:cubicBezTo>
                    <a:pt x="148711" y="10482"/>
                    <a:pt x="148711" y="12095"/>
                    <a:pt x="148826" y="13823"/>
                  </a:cubicBezTo>
                  <a:cubicBezTo>
                    <a:pt x="148826" y="15551"/>
                    <a:pt x="148941" y="17279"/>
                    <a:pt x="149057" y="19006"/>
                  </a:cubicBezTo>
                  <a:cubicBezTo>
                    <a:pt x="149057" y="20734"/>
                    <a:pt x="149287" y="22577"/>
                    <a:pt x="149402" y="24305"/>
                  </a:cubicBezTo>
                  <a:cubicBezTo>
                    <a:pt x="149517" y="26033"/>
                    <a:pt x="149633" y="27761"/>
                    <a:pt x="149633" y="29374"/>
                  </a:cubicBezTo>
                  <a:cubicBezTo>
                    <a:pt x="149633" y="30180"/>
                    <a:pt x="149633" y="30986"/>
                    <a:pt x="149633" y="31677"/>
                  </a:cubicBezTo>
                  <a:cubicBezTo>
                    <a:pt x="149633" y="32484"/>
                    <a:pt x="149633" y="33175"/>
                    <a:pt x="149633" y="33751"/>
                  </a:cubicBezTo>
                  <a:cubicBezTo>
                    <a:pt x="149633" y="34442"/>
                    <a:pt x="149633" y="35018"/>
                    <a:pt x="149517" y="35479"/>
                  </a:cubicBezTo>
                  <a:cubicBezTo>
                    <a:pt x="149517" y="36055"/>
                    <a:pt x="149517" y="36400"/>
                    <a:pt x="149402" y="36861"/>
                  </a:cubicBezTo>
                  <a:lnTo>
                    <a:pt x="149402" y="37437"/>
                  </a:lnTo>
                  <a:cubicBezTo>
                    <a:pt x="148596" y="36976"/>
                    <a:pt x="147790" y="36170"/>
                    <a:pt x="146638" y="35364"/>
                  </a:cubicBezTo>
                  <a:cubicBezTo>
                    <a:pt x="145601" y="34442"/>
                    <a:pt x="144334" y="33405"/>
                    <a:pt x="143067" y="32253"/>
                  </a:cubicBezTo>
                  <a:cubicBezTo>
                    <a:pt x="141684" y="31101"/>
                    <a:pt x="140302" y="29834"/>
                    <a:pt x="138920" y="28567"/>
                  </a:cubicBezTo>
                  <a:cubicBezTo>
                    <a:pt x="137538" y="27185"/>
                    <a:pt x="136040" y="25803"/>
                    <a:pt x="134543" y="24420"/>
                  </a:cubicBezTo>
                  <a:cubicBezTo>
                    <a:pt x="132584" y="22577"/>
                    <a:pt x="130626" y="20734"/>
                    <a:pt x="128783" y="19006"/>
                  </a:cubicBezTo>
                  <a:cubicBezTo>
                    <a:pt x="126825" y="17279"/>
                    <a:pt x="124982" y="15551"/>
                    <a:pt x="123024" y="13823"/>
                  </a:cubicBezTo>
                  <a:cubicBezTo>
                    <a:pt x="121180" y="12210"/>
                    <a:pt x="119222" y="10598"/>
                    <a:pt x="117264" y="9330"/>
                  </a:cubicBezTo>
                  <a:cubicBezTo>
                    <a:pt x="115306" y="7948"/>
                    <a:pt x="113232" y="6796"/>
                    <a:pt x="111159" y="5760"/>
                  </a:cubicBezTo>
                  <a:cubicBezTo>
                    <a:pt x="110698" y="5529"/>
                    <a:pt x="110237" y="5414"/>
                    <a:pt x="109661" y="5184"/>
                  </a:cubicBezTo>
                  <a:cubicBezTo>
                    <a:pt x="109201" y="5068"/>
                    <a:pt x="108625" y="4838"/>
                    <a:pt x="108164" y="4838"/>
                  </a:cubicBezTo>
                  <a:cubicBezTo>
                    <a:pt x="107703" y="4838"/>
                    <a:pt x="107127" y="4723"/>
                    <a:pt x="106666" y="4723"/>
                  </a:cubicBezTo>
                  <a:cubicBezTo>
                    <a:pt x="106206" y="4723"/>
                    <a:pt x="105630" y="4723"/>
                    <a:pt x="105169" y="4953"/>
                  </a:cubicBezTo>
                  <a:lnTo>
                    <a:pt x="113463" y="18430"/>
                  </a:lnTo>
                  <a:lnTo>
                    <a:pt x="112080" y="16357"/>
                  </a:lnTo>
                  <a:lnTo>
                    <a:pt x="112080" y="18430"/>
                  </a:lnTo>
                  <a:cubicBezTo>
                    <a:pt x="112080" y="18430"/>
                    <a:pt x="112541" y="18546"/>
                    <a:pt x="112541" y="18546"/>
                  </a:cubicBezTo>
                  <a:cubicBezTo>
                    <a:pt x="112887" y="18661"/>
                    <a:pt x="113693" y="19237"/>
                    <a:pt x="114730" y="20043"/>
                  </a:cubicBezTo>
                  <a:cubicBezTo>
                    <a:pt x="115766" y="20850"/>
                    <a:pt x="117034" y="21886"/>
                    <a:pt x="118416" y="23153"/>
                  </a:cubicBezTo>
                  <a:cubicBezTo>
                    <a:pt x="119913" y="24420"/>
                    <a:pt x="121526" y="25918"/>
                    <a:pt x="123139" y="27415"/>
                  </a:cubicBezTo>
                  <a:cubicBezTo>
                    <a:pt x="124867" y="28913"/>
                    <a:pt x="126594" y="30641"/>
                    <a:pt x="128207" y="32253"/>
                  </a:cubicBezTo>
                  <a:cubicBezTo>
                    <a:pt x="130165" y="34096"/>
                    <a:pt x="132124" y="35824"/>
                    <a:pt x="133967" y="37667"/>
                  </a:cubicBezTo>
                  <a:cubicBezTo>
                    <a:pt x="135925" y="39395"/>
                    <a:pt x="137768" y="41123"/>
                    <a:pt x="139611" y="42851"/>
                  </a:cubicBezTo>
                  <a:cubicBezTo>
                    <a:pt x="141454" y="44464"/>
                    <a:pt x="143412" y="46076"/>
                    <a:pt x="145371" y="47343"/>
                  </a:cubicBezTo>
                  <a:cubicBezTo>
                    <a:pt x="147329" y="48726"/>
                    <a:pt x="149287" y="49878"/>
                    <a:pt x="151476" y="50799"/>
                  </a:cubicBezTo>
                  <a:cubicBezTo>
                    <a:pt x="151936" y="50914"/>
                    <a:pt x="152282" y="51145"/>
                    <a:pt x="152743" y="51260"/>
                  </a:cubicBezTo>
                  <a:cubicBezTo>
                    <a:pt x="153203" y="51375"/>
                    <a:pt x="153664" y="51490"/>
                    <a:pt x="154010" y="51605"/>
                  </a:cubicBezTo>
                  <a:cubicBezTo>
                    <a:pt x="154471" y="51605"/>
                    <a:pt x="154931" y="51721"/>
                    <a:pt x="155277" y="51721"/>
                  </a:cubicBezTo>
                  <a:cubicBezTo>
                    <a:pt x="155738" y="51721"/>
                    <a:pt x="156083" y="51721"/>
                    <a:pt x="156429" y="51721"/>
                  </a:cubicBezTo>
                  <a:cubicBezTo>
                    <a:pt x="157811" y="51375"/>
                    <a:pt x="158963" y="50914"/>
                    <a:pt x="159654" y="50338"/>
                  </a:cubicBezTo>
                  <a:cubicBezTo>
                    <a:pt x="160460" y="49647"/>
                    <a:pt x="160921" y="48841"/>
                    <a:pt x="161267" y="47919"/>
                  </a:cubicBezTo>
                  <a:cubicBezTo>
                    <a:pt x="161612" y="46998"/>
                    <a:pt x="161843" y="46076"/>
                    <a:pt x="161958" y="45040"/>
                  </a:cubicBezTo>
                  <a:cubicBezTo>
                    <a:pt x="162073" y="44118"/>
                    <a:pt x="162188" y="42966"/>
                    <a:pt x="162303" y="42045"/>
                  </a:cubicBezTo>
                  <a:cubicBezTo>
                    <a:pt x="162303" y="40432"/>
                    <a:pt x="162303" y="38819"/>
                    <a:pt x="162303" y="37091"/>
                  </a:cubicBezTo>
                  <a:cubicBezTo>
                    <a:pt x="162303" y="35364"/>
                    <a:pt x="162188" y="33520"/>
                    <a:pt x="162073" y="31793"/>
                  </a:cubicBezTo>
                  <a:cubicBezTo>
                    <a:pt x="161958" y="30065"/>
                    <a:pt x="161843" y="28222"/>
                    <a:pt x="161728" y="26494"/>
                  </a:cubicBezTo>
                  <a:cubicBezTo>
                    <a:pt x="161728" y="24766"/>
                    <a:pt x="161497" y="23153"/>
                    <a:pt x="161497" y="21541"/>
                  </a:cubicBezTo>
                  <a:cubicBezTo>
                    <a:pt x="161497" y="20734"/>
                    <a:pt x="161497" y="20043"/>
                    <a:pt x="161497" y="19352"/>
                  </a:cubicBezTo>
                  <a:cubicBezTo>
                    <a:pt x="161497" y="18661"/>
                    <a:pt x="161497" y="17970"/>
                    <a:pt x="161497" y="17394"/>
                  </a:cubicBezTo>
                  <a:cubicBezTo>
                    <a:pt x="161497" y="16703"/>
                    <a:pt x="161497" y="16242"/>
                    <a:pt x="161612" y="15781"/>
                  </a:cubicBezTo>
                  <a:cubicBezTo>
                    <a:pt x="161612" y="15320"/>
                    <a:pt x="161728" y="14860"/>
                    <a:pt x="161843" y="14514"/>
                  </a:cubicBezTo>
                  <a:cubicBezTo>
                    <a:pt x="162649" y="15320"/>
                    <a:pt x="163686" y="16242"/>
                    <a:pt x="164838" y="17509"/>
                  </a:cubicBezTo>
                  <a:cubicBezTo>
                    <a:pt x="165990" y="18661"/>
                    <a:pt x="167257" y="20158"/>
                    <a:pt x="168524" y="21656"/>
                  </a:cubicBezTo>
                  <a:cubicBezTo>
                    <a:pt x="169906" y="23153"/>
                    <a:pt x="171288" y="24766"/>
                    <a:pt x="172786" y="26494"/>
                  </a:cubicBezTo>
                  <a:cubicBezTo>
                    <a:pt x="174168" y="28222"/>
                    <a:pt x="175781" y="29950"/>
                    <a:pt x="177163" y="31677"/>
                  </a:cubicBezTo>
                  <a:cubicBezTo>
                    <a:pt x="178891" y="33520"/>
                    <a:pt x="180388" y="35364"/>
                    <a:pt x="182001" y="37091"/>
                  </a:cubicBezTo>
                  <a:cubicBezTo>
                    <a:pt x="183614" y="38819"/>
                    <a:pt x="185111" y="40547"/>
                    <a:pt x="186724" y="42160"/>
                  </a:cubicBezTo>
                  <a:cubicBezTo>
                    <a:pt x="188337" y="43772"/>
                    <a:pt x="189949" y="45270"/>
                    <a:pt x="191792" y="46652"/>
                  </a:cubicBezTo>
                  <a:cubicBezTo>
                    <a:pt x="193635" y="48034"/>
                    <a:pt x="195478" y="49186"/>
                    <a:pt x="197552" y="50223"/>
                  </a:cubicBezTo>
                  <a:lnTo>
                    <a:pt x="200547" y="51029"/>
                  </a:lnTo>
                  <a:cubicBezTo>
                    <a:pt x="202159" y="51029"/>
                    <a:pt x="203311" y="50799"/>
                    <a:pt x="204233" y="50338"/>
                  </a:cubicBezTo>
                  <a:cubicBezTo>
                    <a:pt x="205154" y="49878"/>
                    <a:pt x="205846" y="49302"/>
                    <a:pt x="206421" y="48610"/>
                  </a:cubicBezTo>
                  <a:cubicBezTo>
                    <a:pt x="206882" y="47919"/>
                    <a:pt x="207343" y="47113"/>
                    <a:pt x="207689" y="46191"/>
                  </a:cubicBezTo>
                  <a:cubicBezTo>
                    <a:pt x="208034" y="45270"/>
                    <a:pt x="208265" y="44464"/>
                    <a:pt x="208495" y="43542"/>
                  </a:cubicBezTo>
                  <a:cubicBezTo>
                    <a:pt x="208840" y="42160"/>
                    <a:pt x="209071" y="40662"/>
                    <a:pt x="209301" y="39165"/>
                  </a:cubicBezTo>
                  <a:cubicBezTo>
                    <a:pt x="209532" y="37552"/>
                    <a:pt x="209762" y="36055"/>
                    <a:pt x="209877" y="34442"/>
                  </a:cubicBezTo>
                  <a:cubicBezTo>
                    <a:pt x="210108" y="32829"/>
                    <a:pt x="210223" y="31332"/>
                    <a:pt x="210338" y="29719"/>
                  </a:cubicBezTo>
                  <a:cubicBezTo>
                    <a:pt x="210453" y="28222"/>
                    <a:pt x="210684" y="26724"/>
                    <a:pt x="210799" y="25342"/>
                  </a:cubicBezTo>
                  <a:cubicBezTo>
                    <a:pt x="210799" y="24651"/>
                    <a:pt x="211029" y="24075"/>
                    <a:pt x="211144" y="23384"/>
                  </a:cubicBezTo>
                  <a:cubicBezTo>
                    <a:pt x="211259" y="22808"/>
                    <a:pt x="211375" y="22232"/>
                    <a:pt x="211490" y="21656"/>
                  </a:cubicBezTo>
                  <a:cubicBezTo>
                    <a:pt x="211490" y="21080"/>
                    <a:pt x="211720" y="20619"/>
                    <a:pt x="211835" y="20158"/>
                  </a:cubicBezTo>
                  <a:cubicBezTo>
                    <a:pt x="211951" y="19698"/>
                    <a:pt x="212066" y="19352"/>
                    <a:pt x="212181" y="19006"/>
                  </a:cubicBezTo>
                  <a:cubicBezTo>
                    <a:pt x="212872" y="19813"/>
                    <a:pt x="213678" y="20734"/>
                    <a:pt x="214485" y="21886"/>
                  </a:cubicBezTo>
                  <a:cubicBezTo>
                    <a:pt x="215406" y="23038"/>
                    <a:pt x="216443" y="24420"/>
                    <a:pt x="217480" y="25803"/>
                  </a:cubicBezTo>
                  <a:cubicBezTo>
                    <a:pt x="218517" y="27300"/>
                    <a:pt x="219668" y="28798"/>
                    <a:pt x="220820" y="30410"/>
                  </a:cubicBezTo>
                  <a:cubicBezTo>
                    <a:pt x="221972" y="32023"/>
                    <a:pt x="223124" y="33636"/>
                    <a:pt x="224161" y="35248"/>
                  </a:cubicBezTo>
                  <a:cubicBezTo>
                    <a:pt x="225774" y="37437"/>
                    <a:pt x="227386" y="39626"/>
                    <a:pt x="228884" y="41814"/>
                  </a:cubicBezTo>
                  <a:cubicBezTo>
                    <a:pt x="230381" y="43888"/>
                    <a:pt x="231879" y="45961"/>
                    <a:pt x="233491" y="47919"/>
                  </a:cubicBezTo>
                  <a:cubicBezTo>
                    <a:pt x="235104" y="49878"/>
                    <a:pt x="236717" y="51721"/>
                    <a:pt x="238675" y="53448"/>
                  </a:cubicBezTo>
                  <a:cubicBezTo>
                    <a:pt x="240633" y="55061"/>
                    <a:pt x="242707" y="56674"/>
                    <a:pt x="245241" y="57941"/>
                  </a:cubicBezTo>
                  <a:lnTo>
                    <a:pt x="246393" y="58402"/>
                  </a:lnTo>
                  <a:cubicBezTo>
                    <a:pt x="248005" y="58747"/>
                    <a:pt x="249272" y="58747"/>
                    <a:pt x="250309" y="58517"/>
                  </a:cubicBezTo>
                  <a:cubicBezTo>
                    <a:pt x="251461" y="58286"/>
                    <a:pt x="252267" y="57941"/>
                    <a:pt x="252958" y="57365"/>
                  </a:cubicBezTo>
                  <a:cubicBezTo>
                    <a:pt x="253650" y="56904"/>
                    <a:pt x="254226" y="56213"/>
                    <a:pt x="254686" y="55522"/>
                  </a:cubicBezTo>
                  <a:cubicBezTo>
                    <a:pt x="255147" y="54831"/>
                    <a:pt x="255493" y="54024"/>
                    <a:pt x="255953" y="53333"/>
                  </a:cubicBezTo>
                  <a:cubicBezTo>
                    <a:pt x="256529" y="52181"/>
                    <a:pt x="257105" y="50914"/>
                    <a:pt x="257566" y="49647"/>
                  </a:cubicBezTo>
                  <a:cubicBezTo>
                    <a:pt x="258027" y="48380"/>
                    <a:pt x="258488" y="46998"/>
                    <a:pt x="258948" y="45615"/>
                  </a:cubicBezTo>
                  <a:cubicBezTo>
                    <a:pt x="259409" y="44233"/>
                    <a:pt x="259755" y="42851"/>
                    <a:pt x="260215" y="41469"/>
                  </a:cubicBezTo>
                  <a:cubicBezTo>
                    <a:pt x="260561" y="40202"/>
                    <a:pt x="261022" y="38819"/>
                    <a:pt x="261367" y="37667"/>
                  </a:cubicBezTo>
                  <a:cubicBezTo>
                    <a:pt x="261598" y="37091"/>
                    <a:pt x="261828" y="36515"/>
                    <a:pt x="262059" y="36055"/>
                  </a:cubicBezTo>
                  <a:cubicBezTo>
                    <a:pt x="262289" y="35594"/>
                    <a:pt x="262519" y="35133"/>
                    <a:pt x="262634" y="34672"/>
                  </a:cubicBezTo>
                  <a:cubicBezTo>
                    <a:pt x="262865" y="34212"/>
                    <a:pt x="262980" y="33866"/>
                    <a:pt x="263210" y="33520"/>
                  </a:cubicBezTo>
                  <a:cubicBezTo>
                    <a:pt x="263441" y="33175"/>
                    <a:pt x="263671" y="32945"/>
                    <a:pt x="263902" y="32714"/>
                  </a:cubicBezTo>
                  <a:cubicBezTo>
                    <a:pt x="264017" y="32945"/>
                    <a:pt x="264247" y="33175"/>
                    <a:pt x="264478" y="33520"/>
                  </a:cubicBezTo>
                  <a:cubicBezTo>
                    <a:pt x="264708" y="33751"/>
                    <a:pt x="264823" y="34096"/>
                    <a:pt x="265169" y="34442"/>
                  </a:cubicBezTo>
                  <a:cubicBezTo>
                    <a:pt x="265399" y="34788"/>
                    <a:pt x="265629" y="35133"/>
                    <a:pt x="265975" y="35594"/>
                  </a:cubicBezTo>
                  <a:cubicBezTo>
                    <a:pt x="266205" y="36055"/>
                    <a:pt x="266436" y="36400"/>
                    <a:pt x="266781" y="36861"/>
                  </a:cubicBezTo>
                  <a:cubicBezTo>
                    <a:pt x="267588" y="38243"/>
                    <a:pt x="268509" y="39626"/>
                    <a:pt x="269316" y="41238"/>
                  </a:cubicBezTo>
                  <a:cubicBezTo>
                    <a:pt x="270237" y="42851"/>
                    <a:pt x="271159" y="44464"/>
                    <a:pt x="272080" y="46076"/>
                  </a:cubicBezTo>
                  <a:cubicBezTo>
                    <a:pt x="273002" y="47804"/>
                    <a:pt x="274038" y="49532"/>
                    <a:pt x="274960" y="51260"/>
                  </a:cubicBezTo>
                  <a:cubicBezTo>
                    <a:pt x="275997" y="52988"/>
                    <a:pt x="276918" y="54716"/>
                    <a:pt x="277955" y="56443"/>
                  </a:cubicBezTo>
                  <a:cubicBezTo>
                    <a:pt x="278992" y="58171"/>
                    <a:pt x="280028" y="59784"/>
                    <a:pt x="281065" y="61397"/>
                  </a:cubicBezTo>
                  <a:cubicBezTo>
                    <a:pt x="282102" y="63009"/>
                    <a:pt x="283138" y="64622"/>
                    <a:pt x="284290" y="66119"/>
                  </a:cubicBezTo>
                  <a:cubicBezTo>
                    <a:pt x="285442" y="67617"/>
                    <a:pt x="286709" y="69114"/>
                    <a:pt x="288322" y="70497"/>
                  </a:cubicBezTo>
                  <a:cubicBezTo>
                    <a:pt x="289819" y="71879"/>
                    <a:pt x="291663" y="73146"/>
                    <a:pt x="293736" y="74183"/>
                  </a:cubicBezTo>
                  <a:cubicBezTo>
                    <a:pt x="295349" y="74759"/>
                    <a:pt x="296501" y="74989"/>
                    <a:pt x="297652" y="74989"/>
                  </a:cubicBezTo>
                  <a:cubicBezTo>
                    <a:pt x="298689" y="74989"/>
                    <a:pt x="299611" y="74759"/>
                    <a:pt x="300417" y="74413"/>
                  </a:cubicBezTo>
                  <a:cubicBezTo>
                    <a:pt x="301108" y="74068"/>
                    <a:pt x="301799" y="73607"/>
                    <a:pt x="302375" y="73031"/>
                  </a:cubicBezTo>
                  <a:cubicBezTo>
                    <a:pt x="302951" y="72455"/>
                    <a:pt x="303527" y="71879"/>
                    <a:pt x="303988" y="71418"/>
                  </a:cubicBezTo>
                  <a:cubicBezTo>
                    <a:pt x="304794" y="70612"/>
                    <a:pt x="305601" y="69575"/>
                    <a:pt x="306292" y="68538"/>
                  </a:cubicBezTo>
                  <a:cubicBezTo>
                    <a:pt x="306983" y="67502"/>
                    <a:pt x="307674" y="66350"/>
                    <a:pt x="308365" y="65313"/>
                  </a:cubicBezTo>
                  <a:cubicBezTo>
                    <a:pt x="309056" y="64161"/>
                    <a:pt x="309632" y="63009"/>
                    <a:pt x="310323" y="61973"/>
                  </a:cubicBezTo>
                  <a:cubicBezTo>
                    <a:pt x="310899" y="60936"/>
                    <a:pt x="311590" y="59784"/>
                    <a:pt x="312166" y="58862"/>
                  </a:cubicBezTo>
                  <a:cubicBezTo>
                    <a:pt x="312397" y="58402"/>
                    <a:pt x="312742" y="57941"/>
                    <a:pt x="313088" y="57480"/>
                  </a:cubicBezTo>
                  <a:cubicBezTo>
                    <a:pt x="313434" y="57019"/>
                    <a:pt x="313664" y="56674"/>
                    <a:pt x="313894" y="56328"/>
                  </a:cubicBezTo>
                  <a:cubicBezTo>
                    <a:pt x="314240" y="55983"/>
                    <a:pt x="314470" y="55637"/>
                    <a:pt x="314701" y="55291"/>
                  </a:cubicBezTo>
                  <a:cubicBezTo>
                    <a:pt x="315046" y="54946"/>
                    <a:pt x="315277" y="54716"/>
                    <a:pt x="315507" y="54600"/>
                  </a:cubicBezTo>
                  <a:lnTo>
                    <a:pt x="315622" y="54600"/>
                  </a:lnTo>
                  <a:cubicBezTo>
                    <a:pt x="316198" y="55637"/>
                    <a:pt x="316889" y="56789"/>
                    <a:pt x="317580" y="58286"/>
                  </a:cubicBezTo>
                  <a:cubicBezTo>
                    <a:pt x="318272" y="59669"/>
                    <a:pt x="319078" y="61397"/>
                    <a:pt x="319884" y="63124"/>
                  </a:cubicBezTo>
                  <a:cubicBezTo>
                    <a:pt x="320691" y="64852"/>
                    <a:pt x="321497" y="66811"/>
                    <a:pt x="322418" y="68769"/>
                  </a:cubicBezTo>
                  <a:cubicBezTo>
                    <a:pt x="323225" y="70727"/>
                    <a:pt x="324146" y="72685"/>
                    <a:pt x="324953" y="74644"/>
                  </a:cubicBezTo>
                  <a:cubicBezTo>
                    <a:pt x="325989" y="76717"/>
                    <a:pt x="326796" y="78675"/>
                    <a:pt x="327717" y="80633"/>
                  </a:cubicBezTo>
                  <a:cubicBezTo>
                    <a:pt x="328639" y="82592"/>
                    <a:pt x="329445" y="84550"/>
                    <a:pt x="330597" y="86393"/>
                  </a:cubicBezTo>
                  <a:cubicBezTo>
                    <a:pt x="331634" y="88236"/>
                    <a:pt x="332901" y="90079"/>
                    <a:pt x="334398" y="91922"/>
                  </a:cubicBezTo>
                  <a:cubicBezTo>
                    <a:pt x="336011" y="93650"/>
                    <a:pt x="337854" y="95493"/>
                    <a:pt x="340158" y="97106"/>
                  </a:cubicBezTo>
                  <a:lnTo>
                    <a:pt x="341655" y="97797"/>
                  </a:lnTo>
                  <a:cubicBezTo>
                    <a:pt x="344074" y="98488"/>
                    <a:pt x="345917" y="98603"/>
                    <a:pt x="347645" y="98373"/>
                  </a:cubicBezTo>
                  <a:cubicBezTo>
                    <a:pt x="349258" y="98142"/>
                    <a:pt x="350640" y="97451"/>
                    <a:pt x="351792" y="96530"/>
                  </a:cubicBezTo>
                  <a:cubicBezTo>
                    <a:pt x="352944" y="95723"/>
                    <a:pt x="353981" y="94571"/>
                    <a:pt x="355017" y="93535"/>
                  </a:cubicBezTo>
                  <a:cubicBezTo>
                    <a:pt x="356054" y="92383"/>
                    <a:pt x="357091" y="91231"/>
                    <a:pt x="358358" y="90309"/>
                  </a:cubicBezTo>
                  <a:cubicBezTo>
                    <a:pt x="358934" y="89733"/>
                    <a:pt x="359395" y="89273"/>
                    <a:pt x="359971" y="88697"/>
                  </a:cubicBezTo>
                  <a:cubicBezTo>
                    <a:pt x="360431" y="88121"/>
                    <a:pt x="361007" y="87660"/>
                    <a:pt x="361583" y="87199"/>
                  </a:cubicBezTo>
                  <a:cubicBezTo>
                    <a:pt x="362044" y="86739"/>
                    <a:pt x="362505" y="86278"/>
                    <a:pt x="362966" y="85817"/>
                  </a:cubicBezTo>
                  <a:cubicBezTo>
                    <a:pt x="363426" y="85471"/>
                    <a:pt x="363887" y="85011"/>
                    <a:pt x="364348" y="84780"/>
                  </a:cubicBezTo>
                  <a:lnTo>
                    <a:pt x="365845" y="83859"/>
                  </a:lnTo>
                  <a:cubicBezTo>
                    <a:pt x="366306" y="84780"/>
                    <a:pt x="366882" y="86047"/>
                    <a:pt x="367343" y="87545"/>
                  </a:cubicBezTo>
                  <a:cubicBezTo>
                    <a:pt x="367919" y="88927"/>
                    <a:pt x="368495" y="90655"/>
                    <a:pt x="368955" y="92383"/>
                  </a:cubicBezTo>
                  <a:cubicBezTo>
                    <a:pt x="369531" y="94111"/>
                    <a:pt x="370107" y="95954"/>
                    <a:pt x="370683" y="97912"/>
                  </a:cubicBezTo>
                  <a:cubicBezTo>
                    <a:pt x="371259" y="99755"/>
                    <a:pt x="371835" y="101713"/>
                    <a:pt x="372411" y="103556"/>
                  </a:cubicBezTo>
                  <a:cubicBezTo>
                    <a:pt x="373217" y="105630"/>
                    <a:pt x="373793" y="107588"/>
                    <a:pt x="374485" y="109431"/>
                  </a:cubicBezTo>
                  <a:cubicBezTo>
                    <a:pt x="375176" y="111389"/>
                    <a:pt x="375752" y="113232"/>
                    <a:pt x="376558" y="115191"/>
                  </a:cubicBezTo>
                  <a:cubicBezTo>
                    <a:pt x="377364" y="117034"/>
                    <a:pt x="378401" y="118992"/>
                    <a:pt x="379783" y="120835"/>
                  </a:cubicBezTo>
                  <a:cubicBezTo>
                    <a:pt x="381166" y="122678"/>
                    <a:pt x="382778" y="124636"/>
                    <a:pt x="384967" y="126594"/>
                  </a:cubicBezTo>
                  <a:cubicBezTo>
                    <a:pt x="385312" y="126710"/>
                    <a:pt x="385543" y="126940"/>
                    <a:pt x="385773" y="127055"/>
                  </a:cubicBezTo>
                  <a:cubicBezTo>
                    <a:pt x="386004" y="127286"/>
                    <a:pt x="386349" y="127401"/>
                    <a:pt x="386580" y="127516"/>
                  </a:cubicBezTo>
                  <a:cubicBezTo>
                    <a:pt x="386810" y="127631"/>
                    <a:pt x="387040" y="127862"/>
                    <a:pt x="387271" y="127862"/>
                  </a:cubicBezTo>
                  <a:cubicBezTo>
                    <a:pt x="387501" y="127977"/>
                    <a:pt x="387731" y="128092"/>
                    <a:pt x="387962" y="128207"/>
                  </a:cubicBezTo>
                  <a:cubicBezTo>
                    <a:pt x="390035" y="128783"/>
                    <a:pt x="391763" y="129013"/>
                    <a:pt x="393376" y="129013"/>
                  </a:cubicBezTo>
                  <a:cubicBezTo>
                    <a:pt x="394873" y="129013"/>
                    <a:pt x="396256" y="128553"/>
                    <a:pt x="397638" y="128092"/>
                  </a:cubicBezTo>
                  <a:cubicBezTo>
                    <a:pt x="398905" y="127516"/>
                    <a:pt x="400172" y="126825"/>
                    <a:pt x="401324" y="126134"/>
                  </a:cubicBezTo>
                  <a:cubicBezTo>
                    <a:pt x="402591" y="125443"/>
                    <a:pt x="403743" y="124636"/>
                    <a:pt x="405125" y="123945"/>
                  </a:cubicBezTo>
                  <a:cubicBezTo>
                    <a:pt x="405816" y="123600"/>
                    <a:pt x="406392" y="123139"/>
                    <a:pt x="406968" y="122793"/>
                  </a:cubicBezTo>
                  <a:cubicBezTo>
                    <a:pt x="407544" y="122448"/>
                    <a:pt x="408120" y="122102"/>
                    <a:pt x="408696" y="121756"/>
                  </a:cubicBezTo>
                  <a:cubicBezTo>
                    <a:pt x="409272" y="121411"/>
                    <a:pt x="409848" y="121065"/>
                    <a:pt x="410309" y="120835"/>
                  </a:cubicBezTo>
                  <a:cubicBezTo>
                    <a:pt x="410885" y="120489"/>
                    <a:pt x="411346" y="120259"/>
                    <a:pt x="411806" y="120029"/>
                  </a:cubicBezTo>
                  <a:lnTo>
                    <a:pt x="413880" y="119453"/>
                  </a:lnTo>
                  <a:cubicBezTo>
                    <a:pt x="414225" y="120374"/>
                    <a:pt x="414571" y="121641"/>
                    <a:pt x="414916" y="123024"/>
                  </a:cubicBezTo>
                  <a:cubicBezTo>
                    <a:pt x="415262" y="124406"/>
                    <a:pt x="415608" y="125903"/>
                    <a:pt x="415838" y="127631"/>
                  </a:cubicBezTo>
                  <a:cubicBezTo>
                    <a:pt x="416184" y="129359"/>
                    <a:pt x="416529" y="131087"/>
                    <a:pt x="416760" y="132930"/>
                  </a:cubicBezTo>
                  <a:cubicBezTo>
                    <a:pt x="417105" y="134773"/>
                    <a:pt x="417451" y="136501"/>
                    <a:pt x="417681" y="138344"/>
                  </a:cubicBezTo>
                  <a:cubicBezTo>
                    <a:pt x="418142" y="140302"/>
                    <a:pt x="418487" y="142145"/>
                    <a:pt x="418833" y="143988"/>
                  </a:cubicBezTo>
                  <a:cubicBezTo>
                    <a:pt x="419179" y="145831"/>
                    <a:pt x="419639" y="147674"/>
                    <a:pt x="420215" y="149517"/>
                  </a:cubicBezTo>
                  <a:cubicBezTo>
                    <a:pt x="420791" y="151360"/>
                    <a:pt x="421597" y="153203"/>
                    <a:pt x="422634" y="155162"/>
                  </a:cubicBezTo>
                  <a:cubicBezTo>
                    <a:pt x="423786" y="157120"/>
                    <a:pt x="425284" y="159193"/>
                    <a:pt x="427242" y="161267"/>
                  </a:cubicBezTo>
                  <a:cubicBezTo>
                    <a:pt x="427703" y="161612"/>
                    <a:pt x="428048" y="161958"/>
                    <a:pt x="428394" y="162304"/>
                  </a:cubicBezTo>
                  <a:cubicBezTo>
                    <a:pt x="428739" y="162649"/>
                    <a:pt x="429085" y="162880"/>
                    <a:pt x="429430" y="163110"/>
                  </a:cubicBezTo>
                  <a:cubicBezTo>
                    <a:pt x="429776" y="163340"/>
                    <a:pt x="430122" y="163571"/>
                    <a:pt x="430582" y="163686"/>
                  </a:cubicBezTo>
                  <a:cubicBezTo>
                    <a:pt x="430928" y="163916"/>
                    <a:pt x="431274" y="164031"/>
                    <a:pt x="431504" y="164147"/>
                  </a:cubicBezTo>
                  <a:cubicBezTo>
                    <a:pt x="431504" y="164147"/>
                    <a:pt x="431504" y="164147"/>
                    <a:pt x="431619" y="164147"/>
                  </a:cubicBezTo>
                  <a:cubicBezTo>
                    <a:pt x="431619" y="164147"/>
                    <a:pt x="431619" y="164147"/>
                    <a:pt x="431734" y="164147"/>
                  </a:cubicBezTo>
                  <a:cubicBezTo>
                    <a:pt x="431734" y="164147"/>
                    <a:pt x="431734" y="164147"/>
                    <a:pt x="431849" y="164147"/>
                  </a:cubicBezTo>
                  <a:cubicBezTo>
                    <a:pt x="431849" y="164147"/>
                    <a:pt x="431849" y="164147"/>
                    <a:pt x="431965" y="164147"/>
                  </a:cubicBezTo>
                  <a:cubicBezTo>
                    <a:pt x="433693" y="164723"/>
                    <a:pt x="435305" y="165068"/>
                    <a:pt x="436687" y="165183"/>
                  </a:cubicBezTo>
                  <a:cubicBezTo>
                    <a:pt x="438185" y="165183"/>
                    <a:pt x="439567" y="165183"/>
                    <a:pt x="440950" y="164953"/>
                  </a:cubicBezTo>
                  <a:cubicBezTo>
                    <a:pt x="442332" y="164723"/>
                    <a:pt x="443599" y="164377"/>
                    <a:pt x="444981" y="164031"/>
                  </a:cubicBezTo>
                  <a:cubicBezTo>
                    <a:pt x="446248" y="163571"/>
                    <a:pt x="447631" y="163225"/>
                    <a:pt x="449013" y="162880"/>
                  </a:cubicBezTo>
                  <a:cubicBezTo>
                    <a:pt x="449934" y="162534"/>
                    <a:pt x="450971" y="162188"/>
                    <a:pt x="451893" y="161958"/>
                  </a:cubicBezTo>
                  <a:cubicBezTo>
                    <a:pt x="452814" y="161612"/>
                    <a:pt x="453851" y="161497"/>
                    <a:pt x="454657" y="161267"/>
                  </a:cubicBezTo>
                  <a:cubicBezTo>
                    <a:pt x="455579" y="161036"/>
                    <a:pt x="456385" y="160921"/>
                    <a:pt x="457191" y="160806"/>
                  </a:cubicBezTo>
                  <a:cubicBezTo>
                    <a:pt x="457883" y="160806"/>
                    <a:pt x="458574" y="160691"/>
                    <a:pt x="459150" y="160691"/>
                  </a:cubicBezTo>
                  <a:lnTo>
                    <a:pt x="459495" y="162304"/>
                  </a:lnTo>
                  <a:cubicBezTo>
                    <a:pt x="459726" y="163801"/>
                    <a:pt x="459956" y="165644"/>
                    <a:pt x="460071" y="167602"/>
                  </a:cubicBezTo>
                  <a:cubicBezTo>
                    <a:pt x="460071" y="169561"/>
                    <a:pt x="460186" y="171749"/>
                    <a:pt x="460302" y="173938"/>
                  </a:cubicBezTo>
                  <a:cubicBezTo>
                    <a:pt x="460302" y="176126"/>
                    <a:pt x="460417" y="178430"/>
                    <a:pt x="460647" y="180734"/>
                  </a:cubicBezTo>
                  <a:cubicBezTo>
                    <a:pt x="460762" y="183038"/>
                    <a:pt x="460993" y="185342"/>
                    <a:pt x="461453" y="187415"/>
                  </a:cubicBezTo>
                  <a:cubicBezTo>
                    <a:pt x="461684" y="188337"/>
                    <a:pt x="461799" y="189373"/>
                    <a:pt x="462029" y="190410"/>
                  </a:cubicBezTo>
                  <a:cubicBezTo>
                    <a:pt x="462260" y="191447"/>
                    <a:pt x="462605" y="192483"/>
                    <a:pt x="462951" y="193635"/>
                  </a:cubicBezTo>
                  <a:cubicBezTo>
                    <a:pt x="463412" y="194787"/>
                    <a:pt x="463872" y="195939"/>
                    <a:pt x="464679" y="197091"/>
                  </a:cubicBezTo>
                  <a:cubicBezTo>
                    <a:pt x="465370" y="198243"/>
                    <a:pt x="466291" y="199510"/>
                    <a:pt x="467443" y="200892"/>
                  </a:cubicBezTo>
                  <a:cubicBezTo>
                    <a:pt x="468019" y="201584"/>
                    <a:pt x="468595" y="202159"/>
                    <a:pt x="469171" y="202620"/>
                  </a:cubicBezTo>
                  <a:cubicBezTo>
                    <a:pt x="469747" y="203081"/>
                    <a:pt x="470323" y="203542"/>
                    <a:pt x="470899" y="203887"/>
                  </a:cubicBezTo>
                  <a:cubicBezTo>
                    <a:pt x="471475" y="204233"/>
                    <a:pt x="471936" y="204578"/>
                    <a:pt x="472512" y="204809"/>
                  </a:cubicBezTo>
                  <a:cubicBezTo>
                    <a:pt x="472972" y="205039"/>
                    <a:pt x="473548" y="205270"/>
                    <a:pt x="474009" y="205500"/>
                  </a:cubicBezTo>
                  <a:cubicBezTo>
                    <a:pt x="476428" y="206306"/>
                    <a:pt x="478962" y="206767"/>
                    <a:pt x="481612" y="206882"/>
                  </a:cubicBezTo>
                  <a:cubicBezTo>
                    <a:pt x="484146" y="206997"/>
                    <a:pt x="486795" y="206882"/>
                    <a:pt x="489330" y="206882"/>
                  </a:cubicBezTo>
                  <a:cubicBezTo>
                    <a:pt x="491749" y="206767"/>
                    <a:pt x="494168" y="206537"/>
                    <a:pt x="496126" y="206422"/>
                  </a:cubicBezTo>
                  <a:cubicBezTo>
                    <a:pt x="498199" y="206422"/>
                    <a:pt x="499927" y="206422"/>
                    <a:pt x="501194" y="206767"/>
                  </a:cubicBezTo>
                  <a:cubicBezTo>
                    <a:pt x="501425" y="208265"/>
                    <a:pt x="501309" y="210223"/>
                    <a:pt x="501194" y="212411"/>
                  </a:cubicBezTo>
                  <a:cubicBezTo>
                    <a:pt x="500964" y="214600"/>
                    <a:pt x="500618" y="217019"/>
                    <a:pt x="500388" y="219553"/>
                  </a:cubicBezTo>
                  <a:cubicBezTo>
                    <a:pt x="500042" y="222087"/>
                    <a:pt x="499812" y="224852"/>
                    <a:pt x="499697" y="227617"/>
                  </a:cubicBezTo>
                  <a:cubicBezTo>
                    <a:pt x="499697" y="230381"/>
                    <a:pt x="499697" y="233031"/>
                    <a:pt x="500042" y="235680"/>
                  </a:cubicBezTo>
                  <a:cubicBezTo>
                    <a:pt x="500042" y="236371"/>
                    <a:pt x="500273" y="236947"/>
                    <a:pt x="500388" y="237638"/>
                  </a:cubicBezTo>
                  <a:cubicBezTo>
                    <a:pt x="500503" y="238329"/>
                    <a:pt x="500733" y="239020"/>
                    <a:pt x="501079" y="239827"/>
                  </a:cubicBezTo>
                  <a:cubicBezTo>
                    <a:pt x="501309" y="240633"/>
                    <a:pt x="501770" y="241439"/>
                    <a:pt x="502231" y="242246"/>
                  </a:cubicBezTo>
                  <a:cubicBezTo>
                    <a:pt x="502692" y="243052"/>
                    <a:pt x="503152" y="243858"/>
                    <a:pt x="503844" y="244780"/>
                  </a:cubicBezTo>
                  <a:cubicBezTo>
                    <a:pt x="504765" y="245817"/>
                    <a:pt x="505571" y="246738"/>
                    <a:pt x="506378" y="247545"/>
                  </a:cubicBezTo>
                  <a:cubicBezTo>
                    <a:pt x="507184" y="248351"/>
                    <a:pt x="507990" y="248927"/>
                    <a:pt x="508797" y="249503"/>
                  </a:cubicBezTo>
                  <a:cubicBezTo>
                    <a:pt x="509603" y="249964"/>
                    <a:pt x="510294" y="250424"/>
                    <a:pt x="511101" y="250770"/>
                  </a:cubicBezTo>
                  <a:cubicBezTo>
                    <a:pt x="511792" y="251115"/>
                    <a:pt x="512483" y="251461"/>
                    <a:pt x="513174" y="251691"/>
                  </a:cubicBezTo>
                  <a:cubicBezTo>
                    <a:pt x="515363" y="252498"/>
                    <a:pt x="517666" y="253074"/>
                    <a:pt x="519970" y="253534"/>
                  </a:cubicBezTo>
                  <a:cubicBezTo>
                    <a:pt x="522274" y="253995"/>
                    <a:pt x="524693" y="254341"/>
                    <a:pt x="526997" y="254571"/>
                  </a:cubicBezTo>
                  <a:cubicBezTo>
                    <a:pt x="529301" y="254917"/>
                    <a:pt x="531489" y="255147"/>
                    <a:pt x="533448" y="255493"/>
                  </a:cubicBezTo>
                  <a:cubicBezTo>
                    <a:pt x="535406" y="255838"/>
                    <a:pt x="537134" y="256184"/>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6760"/>
                    <a:pt x="538516" y="256760"/>
                    <a:pt x="538516" y="256760"/>
                  </a:cubicBezTo>
                  <a:cubicBezTo>
                    <a:pt x="538516" y="257336"/>
                    <a:pt x="538516" y="258027"/>
                    <a:pt x="538286" y="258833"/>
                  </a:cubicBezTo>
                  <a:cubicBezTo>
                    <a:pt x="538170" y="259640"/>
                    <a:pt x="537940" y="260561"/>
                    <a:pt x="537710" y="261483"/>
                  </a:cubicBezTo>
                  <a:cubicBezTo>
                    <a:pt x="537479" y="262519"/>
                    <a:pt x="537249" y="263441"/>
                    <a:pt x="536903" y="264478"/>
                  </a:cubicBezTo>
                  <a:cubicBezTo>
                    <a:pt x="536558" y="265514"/>
                    <a:pt x="536212" y="266551"/>
                    <a:pt x="535867" y="267588"/>
                  </a:cubicBezTo>
                  <a:cubicBezTo>
                    <a:pt x="535521" y="268970"/>
                    <a:pt x="535060" y="270352"/>
                    <a:pt x="534599" y="271735"/>
                  </a:cubicBezTo>
                  <a:cubicBezTo>
                    <a:pt x="534139" y="273117"/>
                    <a:pt x="533793" y="274499"/>
                    <a:pt x="533563" y="275881"/>
                  </a:cubicBezTo>
                  <a:cubicBezTo>
                    <a:pt x="533217" y="277264"/>
                    <a:pt x="532987" y="278761"/>
                    <a:pt x="532987" y="280259"/>
                  </a:cubicBezTo>
                  <a:cubicBezTo>
                    <a:pt x="532987" y="281871"/>
                    <a:pt x="532987" y="283484"/>
                    <a:pt x="533217" y="285212"/>
                  </a:cubicBezTo>
                  <a:cubicBezTo>
                    <a:pt x="533217" y="285673"/>
                    <a:pt x="533448" y="286133"/>
                    <a:pt x="533563" y="286594"/>
                  </a:cubicBezTo>
                  <a:cubicBezTo>
                    <a:pt x="533678" y="287055"/>
                    <a:pt x="533908" y="287631"/>
                    <a:pt x="534024" y="288207"/>
                  </a:cubicBezTo>
                  <a:cubicBezTo>
                    <a:pt x="534254" y="288783"/>
                    <a:pt x="534484" y="289359"/>
                    <a:pt x="534715" y="289935"/>
                  </a:cubicBezTo>
                  <a:cubicBezTo>
                    <a:pt x="535060" y="290511"/>
                    <a:pt x="535291" y="291087"/>
                    <a:pt x="535751" y="291663"/>
                  </a:cubicBezTo>
                  <a:cubicBezTo>
                    <a:pt x="537019" y="293621"/>
                    <a:pt x="538286" y="295118"/>
                    <a:pt x="539553" y="296270"/>
                  </a:cubicBezTo>
                  <a:cubicBezTo>
                    <a:pt x="540820" y="297422"/>
                    <a:pt x="541972" y="298344"/>
                    <a:pt x="543239" y="299150"/>
                  </a:cubicBezTo>
                  <a:cubicBezTo>
                    <a:pt x="544506" y="299841"/>
                    <a:pt x="545658" y="300417"/>
                    <a:pt x="546925" y="300878"/>
                  </a:cubicBezTo>
                  <a:cubicBezTo>
                    <a:pt x="548077" y="301454"/>
                    <a:pt x="549344" y="301915"/>
                    <a:pt x="550496" y="302490"/>
                  </a:cubicBezTo>
                  <a:cubicBezTo>
                    <a:pt x="551878" y="302951"/>
                    <a:pt x="553376" y="303412"/>
                    <a:pt x="554873" y="303873"/>
                  </a:cubicBezTo>
                  <a:cubicBezTo>
                    <a:pt x="556255" y="304334"/>
                    <a:pt x="557753" y="304794"/>
                    <a:pt x="559250" y="305255"/>
                  </a:cubicBezTo>
                  <a:cubicBezTo>
                    <a:pt x="560633" y="305716"/>
                    <a:pt x="562130" y="306177"/>
                    <a:pt x="563397" y="306522"/>
                  </a:cubicBezTo>
                  <a:cubicBezTo>
                    <a:pt x="564664" y="306983"/>
                    <a:pt x="566046" y="307444"/>
                    <a:pt x="567198" y="307904"/>
                  </a:cubicBezTo>
                  <a:cubicBezTo>
                    <a:pt x="567659" y="308020"/>
                    <a:pt x="568005" y="308250"/>
                    <a:pt x="568465" y="308365"/>
                  </a:cubicBezTo>
                  <a:cubicBezTo>
                    <a:pt x="568926" y="308480"/>
                    <a:pt x="569272" y="308711"/>
                    <a:pt x="569617" y="308826"/>
                  </a:cubicBezTo>
                  <a:cubicBezTo>
                    <a:pt x="569963" y="308941"/>
                    <a:pt x="570309" y="309056"/>
                    <a:pt x="570654" y="309287"/>
                  </a:cubicBezTo>
                  <a:cubicBezTo>
                    <a:pt x="570884" y="309402"/>
                    <a:pt x="571230" y="309632"/>
                    <a:pt x="571460" y="309748"/>
                  </a:cubicBezTo>
                  <a:cubicBezTo>
                    <a:pt x="571345" y="310323"/>
                    <a:pt x="571115" y="310899"/>
                    <a:pt x="570769" y="311591"/>
                  </a:cubicBezTo>
                  <a:cubicBezTo>
                    <a:pt x="570539" y="312282"/>
                    <a:pt x="570193" y="313088"/>
                    <a:pt x="569733" y="313894"/>
                  </a:cubicBezTo>
                  <a:cubicBezTo>
                    <a:pt x="569387" y="314701"/>
                    <a:pt x="568926" y="315622"/>
                    <a:pt x="568465" y="316429"/>
                  </a:cubicBezTo>
                  <a:cubicBezTo>
                    <a:pt x="568005" y="317235"/>
                    <a:pt x="567429" y="318156"/>
                    <a:pt x="566853" y="319078"/>
                  </a:cubicBezTo>
                  <a:cubicBezTo>
                    <a:pt x="566162" y="320460"/>
                    <a:pt x="565471" y="321727"/>
                    <a:pt x="564779" y="322879"/>
                  </a:cubicBezTo>
                  <a:cubicBezTo>
                    <a:pt x="564088" y="324146"/>
                    <a:pt x="563397" y="325413"/>
                    <a:pt x="562821" y="326796"/>
                  </a:cubicBezTo>
                  <a:cubicBezTo>
                    <a:pt x="562245" y="328178"/>
                    <a:pt x="561784" y="329560"/>
                    <a:pt x="561554" y="331173"/>
                  </a:cubicBezTo>
                  <a:cubicBezTo>
                    <a:pt x="561324" y="332786"/>
                    <a:pt x="561209" y="334513"/>
                    <a:pt x="561554" y="336587"/>
                  </a:cubicBezTo>
                  <a:cubicBezTo>
                    <a:pt x="561554" y="336932"/>
                    <a:pt x="561669" y="337278"/>
                    <a:pt x="561784" y="337624"/>
                  </a:cubicBezTo>
                  <a:cubicBezTo>
                    <a:pt x="561784" y="337969"/>
                    <a:pt x="562015" y="338430"/>
                    <a:pt x="562130" y="338776"/>
                  </a:cubicBezTo>
                  <a:cubicBezTo>
                    <a:pt x="562360" y="339236"/>
                    <a:pt x="562476" y="339582"/>
                    <a:pt x="562591" y="340043"/>
                  </a:cubicBezTo>
                  <a:cubicBezTo>
                    <a:pt x="562821" y="340503"/>
                    <a:pt x="562936" y="340849"/>
                    <a:pt x="563282" y="341310"/>
                  </a:cubicBezTo>
                  <a:cubicBezTo>
                    <a:pt x="564203" y="342922"/>
                    <a:pt x="565010" y="344189"/>
                    <a:pt x="565931" y="345341"/>
                  </a:cubicBezTo>
                  <a:cubicBezTo>
                    <a:pt x="566853" y="346493"/>
                    <a:pt x="567774" y="347415"/>
                    <a:pt x="568811" y="348221"/>
                  </a:cubicBezTo>
                  <a:cubicBezTo>
                    <a:pt x="569733" y="349027"/>
                    <a:pt x="570769" y="349719"/>
                    <a:pt x="571691" y="350410"/>
                  </a:cubicBezTo>
                  <a:cubicBezTo>
                    <a:pt x="572612" y="351101"/>
                    <a:pt x="573649" y="351677"/>
                    <a:pt x="574571" y="352368"/>
                  </a:cubicBezTo>
                  <a:cubicBezTo>
                    <a:pt x="576068" y="353174"/>
                    <a:pt x="577450" y="353981"/>
                    <a:pt x="579063" y="354787"/>
                  </a:cubicBezTo>
                  <a:cubicBezTo>
                    <a:pt x="580561" y="355593"/>
                    <a:pt x="582058" y="356285"/>
                    <a:pt x="583671" y="357091"/>
                  </a:cubicBezTo>
                  <a:cubicBezTo>
                    <a:pt x="585168" y="357782"/>
                    <a:pt x="586666" y="358473"/>
                    <a:pt x="588163" y="359164"/>
                  </a:cubicBezTo>
                  <a:cubicBezTo>
                    <a:pt x="589661" y="359855"/>
                    <a:pt x="591043" y="360547"/>
                    <a:pt x="592425" y="361238"/>
                  </a:cubicBezTo>
                  <a:cubicBezTo>
                    <a:pt x="593116" y="361583"/>
                    <a:pt x="593692" y="361929"/>
                    <a:pt x="594268" y="362274"/>
                  </a:cubicBezTo>
                  <a:cubicBezTo>
                    <a:pt x="594959" y="362620"/>
                    <a:pt x="595535" y="362966"/>
                    <a:pt x="595996" y="363196"/>
                  </a:cubicBezTo>
                  <a:cubicBezTo>
                    <a:pt x="596572" y="363541"/>
                    <a:pt x="597033" y="363772"/>
                    <a:pt x="597494" y="364117"/>
                  </a:cubicBezTo>
                  <a:cubicBezTo>
                    <a:pt x="597954" y="364463"/>
                    <a:pt x="598415" y="364693"/>
                    <a:pt x="598761" y="364924"/>
                  </a:cubicBezTo>
                  <a:cubicBezTo>
                    <a:pt x="598530" y="365385"/>
                    <a:pt x="598185" y="366076"/>
                    <a:pt x="597609" y="366652"/>
                  </a:cubicBezTo>
                  <a:cubicBezTo>
                    <a:pt x="597148" y="367343"/>
                    <a:pt x="596572" y="368034"/>
                    <a:pt x="595996" y="368725"/>
                  </a:cubicBezTo>
                  <a:cubicBezTo>
                    <a:pt x="595420" y="369416"/>
                    <a:pt x="594729" y="370223"/>
                    <a:pt x="593923" y="371029"/>
                  </a:cubicBezTo>
                  <a:cubicBezTo>
                    <a:pt x="593231" y="371835"/>
                    <a:pt x="592425" y="372642"/>
                    <a:pt x="591619" y="373333"/>
                  </a:cubicBezTo>
                  <a:cubicBezTo>
                    <a:pt x="590697" y="374485"/>
                    <a:pt x="589776" y="375406"/>
                    <a:pt x="588854" y="376443"/>
                  </a:cubicBezTo>
                  <a:cubicBezTo>
                    <a:pt x="587933" y="377480"/>
                    <a:pt x="587011" y="378516"/>
                    <a:pt x="586205" y="379668"/>
                  </a:cubicBezTo>
                  <a:cubicBezTo>
                    <a:pt x="585399" y="380820"/>
                    <a:pt x="584823" y="382087"/>
                    <a:pt x="584477" y="383585"/>
                  </a:cubicBezTo>
                  <a:cubicBezTo>
                    <a:pt x="584131" y="385082"/>
                    <a:pt x="584016" y="386925"/>
                    <a:pt x="584247" y="389229"/>
                  </a:cubicBezTo>
                  <a:lnTo>
                    <a:pt x="585168" y="392109"/>
                  </a:lnTo>
                  <a:cubicBezTo>
                    <a:pt x="585859" y="393721"/>
                    <a:pt x="586550" y="395104"/>
                    <a:pt x="587357" y="396371"/>
                  </a:cubicBezTo>
                  <a:cubicBezTo>
                    <a:pt x="588163" y="397638"/>
                    <a:pt x="589085" y="398675"/>
                    <a:pt x="590006" y="399596"/>
                  </a:cubicBezTo>
                  <a:cubicBezTo>
                    <a:pt x="590928" y="400518"/>
                    <a:pt x="591849" y="401439"/>
                    <a:pt x="592771" y="402246"/>
                  </a:cubicBezTo>
                  <a:cubicBezTo>
                    <a:pt x="593692" y="403052"/>
                    <a:pt x="594614" y="403858"/>
                    <a:pt x="595535" y="404549"/>
                  </a:cubicBezTo>
                  <a:cubicBezTo>
                    <a:pt x="596918" y="405586"/>
                    <a:pt x="598415" y="406623"/>
                    <a:pt x="599913" y="407660"/>
                  </a:cubicBezTo>
                  <a:cubicBezTo>
                    <a:pt x="601410" y="408696"/>
                    <a:pt x="602907" y="409733"/>
                    <a:pt x="604520" y="410654"/>
                  </a:cubicBezTo>
                  <a:cubicBezTo>
                    <a:pt x="606018" y="411691"/>
                    <a:pt x="607515" y="412613"/>
                    <a:pt x="609128" y="413534"/>
                  </a:cubicBezTo>
                  <a:cubicBezTo>
                    <a:pt x="610625" y="414456"/>
                    <a:pt x="612008" y="415377"/>
                    <a:pt x="613505" y="416299"/>
                  </a:cubicBezTo>
                  <a:cubicBezTo>
                    <a:pt x="614081" y="416760"/>
                    <a:pt x="614772" y="417220"/>
                    <a:pt x="615348" y="417566"/>
                  </a:cubicBezTo>
                  <a:cubicBezTo>
                    <a:pt x="615924" y="418027"/>
                    <a:pt x="616500" y="418487"/>
                    <a:pt x="617076" y="418833"/>
                  </a:cubicBezTo>
                  <a:cubicBezTo>
                    <a:pt x="617652" y="419294"/>
                    <a:pt x="618113" y="419639"/>
                    <a:pt x="618573" y="419985"/>
                  </a:cubicBezTo>
                  <a:cubicBezTo>
                    <a:pt x="619034" y="420330"/>
                    <a:pt x="619380" y="420676"/>
                    <a:pt x="619725" y="421022"/>
                  </a:cubicBezTo>
                  <a:cubicBezTo>
                    <a:pt x="619380" y="421482"/>
                    <a:pt x="618919" y="421943"/>
                    <a:pt x="618343" y="422404"/>
                  </a:cubicBezTo>
                  <a:cubicBezTo>
                    <a:pt x="617767" y="422865"/>
                    <a:pt x="617076" y="423441"/>
                    <a:pt x="616270" y="424017"/>
                  </a:cubicBezTo>
                  <a:cubicBezTo>
                    <a:pt x="615463" y="424593"/>
                    <a:pt x="614657" y="425168"/>
                    <a:pt x="613735" y="425744"/>
                  </a:cubicBezTo>
                  <a:cubicBezTo>
                    <a:pt x="612814" y="426320"/>
                    <a:pt x="611892" y="426896"/>
                    <a:pt x="610971" y="427357"/>
                  </a:cubicBezTo>
                  <a:cubicBezTo>
                    <a:pt x="609819" y="428279"/>
                    <a:pt x="608552" y="429085"/>
                    <a:pt x="607285" y="429776"/>
                  </a:cubicBezTo>
                  <a:cubicBezTo>
                    <a:pt x="606018" y="430582"/>
                    <a:pt x="604866" y="431274"/>
                    <a:pt x="603829" y="432310"/>
                  </a:cubicBezTo>
                  <a:cubicBezTo>
                    <a:pt x="602792" y="433232"/>
                    <a:pt x="601986" y="434499"/>
                    <a:pt x="601410" y="435996"/>
                  </a:cubicBezTo>
                  <a:cubicBezTo>
                    <a:pt x="600834" y="437609"/>
                    <a:pt x="600604" y="439567"/>
                    <a:pt x="600719" y="442217"/>
                  </a:cubicBezTo>
                  <a:lnTo>
                    <a:pt x="600949" y="443023"/>
                  </a:lnTo>
                  <a:lnTo>
                    <a:pt x="601180" y="443945"/>
                  </a:lnTo>
                  <a:cubicBezTo>
                    <a:pt x="601756" y="445557"/>
                    <a:pt x="602332" y="446824"/>
                    <a:pt x="603138" y="448091"/>
                  </a:cubicBezTo>
                  <a:cubicBezTo>
                    <a:pt x="603829" y="449358"/>
                    <a:pt x="604635" y="450510"/>
                    <a:pt x="605442" y="451432"/>
                  </a:cubicBezTo>
                  <a:cubicBezTo>
                    <a:pt x="606248" y="452469"/>
                    <a:pt x="607170" y="453390"/>
                    <a:pt x="607976" y="454312"/>
                  </a:cubicBezTo>
                  <a:cubicBezTo>
                    <a:pt x="608782" y="455233"/>
                    <a:pt x="609704" y="456040"/>
                    <a:pt x="610510" y="456846"/>
                  </a:cubicBezTo>
                  <a:cubicBezTo>
                    <a:pt x="611892" y="458113"/>
                    <a:pt x="613390" y="459495"/>
                    <a:pt x="614772" y="460762"/>
                  </a:cubicBezTo>
                  <a:cubicBezTo>
                    <a:pt x="616270" y="462029"/>
                    <a:pt x="617767" y="463297"/>
                    <a:pt x="619265" y="464564"/>
                  </a:cubicBezTo>
                  <a:cubicBezTo>
                    <a:pt x="620762" y="465831"/>
                    <a:pt x="622375" y="466983"/>
                    <a:pt x="623757" y="468250"/>
                  </a:cubicBezTo>
                  <a:cubicBezTo>
                    <a:pt x="625254" y="469402"/>
                    <a:pt x="626752" y="470669"/>
                    <a:pt x="628019" y="471821"/>
                  </a:cubicBezTo>
                  <a:cubicBezTo>
                    <a:pt x="628710" y="472397"/>
                    <a:pt x="629286" y="472973"/>
                    <a:pt x="629862" y="473433"/>
                  </a:cubicBezTo>
                  <a:cubicBezTo>
                    <a:pt x="630438" y="474009"/>
                    <a:pt x="631014" y="474470"/>
                    <a:pt x="631590" y="474931"/>
                  </a:cubicBezTo>
                  <a:cubicBezTo>
                    <a:pt x="632166" y="475392"/>
                    <a:pt x="632627" y="475852"/>
                    <a:pt x="633087" y="476313"/>
                  </a:cubicBezTo>
                  <a:cubicBezTo>
                    <a:pt x="633548" y="476774"/>
                    <a:pt x="633894" y="477119"/>
                    <a:pt x="634239" y="477465"/>
                  </a:cubicBezTo>
                  <a:cubicBezTo>
                    <a:pt x="633779" y="477926"/>
                    <a:pt x="633087" y="478387"/>
                    <a:pt x="632166" y="478732"/>
                  </a:cubicBezTo>
                  <a:cubicBezTo>
                    <a:pt x="631360" y="479193"/>
                    <a:pt x="630208" y="479538"/>
                    <a:pt x="629171" y="479999"/>
                  </a:cubicBezTo>
                  <a:cubicBezTo>
                    <a:pt x="628019" y="480345"/>
                    <a:pt x="626752" y="480806"/>
                    <a:pt x="625370" y="481151"/>
                  </a:cubicBezTo>
                  <a:cubicBezTo>
                    <a:pt x="624103" y="481497"/>
                    <a:pt x="622720" y="481842"/>
                    <a:pt x="621453" y="482303"/>
                  </a:cubicBezTo>
                  <a:cubicBezTo>
                    <a:pt x="620301" y="482879"/>
                    <a:pt x="618919" y="483225"/>
                    <a:pt x="617652" y="483685"/>
                  </a:cubicBezTo>
                  <a:cubicBezTo>
                    <a:pt x="616385" y="484146"/>
                    <a:pt x="615118" y="484607"/>
                    <a:pt x="614081" y="485298"/>
                  </a:cubicBezTo>
                  <a:cubicBezTo>
                    <a:pt x="613044" y="485989"/>
                    <a:pt x="612123" y="486911"/>
                    <a:pt x="611432" y="488293"/>
                  </a:cubicBezTo>
                  <a:cubicBezTo>
                    <a:pt x="610740" y="489675"/>
                    <a:pt x="610395" y="491518"/>
                    <a:pt x="610395" y="493937"/>
                  </a:cubicBezTo>
                  <a:lnTo>
                    <a:pt x="610395" y="494744"/>
                  </a:lnTo>
                  <a:cubicBezTo>
                    <a:pt x="610856" y="496356"/>
                    <a:pt x="611316" y="497739"/>
                    <a:pt x="611892" y="499121"/>
                  </a:cubicBezTo>
                  <a:cubicBezTo>
                    <a:pt x="612468" y="500503"/>
                    <a:pt x="613159" y="501655"/>
                    <a:pt x="613966" y="502807"/>
                  </a:cubicBezTo>
                  <a:cubicBezTo>
                    <a:pt x="614657" y="503959"/>
                    <a:pt x="615463" y="504996"/>
                    <a:pt x="616270" y="506032"/>
                  </a:cubicBezTo>
                  <a:cubicBezTo>
                    <a:pt x="617076" y="507069"/>
                    <a:pt x="617882" y="507990"/>
                    <a:pt x="618804" y="509027"/>
                  </a:cubicBezTo>
                  <a:cubicBezTo>
                    <a:pt x="620071" y="510525"/>
                    <a:pt x="621338" y="511907"/>
                    <a:pt x="622720" y="513404"/>
                  </a:cubicBezTo>
                  <a:cubicBezTo>
                    <a:pt x="624103" y="514902"/>
                    <a:pt x="625600" y="516284"/>
                    <a:pt x="626982" y="517782"/>
                  </a:cubicBezTo>
                  <a:cubicBezTo>
                    <a:pt x="628365" y="519164"/>
                    <a:pt x="629747" y="520661"/>
                    <a:pt x="631244" y="522044"/>
                  </a:cubicBezTo>
                  <a:cubicBezTo>
                    <a:pt x="632627" y="523426"/>
                    <a:pt x="633894" y="524693"/>
                    <a:pt x="635276" y="526075"/>
                  </a:cubicBezTo>
                  <a:cubicBezTo>
                    <a:pt x="635967" y="526767"/>
                    <a:pt x="636543" y="527343"/>
                    <a:pt x="637119" y="528034"/>
                  </a:cubicBezTo>
                  <a:cubicBezTo>
                    <a:pt x="637695" y="528725"/>
                    <a:pt x="638271" y="529301"/>
                    <a:pt x="638732" y="529877"/>
                  </a:cubicBezTo>
                  <a:cubicBezTo>
                    <a:pt x="639192" y="530453"/>
                    <a:pt x="639768" y="531029"/>
                    <a:pt x="640114" y="531489"/>
                  </a:cubicBezTo>
                  <a:cubicBezTo>
                    <a:pt x="640575" y="531950"/>
                    <a:pt x="640920" y="532411"/>
                    <a:pt x="641266" y="532872"/>
                  </a:cubicBezTo>
                  <a:lnTo>
                    <a:pt x="641496" y="533217"/>
                  </a:lnTo>
                  <a:cubicBezTo>
                    <a:pt x="640920" y="533563"/>
                    <a:pt x="640114" y="533793"/>
                    <a:pt x="639077" y="534024"/>
                  </a:cubicBezTo>
                  <a:cubicBezTo>
                    <a:pt x="638041" y="534139"/>
                    <a:pt x="636889" y="534369"/>
                    <a:pt x="635622" y="534484"/>
                  </a:cubicBezTo>
                  <a:cubicBezTo>
                    <a:pt x="634355" y="534600"/>
                    <a:pt x="632972" y="534715"/>
                    <a:pt x="631475" y="534830"/>
                  </a:cubicBezTo>
                  <a:cubicBezTo>
                    <a:pt x="629977" y="534830"/>
                    <a:pt x="628480" y="535060"/>
                    <a:pt x="627098" y="535060"/>
                  </a:cubicBezTo>
                  <a:cubicBezTo>
                    <a:pt x="625715" y="535406"/>
                    <a:pt x="624218" y="535406"/>
                    <a:pt x="622720" y="535636"/>
                  </a:cubicBezTo>
                  <a:cubicBezTo>
                    <a:pt x="621223" y="535867"/>
                    <a:pt x="619840" y="535982"/>
                    <a:pt x="618573" y="536327"/>
                  </a:cubicBezTo>
                  <a:cubicBezTo>
                    <a:pt x="617306" y="536788"/>
                    <a:pt x="616154" y="537479"/>
                    <a:pt x="615348" y="538516"/>
                  </a:cubicBezTo>
                  <a:cubicBezTo>
                    <a:pt x="614427" y="539668"/>
                    <a:pt x="613735" y="541281"/>
                    <a:pt x="613390" y="543584"/>
                  </a:cubicBezTo>
                  <a:lnTo>
                    <a:pt x="613620" y="546234"/>
                  </a:lnTo>
                  <a:cubicBezTo>
                    <a:pt x="614311" y="548998"/>
                    <a:pt x="615348" y="551417"/>
                    <a:pt x="616615" y="553721"/>
                  </a:cubicBezTo>
                  <a:cubicBezTo>
                    <a:pt x="617767" y="556025"/>
                    <a:pt x="619149" y="558098"/>
                    <a:pt x="620762" y="560172"/>
                  </a:cubicBezTo>
                  <a:cubicBezTo>
                    <a:pt x="622259" y="562245"/>
                    <a:pt x="623872" y="564319"/>
                    <a:pt x="625600" y="566277"/>
                  </a:cubicBezTo>
                  <a:cubicBezTo>
                    <a:pt x="627328" y="568350"/>
                    <a:pt x="628941" y="570424"/>
                    <a:pt x="630668" y="572612"/>
                  </a:cubicBezTo>
                  <a:cubicBezTo>
                    <a:pt x="631475" y="573649"/>
                    <a:pt x="632281" y="574686"/>
                    <a:pt x="633087" y="575607"/>
                  </a:cubicBezTo>
                  <a:cubicBezTo>
                    <a:pt x="633894" y="576644"/>
                    <a:pt x="634700" y="577566"/>
                    <a:pt x="635391" y="578602"/>
                  </a:cubicBezTo>
                  <a:cubicBezTo>
                    <a:pt x="636198" y="579524"/>
                    <a:pt x="636889" y="580445"/>
                    <a:pt x="637580" y="581367"/>
                  </a:cubicBezTo>
                  <a:cubicBezTo>
                    <a:pt x="638271" y="582288"/>
                    <a:pt x="638847" y="583095"/>
                    <a:pt x="639423" y="583901"/>
                  </a:cubicBezTo>
                  <a:lnTo>
                    <a:pt x="641381" y="586781"/>
                  </a:lnTo>
                  <a:cubicBezTo>
                    <a:pt x="640690" y="586896"/>
                    <a:pt x="639768" y="587011"/>
                    <a:pt x="638617" y="586896"/>
                  </a:cubicBezTo>
                  <a:cubicBezTo>
                    <a:pt x="637580" y="586896"/>
                    <a:pt x="636198" y="586781"/>
                    <a:pt x="634815" y="586551"/>
                  </a:cubicBezTo>
                  <a:cubicBezTo>
                    <a:pt x="633433" y="586435"/>
                    <a:pt x="631820" y="586090"/>
                    <a:pt x="630208" y="585975"/>
                  </a:cubicBezTo>
                  <a:cubicBezTo>
                    <a:pt x="628595" y="585744"/>
                    <a:pt x="626982" y="585514"/>
                    <a:pt x="625370" y="585283"/>
                  </a:cubicBezTo>
                  <a:cubicBezTo>
                    <a:pt x="623757" y="585283"/>
                    <a:pt x="622144" y="585053"/>
                    <a:pt x="620532" y="584823"/>
                  </a:cubicBezTo>
                  <a:cubicBezTo>
                    <a:pt x="618919" y="584592"/>
                    <a:pt x="617421" y="584477"/>
                    <a:pt x="615924" y="584592"/>
                  </a:cubicBezTo>
                  <a:cubicBezTo>
                    <a:pt x="614427" y="584592"/>
                    <a:pt x="613159" y="585053"/>
                    <a:pt x="611892" y="585975"/>
                  </a:cubicBezTo>
                  <a:cubicBezTo>
                    <a:pt x="610740" y="586896"/>
                    <a:pt x="609819" y="588163"/>
                    <a:pt x="609013" y="590237"/>
                  </a:cubicBezTo>
                  <a:cubicBezTo>
                    <a:pt x="609013" y="590582"/>
                    <a:pt x="609013" y="590928"/>
                    <a:pt x="609013" y="591273"/>
                  </a:cubicBezTo>
                  <a:cubicBezTo>
                    <a:pt x="609013" y="591619"/>
                    <a:pt x="609013" y="592080"/>
                    <a:pt x="609013" y="592425"/>
                  </a:cubicBezTo>
                  <a:cubicBezTo>
                    <a:pt x="609013" y="592771"/>
                    <a:pt x="609013" y="593116"/>
                    <a:pt x="609013" y="593577"/>
                  </a:cubicBezTo>
                  <a:cubicBezTo>
                    <a:pt x="609013" y="593923"/>
                    <a:pt x="609013" y="594383"/>
                    <a:pt x="609128" y="594729"/>
                  </a:cubicBezTo>
                  <a:cubicBezTo>
                    <a:pt x="609704" y="597148"/>
                    <a:pt x="610510" y="599452"/>
                    <a:pt x="611547" y="601756"/>
                  </a:cubicBezTo>
                  <a:cubicBezTo>
                    <a:pt x="612468" y="604059"/>
                    <a:pt x="613735" y="606133"/>
                    <a:pt x="615002" y="608322"/>
                  </a:cubicBezTo>
                  <a:cubicBezTo>
                    <a:pt x="616270" y="610395"/>
                    <a:pt x="617652" y="612584"/>
                    <a:pt x="619034" y="614772"/>
                  </a:cubicBezTo>
                  <a:cubicBezTo>
                    <a:pt x="620416" y="616961"/>
                    <a:pt x="621914" y="619149"/>
                    <a:pt x="623296" y="621338"/>
                  </a:cubicBezTo>
                  <a:cubicBezTo>
                    <a:pt x="624333" y="622835"/>
                    <a:pt x="625370" y="624333"/>
                    <a:pt x="626406" y="625830"/>
                  </a:cubicBezTo>
                  <a:cubicBezTo>
                    <a:pt x="627328" y="627328"/>
                    <a:pt x="628249" y="628825"/>
                    <a:pt x="629171" y="630208"/>
                  </a:cubicBezTo>
                  <a:cubicBezTo>
                    <a:pt x="629977" y="631590"/>
                    <a:pt x="630784" y="632972"/>
                    <a:pt x="631475" y="634009"/>
                  </a:cubicBezTo>
                  <a:cubicBezTo>
                    <a:pt x="632166" y="635161"/>
                    <a:pt x="632627" y="636198"/>
                    <a:pt x="633087" y="636889"/>
                  </a:cubicBezTo>
                  <a:cubicBezTo>
                    <a:pt x="632857" y="636889"/>
                    <a:pt x="632511" y="636889"/>
                    <a:pt x="632166" y="636889"/>
                  </a:cubicBezTo>
                  <a:cubicBezTo>
                    <a:pt x="631820" y="636889"/>
                    <a:pt x="631475" y="636889"/>
                    <a:pt x="631244" y="636774"/>
                  </a:cubicBezTo>
                  <a:cubicBezTo>
                    <a:pt x="630899" y="636774"/>
                    <a:pt x="630438" y="636774"/>
                    <a:pt x="630092" y="636543"/>
                  </a:cubicBezTo>
                  <a:cubicBezTo>
                    <a:pt x="629632" y="636543"/>
                    <a:pt x="629286" y="636428"/>
                    <a:pt x="628825" y="636198"/>
                  </a:cubicBezTo>
                  <a:cubicBezTo>
                    <a:pt x="627558" y="635852"/>
                    <a:pt x="626176" y="635507"/>
                    <a:pt x="624794" y="634931"/>
                  </a:cubicBezTo>
                  <a:cubicBezTo>
                    <a:pt x="623296" y="634470"/>
                    <a:pt x="621799" y="633894"/>
                    <a:pt x="620186" y="633433"/>
                  </a:cubicBezTo>
                  <a:cubicBezTo>
                    <a:pt x="618573" y="632972"/>
                    <a:pt x="616961" y="632396"/>
                    <a:pt x="615463" y="631936"/>
                  </a:cubicBezTo>
                  <a:cubicBezTo>
                    <a:pt x="613851" y="631360"/>
                    <a:pt x="612353" y="630899"/>
                    <a:pt x="610856" y="630553"/>
                  </a:cubicBezTo>
                  <a:cubicBezTo>
                    <a:pt x="609589" y="630323"/>
                    <a:pt x="608321" y="629977"/>
                    <a:pt x="607170" y="629747"/>
                  </a:cubicBezTo>
                  <a:cubicBezTo>
                    <a:pt x="605902" y="629517"/>
                    <a:pt x="604751" y="629286"/>
                    <a:pt x="603483" y="629286"/>
                  </a:cubicBezTo>
                  <a:cubicBezTo>
                    <a:pt x="602332" y="629286"/>
                    <a:pt x="601180" y="629632"/>
                    <a:pt x="600258" y="630208"/>
                  </a:cubicBezTo>
                  <a:cubicBezTo>
                    <a:pt x="599221" y="630784"/>
                    <a:pt x="598300" y="631820"/>
                    <a:pt x="597494" y="633318"/>
                  </a:cubicBezTo>
                  <a:cubicBezTo>
                    <a:pt x="597263" y="633894"/>
                    <a:pt x="597148" y="634355"/>
                    <a:pt x="597033" y="634931"/>
                  </a:cubicBezTo>
                  <a:cubicBezTo>
                    <a:pt x="597033" y="635507"/>
                    <a:pt x="596918" y="636082"/>
                    <a:pt x="596918" y="636658"/>
                  </a:cubicBezTo>
                  <a:cubicBezTo>
                    <a:pt x="596918" y="637234"/>
                    <a:pt x="596918" y="637810"/>
                    <a:pt x="596918" y="638386"/>
                  </a:cubicBezTo>
                  <a:cubicBezTo>
                    <a:pt x="596918" y="638962"/>
                    <a:pt x="597033" y="639538"/>
                    <a:pt x="597148" y="640114"/>
                  </a:cubicBezTo>
                  <a:cubicBezTo>
                    <a:pt x="597609" y="642303"/>
                    <a:pt x="598185" y="644376"/>
                    <a:pt x="598991" y="646450"/>
                  </a:cubicBezTo>
                  <a:cubicBezTo>
                    <a:pt x="599797" y="648523"/>
                    <a:pt x="600719" y="650712"/>
                    <a:pt x="601640" y="652785"/>
                  </a:cubicBezTo>
                  <a:cubicBezTo>
                    <a:pt x="602677" y="654859"/>
                    <a:pt x="603714" y="657047"/>
                    <a:pt x="604866" y="659236"/>
                  </a:cubicBezTo>
                  <a:cubicBezTo>
                    <a:pt x="605902" y="661424"/>
                    <a:pt x="607054" y="663613"/>
                    <a:pt x="608206" y="665802"/>
                  </a:cubicBezTo>
                  <a:cubicBezTo>
                    <a:pt x="609128" y="667529"/>
                    <a:pt x="610049" y="669142"/>
                    <a:pt x="610856" y="670870"/>
                  </a:cubicBezTo>
                  <a:cubicBezTo>
                    <a:pt x="611662" y="672483"/>
                    <a:pt x="612468" y="674095"/>
                    <a:pt x="613159" y="675593"/>
                  </a:cubicBezTo>
                  <a:cubicBezTo>
                    <a:pt x="613851" y="677090"/>
                    <a:pt x="614542" y="678473"/>
                    <a:pt x="615118" y="679740"/>
                  </a:cubicBezTo>
                  <a:cubicBezTo>
                    <a:pt x="615694" y="681007"/>
                    <a:pt x="616154" y="682043"/>
                    <a:pt x="616385" y="682850"/>
                  </a:cubicBezTo>
                  <a:lnTo>
                    <a:pt x="616385" y="682850"/>
                  </a:lnTo>
                  <a:cubicBezTo>
                    <a:pt x="616385" y="682850"/>
                    <a:pt x="616385" y="682850"/>
                    <a:pt x="616385" y="682850"/>
                  </a:cubicBezTo>
                  <a:lnTo>
                    <a:pt x="616385" y="682850"/>
                  </a:lnTo>
                  <a:cubicBezTo>
                    <a:pt x="616385" y="682850"/>
                    <a:pt x="616385" y="682850"/>
                    <a:pt x="616270" y="682850"/>
                  </a:cubicBezTo>
                  <a:cubicBezTo>
                    <a:pt x="614772" y="682504"/>
                    <a:pt x="612699" y="681583"/>
                    <a:pt x="610395" y="680546"/>
                  </a:cubicBezTo>
                  <a:cubicBezTo>
                    <a:pt x="608091" y="679394"/>
                    <a:pt x="605442" y="678012"/>
                    <a:pt x="602677" y="676630"/>
                  </a:cubicBezTo>
                  <a:cubicBezTo>
                    <a:pt x="599913" y="675247"/>
                    <a:pt x="597148" y="673750"/>
                    <a:pt x="594383" y="672483"/>
                  </a:cubicBezTo>
                  <a:cubicBezTo>
                    <a:pt x="591619" y="671216"/>
                    <a:pt x="588969" y="670179"/>
                    <a:pt x="586666" y="669488"/>
                  </a:cubicBezTo>
                  <a:cubicBezTo>
                    <a:pt x="585975" y="669372"/>
                    <a:pt x="585168" y="669142"/>
                    <a:pt x="584477" y="669027"/>
                  </a:cubicBezTo>
                  <a:cubicBezTo>
                    <a:pt x="583671" y="669027"/>
                    <a:pt x="582980" y="668912"/>
                    <a:pt x="582173" y="669027"/>
                  </a:cubicBezTo>
                  <a:cubicBezTo>
                    <a:pt x="581482" y="669027"/>
                    <a:pt x="580676" y="669372"/>
                    <a:pt x="579985" y="669718"/>
                  </a:cubicBezTo>
                  <a:cubicBezTo>
                    <a:pt x="579293" y="670179"/>
                    <a:pt x="578602" y="670640"/>
                    <a:pt x="578026" y="671446"/>
                  </a:cubicBezTo>
                  <a:cubicBezTo>
                    <a:pt x="577566" y="672137"/>
                    <a:pt x="577335" y="672828"/>
                    <a:pt x="577105" y="673635"/>
                  </a:cubicBezTo>
                  <a:cubicBezTo>
                    <a:pt x="576874" y="674441"/>
                    <a:pt x="576874" y="675132"/>
                    <a:pt x="576759" y="676054"/>
                  </a:cubicBezTo>
                  <a:cubicBezTo>
                    <a:pt x="576759" y="676860"/>
                    <a:pt x="576759" y="677666"/>
                    <a:pt x="576759" y="678473"/>
                  </a:cubicBezTo>
                  <a:cubicBezTo>
                    <a:pt x="576759" y="679279"/>
                    <a:pt x="576990" y="680085"/>
                    <a:pt x="577105" y="680776"/>
                  </a:cubicBezTo>
                  <a:cubicBezTo>
                    <a:pt x="577796" y="684002"/>
                    <a:pt x="578833" y="687688"/>
                    <a:pt x="580215" y="691604"/>
                  </a:cubicBezTo>
                  <a:cubicBezTo>
                    <a:pt x="581597" y="695521"/>
                    <a:pt x="583095" y="699552"/>
                    <a:pt x="584707" y="703354"/>
                  </a:cubicBezTo>
                  <a:cubicBezTo>
                    <a:pt x="586205" y="707270"/>
                    <a:pt x="587702" y="710956"/>
                    <a:pt x="588969" y="714182"/>
                  </a:cubicBezTo>
                  <a:cubicBezTo>
                    <a:pt x="590121" y="717407"/>
                    <a:pt x="591158" y="720287"/>
                    <a:pt x="591504" y="722245"/>
                  </a:cubicBezTo>
                  <a:cubicBezTo>
                    <a:pt x="589891" y="721669"/>
                    <a:pt x="587702" y="720287"/>
                    <a:pt x="585053" y="718444"/>
                  </a:cubicBezTo>
                  <a:cubicBezTo>
                    <a:pt x="582404" y="716601"/>
                    <a:pt x="579409" y="714527"/>
                    <a:pt x="576183" y="712223"/>
                  </a:cubicBezTo>
                  <a:cubicBezTo>
                    <a:pt x="572958" y="710035"/>
                    <a:pt x="569617" y="707731"/>
                    <a:pt x="566507" y="705888"/>
                  </a:cubicBezTo>
                  <a:cubicBezTo>
                    <a:pt x="563282" y="704045"/>
                    <a:pt x="560172" y="702432"/>
                    <a:pt x="557522" y="701626"/>
                  </a:cubicBezTo>
                  <a:cubicBezTo>
                    <a:pt x="556946" y="701511"/>
                    <a:pt x="556370" y="701395"/>
                    <a:pt x="555910" y="701395"/>
                  </a:cubicBezTo>
                  <a:cubicBezTo>
                    <a:pt x="555334" y="701395"/>
                    <a:pt x="554758" y="701395"/>
                    <a:pt x="554297" y="701395"/>
                  </a:cubicBezTo>
                  <a:cubicBezTo>
                    <a:pt x="553721" y="701395"/>
                    <a:pt x="553260" y="701626"/>
                    <a:pt x="552684" y="701856"/>
                  </a:cubicBezTo>
                  <a:cubicBezTo>
                    <a:pt x="552108" y="702087"/>
                    <a:pt x="551648" y="702432"/>
                    <a:pt x="551187" y="702893"/>
                  </a:cubicBezTo>
                  <a:cubicBezTo>
                    <a:pt x="550381" y="703815"/>
                    <a:pt x="549689" y="704851"/>
                    <a:pt x="549344" y="706003"/>
                  </a:cubicBezTo>
                  <a:cubicBezTo>
                    <a:pt x="548998" y="707155"/>
                    <a:pt x="548768" y="708307"/>
                    <a:pt x="548653" y="709459"/>
                  </a:cubicBezTo>
                  <a:cubicBezTo>
                    <a:pt x="548653" y="710726"/>
                    <a:pt x="548653" y="711993"/>
                    <a:pt x="548768" y="713260"/>
                  </a:cubicBezTo>
                  <a:cubicBezTo>
                    <a:pt x="548883" y="714412"/>
                    <a:pt x="549113" y="715794"/>
                    <a:pt x="549229" y="716946"/>
                  </a:cubicBezTo>
                  <a:cubicBezTo>
                    <a:pt x="549689" y="719826"/>
                    <a:pt x="550381" y="722821"/>
                    <a:pt x="551187" y="726046"/>
                  </a:cubicBezTo>
                  <a:cubicBezTo>
                    <a:pt x="551993" y="729272"/>
                    <a:pt x="552800" y="732497"/>
                    <a:pt x="553721" y="735607"/>
                  </a:cubicBezTo>
                  <a:cubicBezTo>
                    <a:pt x="554527" y="738832"/>
                    <a:pt x="555449" y="741827"/>
                    <a:pt x="556140" y="744592"/>
                  </a:cubicBezTo>
                  <a:cubicBezTo>
                    <a:pt x="556831" y="747357"/>
                    <a:pt x="557407" y="749891"/>
                    <a:pt x="557753" y="751964"/>
                  </a:cubicBezTo>
                  <a:lnTo>
                    <a:pt x="557983" y="753922"/>
                  </a:lnTo>
                  <a:cubicBezTo>
                    <a:pt x="557292" y="753462"/>
                    <a:pt x="556486" y="752886"/>
                    <a:pt x="555449" y="752079"/>
                  </a:cubicBezTo>
                  <a:cubicBezTo>
                    <a:pt x="554412" y="751273"/>
                    <a:pt x="553260" y="750467"/>
                    <a:pt x="551993" y="749430"/>
                  </a:cubicBezTo>
                  <a:cubicBezTo>
                    <a:pt x="550841" y="748393"/>
                    <a:pt x="549459" y="747357"/>
                    <a:pt x="548192" y="746205"/>
                  </a:cubicBezTo>
                  <a:cubicBezTo>
                    <a:pt x="546810" y="745053"/>
                    <a:pt x="545427" y="743901"/>
                    <a:pt x="544160" y="742519"/>
                  </a:cubicBezTo>
                  <a:cubicBezTo>
                    <a:pt x="542202" y="740906"/>
                    <a:pt x="540359" y="739178"/>
                    <a:pt x="538516" y="737565"/>
                  </a:cubicBezTo>
                  <a:cubicBezTo>
                    <a:pt x="536673" y="735953"/>
                    <a:pt x="534830" y="734340"/>
                    <a:pt x="533102" y="732843"/>
                  </a:cubicBezTo>
                  <a:cubicBezTo>
                    <a:pt x="531259" y="731345"/>
                    <a:pt x="529416" y="730078"/>
                    <a:pt x="527573" y="728926"/>
                  </a:cubicBezTo>
                  <a:cubicBezTo>
                    <a:pt x="525730" y="727774"/>
                    <a:pt x="523887" y="726968"/>
                    <a:pt x="521928" y="726392"/>
                  </a:cubicBezTo>
                  <a:cubicBezTo>
                    <a:pt x="521468" y="726277"/>
                    <a:pt x="521122" y="726277"/>
                    <a:pt x="520661" y="726277"/>
                  </a:cubicBezTo>
                  <a:cubicBezTo>
                    <a:pt x="520201" y="726277"/>
                    <a:pt x="519855" y="726277"/>
                    <a:pt x="519394" y="726277"/>
                  </a:cubicBezTo>
                  <a:cubicBezTo>
                    <a:pt x="518933" y="726277"/>
                    <a:pt x="518588" y="726277"/>
                    <a:pt x="518127" y="726507"/>
                  </a:cubicBezTo>
                  <a:cubicBezTo>
                    <a:pt x="517782" y="726507"/>
                    <a:pt x="517321" y="726737"/>
                    <a:pt x="516860" y="726968"/>
                  </a:cubicBezTo>
                  <a:cubicBezTo>
                    <a:pt x="515708" y="727774"/>
                    <a:pt x="514902" y="728696"/>
                    <a:pt x="514326" y="729732"/>
                  </a:cubicBezTo>
                  <a:cubicBezTo>
                    <a:pt x="513750" y="730769"/>
                    <a:pt x="513404" y="731921"/>
                    <a:pt x="513174" y="733188"/>
                  </a:cubicBezTo>
                  <a:cubicBezTo>
                    <a:pt x="512944" y="734455"/>
                    <a:pt x="512944" y="735838"/>
                    <a:pt x="512828" y="737105"/>
                  </a:cubicBezTo>
                  <a:cubicBezTo>
                    <a:pt x="512828" y="738372"/>
                    <a:pt x="512828" y="739754"/>
                    <a:pt x="512828" y="741136"/>
                  </a:cubicBezTo>
                  <a:cubicBezTo>
                    <a:pt x="512828" y="743094"/>
                    <a:pt x="513059" y="745283"/>
                    <a:pt x="513289" y="747472"/>
                  </a:cubicBezTo>
                  <a:cubicBezTo>
                    <a:pt x="513520" y="749660"/>
                    <a:pt x="513750" y="751964"/>
                    <a:pt x="514096" y="754268"/>
                  </a:cubicBezTo>
                  <a:cubicBezTo>
                    <a:pt x="514441" y="756572"/>
                    <a:pt x="514787" y="758876"/>
                    <a:pt x="515017" y="761064"/>
                  </a:cubicBezTo>
                  <a:cubicBezTo>
                    <a:pt x="515363" y="763253"/>
                    <a:pt x="515708" y="765441"/>
                    <a:pt x="515823" y="767515"/>
                  </a:cubicBezTo>
                  <a:cubicBezTo>
                    <a:pt x="515823" y="768436"/>
                    <a:pt x="516054" y="769473"/>
                    <a:pt x="516054" y="770279"/>
                  </a:cubicBezTo>
                  <a:cubicBezTo>
                    <a:pt x="516054" y="771201"/>
                    <a:pt x="516169" y="772007"/>
                    <a:pt x="516284" y="772929"/>
                  </a:cubicBezTo>
                  <a:cubicBezTo>
                    <a:pt x="516284" y="773735"/>
                    <a:pt x="516284" y="774426"/>
                    <a:pt x="516399" y="775117"/>
                  </a:cubicBezTo>
                  <a:cubicBezTo>
                    <a:pt x="516399" y="775809"/>
                    <a:pt x="516399" y="776385"/>
                    <a:pt x="516399" y="776845"/>
                  </a:cubicBezTo>
                  <a:cubicBezTo>
                    <a:pt x="515593" y="776154"/>
                    <a:pt x="514441" y="775233"/>
                    <a:pt x="513289" y="774081"/>
                  </a:cubicBezTo>
                  <a:cubicBezTo>
                    <a:pt x="512022" y="772814"/>
                    <a:pt x="510755" y="771431"/>
                    <a:pt x="509373" y="769934"/>
                  </a:cubicBezTo>
                  <a:cubicBezTo>
                    <a:pt x="507990" y="768321"/>
                    <a:pt x="506493" y="766709"/>
                    <a:pt x="504880" y="764981"/>
                  </a:cubicBezTo>
                  <a:cubicBezTo>
                    <a:pt x="503383" y="763253"/>
                    <a:pt x="501770" y="761410"/>
                    <a:pt x="500157" y="759682"/>
                  </a:cubicBezTo>
                  <a:cubicBezTo>
                    <a:pt x="498430" y="757839"/>
                    <a:pt x="496817" y="755881"/>
                    <a:pt x="495089" y="754153"/>
                  </a:cubicBezTo>
                  <a:cubicBezTo>
                    <a:pt x="493476" y="752310"/>
                    <a:pt x="491749" y="750582"/>
                    <a:pt x="490136" y="749084"/>
                  </a:cubicBezTo>
                  <a:cubicBezTo>
                    <a:pt x="488523" y="747472"/>
                    <a:pt x="486795" y="746089"/>
                    <a:pt x="484952" y="744938"/>
                  </a:cubicBezTo>
                  <a:cubicBezTo>
                    <a:pt x="483224" y="743786"/>
                    <a:pt x="481266" y="742749"/>
                    <a:pt x="479193" y="742058"/>
                  </a:cubicBezTo>
                  <a:cubicBezTo>
                    <a:pt x="478962" y="742058"/>
                    <a:pt x="478617" y="741943"/>
                    <a:pt x="478386" y="741943"/>
                  </a:cubicBezTo>
                  <a:cubicBezTo>
                    <a:pt x="478041" y="741943"/>
                    <a:pt x="477810" y="741943"/>
                    <a:pt x="477465" y="741943"/>
                  </a:cubicBezTo>
                  <a:cubicBezTo>
                    <a:pt x="477119" y="741943"/>
                    <a:pt x="476774" y="741943"/>
                    <a:pt x="476543" y="741943"/>
                  </a:cubicBezTo>
                  <a:cubicBezTo>
                    <a:pt x="476198" y="741943"/>
                    <a:pt x="475852" y="741943"/>
                    <a:pt x="475507" y="742173"/>
                  </a:cubicBezTo>
                  <a:cubicBezTo>
                    <a:pt x="474240" y="742634"/>
                    <a:pt x="473203" y="743325"/>
                    <a:pt x="472397" y="744246"/>
                  </a:cubicBezTo>
                  <a:cubicBezTo>
                    <a:pt x="471590" y="745168"/>
                    <a:pt x="471129" y="746205"/>
                    <a:pt x="470669" y="747241"/>
                  </a:cubicBezTo>
                  <a:cubicBezTo>
                    <a:pt x="470208" y="748393"/>
                    <a:pt x="469977" y="749660"/>
                    <a:pt x="469747" y="750812"/>
                  </a:cubicBezTo>
                  <a:cubicBezTo>
                    <a:pt x="469517" y="752079"/>
                    <a:pt x="469402" y="753346"/>
                    <a:pt x="469056" y="754614"/>
                  </a:cubicBezTo>
                  <a:cubicBezTo>
                    <a:pt x="468826" y="756572"/>
                    <a:pt x="468710" y="758645"/>
                    <a:pt x="468595" y="760834"/>
                  </a:cubicBezTo>
                  <a:cubicBezTo>
                    <a:pt x="468480" y="763023"/>
                    <a:pt x="468480" y="765211"/>
                    <a:pt x="468480" y="767400"/>
                  </a:cubicBezTo>
                  <a:cubicBezTo>
                    <a:pt x="468480" y="769588"/>
                    <a:pt x="468480" y="771892"/>
                    <a:pt x="468480" y="774081"/>
                  </a:cubicBezTo>
                  <a:cubicBezTo>
                    <a:pt x="468480" y="776269"/>
                    <a:pt x="468480" y="778343"/>
                    <a:pt x="468480" y="780416"/>
                  </a:cubicBezTo>
                  <a:cubicBezTo>
                    <a:pt x="468480" y="781338"/>
                    <a:pt x="468480" y="782375"/>
                    <a:pt x="468365" y="783181"/>
                  </a:cubicBezTo>
                  <a:cubicBezTo>
                    <a:pt x="468365" y="784102"/>
                    <a:pt x="468365" y="784909"/>
                    <a:pt x="468250" y="785715"/>
                  </a:cubicBezTo>
                  <a:cubicBezTo>
                    <a:pt x="468250" y="786521"/>
                    <a:pt x="468134" y="787213"/>
                    <a:pt x="468019" y="787904"/>
                  </a:cubicBezTo>
                  <a:cubicBezTo>
                    <a:pt x="468019" y="788480"/>
                    <a:pt x="467789" y="789056"/>
                    <a:pt x="467674" y="789516"/>
                  </a:cubicBezTo>
                  <a:cubicBezTo>
                    <a:pt x="466867" y="788710"/>
                    <a:pt x="465946" y="787558"/>
                    <a:pt x="464794" y="786061"/>
                  </a:cubicBezTo>
                  <a:cubicBezTo>
                    <a:pt x="463642" y="784678"/>
                    <a:pt x="462490" y="783066"/>
                    <a:pt x="461108" y="781223"/>
                  </a:cubicBezTo>
                  <a:cubicBezTo>
                    <a:pt x="459841" y="779380"/>
                    <a:pt x="458458" y="777421"/>
                    <a:pt x="456961" y="775463"/>
                  </a:cubicBezTo>
                  <a:cubicBezTo>
                    <a:pt x="455579" y="773390"/>
                    <a:pt x="454081" y="771431"/>
                    <a:pt x="452699" y="769358"/>
                  </a:cubicBezTo>
                  <a:cubicBezTo>
                    <a:pt x="450971" y="767169"/>
                    <a:pt x="449358" y="764866"/>
                    <a:pt x="447861" y="762677"/>
                  </a:cubicBezTo>
                  <a:cubicBezTo>
                    <a:pt x="446248" y="760488"/>
                    <a:pt x="444751" y="758300"/>
                    <a:pt x="443023" y="756457"/>
                  </a:cubicBezTo>
                  <a:cubicBezTo>
                    <a:pt x="441410" y="754498"/>
                    <a:pt x="439682" y="752771"/>
                    <a:pt x="437609" y="751273"/>
                  </a:cubicBezTo>
                  <a:cubicBezTo>
                    <a:pt x="435651" y="749776"/>
                    <a:pt x="433462" y="748508"/>
                    <a:pt x="430928" y="747587"/>
                  </a:cubicBezTo>
                  <a:lnTo>
                    <a:pt x="428739" y="747587"/>
                  </a:lnTo>
                  <a:cubicBezTo>
                    <a:pt x="427242" y="747587"/>
                    <a:pt x="426090" y="748163"/>
                    <a:pt x="425168" y="748739"/>
                  </a:cubicBezTo>
                  <a:cubicBezTo>
                    <a:pt x="424247" y="749315"/>
                    <a:pt x="423441" y="750236"/>
                    <a:pt x="422865" y="751158"/>
                  </a:cubicBezTo>
                  <a:cubicBezTo>
                    <a:pt x="422289" y="752195"/>
                    <a:pt x="421713" y="753231"/>
                    <a:pt x="421367" y="754383"/>
                  </a:cubicBezTo>
                  <a:cubicBezTo>
                    <a:pt x="420906" y="755535"/>
                    <a:pt x="420561" y="756687"/>
                    <a:pt x="420215" y="757839"/>
                  </a:cubicBezTo>
                  <a:cubicBezTo>
                    <a:pt x="419639" y="759682"/>
                    <a:pt x="419179" y="761640"/>
                    <a:pt x="418718" y="763598"/>
                  </a:cubicBezTo>
                  <a:cubicBezTo>
                    <a:pt x="418257" y="765672"/>
                    <a:pt x="417911" y="767745"/>
                    <a:pt x="417451" y="769819"/>
                  </a:cubicBezTo>
                  <a:cubicBezTo>
                    <a:pt x="417105" y="771892"/>
                    <a:pt x="416760" y="773966"/>
                    <a:pt x="416414" y="776039"/>
                  </a:cubicBezTo>
                  <a:cubicBezTo>
                    <a:pt x="416068" y="778112"/>
                    <a:pt x="415723" y="780186"/>
                    <a:pt x="415377" y="782029"/>
                  </a:cubicBezTo>
                  <a:cubicBezTo>
                    <a:pt x="415262" y="782950"/>
                    <a:pt x="415032" y="783757"/>
                    <a:pt x="414801" y="784563"/>
                  </a:cubicBezTo>
                  <a:cubicBezTo>
                    <a:pt x="414571" y="785369"/>
                    <a:pt x="414341" y="786176"/>
                    <a:pt x="414110" y="786867"/>
                  </a:cubicBezTo>
                  <a:cubicBezTo>
                    <a:pt x="413880" y="787558"/>
                    <a:pt x="413649" y="788249"/>
                    <a:pt x="413534" y="788825"/>
                  </a:cubicBezTo>
                  <a:cubicBezTo>
                    <a:pt x="413304" y="789401"/>
                    <a:pt x="413073" y="789977"/>
                    <a:pt x="412843" y="790323"/>
                  </a:cubicBezTo>
                  <a:cubicBezTo>
                    <a:pt x="412613" y="789977"/>
                    <a:pt x="412382" y="789747"/>
                    <a:pt x="412152" y="789401"/>
                  </a:cubicBezTo>
                  <a:cubicBezTo>
                    <a:pt x="411922" y="789056"/>
                    <a:pt x="411576" y="788595"/>
                    <a:pt x="411346" y="788249"/>
                  </a:cubicBezTo>
                  <a:cubicBezTo>
                    <a:pt x="411115" y="787788"/>
                    <a:pt x="410770" y="787443"/>
                    <a:pt x="410424" y="786982"/>
                  </a:cubicBezTo>
                  <a:cubicBezTo>
                    <a:pt x="410078" y="786521"/>
                    <a:pt x="409848" y="785945"/>
                    <a:pt x="409502" y="785485"/>
                  </a:cubicBezTo>
                  <a:cubicBezTo>
                    <a:pt x="408466" y="783872"/>
                    <a:pt x="407429" y="782029"/>
                    <a:pt x="406392" y="780186"/>
                  </a:cubicBezTo>
                  <a:cubicBezTo>
                    <a:pt x="405356" y="778228"/>
                    <a:pt x="404204" y="776269"/>
                    <a:pt x="403052" y="774196"/>
                  </a:cubicBezTo>
                  <a:cubicBezTo>
                    <a:pt x="401900" y="772123"/>
                    <a:pt x="400748" y="769934"/>
                    <a:pt x="399596" y="767860"/>
                  </a:cubicBezTo>
                  <a:cubicBezTo>
                    <a:pt x="398444" y="765787"/>
                    <a:pt x="397177" y="763598"/>
                    <a:pt x="396025" y="761640"/>
                  </a:cubicBezTo>
                  <a:cubicBezTo>
                    <a:pt x="394758" y="759682"/>
                    <a:pt x="393606" y="757609"/>
                    <a:pt x="392454" y="755650"/>
                  </a:cubicBezTo>
                  <a:cubicBezTo>
                    <a:pt x="391302" y="753692"/>
                    <a:pt x="390035" y="751849"/>
                    <a:pt x="388653" y="750006"/>
                  </a:cubicBezTo>
                  <a:cubicBezTo>
                    <a:pt x="387271" y="748278"/>
                    <a:pt x="385773" y="746665"/>
                    <a:pt x="384045" y="745283"/>
                  </a:cubicBezTo>
                  <a:cubicBezTo>
                    <a:pt x="382318" y="743901"/>
                    <a:pt x="380244" y="742749"/>
                    <a:pt x="377825" y="741943"/>
                  </a:cubicBezTo>
                  <a:cubicBezTo>
                    <a:pt x="376097" y="741712"/>
                    <a:pt x="374715" y="741943"/>
                    <a:pt x="373448" y="742173"/>
                  </a:cubicBezTo>
                  <a:cubicBezTo>
                    <a:pt x="372181" y="742519"/>
                    <a:pt x="371259" y="743210"/>
                    <a:pt x="370338" y="743901"/>
                  </a:cubicBezTo>
                  <a:cubicBezTo>
                    <a:pt x="369416" y="744707"/>
                    <a:pt x="368725" y="745629"/>
                    <a:pt x="368034" y="746550"/>
                  </a:cubicBezTo>
                  <a:cubicBezTo>
                    <a:pt x="367343" y="747472"/>
                    <a:pt x="366767" y="748508"/>
                    <a:pt x="366191" y="749430"/>
                  </a:cubicBezTo>
                  <a:cubicBezTo>
                    <a:pt x="365269" y="750927"/>
                    <a:pt x="364463" y="752655"/>
                    <a:pt x="363657" y="754498"/>
                  </a:cubicBezTo>
                  <a:cubicBezTo>
                    <a:pt x="362850" y="756341"/>
                    <a:pt x="362044" y="758184"/>
                    <a:pt x="361353" y="760028"/>
                  </a:cubicBezTo>
                  <a:cubicBezTo>
                    <a:pt x="360546" y="761986"/>
                    <a:pt x="359855" y="763829"/>
                    <a:pt x="359164" y="765787"/>
                  </a:cubicBezTo>
                  <a:cubicBezTo>
                    <a:pt x="358473" y="767630"/>
                    <a:pt x="357782" y="769473"/>
                    <a:pt x="357091" y="771086"/>
                  </a:cubicBezTo>
                  <a:cubicBezTo>
                    <a:pt x="356745" y="771892"/>
                    <a:pt x="356400" y="772698"/>
                    <a:pt x="356054" y="773505"/>
                  </a:cubicBezTo>
                  <a:cubicBezTo>
                    <a:pt x="355708" y="774311"/>
                    <a:pt x="355363" y="775002"/>
                    <a:pt x="355017" y="775693"/>
                  </a:cubicBezTo>
                  <a:cubicBezTo>
                    <a:pt x="354672" y="776385"/>
                    <a:pt x="354326" y="776961"/>
                    <a:pt x="353981" y="777421"/>
                  </a:cubicBezTo>
                  <a:cubicBezTo>
                    <a:pt x="353635" y="777882"/>
                    <a:pt x="353289" y="778343"/>
                    <a:pt x="353059" y="778804"/>
                  </a:cubicBezTo>
                  <a:lnTo>
                    <a:pt x="353059" y="778804"/>
                  </a:lnTo>
                  <a:cubicBezTo>
                    <a:pt x="352368" y="777767"/>
                    <a:pt x="351446" y="776154"/>
                    <a:pt x="350640" y="774311"/>
                  </a:cubicBezTo>
                  <a:cubicBezTo>
                    <a:pt x="349719" y="772468"/>
                    <a:pt x="348797" y="770279"/>
                    <a:pt x="347760" y="767860"/>
                  </a:cubicBezTo>
                  <a:cubicBezTo>
                    <a:pt x="346724" y="765557"/>
                    <a:pt x="345687" y="763023"/>
                    <a:pt x="344650" y="760488"/>
                  </a:cubicBezTo>
                  <a:cubicBezTo>
                    <a:pt x="343614" y="757954"/>
                    <a:pt x="342577" y="755305"/>
                    <a:pt x="341655" y="752771"/>
                  </a:cubicBezTo>
                  <a:cubicBezTo>
                    <a:pt x="340388" y="750121"/>
                    <a:pt x="339236" y="747587"/>
                    <a:pt x="338200" y="745053"/>
                  </a:cubicBezTo>
                  <a:cubicBezTo>
                    <a:pt x="337163" y="742519"/>
                    <a:pt x="336011" y="739984"/>
                    <a:pt x="334744" y="737681"/>
                  </a:cubicBezTo>
                  <a:cubicBezTo>
                    <a:pt x="333477" y="735262"/>
                    <a:pt x="331979" y="733073"/>
                    <a:pt x="330021" y="730999"/>
                  </a:cubicBezTo>
                  <a:cubicBezTo>
                    <a:pt x="328178" y="728926"/>
                    <a:pt x="325874" y="727083"/>
                    <a:pt x="322994" y="725470"/>
                  </a:cubicBezTo>
                  <a:lnTo>
                    <a:pt x="321151" y="725010"/>
                  </a:lnTo>
                  <a:cubicBezTo>
                    <a:pt x="318272" y="724779"/>
                    <a:pt x="315853" y="725355"/>
                    <a:pt x="313779" y="726277"/>
                  </a:cubicBezTo>
                  <a:cubicBezTo>
                    <a:pt x="311821" y="727313"/>
                    <a:pt x="310093" y="728696"/>
                    <a:pt x="308596" y="730424"/>
                  </a:cubicBezTo>
                  <a:cubicBezTo>
                    <a:pt x="307098" y="732151"/>
                    <a:pt x="305831" y="734110"/>
                    <a:pt x="304449" y="736183"/>
                  </a:cubicBezTo>
                  <a:cubicBezTo>
                    <a:pt x="303066" y="738257"/>
                    <a:pt x="301684" y="740330"/>
                    <a:pt x="300187" y="742288"/>
                  </a:cubicBezTo>
                  <a:cubicBezTo>
                    <a:pt x="299496" y="743325"/>
                    <a:pt x="298804" y="744362"/>
                    <a:pt x="298113" y="745283"/>
                  </a:cubicBezTo>
                  <a:cubicBezTo>
                    <a:pt x="297422" y="746320"/>
                    <a:pt x="296731" y="747241"/>
                    <a:pt x="296155" y="748163"/>
                  </a:cubicBezTo>
                  <a:cubicBezTo>
                    <a:pt x="295464" y="749084"/>
                    <a:pt x="294888" y="749891"/>
                    <a:pt x="294197" y="750697"/>
                  </a:cubicBezTo>
                  <a:cubicBezTo>
                    <a:pt x="293621" y="751503"/>
                    <a:pt x="293045" y="752195"/>
                    <a:pt x="292354" y="752771"/>
                  </a:cubicBezTo>
                  <a:lnTo>
                    <a:pt x="290395" y="754844"/>
                  </a:lnTo>
                  <a:cubicBezTo>
                    <a:pt x="289819" y="753462"/>
                    <a:pt x="289128" y="751849"/>
                    <a:pt x="288552" y="749776"/>
                  </a:cubicBezTo>
                  <a:cubicBezTo>
                    <a:pt x="287861" y="747817"/>
                    <a:pt x="287170" y="745513"/>
                    <a:pt x="286479" y="743094"/>
                  </a:cubicBezTo>
                  <a:cubicBezTo>
                    <a:pt x="285788" y="740675"/>
                    <a:pt x="285097" y="738026"/>
                    <a:pt x="284406" y="735377"/>
                  </a:cubicBezTo>
                  <a:cubicBezTo>
                    <a:pt x="283714" y="732727"/>
                    <a:pt x="283023" y="729963"/>
                    <a:pt x="282332" y="727429"/>
                  </a:cubicBezTo>
                  <a:cubicBezTo>
                    <a:pt x="281411" y="724664"/>
                    <a:pt x="280719" y="722015"/>
                    <a:pt x="280028" y="719365"/>
                  </a:cubicBezTo>
                  <a:cubicBezTo>
                    <a:pt x="279337" y="716716"/>
                    <a:pt x="278531" y="714182"/>
                    <a:pt x="277609" y="711648"/>
                  </a:cubicBezTo>
                  <a:cubicBezTo>
                    <a:pt x="276573" y="709113"/>
                    <a:pt x="275421" y="706694"/>
                    <a:pt x="273693" y="704390"/>
                  </a:cubicBezTo>
                  <a:cubicBezTo>
                    <a:pt x="272080" y="702087"/>
                    <a:pt x="269892" y="699783"/>
                    <a:pt x="267127" y="697709"/>
                  </a:cubicBezTo>
                  <a:lnTo>
                    <a:pt x="263095" y="696097"/>
                  </a:lnTo>
                  <a:cubicBezTo>
                    <a:pt x="260446" y="695751"/>
                    <a:pt x="258142" y="696097"/>
                    <a:pt x="255953" y="696673"/>
                  </a:cubicBezTo>
                  <a:cubicBezTo>
                    <a:pt x="253880" y="697364"/>
                    <a:pt x="252037" y="698401"/>
                    <a:pt x="250194" y="699552"/>
                  </a:cubicBezTo>
                  <a:cubicBezTo>
                    <a:pt x="248466" y="700820"/>
                    <a:pt x="246738" y="702317"/>
                    <a:pt x="245010" y="703815"/>
                  </a:cubicBezTo>
                  <a:cubicBezTo>
                    <a:pt x="243283" y="705312"/>
                    <a:pt x="241555" y="706925"/>
                    <a:pt x="239712" y="708422"/>
                  </a:cubicBezTo>
                  <a:cubicBezTo>
                    <a:pt x="238905" y="709228"/>
                    <a:pt x="237984" y="709920"/>
                    <a:pt x="237177" y="710726"/>
                  </a:cubicBezTo>
                  <a:cubicBezTo>
                    <a:pt x="236371" y="711532"/>
                    <a:pt x="235565" y="712223"/>
                    <a:pt x="234643" y="712915"/>
                  </a:cubicBezTo>
                  <a:cubicBezTo>
                    <a:pt x="233837" y="713606"/>
                    <a:pt x="233030" y="714297"/>
                    <a:pt x="232339" y="714873"/>
                  </a:cubicBezTo>
                  <a:cubicBezTo>
                    <a:pt x="231648" y="715449"/>
                    <a:pt x="230842" y="716025"/>
                    <a:pt x="230151" y="716485"/>
                  </a:cubicBezTo>
                  <a:lnTo>
                    <a:pt x="227041" y="718213"/>
                  </a:lnTo>
                  <a:cubicBezTo>
                    <a:pt x="226695" y="716831"/>
                    <a:pt x="226350" y="715103"/>
                    <a:pt x="225889" y="713145"/>
                  </a:cubicBezTo>
                  <a:cubicBezTo>
                    <a:pt x="225543" y="711187"/>
                    <a:pt x="225198" y="708883"/>
                    <a:pt x="224852" y="706464"/>
                  </a:cubicBezTo>
                  <a:cubicBezTo>
                    <a:pt x="224506" y="704045"/>
                    <a:pt x="224276" y="701395"/>
                    <a:pt x="223931" y="698861"/>
                  </a:cubicBezTo>
                  <a:cubicBezTo>
                    <a:pt x="223585" y="696212"/>
                    <a:pt x="223355" y="693563"/>
                    <a:pt x="223009" y="690913"/>
                  </a:cubicBezTo>
                  <a:cubicBezTo>
                    <a:pt x="222548" y="688149"/>
                    <a:pt x="222203" y="685499"/>
                    <a:pt x="221857" y="682850"/>
                  </a:cubicBezTo>
                  <a:cubicBezTo>
                    <a:pt x="221511" y="680200"/>
                    <a:pt x="221166" y="677666"/>
                    <a:pt x="220475" y="675132"/>
                  </a:cubicBezTo>
                  <a:cubicBezTo>
                    <a:pt x="219899" y="672598"/>
                    <a:pt x="218862" y="670064"/>
                    <a:pt x="217480" y="667414"/>
                  </a:cubicBezTo>
                  <a:cubicBezTo>
                    <a:pt x="216098" y="664880"/>
                    <a:pt x="214139" y="662231"/>
                    <a:pt x="211490" y="659697"/>
                  </a:cubicBezTo>
                  <a:cubicBezTo>
                    <a:pt x="211029" y="659236"/>
                    <a:pt x="210453" y="658890"/>
                    <a:pt x="209877" y="658545"/>
                  </a:cubicBezTo>
                  <a:cubicBezTo>
                    <a:pt x="209301" y="658199"/>
                    <a:pt x="208840" y="657969"/>
                    <a:pt x="208265" y="657623"/>
                  </a:cubicBezTo>
                  <a:cubicBezTo>
                    <a:pt x="207689" y="657393"/>
                    <a:pt x="207228" y="657162"/>
                    <a:pt x="206652" y="657047"/>
                  </a:cubicBezTo>
                  <a:cubicBezTo>
                    <a:pt x="206191" y="656817"/>
                    <a:pt x="205615" y="656702"/>
                    <a:pt x="205154" y="656702"/>
                  </a:cubicBezTo>
                  <a:cubicBezTo>
                    <a:pt x="202735" y="656356"/>
                    <a:pt x="200547" y="656356"/>
                    <a:pt x="198473" y="656702"/>
                  </a:cubicBezTo>
                  <a:cubicBezTo>
                    <a:pt x="196400" y="656932"/>
                    <a:pt x="194327" y="657623"/>
                    <a:pt x="192368" y="658314"/>
                  </a:cubicBezTo>
                  <a:cubicBezTo>
                    <a:pt x="190410" y="659121"/>
                    <a:pt x="188452" y="659927"/>
                    <a:pt x="186494" y="660964"/>
                  </a:cubicBezTo>
                  <a:cubicBezTo>
                    <a:pt x="184535" y="661885"/>
                    <a:pt x="182577" y="662922"/>
                    <a:pt x="180619" y="663959"/>
                  </a:cubicBezTo>
                  <a:cubicBezTo>
                    <a:pt x="179237" y="664765"/>
                    <a:pt x="177739" y="665456"/>
                    <a:pt x="176357" y="666147"/>
                  </a:cubicBezTo>
                  <a:cubicBezTo>
                    <a:pt x="174975" y="666838"/>
                    <a:pt x="173477" y="667414"/>
                    <a:pt x="172210" y="667990"/>
                  </a:cubicBezTo>
                  <a:cubicBezTo>
                    <a:pt x="170943" y="668566"/>
                    <a:pt x="169561" y="669027"/>
                    <a:pt x="168524" y="669372"/>
                  </a:cubicBezTo>
                  <a:cubicBezTo>
                    <a:pt x="167372" y="669718"/>
                    <a:pt x="166450" y="670064"/>
                    <a:pt x="165644" y="670179"/>
                  </a:cubicBezTo>
                  <a:lnTo>
                    <a:pt x="165298" y="667990"/>
                  </a:lnTo>
                  <a:cubicBezTo>
                    <a:pt x="165183" y="665686"/>
                    <a:pt x="165068" y="662922"/>
                    <a:pt x="165298" y="659927"/>
                  </a:cubicBezTo>
                  <a:cubicBezTo>
                    <a:pt x="165298" y="656932"/>
                    <a:pt x="165529" y="653707"/>
                    <a:pt x="165759" y="650366"/>
                  </a:cubicBezTo>
                  <a:cubicBezTo>
                    <a:pt x="165874" y="647026"/>
                    <a:pt x="166105" y="643570"/>
                    <a:pt x="166220" y="640229"/>
                  </a:cubicBezTo>
                  <a:cubicBezTo>
                    <a:pt x="166220" y="636889"/>
                    <a:pt x="166220" y="633548"/>
                    <a:pt x="165990" y="630438"/>
                  </a:cubicBezTo>
                  <a:cubicBezTo>
                    <a:pt x="165759" y="629056"/>
                    <a:pt x="165644" y="627674"/>
                    <a:pt x="165414" y="626291"/>
                  </a:cubicBezTo>
                  <a:cubicBezTo>
                    <a:pt x="165183" y="624909"/>
                    <a:pt x="164953" y="623411"/>
                    <a:pt x="164492" y="621914"/>
                  </a:cubicBezTo>
                  <a:cubicBezTo>
                    <a:pt x="164031" y="620417"/>
                    <a:pt x="163455" y="618919"/>
                    <a:pt x="162534" y="617306"/>
                  </a:cubicBezTo>
                  <a:cubicBezTo>
                    <a:pt x="161728" y="615809"/>
                    <a:pt x="160576" y="614081"/>
                    <a:pt x="159078" y="612468"/>
                  </a:cubicBezTo>
                  <a:cubicBezTo>
                    <a:pt x="158272" y="611662"/>
                    <a:pt x="157465" y="610971"/>
                    <a:pt x="156659" y="610395"/>
                  </a:cubicBezTo>
                  <a:cubicBezTo>
                    <a:pt x="155853" y="609819"/>
                    <a:pt x="155047" y="609243"/>
                    <a:pt x="154355" y="608897"/>
                  </a:cubicBezTo>
                  <a:cubicBezTo>
                    <a:pt x="153549" y="608437"/>
                    <a:pt x="152743" y="608091"/>
                    <a:pt x="152052" y="607861"/>
                  </a:cubicBezTo>
                  <a:cubicBezTo>
                    <a:pt x="151360" y="607630"/>
                    <a:pt x="150669" y="607400"/>
                    <a:pt x="149978" y="607285"/>
                  </a:cubicBezTo>
                  <a:cubicBezTo>
                    <a:pt x="146522" y="606709"/>
                    <a:pt x="142721" y="606709"/>
                    <a:pt x="138920" y="607170"/>
                  </a:cubicBezTo>
                  <a:cubicBezTo>
                    <a:pt x="135003" y="607630"/>
                    <a:pt x="131087" y="608322"/>
                    <a:pt x="127286" y="609243"/>
                  </a:cubicBezTo>
                  <a:cubicBezTo>
                    <a:pt x="123484" y="610049"/>
                    <a:pt x="119798" y="610971"/>
                    <a:pt x="116688" y="611662"/>
                  </a:cubicBezTo>
                  <a:cubicBezTo>
                    <a:pt x="113463" y="612353"/>
                    <a:pt x="110698" y="612699"/>
                    <a:pt x="108740" y="612584"/>
                  </a:cubicBezTo>
                  <a:cubicBezTo>
                    <a:pt x="108740" y="610280"/>
                    <a:pt x="109085" y="607400"/>
                    <a:pt x="109777" y="604059"/>
                  </a:cubicBezTo>
                  <a:cubicBezTo>
                    <a:pt x="110468" y="600834"/>
                    <a:pt x="111389" y="597033"/>
                    <a:pt x="112311" y="593116"/>
                  </a:cubicBezTo>
                  <a:cubicBezTo>
                    <a:pt x="113232" y="589200"/>
                    <a:pt x="114154" y="585168"/>
                    <a:pt x="114845" y="581137"/>
                  </a:cubicBezTo>
                  <a:cubicBezTo>
                    <a:pt x="115536" y="577105"/>
                    <a:pt x="115882" y="573188"/>
                    <a:pt x="115766" y="569617"/>
                  </a:cubicBezTo>
                  <a:cubicBezTo>
                    <a:pt x="115766" y="568811"/>
                    <a:pt x="115651" y="567774"/>
                    <a:pt x="115421" y="566853"/>
                  </a:cubicBezTo>
                  <a:cubicBezTo>
                    <a:pt x="115306" y="565931"/>
                    <a:pt x="115075" y="564895"/>
                    <a:pt x="114730" y="563858"/>
                  </a:cubicBezTo>
                  <a:cubicBezTo>
                    <a:pt x="114384" y="562821"/>
                    <a:pt x="113923" y="561785"/>
                    <a:pt x="113463" y="560633"/>
                  </a:cubicBezTo>
                  <a:cubicBezTo>
                    <a:pt x="112887" y="559596"/>
                    <a:pt x="112196" y="558444"/>
                    <a:pt x="111389" y="557292"/>
                  </a:cubicBezTo>
                  <a:cubicBezTo>
                    <a:pt x="110237" y="555910"/>
                    <a:pt x="109201" y="554758"/>
                    <a:pt x="108049" y="553836"/>
                  </a:cubicBezTo>
                  <a:cubicBezTo>
                    <a:pt x="106897" y="552915"/>
                    <a:pt x="105860" y="552224"/>
                    <a:pt x="104708" y="551533"/>
                  </a:cubicBezTo>
                  <a:cubicBezTo>
                    <a:pt x="103556" y="550957"/>
                    <a:pt x="102520" y="550496"/>
                    <a:pt x="101483" y="550150"/>
                  </a:cubicBezTo>
                  <a:cubicBezTo>
                    <a:pt x="100446" y="549805"/>
                    <a:pt x="99409" y="549459"/>
                    <a:pt x="98373" y="549229"/>
                  </a:cubicBezTo>
                  <a:cubicBezTo>
                    <a:pt x="95147" y="548538"/>
                    <a:pt x="91692" y="548077"/>
                    <a:pt x="88121" y="547846"/>
                  </a:cubicBezTo>
                  <a:cubicBezTo>
                    <a:pt x="84550" y="547616"/>
                    <a:pt x="80749" y="547501"/>
                    <a:pt x="77178" y="547501"/>
                  </a:cubicBezTo>
                  <a:cubicBezTo>
                    <a:pt x="73607" y="547501"/>
                    <a:pt x="70151" y="547501"/>
                    <a:pt x="67041" y="547386"/>
                  </a:cubicBezTo>
                  <a:cubicBezTo>
                    <a:pt x="63931" y="547386"/>
                    <a:pt x="61166" y="547040"/>
                    <a:pt x="58978" y="546464"/>
                  </a:cubicBezTo>
                  <a:cubicBezTo>
                    <a:pt x="58978" y="546464"/>
                    <a:pt x="58978" y="546464"/>
                    <a:pt x="58862" y="546464"/>
                  </a:cubicBezTo>
                  <a:cubicBezTo>
                    <a:pt x="58862" y="546464"/>
                    <a:pt x="58862" y="546464"/>
                    <a:pt x="58862" y="546464"/>
                  </a:cubicBezTo>
                  <a:cubicBezTo>
                    <a:pt x="58862" y="546464"/>
                    <a:pt x="58747" y="546464"/>
                    <a:pt x="58747" y="546464"/>
                  </a:cubicBezTo>
                  <a:cubicBezTo>
                    <a:pt x="58747" y="546464"/>
                    <a:pt x="58747" y="546464"/>
                    <a:pt x="58632" y="546464"/>
                  </a:cubicBezTo>
                  <a:cubicBezTo>
                    <a:pt x="58862" y="545543"/>
                    <a:pt x="59208" y="544506"/>
                    <a:pt x="59554" y="543354"/>
                  </a:cubicBezTo>
                  <a:cubicBezTo>
                    <a:pt x="59899" y="542087"/>
                    <a:pt x="60475" y="540820"/>
                    <a:pt x="61051" y="539322"/>
                  </a:cubicBezTo>
                  <a:cubicBezTo>
                    <a:pt x="61627" y="537940"/>
                    <a:pt x="62318" y="536327"/>
                    <a:pt x="63009" y="534830"/>
                  </a:cubicBezTo>
                  <a:cubicBezTo>
                    <a:pt x="63700" y="533332"/>
                    <a:pt x="64507" y="531835"/>
                    <a:pt x="65313" y="530337"/>
                  </a:cubicBezTo>
                  <a:cubicBezTo>
                    <a:pt x="66235" y="528264"/>
                    <a:pt x="67271" y="526191"/>
                    <a:pt x="68193" y="524232"/>
                  </a:cubicBezTo>
                  <a:cubicBezTo>
                    <a:pt x="69114" y="522274"/>
                    <a:pt x="70036" y="520316"/>
                    <a:pt x="70842" y="518242"/>
                  </a:cubicBezTo>
                  <a:cubicBezTo>
                    <a:pt x="71649" y="516284"/>
                    <a:pt x="72224" y="514211"/>
                    <a:pt x="72685" y="512022"/>
                  </a:cubicBezTo>
                  <a:cubicBezTo>
                    <a:pt x="73146" y="509834"/>
                    <a:pt x="73376" y="507530"/>
                    <a:pt x="73261" y="505226"/>
                  </a:cubicBezTo>
                  <a:cubicBezTo>
                    <a:pt x="73261" y="504535"/>
                    <a:pt x="73261" y="503959"/>
                    <a:pt x="73031" y="503268"/>
                  </a:cubicBezTo>
                  <a:cubicBezTo>
                    <a:pt x="73031" y="502577"/>
                    <a:pt x="72800" y="501885"/>
                    <a:pt x="72570" y="501194"/>
                  </a:cubicBezTo>
                  <a:cubicBezTo>
                    <a:pt x="72340" y="500388"/>
                    <a:pt x="72109" y="499697"/>
                    <a:pt x="71764" y="498890"/>
                  </a:cubicBezTo>
                  <a:cubicBezTo>
                    <a:pt x="71418" y="498084"/>
                    <a:pt x="71073" y="497393"/>
                    <a:pt x="70612" y="496587"/>
                  </a:cubicBezTo>
                  <a:cubicBezTo>
                    <a:pt x="68884" y="494168"/>
                    <a:pt x="67156" y="492209"/>
                    <a:pt x="65428" y="490712"/>
                  </a:cubicBezTo>
                  <a:cubicBezTo>
                    <a:pt x="63700" y="489214"/>
                    <a:pt x="61857" y="488063"/>
                    <a:pt x="60129" y="487256"/>
                  </a:cubicBezTo>
                  <a:cubicBezTo>
                    <a:pt x="58402" y="486450"/>
                    <a:pt x="56559" y="485759"/>
                    <a:pt x="54716" y="485183"/>
                  </a:cubicBezTo>
                  <a:cubicBezTo>
                    <a:pt x="52988" y="484607"/>
                    <a:pt x="51145" y="484146"/>
                    <a:pt x="49302" y="483570"/>
                  </a:cubicBezTo>
                  <a:cubicBezTo>
                    <a:pt x="47113" y="482994"/>
                    <a:pt x="44924" y="482533"/>
                    <a:pt x="42620" y="481957"/>
                  </a:cubicBezTo>
                  <a:cubicBezTo>
                    <a:pt x="40432" y="481497"/>
                    <a:pt x="38128" y="480921"/>
                    <a:pt x="35824" y="480460"/>
                  </a:cubicBezTo>
                  <a:cubicBezTo>
                    <a:pt x="33520" y="479999"/>
                    <a:pt x="31332" y="479538"/>
                    <a:pt x="29258" y="479078"/>
                  </a:cubicBezTo>
                  <a:cubicBezTo>
                    <a:pt x="27185" y="478617"/>
                    <a:pt x="25112" y="478156"/>
                    <a:pt x="23269" y="477695"/>
                  </a:cubicBezTo>
                  <a:cubicBezTo>
                    <a:pt x="22577" y="477580"/>
                    <a:pt x="22001" y="477350"/>
                    <a:pt x="21425" y="477235"/>
                  </a:cubicBezTo>
                  <a:cubicBezTo>
                    <a:pt x="20734" y="477119"/>
                    <a:pt x="20274" y="476889"/>
                    <a:pt x="19698" y="476659"/>
                  </a:cubicBezTo>
                  <a:cubicBezTo>
                    <a:pt x="19122" y="476543"/>
                    <a:pt x="18661" y="476313"/>
                    <a:pt x="18200" y="476198"/>
                  </a:cubicBezTo>
                  <a:cubicBezTo>
                    <a:pt x="17739" y="476083"/>
                    <a:pt x="17279" y="475852"/>
                    <a:pt x="16818" y="475737"/>
                  </a:cubicBezTo>
                  <a:cubicBezTo>
                    <a:pt x="17163" y="475046"/>
                    <a:pt x="17739" y="474124"/>
                    <a:pt x="18315" y="473088"/>
                  </a:cubicBezTo>
                  <a:cubicBezTo>
                    <a:pt x="19006" y="472051"/>
                    <a:pt x="19698" y="470899"/>
                    <a:pt x="20504" y="469632"/>
                  </a:cubicBezTo>
                  <a:cubicBezTo>
                    <a:pt x="21425" y="468480"/>
                    <a:pt x="22347" y="467213"/>
                    <a:pt x="23269" y="465946"/>
                  </a:cubicBezTo>
                  <a:cubicBezTo>
                    <a:pt x="24305" y="464679"/>
                    <a:pt x="25342" y="463412"/>
                    <a:pt x="26494" y="462260"/>
                  </a:cubicBezTo>
                  <a:cubicBezTo>
                    <a:pt x="27876" y="460302"/>
                    <a:pt x="29374" y="458574"/>
                    <a:pt x="30871" y="456846"/>
                  </a:cubicBezTo>
                  <a:cubicBezTo>
                    <a:pt x="32253" y="455118"/>
                    <a:pt x="33751" y="453390"/>
                    <a:pt x="34903" y="451547"/>
                  </a:cubicBezTo>
                  <a:cubicBezTo>
                    <a:pt x="36055" y="449704"/>
                    <a:pt x="37207" y="447746"/>
                    <a:pt x="37898" y="445557"/>
                  </a:cubicBezTo>
                  <a:cubicBezTo>
                    <a:pt x="38589" y="443369"/>
                    <a:pt x="39165" y="441065"/>
                    <a:pt x="39165" y="438415"/>
                  </a:cubicBezTo>
                  <a:cubicBezTo>
                    <a:pt x="39165" y="437955"/>
                    <a:pt x="39165" y="437494"/>
                    <a:pt x="39050" y="437033"/>
                  </a:cubicBezTo>
                  <a:cubicBezTo>
                    <a:pt x="39050" y="436572"/>
                    <a:pt x="38934" y="436227"/>
                    <a:pt x="38819" y="435651"/>
                  </a:cubicBezTo>
                  <a:cubicBezTo>
                    <a:pt x="38819" y="435190"/>
                    <a:pt x="38589" y="434729"/>
                    <a:pt x="38474" y="434269"/>
                  </a:cubicBezTo>
                  <a:cubicBezTo>
                    <a:pt x="38358" y="433808"/>
                    <a:pt x="38243" y="433347"/>
                    <a:pt x="38013" y="432886"/>
                  </a:cubicBezTo>
                  <a:cubicBezTo>
                    <a:pt x="37207" y="431158"/>
                    <a:pt x="36170" y="429661"/>
                    <a:pt x="35248" y="428394"/>
                  </a:cubicBezTo>
                  <a:cubicBezTo>
                    <a:pt x="34212" y="427127"/>
                    <a:pt x="33175" y="425975"/>
                    <a:pt x="32138" y="425053"/>
                  </a:cubicBezTo>
                  <a:cubicBezTo>
                    <a:pt x="31101" y="424017"/>
                    <a:pt x="29950" y="423210"/>
                    <a:pt x="28913" y="422519"/>
                  </a:cubicBezTo>
                  <a:cubicBezTo>
                    <a:pt x="27761" y="421713"/>
                    <a:pt x="26724" y="421137"/>
                    <a:pt x="25687" y="420446"/>
                  </a:cubicBezTo>
                  <a:lnTo>
                    <a:pt x="21771" y="434729"/>
                  </a:lnTo>
                  <a:lnTo>
                    <a:pt x="22923" y="435536"/>
                  </a:lnTo>
                  <a:cubicBezTo>
                    <a:pt x="22577" y="436112"/>
                    <a:pt x="22117" y="437033"/>
                    <a:pt x="21541" y="438070"/>
                  </a:cubicBezTo>
                  <a:cubicBezTo>
                    <a:pt x="20965" y="439107"/>
                    <a:pt x="20158" y="440143"/>
                    <a:pt x="19352" y="441410"/>
                  </a:cubicBezTo>
                  <a:cubicBezTo>
                    <a:pt x="18430" y="442677"/>
                    <a:pt x="17509" y="443945"/>
                    <a:pt x="16472" y="445327"/>
                  </a:cubicBezTo>
                  <a:cubicBezTo>
                    <a:pt x="15436" y="446594"/>
                    <a:pt x="14284" y="447976"/>
                    <a:pt x="13132" y="449243"/>
                  </a:cubicBezTo>
                  <a:cubicBezTo>
                    <a:pt x="11634" y="451086"/>
                    <a:pt x="10137" y="452814"/>
                    <a:pt x="8639" y="454657"/>
                  </a:cubicBezTo>
                  <a:cubicBezTo>
                    <a:pt x="7142" y="456385"/>
                    <a:pt x="5644" y="458228"/>
                    <a:pt x="4377" y="460071"/>
                  </a:cubicBezTo>
                  <a:cubicBezTo>
                    <a:pt x="3110" y="461914"/>
                    <a:pt x="2073" y="463873"/>
                    <a:pt x="1267" y="466176"/>
                  </a:cubicBezTo>
                  <a:cubicBezTo>
                    <a:pt x="576" y="468365"/>
                    <a:pt x="0" y="470899"/>
                    <a:pt x="0" y="473664"/>
                  </a:cubicBezTo>
                  <a:cubicBezTo>
                    <a:pt x="0" y="474124"/>
                    <a:pt x="0" y="474585"/>
                    <a:pt x="115" y="475161"/>
                  </a:cubicBezTo>
                  <a:cubicBezTo>
                    <a:pt x="115" y="475737"/>
                    <a:pt x="230" y="476313"/>
                    <a:pt x="346" y="476889"/>
                  </a:cubicBezTo>
                  <a:cubicBezTo>
                    <a:pt x="461" y="477465"/>
                    <a:pt x="691" y="478041"/>
                    <a:pt x="922" y="478732"/>
                  </a:cubicBezTo>
                  <a:cubicBezTo>
                    <a:pt x="1152" y="479423"/>
                    <a:pt x="1382" y="479999"/>
                    <a:pt x="1728" y="480575"/>
                  </a:cubicBezTo>
                  <a:cubicBezTo>
                    <a:pt x="3456" y="483340"/>
                    <a:pt x="5184" y="485528"/>
                    <a:pt x="7027" y="487141"/>
                  </a:cubicBezTo>
                  <a:cubicBezTo>
                    <a:pt x="8870" y="488869"/>
                    <a:pt x="10713" y="490021"/>
                    <a:pt x="12671" y="490942"/>
                  </a:cubicBezTo>
                  <a:cubicBezTo>
                    <a:pt x="14629" y="491864"/>
                    <a:pt x="16472" y="492555"/>
                    <a:pt x="18430" y="493131"/>
                  </a:cubicBezTo>
                  <a:cubicBezTo>
                    <a:pt x="20389" y="493707"/>
                    <a:pt x="22347" y="494168"/>
                    <a:pt x="24190" y="494859"/>
                  </a:cubicBezTo>
                  <a:cubicBezTo>
                    <a:pt x="26379" y="495435"/>
                    <a:pt x="28682" y="495895"/>
                    <a:pt x="30986" y="496356"/>
                  </a:cubicBezTo>
                  <a:cubicBezTo>
                    <a:pt x="33290" y="496932"/>
                    <a:pt x="35594" y="497278"/>
                    <a:pt x="37782" y="497739"/>
                  </a:cubicBezTo>
                  <a:cubicBezTo>
                    <a:pt x="39971" y="498199"/>
                    <a:pt x="42275" y="498660"/>
                    <a:pt x="44348" y="499121"/>
                  </a:cubicBezTo>
                  <a:cubicBezTo>
                    <a:pt x="46422" y="499582"/>
                    <a:pt x="48495" y="500042"/>
                    <a:pt x="50338" y="500503"/>
                  </a:cubicBezTo>
                  <a:cubicBezTo>
                    <a:pt x="51145" y="500733"/>
                    <a:pt x="51721" y="500849"/>
                    <a:pt x="52412" y="501079"/>
                  </a:cubicBezTo>
                  <a:cubicBezTo>
                    <a:pt x="53103" y="501309"/>
                    <a:pt x="53794" y="501425"/>
                    <a:pt x="54370" y="501655"/>
                  </a:cubicBezTo>
                  <a:cubicBezTo>
                    <a:pt x="54946" y="501885"/>
                    <a:pt x="55522" y="502001"/>
                    <a:pt x="55983" y="502231"/>
                  </a:cubicBezTo>
                  <a:cubicBezTo>
                    <a:pt x="56443" y="502346"/>
                    <a:pt x="56904" y="502577"/>
                    <a:pt x="57250" y="502807"/>
                  </a:cubicBezTo>
                  <a:cubicBezTo>
                    <a:pt x="57135" y="503613"/>
                    <a:pt x="56789" y="504650"/>
                    <a:pt x="56443" y="505917"/>
                  </a:cubicBezTo>
                  <a:cubicBezTo>
                    <a:pt x="56098" y="507069"/>
                    <a:pt x="55522" y="508451"/>
                    <a:pt x="54946" y="509949"/>
                  </a:cubicBezTo>
                  <a:cubicBezTo>
                    <a:pt x="54370" y="511446"/>
                    <a:pt x="53679" y="513059"/>
                    <a:pt x="52872" y="514556"/>
                  </a:cubicBezTo>
                  <a:cubicBezTo>
                    <a:pt x="52066" y="516169"/>
                    <a:pt x="51375" y="517782"/>
                    <a:pt x="50453" y="519394"/>
                  </a:cubicBezTo>
                  <a:cubicBezTo>
                    <a:pt x="49532" y="521468"/>
                    <a:pt x="48495" y="523541"/>
                    <a:pt x="47459" y="525499"/>
                  </a:cubicBezTo>
                  <a:cubicBezTo>
                    <a:pt x="46537" y="527458"/>
                    <a:pt x="45615" y="529531"/>
                    <a:pt x="44694" y="531605"/>
                  </a:cubicBezTo>
                  <a:cubicBezTo>
                    <a:pt x="43888" y="533678"/>
                    <a:pt x="43196" y="535751"/>
                    <a:pt x="42736" y="538055"/>
                  </a:cubicBezTo>
                  <a:cubicBezTo>
                    <a:pt x="42275" y="540244"/>
                    <a:pt x="42045" y="542548"/>
                    <a:pt x="42045" y="545082"/>
                  </a:cubicBezTo>
                  <a:cubicBezTo>
                    <a:pt x="42045" y="545773"/>
                    <a:pt x="42160" y="546464"/>
                    <a:pt x="42275" y="547270"/>
                  </a:cubicBezTo>
                  <a:cubicBezTo>
                    <a:pt x="42390" y="548077"/>
                    <a:pt x="42620" y="548883"/>
                    <a:pt x="42851" y="549805"/>
                  </a:cubicBezTo>
                  <a:cubicBezTo>
                    <a:pt x="43081" y="550611"/>
                    <a:pt x="43427" y="551533"/>
                    <a:pt x="43888" y="552339"/>
                  </a:cubicBezTo>
                  <a:cubicBezTo>
                    <a:pt x="44348" y="553260"/>
                    <a:pt x="44809" y="554067"/>
                    <a:pt x="45385" y="554988"/>
                  </a:cubicBezTo>
                  <a:cubicBezTo>
                    <a:pt x="46537" y="556601"/>
                    <a:pt x="47689" y="557868"/>
                    <a:pt x="48956" y="559020"/>
                  </a:cubicBezTo>
                  <a:cubicBezTo>
                    <a:pt x="50108" y="560057"/>
                    <a:pt x="51375" y="560978"/>
                    <a:pt x="52642" y="561554"/>
                  </a:cubicBezTo>
                  <a:cubicBezTo>
                    <a:pt x="53909" y="562245"/>
                    <a:pt x="55061" y="562706"/>
                    <a:pt x="56213" y="563167"/>
                  </a:cubicBezTo>
                  <a:cubicBezTo>
                    <a:pt x="57365" y="563628"/>
                    <a:pt x="58517" y="563858"/>
                    <a:pt x="59554" y="564204"/>
                  </a:cubicBezTo>
                  <a:cubicBezTo>
                    <a:pt x="62894" y="564895"/>
                    <a:pt x="66465" y="565240"/>
                    <a:pt x="70266" y="565471"/>
                  </a:cubicBezTo>
                  <a:cubicBezTo>
                    <a:pt x="73952" y="565701"/>
                    <a:pt x="77754" y="565701"/>
                    <a:pt x="81440" y="565701"/>
                  </a:cubicBezTo>
                  <a:cubicBezTo>
                    <a:pt x="85011" y="565701"/>
                    <a:pt x="88466" y="565701"/>
                    <a:pt x="91576" y="565701"/>
                  </a:cubicBezTo>
                  <a:cubicBezTo>
                    <a:pt x="94687" y="565701"/>
                    <a:pt x="97336" y="566047"/>
                    <a:pt x="99525" y="566507"/>
                  </a:cubicBezTo>
                  <a:cubicBezTo>
                    <a:pt x="99525" y="566507"/>
                    <a:pt x="99525" y="566507"/>
                    <a:pt x="99525" y="566507"/>
                  </a:cubicBezTo>
                  <a:lnTo>
                    <a:pt x="99525" y="566507"/>
                  </a:lnTo>
                  <a:cubicBezTo>
                    <a:pt x="99525" y="566507"/>
                    <a:pt x="99525" y="566507"/>
                    <a:pt x="99525" y="566507"/>
                  </a:cubicBezTo>
                  <a:lnTo>
                    <a:pt x="100216" y="566507"/>
                  </a:lnTo>
                  <a:cubicBezTo>
                    <a:pt x="100331" y="568811"/>
                    <a:pt x="99985" y="571576"/>
                    <a:pt x="99294" y="574916"/>
                  </a:cubicBezTo>
                  <a:cubicBezTo>
                    <a:pt x="98603" y="578142"/>
                    <a:pt x="97682" y="581943"/>
                    <a:pt x="96645" y="585859"/>
                  </a:cubicBezTo>
                  <a:cubicBezTo>
                    <a:pt x="95723" y="589776"/>
                    <a:pt x="94687" y="594038"/>
                    <a:pt x="93995" y="598070"/>
                  </a:cubicBezTo>
                  <a:cubicBezTo>
                    <a:pt x="93304" y="602216"/>
                    <a:pt x="92844" y="606248"/>
                    <a:pt x="93074" y="610049"/>
                  </a:cubicBezTo>
                  <a:cubicBezTo>
                    <a:pt x="93074" y="610971"/>
                    <a:pt x="93304" y="612008"/>
                    <a:pt x="93420" y="613160"/>
                  </a:cubicBezTo>
                  <a:cubicBezTo>
                    <a:pt x="93650" y="614196"/>
                    <a:pt x="93880" y="615348"/>
                    <a:pt x="94226" y="616500"/>
                  </a:cubicBezTo>
                  <a:cubicBezTo>
                    <a:pt x="94571" y="617652"/>
                    <a:pt x="95147" y="618919"/>
                    <a:pt x="95839" y="620071"/>
                  </a:cubicBezTo>
                  <a:cubicBezTo>
                    <a:pt x="96530" y="621223"/>
                    <a:pt x="97336" y="622490"/>
                    <a:pt x="98373" y="623757"/>
                  </a:cubicBezTo>
                  <a:cubicBezTo>
                    <a:pt x="99179" y="624679"/>
                    <a:pt x="100101" y="625485"/>
                    <a:pt x="100907" y="626176"/>
                  </a:cubicBezTo>
                  <a:cubicBezTo>
                    <a:pt x="101828" y="626867"/>
                    <a:pt x="102635" y="627443"/>
                    <a:pt x="103556" y="627904"/>
                  </a:cubicBezTo>
                  <a:cubicBezTo>
                    <a:pt x="104478" y="628365"/>
                    <a:pt x="105284" y="628710"/>
                    <a:pt x="106091" y="629056"/>
                  </a:cubicBezTo>
                  <a:cubicBezTo>
                    <a:pt x="106897" y="629401"/>
                    <a:pt x="107703" y="629517"/>
                    <a:pt x="108510" y="629747"/>
                  </a:cubicBezTo>
                  <a:cubicBezTo>
                    <a:pt x="112080" y="630323"/>
                    <a:pt x="116112" y="630208"/>
                    <a:pt x="120144" y="629747"/>
                  </a:cubicBezTo>
                  <a:cubicBezTo>
                    <a:pt x="124175" y="629286"/>
                    <a:pt x="128322" y="628480"/>
                    <a:pt x="132124" y="627558"/>
                  </a:cubicBezTo>
                  <a:cubicBezTo>
                    <a:pt x="135925" y="626637"/>
                    <a:pt x="139611" y="625715"/>
                    <a:pt x="142721" y="625139"/>
                  </a:cubicBezTo>
                  <a:cubicBezTo>
                    <a:pt x="145831" y="624448"/>
                    <a:pt x="148481" y="624103"/>
                    <a:pt x="150324" y="624333"/>
                  </a:cubicBezTo>
                  <a:lnTo>
                    <a:pt x="150669" y="627328"/>
                  </a:lnTo>
                  <a:cubicBezTo>
                    <a:pt x="150900" y="629632"/>
                    <a:pt x="150900" y="632281"/>
                    <a:pt x="150784" y="635276"/>
                  </a:cubicBezTo>
                  <a:cubicBezTo>
                    <a:pt x="150784" y="638271"/>
                    <a:pt x="150554" y="641496"/>
                    <a:pt x="150324" y="644837"/>
                  </a:cubicBezTo>
                  <a:cubicBezTo>
                    <a:pt x="150093" y="648177"/>
                    <a:pt x="149978" y="651633"/>
                    <a:pt x="149863" y="655089"/>
                  </a:cubicBezTo>
                  <a:cubicBezTo>
                    <a:pt x="149863" y="658545"/>
                    <a:pt x="149863" y="661885"/>
                    <a:pt x="149978" y="664995"/>
                  </a:cubicBezTo>
                  <a:cubicBezTo>
                    <a:pt x="150209" y="666493"/>
                    <a:pt x="150324" y="667990"/>
                    <a:pt x="150554" y="669603"/>
                  </a:cubicBezTo>
                  <a:cubicBezTo>
                    <a:pt x="150784" y="671100"/>
                    <a:pt x="151130" y="672828"/>
                    <a:pt x="151591" y="674441"/>
                  </a:cubicBezTo>
                  <a:cubicBezTo>
                    <a:pt x="152167" y="676054"/>
                    <a:pt x="152858" y="677781"/>
                    <a:pt x="153895" y="679394"/>
                  </a:cubicBezTo>
                  <a:cubicBezTo>
                    <a:pt x="154931" y="681007"/>
                    <a:pt x="156198" y="682735"/>
                    <a:pt x="157926" y="684463"/>
                  </a:cubicBezTo>
                  <a:cubicBezTo>
                    <a:pt x="158617" y="685038"/>
                    <a:pt x="159193" y="685499"/>
                    <a:pt x="159884" y="685960"/>
                  </a:cubicBezTo>
                  <a:cubicBezTo>
                    <a:pt x="160460" y="686421"/>
                    <a:pt x="161152" y="686766"/>
                    <a:pt x="161728" y="687112"/>
                  </a:cubicBezTo>
                  <a:cubicBezTo>
                    <a:pt x="162419" y="687457"/>
                    <a:pt x="162995" y="687688"/>
                    <a:pt x="163571" y="687918"/>
                  </a:cubicBezTo>
                  <a:cubicBezTo>
                    <a:pt x="164147" y="688149"/>
                    <a:pt x="164722" y="688264"/>
                    <a:pt x="165298" y="688379"/>
                  </a:cubicBezTo>
                  <a:cubicBezTo>
                    <a:pt x="167717" y="688725"/>
                    <a:pt x="170021" y="688609"/>
                    <a:pt x="172210" y="688379"/>
                  </a:cubicBezTo>
                  <a:cubicBezTo>
                    <a:pt x="174399" y="688033"/>
                    <a:pt x="176357" y="687342"/>
                    <a:pt x="178430" y="686651"/>
                  </a:cubicBezTo>
                  <a:cubicBezTo>
                    <a:pt x="180388" y="685845"/>
                    <a:pt x="182347" y="684923"/>
                    <a:pt x="184305" y="683887"/>
                  </a:cubicBezTo>
                  <a:cubicBezTo>
                    <a:pt x="186263" y="682850"/>
                    <a:pt x="188221" y="681928"/>
                    <a:pt x="190180" y="680892"/>
                  </a:cubicBezTo>
                  <a:cubicBezTo>
                    <a:pt x="191677" y="679970"/>
                    <a:pt x="193290" y="679279"/>
                    <a:pt x="194672" y="678473"/>
                  </a:cubicBezTo>
                  <a:cubicBezTo>
                    <a:pt x="196170" y="677781"/>
                    <a:pt x="197667" y="677090"/>
                    <a:pt x="199049" y="676514"/>
                  </a:cubicBezTo>
                  <a:cubicBezTo>
                    <a:pt x="200432" y="675938"/>
                    <a:pt x="201814" y="675478"/>
                    <a:pt x="202851" y="675132"/>
                  </a:cubicBezTo>
                  <a:cubicBezTo>
                    <a:pt x="204003" y="674786"/>
                    <a:pt x="204924" y="674556"/>
                    <a:pt x="205730" y="674441"/>
                  </a:cubicBezTo>
                  <a:cubicBezTo>
                    <a:pt x="205961" y="675362"/>
                    <a:pt x="206306" y="676745"/>
                    <a:pt x="206652" y="678473"/>
                  </a:cubicBezTo>
                  <a:cubicBezTo>
                    <a:pt x="206997" y="680200"/>
                    <a:pt x="207343" y="682159"/>
                    <a:pt x="207689" y="684232"/>
                  </a:cubicBezTo>
                  <a:cubicBezTo>
                    <a:pt x="208034" y="686421"/>
                    <a:pt x="208380" y="688725"/>
                    <a:pt x="208725" y="691144"/>
                  </a:cubicBezTo>
                  <a:cubicBezTo>
                    <a:pt x="209071" y="693563"/>
                    <a:pt x="209301" y="696097"/>
                    <a:pt x="209416" y="698516"/>
                  </a:cubicBezTo>
                  <a:cubicBezTo>
                    <a:pt x="209647" y="700128"/>
                    <a:pt x="209762" y="701741"/>
                    <a:pt x="209992" y="703239"/>
                  </a:cubicBezTo>
                  <a:cubicBezTo>
                    <a:pt x="210223" y="704736"/>
                    <a:pt x="210338" y="706349"/>
                    <a:pt x="210568" y="707961"/>
                  </a:cubicBezTo>
                  <a:cubicBezTo>
                    <a:pt x="210799" y="709459"/>
                    <a:pt x="211029" y="711072"/>
                    <a:pt x="211375" y="712569"/>
                  </a:cubicBezTo>
                  <a:cubicBezTo>
                    <a:pt x="211605" y="714067"/>
                    <a:pt x="211951" y="715564"/>
                    <a:pt x="212296" y="717061"/>
                  </a:cubicBezTo>
                  <a:cubicBezTo>
                    <a:pt x="212642" y="718444"/>
                    <a:pt x="213103" y="719941"/>
                    <a:pt x="213563" y="721439"/>
                  </a:cubicBezTo>
                  <a:cubicBezTo>
                    <a:pt x="214024" y="722936"/>
                    <a:pt x="214600" y="724549"/>
                    <a:pt x="215291" y="726046"/>
                  </a:cubicBezTo>
                  <a:cubicBezTo>
                    <a:pt x="215982" y="727544"/>
                    <a:pt x="216904" y="729041"/>
                    <a:pt x="218171" y="730539"/>
                  </a:cubicBezTo>
                  <a:cubicBezTo>
                    <a:pt x="219438" y="732036"/>
                    <a:pt x="220820" y="733419"/>
                    <a:pt x="222548" y="734686"/>
                  </a:cubicBezTo>
                  <a:cubicBezTo>
                    <a:pt x="223009" y="735031"/>
                    <a:pt x="223355" y="735377"/>
                    <a:pt x="223815" y="735607"/>
                  </a:cubicBezTo>
                  <a:cubicBezTo>
                    <a:pt x="224276" y="735838"/>
                    <a:pt x="224622" y="736068"/>
                    <a:pt x="225082" y="736183"/>
                  </a:cubicBezTo>
                  <a:cubicBezTo>
                    <a:pt x="225543" y="736298"/>
                    <a:pt x="225889" y="736529"/>
                    <a:pt x="226350" y="736644"/>
                  </a:cubicBezTo>
                  <a:cubicBezTo>
                    <a:pt x="226695" y="736644"/>
                    <a:pt x="227156" y="736874"/>
                    <a:pt x="227501" y="736989"/>
                  </a:cubicBezTo>
                  <a:cubicBezTo>
                    <a:pt x="230266" y="737220"/>
                    <a:pt x="232570" y="736989"/>
                    <a:pt x="234758" y="736183"/>
                  </a:cubicBezTo>
                  <a:cubicBezTo>
                    <a:pt x="236947" y="735492"/>
                    <a:pt x="238790" y="734455"/>
                    <a:pt x="240633" y="733188"/>
                  </a:cubicBezTo>
                  <a:cubicBezTo>
                    <a:pt x="242476" y="731921"/>
                    <a:pt x="244204" y="730424"/>
                    <a:pt x="245932" y="728811"/>
                  </a:cubicBezTo>
                  <a:cubicBezTo>
                    <a:pt x="247660" y="727313"/>
                    <a:pt x="249388" y="725701"/>
                    <a:pt x="251231" y="724203"/>
                  </a:cubicBezTo>
                  <a:cubicBezTo>
                    <a:pt x="252037" y="723397"/>
                    <a:pt x="252843" y="722706"/>
                    <a:pt x="253765" y="721899"/>
                  </a:cubicBezTo>
                  <a:cubicBezTo>
                    <a:pt x="254571" y="721093"/>
                    <a:pt x="255493" y="720402"/>
                    <a:pt x="256184" y="719711"/>
                  </a:cubicBezTo>
                  <a:cubicBezTo>
                    <a:pt x="256990" y="719020"/>
                    <a:pt x="257796" y="718444"/>
                    <a:pt x="258488" y="717868"/>
                  </a:cubicBezTo>
                  <a:cubicBezTo>
                    <a:pt x="259294" y="717292"/>
                    <a:pt x="259985" y="716716"/>
                    <a:pt x="260676" y="716255"/>
                  </a:cubicBezTo>
                  <a:cubicBezTo>
                    <a:pt x="261022" y="716025"/>
                    <a:pt x="261367" y="715794"/>
                    <a:pt x="261598" y="715564"/>
                  </a:cubicBezTo>
                  <a:cubicBezTo>
                    <a:pt x="261943" y="715334"/>
                    <a:pt x="262289" y="715218"/>
                    <a:pt x="262519" y="714988"/>
                  </a:cubicBezTo>
                  <a:cubicBezTo>
                    <a:pt x="262750" y="714873"/>
                    <a:pt x="263095" y="714758"/>
                    <a:pt x="263326" y="714642"/>
                  </a:cubicBezTo>
                  <a:cubicBezTo>
                    <a:pt x="263556" y="714642"/>
                    <a:pt x="263786" y="714412"/>
                    <a:pt x="264017" y="714412"/>
                  </a:cubicBezTo>
                  <a:cubicBezTo>
                    <a:pt x="264362" y="715334"/>
                    <a:pt x="264938" y="716716"/>
                    <a:pt x="265514" y="718328"/>
                  </a:cubicBezTo>
                  <a:cubicBezTo>
                    <a:pt x="266090" y="719941"/>
                    <a:pt x="266781" y="721899"/>
                    <a:pt x="267357" y="724088"/>
                  </a:cubicBezTo>
                  <a:cubicBezTo>
                    <a:pt x="268048" y="726161"/>
                    <a:pt x="268740" y="728580"/>
                    <a:pt x="269316" y="730999"/>
                  </a:cubicBezTo>
                  <a:cubicBezTo>
                    <a:pt x="270007" y="733419"/>
                    <a:pt x="270583" y="735953"/>
                    <a:pt x="271159" y="738372"/>
                  </a:cubicBezTo>
                  <a:cubicBezTo>
                    <a:pt x="271504" y="739984"/>
                    <a:pt x="271965" y="741597"/>
                    <a:pt x="272426" y="743210"/>
                  </a:cubicBezTo>
                  <a:cubicBezTo>
                    <a:pt x="272771" y="744822"/>
                    <a:pt x="273232" y="746435"/>
                    <a:pt x="273693" y="747932"/>
                  </a:cubicBezTo>
                  <a:cubicBezTo>
                    <a:pt x="274154" y="749545"/>
                    <a:pt x="274614" y="751043"/>
                    <a:pt x="275075" y="752540"/>
                  </a:cubicBezTo>
                  <a:cubicBezTo>
                    <a:pt x="275536" y="754038"/>
                    <a:pt x="276112" y="755535"/>
                    <a:pt x="276688" y="757033"/>
                  </a:cubicBezTo>
                  <a:cubicBezTo>
                    <a:pt x="277264" y="758415"/>
                    <a:pt x="277840" y="759797"/>
                    <a:pt x="278416" y="761179"/>
                  </a:cubicBezTo>
                  <a:cubicBezTo>
                    <a:pt x="279107" y="762562"/>
                    <a:pt x="279798" y="764059"/>
                    <a:pt x="280719" y="765441"/>
                  </a:cubicBezTo>
                  <a:cubicBezTo>
                    <a:pt x="281641" y="766824"/>
                    <a:pt x="282678" y="768206"/>
                    <a:pt x="284060" y="769473"/>
                  </a:cubicBezTo>
                  <a:cubicBezTo>
                    <a:pt x="285327" y="770740"/>
                    <a:pt x="286825" y="771892"/>
                    <a:pt x="288668" y="772929"/>
                  </a:cubicBezTo>
                  <a:lnTo>
                    <a:pt x="291432" y="773735"/>
                  </a:lnTo>
                  <a:cubicBezTo>
                    <a:pt x="294427" y="773735"/>
                    <a:pt x="296846" y="773274"/>
                    <a:pt x="298920" y="772238"/>
                  </a:cubicBezTo>
                  <a:cubicBezTo>
                    <a:pt x="300993" y="771201"/>
                    <a:pt x="302721" y="769703"/>
                    <a:pt x="304218" y="767860"/>
                  </a:cubicBezTo>
                  <a:cubicBezTo>
                    <a:pt x="305716" y="766133"/>
                    <a:pt x="307098" y="764059"/>
                    <a:pt x="308480" y="761986"/>
                  </a:cubicBezTo>
                  <a:cubicBezTo>
                    <a:pt x="309863" y="759912"/>
                    <a:pt x="311130" y="757724"/>
                    <a:pt x="312742" y="755881"/>
                  </a:cubicBezTo>
                  <a:cubicBezTo>
                    <a:pt x="313434" y="754844"/>
                    <a:pt x="314125" y="753807"/>
                    <a:pt x="314701" y="752771"/>
                  </a:cubicBezTo>
                  <a:cubicBezTo>
                    <a:pt x="315392" y="751734"/>
                    <a:pt x="316083" y="750812"/>
                    <a:pt x="316659" y="749891"/>
                  </a:cubicBezTo>
                  <a:cubicBezTo>
                    <a:pt x="317350" y="748969"/>
                    <a:pt x="317926" y="748163"/>
                    <a:pt x="318502" y="747357"/>
                  </a:cubicBezTo>
                  <a:cubicBezTo>
                    <a:pt x="319078" y="746550"/>
                    <a:pt x="319769" y="745859"/>
                    <a:pt x="320230" y="745168"/>
                  </a:cubicBezTo>
                  <a:lnTo>
                    <a:pt x="322649" y="742979"/>
                  </a:lnTo>
                  <a:cubicBezTo>
                    <a:pt x="323110" y="743901"/>
                    <a:pt x="323801" y="745168"/>
                    <a:pt x="324607" y="746781"/>
                  </a:cubicBezTo>
                  <a:cubicBezTo>
                    <a:pt x="325413" y="748393"/>
                    <a:pt x="326220" y="750236"/>
                    <a:pt x="327141" y="752310"/>
                  </a:cubicBezTo>
                  <a:cubicBezTo>
                    <a:pt x="328063" y="754383"/>
                    <a:pt x="329099" y="756572"/>
                    <a:pt x="330021" y="758991"/>
                  </a:cubicBezTo>
                  <a:cubicBezTo>
                    <a:pt x="330942" y="761295"/>
                    <a:pt x="331864" y="763714"/>
                    <a:pt x="332786" y="766133"/>
                  </a:cubicBezTo>
                  <a:cubicBezTo>
                    <a:pt x="333477" y="767745"/>
                    <a:pt x="334053" y="769243"/>
                    <a:pt x="334629" y="770855"/>
                  </a:cubicBezTo>
                  <a:cubicBezTo>
                    <a:pt x="335320" y="772353"/>
                    <a:pt x="335896" y="773966"/>
                    <a:pt x="336587" y="775463"/>
                  </a:cubicBezTo>
                  <a:cubicBezTo>
                    <a:pt x="337278" y="776961"/>
                    <a:pt x="337969" y="778458"/>
                    <a:pt x="338660" y="779840"/>
                  </a:cubicBezTo>
                  <a:cubicBezTo>
                    <a:pt x="339351" y="781338"/>
                    <a:pt x="340043" y="782720"/>
                    <a:pt x="340734" y="784102"/>
                  </a:cubicBezTo>
                  <a:cubicBezTo>
                    <a:pt x="341425" y="785369"/>
                    <a:pt x="342231" y="786637"/>
                    <a:pt x="343038" y="788019"/>
                  </a:cubicBezTo>
                  <a:cubicBezTo>
                    <a:pt x="343844" y="789401"/>
                    <a:pt x="344765" y="790668"/>
                    <a:pt x="345802" y="791935"/>
                  </a:cubicBezTo>
                  <a:cubicBezTo>
                    <a:pt x="346839" y="793202"/>
                    <a:pt x="347991" y="794354"/>
                    <a:pt x="349373" y="795391"/>
                  </a:cubicBezTo>
                  <a:cubicBezTo>
                    <a:pt x="350755" y="796428"/>
                    <a:pt x="352253" y="797234"/>
                    <a:pt x="353981" y="797925"/>
                  </a:cubicBezTo>
                  <a:lnTo>
                    <a:pt x="354902" y="797925"/>
                  </a:lnTo>
                  <a:cubicBezTo>
                    <a:pt x="356745" y="798271"/>
                    <a:pt x="358243" y="798156"/>
                    <a:pt x="359510" y="797695"/>
                  </a:cubicBezTo>
                  <a:cubicBezTo>
                    <a:pt x="360777" y="797349"/>
                    <a:pt x="361814" y="796658"/>
                    <a:pt x="362620" y="795852"/>
                  </a:cubicBezTo>
                  <a:cubicBezTo>
                    <a:pt x="363541" y="795045"/>
                    <a:pt x="364233" y="794124"/>
                    <a:pt x="364924" y="793087"/>
                  </a:cubicBezTo>
                  <a:cubicBezTo>
                    <a:pt x="365615" y="792166"/>
                    <a:pt x="366191" y="791014"/>
                    <a:pt x="366767" y="790092"/>
                  </a:cubicBezTo>
                  <a:cubicBezTo>
                    <a:pt x="367573" y="788480"/>
                    <a:pt x="368495" y="786752"/>
                    <a:pt x="369186" y="784909"/>
                  </a:cubicBezTo>
                  <a:cubicBezTo>
                    <a:pt x="369992" y="783066"/>
                    <a:pt x="370798" y="781223"/>
                    <a:pt x="371490" y="779264"/>
                  </a:cubicBezTo>
                  <a:cubicBezTo>
                    <a:pt x="372181" y="777306"/>
                    <a:pt x="372987" y="775463"/>
                    <a:pt x="373563" y="773620"/>
                  </a:cubicBezTo>
                  <a:cubicBezTo>
                    <a:pt x="374254" y="771777"/>
                    <a:pt x="374945" y="769934"/>
                    <a:pt x="375636" y="768321"/>
                  </a:cubicBezTo>
                  <a:cubicBezTo>
                    <a:pt x="375982" y="767515"/>
                    <a:pt x="376328" y="766709"/>
                    <a:pt x="376673" y="765902"/>
                  </a:cubicBezTo>
                  <a:cubicBezTo>
                    <a:pt x="377019" y="765096"/>
                    <a:pt x="377364" y="764405"/>
                    <a:pt x="377710" y="763829"/>
                  </a:cubicBezTo>
                  <a:cubicBezTo>
                    <a:pt x="377940" y="763138"/>
                    <a:pt x="378286" y="762562"/>
                    <a:pt x="378631" y="762101"/>
                  </a:cubicBezTo>
                  <a:cubicBezTo>
                    <a:pt x="378862" y="761525"/>
                    <a:pt x="379207" y="761179"/>
                    <a:pt x="379553" y="760834"/>
                  </a:cubicBezTo>
                  <a:lnTo>
                    <a:pt x="379898" y="760258"/>
                  </a:lnTo>
                  <a:cubicBezTo>
                    <a:pt x="380474" y="761064"/>
                    <a:pt x="381281" y="762216"/>
                    <a:pt x="382202" y="763598"/>
                  </a:cubicBezTo>
                  <a:cubicBezTo>
                    <a:pt x="383124" y="764981"/>
                    <a:pt x="384161" y="766709"/>
                    <a:pt x="385312" y="768552"/>
                  </a:cubicBezTo>
                  <a:cubicBezTo>
                    <a:pt x="386464" y="770395"/>
                    <a:pt x="387616" y="772468"/>
                    <a:pt x="388883" y="774657"/>
                  </a:cubicBezTo>
                  <a:cubicBezTo>
                    <a:pt x="390035" y="776845"/>
                    <a:pt x="391302" y="779034"/>
                    <a:pt x="392339" y="781338"/>
                  </a:cubicBezTo>
                  <a:cubicBezTo>
                    <a:pt x="393145" y="782720"/>
                    <a:pt x="393952" y="784218"/>
                    <a:pt x="394758" y="785600"/>
                  </a:cubicBezTo>
                  <a:cubicBezTo>
                    <a:pt x="395564" y="786982"/>
                    <a:pt x="396371" y="788480"/>
                    <a:pt x="397177" y="789862"/>
                  </a:cubicBezTo>
                  <a:cubicBezTo>
                    <a:pt x="397983" y="791244"/>
                    <a:pt x="398790" y="792626"/>
                    <a:pt x="399596" y="793894"/>
                  </a:cubicBezTo>
                  <a:cubicBezTo>
                    <a:pt x="400402" y="795276"/>
                    <a:pt x="401209" y="796543"/>
                    <a:pt x="402130" y="797810"/>
                  </a:cubicBezTo>
                  <a:cubicBezTo>
                    <a:pt x="402937" y="798962"/>
                    <a:pt x="403743" y="800114"/>
                    <a:pt x="404664" y="801381"/>
                  </a:cubicBezTo>
                  <a:cubicBezTo>
                    <a:pt x="405586" y="802533"/>
                    <a:pt x="406508" y="803800"/>
                    <a:pt x="407544" y="804837"/>
                  </a:cubicBezTo>
                  <a:cubicBezTo>
                    <a:pt x="408696" y="805989"/>
                    <a:pt x="409733" y="806910"/>
                    <a:pt x="411000" y="807716"/>
                  </a:cubicBezTo>
                  <a:cubicBezTo>
                    <a:pt x="412267" y="808523"/>
                    <a:pt x="413765" y="809214"/>
                    <a:pt x="415377" y="809560"/>
                  </a:cubicBezTo>
                  <a:lnTo>
                    <a:pt x="416068" y="809560"/>
                  </a:lnTo>
                  <a:cubicBezTo>
                    <a:pt x="417796" y="809675"/>
                    <a:pt x="419294" y="809329"/>
                    <a:pt x="420446" y="808753"/>
                  </a:cubicBezTo>
                  <a:cubicBezTo>
                    <a:pt x="421597" y="808177"/>
                    <a:pt x="422519" y="807256"/>
                    <a:pt x="423325" y="806334"/>
                  </a:cubicBezTo>
                  <a:cubicBezTo>
                    <a:pt x="424016" y="805297"/>
                    <a:pt x="424592" y="804146"/>
                    <a:pt x="425053" y="802994"/>
                  </a:cubicBezTo>
                  <a:cubicBezTo>
                    <a:pt x="425514" y="801842"/>
                    <a:pt x="425975" y="800690"/>
                    <a:pt x="426320" y="799538"/>
                  </a:cubicBezTo>
                  <a:cubicBezTo>
                    <a:pt x="426896" y="797695"/>
                    <a:pt x="427357" y="795737"/>
                    <a:pt x="427818" y="793778"/>
                  </a:cubicBezTo>
                  <a:cubicBezTo>
                    <a:pt x="428279" y="791705"/>
                    <a:pt x="428739" y="789631"/>
                    <a:pt x="429085" y="787558"/>
                  </a:cubicBezTo>
                  <a:cubicBezTo>
                    <a:pt x="429430" y="785485"/>
                    <a:pt x="429776" y="783296"/>
                    <a:pt x="430237" y="781223"/>
                  </a:cubicBezTo>
                  <a:cubicBezTo>
                    <a:pt x="430582" y="779149"/>
                    <a:pt x="430928" y="777076"/>
                    <a:pt x="431274" y="775233"/>
                  </a:cubicBezTo>
                  <a:cubicBezTo>
                    <a:pt x="431504" y="774311"/>
                    <a:pt x="431619" y="773390"/>
                    <a:pt x="431849" y="772468"/>
                  </a:cubicBezTo>
                  <a:cubicBezTo>
                    <a:pt x="432080" y="771547"/>
                    <a:pt x="432195" y="770855"/>
                    <a:pt x="432425" y="770049"/>
                  </a:cubicBezTo>
                  <a:cubicBezTo>
                    <a:pt x="432656" y="769243"/>
                    <a:pt x="432886" y="768667"/>
                    <a:pt x="433001" y="767976"/>
                  </a:cubicBezTo>
                  <a:cubicBezTo>
                    <a:pt x="433232" y="767400"/>
                    <a:pt x="433347" y="766824"/>
                    <a:pt x="433577" y="766478"/>
                  </a:cubicBezTo>
                  <a:lnTo>
                    <a:pt x="433808" y="765787"/>
                  </a:lnTo>
                  <a:cubicBezTo>
                    <a:pt x="434499" y="766478"/>
                    <a:pt x="435420" y="767515"/>
                    <a:pt x="436457" y="768782"/>
                  </a:cubicBezTo>
                  <a:cubicBezTo>
                    <a:pt x="437494" y="770049"/>
                    <a:pt x="438646" y="771547"/>
                    <a:pt x="440028" y="773274"/>
                  </a:cubicBezTo>
                  <a:cubicBezTo>
                    <a:pt x="441295" y="774887"/>
                    <a:pt x="442677" y="776845"/>
                    <a:pt x="444060" y="778688"/>
                  </a:cubicBezTo>
                  <a:cubicBezTo>
                    <a:pt x="445442" y="780647"/>
                    <a:pt x="446824" y="782605"/>
                    <a:pt x="448206" y="784563"/>
                  </a:cubicBezTo>
                  <a:cubicBezTo>
                    <a:pt x="450050" y="786982"/>
                    <a:pt x="451777" y="789401"/>
                    <a:pt x="453505" y="791820"/>
                  </a:cubicBezTo>
                  <a:cubicBezTo>
                    <a:pt x="455118" y="794239"/>
                    <a:pt x="456846" y="796543"/>
                    <a:pt x="458574" y="798732"/>
                  </a:cubicBezTo>
                  <a:cubicBezTo>
                    <a:pt x="460302" y="800805"/>
                    <a:pt x="462260" y="802763"/>
                    <a:pt x="464218" y="804376"/>
                  </a:cubicBezTo>
                  <a:cubicBezTo>
                    <a:pt x="466291" y="805989"/>
                    <a:pt x="468595" y="807371"/>
                    <a:pt x="471129" y="808177"/>
                  </a:cubicBezTo>
                  <a:lnTo>
                    <a:pt x="473548" y="808177"/>
                  </a:lnTo>
                  <a:cubicBezTo>
                    <a:pt x="475161" y="807947"/>
                    <a:pt x="476313" y="807256"/>
                    <a:pt x="477235" y="806449"/>
                  </a:cubicBezTo>
                  <a:cubicBezTo>
                    <a:pt x="478156" y="805643"/>
                    <a:pt x="478847" y="804491"/>
                    <a:pt x="479423" y="803454"/>
                  </a:cubicBezTo>
                  <a:cubicBezTo>
                    <a:pt x="479884" y="802302"/>
                    <a:pt x="480230" y="801035"/>
                    <a:pt x="480460" y="799768"/>
                  </a:cubicBezTo>
                  <a:cubicBezTo>
                    <a:pt x="480690" y="798501"/>
                    <a:pt x="480921" y="797234"/>
                    <a:pt x="481151" y="795967"/>
                  </a:cubicBezTo>
                  <a:cubicBezTo>
                    <a:pt x="481381" y="794009"/>
                    <a:pt x="481497" y="791820"/>
                    <a:pt x="481612" y="789631"/>
                  </a:cubicBezTo>
                  <a:cubicBezTo>
                    <a:pt x="481612" y="787443"/>
                    <a:pt x="481727" y="785254"/>
                    <a:pt x="481727" y="782950"/>
                  </a:cubicBezTo>
                  <a:cubicBezTo>
                    <a:pt x="481727" y="780762"/>
                    <a:pt x="481727" y="778458"/>
                    <a:pt x="481727" y="776269"/>
                  </a:cubicBezTo>
                  <a:cubicBezTo>
                    <a:pt x="481727" y="774081"/>
                    <a:pt x="481727" y="771892"/>
                    <a:pt x="481727" y="769934"/>
                  </a:cubicBezTo>
                  <a:cubicBezTo>
                    <a:pt x="481727" y="768897"/>
                    <a:pt x="481727" y="767976"/>
                    <a:pt x="481727" y="767054"/>
                  </a:cubicBezTo>
                  <a:cubicBezTo>
                    <a:pt x="481727" y="766133"/>
                    <a:pt x="481727" y="765211"/>
                    <a:pt x="481842" y="764520"/>
                  </a:cubicBezTo>
                  <a:cubicBezTo>
                    <a:pt x="481842" y="763714"/>
                    <a:pt x="481957" y="763023"/>
                    <a:pt x="482073" y="762331"/>
                  </a:cubicBezTo>
                  <a:cubicBezTo>
                    <a:pt x="482073" y="761640"/>
                    <a:pt x="482188" y="761064"/>
                    <a:pt x="482303" y="760604"/>
                  </a:cubicBezTo>
                  <a:lnTo>
                    <a:pt x="482533" y="759912"/>
                  </a:lnTo>
                  <a:cubicBezTo>
                    <a:pt x="483340" y="760488"/>
                    <a:pt x="484376" y="761410"/>
                    <a:pt x="485528" y="762562"/>
                  </a:cubicBezTo>
                  <a:cubicBezTo>
                    <a:pt x="486680" y="763714"/>
                    <a:pt x="488063" y="765211"/>
                    <a:pt x="489560" y="766824"/>
                  </a:cubicBezTo>
                  <a:cubicBezTo>
                    <a:pt x="491057" y="768436"/>
                    <a:pt x="492670" y="770164"/>
                    <a:pt x="494283" y="772007"/>
                  </a:cubicBezTo>
                  <a:cubicBezTo>
                    <a:pt x="495895" y="773850"/>
                    <a:pt x="497508" y="775693"/>
                    <a:pt x="499236" y="777536"/>
                  </a:cubicBezTo>
                  <a:cubicBezTo>
                    <a:pt x="500964" y="779380"/>
                    <a:pt x="502576" y="781223"/>
                    <a:pt x="504304" y="783066"/>
                  </a:cubicBezTo>
                  <a:cubicBezTo>
                    <a:pt x="505917" y="784909"/>
                    <a:pt x="507530" y="786637"/>
                    <a:pt x="509258" y="788134"/>
                  </a:cubicBezTo>
                  <a:cubicBezTo>
                    <a:pt x="510985" y="789747"/>
                    <a:pt x="512598" y="791129"/>
                    <a:pt x="514441" y="792396"/>
                  </a:cubicBezTo>
                  <a:cubicBezTo>
                    <a:pt x="516284" y="793548"/>
                    <a:pt x="518127" y="794585"/>
                    <a:pt x="520201" y="795161"/>
                  </a:cubicBezTo>
                  <a:cubicBezTo>
                    <a:pt x="520546" y="795161"/>
                    <a:pt x="520892" y="795161"/>
                    <a:pt x="521122" y="795276"/>
                  </a:cubicBezTo>
                  <a:cubicBezTo>
                    <a:pt x="521468" y="795276"/>
                    <a:pt x="521813" y="795276"/>
                    <a:pt x="522044" y="795276"/>
                  </a:cubicBezTo>
                  <a:cubicBezTo>
                    <a:pt x="522274" y="795276"/>
                    <a:pt x="522620" y="795276"/>
                    <a:pt x="522965" y="795161"/>
                  </a:cubicBezTo>
                  <a:cubicBezTo>
                    <a:pt x="523311" y="795161"/>
                    <a:pt x="523656" y="795161"/>
                    <a:pt x="523887" y="794930"/>
                  </a:cubicBezTo>
                  <a:cubicBezTo>
                    <a:pt x="525154" y="794239"/>
                    <a:pt x="526191" y="793318"/>
                    <a:pt x="526882" y="792166"/>
                  </a:cubicBezTo>
                  <a:cubicBezTo>
                    <a:pt x="527573" y="791129"/>
                    <a:pt x="528034" y="789862"/>
                    <a:pt x="528264" y="788595"/>
                  </a:cubicBezTo>
                  <a:cubicBezTo>
                    <a:pt x="528610" y="787328"/>
                    <a:pt x="528610" y="785945"/>
                    <a:pt x="528725" y="784678"/>
                  </a:cubicBezTo>
                  <a:cubicBezTo>
                    <a:pt x="528725" y="783296"/>
                    <a:pt x="528725" y="781914"/>
                    <a:pt x="528725" y="780647"/>
                  </a:cubicBezTo>
                  <a:cubicBezTo>
                    <a:pt x="528725" y="778573"/>
                    <a:pt x="528494" y="776385"/>
                    <a:pt x="528264" y="774196"/>
                  </a:cubicBezTo>
                  <a:cubicBezTo>
                    <a:pt x="528034" y="772007"/>
                    <a:pt x="527803" y="769703"/>
                    <a:pt x="527458" y="767400"/>
                  </a:cubicBezTo>
                  <a:cubicBezTo>
                    <a:pt x="527112" y="765096"/>
                    <a:pt x="526766" y="762792"/>
                    <a:pt x="526536" y="760604"/>
                  </a:cubicBezTo>
                  <a:cubicBezTo>
                    <a:pt x="526191" y="758415"/>
                    <a:pt x="525845" y="756226"/>
                    <a:pt x="525615" y="754153"/>
                  </a:cubicBezTo>
                  <a:cubicBezTo>
                    <a:pt x="525615" y="753116"/>
                    <a:pt x="525384" y="752079"/>
                    <a:pt x="525269" y="751158"/>
                  </a:cubicBezTo>
                  <a:cubicBezTo>
                    <a:pt x="525269" y="750236"/>
                    <a:pt x="525039" y="749315"/>
                    <a:pt x="525039" y="748508"/>
                  </a:cubicBezTo>
                  <a:cubicBezTo>
                    <a:pt x="525039" y="747702"/>
                    <a:pt x="524923" y="746896"/>
                    <a:pt x="524923" y="746205"/>
                  </a:cubicBezTo>
                  <a:lnTo>
                    <a:pt x="524923" y="743555"/>
                  </a:lnTo>
                  <a:cubicBezTo>
                    <a:pt x="525615" y="744016"/>
                    <a:pt x="526536" y="744592"/>
                    <a:pt x="527573" y="745398"/>
                  </a:cubicBezTo>
                  <a:cubicBezTo>
                    <a:pt x="528610" y="746205"/>
                    <a:pt x="529761" y="747126"/>
                    <a:pt x="531144" y="748163"/>
                  </a:cubicBezTo>
                  <a:cubicBezTo>
                    <a:pt x="532411" y="749200"/>
                    <a:pt x="533793" y="750351"/>
                    <a:pt x="535175" y="751619"/>
                  </a:cubicBezTo>
                  <a:cubicBezTo>
                    <a:pt x="536558" y="752886"/>
                    <a:pt x="538055" y="754153"/>
                    <a:pt x="539438" y="755420"/>
                  </a:cubicBezTo>
                  <a:cubicBezTo>
                    <a:pt x="541396" y="757148"/>
                    <a:pt x="543239" y="758760"/>
                    <a:pt x="545082" y="760373"/>
                  </a:cubicBezTo>
                  <a:cubicBezTo>
                    <a:pt x="546925" y="762101"/>
                    <a:pt x="548768" y="763598"/>
                    <a:pt x="550611" y="765096"/>
                  </a:cubicBezTo>
                  <a:cubicBezTo>
                    <a:pt x="552454" y="766593"/>
                    <a:pt x="554297" y="767860"/>
                    <a:pt x="556025" y="769012"/>
                  </a:cubicBezTo>
                  <a:cubicBezTo>
                    <a:pt x="557868" y="770164"/>
                    <a:pt x="559826" y="770971"/>
                    <a:pt x="561669" y="771547"/>
                  </a:cubicBezTo>
                  <a:cubicBezTo>
                    <a:pt x="562130" y="771662"/>
                    <a:pt x="562476" y="771662"/>
                    <a:pt x="562936" y="771662"/>
                  </a:cubicBezTo>
                  <a:cubicBezTo>
                    <a:pt x="563397" y="771662"/>
                    <a:pt x="563858" y="771662"/>
                    <a:pt x="564319" y="771662"/>
                  </a:cubicBezTo>
                  <a:cubicBezTo>
                    <a:pt x="564779" y="771662"/>
                    <a:pt x="565125" y="771431"/>
                    <a:pt x="565586" y="771316"/>
                  </a:cubicBezTo>
                  <a:cubicBezTo>
                    <a:pt x="566046" y="771201"/>
                    <a:pt x="566507" y="770971"/>
                    <a:pt x="566853" y="770740"/>
                  </a:cubicBezTo>
                  <a:cubicBezTo>
                    <a:pt x="567890" y="769703"/>
                    <a:pt x="568581" y="768552"/>
                    <a:pt x="569041" y="767400"/>
                  </a:cubicBezTo>
                  <a:cubicBezTo>
                    <a:pt x="569502" y="766248"/>
                    <a:pt x="569733" y="764866"/>
                    <a:pt x="569848" y="763598"/>
                  </a:cubicBezTo>
                  <a:cubicBezTo>
                    <a:pt x="569848" y="762331"/>
                    <a:pt x="569848" y="760949"/>
                    <a:pt x="569733" y="759567"/>
                  </a:cubicBezTo>
                  <a:cubicBezTo>
                    <a:pt x="569617" y="758184"/>
                    <a:pt x="569387" y="756917"/>
                    <a:pt x="569157" y="755650"/>
                  </a:cubicBezTo>
                  <a:cubicBezTo>
                    <a:pt x="568696" y="752771"/>
                    <a:pt x="568005" y="749776"/>
                    <a:pt x="567198" y="746550"/>
                  </a:cubicBezTo>
                  <a:cubicBezTo>
                    <a:pt x="566392" y="743325"/>
                    <a:pt x="565586" y="740100"/>
                    <a:pt x="564664" y="736989"/>
                  </a:cubicBezTo>
                  <a:cubicBezTo>
                    <a:pt x="563858" y="733879"/>
                    <a:pt x="562936" y="730884"/>
                    <a:pt x="562245" y="728005"/>
                  </a:cubicBezTo>
                  <a:cubicBezTo>
                    <a:pt x="561554" y="725240"/>
                    <a:pt x="560978" y="722706"/>
                    <a:pt x="560633" y="720747"/>
                  </a:cubicBezTo>
                  <a:lnTo>
                    <a:pt x="560287" y="718098"/>
                  </a:lnTo>
                  <a:cubicBezTo>
                    <a:pt x="561784" y="718559"/>
                    <a:pt x="563973" y="719941"/>
                    <a:pt x="566622" y="721669"/>
                  </a:cubicBezTo>
                  <a:cubicBezTo>
                    <a:pt x="569272" y="723397"/>
                    <a:pt x="572382" y="725701"/>
                    <a:pt x="575607" y="728005"/>
                  </a:cubicBezTo>
                  <a:cubicBezTo>
                    <a:pt x="578833" y="730193"/>
                    <a:pt x="582288" y="732497"/>
                    <a:pt x="585514" y="734455"/>
                  </a:cubicBezTo>
                  <a:cubicBezTo>
                    <a:pt x="588739" y="736413"/>
                    <a:pt x="591849" y="737911"/>
                    <a:pt x="594614" y="738717"/>
                  </a:cubicBezTo>
                  <a:cubicBezTo>
                    <a:pt x="595190" y="738832"/>
                    <a:pt x="595766" y="738948"/>
                    <a:pt x="596342" y="738948"/>
                  </a:cubicBezTo>
                  <a:cubicBezTo>
                    <a:pt x="596918" y="738948"/>
                    <a:pt x="597494" y="738948"/>
                    <a:pt x="598069" y="738948"/>
                  </a:cubicBezTo>
                  <a:cubicBezTo>
                    <a:pt x="598645" y="738948"/>
                    <a:pt x="599221" y="738717"/>
                    <a:pt x="599797" y="738372"/>
                  </a:cubicBezTo>
                  <a:cubicBezTo>
                    <a:pt x="600258" y="738141"/>
                    <a:pt x="600834" y="737681"/>
                    <a:pt x="601295" y="737105"/>
                  </a:cubicBezTo>
                  <a:cubicBezTo>
                    <a:pt x="601871" y="736413"/>
                    <a:pt x="602216" y="735607"/>
                    <a:pt x="602562" y="734686"/>
                  </a:cubicBezTo>
                  <a:cubicBezTo>
                    <a:pt x="602792" y="733879"/>
                    <a:pt x="602907" y="732958"/>
                    <a:pt x="603023" y="732036"/>
                  </a:cubicBezTo>
                  <a:cubicBezTo>
                    <a:pt x="603023" y="731115"/>
                    <a:pt x="603023" y="730308"/>
                    <a:pt x="603023" y="729387"/>
                  </a:cubicBezTo>
                  <a:cubicBezTo>
                    <a:pt x="603023" y="728465"/>
                    <a:pt x="602792" y="727659"/>
                    <a:pt x="602677" y="726737"/>
                  </a:cubicBezTo>
                  <a:cubicBezTo>
                    <a:pt x="601986" y="723397"/>
                    <a:pt x="600834" y="719596"/>
                    <a:pt x="599452" y="715564"/>
                  </a:cubicBezTo>
                  <a:cubicBezTo>
                    <a:pt x="598069" y="711648"/>
                    <a:pt x="596457" y="707501"/>
                    <a:pt x="594959" y="703584"/>
                  </a:cubicBezTo>
                  <a:cubicBezTo>
                    <a:pt x="593462" y="699668"/>
                    <a:pt x="591964" y="695982"/>
                    <a:pt x="590697" y="692756"/>
                  </a:cubicBezTo>
                  <a:cubicBezTo>
                    <a:pt x="589545" y="689531"/>
                    <a:pt x="588624" y="686766"/>
                    <a:pt x="588278" y="684923"/>
                  </a:cubicBezTo>
                  <a:lnTo>
                    <a:pt x="588739" y="684923"/>
                  </a:lnTo>
                  <a:cubicBezTo>
                    <a:pt x="588739" y="684923"/>
                    <a:pt x="588739" y="685038"/>
                    <a:pt x="588739" y="685038"/>
                  </a:cubicBezTo>
                  <a:cubicBezTo>
                    <a:pt x="588739" y="685038"/>
                    <a:pt x="588739" y="685038"/>
                    <a:pt x="588739" y="685038"/>
                  </a:cubicBezTo>
                  <a:cubicBezTo>
                    <a:pt x="588739" y="685038"/>
                    <a:pt x="588739" y="685038"/>
                    <a:pt x="588739" y="685038"/>
                  </a:cubicBezTo>
                  <a:lnTo>
                    <a:pt x="588739" y="685038"/>
                  </a:lnTo>
                  <a:cubicBezTo>
                    <a:pt x="590237" y="685384"/>
                    <a:pt x="592310" y="686306"/>
                    <a:pt x="594614" y="687342"/>
                  </a:cubicBezTo>
                  <a:cubicBezTo>
                    <a:pt x="596918" y="688494"/>
                    <a:pt x="599567" y="689876"/>
                    <a:pt x="602332" y="691259"/>
                  </a:cubicBezTo>
                  <a:cubicBezTo>
                    <a:pt x="605096" y="692641"/>
                    <a:pt x="607976" y="694138"/>
                    <a:pt x="610740" y="695290"/>
                  </a:cubicBezTo>
                  <a:cubicBezTo>
                    <a:pt x="613505" y="696557"/>
                    <a:pt x="616154" y="697594"/>
                    <a:pt x="618573" y="698170"/>
                  </a:cubicBezTo>
                  <a:cubicBezTo>
                    <a:pt x="619265" y="698285"/>
                    <a:pt x="620071" y="698516"/>
                    <a:pt x="620762" y="698516"/>
                  </a:cubicBezTo>
                  <a:cubicBezTo>
                    <a:pt x="621568" y="698516"/>
                    <a:pt x="622259" y="698516"/>
                    <a:pt x="623181" y="698516"/>
                  </a:cubicBezTo>
                  <a:cubicBezTo>
                    <a:pt x="623987" y="698401"/>
                    <a:pt x="624678" y="698170"/>
                    <a:pt x="625370" y="697594"/>
                  </a:cubicBezTo>
                  <a:cubicBezTo>
                    <a:pt x="626061" y="697133"/>
                    <a:pt x="626637" y="696442"/>
                    <a:pt x="627213" y="695406"/>
                  </a:cubicBezTo>
                  <a:cubicBezTo>
                    <a:pt x="627443" y="694830"/>
                    <a:pt x="627673" y="694254"/>
                    <a:pt x="627789" y="693563"/>
                  </a:cubicBezTo>
                  <a:cubicBezTo>
                    <a:pt x="627789" y="692871"/>
                    <a:pt x="628019" y="692295"/>
                    <a:pt x="628019" y="691604"/>
                  </a:cubicBezTo>
                  <a:cubicBezTo>
                    <a:pt x="628019" y="691028"/>
                    <a:pt x="628019" y="690337"/>
                    <a:pt x="628019" y="689646"/>
                  </a:cubicBezTo>
                  <a:cubicBezTo>
                    <a:pt x="628019" y="688955"/>
                    <a:pt x="627904" y="688379"/>
                    <a:pt x="627673" y="687803"/>
                  </a:cubicBezTo>
                  <a:cubicBezTo>
                    <a:pt x="627213" y="685730"/>
                    <a:pt x="626637" y="683541"/>
                    <a:pt x="625830" y="681468"/>
                  </a:cubicBezTo>
                  <a:cubicBezTo>
                    <a:pt x="625024" y="679394"/>
                    <a:pt x="624103" y="677205"/>
                    <a:pt x="623181" y="675132"/>
                  </a:cubicBezTo>
                  <a:cubicBezTo>
                    <a:pt x="622144" y="672943"/>
                    <a:pt x="621108" y="670870"/>
                    <a:pt x="619956" y="668681"/>
                  </a:cubicBezTo>
                  <a:cubicBezTo>
                    <a:pt x="618804" y="666608"/>
                    <a:pt x="617652" y="664304"/>
                    <a:pt x="616500" y="662116"/>
                  </a:cubicBezTo>
                  <a:cubicBezTo>
                    <a:pt x="615578" y="660388"/>
                    <a:pt x="614657" y="658660"/>
                    <a:pt x="613735" y="656932"/>
                  </a:cubicBezTo>
                  <a:cubicBezTo>
                    <a:pt x="612929" y="655204"/>
                    <a:pt x="612008" y="653591"/>
                    <a:pt x="611316" y="652094"/>
                  </a:cubicBezTo>
                  <a:cubicBezTo>
                    <a:pt x="610510" y="650596"/>
                    <a:pt x="609934" y="649099"/>
                    <a:pt x="609358" y="647947"/>
                  </a:cubicBezTo>
                  <a:cubicBezTo>
                    <a:pt x="608897" y="646795"/>
                    <a:pt x="608437" y="645758"/>
                    <a:pt x="608206" y="644952"/>
                  </a:cubicBezTo>
                  <a:cubicBezTo>
                    <a:pt x="608437" y="644952"/>
                    <a:pt x="608782" y="644952"/>
                    <a:pt x="609013" y="644952"/>
                  </a:cubicBezTo>
                  <a:cubicBezTo>
                    <a:pt x="609358" y="644952"/>
                    <a:pt x="609704" y="644952"/>
                    <a:pt x="610165" y="645067"/>
                  </a:cubicBezTo>
                  <a:cubicBezTo>
                    <a:pt x="610510" y="645067"/>
                    <a:pt x="610971" y="645182"/>
                    <a:pt x="611432" y="645298"/>
                  </a:cubicBezTo>
                  <a:cubicBezTo>
                    <a:pt x="611892" y="645298"/>
                    <a:pt x="612353" y="645528"/>
                    <a:pt x="612929" y="645643"/>
                  </a:cubicBezTo>
                  <a:cubicBezTo>
                    <a:pt x="614196" y="645989"/>
                    <a:pt x="615578" y="646450"/>
                    <a:pt x="617076" y="646910"/>
                  </a:cubicBezTo>
                  <a:cubicBezTo>
                    <a:pt x="618573" y="647371"/>
                    <a:pt x="620071" y="647832"/>
                    <a:pt x="621684" y="648408"/>
                  </a:cubicBezTo>
                  <a:cubicBezTo>
                    <a:pt x="623181" y="648984"/>
                    <a:pt x="624794" y="649445"/>
                    <a:pt x="626406" y="649905"/>
                  </a:cubicBezTo>
                  <a:cubicBezTo>
                    <a:pt x="627904" y="650481"/>
                    <a:pt x="629517" y="650942"/>
                    <a:pt x="631014" y="651288"/>
                  </a:cubicBezTo>
                  <a:cubicBezTo>
                    <a:pt x="632281" y="651518"/>
                    <a:pt x="633548" y="651864"/>
                    <a:pt x="634815" y="651979"/>
                  </a:cubicBezTo>
                  <a:cubicBezTo>
                    <a:pt x="636082" y="652209"/>
                    <a:pt x="637349" y="652439"/>
                    <a:pt x="638501" y="652324"/>
                  </a:cubicBezTo>
                  <a:cubicBezTo>
                    <a:pt x="639768" y="652324"/>
                    <a:pt x="640805" y="651979"/>
                    <a:pt x="641727" y="651172"/>
                  </a:cubicBezTo>
                  <a:cubicBezTo>
                    <a:pt x="642648" y="650481"/>
                    <a:pt x="643570" y="649329"/>
                    <a:pt x="644261" y="647601"/>
                  </a:cubicBezTo>
                  <a:cubicBezTo>
                    <a:pt x="644261" y="647141"/>
                    <a:pt x="644376" y="646795"/>
                    <a:pt x="644491" y="646334"/>
                  </a:cubicBezTo>
                  <a:cubicBezTo>
                    <a:pt x="644491" y="645874"/>
                    <a:pt x="644491" y="645413"/>
                    <a:pt x="644491" y="644952"/>
                  </a:cubicBezTo>
                  <a:cubicBezTo>
                    <a:pt x="644491" y="644491"/>
                    <a:pt x="644491" y="644031"/>
                    <a:pt x="644491" y="643570"/>
                  </a:cubicBezTo>
                  <a:cubicBezTo>
                    <a:pt x="644491" y="643109"/>
                    <a:pt x="644376" y="642648"/>
                    <a:pt x="644376" y="642188"/>
                  </a:cubicBezTo>
                  <a:cubicBezTo>
                    <a:pt x="643685" y="639769"/>
                    <a:pt x="642879" y="637465"/>
                    <a:pt x="641957" y="635161"/>
                  </a:cubicBezTo>
                  <a:cubicBezTo>
                    <a:pt x="640920" y="632972"/>
                    <a:pt x="639768" y="630784"/>
                    <a:pt x="638501" y="628595"/>
                  </a:cubicBezTo>
                  <a:cubicBezTo>
                    <a:pt x="637234" y="626522"/>
                    <a:pt x="635852" y="624333"/>
                    <a:pt x="634470" y="622260"/>
                  </a:cubicBezTo>
                  <a:cubicBezTo>
                    <a:pt x="633087" y="620071"/>
                    <a:pt x="631590" y="617882"/>
                    <a:pt x="630208" y="615694"/>
                  </a:cubicBezTo>
                  <a:cubicBezTo>
                    <a:pt x="629056" y="614081"/>
                    <a:pt x="628019" y="612468"/>
                    <a:pt x="626982" y="610856"/>
                  </a:cubicBezTo>
                  <a:cubicBezTo>
                    <a:pt x="625946" y="609243"/>
                    <a:pt x="625024" y="607630"/>
                    <a:pt x="624103" y="606248"/>
                  </a:cubicBezTo>
                  <a:cubicBezTo>
                    <a:pt x="623296" y="604866"/>
                    <a:pt x="622375" y="603483"/>
                    <a:pt x="621799" y="602332"/>
                  </a:cubicBezTo>
                  <a:cubicBezTo>
                    <a:pt x="621108" y="601180"/>
                    <a:pt x="620647" y="600258"/>
                    <a:pt x="620301" y="599567"/>
                  </a:cubicBezTo>
                  <a:cubicBezTo>
                    <a:pt x="620877" y="599567"/>
                    <a:pt x="621684" y="599567"/>
                    <a:pt x="622605" y="599567"/>
                  </a:cubicBezTo>
                  <a:cubicBezTo>
                    <a:pt x="623527" y="599567"/>
                    <a:pt x="624678" y="599567"/>
                    <a:pt x="626061" y="599567"/>
                  </a:cubicBezTo>
                  <a:cubicBezTo>
                    <a:pt x="627328" y="599567"/>
                    <a:pt x="628710" y="599682"/>
                    <a:pt x="630092" y="599913"/>
                  </a:cubicBezTo>
                  <a:cubicBezTo>
                    <a:pt x="631475" y="600028"/>
                    <a:pt x="632972" y="600258"/>
                    <a:pt x="634470" y="600604"/>
                  </a:cubicBezTo>
                  <a:cubicBezTo>
                    <a:pt x="635391" y="600719"/>
                    <a:pt x="636313" y="600834"/>
                    <a:pt x="637349" y="600949"/>
                  </a:cubicBezTo>
                  <a:cubicBezTo>
                    <a:pt x="638271" y="600949"/>
                    <a:pt x="639192" y="601180"/>
                    <a:pt x="640114" y="601180"/>
                  </a:cubicBezTo>
                  <a:cubicBezTo>
                    <a:pt x="641036" y="601180"/>
                    <a:pt x="641957" y="601295"/>
                    <a:pt x="642763" y="601295"/>
                  </a:cubicBezTo>
                  <a:cubicBezTo>
                    <a:pt x="643685" y="601295"/>
                    <a:pt x="644491" y="601295"/>
                    <a:pt x="645298" y="601295"/>
                  </a:cubicBezTo>
                  <a:cubicBezTo>
                    <a:pt x="646104" y="601295"/>
                    <a:pt x="646795" y="601064"/>
                    <a:pt x="647601" y="600949"/>
                  </a:cubicBezTo>
                  <a:cubicBezTo>
                    <a:pt x="648408" y="600719"/>
                    <a:pt x="649099" y="600489"/>
                    <a:pt x="649790" y="600143"/>
                  </a:cubicBezTo>
                  <a:cubicBezTo>
                    <a:pt x="650481" y="599682"/>
                    <a:pt x="651172" y="599106"/>
                    <a:pt x="651633" y="598300"/>
                  </a:cubicBezTo>
                  <a:cubicBezTo>
                    <a:pt x="652094" y="597494"/>
                    <a:pt x="652555" y="596342"/>
                    <a:pt x="652670" y="594959"/>
                  </a:cubicBezTo>
                  <a:cubicBezTo>
                    <a:pt x="652670" y="594614"/>
                    <a:pt x="652670" y="594383"/>
                    <a:pt x="652670" y="594038"/>
                  </a:cubicBezTo>
                  <a:cubicBezTo>
                    <a:pt x="652670" y="593692"/>
                    <a:pt x="652670" y="593462"/>
                    <a:pt x="652670" y="593232"/>
                  </a:cubicBezTo>
                  <a:cubicBezTo>
                    <a:pt x="652670" y="592886"/>
                    <a:pt x="652670" y="592656"/>
                    <a:pt x="652670" y="592310"/>
                  </a:cubicBezTo>
                </a:path>
              </a:pathLst>
            </a:custGeom>
            <a:solidFill>
              <a:srgbClr val="FFFFFF"/>
            </a:solidFill>
            <a:ln w="11488"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B1DFA40E-0B26-B78F-80C8-407B153C6073}"/>
                </a:ext>
              </a:extLst>
            </p:cNvPr>
            <p:cNvSpPr/>
            <p:nvPr/>
          </p:nvSpPr>
          <p:spPr>
            <a:xfrm>
              <a:off x="767891" y="902184"/>
              <a:ext cx="915649" cy="1047543"/>
            </a:xfrm>
            <a:custGeom>
              <a:avLst/>
              <a:gdLst>
                <a:gd name="connsiteX0" fmla="*/ 912885 w 915649"/>
                <a:gd name="connsiteY0" fmla="*/ 612468 h 1047543"/>
                <a:gd name="connsiteX1" fmla="*/ 910582 w 915649"/>
                <a:gd name="connsiteY1" fmla="*/ 608091 h 1047543"/>
                <a:gd name="connsiteX2" fmla="*/ 907932 w 915649"/>
                <a:gd name="connsiteY2" fmla="*/ 604405 h 1047543"/>
                <a:gd name="connsiteX3" fmla="*/ 905052 w 915649"/>
                <a:gd name="connsiteY3" fmla="*/ 601065 h 1047543"/>
                <a:gd name="connsiteX4" fmla="*/ 900445 w 915649"/>
                <a:gd name="connsiteY4" fmla="*/ 596111 h 1047543"/>
                <a:gd name="connsiteX5" fmla="*/ 895376 w 915649"/>
                <a:gd name="connsiteY5" fmla="*/ 591273 h 1047543"/>
                <a:gd name="connsiteX6" fmla="*/ 890308 w 915649"/>
                <a:gd name="connsiteY6" fmla="*/ 586551 h 1047543"/>
                <a:gd name="connsiteX7" fmla="*/ 885585 w 915649"/>
                <a:gd name="connsiteY7" fmla="*/ 582058 h 1047543"/>
                <a:gd name="connsiteX8" fmla="*/ 883397 w 915649"/>
                <a:gd name="connsiteY8" fmla="*/ 579869 h 1047543"/>
                <a:gd name="connsiteX9" fmla="*/ 881438 w 915649"/>
                <a:gd name="connsiteY9" fmla="*/ 577796 h 1047543"/>
                <a:gd name="connsiteX10" fmla="*/ 879710 w 915649"/>
                <a:gd name="connsiteY10" fmla="*/ 575838 h 1047543"/>
                <a:gd name="connsiteX11" fmla="*/ 878328 w 915649"/>
                <a:gd name="connsiteY11" fmla="*/ 574110 h 1047543"/>
                <a:gd name="connsiteX12" fmla="*/ 877637 w 915649"/>
                <a:gd name="connsiteY12" fmla="*/ 573304 h 1047543"/>
                <a:gd name="connsiteX13" fmla="*/ 878328 w 915649"/>
                <a:gd name="connsiteY13" fmla="*/ 572612 h 1047543"/>
                <a:gd name="connsiteX14" fmla="*/ 879134 w 915649"/>
                <a:gd name="connsiteY14" fmla="*/ 571921 h 1047543"/>
                <a:gd name="connsiteX15" fmla="*/ 880171 w 915649"/>
                <a:gd name="connsiteY15" fmla="*/ 571230 h 1047543"/>
                <a:gd name="connsiteX16" fmla="*/ 881323 w 915649"/>
                <a:gd name="connsiteY16" fmla="*/ 570539 h 1047543"/>
                <a:gd name="connsiteX17" fmla="*/ 885009 w 915649"/>
                <a:gd name="connsiteY17" fmla="*/ 568581 h 1047543"/>
                <a:gd name="connsiteX18" fmla="*/ 889156 w 915649"/>
                <a:gd name="connsiteY18" fmla="*/ 566507 h 1047543"/>
                <a:gd name="connsiteX19" fmla="*/ 893418 w 915649"/>
                <a:gd name="connsiteY19" fmla="*/ 564319 h 1047543"/>
                <a:gd name="connsiteX20" fmla="*/ 897565 w 915649"/>
                <a:gd name="connsiteY20" fmla="*/ 562015 h 1047543"/>
                <a:gd name="connsiteX21" fmla="*/ 901366 w 915649"/>
                <a:gd name="connsiteY21" fmla="*/ 559366 h 1047543"/>
                <a:gd name="connsiteX22" fmla="*/ 904937 w 915649"/>
                <a:gd name="connsiteY22" fmla="*/ 556371 h 1047543"/>
                <a:gd name="connsiteX23" fmla="*/ 907356 w 915649"/>
                <a:gd name="connsiteY23" fmla="*/ 551878 h 1047543"/>
                <a:gd name="connsiteX24" fmla="*/ 907932 w 915649"/>
                <a:gd name="connsiteY24" fmla="*/ 544736 h 1047543"/>
                <a:gd name="connsiteX25" fmla="*/ 897565 w 915649"/>
                <a:gd name="connsiteY25" fmla="*/ 543008 h 1047543"/>
                <a:gd name="connsiteX26" fmla="*/ 895261 w 915649"/>
                <a:gd name="connsiteY26" fmla="*/ 541396 h 1047543"/>
                <a:gd name="connsiteX27" fmla="*/ 894570 w 915649"/>
                <a:gd name="connsiteY27" fmla="*/ 542317 h 1047543"/>
                <a:gd name="connsiteX28" fmla="*/ 891921 w 915649"/>
                <a:gd name="connsiteY28" fmla="*/ 544391 h 1047543"/>
                <a:gd name="connsiteX29" fmla="*/ 888004 w 915649"/>
                <a:gd name="connsiteY29" fmla="*/ 546695 h 1047543"/>
                <a:gd name="connsiteX30" fmla="*/ 883281 w 915649"/>
                <a:gd name="connsiteY30" fmla="*/ 549114 h 1047543"/>
                <a:gd name="connsiteX31" fmla="*/ 878328 w 915649"/>
                <a:gd name="connsiteY31" fmla="*/ 551648 h 1047543"/>
                <a:gd name="connsiteX32" fmla="*/ 873605 w 915649"/>
                <a:gd name="connsiteY32" fmla="*/ 554412 h 1047543"/>
                <a:gd name="connsiteX33" fmla="*/ 869113 w 915649"/>
                <a:gd name="connsiteY33" fmla="*/ 557292 h 1047543"/>
                <a:gd name="connsiteX34" fmla="*/ 865657 w 915649"/>
                <a:gd name="connsiteY34" fmla="*/ 561900 h 1047543"/>
                <a:gd name="connsiteX35" fmla="*/ 864160 w 915649"/>
                <a:gd name="connsiteY35" fmla="*/ 569733 h 1047543"/>
                <a:gd name="connsiteX36" fmla="*/ 864160 w 915649"/>
                <a:gd name="connsiteY36" fmla="*/ 570769 h 1047543"/>
                <a:gd name="connsiteX37" fmla="*/ 865888 w 915649"/>
                <a:gd name="connsiteY37" fmla="*/ 576299 h 1047543"/>
                <a:gd name="connsiteX38" fmla="*/ 868191 w 915649"/>
                <a:gd name="connsiteY38" fmla="*/ 580791 h 1047543"/>
                <a:gd name="connsiteX39" fmla="*/ 870956 w 915649"/>
                <a:gd name="connsiteY39" fmla="*/ 584592 h 1047543"/>
                <a:gd name="connsiteX40" fmla="*/ 873836 w 915649"/>
                <a:gd name="connsiteY40" fmla="*/ 588048 h 1047543"/>
                <a:gd name="connsiteX41" fmla="*/ 878558 w 915649"/>
                <a:gd name="connsiteY41" fmla="*/ 593001 h 1047543"/>
                <a:gd name="connsiteX42" fmla="*/ 883627 w 915649"/>
                <a:gd name="connsiteY42" fmla="*/ 597839 h 1047543"/>
                <a:gd name="connsiteX43" fmla="*/ 888695 w 915649"/>
                <a:gd name="connsiteY43" fmla="*/ 602562 h 1047543"/>
                <a:gd name="connsiteX44" fmla="*/ 893533 w 915649"/>
                <a:gd name="connsiteY44" fmla="*/ 607170 h 1047543"/>
                <a:gd name="connsiteX45" fmla="*/ 895722 w 915649"/>
                <a:gd name="connsiteY45" fmla="*/ 609358 h 1047543"/>
                <a:gd name="connsiteX46" fmla="*/ 897680 w 915649"/>
                <a:gd name="connsiteY46" fmla="*/ 611432 h 1047543"/>
                <a:gd name="connsiteX47" fmla="*/ 899408 w 915649"/>
                <a:gd name="connsiteY47" fmla="*/ 613275 h 1047543"/>
                <a:gd name="connsiteX48" fmla="*/ 900790 w 915649"/>
                <a:gd name="connsiteY48" fmla="*/ 614887 h 1047543"/>
                <a:gd name="connsiteX49" fmla="*/ 901136 w 915649"/>
                <a:gd name="connsiteY49" fmla="*/ 615233 h 1047543"/>
                <a:gd name="connsiteX50" fmla="*/ 898026 w 915649"/>
                <a:gd name="connsiteY50" fmla="*/ 616730 h 1047543"/>
                <a:gd name="connsiteX51" fmla="*/ 893649 w 915649"/>
                <a:gd name="connsiteY51" fmla="*/ 618113 h 1047543"/>
                <a:gd name="connsiteX52" fmla="*/ 888465 w 915649"/>
                <a:gd name="connsiteY52" fmla="*/ 619495 h 1047543"/>
                <a:gd name="connsiteX53" fmla="*/ 883051 w 915649"/>
                <a:gd name="connsiteY53" fmla="*/ 620877 h 1047543"/>
                <a:gd name="connsiteX54" fmla="*/ 877637 w 915649"/>
                <a:gd name="connsiteY54" fmla="*/ 622605 h 1047543"/>
                <a:gd name="connsiteX55" fmla="*/ 872453 w 915649"/>
                <a:gd name="connsiteY55" fmla="*/ 624563 h 1047543"/>
                <a:gd name="connsiteX56" fmla="*/ 868191 w 915649"/>
                <a:gd name="connsiteY56" fmla="*/ 628365 h 1047543"/>
                <a:gd name="connsiteX57" fmla="*/ 865542 w 915649"/>
                <a:gd name="connsiteY57" fmla="*/ 635622 h 1047543"/>
                <a:gd name="connsiteX58" fmla="*/ 865542 w 915649"/>
                <a:gd name="connsiteY58" fmla="*/ 639077 h 1047543"/>
                <a:gd name="connsiteX59" fmla="*/ 868998 w 915649"/>
                <a:gd name="connsiteY59" fmla="*/ 648408 h 1047543"/>
                <a:gd name="connsiteX60" fmla="*/ 873836 w 915649"/>
                <a:gd name="connsiteY60" fmla="*/ 656241 h 1047543"/>
                <a:gd name="connsiteX61" fmla="*/ 879595 w 915649"/>
                <a:gd name="connsiteY61" fmla="*/ 663383 h 1047543"/>
                <a:gd name="connsiteX62" fmla="*/ 885585 w 915649"/>
                <a:gd name="connsiteY62" fmla="*/ 670755 h 1047543"/>
                <a:gd name="connsiteX63" fmla="*/ 888580 w 915649"/>
                <a:gd name="connsiteY63" fmla="*/ 674326 h 1047543"/>
                <a:gd name="connsiteX64" fmla="*/ 891460 w 915649"/>
                <a:gd name="connsiteY64" fmla="*/ 677781 h 1047543"/>
                <a:gd name="connsiteX65" fmla="*/ 893994 w 915649"/>
                <a:gd name="connsiteY65" fmla="*/ 681007 h 1047543"/>
                <a:gd name="connsiteX66" fmla="*/ 896183 w 915649"/>
                <a:gd name="connsiteY66" fmla="*/ 684002 h 1047543"/>
                <a:gd name="connsiteX67" fmla="*/ 898486 w 915649"/>
                <a:gd name="connsiteY67" fmla="*/ 687457 h 1047543"/>
                <a:gd name="connsiteX68" fmla="*/ 895031 w 915649"/>
                <a:gd name="connsiteY68" fmla="*/ 688264 h 1047543"/>
                <a:gd name="connsiteX69" fmla="*/ 890193 w 915649"/>
                <a:gd name="connsiteY69" fmla="*/ 688725 h 1047543"/>
                <a:gd name="connsiteX70" fmla="*/ 884433 w 915649"/>
                <a:gd name="connsiteY70" fmla="*/ 688955 h 1047543"/>
                <a:gd name="connsiteX71" fmla="*/ 878558 w 915649"/>
                <a:gd name="connsiteY71" fmla="*/ 689070 h 1047543"/>
                <a:gd name="connsiteX72" fmla="*/ 872569 w 915649"/>
                <a:gd name="connsiteY72" fmla="*/ 689531 h 1047543"/>
                <a:gd name="connsiteX73" fmla="*/ 866809 w 915649"/>
                <a:gd name="connsiteY73" fmla="*/ 690337 h 1047543"/>
                <a:gd name="connsiteX74" fmla="*/ 861741 w 915649"/>
                <a:gd name="connsiteY74" fmla="*/ 693102 h 1047543"/>
                <a:gd name="connsiteX75" fmla="*/ 857939 w 915649"/>
                <a:gd name="connsiteY75" fmla="*/ 699552 h 1047543"/>
                <a:gd name="connsiteX76" fmla="*/ 857709 w 915649"/>
                <a:gd name="connsiteY76" fmla="*/ 701050 h 1047543"/>
                <a:gd name="connsiteX77" fmla="*/ 857709 w 915649"/>
                <a:gd name="connsiteY77" fmla="*/ 702547 h 1047543"/>
                <a:gd name="connsiteX78" fmla="*/ 857709 w 915649"/>
                <a:gd name="connsiteY78" fmla="*/ 704045 h 1047543"/>
                <a:gd name="connsiteX79" fmla="*/ 857824 w 915649"/>
                <a:gd name="connsiteY79" fmla="*/ 705542 h 1047543"/>
                <a:gd name="connsiteX80" fmla="*/ 860589 w 915649"/>
                <a:gd name="connsiteY80" fmla="*/ 714527 h 1047543"/>
                <a:gd name="connsiteX81" fmla="*/ 864620 w 915649"/>
                <a:gd name="connsiteY81" fmla="*/ 722591 h 1047543"/>
                <a:gd name="connsiteX82" fmla="*/ 869459 w 915649"/>
                <a:gd name="connsiteY82" fmla="*/ 730308 h 1047543"/>
                <a:gd name="connsiteX83" fmla="*/ 874527 w 915649"/>
                <a:gd name="connsiteY83" fmla="*/ 738141 h 1047543"/>
                <a:gd name="connsiteX84" fmla="*/ 878213 w 915649"/>
                <a:gd name="connsiteY84" fmla="*/ 743670 h 1047543"/>
                <a:gd name="connsiteX85" fmla="*/ 881438 w 915649"/>
                <a:gd name="connsiteY85" fmla="*/ 748969 h 1047543"/>
                <a:gd name="connsiteX86" fmla="*/ 884088 w 915649"/>
                <a:gd name="connsiteY86" fmla="*/ 753692 h 1047543"/>
                <a:gd name="connsiteX87" fmla="*/ 886046 w 915649"/>
                <a:gd name="connsiteY87" fmla="*/ 757263 h 1047543"/>
                <a:gd name="connsiteX88" fmla="*/ 884894 w 915649"/>
                <a:gd name="connsiteY88" fmla="*/ 757378 h 1047543"/>
                <a:gd name="connsiteX89" fmla="*/ 883627 w 915649"/>
                <a:gd name="connsiteY89" fmla="*/ 757378 h 1047543"/>
                <a:gd name="connsiteX90" fmla="*/ 882245 w 915649"/>
                <a:gd name="connsiteY90" fmla="*/ 757378 h 1047543"/>
                <a:gd name="connsiteX91" fmla="*/ 880632 w 915649"/>
                <a:gd name="connsiteY91" fmla="*/ 757378 h 1047543"/>
                <a:gd name="connsiteX92" fmla="*/ 875564 w 915649"/>
                <a:gd name="connsiteY92" fmla="*/ 756687 h 1047543"/>
                <a:gd name="connsiteX93" fmla="*/ 869919 w 915649"/>
                <a:gd name="connsiteY93" fmla="*/ 755650 h 1047543"/>
                <a:gd name="connsiteX94" fmla="*/ 864045 w 915649"/>
                <a:gd name="connsiteY94" fmla="*/ 754614 h 1047543"/>
                <a:gd name="connsiteX95" fmla="*/ 858285 w 915649"/>
                <a:gd name="connsiteY95" fmla="*/ 753807 h 1047543"/>
                <a:gd name="connsiteX96" fmla="*/ 853562 w 915649"/>
                <a:gd name="connsiteY96" fmla="*/ 753692 h 1047543"/>
                <a:gd name="connsiteX97" fmla="*/ 848955 w 915649"/>
                <a:gd name="connsiteY97" fmla="*/ 753922 h 1047543"/>
                <a:gd name="connsiteX98" fmla="*/ 844693 w 915649"/>
                <a:gd name="connsiteY98" fmla="*/ 755996 h 1047543"/>
                <a:gd name="connsiteX99" fmla="*/ 841122 w 915649"/>
                <a:gd name="connsiteY99" fmla="*/ 760834 h 1047543"/>
                <a:gd name="connsiteX100" fmla="*/ 840430 w 915649"/>
                <a:gd name="connsiteY100" fmla="*/ 763022 h 1047543"/>
                <a:gd name="connsiteX101" fmla="*/ 840200 w 915649"/>
                <a:gd name="connsiteY101" fmla="*/ 765326 h 1047543"/>
                <a:gd name="connsiteX102" fmla="*/ 840200 w 915649"/>
                <a:gd name="connsiteY102" fmla="*/ 767630 h 1047543"/>
                <a:gd name="connsiteX103" fmla="*/ 840430 w 915649"/>
                <a:gd name="connsiteY103" fmla="*/ 769819 h 1047543"/>
                <a:gd name="connsiteX104" fmla="*/ 842504 w 915649"/>
                <a:gd name="connsiteY104" fmla="*/ 777997 h 1047543"/>
                <a:gd name="connsiteX105" fmla="*/ 845614 w 915649"/>
                <a:gd name="connsiteY105" fmla="*/ 786061 h 1047543"/>
                <a:gd name="connsiteX106" fmla="*/ 849300 w 915649"/>
                <a:gd name="connsiteY106" fmla="*/ 794009 h 1047543"/>
                <a:gd name="connsiteX107" fmla="*/ 853332 w 915649"/>
                <a:gd name="connsiteY107" fmla="*/ 802187 h 1047543"/>
                <a:gd name="connsiteX108" fmla="*/ 856442 w 915649"/>
                <a:gd name="connsiteY108" fmla="*/ 808408 h 1047543"/>
                <a:gd name="connsiteX109" fmla="*/ 859206 w 915649"/>
                <a:gd name="connsiteY109" fmla="*/ 814282 h 1047543"/>
                <a:gd name="connsiteX110" fmla="*/ 861395 w 915649"/>
                <a:gd name="connsiteY110" fmla="*/ 819466 h 1047543"/>
                <a:gd name="connsiteX111" fmla="*/ 862893 w 915649"/>
                <a:gd name="connsiteY111" fmla="*/ 823382 h 1047543"/>
                <a:gd name="connsiteX112" fmla="*/ 862893 w 915649"/>
                <a:gd name="connsiteY112" fmla="*/ 823382 h 1047543"/>
                <a:gd name="connsiteX113" fmla="*/ 862777 w 915649"/>
                <a:gd name="connsiteY113" fmla="*/ 823382 h 1047543"/>
                <a:gd name="connsiteX114" fmla="*/ 862662 w 915649"/>
                <a:gd name="connsiteY114" fmla="*/ 823382 h 1047543"/>
                <a:gd name="connsiteX115" fmla="*/ 862662 w 915649"/>
                <a:gd name="connsiteY115" fmla="*/ 823382 h 1047543"/>
                <a:gd name="connsiteX116" fmla="*/ 855405 w 915649"/>
                <a:gd name="connsiteY116" fmla="*/ 821539 h 1047543"/>
                <a:gd name="connsiteX117" fmla="*/ 845960 w 915649"/>
                <a:gd name="connsiteY117" fmla="*/ 818084 h 1047543"/>
                <a:gd name="connsiteX118" fmla="*/ 835592 w 915649"/>
                <a:gd name="connsiteY118" fmla="*/ 814513 h 1047543"/>
                <a:gd name="connsiteX119" fmla="*/ 826032 w 915649"/>
                <a:gd name="connsiteY119" fmla="*/ 812324 h 1047543"/>
                <a:gd name="connsiteX120" fmla="*/ 823267 w 915649"/>
                <a:gd name="connsiteY120" fmla="*/ 812324 h 1047543"/>
                <a:gd name="connsiteX121" fmla="*/ 820387 w 915649"/>
                <a:gd name="connsiteY121" fmla="*/ 812900 h 1047543"/>
                <a:gd name="connsiteX122" fmla="*/ 817623 w 915649"/>
                <a:gd name="connsiteY122" fmla="*/ 814397 h 1047543"/>
                <a:gd name="connsiteX123" fmla="*/ 815089 w 915649"/>
                <a:gd name="connsiteY123" fmla="*/ 817277 h 1047543"/>
                <a:gd name="connsiteX124" fmla="*/ 813821 w 915649"/>
                <a:gd name="connsiteY124" fmla="*/ 820503 h 1047543"/>
                <a:gd name="connsiteX125" fmla="*/ 813245 w 915649"/>
                <a:gd name="connsiteY125" fmla="*/ 823843 h 1047543"/>
                <a:gd name="connsiteX126" fmla="*/ 813245 w 915649"/>
                <a:gd name="connsiteY126" fmla="*/ 827184 h 1047543"/>
                <a:gd name="connsiteX127" fmla="*/ 813591 w 915649"/>
                <a:gd name="connsiteY127" fmla="*/ 830294 h 1047543"/>
                <a:gd name="connsiteX128" fmla="*/ 816932 w 915649"/>
                <a:gd name="connsiteY128" fmla="*/ 844462 h 1047543"/>
                <a:gd name="connsiteX129" fmla="*/ 822000 w 915649"/>
                <a:gd name="connsiteY129" fmla="*/ 859552 h 1047543"/>
                <a:gd name="connsiteX130" fmla="*/ 826838 w 915649"/>
                <a:gd name="connsiteY130" fmla="*/ 873375 h 1047543"/>
                <a:gd name="connsiteX131" fmla="*/ 829718 w 915649"/>
                <a:gd name="connsiteY131" fmla="*/ 883742 h 1047543"/>
                <a:gd name="connsiteX132" fmla="*/ 821770 w 915649"/>
                <a:gd name="connsiteY132" fmla="*/ 880056 h 1047543"/>
                <a:gd name="connsiteX133" fmla="*/ 810826 w 915649"/>
                <a:gd name="connsiteY133" fmla="*/ 873721 h 1047543"/>
                <a:gd name="connsiteX134" fmla="*/ 798731 w 915649"/>
                <a:gd name="connsiteY134" fmla="*/ 867385 h 1047543"/>
                <a:gd name="connsiteX135" fmla="*/ 787558 w 915649"/>
                <a:gd name="connsiteY135" fmla="*/ 863814 h 1047543"/>
                <a:gd name="connsiteX136" fmla="*/ 785485 w 915649"/>
                <a:gd name="connsiteY136" fmla="*/ 863814 h 1047543"/>
                <a:gd name="connsiteX137" fmla="*/ 783411 w 915649"/>
                <a:gd name="connsiteY137" fmla="*/ 864275 h 1047543"/>
                <a:gd name="connsiteX138" fmla="*/ 781222 w 915649"/>
                <a:gd name="connsiteY138" fmla="*/ 865312 h 1047543"/>
                <a:gd name="connsiteX139" fmla="*/ 779149 w 915649"/>
                <a:gd name="connsiteY139" fmla="*/ 867155 h 1047543"/>
                <a:gd name="connsiteX140" fmla="*/ 776730 w 915649"/>
                <a:gd name="connsiteY140" fmla="*/ 871878 h 1047543"/>
                <a:gd name="connsiteX141" fmla="*/ 775809 w 915649"/>
                <a:gd name="connsiteY141" fmla="*/ 876831 h 1047543"/>
                <a:gd name="connsiteX142" fmla="*/ 775809 w 915649"/>
                <a:gd name="connsiteY142" fmla="*/ 881899 h 1047543"/>
                <a:gd name="connsiteX143" fmla="*/ 776269 w 915649"/>
                <a:gd name="connsiteY143" fmla="*/ 886852 h 1047543"/>
                <a:gd name="connsiteX144" fmla="*/ 778228 w 915649"/>
                <a:gd name="connsiteY144" fmla="*/ 898832 h 1047543"/>
                <a:gd name="connsiteX145" fmla="*/ 780877 w 915649"/>
                <a:gd name="connsiteY145" fmla="*/ 911388 h 1047543"/>
                <a:gd name="connsiteX146" fmla="*/ 783526 w 915649"/>
                <a:gd name="connsiteY146" fmla="*/ 923253 h 1047543"/>
                <a:gd name="connsiteX147" fmla="*/ 785139 w 915649"/>
                <a:gd name="connsiteY147" fmla="*/ 933044 h 1047543"/>
                <a:gd name="connsiteX148" fmla="*/ 785485 w 915649"/>
                <a:gd name="connsiteY148" fmla="*/ 935693 h 1047543"/>
                <a:gd name="connsiteX149" fmla="*/ 782259 w 915649"/>
                <a:gd name="connsiteY149" fmla="*/ 933735 h 1047543"/>
                <a:gd name="connsiteX150" fmla="*/ 778112 w 915649"/>
                <a:gd name="connsiteY150" fmla="*/ 930855 h 1047543"/>
                <a:gd name="connsiteX151" fmla="*/ 773390 w 915649"/>
                <a:gd name="connsiteY151" fmla="*/ 927284 h 1047543"/>
                <a:gd name="connsiteX152" fmla="*/ 768436 w 915649"/>
                <a:gd name="connsiteY152" fmla="*/ 923368 h 1047543"/>
                <a:gd name="connsiteX153" fmla="*/ 761525 w 915649"/>
                <a:gd name="connsiteY153" fmla="*/ 917839 h 1047543"/>
                <a:gd name="connsiteX154" fmla="*/ 754613 w 915649"/>
                <a:gd name="connsiteY154" fmla="*/ 912655 h 1047543"/>
                <a:gd name="connsiteX155" fmla="*/ 747702 w 915649"/>
                <a:gd name="connsiteY155" fmla="*/ 908623 h 1047543"/>
                <a:gd name="connsiteX156" fmla="*/ 740445 w 915649"/>
                <a:gd name="connsiteY156" fmla="*/ 906550 h 1047543"/>
                <a:gd name="connsiteX157" fmla="*/ 738948 w 915649"/>
                <a:gd name="connsiteY157" fmla="*/ 906550 h 1047543"/>
                <a:gd name="connsiteX158" fmla="*/ 737335 w 915649"/>
                <a:gd name="connsiteY158" fmla="*/ 906780 h 1047543"/>
                <a:gd name="connsiteX159" fmla="*/ 735722 w 915649"/>
                <a:gd name="connsiteY159" fmla="*/ 907471 h 1047543"/>
                <a:gd name="connsiteX160" fmla="*/ 734110 w 915649"/>
                <a:gd name="connsiteY160" fmla="*/ 908508 h 1047543"/>
                <a:gd name="connsiteX161" fmla="*/ 730769 w 915649"/>
                <a:gd name="connsiteY161" fmla="*/ 913001 h 1047543"/>
                <a:gd name="connsiteX162" fmla="*/ 729041 w 915649"/>
                <a:gd name="connsiteY162" fmla="*/ 918184 h 1047543"/>
                <a:gd name="connsiteX163" fmla="*/ 728465 w 915649"/>
                <a:gd name="connsiteY163" fmla="*/ 923598 h 1047543"/>
                <a:gd name="connsiteX164" fmla="*/ 728350 w 915649"/>
                <a:gd name="connsiteY164" fmla="*/ 929127 h 1047543"/>
                <a:gd name="connsiteX165" fmla="*/ 728696 w 915649"/>
                <a:gd name="connsiteY165" fmla="*/ 937882 h 1047543"/>
                <a:gd name="connsiteX166" fmla="*/ 729387 w 915649"/>
                <a:gd name="connsiteY166" fmla="*/ 947097 h 1047543"/>
                <a:gd name="connsiteX167" fmla="*/ 730193 w 915649"/>
                <a:gd name="connsiteY167" fmla="*/ 956312 h 1047543"/>
                <a:gd name="connsiteX168" fmla="*/ 730884 w 915649"/>
                <a:gd name="connsiteY168" fmla="*/ 965067 h 1047543"/>
                <a:gd name="connsiteX169" fmla="*/ 731115 w 915649"/>
                <a:gd name="connsiteY169" fmla="*/ 968868 h 1047543"/>
                <a:gd name="connsiteX170" fmla="*/ 731115 w 915649"/>
                <a:gd name="connsiteY170" fmla="*/ 972439 h 1047543"/>
                <a:gd name="connsiteX171" fmla="*/ 731115 w 915649"/>
                <a:gd name="connsiteY171" fmla="*/ 975549 h 1047543"/>
                <a:gd name="connsiteX172" fmla="*/ 730999 w 915649"/>
                <a:gd name="connsiteY172" fmla="*/ 977968 h 1047543"/>
                <a:gd name="connsiteX173" fmla="*/ 727083 w 915649"/>
                <a:gd name="connsiteY173" fmla="*/ 974858 h 1047543"/>
                <a:gd name="connsiteX174" fmla="*/ 722245 w 915649"/>
                <a:gd name="connsiteY174" fmla="*/ 970135 h 1047543"/>
                <a:gd name="connsiteX175" fmla="*/ 716716 w 915649"/>
                <a:gd name="connsiteY175" fmla="*/ 964376 h 1047543"/>
                <a:gd name="connsiteX176" fmla="*/ 710956 w 915649"/>
                <a:gd name="connsiteY176" fmla="*/ 958270 h 1047543"/>
                <a:gd name="connsiteX177" fmla="*/ 704736 w 915649"/>
                <a:gd name="connsiteY177" fmla="*/ 951820 h 1047543"/>
                <a:gd name="connsiteX178" fmla="*/ 698631 w 915649"/>
                <a:gd name="connsiteY178" fmla="*/ 945945 h 1047543"/>
                <a:gd name="connsiteX179" fmla="*/ 692180 w 915649"/>
                <a:gd name="connsiteY179" fmla="*/ 941453 h 1047543"/>
                <a:gd name="connsiteX180" fmla="*/ 684808 w 915649"/>
                <a:gd name="connsiteY180" fmla="*/ 938918 h 1047543"/>
                <a:gd name="connsiteX181" fmla="*/ 683771 w 915649"/>
                <a:gd name="connsiteY181" fmla="*/ 938918 h 1047543"/>
                <a:gd name="connsiteX182" fmla="*/ 682619 w 915649"/>
                <a:gd name="connsiteY182" fmla="*/ 939034 h 1047543"/>
                <a:gd name="connsiteX183" fmla="*/ 681352 w 915649"/>
                <a:gd name="connsiteY183" fmla="*/ 939379 h 1047543"/>
                <a:gd name="connsiteX184" fmla="*/ 680085 w 915649"/>
                <a:gd name="connsiteY184" fmla="*/ 939955 h 1047543"/>
                <a:gd name="connsiteX185" fmla="*/ 675938 w 915649"/>
                <a:gd name="connsiteY185" fmla="*/ 943526 h 1047543"/>
                <a:gd name="connsiteX186" fmla="*/ 673404 w 915649"/>
                <a:gd name="connsiteY186" fmla="*/ 948249 h 1047543"/>
                <a:gd name="connsiteX187" fmla="*/ 672022 w 915649"/>
                <a:gd name="connsiteY187" fmla="*/ 953548 h 1047543"/>
                <a:gd name="connsiteX188" fmla="*/ 671100 w 915649"/>
                <a:gd name="connsiteY188" fmla="*/ 958962 h 1047543"/>
                <a:gd name="connsiteX189" fmla="*/ 670179 w 915649"/>
                <a:gd name="connsiteY189" fmla="*/ 967716 h 1047543"/>
                <a:gd name="connsiteX190" fmla="*/ 669603 w 915649"/>
                <a:gd name="connsiteY190" fmla="*/ 977047 h 1047543"/>
                <a:gd name="connsiteX191" fmla="*/ 669142 w 915649"/>
                <a:gd name="connsiteY191" fmla="*/ 986377 h 1047543"/>
                <a:gd name="connsiteX192" fmla="*/ 668681 w 915649"/>
                <a:gd name="connsiteY192" fmla="*/ 995247 h 1047543"/>
                <a:gd name="connsiteX193" fmla="*/ 668336 w 915649"/>
                <a:gd name="connsiteY193" fmla="*/ 999163 h 1047543"/>
                <a:gd name="connsiteX194" fmla="*/ 667990 w 915649"/>
                <a:gd name="connsiteY194" fmla="*/ 1002734 h 1047543"/>
                <a:gd name="connsiteX195" fmla="*/ 667529 w 915649"/>
                <a:gd name="connsiteY195" fmla="*/ 1005729 h 1047543"/>
                <a:gd name="connsiteX196" fmla="*/ 666953 w 915649"/>
                <a:gd name="connsiteY196" fmla="*/ 1008148 h 1047543"/>
                <a:gd name="connsiteX197" fmla="*/ 663382 w 915649"/>
                <a:gd name="connsiteY197" fmla="*/ 1004116 h 1047543"/>
                <a:gd name="connsiteX198" fmla="*/ 658890 w 915649"/>
                <a:gd name="connsiteY198" fmla="*/ 998242 h 1047543"/>
                <a:gd name="connsiteX199" fmla="*/ 653822 w 915649"/>
                <a:gd name="connsiteY199" fmla="*/ 991215 h 1047543"/>
                <a:gd name="connsiteX200" fmla="*/ 648638 w 915649"/>
                <a:gd name="connsiteY200" fmla="*/ 983728 h 1047543"/>
                <a:gd name="connsiteX201" fmla="*/ 642648 w 915649"/>
                <a:gd name="connsiteY201" fmla="*/ 975664 h 1047543"/>
                <a:gd name="connsiteX202" fmla="*/ 636774 w 915649"/>
                <a:gd name="connsiteY202" fmla="*/ 968177 h 1047543"/>
                <a:gd name="connsiteX203" fmla="*/ 629977 w 915649"/>
                <a:gd name="connsiteY203" fmla="*/ 962187 h 1047543"/>
                <a:gd name="connsiteX204" fmla="*/ 621453 w 915649"/>
                <a:gd name="connsiteY204" fmla="*/ 958846 h 1047543"/>
                <a:gd name="connsiteX205" fmla="*/ 618573 w 915649"/>
                <a:gd name="connsiteY205" fmla="*/ 959422 h 1047543"/>
                <a:gd name="connsiteX206" fmla="*/ 613735 w 915649"/>
                <a:gd name="connsiteY206" fmla="*/ 961957 h 1047543"/>
                <a:gd name="connsiteX207" fmla="*/ 610510 w 915649"/>
                <a:gd name="connsiteY207" fmla="*/ 965988 h 1047543"/>
                <a:gd name="connsiteX208" fmla="*/ 608206 w 915649"/>
                <a:gd name="connsiteY208" fmla="*/ 970826 h 1047543"/>
                <a:gd name="connsiteX209" fmla="*/ 606363 w 915649"/>
                <a:gd name="connsiteY209" fmla="*/ 976010 h 1047543"/>
                <a:gd name="connsiteX210" fmla="*/ 604059 w 915649"/>
                <a:gd name="connsiteY210" fmla="*/ 984534 h 1047543"/>
                <a:gd name="connsiteX211" fmla="*/ 602101 w 915649"/>
                <a:gd name="connsiteY211" fmla="*/ 993634 h 1047543"/>
                <a:gd name="connsiteX212" fmla="*/ 600258 w 915649"/>
                <a:gd name="connsiteY212" fmla="*/ 1002849 h 1047543"/>
                <a:gd name="connsiteX213" fmla="*/ 598415 w 915649"/>
                <a:gd name="connsiteY213" fmla="*/ 1011488 h 1047543"/>
                <a:gd name="connsiteX214" fmla="*/ 597494 w 915649"/>
                <a:gd name="connsiteY214" fmla="*/ 1015175 h 1047543"/>
                <a:gd name="connsiteX215" fmla="*/ 596572 w 915649"/>
                <a:gd name="connsiteY215" fmla="*/ 1018630 h 1047543"/>
                <a:gd name="connsiteX216" fmla="*/ 595650 w 915649"/>
                <a:gd name="connsiteY216" fmla="*/ 1021625 h 1047543"/>
                <a:gd name="connsiteX217" fmla="*/ 594729 w 915649"/>
                <a:gd name="connsiteY217" fmla="*/ 1023929 h 1047543"/>
                <a:gd name="connsiteX218" fmla="*/ 593923 w 915649"/>
                <a:gd name="connsiteY218" fmla="*/ 1022777 h 1047543"/>
                <a:gd name="connsiteX219" fmla="*/ 593001 w 915649"/>
                <a:gd name="connsiteY219" fmla="*/ 1021395 h 1047543"/>
                <a:gd name="connsiteX220" fmla="*/ 591964 w 915649"/>
                <a:gd name="connsiteY220" fmla="*/ 1019782 h 1047543"/>
                <a:gd name="connsiteX221" fmla="*/ 590812 w 915649"/>
                <a:gd name="connsiteY221" fmla="*/ 1017824 h 1047543"/>
                <a:gd name="connsiteX222" fmla="*/ 587126 w 915649"/>
                <a:gd name="connsiteY222" fmla="*/ 1011028 h 1047543"/>
                <a:gd name="connsiteX223" fmla="*/ 583095 w 915649"/>
                <a:gd name="connsiteY223" fmla="*/ 1003425 h 1047543"/>
                <a:gd name="connsiteX224" fmla="*/ 578948 w 915649"/>
                <a:gd name="connsiteY224" fmla="*/ 995362 h 1047543"/>
                <a:gd name="connsiteX225" fmla="*/ 574686 w 915649"/>
                <a:gd name="connsiteY225" fmla="*/ 987529 h 1047543"/>
                <a:gd name="connsiteX226" fmla="*/ 570309 w 915649"/>
                <a:gd name="connsiteY226" fmla="*/ 980157 h 1047543"/>
                <a:gd name="connsiteX227" fmla="*/ 565701 w 915649"/>
                <a:gd name="connsiteY227" fmla="*/ 973245 h 1047543"/>
                <a:gd name="connsiteX228" fmla="*/ 559941 w 915649"/>
                <a:gd name="connsiteY228" fmla="*/ 967831 h 1047543"/>
                <a:gd name="connsiteX229" fmla="*/ 551878 w 915649"/>
                <a:gd name="connsiteY229" fmla="*/ 964721 h 1047543"/>
                <a:gd name="connsiteX230" fmla="*/ 546119 w 915649"/>
                <a:gd name="connsiteY230" fmla="*/ 966334 h 1047543"/>
                <a:gd name="connsiteX231" fmla="*/ 541972 w 915649"/>
                <a:gd name="connsiteY231" fmla="*/ 969559 h 1047543"/>
                <a:gd name="connsiteX232" fmla="*/ 538746 w 915649"/>
                <a:gd name="connsiteY232" fmla="*/ 973821 h 1047543"/>
                <a:gd name="connsiteX233" fmla="*/ 536097 w 915649"/>
                <a:gd name="connsiteY233" fmla="*/ 978314 h 1047543"/>
                <a:gd name="connsiteX234" fmla="*/ 532411 w 915649"/>
                <a:gd name="connsiteY234" fmla="*/ 986262 h 1047543"/>
                <a:gd name="connsiteX235" fmla="*/ 528955 w 915649"/>
                <a:gd name="connsiteY235" fmla="*/ 994786 h 1047543"/>
                <a:gd name="connsiteX236" fmla="*/ 525730 w 915649"/>
                <a:gd name="connsiteY236" fmla="*/ 1003425 h 1047543"/>
                <a:gd name="connsiteX237" fmla="*/ 522620 w 915649"/>
                <a:gd name="connsiteY237" fmla="*/ 1011604 h 1047543"/>
                <a:gd name="connsiteX238" fmla="*/ 521007 w 915649"/>
                <a:gd name="connsiteY238" fmla="*/ 1015290 h 1047543"/>
                <a:gd name="connsiteX239" fmla="*/ 519509 w 915649"/>
                <a:gd name="connsiteY239" fmla="*/ 1018630 h 1047543"/>
                <a:gd name="connsiteX240" fmla="*/ 518127 w 915649"/>
                <a:gd name="connsiteY240" fmla="*/ 1021395 h 1047543"/>
                <a:gd name="connsiteX241" fmla="*/ 516745 w 915649"/>
                <a:gd name="connsiteY241" fmla="*/ 1023468 h 1047543"/>
                <a:gd name="connsiteX242" fmla="*/ 516745 w 915649"/>
                <a:gd name="connsiteY242" fmla="*/ 1023699 h 1047543"/>
                <a:gd name="connsiteX243" fmla="*/ 513865 w 915649"/>
                <a:gd name="connsiteY243" fmla="*/ 1017709 h 1047543"/>
                <a:gd name="connsiteX244" fmla="*/ 510525 w 915649"/>
                <a:gd name="connsiteY244" fmla="*/ 1009415 h 1047543"/>
                <a:gd name="connsiteX245" fmla="*/ 506954 w 915649"/>
                <a:gd name="connsiteY245" fmla="*/ 999624 h 1047543"/>
                <a:gd name="connsiteX246" fmla="*/ 503383 w 915649"/>
                <a:gd name="connsiteY246" fmla="*/ 989602 h 1047543"/>
                <a:gd name="connsiteX247" fmla="*/ 499351 w 915649"/>
                <a:gd name="connsiteY247" fmla="*/ 979466 h 1047543"/>
                <a:gd name="connsiteX248" fmla="*/ 495319 w 915649"/>
                <a:gd name="connsiteY248" fmla="*/ 969905 h 1047543"/>
                <a:gd name="connsiteX249" fmla="*/ 489560 w 915649"/>
                <a:gd name="connsiteY249" fmla="*/ 961611 h 1047543"/>
                <a:gd name="connsiteX250" fmla="*/ 480575 w 915649"/>
                <a:gd name="connsiteY250" fmla="*/ 955621 h 1047543"/>
                <a:gd name="connsiteX251" fmla="*/ 478156 w 915649"/>
                <a:gd name="connsiteY251" fmla="*/ 955276 h 1047543"/>
                <a:gd name="connsiteX252" fmla="*/ 468250 w 915649"/>
                <a:gd name="connsiteY252" fmla="*/ 959077 h 1047543"/>
                <a:gd name="connsiteX253" fmla="*/ 460993 w 915649"/>
                <a:gd name="connsiteY253" fmla="*/ 966334 h 1047543"/>
                <a:gd name="connsiteX254" fmla="*/ 455003 w 915649"/>
                <a:gd name="connsiteY254" fmla="*/ 975664 h 1047543"/>
                <a:gd name="connsiteX255" fmla="*/ 448782 w 915649"/>
                <a:gd name="connsiteY255" fmla="*/ 985455 h 1047543"/>
                <a:gd name="connsiteX256" fmla="*/ 445787 w 915649"/>
                <a:gd name="connsiteY256" fmla="*/ 990293 h 1047543"/>
                <a:gd name="connsiteX257" fmla="*/ 442908 w 915649"/>
                <a:gd name="connsiteY257" fmla="*/ 994901 h 1047543"/>
                <a:gd name="connsiteX258" fmla="*/ 440028 w 915649"/>
                <a:gd name="connsiteY258" fmla="*/ 999163 h 1047543"/>
                <a:gd name="connsiteX259" fmla="*/ 437494 w 915649"/>
                <a:gd name="connsiteY259" fmla="*/ 1002734 h 1047543"/>
                <a:gd name="connsiteX260" fmla="*/ 434729 w 915649"/>
                <a:gd name="connsiteY260" fmla="*/ 1005959 h 1047543"/>
                <a:gd name="connsiteX261" fmla="*/ 432656 w 915649"/>
                <a:gd name="connsiteY261" fmla="*/ 999394 h 1047543"/>
                <a:gd name="connsiteX262" fmla="*/ 430467 w 915649"/>
                <a:gd name="connsiteY262" fmla="*/ 990409 h 1047543"/>
                <a:gd name="connsiteX263" fmla="*/ 428279 w 915649"/>
                <a:gd name="connsiteY263" fmla="*/ 980041 h 1047543"/>
                <a:gd name="connsiteX264" fmla="*/ 426090 w 915649"/>
                <a:gd name="connsiteY264" fmla="*/ 969214 h 1047543"/>
                <a:gd name="connsiteX265" fmla="*/ 423556 w 915649"/>
                <a:gd name="connsiteY265" fmla="*/ 958386 h 1047543"/>
                <a:gd name="connsiteX266" fmla="*/ 420791 w 915649"/>
                <a:gd name="connsiteY266" fmla="*/ 948134 h 1047543"/>
                <a:gd name="connsiteX267" fmla="*/ 416068 w 915649"/>
                <a:gd name="connsiteY267" fmla="*/ 938918 h 1047543"/>
                <a:gd name="connsiteX268" fmla="*/ 407775 w 915649"/>
                <a:gd name="connsiteY268" fmla="*/ 931201 h 1047543"/>
                <a:gd name="connsiteX269" fmla="*/ 402476 w 915649"/>
                <a:gd name="connsiteY269" fmla="*/ 929934 h 1047543"/>
                <a:gd name="connsiteX270" fmla="*/ 393030 w 915649"/>
                <a:gd name="connsiteY270" fmla="*/ 932583 h 1047543"/>
                <a:gd name="connsiteX271" fmla="*/ 384967 w 915649"/>
                <a:gd name="connsiteY271" fmla="*/ 938227 h 1047543"/>
                <a:gd name="connsiteX272" fmla="*/ 377595 w 915649"/>
                <a:gd name="connsiteY272" fmla="*/ 945600 h 1047543"/>
                <a:gd name="connsiteX273" fmla="*/ 370107 w 915649"/>
                <a:gd name="connsiteY273" fmla="*/ 953548 h 1047543"/>
                <a:gd name="connsiteX274" fmla="*/ 366421 w 915649"/>
                <a:gd name="connsiteY274" fmla="*/ 957464 h 1047543"/>
                <a:gd name="connsiteX275" fmla="*/ 362850 w 915649"/>
                <a:gd name="connsiteY275" fmla="*/ 961150 h 1047543"/>
                <a:gd name="connsiteX276" fmla="*/ 359510 w 915649"/>
                <a:gd name="connsiteY276" fmla="*/ 964491 h 1047543"/>
                <a:gd name="connsiteX277" fmla="*/ 356400 w 915649"/>
                <a:gd name="connsiteY277" fmla="*/ 967371 h 1047543"/>
                <a:gd name="connsiteX278" fmla="*/ 352138 w 915649"/>
                <a:gd name="connsiteY278" fmla="*/ 970596 h 1047543"/>
                <a:gd name="connsiteX279" fmla="*/ 350986 w 915649"/>
                <a:gd name="connsiteY279" fmla="*/ 963684 h 1047543"/>
                <a:gd name="connsiteX280" fmla="*/ 350179 w 915649"/>
                <a:gd name="connsiteY280" fmla="*/ 954469 h 1047543"/>
                <a:gd name="connsiteX281" fmla="*/ 349488 w 915649"/>
                <a:gd name="connsiteY281" fmla="*/ 943872 h 1047543"/>
                <a:gd name="connsiteX282" fmla="*/ 348797 w 915649"/>
                <a:gd name="connsiteY282" fmla="*/ 932929 h 1047543"/>
                <a:gd name="connsiteX283" fmla="*/ 347876 w 915649"/>
                <a:gd name="connsiteY283" fmla="*/ 921870 h 1047543"/>
                <a:gd name="connsiteX284" fmla="*/ 346608 w 915649"/>
                <a:gd name="connsiteY284" fmla="*/ 911158 h 1047543"/>
                <a:gd name="connsiteX285" fmla="*/ 343268 w 915649"/>
                <a:gd name="connsiteY285" fmla="*/ 901021 h 1047543"/>
                <a:gd name="connsiteX286" fmla="*/ 335781 w 915649"/>
                <a:gd name="connsiteY286" fmla="*/ 891575 h 1047543"/>
                <a:gd name="connsiteX287" fmla="*/ 333707 w 915649"/>
                <a:gd name="connsiteY287" fmla="*/ 890423 h 1047543"/>
                <a:gd name="connsiteX288" fmla="*/ 331634 w 915649"/>
                <a:gd name="connsiteY288" fmla="*/ 889617 h 1047543"/>
                <a:gd name="connsiteX289" fmla="*/ 329560 w 915649"/>
                <a:gd name="connsiteY289" fmla="*/ 889156 h 1047543"/>
                <a:gd name="connsiteX290" fmla="*/ 327602 w 915649"/>
                <a:gd name="connsiteY290" fmla="*/ 888926 h 1047543"/>
                <a:gd name="connsiteX291" fmla="*/ 318502 w 915649"/>
                <a:gd name="connsiteY291" fmla="*/ 890538 h 1047543"/>
                <a:gd name="connsiteX292" fmla="*/ 310093 w 915649"/>
                <a:gd name="connsiteY292" fmla="*/ 894455 h 1047543"/>
                <a:gd name="connsiteX293" fmla="*/ 301914 w 915649"/>
                <a:gd name="connsiteY293" fmla="*/ 899754 h 1047543"/>
                <a:gd name="connsiteX294" fmla="*/ 293621 w 915649"/>
                <a:gd name="connsiteY294" fmla="*/ 905513 h 1047543"/>
                <a:gd name="connsiteX295" fmla="*/ 287631 w 915649"/>
                <a:gd name="connsiteY295" fmla="*/ 909660 h 1047543"/>
                <a:gd name="connsiteX296" fmla="*/ 281756 w 915649"/>
                <a:gd name="connsiteY296" fmla="*/ 913346 h 1047543"/>
                <a:gd name="connsiteX297" fmla="*/ 276573 w 915649"/>
                <a:gd name="connsiteY297" fmla="*/ 916341 h 1047543"/>
                <a:gd name="connsiteX298" fmla="*/ 272541 w 915649"/>
                <a:gd name="connsiteY298" fmla="*/ 918299 h 1047543"/>
                <a:gd name="connsiteX299" fmla="*/ 272311 w 915649"/>
                <a:gd name="connsiteY299" fmla="*/ 915189 h 1047543"/>
                <a:gd name="connsiteX300" fmla="*/ 272886 w 915649"/>
                <a:gd name="connsiteY300" fmla="*/ 903785 h 1047543"/>
                <a:gd name="connsiteX301" fmla="*/ 274269 w 915649"/>
                <a:gd name="connsiteY301" fmla="*/ 890078 h 1047543"/>
                <a:gd name="connsiteX302" fmla="*/ 275651 w 915649"/>
                <a:gd name="connsiteY302" fmla="*/ 875564 h 1047543"/>
                <a:gd name="connsiteX303" fmla="*/ 276227 w 915649"/>
                <a:gd name="connsiteY303" fmla="*/ 861741 h 1047543"/>
                <a:gd name="connsiteX304" fmla="*/ 275881 w 915649"/>
                <a:gd name="connsiteY304" fmla="*/ 855981 h 1047543"/>
                <a:gd name="connsiteX305" fmla="*/ 274960 w 915649"/>
                <a:gd name="connsiteY305" fmla="*/ 849991 h 1047543"/>
                <a:gd name="connsiteX306" fmla="*/ 272771 w 915649"/>
                <a:gd name="connsiteY306" fmla="*/ 843886 h 1047543"/>
                <a:gd name="connsiteX307" fmla="*/ 268394 w 915649"/>
                <a:gd name="connsiteY307" fmla="*/ 837781 h 1047543"/>
                <a:gd name="connsiteX308" fmla="*/ 265284 w 915649"/>
                <a:gd name="connsiteY308" fmla="*/ 835477 h 1047543"/>
                <a:gd name="connsiteX309" fmla="*/ 262174 w 915649"/>
                <a:gd name="connsiteY309" fmla="*/ 833980 h 1047543"/>
                <a:gd name="connsiteX310" fmla="*/ 259179 w 915649"/>
                <a:gd name="connsiteY310" fmla="*/ 833174 h 1047543"/>
                <a:gd name="connsiteX311" fmla="*/ 256414 w 915649"/>
                <a:gd name="connsiteY311" fmla="*/ 832828 h 1047543"/>
                <a:gd name="connsiteX312" fmla="*/ 241209 w 915649"/>
                <a:gd name="connsiteY312" fmla="*/ 835362 h 1047543"/>
                <a:gd name="connsiteX313" fmla="*/ 225082 w 915649"/>
                <a:gd name="connsiteY313" fmla="*/ 841122 h 1047543"/>
                <a:gd name="connsiteX314" fmla="*/ 210338 w 915649"/>
                <a:gd name="connsiteY314" fmla="*/ 847227 h 1047543"/>
                <a:gd name="connsiteX315" fmla="*/ 199395 w 915649"/>
                <a:gd name="connsiteY315" fmla="*/ 850567 h 1047543"/>
                <a:gd name="connsiteX316" fmla="*/ 201584 w 915649"/>
                <a:gd name="connsiteY316" fmla="*/ 838242 h 1047543"/>
                <a:gd name="connsiteX317" fmla="*/ 206076 w 915649"/>
                <a:gd name="connsiteY317" fmla="*/ 822000 h 1047543"/>
                <a:gd name="connsiteX318" fmla="*/ 210568 w 915649"/>
                <a:gd name="connsiteY318" fmla="*/ 804491 h 1047543"/>
                <a:gd name="connsiteX319" fmla="*/ 212757 w 915649"/>
                <a:gd name="connsiteY319" fmla="*/ 787904 h 1047543"/>
                <a:gd name="connsiteX320" fmla="*/ 212642 w 915649"/>
                <a:gd name="connsiteY320" fmla="*/ 784102 h 1047543"/>
                <a:gd name="connsiteX321" fmla="*/ 211951 w 915649"/>
                <a:gd name="connsiteY321" fmla="*/ 780071 h 1047543"/>
                <a:gd name="connsiteX322" fmla="*/ 210453 w 915649"/>
                <a:gd name="connsiteY322" fmla="*/ 775924 h 1047543"/>
                <a:gd name="connsiteX323" fmla="*/ 207919 w 915649"/>
                <a:gd name="connsiteY323" fmla="*/ 771777 h 1047543"/>
                <a:gd name="connsiteX324" fmla="*/ 203657 w 915649"/>
                <a:gd name="connsiteY324" fmla="*/ 767745 h 1047543"/>
                <a:gd name="connsiteX325" fmla="*/ 199280 w 915649"/>
                <a:gd name="connsiteY325" fmla="*/ 765326 h 1047543"/>
                <a:gd name="connsiteX326" fmla="*/ 194902 w 915649"/>
                <a:gd name="connsiteY326" fmla="*/ 764059 h 1047543"/>
                <a:gd name="connsiteX327" fmla="*/ 190756 w 915649"/>
                <a:gd name="connsiteY327" fmla="*/ 763483 h 1047543"/>
                <a:gd name="connsiteX328" fmla="*/ 176702 w 915649"/>
                <a:gd name="connsiteY328" fmla="*/ 764174 h 1047543"/>
                <a:gd name="connsiteX329" fmla="*/ 161728 w 915649"/>
                <a:gd name="connsiteY329" fmla="*/ 766478 h 1047543"/>
                <a:gd name="connsiteX330" fmla="*/ 147674 w 915649"/>
                <a:gd name="connsiteY330" fmla="*/ 768782 h 1047543"/>
                <a:gd name="connsiteX331" fmla="*/ 136616 w 915649"/>
                <a:gd name="connsiteY331" fmla="*/ 769473 h 1047543"/>
                <a:gd name="connsiteX332" fmla="*/ 136386 w 915649"/>
                <a:gd name="connsiteY332" fmla="*/ 769473 h 1047543"/>
                <a:gd name="connsiteX333" fmla="*/ 136155 w 915649"/>
                <a:gd name="connsiteY333" fmla="*/ 769473 h 1047543"/>
                <a:gd name="connsiteX334" fmla="*/ 135925 w 915649"/>
                <a:gd name="connsiteY334" fmla="*/ 769473 h 1047543"/>
                <a:gd name="connsiteX335" fmla="*/ 135694 w 915649"/>
                <a:gd name="connsiteY335" fmla="*/ 769473 h 1047543"/>
                <a:gd name="connsiteX336" fmla="*/ 137307 w 915649"/>
                <a:gd name="connsiteY336" fmla="*/ 764865 h 1047543"/>
                <a:gd name="connsiteX337" fmla="*/ 139726 w 915649"/>
                <a:gd name="connsiteY337" fmla="*/ 758760 h 1047543"/>
                <a:gd name="connsiteX338" fmla="*/ 142836 w 915649"/>
                <a:gd name="connsiteY338" fmla="*/ 751964 h 1047543"/>
                <a:gd name="connsiteX339" fmla="*/ 146407 w 915649"/>
                <a:gd name="connsiteY339" fmla="*/ 744938 h 1047543"/>
                <a:gd name="connsiteX340" fmla="*/ 150900 w 915649"/>
                <a:gd name="connsiteY340" fmla="*/ 735607 h 1047543"/>
                <a:gd name="connsiteX341" fmla="*/ 155047 w 915649"/>
                <a:gd name="connsiteY341" fmla="*/ 726507 h 1047543"/>
                <a:gd name="connsiteX342" fmla="*/ 158157 w 915649"/>
                <a:gd name="connsiteY342" fmla="*/ 717292 h 1047543"/>
                <a:gd name="connsiteX343" fmla="*/ 159539 w 915649"/>
                <a:gd name="connsiteY343" fmla="*/ 707501 h 1047543"/>
                <a:gd name="connsiteX344" fmla="*/ 159424 w 915649"/>
                <a:gd name="connsiteY344" fmla="*/ 704966 h 1047543"/>
                <a:gd name="connsiteX345" fmla="*/ 158963 w 915649"/>
                <a:gd name="connsiteY345" fmla="*/ 702202 h 1047543"/>
                <a:gd name="connsiteX346" fmla="*/ 158157 w 915649"/>
                <a:gd name="connsiteY346" fmla="*/ 699207 h 1047543"/>
                <a:gd name="connsiteX347" fmla="*/ 156774 w 915649"/>
                <a:gd name="connsiteY347" fmla="*/ 696097 h 1047543"/>
                <a:gd name="connsiteX348" fmla="*/ 150209 w 915649"/>
                <a:gd name="connsiteY348" fmla="*/ 689070 h 1047543"/>
                <a:gd name="connsiteX349" fmla="*/ 143297 w 915649"/>
                <a:gd name="connsiteY349" fmla="*/ 685384 h 1047543"/>
                <a:gd name="connsiteX350" fmla="*/ 136040 w 915649"/>
                <a:gd name="connsiteY350" fmla="*/ 683771 h 1047543"/>
                <a:gd name="connsiteX351" fmla="*/ 128668 w 915649"/>
                <a:gd name="connsiteY351" fmla="*/ 682735 h 1047543"/>
                <a:gd name="connsiteX352" fmla="*/ 120144 w 915649"/>
                <a:gd name="connsiteY352" fmla="*/ 682159 h 1047543"/>
                <a:gd name="connsiteX353" fmla="*/ 111389 w 915649"/>
                <a:gd name="connsiteY353" fmla="*/ 681813 h 1047543"/>
                <a:gd name="connsiteX354" fmla="*/ 102865 w 915649"/>
                <a:gd name="connsiteY354" fmla="*/ 681468 h 1047543"/>
                <a:gd name="connsiteX355" fmla="*/ 94917 w 915649"/>
                <a:gd name="connsiteY355" fmla="*/ 680892 h 1047543"/>
                <a:gd name="connsiteX356" fmla="*/ 94571 w 915649"/>
                <a:gd name="connsiteY356" fmla="*/ 680892 h 1047543"/>
                <a:gd name="connsiteX357" fmla="*/ 94111 w 915649"/>
                <a:gd name="connsiteY357" fmla="*/ 680892 h 1047543"/>
                <a:gd name="connsiteX358" fmla="*/ 93650 w 915649"/>
                <a:gd name="connsiteY358" fmla="*/ 680892 h 1047543"/>
                <a:gd name="connsiteX359" fmla="*/ 93189 w 915649"/>
                <a:gd name="connsiteY359" fmla="*/ 680892 h 1047543"/>
                <a:gd name="connsiteX360" fmla="*/ 90540 w 915649"/>
                <a:gd name="connsiteY360" fmla="*/ 680661 h 1047543"/>
                <a:gd name="connsiteX361" fmla="*/ 88236 w 915649"/>
                <a:gd name="connsiteY361" fmla="*/ 680316 h 1047543"/>
                <a:gd name="connsiteX362" fmla="*/ 86163 w 915649"/>
                <a:gd name="connsiteY362" fmla="*/ 679970 h 1047543"/>
                <a:gd name="connsiteX363" fmla="*/ 84319 w 915649"/>
                <a:gd name="connsiteY363" fmla="*/ 679625 h 1047543"/>
                <a:gd name="connsiteX364" fmla="*/ 86623 w 915649"/>
                <a:gd name="connsiteY364" fmla="*/ 675478 h 1047543"/>
                <a:gd name="connsiteX365" fmla="*/ 89964 w 915649"/>
                <a:gd name="connsiteY365" fmla="*/ 670179 h 1047543"/>
                <a:gd name="connsiteX366" fmla="*/ 94226 w 915649"/>
                <a:gd name="connsiteY366" fmla="*/ 664189 h 1047543"/>
                <a:gd name="connsiteX367" fmla="*/ 98949 w 915649"/>
                <a:gd name="connsiteY367" fmla="*/ 658084 h 1047543"/>
                <a:gd name="connsiteX368" fmla="*/ 105515 w 915649"/>
                <a:gd name="connsiteY368" fmla="*/ 649445 h 1047543"/>
                <a:gd name="connsiteX369" fmla="*/ 111620 w 915649"/>
                <a:gd name="connsiteY369" fmla="*/ 641036 h 1047543"/>
                <a:gd name="connsiteX370" fmla="*/ 116342 w 915649"/>
                <a:gd name="connsiteY370" fmla="*/ 631936 h 1047543"/>
                <a:gd name="connsiteX371" fmla="*/ 118761 w 915649"/>
                <a:gd name="connsiteY371" fmla="*/ 621453 h 1047543"/>
                <a:gd name="connsiteX372" fmla="*/ 118761 w 915649"/>
                <a:gd name="connsiteY372" fmla="*/ 619610 h 1047543"/>
                <a:gd name="connsiteX373" fmla="*/ 118531 w 915649"/>
                <a:gd name="connsiteY373" fmla="*/ 617767 h 1047543"/>
                <a:gd name="connsiteX374" fmla="*/ 118186 w 915649"/>
                <a:gd name="connsiteY374" fmla="*/ 615809 h 1047543"/>
                <a:gd name="connsiteX375" fmla="*/ 117610 w 915649"/>
                <a:gd name="connsiteY375" fmla="*/ 613851 h 1047543"/>
                <a:gd name="connsiteX376" fmla="*/ 113232 w 915649"/>
                <a:gd name="connsiteY376" fmla="*/ 606939 h 1047543"/>
                <a:gd name="connsiteX377" fmla="*/ 108164 w 915649"/>
                <a:gd name="connsiteY377" fmla="*/ 602447 h 1047543"/>
                <a:gd name="connsiteX378" fmla="*/ 102635 w 915649"/>
                <a:gd name="connsiteY378" fmla="*/ 599567 h 1047543"/>
                <a:gd name="connsiteX379" fmla="*/ 97106 w 915649"/>
                <a:gd name="connsiteY379" fmla="*/ 597378 h 1047543"/>
                <a:gd name="connsiteX380" fmla="*/ 88236 w 915649"/>
                <a:gd name="connsiteY380" fmla="*/ 594614 h 1047543"/>
                <a:gd name="connsiteX381" fmla="*/ 78906 w 915649"/>
                <a:gd name="connsiteY381" fmla="*/ 592310 h 1047543"/>
                <a:gd name="connsiteX382" fmla="*/ 69575 w 915649"/>
                <a:gd name="connsiteY382" fmla="*/ 590237 h 1047543"/>
                <a:gd name="connsiteX383" fmla="*/ 60705 w 915649"/>
                <a:gd name="connsiteY383" fmla="*/ 588163 h 1047543"/>
                <a:gd name="connsiteX384" fmla="*/ 56789 w 915649"/>
                <a:gd name="connsiteY384" fmla="*/ 587011 h 1047543"/>
                <a:gd name="connsiteX385" fmla="*/ 53218 w 915649"/>
                <a:gd name="connsiteY385" fmla="*/ 585859 h 1047543"/>
                <a:gd name="connsiteX386" fmla="*/ 50108 w 915649"/>
                <a:gd name="connsiteY386" fmla="*/ 584707 h 1047543"/>
                <a:gd name="connsiteX387" fmla="*/ 47574 w 915649"/>
                <a:gd name="connsiteY387" fmla="*/ 583671 h 1047543"/>
                <a:gd name="connsiteX388" fmla="*/ 51029 w 915649"/>
                <a:gd name="connsiteY388" fmla="*/ 579869 h 1047543"/>
                <a:gd name="connsiteX389" fmla="*/ 55867 w 915649"/>
                <a:gd name="connsiteY389" fmla="*/ 575147 h 1047543"/>
                <a:gd name="connsiteX390" fmla="*/ 61742 w 915649"/>
                <a:gd name="connsiteY390" fmla="*/ 569963 h 1047543"/>
                <a:gd name="connsiteX391" fmla="*/ 68078 w 915649"/>
                <a:gd name="connsiteY391" fmla="*/ 564779 h 1047543"/>
                <a:gd name="connsiteX392" fmla="*/ 75911 w 915649"/>
                <a:gd name="connsiteY392" fmla="*/ 557753 h 1047543"/>
                <a:gd name="connsiteX393" fmla="*/ 83168 w 915649"/>
                <a:gd name="connsiteY393" fmla="*/ 550957 h 1047543"/>
                <a:gd name="connsiteX394" fmla="*/ 88927 w 915649"/>
                <a:gd name="connsiteY394" fmla="*/ 543008 h 1047543"/>
                <a:gd name="connsiteX395" fmla="*/ 92152 w 915649"/>
                <a:gd name="connsiteY395" fmla="*/ 532641 h 1047543"/>
                <a:gd name="connsiteX396" fmla="*/ 91807 w 915649"/>
                <a:gd name="connsiteY396" fmla="*/ 528725 h 1047543"/>
                <a:gd name="connsiteX397" fmla="*/ 88582 w 915649"/>
                <a:gd name="connsiteY397" fmla="*/ 521353 h 1047543"/>
                <a:gd name="connsiteX398" fmla="*/ 84204 w 915649"/>
                <a:gd name="connsiteY398" fmla="*/ 516054 h 1047543"/>
                <a:gd name="connsiteX399" fmla="*/ 79251 w 915649"/>
                <a:gd name="connsiteY399" fmla="*/ 512253 h 1047543"/>
                <a:gd name="connsiteX400" fmla="*/ 74183 w 915649"/>
                <a:gd name="connsiteY400" fmla="*/ 509027 h 1047543"/>
                <a:gd name="connsiteX401" fmla="*/ 65774 w 915649"/>
                <a:gd name="connsiteY401" fmla="*/ 504765 h 1047543"/>
                <a:gd name="connsiteX402" fmla="*/ 56789 w 915649"/>
                <a:gd name="connsiteY402" fmla="*/ 500733 h 1047543"/>
                <a:gd name="connsiteX403" fmla="*/ 47919 w 915649"/>
                <a:gd name="connsiteY403" fmla="*/ 496817 h 1047543"/>
                <a:gd name="connsiteX404" fmla="*/ 39510 w 915649"/>
                <a:gd name="connsiteY404" fmla="*/ 493016 h 1047543"/>
                <a:gd name="connsiteX405" fmla="*/ 35709 w 915649"/>
                <a:gd name="connsiteY405" fmla="*/ 491288 h 1047543"/>
                <a:gd name="connsiteX406" fmla="*/ 32253 w 915649"/>
                <a:gd name="connsiteY406" fmla="*/ 489560 h 1047543"/>
                <a:gd name="connsiteX407" fmla="*/ 29374 w 915649"/>
                <a:gd name="connsiteY407" fmla="*/ 487947 h 1047543"/>
                <a:gd name="connsiteX408" fmla="*/ 27070 w 915649"/>
                <a:gd name="connsiteY408" fmla="*/ 486450 h 1047543"/>
                <a:gd name="connsiteX409" fmla="*/ 30986 w 915649"/>
                <a:gd name="connsiteY409" fmla="*/ 483570 h 1047543"/>
                <a:gd name="connsiteX410" fmla="*/ 36631 w 915649"/>
                <a:gd name="connsiteY410" fmla="*/ 480114 h 1047543"/>
                <a:gd name="connsiteX411" fmla="*/ 43312 w 915649"/>
                <a:gd name="connsiteY411" fmla="*/ 476313 h 1047543"/>
                <a:gd name="connsiteX412" fmla="*/ 50453 w 915649"/>
                <a:gd name="connsiteY412" fmla="*/ 472742 h 1047543"/>
                <a:gd name="connsiteX413" fmla="*/ 59554 w 915649"/>
                <a:gd name="connsiteY413" fmla="*/ 467559 h 1047543"/>
                <a:gd name="connsiteX414" fmla="*/ 68193 w 915649"/>
                <a:gd name="connsiteY414" fmla="*/ 462490 h 1047543"/>
                <a:gd name="connsiteX415" fmla="*/ 75219 w 915649"/>
                <a:gd name="connsiteY415" fmla="*/ 455809 h 1047543"/>
                <a:gd name="connsiteX416" fmla="*/ 79482 w 915649"/>
                <a:gd name="connsiteY416" fmla="*/ 445672 h 1047543"/>
                <a:gd name="connsiteX417" fmla="*/ 79712 w 915649"/>
                <a:gd name="connsiteY417" fmla="*/ 444520 h 1047543"/>
                <a:gd name="connsiteX418" fmla="*/ 79712 w 915649"/>
                <a:gd name="connsiteY418" fmla="*/ 443369 h 1047543"/>
                <a:gd name="connsiteX419" fmla="*/ 77638 w 915649"/>
                <a:gd name="connsiteY419" fmla="*/ 436112 h 1047543"/>
                <a:gd name="connsiteX420" fmla="*/ 74183 w 915649"/>
                <a:gd name="connsiteY420" fmla="*/ 430582 h 1047543"/>
                <a:gd name="connsiteX421" fmla="*/ 69806 w 915649"/>
                <a:gd name="connsiteY421" fmla="*/ 426090 h 1047543"/>
                <a:gd name="connsiteX422" fmla="*/ 65198 w 915649"/>
                <a:gd name="connsiteY422" fmla="*/ 422173 h 1047543"/>
                <a:gd name="connsiteX423" fmla="*/ 57710 w 915649"/>
                <a:gd name="connsiteY423" fmla="*/ 416644 h 1047543"/>
                <a:gd name="connsiteX424" fmla="*/ 49532 w 915649"/>
                <a:gd name="connsiteY424" fmla="*/ 411230 h 1047543"/>
                <a:gd name="connsiteX425" fmla="*/ 41353 w 915649"/>
                <a:gd name="connsiteY425" fmla="*/ 406047 h 1047543"/>
                <a:gd name="connsiteX426" fmla="*/ 33636 w 915649"/>
                <a:gd name="connsiteY426" fmla="*/ 400978 h 1047543"/>
                <a:gd name="connsiteX427" fmla="*/ 30065 w 915649"/>
                <a:gd name="connsiteY427" fmla="*/ 398559 h 1047543"/>
                <a:gd name="connsiteX428" fmla="*/ 26955 w 915649"/>
                <a:gd name="connsiteY428" fmla="*/ 396256 h 1047543"/>
                <a:gd name="connsiteX429" fmla="*/ 24305 w 915649"/>
                <a:gd name="connsiteY429" fmla="*/ 394182 h 1047543"/>
                <a:gd name="connsiteX430" fmla="*/ 22232 w 915649"/>
                <a:gd name="connsiteY430" fmla="*/ 392339 h 1047543"/>
                <a:gd name="connsiteX431" fmla="*/ 27531 w 915649"/>
                <a:gd name="connsiteY431" fmla="*/ 389920 h 1047543"/>
                <a:gd name="connsiteX432" fmla="*/ 35018 w 915649"/>
                <a:gd name="connsiteY432" fmla="*/ 387501 h 1047543"/>
                <a:gd name="connsiteX433" fmla="*/ 43772 w 915649"/>
                <a:gd name="connsiteY433" fmla="*/ 384967 h 1047543"/>
                <a:gd name="connsiteX434" fmla="*/ 52757 w 915649"/>
                <a:gd name="connsiteY434" fmla="*/ 382433 h 1047543"/>
                <a:gd name="connsiteX435" fmla="*/ 61627 w 915649"/>
                <a:gd name="connsiteY435" fmla="*/ 379553 h 1047543"/>
                <a:gd name="connsiteX436" fmla="*/ 69921 w 915649"/>
                <a:gd name="connsiteY436" fmla="*/ 376443 h 1047543"/>
                <a:gd name="connsiteX437" fmla="*/ 76832 w 915649"/>
                <a:gd name="connsiteY437" fmla="*/ 371259 h 1047543"/>
                <a:gd name="connsiteX438" fmla="*/ 81440 w 915649"/>
                <a:gd name="connsiteY438" fmla="*/ 362159 h 1047543"/>
                <a:gd name="connsiteX439" fmla="*/ 81670 w 915649"/>
                <a:gd name="connsiteY439" fmla="*/ 360892 h 1047543"/>
                <a:gd name="connsiteX440" fmla="*/ 80403 w 915649"/>
                <a:gd name="connsiteY440" fmla="*/ 354211 h 1047543"/>
                <a:gd name="connsiteX441" fmla="*/ 77754 w 915649"/>
                <a:gd name="connsiteY441" fmla="*/ 348682 h 1047543"/>
                <a:gd name="connsiteX442" fmla="*/ 74298 w 915649"/>
                <a:gd name="connsiteY442" fmla="*/ 343959 h 1047543"/>
                <a:gd name="connsiteX443" fmla="*/ 70497 w 915649"/>
                <a:gd name="connsiteY443" fmla="*/ 339582 h 1047543"/>
                <a:gd name="connsiteX444" fmla="*/ 64161 w 915649"/>
                <a:gd name="connsiteY444" fmla="*/ 333131 h 1047543"/>
                <a:gd name="connsiteX445" fmla="*/ 57250 w 915649"/>
                <a:gd name="connsiteY445" fmla="*/ 326796 h 1047543"/>
                <a:gd name="connsiteX446" fmla="*/ 50223 w 915649"/>
                <a:gd name="connsiteY446" fmla="*/ 320691 h 1047543"/>
                <a:gd name="connsiteX447" fmla="*/ 43542 w 915649"/>
                <a:gd name="connsiteY447" fmla="*/ 314931 h 1047543"/>
                <a:gd name="connsiteX448" fmla="*/ 40547 w 915649"/>
                <a:gd name="connsiteY448" fmla="*/ 312051 h 1047543"/>
                <a:gd name="connsiteX449" fmla="*/ 37898 w 915649"/>
                <a:gd name="connsiteY449" fmla="*/ 309402 h 1047543"/>
                <a:gd name="connsiteX450" fmla="*/ 35594 w 915649"/>
                <a:gd name="connsiteY450" fmla="*/ 306983 h 1047543"/>
                <a:gd name="connsiteX451" fmla="*/ 33866 w 915649"/>
                <a:gd name="connsiteY451" fmla="*/ 304909 h 1047543"/>
                <a:gd name="connsiteX452" fmla="*/ 33520 w 915649"/>
                <a:gd name="connsiteY452" fmla="*/ 304449 h 1047543"/>
                <a:gd name="connsiteX453" fmla="*/ 39165 w 915649"/>
                <a:gd name="connsiteY453" fmla="*/ 303297 h 1047543"/>
                <a:gd name="connsiteX454" fmla="*/ 46883 w 915649"/>
                <a:gd name="connsiteY454" fmla="*/ 302490 h 1047543"/>
                <a:gd name="connsiteX455" fmla="*/ 55752 w 915649"/>
                <a:gd name="connsiteY455" fmla="*/ 301799 h 1047543"/>
                <a:gd name="connsiteX456" fmla="*/ 64852 w 915649"/>
                <a:gd name="connsiteY456" fmla="*/ 301108 h 1047543"/>
                <a:gd name="connsiteX457" fmla="*/ 74068 w 915649"/>
                <a:gd name="connsiteY457" fmla="*/ 300071 h 1047543"/>
                <a:gd name="connsiteX458" fmla="*/ 82822 w 915649"/>
                <a:gd name="connsiteY458" fmla="*/ 298689 h 1047543"/>
                <a:gd name="connsiteX459" fmla="*/ 90425 w 915649"/>
                <a:gd name="connsiteY459" fmla="*/ 295233 h 1047543"/>
                <a:gd name="connsiteX460" fmla="*/ 96415 w 915649"/>
                <a:gd name="connsiteY460" fmla="*/ 287746 h 1047543"/>
                <a:gd name="connsiteX461" fmla="*/ 96990 w 915649"/>
                <a:gd name="connsiteY461" fmla="*/ 283945 h 1047543"/>
                <a:gd name="connsiteX462" fmla="*/ 94111 w 915649"/>
                <a:gd name="connsiteY462" fmla="*/ 273232 h 1047543"/>
                <a:gd name="connsiteX463" fmla="*/ 88582 w 915649"/>
                <a:gd name="connsiteY463" fmla="*/ 263902 h 1047543"/>
                <a:gd name="connsiteX464" fmla="*/ 81440 w 915649"/>
                <a:gd name="connsiteY464" fmla="*/ 255262 h 1047543"/>
                <a:gd name="connsiteX465" fmla="*/ 73952 w 915649"/>
                <a:gd name="connsiteY465" fmla="*/ 246393 h 1047543"/>
                <a:gd name="connsiteX466" fmla="*/ 70266 w 915649"/>
                <a:gd name="connsiteY466" fmla="*/ 242015 h 1047543"/>
                <a:gd name="connsiteX467" fmla="*/ 66811 w 915649"/>
                <a:gd name="connsiteY467" fmla="*/ 237753 h 1047543"/>
                <a:gd name="connsiteX468" fmla="*/ 63585 w 915649"/>
                <a:gd name="connsiteY468" fmla="*/ 233837 h 1047543"/>
                <a:gd name="connsiteX469" fmla="*/ 60936 w 915649"/>
                <a:gd name="connsiteY469" fmla="*/ 230266 h 1047543"/>
                <a:gd name="connsiteX470" fmla="*/ 58286 w 915649"/>
                <a:gd name="connsiteY470" fmla="*/ 226119 h 1047543"/>
                <a:gd name="connsiteX471" fmla="*/ 63931 w 915649"/>
                <a:gd name="connsiteY471" fmla="*/ 225889 h 1047543"/>
                <a:gd name="connsiteX472" fmla="*/ 71649 w 915649"/>
                <a:gd name="connsiteY472" fmla="*/ 226465 h 1047543"/>
                <a:gd name="connsiteX473" fmla="*/ 80518 w 915649"/>
                <a:gd name="connsiteY473" fmla="*/ 227386 h 1047543"/>
                <a:gd name="connsiteX474" fmla="*/ 89618 w 915649"/>
                <a:gd name="connsiteY474" fmla="*/ 228423 h 1047543"/>
                <a:gd name="connsiteX475" fmla="*/ 98949 w 915649"/>
                <a:gd name="connsiteY475" fmla="*/ 229114 h 1047543"/>
                <a:gd name="connsiteX476" fmla="*/ 107818 w 915649"/>
                <a:gd name="connsiteY476" fmla="*/ 229575 h 1047543"/>
                <a:gd name="connsiteX477" fmla="*/ 115882 w 915649"/>
                <a:gd name="connsiteY477" fmla="*/ 227847 h 1047543"/>
                <a:gd name="connsiteX478" fmla="*/ 122908 w 915649"/>
                <a:gd name="connsiteY478" fmla="*/ 222087 h 1047543"/>
                <a:gd name="connsiteX479" fmla="*/ 123599 w 915649"/>
                <a:gd name="connsiteY479" fmla="*/ 220475 h 1047543"/>
                <a:gd name="connsiteX480" fmla="*/ 124060 w 915649"/>
                <a:gd name="connsiteY480" fmla="*/ 218977 h 1047543"/>
                <a:gd name="connsiteX481" fmla="*/ 124406 w 915649"/>
                <a:gd name="connsiteY481" fmla="*/ 217480 h 1047543"/>
                <a:gd name="connsiteX482" fmla="*/ 124406 w 915649"/>
                <a:gd name="connsiteY482" fmla="*/ 215982 h 1047543"/>
                <a:gd name="connsiteX483" fmla="*/ 122448 w 915649"/>
                <a:gd name="connsiteY483" fmla="*/ 206652 h 1047543"/>
                <a:gd name="connsiteX484" fmla="*/ 118416 w 915649"/>
                <a:gd name="connsiteY484" fmla="*/ 197782 h 1047543"/>
                <a:gd name="connsiteX485" fmla="*/ 113117 w 915649"/>
                <a:gd name="connsiteY485" fmla="*/ 189028 h 1047543"/>
                <a:gd name="connsiteX486" fmla="*/ 107588 w 915649"/>
                <a:gd name="connsiteY486" fmla="*/ 180158 h 1047543"/>
                <a:gd name="connsiteX487" fmla="*/ 103441 w 915649"/>
                <a:gd name="connsiteY487" fmla="*/ 173938 h 1047543"/>
                <a:gd name="connsiteX488" fmla="*/ 99870 w 915649"/>
                <a:gd name="connsiteY488" fmla="*/ 168063 h 1047543"/>
                <a:gd name="connsiteX489" fmla="*/ 96990 w 915649"/>
                <a:gd name="connsiteY489" fmla="*/ 162879 h 1047543"/>
                <a:gd name="connsiteX490" fmla="*/ 95032 w 915649"/>
                <a:gd name="connsiteY490" fmla="*/ 158963 h 1047543"/>
                <a:gd name="connsiteX491" fmla="*/ 96299 w 915649"/>
                <a:gd name="connsiteY491" fmla="*/ 158963 h 1047543"/>
                <a:gd name="connsiteX492" fmla="*/ 97682 w 915649"/>
                <a:gd name="connsiteY492" fmla="*/ 159078 h 1047543"/>
                <a:gd name="connsiteX493" fmla="*/ 99294 w 915649"/>
                <a:gd name="connsiteY493" fmla="*/ 159309 h 1047543"/>
                <a:gd name="connsiteX494" fmla="*/ 101022 w 915649"/>
                <a:gd name="connsiteY494" fmla="*/ 159654 h 1047543"/>
                <a:gd name="connsiteX495" fmla="*/ 101483 w 915649"/>
                <a:gd name="connsiteY495" fmla="*/ 159769 h 1047543"/>
                <a:gd name="connsiteX496" fmla="*/ 101944 w 915649"/>
                <a:gd name="connsiteY496" fmla="*/ 159769 h 1047543"/>
                <a:gd name="connsiteX497" fmla="*/ 102404 w 915649"/>
                <a:gd name="connsiteY497" fmla="*/ 159885 h 1047543"/>
                <a:gd name="connsiteX498" fmla="*/ 102865 w 915649"/>
                <a:gd name="connsiteY498" fmla="*/ 160000 h 1047543"/>
                <a:gd name="connsiteX499" fmla="*/ 110122 w 915649"/>
                <a:gd name="connsiteY499" fmla="*/ 161958 h 1047543"/>
                <a:gd name="connsiteX500" fmla="*/ 118070 w 915649"/>
                <a:gd name="connsiteY500" fmla="*/ 164262 h 1047543"/>
                <a:gd name="connsiteX501" fmla="*/ 126249 w 915649"/>
                <a:gd name="connsiteY501" fmla="*/ 166681 h 1047543"/>
                <a:gd name="connsiteX502" fmla="*/ 134312 w 915649"/>
                <a:gd name="connsiteY502" fmla="*/ 168754 h 1047543"/>
                <a:gd name="connsiteX503" fmla="*/ 140763 w 915649"/>
                <a:gd name="connsiteY503" fmla="*/ 170021 h 1047543"/>
                <a:gd name="connsiteX504" fmla="*/ 147214 w 915649"/>
                <a:gd name="connsiteY504" fmla="*/ 170828 h 1047543"/>
                <a:gd name="connsiteX505" fmla="*/ 153434 w 915649"/>
                <a:gd name="connsiteY505" fmla="*/ 170021 h 1047543"/>
                <a:gd name="connsiteX506" fmla="*/ 159424 w 915649"/>
                <a:gd name="connsiteY506" fmla="*/ 166450 h 1047543"/>
                <a:gd name="connsiteX507" fmla="*/ 160691 w 915649"/>
                <a:gd name="connsiteY507" fmla="*/ 164377 h 1047543"/>
                <a:gd name="connsiteX508" fmla="*/ 161497 w 915649"/>
                <a:gd name="connsiteY508" fmla="*/ 162304 h 1047543"/>
                <a:gd name="connsiteX509" fmla="*/ 161958 w 915649"/>
                <a:gd name="connsiteY509" fmla="*/ 160230 h 1047543"/>
                <a:gd name="connsiteX510" fmla="*/ 161958 w 915649"/>
                <a:gd name="connsiteY510" fmla="*/ 158157 h 1047543"/>
                <a:gd name="connsiteX511" fmla="*/ 160806 w 915649"/>
                <a:gd name="connsiteY511" fmla="*/ 150093 h 1047543"/>
                <a:gd name="connsiteX512" fmla="*/ 158157 w 915649"/>
                <a:gd name="connsiteY512" fmla="*/ 142030 h 1047543"/>
                <a:gd name="connsiteX513" fmla="*/ 154586 w 915649"/>
                <a:gd name="connsiteY513" fmla="*/ 133851 h 1047543"/>
                <a:gd name="connsiteX514" fmla="*/ 150784 w 915649"/>
                <a:gd name="connsiteY514" fmla="*/ 125558 h 1047543"/>
                <a:gd name="connsiteX515" fmla="*/ 147790 w 915649"/>
                <a:gd name="connsiteY515" fmla="*/ 119222 h 1047543"/>
                <a:gd name="connsiteX516" fmla="*/ 145140 w 915649"/>
                <a:gd name="connsiteY516" fmla="*/ 113232 h 1047543"/>
                <a:gd name="connsiteX517" fmla="*/ 143182 w 915649"/>
                <a:gd name="connsiteY517" fmla="*/ 108049 h 1047543"/>
                <a:gd name="connsiteX518" fmla="*/ 141915 w 915649"/>
                <a:gd name="connsiteY518" fmla="*/ 104132 h 1047543"/>
                <a:gd name="connsiteX519" fmla="*/ 142030 w 915649"/>
                <a:gd name="connsiteY519" fmla="*/ 104132 h 1047543"/>
                <a:gd name="connsiteX520" fmla="*/ 142260 w 915649"/>
                <a:gd name="connsiteY520" fmla="*/ 104132 h 1047543"/>
                <a:gd name="connsiteX521" fmla="*/ 142376 w 915649"/>
                <a:gd name="connsiteY521" fmla="*/ 104132 h 1047543"/>
                <a:gd name="connsiteX522" fmla="*/ 142491 w 915649"/>
                <a:gd name="connsiteY522" fmla="*/ 104132 h 1047543"/>
                <a:gd name="connsiteX523" fmla="*/ 151936 w 915649"/>
                <a:gd name="connsiteY523" fmla="*/ 107703 h 1047543"/>
                <a:gd name="connsiteX524" fmla="*/ 164031 w 915649"/>
                <a:gd name="connsiteY524" fmla="*/ 113348 h 1047543"/>
                <a:gd name="connsiteX525" fmla="*/ 176933 w 915649"/>
                <a:gd name="connsiteY525" fmla="*/ 119222 h 1047543"/>
                <a:gd name="connsiteX526" fmla="*/ 189143 w 915649"/>
                <a:gd name="connsiteY526" fmla="*/ 123599 h 1047543"/>
                <a:gd name="connsiteX527" fmla="*/ 192714 w 915649"/>
                <a:gd name="connsiteY527" fmla="*/ 124291 h 1047543"/>
                <a:gd name="connsiteX528" fmla="*/ 196400 w 915649"/>
                <a:gd name="connsiteY528" fmla="*/ 124636 h 1047543"/>
                <a:gd name="connsiteX529" fmla="*/ 200086 w 915649"/>
                <a:gd name="connsiteY529" fmla="*/ 124175 h 1047543"/>
                <a:gd name="connsiteX530" fmla="*/ 203772 w 915649"/>
                <a:gd name="connsiteY530" fmla="*/ 122448 h 1047543"/>
                <a:gd name="connsiteX531" fmla="*/ 206076 w 915649"/>
                <a:gd name="connsiteY531" fmla="*/ 119913 h 1047543"/>
                <a:gd name="connsiteX532" fmla="*/ 207343 w 915649"/>
                <a:gd name="connsiteY532" fmla="*/ 117149 h 1047543"/>
                <a:gd name="connsiteX533" fmla="*/ 207919 w 915649"/>
                <a:gd name="connsiteY533" fmla="*/ 114269 h 1047543"/>
                <a:gd name="connsiteX534" fmla="*/ 207919 w 915649"/>
                <a:gd name="connsiteY534" fmla="*/ 111504 h 1047543"/>
                <a:gd name="connsiteX535" fmla="*/ 205846 w 915649"/>
                <a:gd name="connsiteY535" fmla="*/ 98603 h 1047543"/>
                <a:gd name="connsiteX536" fmla="*/ 201929 w 915649"/>
                <a:gd name="connsiteY536" fmla="*/ 84550 h 1047543"/>
                <a:gd name="connsiteX537" fmla="*/ 198013 w 915649"/>
                <a:gd name="connsiteY537" fmla="*/ 71764 h 1047543"/>
                <a:gd name="connsiteX538" fmla="*/ 196170 w 915649"/>
                <a:gd name="connsiteY538" fmla="*/ 62548 h 1047543"/>
                <a:gd name="connsiteX539" fmla="*/ 205385 w 915649"/>
                <a:gd name="connsiteY539" fmla="*/ 67732 h 1047543"/>
                <a:gd name="connsiteX540" fmla="*/ 217941 w 915649"/>
                <a:gd name="connsiteY540" fmla="*/ 76026 h 1047543"/>
                <a:gd name="connsiteX541" fmla="*/ 231763 w 915649"/>
                <a:gd name="connsiteY541" fmla="*/ 84550 h 1047543"/>
                <a:gd name="connsiteX542" fmla="*/ 244780 w 915649"/>
                <a:gd name="connsiteY542" fmla="*/ 90540 h 1047543"/>
                <a:gd name="connsiteX543" fmla="*/ 247199 w 915649"/>
                <a:gd name="connsiteY543" fmla="*/ 91001 h 1047543"/>
                <a:gd name="connsiteX544" fmla="*/ 249733 w 915649"/>
                <a:gd name="connsiteY544" fmla="*/ 91231 h 1047543"/>
                <a:gd name="connsiteX545" fmla="*/ 252267 w 915649"/>
                <a:gd name="connsiteY545" fmla="*/ 91116 h 1047543"/>
                <a:gd name="connsiteX546" fmla="*/ 254802 w 915649"/>
                <a:gd name="connsiteY546" fmla="*/ 90309 h 1047543"/>
                <a:gd name="connsiteX547" fmla="*/ 258372 w 915649"/>
                <a:gd name="connsiteY547" fmla="*/ 87084 h 1047543"/>
                <a:gd name="connsiteX548" fmla="*/ 260216 w 915649"/>
                <a:gd name="connsiteY548" fmla="*/ 83283 h 1047543"/>
                <a:gd name="connsiteX549" fmla="*/ 260907 w 915649"/>
                <a:gd name="connsiteY549" fmla="*/ 79136 h 1047543"/>
                <a:gd name="connsiteX550" fmla="*/ 261022 w 915649"/>
                <a:gd name="connsiteY550" fmla="*/ 74989 h 1047543"/>
                <a:gd name="connsiteX551" fmla="*/ 260100 w 915649"/>
                <a:gd name="connsiteY551" fmla="*/ 65083 h 1047543"/>
                <a:gd name="connsiteX552" fmla="*/ 258603 w 915649"/>
                <a:gd name="connsiteY552" fmla="*/ 54600 h 1047543"/>
                <a:gd name="connsiteX553" fmla="*/ 257105 w 915649"/>
                <a:gd name="connsiteY553" fmla="*/ 44809 h 1047543"/>
                <a:gd name="connsiteX554" fmla="*/ 256414 w 915649"/>
                <a:gd name="connsiteY554" fmla="*/ 36861 h 1047543"/>
                <a:gd name="connsiteX555" fmla="*/ 256414 w 915649"/>
                <a:gd name="connsiteY555" fmla="*/ 34672 h 1047543"/>
                <a:gd name="connsiteX556" fmla="*/ 259755 w 915649"/>
                <a:gd name="connsiteY556" fmla="*/ 37091 h 1047543"/>
                <a:gd name="connsiteX557" fmla="*/ 264132 w 915649"/>
                <a:gd name="connsiteY557" fmla="*/ 40432 h 1047543"/>
                <a:gd name="connsiteX558" fmla="*/ 269085 w 915649"/>
                <a:gd name="connsiteY558" fmla="*/ 44579 h 1047543"/>
                <a:gd name="connsiteX559" fmla="*/ 274269 w 915649"/>
                <a:gd name="connsiteY559" fmla="*/ 49186 h 1047543"/>
                <a:gd name="connsiteX560" fmla="*/ 281411 w 915649"/>
                <a:gd name="connsiteY560" fmla="*/ 55291 h 1047543"/>
                <a:gd name="connsiteX561" fmla="*/ 288437 w 915649"/>
                <a:gd name="connsiteY561" fmla="*/ 61166 h 1047543"/>
                <a:gd name="connsiteX562" fmla="*/ 295694 w 915649"/>
                <a:gd name="connsiteY562" fmla="*/ 66119 h 1047543"/>
                <a:gd name="connsiteX563" fmla="*/ 303412 w 915649"/>
                <a:gd name="connsiteY563" fmla="*/ 69690 h 1047543"/>
                <a:gd name="connsiteX564" fmla="*/ 305140 w 915649"/>
                <a:gd name="connsiteY564" fmla="*/ 70036 h 1047543"/>
                <a:gd name="connsiteX565" fmla="*/ 306868 w 915649"/>
                <a:gd name="connsiteY565" fmla="*/ 70151 h 1047543"/>
                <a:gd name="connsiteX566" fmla="*/ 308596 w 915649"/>
                <a:gd name="connsiteY566" fmla="*/ 70151 h 1047543"/>
                <a:gd name="connsiteX567" fmla="*/ 310208 w 915649"/>
                <a:gd name="connsiteY567" fmla="*/ 69921 h 1047543"/>
                <a:gd name="connsiteX568" fmla="*/ 314585 w 915649"/>
                <a:gd name="connsiteY568" fmla="*/ 67387 h 1047543"/>
                <a:gd name="connsiteX569" fmla="*/ 317004 w 915649"/>
                <a:gd name="connsiteY569" fmla="*/ 63931 h 1047543"/>
                <a:gd name="connsiteX570" fmla="*/ 318156 w 915649"/>
                <a:gd name="connsiteY570" fmla="*/ 60014 h 1047543"/>
                <a:gd name="connsiteX571" fmla="*/ 318848 w 915649"/>
                <a:gd name="connsiteY571" fmla="*/ 55983 h 1047543"/>
                <a:gd name="connsiteX572" fmla="*/ 319308 w 915649"/>
                <a:gd name="connsiteY572" fmla="*/ 49417 h 1047543"/>
                <a:gd name="connsiteX573" fmla="*/ 319308 w 915649"/>
                <a:gd name="connsiteY573" fmla="*/ 42505 h 1047543"/>
                <a:gd name="connsiteX574" fmla="*/ 319308 w 915649"/>
                <a:gd name="connsiteY574" fmla="*/ 35594 h 1047543"/>
                <a:gd name="connsiteX575" fmla="*/ 319308 w 915649"/>
                <a:gd name="connsiteY575" fmla="*/ 29143 h 1047543"/>
                <a:gd name="connsiteX576" fmla="*/ 319423 w 915649"/>
                <a:gd name="connsiteY576" fmla="*/ 26263 h 1047543"/>
                <a:gd name="connsiteX577" fmla="*/ 319654 w 915649"/>
                <a:gd name="connsiteY577" fmla="*/ 23729 h 1047543"/>
                <a:gd name="connsiteX578" fmla="*/ 319884 w 915649"/>
                <a:gd name="connsiteY578" fmla="*/ 21541 h 1047543"/>
                <a:gd name="connsiteX579" fmla="*/ 320230 w 915649"/>
                <a:gd name="connsiteY579" fmla="*/ 19813 h 1047543"/>
                <a:gd name="connsiteX580" fmla="*/ 323916 w 915649"/>
                <a:gd name="connsiteY580" fmla="*/ 23269 h 1047543"/>
                <a:gd name="connsiteX581" fmla="*/ 328524 w 915649"/>
                <a:gd name="connsiteY581" fmla="*/ 28107 h 1047543"/>
                <a:gd name="connsiteX582" fmla="*/ 333707 w 915649"/>
                <a:gd name="connsiteY582" fmla="*/ 33751 h 1047543"/>
                <a:gd name="connsiteX583" fmla="*/ 339121 w 915649"/>
                <a:gd name="connsiteY583" fmla="*/ 39741 h 1047543"/>
                <a:gd name="connsiteX584" fmla="*/ 344996 w 915649"/>
                <a:gd name="connsiteY584" fmla="*/ 45961 h 1047543"/>
                <a:gd name="connsiteX585" fmla="*/ 350755 w 915649"/>
                <a:gd name="connsiteY585" fmla="*/ 51836 h 1047543"/>
                <a:gd name="connsiteX586" fmla="*/ 356976 w 915649"/>
                <a:gd name="connsiteY586" fmla="*/ 56904 h 1047543"/>
                <a:gd name="connsiteX587" fmla="*/ 364233 w 915649"/>
                <a:gd name="connsiteY587" fmla="*/ 60590 h 1047543"/>
                <a:gd name="connsiteX588" fmla="*/ 368149 w 915649"/>
                <a:gd name="connsiteY588" fmla="*/ 61166 h 1047543"/>
                <a:gd name="connsiteX589" fmla="*/ 372987 w 915649"/>
                <a:gd name="connsiteY589" fmla="*/ 59669 h 1047543"/>
                <a:gd name="connsiteX590" fmla="*/ 375982 w 915649"/>
                <a:gd name="connsiteY590" fmla="*/ 57019 h 1047543"/>
                <a:gd name="connsiteX591" fmla="*/ 377825 w 915649"/>
                <a:gd name="connsiteY591" fmla="*/ 53679 h 1047543"/>
                <a:gd name="connsiteX592" fmla="*/ 379092 w 915649"/>
                <a:gd name="connsiteY592" fmla="*/ 50108 h 1047543"/>
                <a:gd name="connsiteX593" fmla="*/ 380474 w 915649"/>
                <a:gd name="connsiteY593" fmla="*/ 44233 h 1047543"/>
                <a:gd name="connsiteX594" fmla="*/ 381626 w 915649"/>
                <a:gd name="connsiteY594" fmla="*/ 37898 h 1047543"/>
                <a:gd name="connsiteX595" fmla="*/ 382548 w 915649"/>
                <a:gd name="connsiteY595" fmla="*/ 31677 h 1047543"/>
                <a:gd name="connsiteX596" fmla="*/ 383585 w 915649"/>
                <a:gd name="connsiteY596" fmla="*/ 25803 h 1047543"/>
                <a:gd name="connsiteX597" fmla="*/ 384045 w 915649"/>
                <a:gd name="connsiteY597" fmla="*/ 23269 h 1047543"/>
                <a:gd name="connsiteX598" fmla="*/ 384621 w 915649"/>
                <a:gd name="connsiteY598" fmla="*/ 20965 h 1047543"/>
                <a:gd name="connsiteX599" fmla="*/ 385197 w 915649"/>
                <a:gd name="connsiteY599" fmla="*/ 19006 h 1047543"/>
                <a:gd name="connsiteX600" fmla="*/ 385773 w 915649"/>
                <a:gd name="connsiteY600" fmla="*/ 17509 h 1047543"/>
                <a:gd name="connsiteX601" fmla="*/ 388653 w 915649"/>
                <a:gd name="connsiteY601" fmla="*/ 20850 h 1047543"/>
                <a:gd name="connsiteX602" fmla="*/ 392339 w 915649"/>
                <a:gd name="connsiteY602" fmla="*/ 25572 h 1047543"/>
                <a:gd name="connsiteX603" fmla="*/ 396371 w 915649"/>
                <a:gd name="connsiteY603" fmla="*/ 31101 h 1047543"/>
                <a:gd name="connsiteX604" fmla="*/ 400287 w 915649"/>
                <a:gd name="connsiteY604" fmla="*/ 36861 h 1047543"/>
                <a:gd name="connsiteX605" fmla="*/ 405816 w 915649"/>
                <a:gd name="connsiteY605" fmla="*/ 44579 h 1047543"/>
                <a:gd name="connsiteX606" fmla="*/ 411346 w 915649"/>
                <a:gd name="connsiteY606" fmla="*/ 51951 h 1047543"/>
                <a:gd name="connsiteX607" fmla="*/ 417681 w 915649"/>
                <a:gd name="connsiteY607" fmla="*/ 58286 h 1047543"/>
                <a:gd name="connsiteX608" fmla="*/ 425860 w 915649"/>
                <a:gd name="connsiteY608" fmla="*/ 63009 h 1047543"/>
                <a:gd name="connsiteX609" fmla="*/ 427242 w 915649"/>
                <a:gd name="connsiteY609" fmla="*/ 63355 h 1047543"/>
                <a:gd name="connsiteX610" fmla="*/ 432425 w 915649"/>
                <a:gd name="connsiteY610" fmla="*/ 62894 h 1047543"/>
                <a:gd name="connsiteX611" fmla="*/ 435881 w 915649"/>
                <a:gd name="connsiteY611" fmla="*/ 60936 h 1047543"/>
                <a:gd name="connsiteX612" fmla="*/ 438185 w 915649"/>
                <a:gd name="connsiteY612" fmla="*/ 58171 h 1047543"/>
                <a:gd name="connsiteX613" fmla="*/ 440028 w 915649"/>
                <a:gd name="connsiteY613" fmla="*/ 55176 h 1047543"/>
                <a:gd name="connsiteX614" fmla="*/ 442332 w 915649"/>
                <a:gd name="connsiteY614" fmla="*/ 50108 h 1047543"/>
                <a:gd name="connsiteX615" fmla="*/ 444405 w 915649"/>
                <a:gd name="connsiteY615" fmla="*/ 44579 h 1047543"/>
                <a:gd name="connsiteX616" fmla="*/ 446363 w 915649"/>
                <a:gd name="connsiteY616" fmla="*/ 39050 h 1047543"/>
                <a:gd name="connsiteX617" fmla="*/ 448207 w 915649"/>
                <a:gd name="connsiteY617" fmla="*/ 33866 h 1047543"/>
                <a:gd name="connsiteX618" fmla="*/ 449013 w 915649"/>
                <a:gd name="connsiteY618" fmla="*/ 31562 h 1047543"/>
                <a:gd name="connsiteX619" fmla="*/ 449934 w 915649"/>
                <a:gd name="connsiteY619" fmla="*/ 29604 h 1047543"/>
                <a:gd name="connsiteX620" fmla="*/ 450856 w 915649"/>
                <a:gd name="connsiteY620" fmla="*/ 27991 h 1047543"/>
                <a:gd name="connsiteX621" fmla="*/ 451662 w 915649"/>
                <a:gd name="connsiteY621" fmla="*/ 26724 h 1047543"/>
                <a:gd name="connsiteX622" fmla="*/ 452353 w 915649"/>
                <a:gd name="connsiteY622" fmla="*/ 27646 h 1047543"/>
                <a:gd name="connsiteX623" fmla="*/ 453160 w 915649"/>
                <a:gd name="connsiteY623" fmla="*/ 28798 h 1047543"/>
                <a:gd name="connsiteX624" fmla="*/ 453966 w 915649"/>
                <a:gd name="connsiteY624" fmla="*/ 30180 h 1047543"/>
                <a:gd name="connsiteX625" fmla="*/ 454888 w 915649"/>
                <a:gd name="connsiteY625" fmla="*/ 31677 h 1047543"/>
                <a:gd name="connsiteX626" fmla="*/ 457998 w 915649"/>
                <a:gd name="connsiteY626" fmla="*/ 36976 h 1047543"/>
                <a:gd name="connsiteX627" fmla="*/ 461223 w 915649"/>
                <a:gd name="connsiteY627" fmla="*/ 42966 h 1047543"/>
                <a:gd name="connsiteX628" fmla="*/ 464564 w 915649"/>
                <a:gd name="connsiteY628" fmla="*/ 49186 h 1047543"/>
                <a:gd name="connsiteX629" fmla="*/ 468019 w 915649"/>
                <a:gd name="connsiteY629" fmla="*/ 55407 h 1047543"/>
                <a:gd name="connsiteX630" fmla="*/ 471705 w 915649"/>
                <a:gd name="connsiteY630" fmla="*/ 61397 h 1047543"/>
                <a:gd name="connsiteX631" fmla="*/ 475507 w 915649"/>
                <a:gd name="connsiteY631" fmla="*/ 67041 h 1047543"/>
                <a:gd name="connsiteX632" fmla="*/ 480460 w 915649"/>
                <a:gd name="connsiteY632" fmla="*/ 71994 h 1047543"/>
                <a:gd name="connsiteX633" fmla="*/ 487141 w 915649"/>
                <a:gd name="connsiteY633" fmla="*/ 75911 h 1047543"/>
                <a:gd name="connsiteX634" fmla="*/ 491979 w 915649"/>
                <a:gd name="connsiteY634" fmla="*/ 76256 h 1047543"/>
                <a:gd name="connsiteX635" fmla="*/ 495550 w 915649"/>
                <a:gd name="connsiteY635" fmla="*/ 75104 h 1047543"/>
                <a:gd name="connsiteX636" fmla="*/ 498199 w 915649"/>
                <a:gd name="connsiteY636" fmla="*/ 73031 h 1047543"/>
                <a:gd name="connsiteX637" fmla="*/ 500388 w 915649"/>
                <a:gd name="connsiteY637" fmla="*/ 70612 h 1047543"/>
                <a:gd name="connsiteX638" fmla="*/ 503383 w 915649"/>
                <a:gd name="connsiteY638" fmla="*/ 66350 h 1047543"/>
                <a:gd name="connsiteX639" fmla="*/ 506263 w 915649"/>
                <a:gd name="connsiteY639" fmla="*/ 61742 h 1047543"/>
                <a:gd name="connsiteX640" fmla="*/ 508912 w 915649"/>
                <a:gd name="connsiteY640" fmla="*/ 57019 h 1047543"/>
                <a:gd name="connsiteX641" fmla="*/ 511446 w 915649"/>
                <a:gd name="connsiteY641" fmla="*/ 52642 h 1047543"/>
                <a:gd name="connsiteX642" fmla="*/ 512713 w 915649"/>
                <a:gd name="connsiteY642" fmla="*/ 50684 h 1047543"/>
                <a:gd name="connsiteX643" fmla="*/ 513980 w 915649"/>
                <a:gd name="connsiteY643" fmla="*/ 48956 h 1047543"/>
                <a:gd name="connsiteX644" fmla="*/ 515132 w 915649"/>
                <a:gd name="connsiteY644" fmla="*/ 47574 h 1047543"/>
                <a:gd name="connsiteX645" fmla="*/ 516169 w 915649"/>
                <a:gd name="connsiteY645" fmla="*/ 46537 h 1047543"/>
                <a:gd name="connsiteX646" fmla="*/ 518473 w 915649"/>
                <a:gd name="connsiteY646" fmla="*/ 50914 h 1047543"/>
                <a:gd name="connsiteX647" fmla="*/ 521122 w 915649"/>
                <a:gd name="connsiteY647" fmla="*/ 56904 h 1047543"/>
                <a:gd name="connsiteX648" fmla="*/ 524002 w 915649"/>
                <a:gd name="connsiteY648" fmla="*/ 63816 h 1047543"/>
                <a:gd name="connsiteX649" fmla="*/ 526882 w 915649"/>
                <a:gd name="connsiteY649" fmla="*/ 71073 h 1047543"/>
                <a:gd name="connsiteX650" fmla="*/ 529992 w 915649"/>
                <a:gd name="connsiteY650" fmla="*/ 78445 h 1047543"/>
                <a:gd name="connsiteX651" fmla="*/ 533217 w 915649"/>
                <a:gd name="connsiteY651" fmla="*/ 85471 h 1047543"/>
                <a:gd name="connsiteX652" fmla="*/ 537825 w 915649"/>
                <a:gd name="connsiteY652" fmla="*/ 91922 h 1047543"/>
                <a:gd name="connsiteX653" fmla="*/ 544851 w 915649"/>
                <a:gd name="connsiteY653" fmla="*/ 97682 h 1047543"/>
                <a:gd name="connsiteX654" fmla="*/ 546003 w 915649"/>
                <a:gd name="connsiteY654" fmla="*/ 83398 h 1047543"/>
                <a:gd name="connsiteX655" fmla="*/ 545773 w 915649"/>
                <a:gd name="connsiteY655" fmla="*/ 85932 h 1047543"/>
                <a:gd name="connsiteX656" fmla="*/ 546925 w 915649"/>
                <a:gd name="connsiteY656" fmla="*/ 83974 h 1047543"/>
                <a:gd name="connsiteX657" fmla="*/ 546694 w 915649"/>
                <a:gd name="connsiteY657" fmla="*/ 83744 h 1047543"/>
                <a:gd name="connsiteX658" fmla="*/ 545082 w 915649"/>
                <a:gd name="connsiteY658" fmla="*/ 81094 h 1047543"/>
                <a:gd name="connsiteX659" fmla="*/ 542548 w 915649"/>
                <a:gd name="connsiteY659" fmla="*/ 75795 h 1047543"/>
                <a:gd name="connsiteX660" fmla="*/ 539553 w 915649"/>
                <a:gd name="connsiteY660" fmla="*/ 68884 h 1047543"/>
                <a:gd name="connsiteX661" fmla="*/ 536558 w 915649"/>
                <a:gd name="connsiteY661" fmla="*/ 61166 h 1047543"/>
                <a:gd name="connsiteX662" fmla="*/ 534830 w 915649"/>
                <a:gd name="connsiteY662" fmla="*/ 57019 h 1047543"/>
                <a:gd name="connsiteX663" fmla="*/ 533102 w 915649"/>
                <a:gd name="connsiteY663" fmla="*/ 52757 h 1047543"/>
                <a:gd name="connsiteX664" fmla="*/ 531259 w 915649"/>
                <a:gd name="connsiteY664" fmla="*/ 48726 h 1047543"/>
                <a:gd name="connsiteX665" fmla="*/ 529186 w 915649"/>
                <a:gd name="connsiteY665" fmla="*/ 44809 h 1047543"/>
                <a:gd name="connsiteX666" fmla="*/ 527112 w 915649"/>
                <a:gd name="connsiteY666" fmla="*/ 41238 h 1047543"/>
                <a:gd name="connsiteX667" fmla="*/ 524578 w 915649"/>
                <a:gd name="connsiteY667" fmla="*/ 37667 h 1047543"/>
                <a:gd name="connsiteX668" fmla="*/ 521353 w 915649"/>
                <a:gd name="connsiteY668" fmla="*/ 34212 h 1047543"/>
                <a:gd name="connsiteX669" fmla="*/ 517090 w 915649"/>
                <a:gd name="connsiteY669" fmla="*/ 31332 h 1047543"/>
                <a:gd name="connsiteX670" fmla="*/ 515363 w 915649"/>
                <a:gd name="connsiteY670" fmla="*/ 30641 h 1047543"/>
                <a:gd name="connsiteX671" fmla="*/ 515363 w 915649"/>
                <a:gd name="connsiteY671" fmla="*/ 30641 h 1047543"/>
                <a:gd name="connsiteX672" fmla="*/ 510640 w 915649"/>
                <a:gd name="connsiteY672" fmla="*/ 30180 h 1047543"/>
                <a:gd name="connsiteX673" fmla="*/ 507184 w 915649"/>
                <a:gd name="connsiteY673" fmla="*/ 31332 h 1047543"/>
                <a:gd name="connsiteX674" fmla="*/ 504535 w 915649"/>
                <a:gd name="connsiteY674" fmla="*/ 33290 h 1047543"/>
                <a:gd name="connsiteX675" fmla="*/ 502346 w 915649"/>
                <a:gd name="connsiteY675" fmla="*/ 35594 h 1047543"/>
                <a:gd name="connsiteX676" fmla="*/ 499351 w 915649"/>
                <a:gd name="connsiteY676" fmla="*/ 39741 h 1047543"/>
                <a:gd name="connsiteX677" fmla="*/ 496587 w 915649"/>
                <a:gd name="connsiteY677" fmla="*/ 44348 h 1047543"/>
                <a:gd name="connsiteX678" fmla="*/ 493822 w 915649"/>
                <a:gd name="connsiteY678" fmla="*/ 48956 h 1047543"/>
                <a:gd name="connsiteX679" fmla="*/ 491173 w 915649"/>
                <a:gd name="connsiteY679" fmla="*/ 53448 h 1047543"/>
                <a:gd name="connsiteX680" fmla="*/ 489906 w 915649"/>
                <a:gd name="connsiteY680" fmla="*/ 55407 h 1047543"/>
                <a:gd name="connsiteX681" fmla="*/ 488638 w 915649"/>
                <a:gd name="connsiteY681" fmla="*/ 57135 h 1047543"/>
                <a:gd name="connsiteX682" fmla="*/ 487487 w 915649"/>
                <a:gd name="connsiteY682" fmla="*/ 58517 h 1047543"/>
                <a:gd name="connsiteX683" fmla="*/ 486335 w 915649"/>
                <a:gd name="connsiteY683" fmla="*/ 59669 h 1047543"/>
                <a:gd name="connsiteX684" fmla="*/ 485874 w 915649"/>
                <a:gd name="connsiteY684" fmla="*/ 60014 h 1047543"/>
                <a:gd name="connsiteX685" fmla="*/ 483570 w 915649"/>
                <a:gd name="connsiteY685" fmla="*/ 56674 h 1047543"/>
                <a:gd name="connsiteX686" fmla="*/ 480460 w 915649"/>
                <a:gd name="connsiteY686" fmla="*/ 51721 h 1047543"/>
                <a:gd name="connsiteX687" fmla="*/ 477004 w 915649"/>
                <a:gd name="connsiteY687" fmla="*/ 45731 h 1047543"/>
                <a:gd name="connsiteX688" fmla="*/ 473548 w 915649"/>
                <a:gd name="connsiteY688" fmla="*/ 39280 h 1047543"/>
                <a:gd name="connsiteX689" fmla="*/ 471245 w 915649"/>
                <a:gd name="connsiteY689" fmla="*/ 35018 h 1047543"/>
                <a:gd name="connsiteX690" fmla="*/ 468941 w 915649"/>
                <a:gd name="connsiteY690" fmla="*/ 30871 h 1047543"/>
                <a:gd name="connsiteX691" fmla="*/ 466522 w 915649"/>
                <a:gd name="connsiteY691" fmla="*/ 26839 h 1047543"/>
                <a:gd name="connsiteX692" fmla="*/ 463988 w 915649"/>
                <a:gd name="connsiteY692" fmla="*/ 23038 h 1047543"/>
                <a:gd name="connsiteX693" fmla="*/ 461453 w 915649"/>
                <a:gd name="connsiteY693" fmla="*/ 19467 h 1047543"/>
                <a:gd name="connsiteX694" fmla="*/ 458459 w 915649"/>
                <a:gd name="connsiteY694" fmla="*/ 16011 h 1047543"/>
                <a:gd name="connsiteX695" fmla="*/ 454657 w 915649"/>
                <a:gd name="connsiteY695" fmla="*/ 12901 h 1047543"/>
                <a:gd name="connsiteX696" fmla="*/ 449819 w 915649"/>
                <a:gd name="connsiteY696" fmla="*/ 10482 h 1047543"/>
                <a:gd name="connsiteX697" fmla="*/ 448437 w 915649"/>
                <a:gd name="connsiteY697" fmla="*/ 10137 h 1047543"/>
                <a:gd name="connsiteX698" fmla="*/ 443714 w 915649"/>
                <a:gd name="connsiteY698" fmla="*/ 10137 h 1047543"/>
                <a:gd name="connsiteX699" fmla="*/ 440489 w 915649"/>
                <a:gd name="connsiteY699" fmla="*/ 11749 h 1047543"/>
                <a:gd name="connsiteX700" fmla="*/ 438185 w 915649"/>
                <a:gd name="connsiteY700" fmla="*/ 14284 h 1047543"/>
                <a:gd name="connsiteX701" fmla="*/ 436342 w 915649"/>
                <a:gd name="connsiteY701" fmla="*/ 17048 h 1047543"/>
                <a:gd name="connsiteX702" fmla="*/ 434038 w 915649"/>
                <a:gd name="connsiteY702" fmla="*/ 22117 h 1047543"/>
                <a:gd name="connsiteX703" fmla="*/ 431965 w 915649"/>
                <a:gd name="connsiteY703" fmla="*/ 27531 h 1047543"/>
                <a:gd name="connsiteX704" fmla="*/ 430006 w 915649"/>
                <a:gd name="connsiteY704" fmla="*/ 33060 h 1047543"/>
                <a:gd name="connsiteX705" fmla="*/ 428048 w 915649"/>
                <a:gd name="connsiteY705" fmla="*/ 38358 h 1047543"/>
                <a:gd name="connsiteX706" fmla="*/ 427127 w 915649"/>
                <a:gd name="connsiteY706" fmla="*/ 40662 h 1047543"/>
                <a:gd name="connsiteX707" fmla="*/ 426205 w 915649"/>
                <a:gd name="connsiteY707" fmla="*/ 42851 h 1047543"/>
                <a:gd name="connsiteX708" fmla="*/ 425399 w 915649"/>
                <a:gd name="connsiteY708" fmla="*/ 44694 h 1047543"/>
                <a:gd name="connsiteX709" fmla="*/ 424477 w 915649"/>
                <a:gd name="connsiteY709" fmla="*/ 46076 h 1047543"/>
                <a:gd name="connsiteX710" fmla="*/ 424132 w 915649"/>
                <a:gd name="connsiteY710" fmla="*/ 46652 h 1047543"/>
                <a:gd name="connsiteX711" fmla="*/ 421367 w 915649"/>
                <a:gd name="connsiteY711" fmla="*/ 43427 h 1047543"/>
                <a:gd name="connsiteX712" fmla="*/ 417681 w 915649"/>
                <a:gd name="connsiteY712" fmla="*/ 38704 h 1047543"/>
                <a:gd name="connsiteX713" fmla="*/ 413419 w 915649"/>
                <a:gd name="connsiteY713" fmla="*/ 32945 h 1047543"/>
                <a:gd name="connsiteX714" fmla="*/ 409157 w 915649"/>
                <a:gd name="connsiteY714" fmla="*/ 26724 h 1047543"/>
                <a:gd name="connsiteX715" fmla="*/ 403628 w 915649"/>
                <a:gd name="connsiteY715" fmla="*/ 19122 h 1047543"/>
                <a:gd name="connsiteX716" fmla="*/ 398214 w 915649"/>
                <a:gd name="connsiteY716" fmla="*/ 11865 h 1047543"/>
                <a:gd name="connsiteX717" fmla="*/ 391878 w 915649"/>
                <a:gd name="connsiteY717" fmla="*/ 5529 h 1047543"/>
                <a:gd name="connsiteX718" fmla="*/ 383815 w 915649"/>
                <a:gd name="connsiteY718" fmla="*/ 576 h 1047543"/>
                <a:gd name="connsiteX719" fmla="*/ 380705 w 915649"/>
                <a:gd name="connsiteY719" fmla="*/ 0 h 1047543"/>
                <a:gd name="connsiteX720" fmla="*/ 375982 w 915649"/>
                <a:gd name="connsiteY720" fmla="*/ 1037 h 1047543"/>
                <a:gd name="connsiteX721" fmla="*/ 372872 w 915649"/>
                <a:gd name="connsiteY721" fmla="*/ 3456 h 1047543"/>
                <a:gd name="connsiteX722" fmla="*/ 370914 w 915649"/>
                <a:gd name="connsiteY722" fmla="*/ 6681 h 1047543"/>
                <a:gd name="connsiteX723" fmla="*/ 369531 w 915649"/>
                <a:gd name="connsiteY723" fmla="*/ 10022 h 1047543"/>
                <a:gd name="connsiteX724" fmla="*/ 368034 w 915649"/>
                <a:gd name="connsiteY724" fmla="*/ 15781 h 1047543"/>
                <a:gd name="connsiteX725" fmla="*/ 366882 w 915649"/>
                <a:gd name="connsiteY725" fmla="*/ 22001 h 1047543"/>
                <a:gd name="connsiteX726" fmla="*/ 365845 w 915649"/>
                <a:gd name="connsiteY726" fmla="*/ 28337 h 1047543"/>
                <a:gd name="connsiteX727" fmla="*/ 364809 w 915649"/>
                <a:gd name="connsiteY727" fmla="*/ 34212 h 1047543"/>
                <a:gd name="connsiteX728" fmla="*/ 364233 w 915649"/>
                <a:gd name="connsiteY728" fmla="*/ 36976 h 1047543"/>
                <a:gd name="connsiteX729" fmla="*/ 363657 w 915649"/>
                <a:gd name="connsiteY729" fmla="*/ 39395 h 1047543"/>
                <a:gd name="connsiteX730" fmla="*/ 363081 w 915649"/>
                <a:gd name="connsiteY730" fmla="*/ 41469 h 1047543"/>
                <a:gd name="connsiteX731" fmla="*/ 362505 w 915649"/>
                <a:gd name="connsiteY731" fmla="*/ 43081 h 1047543"/>
                <a:gd name="connsiteX732" fmla="*/ 362274 w 915649"/>
                <a:gd name="connsiteY732" fmla="*/ 43772 h 1047543"/>
                <a:gd name="connsiteX733" fmla="*/ 358703 w 915649"/>
                <a:gd name="connsiteY733" fmla="*/ 40547 h 1047543"/>
                <a:gd name="connsiteX734" fmla="*/ 353981 w 915649"/>
                <a:gd name="connsiteY734" fmla="*/ 35709 h 1047543"/>
                <a:gd name="connsiteX735" fmla="*/ 348567 w 915649"/>
                <a:gd name="connsiteY735" fmla="*/ 29834 h 1047543"/>
                <a:gd name="connsiteX736" fmla="*/ 342922 w 915649"/>
                <a:gd name="connsiteY736" fmla="*/ 23614 h 1047543"/>
                <a:gd name="connsiteX737" fmla="*/ 337048 w 915649"/>
                <a:gd name="connsiteY737" fmla="*/ 17279 h 1047543"/>
                <a:gd name="connsiteX738" fmla="*/ 331403 w 915649"/>
                <a:gd name="connsiteY738" fmla="*/ 11404 h 1047543"/>
                <a:gd name="connsiteX739" fmla="*/ 325183 w 915649"/>
                <a:gd name="connsiteY739" fmla="*/ 6335 h 1047543"/>
                <a:gd name="connsiteX740" fmla="*/ 317811 w 915649"/>
                <a:gd name="connsiteY740" fmla="*/ 2534 h 1047543"/>
                <a:gd name="connsiteX741" fmla="*/ 316544 w 915649"/>
                <a:gd name="connsiteY741" fmla="*/ 2189 h 1047543"/>
                <a:gd name="connsiteX742" fmla="*/ 315161 w 915649"/>
                <a:gd name="connsiteY742" fmla="*/ 1958 h 1047543"/>
                <a:gd name="connsiteX743" fmla="*/ 313779 w 915649"/>
                <a:gd name="connsiteY743" fmla="*/ 1958 h 1047543"/>
                <a:gd name="connsiteX744" fmla="*/ 312397 w 915649"/>
                <a:gd name="connsiteY744" fmla="*/ 1958 h 1047543"/>
                <a:gd name="connsiteX745" fmla="*/ 307904 w 915649"/>
                <a:gd name="connsiteY745" fmla="*/ 4032 h 1047543"/>
                <a:gd name="connsiteX746" fmla="*/ 305370 w 915649"/>
                <a:gd name="connsiteY746" fmla="*/ 7142 h 1047543"/>
                <a:gd name="connsiteX747" fmla="*/ 303988 w 915649"/>
                <a:gd name="connsiteY747" fmla="*/ 10943 h 1047543"/>
                <a:gd name="connsiteX748" fmla="*/ 303182 w 915649"/>
                <a:gd name="connsiteY748" fmla="*/ 14860 h 1047543"/>
                <a:gd name="connsiteX749" fmla="*/ 302606 w 915649"/>
                <a:gd name="connsiteY749" fmla="*/ 21195 h 1047543"/>
                <a:gd name="connsiteX750" fmla="*/ 302490 w 915649"/>
                <a:gd name="connsiteY750" fmla="*/ 28107 h 1047543"/>
                <a:gd name="connsiteX751" fmla="*/ 302490 w 915649"/>
                <a:gd name="connsiteY751" fmla="*/ 35018 h 1047543"/>
                <a:gd name="connsiteX752" fmla="*/ 302490 w 915649"/>
                <a:gd name="connsiteY752" fmla="*/ 41699 h 1047543"/>
                <a:gd name="connsiteX753" fmla="*/ 302490 w 915649"/>
                <a:gd name="connsiteY753" fmla="*/ 44694 h 1047543"/>
                <a:gd name="connsiteX754" fmla="*/ 302260 w 915649"/>
                <a:gd name="connsiteY754" fmla="*/ 47459 h 1047543"/>
                <a:gd name="connsiteX755" fmla="*/ 302030 w 915649"/>
                <a:gd name="connsiteY755" fmla="*/ 49878 h 1047543"/>
                <a:gd name="connsiteX756" fmla="*/ 301569 w 915649"/>
                <a:gd name="connsiteY756" fmla="*/ 51721 h 1047543"/>
                <a:gd name="connsiteX757" fmla="*/ 301569 w 915649"/>
                <a:gd name="connsiteY757" fmla="*/ 52642 h 1047543"/>
                <a:gd name="connsiteX758" fmla="*/ 298228 w 915649"/>
                <a:gd name="connsiteY758" fmla="*/ 50338 h 1047543"/>
                <a:gd name="connsiteX759" fmla="*/ 293736 w 915649"/>
                <a:gd name="connsiteY759" fmla="*/ 46883 h 1047543"/>
                <a:gd name="connsiteX760" fmla="*/ 288552 w 915649"/>
                <a:gd name="connsiteY760" fmla="*/ 42621 h 1047543"/>
                <a:gd name="connsiteX761" fmla="*/ 283254 w 915649"/>
                <a:gd name="connsiteY761" fmla="*/ 37898 h 1047543"/>
                <a:gd name="connsiteX762" fmla="*/ 276112 w 915649"/>
                <a:gd name="connsiteY762" fmla="*/ 31677 h 1047543"/>
                <a:gd name="connsiteX763" fmla="*/ 269085 w 915649"/>
                <a:gd name="connsiteY763" fmla="*/ 25803 h 1047543"/>
                <a:gd name="connsiteX764" fmla="*/ 261828 w 915649"/>
                <a:gd name="connsiteY764" fmla="*/ 20850 h 1047543"/>
                <a:gd name="connsiteX765" fmla="*/ 254110 w 915649"/>
                <a:gd name="connsiteY765" fmla="*/ 17163 h 1047543"/>
                <a:gd name="connsiteX766" fmla="*/ 252267 w 915649"/>
                <a:gd name="connsiteY766" fmla="*/ 16703 h 1047543"/>
                <a:gd name="connsiteX767" fmla="*/ 250309 w 915649"/>
                <a:gd name="connsiteY767" fmla="*/ 16472 h 1047543"/>
                <a:gd name="connsiteX768" fmla="*/ 248236 w 915649"/>
                <a:gd name="connsiteY768" fmla="*/ 16587 h 1047543"/>
                <a:gd name="connsiteX769" fmla="*/ 246277 w 915649"/>
                <a:gd name="connsiteY769" fmla="*/ 17048 h 1047543"/>
                <a:gd name="connsiteX770" fmla="*/ 242131 w 915649"/>
                <a:gd name="connsiteY770" fmla="*/ 19813 h 1047543"/>
                <a:gd name="connsiteX771" fmla="*/ 240057 w 915649"/>
                <a:gd name="connsiteY771" fmla="*/ 23499 h 1047543"/>
                <a:gd name="connsiteX772" fmla="*/ 239251 w 915649"/>
                <a:gd name="connsiteY772" fmla="*/ 27646 h 1047543"/>
                <a:gd name="connsiteX773" fmla="*/ 239020 w 915649"/>
                <a:gd name="connsiteY773" fmla="*/ 31793 h 1047543"/>
                <a:gd name="connsiteX774" fmla="*/ 239942 w 915649"/>
                <a:gd name="connsiteY774" fmla="*/ 41699 h 1047543"/>
                <a:gd name="connsiteX775" fmla="*/ 241555 w 915649"/>
                <a:gd name="connsiteY775" fmla="*/ 52181 h 1047543"/>
                <a:gd name="connsiteX776" fmla="*/ 243052 w 915649"/>
                <a:gd name="connsiteY776" fmla="*/ 62088 h 1047543"/>
                <a:gd name="connsiteX777" fmla="*/ 243743 w 915649"/>
                <a:gd name="connsiteY777" fmla="*/ 70151 h 1047543"/>
                <a:gd name="connsiteX778" fmla="*/ 243743 w 915649"/>
                <a:gd name="connsiteY778" fmla="*/ 73031 h 1047543"/>
                <a:gd name="connsiteX779" fmla="*/ 234758 w 915649"/>
                <a:gd name="connsiteY779" fmla="*/ 68078 h 1047543"/>
                <a:gd name="connsiteX780" fmla="*/ 222203 w 915649"/>
                <a:gd name="connsiteY780" fmla="*/ 59784 h 1047543"/>
                <a:gd name="connsiteX781" fmla="*/ 208149 w 915649"/>
                <a:gd name="connsiteY781" fmla="*/ 51029 h 1047543"/>
                <a:gd name="connsiteX782" fmla="*/ 194787 w 915649"/>
                <a:gd name="connsiteY782" fmla="*/ 44809 h 1047543"/>
                <a:gd name="connsiteX783" fmla="*/ 192138 w 915649"/>
                <a:gd name="connsiteY783" fmla="*/ 44233 h 1047543"/>
                <a:gd name="connsiteX784" fmla="*/ 189258 w 915649"/>
                <a:gd name="connsiteY784" fmla="*/ 44003 h 1047543"/>
                <a:gd name="connsiteX785" fmla="*/ 186263 w 915649"/>
                <a:gd name="connsiteY785" fmla="*/ 44348 h 1047543"/>
                <a:gd name="connsiteX786" fmla="*/ 183383 w 915649"/>
                <a:gd name="connsiteY786" fmla="*/ 45500 h 1047543"/>
                <a:gd name="connsiteX787" fmla="*/ 180849 w 915649"/>
                <a:gd name="connsiteY787" fmla="*/ 47804 h 1047543"/>
                <a:gd name="connsiteX788" fmla="*/ 179352 w 915649"/>
                <a:gd name="connsiteY788" fmla="*/ 50569 h 1047543"/>
                <a:gd name="connsiteX789" fmla="*/ 178661 w 915649"/>
                <a:gd name="connsiteY789" fmla="*/ 53564 h 1047543"/>
                <a:gd name="connsiteX790" fmla="*/ 178430 w 915649"/>
                <a:gd name="connsiteY790" fmla="*/ 56443 h 1047543"/>
                <a:gd name="connsiteX791" fmla="*/ 180388 w 915649"/>
                <a:gd name="connsiteY791" fmla="*/ 69460 h 1047543"/>
                <a:gd name="connsiteX792" fmla="*/ 184420 w 915649"/>
                <a:gd name="connsiteY792" fmla="*/ 83744 h 1047543"/>
                <a:gd name="connsiteX793" fmla="*/ 188337 w 915649"/>
                <a:gd name="connsiteY793" fmla="*/ 96875 h 1047543"/>
                <a:gd name="connsiteX794" fmla="*/ 190180 w 915649"/>
                <a:gd name="connsiteY794" fmla="*/ 106206 h 1047543"/>
                <a:gd name="connsiteX795" fmla="*/ 189489 w 915649"/>
                <a:gd name="connsiteY795" fmla="*/ 106206 h 1047543"/>
                <a:gd name="connsiteX796" fmla="*/ 189373 w 915649"/>
                <a:gd name="connsiteY796" fmla="*/ 105975 h 1047543"/>
                <a:gd name="connsiteX797" fmla="*/ 189258 w 915649"/>
                <a:gd name="connsiteY797" fmla="*/ 105975 h 1047543"/>
                <a:gd name="connsiteX798" fmla="*/ 189143 w 915649"/>
                <a:gd name="connsiteY798" fmla="*/ 105975 h 1047543"/>
                <a:gd name="connsiteX799" fmla="*/ 188913 w 915649"/>
                <a:gd name="connsiteY799" fmla="*/ 105975 h 1047543"/>
                <a:gd name="connsiteX800" fmla="*/ 179697 w 915649"/>
                <a:gd name="connsiteY800" fmla="*/ 102404 h 1047543"/>
                <a:gd name="connsiteX801" fmla="*/ 167717 w 915649"/>
                <a:gd name="connsiteY801" fmla="*/ 96760 h 1047543"/>
                <a:gd name="connsiteX802" fmla="*/ 154701 w 915649"/>
                <a:gd name="connsiteY802" fmla="*/ 90770 h 1047543"/>
                <a:gd name="connsiteX803" fmla="*/ 142376 w 915649"/>
                <a:gd name="connsiteY803" fmla="*/ 86278 h 1047543"/>
                <a:gd name="connsiteX804" fmla="*/ 138459 w 915649"/>
                <a:gd name="connsiteY804" fmla="*/ 85471 h 1047543"/>
                <a:gd name="connsiteX805" fmla="*/ 134312 w 915649"/>
                <a:gd name="connsiteY805" fmla="*/ 85126 h 1047543"/>
                <a:gd name="connsiteX806" fmla="*/ 130165 w 915649"/>
                <a:gd name="connsiteY806" fmla="*/ 85817 h 1047543"/>
                <a:gd name="connsiteX807" fmla="*/ 126249 w 915649"/>
                <a:gd name="connsiteY807" fmla="*/ 88121 h 1047543"/>
                <a:gd name="connsiteX808" fmla="*/ 124521 w 915649"/>
                <a:gd name="connsiteY808" fmla="*/ 90079 h 1047543"/>
                <a:gd name="connsiteX809" fmla="*/ 123484 w 915649"/>
                <a:gd name="connsiteY809" fmla="*/ 92268 h 1047543"/>
                <a:gd name="connsiteX810" fmla="*/ 123024 w 915649"/>
                <a:gd name="connsiteY810" fmla="*/ 94572 h 1047543"/>
                <a:gd name="connsiteX811" fmla="*/ 122908 w 915649"/>
                <a:gd name="connsiteY811" fmla="*/ 96875 h 1047543"/>
                <a:gd name="connsiteX812" fmla="*/ 124060 w 915649"/>
                <a:gd name="connsiteY812" fmla="*/ 104823 h 1047543"/>
                <a:gd name="connsiteX813" fmla="*/ 126710 w 915649"/>
                <a:gd name="connsiteY813" fmla="*/ 112887 h 1047543"/>
                <a:gd name="connsiteX814" fmla="*/ 130281 w 915649"/>
                <a:gd name="connsiteY814" fmla="*/ 121065 h 1047543"/>
                <a:gd name="connsiteX815" fmla="*/ 134197 w 915649"/>
                <a:gd name="connsiteY815" fmla="*/ 129359 h 1047543"/>
                <a:gd name="connsiteX816" fmla="*/ 137307 w 915649"/>
                <a:gd name="connsiteY816" fmla="*/ 136040 h 1047543"/>
                <a:gd name="connsiteX817" fmla="*/ 140072 w 915649"/>
                <a:gd name="connsiteY817" fmla="*/ 142376 h 1047543"/>
                <a:gd name="connsiteX818" fmla="*/ 142145 w 915649"/>
                <a:gd name="connsiteY818" fmla="*/ 147790 h 1047543"/>
                <a:gd name="connsiteX819" fmla="*/ 143297 w 915649"/>
                <a:gd name="connsiteY819" fmla="*/ 151706 h 1047543"/>
                <a:gd name="connsiteX820" fmla="*/ 141800 w 915649"/>
                <a:gd name="connsiteY820" fmla="*/ 151591 h 1047543"/>
                <a:gd name="connsiteX821" fmla="*/ 139841 w 915649"/>
                <a:gd name="connsiteY821" fmla="*/ 151360 h 1047543"/>
                <a:gd name="connsiteX822" fmla="*/ 137538 w 915649"/>
                <a:gd name="connsiteY822" fmla="*/ 150900 h 1047543"/>
                <a:gd name="connsiteX823" fmla="*/ 135003 w 915649"/>
                <a:gd name="connsiteY823" fmla="*/ 150324 h 1047543"/>
                <a:gd name="connsiteX824" fmla="*/ 127862 w 915649"/>
                <a:gd name="connsiteY824" fmla="*/ 148365 h 1047543"/>
                <a:gd name="connsiteX825" fmla="*/ 120029 w 915649"/>
                <a:gd name="connsiteY825" fmla="*/ 145947 h 1047543"/>
                <a:gd name="connsiteX826" fmla="*/ 111850 w 915649"/>
                <a:gd name="connsiteY826" fmla="*/ 143528 h 1047543"/>
                <a:gd name="connsiteX827" fmla="*/ 103787 w 915649"/>
                <a:gd name="connsiteY827" fmla="*/ 141339 h 1047543"/>
                <a:gd name="connsiteX828" fmla="*/ 96875 w 915649"/>
                <a:gd name="connsiteY828" fmla="*/ 139957 h 1047543"/>
                <a:gd name="connsiteX829" fmla="*/ 89964 w 915649"/>
                <a:gd name="connsiteY829" fmla="*/ 139035 h 1047543"/>
                <a:gd name="connsiteX830" fmla="*/ 83283 w 915649"/>
                <a:gd name="connsiteY830" fmla="*/ 140072 h 1047543"/>
                <a:gd name="connsiteX831" fmla="*/ 76947 w 915649"/>
                <a:gd name="connsiteY831" fmla="*/ 144334 h 1047543"/>
                <a:gd name="connsiteX832" fmla="*/ 76026 w 915649"/>
                <a:gd name="connsiteY832" fmla="*/ 145831 h 1047543"/>
                <a:gd name="connsiteX833" fmla="*/ 75335 w 915649"/>
                <a:gd name="connsiteY833" fmla="*/ 147444 h 1047543"/>
                <a:gd name="connsiteX834" fmla="*/ 74874 w 915649"/>
                <a:gd name="connsiteY834" fmla="*/ 149172 h 1047543"/>
                <a:gd name="connsiteX835" fmla="*/ 74759 w 915649"/>
                <a:gd name="connsiteY835" fmla="*/ 151015 h 1047543"/>
                <a:gd name="connsiteX836" fmla="*/ 76717 w 915649"/>
                <a:gd name="connsiteY836" fmla="*/ 160460 h 1047543"/>
                <a:gd name="connsiteX837" fmla="*/ 80749 w 915649"/>
                <a:gd name="connsiteY837" fmla="*/ 169330 h 1047543"/>
                <a:gd name="connsiteX838" fmla="*/ 86047 w 915649"/>
                <a:gd name="connsiteY838" fmla="*/ 177969 h 1047543"/>
                <a:gd name="connsiteX839" fmla="*/ 91692 w 915649"/>
                <a:gd name="connsiteY839" fmla="*/ 186954 h 1047543"/>
                <a:gd name="connsiteX840" fmla="*/ 96069 w 915649"/>
                <a:gd name="connsiteY840" fmla="*/ 193635 h 1047543"/>
                <a:gd name="connsiteX841" fmla="*/ 99755 w 915649"/>
                <a:gd name="connsiteY841" fmla="*/ 199971 h 1047543"/>
                <a:gd name="connsiteX842" fmla="*/ 102635 w 915649"/>
                <a:gd name="connsiteY842" fmla="*/ 205385 h 1047543"/>
                <a:gd name="connsiteX843" fmla="*/ 104478 w 915649"/>
                <a:gd name="connsiteY843" fmla="*/ 209186 h 1047543"/>
                <a:gd name="connsiteX844" fmla="*/ 99985 w 915649"/>
                <a:gd name="connsiteY844" fmla="*/ 209186 h 1047543"/>
                <a:gd name="connsiteX845" fmla="*/ 93420 w 915649"/>
                <a:gd name="connsiteY845" fmla="*/ 208841 h 1047543"/>
                <a:gd name="connsiteX846" fmla="*/ 85587 w 915649"/>
                <a:gd name="connsiteY846" fmla="*/ 208149 h 1047543"/>
                <a:gd name="connsiteX847" fmla="*/ 77178 w 915649"/>
                <a:gd name="connsiteY847" fmla="*/ 206997 h 1047543"/>
                <a:gd name="connsiteX848" fmla="*/ 71764 w 915649"/>
                <a:gd name="connsiteY848" fmla="*/ 206422 h 1047543"/>
                <a:gd name="connsiteX849" fmla="*/ 66350 w 915649"/>
                <a:gd name="connsiteY849" fmla="*/ 205961 h 1047543"/>
                <a:gd name="connsiteX850" fmla="*/ 61051 w 915649"/>
                <a:gd name="connsiteY850" fmla="*/ 205615 h 1047543"/>
                <a:gd name="connsiteX851" fmla="*/ 55983 w 915649"/>
                <a:gd name="connsiteY851" fmla="*/ 205615 h 1047543"/>
                <a:gd name="connsiteX852" fmla="*/ 51145 w 915649"/>
                <a:gd name="connsiteY852" fmla="*/ 205961 h 1047543"/>
                <a:gd name="connsiteX853" fmla="*/ 46191 w 915649"/>
                <a:gd name="connsiteY853" fmla="*/ 206997 h 1047543"/>
                <a:gd name="connsiteX854" fmla="*/ 41699 w 915649"/>
                <a:gd name="connsiteY854" fmla="*/ 209532 h 1047543"/>
                <a:gd name="connsiteX855" fmla="*/ 37898 w 915649"/>
                <a:gd name="connsiteY855" fmla="*/ 214255 h 1047543"/>
                <a:gd name="connsiteX856" fmla="*/ 36861 w 915649"/>
                <a:gd name="connsiteY856" fmla="*/ 219208 h 1047543"/>
                <a:gd name="connsiteX857" fmla="*/ 39626 w 915649"/>
                <a:gd name="connsiteY857" fmla="*/ 229920 h 1047543"/>
                <a:gd name="connsiteX858" fmla="*/ 45270 w 915649"/>
                <a:gd name="connsiteY858" fmla="*/ 239251 h 1047543"/>
                <a:gd name="connsiteX859" fmla="*/ 52412 w 915649"/>
                <a:gd name="connsiteY859" fmla="*/ 248005 h 1047543"/>
                <a:gd name="connsiteX860" fmla="*/ 59899 w 915649"/>
                <a:gd name="connsiteY860" fmla="*/ 256990 h 1047543"/>
                <a:gd name="connsiteX861" fmla="*/ 63700 w 915649"/>
                <a:gd name="connsiteY861" fmla="*/ 261252 h 1047543"/>
                <a:gd name="connsiteX862" fmla="*/ 67271 w 915649"/>
                <a:gd name="connsiteY862" fmla="*/ 265399 h 1047543"/>
                <a:gd name="connsiteX863" fmla="*/ 70497 w 915649"/>
                <a:gd name="connsiteY863" fmla="*/ 269316 h 1047543"/>
                <a:gd name="connsiteX864" fmla="*/ 73261 w 915649"/>
                <a:gd name="connsiteY864" fmla="*/ 272886 h 1047543"/>
                <a:gd name="connsiteX865" fmla="*/ 76256 w 915649"/>
                <a:gd name="connsiteY865" fmla="*/ 277725 h 1047543"/>
                <a:gd name="connsiteX866" fmla="*/ 71994 w 915649"/>
                <a:gd name="connsiteY866" fmla="*/ 278761 h 1047543"/>
                <a:gd name="connsiteX867" fmla="*/ 65543 w 915649"/>
                <a:gd name="connsiteY867" fmla="*/ 279798 h 1047543"/>
                <a:gd name="connsiteX868" fmla="*/ 57710 w 915649"/>
                <a:gd name="connsiteY868" fmla="*/ 280604 h 1047543"/>
                <a:gd name="connsiteX869" fmla="*/ 49186 w 915649"/>
                <a:gd name="connsiteY869" fmla="*/ 281065 h 1047543"/>
                <a:gd name="connsiteX870" fmla="*/ 43657 w 915649"/>
                <a:gd name="connsiteY870" fmla="*/ 281411 h 1047543"/>
                <a:gd name="connsiteX871" fmla="*/ 38243 w 915649"/>
                <a:gd name="connsiteY871" fmla="*/ 281871 h 1047543"/>
                <a:gd name="connsiteX872" fmla="*/ 32945 w 915649"/>
                <a:gd name="connsiteY872" fmla="*/ 282563 h 1047543"/>
                <a:gd name="connsiteX873" fmla="*/ 27991 w 915649"/>
                <a:gd name="connsiteY873" fmla="*/ 283484 h 1047543"/>
                <a:gd name="connsiteX874" fmla="*/ 23269 w 915649"/>
                <a:gd name="connsiteY874" fmla="*/ 284866 h 1047543"/>
                <a:gd name="connsiteX875" fmla="*/ 18546 w 915649"/>
                <a:gd name="connsiteY875" fmla="*/ 286940 h 1047543"/>
                <a:gd name="connsiteX876" fmla="*/ 14514 w 915649"/>
                <a:gd name="connsiteY876" fmla="*/ 290511 h 1047543"/>
                <a:gd name="connsiteX877" fmla="*/ 11519 w 915649"/>
                <a:gd name="connsiteY877" fmla="*/ 296155 h 1047543"/>
                <a:gd name="connsiteX878" fmla="*/ 11289 w 915649"/>
                <a:gd name="connsiteY878" fmla="*/ 298689 h 1047543"/>
                <a:gd name="connsiteX879" fmla="*/ 12441 w 915649"/>
                <a:gd name="connsiteY879" fmla="*/ 305370 h 1047543"/>
                <a:gd name="connsiteX880" fmla="*/ 14975 w 915649"/>
                <a:gd name="connsiteY880" fmla="*/ 310899 h 1047543"/>
                <a:gd name="connsiteX881" fmla="*/ 18546 w 915649"/>
                <a:gd name="connsiteY881" fmla="*/ 315622 h 1047543"/>
                <a:gd name="connsiteX882" fmla="*/ 22462 w 915649"/>
                <a:gd name="connsiteY882" fmla="*/ 320115 h 1047543"/>
                <a:gd name="connsiteX883" fmla="*/ 28913 w 915649"/>
                <a:gd name="connsiteY883" fmla="*/ 326450 h 1047543"/>
                <a:gd name="connsiteX884" fmla="*/ 35939 w 915649"/>
                <a:gd name="connsiteY884" fmla="*/ 332786 h 1047543"/>
                <a:gd name="connsiteX885" fmla="*/ 42966 w 915649"/>
                <a:gd name="connsiteY885" fmla="*/ 339006 h 1047543"/>
                <a:gd name="connsiteX886" fmla="*/ 49647 w 915649"/>
                <a:gd name="connsiteY886" fmla="*/ 344996 h 1047543"/>
                <a:gd name="connsiteX887" fmla="*/ 52642 w 915649"/>
                <a:gd name="connsiteY887" fmla="*/ 347760 h 1047543"/>
                <a:gd name="connsiteX888" fmla="*/ 55407 w 915649"/>
                <a:gd name="connsiteY888" fmla="*/ 350295 h 1047543"/>
                <a:gd name="connsiteX889" fmla="*/ 57710 w 915649"/>
                <a:gd name="connsiteY889" fmla="*/ 352598 h 1047543"/>
                <a:gd name="connsiteX890" fmla="*/ 59554 w 915649"/>
                <a:gd name="connsiteY890" fmla="*/ 354672 h 1047543"/>
                <a:gd name="connsiteX891" fmla="*/ 60475 w 915649"/>
                <a:gd name="connsiteY891" fmla="*/ 355939 h 1047543"/>
                <a:gd name="connsiteX892" fmla="*/ 59323 w 915649"/>
                <a:gd name="connsiteY892" fmla="*/ 356515 h 1047543"/>
                <a:gd name="connsiteX893" fmla="*/ 57826 w 915649"/>
                <a:gd name="connsiteY893" fmla="*/ 357206 h 1047543"/>
                <a:gd name="connsiteX894" fmla="*/ 55983 w 915649"/>
                <a:gd name="connsiteY894" fmla="*/ 358012 h 1047543"/>
                <a:gd name="connsiteX895" fmla="*/ 53794 w 915649"/>
                <a:gd name="connsiteY895" fmla="*/ 358704 h 1047543"/>
                <a:gd name="connsiteX896" fmla="*/ 47113 w 915649"/>
                <a:gd name="connsiteY896" fmla="*/ 360777 h 1047543"/>
                <a:gd name="connsiteX897" fmla="*/ 39510 w 915649"/>
                <a:gd name="connsiteY897" fmla="*/ 362850 h 1047543"/>
                <a:gd name="connsiteX898" fmla="*/ 31562 w 915649"/>
                <a:gd name="connsiteY898" fmla="*/ 364924 h 1047543"/>
                <a:gd name="connsiteX899" fmla="*/ 23614 w 915649"/>
                <a:gd name="connsiteY899" fmla="*/ 367228 h 1047543"/>
                <a:gd name="connsiteX900" fmla="*/ 16242 w 915649"/>
                <a:gd name="connsiteY900" fmla="*/ 369877 h 1047543"/>
                <a:gd name="connsiteX901" fmla="*/ 9215 w 915649"/>
                <a:gd name="connsiteY901" fmla="*/ 373217 h 1047543"/>
                <a:gd name="connsiteX902" fmla="*/ 3456 w 915649"/>
                <a:gd name="connsiteY902" fmla="*/ 378516 h 1047543"/>
                <a:gd name="connsiteX903" fmla="*/ 0 w 915649"/>
                <a:gd name="connsiteY903" fmla="*/ 387501 h 1047543"/>
                <a:gd name="connsiteX904" fmla="*/ 1497 w 915649"/>
                <a:gd name="connsiteY904" fmla="*/ 395104 h 1047543"/>
                <a:gd name="connsiteX905" fmla="*/ 4723 w 915649"/>
                <a:gd name="connsiteY905" fmla="*/ 401094 h 1047543"/>
                <a:gd name="connsiteX906" fmla="*/ 9100 w 915649"/>
                <a:gd name="connsiteY906" fmla="*/ 405816 h 1047543"/>
                <a:gd name="connsiteX907" fmla="*/ 13708 w 915649"/>
                <a:gd name="connsiteY907" fmla="*/ 409963 h 1047543"/>
                <a:gd name="connsiteX908" fmla="*/ 21425 w 915649"/>
                <a:gd name="connsiteY908" fmla="*/ 415608 h 1047543"/>
                <a:gd name="connsiteX909" fmla="*/ 29604 w 915649"/>
                <a:gd name="connsiteY909" fmla="*/ 421137 h 1047543"/>
                <a:gd name="connsiteX910" fmla="*/ 37898 w 915649"/>
                <a:gd name="connsiteY910" fmla="*/ 426436 h 1047543"/>
                <a:gd name="connsiteX911" fmla="*/ 45846 w 915649"/>
                <a:gd name="connsiteY911" fmla="*/ 431504 h 1047543"/>
                <a:gd name="connsiteX912" fmla="*/ 49302 w 915649"/>
                <a:gd name="connsiteY912" fmla="*/ 433923 h 1047543"/>
                <a:gd name="connsiteX913" fmla="*/ 52527 w 915649"/>
                <a:gd name="connsiteY913" fmla="*/ 436112 h 1047543"/>
                <a:gd name="connsiteX914" fmla="*/ 55176 w 915649"/>
                <a:gd name="connsiteY914" fmla="*/ 438185 h 1047543"/>
                <a:gd name="connsiteX915" fmla="*/ 57250 w 915649"/>
                <a:gd name="connsiteY915" fmla="*/ 440028 h 1047543"/>
                <a:gd name="connsiteX916" fmla="*/ 58171 w 915649"/>
                <a:gd name="connsiteY916" fmla="*/ 440950 h 1047543"/>
                <a:gd name="connsiteX917" fmla="*/ 54485 w 915649"/>
                <a:gd name="connsiteY917" fmla="*/ 443599 h 1047543"/>
                <a:gd name="connsiteX918" fmla="*/ 48841 w 915649"/>
                <a:gd name="connsiteY918" fmla="*/ 447170 h 1047543"/>
                <a:gd name="connsiteX919" fmla="*/ 41929 w 915649"/>
                <a:gd name="connsiteY919" fmla="*/ 451086 h 1047543"/>
                <a:gd name="connsiteX920" fmla="*/ 34442 w 915649"/>
                <a:gd name="connsiteY920" fmla="*/ 454888 h 1047543"/>
                <a:gd name="connsiteX921" fmla="*/ 24996 w 915649"/>
                <a:gd name="connsiteY921" fmla="*/ 460071 h 1047543"/>
                <a:gd name="connsiteX922" fmla="*/ 16011 w 915649"/>
                <a:gd name="connsiteY922" fmla="*/ 465255 h 1047543"/>
                <a:gd name="connsiteX923" fmla="*/ 8524 w 915649"/>
                <a:gd name="connsiteY923" fmla="*/ 472397 h 1047543"/>
                <a:gd name="connsiteX924" fmla="*/ 4032 w 915649"/>
                <a:gd name="connsiteY924" fmla="*/ 483455 h 1047543"/>
                <a:gd name="connsiteX925" fmla="*/ 4032 w 915649"/>
                <a:gd name="connsiteY925" fmla="*/ 486220 h 1047543"/>
                <a:gd name="connsiteX926" fmla="*/ 6911 w 915649"/>
                <a:gd name="connsiteY926" fmla="*/ 493822 h 1047543"/>
                <a:gd name="connsiteX927" fmla="*/ 11173 w 915649"/>
                <a:gd name="connsiteY927" fmla="*/ 499351 h 1047543"/>
                <a:gd name="connsiteX928" fmla="*/ 16242 w 915649"/>
                <a:gd name="connsiteY928" fmla="*/ 503383 h 1047543"/>
                <a:gd name="connsiteX929" fmla="*/ 21541 w 915649"/>
                <a:gd name="connsiteY929" fmla="*/ 506839 h 1047543"/>
                <a:gd name="connsiteX930" fmla="*/ 29950 w 915649"/>
                <a:gd name="connsiteY930" fmla="*/ 511216 h 1047543"/>
                <a:gd name="connsiteX931" fmla="*/ 38934 w 915649"/>
                <a:gd name="connsiteY931" fmla="*/ 515247 h 1047543"/>
                <a:gd name="connsiteX932" fmla="*/ 47919 w 915649"/>
                <a:gd name="connsiteY932" fmla="*/ 519049 h 1047543"/>
                <a:gd name="connsiteX933" fmla="*/ 56443 w 915649"/>
                <a:gd name="connsiteY933" fmla="*/ 522735 h 1047543"/>
                <a:gd name="connsiteX934" fmla="*/ 60360 w 915649"/>
                <a:gd name="connsiteY934" fmla="*/ 524578 h 1047543"/>
                <a:gd name="connsiteX935" fmla="*/ 63931 w 915649"/>
                <a:gd name="connsiteY935" fmla="*/ 526306 h 1047543"/>
                <a:gd name="connsiteX936" fmla="*/ 66926 w 915649"/>
                <a:gd name="connsiteY936" fmla="*/ 527918 h 1047543"/>
                <a:gd name="connsiteX937" fmla="*/ 69345 w 915649"/>
                <a:gd name="connsiteY937" fmla="*/ 529416 h 1047543"/>
                <a:gd name="connsiteX938" fmla="*/ 70381 w 915649"/>
                <a:gd name="connsiteY938" fmla="*/ 529992 h 1047543"/>
                <a:gd name="connsiteX939" fmla="*/ 67156 w 915649"/>
                <a:gd name="connsiteY939" fmla="*/ 533678 h 1047543"/>
                <a:gd name="connsiteX940" fmla="*/ 62203 w 915649"/>
                <a:gd name="connsiteY940" fmla="*/ 538516 h 1047543"/>
                <a:gd name="connsiteX941" fmla="*/ 56213 w 915649"/>
                <a:gd name="connsiteY941" fmla="*/ 543815 h 1047543"/>
                <a:gd name="connsiteX942" fmla="*/ 49532 w 915649"/>
                <a:gd name="connsiteY942" fmla="*/ 549229 h 1047543"/>
                <a:gd name="connsiteX943" fmla="*/ 41584 w 915649"/>
                <a:gd name="connsiteY943" fmla="*/ 556255 h 1047543"/>
                <a:gd name="connsiteX944" fmla="*/ 34096 w 915649"/>
                <a:gd name="connsiteY944" fmla="*/ 563167 h 1047543"/>
                <a:gd name="connsiteX945" fmla="*/ 27991 w 915649"/>
                <a:gd name="connsiteY945" fmla="*/ 571230 h 1047543"/>
                <a:gd name="connsiteX946" fmla="*/ 24536 w 915649"/>
                <a:gd name="connsiteY946" fmla="*/ 582058 h 1047543"/>
                <a:gd name="connsiteX947" fmla="*/ 25342 w 915649"/>
                <a:gd name="connsiteY947" fmla="*/ 587933 h 1047543"/>
                <a:gd name="connsiteX948" fmla="*/ 29374 w 915649"/>
                <a:gd name="connsiteY948" fmla="*/ 595305 h 1047543"/>
                <a:gd name="connsiteX949" fmla="*/ 34442 w 915649"/>
                <a:gd name="connsiteY949" fmla="*/ 600143 h 1047543"/>
                <a:gd name="connsiteX950" fmla="*/ 40086 w 915649"/>
                <a:gd name="connsiteY950" fmla="*/ 603368 h 1047543"/>
                <a:gd name="connsiteX951" fmla="*/ 45731 w 915649"/>
                <a:gd name="connsiteY951" fmla="*/ 605787 h 1047543"/>
                <a:gd name="connsiteX952" fmla="*/ 54716 w 915649"/>
                <a:gd name="connsiteY952" fmla="*/ 608552 h 1047543"/>
                <a:gd name="connsiteX953" fmla="*/ 64161 w 915649"/>
                <a:gd name="connsiteY953" fmla="*/ 610856 h 1047543"/>
                <a:gd name="connsiteX954" fmla="*/ 73607 w 915649"/>
                <a:gd name="connsiteY954" fmla="*/ 613044 h 1047543"/>
                <a:gd name="connsiteX955" fmla="*/ 82592 w 915649"/>
                <a:gd name="connsiteY955" fmla="*/ 615233 h 1047543"/>
                <a:gd name="connsiteX956" fmla="*/ 86623 w 915649"/>
                <a:gd name="connsiteY956" fmla="*/ 616154 h 1047543"/>
                <a:gd name="connsiteX957" fmla="*/ 90309 w 915649"/>
                <a:gd name="connsiteY957" fmla="*/ 617191 h 1047543"/>
                <a:gd name="connsiteX958" fmla="*/ 93535 w 915649"/>
                <a:gd name="connsiteY958" fmla="*/ 618228 h 1047543"/>
                <a:gd name="connsiteX959" fmla="*/ 96069 w 915649"/>
                <a:gd name="connsiteY959" fmla="*/ 619265 h 1047543"/>
                <a:gd name="connsiteX960" fmla="*/ 96990 w 915649"/>
                <a:gd name="connsiteY960" fmla="*/ 619841 h 1047543"/>
                <a:gd name="connsiteX961" fmla="*/ 94802 w 915649"/>
                <a:gd name="connsiteY961" fmla="*/ 623642 h 1047543"/>
                <a:gd name="connsiteX962" fmla="*/ 91346 w 915649"/>
                <a:gd name="connsiteY962" fmla="*/ 628941 h 1047543"/>
                <a:gd name="connsiteX963" fmla="*/ 86969 w 915649"/>
                <a:gd name="connsiteY963" fmla="*/ 635046 h 1047543"/>
                <a:gd name="connsiteX964" fmla="*/ 81901 w 915649"/>
                <a:gd name="connsiteY964" fmla="*/ 641266 h 1047543"/>
                <a:gd name="connsiteX965" fmla="*/ 75219 w 915649"/>
                <a:gd name="connsiteY965" fmla="*/ 650021 h 1047543"/>
                <a:gd name="connsiteX966" fmla="*/ 68884 w 915649"/>
                <a:gd name="connsiteY966" fmla="*/ 658660 h 1047543"/>
                <a:gd name="connsiteX967" fmla="*/ 63816 w 915649"/>
                <a:gd name="connsiteY967" fmla="*/ 667990 h 1047543"/>
                <a:gd name="connsiteX968" fmla="*/ 61051 w 915649"/>
                <a:gd name="connsiteY968" fmla="*/ 678818 h 1047543"/>
                <a:gd name="connsiteX969" fmla="*/ 61051 w 915649"/>
                <a:gd name="connsiteY969" fmla="*/ 681007 h 1047543"/>
                <a:gd name="connsiteX970" fmla="*/ 61397 w 915649"/>
                <a:gd name="connsiteY970" fmla="*/ 683426 h 1047543"/>
                <a:gd name="connsiteX971" fmla="*/ 62088 w 915649"/>
                <a:gd name="connsiteY971" fmla="*/ 685845 h 1047543"/>
                <a:gd name="connsiteX972" fmla="*/ 63009 w 915649"/>
                <a:gd name="connsiteY972" fmla="*/ 688379 h 1047543"/>
                <a:gd name="connsiteX973" fmla="*/ 69690 w 915649"/>
                <a:gd name="connsiteY973" fmla="*/ 696442 h 1047543"/>
                <a:gd name="connsiteX974" fmla="*/ 77062 w 915649"/>
                <a:gd name="connsiteY974" fmla="*/ 700474 h 1047543"/>
                <a:gd name="connsiteX975" fmla="*/ 84895 w 915649"/>
                <a:gd name="connsiteY975" fmla="*/ 702202 h 1047543"/>
                <a:gd name="connsiteX976" fmla="*/ 92728 w 915649"/>
                <a:gd name="connsiteY976" fmla="*/ 703239 h 1047543"/>
                <a:gd name="connsiteX977" fmla="*/ 101944 w 915649"/>
                <a:gd name="connsiteY977" fmla="*/ 703699 h 1047543"/>
                <a:gd name="connsiteX978" fmla="*/ 111274 w 915649"/>
                <a:gd name="connsiteY978" fmla="*/ 703930 h 1047543"/>
                <a:gd name="connsiteX979" fmla="*/ 120259 w 915649"/>
                <a:gd name="connsiteY979" fmla="*/ 704160 h 1047543"/>
                <a:gd name="connsiteX980" fmla="*/ 128322 w 915649"/>
                <a:gd name="connsiteY980" fmla="*/ 704621 h 1047543"/>
                <a:gd name="connsiteX981" fmla="*/ 131202 w 915649"/>
                <a:gd name="connsiteY981" fmla="*/ 704851 h 1047543"/>
                <a:gd name="connsiteX982" fmla="*/ 133736 w 915649"/>
                <a:gd name="connsiteY982" fmla="*/ 705197 h 1047543"/>
                <a:gd name="connsiteX983" fmla="*/ 135925 w 915649"/>
                <a:gd name="connsiteY983" fmla="*/ 705542 h 1047543"/>
                <a:gd name="connsiteX984" fmla="*/ 137768 w 915649"/>
                <a:gd name="connsiteY984" fmla="*/ 706003 h 1047543"/>
                <a:gd name="connsiteX985" fmla="*/ 136386 w 915649"/>
                <a:gd name="connsiteY985" fmla="*/ 710496 h 1047543"/>
                <a:gd name="connsiteX986" fmla="*/ 133967 w 915649"/>
                <a:gd name="connsiteY986" fmla="*/ 716601 h 1047543"/>
                <a:gd name="connsiteX987" fmla="*/ 130741 w 915649"/>
                <a:gd name="connsiteY987" fmla="*/ 723627 h 1047543"/>
                <a:gd name="connsiteX988" fmla="*/ 126940 w 915649"/>
                <a:gd name="connsiteY988" fmla="*/ 731000 h 1047543"/>
                <a:gd name="connsiteX989" fmla="*/ 122332 w 915649"/>
                <a:gd name="connsiteY989" fmla="*/ 740330 h 1047543"/>
                <a:gd name="connsiteX990" fmla="*/ 117955 w 915649"/>
                <a:gd name="connsiteY990" fmla="*/ 749660 h 1047543"/>
                <a:gd name="connsiteX991" fmla="*/ 114615 w 915649"/>
                <a:gd name="connsiteY991" fmla="*/ 759221 h 1047543"/>
                <a:gd name="connsiteX992" fmla="*/ 113002 w 915649"/>
                <a:gd name="connsiteY992" fmla="*/ 769243 h 1047543"/>
                <a:gd name="connsiteX993" fmla="*/ 113002 w 915649"/>
                <a:gd name="connsiteY993" fmla="*/ 772468 h 1047543"/>
                <a:gd name="connsiteX994" fmla="*/ 113578 w 915649"/>
                <a:gd name="connsiteY994" fmla="*/ 775924 h 1047543"/>
                <a:gd name="connsiteX995" fmla="*/ 114730 w 915649"/>
                <a:gd name="connsiteY995" fmla="*/ 779264 h 1047543"/>
                <a:gd name="connsiteX996" fmla="*/ 116573 w 915649"/>
                <a:gd name="connsiteY996" fmla="*/ 782605 h 1047543"/>
                <a:gd name="connsiteX997" fmla="*/ 121065 w 915649"/>
                <a:gd name="connsiteY997" fmla="*/ 787328 h 1047543"/>
                <a:gd name="connsiteX998" fmla="*/ 125903 w 915649"/>
                <a:gd name="connsiteY998" fmla="*/ 790092 h 1047543"/>
                <a:gd name="connsiteX999" fmla="*/ 130741 w 915649"/>
                <a:gd name="connsiteY999" fmla="*/ 791475 h 1047543"/>
                <a:gd name="connsiteX1000" fmla="*/ 135349 w 915649"/>
                <a:gd name="connsiteY1000" fmla="*/ 792050 h 1047543"/>
                <a:gd name="connsiteX1001" fmla="*/ 149978 w 915649"/>
                <a:gd name="connsiteY1001" fmla="*/ 791244 h 1047543"/>
                <a:gd name="connsiteX1002" fmla="*/ 165298 w 915649"/>
                <a:gd name="connsiteY1002" fmla="*/ 788710 h 1047543"/>
                <a:gd name="connsiteX1003" fmla="*/ 179352 w 915649"/>
                <a:gd name="connsiteY1003" fmla="*/ 786176 h 1047543"/>
                <a:gd name="connsiteX1004" fmla="*/ 190064 w 915649"/>
                <a:gd name="connsiteY1004" fmla="*/ 785369 h 1047543"/>
                <a:gd name="connsiteX1005" fmla="*/ 190064 w 915649"/>
                <a:gd name="connsiteY1005" fmla="*/ 785369 h 1047543"/>
                <a:gd name="connsiteX1006" fmla="*/ 191101 w 915649"/>
                <a:gd name="connsiteY1006" fmla="*/ 785369 h 1047543"/>
                <a:gd name="connsiteX1007" fmla="*/ 189028 w 915649"/>
                <a:gd name="connsiteY1007" fmla="*/ 797349 h 1047543"/>
                <a:gd name="connsiteX1008" fmla="*/ 184420 w 915649"/>
                <a:gd name="connsiteY1008" fmla="*/ 813591 h 1047543"/>
                <a:gd name="connsiteX1009" fmla="*/ 179697 w 915649"/>
                <a:gd name="connsiteY1009" fmla="*/ 831676 h 1047543"/>
                <a:gd name="connsiteX1010" fmla="*/ 177163 w 915649"/>
                <a:gd name="connsiteY1010" fmla="*/ 849185 h 1047543"/>
                <a:gd name="connsiteX1011" fmla="*/ 177394 w 915649"/>
                <a:gd name="connsiteY1011" fmla="*/ 853562 h 1047543"/>
                <a:gd name="connsiteX1012" fmla="*/ 178200 w 915649"/>
                <a:gd name="connsiteY1012" fmla="*/ 858170 h 1047543"/>
                <a:gd name="connsiteX1013" fmla="*/ 180043 w 915649"/>
                <a:gd name="connsiteY1013" fmla="*/ 862893 h 1047543"/>
                <a:gd name="connsiteX1014" fmla="*/ 183268 w 915649"/>
                <a:gd name="connsiteY1014" fmla="*/ 867500 h 1047543"/>
                <a:gd name="connsiteX1015" fmla="*/ 186609 w 915649"/>
                <a:gd name="connsiteY1015" fmla="*/ 870380 h 1047543"/>
                <a:gd name="connsiteX1016" fmla="*/ 190064 w 915649"/>
                <a:gd name="connsiteY1016" fmla="*/ 872108 h 1047543"/>
                <a:gd name="connsiteX1017" fmla="*/ 193405 w 915649"/>
                <a:gd name="connsiteY1017" fmla="*/ 873030 h 1047543"/>
                <a:gd name="connsiteX1018" fmla="*/ 196515 w 915649"/>
                <a:gd name="connsiteY1018" fmla="*/ 873375 h 1047543"/>
                <a:gd name="connsiteX1019" fmla="*/ 212642 w 915649"/>
                <a:gd name="connsiteY1019" fmla="*/ 870495 h 1047543"/>
                <a:gd name="connsiteX1020" fmla="*/ 229344 w 915649"/>
                <a:gd name="connsiteY1020" fmla="*/ 864275 h 1047543"/>
                <a:gd name="connsiteX1021" fmla="*/ 244204 w 915649"/>
                <a:gd name="connsiteY1021" fmla="*/ 858055 h 1047543"/>
                <a:gd name="connsiteX1022" fmla="*/ 254686 w 915649"/>
                <a:gd name="connsiteY1022" fmla="*/ 855060 h 1047543"/>
                <a:gd name="connsiteX1023" fmla="*/ 254917 w 915649"/>
                <a:gd name="connsiteY1023" fmla="*/ 859091 h 1047543"/>
                <a:gd name="connsiteX1024" fmla="*/ 254456 w 915649"/>
                <a:gd name="connsiteY1024" fmla="*/ 870380 h 1047543"/>
                <a:gd name="connsiteX1025" fmla="*/ 252958 w 915649"/>
                <a:gd name="connsiteY1025" fmla="*/ 884088 h 1047543"/>
                <a:gd name="connsiteX1026" fmla="*/ 251346 w 915649"/>
                <a:gd name="connsiteY1026" fmla="*/ 898717 h 1047543"/>
                <a:gd name="connsiteX1027" fmla="*/ 250655 w 915649"/>
                <a:gd name="connsiteY1027" fmla="*/ 912885 h 1047543"/>
                <a:gd name="connsiteX1028" fmla="*/ 251115 w 915649"/>
                <a:gd name="connsiteY1028" fmla="*/ 919336 h 1047543"/>
                <a:gd name="connsiteX1029" fmla="*/ 252267 w 915649"/>
                <a:gd name="connsiteY1029" fmla="*/ 925902 h 1047543"/>
                <a:gd name="connsiteX1030" fmla="*/ 254917 w 915649"/>
                <a:gd name="connsiteY1030" fmla="*/ 932468 h 1047543"/>
                <a:gd name="connsiteX1031" fmla="*/ 259985 w 915649"/>
                <a:gd name="connsiteY1031" fmla="*/ 938573 h 1047543"/>
                <a:gd name="connsiteX1032" fmla="*/ 262519 w 915649"/>
                <a:gd name="connsiteY1032" fmla="*/ 940186 h 1047543"/>
                <a:gd name="connsiteX1033" fmla="*/ 265054 w 915649"/>
                <a:gd name="connsiteY1033" fmla="*/ 941222 h 1047543"/>
                <a:gd name="connsiteX1034" fmla="*/ 267473 w 915649"/>
                <a:gd name="connsiteY1034" fmla="*/ 941798 h 1047543"/>
                <a:gd name="connsiteX1035" fmla="*/ 269892 w 915649"/>
                <a:gd name="connsiteY1035" fmla="*/ 942029 h 1047543"/>
                <a:gd name="connsiteX1036" fmla="*/ 279222 w 915649"/>
                <a:gd name="connsiteY1036" fmla="*/ 940301 h 1047543"/>
                <a:gd name="connsiteX1037" fmla="*/ 287861 w 915649"/>
                <a:gd name="connsiteY1037" fmla="*/ 936154 h 1047543"/>
                <a:gd name="connsiteX1038" fmla="*/ 296040 w 915649"/>
                <a:gd name="connsiteY1038" fmla="*/ 930740 h 1047543"/>
                <a:gd name="connsiteX1039" fmla="*/ 304333 w 915649"/>
                <a:gd name="connsiteY1039" fmla="*/ 924980 h 1047543"/>
                <a:gd name="connsiteX1040" fmla="*/ 310669 w 915649"/>
                <a:gd name="connsiteY1040" fmla="*/ 920488 h 1047543"/>
                <a:gd name="connsiteX1041" fmla="*/ 316774 w 915649"/>
                <a:gd name="connsiteY1041" fmla="*/ 916572 h 1047543"/>
                <a:gd name="connsiteX1042" fmla="*/ 321958 w 915649"/>
                <a:gd name="connsiteY1042" fmla="*/ 913577 h 1047543"/>
                <a:gd name="connsiteX1043" fmla="*/ 325874 w 915649"/>
                <a:gd name="connsiteY1043" fmla="*/ 911849 h 1047543"/>
                <a:gd name="connsiteX1044" fmla="*/ 326680 w 915649"/>
                <a:gd name="connsiteY1044" fmla="*/ 917378 h 1047543"/>
                <a:gd name="connsiteX1045" fmla="*/ 327602 w 915649"/>
                <a:gd name="connsiteY1045" fmla="*/ 925326 h 1047543"/>
                <a:gd name="connsiteX1046" fmla="*/ 328408 w 915649"/>
                <a:gd name="connsiteY1046" fmla="*/ 934887 h 1047543"/>
                <a:gd name="connsiteX1047" fmla="*/ 328869 w 915649"/>
                <a:gd name="connsiteY1047" fmla="*/ 945254 h 1047543"/>
                <a:gd name="connsiteX1048" fmla="*/ 329215 w 915649"/>
                <a:gd name="connsiteY1048" fmla="*/ 951820 h 1047543"/>
                <a:gd name="connsiteX1049" fmla="*/ 329675 w 915649"/>
                <a:gd name="connsiteY1049" fmla="*/ 958386 h 1047543"/>
                <a:gd name="connsiteX1050" fmla="*/ 330251 w 915649"/>
                <a:gd name="connsiteY1050" fmla="*/ 964721 h 1047543"/>
                <a:gd name="connsiteX1051" fmla="*/ 331288 w 915649"/>
                <a:gd name="connsiteY1051" fmla="*/ 970826 h 1047543"/>
                <a:gd name="connsiteX1052" fmla="*/ 332555 w 915649"/>
                <a:gd name="connsiteY1052" fmla="*/ 976816 h 1047543"/>
                <a:gd name="connsiteX1053" fmla="*/ 334629 w 915649"/>
                <a:gd name="connsiteY1053" fmla="*/ 982921 h 1047543"/>
                <a:gd name="connsiteX1054" fmla="*/ 338084 w 915649"/>
                <a:gd name="connsiteY1054" fmla="*/ 988681 h 1047543"/>
                <a:gd name="connsiteX1055" fmla="*/ 343844 w 915649"/>
                <a:gd name="connsiteY1055" fmla="*/ 993634 h 1047543"/>
                <a:gd name="connsiteX1056" fmla="*/ 345572 w 915649"/>
                <a:gd name="connsiteY1056" fmla="*/ 994325 h 1047543"/>
                <a:gd name="connsiteX1057" fmla="*/ 347184 w 915649"/>
                <a:gd name="connsiteY1057" fmla="*/ 994786 h 1047543"/>
                <a:gd name="connsiteX1058" fmla="*/ 348797 w 915649"/>
                <a:gd name="connsiteY1058" fmla="*/ 995131 h 1047543"/>
                <a:gd name="connsiteX1059" fmla="*/ 350295 w 915649"/>
                <a:gd name="connsiteY1059" fmla="*/ 995131 h 1047543"/>
                <a:gd name="connsiteX1060" fmla="*/ 360201 w 915649"/>
                <a:gd name="connsiteY1060" fmla="*/ 992137 h 1047543"/>
                <a:gd name="connsiteX1061" fmla="*/ 368379 w 915649"/>
                <a:gd name="connsiteY1061" fmla="*/ 986262 h 1047543"/>
                <a:gd name="connsiteX1062" fmla="*/ 375867 w 915649"/>
                <a:gd name="connsiteY1062" fmla="*/ 978659 h 1047543"/>
                <a:gd name="connsiteX1063" fmla="*/ 383354 w 915649"/>
                <a:gd name="connsiteY1063" fmla="*/ 970596 h 1047543"/>
                <a:gd name="connsiteX1064" fmla="*/ 386925 w 915649"/>
                <a:gd name="connsiteY1064" fmla="*/ 966679 h 1047543"/>
                <a:gd name="connsiteX1065" fmla="*/ 390381 w 915649"/>
                <a:gd name="connsiteY1065" fmla="*/ 962993 h 1047543"/>
                <a:gd name="connsiteX1066" fmla="*/ 393721 w 915649"/>
                <a:gd name="connsiteY1066" fmla="*/ 959653 h 1047543"/>
                <a:gd name="connsiteX1067" fmla="*/ 396716 w 915649"/>
                <a:gd name="connsiteY1067" fmla="*/ 956773 h 1047543"/>
                <a:gd name="connsiteX1068" fmla="*/ 398099 w 915649"/>
                <a:gd name="connsiteY1068" fmla="*/ 955621 h 1047543"/>
                <a:gd name="connsiteX1069" fmla="*/ 399366 w 915649"/>
                <a:gd name="connsiteY1069" fmla="*/ 954584 h 1047543"/>
                <a:gd name="connsiteX1070" fmla="*/ 400518 w 915649"/>
                <a:gd name="connsiteY1070" fmla="*/ 953663 h 1047543"/>
                <a:gd name="connsiteX1071" fmla="*/ 401439 w 915649"/>
                <a:gd name="connsiteY1071" fmla="*/ 952972 h 1047543"/>
                <a:gd name="connsiteX1072" fmla="*/ 403167 w 915649"/>
                <a:gd name="connsiteY1072" fmla="*/ 958270 h 1047543"/>
                <a:gd name="connsiteX1073" fmla="*/ 405240 w 915649"/>
                <a:gd name="connsiteY1073" fmla="*/ 966104 h 1047543"/>
                <a:gd name="connsiteX1074" fmla="*/ 407429 w 915649"/>
                <a:gd name="connsiteY1074" fmla="*/ 975434 h 1047543"/>
                <a:gd name="connsiteX1075" fmla="*/ 409272 w 915649"/>
                <a:gd name="connsiteY1075" fmla="*/ 985340 h 1047543"/>
                <a:gd name="connsiteX1076" fmla="*/ 410654 w 915649"/>
                <a:gd name="connsiteY1076" fmla="*/ 991791 h 1047543"/>
                <a:gd name="connsiteX1077" fmla="*/ 412037 w 915649"/>
                <a:gd name="connsiteY1077" fmla="*/ 998127 h 1047543"/>
                <a:gd name="connsiteX1078" fmla="*/ 413534 w 915649"/>
                <a:gd name="connsiteY1078" fmla="*/ 1004232 h 1047543"/>
                <a:gd name="connsiteX1079" fmla="*/ 415377 w 915649"/>
                <a:gd name="connsiteY1079" fmla="*/ 1010222 h 1047543"/>
                <a:gd name="connsiteX1080" fmla="*/ 417566 w 915649"/>
                <a:gd name="connsiteY1080" fmla="*/ 1015751 h 1047543"/>
                <a:gd name="connsiteX1081" fmla="*/ 420330 w 915649"/>
                <a:gd name="connsiteY1081" fmla="*/ 1021280 h 1047543"/>
                <a:gd name="connsiteX1082" fmla="*/ 424477 w 915649"/>
                <a:gd name="connsiteY1082" fmla="*/ 1026118 h 1047543"/>
                <a:gd name="connsiteX1083" fmla="*/ 430467 w 915649"/>
                <a:gd name="connsiteY1083" fmla="*/ 1029804 h 1047543"/>
                <a:gd name="connsiteX1084" fmla="*/ 434268 w 915649"/>
                <a:gd name="connsiteY1084" fmla="*/ 1030265 h 1047543"/>
                <a:gd name="connsiteX1085" fmla="*/ 444405 w 915649"/>
                <a:gd name="connsiteY1085" fmla="*/ 1026118 h 1047543"/>
                <a:gd name="connsiteX1086" fmla="*/ 451893 w 915649"/>
                <a:gd name="connsiteY1086" fmla="*/ 1018515 h 1047543"/>
                <a:gd name="connsiteX1087" fmla="*/ 457883 w 915649"/>
                <a:gd name="connsiteY1087" fmla="*/ 1009070 h 1047543"/>
                <a:gd name="connsiteX1088" fmla="*/ 464103 w 915649"/>
                <a:gd name="connsiteY1088" fmla="*/ 999163 h 1047543"/>
                <a:gd name="connsiteX1089" fmla="*/ 466983 w 915649"/>
                <a:gd name="connsiteY1089" fmla="*/ 994325 h 1047543"/>
                <a:gd name="connsiteX1090" fmla="*/ 469862 w 915649"/>
                <a:gd name="connsiteY1090" fmla="*/ 989717 h 1047543"/>
                <a:gd name="connsiteX1091" fmla="*/ 472627 w 915649"/>
                <a:gd name="connsiteY1091" fmla="*/ 985571 h 1047543"/>
                <a:gd name="connsiteX1092" fmla="*/ 475161 w 915649"/>
                <a:gd name="connsiteY1092" fmla="*/ 982000 h 1047543"/>
                <a:gd name="connsiteX1093" fmla="*/ 478502 w 915649"/>
                <a:gd name="connsiteY1093" fmla="*/ 978198 h 1047543"/>
                <a:gd name="connsiteX1094" fmla="*/ 480805 w 915649"/>
                <a:gd name="connsiteY1094" fmla="*/ 983037 h 1047543"/>
                <a:gd name="connsiteX1095" fmla="*/ 483916 w 915649"/>
                <a:gd name="connsiteY1095" fmla="*/ 990178 h 1047543"/>
                <a:gd name="connsiteX1096" fmla="*/ 487256 w 915649"/>
                <a:gd name="connsiteY1096" fmla="*/ 998818 h 1047543"/>
                <a:gd name="connsiteX1097" fmla="*/ 490481 w 915649"/>
                <a:gd name="connsiteY1097" fmla="*/ 1008148 h 1047543"/>
                <a:gd name="connsiteX1098" fmla="*/ 492670 w 915649"/>
                <a:gd name="connsiteY1098" fmla="*/ 1014253 h 1047543"/>
                <a:gd name="connsiteX1099" fmla="*/ 494859 w 915649"/>
                <a:gd name="connsiteY1099" fmla="*/ 1020243 h 1047543"/>
                <a:gd name="connsiteX1100" fmla="*/ 497278 w 915649"/>
                <a:gd name="connsiteY1100" fmla="*/ 1026003 h 1047543"/>
                <a:gd name="connsiteX1101" fmla="*/ 499812 w 915649"/>
                <a:gd name="connsiteY1101" fmla="*/ 1031417 h 1047543"/>
                <a:gd name="connsiteX1102" fmla="*/ 502576 w 915649"/>
                <a:gd name="connsiteY1102" fmla="*/ 1036370 h 1047543"/>
                <a:gd name="connsiteX1103" fmla="*/ 506032 w 915649"/>
                <a:gd name="connsiteY1103" fmla="*/ 1041208 h 1047543"/>
                <a:gd name="connsiteX1104" fmla="*/ 510525 w 915649"/>
                <a:gd name="connsiteY1104" fmla="*/ 1045124 h 1047543"/>
                <a:gd name="connsiteX1105" fmla="*/ 516515 w 915649"/>
                <a:gd name="connsiteY1105" fmla="*/ 1047543 h 1047543"/>
                <a:gd name="connsiteX1106" fmla="*/ 517666 w 915649"/>
                <a:gd name="connsiteY1106" fmla="*/ 1047543 h 1047543"/>
                <a:gd name="connsiteX1107" fmla="*/ 523772 w 915649"/>
                <a:gd name="connsiteY1107" fmla="*/ 1045700 h 1047543"/>
                <a:gd name="connsiteX1108" fmla="*/ 528149 w 915649"/>
                <a:gd name="connsiteY1108" fmla="*/ 1042245 h 1047543"/>
                <a:gd name="connsiteX1109" fmla="*/ 531374 w 915649"/>
                <a:gd name="connsiteY1109" fmla="*/ 1037637 h 1047543"/>
                <a:gd name="connsiteX1110" fmla="*/ 534139 w 915649"/>
                <a:gd name="connsiteY1110" fmla="*/ 1032914 h 1047543"/>
                <a:gd name="connsiteX1111" fmla="*/ 537825 w 915649"/>
                <a:gd name="connsiteY1111" fmla="*/ 1024851 h 1047543"/>
                <a:gd name="connsiteX1112" fmla="*/ 541281 w 915649"/>
                <a:gd name="connsiteY1112" fmla="*/ 1016327 h 1047543"/>
                <a:gd name="connsiteX1113" fmla="*/ 544506 w 915649"/>
                <a:gd name="connsiteY1113" fmla="*/ 1007687 h 1047543"/>
                <a:gd name="connsiteX1114" fmla="*/ 547616 w 915649"/>
                <a:gd name="connsiteY1114" fmla="*/ 999624 h 1047543"/>
                <a:gd name="connsiteX1115" fmla="*/ 548998 w 915649"/>
                <a:gd name="connsiteY1115" fmla="*/ 996053 h 1047543"/>
                <a:gd name="connsiteX1116" fmla="*/ 550381 w 915649"/>
                <a:gd name="connsiteY1116" fmla="*/ 992828 h 1047543"/>
                <a:gd name="connsiteX1117" fmla="*/ 551763 w 915649"/>
                <a:gd name="connsiteY1117" fmla="*/ 990063 h 1047543"/>
                <a:gd name="connsiteX1118" fmla="*/ 553030 w 915649"/>
                <a:gd name="connsiteY1118" fmla="*/ 987990 h 1047543"/>
                <a:gd name="connsiteX1119" fmla="*/ 553606 w 915649"/>
                <a:gd name="connsiteY1119" fmla="*/ 987183 h 1047543"/>
                <a:gd name="connsiteX1120" fmla="*/ 556371 w 915649"/>
                <a:gd name="connsiteY1120" fmla="*/ 991330 h 1047543"/>
                <a:gd name="connsiteX1121" fmla="*/ 560172 w 915649"/>
                <a:gd name="connsiteY1121" fmla="*/ 997551 h 1047543"/>
                <a:gd name="connsiteX1122" fmla="*/ 564434 w 915649"/>
                <a:gd name="connsiteY1122" fmla="*/ 1005268 h 1047543"/>
                <a:gd name="connsiteX1123" fmla="*/ 568581 w 915649"/>
                <a:gd name="connsiteY1123" fmla="*/ 1013677 h 1047543"/>
                <a:gd name="connsiteX1124" fmla="*/ 571460 w 915649"/>
                <a:gd name="connsiteY1124" fmla="*/ 1019091 h 1047543"/>
                <a:gd name="connsiteX1125" fmla="*/ 574340 w 915649"/>
                <a:gd name="connsiteY1125" fmla="*/ 1024390 h 1047543"/>
                <a:gd name="connsiteX1126" fmla="*/ 577335 w 915649"/>
                <a:gd name="connsiteY1126" fmla="*/ 1029573 h 1047543"/>
                <a:gd name="connsiteX1127" fmla="*/ 580445 w 915649"/>
                <a:gd name="connsiteY1127" fmla="*/ 1034296 h 1047543"/>
                <a:gd name="connsiteX1128" fmla="*/ 583556 w 915649"/>
                <a:gd name="connsiteY1128" fmla="*/ 1038673 h 1047543"/>
                <a:gd name="connsiteX1129" fmla="*/ 587126 w 915649"/>
                <a:gd name="connsiteY1129" fmla="*/ 1042705 h 1047543"/>
                <a:gd name="connsiteX1130" fmla="*/ 591619 w 915649"/>
                <a:gd name="connsiteY1130" fmla="*/ 1045815 h 1047543"/>
                <a:gd name="connsiteX1131" fmla="*/ 597378 w 915649"/>
                <a:gd name="connsiteY1131" fmla="*/ 1047313 h 1047543"/>
                <a:gd name="connsiteX1132" fmla="*/ 598300 w 915649"/>
                <a:gd name="connsiteY1132" fmla="*/ 1047313 h 1047543"/>
                <a:gd name="connsiteX1133" fmla="*/ 604059 w 915649"/>
                <a:gd name="connsiteY1133" fmla="*/ 1044779 h 1047543"/>
                <a:gd name="connsiteX1134" fmla="*/ 607861 w 915649"/>
                <a:gd name="connsiteY1134" fmla="*/ 1040517 h 1047543"/>
                <a:gd name="connsiteX1135" fmla="*/ 610395 w 915649"/>
                <a:gd name="connsiteY1135" fmla="*/ 1035333 h 1047543"/>
                <a:gd name="connsiteX1136" fmla="*/ 612353 w 915649"/>
                <a:gd name="connsiteY1136" fmla="*/ 1030034 h 1047543"/>
                <a:gd name="connsiteX1137" fmla="*/ 614772 w 915649"/>
                <a:gd name="connsiteY1137" fmla="*/ 1021510 h 1047543"/>
                <a:gd name="connsiteX1138" fmla="*/ 616846 w 915649"/>
                <a:gd name="connsiteY1138" fmla="*/ 1012410 h 1047543"/>
                <a:gd name="connsiteX1139" fmla="*/ 618573 w 915649"/>
                <a:gd name="connsiteY1139" fmla="*/ 1003195 h 1047543"/>
                <a:gd name="connsiteX1140" fmla="*/ 620301 w 915649"/>
                <a:gd name="connsiteY1140" fmla="*/ 994556 h 1047543"/>
                <a:gd name="connsiteX1141" fmla="*/ 621223 w 915649"/>
                <a:gd name="connsiteY1141" fmla="*/ 990639 h 1047543"/>
                <a:gd name="connsiteX1142" fmla="*/ 622029 w 915649"/>
                <a:gd name="connsiteY1142" fmla="*/ 987068 h 1047543"/>
                <a:gd name="connsiteX1143" fmla="*/ 622951 w 915649"/>
                <a:gd name="connsiteY1143" fmla="*/ 984073 h 1047543"/>
                <a:gd name="connsiteX1144" fmla="*/ 623872 w 915649"/>
                <a:gd name="connsiteY1144" fmla="*/ 981769 h 1047543"/>
                <a:gd name="connsiteX1145" fmla="*/ 624218 w 915649"/>
                <a:gd name="connsiteY1145" fmla="*/ 980733 h 1047543"/>
                <a:gd name="connsiteX1146" fmla="*/ 627443 w 915649"/>
                <a:gd name="connsiteY1146" fmla="*/ 984304 h 1047543"/>
                <a:gd name="connsiteX1147" fmla="*/ 631820 w 915649"/>
                <a:gd name="connsiteY1147" fmla="*/ 989717 h 1047543"/>
                <a:gd name="connsiteX1148" fmla="*/ 636774 w 915649"/>
                <a:gd name="connsiteY1148" fmla="*/ 996283 h 1047543"/>
                <a:gd name="connsiteX1149" fmla="*/ 641727 w 915649"/>
                <a:gd name="connsiteY1149" fmla="*/ 1003656 h 1047543"/>
                <a:gd name="connsiteX1150" fmla="*/ 648177 w 915649"/>
                <a:gd name="connsiteY1150" fmla="*/ 1012410 h 1047543"/>
                <a:gd name="connsiteX1151" fmla="*/ 654513 w 915649"/>
                <a:gd name="connsiteY1151" fmla="*/ 1020704 h 1047543"/>
                <a:gd name="connsiteX1152" fmla="*/ 661655 w 915649"/>
                <a:gd name="connsiteY1152" fmla="*/ 1027270 h 1047543"/>
                <a:gd name="connsiteX1153" fmla="*/ 670524 w 915649"/>
                <a:gd name="connsiteY1153" fmla="*/ 1030841 h 1047543"/>
                <a:gd name="connsiteX1154" fmla="*/ 673635 w 915649"/>
                <a:gd name="connsiteY1154" fmla="*/ 1030265 h 1047543"/>
                <a:gd name="connsiteX1155" fmla="*/ 678588 w 915649"/>
                <a:gd name="connsiteY1155" fmla="*/ 1026694 h 1047543"/>
                <a:gd name="connsiteX1156" fmla="*/ 681468 w 915649"/>
                <a:gd name="connsiteY1156" fmla="*/ 1021856 h 1047543"/>
                <a:gd name="connsiteX1157" fmla="*/ 683080 w 915649"/>
                <a:gd name="connsiteY1157" fmla="*/ 1016442 h 1047543"/>
                <a:gd name="connsiteX1158" fmla="*/ 684117 w 915649"/>
                <a:gd name="connsiteY1158" fmla="*/ 1010913 h 1047543"/>
                <a:gd name="connsiteX1159" fmla="*/ 685038 w 915649"/>
                <a:gd name="connsiteY1159" fmla="*/ 1001928 h 1047543"/>
                <a:gd name="connsiteX1160" fmla="*/ 685614 w 915649"/>
                <a:gd name="connsiteY1160" fmla="*/ 992597 h 1047543"/>
                <a:gd name="connsiteX1161" fmla="*/ 685960 w 915649"/>
                <a:gd name="connsiteY1161" fmla="*/ 983267 h 1047543"/>
                <a:gd name="connsiteX1162" fmla="*/ 686421 w 915649"/>
                <a:gd name="connsiteY1162" fmla="*/ 974397 h 1047543"/>
                <a:gd name="connsiteX1163" fmla="*/ 686766 w 915649"/>
                <a:gd name="connsiteY1163" fmla="*/ 970366 h 1047543"/>
                <a:gd name="connsiteX1164" fmla="*/ 687112 w 915649"/>
                <a:gd name="connsiteY1164" fmla="*/ 966795 h 1047543"/>
                <a:gd name="connsiteX1165" fmla="*/ 687573 w 915649"/>
                <a:gd name="connsiteY1165" fmla="*/ 963684 h 1047543"/>
                <a:gd name="connsiteX1166" fmla="*/ 688033 w 915649"/>
                <a:gd name="connsiteY1166" fmla="*/ 961150 h 1047543"/>
                <a:gd name="connsiteX1167" fmla="*/ 688264 w 915649"/>
                <a:gd name="connsiteY1167" fmla="*/ 960114 h 1047543"/>
                <a:gd name="connsiteX1168" fmla="*/ 692180 w 915649"/>
                <a:gd name="connsiteY1168" fmla="*/ 963108 h 1047543"/>
                <a:gd name="connsiteX1169" fmla="*/ 697249 w 915649"/>
                <a:gd name="connsiteY1169" fmla="*/ 967946 h 1047543"/>
                <a:gd name="connsiteX1170" fmla="*/ 703008 w 915649"/>
                <a:gd name="connsiteY1170" fmla="*/ 973936 h 1047543"/>
                <a:gd name="connsiteX1171" fmla="*/ 708998 w 915649"/>
                <a:gd name="connsiteY1171" fmla="*/ 980387 h 1047543"/>
                <a:gd name="connsiteX1172" fmla="*/ 715218 w 915649"/>
                <a:gd name="connsiteY1172" fmla="*/ 986723 h 1047543"/>
                <a:gd name="connsiteX1173" fmla="*/ 721323 w 915649"/>
                <a:gd name="connsiteY1173" fmla="*/ 992597 h 1047543"/>
                <a:gd name="connsiteX1174" fmla="*/ 727774 w 915649"/>
                <a:gd name="connsiteY1174" fmla="*/ 997205 h 1047543"/>
                <a:gd name="connsiteX1175" fmla="*/ 735146 w 915649"/>
                <a:gd name="connsiteY1175" fmla="*/ 999509 h 1047543"/>
                <a:gd name="connsiteX1176" fmla="*/ 736298 w 915649"/>
                <a:gd name="connsiteY1176" fmla="*/ 999509 h 1047543"/>
                <a:gd name="connsiteX1177" fmla="*/ 737565 w 915649"/>
                <a:gd name="connsiteY1177" fmla="*/ 999278 h 1047543"/>
                <a:gd name="connsiteX1178" fmla="*/ 738832 w 915649"/>
                <a:gd name="connsiteY1178" fmla="*/ 998933 h 1047543"/>
                <a:gd name="connsiteX1179" fmla="*/ 740099 w 915649"/>
                <a:gd name="connsiteY1179" fmla="*/ 998242 h 1047543"/>
                <a:gd name="connsiteX1180" fmla="*/ 744131 w 915649"/>
                <a:gd name="connsiteY1180" fmla="*/ 993634 h 1047543"/>
                <a:gd name="connsiteX1181" fmla="*/ 746205 w 915649"/>
                <a:gd name="connsiteY1181" fmla="*/ 988335 h 1047543"/>
                <a:gd name="connsiteX1182" fmla="*/ 747011 w 915649"/>
                <a:gd name="connsiteY1182" fmla="*/ 982691 h 1047543"/>
                <a:gd name="connsiteX1183" fmla="*/ 747241 w 915649"/>
                <a:gd name="connsiteY1183" fmla="*/ 977162 h 1047543"/>
                <a:gd name="connsiteX1184" fmla="*/ 746896 w 915649"/>
                <a:gd name="connsiteY1184" fmla="*/ 968407 h 1047543"/>
                <a:gd name="connsiteX1185" fmla="*/ 746205 w 915649"/>
                <a:gd name="connsiteY1185" fmla="*/ 959192 h 1047543"/>
                <a:gd name="connsiteX1186" fmla="*/ 745283 w 915649"/>
                <a:gd name="connsiteY1186" fmla="*/ 949862 h 1047543"/>
                <a:gd name="connsiteX1187" fmla="*/ 744477 w 915649"/>
                <a:gd name="connsiteY1187" fmla="*/ 940992 h 1047543"/>
                <a:gd name="connsiteX1188" fmla="*/ 744246 w 915649"/>
                <a:gd name="connsiteY1188" fmla="*/ 937075 h 1047543"/>
                <a:gd name="connsiteX1189" fmla="*/ 744131 w 915649"/>
                <a:gd name="connsiteY1189" fmla="*/ 933505 h 1047543"/>
                <a:gd name="connsiteX1190" fmla="*/ 744131 w 915649"/>
                <a:gd name="connsiteY1190" fmla="*/ 930394 h 1047543"/>
                <a:gd name="connsiteX1191" fmla="*/ 744131 w 915649"/>
                <a:gd name="connsiteY1191" fmla="*/ 927860 h 1047543"/>
                <a:gd name="connsiteX1192" fmla="*/ 744131 w 915649"/>
                <a:gd name="connsiteY1192" fmla="*/ 926708 h 1047543"/>
                <a:gd name="connsiteX1193" fmla="*/ 747472 w 915649"/>
                <a:gd name="connsiteY1193" fmla="*/ 928551 h 1047543"/>
                <a:gd name="connsiteX1194" fmla="*/ 751849 w 915649"/>
                <a:gd name="connsiteY1194" fmla="*/ 931546 h 1047543"/>
                <a:gd name="connsiteX1195" fmla="*/ 756917 w 915649"/>
                <a:gd name="connsiteY1195" fmla="*/ 935232 h 1047543"/>
                <a:gd name="connsiteX1196" fmla="*/ 762216 w 915649"/>
                <a:gd name="connsiteY1196" fmla="*/ 939494 h 1047543"/>
                <a:gd name="connsiteX1197" fmla="*/ 769243 w 915649"/>
                <a:gd name="connsiteY1197" fmla="*/ 945024 h 1047543"/>
                <a:gd name="connsiteX1198" fmla="*/ 776039 w 915649"/>
                <a:gd name="connsiteY1198" fmla="*/ 950092 h 1047543"/>
                <a:gd name="connsiteX1199" fmla="*/ 782950 w 915649"/>
                <a:gd name="connsiteY1199" fmla="*/ 954124 h 1047543"/>
                <a:gd name="connsiteX1200" fmla="*/ 790092 w 915649"/>
                <a:gd name="connsiteY1200" fmla="*/ 956082 h 1047543"/>
                <a:gd name="connsiteX1201" fmla="*/ 791705 w 915649"/>
                <a:gd name="connsiteY1201" fmla="*/ 956082 h 1047543"/>
                <a:gd name="connsiteX1202" fmla="*/ 793433 w 915649"/>
                <a:gd name="connsiteY1202" fmla="*/ 955621 h 1047543"/>
                <a:gd name="connsiteX1203" fmla="*/ 795161 w 915649"/>
                <a:gd name="connsiteY1203" fmla="*/ 954815 h 1047543"/>
                <a:gd name="connsiteX1204" fmla="*/ 796773 w 915649"/>
                <a:gd name="connsiteY1204" fmla="*/ 953548 h 1047543"/>
                <a:gd name="connsiteX1205" fmla="*/ 799768 w 915649"/>
                <a:gd name="connsiteY1205" fmla="*/ 948479 h 1047543"/>
                <a:gd name="connsiteX1206" fmla="*/ 800920 w 915649"/>
                <a:gd name="connsiteY1206" fmla="*/ 943065 h 1047543"/>
                <a:gd name="connsiteX1207" fmla="*/ 800920 w 915649"/>
                <a:gd name="connsiteY1207" fmla="*/ 937536 h 1047543"/>
                <a:gd name="connsiteX1208" fmla="*/ 800459 w 915649"/>
                <a:gd name="connsiteY1208" fmla="*/ 932237 h 1047543"/>
                <a:gd name="connsiteX1209" fmla="*/ 798386 w 915649"/>
                <a:gd name="connsiteY1209" fmla="*/ 920142 h 1047543"/>
                <a:gd name="connsiteX1210" fmla="*/ 795621 w 915649"/>
                <a:gd name="connsiteY1210" fmla="*/ 907587 h 1047543"/>
                <a:gd name="connsiteX1211" fmla="*/ 793087 w 915649"/>
                <a:gd name="connsiteY1211" fmla="*/ 895837 h 1047543"/>
                <a:gd name="connsiteX1212" fmla="*/ 791474 w 915649"/>
                <a:gd name="connsiteY1212" fmla="*/ 886276 h 1047543"/>
                <a:gd name="connsiteX1213" fmla="*/ 791129 w 915649"/>
                <a:gd name="connsiteY1213" fmla="*/ 882705 h 1047543"/>
                <a:gd name="connsiteX1214" fmla="*/ 799077 w 915649"/>
                <a:gd name="connsiteY1214" fmla="*/ 886161 h 1047543"/>
                <a:gd name="connsiteX1215" fmla="*/ 810250 w 915649"/>
                <a:gd name="connsiteY1215" fmla="*/ 892497 h 1047543"/>
                <a:gd name="connsiteX1216" fmla="*/ 822576 w 915649"/>
                <a:gd name="connsiteY1216" fmla="*/ 898947 h 1047543"/>
                <a:gd name="connsiteX1217" fmla="*/ 833865 w 915649"/>
                <a:gd name="connsiteY1217" fmla="*/ 902518 h 1047543"/>
                <a:gd name="connsiteX1218" fmla="*/ 836053 w 915649"/>
                <a:gd name="connsiteY1218" fmla="*/ 902518 h 1047543"/>
                <a:gd name="connsiteX1219" fmla="*/ 838242 w 915649"/>
                <a:gd name="connsiteY1219" fmla="*/ 901942 h 1047543"/>
                <a:gd name="connsiteX1220" fmla="*/ 840430 w 915649"/>
                <a:gd name="connsiteY1220" fmla="*/ 900675 h 1047543"/>
                <a:gd name="connsiteX1221" fmla="*/ 842389 w 915649"/>
                <a:gd name="connsiteY1221" fmla="*/ 898602 h 1047543"/>
                <a:gd name="connsiteX1222" fmla="*/ 844117 w 915649"/>
                <a:gd name="connsiteY1222" fmla="*/ 895031 h 1047543"/>
                <a:gd name="connsiteX1223" fmla="*/ 844808 w 915649"/>
                <a:gd name="connsiteY1223" fmla="*/ 891345 h 1047543"/>
                <a:gd name="connsiteX1224" fmla="*/ 844808 w 915649"/>
                <a:gd name="connsiteY1224" fmla="*/ 887659 h 1047543"/>
                <a:gd name="connsiteX1225" fmla="*/ 844462 w 915649"/>
                <a:gd name="connsiteY1225" fmla="*/ 884088 h 1047543"/>
                <a:gd name="connsiteX1226" fmla="*/ 841006 w 915649"/>
                <a:gd name="connsiteY1226" fmla="*/ 869574 h 1047543"/>
                <a:gd name="connsiteX1227" fmla="*/ 835823 w 915649"/>
                <a:gd name="connsiteY1227" fmla="*/ 854253 h 1047543"/>
                <a:gd name="connsiteX1228" fmla="*/ 830985 w 915649"/>
                <a:gd name="connsiteY1228" fmla="*/ 840431 h 1047543"/>
                <a:gd name="connsiteX1229" fmla="*/ 828220 w 915649"/>
                <a:gd name="connsiteY1229" fmla="*/ 830294 h 1047543"/>
                <a:gd name="connsiteX1230" fmla="*/ 828681 w 915649"/>
                <a:gd name="connsiteY1230" fmla="*/ 830294 h 1047543"/>
                <a:gd name="connsiteX1231" fmla="*/ 828681 w 915649"/>
                <a:gd name="connsiteY1231" fmla="*/ 830294 h 1047543"/>
                <a:gd name="connsiteX1232" fmla="*/ 828681 w 915649"/>
                <a:gd name="connsiteY1232" fmla="*/ 830294 h 1047543"/>
                <a:gd name="connsiteX1233" fmla="*/ 828681 w 915649"/>
                <a:gd name="connsiteY1233" fmla="*/ 830294 h 1047543"/>
                <a:gd name="connsiteX1234" fmla="*/ 836053 w 915649"/>
                <a:gd name="connsiteY1234" fmla="*/ 832137 h 1047543"/>
                <a:gd name="connsiteX1235" fmla="*/ 845614 w 915649"/>
                <a:gd name="connsiteY1235" fmla="*/ 835593 h 1047543"/>
                <a:gd name="connsiteX1236" fmla="*/ 855981 w 915649"/>
                <a:gd name="connsiteY1236" fmla="*/ 839163 h 1047543"/>
                <a:gd name="connsiteX1237" fmla="*/ 865657 w 915649"/>
                <a:gd name="connsiteY1237" fmla="*/ 841237 h 1047543"/>
                <a:gd name="connsiteX1238" fmla="*/ 868537 w 915649"/>
                <a:gd name="connsiteY1238" fmla="*/ 841237 h 1047543"/>
                <a:gd name="connsiteX1239" fmla="*/ 871532 w 915649"/>
                <a:gd name="connsiteY1239" fmla="*/ 840661 h 1047543"/>
                <a:gd name="connsiteX1240" fmla="*/ 874296 w 915649"/>
                <a:gd name="connsiteY1240" fmla="*/ 838933 h 1047543"/>
                <a:gd name="connsiteX1241" fmla="*/ 876715 w 915649"/>
                <a:gd name="connsiteY1241" fmla="*/ 835477 h 1047543"/>
                <a:gd name="connsiteX1242" fmla="*/ 877522 w 915649"/>
                <a:gd name="connsiteY1242" fmla="*/ 832828 h 1047543"/>
                <a:gd name="connsiteX1243" fmla="*/ 877867 w 915649"/>
                <a:gd name="connsiteY1243" fmla="*/ 830179 h 1047543"/>
                <a:gd name="connsiteX1244" fmla="*/ 877867 w 915649"/>
                <a:gd name="connsiteY1244" fmla="*/ 827529 h 1047543"/>
                <a:gd name="connsiteX1245" fmla="*/ 877637 w 915649"/>
                <a:gd name="connsiteY1245" fmla="*/ 825110 h 1047543"/>
                <a:gd name="connsiteX1246" fmla="*/ 875564 w 915649"/>
                <a:gd name="connsiteY1246" fmla="*/ 816932 h 1047543"/>
                <a:gd name="connsiteX1247" fmla="*/ 872453 w 915649"/>
                <a:gd name="connsiteY1247" fmla="*/ 808868 h 1047543"/>
                <a:gd name="connsiteX1248" fmla="*/ 868652 w 915649"/>
                <a:gd name="connsiteY1248" fmla="*/ 800920 h 1047543"/>
                <a:gd name="connsiteX1249" fmla="*/ 864736 w 915649"/>
                <a:gd name="connsiteY1249" fmla="*/ 792857 h 1047543"/>
                <a:gd name="connsiteX1250" fmla="*/ 861510 w 915649"/>
                <a:gd name="connsiteY1250" fmla="*/ 786406 h 1047543"/>
                <a:gd name="connsiteX1251" fmla="*/ 858631 w 915649"/>
                <a:gd name="connsiteY1251" fmla="*/ 780301 h 1047543"/>
                <a:gd name="connsiteX1252" fmla="*/ 856442 w 915649"/>
                <a:gd name="connsiteY1252" fmla="*/ 775118 h 1047543"/>
                <a:gd name="connsiteX1253" fmla="*/ 855060 w 915649"/>
                <a:gd name="connsiteY1253" fmla="*/ 771316 h 1047543"/>
                <a:gd name="connsiteX1254" fmla="*/ 856212 w 915649"/>
                <a:gd name="connsiteY1254" fmla="*/ 771201 h 1047543"/>
                <a:gd name="connsiteX1255" fmla="*/ 857594 w 915649"/>
                <a:gd name="connsiteY1255" fmla="*/ 771201 h 1047543"/>
                <a:gd name="connsiteX1256" fmla="*/ 859206 w 915649"/>
                <a:gd name="connsiteY1256" fmla="*/ 771201 h 1047543"/>
                <a:gd name="connsiteX1257" fmla="*/ 860934 w 915649"/>
                <a:gd name="connsiteY1257" fmla="*/ 771201 h 1047543"/>
                <a:gd name="connsiteX1258" fmla="*/ 866118 w 915649"/>
                <a:gd name="connsiteY1258" fmla="*/ 771892 h 1047543"/>
                <a:gd name="connsiteX1259" fmla="*/ 871762 w 915649"/>
                <a:gd name="connsiteY1259" fmla="*/ 772814 h 1047543"/>
                <a:gd name="connsiteX1260" fmla="*/ 877637 w 915649"/>
                <a:gd name="connsiteY1260" fmla="*/ 773850 h 1047543"/>
                <a:gd name="connsiteX1261" fmla="*/ 883397 w 915649"/>
                <a:gd name="connsiteY1261" fmla="*/ 774542 h 1047543"/>
                <a:gd name="connsiteX1262" fmla="*/ 888119 w 915649"/>
                <a:gd name="connsiteY1262" fmla="*/ 774657 h 1047543"/>
                <a:gd name="connsiteX1263" fmla="*/ 892727 w 915649"/>
                <a:gd name="connsiteY1263" fmla="*/ 774311 h 1047543"/>
                <a:gd name="connsiteX1264" fmla="*/ 896874 w 915649"/>
                <a:gd name="connsiteY1264" fmla="*/ 772007 h 1047543"/>
                <a:gd name="connsiteX1265" fmla="*/ 900214 w 915649"/>
                <a:gd name="connsiteY1265" fmla="*/ 766593 h 1047543"/>
                <a:gd name="connsiteX1266" fmla="*/ 900560 w 915649"/>
                <a:gd name="connsiteY1266" fmla="*/ 764750 h 1047543"/>
                <a:gd name="connsiteX1267" fmla="*/ 900675 w 915649"/>
                <a:gd name="connsiteY1267" fmla="*/ 762907 h 1047543"/>
                <a:gd name="connsiteX1268" fmla="*/ 900675 w 915649"/>
                <a:gd name="connsiteY1268" fmla="*/ 761064 h 1047543"/>
                <a:gd name="connsiteX1269" fmla="*/ 900445 w 915649"/>
                <a:gd name="connsiteY1269" fmla="*/ 759221 h 1047543"/>
                <a:gd name="connsiteX1270" fmla="*/ 897680 w 915649"/>
                <a:gd name="connsiteY1270" fmla="*/ 750352 h 1047543"/>
                <a:gd name="connsiteX1271" fmla="*/ 893649 w 915649"/>
                <a:gd name="connsiteY1271" fmla="*/ 742288 h 1047543"/>
                <a:gd name="connsiteX1272" fmla="*/ 888926 w 915649"/>
                <a:gd name="connsiteY1272" fmla="*/ 734570 h 1047543"/>
                <a:gd name="connsiteX1273" fmla="*/ 883857 w 915649"/>
                <a:gd name="connsiteY1273" fmla="*/ 726622 h 1047543"/>
                <a:gd name="connsiteX1274" fmla="*/ 880056 w 915649"/>
                <a:gd name="connsiteY1274" fmla="*/ 720863 h 1047543"/>
                <a:gd name="connsiteX1275" fmla="*/ 876715 w 915649"/>
                <a:gd name="connsiteY1275" fmla="*/ 715334 h 1047543"/>
                <a:gd name="connsiteX1276" fmla="*/ 873951 w 915649"/>
                <a:gd name="connsiteY1276" fmla="*/ 710611 h 1047543"/>
                <a:gd name="connsiteX1277" fmla="*/ 872223 w 915649"/>
                <a:gd name="connsiteY1277" fmla="*/ 707155 h 1047543"/>
                <a:gd name="connsiteX1278" fmla="*/ 875103 w 915649"/>
                <a:gd name="connsiteY1278" fmla="*/ 706464 h 1047543"/>
                <a:gd name="connsiteX1279" fmla="*/ 879365 w 915649"/>
                <a:gd name="connsiteY1279" fmla="*/ 705773 h 1047543"/>
                <a:gd name="connsiteX1280" fmla="*/ 884433 w 915649"/>
                <a:gd name="connsiteY1280" fmla="*/ 705312 h 1047543"/>
                <a:gd name="connsiteX1281" fmla="*/ 889962 w 915649"/>
                <a:gd name="connsiteY1281" fmla="*/ 705312 h 1047543"/>
                <a:gd name="connsiteX1282" fmla="*/ 893533 w 915649"/>
                <a:gd name="connsiteY1282" fmla="*/ 705197 h 1047543"/>
                <a:gd name="connsiteX1283" fmla="*/ 896989 w 915649"/>
                <a:gd name="connsiteY1283" fmla="*/ 704966 h 1047543"/>
                <a:gd name="connsiteX1284" fmla="*/ 900330 w 915649"/>
                <a:gd name="connsiteY1284" fmla="*/ 704621 h 1047543"/>
                <a:gd name="connsiteX1285" fmla="*/ 903555 w 915649"/>
                <a:gd name="connsiteY1285" fmla="*/ 704045 h 1047543"/>
                <a:gd name="connsiteX1286" fmla="*/ 906550 w 915649"/>
                <a:gd name="connsiteY1286" fmla="*/ 703008 h 1047543"/>
                <a:gd name="connsiteX1287" fmla="*/ 909314 w 915649"/>
                <a:gd name="connsiteY1287" fmla="*/ 701396 h 1047543"/>
                <a:gd name="connsiteX1288" fmla="*/ 911618 w 915649"/>
                <a:gd name="connsiteY1288" fmla="*/ 698516 h 1047543"/>
                <a:gd name="connsiteX1289" fmla="*/ 913116 w 915649"/>
                <a:gd name="connsiteY1289" fmla="*/ 693793 h 1047543"/>
                <a:gd name="connsiteX1290" fmla="*/ 913116 w 915649"/>
                <a:gd name="connsiteY1290" fmla="*/ 692526 h 1047543"/>
                <a:gd name="connsiteX1291" fmla="*/ 913116 w 915649"/>
                <a:gd name="connsiteY1291" fmla="*/ 691374 h 1047543"/>
                <a:gd name="connsiteX1292" fmla="*/ 913116 w 915649"/>
                <a:gd name="connsiteY1292" fmla="*/ 690222 h 1047543"/>
                <a:gd name="connsiteX1293" fmla="*/ 913001 w 915649"/>
                <a:gd name="connsiteY1293" fmla="*/ 689185 h 1047543"/>
                <a:gd name="connsiteX1294" fmla="*/ 909545 w 915649"/>
                <a:gd name="connsiteY1294" fmla="*/ 679740 h 1047543"/>
                <a:gd name="connsiteX1295" fmla="*/ 904707 w 915649"/>
                <a:gd name="connsiteY1295" fmla="*/ 671907 h 1047543"/>
                <a:gd name="connsiteX1296" fmla="*/ 899062 w 915649"/>
                <a:gd name="connsiteY1296" fmla="*/ 664880 h 1047543"/>
                <a:gd name="connsiteX1297" fmla="*/ 893073 w 915649"/>
                <a:gd name="connsiteY1297" fmla="*/ 657623 h 1047543"/>
                <a:gd name="connsiteX1298" fmla="*/ 890193 w 915649"/>
                <a:gd name="connsiteY1298" fmla="*/ 654052 h 1047543"/>
                <a:gd name="connsiteX1299" fmla="*/ 887428 w 915649"/>
                <a:gd name="connsiteY1299" fmla="*/ 650596 h 1047543"/>
                <a:gd name="connsiteX1300" fmla="*/ 884894 w 915649"/>
                <a:gd name="connsiteY1300" fmla="*/ 647371 h 1047543"/>
                <a:gd name="connsiteX1301" fmla="*/ 882590 w 915649"/>
                <a:gd name="connsiteY1301" fmla="*/ 644376 h 1047543"/>
                <a:gd name="connsiteX1302" fmla="*/ 879941 w 915649"/>
                <a:gd name="connsiteY1302" fmla="*/ 640344 h 1047543"/>
                <a:gd name="connsiteX1303" fmla="*/ 882475 w 915649"/>
                <a:gd name="connsiteY1303" fmla="*/ 639077 h 1047543"/>
                <a:gd name="connsiteX1304" fmla="*/ 886276 w 915649"/>
                <a:gd name="connsiteY1304" fmla="*/ 637580 h 1047543"/>
                <a:gd name="connsiteX1305" fmla="*/ 890884 w 915649"/>
                <a:gd name="connsiteY1305" fmla="*/ 636198 h 1047543"/>
                <a:gd name="connsiteX1306" fmla="*/ 895952 w 915649"/>
                <a:gd name="connsiteY1306" fmla="*/ 635046 h 1047543"/>
                <a:gd name="connsiteX1307" fmla="*/ 899178 w 915649"/>
                <a:gd name="connsiteY1307" fmla="*/ 634239 h 1047543"/>
                <a:gd name="connsiteX1308" fmla="*/ 902288 w 915649"/>
                <a:gd name="connsiteY1308" fmla="*/ 633433 h 1047543"/>
                <a:gd name="connsiteX1309" fmla="*/ 905283 w 915649"/>
                <a:gd name="connsiteY1309" fmla="*/ 632396 h 1047543"/>
                <a:gd name="connsiteX1310" fmla="*/ 908162 w 915649"/>
                <a:gd name="connsiteY1310" fmla="*/ 631129 h 1047543"/>
                <a:gd name="connsiteX1311" fmla="*/ 910697 w 915649"/>
                <a:gd name="connsiteY1311" fmla="*/ 629517 h 1047543"/>
                <a:gd name="connsiteX1312" fmla="*/ 913001 w 915649"/>
                <a:gd name="connsiteY1312" fmla="*/ 627328 h 1047543"/>
                <a:gd name="connsiteX1313" fmla="*/ 914844 w 915649"/>
                <a:gd name="connsiteY1313" fmla="*/ 623987 h 1047543"/>
                <a:gd name="connsiteX1314" fmla="*/ 915650 w 915649"/>
                <a:gd name="connsiteY1314" fmla="*/ 618919 h 1047543"/>
                <a:gd name="connsiteX1315" fmla="*/ 915420 w 915649"/>
                <a:gd name="connsiteY1315" fmla="*/ 616730 h 1047543"/>
                <a:gd name="connsiteX1316" fmla="*/ 913692 w 915649"/>
                <a:gd name="connsiteY1316" fmla="*/ 611201 h 10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Lst>
              <a:rect l="l" t="t" r="r" b="b"/>
              <a:pathLst>
                <a:path w="915649" h="1047543">
                  <a:moveTo>
                    <a:pt x="912885" y="612468"/>
                  </a:moveTo>
                  <a:cubicBezTo>
                    <a:pt x="912194" y="610856"/>
                    <a:pt x="911503" y="609358"/>
                    <a:pt x="910582" y="608091"/>
                  </a:cubicBezTo>
                  <a:cubicBezTo>
                    <a:pt x="909775" y="606709"/>
                    <a:pt x="908854" y="605557"/>
                    <a:pt x="907932" y="604405"/>
                  </a:cubicBezTo>
                  <a:cubicBezTo>
                    <a:pt x="907011" y="603253"/>
                    <a:pt x="905974" y="602101"/>
                    <a:pt x="905052" y="601065"/>
                  </a:cubicBezTo>
                  <a:cubicBezTo>
                    <a:pt x="903555" y="599452"/>
                    <a:pt x="902057" y="597724"/>
                    <a:pt x="900445" y="596111"/>
                  </a:cubicBezTo>
                  <a:cubicBezTo>
                    <a:pt x="898832" y="594499"/>
                    <a:pt x="897104" y="592886"/>
                    <a:pt x="895376" y="591273"/>
                  </a:cubicBezTo>
                  <a:cubicBezTo>
                    <a:pt x="893649" y="589661"/>
                    <a:pt x="891921" y="588048"/>
                    <a:pt x="890308" y="586551"/>
                  </a:cubicBezTo>
                  <a:cubicBezTo>
                    <a:pt x="888695" y="585053"/>
                    <a:pt x="887083" y="583556"/>
                    <a:pt x="885585" y="582058"/>
                  </a:cubicBezTo>
                  <a:cubicBezTo>
                    <a:pt x="884779" y="581367"/>
                    <a:pt x="883972" y="580561"/>
                    <a:pt x="883397" y="579869"/>
                  </a:cubicBezTo>
                  <a:cubicBezTo>
                    <a:pt x="882705" y="579178"/>
                    <a:pt x="882014" y="578487"/>
                    <a:pt x="881438" y="577796"/>
                  </a:cubicBezTo>
                  <a:cubicBezTo>
                    <a:pt x="880862" y="577105"/>
                    <a:pt x="880286" y="576414"/>
                    <a:pt x="879710" y="575838"/>
                  </a:cubicBezTo>
                  <a:cubicBezTo>
                    <a:pt x="879250" y="575262"/>
                    <a:pt x="878789" y="574686"/>
                    <a:pt x="878328" y="574110"/>
                  </a:cubicBezTo>
                  <a:lnTo>
                    <a:pt x="877637" y="573304"/>
                  </a:lnTo>
                  <a:cubicBezTo>
                    <a:pt x="877637" y="573304"/>
                    <a:pt x="877983" y="572843"/>
                    <a:pt x="878328" y="572612"/>
                  </a:cubicBezTo>
                  <a:cubicBezTo>
                    <a:pt x="878558" y="572382"/>
                    <a:pt x="878789" y="572152"/>
                    <a:pt x="879134" y="571921"/>
                  </a:cubicBezTo>
                  <a:cubicBezTo>
                    <a:pt x="879480" y="571691"/>
                    <a:pt x="879826" y="571461"/>
                    <a:pt x="880171" y="571230"/>
                  </a:cubicBezTo>
                  <a:cubicBezTo>
                    <a:pt x="880517" y="571000"/>
                    <a:pt x="880978" y="570769"/>
                    <a:pt x="881323" y="570539"/>
                  </a:cubicBezTo>
                  <a:cubicBezTo>
                    <a:pt x="882475" y="569848"/>
                    <a:pt x="883627" y="569157"/>
                    <a:pt x="885009" y="568581"/>
                  </a:cubicBezTo>
                  <a:cubicBezTo>
                    <a:pt x="886276" y="567890"/>
                    <a:pt x="887659" y="567198"/>
                    <a:pt x="889156" y="566507"/>
                  </a:cubicBezTo>
                  <a:cubicBezTo>
                    <a:pt x="890538" y="565816"/>
                    <a:pt x="892036" y="565125"/>
                    <a:pt x="893418" y="564319"/>
                  </a:cubicBezTo>
                  <a:cubicBezTo>
                    <a:pt x="894800" y="563628"/>
                    <a:pt x="896298" y="562821"/>
                    <a:pt x="897565" y="562015"/>
                  </a:cubicBezTo>
                  <a:cubicBezTo>
                    <a:pt x="898832" y="560978"/>
                    <a:pt x="900099" y="560287"/>
                    <a:pt x="901366" y="559366"/>
                  </a:cubicBezTo>
                  <a:cubicBezTo>
                    <a:pt x="902633" y="558444"/>
                    <a:pt x="903785" y="557638"/>
                    <a:pt x="904937" y="556371"/>
                  </a:cubicBezTo>
                  <a:cubicBezTo>
                    <a:pt x="905974" y="555219"/>
                    <a:pt x="906780" y="553836"/>
                    <a:pt x="907356" y="551878"/>
                  </a:cubicBezTo>
                  <a:cubicBezTo>
                    <a:pt x="907932" y="550035"/>
                    <a:pt x="908162" y="547616"/>
                    <a:pt x="907932" y="544736"/>
                  </a:cubicBezTo>
                  <a:lnTo>
                    <a:pt x="897565" y="543008"/>
                  </a:lnTo>
                  <a:lnTo>
                    <a:pt x="895261" y="541396"/>
                  </a:lnTo>
                  <a:lnTo>
                    <a:pt x="894570" y="542317"/>
                  </a:lnTo>
                  <a:cubicBezTo>
                    <a:pt x="893994" y="543008"/>
                    <a:pt x="893073" y="543700"/>
                    <a:pt x="891921" y="544391"/>
                  </a:cubicBezTo>
                  <a:cubicBezTo>
                    <a:pt x="890769" y="545197"/>
                    <a:pt x="889502" y="545888"/>
                    <a:pt x="888004" y="546695"/>
                  </a:cubicBezTo>
                  <a:cubicBezTo>
                    <a:pt x="886507" y="547501"/>
                    <a:pt x="884894" y="548307"/>
                    <a:pt x="883281" y="549114"/>
                  </a:cubicBezTo>
                  <a:cubicBezTo>
                    <a:pt x="881669" y="549920"/>
                    <a:pt x="879941" y="550726"/>
                    <a:pt x="878328" y="551648"/>
                  </a:cubicBezTo>
                  <a:cubicBezTo>
                    <a:pt x="876715" y="552684"/>
                    <a:pt x="875103" y="553491"/>
                    <a:pt x="873605" y="554412"/>
                  </a:cubicBezTo>
                  <a:cubicBezTo>
                    <a:pt x="871993" y="555334"/>
                    <a:pt x="870495" y="556140"/>
                    <a:pt x="869113" y="557292"/>
                  </a:cubicBezTo>
                  <a:cubicBezTo>
                    <a:pt x="867731" y="558444"/>
                    <a:pt x="866579" y="559942"/>
                    <a:pt x="865657" y="561900"/>
                  </a:cubicBezTo>
                  <a:cubicBezTo>
                    <a:pt x="864851" y="563858"/>
                    <a:pt x="864275" y="566392"/>
                    <a:pt x="864160" y="569733"/>
                  </a:cubicBezTo>
                  <a:lnTo>
                    <a:pt x="864160" y="570769"/>
                  </a:lnTo>
                  <a:cubicBezTo>
                    <a:pt x="864620" y="572843"/>
                    <a:pt x="865196" y="574686"/>
                    <a:pt x="865888" y="576299"/>
                  </a:cubicBezTo>
                  <a:cubicBezTo>
                    <a:pt x="866579" y="577911"/>
                    <a:pt x="867385" y="579409"/>
                    <a:pt x="868191" y="580791"/>
                  </a:cubicBezTo>
                  <a:cubicBezTo>
                    <a:pt x="868998" y="582173"/>
                    <a:pt x="870034" y="583440"/>
                    <a:pt x="870956" y="584592"/>
                  </a:cubicBezTo>
                  <a:cubicBezTo>
                    <a:pt x="871878" y="585744"/>
                    <a:pt x="872914" y="586896"/>
                    <a:pt x="873836" y="588048"/>
                  </a:cubicBezTo>
                  <a:cubicBezTo>
                    <a:pt x="875333" y="589661"/>
                    <a:pt x="876946" y="591388"/>
                    <a:pt x="878558" y="593001"/>
                  </a:cubicBezTo>
                  <a:cubicBezTo>
                    <a:pt x="880171" y="594614"/>
                    <a:pt x="881899" y="596226"/>
                    <a:pt x="883627" y="597839"/>
                  </a:cubicBezTo>
                  <a:cubicBezTo>
                    <a:pt x="885355" y="599452"/>
                    <a:pt x="887083" y="600949"/>
                    <a:pt x="888695" y="602562"/>
                  </a:cubicBezTo>
                  <a:cubicBezTo>
                    <a:pt x="890423" y="604059"/>
                    <a:pt x="892036" y="605557"/>
                    <a:pt x="893533" y="607170"/>
                  </a:cubicBezTo>
                  <a:cubicBezTo>
                    <a:pt x="894340" y="607861"/>
                    <a:pt x="895031" y="608552"/>
                    <a:pt x="895722" y="609358"/>
                  </a:cubicBezTo>
                  <a:cubicBezTo>
                    <a:pt x="896413" y="610049"/>
                    <a:pt x="897104" y="610741"/>
                    <a:pt x="897680" y="611432"/>
                  </a:cubicBezTo>
                  <a:cubicBezTo>
                    <a:pt x="898256" y="612123"/>
                    <a:pt x="898947" y="612699"/>
                    <a:pt x="899408" y="613275"/>
                  </a:cubicBezTo>
                  <a:cubicBezTo>
                    <a:pt x="899869" y="613851"/>
                    <a:pt x="900330" y="614427"/>
                    <a:pt x="900790" y="614887"/>
                  </a:cubicBezTo>
                  <a:lnTo>
                    <a:pt x="901136" y="615233"/>
                  </a:lnTo>
                  <a:cubicBezTo>
                    <a:pt x="900445" y="615809"/>
                    <a:pt x="899293" y="616270"/>
                    <a:pt x="898026" y="616730"/>
                  </a:cubicBezTo>
                  <a:cubicBezTo>
                    <a:pt x="896759" y="617191"/>
                    <a:pt x="895261" y="617652"/>
                    <a:pt x="893649" y="618113"/>
                  </a:cubicBezTo>
                  <a:cubicBezTo>
                    <a:pt x="892036" y="618573"/>
                    <a:pt x="890308" y="619034"/>
                    <a:pt x="888465" y="619495"/>
                  </a:cubicBezTo>
                  <a:cubicBezTo>
                    <a:pt x="886737" y="619956"/>
                    <a:pt x="884779" y="620417"/>
                    <a:pt x="883051" y="620877"/>
                  </a:cubicBezTo>
                  <a:cubicBezTo>
                    <a:pt x="881323" y="621568"/>
                    <a:pt x="879365" y="622029"/>
                    <a:pt x="877637" y="622605"/>
                  </a:cubicBezTo>
                  <a:cubicBezTo>
                    <a:pt x="875794" y="623181"/>
                    <a:pt x="874066" y="623642"/>
                    <a:pt x="872453" y="624563"/>
                  </a:cubicBezTo>
                  <a:cubicBezTo>
                    <a:pt x="870841" y="625485"/>
                    <a:pt x="869343" y="626637"/>
                    <a:pt x="868191" y="628365"/>
                  </a:cubicBezTo>
                  <a:cubicBezTo>
                    <a:pt x="866924" y="630093"/>
                    <a:pt x="866003" y="632396"/>
                    <a:pt x="865542" y="635622"/>
                  </a:cubicBezTo>
                  <a:lnTo>
                    <a:pt x="865542" y="639077"/>
                  </a:lnTo>
                  <a:cubicBezTo>
                    <a:pt x="866464" y="642533"/>
                    <a:pt x="867615" y="645643"/>
                    <a:pt x="868998" y="648408"/>
                  </a:cubicBezTo>
                  <a:cubicBezTo>
                    <a:pt x="870380" y="651288"/>
                    <a:pt x="871993" y="653822"/>
                    <a:pt x="873836" y="656241"/>
                  </a:cubicBezTo>
                  <a:cubicBezTo>
                    <a:pt x="875679" y="658660"/>
                    <a:pt x="877522" y="661079"/>
                    <a:pt x="879595" y="663383"/>
                  </a:cubicBezTo>
                  <a:cubicBezTo>
                    <a:pt x="881553" y="665686"/>
                    <a:pt x="883627" y="668105"/>
                    <a:pt x="885585" y="670755"/>
                  </a:cubicBezTo>
                  <a:cubicBezTo>
                    <a:pt x="886622" y="671907"/>
                    <a:pt x="887659" y="673174"/>
                    <a:pt x="888580" y="674326"/>
                  </a:cubicBezTo>
                  <a:cubicBezTo>
                    <a:pt x="889617" y="675478"/>
                    <a:pt x="890538" y="676630"/>
                    <a:pt x="891460" y="677781"/>
                  </a:cubicBezTo>
                  <a:cubicBezTo>
                    <a:pt x="892381" y="678933"/>
                    <a:pt x="893188" y="679970"/>
                    <a:pt x="893994" y="681007"/>
                  </a:cubicBezTo>
                  <a:cubicBezTo>
                    <a:pt x="894800" y="682044"/>
                    <a:pt x="895607" y="683080"/>
                    <a:pt x="896183" y="684002"/>
                  </a:cubicBezTo>
                  <a:lnTo>
                    <a:pt x="898486" y="687457"/>
                  </a:lnTo>
                  <a:cubicBezTo>
                    <a:pt x="897680" y="687803"/>
                    <a:pt x="896413" y="688149"/>
                    <a:pt x="895031" y="688264"/>
                  </a:cubicBezTo>
                  <a:cubicBezTo>
                    <a:pt x="893649" y="688494"/>
                    <a:pt x="892036" y="688609"/>
                    <a:pt x="890193" y="688725"/>
                  </a:cubicBezTo>
                  <a:cubicBezTo>
                    <a:pt x="888465" y="688725"/>
                    <a:pt x="886507" y="688955"/>
                    <a:pt x="884433" y="688955"/>
                  </a:cubicBezTo>
                  <a:cubicBezTo>
                    <a:pt x="882475" y="688955"/>
                    <a:pt x="880517" y="688955"/>
                    <a:pt x="878558" y="689070"/>
                  </a:cubicBezTo>
                  <a:cubicBezTo>
                    <a:pt x="876600" y="689416"/>
                    <a:pt x="874527" y="689416"/>
                    <a:pt x="872569" y="689531"/>
                  </a:cubicBezTo>
                  <a:cubicBezTo>
                    <a:pt x="870610" y="689531"/>
                    <a:pt x="868537" y="689876"/>
                    <a:pt x="866809" y="690337"/>
                  </a:cubicBezTo>
                  <a:cubicBezTo>
                    <a:pt x="864966" y="690798"/>
                    <a:pt x="863353" y="691604"/>
                    <a:pt x="861741" y="693102"/>
                  </a:cubicBezTo>
                  <a:cubicBezTo>
                    <a:pt x="860243" y="694484"/>
                    <a:pt x="858976" y="696557"/>
                    <a:pt x="857939" y="699552"/>
                  </a:cubicBezTo>
                  <a:cubicBezTo>
                    <a:pt x="857939" y="700013"/>
                    <a:pt x="857824" y="700474"/>
                    <a:pt x="857709" y="701050"/>
                  </a:cubicBezTo>
                  <a:cubicBezTo>
                    <a:pt x="857709" y="701511"/>
                    <a:pt x="857709" y="701971"/>
                    <a:pt x="857709" y="702547"/>
                  </a:cubicBezTo>
                  <a:cubicBezTo>
                    <a:pt x="857709" y="703008"/>
                    <a:pt x="857709" y="703584"/>
                    <a:pt x="857709" y="704045"/>
                  </a:cubicBezTo>
                  <a:cubicBezTo>
                    <a:pt x="857709" y="704506"/>
                    <a:pt x="857709" y="705082"/>
                    <a:pt x="857824" y="705542"/>
                  </a:cubicBezTo>
                  <a:cubicBezTo>
                    <a:pt x="858515" y="708653"/>
                    <a:pt x="859437" y="711647"/>
                    <a:pt x="860589" y="714527"/>
                  </a:cubicBezTo>
                  <a:cubicBezTo>
                    <a:pt x="861741" y="717292"/>
                    <a:pt x="863123" y="719941"/>
                    <a:pt x="864620" y="722591"/>
                  </a:cubicBezTo>
                  <a:cubicBezTo>
                    <a:pt x="866118" y="725240"/>
                    <a:pt x="867731" y="727774"/>
                    <a:pt x="869459" y="730308"/>
                  </a:cubicBezTo>
                  <a:cubicBezTo>
                    <a:pt x="871071" y="732843"/>
                    <a:pt x="872799" y="735492"/>
                    <a:pt x="874527" y="738141"/>
                  </a:cubicBezTo>
                  <a:cubicBezTo>
                    <a:pt x="875794" y="739984"/>
                    <a:pt x="877061" y="741827"/>
                    <a:pt x="878213" y="743670"/>
                  </a:cubicBezTo>
                  <a:cubicBezTo>
                    <a:pt x="879365" y="745513"/>
                    <a:pt x="880517" y="747357"/>
                    <a:pt x="881438" y="748969"/>
                  </a:cubicBezTo>
                  <a:cubicBezTo>
                    <a:pt x="882475" y="750697"/>
                    <a:pt x="883397" y="752310"/>
                    <a:pt x="884088" y="753692"/>
                  </a:cubicBezTo>
                  <a:cubicBezTo>
                    <a:pt x="884894" y="755074"/>
                    <a:pt x="885470" y="756341"/>
                    <a:pt x="886046" y="757263"/>
                  </a:cubicBezTo>
                  <a:cubicBezTo>
                    <a:pt x="885700" y="757263"/>
                    <a:pt x="885355" y="757263"/>
                    <a:pt x="884894" y="757378"/>
                  </a:cubicBezTo>
                  <a:cubicBezTo>
                    <a:pt x="884548" y="757378"/>
                    <a:pt x="884088" y="757378"/>
                    <a:pt x="883627" y="757378"/>
                  </a:cubicBezTo>
                  <a:cubicBezTo>
                    <a:pt x="883166" y="757378"/>
                    <a:pt x="882705" y="757378"/>
                    <a:pt x="882245" y="757378"/>
                  </a:cubicBezTo>
                  <a:cubicBezTo>
                    <a:pt x="881784" y="757378"/>
                    <a:pt x="881208" y="757378"/>
                    <a:pt x="880632" y="757378"/>
                  </a:cubicBezTo>
                  <a:cubicBezTo>
                    <a:pt x="879134" y="757148"/>
                    <a:pt x="877291" y="756917"/>
                    <a:pt x="875564" y="756687"/>
                  </a:cubicBezTo>
                  <a:cubicBezTo>
                    <a:pt x="873721" y="756341"/>
                    <a:pt x="871878" y="755996"/>
                    <a:pt x="869919" y="755650"/>
                  </a:cubicBezTo>
                  <a:cubicBezTo>
                    <a:pt x="867961" y="755305"/>
                    <a:pt x="866003" y="754959"/>
                    <a:pt x="864045" y="754614"/>
                  </a:cubicBezTo>
                  <a:cubicBezTo>
                    <a:pt x="861971" y="754268"/>
                    <a:pt x="860128" y="754038"/>
                    <a:pt x="858285" y="753807"/>
                  </a:cubicBezTo>
                  <a:cubicBezTo>
                    <a:pt x="856787" y="753807"/>
                    <a:pt x="855175" y="753692"/>
                    <a:pt x="853562" y="753692"/>
                  </a:cubicBezTo>
                  <a:cubicBezTo>
                    <a:pt x="852065" y="753692"/>
                    <a:pt x="850452" y="753692"/>
                    <a:pt x="848955" y="753922"/>
                  </a:cubicBezTo>
                  <a:cubicBezTo>
                    <a:pt x="847457" y="754268"/>
                    <a:pt x="846075" y="754844"/>
                    <a:pt x="844693" y="755996"/>
                  </a:cubicBezTo>
                  <a:cubicBezTo>
                    <a:pt x="843425" y="757033"/>
                    <a:pt x="842158" y="758530"/>
                    <a:pt x="841122" y="760834"/>
                  </a:cubicBezTo>
                  <a:cubicBezTo>
                    <a:pt x="840776" y="761525"/>
                    <a:pt x="840661" y="762331"/>
                    <a:pt x="840430" y="763022"/>
                  </a:cubicBezTo>
                  <a:cubicBezTo>
                    <a:pt x="840315" y="763829"/>
                    <a:pt x="840200" y="764520"/>
                    <a:pt x="840200" y="765326"/>
                  </a:cubicBezTo>
                  <a:cubicBezTo>
                    <a:pt x="840200" y="766133"/>
                    <a:pt x="840200" y="766939"/>
                    <a:pt x="840200" y="767630"/>
                  </a:cubicBezTo>
                  <a:cubicBezTo>
                    <a:pt x="840200" y="768436"/>
                    <a:pt x="840315" y="769128"/>
                    <a:pt x="840430" y="769819"/>
                  </a:cubicBezTo>
                  <a:cubicBezTo>
                    <a:pt x="840891" y="772583"/>
                    <a:pt x="841582" y="775348"/>
                    <a:pt x="842504" y="777997"/>
                  </a:cubicBezTo>
                  <a:cubicBezTo>
                    <a:pt x="843425" y="780647"/>
                    <a:pt x="844347" y="783411"/>
                    <a:pt x="845614" y="786061"/>
                  </a:cubicBezTo>
                  <a:cubicBezTo>
                    <a:pt x="846766" y="788710"/>
                    <a:pt x="848033" y="791359"/>
                    <a:pt x="849300" y="794009"/>
                  </a:cubicBezTo>
                  <a:cubicBezTo>
                    <a:pt x="850567" y="796658"/>
                    <a:pt x="851949" y="799423"/>
                    <a:pt x="853332" y="802187"/>
                  </a:cubicBezTo>
                  <a:cubicBezTo>
                    <a:pt x="854484" y="804261"/>
                    <a:pt x="855405" y="806334"/>
                    <a:pt x="856442" y="808408"/>
                  </a:cubicBezTo>
                  <a:cubicBezTo>
                    <a:pt x="857363" y="810481"/>
                    <a:pt x="858285" y="812439"/>
                    <a:pt x="859206" y="814282"/>
                  </a:cubicBezTo>
                  <a:cubicBezTo>
                    <a:pt x="860013" y="816125"/>
                    <a:pt x="860819" y="817968"/>
                    <a:pt x="861395" y="819466"/>
                  </a:cubicBezTo>
                  <a:cubicBezTo>
                    <a:pt x="861971" y="820963"/>
                    <a:pt x="862547" y="822346"/>
                    <a:pt x="862893" y="823382"/>
                  </a:cubicBezTo>
                  <a:cubicBezTo>
                    <a:pt x="862893" y="823382"/>
                    <a:pt x="862893" y="823382"/>
                    <a:pt x="862893" y="823382"/>
                  </a:cubicBezTo>
                  <a:lnTo>
                    <a:pt x="862777" y="823382"/>
                  </a:lnTo>
                  <a:cubicBezTo>
                    <a:pt x="862777" y="823382"/>
                    <a:pt x="862777" y="823382"/>
                    <a:pt x="862662" y="823382"/>
                  </a:cubicBezTo>
                  <a:lnTo>
                    <a:pt x="862662" y="823382"/>
                  </a:lnTo>
                  <a:cubicBezTo>
                    <a:pt x="860819" y="823267"/>
                    <a:pt x="858285" y="822576"/>
                    <a:pt x="855405" y="821539"/>
                  </a:cubicBezTo>
                  <a:cubicBezTo>
                    <a:pt x="852525" y="820618"/>
                    <a:pt x="849300" y="819351"/>
                    <a:pt x="845960" y="818084"/>
                  </a:cubicBezTo>
                  <a:cubicBezTo>
                    <a:pt x="842619" y="816816"/>
                    <a:pt x="839048" y="815549"/>
                    <a:pt x="835592" y="814513"/>
                  </a:cubicBezTo>
                  <a:cubicBezTo>
                    <a:pt x="832252" y="813476"/>
                    <a:pt x="828911" y="812670"/>
                    <a:pt x="826032" y="812324"/>
                  </a:cubicBezTo>
                  <a:cubicBezTo>
                    <a:pt x="825110" y="812324"/>
                    <a:pt x="824189" y="812324"/>
                    <a:pt x="823267" y="812324"/>
                  </a:cubicBezTo>
                  <a:cubicBezTo>
                    <a:pt x="822346" y="812324"/>
                    <a:pt x="821309" y="812554"/>
                    <a:pt x="820387" y="812900"/>
                  </a:cubicBezTo>
                  <a:cubicBezTo>
                    <a:pt x="819466" y="813130"/>
                    <a:pt x="818544" y="813706"/>
                    <a:pt x="817623" y="814397"/>
                  </a:cubicBezTo>
                  <a:cubicBezTo>
                    <a:pt x="816701" y="815089"/>
                    <a:pt x="815895" y="816010"/>
                    <a:pt x="815089" y="817277"/>
                  </a:cubicBezTo>
                  <a:cubicBezTo>
                    <a:pt x="814513" y="818314"/>
                    <a:pt x="814052" y="819466"/>
                    <a:pt x="813821" y="820503"/>
                  </a:cubicBezTo>
                  <a:cubicBezTo>
                    <a:pt x="813476" y="821539"/>
                    <a:pt x="813361" y="822691"/>
                    <a:pt x="813245" y="823843"/>
                  </a:cubicBezTo>
                  <a:cubicBezTo>
                    <a:pt x="813245" y="824995"/>
                    <a:pt x="813245" y="826032"/>
                    <a:pt x="813245" y="827184"/>
                  </a:cubicBezTo>
                  <a:cubicBezTo>
                    <a:pt x="813245" y="828336"/>
                    <a:pt x="813476" y="829372"/>
                    <a:pt x="813591" y="830294"/>
                  </a:cubicBezTo>
                  <a:cubicBezTo>
                    <a:pt x="814282" y="834556"/>
                    <a:pt x="815434" y="839394"/>
                    <a:pt x="816932" y="844462"/>
                  </a:cubicBezTo>
                  <a:cubicBezTo>
                    <a:pt x="818429" y="849415"/>
                    <a:pt x="820272" y="854599"/>
                    <a:pt x="822000" y="859552"/>
                  </a:cubicBezTo>
                  <a:cubicBezTo>
                    <a:pt x="823728" y="864505"/>
                    <a:pt x="825456" y="869228"/>
                    <a:pt x="826838" y="873375"/>
                  </a:cubicBezTo>
                  <a:cubicBezTo>
                    <a:pt x="828220" y="877522"/>
                    <a:pt x="829257" y="881208"/>
                    <a:pt x="829718" y="883742"/>
                  </a:cubicBezTo>
                  <a:cubicBezTo>
                    <a:pt x="827759" y="883281"/>
                    <a:pt x="824995" y="881899"/>
                    <a:pt x="821770" y="880056"/>
                  </a:cubicBezTo>
                  <a:cubicBezTo>
                    <a:pt x="818544" y="878328"/>
                    <a:pt x="814743" y="876024"/>
                    <a:pt x="810826" y="873721"/>
                  </a:cubicBezTo>
                  <a:cubicBezTo>
                    <a:pt x="806795" y="871417"/>
                    <a:pt x="802763" y="869228"/>
                    <a:pt x="798731" y="867385"/>
                  </a:cubicBezTo>
                  <a:cubicBezTo>
                    <a:pt x="794700" y="865542"/>
                    <a:pt x="790899" y="864275"/>
                    <a:pt x="787558" y="863814"/>
                  </a:cubicBezTo>
                  <a:cubicBezTo>
                    <a:pt x="786867" y="863814"/>
                    <a:pt x="786176" y="863814"/>
                    <a:pt x="785485" y="863814"/>
                  </a:cubicBezTo>
                  <a:cubicBezTo>
                    <a:pt x="784793" y="863814"/>
                    <a:pt x="784102" y="864045"/>
                    <a:pt x="783411" y="864275"/>
                  </a:cubicBezTo>
                  <a:cubicBezTo>
                    <a:pt x="782720" y="864505"/>
                    <a:pt x="782029" y="864851"/>
                    <a:pt x="781222" y="865312"/>
                  </a:cubicBezTo>
                  <a:cubicBezTo>
                    <a:pt x="780531" y="865772"/>
                    <a:pt x="779840" y="866348"/>
                    <a:pt x="779149" y="867155"/>
                  </a:cubicBezTo>
                  <a:cubicBezTo>
                    <a:pt x="777997" y="868652"/>
                    <a:pt x="777306" y="870150"/>
                    <a:pt x="776730" y="871878"/>
                  </a:cubicBezTo>
                  <a:cubicBezTo>
                    <a:pt x="776269" y="873490"/>
                    <a:pt x="775924" y="875218"/>
                    <a:pt x="775809" y="876831"/>
                  </a:cubicBezTo>
                  <a:cubicBezTo>
                    <a:pt x="775693" y="878559"/>
                    <a:pt x="775693" y="880286"/>
                    <a:pt x="775809" y="881899"/>
                  </a:cubicBezTo>
                  <a:cubicBezTo>
                    <a:pt x="775924" y="883627"/>
                    <a:pt x="776039" y="885355"/>
                    <a:pt x="776269" y="886852"/>
                  </a:cubicBezTo>
                  <a:cubicBezTo>
                    <a:pt x="776730" y="890654"/>
                    <a:pt x="777421" y="894685"/>
                    <a:pt x="778228" y="898832"/>
                  </a:cubicBezTo>
                  <a:cubicBezTo>
                    <a:pt x="779034" y="902979"/>
                    <a:pt x="779955" y="907356"/>
                    <a:pt x="780877" y="911388"/>
                  </a:cubicBezTo>
                  <a:cubicBezTo>
                    <a:pt x="781798" y="915535"/>
                    <a:pt x="782720" y="919566"/>
                    <a:pt x="783526" y="923253"/>
                  </a:cubicBezTo>
                  <a:cubicBezTo>
                    <a:pt x="784333" y="926939"/>
                    <a:pt x="784909" y="930279"/>
                    <a:pt x="785139" y="933044"/>
                  </a:cubicBezTo>
                  <a:lnTo>
                    <a:pt x="785485" y="935693"/>
                  </a:lnTo>
                  <a:cubicBezTo>
                    <a:pt x="784563" y="935232"/>
                    <a:pt x="783526" y="934541"/>
                    <a:pt x="782259" y="933735"/>
                  </a:cubicBezTo>
                  <a:cubicBezTo>
                    <a:pt x="780992" y="932929"/>
                    <a:pt x="779610" y="932007"/>
                    <a:pt x="778112" y="930855"/>
                  </a:cubicBezTo>
                  <a:cubicBezTo>
                    <a:pt x="776615" y="929818"/>
                    <a:pt x="775002" y="928667"/>
                    <a:pt x="773390" y="927284"/>
                  </a:cubicBezTo>
                  <a:cubicBezTo>
                    <a:pt x="771777" y="926017"/>
                    <a:pt x="770049" y="924750"/>
                    <a:pt x="768436" y="923368"/>
                  </a:cubicBezTo>
                  <a:cubicBezTo>
                    <a:pt x="766017" y="921525"/>
                    <a:pt x="763829" y="919682"/>
                    <a:pt x="761525" y="917839"/>
                  </a:cubicBezTo>
                  <a:cubicBezTo>
                    <a:pt x="759221" y="915996"/>
                    <a:pt x="757032" y="914268"/>
                    <a:pt x="754613" y="912655"/>
                  </a:cubicBezTo>
                  <a:cubicBezTo>
                    <a:pt x="752425" y="911042"/>
                    <a:pt x="750006" y="909660"/>
                    <a:pt x="747702" y="908623"/>
                  </a:cubicBezTo>
                  <a:cubicBezTo>
                    <a:pt x="745398" y="907587"/>
                    <a:pt x="742979" y="906780"/>
                    <a:pt x="740445" y="906550"/>
                  </a:cubicBezTo>
                  <a:cubicBezTo>
                    <a:pt x="739984" y="906550"/>
                    <a:pt x="739523" y="906550"/>
                    <a:pt x="738948" y="906550"/>
                  </a:cubicBezTo>
                  <a:cubicBezTo>
                    <a:pt x="738487" y="906550"/>
                    <a:pt x="737911" y="906665"/>
                    <a:pt x="737335" y="906780"/>
                  </a:cubicBezTo>
                  <a:cubicBezTo>
                    <a:pt x="736759" y="907011"/>
                    <a:pt x="736183" y="907126"/>
                    <a:pt x="735722" y="907471"/>
                  </a:cubicBezTo>
                  <a:cubicBezTo>
                    <a:pt x="735146" y="907702"/>
                    <a:pt x="734570" y="908047"/>
                    <a:pt x="734110" y="908508"/>
                  </a:cubicBezTo>
                  <a:cubicBezTo>
                    <a:pt x="732612" y="909890"/>
                    <a:pt x="731575" y="911388"/>
                    <a:pt x="730769" y="913001"/>
                  </a:cubicBezTo>
                  <a:cubicBezTo>
                    <a:pt x="729963" y="914613"/>
                    <a:pt x="729387" y="916341"/>
                    <a:pt x="729041" y="918184"/>
                  </a:cubicBezTo>
                  <a:cubicBezTo>
                    <a:pt x="728696" y="919912"/>
                    <a:pt x="728580" y="921870"/>
                    <a:pt x="728465" y="923598"/>
                  </a:cubicBezTo>
                  <a:cubicBezTo>
                    <a:pt x="728465" y="925441"/>
                    <a:pt x="728465" y="927284"/>
                    <a:pt x="728350" y="929127"/>
                  </a:cubicBezTo>
                  <a:cubicBezTo>
                    <a:pt x="728350" y="931892"/>
                    <a:pt x="728465" y="934887"/>
                    <a:pt x="728696" y="937882"/>
                  </a:cubicBezTo>
                  <a:cubicBezTo>
                    <a:pt x="728926" y="940992"/>
                    <a:pt x="729041" y="943987"/>
                    <a:pt x="729387" y="947097"/>
                  </a:cubicBezTo>
                  <a:cubicBezTo>
                    <a:pt x="729617" y="950207"/>
                    <a:pt x="729963" y="953317"/>
                    <a:pt x="730193" y="956312"/>
                  </a:cubicBezTo>
                  <a:cubicBezTo>
                    <a:pt x="730423" y="959307"/>
                    <a:pt x="730654" y="962302"/>
                    <a:pt x="730884" y="965067"/>
                  </a:cubicBezTo>
                  <a:cubicBezTo>
                    <a:pt x="730884" y="966334"/>
                    <a:pt x="730999" y="967716"/>
                    <a:pt x="731115" y="968868"/>
                  </a:cubicBezTo>
                  <a:cubicBezTo>
                    <a:pt x="731115" y="970135"/>
                    <a:pt x="731115" y="971287"/>
                    <a:pt x="731115" y="972439"/>
                  </a:cubicBezTo>
                  <a:cubicBezTo>
                    <a:pt x="731115" y="973591"/>
                    <a:pt x="731115" y="974628"/>
                    <a:pt x="731115" y="975549"/>
                  </a:cubicBezTo>
                  <a:cubicBezTo>
                    <a:pt x="731115" y="976471"/>
                    <a:pt x="731115" y="977277"/>
                    <a:pt x="730999" y="977968"/>
                  </a:cubicBezTo>
                  <a:cubicBezTo>
                    <a:pt x="729963" y="977277"/>
                    <a:pt x="728580" y="976240"/>
                    <a:pt x="727083" y="974858"/>
                  </a:cubicBezTo>
                  <a:cubicBezTo>
                    <a:pt x="725585" y="973591"/>
                    <a:pt x="723973" y="971863"/>
                    <a:pt x="722245" y="970135"/>
                  </a:cubicBezTo>
                  <a:cubicBezTo>
                    <a:pt x="720517" y="968292"/>
                    <a:pt x="718674" y="966334"/>
                    <a:pt x="716716" y="964376"/>
                  </a:cubicBezTo>
                  <a:cubicBezTo>
                    <a:pt x="714758" y="962417"/>
                    <a:pt x="712914" y="960229"/>
                    <a:pt x="710956" y="958270"/>
                  </a:cubicBezTo>
                  <a:cubicBezTo>
                    <a:pt x="708883" y="956082"/>
                    <a:pt x="706809" y="953893"/>
                    <a:pt x="704736" y="951820"/>
                  </a:cubicBezTo>
                  <a:cubicBezTo>
                    <a:pt x="702663" y="949746"/>
                    <a:pt x="700704" y="947788"/>
                    <a:pt x="698631" y="945945"/>
                  </a:cubicBezTo>
                  <a:cubicBezTo>
                    <a:pt x="696557" y="944217"/>
                    <a:pt x="694484" y="942605"/>
                    <a:pt x="692180" y="941453"/>
                  </a:cubicBezTo>
                  <a:cubicBezTo>
                    <a:pt x="689876" y="940186"/>
                    <a:pt x="687457" y="939379"/>
                    <a:pt x="684808" y="938918"/>
                  </a:cubicBezTo>
                  <a:lnTo>
                    <a:pt x="683771" y="938918"/>
                  </a:lnTo>
                  <a:cubicBezTo>
                    <a:pt x="683771" y="938918"/>
                    <a:pt x="682965" y="938918"/>
                    <a:pt x="682619" y="939034"/>
                  </a:cubicBezTo>
                  <a:cubicBezTo>
                    <a:pt x="682159" y="939034"/>
                    <a:pt x="681813" y="939264"/>
                    <a:pt x="681352" y="939379"/>
                  </a:cubicBezTo>
                  <a:cubicBezTo>
                    <a:pt x="680892" y="939494"/>
                    <a:pt x="680546" y="939725"/>
                    <a:pt x="680085" y="939955"/>
                  </a:cubicBezTo>
                  <a:cubicBezTo>
                    <a:pt x="678357" y="940877"/>
                    <a:pt x="676975" y="942144"/>
                    <a:pt x="675938" y="943526"/>
                  </a:cubicBezTo>
                  <a:cubicBezTo>
                    <a:pt x="674902" y="944908"/>
                    <a:pt x="674095" y="946521"/>
                    <a:pt x="673404" y="948249"/>
                  </a:cubicBezTo>
                  <a:cubicBezTo>
                    <a:pt x="672828" y="949862"/>
                    <a:pt x="672367" y="951705"/>
                    <a:pt x="672022" y="953548"/>
                  </a:cubicBezTo>
                  <a:cubicBezTo>
                    <a:pt x="671676" y="955391"/>
                    <a:pt x="671446" y="957234"/>
                    <a:pt x="671100" y="958962"/>
                  </a:cubicBezTo>
                  <a:cubicBezTo>
                    <a:pt x="670755" y="961841"/>
                    <a:pt x="670409" y="964721"/>
                    <a:pt x="670179" y="967716"/>
                  </a:cubicBezTo>
                  <a:cubicBezTo>
                    <a:pt x="669948" y="970711"/>
                    <a:pt x="669718" y="973936"/>
                    <a:pt x="669603" y="977047"/>
                  </a:cubicBezTo>
                  <a:cubicBezTo>
                    <a:pt x="669488" y="980157"/>
                    <a:pt x="669257" y="983382"/>
                    <a:pt x="669142" y="986377"/>
                  </a:cubicBezTo>
                  <a:cubicBezTo>
                    <a:pt x="669027" y="989372"/>
                    <a:pt x="668796" y="992367"/>
                    <a:pt x="668681" y="995247"/>
                  </a:cubicBezTo>
                  <a:cubicBezTo>
                    <a:pt x="668566" y="996629"/>
                    <a:pt x="668451" y="997896"/>
                    <a:pt x="668336" y="999163"/>
                  </a:cubicBezTo>
                  <a:cubicBezTo>
                    <a:pt x="668336" y="1000430"/>
                    <a:pt x="668105" y="1001582"/>
                    <a:pt x="667990" y="1002734"/>
                  </a:cubicBezTo>
                  <a:cubicBezTo>
                    <a:pt x="667875" y="1003771"/>
                    <a:pt x="667760" y="1004808"/>
                    <a:pt x="667529" y="1005729"/>
                  </a:cubicBezTo>
                  <a:cubicBezTo>
                    <a:pt x="667299" y="1006650"/>
                    <a:pt x="667184" y="1007457"/>
                    <a:pt x="666953" y="1008148"/>
                  </a:cubicBezTo>
                  <a:cubicBezTo>
                    <a:pt x="665917" y="1007226"/>
                    <a:pt x="664765" y="1005729"/>
                    <a:pt x="663382" y="1004116"/>
                  </a:cubicBezTo>
                  <a:cubicBezTo>
                    <a:pt x="662000" y="1002388"/>
                    <a:pt x="660503" y="1000430"/>
                    <a:pt x="658890" y="998242"/>
                  </a:cubicBezTo>
                  <a:cubicBezTo>
                    <a:pt x="657277" y="996053"/>
                    <a:pt x="655550" y="993634"/>
                    <a:pt x="653822" y="991215"/>
                  </a:cubicBezTo>
                  <a:cubicBezTo>
                    <a:pt x="652094" y="988681"/>
                    <a:pt x="650366" y="986147"/>
                    <a:pt x="648638" y="983728"/>
                  </a:cubicBezTo>
                  <a:cubicBezTo>
                    <a:pt x="646565" y="981078"/>
                    <a:pt x="644606" y="978314"/>
                    <a:pt x="642648" y="975664"/>
                  </a:cubicBezTo>
                  <a:cubicBezTo>
                    <a:pt x="640690" y="973015"/>
                    <a:pt x="638847" y="970481"/>
                    <a:pt x="636774" y="968177"/>
                  </a:cubicBezTo>
                  <a:cubicBezTo>
                    <a:pt x="634700" y="965873"/>
                    <a:pt x="632512" y="963800"/>
                    <a:pt x="629977" y="962187"/>
                  </a:cubicBezTo>
                  <a:cubicBezTo>
                    <a:pt x="627558" y="960574"/>
                    <a:pt x="624679" y="959422"/>
                    <a:pt x="621453" y="958846"/>
                  </a:cubicBezTo>
                  <a:lnTo>
                    <a:pt x="618573" y="959422"/>
                  </a:lnTo>
                  <a:cubicBezTo>
                    <a:pt x="616615" y="959998"/>
                    <a:pt x="615118" y="960805"/>
                    <a:pt x="613735" y="961957"/>
                  </a:cubicBezTo>
                  <a:cubicBezTo>
                    <a:pt x="612468" y="963108"/>
                    <a:pt x="611432" y="964491"/>
                    <a:pt x="610510" y="965988"/>
                  </a:cubicBezTo>
                  <a:cubicBezTo>
                    <a:pt x="609589" y="967486"/>
                    <a:pt x="608897" y="969214"/>
                    <a:pt x="608206" y="970826"/>
                  </a:cubicBezTo>
                  <a:cubicBezTo>
                    <a:pt x="607515" y="972554"/>
                    <a:pt x="606939" y="974282"/>
                    <a:pt x="606363" y="976010"/>
                  </a:cubicBezTo>
                  <a:cubicBezTo>
                    <a:pt x="605557" y="978659"/>
                    <a:pt x="604751" y="981539"/>
                    <a:pt x="604059" y="984534"/>
                  </a:cubicBezTo>
                  <a:cubicBezTo>
                    <a:pt x="603368" y="987529"/>
                    <a:pt x="602677" y="990524"/>
                    <a:pt x="602101" y="993634"/>
                  </a:cubicBezTo>
                  <a:cubicBezTo>
                    <a:pt x="601525" y="996629"/>
                    <a:pt x="600834" y="999739"/>
                    <a:pt x="600258" y="1002849"/>
                  </a:cubicBezTo>
                  <a:cubicBezTo>
                    <a:pt x="599682" y="1005844"/>
                    <a:pt x="599106" y="1008724"/>
                    <a:pt x="598415" y="1011488"/>
                  </a:cubicBezTo>
                  <a:cubicBezTo>
                    <a:pt x="598069" y="1012756"/>
                    <a:pt x="597724" y="1014023"/>
                    <a:pt x="597494" y="1015175"/>
                  </a:cubicBezTo>
                  <a:cubicBezTo>
                    <a:pt x="597148" y="1016327"/>
                    <a:pt x="596802" y="1017478"/>
                    <a:pt x="596572" y="1018630"/>
                  </a:cubicBezTo>
                  <a:cubicBezTo>
                    <a:pt x="596226" y="1019667"/>
                    <a:pt x="595881" y="1020704"/>
                    <a:pt x="595650" y="1021625"/>
                  </a:cubicBezTo>
                  <a:cubicBezTo>
                    <a:pt x="595305" y="1022547"/>
                    <a:pt x="595075" y="1023238"/>
                    <a:pt x="594729" y="1023929"/>
                  </a:cubicBezTo>
                  <a:cubicBezTo>
                    <a:pt x="594499" y="1023584"/>
                    <a:pt x="594153" y="1023238"/>
                    <a:pt x="593923" y="1022777"/>
                  </a:cubicBezTo>
                  <a:cubicBezTo>
                    <a:pt x="593577" y="1022316"/>
                    <a:pt x="593231" y="1021856"/>
                    <a:pt x="593001" y="1021395"/>
                  </a:cubicBezTo>
                  <a:cubicBezTo>
                    <a:pt x="592655" y="1020934"/>
                    <a:pt x="592310" y="1020358"/>
                    <a:pt x="591964" y="1019782"/>
                  </a:cubicBezTo>
                  <a:cubicBezTo>
                    <a:pt x="591619" y="1019091"/>
                    <a:pt x="591273" y="1018515"/>
                    <a:pt x="590812" y="1017824"/>
                  </a:cubicBezTo>
                  <a:cubicBezTo>
                    <a:pt x="589661" y="1015751"/>
                    <a:pt x="588393" y="1013447"/>
                    <a:pt x="587126" y="1011028"/>
                  </a:cubicBezTo>
                  <a:cubicBezTo>
                    <a:pt x="585859" y="1008609"/>
                    <a:pt x="584477" y="1005959"/>
                    <a:pt x="583095" y="1003425"/>
                  </a:cubicBezTo>
                  <a:cubicBezTo>
                    <a:pt x="581712" y="1000776"/>
                    <a:pt x="580330" y="998127"/>
                    <a:pt x="578948" y="995362"/>
                  </a:cubicBezTo>
                  <a:cubicBezTo>
                    <a:pt x="577566" y="992713"/>
                    <a:pt x="576068" y="989948"/>
                    <a:pt x="574686" y="987529"/>
                  </a:cubicBezTo>
                  <a:cubicBezTo>
                    <a:pt x="573073" y="985110"/>
                    <a:pt x="571691" y="982576"/>
                    <a:pt x="570309" y="980157"/>
                  </a:cubicBezTo>
                  <a:cubicBezTo>
                    <a:pt x="568811" y="977738"/>
                    <a:pt x="567314" y="975319"/>
                    <a:pt x="565701" y="973245"/>
                  </a:cubicBezTo>
                  <a:cubicBezTo>
                    <a:pt x="563973" y="971172"/>
                    <a:pt x="562130" y="969214"/>
                    <a:pt x="559941" y="967831"/>
                  </a:cubicBezTo>
                  <a:cubicBezTo>
                    <a:pt x="557753" y="966334"/>
                    <a:pt x="555103" y="965182"/>
                    <a:pt x="551878" y="964721"/>
                  </a:cubicBezTo>
                  <a:cubicBezTo>
                    <a:pt x="549574" y="964836"/>
                    <a:pt x="547731" y="965412"/>
                    <a:pt x="546119" y="966334"/>
                  </a:cubicBezTo>
                  <a:cubicBezTo>
                    <a:pt x="544506" y="967140"/>
                    <a:pt x="543124" y="968292"/>
                    <a:pt x="541972" y="969559"/>
                  </a:cubicBezTo>
                  <a:cubicBezTo>
                    <a:pt x="540705" y="970826"/>
                    <a:pt x="539783" y="972209"/>
                    <a:pt x="538746" y="973821"/>
                  </a:cubicBezTo>
                  <a:cubicBezTo>
                    <a:pt x="537710" y="975319"/>
                    <a:pt x="536903" y="976816"/>
                    <a:pt x="536097" y="978314"/>
                  </a:cubicBezTo>
                  <a:cubicBezTo>
                    <a:pt x="534830" y="980733"/>
                    <a:pt x="533563" y="983497"/>
                    <a:pt x="532411" y="986262"/>
                  </a:cubicBezTo>
                  <a:cubicBezTo>
                    <a:pt x="531144" y="989026"/>
                    <a:pt x="530107" y="991906"/>
                    <a:pt x="528955" y="994786"/>
                  </a:cubicBezTo>
                  <a:cubicBezTo>
                    <a:pt x="527918" y="997666"/>
                    <a:pt x="526767" y="1000661"/>
                    <a:pt x="525730" y="1003425"/>
                  </a:cubicBezTo>
                  <a:cubicBezTo>
                    <a:pt x="524693" y="1006305"/>
                    <a:pt x="523656" y="1009070"/>
                    <a:pt x="522620" y="1011604"/>
                  </a:cubicBezTo>
                  <a:cubicBezTo>
                    <a:pt x="522044" y="1012871"/>
                    <a:pt x="521468" y="1014138"/>
                    <a:pt x="521007" y="1015290"/>
                  </a:cubicBezTo>
                  <a:cubicBezTo>
                    <a:pt x="520546" y="1016442"/>
                    <a:pt x="519970" y="1017594"/>
                    <a:pt x="519509" y="1018630"/>
                  </a:cubicBezTo>
                  <a:cubicBezTo>
                    <a:pt x="519049" y="1019667"/>
                    <a:pt x="518473" y="1020589"/>
                    <a:pt x="518127" y="1021395"/>
                  </a:cubicBezTo>
                  <a:cubicBezTo>
                    <a:pt x="517666" y="1022201"/>
                    <a:pt x="517206" y="1022892"/>
                    <a:pt x="516745" y="1023468"/>
                  </a:cubicBezTo>
                  <a:lnTo>
                    <a:pt x="516745" y="1023699"/>
                  </a:lnTo>
                  <a:cubicBezTo>
                    <a:pt x="515823" y="1022201"/>
                    <a:pt x="514902" y="1020128"/>
                    <a:pt x="513865" y="1017709"/>
                  </a:cubicBezTo>
                  <a:cubicBezTo>
                    <a:pt x="512828" y="1015290"/>
                    <a:pt x="511677" y="1012410"/>
                    <a:pt x="510525" y="1009415"/>
                  </a:cubicBezTo>
                  <a:cubicBezTo>
                    <a:pt x="509373" y="1006305"/>
                    <a:pt x="508106" y="1003080"/>
                    <a:pt x="506954" y="999624"/>
                  </a:cubicBezTo>
                  <a:cubicBezTo>
                    <a:pt x="505802" y="996283"/>
                    <a:pt x="504535" y="992943"/>
                    <a:pt x="503383" y="989602"/>
                  </a:cubicBezTo>
                  <a:cubicBezTo>
                    <a:pt x="501885" y="986262"/>
                    <a:pt x="500618" y="982806"/>
                    <a:pt x="499351" y="979466"/>
                  </a:cubicBezTo>
                  <a:cubicBezTo>
                    <a:pt x="498084" y="976240"/>
                    <a:pt x="496817" y="972900"/>
                    <a:pt x="495319" y="969905"/>
                  </a:cubicBezTo>
                  <a:cubicBezTo>
                    <a:pt x="493707" y="966910"/>
                    <a:pt x="491979" y="964145"/>
                    <a:pt x="489560" y="961611"/>
                  </a:cubicBezTo>
                  <a:cubicBezTo>
                    <a:pt x="487141" y="959192"/>
                    <a:pt x="484261" y="957119"/>
                    <a:pt x="480575" y="955621"/>
                  </a:cubicBezTo>
                  <a:lnTo>
                    <a:pt x="478156" y="955276"/>
                  </a:lnTo>
                  <a:cubicBezTo>
                    <a:pt x="474240" y="955852"/>
                    <a:pt x="471014" y="957234"/>
                    <a:pt x="468250" y="959077"/>
                  </a:cubicBezTo>
                  <a:cubicBezTo>
                    <a:pt x="465485" y="961035"/>
                    <a:pt x="463181" y="963569"/>
                    <a:pt x="460993" y="966334"/>
                  </a:cubicBezTo>
                  <a:cubicBezTo>
                    <a:pt x="458804" y="969214"/>
                    <a:pt x="456961" y="972439"/>
                    <a:pt x="455003" y="975664"/>
                  </a:cubicBezTo>
                  <a:cubicBezTo>
                    <a:pt x="453045" y="978890"/>
                    <a:pt x="450971" y="982345"/>
                    <a:pt x="448782" y="985455"/>
                  </a:cubicBezTo>
                  <a:cubicBezTo>
                    <a:pt x="447861" y="987068"/>
                    <a:pt x="446824" y="988681"/>
                    <a:pt x="445787" y="990293"/>
                  </a:cubicBezTo>
                  <a:cubicBezTo>
                    <a:pt x="444866" y="991906"/>
                    <a:pt x="443829" y="993519"/>
                    <a:pt x="442908" y="994901"/>
                  </a:cubicBezTo>
                  <a:cubicBezTo>
                    <a:pt x="441986" y="996399"/>
                    <a:pt x="440950" y="997781"/>
                    <a:pt x="440028" y="999163"/>
                  </a:cubicBezTo>
                  <a:cubicBezTo>
                    <a:pt x="439107" y="1000430"/>
                    <a:pt x="438300" y="1001697"/>
                    <a:pt x="437494" y="1002734"/>
                  </a:cubicBezTo>
                  <a:lnTo>
                    <a:pt x="434729" y="1005959"/>
                  </a:lnTo>
                  <a:cubicBezTo>
                    <a:pt x="434038" y="1004232"/>
                    <a:pt x="433347" y="1002043"/>
                    <a:pt x="432656" y="999394"/>
                  </a:cubicBezTo>
                  <a:cubicBezTo>
                    <a:pt x="431849" y="996744"/>
                    <a:pt x="431158" y="993749"/>
                    <a:pt x="430467" y="990409"/>
                  </a:cubicBezTo>
                  <a:cubicBezTo>
                    <a:pt x="429661" y="987183"/>
                    <a:pt x="428970" y="983612"/>
                    <a:pt x="428279" y="980041"/>
                  </a:cubicBezTo>
                  <a:cubicBezTo>
                    <a:pt x="427587" y="976471"/>
                    <a:pt x="426781" y="972785"/>
                    <a:pt x="426090" y="969214"/>
                  </a:cubicBezTo>
                  <a:cubicBezTo>
                    <a:pt x="425053" y="965528"/>
                    <a:pt x="424362" y="961957"/>
                    <a:pt x="423556" y="958386"/>
                  </a:cubicBezTo>
                  <a:cubicBezTo>
                    <a:pt x="422749" y="954815"/>
                    <a:pt x="421943" y="951359"/>
                    <a:pt x="420791" y="948134"/>
                  </a:cubicBezTo>
                  <a:cubicBezTo>
                    <a:pt x="419639" y="944908"/>
                    <a:pt x="418142" y="941798"/>
                    <a:pt x="416068" y="938918"/>
                  </a:cubicBezTo>
                  <a:cubicBezTo>
                    <a:pt x="413995" y="936039"/>
                    <a:pt x="411346" y="933505"/>
                    <a:pt x="407775" y="931201"/>
                  </a:cubicBezTo>
                  <a:lnTo>
                    <a:pt x="402476" y="929934"/>
                  </a:lnTo>
                  <a:cubicBezTo>
                    <a:pt x="398905" y="930279"/>
                    <a:pt x="395795" y="931201"/>
                    <a:pt x="393030" y="932583"/>
                  </a:cubicBezTo>
                  <a:cubicBezTo>
                    <a:pt x="390150" y="933965"/>
                    <a:pt x="387501" y="936039"/>
                    <a:pt x="384967" y="938227"/>
                  </a:cubicBezTo>
                  <a:cubicBezTo>
                    <a:pt x="382433" y="940531"/>
                    <a:pt x="380014" y="942950"/>
                    <a:pt x="377595" y="945600"/>
                  </a:cubicBezTo>
                  <a:cubicBezTo>
                    <a:pt x="375176" y="948249"/>
                    <a:pt x="372757" y="951013"/>
                    <a:pt x="370107" y="953548"/>
                  </a:cubicBezTo>
                  <a:cubicBezTo>
                    <a:pt x="368840" y="954930"/>
                    <a:pt x="367688" y="956197"/>
                    <a:pt x="366421" y="957464"/>
                  </a:cubicBezTo>
                  <a:cubicBezTo>
                    <a:pt x="365269" y="958731"/>
                    <a:pt x="364117" y="959998"/>
                    <a:pt x="362850" y="961150"/>
                  </a:cubicBezTo>
                  <a:cubicBezTo>
                    <a:pt x="361698" y="962302"/>
                    <a:pt x="360546" y="963454"/>
                    <a:pt x="359510" y="964491"/>
                  </a:cubicBezTo>
                  <a:cubicBezTo>
                    <a:pt x="358358" y="965528"/>
                    <a:pt x="357436" y="966564"/>
                    <a:pt x="356400" y="967371"/>
                  </a:cubicBezTo>
                  <a:lnTo>
                    <a:pt x="352138" y="970596"/>
                  </a:lnTo>
                  <a:cubicBezTo>
                    <a:pt x="351677" y="968753"/>
                    <a:pt x="351331" y="966449"/>
                    <a:pt x="350986" y="963684"/>
                  </a:cubicBezTo>
                  <a:cubicBezTo>
                    <a:pt x="350640" y="960920"/>
                    <a:pt x="350410" y="957810"/>
                    <a:pt x="350179" y="954469"/>
                  </a:cubicBezTo>
                  <a:cubicBezTo>
                    <a:pt x="349949" y="951129"/>
                    <a:pt x="349719" y="947558"/>
                    <a:pt x="349488" y="943872"/>
                  </a:cubicBezTo>
                  <a:cubicBezTo>
                    <a:pt x="349258" y="940186"/>
                    <a:pt x="349027" y="936499"/>
                    <a:pt x="348797" y="932929"/>
                  </a:cubicBezTo>
                  <a:cubicBezTo>
                    <a:pt x="348336" y="929127"/>
                    <a:pt x="348106" y="925441"/>
                    <a:pt x="347876" y="921870"/>
                  </a:cubicBezTo>
                  <a:cubicBezTo>
                    <a:pt x="347645" y="918299"/>
                    <a:pt x="347300" y="914728"/>
                    <a:pt x="346608" y="911158"/>
                  </a:cubicBezTo>
                  <a:cubicBezTo>
                    <a:pt x="345917" y="907702"/>
                    <a:pt x="344996" y="904246"/>
                    <a:pt x="343268" y="901021"/>
                  </a:cubicBezTo>
                  <a:cubicBezTo>
                    <a:pt x="341540" y="897795"/>
                    <a:pt x="339121" y="894570"/>
                    <a:pt x="335781" y="891575"/>
                  </a:cubicBezTo>
                  <a:cubicBezTo>
                    <a:pt x="335089" y="891114"/>
                    <a:pt x="334398" y="890769"/>
                    <a:pt x="333707" y="890423"/>
                  </a:cubicBezTo>
                  <a:cubicBezTo>
                    <a:pt x="333016" y="890078"/>
                    <a:pt x="332325" y="889847"/>
                    <a:pt x="331634" y="889617"/>
                  </a:cubicBezTo>
                  <a:cubicBezTo>
                    <a:pt x="330943" y="889387"/>
                    <a:pt x="330251" y="889271"/>
                    <a:pt x="329560" y="889156"/>
                  </a:cubicBezTo>
                  <a:cubicBezTo>
                    <a:pt x="328869" y="889041"/>
                    <a:pt x="328293" y="888926"/>
                    <a:pt x="327602" y="888926"/>
                  </a:cubicBezTo>
                  <a:cubicBezTo>
                    <a:pt x="324377" y="888926"/>
                    <a:pt x="321382" y="889617"/>
                    <a:pt x="318502" y="890538"/>
                  </a:cubicBezTo>
                  <a:cubicBezTo>
                    <a:pt x="315622" y="891460"/>
                    <a:pt x="312858" y="892842"/>
                    <a:pt x="310093" y="894455"/>
                  </a:cubicBezTo>
                  <a:cubicBezTo>
                    <a:pt x="307328" y="896068"/>
                    <a:pt x="304679" y="897795"/>
                    <a:pt x="301914" y="899754"/>
                  </a:cubicBezTo>
                  <a:cubicBezTo>
                    <a:pt x="299150" y="901597"/>
                    <a:pt x="296501" y="903555"/>
                    <a:pt x="293621" y="905513"/>
                  </a:cubicBezTo>
                  <a:cubicBezTo>
                    <a:pt x="291663" y="906895"/>
                    <a:pt x="289589" y="908393"/>
                    <a:pt x="287631" y="909660"/>
                  </a:cubicBezTo>
                  <a:cubicBezTo>
                    <a:pt x="285673" y="910927"/>
                    <a:pt x="283599" y="912309"/>
                    <a:pt x="281756" y="913346"/>
                  </a:cubicBezTo>
                  <a:cubicBezTo>
                    <a:pt x="279913" y="914498"/>
                    <a:pt x="278070" y="915420"/>
                    <a:pt x="276573" y="916341"/>
                  </a:cubicBezTo>
                  <a:cubicBezTo>
                    <a:pt x="274960" y="917147"/>
                    <a:pt x="273578" y="917839"/>
                    <a:pt x="272541" y="918299"/>
                  </a:cubicBezTo>
                  <a:lnTo>
                    <a:pt x="272311" y="915189"/>
                  </a:lnTo>
                  <a:cubicBezTo>
                    <a:pt x="272311" y="911964"/>
                    <a:pt x="272426" y="908047"/>
                    <a:pt x="272886" y="903785"/>
                  </a:cubicBezTo>
                  <a:cubicBezTo>
                    <a:pt x="273232" y="899523"/>
                    <a:pt x="273808" y="894916"/>
                    <a:pt x="274269" y="890078"/>
                  </a:cubicBezTo>
                  <a:cubicBezTo>
                    <a:pt x="274845" y="885240"/>
                    <a:pt x="275306" y="880286"/>
                    <a:pt x="275651" y="875564"/>
                  </a:cubicBezTo>
                  <a:cubicBezTo>
                    <a:pt x="275997" y="870841"/>
                    <a:pt x="276342" y="866118"/>
                    <a:pt x="276227" y="861741"/>
                  </a:cubicBezTo>
                  <a:cubicBezTo>
                    <a:pt x="276227" y="859898"/>
                    <a:pt x="275997" y="857939"/>
                    <a:pt x="275881" y="855981"/>
                  </a:cubicBezTo>
                  <a:cubicBezTo>
                    <a:pt x="275651" y="854023"/>
                    <a:pt x="275421" y="852065"/>
                    <a:pt x="274960" y="849991"/>
                  </a:cubicBezTo>
                  <a:cubicBezTo>
                    <a:pt x="274499" y="847918"/>
                    <a:pt x="273808" y="845960"/>
                    <a:pt x="272771" y="843886"/>
                  </a:cubicBezTo>
                  <a:cubicBezTo>
                    <a:pt x="271619" y="841928"/>
                    <a:pt x="270237" y="839855"/>
                    <a:pt x="268394" y="837781"/>
                  </a:cubicBezTo>
                  <a:cubicBezTo>
                    <a:pt x="267357" y="836860"/>
                    <a:pt x="266436" y="836168"/>
                    <a:pt x="265284" y="835477"/>
                  </a:cubicBezTo>
                  <a:cubicBezTo>
                    <a:pt x="264132" y="834786"/>
                    <a:pt x="263210" y="834325"/>
                    <a:pt x="262174" y="833980"/>
                  </a:cubicBezTo>
                  <a:cubicBezTo>
                    <a:pt x="261137" y="833634"/>
                    <a:pt x="260100" y="833289"/>
                    <a:pt x="259179" y="833174"/>
                  </a:cubicBezTo>
                  <a:cubicBezTo>
                    <a:pt x="258142" y="833058"/>
                    <a:pt x="257221" y="832828"/>
                    <a:pt x="256414" y="832828"/>
                  </a:cubicBezTo>
                  <a:cubicBezTo>
                    <a:pt x="251691" y="832828"/>
                    <a:pt x="246623" y="833865"/>
                    <a:pt x="241209" y="835362"/>
                  </a:cubicBezTo>
                  <a:cubicBezTo>
                    <a:pt x="235910" y="836860"/>
                    <a:pt x="230381" y="839048"/>
                    <a:pt x="225082" y="841122"/>
                  </a:cubicBezTo>
                  <a:cubicBezTo>
                    <a:pt x="219784" y="843310"/>
                    <a:pt x="214715" y="845499"/>
                    <a:pt x="210338" y="847227"/>
                  </a:cubicBezTo>
                  <a:cubicBezTo>
                    <a:pt x="205846" y="848955"/>
                    <a:pt x="202044" y="850222"/>
                    <a:pt x="199395" y="850567"/>
                  </a:cubicBezTo>
                  <a:cubicBezTo>
                    <a:pt x="199395" y="847457"/>
                    <a:pt x="200316" y="843080"/>
                    <a:pt x="201584" y="838242"/>
                  </a:cubicBezTo>
                  <a:cubicBezTo>
                    <a:pt x="202735" y="833404"/>
                    <a:pt x="204463" y="827760"/>
                    <a:pt x="206076" y="822000"/>
                  </a:cubicBezTo>
                  <a:cubicBezTo>
                    <a:pt x="207689" y="816241"/>
                    <a:pt x="209301" y="810251"/>
                    <a:pt x="210568" y="804491"/>
                  </a:cubicBezTo>
                  <a:cubicBezTo>
                    <a:pt x="211835" y="798732"/>
                    <a:pt x="212642" y="792972"/>
                    <a:pt x="212757" y="787904"/>
                  </a:cubicBezTo>
                  <a:cubicBezTo>
                    <a:pt x="212757" y="786637"/>
                    <a:pt x="212757" y="785369"/>
                    <a:pt x="212642" y="784102"/>
                  </a:cubicBezTo>
                  <a:cubicBezTo>
                    <a:pt x="212527" y="782835"/>
                    <a:pt x="212296" y="781453"/>
                    <a:pt x="211951" y="780071"/>
                  </a:cubicBezTo>
                  <a:cubicBezTo>
                    <a:pt x="211605" y="778688"/>
                    <a:pt x="211144" y="777306"/>
                    <a:pt x="210453" y="775924"/>
                  </a:cubicBezTo>
                  <a:cubicBezTo>
                    <a:pt x="209762" y="774542"/>
                    <a:pt x="208956" y="773159"/>
                    <a:pt x="207919" y="771777"/>
                  </a:cubicBezTo>
                  <a:cubicBezTo>
                    <a:pt x="206537" y="770049"/>
                    <a:pt x="205154" y="768782"/>
                    <a:pt x="203657" y="767745"/>
                  </a:cubicBezTo>
                  <a:cubicBezTo>
                    <a:pt x="202159" y="766709"/>
                    <a:pt x="200662" y="765902"/>
                    <a:pt x="199280" y="765326"/>
                  </a:cubicBezTo>
                  <a:cubicBezTo>
                    <a:pt x="197782" y="764750"/>
                    <a:pt x="196400" y="764405"/>
                    <a:pt x="194902" y="764059"/>
                  </a:cubicBezTo>
                  <a:cubicBezTo>
                    <a:pt x="193520" y="763829"/>
                    <a:pt x="192023" y="763598"/>
                    <a:pt x="190756" y="763483"/>
                  </a:cubicBezTo>
                  <a:cubicBezTo>
                    <a:pt x="186378" y="763253"/>
                    <a:pt x="181656" y="763483"/>
                    <a:pt x="176702" y="764174"/>
                  </a:cubicBezTo>
                  <a:cubicBezTo>
                    <a:pt x="171749" y="764750"/>
                    <a:pt x="166681" y="765672"/>
                    <a:pt x="161728" y="766478"/>
                  </a:cubicBezTo>
                  <a:cubicBezTo>
                    <a:pt x="156774" y="767285"/>
                    <a:pt x="151936" y="768206"/>
                    <a:pt x="147674" y="768782"/>
                  </a:cubicBezTo>
                  <a:cubicBezTo>
                    <a:pt x="143412" y="769358"/>
                    <a:pt x="139611" y="769704"/>
                    <a:pt x="136616" y="769473"/>
                  </a:cubicBezTo>
                  <a:cubicBezTo>
                    <a:pt x="136616" y="769473"/>
                    <a:pt x="136501" y="769473"/>
                    <a:pt x="136386" y="769473"/>
                  </a:cubicBezTo>
                  <a:lnTo>
                    <a:pt x="136155" y="769473"/>
                  </a:lnTo>
                  <a:cubicBezTo>
                    <a:pt x="136155" y="769473"/>
                    <a:pt x="136155" y="769473"/>
                    <a:pt x="135925" y="769473"/>
                  </a:cubicBezTo>
                  <a:lnTo>
                    <a:pt x="135694" y="769473"/>
                  </a:lnTo>
                  <a:cubicBezTo>
                    <a:pt x="136040" y="768206"/>
                    <a:pt x="136616" y="766593"/>
                    <a:pt x="137307" y="764865"/>
                  </a:cubicBezTo>
                  <a:cubicBezTo>
                    <a:pt x="137998" y="763022"/>
                    <a:pt x="138805" y="760949"/>
                    <a:pt x="139726" y="758760"/>
                  </a:cubicBezTo>
                  <a:cubicBezTo>
                    <a:pt x="140648" y="756572"/>
                    <a:pt x="141684" y="754268"/>
                    <a:pt x="142836" y="751964"/>
                  </a:cubicBezTo>
                  <a:cubicBezTo>
                    <a:pt x="143988" y="749660"/>
                    <a:pt x="145140" y="747241"/>
                    <a:pt x="146407" y="744938"/>
                  </a:cubicBezTo>
                  <a:cubicBezTo>
                    <a:pt x="147905" y="741827"/>
                    <a:pt x="149517" y="738717"/>
                    <a:pt x="150900" y="735607"/>
                  </a:cubicBezTo>
                  <a:cubicBezTo>
                    <a:pt x="152397" y="732612"/>
                    <a:pt x="153779" y="729502"/>
                    <a:pt x="155047" y="726507"/>
                  </a:cubicBezTo>
                  <a:cubicBezTo>
                    <a:pt x="156314" y="723512"/>
                    <a:pt x="157350" y="720402"/>
                    <a:pt x="158157" y="717292"/>
                  </a:cubicBezTo>
                  <a:cubicBezTo>
                    <a:pt x="158963" y="714182"/>
                    <a:pt x="159424" y="710841"/>
                    <a:pt x="159539" y="707501"/>
                  </a:cubicBezTo>
                  <a:cubicBezTo>
                    <a:pt x="159539" y="706694"/>
                    <a:pt x="159539" y="705773"/>
                    <a:pt x="159424" y="704966"/>
                  </a:cubicBezTo>
                  <a:cubicBezTo>
                    <a:pt x="159424" y="704045"/>
                    <a:pt x="159193" y="703123"/>
                    <a:pt x="158963" y="702202"/>
                  </a:cubicBezTo>
                  <a:cubicBezTo>
                    <a:pt x="158733" y="701165"/>
                    <a:pt x="158502" y="700244"/>
                    <a:pt x="158157" y="699207"/>
                  </a:cubicBezTo>
                  <a:cubicBezTo>
                    <a:pt x="157811" y="698170"/>
                    <a:pt x="157350" y="697133"/>
                    <a:pt x="156774" y="696097"/>
                  </a:cubicBezTo>
                  <a:cubicBezTo>
                    <a:pt x="154701" y="692987"/>
                    <a:pt x="152512" y="690798"/>
                    <a:pt x="150209" y="689070"/>
                  </a:cubicBezTo>
                  <a:cubicBezTo>
                    <a:pt x="147905" y="687342"/>
                    <a:pt x="145601" y="686306"/>
                    <a:pt x="143297" y="685384"/>
                  </a:cubicBezTo>
                  <a:cubicBezTo>
                    <a:pt x="140878" y="684578"/>
                    <a:pt x="138459" y="684117"/>
                    <a:pt x="136040" y="683771"/>
                  </a:cubicBezTo>
                  <a:cubicBezTo>
                    <a:pt x="133621" y="683426"/>
                    <a:pt x="131202" y="683195"/>
                    <a:pt x="128668" y="682735"/>
                  </a:cubicBezTo>
                  <a:cubicBezTo>
                    <a:pt x="125903" y="682504"/>
                    <a:pt x="123024" y="682274"/>
                    <a:pt x="120144" y="682159"/>
                  </a:cubicBezTo>
                  <a:cubicBezTo>
                    <a:pt x="117264" y="682044"/>
                    <a:pt x="114384" y="681928"/>
                    <a:pt x="111389" y="681813"/>
                  </a:cubicBezTo>
                  <a:cubicBezTo>
                    <a:pt x="108510" y="681813"/>
                    <a:pt x="105630" y="681698"/>
                    <a:pt x="102865" y="681468"/>
                  </a:cubicBezTo>
                  <a:cubicBezTo>
                    <a:pt x="100101" y="681352"/>
                    <a:pt x="97451" y="681122"/>
                    <a:pt x="94917" y="680892"/>
                  </a:cubicBezTo>
                  <a:cubicBezTo>
                    <a:pt x="94802" y="680892"/>
                    <a:pt x="94571" y="680892"/>
                    <a:pt x="94571" y="680892"/>
                  </a:cubicBezTo>
                  <a:cubicBezTo>
                    <a:pt x="94341" y="680892"/>
                    <a:pt x="94226" y="680892"/>
                    <a:pt x="94111" y="680892"/>
                  </a:cubicBezTo>
                  <a:cubicBezTo>
                    <a:pt x="93996" y="680892"/>
                    <a:pt x="93765" y="680892"/>
                    <a:pt x="93650" y="680892"/>
                  </a:cubicBezTo>
                  <a:cubicBezTo>
                    <a:pt x="93535" y="680892"/>
                    <a:pt x="93304" y="680892"/>
                    <a:pt x="93189" y="680892"/>
                  </a:cubicBezTo>
                  <a:cubicBezTo>
                    <a:pt x="92268" y="680892"/>
                    <a:pt x="91461" y="680776"/>
                    <a:pt x="90540" y="680661"/>
                  </a:cubicBezTo>
                  <a:cubicBezTo>
                    <a:pt x="89733" y="680661"/>
                    <a:pt x="88927" y="680431"/>
                    <a:pt x="88236" y="680316"/>
                  </a:cubicBezTo>
                  <a:cubicBezTo>
                    <a:pt x="87545" y="680200"/>
                    <a:pt x="86854" y="680085"/>
                    <a:pt x="86163" y="679970"/>
                  </a:cubicBezTo>
                  <a:cubicBezTo>
                    <a:pt x="85471" y="679970"/>
                    <a:pt x="84895" y="679740"/>
                    <a:pt x="84319" y="679625"/>
                  </a:cubicBezTo>
                  <a:cubicBezTo>
                    <a:pt x="84895" y="678473"/>
                    <a:pt x="85702" y="677090"/>
                    <a:pt x="86623" y="675478"/>
                  </a:cubicBezTo>
                  <a:cubicBezTo>
                    <a:pt x="87660" y="673865"/>
                    <a:pt x="88697" y="672022"/>
                    <a:pt x="89964" y="670179"/>
                  </a:cubicBezTo>
                  <a:cubicBezTo>
                    <a:pt x="91231" y="668336"/>
                    <a:pt x="92728" y="666262"/>
                    <a:pt x="94226" y="664189"/>
                  </a:cubicBezTo>
                  <a:cubicBezTo>
                    <a:pt x="95723" y="662231"/>
                    <a:pt x="97336" y="660157"/>
                    <a:pt x="98949" y="658084"/>
                  </a:cubicBezTo>
                  <a:cubicBezTo>
                    <a:pt x="101137" y="655089"/>
                    <a:pt x="103326" y="652209"/>
                    <a:pt x="105515" y="649445"/>
                  </a:cubicBezTo>
                  <a:cubicBezTo>
                    <a:pt x="107588" y="646680"/>
                    <a:pt x="109777" y="643915"/>
                    <a:pt x="111620" y="641036"/>
                  </a:cubicBezTo>
                  <a:cubicBezTo>
                    <a:pt x="113463" y="638156"/>
                    <a:pt x="115075" y="635161"/>
                    <a:pt x="116342" y="631936"/>
                  </a:cubicBezTo>
                  <a:cubicBezTo>
                    <a:pt x="117610" y="628710"/>
                    <a:pt x="118416" y="625255"/>
                    <a:pt x="118761" y="621453"/>
                  </a:cubicBezTo>
                  <a:cubicBezTo>
                    <a:pt x="118761" y="620877"/>
                    <a:pt x="118761" y="620186"/>
                    <a:pt x="118761" y="619610"/>
                  </a:cubicBezTo>
                  <a:cubicBezTo>
                    <a:pt x="118761" y="619034"/>
                    <a:pt x="118761" y="618343"/>
                    <a:pt x="118531" y="617767"/>
                  </a:cubicBezTo>
                  <a:cubicBezTo>
                    <a:pt x="118531" y="617076"/>
                    <a:pt x="118301" y="616500"/>
                    <a:pt x="118186" y="615809"/>
                  </a:cubicBezTo>
                  <a:cubicBezTo>
                    <a:pt x="117955" y="615233"/>
                    <a:pt x="117840" y="614542"/>
                    <a:pt x="117610" y="613851"/>
                  </a:cubicBezTo>
                  <a:cubicBezTo>
                    <a:pt x="116342" y="611086"/>
                    <a:pt x="114845" y="608782"/>
                    <a:pt x="113232" y="606939"/>
                  </a:cubicBezTo>
                  <a:cubicBezTo>
                    <a:pt x="111620" y="605096"/>
                    <a:pt x="110007" y="603714"/>
                    <a:pt x="108164" y="602447"/>
                  </a:cubicBezTo>
                  <a:cubicBezTo>
                    <a:pt x="106321" y="601295"/>
                    <a:pt x="104478" y="600373"/>
                    <a:pt x="102635" y="599567"/>
                  </a:cubicBezTo>
                  <a:cubicBezTo>
                    <a:pt x="100792" y="598761"/>
                    <a:pt x="98949" y="598070"/>
                    <a:pt x="97106" y="597378"/>
                  </a:cubicBezTo>
                  <a:cubicBezTo>
                    <a:pt x="94341" y="596342"/>
                    <a:pt x="91346" y="595420"/>
                    <a:pt x="88236" y="594614"/>
                  </a:cubicBezTo>
                  <a:cubicBezTo>
                    <a:pt x="85241" y="593807"/>
                    <a:pt x="82016" y="593001"/>
                    <a:pt x="78906" y="592310"/>
                  </a:cubicBezTo>
                  <a:cubicBezTo>
                    <a:pt x="75795" y="591619"/>
                    <a:pt x="72685" y="590928"/>
                    <a:pt x="69575" y="590237"/>
                  </a:cubicBezTo>
                  <a:cubicBezTo>
                    <a:pt x="66465" y="589545"/>
                    <a:pt x="63470" y="588854"/>
                    <a:pt x="60705" y="588163"/>
                  </a:cubicBezTo>
                  <a:cubicBezTo>
                    <a:pt x="59323" y="587818"/>
                    <a:pt x="58056" y="587472"/>
                    <a:pt x="56789" y="587011"/>
                  </a:cubicBezTo>
                  <a:cubicBezTo>
                    <a:pt x="55522" y="586666"/>
                    <a:pt x="54370" y="586205"/>
                    <a:pt x="53218" y="585859"/>
                  </a:cubicBezTo>
                  <a:cubicBezTo>
                    <a:pt x="52066" y="585514"/>
                    <a:pt x="51029" y="585053"/>
                    <a:pt x="50108" y="584707"/>
                  </a:cubicBezTo>
                  <a:cubicBezTo>
                    <a:pt x="49186" y="584362"/>
                    <a:pt x="48265" y="583901"/>
                    <a:pt x="47574" y="583671"/>
                  </a:cubicBezTo>
                  <a:cubicBezTo>
                    <a:pt x="48380" y="582634"/>
                    <a:pt x="49532" y="581367"/>
                    <a:pt x="51029" y="579869"/>
                  </a:cubicBezTo>
                  <a:cubicBezTo>
                    <a:pt x="52412" y="578487"/>
                    <a:pt x="54140" y="576759"/>
                    <a:pt x="55867" y="575147"/>
                  </a:cubicBezTo>
                  <a:cubicBezTo>
                    <a:pt x="57710" y="573419"/>
                    <a:pt x="59669" y="571691"/>
                    <a:pt x="61742" y="569963"/>
                  </a:cubicBezTo>
                  <a:cubicBezTo>
                    <a:pt x="63816" y="568235"/>
                    <a:pt x="65889" y="566507"/>
                    <a:pt x="68078" y="564779"/>
                  </a:cubicBezTo>
                  <a:cubicBezTo>
                    <a:pt x="70612" y="562245"/>
                    <a:pt x="73261" y="560057"/>
                    <a:pt x="75911" y="557753"/>
                  </a:cubicBezTo>
                  <a:cubicBezTo>
                    <a:pt x="78445" y="555564"/>
                    <a:pt x="80979" y="553260"/>
                    <a:pt x="83168" y="550957"/>
                  </a:cubicBezTo>
                  <a:cubicBezTo>
                    <a:pt x="85356" y="548538"/>
                    <a:pt x="87314" y="546003"/>
                    <a:pt x="88927" y="543008"/>
                  </a:cubicBezTo>
                  <a:cubicBezTo>
                    <a:pt x="90425" y="540014"/>
                    <a:pt x="91577" y="536673"/>
                    <a:pt x="92152" y="532641"/>
                  </a:cubicBezTo>
                  <a:lnTo>
                    <a:pt x="91807" y="528725"/>
                  </a:lnTo>
                  <a:cubicBezTo>
                    <a:pt x="90885" y="525845"/>
                    <a:pt x="89849" y="523311"/>
                    <a:pt x="88582" y="521353"/>
                  </a:cubicBezTo>
                  <a:cubicBezTo>
                    <a:pt x="87314" y="519279"/>
                    <a:pt x="85817" y="517551"/>
                    <a:pt x="84204" y="516054"/>
                  </a:cubicBezTo>
                  <a:cubicBezTo>
                    <a:pt x="82707" y="514672"/>
                    <a:pt x="80979" y="513404"/>
                    <a:pt x="79251" y="512253"/>
                  </a:cubicBezTo>
                  <a:cubicBezTo>
                    <a:pt x="77523" y="511101"/>
                    <a:pt x="75795" y="510179"/>
                    <a:pt x="74183" y="509027"/>
                  </a:cubicBezTo>
                  <a:cubicBezTo>
                    <a:pt x="71533" y="507530"/>
                    <a:pt x="68654" y="506147"/>
                    <a:pt x="65774" y="504765"/>
                  </a:cubicBezTo>
                  <a:cubicBezTo>
                    <a:pt x="62894" y="503383"/>
                    <a:pt x="59899" y="502116"/>
                    <a:pt x="56789" y="500733"/>
                  </a:cubicBezTo>
                  <a:cubicBezTo>
                    <a:pt x="53794" y="499466"/>
                    <a:pt x="50799" y="498084"/>
                    <a:pt x="47919" y="496817"/>
                  </a:cubicBezTo>
                  <a:cubicBezTo>
                    <a:pt x="45040" y="495550"/>
                    <a:pt x="42160" y="494283"/>
                    <a:pt x="39510" y="493016"/>
                  </a:cubicBezTo>
                  <a:cubicBezTo>
                    <a:pt x="38128" y="492440"/>
                    <a:pt x="36861" y="491864"/>
                    <a:pt x="35709" y="491288"/>
                  </a:cubicBezTo>
                  <a:cubicBezTo>
                    <a:pt x="34442" y="490712"/>
                    <a:pt x="33405" y="490136"/>
                    <a:pt x="32253" y="489560"/>
                  </a:cubicBezTo>
                  <a:cubicBezTo>
                    <a:pt x="31217" y="488984"/>
                    <a:pt x="30295" y="488523"/>
                    <a:pt x="29374" y="487947"/>
                  </a:cubicBezTo>
                  <a:cubicBezTo>
                    <a:pt x="28452" y="487371"/>
                    <a:pt x="27761" y="486911"/>
                    <a:pt x="27070" y="486450"/>
                  </a:cubicBezTo>
                  <a:cubicBezTo>
                    <a:pt x="27991" y="485644"/>
                    <a:pt x="29374" y="484722"/>
                    <a:pt x="30986" y="483570"/>
                  </a:cubicBezTo>
                  <a:cubicBezTo>
                    <a:pt x="32599" y="482533"/>
                    <a:pt x="34557" y="481266"/>
                    <a:pt x="36631" y="480114"/>
                  </a:cubicBezTo>
                  <a:cubicBezTo>
                    <a:pt x="38704" y="478847"/>
                    <a:pt x="41008" y="477580"/>
                    <a:pt x="43312" y="476313"/>
                  </a:cubicBezTo>
                  <a:cubicBezTo>
                    <a:pt x="45615" y="475046"/>
                    <a:pt x="48034" y="473894"/>
                    <a:pt x="50453" y="472742"/>
                  </a:cubicBezTo>
                  <a:cubicBezTo>
                    <a:pt x="53448" y="470784"/>
                    <a:pt x="56559" y="469171"/>
                    <a:pt x="59554" y="467559"/>
                  </a:cubicBezTo>
                  <a:cubicBezTo>
                    <a:pt x="62548" y="465946"/>
                    <a:pt x="65543" y="464448"/>
                    <a:pt x="68193" y="462490"/>
                  </a:cubicBezTo>
                  <a:cubicBezTo>
                    <a:pt x="70842" y="460647"/>
                    <a:pt x="73261" y="458459"/>
                    <a:pt x="75219" y="455809"/>
                  </a:cubicBezTo>
                  <a:cubicBezTo>
                    <a:pt x="77178" y="453045"/>
                    <a:pt x="78675" y="449819"/>
                    <a:pt x="79482" y="445672"/>
                  </a:cubicBezTo>
                  <a:lnTo>
                    <a:pt x="79712" y="444520"/>
                  </a:lnTo>
                  <a:lnTo>
                    <a:pt x="79712" y="443369"/>
                  </a:lnTo>
                  <a:cubicBezTo>
                    <a:pt x="79251" y="440604"/>
                    <a:pt x="78560" y="438185"/>
                    <a:pt x="77638" y="436112"/>
                  </a:cubicBezTo>
                  <a:cubicBezTo>
                    <a:pt x="76717" y="434038"/>
                    <a:pt x="75565" y="432195"/>
                    <a:pt x="74183" y="430582"/>
                  </a:cubicBezTo>
                  <a:cubicBezTo>
                    <a:pt x="72800" y="428970"/>
                    <a:pt x="71418" y="427472"/>
                    <a:pt x="69806" y="426090"/>
                  </a:cubicBezTo>
                  <a:cubicBezTo>
                    <a:pt x="68308" y="424708"/>
                    <a:pt x="66695" y="423441"/>
                    <a:pt x="65198" y="422173"/>
                  </a:cubicBezTo>
                  <a:cubicBezTo>
                    <a:pt x="62894" y="420215"/>
                    <a:pt x="60360" y="418372"/>
                    <a:pt x="57710" y="416644"/>
                  </a:cubicBezTo>
                  <a:cubicBezTo>
                    <a:pt x="55061" y="414801"/>
                    <a:pt x="52297" y="413074"/>
                    <a:pt x="49532" y="411230"/>
                  </a:cubicBezTo>
                  <a:cubicBezTo>
                    <a:pt x="46767" y="409503"/>
                    <a:pt x="44003" y="407660"/>
                    <a:pt x="41353" y="406047"/>
                  </a:cubicBezTo>
                  <a:cubicBezTo>
                    <a:pt x="38704" y="404319"/>
                    <a:pt x="36055" y="402706"/>
                    <a:pt x="33636" y="400978"/>
                  </a:cubicBezTo>
                  <a:cubicBezTo>
                    <a:pt x="32369" y="400172"/>
                    <a:pt x="31217" y="399366"/>
                    <a:pt x="30065" y="398559"/>
                  </a:cubicBezTo>
                  <a:cubicBezTo>
                    <a:pt x="29028" y="397753"/>
                    <a:pt x="27991" y="396947"/>
                    <a:pt x="26955" y="396256"/>
                  </a:cubicBezTo>
                  <a:cubicBezTo>
                    <a:pt x="25918" y="395564"/>
                    <a:pt x="25112" y="394873"/>
                    <a:pt x="24305" y="394182"/>
                  </a:cubicBezTo>
                  <a:cubicBezTo>
                    <a:pt x="23499" y="393606"/>
                    <a:pt x="22808" y="392915"/>
                    <a:pt x="22232" y="392339"/>
                  </a:cubicBezTo>
                  <a:cubicBezTo>
                    <a:pt x="23499" y="391533"/>
                    <a:pt x="25342" y="390726"/>
                    <a:pt x="27531" y="389920"/>
                  </a:cubicBezTo>
                  <a:cubicBezTo>
                    <a:pt x="29719" y="389114"/>
                    <a:pt x="32253" y="388308"/>
                    <a:pt x="35018" y="387501"/>
                  </a:cubicBezTo>
                  <a:cubicBezTo>
                    <a:pt x="37783" y="386695"/>
                    <a:pt x="40662" y="385889"/>
                    <a:pt x="43772" y="384967"/>
                  </a:cubicBezTo>
                  <a:cubicBezTo>
                    <a:pt x="46767" y="384161"/>
                    <a:pt x="49762" y="383239"/>
                    <a:pt x="52757" y="382433"/>
                  </a:cubicBezTo>
                  <a:cubicBezTo>
                    <a:pt x="55637" y="381281"/>
                    <a:pt x="58632" y="380475"/>
                    <a:pt x="61627" y="379553"/>
                  </a:cubicBezTo>
                  <a:cubicBezTo>
                    <a:pt x="64507" y="378631"/>
                    <a:pt x="67386" y="377710"/>
                    <a:pt x="69921" y="376443"/>
                  </a:cubicBezTo>
                  <a:cubicBezTo>
                    <a:pt x="72455" y="375176"/>
                    <a:pt x="74874" y="373563"/>
                    <a:pt x="76832" y="371259"/>
                  </a:cubicBezTo>
                  <a:cubicBezTo>
                    <a:pt x="78790" y="368955"/>
                    <a:pt x="80403" y="366076"/>
                    <a:pt x="81440" y="362159"/>
                  </a:cubicBezTo>
                  <a:lnTo>
                    <a:pt x="81670" y="360892"/>
                  </a:lnTo>
                  <a:cubicBezTo>
                    <a:pt x="81555" y="358358"/>
                    <a:pt x="81094" y="356169"/>
                    <a:pt x="80403" y="354211"/>
                  </a:cubicBezTo>
                  <a:cubicBezTo>
                    <a:pt x="79712" y="352253"/>
                    <a:pt x="78790" y="350410"/>
                    <a:pt x="77754" y="348682"/>
                  </a:cubicBezTo>
                  <a:cubicBezTo>
                    <a:pt x="76717" y="346954"/>
                    <a:pt x="75565" y="345457"/>
                    <a:pt x="74298" y="343959"/>
                  </a:cubicBezTo>
                  <a:cubicBezTo>
                    <a:pt x="73031" y="342462"/>
                    <a:pt x="71764" y="340964"/>
                    <a:pt x="70497" y="339582"/>
                  </a:cubicBezTo>
                  <a:cubicBezTo>
                    <a:pt x="68538" y="337508"/>
                    <a:pt x="66350" y="335320"/>
                    <a:pt x="64161" y="333131"/>
                  </a:cubicBezTo>
                  <a:cubicBezTo>
                    <a:pt x="61857" y="330943"/>
                    <a:pt x="59554" y="328869"/>
                    <a:pt x="57250" y="326796"/>
                  </a:cubicBezTo>
                  <a:cubicBezTo>
                    <a:pt x="54831" y="324722"/>
                    <a:pt x="52527" y="322649"/>
                    <a:pt x="50223" y="320691"/>
                  </a:cubicBezTo>
                  <a:cubicBezTo>
                    <a:pt x="47919" y="318732"/>
                    <a:pt x="45615" y="316774"/>
                    <a:pt x="43542" y="314931"/>
                  </a:cubicBezTo>
                  <a:cubicBezTo>
                    <a:pt x="42505" y="313894"/>
                    <a:pt x="41469" y="312973"/>
                    <a:pt x="40547" y="312051"/>
                  </a:cubicBezTo>
                  <a:cubicBezTo>
                    <a:pt x="39626" y="311130"/>
                    <a:pt x="38704" y="310208"/>
                    <a:pt x="37898" y="309402"/>
                  </a:cubicBezTo>
                  <a:cubicBezTo>
                    <a:pt x="37091" y="308596"/>
                    <a:pt x="36285" y="307789"/>
                    <a:pt x="35594" y="306983"/>
                  </a:cubicBezTo>
                  <a:cubicBezTo>
                    <a:pt x="34903" y="306177"/>
                    <a:pt x="34327" y="305485"/>
                    <a:pt x="33866" y="304909"/>
                  </a:cubicBezTo>
                  <a:lnTo>
                    <a:pt x="33520" y="304449"/>
                  </a:lnTo>
                  <a:cubicBezTo>
                    <a:pt x="35018" y="303988"/>
                    <a:pt x="36861" y="303642"/>
                    <a:pt x="39165" y="303297"/>
                  </a:cubicBezTo>
                  <a:cubicBezTo>
                    <a:pt x="41469" y="302951"/>
                    <a:pt x="44118" y="302721"/>
                    <a:pt x="46883" y="302490"/>
                  </a:cubicBezTo>
                  <a:cubicBezTo>
                    <a:pt x="49647" y="302145"/>
                    <a:pt x="52642" y="302030"/>
                    <a:pt x="55752" y="301799"/>
                  </a:cubicBezTo>
                  <a:cubicBezTo>
                    <a:pt x="58747" y="301569"/>
                    <a:pt x="61857" y="301339"/>
                    <a:pt x="64852" y="301108"/>
                  </a:cubicBezTo>
                  <a:cubicBezTo>
                    <a:pt x="67847" y="300647"/>
                    <a:pt x="70957" y="300302"/>
                    <a:pt x="74068" y="300071"/>
                  </a:cubicBezTo>
                  <a:cubicBezTo>
                    <a:pt x="77062" y="299841"/>
                    <a:pt x="80057" y="299380"/>
                    <a:pt x="82822" y="298689"/>
                  </a:cubicBezTo>
                  <a:cubicBezTo>
                    <a:pt x="85587" y="297998"/>
                    <a:pt x="88121" y="296961"/>
                    <a:pt x="90425" y="295233"/>
                  </a:cubicBezTo>
                  <a:cubicBezTo>
                    <a:pt x="92728" y="293506"/>
                    <a:pt x="94687" y="291087"/>
                    <a:pt x="96415" y="287746"/>
                  </a:cubicBezTo>
                  <a:lnTo>
                    <a:pt x="96990" y="283945"/>
                  </a:lnTo>
                  <a:cubicBezTo>
                    <a:pt x="96645" y="280028"/>
                    <a:pt x="95608" y="276457"/>
                    <a:pt x="94111" y="273232"/>
                  </a:cubicBezTo>
                  <a:cubicBezTo>
                    <a:pt x="92613" y="269892"/>
                    <a:pt x="90770" y="266897"/>
                    <a:pt x="88582" y="263902"/>
                  </a:cubicBezTo>
                  <a:cubicBezTo>
                    <a:pt x="86393" y="261022"/>
                    <a:pt x="83974" y="258142"/>
                    <a:pt x="81440" y="255262"/>
                  </a:cubicBezTo>
                  <a:cubicBezTo>
                    <a:pt x="78906" y="252383"/>
                    <a:pt x="76371" y="249503"/>
                    <a:pt x="73952" y="246393"/>
                  </a:cubicBezTo>
                  <a:cubicBezTo>
                    <a:pt x="72685" y="244895"/>
                    <a:pt x="71418" y="243398"/>
                    <a:pt x="70266" y="242015"/>
                  </a:cubicBezTo>
                  <a:cubicBezTo>
                    <a:pt x="69114" y="240518"/>
                    <a:pt x="67847" y="239136"/>
                    <a:pt x="66811" y="237753"/>
                  </a:cubicBezTo>
                  <a:cubicBezTo>
                    <a:pt x="65659" y="236371"/>
                    <a:pt x="64622" y="235104"/>
                    <a:pt x="63585" y="233837"/>
                  </a:cubicBezTo>
                  <a:cubicBezTo>
                    <a:pt x="62664" y="232570"/>
                    <a:pt x="61742" y="231418"/>
                    <a:pt x="60936" y="230266"/>
                  </a:cubicBezTo>
                  <a:lnTo>
                    <a:pt x="58286" y="226119"/>
                  </a:lnTo>
                  <a:cubicBezTo>
                    <a:pt x="59669" y="225889"/>
                    <a:pt x="61627" y="225889"/>
                    <a:pt x="63931" y="225889"/>
                  </a:cubicBezTo>
                  <a:cubicBezTo>
                    <a:pt x="66235" y="225889"/>
                    <a:pt x="68884" y="226234"/>
                    <a:pt x="71649" y="226465"/>
                  </a:cubicBezTo>
                  <a:cubicBezTo>
                    <a:pt x="74413" y="226695"/>
                    <a:pt x="77408" y="227041"/>
                    <a:pt x="80518" y="227386"/>
                  </a:cubicBezTo>
                  <a:cubicBezTo>
                    <a:pt x="83513" y="227732"/>
                    <a:pt x="86623" y="228077"/>
                    <a:pt x="89618" y="228423"/>
                  </a:cubicBezTo>
                  <a:cubicBezTo>
                    <a:pt x="92728" y="228423"/>
                    <a:pt x="95839" y="228884"/>
                    <a:pt x="98949" y="229114"/>
                  </a:cubicBezTo>
                  <a:cubicBezTo>
                    <a:pt x="101944" y="229460"/>
                    <a:pt x="104939" y="229690"/>
                    <a:pt x="107818" y="229575"/>
                  </a:cubicBezTo>
                  <a:cubicBezTo>
                    <a:pt x="110698" y="229460"/>
                    <a:pt x="113348" y="228999"/>
                    <a:pt x="115882" y="227847"/>
                  </a:cubicBezTo>
                  <a:cubicBezTo>
                    <a:pt x="118416" y="226695"/>
                    <a:pt x="120720" y="224852"/>
                    <a:pt x="122908" y="222087"/>
                  </a:cubicBezTo>
                  <a:cubicBezTo>
                    <a:pt x="123139" y="221511"/>
                    <a:pt x="123369" y="221051"/>
                    <a:pt x="123599" y="220475"/>
                  </a:cubicBezTo>
                  <a:cubicBezTo>
                    <a:pt x="123830" y="220014"/>
                    <a:pt x="123945" y="219438"/>
                    <a:pt x="124060" y="218977"/>
                  </a:cubicBezTo>
                  <a:cubicBezTo>
                    <a:pt x="124175" y="218517"/>
                    <a:pt x="124291" y="217941"/>
                    <a:pt x="124406" y="217480"/>
                  </a:cubicBezTo>
                  <a:cubicBezTo>
                    <a:pt x="124406" y="217019"/>
                    <a:pt x="124406" y="216443"/>
                    <a:pt x="124406" y="215982"/>
                  </a:cubicBezTo>
                  <a:cubicBezTo>
                    <a:pt x="124175" y="212642"/>
                    <a:pt x="123484" y="209647"/>
                    <a:pt x="122448" y="206652"/>
                  </a:cubicBezTo>
                  <a:cubicBezTo>
                    <a:pt x="121411" y="203657"/>
                    <a:pt x="120029" y="200662"/>
                    <a:pt x="118416" y="197782"/>
                  </a:cubicBezTo>
                  <a:cubicBezTo>
                    <a:pt x="116803" y="194902"/>
                    <a:pt x="114960" y="192023"/>
                    <a:pt x="113117" y="189028"/>
                  </a:cubicBezTo>
                  <a:cubicBezTo>
                    <a:pt x="111274" y="186148"/>
                    <a:pt x="109316" y="183268"/>
                    <a:pt x="107588" y="180158"/>
                  </a:cubicBezTo>
                  <a:cubicBezTo>
                    <a:pt x="106091" y="178085"/>
                    <a:pt x="104708" y="176011"/>
                    <a:pt x="103441" y="173938"/>
                  </a:cubicBezTo>
                  <a:cubicBezTo>
                    <a:pt x="102174" y="171864"/>
                    <a:pt x="100907" y="169906"/>
                    <a:pt x="99870" y="168063"/>
                  </a:cubicBezTo>
                  <a:cubicBezTo>
                    <a:pt x="98718" y="166220"/>
                    <a:pt x="97797" y="164492"/>
                    <a:pt x="96990" y="162879"/>
                  </a:cubicBezTo>
                  <a:cubicBezTo>
                    <a:pt x="96184" y="161382"/>
                    <a:pt x="95608" y="160000"/>
                    <a:pt x="95032" y="158963"/>
                  </a:cubicBezTo>
                  <a:cubicBezTo>
                    <a:pt x="95378" y="158963"/>
                    <a:pt x="95839" y="158963"/>
                    <a:pt x="96299" y="158963"/>
                  </a:cubicBezTo>
                  <a:cubicBezTo>
                    <a:pt x="96760" y="158963"/>
                    <a:pt x="97221" y="159078"/>
                    <a:pt x="97682" y="159078"/>
                  </a:cubicBezTo>
                  <a:cubicBezTo>
                    <a:pt x="98258" y="159078"/>
                    <a:pt x="98718" y="159193"/>
                    <a:pt x="99294" y="159309"/>
                  </a:cubicBezTo>
                  <a:cubicBezTo>
                    <a:pt x="99870" y="159309"/>
                    <a:pt x="100446" y="159539"/>
                    <a:pt x="101022" y="159654"/>
                  </a:cubicBezTo>
                  <a:cubicBezTo>
                    <a:pt x="101137" y="159654"/>
                    <a:pt x="101253" y="159654"/>
                    <a:pt x="101483" y="159769"/>
                  </a:cubicBezTo>
                  <a:cubicBezTo>
                    <a:pt x="101598" y="159769"/>
                    <a:pt x="101713" y="159769"/>
                    <a:pt x="101944" y="159769"/>
                  </a:cubicBezTo>
                  <a:cubicBezTo>
                    <a:pt x="101944" y="159769"/>
                    <a:pt x="102174" y="159769"/>
                    <a:pt x="102404" y="159885"/>
                  </a:cubicBezTo>
                  <a:cubicBezTo>
                    <a:pt x="102520" y="159885"/>
                    <a:pt x="102635" y="159885"/>
                    <a:pt x="102865" y="160000"/>
                  </a:cubicBezTo>
                  <a:cubicBezTo>
                    <a:pt x="105169" y="160576"/>
                    <a:pt x="107588" y="161267"/>
                    <a:pt x="110122" y="161958"/>
                  </a:cubicBezTo>
                  <a:cubicBezTo>
                    <a:pt x="112656" y="162649"/>
                    <a:pt x="115306" y="163455"/>
                    <a:pt x="118070" y="164262"/>
                  </a:cubicBezTo>
                  <a:cubicBezTo>
                    <a:pt x="120720" y="165068"/>
                    <a:pt x="123484" y="165874"/>
                    <a:pt x="126249" y="166681"/>
                  </a:cubicBezTo>
                  <a:cubicBezTo>
                    <a:pt x="128898" y="167487"/>
                    <a:pt x="131663" y="168178"/>
                    <a:pt x="134312" y="168754"/>
                  </a:cubicBezTo>
                  <a:cubicBezTo>
                    <a:pt x="136501" y="169215"/>
                    <a:pt x="138689" y="169676"/>
                    <a:pt x="140763" y="170021"/>
                  </a:cubicBezTo>
                  <a:cubicBezTo>
                    <a:pt x="142952" y="170482"/>
                    <a:pt x="145025" y="170712"/>
                    <a:pt x="147214" y="170828"/>
                  </a:cubicBezTo>
                  <a:cubicBezTo>
                    <a:pt x="149287" y="170828"/>
                    <a:pt x="151360" y="170712"/>
                    <a:pt x="153434" y="170021"/>
                  </a:cubicBezTo>
                  <a:cubicBezTo>
                    <a:pt x="155507" y="169330"/>
                    <a:pt x="157465" y="168178"/>
                    <a:pt x="159424" y="166450"/>
                  </a:cubicBezTo>
                  <a:cubicBezTo>
                    <a:pt x="160000" y="165759"/>
                    <a:pt x="160345" y="165183"/>
                    <a:pt x="160691" y="164377"/>
                  </a:cubicBezTo>
                  <a:cubicBezTo>
                    <a:pt x="161036" y="163686"/>
                    <a:pt x="161267" y="162995"/>
                    <a:pt x="161497" y="162304"/>
                  </a:cubicBezTo>
                  <a:cubicBezTo>
                    <a:pt x="161728" y="161612"/>
                    <a:pt x="161843" y="160921"/>
                    <a:pt x="161958" y="160230"/>
                  </a:cubicBezTo>
                  <a:cubicBezTo>
                    <a:pt x="161958" y="159539"/>
                    <a:pt x="161958" y="158848"/>
                    <a:pt x="161958" y="158157"/>
                  </a:cubicBezTo>
                  <a:cubicBezTo>
                    <a:pt x="161958" y="155507"/>
                    <a:pt x="161497" y="152858"/>
                    <a:pt x="160806" y="150093"/>
                  </a:cubicBezTo>
                  <a:cubicBezTo>
                    <a:pt x="160115" y="147444"/>
                    <a:pt x="159193" y="144679"/>
                    <a:pt x="158157" y="142030"/>
                  </a:cubicBezTo>
                  <a:cubicBezTo>
                    <a:pt x="157120" y="139381"/>
                    <a:pt x="155853" y="136616"/>
                    <a:pt x="154586" y="133851"/>
                  </a:cubicBezTo>
                  <a:cubicBezTo>
                    <a:pt x="153319" y="131087"/>
                    <a:pt x="152052" y="128322"/>
                    <a:pt x="150784" y="125558"/>
                  </a:cubicBezTo>
                  <a:cubicBezTo>
                    <a:pt x="149748" y="123369"/>
                    <a:pt x="148711" y="121296"/>
                    <a:pt x="147790" y="119222"/>
                  </a:cubicBezTo>
                  <a:cubicBezTo>
                    <a:pt x="146868" y="117149"/>
                    <a:pt x="145946" y="115075"/>
                    <a:pt x="145140" y="113232"/>
                  </a:cubicBezTo>
                  <a:cubicBezTo>
                    <a:pt x="144334" y="111389"/>
                    <a:pt x="143643" y="109546"/>
                    <a:pt x="143182" y="108049"/>
                  </a:cubicBezTo>
                  <a:cubicBezTo>
                    <a:pt x="142606" y="106551"/>
                    <a:pt x="142145" y="105169"/>
                    <a:pt x="141915" y="104132"/>
                  </a:cubicBezTo>
                  <a:cubicBezTo>
                    <a:pt x="141915" y="104132"/>
                    <a:pt x="142030" y="104132"/>
                    <a:pt x="142030" y="104132"/>
                  </a:cubicBezTo>
                  <a:cubicBezTo>
                    <a:pt x="142030" y="104132"/>
                    <a:pt x="142145" y="104132"/>
                    <a:pt x="142260" y="104132"/>
                  </a:cubicBezTo>
                  <a:cubicBezTo>
                    <a:pt x="142260" y="104132"/>
                    <a:pt x="142260" y="104132"/>
                    <a:pt x="142376" y="104132"/>
                  </a:cubicBezTo>
                  <a:cubicBezTo>
                    <a:pt x="142376" y="104132"/>
                    <a:pt x="142491" y="104132"/>
                    <a:pt x="142491" y="104132"/>
                  </a:cubicBezTo>
                  <a:cubicBezTo>
                    <a:pt x="145025" y="104823"/>
                    <a:pt x="148250" y="106091"/>
                    <a:pt x="151936" y="107703"/>
                  </a:cubicBezTo>
                  <a:cubicBezTo>
                    <a:pt x="155622" y="109316"/>
                    <a:pt x="159769" y="111274"/>
                    <a:pt x="164031" y="113348"/>
                  </a:cubicBezTo>
                  <a:cubicBezTo>
                    <a:pt x="168293" y="115306"/>
                    <a:pt x="172671" y="117379"/>
                    <a:pt x="176933" y="119222"/>
                  </a:cubicBezTo>
                  <a:cubicBezTo>
                    <a:pt x="181195" y="121065"/>
                    <a:pt x="185342" y="122563"/>
                    <a:pt x="189143" y="123599"/>
                  </a:cubicBezTo>
                  <a:cubicBezTo>
                    <a:pt x="190295" y="123830"/>
                    <a:pt x="191562" y="124175"/>
                    <a:pt x="192714" y="124291"/>
                  </a:cubicBezTo>
                  <a:cubicBezTo>
                    <a:pt x="193981" y="124521"/>
                    <a:pt x="195133" y="124636"/>
                    <a:pt x="196400" y="124636"/>
                  </a:cubicBezTo>
                  <a:cubicBezTo>
                    <a:pt x="197667" y="124636"/>
                    <a:pt x="198934" y="124521"/>
                    <a:pt x="200086" y="124175"/>
                  </a:cubicBezTo>
                  <a:cubicBezTo>
                    <a:pt x="201353" y="123830"/>
                    <a:pt x="202620" y="123254"/>
                    <a:pt x="203772" y="122448"/>
                  </a:cubicBezTo>
                  <a:cubicBezTo>
                    <a:pt x="204694" y="121641"/>
                    <a:pt x="205500" y="120835"/>
                    <a:pt x="206076" y="119913"/>
                  </a:cubicBezTo>
                  <a:cubicBezTo>
                    <a:pt x="206652" y="118992"/>
                    <a:pt x="207113" y="118070"/>
                    <a:pt x="207343" y="117149"/>
                  </a:cubicBezTo>
                  <a:cubicBezTo>
                    <a:pt x="207573" y="116227"/>
                    <a:pt x="207804" y="115191"/>
                    <a:pt x="207919" y="114269"/>
                  </a:cubicBezTo>
                  <a:cubicBezTo>
                    <a:pt x="207919" y="113348"/>
                    <a:pt x="207919" y="112426"/>
                    <a:pt x="207919" y="111504"/>
                  </a:cubicBezTo>
                  <a:cubicBezTo>
                    <a:pt x="207804" y="107703"/>
                    <a:pt x="206997" y="103211"/>
                    <a:pt x="205846" y="98603"/>
                  </a:cubicBezTo>
                  <a:cubicBezTo>
                    <a:pt x="204694" y="93996"/>
                    <a:pt x="203311" y="89158"/>
                    <a:pt x="201929" y="84550"/>
                  </a:cubicBezTo>
                  <a:cubicBezTo>
                    <a:pt x="200547" y="79942"/>
                    <a:pt x="199165" y="75565"/>
                    <a:pt x="198013" y="71764"/>
                  </a:cubicBezTo>
                  <a:cubicBezTo>
                    <a:pt x="196861" y="67962"/>
                    <a:pt x="196170" y="64737"/>
                    <a:pt x="196170" y="62548"/>
                  </a:cubicBezTo>
                  <a:cubicBezTo>
                    <a:pt x="198473" y="63470"/>
                    <a:pt x="201584" y="65313"/>
                    <a:pt x="205385" y="67732"/>
                  </a:cubicBezTo>
                  <a:cubicBezTo>
                    <a:pt x="209071" y="70151"/>
                    <a:pt x="213448" y="73031"/>
                    <a:pt x="217941" y="76026"/>
                  </a:cubicBezTo>
                  <a:cubicBezTo>
                    <a:pt x="222433" y="78906"/>
                    <a:pt x="227156" y="81901"/>
                    <a:pt x="231763" y="84550"/>
                  </a:cubicBezTo>
                  <a:cubicBezTo>
                    <a:pt x="236371" y="87084"/>
                    <a:pt x="240748" y="89273"/>
                    <a:pt x="244780" y="90540"/>
                  </a:cubicBezTo>
                  <a:cubicBezTo>
                    <a:pt x="245471" y="90770"/>
                    <a:pt x="246277" y="90885"/>
                    <a:pt x="247199" y="91001"/>
                  </a:cubicBezTo>
                  <a:cubicBezTo>
                    <a:pt x="248005" y="91116"/>
                    <a:pt x="248812" y="91231"/>
                    <a:pt x="249733" y="91231"/>
                  </a:cubicBezTo>
                  <a:cubicBezTo>
                    <a:pt x="250540" y="91231"/>
                    <a:pt x="251461" y="91231"/>
                    <a:pt x="252267" y="91116"/>
                  </a:cubicBezTo>
                  <a:cubicBezTo>
                    <a:pt x="253189" y="90885"/>
                    <a:pt x="253995" y="90655"/>
                    <a:pt x="254802" y="90309"/>
                  </a:cubicBezTo>
                  <a:cubicBezTo>
                    <a:pt x="256414" y="89388"/>
                    <a:pt x="257451" y="88236"/>
                    <a:pt x="258372" y="87084"/>
                  </a:cubicBezTo>
                  <a:cubicBezTo>
                    <a:pt x="259294" y="85932"/>
                    <a:pt x="259755" y="84665"/>
                    <a:pt x="260216" y="83283"/>
                  </a:cubicBezTo>
                  <a:cubicBezTo>
                    <a:pt x="260561" y="81901"/>
                    <a:pt x="260791" y="80518"/>
                    <a:pt x="260907" y="79136"/>
                  </a:cubicBezTo>
                  <a:cubicBezTo>
                    <a:pt x="260907" y="77754"/>
                    <a:pt x="260907" y="76371"/>
                    <a:pt x="261022" y="74989"/>
                  </a:cubicBezTo>
                  <a:cubicBezTo>
                    <a:pt x="261022" y="71879"/>
                    <a:pt x="260561" y="68538"/>
                    <a:pt x="260100" y="65083"/>
                  </a:cubicBezTo>
                  <a:cubicBezTo>
                    <a:pt x="259640" y="61627"/>
                    <a:pt x="259064" y="58056"/>
                    <a:pt x="258603" y="54600"/>
                  </a:cubicBezTo>
                  <a:cubicBezTo>
                    <a:pt x="258027" y="51145"/>
                    <a:pt x="257566" y="47804"/>
                    <a:pt x="257105" y="44809"/>
                  </a:cubicBezTo>
                  <a:cubicBezTo>
                    <a:pt x="256760" y="41814"/>
                    <a:pt x="256414" y="39050"/>
                    <a:pt x="256414" y="36861"/>
                  </a:cubicBezTo>
                  <a:lnTo>
                    <a:pt x="256414" y="34672"/>
                  </a:lnTo>
                  <a:cubicBezTo>
                    <a:pt x="257221" y="35248"/>
                    <a:pt x="258372" y="36055"/>
                    <a:pt x="259755" y="37091"/>
                  </a:cubicBezTo>
                  <a:cubicBezTo>
                    <a:pt x="261022" y="38013"/>
                    <a:pt x="262519" y="39280"/>
                    <a:pt x="264132" y="40432"/>
                  </a:cubicBezTo>
                  <a:cubicBezTo>
                    <a:pt x="265745" y="41699"/>
                    <a:pt x="267473" y="43081"/>
                    <a:pt x="269085" y="44579"/>
                  </a:cubicBezTo>
                  <a:cubicBezTo>
                    <a:pt x="270813" y="46076"/>
                    <a:pt x="272541" y="47574"/>
                    <a:pt x="274269" y="49186"/>
                  </a:cubicBezTo>
                  <a:cubicBezTo>
                    <a:pt x="276688" y="51145"/>
                    <a:pt x="278992" y="53333"/>
                    <a:pt x="281411" y="55291"/>
                  </a:cubicBezTo>
                  <a:cubicBezTo>
                    <a:pt x="283714" y="57365"/>
                    <a:pt x="286018" y="59323"/>
                    <a:pt x="288437" y="61166"/>
                  </a:cubicBezTo>
                  <a:cubicBezTo>
                    <a:pt x="290741" y="63009"/>
                    <a:pt x="293160" y="64622"/>
                    <a:pt x="295694" y="66119"/>
                  </a:cubicBezTo>
                  <a:cubicBezTo>
                    <a:pt x="298113" y="67617"/>
                    <a:pt x="300763" y="68769"/>
                    <a:pt x="303412" y="69690"/>
                  </a:cubicBezTo>
                  <a:cubicBezTo>
                    <a:pt x="303988" y="69806"/>
                    <a:pt x="304564" y="69921"/>
                    <a:pt x="305140" y="70036"/>
                  </a:cubicBezTo>
                  <a:cubicBezTo>
                    <a:pt x="305716" y="70036"/>
                    <a:pt x="306292" y="70151"/>
                    <a:pt x="306868" y="70151"/>
                  </a:cubicBezTo>
                  <a:cubicBezTo>
                    <a:pt x="307444" y="70151"/>
                    <a:pt x="308020" y="70151"/>
                    <a:pt x="308596" y="70151"/>
                  </a:cubicBezTo>
                  <a:cubicBezTo>
                    <a:pt x="309172" y="70151"/>
                    <a:pt x="309747" y="70151"/>
                    <a:pt x="310208" y="69921"/>
                  </a:cubicBezTo>
                  <a:cubicBezTo>
                    <a:pt x="312051" y="69345"/>
                    <a:pt x="313549" y="68423"/>
                    <a:pt x="314585" y="67387"/>
                  </a:cubicBezTo>
                  <a:cubicBezTo>
                    <a:pt x="315737" y="66350"/>
                    <a:pt x="316429" y="65198"/>
                    <a:pt x="317004" y="63931"/>
                  </a:cubicBezTo>
                  <a:cubicBezTo>
                    <a:pt x="317580" y="62664"/>
                    <a:pt x="317926" y="61397"/>
                    <a:pt x="318156" y="60014"/>
                  </a:cubicBezTo>
                  <a:cubicBezTo>
                    <a:pt x="318387" y="58632"/>
                    <a:pt x="318617" y="57365"/>
                    <a:pt x="318848" y="55983"/>
                  </a:cubicBezTo>
                  <a:cubicBezTo>
                    <a:pt x="319078" y="53909"/>
                    <a:pt x="319193" y="51721"/>
                    <a:pt x="319308" y="49417"/>
                  </a:cubicBezTo>
                  <a:cubicBezTo>
                    <a:pt x="319308" y="47113"/>
                    <a:pt x="319308" y="44809"/>
                    <a:pt x="319308" y="42505"/>
                  </a:cubicBezTo>
                  <a:cubicBezTo>
                    <a:pt x="319308" y="40086"/>
                    <a:pt x="319308" y="37783"/>
                    <a:pt x="319308" y="35594"/>
                  </a:cubicBezTo>
                  <a:cubicBezTo>
                    <a:pt x="319308" y="33405"/>
                    <a:pt x="319308" y="31101"/>
                    <a:pt x="319308" y="29143"/>
                  </a:cubicBezTo>
                  <a:cubicBezTo>
                    <a:pt x="319308" y="28107"/>
                    <a:pt x="319308" y="27185"/>
                    <a:pt x="319423" y="26263"/>
                  </a:cubicBezTo>
                  <a:cubicBezTo>
                    <a:pt x="319423" y="25342"/>
                    <a:pt x="319423" y="24536"/>
                    <a:pt x="319654" y="23729"/>
                  </a:cubicBezTo>
                  <a:cubicBezTo>
                    <a:pt x="319654" y="22923"/>
                    <a:pt x="319884" y="22232"/>
                    <a:pt x="319884" y="21541"/>
                  </a:cubicBezTo>
                  <a:cubicBezTo>
                    <a:pt x="319884" y="20850"/>
                    <a:pt x="320115" y="20274"/>
                    <a:pt x="320230" y="19813"/>
                  </a:cubicBezTo>
                  <a:cubicBezTo>
                    <a:pt x="321267" y="20619"/>
                    <a:pt x="322534" y="21771"/>
                    <a:pt x="323916" y="23269"/>
                  </a:cubicBezTo>
                  <a:cubicBezTo>
                    <a:pt x="325298" y="24651"/>
                    <a:pt x="326911" y="26263"/>
                    <a:pt x="328524" y="28107"/>
                  </a:cubicBezTo>
                  <a:cubicBezTo>
                    <a:pt x="330136" y="29834"/>
                    <a:pt x="331864" y="31793"/>
                    <a:pt x="333707" y="33751"/>
                  </a:cubicBezTo>
                  <a:cubicBezTo>
                    <a:pt x="335550" y="35709"/>
                    <a:pt x="337278" y="37783"/>
                    <a:pt x="339121" y="39741"/>
                  </a:cubicBezTo>
                  <a:cubicBezTo>
                    <a:pt x="341079" y="41814"/>
                    <a:pt x="343038" y="43888"/>
                    <a:pt x="344996" y="45961"/>
                  </a:cubicBezTo>
                  <a:cubicBezTo>
                    <a:pt x="346839" y="48034"/>
                    <a:pt x="348797" y="49993"/>
                    <a:pt x="350755" y="51836"/>
                  </a:cubicBezTo>
                  <a:cubicBezTo>
                    <a:pt x="352714" y="53679"/>
                    <a:pt x="354787" y="55407"/>
                    <a:pt x="356976" y="56904"/>
                  </a:cubicBezTo>
                  <a:cubicBezTo>
                    <a:pt x="359164" y="58402"/>
                    <a:pt x="361583" y="59669"/>
                    <a:pt x="364233" y="60590"/>
                  </a:cubicBezTo>
                  <a:lnTo>
                    <a:pt x="368149" y="61166"/>
                  </a:lnTo>
                  <a:cubicBezTo>
                    <a:pt x="370107" y="60936"/>
                    <a:pt x="371720" y="60360"/>
                    <a:pt x="372987" y="59669"/>
                  </a:cubicBezTo>
                  <a:cubicBezTo>
                    <a:pt x="374254" y="58978"/>
                    <a:pt x="375176" y="58056"/>
                    <a:pt x="375982" y="57019"/>
                  </a:cubicBezTo>
                  <a:cubicBezTo>
                    <a:pt x="376788" y="55983"/>
                    <a:pt x="377364" y="54831"/>
                    <a:pt x="377825" y="53679"/>
                  </a:cubicBezTo>
                  <a:cubicBezTo>
                    <a:pt x="378286" y="52527"/>
                    <a:pt x="378747" y="51260"/>
                    <a:pt x="379092" y="50108"/>
                  </a:cubicBezTo>
                  <a:cubicBezTo>
                    <a:pt x="379668" y="48265"/>
                    <a:pt x="380129" y="46307"/>
                    <a:pt x="380474" y="44233"/>
                  </a:cubicBezTo>
                  <a:cubicBezTo>
                    <a:pt x="380935" y="42160"/>
                    <a:pt x="381281" y="40086"/>
                    <a:pt x="381626" y="37898"/>
                  </a:cubicBezTo>
                  <a:cubicBezTo>
                    <a:pt x="381972" y="35709"/>
                    <a:pt x="382318" y="33636"/>
                    <a:pt x="382548" y="31677"/>
                  </a:cubicBezTo>
                  <a:cubicBezTo>
                    <a:pt x="382893" y="29604"/>
                    <a:pt x="383239" y="27646"/>
                    <a:pt x="383585" y="25803"/>
                  </a:cubicBezTo>
                  <a:cubicBezTo>
                    <a:pt x="383700" y="24881"/>
                    <a:pt x="383930" y="24075"/>
                    <a:pt x="384045" y="23269"/>
                  </a:cubicBezTo>
                  <a:cubicBezTo>
                    <a:pt x="384276" y="22462"/>
                    <a:pt x="384391" y="21656"/>
                    <a:pt x="384621" y="20965"/>
                  </a:cubicBezTo>
                  <a:cubicBezTo>
                    <a:pt x="384852" y="20274"/>
                    <a:pt x="384967" y="19582"/>
                    <a:pt x="385197" y="19006"/>
                  </a:cubicBezTo>
                  <a:cubicBezTo>
                    <a:pt x="385428" y="18431"/>
                    <a:pt x="385543" y="17970"/>
                    <a:pt x="385773" y="17509"/>
                  </a:cubicBezTo>
                  <a:cubicBezTo>
                    <a:pt x="386580" y="18315"/>
                    <a:pt x="387501" y="19467"/>
                    <a:pt x="388653" y="20850"/>
                  </a:cubicBezTo>
                  <a:cubicBezTo>
                    <a:pt x="389690" y="22232"/>
                    <a:pt x="390957" y="23844"/>
                    <a:pt x="392339" y="25572"/>
                  </a:cubicBezTo>
                  <a:cubicBezTo>
                    <a:pt x="393606" y="27300"/>
                    <a:pt x="394988" y="29143"/>
                    <a:pt x="396371" y="31101"/>
                  </a:cubicBezTo>
                  <a:cubicBezTo>
                    <a:pt x="397753" y="32945"/>
                    <a:pt x="399020" y="34903"/>
                    <a:pt x="400287" y="36861"/>
                  </a:cubicBezTo>
                  <a:cubicBezTo>
                    <a:pt x="402245" y="39510"/>
                    <a:pt x="404089" y="42045"/>
                    <a:pt x="405816" y="44579"/>
                  </a:cubicBezTo>
                  <a:cubicBezTo>
                    <a:pt x="407659" y="47113"/>
                    <a:pt x="409387" y="49647"/>
                    <a:pt x="411346" y="51951"/>
                  </a:cubicBezTo>
                  <a:cubicBezTo>
                    <a:pt x="413304" y="54255"/>
                    <a:pt x="415262" y="56328"/>
                    <a:pt x="417681" y="58286"/>
                  </a:cubicBezTo>
                  <a:cubicBezTo>
                    <a:pt x="420100" y="60130"/>
                    <a:pt x="422634" y="61742"/>
                    <a:pt x="425860" y="63009"/>
                  </a:cubicBezTo>
                  <a:lnTo>
                    <a:pt x="427242" y="63355"/>
                  </a:lnTo>
                  <a:cubicBezTo>
                    <a:pt x="429315" y="63470"/>
                    <a:pt x="430928" y="63355"/>
                    <a:pt x="432425" y="62894"/>
                  </a:cubicBezTo>
                  <a:cubicBezTo>
                    <a:pt x="433808" y="62433"/>
                    <a:pt x="434844" y="61742"/>
                    <a:pt x="435881" y="60936"/>
                  </a:cubicBezTo>
                  <a:cubicBezTo>
                    <a:pt x="436803" y="60130"/>
                    <a:pt x="437494" y="59208"/>
                    <a:pt x="438185" y="58171"/>
                  </a:cubicBezTo>
                  <a:cubicBezTo>
                    <a:pt x="438876" y="57250"/>
                    <a:pt x="439337" y="56098"/>
                    <a:pt x="440028" y="55176"/>
                  </a:cubicBezTo>
                  <a:cubicBezTo>
                    <a:pt x="440834" y="53564"/>
                    <a:pt x="441641" y="51836"/>
                    <a:pt x="442332" y="50108"/>
                  </a:cubicBezTo>
                  <a:cubicBezTo>
                    <a:pt x="443023" y="48265"/>
                    <a:pt x="443714" y="46422"/>
                    <a:pt x="444405" y="44579"/>
                  </a:cubicBezTo>
                  <a:cubicBezTo>
                    <a:pt x="445096" y="42736"/>
                    <a:pt x="445672" y="40893"/>
                    <a:pt x="446363" y="39050"/>
                  </a:cubicBezTo>
                  <a:cubicBezTo>
                    <a:pt x="446939" y="37207"/>
                    <a:pt x="447631" y="35479"/>
                    <a:pt x="448207" y="33866"/>
                  </a:cubicBezTo>
                  <a:cubicBezTo>
                    <a:pt x="448552" y="33060"/>
                    <a:pt x="448782" y="32253"/>
                    <a:pt x="449013" y="31562"/>
                  </a:cubicBezTo>
                  <a:cubicBezTo>
                    <a:pt x="449243" y="30871"/>
                    <a:pt x="449589" y="30180"/>
                    <a:pt x="449934" y="29604"/>
                  </a:cubicBezTo>
                  <a:cubicBezTo>
                    <a:pt x="450280" y="29028"/>
                    <a:pt x="450510" y="28452"/>
                    <a:pt x="450856" y="27991"/>
                  </a:cubicBezTo>
                  <a:cubicBezTo>
                    <a:pt x="451201" y="27531"/>
                    <a:pt x="451432" y="27070"/>
                    <a:pt x="451662" y="26724"/>
                  </a:cubicBezTo>
                  <a:cubicBezTo>
                    <a:pt x="451893" y="27070"/>
                    <a:pt x="452123" y="27300"/>
                    <a:pt x="452353" y="27646"/>
                  </a:cubicBezTo>
                  <a:cubicBezTo>
                    <a:pt x="452584" y="27991"/>
                    <a:pt x="452814" y="28337"/>
                    <a:pt x="453160" y="28798"/>
                  </a:cubicBezTo>
                  <a:cubicBezTo>
                    <a:pt x="453505" y="29258"/>
                    <a:pt x="453736" y="29604"/>
                    <a:pt x="453966" y="30180"/>
                  </a:cubicBezTo>
                  <a:cubicBezTo>
                    <a:pt x="454312" y="30641"/>
                    <a:pt x="454542" y="31217"/>
                    <a:pt x="454888" y="31677"/>
                  </a:cubicBezTo>
                  <a:cubicBezTo>
                    <a:pt x="455924" y="33290"/>
                    <a:pt x="456846" y="35018"/>
                    <a:pt x="457998" y="36976"/>
                  </a:cubicBezTo>
                  <a:cubicBezTo>
                    <a:pt x="459034" y="38934"/>
                    <a:pt x="460071" y="40893"/>
                    <a:pt x="461223" y="42966"/>
                  </a:cubicBezTo>
                  <a:cubicBezTo>
                    <a:pt x="462375" y="45040"/>
                    <a:pt x="463412" y="47113"/>
                    <a:pt x="464564" y="49186"/>
                  </a:cubicBezTo>
                  <a:cubicBezTo>
                    <a:pt x="465716" y="51260"/>
                    <a:pt x="466867" y="53333"/>
                    <a:pt x="468019" y="55407"/>
                  </a:cubicBezTo>
                  <a:cubicBezTo>
                    <a:pt x="469286" y="57365"/>
                    <a:pt x="470438" y="59438"/>
                    <a:pt x="471705" y="61397"/>
                  </a:cubicBezTo>
                  <a:cubicBezTo>
                    <a:pt x="472857" y="63355"/>
                    <a:pt x="474124" y="65313"/>
                    <a:pt x="475507" y="67041"/>
                  </a:cubicBezTo>
                  <a:cubicBezTo>
                    <a:pt x="476889" y="68884"/>
                    <a:pt x="478502" y="70612"/>
                    <a:pt x="480460" y="71994"/>
                  </a:cubicBezTo>
                  <a:cubicBezTo>
                    <a:pt x="482303" y="73492"/>
                    <a:pt x="484492" y="74874"/>
                    <a:pt x="487141" y="75911"/>
                  </a:cubicBezTo>
                  <a:cubicBezTo>
                    <a:pt x="488984" y="76371"/>
                    <a:pt x="490597" y="76371"/>
                    <a:pt x="491979" y="76256"/>
                  </a:cubicBezTo>
                  <a:cubicBezTo>
                    <a:pt x="493361" y="76026"/>
                    <a:pt x="494513" y="75680"/>
                    <a:pt x="495550" y="75104"/>
                  </a:cubicBezTo>
                  <a:cubicBezTo>
                    <a:pt x="496587" y="74528"/>
                    <a:pt x="497393" y="73837"/>
                    <a:pt x="498199" y="73031"/>
                  </a:cubicBezTo>
                  <a:cubicBezTo>
                    <a:pt x="499006" y="72225"/>
                    <a:pt x="499697" y="71418"/>
                    <a:pt x="500388" y="70612"/>
                  </a:cubicBezTo>
                  <a:cubicBezTo>
                    <a:pt x="501425" y="69345"/>
                    <a:pt x="502461" y="67847"/>
                    <a:pt x="503383" y="66350"/>
                  </a:cubicBezTo>
                  <a:cubicBezTo>
                    <a:pt x="504304" y="64852"/>
                    <a:pt x="505341" y="63355"/>
                    <a:pt x="506263" y="61742"/>
                  </a:cubicBezTo>
                  <a:cubicBezTo>
                    <a:pt x="507184" y="60130"/>
                    <a:pt x="508106" y="58517"/>
                    <a:pt x="508912" y="57019"/>
                  </a:cubicBezTo>
                  <a:cubicBezTo>
                    <a:pt x="509718" y="55407"/>
                    <a:pt x="510640" y="53909"/>
                    <a:pt x="511446" y="52642"/>
                  </a:cubicBezTo>
                  <a:cubicBezTo>
                    <a:pt x="511907" y="51951"/>
                    <a:pt x="512253" y="51260"/>
                    <a:pt x="512713" y="50684"/>
                  </a:cubicBezTo>
                  <a:cubicBezTo>
                    <a:pt x="513174" y="50108"/>
                    <a:pt x="513520" y="49532"/>
                    <a:pt x="513980" y="48956"/>
                  </a:cubicBezTo>
                  <a:cubicBezTo>
                    <a:pt x="514326" y="48495"/>
                    <a:pt x="514787" y="47919"/>
                    <a:pt x="515132" y="47574"/>
                  </a:cubicBezTo>
                  <a:cubicBezTo>
                    <a:pt x="515478" y="47113"/>
                    <a:pt x="515823" y="46767"/>
                    <a:pt x="516169" y="46537"/>
                  </a:cubicBezTo>
                  <a:cubicBezTo>
                    <a:pt x="516860" y="47689"/>
                    <a:pt x="517666" y="49186"/>
                    <a:pt x="518473" y="50914"/>
                  </a:cubicBezTo>
                  <a:cubicBezTo>
                    <a:pt x="519279" y="52642"/>
                    <a:pt x="520201" y="54716"/>
                    <a:pt x="521122" y="56904"/>
                  </a:cubicBezTo>
                  <a:cubicBezTo>
                    <a:pt x="522044" y="59093"/>
                    <a:pt x="522965" y="61397"/>
                    <a:pt x="524002" y="63816"/>
                  </a:cubicBezTo>
                  <a:cubicBezTo>
                    <a:pt x="524923" y="66235"/>
                    <a:pt x="525960" y="68654"/>
                    <a:pt x="526882" y="71073"/>
                  </a:cubicBezTo>
                  <a:cubicBezTo>
                    <a:pt x="528034" y="73492"/>
                    <a:pt x="529070" y="76026"/>
                    <a:pt x="529992" y="78445"/>
                  </a:cubicBezTo>
                  <a:cubicBezTo>
                    <a:pt x="530913" y="80864"/>
                    <a:pt x="531950" y="83168"/>
                    <a:pt x="533217" y="85471"/>
                  </a:cubicBezTo>
                  <a:cubicBezTo>
                    <a:pt x="534484" y="87775"/>
                    <a:pt x="535867" y="89964"/>
                    <a:pt x="537825" y="91922"/>
                  </a:cubicBezTo>
                  <a:cubicBezTo>
                    <a:pt x="539668" y="93996"/>
                    <a:pt x="541972" y="95954"/>
                    <a:pt x="544851" y="97682"/>
                  </a:cubicBezTo>
                  <a:lnTo>
                    <a:pt x="546003" y="83398"/>
                  </a:lnTo>
                  <a:lnTo>
                    <a:pt x="545773" y="85932"/>
                  </a:lnTo>
                  <a:lnTo>
                    <a:pt x="546925" y="83974"/>
                  </a:lnTo>
                  <a:lnTo>
                    <a:pt x="546694" y="83744"/>
                  </a:lnTo>
                  <a:cubicBezTo>
                    <a:pt x="546694" y="83744"/>
                    <a:pt x="545773" y="82476"/>
                    <a:pt x="545082" y="81094"/>
                  </a:cubicBezTo>
                  <a:cubicBezTo>
                    <a:pt x="544391" y="79712"/>
                    <a:pt x="543469" y="77869"/>
                    <a:pt x="542548" y="75795"/>
                  </a:cubicBezTo>
                  <a:cubicBezTo>
                    <a:pt x="541626" y="73722"/>
                    <a:pt x="540589" y="71303"/>
                    <a:pt x="539553" y="68884"/>
                  </a:cubicBezTo>
                  <a:cubicBezTo>
                    <a:pt x="538516" y="66350"/>
                    <a:pt x="537594" y="63816"/>
                    <a:pt x="536558" y="61166"/>
                  </a:cubicBezTo>
                  <a:cubicBezTo>
                    <a:pt x="535982" y="59784"/>
                    <a:pt x="535406" y="58402"/>
                    <a:pt x="534830" y="57019"/>
                  </a:cubicBezTo>
                  <a:cubicBezTo>
                    <a:pt x="534254" y="55637"/>
                    <a:pt x="533678" y="54140"/>
                    <a:pt x="533102" y="52757"/>
                  </a:cubicBezTo>
                  <a:cubicBezTo>
                    <a:pt x="532526" y="51375"/>
                    <a:pt x="531835" y="49993"/>
                    <a:pt x="531259" y="48726"/>
                  </a:cubicBezTo>
                  <a:cubicBezTo>
                    <a:pt x="530568" y="47343"/>
                    <a:pt x="529877" y="46076"/>
                    <a:pt x="529186" y="44809"/>
                  </a:cubicBezTo>
                  <a:cubicBezTo>
                    <a:pt x="528494" y="43657"/>
                    <a:pt x="527918" y="42505"/>
                    <a:pt x="527112" y="41238"/>
                  </a:cubicBezTo>
                  <a:cubicBezTo>
                    <a:pt x="526421" y="40086"/>
                    <a:pt x="525499" y="38819"/>
                    <a:pt x="524578" y="37667"/>
                  </a:cubicBezTo>
                  <a:cubicBezTo>
                    <a:pt x="523656" y="36515"/>
                    <a:pt x="522620" y="35364"/>
                    <a:pt x="521353" y="34212"/>
                  </a:cubicBezTo>
                  <a:cubicBezTo>
                    <a:pt x="520085" y="33175"/>
                    <a:pt x="518703" y="32138"/>
                    <a:pt x="517090" y="31332"/>
                  </a:cubicBezTo>
                  <a:lnTo>
                    <a:pt x="515363" y="30641"/>
                  </a:lnTo>
                  <a:lnTo>
                    <a:pt x="515363" y="30641"/>
                  </a:lnTo>
                  <a:cubicBezTo>
                    <a:pt x="513520" y="30180"/>
                    <a:pt x="511907" y="30065"/>
                    <a:pt x="510640" y="30180"/>
                  </a:cubicBezTo>
                  <a:cubicBezTo>
                    <a:pt x="509258" y="30295"/>
                    <a:pt x="508221" y="30756"/>
                    <a:pt x="507184" y="31332"/>
                  </a:cubicBezTo>
                  <a:cubicBezTo>
                    <a:pt x="506263" y="31793"/>
                    <a:pt x="505341" y="32599"/>
                    <a:pt x="504535" y="33290"/>
                  </a:cubicBezTo>
                  <a:cubicBezTo>
                    <a:pt x="503844" y="34096"/>
                    <a:pt x="503037" y="34903"/>
                    <a:pt x="502346" y="35594"/>
                  </a:cubicBezTo>
                  <a:cubicBezTo>
                    <a:pt x="501309" y="36861"/>
                    <a:pt x="500273" y="38243"/>
                    <a:pt x="499351" y="39741"/>
                  </a:cubicBezTo>
                  <a:cubicBezTo>
                    <a:pt x="498430" y="41238"/>
                    <a:pt x="497393" y="42736"/>
                    <a:pt x="496587" y="44348"/>
                  </a:cubicBezTo>
                  <a:cubicBezTo>
                    <a:pt x="495665" y="45961"/>
                    <a:pt x="494743" y="47459"/>
                    <a:pt x="493822" y="48956"/>
                  </a:cubicBezTo>
                  <a:cubicBezTo>
                    <a:pt x="492900" y="50569"/>
                    <a:pt x="492094" y="51951"/>
                    <a:pt x="491173" y="53448"/>
                  </a:cubicBezTo>
                  <a:cubicBezTo>
                    <a:pt x="490712" y="54140"/>
                    <a:pt x="490366" y="54831"/>
                    <a:pt x="489906" y="55407"/>
                  </a:cubicBezTo>
                  <a:cubicBezTo>
                    <a:pt x="489445" y="55983"/>
                    <a:pt x="489099" y="56559"/>
                    <a:pt x="488638" y="57135"/>
                  </a:cubicBezTo>
                  <a:cubicBezTo>
                    <a:pt x="488293" y="57711"/>
                    <a:pt x="487832" y="58171"/>
                    <a:pt x="487487" y="58517"/>
                  </a:cubicBezTo>
                  <a:cubicBezTo>
                    <a:pt x="487141" y="58978"/>
                    <a:pt x="486795" y="59323"/>
                    <a:pt x="486335" y="59669"/>
                  </a:cubicBezTo>
                  <a:lnTo>
                    <a:pt x="485874" y="60014"/>
                  </a:lnTo>
                  <a:cubicBezTo>
                    <a:pt x="485298" y="59208"/>
                    <a:pt x="484492" y="58056"/>
                    <a:pt x="483570" y="56674"/>
                  </a:cubicBezTo>
                  <a:cubicBezTo>
                    <a:pt x="482649" y="55291"/>
                    <a:pt x="481612" y="53564"/>
                    <a:pt x="480460" y="51721"/>
                  </a:cubicBezTo>
                  <a:cubicBezTo>
                    <a:pt x="479308" y="49878"/>
                    <a:pt x="478156" y="47919"/>
                    <a:pt x="477004" y="45731"/>
                  </a:cubicBezTo>
                  <a:cubicBezTo>
                    <a:pt x="475852" y="43657"/>
                    <a:pt x="474700" y="41469"/>
                    <a:pt x="473548" y="39280"/>
                  </a:cubicBezTo>
                  <a:cubicBezTo>
                    <a:pt x="472742" y="37898"/>
                    <a:pt x="472051" y="36515"/>
                    <a:pt x="471245" y="35018"/>
                  </a:cubicBezTo>
                  <a:cubicBezTo>
                    <a:pt x="470438" y="33636"/>
                    <a:pt x="469747" y="32253"/>
                    <a:pt x="468941" y="30871"/>
                  </a:cubicBezTo>
                  <a:cubicBezTo>
                    <a:pt x="468134" y="29489"/>
                    <a:pt x="467443" y="28222"/>
                    <a:pt x="466522" y="26839"/>
                  </a:cubicBezTo>
                  <a:cubicBezTo>
                    <a:pt x="465716" y="25572"/>
                    <a:pt x="464909" y="24305"/>
                    <a:pt x="463988" y="23038"/>
                  </a:cubicBezTo>
                  <a:cubicBezTo>
                    <a:pt x="463181" y="21886"/>
                    <a:pt x="462375" y="20734"/>
                    <a:pt x="461453" y="19467"/>
                  </a:cubicBezTo>
                  <a:cubicBezTo>
                    <a:pt x="460532" y="18315"/>
                    <a:pt x="459610" y="17163"/>
                    <a:pt x="458459" y="16011"/>
                  </a:cubicBezTo>
                  <a:cubicBezTo>
                    <a:pt x="457307" y="14860"/>
                    <a:pt x="456155" y="13823"/>
                    <a:pt x="454657" y="12901"/>
                  </a:cubicBezTo>
                  <a:cubicBezTo>
                    <a:pt x="453275" y="11980"/>
                    <a:pt x="451662" y="11174"/>
                    <a:pt x="449819" y="10482"/>
                  </a:cubicBezTo>
                  <a:lnTo>
                    <a:pt x="448437" y="10137"/>
                  </a:lnTo>
                  <a:cubicBezTo>
                    <a:pt x="446594" y="9906"/>
                    <a:pt x="445096" y="9906"/>
                    <a:pt x="443714" y="10137"/>
                  </a:cubicBezTo>
                  <a:cubicBezTo>
                    <a:pt x="442447" y="10482"/>
                    <a:pt x="441295" y="11058"/>
                    <a:pt x="440489" y="11749"/>
                  </a:cubicBezTo>
                  <a:cubicBezTo>
                    <a:pt x="439567" y="12441"/>
                    <a:pt x="438876" y="13362"/>
                    <a:pt x="438185" y="14284"/>
                  </a:cubicBezTo>
                  <a:cubicBezTo>
                    <a:pt x="437494" y="15205"/>
                    <a:pt x="436918" y="16242"/>
                    <a:pt x="436342" y="17048"/>
                  </a:cubicBezTo>
                  <a:cubicBezTo>
                    <a:pt x="435536" y="18546"/>
                    <a:pt x="434729" y="20274"/>
                    <a:pt x="434038" y="22117"/>
                  </a:cubicBezTo>
                  <a:cubicBezTo>
                    <a:pt x="433347" y="23844"/>
                    <a:pt x="432656" y="25687"/>
                    <a:pt x="431965" y="27531"/>
                  </a:cubicBezTo>
                  <a:cubicBezTo>
                    <a:pt x="431274" y="29374"/>
                    <a:pt x="430698" y="31332"/>
                    <a:pt x="430006" y="33060"/>
                  </a:cubicBezTo>
                  <a:cubicBezTo>
                    <a:pt x="429315" y="34903"/>
                    <a:pt x="428739" y="36631"/>
                    <a:pt x="428048" y="38358"/>
                  </a:cubicBezTo>
                  <a:cubicBezTo>
                    <a:pt x="427703" y="39165"/>
                    <a:pt x="427357" y="39971"/>
                    <a:pt x="427127" y="40662"/>
                  </a:cubicBezTo>
                  <a:cubicBezTo>
                    <a:pt x="426781" y="41469"/>
                    <a:pt x="426435" y="42160"/>
                    <a:pt x="426205" y="42851"/>
                  </a:cubicBezTo>
                  <a:cubicBezTo>
                    <a:pt x="425860" y="43542"/>
                    <a:pt x="425629" y="44118"/>
                    <a:pt x="425399" y="44694"/>
                  </a:cubicBezTo>
                  <a:cubicBezTo>
                    <a:pt x="425053" y="45155"/>
                    <a:pt x="424823" y="45731"/>
                    <a:pt x="424477" y="46076"/>
                  </a:cubicBezTo>
                  <a:lnTo>
                    <a:pt x="424132" y="46652"/>
                  </a:lnTo>
                  <a:cubicBezTo>
                    <a:pt x="423441" y="45961"/>
                    <a:pt x="422519" y="44809"/>
                    <a:pt x="421367" y="43427"/>
                  </a:cubicBezTo>
                  <a:cubicBezTo>
                    <a:pt x="420215" y="42045"/>
                    <a:pt x="419063" y="40432"/>
                    <a:pt x="417681" y="38704"/>
                  </a:cubicBezTo>
                  <a:cubicBezTo>
                    <a:pt x="416299" y="36976"/>
                    <a:pt x="414801" y="35018"/>
                    <a:pt x="413419" y="32945"/>
                  </a:cubicBezTo>
                  <a:cubicBezTo>
                    <a:pt x="411922" y="30986"/>
                    <a:pt x="410539" y="28798"/>
                    <a:pt x="409157" y="26724"/>
                  </a:cubicBezTo>
                  <a:cubicBezTo>
                    <a:pt x="407199" y="24190"/>
                    <a:pt x="405356" y="21656"/>
                    <a:pt x="403628" y="19122"/>
                  </a:cubicBezTo>
                  <a:cubicBezTo>
                    <a:pt x="401785" y="16587"/>
                    <a:pt x="400057" y="14168"/>
                    <a:pt x="398214" y="11865"/>
                  </a:cubicBezTo>
                  <a:cubicBezTo>
                    <a:pt x="396256" y="9561"/>
                    <a:pt x="394297" y="7372"/>
                    <a:pt x="391878" y="5529"/>
                  </a:cubicBezTo>
                  <a:cubicBezTo>
                    <a:pt x="389575" y="3571"/>
                    <a:pt x="386925" y="1958"/>
                    <a:pt x="383815" y="576"/>
                  </a:cubicBezTo>
                  <a:lnTo>
                    <a:pt x="380705" y="0"/>
                  </a:lnTo>
                  <a:cubicBezTo>
                    <a:pt x="378747" y="0"/>
                    <a:pt x="377249" y="461"/>
                    <a:pt x="375982" y="1037"/>
                  </a:cubicBezTo>
                  <a:cubicBezTo>
                    <a:pt x="374715" y="1613"/>
                    <a:pt x="373678" y="2534"/>
                    <a:pt x="372872" y="3456"/>
                  </a:cubicBezTo>
                  <a:cubicBezTo>
                    <a:pt x="372066" y="4492"/>
                    <a:pt x="371490" y="5529"/>
                    <a:pt x="370914" y="6681"/>
                  </a:cubicBezTo>
                  <a:cubicBezTo>
                    <a:pt x="370338" y="7833"/>
                    <a:pt x="369992" y="8985"/>
                    <a:pt x="369531" y="10022"/>
                  </a:cubicBezTo>
                  <a:cubicBezTo>
                    <a:pt x="368955" y="11749"/>
                    <a:pt x="368495" y="13708"/>
                    <a:pt x="368034" y="15781"/>
                  </a:cubicBezTo>
                  <a:cubicBezTo>
                    <a:pt x="367573" y="17739"/>
                    <a:pt x="367228" y="19928"/>
                    <a:pt x="366882" y="22001"/>
                  </a:cubicBezTo>
                  <a:cubicBezTo>
                    <a:pt x="366536" y="24075"/>
                    <a:pt x="366191" y="26263"/>
                    <a:pt x="365845" y="28337"/>
                  </a:cubicBezTo>
                  <a:cubicBezTo>
                    <a:pt x="365500" y="30410"/>
                    <a:pt x="365154" y="32369"/>
                    <a:pt x="364809" y="34212"/>
                  </a:cubicBezTo>
                  <a:cubicBezTo>
                    <a:pt x="364578" y="35248"/>
                    <a:pt x="364463" y="36170"/>
                    <a:pt x="364233" y="36976"/>
                  </a:cubicBezTo>
                  <a:cubicBezTo>
                    <a:pt x="364002" y="37898"/>
                    <a:pt x="363772" y="38704"/>
                    <a:pt x="363657" y="39395"/>
                  </a:cubicBezTo>
                  <a:cubicBezTo>
                    <a:pt x="363426" y="40202"/>
                    <a:pt x="363311" y="40777"/>
                    <a:pt x="363081" y="41469"/>
                  </a:cubicBezTo>
                  <a:cubicBezTo>
                    <a:pt x="362850" y="42045"/>
                    <a:pt x="362735" y="42621"/>
                    <a:pt x="362505" y="43081"/>
                  </a:cubicBezTo>
                  <a:lnTo>
                    <a:pt x="362274" y="43772"/>
                  </a:lnTo>
                  <a:cubicBezTo>
                    <a:pt x="361353" y="43081"/>
                    <a:pt x="360086" y="41929"/>
                    <a:pt x="358703" y="40547"/>
                  </a:cubicBezTo>
                  <a:cubicBezTo>
                    <a:pt x="357321" y="39165"/>
                    <a:pt x="355709" y="37552"/>
                    <a:pt x="353981" y="35709"/>
                  </a:cubicBezTo>
                  <a:cubicBezTo>
                    <a:pt x="352253" y="33866"/>
                    <a:pt x="350410" y="31908"/>
                    <a:pt x="348567" y="29834"/>
                  </a:cubicBezTo>
                  <a:cubicBezTo>
                    <a:pt x="346724" y="27761"/>
                    <a:pt x="344765" y="25687"/>
                    <a:pt x="342922" y="23614"/>
                  </a:cubicBezTo>
                  <a:cubicBezTo>
                    <a:pt x="340964" y="21541"/>
                    <a:pt x="339006" y="19352"/>
                    <a:pt x="337048" y="17279"/>
                  </a:cubicBezTo>
                  <a:cubicBezTo>
                    <a:pt x="335205" y="15205"/>
                    <a:pt x="333362" y="13247"/>
                    <a:pt x="331403" y="11404"/>
                  </a:cubicBezTo>
                  <a:cubicBezTo>
                    <a:pt x="329445" y="9561"/>
                    <a:pt x="327487" y="7833"/>
                    <a:pt x="325183" y="6335"/>
                  </a:cubicBezTo>
                  <a:cubicBezTo>
                    <a:pt x="322994" y="4838"/>
                    <a:pt x="320460" y="3571"/>
                    <a:pt x="317811" y="2534"/>
                  </a:cubicBezTo>
                  <a:cubicBezTo>
                    <a:pt x="317350" y="2419"/>
                    <a:pt x="317004" y="2304"/>
                    <a:pt x="316544" y="2189"/>
                  </a:cubicBezTo>
                  <a:cubicBezTo>
                    <a:pt x="316083" y="2189"/>
                    <a:pt x="315622" y="2073"/>
                    <a:pt x="315161" y="1958"/>
                  </a:cubicBezTo>
                  <a:cubicBezTo>
                    <a:pt x="314701" y="1958"/>
                    <a:pt x="314240" y="1958"/>
                    <a:pt x="313779" y="1958"/>
                  </a:cubicBezTo>
                  <a:cubicBezTo>
                    <a:pt x="313318" y="1958"/>
                    <a:pt x="312858" y="1958"/>
                    <a:pt x="312397" y="1958"/>
                  </a:cubicBezTo>
                  <a:cubicBezTo>
                    <a:pt x="310554" y="2419"/>
                    <a:pt x="309056" y="3110"/>
                    <a:pt x="307904" y="4032"/>
                  </a:cubicBezTo>
                  <a:cubicBezTo>
                    <a:pt x="306753" y="4953"/>
                    <a:pt x="305946" y="5990"/>
                    <a:pt x="305370" y="7142"/>
                  </a:cubicBezTo>
                  <a:cubicBezTo>
                    <a:pt x="304679" y="8294"/>
                    <a:pt x="304333" y="9676"/>
                    <a:pt x="303988" y="10943"/>
                  </a:cubicBezTo>
                  <a:cubicBezTo>
                    <a:pt x="303642" y="12210"/>
                    <a:pt x="303412" y="13592"/>
                    <a:pt x="303182" y="14860"/>
                  </a:cubicBezTo>
                  <a:cubicBezTo>
                    <a:pt x="302836" y="16818"/>
                    <a:pt x="302721" y="19006"/>
                    <a:pt x="302606" y="21195"/>
                  </a:cubicBezTo>
                  <a:cubicBezTo>
                    <a:pt x="302606" y="23384"/>
                    <a:pt x="302490" y="25687"/>
                    <a:pt x="302490" y="28107"/>
                  </a:cubicBezTo>
                  <a:cubicBezTo>
                    <a:pt x="302490" y="30526"/>
                    <a:pt x="302490" y="32714"/>
                    <a:pt x="302490" y="35018"/>
                  </a:cubicBezTo>
                  <a:cubicBezTo>
                    <a:pt x="302490" y="37322"/>
                    <a:pt x="302490" y="39510"/>
                    <a:pt x="302490" y="41699"/>
                  </a:cubicBezTo>
                  <a:cubicBezTo>
                    <a:pt x="302490" y="42736"/>
                    <a:pt x="302490" y="43772"/>
                    <a:pt x="302490" y="44694"/>
                  </a:cubicBezTo>
                  <a:cubicBezTo>
                    <a:pt x="302490" y="45731"/>
                    <a:pt x="302375" y="46652"/>
                    <a:pt x="302260" y="47459"/>
                  </a:cubicBezTo>
                  <a:cubicBezTo>
                    <a:pt x="302260" y="48380"/>
                    <a:pt x="302145" y="49071"/>
                    <a:pt x="302030" y="49878"/>
                  </a:cubicBezTo>
                  <a:cubicBezTo>
                    <a:pt x="301914" y="50569"/>
                    <a:pt x="301799" y="51145"/>
                    <a:pt x="301569" y="51721"/>
                  </a:cubicBezTo>
                  <a:lnTo>
                    <a:pt x="301569" y="52642"/>
                  </a:lnTo>
                  <a:cubicBezTo>
                    <a:pt x="300647" y="52066"/>
                    <a:pt x="299496" y="51260"/>
                    <a:pt x="298228" y="50338"/>
                  </a:cubicBezTo>
                  <a:cubicBezTo>
                    <a:pt x="296846" y="49417"/>
                    <a:pt x="295349" y="48150"/>
                    <a:pt x="293736" y="46883"/>
                  </a:cubicBezTo>
                  <a:cubicBezTo>
                    <a:pt x="292123" y="45616"/>
                    <a:pt x="290280" y="44118"/>
                    <a:pt x="288552" y="42621"/>
                  </a:cubicBezTo>
                  <a:cubicBezTo>
                    <a:pt x="286825" y="41123"/>
                    <a:pt x="284982" y="39510"/>
                    <a:pt x="283254" y="37898"/>
                  </a:cubicBezTo>
                  <a:cubicBezTo>
                    <a:pt x="280835" y="35824"/>
                    <a:pt x="278416" y="33751"/>
                    <a:pt x="276112" y="31677"/>
                  </a:cubicBezTo>
                  <a:cubicBezTo>
                    <a:pt x="273693" y="29604"/>
                    <a:pt x="271389" y="27646"/>
                    <a:pt x="269085" y="25803"/>
                  </a:cubicBezTo>
                  <a:cubicBezTo>
                    <a:pt x="266781" y="23960"/>
                    <a:pt x="264362" y="22232"/>
                    <a:pt x="261828" y="20850"/>
                  </a:cubicBezTo>
                  <a:cubicBezTo>
                    <a:pt x="259294" y="19352"/>
                    <a:pt x="256760" y="18200"/>
                    <a:pt x="254110" y="17163"/>
                  </a:cubicBezTo>
                  <a:cubicBezTo>
                    <a:pt x="253534" y="17048"/>
                    <a:pt x="252843" y="16818"/>
                    <a:pt x="252267" y="16703"/>
                  </a:cubicBezTo>
                  <a:cubicBezTo>
                    <a:pt x="251576" y="16587"/>
                    <a:pt x="251000" y="16472"/>
                    <a:pt x="250309" y="16472"/>
                  </a:cubicBezTo>
                  <a:cubicBezTo>
                    <a:pt x="249618" y="16472"/>
                    <a:pt x="248927" y="16472"/>
                    <a:pt x="248236" y="16587"/>
                  </a:cubicBezTo>
                  <a:cubicBezTo>
                    <a:pt x="247545" y="16587"/>
                    <a:pt x="246853" y="16818"/>
                    <a:pt x="246277" y="17048"/>
                  </a:cubicBezTo>
                  <a:cubicBezTo>
                    <a:pt x="244550" y="17855"/>
                    <a:pt x="243167" y="18776"/>
                    <a:pt x="242131" y="19813"/>
                  </a:cubicBezTo>
                  <a:cubicBezTo>
                    <a:pt x="241209" y="20965"/>
                    <a:pt x="240518" y="22232"/>
                    <a:pt x="240057" y="23499"/>
                  </a:cubicBezTo>
                  <a:cubicBezTo>
                    <a:pt x="239596" y="24881"/>
                    <a:pt x="239366" y="26263"/>
                    <a:pt x="239251" y="27646"/>
                  </a:cubicBezTo>
                  <a:cubicBezTo>
                    <a:pt x="239136" y="29028"/>
                    <a:pt x="239136" y="30526"/>
                    <a:pt x="239020" y="31793"/>
                  </a:cubicBezTo>
                  <a:cubicBezTo>
                    <a:pt x="239020" y="34903"/>
                    <a:pt x="239481" y="38243"/>
                    <a:pt x="239942" y="41699"/>
                  </a:cubicBezTo>
                  <a:cubicBezTo>
                    <a:pt x="240403" y="45155"/>
                    <a:pt x="240979" y="48726"/>
                    <a:pt x="241555" y="52181"/>
                  </a:cubicBezTo>
                  <a:cubicBezTo>
                    <a:pt x="242131" y="55637"/>
                    <a:pt x="242707" y="59093"/>
                    <a:pt x="243052" y="62088"/>
                  </a:cubicBezTo>
                  <a:cubicBezTo>
                    <a:pt x="243513" y="65198"/>
                    <a:pt x="243743" y="67962"/>
                    <a:pt x="243743" y="70151"/>
                  </a:cubicBezTo>
                  <a:lnTo>
                    <a:pt x="243743" y="73031"/>
                  </a:lnTo>
                  <a:cubicBezTo>
                    <a:pt x="241555" y="72225"/>
                    <a:pt x="238445" y="70497"/>
                    <a:pt x="234758" y="68078"/>
                  </a:cubicBezTo>
                  <a:cubicBezTo>
                    <a:pt x="231072" y="65774"/>
                    <a:pt x="226810" y="62779"/>
                    <a:pt x="222203" y="59784"/>
                  </a:cubicBezTo>
                  <a:cubicBezTo>
                    <a:pt x="217710" y="56789"/>
                    <a:pt x="212872" y="53679"/>
                    <a:pt x="208149" y="51029"/>
                  </a:cubicBezTo>
                  <a:cubicBezTo>
                    <a:pt x="203542" y="48380"/>
                    <a:pt x="198934" y="46076"/>
                    <a:pt x="194787" y="44809"/>
                  </a:cubicBezTo>
                  <a:cubicBezTo>
                    <a:pt x="193981" y="44579"/>
                    <a:pt x="193059" y="44348"/>
                    <a:pt x="192138" y="44233"/>
                  </a:cubicBezTo>
                  <a:cubicBezTo>
                    <a:pt x="191216" y="44118"/>
                    <a:pt x="190180" y="44003"/>
                    <a:pt x="189258" y="44003"/>
                  </a:cubicBezTo>
                  <a:cubicBezTo>
                    <a:pt x="188221" y="44003"/>
                    <a:pt x="187300" y="44118"/>
                    <a:pt x="186263" y="44348"/>
                  </a:cubicBezTo>
                  <a:cubicBezTo>
                    <a:pt x="185342" y="44579"/>
                    <a:pt x="184305" y="44924"/>
                    <a:pt x="183383" y="45500"/>
                  </a:cubicBezTo>
                  <a:cubicBezTo>
                    <a:pt x="182347" y="46191"/>
                    <a:pt x="181425" y="46998"/>
                    <a:pt x="180849" y="47804"/>
                  </a:cubicBezTo>
                  <a:cubicBezTo>
                    <a:pt x="180158" y="48610"/>
                    <a:pt x="179697" y="49532"/>
                    <a:pt x="179352" y="50569"/>
                  </a:cubicBezTo>
                  <a:cubicBezTo>
                    <a:pt x="179006" y="51490"/>
                    <a:pt x="178776" y="52527"/>
                    <a:pt x="178661" y="53564"/>
                  </a:cubicBezTo>
                  <a:cubicBezTo>
                    <a:pt x="178545" y="54600"/>
                    <a:pt x="178430" y="55522"/>
                    <a:pt x="178430" y="56443"/>
                  </a:cubicBezTo>
                  <a:cubicBezTo>
                    <a:pt x="178545" y="60245"/>
                    <a:pt x="179352" y="64737"/>
                    <a:pt x="180388" y="69460"/>
                  </a:cubicBezTo>
                  <a:cubicBezTo>
                    <a:pt x="181540" y="74183"/>
                    <a:pt x="182923" y="79021"/>
                    <a:pt x="184420" y="83744"/>
                  </a:cubicBezTo>
                  <a:cubicBezTo>
                    <a:pt x="185802" y="88466"/>
                    <a:pt x="187300" y="92959"/>
                    <a:pt x="188337" y="96875"/>
                  </a:cubicBezTo>
                  <a:cubicBezTo>
                    <a:pt x="189373" y="100677"/>
                    <a:pt x="190064" y="104017"/>
                    <a:pt x="190180" y="106206"/>
                  </a:cubicBezTo>
                  <a:lnTo>
                    <a:pt x="189489" y="106206"/>
                  </a:lnTo>
                  <a:cubicBezTo>
                    <a:pt x="189489" y="106206"/>
                    <a:pt x="189489" y="105975"/>
                    <a:pt x="189373" y="105975"/>
                  </a:cubicBezTo>
                  <a:cubicBezTo>
                    <a:pt x="189373" y="105975"/>
                    <a:pt x="189373" y="105975"/>
                    <a:pt x="189258" y="105975"/>
                  </a:cubicBezTo>
                  <a:cubicBezTo>
                    <a:pt x="189258" y="105975"/>
                    <a:pt x="189258" y="105975"/>
                    <a:pt x="189143" y="105975"/>
                  </a:cubicBezTo>
                  <a:cubicBezTo>
                    <a:pt x="189143" y="105975"/>
                    <a:pt x="189028" y="105975"/>
                    <a:pt x="188913" y="105975"/>
                  </a:cubicBezTo>
                  <a:cubicBezTo>
                    <a:pt x="186378" y="105284"/>
                    <a:pt x="183268" y="104017"/>
                    <a:pt x="179697" y="102404"/>
                  </a:cubicBezTo>
                  <a:cubicBezTo>
                    <a:pt x="176011" y="100677"/>
                    <a:pt x="171980" y="98718"/>
                    <a:pt x="167717" y="96760"/>
                  </a:cubicBezTo>
                  <a:cubicBezTo>
                    <a:pt x="163455" y="94687"/>
                    <a:pt x="159078" y="92613"/>
                    <a:pt x="154701" y="90770"/>
                  </a:cubicBezTo>
                  <a:cubicBezTo>
                    <a:pt x="150439" y="88927"/>
                    <a:pt x="146177" y="87314"/>
                    <a:pt x="142376" y="86278"/>
                  </a:cubicBezTo>
                  <a:cubicBezTo>
                    <a:pt x="141108" y="85932"/>
                    <a:pt x="139841" y="85587"/>
                    <a:pt x="138459" y="85471"/>
                  </a:cubicBezTo>
                  <a:cubicBezTo>
                    <a:pt x="137077" y="85241"/>
                    <a:pt x="135694" y="85126"/>
                    <a:pt x="134312" y="85126"/>
                  </a:cubicBezTo>
                  <a:cubicBezTo>
                    <a:pt x="132930" y="85126"/>
                    <a:pt x="131548" y="85356"/>
                    <a:pt x="130165" y="85817"/>
                  </a:cubicBezTo>
                  <a:cubicBezTo>
                    <a:pt x="128783" y="86278"/>
                    <a:pt x="127516" y="87084"/>
                    <a:pt x="126249" y="88121"/>
                  </a:cubicBezTo>
                  <a:cubicBezTo>
                    <a:pt x="125558" y="88697"/>
                    <a:pt x="124982" y="89388"/>
                    <a:pt x="124521" y="90079"/>
                  </a:cubicBezTo>
                  <a:cubicBezTo>
                    <a:pt x="124060" y="90770"/>
                    <a:pt x="123715" y="91461"/>
                    <a:pt x="123484" y="92268"/>
                  </a:cubicBezTo>
                  <a:cubicBezTo>
                    <a:pt x="123254" y="93074"/>
                    <a:pt x="123139" y="93765"/>
                    <a:pt x="123024" y="94572"/>
                  </a:cubicBezTo>
                  <a:cubicBezTo>
                    <a:pt x="123024" y="95378"/>
                    <a:pt x="122908" y="96069"/>
                    <a:pt x="122908" y="96875"/>
                  </a:cubicBezTo>
                  <a:cubicBezTo>
                    <a:pt x="122908" y="99525"/>
                    <a:pt x="123369" y="102174"/>
                    <a:pt x="124060" y="104823"/>
                  </a:cubicBezTo>
                  <a:cubicBezTo>
                    <a:pt x="124751" y="107473"/>
                    <a:pt x="125673" y="110122"/>
                    <a:pt x="126710" y="112887"/>
                  </a:cubicBezTo>
                  <a:cubicBezTo>
                    <a:pt x="127862" y="115651"/>
                    <a:pt x="129013" y="118301"/>
                    <a:pt x="130281" y="121065"/>
                  </a:cubicBezTo>
                  <a:cubicBezTo>
                    <a:pt x="131548" y="123830"/>
                    <a:pt x="132930" y="126594"/>
                    <a:pt x="134197" y="129359"/>
                  </a:cubicBezTo>
                  <a:cubicBezTo>
                    <a:pt x="135234" y="131548"/>
                    <a:pt x="136386" y="133851"/>
                    <a:pt x="137307" y="136040"/>
                  </a:cubicBezTo>
                  <a:cubicBezTo>
                    <a:pt x="138344" y="138229"/>
                    <a:pt x="139265" y="140417"/>
                    <a:pt x="140072" y="142376"/>
                  </a:cubicBezTo>
                  <a:cubicBezTo>
                    <a:pt x="140878" y="144449"/>
                    <a:pt x="141569" y="146177"/>
                    <a:pt x="142145" y="147790"/>
                  </a:cubicBezTo>
                  <a:cubicBezTo>
                    <a:pt x="142721" y="149402"/>
                    <a:pt x="143067" y="150669"/>
                    <a:pt x="143297" y="151706"/>
                  </a:cubicBezTo>
                  <a:cubicBezTo>
                    <a:pt x="142836" y="151706"/>
                    <a:pt x="142376" y="151706"/>
                    <a:pt x="141800" y="151591"/>
                  </a:cubicBezTo>
                  <a:cubicBezTo>
                    <a:pt x="141224" y="151591"/>
                    <a:pt x="140533" y="151360"/>
                    <a:pt x="139841" y="151360"/>
                  </a:cubicBezTo>
                  <a:cubicBezTo>
                    <a:pt x="139150" y="151245"/>
                    <a:pt x="138344" y="151130"/>
                    <a:pt x="137538" y="150900"/>
                  </a:cubicBezTo>
                  <a:cubicBezTo>
                    <a:pt x="136731" y="150784"/>
                    <a:pt x="135925" y="150554"/>
                    <a:pt x="135003" y="150324"/>
                  </a:cubicBezTo>
                  <a:cubicBezTo>
                    <a:pt x="132815" y="149748"/>
                    <a:pt x="130396" y="149057"/>
                    <a:pt x="127862" y="148365"/>
                  </a:cubicBezTo>
                  <a:cubicBezTo>
                    <a:pt x="125327" y="147674"/>
                    <a:pt x="122678" y="146868"/>
                    <a:pt x="120029" y="145947"/>
                  </a:cubicBezTo>
                  <a:cubicBezTo>
                    <a:pt x="117379" y="145140"/>
                    <a:pt x="114615" y="144219"/>
                    <a:pt x="111850" y="143528"/>
                  </a:cubicBezTo>
                  <a:cubicBezTo>
                    <a:pt x="109085" y="142721"/>
                    <a:pt x="106436" y="142030"/>
                    <a:pt x="103787" y="141339"/>
                  </a:cubicBezTo>
                  <a:cubicBezTo>
                    <a:pt x="101483" y="140993"/>
                    <a:pt x="99294" y="140417"/>
                    <a:pt x="96875" y="139957"/>
                  </a:cubicBezTo>
                  <a:cubicBezTo>
                    <a:pt x="94571" y="139496"/>
                    <a:pt x="92268" y="139150"/>
                    <a:pt x="89964" y="139035"/>
                  </a:cubicBezTo>
                  <a:cubicBezTo>
                    <a:pt x="87660" y="139035"/>
                    <a:pt x="85471" y="139265"/>
                    <a:pt x="83283" y="140072"/>
                  </a:cubicBezTo>
                  <a:cubicBezTo>
                    <a:pt x="81094" y="140878"/>
                    <a:pt x="79021" y="142260"/>
                    <a:pt x="76947" y="144334"/>
                  </a:cubicBezTo>
                  <a:cubicBezTo>
                    <a:pt x="76602" y="144795"/>
                    <a:pt x="76256" y="145255"/>
                    <a:pt x="76026" y="145831"/>
                  </a:cubicBezTo>
                  <a:cubicBezTo>
                    <a:pt x="75795" y="146292"/>
                    <a:pt x="75565" y="146868"/>
                    <a:pt x="75335" y="147444"/>
                  </a:cubicBezTo>
                  <a:cubicBezTo>
                    <a:pt x="75104" y="148020"/>
                    <a:pt x="74989" y="148596"/>
                    <a:pt x="74874" y="149172"/>
                  </a:cubicBezTo>
                  <a:cubicBezTo>
                    <a:pt x="74874" y="149748"/>
                    <a:pt x="74759" y="150439"/>
                    <a:pt x="74759" y="151015"/>
                  </a:cubicBezTo>
                  <a:cubicBezTo>
                    <a:pt x="74874" y="154240"/>
                    <a:pt x="75680" y="157350"/>
                    <a:pt x="76717" y="160460"/>
                  </a:cubicBezTo>
                  <a:cubicBezTo>
                    <a:pt x="77754" y="163455"/>
                    <a:pt x="79136" y="166335"/>
                    <a:pt x="80749" y="169330"/>
                  </a:cubicBezTo>
                  <a:cubicBezTo>
                    <a:pt x="82361" y="172210"/>
                    <a:pt x="84204" y="175090"/>
                    <a:pt x="86047" y="177969"/>
                  </a:cubicBezTo>
                  <a:cubicBezTo>
                    <a:pt x="87890" y="180849"/>
                    <a:pt x="89849" y="183844"/>
                    <a:pt x="91692" y="186954"/>
                  </a:cubicBezTo>
                  <a:cubicBezTo>
                    <a:pt x="93304" y="189143"/>
                    <a:pt x="94802" y="191447"/>
                    <a:pt x="96069" y="193635"/>
                  </a:cubicBezTo>
                  <a:cubicBezTo>
                    <a:pt x="97451" y="195824"/>
                    <a:pt x="98718" y="198013"/>
                    <a:pt x="99755" y="199971"/>
                  </a:cubicBezTo>
                  <a:cubicBezTo>
                    <a:pt x="100907" y="201929"/>
                    <a:pt x="101828" y="203772"/>
                    <a:pt x="102635" y="205385"/>
                  </a:cubicBezTo>
                  <a:cubicBezTo>
                    <a:pt x="103441" y="206997"/>
                    <a:pt x="104017" y="208265"/>
                    <a:pt x="104478" y="209186"/>
                  </a:cubicBezTo>
                  <a:cubicBezTo>
                    <a:pt x="103441" y="209186"/>
                    <a:pt x="101828" y="209186"/>
                    <a:pt x="99985" y="209186"/>
                  </a:cubicBezTo>
                  <a:cubicBezTo>
                    <a:pt x="98142" y="209186"/>
                    <a:pt x="95954" y="208956"/>
                    <a:pt x="93420" y="208841"/>
                  </a:cubicBezTo>
                  <a:cubicBezTo>
                    <a:pt x="91001" y="208725"/>
                    <a:pt x="88351" y="208495"/>
                    <a:pt x="85587" y="208149"/>
                  </a:cubicBezTo>
                  <a:cubicBezTo>
                    <a:pt x="82822" y="207804"/>
                    <a:pt x="79942" y="207458"/>
                    <a:pt x="77178" y="206997"/>
                  </a:cubicBezTo>
                  <a:cubicBezTo>
                    <a:pt x="75335" y="206767"/>
                    <a:pt x="73492" y="206652"/>
                    <a:pt x="71764" y="206422"/>
                  </a:cubicBezTo>
                  <a:cubicBezTo>
                    <a:pt x="69921" y="206191"/>
                    <a:pt x="68078" y="206076"/>
                    <a:pt x="66350" y="205961"/>
                  </a:cubicBezTo>
                  <a:cubicBezTo>
                    <a:pt x="64507" y="205846"/>
                    <a:pt x="62779" y="205730"/>
                    <a:pt x="61051" y="205615"/>
                  </a:cubicBezTo>
                  <a:cubicBezTo>
                    <a:pt x="59323" y="205615"/>
                    <a:pt x="57595" y="205615"/>
                    <a:pt x="55983" y="205615"/>
                  </a:cubicBezTo>
                  <a:cubicBezTo>
                    <a:pt x="54485" y="205615"/>
                    <a:pt x="52872" y="205730"/>
                    <a:pt x="51145" y="205961"/>
                  </a:cubicBezTo>
                  <a:cubicBezTo>
                    <a:pt x="49532" y="206191"/>
                    <a:pt x="47919" y="206422"/>
                    <a:pt x="46191" y="206997"/>
                  </a:cubicBezTo>
                  <a:cubicBezTo>
                    <a:pt x="44579" y="207573"/>
                    <a:pt x="43081" y="208380"/>
                    <a:pt x="41699" y="209532"/>
                  </a:cubicBezTo>
                  <a:cubicBezTo>
                    <a:pt x="40317" y="210684"/>
                    <a:pt x="39050" y="212181"/>
                    <a:pt x="37898" y="214255"/>
                  </a:cubicBezTo>
                  <a:lnTo>
                    <a:pt x="36861" y="219208"/>
                  </a:lnTo>
                  <a:cubicBezTo>
                    <a:pt x="37207" y="223124"/>
                    <a:pt x="38128" y="226580"/>
                    <a:pt x="39626" y="229920"/>
                  </a:cubicBezTo>
                  <a:cubicBezTo>
                    <a:pt x="41123" y="233146"/>
                    <a:pt x="42966" y="236256"/>
                    <a:pt x="45270" y="239251"/>
                  </a:cubicBezTo>
                  <a:cubicBezTo>
                    <a:pt x="47459" y="242246"/>
                    <a:pt x="49878" y="245126"/>
                    <a:pt x="52412" y="248005"/>
                  </a:cubicBezTo>
                  <a:cubicBezTo>
                    <a:pt x="54831" y="250885"/>
                    <a:pt x="57480" y="253880"/>
                    <a:pt x="59899" y="256990"/>
                  </a:cubicBezTo>
                  <a:cubicBezTo>
                    <a:pt x="61166" y="258373"/>
                    <a:pt x="62433" y="259870"/>
                    <a:pt x="63700" y="261252"/>
                  </a:cubicBezTo>
                  <a:cubicBezTo>
                    <a:pt x="64967" y="262635"/>
                    <a:pt x="66119" y="264132"/>
                    <a:pt x="67271" y="265399"/>
                  </a:cubicBezTo>
                  <a:cubicBezTo>
                    <a:pt x="68423" y="266781"/>
                    <a:pt x="69575" y="268049"/>
                    <a:pt x="70497" y="269316"/>
                  </a:cubicBezTo>
                  <a:cubicBezTo>
                    <a:pt x="71533" y="270583"/>
                    <a:pt x="72455" y="271735"/>
                    <a:pt x="73261" y="272886"/>
                  </a:cubicBezTo>
                  <a:lnTo>
                    <a:pt x="76256" y="277725"/>
                  </a:lnTo>
                  <a:cubicBezTo>
                    <a:pt x="75219" y="278070"/>
                    <a:pt x="73837" y="278416"/>
                    <a:pt x="71994" y="278761"/>
                  </a:cubicBezTo>
                  <a:cubicBezTo>
                    <a:pt x="70151" y="279107"/>
                    <a:pt x="67962" y="279452"/>
                    <a:pt x="65543" y="279798"/>
                  </a:cubicBezTo>
                  <a:cubicBezTo>
                    <a:pt x="63124" y="280028"/>
                    <a:pt x="60360" y="280374"/>
                    <a:pt x="57710" y="280604"/>
                  </a:cubicBezTo>
                  <a:cubicBezTo>
                    <a:pt x="54946" y="280835"/>
                    <a:pt x="52066" y="280950"/>
                    <a:pt x="49186" y="281065"/>
                  </a:cubicBezTo>
                  <a:cubicBezTo>
                    <a:pt x="47343" y="281180"/>
                    <a:pt x="45500" y="281295"/>
                    <a:pt x="43657" y="281411"/>
                  </a:cubicBezTo>
                  <a:cubicBezTo>
                    <a:pt x="41814" y="281526"/>
                    <a:pt x="39971" y="281756"/>
                    <a:pt x="38243" y="281871"/>
                  </a:cubicBezTo>
                  <a:cubicBezTo>
                    <a:pt x="36515" y="282102"/>
                    <a:pt x="34672" y="282332"/>
                    <a:pt x="32945" y="282563"/>
                  </a:cubicBezTo>
                  <a:cubicBezTo>
                    <a:pt x="31217" y="282793"/>
                    <a:pt x="29604" y="283138"/>
                    <a:pt x="27991" y="283484"/>
                  </a:cubicBezTo>
                  <a:cubicBezTo>
                    <a:pt x="26379" y="283945"/>
                    <a:pt x="24766" y="284290"/>
                    <a:pt x="23269" y="284866"/>
                  </a:cubicBezTo>
                  <a:cubicBezTo>
                    <a:pt x="21656" y="285442"/>
                    <a:pt x="20043" y="286018"/>
                    <a:pt x="18546" y="286940"/>
                  </a:cubicBezTo>
                  <a:cubicBezTo>
                    <a:pt x="17048" y="287746"/>
                    <a:pt x="15666" y="288898"/>
                    <a:pt x="14514" y="290511"/>
                  </a:cubicBezTo>
                  <a:cubicBezTo>
                    <a:pt x="13247" y="292008"/>
                    <a:pt x="12325" y="293851"/>
                    <a:pt x="11519" y="296155"/>
                  </a:cubicBezTo>
                  <a:lnTo>
                    <a:pt x="11289" y="298689"/>
                  </a:lnTo>
                  <a:cubicBezTo>
                    <a:pt x="11289" y="301223"/>
                    <a:pt x="11749" y="303412"/>
                    <a:pt x="12441" y="305370"/>
                  </a:cubicBezTo>
                  <a:cubicBezTo>
                    <a:pt x="13132" y="307329"/>
                    <a:pt x="13938" y="309172"/>
                    <a:pt x="14975" y="310899"/>
                  </a:cubicBezTo>
                  <a:cubicBezTo>
                    <a:pt x="16011" y="312627"/>
                    <a:pt x="17279" y="314125"/>
                    <a:pt x="18546" y="315622"/>
                  </a:cubicBezTo>
                  <a:cubicBezTo>
                    <a:pt x="19813" y="317235"/>
                    <a:pt x="21195" y="318617"/>
                    <a:pt x="22462" y="320115"/>
                  </a:cubicBezTo>
                  <a:cubicBezTo>
                    <a:pt x="24420" y="322188"/>
                    <a:pt x="26609" y="324377"/>
                    <a:pt x="28913" y="326450"/>
                  </a:cubicBezTo>
                  <a:cubicBezTo>
                    <a:pt x="31217" y="328524"/>
                    <a:pt x="33520" y="330712"/>
                    <a:pt x="35939" y="332786"/>
                  </a:cubicBezTo>
                  <a:cubicBezTo>
                    <a:pt x="38358" y="334859"/>
                    <a:pt x="40777" y="336933"/>
                    <a:pt x="42966" y="339006"/>
                  </a:cubicBezTo>
                  <a:cubicBezTo>
                    <a:pt x="45270" y="341079"/>
                    <a:pt x="47574" y="343038"/>
                    <a:pt x="49647" y="344996"/>
                  </a:cubicBezTo>
                  <a:cubicBezTo>
                    <a:pt x="50684" y="345917"/>
                    <a:pt x="51721" y="346839"/>
                    <a:pt x="52642" y="347760"/>
                  </a:cubicBezTo>
                  <a:cubicBezTo>
                    <a:pt x="53564" y="348682"/>
                    <a:pt x="54485" y="349488"/>
                    <a:pt x="55407" y="350295"/>
                  </a:cubicBezTo>
                  <a:cubicBezTo>
                    <a:pt x="56328" y="351101"/>
                    <a:pt x="57019" y="351907"/>
                    <a:pt x="57710" y="352598"/>
                  </a:cubicBezTo>
                  <a:cubicBezTo>
                    <a:pt x="58402" y="353405"/>
                    <a:pt x="58978" y="354096"/>
                    <a:pt x="59554" y="354672"/>
                  </a:cubicBezTo>
                  <a:lnTo>
                    <a:pt x="60475" y="355939"/>
                  </a:lnTo>
                  <a:cubicBezTo>
                    <a:pt x="60475" y="355939"/>
                    <a:pt x="59784" y="356285"/>
                    <a:pt x="59323" y="356515"/>
                  </a:cubicBezTo>
                  <a:cubicBezTo>
                    <a:pt x="58862" y="356745"/>
                    <a:pt x="58402" y="356976"/>
                    <a:pt x="57826" y="357206"/>
                  </a:cubicBezTo>
                  <a:cubicBezTo>
                    <a:pt x="57250" y="357436"/>
                    <a:pt x="56674" y="357782"/>
                    <a:pt x="55983" y="358012"/>
                  </a:cubicBezTo>
                  <a:cubicBezTo>
                    <a:pt x="55291" y="358243"/>
                    <a:pt x="54600" y="358473"/>
                    <a:pt x="53794" y="358704"/>
                  </a:cubicBezTo>
                  <a:cubicBezTo>
                    <a:pt x="51721" y="359395"/>
                    <a:pt x="49417" y="360086"/>
                    <a:pt x="47113" y="360777"/>
                  </a:cubicBezTo>
                  <a:cubicBezTo>
                    <a:pt x="44694" y="361468"/>
                    <a:pt x="42160" y="362159"/>
                    <a:pt x="39510" y="362850"/>
                  </a:cubicBezTo>
                  <a:cubicBezTo>
                    <a:pt x="36976" y="363542"/>
                    <a:pt x="34212" y="364233"/>
                    <a:pt x="31562" y="364924"/>
                  </a:cubicBezTo>
                  <a:cubicBezTo>
                    <a:pt x="28913" y="365730"/>
                    <a:pt x="26148" y="366536"/>
                    <a:pt x="23614" y="367228"/>
                  </a:cubicBezTo>
                  <a:cubicBezTo>
                    <a:pt x="21195" y="368264"/>
                    <a:pt x="18661" y="369071"/>
                    <a:pt x="16242" y="369877"/>
                  </a:cubicBezTo>
                  <a:cubicBezTo>
                    <a:pt x="13823" y="370798"/>
                    <a:pt x="11404" y="371835"/>
                    <a:pt x="9215" y="373217"/>
                  </a:cubicBezTo>
                  <a:cubicBezTo>
                    <a:pt x="7027" y="374600"/>
                    <a:pt x="5068" y="376212"/>
                    <a:pt x="3456" y="378516"/>
                  </a:cubicBezTo>
                  <a:cubicBezTo>
                    <a:pt x="1843" y="380820"/>
                    <a:pt x="691" y="383700"/>
                    <a:pt x="0" y="387501"/>
                  </a:cubicBezTo>
                  <a:cubicBezTo>
                    <a:pt x="0" y="390381"/>
                    <a:pt x="576" y="392915"/>
                    <a:pt x="1497" y="395104"/>
                  </a:cubicBezTo>
                  <a:cubicBezTo>
                    <a:pt x="2304" y="397292"/>
                    <a:pt x="3456" y="399366"/>
                    <a:pt x="4723" y="401094"/>
                  </a:cubicBezTo>
                  <a:cubicBezTo>
                    <a:pt x="5990" y="402821"/>
                    <a:pt x="7487" y="404434"/>
                    <a:pt x="9100" y="405816"/>
                  </a:cubicBezTo>
                  <a:cubicBezTo>
                    <a:pt x="10598" y="407314"/>
                    <a:pt x="12210" y="408581"/>
                    <a:pt x="13708" y="409963"/>
                  </a:cubicBezTo>
                  <a:cubicBezTo>
                    <a:pt x="16127" y="411922"/>
                    <a:pt x="18661" y="413765"/>
                    <a:pt x="21425" y="415608"/>
                  </a:cubicBezTo>
                  <a:cubicBezTo>
                    <a:pt x="24075" y="417451"/>
                    <a:pt x="26839" y="419294"/>
                    <a:pt x="29604" y="421137"/>
                  </a:cubicBezTo>
                  <a:cubicBezTo>
                    <a:pt x="32369" y="422865"/>
                    <a:pt x="35133" y="424708"/>
                    <a:pt x="37898" y="426436"/>
                  </a:cubicBezTo>
                  <a:cubicBezTo>
                    <a:pt x="40662" y="428163"/>
                    <a:pt x="43312" y="429891"/>
                    <a:pt x="45846" y="431504"/>
                  </a:cubicBezTo>
                  <a:cubicBezTo>
                    <a:pt x="46998" y="432310"/>
                    <a:pt x="48265" y="433117"/>
                    <a:pt x="49302" y="433923"/>
                  </a:cubicBezTo>
                  <a:cubicBezTo>
                    <a:pt x="50453" y="434614"/>
                    <a:pt x="51490" y="435420"/>
                    <a:pt x="52527" y="436112"/>
                  </a:cubicBezTo>
                  <a:cubicBezTo>
                    <a:pt x="53448" y="436803"/>
                    <a:pt x="54370" y="437494"/>
                    <a:pt x="55176" y="438185"/>
                  </a:cubicBezTo>
                  <a:cubicBezTo>
                    <a:pt x="55983" y="438876"/>
                    <a:pt x="56674" y="439452"/>
                    <a:pt x="57250" y="440028"/>
                  </a:cubicBezTo>
                  <a:lnTo>
                    <a:pt x="58171" y="440950"/>
                  </a:lnTo>
                  <a:cubicBezTo>
                    <a:pt x="57365" y="441641"/>
                    <a:pt x="56098" y="442562"/>
                    <a:pt x="54485" y="443599"/>
                  </a:cubicBezTo>
                  <a:cubicBezTo>
                    <a:pt x="52872" y="444636"/>
                    <a:pt x="50914" y="445903"/>
                    <a:pt x="48841" y="447170"/>
                  </a:cubicBezTo>
                  <a:cubicBezTo>
                    <a:pt x="46767" y="448437"/>
                    <a:pt x="44348" y="449704"/>
                    <a:pt x="41929" y="451086"/>
                  </a:cubicBezTo>
                  <a:cubicBezTo>
                    <a:pt x="39510" y="452353"/>
                    <a:pt x="36976" y="453736"/>
                    <a:pt x="34442" y="454888"/>
                  </a:cubicBezTo>
                  <a:cubicBezTo>
                    <a:pt x="31332" y="456846"/>
                    <a:pt x="28107" y="458459"/>
                    <a:pt x="24996" y="460071"/>
                  </a:cubicBezTo>
                  <a:cubicBezTo>
                    <a:pt x="21886" y="461684"/>
                    <a:pt x="18776" y="463297"/>
                    <a:pt x="16011" y="465255"/>
                  </a:cubicBezTo>
                  <a:cubicBezTo>
                    <a:pt x="13132" y="467213"/>
                    <a:pt x="10598" y="469517"/>
                    <a:pt x="8524" y="472397"/>
                  </a:cubicBezTo>
                  <a:cubicBezTo>
                    <a:pt x="6451" y="475276"/>
                    <a:pt x="4838" y="478847"/>
                    <a:pt x="4032" y="483455"/>
                  </a:cubicBezTo>
                  <a:lnTo>
                    <a:pt x="4032" y="486220"/>
                  </a:lnTo>
                  <a:cubicBezTo>
                    <a:pt x="4723" y="489214"/>
                    <a:pt x="5644" y="491633"/>
                    <a:pt x="6911" y="493822"/>
                  </a:cubicBezTo>
                  <a:cubicBezTo>
                    <a:pt x="8179" y="496011"/>
                    <a:pt x="9561" y="497739"/>
                    <a:pt x="11173" y="499351"/>
                  </a:cubicBezTo>
                  <a:cubicBezTo>
                    <a:pt x="12786" y="500849"/>
                    <a:pt x="14514" y="502231"/>
                    <a:pt x="16242" y="503383"/>
                  </a:cubicBezTo>
                  <a:cubicBezTo>
                    <a:pt x="17970" y="504650"/>
                    <a:pt x="19813" y="505687"/>
                    <a:pt x="21541" y="506839"/>
                  </a:cubicBezTo>
                  <a:cubicBezTo>
                    <a:pt x="24190" y="508336"/>
                    <a:pt x="26955" y="509834"/>
                    <a:pt x="29950" y="511216"/>
                  </a:cubicBezTo>
                  <a:cubicBezTo>
                    <a:pt x="32829" y="512598"/>
                    <a:pt x="35824" y="513980"/>
                    <a:pt x="38934" y="515247"/>
                  </a:cubicBezTo>
                  <a:cubicBezTo>
                    <a:pt x="41929" y="516515"/>
                    <a:pt x="45040" y="517782"/>
                    <a:pt x="47919" y="519049"/>
                  </a:cubicBezTo>
                  <a:cubicBezTo>
                    <a:pt x="50914" y="520316"/>
                    <a:pt x="53794" y="521583"/>
                    <a:pt x="56443" y="522735"/>
                  </a:cubicBezTo>
                  <a:cubicBezTo>
                    <a:pt x="57826" y="523311"/>
                    <a:pt x="59093" y="524002"/>
                    <a:pt x="60360" y="524578"/>
                  </a:cubicBezTo>
                  <a:cubicBezTo>
                    <a:pt x="61627" y="525154"/>
                    <a:pt x="62779" y="525730"/>
                    <a:pt x="63931" y="526306"/>
                  </a:cubicBezTo>
                  <a:cubicBezTo>
                    <a:pt x="64967" y="526882"/>
                    <a:pt x="66004" y="527458"/>
                    <a:pt x="66926" y="527918"/>
                  </a:cubicBezTo>
                  <a:cubicBezTo>
                    <a:pt x="67847" y="528494"/>
                    <a:pt x="68654" y="528955"/>
                    <a:pt x="69345" y="529416"/>
                  </a:cubicBezTo>
                  <a:lnTo>
                    <a:pt x="70381" y="529992"/>
                  </a:lnTo>
                  <a:cubicBezTo>
                    <a:pt x="69690" y="531029"/>
                    <a:pt x="68538" y="532296"/>
                    <a:pt x="67156" y="533678"/>
                  </a:cubicBezTo>
                  <a:cubicBezTo>
                    <a:pt x="65774" y="535176"/>
                    <a:pt x="64161" y="536673"/>
                    <a:pt x="62203" y="538516"/>
                  </a:cubicBezTo>
                  <a:cubicBezTo>
                    <a:pt x="60360" y="540244"/>
                    <a:pt x="58286" y="541972"/>
                    <a:pt x="56213" y="543815"/>
                  </a:cubicBezTo>
                  <a:cubicBezTo>
                    <a:pt x="54024" y="545658"/>
                    <a:pt x="51836" y="547386"/>
                    <a:pt x="49532" y="549229"/>
                  </a:cubicBezTo>
                  <a:cubicBezTo>
                    <a:pt x="46883" y="551763"/>
                    <a:pt x="44118" y="553952"/>
                    <a:pt x="41584" y="556255"/>
                  </a:cubicBezTo>
                  <a:cubicBezTo>
                    <a:pt x="38934" y="558444"/>
                    <a:pt x="36400" y="560633"/>
                    <a:pt x="34096" y="563167"/>
                  </a:cubicBezTo>
                  <a:cubicBezTo>
                    <a:pt x="31793" y="565586"/>
                    <a:pt x="29719" y="568235"/>
                    <a:pt x="27991" y="571230"/>
                  </a:cubicBezTo>
                  <a:cubicBezTo>
                    <a:pt x="26263" y="574340"/>
                    <a:pt x="25112" y="577796"/>
                    <a:pt x="24536" y="582058"/>
                  </a:cubicBezTo>
                  <a:lnTo>
                    <a:pt x="25342" y="587933"/>
                  </a:lnTo>
                  <a:cubicBezTo>
                    <a:pt x="26379" y="590928"/>
                    <a:pt x="27761" y="593347"/>
                    <a:pt x="29374" y="595305"/>
                  </a:cubicBezTo>
                  <a:cubicBezTo>
                    <a:pt x="30871" y="597263"/>
                    <a:pt x="32599" y="598876"/>
                    <a:pt x="34442" y="600143"/>
                  </a:cubicBezTo>
                  <a:cubicBezTo>
                    <a:pt x="36285" y="601410"/>
                    <a:pt x="38128" y="602447"/>
                    <a:pt x="40086" y="603368"/>
                  </a:cubicBezTo>
                  <a:cubicBezTo>
                    <a:pt x="42045" y="604290"/>
                    <a:pt x="43888" y="604981"/>
                    <a:pt x="45731" y="605787"/>
                  </a:cubicBezTo>
                  <a:cubicBezTo>
                    <a:pt x="48610" y="606824"/>
                    <a:pt x="51605" y="607746"/>
                    <a:pt x="54716" y="608552"/>
                  </a:cubicBezTo>
                  <a:cubicBezTo>
                    <a:pt x="57826" y="609473"/>
                    <a:pt x="60936" y="610165"/>
                    <a:pt x="64161" y="610856"/>
                  </a:cubicBezTo>
                  <a:cubicBezTo>
                    <a:pt x="67386" y="611547"/>
                    <a:pt x="70497" y="612238"/>
                    <a:pt x="73607" y="613044"/>
                  </a:cubicBezTo>
                  <a:cubicBezTo>
                    <a:pt x="76717" y="613735"/>
                    <a:pt x="79712" y="614427"/>
                    <a:pt x="82592" y="615233"/>
                  </a:cubicBezTo>
                  <a:cubicBezTo>
                    <a:pt x="83974" y="615578"/>
                    <a:pt x="85356" y="615924"/>
                    <a:pt x="86623" y="616154"/>
                  </a:cubicBezTo>
                  <a:cubicBezTo>
                    <a:pt x="87890" y="616500"/>
                    <a:pt x="89158" y="616846"/>
                    <a:pt x="90309" y="617191"/>
                  </a:cubicBezTo>
                  <a:cubicBezTo>
                    <a:pt x="91461" y="617537"/>
                    <a:pt x="92498" y="617882"/>
                    <a:pt x="93535" y="618228"/>
                  </a:cubicBezTo>
                  <a:cubicBezTo>
                    <a:pt x="94571" y="618573"/>
                    <a:pt x="95378" y="618919"/>
                    <a:pt x="96069" y="619265"/>
                  </a:cubicBezTo>
                  <a:lnTo>
                    <a:pt x="96990" y="619841"/>
                  </a:lnTo>
                  <a:cubicBezTo>
                    <a:pt x="96530" y="620877"/>
                    <a:pt x="95723" y="622144"/>
                    <a:pt x="94802" y="623642"/>
                  </a:cubicBezTo>
                  <a:cubicBezTo>
                    <a:pt x="93880" y="625255"/>
                    <a:pt x="92728" y="626982"/>
                    <a:pt x="91346" y="628941"/>
                  </a:cubicBezTo>
                  <a:cubicBezTo>
                    <a:pt x="90079" y="630784"/>
                    <a:pt x="88582" y="632972"/>
                    <a:pt x="86969" y="635046"/>
                  </a:cubicBezTo>
                  <a:cubicBezTo>
                    <a:pt x="85356" y="637119"/>
                    <a:pt x="83628" y="639308"/>
                    <a:pt x="81901" y="641266"/>
                  </a:cubicBezTo>
                  <a:cubicBezTo>
                    <a:pt x="79712" y="644261"/>
                    <a:pt x="77523" y="647141"/>
                    <a:pt x="75219" y="650021"/>
                  </a:cubicBezTo>
                  <a:cubicBezTo>
                    <a:pt x="73031" y="652900"/>
                    <a:pt x="70842" y="655665"/>
                    <a:pt x="68884" y="658660"/>
                  </a:cubicBezTo>
                  <a:cubicBezTo>
                    <a:pt x="66926" y="661655"/>
                    <a:pt x="65198" y="664650"/>
                    <a:pt x="63816" y="667990"/>
                  </a:cubicBezTo>
                  <a:cubicBezTo>
                    <a:pt x="62433" y="671331"/>
                    <a:pt x="61512" y="674902"/>
                    <a:pt x="61051" y="678818"/>
                  </a:cubicBezTo>
                  <a:cubicBezTo>
                    <a:pt x="61051" y="679509"/>
                    <a:pt x="61051" y="680200"/>
                    <a:pt x="61051" y="681007"/>
                  </a:cubicBezTo>
                  <a:cubicBezTo>
                    <a:pt x="61051" y="681813"/>
                    <a:pt x="61166" y="682619"/>
                    <a:pt x="61397" y="683426"/>
                  </a:cubicBezTo>
                  <a:cubicBezTo>
                    <a:pt x="61512" y="684232"/>
                    <a:pt x="61742" y="685038"/>
                    <a:pt x="62088" y="685845"/>
                  </a:cubicBezTo>
                  <a:cubicBezTo>
                    <a:pt x="62433" y="686766"/>
                    <a:pt x="62664" y="687573"/>
                    <a:pt x="63009" y="688379"/>
                  </a:cubicBezTo>
                  <a:cubicBezTo>
                    <a:pt x="65083" y="691950"/>
                    <a:pt x="67386" y="694484"/>
                    <a:pt x="69690" y="696442"/>
                  </a:cubicBezTo>
                  <a:cubicBezTo>
                    <a:pt x="72109" y="698401"/>
                    <a:pt x="74528" y="699552"/>
                    <a:pt x="77062" y="700474"/>
                  </a:cubicBezTo>
                  <a:cubicBezTo>
                    <a:pt x="79597" y="701396"/>
                    <a:pt x="82246" y="701856"/>
                    <a:pt x="84895" y="702202"/>
                  </a:cubicBezTo>
                  <a:cubicBezTo>
                    <a:pt x="87545" y="702547"/>
                    <a:pt x="90194" y="702893"/>
                    <a:pt x="92728" y="703239"/>
                  </a:cubicBezTo>
                  <a:cubicBezTo>
                    <a:pt x="95723" y="703469"/>
                    <a:pt x="98834" y="703584"/>
                    <a:pt x="101944" y="703699"/>
                  </a:cubicBezTo>
                  <a:cubicBezTo>
                    <a:pt x="105054" y="703815"/>
                    <a:pt x="108164" y="703930"/>
                    <a:pt x="111274" y="703930"/>
                  </a:cubicBezTo>
                  <a:cubicBezTo>
                    <a:pt x="114384" y="703930"/>
                    <a:pt x="117379" y="704045"/>
                    <a:pt x="120259" y="704160"/>
                  </a:cubicBezTo>
                  <a:cubicBezTo>
                    <a:pt x="123139" y="704275"/>
                    <a:pt x="125903" y="704390"/>
                    <a:pt x="128322" y="704621"/>
                  </a:cubicBezTo>
                  <a:cubicBezTo>
                    <a:pt x="129359" y="704621"/>
                    <a:pt x="130281" y="704851"/>
                    <a:pt x="131202" y="704851"/>
                  </a:cubicBezTo>
                  <a:cubicBezTo>
                    <a:pt x="132124" y="704966"/>
                    <a:pt x="132930" y="705082"/>
                    <a:pt x="133736" y="705197"/>
                  </a:cubicBezTo>
                  <a:cubicBezTo>
                    <a:pt x="134543" y="705197"/>
                    <a:pt x="135234" y="705427"/>
                    <a:pt x="135925" y="705542"/>
                  </a:cubicBezTo>
                  <a:cubicBezTo>
                    <a:pt x="136616" y="705658"/>
                    <a:pt x="137192" y="705888"/>
                    <a:pt x="137768" y="706003"/>
                  </a:cubicBezTo>
                  <a:cubicBezTo>
                    <a:pt x="137538" y="707155"/>
                    <a:pt x="137077" y="708768"/>
                    <a:pt x="136386" y="710496"/>
                  </a:cubicBezTo>
                  <a:cubicBezTo>
                    <a:pt x="135694" y="712339"/>
                    <a:pt x="134888" y="714412"/>
                    <a:pt x="133967" y="716601"/>
                  </a:cubicBezTo>
                  <a:cubicBezTo>
                    <a:pt x="133045" y="718789"/>
                    <a:pt x="131893" y="721208"/>
                    <a:pt x="130741" y="723627"/>
                  </a:cubicBezTo>
                  <a:cubicBezTo>
                    <a:pt x="129589" y="726046"/>
                    <a:pt x="128322" y="728581"/>
                    <a:pt x="126940" y="731000"/>
                  </a:cubicBezTo>
                  <a:cubicBezTo>
                    <a:pt x="125443" y="734110"/>
                    <a:pt x="123830" y="737335"/>
                    <a:pt x="122332" y="740330"/>
                  </a:cubicBezTo>
                  <a:cubicBezTo>
                    <a:pt x="120835" y="743440"/>
                    <a:pt x="119337" y="746550"/>
                    <a:pt x="117955" y="749660"/>
                  </a:cubicBezTo>
                  <a:cubicBezTo>
                    <a:pt x="116688" y="752771"/>
                    <a:pt x="115536" y="755996"/>
                    <a:pt x="114615" y="759221"/>
                  </a:cubicBezTo>
                  <a:cubicBezTo>
                    <a:pt x="113693" y="762446"/>
                    <a:pt x="113232" y="765787"/>
                    <a:pt x="113002" y="769243"/>
                  </a:cubicBezTo>
                  <a:cubicBezTo>
                    <a:pt x="113002" y="770279"/>
                    <a:pt x="113002" y="771316"/>
                    <a:pt x="113002" y="772468"/>
                  </a:cubicBezTo>
                  <a:cubicBezTo>
                    <a:pt x="113117" y="773620"/>
                    <a:pt x="113348" y="774657"/>
                    <a:pt x="113578" y="775924"/>
                  </a:cubicBezTo>
                  <a:cubicBezTo>
                    <a:pt x="113808" y="776961"/>
                    <a:pt x="114154" y="778112"/>
                    <a:pt x="114730" y="779264"/>
                  </a:cubicBezTo>
                  <a:cubicBezTo>
                    <a:pt x="115191" y="780416"/>
                    <a:pt x="115767" y="781568"/>
                    <a:pt x="116573" y="782605"/>
                  </a:cubicBezTo>
                  <a:cubicBezTo>
                    <a:pt x="117955" y="784563"/>
                    <a:pt x="119568" y="786176"/>
                    <a:pt x="121065" y="787328"/>
                  </a:cubicBezTo>
                  <a:cubicBezTo>
                    <a:pt x="122678" y="788595"/>
                    <a:pt x="124291" y="789401"/>
                    <a:pt x="125903" y="790092"/>
                  </a:cubicBezTo>
                  <a:cubicBezTo>
                    <a:pt x="127516" y="790783"/>
                    <a:pt x="129129" y="791129"/>
                    <a:pt x="130741" y="791475"/>
                  </a:cubicBezTo>
                  <a:cubicBezTo>
                    <a:pt x="132354" y="791705"/>
                    <a:pt x="133851" y="791935"/>
                    <a:pt x="135349" y="792050"/>
                  </a:cubicBezTo>
                  <a:cubicBezTo>
                    <a:pt x="139957" y="792281"/>
                    <a:pt x="144910" y="791820"/>
                    <a:pt x="149978" y="791244"/>
                  </a:cubicBezTo>
                  <a:cubicBezTo>
                    <a:pt x="155047" y="790553"/>
                    <a:pt x="160345" y="789631"/>
                    <a:pt x="165298" y="788710"/>
                  </a:cubicBezTo>
                  <a:cubicBezTo>
                    <a:pt x="170252" y="787788"/>
                    <a:pt x="175090" y="786867"/>
                    <a:pt x="179352" y="786176"/>
                  </a:cubicBezTo>
                  <a:cubicBezTo>
                    <a:pt x="183614" y="785600"/>
                    <a:pt x="187300" y="785139"/>
                    <a:pt x="190064" y="785369"/>
                  </a:cubicBezTo>
                  <a:cubicBezTo>
                    <a:pt x="190064" y="785369"/>
                    <a:pt x="190064" y="785369"/>
                    <a:pt x="190064" y="785369"/>
                  </a:cubicBezTo>
                  <a:lnTo>
                    <a:pt x="191101" y="785369"/>
                  </a:lnTo>
                  <a:cubicBezTo>
                    <a:pt x="191101" y="788364"/>
                    <a:pt x="190295" y="792511"/>
                    <a:pt x="189028" y="797349"/>
                  </a:cubicBezTo>
                  <a:cubicBezTo>
                    <a:pt x="187761" y="802187"/>
                    <a:pt x="186148" y="807716"/>
                    <a:pt x="184420" y="813591"/>
                  </a:cubicBezTo>
                  <a:cubicBezTo>
                    <a:pt x="182692" y="819466"/>
                    <a:pt x="180964" y="825686"/>
                    <a:pt x="179697" y="831676"/>
                  </a:cubicBezTo>
                  <a:cubicBezTo>
                    <a:pt x="178315" y="837781"/>
                    <a:pt x="177394" y="843656"/>
                    <a:pt x="177163" y="849185"/>
                  </a:cubicBezTo>
                  <a:cubicBezTo>
                    <a:pt x="177163" y="850567"/>
                    <a:pt x="177163" y="851950"/>
                    <a:pt x="177394" y="853562"/>
                  </a:cubicBezTo>
                  <a:cubicBezTo>
                    <a:pt x="177509" y="855060"/>
                    <a:pt x="177854" y="856557"/>
                    <a:pt x="178200" y="858170"/>
                  </a:cubicBezTo>
                  <a:cubicBezTo>
                    <a:pt x="178661" y="859667"/>
                    <a:pt x="179237" y="861280"/>
                    <a:pt x="180043" y="862893"/>
                  </a:cubicBezTo>
                  <a:cubicBezTo>
                    <a:pt x="180849" y="864390"/>
                    <a:pt x="181886" y="866003"/>
                    <a:pt x="183268" y="867500"/>
                  </a:cubicBezTo>
                  <a:cubicBezTo>
                    <a:pt x="184305" y="868652"/>
                    <a:pt x="185457" y="869689"/>
                    <a:pt x="186609" y="870380"/>
                  </a:cubicBezTo>
                  <a:cubicBezTo>
                    <a:pt x="187761" y="871186"/>
                    <a:pt x="188913" y="871762"/>
                    <a:pt x="190064" y="872108"/>
                  </a:cubicBezTo>
                  <a:cubicBezTo>
                    <a:pt x="191216" y="872569"/>
                    <a:pt x="192368" y="872914"/>
                    <a:pt x="193405" y="873030"/>
                  </a:cubicBezTo>
                  <a:cubicBezTo>
                    <a:pt x="194557" y="873260"/>
                    <a:pt x="195594" y="873375"/>
                    <a:pt x="196515" y="873375"/>
                  </a:cubicBezTo>
                  <a:cubicBezTo>
                    <a:pt x="201468" y="873375"/>
                    <a:pt x="206997" y="872108"/>
                    <a:pt x="212642" y="870495"/>
                  </a:cubicBezTo>
                  <a:cubicBezTo>
                    <a:pt x="218286" y="868767"/>
                    <a:pt x="223930" y="866579"/>
                    <a:pt x="229344" y="864275"/>
                  </a:cubicBezTo>
                  <a:cubicBezTo>
                    <a:pt x="234758" y="862086"/>
                    <a:pt x="239827" y="859783"/>
                    <a:pt x="244204" y="858055"/>
                  </a:cubicBezTo>
                  <a:cubicBezTo>
                    <a:pt x="248581" y="856327"/>
                    <a:pt x="252152" y="855175"/>
                    <a:pt x="254686" y="855060"/>
                  </a:cubicBezTo>
                  <a:lnTo>
                    <a:pt x="254917" y="859091"/>
                  </a:lnTo>
                  <a:cubicBezTo>
                    <a:pt x="255032" y="862317"/>
                    <a:pt x="254917" y="866118"/>
                    <a:pt x="254456" y="870380"/>
                  </a:cubicBezTo>
                  <a:cubicBezTo>
                    <a:pt x="254110" y="874642"/>
                    <a:pt x="253534" y="879250"/>
                    <a:pt x="252958" y="884088"/>
                  </a:cubicBezTo>
                  <a:cubicBezTo>
                    <a:pt x="252383" y="888926"/>
                    <a:pt x="251807" y="893879"/>
                    <a:pt x="251346" y="898717"/>
                  </a:cubicBezTo>
                  <a:cubicBezTo>
                    <a:pt x="250885" y="903670"/>
                    <a:pt x="250655" y="908508"/>
                    <a:pt x="250655" y="912885"/>
                  </a:cubicBezTo>
                  <a:cubicBezTo>
                    <a:pt x="250770" y="914959"/>
                    <a:pt x="250885" y="917147"/>
                    <a:pt x="251115" y="919336"/>
                  </a:cubicBezTo>
                  <a:cubicBezTo>
                    <a:pt x="251346" y="921525"/>
                    <a:pt x="251691" y="923713"/>
                    <a:pt x="252267" y="925902"/>
                  </a:cubicBezTo>
                  <a:cubicBezTo>
                    <a:pt x="252843" y="928091"/>
                    <a:pt x="253650" y="930279"/>
                    <a:pt x="254917" y="932468"/>
                  </a:cubicBezTo>
                  <a:cubicBezTo>
                    <a:pt x="256184" y="934541"/>
                    <a:pt x="257797" y="936615"/>
                    <a:pt x="259985" y="938573"/>
                  </a:cubicBezTo>
                  <a:cubicBezTo>
                    <a:pt x="260907" y="939264"/>
                    <a:pt x="261598" y="939725"/>
                    <a:pt x="262519" y="940186"/>
                  </a:cubicBezTo>
                  <a:cubicBezTo>
                    <a:pt x="263326" y="940646"/>
                    <a:pt x="264132" y="940992"/>
                    <a:pt x="265054" y="941222"/>
                  </a:cubicBezTo>
                  <a:cubicBezTo>
                    <a:pt x="265860" y="941453"/>
                    <a:pt x="266666" y="941683"/>
                    <a:pt x="267473" y="941798"/>
                  </a:cubicBezTo>
                  <a:cubicBezTo>
                    <a:pt x="268279" y="941913"/>
                    <a:pt x="269085" y="941913"/>
                    <a:pt x="269892" y="942029"/>
                  </a:cubicBezTo>
                  <a:cubicBezTo>
                    <a:pt x="273232" y="942029"/>
                    <a:pt x="276342" y="941337"/>
                    <a:pt x="279222" y="940301"/>
                  </a:cubicBezTo>
                  <a:cubicBezTo>
                    <a:pt x="282217" y="939264"/>
                    <a:pt x="285097" y="937882"/>
                    <a:pt x="287861" y="936154"/>
                  </a:cubicBezTo>
                  <a:cubicBezTo>
                    <a:pt x="290626" y="934541"/>
                    <a:pt x="293390" y="932583"/>
                    <a:pt x="296040" y="930740"/>
                  </a:cubicBezTo>
                  <a:cubicBezTo>
                    <a:pt x="298804" y="928782"/>
                    <a:pt x="301454" y="926824"/>
                    <a:pt x="304333" y="924980"/>
                  </a:cubicBezTo>
                  <a:cubicBezTo>
                    <a:pt x="306407" y="923368"/>
                    <a:pt x="308596" y="921870"/>
                    <a:pt x="310669" y="920488"/>
                  </a:cubicBezTo>
                  <a:cubicBezTo>
                    <a:pt x="312742" y="919106"/>
                    <a:pt x="314816" y="917723"/>
                    <a:pt x="316774" y="916572"/>
                  </a:cubicBezTo>
                  <a:cubicBezTo>
                    <a:pt x="318617" y="915420"/>
                    <a:pt x="320460" y="914383"/>
                    <a:pt x="321958" y="913577"/>
                  </a:cubicBezTo>
                  <a:cubicBezTo>
                    <a:pt x="323455" y="912770"/>
                    <a:pt x="324837" y="912194"/>
                    <a:pt x="325874" y="911849"/>
                  </a:cubicBezTo>
                  <a:cubicBezTo>
                    <a:pt x="326105" y="913116"/>
                    <a:pt x="326450" y="915074"/>
                    <a:pt x="326680" y="917378"/>
                  </a:cubicBezTo>
                  <a:cubicBezTo>
                    <a:pt x="327026" y="919682"/>
                    <a:pt x="327372" y="922331"/>
                    <a:pt x="327602" y="925326"/>
                  </a:cubicBezTo>
                  <a:cubicBezTo>
                    <a:pt x="327832" y="928321"/>
                    <a:pt x="328178" y="931546"/>
                    <a:pt x="328408" y="934887"/>
                  </a:cubicBezTo>
                  <a:cubicBezTo>
                    <a:pt x="328639" y="938343"/>
                    <a:pt x="328754" y="941798"/>
                    <a:pt x="328869" y="945254"/>
                  </a:cubicBezTo>
                  <a:cubicBezTo>
                    <a:pt x="328869" y="947443"/>
                    <a:pt x="329099" y="949631"/>
                    <a:pt x="329215" y="951820"/>
                  </a:cubicBezTo>
                  <a:cubicBezTo>
                    <a:pt x="329215" y="954008"/>
                    <a:pt x="329560" y="956197"/>
                    <a:pt x="329675" y="958386"/>
                  </a:cubicBezTo>
                  <a:cubicBezTo>
                    <a:pt x="329906" y="960574"/>
                    <a:pt x="330021" y="962648"/>
                    <a:pt x="330251" y="964721"/>
                  </a:cubicBezTo>
                  <a:cubicBezTo>
                    <a:pt x="330482" y="966795"/>
                    <a:pt x="330827" y="968868"/>
                    <a:pt x="331288" y="970826"/>
                  </a:cubicBezTo>
                  <a:cubicBezTo>
                    <a:pt x="331634" y="972785"/>
                    <a:pt x="332094" y="974743"/>
                    <a:pt x="332555" y="976816"/>
                  </a:cubicBezTo>
                  <a:cubicBezTo>
                    <a:pt x="333131" y="978890"/>
                    <a:pt x="333707" y="980963"/>
                    <a:pt x="334629" y="982921"/>
                  </a:cubicBezTo>
                  <a:cubicBezTo>
                    <a:pt x="335550" y="984879"/>
                    <a:pt x="336587" y="986838"/>
                    <a:pt x="338084" y="988681"/>
                  </a:cubicBezTo>
                  <a:cubicBezTo>
                    <a:pt x="339582" y="990524"/>
                    <a:pt x="341425" y="992137"/>
                    <a:pt x="343844" y="993634"/>
                  </a:cubicBezTo>
                  <a:cubicBezTo>
                    <a:pt x="344420" y="993864"/>
                    <a:pt x="344996" y="994095"/>
                    <a:pt x="345572" y="994325"/>
                  </a:cubicBezTo>
                  <a:cubicBezTo>
                    <a:pt x="346033" y="994556"/>
                    <a:pt x="346608" y="994671"/>
                    <a:pt x="347184" y="994786"/>
                  </a:cubicBezTo>
                  <a:cubicBezTo>
                    <a:pt x="347760" y="994901"/>
                    <a:pt x="348221" y="995016"/>
                    <a:pt x="348797" y="995131"/>
                  </a:cubicBezTo>
                  <a:cubicBezTo>
                    <a:pt x="349373" y="995131"/>
                    <a:pt x="349834" y="995131"/>
                    <a:pt x="350295" y="995131"/>
                  </a:cubicBezTo>
                  <a:cubicBezTo>
                    <a:pt x="353981" y="994671"/>
                    <a:pt x="357206" y="993634"/>
                    <a:pt x="360201" y="992137"/>
                  </a:cubicBezTo>
                  <a:cubicBezTo>
                    <a:pt x="363196" y="990524"/>
                    <a:pt x="365845" y="988566"/>
                    <a:pt x="368379" y="986262"/>
                  </a:cubicBezTo>
                  <a:cubicBezTo>
                    <a:pt x="370914" y="983958"/>
                    <a:pt x="373333" y="981424"/>
                    <a:pt x="375867" y="978659"/>
                  </a:cubicBezTo>
                  <a:cubicBezTo>
                    <a:pt x="378286" y="976010"/>
                    <a:pt x="380705" y="973245"/>
                    <a:pt x="383354" y="970596"/>
                  </a:cubicBezTo>
                  <a:cubicBezTo>
                    <a:pt x="384506" y="969329"/>
                    <a:pt x="385773" y="967946"/>
                    <a:pt x="386925" y="966679"/>
                  </a:cubicBezTo>
                  <a:cubicBezTo>
                    <a:pt x="388077" y="965412"/>
                    <a:pt x="389229" y="964145"/>
                    <a:pt x="390381" y="962993"/>
                  </a:cubicBezTo>
                  <a:cubicBezTo>
                    <a:pt x="391533" y="961841"/>
                    <a:pt x="392570" y="960690"/>
                    <a:pt x="393721" y="959653"/>
                  </a:cubicBezTo>
                  <a:cubicBezTo>
                    <a:pt x="394758" y="958616"/>
                    <a:pt x="395795" y="957694"/>
                    <a:pt x="396716" y="956773"/>
                  </a:cubicBezTo>
                  <a:cubicBezTo>
                    <a:pt x="397177" y="956427"/>
                    <a:pt x="397638" y="955967"/>
                    <a:pt x="398099" y="955621"/>
                  </a:cubicBezTo>
                  <a:cubicBezTo>
                    <a:pt x="398559" y="955276"/>
                    <a:pt x="399020" y="954930"/>
                    <a:pt x="399366" y="954584"/>
                  </a:cubicBezTo>
                  <a:cubicBezTo>
                    <a:pt x="399826" y="954239"/>
                    <a:pt x="400172" y="954008"/>
                    <a:pt x="400518" y="953663"/>
                  </a:cubicBezTo>
                  <a:cubicBezTo>
                    <a:pt x="400863" y="953432"/>
                    <a:pt x="401209" y="953202"/>
                    <a:pt x="401439" y="952972"/>
                  </a:cubicBezTo>
                  <a:cubicBezTo>
                    <a:pt x="401900" y="954239"/>
                    <a:pt x="402476" y="956082"/>
                    <a:pt x="403167" y="958270"/>
                  </a:cubicBezTo>
                  <a:cubicBezTo>
                    <a:pt x="403858" y="960459"/>
                    <a:pt x="404549" y="963108"/>
                    <a:pt x="405240" y="966104"/>
                  </a:cubicBezTo>
                  <a:cubicBezTo>
                    <a:pt x="405932" y="968983"/>
                    <a:pt x="406738" y="972209"/>
                    <a:pt x="407429" y="975434"/>
                  </a:cubicBezTo>
                  <a:cubicBezTo>
                    <a:pt x="408120" y="978659"/>
                    <a:pt x="408696" y="982115"/>
                    <a:pt x="409272" y="985340"/>
                  </a:cubicBezTo>
                  <a:cubicBezTo>
                    <a:pt x="409733" y="987529"/>
                    <a:pt x="410194" y="989717"/>
                    <a:pt x="410654" y="991791"/>
                  </a:cubicBezTo>
                  <a:cubicBezTo>
                    <a:pt x="411115" y="993980"/>
                    <a:pt x="411576" y="996053"/>
                    <a:pt x="412037" y="998127"/>
                  </a:cubicBezTo>
                  <a:cubicBezTo>
                    <a:pt x="412497" y="1000200"/>
                    <a:pt x="412958" y="1002273"/>
                    <a:pt x="413534" y="1004232"/>
                  </a:cubicBezTo>
                  <a:cubicBezTo>
                    <a:pt x="414110" y="1006305"/>
                    <a:pt x="414686" y="1008263"/>
                    <a:pt x="415377" y="1010222"/>
                  </a:cubicBezTo>
                  <a:cubicBezTo>
                    <a:pt x="416068" y="1011949"/>
                    <a:pt x="416760" y="1013792"/>
                    <a:pt x="417566" y="1015751"/>
                  </a:cubicBezTo>
                  <a:cubicBezTo>
                    <a:pt x="418372" y="1017594"/>
                    <a:pt x="419294" y="1019552"/>
                    <a:pt x="420330" y="1021280"/>
                  </a:cubicBezTo>
                  <a:cubicBezTo>
                    <a:pt x="421482" y="1023008"/>
                    <a:pt x="422749" y="1024735"/>
                    <a:pt x="424477" y="1026118"/>
                  </a:cubicBezTo>
                  <a:cubicBezTo>
                    <a:pt x="426090" y="1027615"/>
                    <a:pt x="428048" y="1028882"/>
                    <a:pt x="430467" y="1029804"/>
                  </a:cubicBezTo>
                  <a:lnTo>
                    <a:pt x="434268" y="1030265"/>
                  </a:lnTo>
                  <a:cubicBezTo>
                    <a:pt x="438185" y="1029689"/>
                    <a:pt x="441526" y="1028191"/>
                    <a:pt x="444405" y="1026118"/>
                  </a:cubicBezTo>
                  <a:cubicBezTo>
                    <a:pt x="447285" y="1024044"/>
                    <a:pt x="449704" y="1021510"/>
                    <a:pt x="451893" y="1018515"/>
                  </a:cubicBezTo>
                  <a:cubicBezTo>
                    <a:pt x="454081" y="1015635"/>
                    <a:pt x="455924" y="1012410"/>
                    <a:pt x="457883" y="1009070"/>
                  </a:cubicBezTo>
                  <a:cubicBezTo>
                    <a:pt x="459841" y="1005729"/>
                    <a:pt x="461799" y="1002388"/>
                    <a:pt x="464103" y="999163"/>
                  </a:cubicBezTo>
                  <a:cubicBezTo>
                    <a:pt x="465024" y="997551"/>
                    <a:pt x="466061" y="995823"/>
                    <a:pt x="466983" y="994325"/>
                  </a:cubicBezTo>
                  <a:cubicBezTo>
                    <a:pt x="467904" y="992713"/>
                    <a:pt x="468941" y="991215"/>
                    <a:pt x="469862" y="989717"/>
                  </a:cubicBezTo>
                  <a:cubicBezTo>
                    <a:pt x="470784" y="988335"/>
                    <a:pt x="471705" y="986838"/>
                    <a:pt x="472627" y="985571"/>
                  </a:cubicBezTo>
                  <a:cubicBezTo>
                    <a:pt x="473433" y="984304"/>
                    <a:pt x="474355" y="983152"/>
                    <a:pt x="475161" y="982000"/>
                  </a:cubicBezTo>
                  <a:lnTo>
                    <a:pt x="478502" y="978198"/>
                  </a:lnTo>
                  <a:cubicBezTo>
                    <a:pt x="479078" y="979350"/>
                    <a:pt x="479884" y="980963"/>
                    <a:pt x="480805" y="983037"/>
                  </a:cubicBezTo>
                  <a:cubicBezTo>
                    <a:pt x="481727" y="985110"/>
                    <a:pt x="482764" y="987529"/>
                    <a:pt x="483916" y="990178"/>
                  </a:cubicBezTo>
                  <a:cubicBezTo>
                    <a:pt x="484952" y="992943"/>
                    <a:pt x="486104" y="995823"/>
                    <a:pt x="487256" y="998818"/>
                  </a:cubicBezTo>
                  <a:cubicBezTo>
                    <a:pt x="488408" y="1001813"/>
                    <a:pt x="489445" y="1005038"/>
                    <a:pt x="490481" y="1008148"/>
                  </a:cubicBezTo>
                  <a:cubicBezTo>
                    <a:pt x="491173" y="1010222"/>
                    <a:pt x="491864" y="1012295"/>
                    <a:pt x="492670" y="1014253"/>
                  </a:cubicBezTo>
                  <a:cubicBezTo>
                    <a:pt x="493361" y="1016211"/>
                    <a:pt x="494168" y="1018285"/>
                    <a:pt x="494859" y="1020243"/>
                  </a:cubicBezTo>
                  <a:cubicBezTo>
                    <a:pt x="495550" y="1022201"/>
                    <a:pt x="496356" y="1024160"/>
                    <a:pt x="497278" y="1026003"/>
                  </a:cubicBezTo>
                  <a:cubicBezTo>
                    <a:pt x="498084" y="1027846"/>
                    <a:pt x="498890" y="1029689"/>
                    <a:pt x="499812" y="1031417"/>
                  </a:cubicBezTo>
                  <a:cubicBezTo>
                    <a:pt x="500733" y="1033029"/>
                    <a:pt x="501540" y="1034757"/>
                    <a:pt x="502576" y="1036370"/>
                  </a:cubicBezTo>
                  <a:cubicBezTo>
                    <a:pt x="503613" y="1038098"/>
                    <a:pt x="504650" y="1039710"/>
                    <a:pt x="506032" y="1041208"/>
                  </a:cubicBezTo>
                  <a:cubicBezTo>
                    <a:pt x="507299" y="1042705"/>
                    <a:pt x="508797" y="1044087"/>
                    <a:pt x="510525" y="1045124"/>
                  </a:cubicBezTo>
                  <a:cubicBezTo>
                    <a:pt x="512253" y="1046276"/>
                    <a:pt x="514211" y="1047083"/>
                    <a:pt x="516515" y="1047543"/>
                  </a:cubicBezTo>
                  <a:lnTo>
                    <a:pt x="517666" y="1047543"/>
                  </a:lnTo>
                  <a:cubicBezTo>
                    <a:pt x="520085" y="1047313"/>
                    <a:pt x="522044" y="1046622"/>
                    <a:pt x="523772" y="1045700"/>
                  </a:cubicBezTo>
                  <a:cubicBezTo>
                    <a:pt x="525499" y="1044779"/>
                    <a:pt x="526882" y="1043512"/>
                    <a:pt x="528149" y="1042245"/>
                  </a:cubicBezTo>
                  <a:cubicBezTo>
                    <a:pt x="529301" y="1040862"/>
                    <a:pt x="530337" y="1039249"/>
                    <a:pt x="531374" y="1037637"/>
                  </a:cubicBezTo>
                  <a:cubicBezTo>
                    <a:pt x="532411" y="1036024"/>
                    <a:pt x="533217" y="1034411"/>
                    <a:pt x="534139" y="1032914"/>
                  </a:cubicBezTo>
                  <a:cubicBezTo>
                    <a:pt x="535406" y="1030380"/>
                    <a:pt x="536673" y="1027730"/>
                    <a:pt x="537825" y="1024851"/>
                  </a:cubicBezTo>
                  <a:cubicBezTo>
                    <a:pt x="538977" y="1022086"/>
                    <a:pt x="540129" y="1019206"/>
                    <a:pt x="541281" y="1016327"/>
                  </a:cubicBezTo>
                  <a:cubicBezTo>
                    <a:pt x="542317" y="1013447"/>
                    <a:pt x="543469" y="1010452"/>
                    <a:pt x="544506" y="1007687"/>
                  </a:cubicBezTo>
                  <a:cubicBezTo>
                    <a:pt x="545543" y="1004808"/>
                    <a:pt x="546579" y="1002158"/>
                    <a:pt x="547616" y="999624"/>
                  </a:cubicBezTo>
                  <a:cubicBezTo>
                    <a:pt x="548077" y="998357"/>
                    <a:pt x="548538" y="997205"/>
                    <a:pt x="548998" y="996053"/>
                  </a:cubicBezTo>
                  <a:cubicBezTo>
                    <a:pt x="549459" y="994901"/>
                    <a:pt x="549920" y="993749"/>
                    <a:pt x="550381" y="992828"/>
                  </a:cubicBezTo>
                  <a:cubicBezTo>
                    <a:pt x="550841" y="991791"/>
                    <a:pt x="551302" y="990869"/>
                    <a:pt x="551763" y="990063"/>
                  </a:cubicBezTo>
                  <a:cubicBezTo>
                    <a:pt x="552224" y="989257"/>
                    <a:pt x="552684" y="988566"/>
                    <a:pt x="553030" y="987990"/>
                  </a:cubicBezTo>
                  <a:lnTo>
                    <a:pt x="553606" y="987183"/>
                  </a:lnTo>
                  <a:cubicBezTo>
                    <a:pt x="554297" y="988105"/>
                    <a:pt x="555334" y="989487"/>
                    <a:pt x="556371" y="991330"/>
                  </a:cubicBezTo>
                  <a:cubicBezTo>
                    <a:pt x="557522" y="993058"/>
                    <a:pt x="558790" y="995247"/>
                    <a:pt x="560172" y="997551"/>
                  </a:cubicBezTo>
                  <a:cubicBezTo>
                    <a:pt x="561554" y="999969"/>
                    <a:pt x="562936" y="1002504"/>
                    <a:pt x="564434" y="1005268"/>
                  </a:cubicBezTo>
                  <a:cubicBezTo>
                    <a:pt x="565931" y="1008033"/>
                    <a:pt x="567314" y="1010797"/>
                    <a:pt x="568581" y="1013677"/>
                  </a:cubicBezTo>
                  <a:cubicBezTo>
                    <a:pt x="569502" y="1015520"/>
                    <a:pt x="570539" y="1017248"/>
                    <a:pt x="571460" y="1019091"/>
                  </a:cubicBezTo>
                  <a:cubicBezTo>
                    <a:pt x="572382" y="1020934"/>
                    <a:pt x="573419" y="1022662"/>
                    <a:pt x="574340" y="1024390"/>
                  </a:cubicBezTo>
                  <a:cubicBezTo>
                    <a:pt x="575262" y="1026118"/>
                    <a:pt x="576298" y="1027846"/>
                    <a:pt x="577335" y="1029573"/>
                  </a:cubicBezTo>
                  <a:cubicBezTo>
                    <a:pt x="578372" y="1031186"/>
                    <a:pt x="579293" y="1032799"/>
                    <a:pt x="580445" y="1034296"/>
                  </a:cubicBezTo>
                  <a:cubicBezTo>
                    <a:pt x="581482" y="1035679"/>
                    <a:pt x="582404" y="1037176"/>
                    <a:pt x="583556" y="1038673"/>
                  </a:cubicBezTo>
                  <a:cubicBezTo>
                    <a:pt x="584592" y="1040056"/>
                    <a:pt x="585859" y="1041553"/>
                    <a:pt x="587126" y="1042705"/>
                  </a:cubicBezTo>
                  <a:cubicBezTo>
                    <a:pt x="588509" y="1043972"/>
                    <a:pt x="589891" y="1045009"/>
                    <a:pt x="591619" y="1045815"/>
                  </a:cubicBezTo>
                  <a:cubicBezTo>
                    <a:pt x="593347" y="1046622"/>
                    <a:pt x="595190" y="1047198"/>
                    <a:pt x="597378" y="1047313"/>
                  </a:cubicBezTo>
                  <a:lnTo>
                    <a:pt x="598300" y="1047313"/>
                  </a:lnTo>
                  <a:cubicBezTo>
                    <a:pt x="600604" y="1046852"/>
                    <a:pt x="602447" y="1046046"/>
                    <a:pt x="604059" y="1044779"/>
                  </a:cubicBezTo>
                  <a:cubicBezTo>
                    <a:pt x="605672" y="1043512"/>
                    <a:pt x="606939" y="1042129"/>
                    <a:pt x="607861" y="1040517"/>
                  </a:cubicBezTo>
                  <a:cubicBezTo>
                    <a:pt x="608897" y="1038904"/>
                    <a:pt x="609704" y="1037176"/>
                    <a:pt x="610395" y="1035333"/>
                  </a:cubicBezTo>
                  <a:cubicBezTo>
                    <a:pt x="611086" y="1033605"/>
                    <a:pt x="611777" y="1031762"/>
                    <a:pt x="612353" y="1030034"/>
                  </a:cubicBezTo>
                  <a:cubicBezTo>
                    <a:pt x="613159" y="1027385"/>
                    <a:pt x="613966" y="1024505"/>
                    <a:pt x="614772" y="1021510"/>
                  </a:cubicBezTo>
                  <a:cubicBezTo>
                    <a:pt x="615463" y="1018515"/>
                    <a:pt x="616154" y="1015405"/>
                    <a:pt x="616846" y="1012410"/>
                  </a:cubicBezTo>
                  <a:cubicBezTo>
                    <a:pt x="617537" y="1009300"/>
                    <a:pt x="617997" y="1006190"/>
                    <a:pt x="618573" y="1003195"/>
                  </a:cubicBezTo>
                  <a:cubicBezTo>
                    <a:pt x="619149" y="1000200"/>
                    <a:pt x="619725" y="997320"/>
                    <a:pt x="620301" y="994556"/>
                  </a:cubicBezTo>
                  <a:cubicBezTo>
                    <a:pt x="620647" y="993173"/>
                    <a:pt x="620877" y="991906"/>
                    <a:pt x="621223" y="990639"/>
                  </a:cubicBezTo>
                  <a:cubicBezTo>
                    <a:pt x="621568" y="989372"/>
                    <a:pt x="621799" y="988220"/>
                    <a:pt x="622029" y="987068"/>
                  </a:cubicBezTo>
                  <a:cubicBezTo>
                    <a:pt x="622375" y="985916"/>
                    <a:pt x="622605" y="984995"/>
                    <a:pt x="622951" y="984073"/>
                  </a:cubicBezTo>
                  <a:cubicBezTo>
                    <a:pt x="623296" y="983152"/>
                    <a:pt x="623527" y="982345"/>
                    <a:pt x="623872" y="981769"/>
                  </a:cubicBezTo>
                  <a:lnTo>
                    <a:pt x="624218" y="980733"/>
                  </a:lnTo>
                  <a:cubicBezTo>
                    <a:pt x="625024" y="981539"/>
                    <a:pt x="626176" y="982691"/>
                    <a:pt x="627443" y="984304"/>
                  </a:cubicBezTo>
                  <a:cubicBezTo>
                    <a:pt x="628710" y="985801"/>
                    <a:pt x="630208" y="987644"/>
                    <a:pt x="631820" y="989717"/>
                  </a:cubicBezTo>
                  <a:cubicBezTo>
                    <a:pt x="633433" y="991676"/>
                    <a:pt x="635046" y="993980"/>
                    <a:pt x="636774" y="996283"/>
                  </a:cubicBezTo>
                  <a:cubicBezTo>
                    <a:pt x="638386" y="998702"/>
                    <a:pt x="640114" y="1001121"/>
                    <a:pt x="641727" y="1003656"/>
                  </a:cubicBezTo>
                  <a:cubicBezTo>
                    <a:pt x="644031" y="1006535"/>
                    <a:pt x="646104" y="1009530"/>
                    <a:pt x="648177" y="1012410"/>
                  </a:cubicBezTo>
                  <a:cubicBezTo>
                    <a:pt x="650251" y="1015290"/>
                    <a:pt x="652324" y="1018170"/>
                    <a:pt x="654513" y="1020704"/>
                  </a:cubicBezTo>
                  <a:cubicBezTo>
                    <a:pt x="656702" y="1023238"/>
                    <a:pt x="659005" y="1025542"/>
                    <a:pt x="661655" y="1027270"/>
                  </a:cubicBezTo>
                  <a:cubicBezTo>
                    <a:pt x="664304" y="1028997"/>
                    <a:pt x="667184" y="1030265"/>
                    <a:pt x="670524" y="1030841"/>
                  </a:cubicBezTo>
                  <a:lnTo>
                    <a:pt x="673635" y="1030265"/>
                  </a:lnTo>
                  <a:cubicBezTo>
                    <a:pt x="675708" y="1029343"/>
                    <a:pt x="677321" y="1028076"/>
                    <a:pt x="678588" y="1026694"/>
                  </a:cubicBezTo>
                  <a:cubicBezTo>
                    <a:pt x="679855" y="1025196"/>
                    <a:pt x="680776" y="1023584"/>
                    <a:pt x="681468" y="1021856"/>
                  </a:cubicBezTo>
                  <a:cubicBezTo>
                    <a:pt x="682159" y="1020128"/>
                    <a:pt x="682619" y="1018285"/>
                    <a:pt x="683080" y="1016442"/>
                  </a:cubicBezTo>
                  <a:cubicBezTo>
                    <a:pt x="683426" y="1014599"/>
                    <a:pt x="683771" y="1012640"/>
                    <a:pt x="684117" y="1010913"/>
                  </a:cubicBezTo>
                  <a:cubicBezTo>
                    <a:pt x="684462" y="1008033"/>
                    <a:pt x="684808" y="1005038"/>
                    <a:pt x="685038" y="1001928"/>
                  </a:cubicBezTo>
                  <a:cubicBezTo>
                    <a:pt x="685269" y="998818"/>
                    <a:pt x="685499" y="995707"/>
                    <a:pt x="685614" y="992597"/>
                  </a:cubicBezTo>
                  <a:cubicBezTo>
                    <a:pt x="685729" y="989487"/>
                    <a:pt x="685960" y="986377"/>
                    <a:pt x="685960" y="983267"/>
                  </a:cubicBezTo>
                  <a:cubicBezTo>
                    <a:pt x="686075" y="980157"/>
                    <a:pt x="686190" y="977277"/>
                    <a:pt x="686421" y="974397"/>
                  </a:cubicBezTo>
                  <a:cubicBezTo>
                    <a:pt x="686421" y="973015"/>
                    <a:pt x="686651" y="971633"/>
                    <a:pt x="686766" y="970366"/>
                  </a:cubicBezTo>
                  <a:cubicBezTo>
                    <a:pt x="686766" y="969098"/>
                    <a:pt x="686997" y="967831"/>
                    <a:pt x="687112" y="966795"/>
                  </a:cubicBezTo>
                  <a:cubicBezTo>
                    <a:pt x="687227" y="965643"/>
                    <a:pt x="687342" y="964721"/>
                    <a:pt x="687573" y="963684"/>
                  </a:cubicBezTo>
                  <a:cubicBezTo>
                    <a:pt x="687688" y="962763"/>
                    <a:pt x="687803" y="961841"/>
                    <a:pt x="688033" y="961150"/>
                  </a:cubicBezTo>
                  <a:lnTo>
                    <a:pt x="688264" y="960114"/>
                  </a:lnTo>
                  <a:cubicBezTo>
                    <a:pt x="689300" y="960690"/>
                    <a:pt x="690683" y="961841"/>
                    <a:pt x="692180" y="963108"/>
                  </a:cubicBezTo>
                  <a:cubicBezTo>
                    <a:pt x="693678" y="964491"/>
                    <a:pt x="695406" y="966104"/>
                    <a:pt x="697249" y="967946"/>
                  </a:cubicBezTo>
                  <a:cubicBezTo>
                    <a:pt x="699092" y="969790"/>
                    <a:pt x="701050" y="971863"/>
                    <a:pt x="703008" y="973936"/>
                  </a:cubicBezTo>
                  <a:cubicBezTo>
                    <a:pt x="704966" y="976010"/>
                    <a:pt x="707040" y="978314"/>
                    <a:pt x="708998" y="980387"/>
                  </a:cubicBezTo>
                  <a:cubicBezTo>
                    <a:pt x="711187" y="982461"/>
                    <a:pt x="713260" y="984649"/>
                    <a:pt x="715218" y="986723"/>
                  </a:cubicBezTo>
                  <a:cubicBezTo>
                    <a:pt x="717292" y="988796"/>
                    <a:pt x="719250" y="990754"/>
                    <a:pt x="721323" y="992597"/>
                  </a:cubicBezTo>
                  <a:cubicBezTo>
                    <a:pt x="723397" y="994440"/>
                    <a:pt x="725470" y="995938"/>
                    <a:pt x="727774" y="997205"/>
                  </a:cubicBezTo>
                  <a:cubicBezTo>
                    <a:pt x="730078" y="998357"/>
                    <a:pt x="732497" y="999278"/>
                    <a:pt x="735146" y="999509"/>
                  </a:cubicBezTo>
                  <a:cubicBezTo>
                    <a:pt x="735492" y="999509"/>
                    <a:pt x="735953" y="999509"/>
                    <a:pt x="736298" y="999509"/>
                  </a:cubicBezTo>
                  <a:cubicBezTo>
                    <a:pt x="736759" y="999509"/>
                    <a:pt x="737104" y="999394"/>
                    <a:pt x="737565" y="999278"/>
                  </a:cubicBezTo>
                  <a:cubicBezTo>
                    <a:pt x="738026" y="999278"/>
                    <a:pt x="738487" y="999048"/>
                    <a:pt x="738832" y="998933"/>
                  </a:cubicBezTo>
                  <a:cubicBezTo>
                    <a:pt x="739293" y="998702"/>
                    <a:pt x="739639" y="998587"/>
                    <a:pt x="740099" y="998242"/>
                  </a:cubicBezTo>
                  <a:cubicBezTo>
                    <a:pt x="741827" y="996859"/>
                    <a:pt x="743094" y="995362"/>
                    <a:pt x="744131" y="993634"/>
                  </a:cubicBezTo>
                  <a:cubicBezTo>
                    <a:pt x="745053" y="992021"/>
                    <a:pt x="745744" y="990178"/>
                    <a:pt x="746205" y="988335"/>
                  </a:cubicBezTo>
                  <a:cubicBezTo>
                    <a:pt x="746665" y="986492"/>
                    <a:pt x="746896" y="984534"/>
                    <a:pt x="747011" y="982691"/>
                  </a:cubicBezTo>
                  <a:cubicBezTo>
                    <a:pt x="747126" y="980848"/>
                    <a:pt x="747241" y="978890"/>
                    <a:pt x="747241" y="977162"/>
                  </a:cubicBezTo>
                  <a:cubicBezTo>
                    <a:pt x="747241" y="974397"/>
                    <a:pt x="747241" y="971402"/>
                    <a:pt x="746896" y="968407"/>
                  </a:cubicBezTo>
                  <a:cubicBezTo>
                    <a:pt x="746781" y="965412"/>
                    <a:pt x="746550" y="962302"/>
                    <a:pt x="746205" y="959192"/>
                  </a:cubicBezTo>
                  <a:cubicBezTo>
                    <a:pt x="745859" y="956082"/>
                    <a:pt x="745629" y="952972"/>
                    <a:pt x="745283" y="949862"/>
                  </a:cubicBezTo>
                  <a:cubicBezTo>
                    <a:pt x="744937" y="946867"/>
                    <a:pt x="744707" y="943872"/>
                    <a:pt x="744477" y="940992"/>
                  </a:cubicBezTo>
                  <a:cubicBezTo>
                    <a:pt x="744477" y="939725"/>
                    <a:pt x="744362" y="938343"/>
                    <a:pt x="744246" y="937075"/>
                  </a:cubicBezTo>
                  <a:cubicBezTo>
                    <a:pt x="744246" y="935808"/>
                    <a:pt x="744131" y="934541"/>
                    <a:pt x="744131" y="933505"/>
                  </a:cubicBezTo>
                  <a:cubicBezTo>
                    <a:pt x="744131" y="932353"/>
                    <a:pt x="744131" y="931316"/>
                    <a:pt x="744131" y="930394"/>
                  </a:cubicBezTo>
                  <a:cubicBezTo>
                    <a:pt x="744131" y="929473"/>
                    <a:pt x="744131" y="928667"/>
                    <a:pt x="744131" y="927860"/>
                  </a:cubicBezTo>
                  <a:lnTo>
                    <a:pt x="744131" y="926708"/>
                  </a:lnTo>
                  <a:cubicBezTo>
                    <a:pt x="745053" y="927054"/>
                    <a:pt x="746089" y="927745"/>
                    <a:pt x="747472" y="928551"/>
                  </a:cubicBezTo>
                  <a:cubicBezTo>
                    <a:pt x="748739" y="929358"/>
                    <a:pt x="750236" y="930394"/>
                    <a:pt x="751849" y="931546"/>
                  </a:cubicBezTo>
                  <a:cubicBezTo>
                    <a:pt x="753462" y="932698"/>
                    <a:pt x="755189" y="933965"/>
                    <a:pt x="756917" y="935232"/>
                  </a:cubicBezTo>
                  <a:cubicBezTo>
                    <a:pt x="758645" y="936615"/>
                    <a:pt x="760488" y="937997"/>
                    <a:pt x="762216" y="939494"/>
                  </a:cubicBezTo>
                  <a:cubicBezTo>
                    <a:pt x="764635" y="941222"/>
                    <a:pt x="766939" y="943181"/>
                    <a:pt x="769243" y="945024"/>
                  </a:cubicBezTo>
                  <a:cubicBezTo>
                    <a:pt x="771547" y="946867"/>
                    <a:pt x="773735" y="948595"/>
                    <a:pt x="776039" y="950092"/>
                  </a:cubicBezTo>
                  <a:cubicBezTo>
                    <a:pt x="778228" y="951705"/>
                    <a:pt x="780647" y="953087"/>
                    <a:pt x="782950" y="954124"/>
                  </a:cubicBezTo>
                  <a:cubicBezTo>
                    <a:pt x="785254" y="955160"/>
                    <a:pt x="787673" y="955967"/>
                    <a:pt x="790092" y="956082"/>
                  </a:cubicBezTo>
                  <a:cubicBezTo>
                    <a:pt x="790553" y="956082"/>
                    <a:pt x="791129" y="956082"/>
                    <a:pt x="791705" y="956082"/>
                  </a:cubicBezTo>
                  <a:cubicBezTo>
                    <a:pt x="792281" y="956082"/>
                    <a:pt x="792857" y="955852"/>
                    <a:pt x="793433" y="955621"/>
                  </a:cubicBezTo>
                  <a:cubicBezTo>
                    <a:pt x="794009" y="955391"/>
                    <a:pt x="794585" y="955160"/>
                    <a:pt x="795161" y="954815"/>
                  </a:cubicBezTo>
                  <a:cubicBezTo>
                    <a:pt x="795737" y="954469"/>
                    <a:pt x="796197" y="954008"/>
                    <a:pt x="796773" y="953548"/>
                  </a:cubicBezTo>
                  <a:cubicBezTo>
                    <a:pt x="798156" y="951935"/>
                    <a:pt x="799192" y="950207"/>
                    <a:pt x="799768" y="948479"/>
                  </a:cubicBezTo>
                  <a:cubicBezTo>
                    <a:pt x="800459" y="946751"/>
                    <a:pt x="800690" y="944908"/>
                    <a:pt x="800920" y="943065"/>
                  </a:cubicBezTo>
                  <a:cubicBezTo>
                    <a:pt x="801035" y="941222"/>
                    <a:pt x="801035" y="939379"/>
                    <a:pt x="800920" y="937536"/>
                  </a:cubicBezTo>
                  <a:cubicBezTo>
                    <a:pt x="800920" y="935693"/>
                    <a:pt x="800575" y="933965"/>
                    <a:pt x="800459" y="932237"/>
                  </a:cubicBezTo>
                  <a:cubicBezTo>
                    <a:pt x="799999" y="928436"/>
                    <a:pt x="799307" y="924289"/>
                    <a:pt x="798386" y="920142"/>
                  </a:cubicBezTo>
                  <a:cubicBezTo>
                    <a:pt x="797580" y="915996"/>
                    <a:pt x="796658" y="911733"/>
                    <a:pt x="795621" y="907587"/>
                  </a:cubicBezTo>
                  <a:cubicBezTo>
                    <a:pt x="794700" y="903440"/>
                    <a:pt x="793778" y="899523"/>
                    <a:pt x="793087" y="895837"/>
                  </a:cubicBezTo>
                  <a:cubicBezTo>
                    <a:pt x="792281" y="892266"/>
                    <a:pt x="791705" y="888926"/>
                    <a:pt x="791474" y="886276"/>
                  </a:cubicBezTo>
                  <a:lnTo>
                    <a:pt x="791129" y="882705"/>
                  </a:lnTo>
                  <a:cubicBezTo>
                    <a:pt x="792972" y="883051"/>
                    <a:pt x="795737" y="884318"/>
                    <a:pt x="799077" y="886161"/>
                  </a:cubicBezTo>
                  <a:cubicBezTo>
                    <a:pt x="802418" y="888004"/>
                    <a:pt x="806219" y="890308"/>
                    <a:pt x="810250" y="892497"/>
                  </a:cubicBezTo>
                  <a:cubicBezTo>
                    <a:pt x="814282" y="894801"/>
                    <a:pt x="818544" y="897104"/>
                    <a:pt x="822576" y="898947"/>
                  </a:cubicBezTo>
                  <a:cubicBezTo>
                    <a:pt x="826723" y="900790"/>
                    <a:pt x="830524" y="902058"/>
                    <a:pt x="833865" y="902518"/>
                  </a:cubicBezTo>
                  <a:cubicBezTo>
                    <a:pt x="834556" y="902518"/>
                    <a:pt x="835247" y="902518"/>
                    <a:pt x="836053" y="902518"/>
                  </a:cubicBezTo>
                  <a:cubicBezTo>
                    <a:pt x="836744" y="902518"/>
                    <a:pt x="837551" y="902288"/>
                    <a:pt x="838242" y="901942"/>
                  </a:cubicBezTo>
                  <a:cubicBezTo>
                    <a:pt x="838933" y="901597"/>
                    <a:pt x="839739" y="901251"/>
                    <a:pt x="840430" y="900675"/>
                  </a:cubicBezTo>
                  <a:cubicBezTo>
                    <a:pt x="841122" y="900099"/>
                    <a:pt x="841813" y="899408"/>
                    <a:pt x="842389" y="898602"/>
                  </a:cubicBezTo>
                  <a:cubicBezTo>
                    <a:pt x="843195" y="897450"/>
                    <a:pt x="843656" y="896298"/>
                    <a:pt x="844117" y="895031"/>
                  </a:cubicBezTo>
                  <a:cubicBezTo>
                    <a:pt x="844462" y="893764"/>
                    <a:pt x="844693" y="892612"/>
                    <a:pt x="844808" y="891345"/>
                  </a:cubicBezTo>
                  <a:cubicBezTo>
                    <a:pt x="844923" y="890078"/>
                    <a:pt x="844923" y="888811"/>
                    <a:pt x="844808" y="887659"/>
                  </a:cubicBezTo>
                  <a:cubicBezTo>
                    <a:pt x="844808" y="886392"/>
                    <a:pt x="844577" y="885240"/>
                    <a:pt x="844462" y="884088"/>
                  </a:cubicBezTo>
                  <a:cubicBezTo>
                    <a:pt x="843771" y="879595"/>
                    <a:pt x="842504" y="874642"/>
                    <a:pt x="841006" y="869574"/>
                  </a:cubicBezTo>
                  <a:cubicBezTo>
                    <a:pt x="839509" y="864505"/>
                    <a:pt x="837666" y="859207"/>
                    <a:pt x="835823" y="854253"/>
                  </a:cubicBezTo>
                  <a:cubicBezTo>
                    <a:pt x="834095" y="849300"/>
                    <a:pt x="832367" y="844462"/>
                    <a:pt x="830985" y="840431"/>
                  </a:cubicBezTo>
                  <a:cubicBezTo>
                    <a:pt x="829602" y="836284"/>
                    <a:pt x="828566" y="832828"/>
                    <a:pt x="828220" y="830294"/>
                  </a:cubicBezTo>
                  <a:lnTo>
                    <a:pt x="828681" y="830294"/>
                  </a:lnTo>
                  <a:cubicBezTo>
                    <a:pt x="828681" y="830294"/>
                    <a:pt x="828681" y="830294"/>
                    <a:pt x="828681" y="830294"/>
                  </a:cubicBezTo>
                  <a:lnTo>
                    <a:pt x="828681" y="830294"/>
                  </a:lnTo>
                  <a:cubicBezTo>
                    <a:pt x="828681" y="830294"/>
                    <a:pt x="828681" y="830294"/>
                    <a:pt x="828681" y="830294"/>
                  </a:cubicBezTo>
                  <a:cubicBezTo>
                    <a:pt x="830524" y="830294"/>
                    <a:pt x="833058" y="831100"/>
                    <a:pt x="836053" y="832137"/>
                  </a:cubicBezTo>
                  <a:cubicBezTo>
                    <a:pt x="838933" y="833058"/>
                    <a:pt x="842274" y="834325"/>
                    <a:pt x="845614" y="835593"/>
                  </a:cubicBezTo>
                  <a:cubicBezTo>
                    <a:pt x="849070" y="836860"/>
                    <a:pt x="852641" y="838127"/>
                    <a:pt x="855981" y="839163"/>
                  </a:cubicBezTo>
                  <a:cubicBezTo>
                    <a:pt x="859437" y="840200"/>
                    <a:pt x="862777" y="841006"/>
                    <a:pt x="865657" y="841237"/>
                  </a:cubicBezTo>
                  <a:cubicBezTo>
                    <a:pt x="866579" y="841237"/>
                    <a:pt x="867500" y="841237"/>
                    <a:pt x="868537" y="841237"/>
                  </a:cubicBezTo>
                  <a:cubicBezTo>
                    <a:pt x="869574" y="841237"/>
                    <a:pt x="870495" y="841006"/>
                    <a:pt x="871532" y="840661"/>
                  </a:cubicBezTo>
                  <a:cubicBezTo>
                    <a:pt x="872453" y="840200"/>
                    <a:pt x="873490" y="839739"/>
                    <a:pt x="874296" y="838933"/>
                  </a:cubicBezTo>
                  <a:cubicBezTo>
                    <a:pt x="875218" y="838127"/>
                    <a:pt x="876024" y="836975"/>
                    <a:pt x="876715" y="835477"/>
                  </a:cubicBezTo>
                  <a:cubicBezTo>
                    <a:pt x="877061" y="834671"/>
                    <a:pt x="877407" y="833749"/>
                    <a:pt x="877522" y="832828"/>
                  </a:cubicBezTo>
                  <a:cubicBezTo>
                    <a:pt x="877637" y="831906"/>
                    <a:pt x="877867" y="831100"/>
                    <a:pt x="877867" y="830179"/>
                  </a:cubicBezTo>
                  <a:cubicBezTo>
                    <a:pt x="877867" y="829257"/>
                    <a:pt x="877867" y="828451"/>
                    <a:pt x="877867" y="827529"/>
                  </a:cubicBezTo>
                  <a:cubicBezTo>
                    <a:pt x="877867" y="826608"/>
                    <a:pt x="877752" y="825917"/>
                    <a:pt x="877637" y="825110"/>
                  </a:cubicBezTo>
                  <a:cubicBezTo>
                    <a:pt x="877176" y="822346"/>
                    <a:pt x="876485" y="819581"/>
                    <a:pt x="875564" y="816932"/>
                  </a:cubicBezTo>
                  <a:cubicBezTo>
                    <a:pt x="874757" y="814282"/>
                    <a:pt x="873605" y="811518"/>
                    <a:pt x="872453" y="808868"/>
                  </a:cubicBezTo>
                  <a:cubicBezTo>
                    <a:pt x="871302" y="806219"/>
                    <a:pt x="870034" y="803570"/>
                    <a:pt x="868652" y="800920"/>
                  </a:cubicBezTo>
                  <a:cubicBezTo>
                    <a:pt x="867385" y="798271"/>
                    <a:pt x="866003" y="795506"/>
                    <a:pt x="864736" y="792857"/>
                  </a:cubicBezTo>
                  <a:cubicBezTo>
                    <a:pt x="863584" y="790783"/>
                    <a:pt x="862547" y="788595"/>
                    <a:pt x="861510" y="786406"/>
                  </a:cubicBezTo>
                  <a:cubicBezTo>
                    <a:pt x="860474" y="784333"/>
                    <a:pt x="859552" y="782259"/>
                    <a:pt x="858631" y="780301"/>
                  </a:cubicBezTo>
                  <a:cubicBezTo>
                    <a:pt x="857824" y="778343"/>
                    <a:pt x="857018" y="776615"/>
                    <a:pt x="856442" y="775118"/>
                  </a:cubicBezTo>
                  <a:cubicBezTo>
                    <a:pt x="855866" y="773620"/>
                    <a:pt x="855405" y="772238"/>
                    <a:pt x="855060" y="771316"/>
                  </a:cubicBezTo>
                  <a:cubicBezTo>
                    <a:pt x="855405" y="771316"/>
                    <a:pt x="855751" y="771316"/>
                    <a:pt x="856212" y="771201"/>
                  </a:cubicBezTo>
                  <a:cubicBezTo>
                    <a:pt x="856672" y="771201"/>
                    <a:pt x="857133" y="771201"/>
                    <a:pt x="857594" y="771201"/>
                  </a:cubicBezTo>
                  <a:cubicBezTo>
                    <a:pt x="858055" y="771201"/>
                    <a:pt x="858631" y="771201"/>
                    <a:pt x="859206" y="771201"/>
                  </a:cubicBezTo>
                  <a:cubicBezTo>
                    <a:pt x="859782" y="771201"/>
                    <a:pt x="860358" y="771201"/>
                    <a:pt x="860934" y="771201"/>
                  </a:cubicBezTo>
                  <a:cubicBezTo>
                    <a:pt x="862547" y="771316"/>
                    <a:pt x="864275" y="771547"/>
                    <a:pt x="866118" y="771892"/>
                  </a:cubicBezTo>
                  <a:cubicBezTo>
                    <a:pt x="867961" y="772123"/>
                    <a:pt x="869919" y="772583"/>
                    <a:pt x="871762" y="772814"/>
                  </a:cubicBezTo>
                  <a:cubicBezTo>
                    <a:pt x="873721" y="773274"/>
                    <a:pt x="875679" y="773505"/>
                    <a:pt x="877637" y="773850"/>
                  </a:cubicBezTo>
                  <a:cubicBezTo>
                    <a:pt x="879595" y="774081"/>
                    <a:pt x="881553" y="774426"/>
                    <a:pt x="883397" y="774542"/>
                  </a:cubicBezTo>
                  <a:cubicBezTo>
                    <a:pt x="884894" y="774542"/>
                    <a:pt x="886507" y="774657"/>
                    <a:pt x="888119" y="774657"/>
                  </a:cubicBezTo>
                  <a:cubicBezTo>
                    <a:pt x="889732" y="774657"/>
                    <a:pt x="891230" y="774657"/>
                    <a:pt x="892727" y="774311"/>
                  </a:cubicBezTo>
                  <a:cubicBezTo>
                    <a:pt x="894224" y="773966"/>
                    <a:pt x="895607" y="773274"/>
                    <a:pt x="896874" y="772007"/>
                  </a:cubicBezTo>
                  <a:cubicBezTo>
                    <a:pt x="898141" y="770855"/>
                    <a:pt x="899293" y="769128"/>
                    <a:pt x="900214" y="766593"/>
                  </a:cubicBezTo>
                  <a:cubicBezTo>
                    <a:pt x="900330" y="766017"/>
                    <a:pt x="900445" y="765326"/>
                    <a:pt x="900560" y="764750"/>
                  </a:cubicBezTo>
                  <a:cubicBezTo>
                    <a:pt x="900560" y="764174"/>
                    <a:pt x="900675" y="763483"/>
                    <a:pt x="900675" y="762907"/>
                  </a:cubicBezTo>
                  <a:cubicBezTo>
                    <a:pt x="900675" y="762331"/>
                    <a:pt x="900675" y="761755"/>
                    <a:pt x="900675" y="761064"/>
                  </a:cubicBezTo>
                  <a:cubicBezTo>
                    <a:pt x="900675" y="760488"/>
                    <a:pt x="900560" y="759912"/>
                    <a:pt x="900445" y="759221"/>
                  </a:cubicBezTo>
                  <a:cubicBezTo>
                    <a:pt x="899754" y="756111"/>
                    <a:pt x="898832" y="753231"/>
                    <a:pt x="897680" y="750352"/>
                  </a:cubicBezTo>
                  <a:cubicBezTo>
                    <a:pt x="896528" y="747587"/>
                    <a:pt x="895146" y="744938"/>
                    <a:pt x="893649" y="742288"/>
                  </a:cubicBezTo>
                  <a:cubicBezTo>
                    <a:pt x="892151" y="739639"/>
                    <a:pt x="890538" y="737105"/>
                    <a:pt x="888926" y="734570"/>
                  </a:cubicBezTo>
                  <a:cubicBezTo>
                    <a:pt x="887198" y="731921"/>
                    <a:pt x="885585" y="729387"/>
                    <a:pt x="883857" y="726622"/>
                  </a:cubicBezTo>
                  <a:cubicBezTo>
                    <a:pt x="882590" y="724779"/>
                    <a:pt x="881208" y="722821"/>
                    <a:pt x="880056" y="720863"/>
                  </a:cubicBezTo>
                  <a:cubicBezTo>
                    <a:pt x="878904" y="718904"/>
                    <a:pt x="877752" y="717061"/>
                    <a:pt x="876715" y="715334"/>
                  </a:cubicBezTo>
                  <a:cubicBezTo>
                    <a:pt x="875679" y="713606"/>
                    <a:pt x="874757" y="711993"/>
                    <a:pt x="873951" y="710611"/>
                  </a:cubicBezTo>
                  <a:cubicBezTo>
                    <a:pt x="873145" y="709228"/>
                    <a:pt x="872569" y="708077"/>
                    <a:pt x="872223" y="707155"/>
                  </a:cubicBezTo>
                  <a:cubicBezTo>
                    <a:pt x="872914" y="706925"/>
                    <a:pt x="873951" y="706694"/>
                    <a:pt x="875103" y="706464"/>
                  </a:cubicBezTo>
                  <a:cubicBezTo>
                    <a:pt x="876370" y="706234"/>
                    <a:pt x="877752" y="706003"/>
                    <a:pt x="879365" y="705773"/>
                  </a:cubicBezTo>
                  <a:cubicBezTo>
                    <a:pt x="880978" y="705542"/>
                    <a:pt x="882705" y="705427"/>
                    <a:pt x="884433" y="705312"/>
                  </a:cubicBezTo>
                  <a:cubicBezTo>
                    <a:pt x="886276" y="705312"/>
                    <a:pt x="888119" y="705197"/>
                    <a:pt x="889962" y="705312"/>
                  </a:cubicBezTo>
                  <a:cubicBezTo>
                    <a:pt x="891114" y="705312"/>
                    <a:pt x="892381" y="705312"/>
                    <a:pt x="893533" y="705197"/>
                  </a:cubicBezTo>
                  <a:cubicBezTo>
                    <a:pt x="894685" y="705197"/>
                    <a:pt x="895837" y="705082"/>
                    <a:pt x="896989" y="704966"/>
                  </a:cubicBezTo>
                  <a:cubicBezTo>
                    <a:pt x="898141" y="704966"/>
                    <a:pt x="899293" y="704736"/>
                    <a:pt x="900330" y="704621"/>
                  </a:cubicBezTo>
                  <a:cubicBezTo>
                    <a:pt x="901481" y="704506"/>
                    <a:pt x="902518" y="704275"/>
                    <a:pt x="903555" y="704045"/>
                  </a:cubicBezTo>
                  <a:cubicBezTo>
                    <a:pt x="904476" y="703699"/>
                    <a:pt x="905513" y="703354"/>
                    <a:pt x="906550" y="703008"/>
                  </a:cubicBezTo>
                  <a:cubicBezTo>
                    <a:pt x="907471" y="702663"/>
                    <a:pt x="908508" y="702087"/>
                    <a:pt x="909314" y="701396"/>
                  </a:cubicBezTo>
                  <a:cubicBezTo>
                    <a:pt x="910236" y="700704"/>
                    <a:pt x="911042" y="699783"/>
                    <a:pt x="911618" y="698516"/>
                  </a:cubicBezTo>
                  <a:cubicBezTo>
                    <a:pt x="912309" y="697364"/>
                    <a:pt x="912770" y="695751"/>
                    <a:pt x="913116" y="693793"/>
                  </a:cubicBezTo>
                  <a:cubicBezTo>
                    <a:pt x="913116" y="693447"/>
                    <a:pt x="913116" y="692987"/>
                    <a:pt x="913116" y="692526"/>
                  </a:cubicBezTo>
                  <a:lnTo>
                    <a:pt x="913116" y="691374"/>
                  </a:lnTo>
                  <a:cubicBezTo>
                    <a:pt x="913116" y="691374"/>
                    <a:pt x="913116" y="690568"/>
                    <a:pt x="913116" y="690222"/>
                  </a:cubicBezTo>
                  <a:cubicBezTo>
                    <a:pt x="913116" y="689876"/>
                    <a:pt x="913116" y="689531"/>
                    <a:pt x="913001" y="689185"/>
                  </a:cubicBezTo>
                  <a:cubicBezTo>
                    <a:pt x="912194" y="685614"/>
                    <a:pt x="911042" y="682619"/>
                    <a:pt x="909545" y="679740"/>
                  </a:cubicBezTo>
                  <a:cubicBezTo>
                    <a:pt x="908162" y="676860"/>
                    <a:pt x="906550" y="674326"/>
                    <a:pt x="904707" y="671907"/>
                  </a:cubicBezTo>
                  <a:cubicBezTo>
                    <a:pt x="902979" y="669488"/>
                    <a:pt x="901021" y="667299"/>
                    <a:pt x="899062" y="664880"/>
                  </a:cubicBezTo>
                  <a:cubicBezTo>
                    <a:pt x="897104" y="662576"/>
                    <a:pt x="895031" y="660157"/>
                    <a:pt x="893073" y="657623"/>
                  </a:cubicBezTo>
                  <a:cubicBezTo>
                    <a:pt x="892151" y="656471"/>
                    <a:pt x="891114" y="655204"/>
                    <a:pt x="890193" y="654052"/>
                  </a:cubicBezTo>
                  <a:cubicBezTo>
                    <a:pt x="889271" y="652900"/>
                    <a:pt x="888350" y="651748"/>
                    <a:pt x="887428" y="650596"/>
                  </a:cubicBezTo>
                  <a:cubicBezTo>
                    <a:pt x="886507" y="649560"/>
                    <a:pt x="885700" y="648408"/>
                    <a:pt x="884894" y="647371"/>
                  </a:cubicBezTo>
                  <a:cubicBezTo>
                    <a:pt x="884088" y="646334"/>
                    <a:pt x="883281" y="645413"/>
                    <a:pt x="882590" y="644376"/>
                  </a:cubicBezTo>
                  <a:lnTo>
                    <a:pt x="879941" y="640344"/>
                  </a:lnTo>
                  <a:cubicBezTo>
                    <a:pt x="879941" y="640344"/>
                    <a:pt x="881438" y="639538"/>
                    <a:pt x="882475" y="639077"/>
                  </a:cubicBezTo>
                  <a:cubicBezTo>
                    <a:pt x="883512" y="638617"/>
                    <a:pt x="884894" y="638156"/>
                    <a:pt x="886276" y="637580"/>
                  </a:cubicBezTo>
                  <a:cubicBezTo>
                    <a:pt x="887659" y="637119"/>
                    <a:pt x="889271" y="636658"/>
                    <a:pt x="890884" y="636198"/>
                  </a:cubicBezTo>
                  <a:cubicBezTo>
                    <a:pt x="892497" y="635737"/>
                    <a:pt x="894224" y="635391"/>
                    <a:pt x="895952" y="635046"/>
                  </a:cubicBezTo>
                  <a:cubicBezTo>
                    <a:pt x="897104" y="634815"/>
                    <a:pt x="898141" y="634470"/>
                    <a:pt x="899178" y="634239"/>
                  </a:cubicBezTo>
                  <a:cubicBezTo>
                    <a:pt x="900214" y="634009"/>
                    <a:pt x="901251" y="633663"/>
                    <a:pt x="902288" y="633433"/>
                  </a:cubicBezTo>
                  <a:cubicBezTo>
                    <a:pt x="903324" y="633088"/>
                    <a:pt x="904361" y="632742"/>
                    <a:pt x="905283" y="632396"/>
                  </a:cubicBezTo>
                  <a:cubicBezTo>
                    <a:pt x="906204" y="632051"/>
                    <a:pt x="907241" y="631590"/>
                    <a:pt x="908162" y="631129"/>
                  </a:cubicBezTo>
                  <a:cubicBezTo>
                    <a:pt x="908969" y="630669"/>
                    <a:pt x="909775" y="630093"/>
                    <a:pt x="910697" y="629517"/>
                  </a:cubicBezTo>
                  <a:cubicBezTo>
                    <a:pt x="911503" y="628941"/>
                    <a:pt x="912309" y="628250"/>
                    <a:pt x="913001" y="627328"/>
                  </a:cubicBezTo>
                  <a:cubicBezTo>
                    <a:pt x="913692" y="626406"/>
                    <a:pt x="914383" y="625370"/>
                    <a:pt x="914844" y="623987"/>
                  </a:cubicBezTo>
                  <a:cubicBezTo>
                    <a:pt x="915304" y="622605"/>
                    <a:pt x="915535" y="620877"/>
                    <a:pt x="915650" y="618919"/>
                  </a:cubicBezTo>
                  <a:lnTo>
                    <a:pt x="915420" y="616730"/>
                  </a:lnTo>
                  <a:cubicBezTo>
                    <a:pt x="914959" y="614657"/>
                    <a:pt x="914498" y="612814"/>
                    <a:pt x="913692" y="611201"/>
                  </a:cubicBezTo>
                </a:path>
              </a:pathLst>
            </a:custGeom>
            <a:solidFill>
              <a:srgbClr val="FFFFFF"/>
            </a:solidFill>
            <a:ln w="11488"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B436205-8E4D-1F07-3E06-ED24508B6CC6}"/>
                </a:ext>
              </a:extLst>
            </p:cNvPr>
            <p:cNvSpPr/>
            <p:nvPr/>
          </p:nvSpPr>
          <p:spPr>
            <a:xfrm>
              <a:off x="442593" y="368967"/>
              <a:ext cx="957464" cy="803310"/>
            </a:xfrm>
            <a:custGeom>
              <a:avLst/>
              <a:gdLst>
                <a:gd name="connsiteX0" fmla="*/ 300302 w 957464"/>
                <a:gd name="connsiteY0" fmla="*/ 18430 h 803310"/>
                <a:gd name="connsiteX1" fmla="*/ 304679 w 957464"/>
                <a:gd name="connsiteY1" fmla="*/ 22117 h 803310"/>
                <a:gd name="connsiteX2" fmla="*/ 309747 w 957464"/>
                <a:gd name="connsiteY2" fmla="*/ 26494 h 803310"/>
                <a:gd name="connsiteX3" fmla="*/ 314931 w 957464"/>
                <a:gd name="connsiteY3" fmla="*/ 31217 h 803310"/>
                <a:gd name="connsiteX4" fmla="*/ 322188 w 957464"/>
                <a:gd name="connsiteY4" fmla="*/ 37667 h 803310"/>
                <a:gd name="connsiteX5" fmla="*/ 329215 w 957464"/>
                <a:gd name="connsiteY5" fmla="*/ 43772 h 803310"/>
                <a:gd name="connsiteX6" fmla="*/ 336472 w 957464"/>
                <a:gd name="connsiteY6" fmla="*/ 49186 h 803310"/>
                <a:gd name="connsiteX7" fmla="*/ 344420 w 957464"/>
                <a:gd name="connsiteY7" fmla="*/ 53564 h 803310"/>
                <a:gd name="connsiteX8" fmla="*/ 346032 w 957464"/>
                <a:gd name="connsiteY8" fmla="*/ 54140 h 803310"/>
                <a:gd name="connsiteX9" fmla="*/ 347876 w 957464"/>
                <a:gd name="connsiteY9" fmla="*/ 54716 h 803310"/>
                <a:gd name="connsiteX10" fmla="*/ 349719 w 957464"/>
                <a:gd name="connsiteY10" fmla="*/ 55061 h 803310"/>
                <a:gd name="connsiteX11" fmla="*/ 351677 w 957464"/>
                <a:gd name="connsiteY11" fmla="*/ 55176 h 803310"/>
                <a:gd name="connsiteX12" fmla="*/ 356284 w 957464"/>
                <a:gd name="connsiteY12" fmla="*/ 53909 h 803310"/>
                <a:gd name="connsiteX13" fmla="*/ 359049 w 957464"/>
                <a:gd name="connsiteY13" fmla="*/ 51490 h 803310"/>
                <a:gd name="connsiteX14" fmla="*/ 360547 w 957464"/>
                <a:gd name="connsiteY14" fmla="*/ 48495 h 803310"/>
                <a:gd name="connsiteX15" fmla="*/ 361468 w 957464"/>
                <a:gd name="connsiteY15" fmla="*/ 45270 h 803310"/>
                <a:gd name="connsiteX16" fmla="*/ 362390 w 957464"/>
                <a:gd name="connsiteY16" fmla="*/ 39856 h 803310"/>
                <a:gd name="connsiteX17" fmla="*/ 362966 w 957464"/>
                <a:gd name="connsiteY17" fmla="*/ 34096 h 803310"/>
                <a:gd name="connsiteX18" fmla="*/ 363426 w 957464"/>
                <a:gd name="connsiteY18" fmla="*/ 28337 h 803310"/>
                <a:gd name="connsiteX19" fmla="*/ 363887 w 957464"/>
                <a:gd name="connsiteY19" fmla="*/ 23038 h 803310"/>
                <a:gd name="connsiteX20" fmla="*/ 364233 w 957464"/>
                <a:gd name="connsiteY20" fmla="*/ 20619 h 803310"/>
                <a:gd name="connsiteX21" fmla="*/ 364578 w 957464"/>
                <a:gd name="connsiteY21" fmla="*/ 18546 h 803310"/>
                <a:gd name="connsiteX22" fmla="*/ 365039 w 957464"/>
                <a:gd name="connsiteY22" fmla="*/ 16818 h 803310"/>
                <a:gd name="connsiteX23" fmla="*/ 365500 w 957464"/>
                <a:gd name="connsiteY23" fmla="*/ 15436 h 803310"/>
                <a:gd name="connsiteX24" fmla="*/ 369186 w 957464"/>
                <a:gd name="connsiteY24" fmla="*/ 19006 h 803310"/>
                <a:gd name="connsiteX25" fmla="*/ 373793 w 957464"/>
                <a:gd name="connsiteY25" fmla="*/ 23960 h 803310"/>
                <a:gd name="connsiteX26" fmla="*/ 378977 w 957464"/>
                <a:gd name="connsiteY26" fmla="*/ 29604 h 803310"/>
                <a:gd name="connsiteX27" fmla="*/ 384276 w 957464"/>
                <a:gd name="connsiteY27" fmla="*/ 35594 h 803310"/>
                <a:gd name="connsiteX28" fmla="*/ 390035 w 957464"/>
                <a:gd name="connsiteY28" fmla="*/ 41929 h 803310"/>
                <a:gd name="connsiteX29" fmla="*/ 395680 w 957464"/>
                <a:gd name="connsiteY29" fmla="*/ 47919 h 803310"/>
                <a:gd name="connsiteX30" fmla="*/ 401900 w 957464"/>
                <a:gd name="connsiteY30" fmla="*/ 53333 h 803310"/>
                <a:gd name="connsiteX31" fmla="*/ 409387 w 957464"/>
                <a:gd name="connsiteY31" fmla="*/ 57826 h 803310"/>
                <a:gd name="connsiteX32" fmla="*/ 410424 w 957464"/>
                <a:gd name="connsiteY32" fmla="*/ 58171 h 803310"/>
                <a:gd name="connsiteX33" fmla="*/ 411576 w 957464"/>
                <a:gd name="connsiteY33" fmla="*/ 58517 h 803310"/>
                <a:gd name="connsiteX34" fmla="*/ 412728 w 957464"/>
                <a:gd name="connsiteY34" fmla="*/ 58747 h 803310"/>
                <a:gd name="connsiteX35" fmla="*/ 413880 w 957464"/>
                <a:gd name="connsiteY35" fmla="*/ 58978 h 803310"/>
                <a:gd name="connsiteX36" fmla="*/ 418948 w 957464"/>
                <a:gd name="connsiteY36" fmla="*/ 58632 h 803310"/>
                <a:gd name="connsiteX37" fmla="*/ 422173 w 957464"/>
                <a:gd name="connsiteY37" fmla="*/ 56904 h 803310"/>
                <a:gd name="connsiteX38" fmla="*/ 424362 w 957464"/>
                <a:gd name="connsiteY38" fmla="*/ 54485 h 803310"/>
                <a:gd name="connsiteX39" fmla="*/ 425975 w 957464"/>
                <a:gd name="connsiteY39" fmla="*/ 51836 h 803310"/>
                <a:gd name="connsiteX40" fmla="*/ 427933 w 957464"/>
                <a:gd name="connsiteY40" fmla="*/ 47228 h 803310"/>
                <a:gd name="connsiteX41" fmla="*/ 429546 w 957464"/>
                <a:gd name="connsiteY41" fmla="*/ 42275 h 803310"/>
                <a:gd name="connsiteX42" fmla="*/ 431043 w 957464"/>
                <a:gd name="connsiteY42" fmla="*/ 37207 h 803310"/>
                <a:gd name="connsiteX43" fmla="*/ 432541 w 957464"/>
                <a:gd name="connsiteY43" fmla="*/ 32484 h 803310"/>
                <a:gd name="connsiteX44" fmla="*/ 433232 w 957464"/>
                <a:gd name="connsiteY44" fmla="*/ 30410 h 803310"/>
                <a:gd name="connsiteX45" fmla="*/ 434038 w 957464"/>
                <a:gd name="connsiteY45" fmla="*/ 28567 h 803310"/>
                <a:gd name="connsiteX46" fmla="*/ 434844 w 957464"/>
                <a:gd name="connsiteY46" fmla="*/ 27070 h 803310"/>
                <a:gd name="connsiteX47" fmla="*/ 435536 w 957464"/>
                <a:gd name="connsiteY47" fmla="*/ 25918 h 803310"/>
                <a:gd name="connsiteX48" fmla="*/ 438300 w 957464"/>
                <a:gd name="connsiteY48" fmla="*/ 29258 h 803310"/>
                <a:gd name="connsiteX49" fmla="*/ 441871 w 957464"/>
                <a:gd name="connsiteY49" fmla="*/ 33866 h 803310"/>
                <a:gd name="connsiteX50" fmla="*/ 445788 w 957464"/>
                <a:gd name="connsiteY50" fmla="*/ 39165 h 803310"/>
                <a:gd name="connsiteX51" fmla="*/ 449589 w 957464"/>
                <a:gd name="connsiteY51" fmla="*/ 44809 h 803310"/>
                <a:gd name="connsiteX52" fmla="*/ 455003 w 957464"/>
                <a:gd name="connsiteY52" fmla="*/ 52297 h 803310"/>
                <a:gd name="connsiteX53" fmla="*/ 460417 w 957464"/>
                <a:gd name="connsiteY53" fmla="*/ 59438 h 803310"/>
                <a:gd name="connsiteX54" fmla="*/ 466637 w 957464"/>
                <a:gd name="connsiteY54" fmla="*/ 65889 h 803310"/>
                <a:gd name="connsiteX55" fmla="*/ 474931 w 957464"/>
                <a:gd name="connsiteY55" fmla="*/ 71418 h 803310"/>
                <a:gd name="connsiteX56" fmla="*/ 477004 w 957464"/>
                <a:gd name="connsiteY56" fmla="*/ 72109 h 803310"/>
                <a:gd name="connsiteX57" fmla="*/ 482188 w 957464"/>
                <a:gd name="connsiteY57" fmla="*/ 72570 h 803310"/>
                <a:gd name="connsiteX58" fmla="*/ 485759 w 957464"/>
                <a:gd name="connsiteY58" fmla="*/ 71649 h 803310"/>
                <a:gd name="connsiteX59" fmla="*/ 488293 w 957464"/>
                <a:gd name="connsiteY59" fmla="*/ 69805 h 803310"/>
                <a:gd name="connsiteX60" fmla="*/ 490366 w 957464"/>
                <a:gd name="connsiteY60" fmla="*/ 67617 h 803310"/>
                <a:gd name="connsiteX61" fmla="*/ 493246 w 957464"/>
                <a:gd name="connsiteY61" fmla="*/ 63816 h 803310"/>
                <a:gd name="connsiteX62" fmla="*/ 495780 w 957464"/>
                <a:gd name="connsiteY62" fmla="*/ 59554 h 803310"/>
                <a:gd name="connsiteX63" fmla="*/ 498199 w 957464"/>
                <a:gd name="connsiteY63" fmla="*/ 55291 h 803310"/>
                <a:gd name="connsiteX64" fmla="*/ 500503 w 957464"/>
                <a:gd name="connsiteY64" fmla="*/ 51375 h 803310"/>
                <a:gd name="connsiteX65" fmla="*/ 501655 w 957464"/>
                <a:gd name="connsiteY65" fmla="*/ 49647 h 803310"/>
                <a:gd name="connsiteX66" fmla="*/ 502807 w 957464"/>
                <a:gd name="connsiteY66" fmla="*/ 48150 h 803310"/>
                <a:gd name="connsiteX67" fmla="*/ 503844 w 957464"/>
                <a:gd name="connsiteY67" fmla="*/ 46998 h 803310"/>
                <a:gd name="connsiteX68" fmla="*/ 504880 w 957464"/>
                <a:gd name="connsiteY68" fmla="*/ 46191 h 803310"/>
                <a:gd name="connsiteX69" fmla="*/ 505571 w 957464"/>
                <a:gd name="connsiteY69" fmla="*/ 47113 h 803310"/>
                <a:gd name="connsiteX70" fmla="*/ 506378 w 957464"/>
                <a:gd name="connsiteY70" fmla="*/ 48150 h 803310"/>
                <a:gd name="connsiteX71" fmla="*/ 507184 w 957464"/>
                <a:gd name="connsiteY71" fmla="*/ 49417 h 803310"/>
                <a:gd name="connsiteX72" fmla="*/ 508106 w 957464"/>
                <a:gd name="connsiteY72" fmla="*/ 50914 h 803310"/>
                <a:gd name="connsiteX73" fmla="*/ 510985 w 957464"/>
                <a:gd name="connsiteY73" fmla="*/ 55867 h 803310"/>
                <a:gd name="connsiteX74" fmla="*/ 513980 w 957464"/>
                <a:gd name="connsiteY74" fmla="*/ 61512 h 803310"/>
                <a:gd name="connsiteX75" fmla="*/ 517206 w 957464"/>
                <a:gd name="connsiteY75" fmla="*/ 67386 h 803310"/>
                <a:gd name="connsiteX76" fmla="*/ 520431 w 957464"/>
                <a:gd name="connsiteY76" fmla="*/ 73261 h 803310"/>
                <a:gd name="connsiteX77" fmla="*/ 523887 w 957464"/>
                <a:gd name="connsiteY77" fmla="*/ 78906 h 803310"/>
                <a:gd name="connsiteX78" fmla="*/ 527573 w 957464"/>
                <a:gd name="connsiteY78" fmla="*/ 84320 h 803310"/>
                <a:gd name="connsiteX79" fmla="*/ 532411 w 957464"/>
                <a:gd name="connsiteY79" fmla="*/ 89388 h 803310"/>
                <a:gd name="connsiteX80" fmla="*/ 539322 w 957464"/>
                <a:gd name="connsiteY80" fmla="*/ 93996 h 803310"/>
                <a:gd name="connsiteX81" fmla="*/ 544506 w 957464"/>
                <a:gd name="connsiteY81" fmla="*/ 95147 h 803310"/>
                <a:gd name="connsiteX82" fmla="*/ 548422 w 957464"/>
                <a:gd name="connsiteY82" fmla="*/ 94802 h 803310"/>
                <a:gd name="connsiteX83" fmla="*/ 551417 w 957464"/>
                <a:gd name="connsiteY83" fmla="*/ 93650 h 803310"/>
                <a:gd name="connsiteX84" fmla="*/ 553951 w 957464"/>
                <a:gd name="connsiteY84" fmla="*/ 92037 h 803310"/>
                <a:gd name="connsiteX85" fmla="*/ 557522 w 957464"/>
                <a:gd name="connsiteY85" fmla="*/ 89158 h 803310"/>
                <a:gd name="connsiteX86" fmla="*/ 560863 w 957464"/>
                <a:gd name="connsiteY86" fmla="*/ 85817 h 803310"/>
                <a:gd name="connsiteX87" fmla="*/ 563973 w 957464"/>
                <a:gd name="connsiteY87" fmla="*/ 82361 h 803310"/>
                <a:gd name="connsiteX88" fmla="*/ 566968 w 957464"/>
                <a:gd name="connsiteY88" fmla="*/ 79136 h 803310"/>
                <a:gd name="connsiteX89" fmla="*/ 568466 w 957464"/>
                <a:gd name="connsiteY89" fmla="*/ 77754 h 803310"/>
                <a:gd name="connsiteX90" fmla="*/ 569848 w 957464"/>
                <a:gd name="connsiteY90" fmla="*/ 76487 h 803310"/>
                <a:gd name="connsiteX91" fmla="*/ 571115 w 957464"/>
                <a:gd name="connsiteY91" fmla="*/ 75565 h 803310"/>
                <a:gd name="connsiteX92" fmla="*/ 572267 w 957464"/>
                <a:gd name="connsiteY92" fmla="*/ 74874 h 803310"/>
                <a:gd name="connsiteX93" fmla="*/ 574455 w 957464"/>
                <a:gd name="connsiteY93" fmla="*/ 79021 h 803310"/>
                <a:gd name="connsiteX94" fmla="*/ 576874 w 957464"/>
                <a:gd name="connsiteY94" fmla="*/ 84550 h 803310"/>
                <a:gd name="connsiteX95" fmla="*/ 579409 w 957464"/>
                <a:gd name="connsiteY95" fmla="*/ 90885 h 803310"/>
                <a:gd name="connsiteX96" fmla="*/ 581943 w 957464"/>
                <a:gd name="connsiteY96" fmla="*/ 97451 h 803310"/>
                <a:gd name="connsiteX97" fmla="*/ 584823 w 957464"/>
                <a:gd name="connsiteY97" fmla="*/ 104132 h 803310"/>
                <a:gd name="connsiteX98" fmla="*/ 587818 w 957464"/>
                <a:gd name="connsiteY98" fmla="*/ 110583 h 803310"/>
                <a:gd name="connsiteX99" fmla="*/ 592195 w 957464"/>
                <a:gd name="connsiteY99" fmla="*/ 116803 h 803310"/>
                <a:gd name="connsiteX100" fmla="*/ 599337 w 957464"/>
                <a:gd name="connsiteY100" fmla="*/ 122908 h 803310"/>
                <a:gd name="connsiteX101" fmla="*/ 601295 w 957464"/>
                <a:gd name="connsiteY101" fmla="*/ 123830 h 803310"/>
                <a:gd name="connsiteX102" fmla="*/ 609358 w 957464"/>
                <a:gd name="connsiteY102" fmla="*/ 124982 h 803310"/>
                <a:gd name="connsiteX103" fmla="*/ 615348 w 957464"/>
                <a:gd name="connsiteY103" fmla="*/ 123484 h 803310"/>
                <a:gd name="connsiteX104" fmla="*/ 620301 w 957464"/>
                <a:gd name="connsiteY104" fmla="*/ 120489 h 803310"/>
                <a:gd name="connsiteX105" fmla="*/ 625485 w 957464"/>
                <a:gd name="connsiteY105" fmla="*/ 117264 h 803310"/>
                <a:gd name="connsiteX106" fmla="*/ 627904 w 957464"/>
                <a:gd name="connsiteY106" fmla="*/ 115651 h 803310"/>
                <a:gd name="connsiteX107" fmla="*/ 630323 w 957464"/>
                <a:gd name="connsiteY107" fmla="*/ 114154 h 803310"/>
                <a:gd name="connsiteX108" fmla="*/ 632511 w 957464"/>
                <a:gd name="connsiteY108" fmla="*/ 112887 h 803310"/>
                <a:gd name="connsiteX109" fmla="*/ 634585 w 957464"/>
                <a:gd name="connsiteY109" fmla="*/ 111850 h 803310"/>
                <a:gd name="connsiteX110" fmla="*/ 636774 w 957464"/>
                <a:gd name="connsiteY110" fmla="*/ 110929 h 803310"/>
                <a:gd name="connsiteX111" fmla="*/ 638386 w 957464"/>
                <a:gd name="connsiteY111" fmla="*/ 115075 h 803310"/>
                <a:gd name="connsiteX112" fmla="*/ 639884 w 957464"/>
                <a:gd name="connsiteY112" fmla="*/ 120374 h 803310"/>
                <a:gd name="connsiteX113" fmla="*/ 641381 w 957464"/>
                <a:gd name="connsiteY113" fmla="*/ 126479 h 803310"/>
                <a:gd name="connsiteX114" fmla="*/ 642879 w 957464"/>
                <a:gd name="connsiteY114" fmla="*/ 132815 h 803310"/>
                <a:gd name="connsiteX115" fmla="*/ 644722 w 957464"/>
                <a:gd name="connsiteY115" fmla="*/ 139381 h 803310"/>
                <a:gd name="connsiteX116" fmla="*/ 646680 w 957464"/>
                <a:gd name="connsiteY116" fmla="*/ 145716 h 803310"/>
                <a:gd name="connsiteX117" fmla="*/ 650136 w 957464"/>
                <a:gd name="connsiteY117" fmla="*/ 152167 h 803310"/>
                <a:gd name="connsiteX118" fmla="*/ 656471 w 957464"/>
                <a:gd name="connsiteY118" fmla="*/ 158848 h 803310"/>
                <a:gd name="connsiteX119" fmla="*/ 657393 w 957464"/>
                <a:gd name="connsiteY119" fmla="*/ 159424 h 803310"/>
                <a:gd name="connsiteX120" fmla="*/ 658314 w 957464"/>
                <a:gd name="connsiteY120" fmla="*/ 160000 h 803310"/>
                <a:gd name="connsiteX121" fmla="*/ 659236 w 957464"/>
                <a:gd name="connsiteY121" fmla="*/ 160460 h 803310"/>
                <a:gd name="connsiteX122" fmla="*/ 660157 w 957464"/>
                <a:gd name="connsiteY122" fmla="*/ 160921 h 803310"/>
                <a:gd name="connsiteX123" fmla="*/ 667414 w 957464"/>
                <a:gd name="connsiteY123" fmla="*/ 162304 h 803310"/>
                <a:gd name="connsiteX124" fmla="*/ 673404 w 957464"/>
                <a:gd name="connsiteY124" fmla="*/ 161612 h 803310"/>
                <a:gd name="connsiteX125" fmla="*/ 678818 w 957464"/>
                <a:gd name="connsiteY125" fmla="*/ 159885 h 803310"/>
                <a:gd name="connsiteX126" fmla="*/ 684347 w 957464"/>
                <a:gd name="connsiteY126" fmla="*/ 157926 h 803310"/>
                <a:gd name="connsiteX127" fmla="*/ 686997 w 957464"/>
                <a:gd name="connsiteY127" fmla="*/ 156890 h 803310"/>
                <a:gd name="connsiteX128" fmla="*/ 689531 w 957464"/>
                <a:gd name="connsiteY128" fmla="*/ 155968 h 803310"/>
                <a:gd name="connsiteX129" fmla="*/ 691950 w 957464"/>
                <a:gd name="connsiteY129" fmla="*/ 155162 h 803310"/>
                <a:gd name="connsiteX130" fmla="*/ 694138 w 957464"/>
                <a:gd name="connsiteY130" fmla="*/ 154586 h 803310"/>
                <a:gd name="connsiteX131" fmla="*/ 697133 w 957464"/>
                <a:gd name="connsiteY131" fmla="*/ 154010 h 803310"/>
                <a:gd name="connsiteX132" fmla="*/ 697940 w 957464"/>
                <a:gd name="connsiteY132" fmla="*/ 157926 h 803310"/>
                <a:gd name="connsiteX133" fmla="*/ 698631 w 957464"/>
                <a:gd name="connsiteY133" fmla="*/ 162995 h 803310"/>
                <a:gd name="connsiteX134" fmla="*/ 699092 w 957464"/>
                <a:gd name="connsiteY134" fmla="*/ 168639 h 803310"/>
                <a:gd name="connsiteX135" fmla="*/ 699552 w 957464"/>
                <a:gd name="connsiteY135" fmla="*/ 174514 h 803310"/>
                <a:gd name="connsiteX136" fmla="*/ 700244 w 957464"/>
                <a:gd name="connsiteY136" fmla="*/ 180734 h 803310"/>
                <a:gd name="connsiteX137" fmla="*/ 701165 w 957464"/>
                <a:gd name="connsiteY137" fmla="*/ 186839 h 803310"/>
                <a:gd name="connsiteX138" fmla="*/ 703699 w 957464"/>
                <a:gd name="connsiteY138" fmla="*/ 193175 h 803310"/>
                <a:gd name="connsiteX139" fmla="*/ 709113 w 957464"/>
                <a:gd name="connsiteY139" fmla="*/ 200201 h 803310"/>
                <a:gd name="connsiteX140" fmla="*/ 710611 w 957464"/>
                <a:gd name="connsiteY140" fmla="*/ 201468 h 803310"/>
                <a:gd name="connsiteX141" fmla="*/ 712108 w 957464"/>
                <a:gd name="connsiteY141" fmla="*/ 202390 h 803310"/>
                <a:gd name="connsiteX142" fmla="*/ 713606 w 957464"/>
                <a:gd name="connsiteY142" fmla="*/ 203196 h 803310"/>
                <a:gd name="connsiteX143" fmla="*/ 714988 w 957464"/>
                <a:gd name="connsiteY143" fmla="*/ 203772 h 803310"/>
                <a:gd name="connsiteX144" fmla="*/ 721439 w 957464"/>
                <a:gd name="connsiteY144" fmla="*/ 205270 h 803310"/>
                <a:gd name="connsiteX145" fmla="*/ 727313 w 957464"/>
                <a:gd name="connsiteY145" fmla="*/ 205385 h 803310"/>
                <a:gd name="connsiteX146" fmla="*/ 732842 w 957464"/>
                <a:gd name="connsiteY146" fmla="*/ 204694 h 803310"/>
                <a:gd name="connsiteX147" fmla="*/ 738487 w 957464"/>
                <a:gd name="connsiteY147" fmla="*/ 203887 h 803310"/>
                <a:gd name="connsiteX148" fmla="*/ 742518 w 957464"/>
                <a:gd name="connsiteY148" fmla="*/ 203196 h 803310"/>
                <a:gd name="connsiteX149" fmla="*/ 746320 w 957464"/>
                <a:gd name="connsiteY149" fmla="*/ 202735 h 803310"/>
                <a:gd name="connsiteX150" fmla="*/ 749775 w 957464"/>
                <a:gd name="connsiteY150" fmla="*/ 202505 h 803310"/>
                <a:gd name="connsiteX151" fmla="*/ 752540 w 957464"/>
                <a:gd name="connsiteY151" fmla="*/ 202505 h 803310"/>
                <a:gd name="connsiteX152" fmla="*/ 752540 w 957464"/>
                <a:gd name="connsiteY152" fmla="*/ 204118 h 803310"/>
                <a:gd name="connsiteX153" fmla="*/ 752540 w 957464"/>
                <a:gd name="connsiteY153" fmla="*/ 209992 h 803310"/>
                <a:gd name="connsiteX154" fmla="*/ 751849 w 957464"/>
                <a:gd name="connsiteY154" fmla="*/ 216904 h 803310"/>
                <a:gd name="connsiteX155" fmla="*/ 751273 w 957464"/>
                <a:gd name="connsiteY155" fmla="*/ 224276 h 803310"/>
                <a:gd name="connsiteX156" fmla="*/ 751273 w 957464"/>
                <a:gd name="connsiteY156" fmla="*/ 231763 h 803310"/>
                <a:gd name="connsiteX157" fmla="*/ 751619 w 957464"/>
                <a:gd name="connsiteY157" fmla="*/ 234989 h 803310"/>
                <a:gd name="connsiteX158" fmla="*/ 752425 w 957464"/>
                <a:gd name="connsiteY158" fmla="*/ 238445 h 803310"/>
                <a:gd name="connsiteX159" fmla="*/ 754153 w 957464"/>
                <a:gd name="connsiteY159" fmla="*/ 242246 h 803310"/>
                <a:gd name="connsiteX160" fmla="*/ 757263 w 957464"/>
                <a:gd name="connsiteY160" fmla="*/ 246508 h 803310"/>
                <a:gd name="connsiteX161" fmla="*/ 759452 w 957464"/>
                <a:gd name="connsiteY161" fmla="*/ 248581 h 803310"/>
                <a:gd name="connsiteX162" fmla="*/ 761640 w 957464"/>
                <a:gd name="connsiteY162" fmla="*/ 250079 h 803310"/>
                <a:gd name="connsiteX163" fmla="*/ 763713 w 957464"/>
                <a:gd name="connsiteY163" fmla="*/ 251231 h 803310"/>
                <a:gd name="connsiteX164" fmla="*/ 765672 w 957464"/>
                <a:gd name="connsiteY164" fmla="*/ 252037 h 803310"/>
                <a:gd name="connsiteX165" fmla="*/ 775693 w 957464"/>
                <a:gd name="connsiteY165" fmla="*/ 254110 h 803310"/>
                <a:gd name="connsiteX166" fmla="*/ 786060 w 957464"/>
                <a:gd name="connsiteY166" fmla="*/ 254686 h 803310"/>
                <a:gd name="connsiteX167" fmla="*/ 795391 w 957464"/>
                <a:gd name="connsiteY167" fmla="*/ 254802 h 803310"/>
                <a:gd name="connsiteX168" fmla="*/ 802302 w 957464"/>
                <a:gd name="connsiteY168" fmla="*/ 255608 h 803310"/>
                <a:gd name="connsiteX169" fmla="*/ 801381 w 957464"/>
                <a:gd name="connsiteY169" fmla="*/ 261713 h 803310"/>
                <a:gd name="connsiteX170" fmla="*/ 799077 w 957464"/>
                <a:gd name="connsiteY170" fmla="*/ 269431 h 803310"/>
                <a:gd name="connsiteX171" fmla="*/ 796888 w 957464"/>
                <a:gd name="connsiteY171" fmla="*/ 278070 h 803310"/>
                <a:gd name="connsiteX172" fmla="*/ 796082 w 957464"/>
                <a:gd name="connsiteY172" fmla="*/ 286825 h 803310"/>
                <a:gd name="connsiteX173" fmla="*/ 796312 w 957464"/>
                <a:gd name="connsiteY173" fmla="*/ 288898 h 803310"/>
                <a:gd name="connsiteX174" fmla="*/ 796888 w 957464"/>
                <a:gd name="connsiteY174" fmla="*/ 291317 h 803310"/>
                <a:gd name="connsiteX175" fmla="*/ 798040 w 957464"/>
                <a:gd name="connsiteY175" fmla="*/ 293966 h 803310"/>
                <a:gd name="connsiteX176" fmla="*/ 799768 w 957464"/>
                <a:gd name="connsiteY176" fmla="*/ 296961 h 803310"/>
                <a:gd name="connsiteX177" fmla="*/ 802763 w 957464"/>
                <a:gd name="connsiteY177" fmla="*/ 300187 h 803310"/>
                <a:gd name="connsiteX178" fmla="*/ 805758 w 957464"/>
                <a:gd name="connsiteY178" fmla="*/ 302490 h 803310"/>
                <a:gd name="connsiteX179" fmla="*/ 808638 w 957464"/>
                <a:gd name="connsiteY179" fmla="*/ 304103 h 803310"/>
                <a:gd name="connsiteX180" fmla="*/ 811287 w 957464"/>
                <a:gd name="connsiteY180" fmla="*/ 305255 h 803310"/>
                <a:gd name="connsiteX181" fmla="*/ 820272 w 957464"/>
                <a:gd name="connsiteY181" fmla="*/ 307789 h 803310"/>
                <a:gd name="connsiteX182" fmla="*/ 829603 w 957464"/>
                <a:gd name="connsiteY182" fmla="*/ 309517 h 803310"/>
                <a:gd name="connsiteX183" fmla="*/ 838127 w 957464"/>
                <a:gd name="connsiteY183" fmla="*/ 311015 h 803310"/>
                <a:gd name="connsiteX184" fmla="*/ 844923 w 957464"/>
                <a:gd name="connsiteY184" fmla="*/ 312742 h 803310"/>
                <a:gd name="connsiteX185" fmla="*/ 844923 w 957464"/>
                <a:gd name="connsiteY185" fmla="*/ 312742 h 803310"/>
                <a:gd name="connsiteX186" fmla="*/ 845038 w 957464"/>
                <a:gd name="connsiteY186" fmla="*/ 312742 h 803310"/>
                <a:gd name="connsiteX187" fmla="*/ 845153 w 957464"/>
                <a:gd name="connsiteY187" fmla="*/ 312742 h 803310"/>
                <a:gd name="connsiteX188" fmla="*/ 845268 w 957464"/>
                <a:gd name="connsiteY188" fmla="*/ 312742 h 803310"/>
                <a:gd name="connsiteX189" fmla="*/ 844577 w 957464"/>
                <a:gd name="connsiteY189" fmla="*/ 315046 h 803310"/>
                <a:gd name="connsiteX190" fmla="*/ 843425 w 957464"/>
                <a:gd name="connsiteY190" fmla="*/ 317926 h 803310"/>
                <a:gd name="connsiteX191" fmla="*/ 841813 w 957464"/>
                <a:gd name="connsiteY191" fmla="*/ 321151 h 803310"/>
                <a:gd name="connsiteX192" fmla="*/ 839970 w 957464"/>
                <a:gd name="connsiteY192" fmla="*/ 324377 h 803310"/>
                <a:gd name="connsiteX193" fmla="*/ 837551 w 957464"/>
                <a:gd name="connsiteY193" fmla="*/ 328754 h 803310"/>
                <a:gd name="connsiteX194" fmla="*/ 835362 w 957464"/>
                <a:gd name="connsiteY194" fmla="*/ 333131 h 803310"/>
                <a:gd name="connsiteX195" fmla="*/ 833865 w 957464"/>
                <a:gd name="connsiteY195" fmla="*/ 337854 h 803310"/>
                <a:gd name="connsiteX196" fmla="*/ 833519 w 957464"/>
                <a:gd name="connsiteY196" fmla="*/ 343268 h 803310"/>
                <a:gd name="connsiteX197" fmla="*/ 833749 w 957464"/>
                <a:gd name="connsiteY197" fmla="*/ 344881 h 803310"/>
                <a:gd name="connsiteX198" fmla="*/ 834210 w 957464"/>
                <a:gd name="connsiteY198" fmla="*/ 346608 h 803310"/>
                <a:gd name="connsiteX199" fmla="*/ 834901 w 957464"/>
                <a:gd name="connsiteY199" fmla="*/ 348452 h 803310"/>
                <a:gd name="connsiteX200" fmla="*/ 835938 w 957464"/>
                <a:gd name="connsiteY200" fmla="*/ 350525 h 803310"/>
                <a:gd name="connsiteX201" fmla="*/ 840546 w 957464"/>
                <a:gd name="connsiteY201" fmla="*/ 355824 h 803310"/>
                <a:gd name="connsiteX202" fmla="*/ 845153 w 957464"/>
                <a:gd name="connsiteY202" fmla="*/ 359164 h 803310"/>
                <a:gd name="connsiteX203" fmla="*/ 849761 w 957464"/>
                <a:gd name="connsiteY203" fmla="*/ 361353 h 803310"/>
                <a:gd name="connsiteX204" fmla="*/ 854484 w 957464"/>
                <a:gd name="connsiteY204" fmla="*/ 363311 h 803310"/>
                <a:gd name="connsiteX205" fmla="*/ 860128 w 957464"/>
                <a:gd name="connsiteY205" fmla="*/ 365269 h 803310"/>
                <a:gd name="connsiteX206" fmla="*/ 865888 w 957464"/>
                <a:gd name="connsiteY206" fmla="*/ 367112 h 803310"/>
                <a:gd name="connsiteX207" fmla="*/ 871302 w 957464"/>
                <a:gd name="connsiteY207" fmla="*/ 368840 h 803310"/>
                <a:gd name="connsiteX208" fmla="*/ 876255 w 957464"/>
                <a:gd name="connsiteY208" fmla="*/ 370568 h 803310"/>
                <a:gd name="connsiteX209" fmla="*/ 877752 w 957464"/>
                <a:gd name="connsiteY209" fmla="*/ 371144 h 803310"/>
                <a:gd name="connsiteX210" fmla="*/ 879250 w 957464"/>
                <a:gd name="connsiteY210" fmla="*/ 371720 h 803310"/>
                <a:gd name="connsiteX211" fmla="*/ 880517 w 957464"/>
                <a:gd name="connsiteY211" fmla="*/ 372296 h 803310"/>
                <a:gd name="connsiteX212" fmla="*/ 881669 w 957464"/>
                <a:gd name="connsiteY212" fmla="*/ 372872 h 803310"/>
                <a:gd name="connsiteX213" fmla="*/ 880517 w 957464"/>
                <a:gd name="connsiteY213" fmla="*/ 374830 h 803310"/>
                <a:gd name="connsiteX214" fmla="*/ 878789 w 957464"/>
                <a:gd name="connsiteY214" fmla="*/ 377249 h 803310"/>
                <a:gd name="connsiteX215" fmla="*/ 876716 w 957464"/>
                <a:gd name="connsiteY215" fmla="*/ 380014 h 803310"/>
                <a:gd name="connsiteX216" fmla="*/ 874181 w 957464"/>
                <a:gd name="connsiteY216" fmla="*/ 382663 h 803310"/>
                <a:gd name="connsiteX217" fmla="*/ 870726 w 957464"/>
                <a:gd name="connsiteY217" fmla="*/ 386695 h 803310"/>
                <a:gd name="connsiteX218" fmla="*/ 867500 w 957464"/>
                <a:gd name="connsiteY218" fmla="*/ 390726 h 803310"/>
                <a:gd name="connsiteX219" fmla="*/ 865081 w 957464"/>
                <a:gd name="connsiteY219" fmla="*/ 395334 h 803310"/>
                <a:gd name="connsiteX220" fmla="*/ 864160 w 957464"/>
                <a:gd name="connsiteY220" fmla="*/ 401209 h 803310"/>
                <a:gd name="connsiteX221" fmla="*/ 864275 w 957464"/>
                <a:gd name="connsiteY221" fmla="*/ 402361 h 803310"/>
                <a:gd name="connsiteX222" fmla="*/ 864505 w 957464"/>
                <a:gd name="connsiteY222" fmla="*/ 403628 h 803310"/>
                <a:gd name="connsiteX223" fmla="*/ 864966 w 957464"/>
                <a:gd name="connsiteY223" fmla="*/ 404895 h 803310"/>
                <a:gd name="connsiteX224" fmla="*/ 865542 w 957464"/>
                <a:gd name="connsiteY224" fmla="*/ 406277 h 803310"/>
                <a:gd name="connsiteX225" fmla="*/ 868537 w 957464"/>
                <a:gd name="connsiteY225" fmla="*/ 411000 h 803310"/>
                <a:gd name="connsiteX226" fmla="*/ 871993 w 957464"/>
                <a:gd name="connsiteY226" fmla="*/ 414456 h 803310"/>
                <a:gd name="connsiteX227" fmla="*/ 875564 w 957464"/>
                <a:gd name="connsiteY227" fmla="*/ 417105 h 803310"/>
                <a:gd name="connsiteX228" fmla="*/ 879135 w 957464"/>
                <a:gd name="connsiteY228" fmla="*/ 419294 h 803310"/>
                <a:gd name="connsiteX229" fmla="*/ 884779 w 957464"/>
                <a:gd name="connsiteY229" fmla="*/ 422289 h 803310"/>
                <a:gd name="connsiteX230" fmla="*/ 890654 w 957464"/>
                <a:gd name="connsiteY230" fmla="*/ 425168 h 803310"/>
                <a:gd name="connsiteX231" fmla="*/ 896413 w 957464"/>
                <a:gd name="connsiteY231" fmla="*/ 427818 h 803310"/>
                <a:gd name="connsiteX232" fmla="*/ 901827 w 957464"/>
                <a:gd name="connsiteY232" fmla="*/ 430352 h 803310"/>
                <a:gd name="connsiteX233" fmla="*/ 904246 w 957464"/>
                <a:gd name="connsiteY233" fmla="*/ 431619 h 803310"/>
                <a:gd name="connsiteX234" fmla="*/ 906435 w 957464"/>
                <a:gd name="connsiteY234" fmla="*/ 432771 h 803310"/>
                <a:gd name="connsiteX235" fmla="*/ 908278 w 957464"/>
                <a:gd name="connsiteY235" fmla="*/ 433923 h 803310"/>
                <a:gd name="connsiteX236" fmla="*/ 909775 w 957464"/>
                <a:gd name="connsiteY236" fmla="*/ 434844 h 803310"/>
                <a:gd name="connsiteX237" fmla="*/ 908162 w 957464"/>
                <a:gd name="connsiteY237" fmla="*/ 436572 h 803310"/>
                <a:gd name="connsiteX238" fmla="*/ 905628 w 957464"/>
                <a:gd name="connsiteY238" fmla="*/ 438761 h 803310"/>
                <a:gd name="connsiteX239" fmla="*/ 902518 w 957464"/>
                <a:gd name="connsiteY239" fmla="*/ 441180 h 803310"/>
                <a:gd name="connsiteX240" fmla="*/ 899178 w 957464"/>
                <a:gd name="connsiteY240" fmla="*/ 443484 h 803310"/>
                <a:gd name="connsiteX241" fmla="*/ 894916 w 957464"/>
                <a:gd name="connsiteY241" fmla="*/ 446709 h 803310"/>
                <a:gd name="connsiteX242" fmla="*/ 890884 w 957464"/>
                <a:gd name="connsiteY242" fmla="*/ 449934 h 803310"/>
                <a:gd name="connsiteX243" fmla="*/ 887889 w 957464"/>
                <a:gd name="connsiteY243" fmla="*/ 454196 h 803310"/>
                <a:gd name="connsiteX244" fmla="*/ 886622 w 957464"/>
                <a:gd name="connsiteY244" fmla="*/ 460302 h 803310"/>
                <a:gd name="connsiteX245" fmla="*/ 887313 w 957464"/>
                <a:gd name="connsiteY245" fmla="*/ 463181 h 803310"/>
                <a:gd name="connsiteX246" fmla="*/ 889847 w 957464"/>
                <a:gd name="connsiteY246" fmla="*/ 468135 h 803310"/>
                <a:gd name="connsiteX247" fmla="*/ 892842 w 957464"/>
                <a:gd name="connsiteY247" fmla="*/ 471936 h 803310"/>
                <a:gd name="connsiteX248" fmla="*/ 896183 w 957464"/>
                <a:gd name="connsiteY248" fmla="*/ 475046 h 803310"/>
                <a:gd name="connsiteX249" fmla="*/ 899638 w 957464"/>
                <a:gd name="connsiteY249" fmla="*/ 477695 h 803310"/>
                <a:gd name="connsiteX250" fmla="*/ 905168 w 957464"/>
                <a:gd name="connsiteY250" fmla="*/ 481497 h 803310"/>
                <a:gd name="connsiteX251" fmla="*/ 910927 w 957464"/>
                <a:gd name="connsiteY251" fmla="*/ 485068 h 803310"/>
                <a:gd name="connsiteX252" fmla="*/ 916687 w 957464"/>
                <a:gd name="connsiteY252" fmla="*/ 488523 h 803310"/>
                <a:gd name="connsiteX253" fmla="*/ 921985 w 957464"/>
                <a:gd name="connsiteY253" fmla="*/ 491864 h 803310"/>
                <a:gd name="connsiteX254" fmla="*/ 924404 w 957464"/>
                <a:gd name="connsiteY254" fmla="*/ 493361 h 803310"/>
                <a:gd name="connsiteX255" fmla="*/ 926593 w 957464"/>
                <a:gd name="connsiteY255" fmla="*/ 494859 h 803310"/>
                <a:gd name="connsiteX256" fmla="*/ 928436 w 957464"/>
                <a:gd name="connsiteY256" fmla="*/ 496241 h 803310"/>
                <a:gd name="connsiteX257" fmla="*/ 929933 w 957464"/>
                <a:gd name="connsiteY257" fmla="*/ 497393 h 803310"/>
                <a:gd name="connsiteX258" fmla="*/ 927745 w 957464"/>
                <a:gd name="connsiteY258" fmla="*/ 498775 h 803310"/>
                <a:gd name="connsiteX259" fmla="*/ 924635 w 957464"/>
                <a:gd name="connsiteY259" fmla="*/ 500388 h 803310"/>
                <a:gd name="connsiteX260" fmla="*/ 920949 w 957464"/>
                <a:gd name="connsiteY260" fmla="*/ 502116 h 803310"/>
                <a:gd name="connsiteX261" fmla="*/ 916917 w 957464"/>
                <a:gd name="connsiteY261" fmla="*/ 503728 h 803310"/>
                <a:gd name="connsiteX262" fmla="*/ 911503 w 957464"/>
                <a:gd name="connsiteY262" fmla="*/ 506147 h 803310"/>
                <a:gd name="connsiteX263" fmla="*/ 906435 w 957464"/>
                <a:gd name="connsiteY263" fmla="*/ 508566 h 803310"/>
                <a:gd name="connsiteX264" fmla="*/ 902633 w 957464"/>
                <a:gd name="connsiteY264" fmla="*/ 512483 h 803310"/>
                <a:gd name="connsiteX265" fmla="*/ 900906 w 957464"/>
                <a:gd name="connsiteY265" fmla="*/ 519164 h 803310"/>
                <a:gd name="connsiteX266" fmla="*/ 901136 w 957464"/>
                <a:gd name="connsiteY266" fmla="*/ 520546 h 803310"/>
                <a:gd name="connsiteX267" fmla="*/ 902864 w 957464"/>
                <a:gd name="connsiteY267" fmla="*/ 525499 h 803310"/>
                <a:gd name="connsiteX268" fmla="*/ 905513 w 957464"/>
                <a:gd name="connsiteY268" fmla="*/ 529531 h 803310"/>
                <a:gd name="connsiteX269" fmla="*/ 908623 w 957464"/>
                <a:gd name="connsiteY269" fmla="*/ 532987 h 803310"/>
                <a:gd name="connsiteX270" fmla="*/ 911849 w 957464"/>
                <a:gd name="connsiteY270" fmla="*/ 536097 h 803310"/>
                <a:gd name="connsiteX271" fmla="*/ 917032 w 957464"/>
                <a:gd name="connsiteY271" fmla="*/ 540589 h 803310"/>
                <a:gd name="connsiteX272" fmla="*/ 922677 w 957464"/>
                <a:gd name="connsiteY272" fmla="*/ 544967 h 803310"/>
                <a:gd name="connsiteX273" fmla="*/ 928321 w 957464"/>
                <a:gd name="connsiteY273" fmla="*/ 549344 h 803310"/>
                <a:gd name="connsiteX274" fmla="*/ 933620 w 957464"/>
                <a:gd name="connsiteY274" fmla="*/ 553491 h 803310"/>
                <a:gd name="connsiteX275" fmla="*/ 935923 w 957464"/>
                <a:gd name="connsiteY275" fmla="*/ 555334 h 803310"/>
                <a:gd name="connsiteX276" fmla="*/ 937997 w 957464"/>
                <a:gd name="connsiteY276" fmla="*/ 557177 h 803310"/>
                <a:gd name="connsiteX277" fmla="*/ 939725 w 957464"/>
                <a:gd name="connsiteY277" fmla="*/ 558790 h 803310"/>
                <a:gd name="connsiteX278" fmla="*/ 941222 w 957464"/>
                <a:gd name="connsiteY278" fmla="*/ 560172 h 803310"/>
                <a:gd name="connsiteX279" fmla="*/ 938227 w 957464"/>
                <a:gd name="connsiteY279" fmla="*/ 561439 h 803310"/>
                <a:gd name="connsiteX280" fmla="*/ 933850 w 957464"/>
                <a:gd name="connsiteY280" fmla="*/ 562591 h 803310"/>
                <a:gd name="connsiteX281" fmla="*/ 928666 w 957464"/>
                <a:gd name="connsiteY281" fmla="*/ 563628 h 803310"/>
                <a:gd name="connsiteX282" fmla="*/ 923253 w 957464"/>
                <a:gd name="connsiteY282" fmla="*/ 564664 h 803310"/>
                <a:gd name="connsiteX283" fmla="*/ 918184 w 957464"/>
                <a:gd name="connsiteY283" fmla="*/ 566047 h 803310"/>
                <a:gd name="connsiteX284" fmla="*/ 913346 w 957464"/>
                <a:gd name="connsiteY284" fmla="*/ 567429 h 803310"/>
                <a:gd name="connsiteX285" fmla="*/ 909314 w 957464"/>
                <a:gd name="connsiteY285" fmla="*/ 570193 h 803310"/>
                <a:gd name="connsiteX286" fmla="*/ 906895 w 957464"/>
                <a:gd name="connsiteY286" fmla="*/ 575492 h 803310"/>
                <a:gd name="connsiteX287" fmla="*/ 906780 w 957464"/>
                <a:gd name="connsiteY287" fmla="*/ 575492 h 803310"/>
                <a:gd name="connsiteX288" fmla="*/ 906665 w 957464"/>
                <a:gd name="connsiteY288" fmla="*/ 576299 h 803310"/>
                <a:gd name="connsiteX289" fmla="*/ 906665 w 957464"/>
                <a:gd name="connsiteY289" fmla="*/ 576990 h 803310"/>
                <a:gd name="connsiteX290" fmla="*/ 906665 w 957464"/>
                <a:gd name="connsiteY290" fmla="*/ 577450 h 803310"/>
                <a:gd name="connsiteX291" fmla="*/ 906665 w 957464"/>
                <a:gd name="connsiteY291" fmla="*/ 577911 h 803310"/>
                <a:gd name="connsiteX292" fmla="*/ 908047 w 957464"/>
                <a:gd name="connsiteY292" fmla="*/ 582864 h 803310"/>
                <a:gd name="connsiteX293" fmla="*/ 910236 w 957464"/>
                <a:gd name="connsiteY293" fmla="*/ 587011 h 803310"/>
                <a:gd name="connsiteX294" fmla="*/ 913000 w 957464"/>
                <a:gd name="connsiteY294" fmla="*/ 590697 h 803310"/>
                <a:gd name="connsiteX295" fmla="*/ 915880 w 957464"/>
                <a:gd name="connsiteY295" fmla="*/ 594153 h 803310"/>
                <a:gd name="connsiteX296" fmla="*/ 920603 w 957464"/>
                <a:gd name="connsiteY296" fmla="*/ 599221 h 803310"/>
                <a:gd name="connsiteX297" fmla="*/ 925672 w 957464"/>
                <a:gd name="connsiteY297" fmla="*/ 604290 h 803310"/>
                <a:gd name="connsiteX298" fmla="*/ 930740 w 957464"/>
                <a:gd name="connsiteY298" fmla="*/ 609243 h 803310"/>
                <a:gd name="connsiteX299" fmla="*/ 935578 w 957464"/>
                <a:gd name="connsiteY299" fmla="*/ 613966 h 803310"/>
                <a:gd name="connsiteX300" fmla="*/ 937766 w 957464"/>
                <a:gd name="connsiteY300" fmla="*/ 616154 h 803310"/>
                <a:gd name="connsiteX301" fmla="*/ 939725 w 957464"/>
                <a:gd name="connsiteY301" fmla="*/ 618228 h 803310"/>
                <a:gd name="connsiteX302" fmla="*/ 941453 w 957464"/>
                <a:gd name="connsiteY302" fmla="*/ 620186 h 803310"/>
                <a:gd name="connsiteX303" fmla="*/ 942835 w 957464"/>
                <a:gd name="connsiteY303" fmla="*/ 621799 h 803310"/>
                <a:gd name="connsiteX304" fmla="*/ 943065 w 957464"/>
                <a:gd name="connsiteY304" fmla="*/ 622029 h 803310"/>
                <a:gd name="connsiteX305" fmla="*/ 939610 w 957464"/>
                <a:gd name="connsiteY305" fmla="*/ 622720 h 803310"/>
                <a:gd name="connsiteX306" fmla="*/ 934772 w 957464"/>
                <a:gd name="connsiteY306" fmla="*/ 623066 h 803310"/>
                <a:gd name="connsiteX307" fmla="*/ 929012 w 957464"/>
                <a:gd name="connsiteY307" fmla="*/ 623066 h 803310"/>
                <a:gd name="connsiteX308" fmla="*/ 923022 w 957464"/>
                <a:gd name="connsiteY308" fmla="*/ 623066 h 803310"/>
                <a:gd name="connsiteX309" fmla="*/ 917032 w 957464"/>
                <a:gd name="connsiteY309" fmla="*/ 623411 h 803310"/>
                <a:gd name="connsiteX310" fmla="*/ 911388 w 957464"/>
                <a:gd name="connsiteY310" fmla="*/ 623987 h 803310"/>
                <a:gd name="connsiteX311" fmla="*/ 906550 w 957464"/>
                <a:gd name="connsiteY311" fmla="*/ 626176 h 803310"/>
                <a:gd name="connsiteX312" fmla="*/ 903209 w 957464"/>
                <a:gd name="connsiteY312" fmla="*/ 631705 h 803310"/>
                <a:gd name="connsiteX313" fmla="*/ 903209 w 957464"/>
                <a:gd name="connsiteY313" fmla="*/ 634585 h 803310"/>
                <a:gd name="connsiteX314" fmla="*/ 905974 w 957464"/>
                <a:gd name="connsiteY314" fmla="*/ 642994 h 803310"/>
                <a:gd name="connsiteX315" fmla="*/ 910581 w 957464"/>
                <a:gd name="connsiteY315" fmla="*/ 650481 h 803310"/>
                <a:gd name="connsiteX316" fmla="*/ 916111 w 957464"/>
                <a:gd name="connsiteY316" fmla="*/ 657508 h 803310"/>
                <a:gd name="connsiteX317" fmla="*/ 921985 w 957464"/>
                <a:gd name="connsiteY317" fmla="*/ 664765 h 803310"/>
                <a:gd name="connsiteX318" fmla="*/ 924865 w 957464"/>
                <a:gd name="connsiteY318" fmla="*/ 668336 h 803310"/>
                <a:gd name="connsiteX319" fmla="*/ 927630 w 957464"/>
                <a:gd name="connsiteY319" fmla="*/ 671792 h 803310"/>
                <a:gd name="connsiteX320" fmla="*/ 930164 w 957464"/>
                <a:gd name="connsiteY320" fmla="*/ 674902 h 803310"/>
                <a:gd name="connsiteX321" fmla="*/ 932352 w 957464"/>
                <a:gd name="connsiteY321" fmla="*/ 677897 h 803310"/>
                <a:gd name="connsiteX322" fmla="*/ 934541 w 957464"/>
                <a:gd name="connsiteY322" fmla="*/ 681237 h 803310"/>
                <a:gd name="connsiteX323" fmla="*/ 930740 w 957464"/>
                <a:gd name="connsiteY323" fmla="*/ 681237 h 803310"/>
                <a:gd name="connsiteX324" fmla="*/ 925556 w 957464"/>
                <a:gd name="connsiteY324" fmla="*/ 680546 h 803310"/>
                <a:gd name="connsiteX325" fmla="*/ 919451 w 957464"/>
                <a:gd name="connsiteY325" fmla="*/ 679624 h 803310"/>
                <a:gd name="connsiteX326" fmla="*/ 913116 w 957464"/>
                <a:gd name="connsiteY326" fmla="*/ 678588 h 803310"/>
                <a:gd name="connsiteX327" fmla="*/ 906550 w 957464"/>
                <a:gd name="connsiteY327" fmla="*/ 677781 h 803310"/>
                <a:gd name="connsiteX328" fmla="*/ 900330 w 957464"/>
                <a:gd name="connsiteY328" fmla="*/ 677321 h 803310"/>
                <a:gd name="connsiteX329" fmla="*/ 894800 w 957464"/>
                <a:gd name="connsiteY329" fmla="*/ 678588 h 803310"/>
                <a:gd name="connsiteX330" fmla="*/ 890308 w 957464"/>
                <a:gd name="connsiteY330" fmla="*/ 683195 h 803310"/>
                <a:gd name="connsiteX331" fmla="*/ 889962 w 957464"/>
                <a:gd name="connsiteY331" fmla="*/ 684347 h 803310"/>
                <a:gd name="connsiteX332" fmla="*/ 889732 w 957464"/>
                <a:gd name="connsiteY332" fmla="*/ 685614 h 803310"/>
                <a:gd name="connsiteX333" fmla="*/ 889732 w 957464"/>
                <a:gd name="connsiteY333" fmla="*/ 686881 h 803310"/>
                <a:gd name="connsiteX334" fmla="*/ 889732 w 957464"/>
                <a:gd name="connsiteY334" fmla="*/ 688149 h 803310"/>
                <a:gd name="connsiteX335" fmla="*/ 891921 w 957464"/>
                <a:gd name="connsiteY335" fmla="*/ 696097 h 803310"/>
                <a:gd name="connsiteX336" fmla="*/ 895607 w 957464"/>
                <a:gd name="connsiteY336" fmla="*/ 703584 h 803310"/>
                <a:gd name="connsiteX337" fmla="*/ 900099 w 957464"/>
                <a:gd name="connsiteY337" fmla="*/ 710956 h 803310"/>
                <a:gd name="connsiteX338" fmla="*/ 904937 w 957464"/>
                <a:gd name="connsiteY338" fmla="*/ 718444 h 803310"/>
                <a:gd name="connsiteX339" fmla="*/ 908393 w 957464"/>
                <a:gd name="connsiteY339" fmla="*/ 723742 h 803310"/>
                <a:gd name="connsiteX340" fmla="*/ 911503 w 957464"/>
                <a:gd name="connsiteY340" fmla="*/ 728811 h 803310"/>
                <a:gd name="connsiteX341" fmla="*/ 914037 w 957464"/>
                <a:gd name="connsiteY341" fmla="*/ 733188 h 803310"/>
                <a:gd name="connsiteX342" fmla="*/ 915765 w 957464"/>
                <a:gd name="connsiteY342" fmla="*/ 736529 h 803310"/>
                <a:gd name="connsiteX343" fmla="*/ 914613 w 957464"/>
                <a:gd name="connsiteY343" fmla="*/ 736298 h 803310"/>
                <a:gd name="connsiteX344" fmla="*/ 913231 w 957464"/>
                <a:gd name="connsiteY344" fmla="*/ 736068 h 803310"/>
                <a:gd name="connsiteX345" fmla="*/ 911733 w 957464"/>
                <a:gd name="connsiteY345" fmla="*/ 735837 h 803310"/>
                <a:gd name="connsiteX346" fmla="*/ 910006 w 957464"/>
                <a:gd name="connsiteY346" fmla="*/ 735377 h 803310"/>
                <a:gd name="connsiteX347" fmla="*/ 904592 w 957464"/>
                <a:gd name="connsiteY347" fmla="*/ 733764 h 803310"/>
                <a:gd name="connsiteX348" fmla="*/ 898602 w 957464"/>
                <a:gd name="connsiteY348" fmla="*/ 731806 h 803310"/>
                <a:gd name="connsiteX349" fmla="*/ 892381 w 957464"/>
                <a:gd name="connsiteY349" fmla="*/ 729732 h 803310"/>
                <a:gd name="connsiteX350" fmla="*/ 886276 w 957464"/>
                <a:gd name="connsiteY350" fmla="*/ 728005 h 803310"/>
                <a:gd name="connsiteX351" fmla="*/ 881208 w 957464"/>
                <a:gd name="connsiteY351" fmla="*/ 726853 h 803310"/>
                <a:gd name="connsiteX352" fmla="*/ 876370 w 957464"/>
                <a:gd name="connsiteY352" fmla="*/ 726161 h 803310"/>
                <a:gd name="connsiteX353" fmla="*/ 871762 w 957464"/>
                <a:gd name="connsiteY353" fmla="*/ 726968 h 803310"/>
                <a:gd name="connsiteX354" fmla="*/ 867615 w 957464"/>
                <a:gd name="connsiteY354" fmla="*/ 730193 h 803310"/>
                <a:gd name="connsiteX355" fmla="*/ 866809 w 957464"/>
                <a:gd name="connsiteY355" fmla="*/ 731806 h 803310"/>
                <a:gd name="connsiteX356" fmla="*/ 866348 w 957464"/>
                <a:gd name="connsiteY356" fmla="*/ 733649 h 803310"/>
                <a:gd name="connsiteX357" fmla="*/ 866233 w 957464"/>
                <a:gd name="connsiteY357" fmla="*/ 735607 h 803310"/>
                <a:gd name="connsiteX358" fmla="*/ 866233 w 957464"/>
                <a:gd name="connsiteY358" fmla="*/ 737565 h 803310"/>
                <a:gd name="connsiteX359" fmla="*/ 867731 w 957464"/>
                <a:gd name="connsiteY359" fmla="*/ 744707 h 803310"/>
                <a:gd name="connsiteX360" fmla="*/ 870495 w 957464"/>
                <a:gd name="connsiteY360" fmla="*/ 751964 h 803310"/>
                <a:gd name="connsiteX361" fmla="*/ 873951 w 957464"/>
                <a:gd name="connsiteY361" fmla="*/ 759336 h 803310"/>
                <a:gd name="connsiteX362" fmla="*/ 877637 w 957464"/>
                <a:gd name="connsiteY362" fmla="*/ 766824 h 803310"/>
                <a:gd name="connsiteX363" fmla="*/ 880517 w 957464"/>
                <a:gd name="connsiteY363" fmla="*/ 772583 h 803310"/>
                <a:gd name="connsiteX364" fmla="*/ 883051 w 957464"/>
                <a:gd name="connsiteY364" fmla="*/ 777997 h 803310"/>
                <a:gd name="connsiteX365" fmla="*/ 885009 w 957464"/>
                <a:gd name="connsiteY365" fmla="*/ 782605 h 803310"/>
                <a:gd name="connsiteX366" fmla="*/ 886391 w 957464"/>
                <a:gd name="connsiteY366" fmla="*/ 786291 h 803310"/>
                <a:gd name="connsiteX367" fmla="*/ 886391 w 957464"/>
                <a:gd name="connsiteY367" fmla="*/ 786291 h 803310"/>
                <a:gd name="connsiteX368" fmla="*/ 886391 w 957464"/>
                <a:gd name="connsiteY368" fmla="*/ 786291 h 803310"/>
                <a:gd name="connsiteX369" fmla="*/ 886391 w 957464"/>
                <a:gd name="connsiteY369" fmla="*/ 786291 h 803310"/>
                <a:gd name="connsiteX370" fmla="*/ 886391 w 957464"/>
                <a:gd name="connsiteY370" fmla="*/ 786291 h 803310"/>
                <a:gd name="connsiteX371" fmla="*/ 878789 w 957464"/>
                <a:gd name="connsiteY371" fmla="*/ 783411 h 803310"/>
                <a:gd name="connsiteX372" fmla="*/ 868767 w 957464"/>
                <a:gd name="connsiteY372" fmla="*/ 778573 h 803310"/>
                <a:gd name="connsiteX373" fmla="*/ 857939 w 957464"/>
                <a:gd name="connsiteY373" fmla="*/ 773505 h 803310"/>
                <a:gd name="connsiteX374" fmla="*/ 847687 w 957464"/>
                <a:gd name="connsiteY374" fmla="*/ 769704 h 803310"/>
                <a:gd name="connsiteX375" fmla="*/ 844692 w 957464"/>
                <a:gd name="connsiteY375" fmla="*/ 769128 h 803310"/>
                <a:gd name="connsiteX376" fmla="*/ 841582 w 957464"/>
                <a:gd name="connsiteY376" fmla="*/ 769012 h 803310"/>
                <a:gd name="connsiteX377" fmla="*/ 838472 w 957464"/>
                <a:gd name="connsiteY377" fmla="*/ 769704 h 803310"/>
                <a:gd name="connsiteX378" fmla="*/ 835592 w 957464"/>
                <a:gd name="connsiteY378" fmla="*/ 771547 h 803310"/>
                <a:gd name="connsiteX379" fmla="*/ 847803 w 957464"/>
                <a:gd name="connsiteY379" fmla="*/ 785600 h 803310"/>
                <a:gd name="connsiteX380" fmla="*/ 846305 w 957464"/>
                <a:gd name="connsiteY380" fmla="*/ 783872 h 803310"/>
                <a:gd name="connsiteX381" fmla="*/ 847112 w 957464"/>
                <a:gd name="connsiteY381" fmla="*/ 786061 h 803310"/>
                <a:gd name="connsiteX382" fmla="*/ 849070 w 957464"/>
                <a:gd name="connsiteY382" fmla="*/ 786061 h 803310"/>
                <a:gd name="connsiteX383" fmla="*/ 849070 w 957464"/>
                <a:gd name="connsiteY383" fmla="*/ 786176 h 803310"/>
                <a:gd name="connsiteX384" fmla="*/ 849070 w 957464"/>
                <a:gd name="connsiteY384" fmla="*/ 786176 h 803310"/>
                <a:gd name="connsiteX385" fmla="*/ 849070 w 957464"/>
                <a:gd name="connsiteY385" fmla="*/ 786176 h 803310"/>
                <a:gd name="connsiteX386" fmla="*/ 849070 w 957464"/>
                <a:gd name="connsiteY386" fmla="*/ 786176 h 803310"/>
                <a:gd name="connsiteX387" fmla="*/ 856788 w 957464"/>
                <a:gd name="connsiteY387" fmla="*/ 789171 h 803310"/>
                <a:gd name="connsiteX388" fmla="*/ 866809 w 957464"/>
                <a:gd name="connsiteY388" fmla="*/ 794009 h 803310"/>
                <a:gd name="connsiteX389" fmla="*/ 877752 w 957464"/>
                <a:gd name="connsiteY389" fmla="*/ 799077 h 803310"/>
                <a:gd name="connsiteX390" fmla="*/ 888004 w 957464"/>
                <a:gd name="connsiteY390" fmla="*/ 802763 h 803310"/>
                <a:gd name="connsiteX391" fmla="*/ 890999 w 957464"/>
                <a:gd name="connsiteY391" fmla="*/ 803224 h 803310"/>
                <a:gd name="connsiteX392" fmla="*/ 894224 w 957464"/>
                <a:gd name="connsiteY392" fmla="*/ 803224 h 803310"/>
                <a:gd name="connsiteX393" fmla="*/ 897335 w 957464"/>
                <a:gd name="connsiteY393" fmla="*/ 802418 h 803310"/>
                <a:gd name="connsiteX394" fmla="*/ 900214 w 957464"/>
                <a:gd name="connsiteY394" fmla="*/ 800229 h 803310"/>
                <a:gd name="connsiteX395" fmla="*/ 901251 w 957464"/>
                <a:gd name="connsiteY395" fmla="*/ 798156 h 803310"/>
                <a:gd name="connsiteX396" fmla="*/ 901827 w 957464"/>
                <a:gd name="connsiteY396" fmla="*/ 795967 h 803310"/>
                <a:gd name="connsiteX397" fmla="*/ 902057 w 957464"/>
                <a:gd name="connsiteY397" fmla="*/ 793778 h 803310"/>
                <a:gd name="connsiteX398" fmla="*/ 902057 w 957464"/>
                <a:gd name="connsiteY398" fmla="*/ 791705 h 803310"/>
                <a:gd name="connsiteX399" fmla="*/ 900445 w 957464"/>
                <a:gd name="connsiteY399" fmla="*/ 784563 h 803310"/>
                <a:gd name="connsiteX400" fmla="*/ 897680 w 957464"/>
                <a:gd name="connsiteY400" fmla="*/ 777306 h 803310"/>
                <a:gd name="connsiteX401" fmla="*/ 894340 w 957464"/>
                <a:gd name="connsiteY401" fmla="*/ 770049 h 803310"/>
                <a:gd name="connsiteX402" fmla="*/ 890654 w 957464"/>
                <a:gd name="connsiteY402" fmla="*/ 762562 h 803310"/>
                <a:gd name="connsiteX403" fmla="*/ 887659 w 957464"/>
                <a:gd name="connsiteY403" fmla="*/ 756687 h 803310"/>
                <a:gd name="connsiteX404" fmla="*/ 885009 w 957464"/>
                <a:gd name="connsiteY404" fmla="*/ 751043 h 803310"/>
                <a:gd name="connsiteX405" fmla="*/ 882936 w 957464"/>
                <a:gd name="connsiteY405" fmla="*/ 746320 h 803310"/>
                <a:gd name="connsiteX406" fmla="*/ 881784 w 957464"/>
                <a:gd name="connsiteY406" fmla="*/ 742979 h 803310"/>
                <a:gd name="connsiteX407" fmla="*/ 882936 w 957464"/>
                <a:gd name="connsiteY407" fmla="*/ 742979 h 803310"/>
                <a:gd name="connsiteX408" fmla="*/ 884433 w 957464"/>
                <a:gd name="connsiteY408" fmla="*/ 743210 h 803310"/>
                <a:gd name="connsiteX409" fmla="*/ 886161 w 957464"/>
                <a:gd name="connsiteY409" fmla="*/ 743555 h 803310"/>
                <a:gd name="connsiteX410" fmla="*/ 888119 w 957464"/>
                <a:gd name="connsiteY410" fmla="*/ 744016 h 803310"/>
                <a:gd name="connsiteX411" fmla="*/ 893533 w 957464"/>
                <a:gd name="connsiteY411" fmla="*/ 745629 h 803310"/>
                <a:gd name="connsiteX412" fmla="*/ 899523 w 957464"/>
                <a:gd name="connsiteY412" fmla="*/ 747472 h 803310"/>
                <a:gd name="connsiteX413" fmla="*/ 905743 w 957464"/>
                <a:gd name="connsiteY413" fmla="*/ 749430 h 803310"/>
                <a:gd name="connsiteX414" fmla="*/ 911849 w 957464"/>
                <a:gd name="connsiteY414" fmla="*/ 751273 h 803310"/>
                <a:gd name="connsiteX415" fmla="*/ 916917 w 957464"/>
                <a:gd name="connsiteY415" fmla="*/ 752310 h 803310"/>
                <a:gd name="connsiteX416" fmla="*/ 921870 w 957464"/>
                <a:gd name="connsiteY416" fmla="*/ 752886 h 803310"/>
                <a:gd name="connsiteX417" fmla="*/ 926478 w 957464"/>
                <a:gd name="connsiteY417" fmla="*/ 751849 h 803310"/>
                <a:gd name="connsiteX418" fmla="*/ 930509 w 957464"/>
                <a:gd name="connsiteY418" fmla="*/ 748048 h 803310"/>
                <a:gd name="connsiteX419" fmla="*/ 930970 w 957464"/>
                <a:gd name="connsiteY419" fmla="*/ 746550 h 803310"/>
                <a:gd name="connsiteX420" fmla="*/ 931201 w 957464"/>
                <a:gd name="connsiteY420" fmla="*/ 745053 h 803310"/>
                <a:gd name="connsiteX421" fmla="*/ 931201 w 957464"/>
                <a:gd name="connsiteY421" fmla="*/ 743555 h 803310"/>
                <a:gd name="connsiteX422" fmla="*/ 931201 w 957464"/>
                <a:gd name="connsiteY422" fmla="*/ 742173 h 803310"/>
                <a:gd name="connsiteX423" fmla="*/ 928897 w 957464"/>
                <a:gd name="connsiteY423" fmla="*/ 734340 h 803310"/>
                <a:gd name="connsiteX424" fmla="*/ 925211 w 957464"/>
                <a:gd name="connsiteY424" fmla="*/ 726853 h 803310"/>
                <a:gd name="connsiteX425" fmla="*/ 920603 w 957464"/>
                <a:gd name="connsiteY425" fmla="*/ 719480 h 803310"/>
                <a:gd name="connsiteX426" fmla="*/ 915765 w 957464"/>
                <a:gd name="connsiteY426" fmla="*/ 711993 h 803310"/>
                <a:gd name="connsiteX427" fmla="*/ 912079 w 957464"/>
                <a:gd name="connsiteY427" fmla="*/ 706464 h 803310"/>
                <a:gd name="connsiteX428" fmla="*/ 908969 w 957464"/>
                <a:gd name="connsiteY428" fmla="*/ 701165 h 803310"/>
                <a:gd name="connsiteX429" fmla="*/ 906435 w 957464"/>
                <a:gd name="connsiteY429" fmla="*/ 696673 h 803310"/>
                <a:gd name="connsiteX430" fmla="*/ 904822 w 957464"/>
                <a:gd name="connsiteY430" fmla="*/ 693447 h 803310"/>
                <a:gd name="connsiteX431" fmla="*/ 908047 w 957464"/>
                <a:gd name="connsiteY431" fmla="*/ 693447 h 803310"/>
                <a:gd name="connsiteX432" fmla="*/ 912655 w 957464"/>
                <a:gd name="connsiteY432" fmla="*/ 693793 h 803310"/>
                <a:gd name="connsiteX433" fmla="*/ 918069 w 957464"/>
                <a:gd name="connsiteY433" fmla="*/ 694369 h 803310"/>
                <a:gd name="connsiteX434" fmla="*/ 923944 w 957464"/>
                <a:gd name="connsiteY434" fmla="*/ 695406 h 803310"/>
                <a:gd name="connsiteX435" fmla="*/ 927745 w 957464"/>
                <a:gd name="connsiteY435" fmla="*/ 695982 h 803310"/>
                <a:gd name="connsiteX436" fmla="*/ 931431 w 957464"/>
                <a:gd name="connsiteY436" fmla="*/ 696442 h 803310"/>
                <a:gd name="connsiteX437" fmla="*/ 935002 w 957464"/>
                <a:gd name="connsiteY437" fmla="*/ 696788 h 803310"/>
                <a:gd name="connsiteX438" fmla="*/ 938458 w 957464"/>
                <a:gd name="connsiteY438" fmla="*/ 696903 h 803310"/>
                <a:gd name="connsiteX439" fmla="*/ 941568 w 957464"/>
                <a:gd name="connsiteY439" fmla="*/ 696557 h 803310"/>
                <a:gd name="connsiteX440" fmla="*/ 944678 w 957464"/>
                <a:gd name="connsiteY440" fmla="*/ 695751 h 803310"/>
                <a:gd name="connsiteX441" fmla="*/ 947443 w 957464"/>
                <a:gd name="connsiteY441" fmla="*/ 693793 h 803310"/>
                <a:gd name="connsiteX442" fmla="*/ 949401 w 957464"/>
                <a:gd name="connsiteY442" fmla="*/ 690107 h 803310"/>
                <a:gd name="connsiteX443" fmla="*/ 949631 w 957464"/>
                <a:gd name="connsiteY443" fmla="*/ 689185 h 803310"/>
                <a:gd name="connsiteX444" fmla="*/ 949631 w 957464"/>
                <a:gd name="connsiteY444" fmla="*/ 688264 h 803310"/>
                <a:gd name="connsiteX445" fmla="*/ 949631 w 957464"/>
                <a:gd name="connsiteY445" fmla="*/ 687342 h 803310"/>
                <a:gd name="connsiteX446" fmla="*/ 949631 w 957464"/>
                <a:gd name="connsiteY446" fmla="*/ 686421 h 803310"/>
                <a:gd name="connsiteX447" fmla="*/ 946751 w 957464"/>
                <a:gd name="connsiteY447" fmla="*/ 677897 h 803310"/>
                <a:gd name="connsiteX448" fmla="*/ 942144 w 957464"/>
                <a:gd name="connsiteY448" fmla="*/ 670524 h 803310"/>
                <a:gd name="connsiteX449" fmla="*/ 936499 w 957464"/>
                <a:gd name="connsiteY449" fmla="*/ 663498 h 803310"/>
                <a:gd name="connsiteX450" fmla="*/ 930625 w 957464"/>
                <a:gd name="connsiteY450" fmla="*/ 656241 h 803310"/>
                <a:gd name="connsiteX451" fmla="*/ 927745 w 957464"/>
                <a:gd name="connsiteY451" fmla="*/ 652785 h 803310"/>
                <a:gd name="connsiteX452" fmla="*/ 924980 w 957464"/>
                <a:gd name="connsiteY452" fmla="*/ 649329 h 803310"/>
                <a:gd name="connsiteX453" fmla="*/ 922446 w 957464"/>
                <a:gd name="connsiteY453" fmla="*/ 646219 h 803310"/>
                <a:gd name="connsiteX454" fmla="*/ 920258 w 957464"/>
                <a:gd name="connsiteY454" fmla="*/ 643339 h 803310"/>
                <a:gd name="connsiteX455" fmla="*/ 917608 w 957464"/>
                <a:gd name="connsiteY455" fmla="*/ 639423 h 803310"/>
                <a:gd name="connsiteX456" fmla="*/ 920488 w 957464"/>
                <a:gd name="connsiteY456" fmla="*/ 638962 h 803310"/>
                <a:gd name="connsiteX457" fmla="*/ 924635 w 957464"/>
                <a:gd name="connsiteY457" fmla="*/ 638501 h 803310"/>
                <a:gd name="connsiteX458" fmla="*/ 929703 w 957464"/>
                <a:gd name="connsiteY458" fmla="*/ 638271 h 803310"/>
                <a:gd name="connsiteX459" fmla="*/ 935117 w 957464"/>
                <a:gd name="connsiteY459" fmla="*/ 638271 h 803310"/>
                <a:gd name="connsiteX460" fmla="*/ 938688 w 957464"/>
                <a:gd name="connsiteY460" fmla="*/ 638271 h 803310"/>
                <a:gd name="connsiteX461" fmla="*/ 942144 w 957464"/>
                <a:gd name="connsiteY461" fmla="*/ 638271 h 803310"/>
                <a:gd name="connsiteX462" fmla="*/ 945484 w 957464"/>
                <a:gd name="connsiteY462" fmla="*/ 638041 h 803310"/>
                <a:gd name="connsiteX463" fmla="*/ 948479 w 957464"/>
                <a:gd name="connsiteY463" fmla="*/ 637580 h 803310"/>
                <a:gd name="connsiteX464" fmla="*/ 951359 w 957464"/>
                <a:gd name="connsiteY464" fmla="*/ 636774 h 803310"/>
                <a:gd name="connsiteX465" fmla="*/ 954124 w 957464"/>
                <a:gd name="connsiteY465" fmla="*/ 635391 h 803310"/>
                <a:gd name="connsiteX466" fmla="*/ 956312 w 957464"/>
                <a:gd name="connsiteY466" fmla="*/ 632972 h 803310"/>
                <a:gd name="connsiteX467" fmla="*/ 957464 w 957464"/>
                <a:gd name="connsiteY467" fmla="*/ 628941 h 803310"/>
                <a:gd name="connsiteX468" fmla="*/ 957464 w 957464"/>
                <a:gd name="connsiteY468" fmla="*/ 627098 h 803310"/>
                <a:gd name="connsiteX469" fmla="*/ 955967 w 957464"/>
                <a:gd name="connsiteY469" fmla="*/ 622144 h 803310"/>
                <a:gd name="connsiteX470" fmla="*/ 953778 w 957464"/>
                <a:gd name="connsiteY470" fmla="*/ 617998 h 803310"/>
                <a:gd name="connsiteX471" fmla="*/ 951129 w 957464"/>
                <a:gd name="connsiteY471" fmla="*/ 614427 h 803310"/>
                <a:gd name="connsiteX472" fmla="*/ 948249 w 957464"/>
                <a:gd name="connsiteY472" fmla="*/ 611086 h 803310"/>
                <a:gd name="connsiteX473" fmla="*/ 943526 w 957464"/>
                <a:gd name="connsiteY473" fmla="*/ 606133 h 803310"/>
                <a:gd name="connsiteX474" fmla="*/ 938573 w 957464"/>
                <a:gd name="connsiteY474" fmla="*/ 601180 h 803310"/>
                <a:gd name="connsiteX475" fmla="*/ 933504 w 957464"/>
                <a:gd name="connsiteY475" fmla="*/ 596226 h 803310"/>
                <a:gd name="connsiteX476" fmla="*/ 928666 w 957464"/>
                <a:gd name="connsiteY476" fmla="*/ 591504 h 803310"/>
                <a:gd name="connsiteX477" fmla="*/ 926478 w 957464"/>
                <a:gd name="connsiteY477" fmla="*/ 589315 h 803310"/>
                <a:gd name="connsiteX478" fmla="*/ 924520 w 957464"/>
                <a:gd name="connsiteY478" fmla="*/ 587242 h 803310"/>
                <a:gd name="connsiteX479" fmla="*/ 922907 w 957464"/>
                <a:gd name="connsiteY479" fmla="*/ 585399 h 803310"/>
                <a:gd name="connsiteX480" fmla="*/ 921525 w 957464"/>
                <a:gd name="connsiteY480" fmla="*/ 583786 h 803310"/>
                <a:gd name="connsiteX481" fmla="*/ 920833 w 957464"/>
                <a:gd name="connsiteY481" fmla="*/ 582864 h 803310"/>
                <a:gd name="connsiteX482" fmla="*/ 921525 w 957464"/>
                <a:gd name="connsiteY482" fmla="*/ 582519 h 803310"/>
                <a:gd name="connsiteX483" fmla="*/ 922446 w 957464"/>
                <a:gd name="connsiteY483" fmla="*/ 582173 h 803310"/>
                <a:gd name="connsiteX484" fmla="*/ 923483 w 957464"/>
                <a:gd name="connsiteY484" fmla="*/ 581828 h 803310"/>
                <a:gd name="connsiteX485" fmla="*/ 924865 w 957464"/>
                <a:gd name="connsiteY485" fmla="*/ 581482 h 803310"/>
                <a:gd name="connsiteX486" fmla="*/ 928897 w 957464"/>
                <a:gd name="connsiteY486" fmla="*/ 580445 h 803310"/>
                <a:gd name="connsiteX487" fmla="*/ 933504 w 957464"/>
                <a:gd name="connsiteY487" fmla="*/ 579524 h 803310"/>
                <a:gd name="connsiteX488" fmla="*/ 938227 w 957464"/>
                <a:gd name="connsiteY488" fmla="*/ 578602 h 803310"/>
                <a:gd name="connsiteX489" fmla="*/ 942835 w 957464"/>
                <a:gd name="connsiteY489" fmla="*/ 577566 h 803310"/>
                <a:gd name="connsiteX490" fmla="*/ 947097 w 957464"/>
                <a:gd name="connsiteY490" fmla="*/ 576183 h 803310"/>
                <a:gd name="connsiteX491" fmla="*/ 951013 w 957464"/>
                <a:gd name="connsiteY491" fmla="*/ 574455 h 803310"/>
                <a:gd name="connsiteX492" fmla="*/ 954008 w 957464"/>
                <a:gd name="connsiteY492" fmla="*/ 571230 h 803310"/>
                <a:gd name="connsiteX493" fmla="*/ 955275 w 957464"/>
                <a:gd name="connsiteY493" fmla="*/ 565355 h 803310"/>
                <a:gd name="connsiteX494" fmla="*/ 953663 w 957464"/>
                <a:gd name="connsiteY494" fmla="*/ 560172 h 803310"/>
                <a:gd name="connsiteX495" fmla="*/ 951129 w 957464"/>
                <a:gd name="connsiteY495" fmla="*/ 555910 h 803310"/>
                <a:gd name="connsiteX496" fmla="*/ 948134 w 957464"/>
                <a:gd name="connsiteY496" fmla="*/ 552339 h 803310"/>
                <a:gd name="connsiteX497" fmla="*/ 945024 w 957464"/>
                <a:gd name="connsiteY497" fmla="*/ 549229 h 803310"/>
                <a:gd name="connsiteX498" fmla="*/ 939840 w 957464"/>
                <a:gd name="connsiteY498" fmla="*/ 544736 h 803310"/>
                <a:gd name="connsiteX499" fmla="*/ 934311 w 957464"/>
                <a:gd name="connsiteY499" fmla="*/ 540244 h 803310"/>
                <a:gd name="connsiteX500" fmla="*/ 928782 w 957464"/>
                <a:gd name="connsiteY500" fmla="*/ 535867 h 803310"/>
                <a:gd name="connsiteX501" fmla="*/ 923483 w 957464"/>
                <a:gd name="connsiteY501" fmla="*/ 531720 h 803310"/>
                <a:gd name="connsiteX502" fmla="*/ 921064 w 957464"/>
                <a:gd name="connsiteY502" fmla="*/ 529762 h 803310"/>
                <a:gd name="connsiteX503" fmla="*/ 918875 w 957464"/>
                <a:gd name="connsiteY503" fmla="*/ 527918 h 803310"/>
                <a:gd name="connsiteX504" fmla="*/ 917032 w 957464"/>
                <a:gd name="connsiteY504" fmla="*/ 526191 h 803310"/>
                <a:gd name="connsiteX505" fmla="*/ 915650 w 957464"/>
                <a:gd name="connsiteY505" fmla="*/ 524808 h 803310"/>
                <a:gd name="connsiteX506" fmla="*/ 914959 w 957464"/>
                <a:gd name="connsiteY506" fmla="*/ 524232 h 803310"/>
                <a:gd name="connsiteX507" fmla="*/ 917032 w 957464"/>
                <a:gd name="connsiteY507" fmla="*/ 522850 h 803310"/>
                <a:gd name="connsiteX508" fmla="*/ 920258 w 957464"/>
                <a:gd name="connsiteY508" fmla="*/ 521007 h 803310"/>
                <a:gd name="connsiteX509" fmla="*/ 924174 w 957464"/>
                <a:gd name="connsiteY509" fmla="*/ 519164 h 803310"/>
                <a:gd name="connsiteX510" fmla="*/ 928436 w 957464"/>
                <a:gd name="connsiteY510" fmla="*/ 517436 h 803310"/>
                <a:gd name="connsiteX511" fmla="*/ 933735 w 957464"/>
                <a:gd name="connsiteY511" fmla="*/ 515017 h 803310"/>
                <a:gd name="connsiteX512" fmla="*/ 938688 w 957464"/>
                <a:gd name="connsiteY512" fmla="*/ 512598 h 803310"/>
                <a:gd name="connsiteX513" fmla="*/ 942374 w 957464"/>
                <a:gd name="connsiteY513" fmla="*/ 508797 h 803310"/>
                <a:gd name="connsiteX514" fmla="*/ 943987 w 957464"/>
                <a:gd name="connsiteY514" fmla="*/ 502231 h 803310"/>
                <a:gd name="connsiteX515" fmla="*/ 943641 w 957464"/>
                <a:gd name="connsiteY515" fmla="*/ 500849 h 803310"/>
                <a:gd name="connsiteX516" fmla="*/ 941337 w 957464"/>
                <a:gd name="connsiteY516" fmla="*/ 495550 h 803310"/>
                <a:gd name="connsiteX517" fmla="*/ 938342 w 957464"/>
                <a:gd name="connsiteY517" fmla="*/ 491518 h 803310"/>
                <a:gd name="connsiteX518" fmla="*/ 935002 w 957464"/>
                <a:gd name="connsiteY518" fmla="*/ 488293 h 803310"/>
                <a:gd name="connsiteX519" fmla="*/ 931661 w 957464"/>
                <a:gd name="connsiteY519" fmla="*/ 485528 h 803310"/>
                <a:gd name="connsiteX520" fmla="*/ 926247 w 957464"/>
                <a:gd name="connsiteY520" fmla="*/ 481727 h 803310"/>
                <a:gd name="connsiteX521" fmla="*/ 920488 w 957464"/>
                <a:gd name="connsiteY521" fmla="*/ 478041 h 803310"/>
                <a:gd name="connsiteX522" fmla="*/ 914728 w 957464"/>
                <a:gd name="connsiteY522" fmla="*/ 474585 h 803310"/>
                <a:gd name="connsiteX523" fmla="*/ 909314 w 957464"/>
                <a:gd name="connsiteY523" fmla="*/ 471245 h 803310"/>
                <a:gd name="connsiteX524" fmla="*/ 906895 w 957464"/>
                <a:gd name="connsiteY524" fmla="*/ 469517 h 803310"/>
                <a:gd name="connsiteX525" fmla="*/ 904592 w 957464"/>
                <a:gd name="connsiteY525" fmla="*/ 468019 h 803310"/>
                <a:gd name="connsiteX526" fmla="*/ 902633 w 957464"/>
                <a:gd name="connsiteY526" fmla="*/ 466637 h 803310"/>
                <a:gd name="connsiteX527" fmla="*/ 901021 w 957464"/>
                <a:gd name="connsiteY527" fmla="*/ 465370 h 803310"/>
                <a:gd name="connsiteX528" fmla="*/ 900330 w 957464"/>
                <a:gd name="connsiteY528" fmla="*/ 464794 h 803310"/>
                <a:gd name="connsiteX529" fmla="*/ 901942 w 957464"/>
                <a:gd name="connsiteY529" fmla="*/ 462951 h 803310"/>
                <a:gd name="connsiteX530" fmla="*/ 904592 w 957464"/>
                <a:gd name="connsiteY530" fmla="*/ 460647 h 803310"/>
                <a:gd name="connsiteX531" fmla="*/ 907817 w 957464"/>
                <a:gd name="connsiteY531" fmla="*/ 458113 h 803310"/>
                <a:gd name="connsiteX532" fmla="*/ 911388 w 957464"/>
                <a:gd name="connsiteY532" fmla="*/ 455579 h 803310"/>
                <a:gd name="connsiteX533" fmla="*/ 915535 w 957464"/>
                <a:gd name="connsiteY533" fmla="*/ 452353 h 803310"/>
                <a:gd name="connsiteX534" fmla="*/ 919451 w 957464"/>
                <a:gd name="connsiteY534" fmla="*/ 449128 h 803310"/>
                <a:gd name="connsiteX535" fmla="*/ 922331 w 957464"/>
                <a:gd name="connsiteY535" fmla="*/ 444981 h 803310"/>
                <a:gd name="connsiteX536" fmla="*/ 923483 w 957464"/>
                <a:gd name="connsiteY536" fmla="*/ 438991 h 803310"/>
                <a:gd name="connsiteX537" fmla="*/ 922677 w 957464"/>
                <a:gd name="connsiteY537" fmla="*/ 435651 h 803310"/>
                <a:gd name="connsiteX538" fmla="*/ 919682 w 957464"/>
                <a:gd name="connsiteY538" fmla="*/ 430582 h 803310"/>
                <a:gd name="connsiteX539" fmla="*/ 916341 w 957464"/>
                <a:gd name="connsiteY539" fmla="*/ 426896 h 803310"/>
                <a:gd name="connsiteX540" fmla="*/ 912770 w 957464"/>
                <a:gd name="connsiteY540" fmla="*/ 424132 h 803310"/>
                <a:gd name="connsiteX541" fmla="*/ 909314 w 957464"/>
                <a:gd name="connsiteY541" fmla="*/ 421943 h 803310"/>
                <a:gd name="connsiteX542" fmla="*/ 903670 w 957464"/>
                <a:gd name="connsiteY542" fmla="*/ 418948 h 803310"/>
                <a:gd name="connsiteX543" fmla="*/ 897911 w 957464"/>
                <a:gd name="connsiteY543" fmla="*/ 416184 h 803310"/>
                <a:gd name="connsiteX544" fmla="*/ 892036 w 957464"/>
                <a:gd name="connsiteY544" fmla="*/ 413534 h 803310"/>
                <a:gd name="connsiteX545" fmla="*/ 886507 w 957464"/>
                <a:gd name="connsiteY545" fmla="*/ 410885 h 803310"/>
                <a:gd name="connsiteX546" fmla="*/ 883972 w 957464"/>
                <a:gd name="connsiteY546" fmla="*/ 409618 h 803310"/>
                <a:gd name="connsiteX547" fmla="*/ 881669 w 957464"/>
                <a:gd name="connsiteY547" fmla="*/ 408466 h 803310"/>
                <a:gd name="connsiteX548" fmla="*/ 879595 w 957464"/>
                <a:gd name="connsiteY548" fmla="*/ 407314 h 803310"/>
                <a:gd name="connsiteX549" fmla="*/ 877867 w 957464"/>
                <a:gd name="connsiteY549" fmla="*/ 406162 h 803310"/>
                <a:gd name="connsiteX550" fmla="*/ 877176 w 957464"/>
                <a:gd name="connsiteY550" fmla="*/ 405816 h 803310"/>
                <a:gd name="connsiteX551" fmla="*/ 878213 w 957464"/>
                <a:gd name="connsiteY551" fmla="*/ 403743 h 803310"/>
                <a:gd name="connsiteX552" fmla="*/ 879941 w 957464"/>
                <a:gd name="connsiteY552" fmla="*/ 401094 h 803310"/>
                <a:gd name="connsiteX553" fmla="*/ 882129 w 957464"/>
                <a:gd name="connsiteY553" fmla="*/ 398099 h 803310"/>
                <a:gd name="connsiteX554" fmla="*/ 884779 w 957464"/>
                <a:gd name="connsiteY554" fmla="*/ 395219 h 803310"/>
                <a:gd name="connsiteX555" fmla="*/ 888235 w 957464"/>
                <a:gd name="connsiteY555" fmla="*/ 391302 h 803310"/>
                <a:gd name="connsiteX556" fmla="*/ 891460 w 957464"/>
                <a:gd name="connsiteY556" fmla="*/ 387271 h 803310"/>
                <a:gd name="connsiteX557" fmla="*/ 893764 w 957464"/>
                <a:gd name="connsiteY557" fmla="*/ 382663 h 803310"/>
                <a:gd name="connsiteX558" fmla="*/ 894455 w 957464"/>
                <a:gd name="connsiteY558" fmla="*/ 376904 h 803310"/>
                <a:gd name="connsiteX559" fmla="*/ 894224 w 957464"/>
                <a:gd name="connsiteY559" fmla="*/ 375752 h 803310"/>
                <a:gd name="connsiteX560" fmla="*/ 893994 w 957464"/>
                <a:gd name="connsiteY560" fmla="*/ 374369 h 803310"/>
                <a:gd name="connsiteX561" fmla="*/ 893533 w 957464"/>
                <a:gd name="connsiteY561" fmla="*/ 372987 h 803310"/>
                <a:gd name="connsiteX562" fmla="*/ 892842 w 957464"/>
                <a:gd name="connsiteY562" fmla="*/ 371490 h 803310"/>
                <a:gd name="connsiteX563" fmla="*/ 888350 w 957464"/>
                <a:gd name="connsiteY563" fmla="*/ 365730 h 803310"/>
                <a:gd name="connsiteX564" fmla="*/ 883742 w 957464"/>
                <a:gd name="connsiteY564" fmla="*/ 362159 h 803310"/>
                <a:gd name="connsiteX565" fmla="*/ 879019 w 957464"/>
                <a:gd name="connsiteY565" fmla="*/ 359740 h 803310"/>
                <a:gd name="connsiteX566" fmla="*/ 874297 w 957464"/>
                <a:gd name="connsiteY566" fmla="*/ 357782 h 803310"/>
                <a:gd name="connsiteX567" fmla="*/ 869113 w 957464"/>
                <a:gd name="connsiteY567" fmla="*/ 355939 h 803310"/>
                <a:gd name="connsiteX568" fmla="*/ 863814 w 957464"/>
                <a:gd name="connsiteY568" fmla="*/ 354211 h 803310"/>
                <a:gd name="connsiteX569" fmla="*/ 858631 w 957464"/>
                <a:gd name="connsiteY569" fmla="*/ 352483 h 803310"/>
                <a:gd name="connsiteX570" fmla="*/ 853793 w 957464"/>
                <a:gd name="connsiteY570" fmla="*/ 350871 h 803310"/>
                <a:gd name="connsiteX571" fmla="*/ 853562 w 957464"/>
                <a:gd name="connsiteY571" fmla="*/ 350755 h 803310"/>
                <a:gd name="connsiteX572" fmla="*/ 853217 w 957464"/>
                <a:gd name="connsiteY572" fmla="*/ 350755 h 803310"/>
                <a:gd name="connsiteX573" fmla="*/ 852871 w 957464"/>
                <a:gd name="connsiteY573" fmla="*/ 350640 h 803310"/>
                <a:gd name="connsiteX574" fmla="*/ 852641 w 957464"/>
                <a:gd name="connsiteY574" fmla="*/ 350640 h 803310"/>
                <a:gd name="connsiteX575" fmla="*/ 850913 w 957464"/>
                <a:gd name="connsiteY575" fmla="*/ 349949 h 803310"/>
                <a:gd name="connsiteX576" fmla="*/ 849300 w 957464"/>
                <a:gd name="connsiteY576" fmla="*/ 349258 h 803310"/>
                <a:gd name="connsiteX577" fmla="*/ 847918 w 957464"/>
                <a:gd name="connsiteY577" fmla="*/ 348567 h 803310"/>
                <a:gd name="connsiteX578" fmla="*/ 846766 w 957464"/>
                <a:gd name="connsiteY578" fmla="*/ 347991 h 803310"/>
                <a:gd name="connsiteX579" fmla="*/ 847457 w 957464"/>
                <a:gd name="connsiteY579" fmla="*/ 345687 h 803310"/>
                <a:gd name="connsiteX580" fmla="*/ 848609 w 957464"/>
                <a:gd name="connsiteY580" fmla="*/ 342692 h 803310"/>
                <a:gd name="connsiteX581" fmla="*/ 850222 w 957464"/>
                <a:gd name="connsiteY581" fmla="*/ 339351 h 803310"/>
                <a:gd name="connsiteX582" fmla="*/ 852180 w 957464"/>
                <a:gd name="connsiteY582" fmla="*/ 335781 h 803310"/>
                <a:gd name="connsiteX583" fmla="*/ 854484 w 957464"/>
                <a:gd name="connsiteY583" fmla="*/ 331403 h 803310"/>
                <a:gd name="connsiteX584" fmla="*/ 856557 w 957464"/>
                <a:gd name="connsiteY584" fmla="*/ 327141 h 803310"/>
                <a:gd name="connsiteX585" fmla="*/ 857939 w 957464"/>
                <a:gd name="connsiteY585" fmla="*/ 322534 h 803310"/>
                <a:gd name="connsiteX586" fmla="*/ 858285 w 957464"/>
                <a:gd name="connsiteY586" fmla="*/ 317350 h 803310"/>
                <a:gd name="connsiteX587" fmla="*/ 858055 w 957464"/>
                <a:gd name="connsiteY587" fmla="*/ 315622 h 803310"/>
                <a:gd name="connsiteX588" fmla="*/ 857479 w 957464"/>
                <a:gd name="connsiteY588" fmla="*/ 313779 h 803310"/>
                <a:gd name="connsiteX589" fmla="*/ 856672 w 957464"/>
                <a:gd name="connsiteY589" fmla="*/ 311706 h 803310"/>
                <a:gd name="connsiteX590" fmla="*/ 855520 w 957464"/>
                <a:gd name="connsiteY590" fmla="*/ 309517 h 803310"/>
                <a:gd name="connsiteX591" fmla="*/ 852410 w 957464"/>
                <a:gd name="connsiteY591" fmla="*/ 306061 h 803310"/>
                <a:gd name="connsiteX592" fmla="*/ 849300 w 957464"/>
                <a:gd name="connsiteY592" fmla="*/ 303642 h 803310"/>
                <a:gd name="connsiteX593" fmla="*/ 846305 w 957464"/>
                <a:gd name="connsiteY593" fmla="*/ 301915 h 803310"/>
                <a:gd name="connsiteX594" fmla="*/ 843541 w 957464"/>
                <a:gd name="connsiteY594" fmla="*/ 300647 h 803310"/>
                <a:gd name="connsiteX595" fmla="*/ 834671 w 957464"/>
                <a:gd name="connsiteY595" fmla="*/ 298113 h 803310"/>
                <a:gd name="connsiteX596" fmla="*/ 825341 w 957464"/>
                <a:gd name="connsiteY596" fmla="*/ 296270 h 803310"/>
                <a:gd name="connsiteX597" fmla="*/ 816701 w 957464"/>
                <a:gd name="connsiteY597" fmla="*/ 294658 h 803310"/>
                <a:gd name="connsiteX598" fmla="*/ 809905 w 957464"/>
                <a:gd name="connsiteY598" fmla="*/ 292814 h 803310"/>
                <a:gd name="connsiteX599" fmla="*/ 809905 w 957464"/>
                <a:gd name="connsiteY599" fmla="*/ 292814 h 803310"/>
                <a:gd name="connsiteX600" fmla="*/ 809905 w 957464"/>
                <a:gd name="connsiteY600" fmla="*/ 292814 h 803310"/>
                <a:gd name="connsiteX601" fmla="*/ 809790 w 957464"/>
                <a:gd name="connsiteY601" fmla="*/ 292814 h 803310"/>
                <a:gd name="connsiteX602" fmla="*/ 809790 w 957464"/>
                <a:gd name="connsiteY602" fmla="*/ 292814 h 803310"/>
                <a:gd name="connsiteX603" fmla="*/ 809329 w 957464"/>
                <a:gd name="connsiteY603" fmla="*/ 292584 h 803310"/>
                <a:gd name="connsiteX604" fmla="*/ 810135 w 957464"/>
                <a:gd name="connsiteY604" fmla="*/ 286479 h 803310"/>
                <a:gd name="connsiteX605" fmla="*/ 812324 w 957464"/>
                <a:gd name="connsiteY605" fmla="*/ 278646 h 803310"/>
                <a:gd name="connsiteX606" fmla="*/ 814513 w 957464"/>
                <a:gd name="connsiteY606" fmla="*/ 269892 h 803310"/>
                <a:gd name="connsiteX607" fmla="*/ 815319 w 957464"/>
                <a:gd name="connsiteY607" fmla="*/ 261252 h 803310"/>
                <a:gd name="connsiteX608" fmla="*/ 814973 w 957464"/>
                <a:gd name="connsiteY608" fmla="*/ 258948 h 803310"/>
                <a:gd name="connsiteX609" fmla="*/ 814282 w 957464"/>
                <a:gd name="connsiteY609" fmla="*/ 256414 h 803310"/>
                <a:gd name="connsiteX610" fmla="*/ 812900 w 957464"/>
                <a:gd name="connsiteY610" fmla="*/ 253650 h 803310"/>
                <a:gd name="connsiteX611" fmla="*/ 810711 w 957464"/>
                <a:gd name="connsiteY611" fmla="*/ 250540 h 803310"/>
                <a:gd name="connsiteX612" fmla="*/ 808523 w 957464"/>
                <a:gd name="connsiteY612" fmla="*/ 248236 h 803310"/>
                <a:gd name="connsiteX613" fmla="*/ 806334 w 957464"/>
                <a:gd name="connsiteY613" fmla="*/ 246393 h 803310"/>
                <a:gd name="connsiteX614" fmla="*/ 804145 w 957464"/>
                <a:gd name="connsiteY614" fmla="*/ 245126 h 803310"/>
                <a:gd name="connsiteX615" fmla="*/ 802072 w 957464"/>
                <a:gd name="connsiteY615" fmla="*/ 244204 h 803310"/>
                <a:gd name="connsiteX616" fmla="*/ 792050 w 957464"/>
                <a:gd name="connsiteY616" fmla="*/ 242015 h 803310"/>
                <a:gd name="connsiteX617" fmla="*/ 781453 w 957464"/>
                <a:gd name="connsiteY617" fmla="*/ 241439 h 803310"/>
                <a:gd name="connsiteX618" fmla="*/ 772007 w 957464"/>
                <a:gd name="connsiteY618" fmla="*/ 241209 h 803310"/>
                <a:gd name="connsiteX619" fmla="*/ 765096 w 957464"/>
                <a:gd name="connsiteY619" fmla="*/ 240288 h 803310"/>
                <a:gd name="connsiteX620" fmla="*/ 764750 w 957464"/>
                <a:gd name="connsiteY620" fmla="*/ 238099 h 803310"/>
                <a:gd name="connsiteX621" fmla="*/ 764750 w 957464"/>
                <a:gd name="connsiteY621" fmla="*/ 232224 h 803310"/>
                <a:gd name="connsiteX622" fmla="*/ 765326 w 957464"/>
                <a:gd name="connsiteY622" fmla="*/ 225313 h 803310"/>
                <a:gd name="connsiteX623" fmla="*/ 765902 w 957464"/>
                <a:gd name="connsiteY623" fmla="*/ 218056 h 803310"/>
                <a:gd name="connsiteX624" fmla="*/ 765902 w 957464"/>
                <a:gd name="connsiteY624" fmla="*/ 210799 h 803310"/>
                <a:gd name="connsiteX625" fmla="*/ 765557 w 957464"/>
                <a:gd name="connsiteY625" fmla="*/ 207458 h 803310"/>
                <a:gd name="connsiteX626" fmla="*/ 764750 w 957464"/>
                <a:gd name="connsiteY626" fmla="*/ 203887 h 803310"/>
                <a:gd name="connsiteX627" fmla="*/ 762792 w 957464"/>
                <a:gd name="connsiteY627" fmla="*/ 199856 h 803310"/>
                <a:gd name="connsiteX628" fmla="*/ 759336 w 957464"/>
                <a:gd name="connsiteY628" fmla="*/ 195363 h 803310"/>
                <a:gd name="connsiteX629" fmla="*/ 757724 w 957464"/>
                <a:gd name="connsiteY629" fmla="*/ 193866 h 803310"/>
                <a:gd name="connsiteX630" fmla="*/ 755996 w 957464"/>
                <a:gd name="connsiteY630" fmla="*/ 192599 h 803310"/>
                <a:gd name="connsiteX631" fmla="*/ 754383 w 957464"/>
                <a:gd name="connsiteY631" fmla="*/ 191677 h 803310"/>
                <a:gd name="connsiteX632" fmla="*/ 752770 w 957464"/>
                <a:gd name="connsiteY632" fmla="*/ 190986 h 803310"/>
                <a:gd name="connsiteX633" fmla="*/ 746550 w 957464"/>
                <a:gd name="connsiteY633" fmla="*/ 189489 h 803310"/>
                <a:gd name="connsiteX634" fmla="*/ 740906 w 957464"/>
                <a:gd name="connsiteY634" fmla="*/ 189373 h 803310"/>
                <a:gd name="connsiteX635" fmla="*/ 735377 w 957464"/>
                <a:gd name="connsiteY635" fmla="*/ 189949 h 803310"/>
                <a:gd name="connsiteX636" fmla="*/ 729732 w 957464"/>
                <a:gd name="connsiteY636" fmla="*/ 190756 h 803310"/>
                <a:gd name="connsiteX637" fmla="*/ 725470 w 957464"/>
                <a:gd name="connsiteY637" fmla="*/ 191447 h 803310"/>
                <a:gd name="connsiteX638" fmla="*/ 721323 w 957464"/>
                <a:gd name="connsiteY638" fmla="*/ 191792 h 803310"/>
                <a:gd name="connsiteX639" fmla="*/ 717752 w 957464"/>
                <a:gd name="connsiteY639" fmla="*/ 192023 h 803310"/>
                <a:gd name="connsiteX640" fmla="*/ 715103 w 957464"/>
                <a:gd name="connsiteY640" fmla="*/ 192023 h 803310"/>
                <a:gd name="connsiteX641" fmla="*/ 714412 w 957464"/>
                <a:gd name="connsiteY641" fmla="*/ 188797 h 803310"/>
                <a:gd name="connsiteX642" fmla="*/ 713721 w 957464"/>
                <a:gd name="connsiteY642" fmla="*/ 184305 h 803310"/>
                <a:gd name="connsiteX643" fmla="*/ 713030 w 957464"/>
                <a:gd name="connsiteY643" fmla="*/ 179121 h 803310"/>
                <a:gd name="connsiteX644" fmla="*/ 712684 w 957464"/>
                <a:gd name="connsiteY644" fmla="*/ 173707 h 803310"/>
                <a:gd name="connsiteX645" fmla="*/ 712339 w 957464"/>
                <a:gd name="connsiteY645" fmla="*/ 170252 h 803310"/>
                <a:gd name="connsiteX646" fmla="*/ 711993 w 957464"/>
                <a:gd name="connsiteY646" fmla="*/ 166796 h 803310"/>
                <a:gd name="connsiteX647" fmla="*/ 711417 w 957464"/>
                <a:gd name="connsiteY647" fmla="*/ 163340 h 803310"/>
                <a:gd name="connsiteX648" fmla="*/ 710726 w 957464"/>
                <a:gd name="connsiteY648" fmla="*/ 159885 h 803310"/>
                <a:gd name="connsiteX649" fmla="*/ 709804 w 957464"/>
                <a:gd name="connsiteY649" fmla="*/ 156544 h 803310"/>
                <a:gd name="connsiteX650" fmla="*/ 708422 w 957464"/>
                <a:gd name="connsiteY650" fmla="*/ 152973 h 803310"/>
                <a:gd name="connsiteX651" fmla="*/ 706003 w 957464"/>
                <a:gd name="connsiteY651" fmla="*/ 149057 h 803310"/>
                <a:gd name="connsiteX652" fmla="*/ 702087 w 957464"/>
                <a:gd name="connsiteY652" fmla="*/ 145025 h 803310"/>
                <a:gd name="connsiteX653" fmla="*/ 700935 w 957464"/>
                <a:gd name="connsiteY653" fmla="*/ 144219 h 803310"/>
                <a:gd name="connsiteX654" fmla="*/ 699783 w 957464"/>
                <a:gd name="connsiteY654" fmla="*/ 143412 h 803310"/>
                <a:gd name="connsiteX655" fmla="*/ 698631 w 957464"/>
                <a:gd name="connsiteY655" fmla="*/ 142721 h 803310"/>
                <a:gd name="connsiteX656" fmla="*/ 697479 w 957464"/>
                <a:gd name="connsiteY656" fmla="*/ 142260 h 803310"/>
                <a:gd name="connsiteX657" fmla="*/ 690452 w 957464"/>
                <a:gd name="connsiteY657" fmla="*/ 140878 h 803310"/>
                <a:gd name="connsiteX658" fmla="*/ 684578 w 957464"/>
                <a:gd name="connsiteY658" fmla="*/ 141454 h 803310"/>
                <a:gd name="connsiteX659" fmla="*/ 679164 w 957464"/>
                <a:gd name="connsiteY659" fmla="*/ 143182 h 803310"/>
                <a:gd name="connsiteX660" fmla="*/ 673635 w 957464"/>
                <a:gd name="connsiteY660" fmla="*/ 145140 h 803310"/>
                <a:gd name="connsiteX661" fmla="*/ 670985 w 957464"/>
                <a:gd name="connsiteY661" fmla="*/ 146062 h 803310"/>
                <a:gd name="connsiteX662" fmla="*/ 668451 w 957464"/>
                <a:gd name="connsiteY662" fmla="*/ 146983 h 803310"/>
                <a:gd name="connsiteX663" fmla="*/ 666032 w 957464"/>
                <a:gd name="connsiteY663" fmla="*/ 147790 h 803310"/>
                <a:gd name="connsiteX664" fmla="*/ 663843 w 957464"/>
                <a:gd name="connsiteY664" fmla="*/ 148365 h 803310"/>
                <a:gd name="connsiteX665" fmla="*/ 662807 w 957464"/>
                <a:gd name="connsiteY665" fmla="*/ 148596 h 803310"/>
                <a:gd name="connsiteX666" fmla="*/ 661885 w 957464"/>
                <a:gd name="connsiteY666" fmla="*/ 148596 h 803310"/>
                <a:gd name="connsiteX667" fmla="*/ 660964 w 957464"/>
                <a:gd name="connsiteY667" fmla="*/ 148596 h 803310"/>
                <a:gd name="connsiteX668" fmla="*/ 660272 w 957464"/>
                <a:gd name="connsiteY668" fmla="*/ 148596 h 803310"/>
                <a:gd name="connsiteX669" fmla="*/ 659120 w 957464"/>
                <a:gd name="connsiteY669" fmla="*/ 145371 h 803310"/>
                <a:gd name="connsiteX670" fmla="*/ 657623 w 957464"/>
                <a:gd name="connsiteY670" fmla="*/ 140763 h 803310"/>
                <a:gd name="connsiteX671" fmla="*/ 656126 w 957464"/>
                <a:gd name="connsiteY671" fmla="*/ 135234 h 803310"/>
                <a:gd name="connsiteX672" fmla="*/ 654743 w 957464"/>
                <a:gd name="connsiteY672" fmla="*/ 129474 h 803310"/>
                <a:gd name="connsiteX673" fmla="*/ 653937 w 957464"/>
                <a:gd name="connsiteY673" fmla="*/ 125788 h 803310"/>
                <a:gd name="connsiteX674" fmla="*/ 653015 w 957464"/>
                <a:gd name="connsiteY674" fmla="*/ 122102 h 803310"/>
                <a:gd name="connsiteX675" fmla="*/ 651863 w 957464"/>
                <a:gd name="connsiteY675" fmla="*/ 118416 h 803310"/>
                <a:gd name="connsiteX676" fmla="*/ 650596 w 957464"/>
                <a:gd name="connsiteY676" fmla="*/ 114845 h 803310"/>
                <a:gd name="connsiteX677" fmla="*/ 649099 w 957464"/>
                <a:gd name="connsiteY677" fmla="*/ 111389 h 803310"/>
                <a:gd name="connsiteX678" fmla="*/ 647141 w 957464"/>
                <a:gd name="connsiteY678" fmla="*/ 107703 h 803310"/>
                <a:gd name="connsiteX679" fmla="*/ 644146 w 957464"/>
                <a:gd name="connsiteY679" fmla="*/ 104017 h 803310"/>
                <a:gd name="connsiteX680" fmla="*/ 639768 w 957464"/>
                <a:gd name="connsiteY680" fmla="*/ 100331 h 803310"/>
                <a:gd name="connsiteX681" fmla="*/ 636889 w 957464"/>
                <a:gd name="connsiteY681" fmla="*/ 98834 h 803310"/>
                <a:gd name="connsiteX682" fmla="*/ 629056 w 957464"/>
                <a:gd name="connsiteY682" fmla="*/ 97682 h 803310"/>
                <a:gd name="connsiteX683" fmla="*/ 623181 w 957464"/>
                <a:gd name="connsiteY683" fmla="*/ 99179 h 803310"/>
                <a:gd name="connsiteX684" fmla="*/ 618228 w 957464"/>
                <a:gd name="connsiteY684" fmla="*/ 102059 h 803310"/>
                <a:gd name="connsiteX685" fmla="*/ 613044 w 957464"/>
                <a:gd name="connsiteY685" fmla="*/ 105169 h 803310"/>
                <a:gd name="connsiteX686" fmla="*/ 610625 w 957464"/>
                <a:gd name="connsiteY686" fmla="*/ 106666 h 803310"/>
                <a:gd name="connsiteX687" fmla="*/ 608206 w 957464"/>
                <a:gd name="connsiteY687" fmla="*/ 108049 h 803310"/>
                <a:gd name="connsiteX688" fmla="*/ 605902 w 957464"/>
                <a:gd name="connsiteY688" fmla="*/ 109316 h 803310"/>
                <a:gd name="connsiteX689" fmla="*/ 603829 w 957464"/>
                <a:gd name="connsiteY689" fmla="*/ 110353 h 803310"/>
                <a:gd name="connsiteX690" fmla="*/ 601064 w 957464"/>
                <a:gd name="connsiteY690" fmla="*/ 111274 h 803310"/>
                <a:gd name="connsiteX691" fmla="*/ 599337 w 957464"/>
                <a:gd name="connsiteY691" fmla="*/ 107934 h 803310"/>
                <a:gd name="connsiteX692" fmla="*/ 597148 w 957464"/>
                <a:gd name="connsiteY692" fmla="*/ 103096 h 803310"/>
                <a:gd name="connsiteX693" fmla="*/ 594729 w 957464"/>
                <a:gd name="connsiteY693" fmla="*/ 97451 h 803310"/>
                <a:gd name="connsiteX694" fmla="*/ 592540 w 957464"/>
                <a:gd name="connsiteY694" fmla="*/ 91461 h 803310"/>
                <a:gd name="connsiteX695" fmla="*/ 591043 w 957464"/>
                <a:gd name="connsiteY695" fmla="*/ 87660 h 803310"/>
                <a:gd name="connsiteX696" fmla="*/ 589430 w 957464"/>
                <a:gd name="connsiteY696" fmla="*/ 83859 h 803310"/>
                <a:gd name="connsiteX697" fmla="*/ 587702 w 957464"/>
                <a:gd name="connsiteY697" fmla="*/ 80173 h 803310"/>
                <a:gd name="connsiteX698" fmla="*/ 585744 w 957464"/>
                <a:gd name="connsiteY698" fmla="*/ 76487 h 803310"/>
                <a:gd name="connsiteX699" fmla="*/ 583671 w 957464"/>
                <a:gd name="connsiteY699" fmla="*/ 72916 h 803310"/>
                <a:gd name="connsiteX700" fmla="*/ 581136 w 957464"/>
                <a:gd name="connsiteY700" fmla="*/ 69230 h 803310"/>
                <a:gd name="connsiteX701" fmla="*/ 577681 w 957464"/>
                <a:gd name="connsiteY701" fmla="*/ 65659 h 803310"/>
                <a:gd name="connsiteX702" fmla="*/ 572843 w 957464"/>
                <a:gd name="connsiteY702" fmla="*/ 62318 h 803310"/>
                <a:gd name="connsiteX703" fmla="*/ 572728 w 957464"/>
                <a:gd name="connsiteY703" fmla="*/ 62318 h 803310"/>
                <a:gd name="connsiteX704" fmla="*/ 571921 w 957464"/>
                <a:gd name="connsiteY704" fmla="*/ 61857 h 803310"/>
                <a:gd name="connsiteX705" fmla="*/ 566853 w 957464"/>
                <a:gd name="connsiteY705" fmla="*/ 60590 h 803310"/>
                <a:gd name="connsiteX706" fmla="*/ 563052 w 957464"/>
                <a:gd name="connsiteY706" fmla="*/ 60821 h 803310"/>
                <a:gd name="connsiteX707" fmla="*/ 560172 w 957464"/>
                <a:gd name="connsiteY707" fmla="*/ 61973 h 803310"/>
                <a:gd name="connsiteX708" fmla="*/ 557638 w 957464"/>
                <a:gd name="connsiteY708" fmla="*/ 63470 h 803310"/>
                <a:gd name="connsiteX709" fmla="*/ 554182 w 957464"/>
                <a:gd name="connsiteY709" fmla="*/ 66350 h 803310"/>
                <a:gd name="connsiteX710" fmla="*/ 550841 w 957464"/>
                <a:gd name="connsiteY710" fmla="*/ 69690 h 803310"/>
                <a:gd name="connsiteX711" fmla="*/ 547616 w 957464"/>
                <a:gd name="connsiteY711" fmla="*/ 73146 h 803310"/>
                <a:gd name="connsiteX712" fmla="*/ 544506 w 957464"/>
                <a:gd name="connsiteY712" fmla="*/ 76371 h 803310"/>
                <a:gd name="connsiteX713" fmla="*/ 543008 w 957464"/>
                <a:gd name="connsiteY713" fmla="*/ 77754 h 803310"/>
                <a:gd name="connsiteX714" fmla="*/ 541511 w 957464"/>
                <a:gd name="connsiteY714" fmla="*/ 79021 h 803310"/>
                <a:gd name="connsiteX715" fmla="*/ 540129 w 957464"/>
                <a:gd name="connsiteY715" fmla="*/ 79942 h 803310"/>
                <a:gd name="connsiteX716" fmla="*/ 538977 w 957464"/>
                <a:gd name="connsiteY716" fmla="*/ 80633 h 803310"/>
                <a:gd name="connsiteX717" fmla="*/ 538401 w 957464"/>
                <a:gd name="connsiteY717" fmla="*/ 80864 h 803310"/>
                <a:gd name="connsiteX718" fmla="*/ 536212 w 957464"/>
                <a:gd name="connsiteY718" fmla="*/ 77638 h 803310"/>
                <a:gd name="connsiteX719" fmla="*/ 533217 w 957464"/>
                <a:gd name="connsiteY719" fmla="*/ 72916 h 803310"/>
                <a:gd name="connsiteX720" fmla="*/ 529877 w 957464"/>
                <a:gd name="connsiteY720" fmla="*/ 67271 h 803310"/>
                <a:gd name="connsiteX721" fmla="*/ 526651 w 957464"/>
                <a:gd name="connsiteY721" fmla="*/ 61281 h 803310"/>
                <a:gd name="connsiteX722" fmla="*/ 524578 w 957464"/>
                <a:gd name="connsiteY722" fmla="*/ 57365 h 803310"/>
                <a:gd name="connsiteX723" fmla="*/ 522504 w 957464"/>
                <a:gd name="connsiteY723" fmla="*/ 53564 h 803310"/>
                <a:gd name="connsiteX724" fmla="*/ 520316 w 957464"/>
                <a:gd name="connsiteY724" fmla="*/ 49762 h 803310"/>
                <a:gd name="connsiteX725" fmla="*/ 518012 w 957464"/>
                <a:gd name="connsiteY725" fmla="*/ 46191 h 803310"/>
                <a:gd name="connsiteX726" fmla="*/ 515363 w 957464"/>
                <a:gd name="connsiteY726" fmla="*/ 42621 h 803310"/>
                <a:gd name="connsiteX727" fmla="*/ 512368 w 957464"/>
                <a:gd name="connsiteY727" fmla="*/ 39165 h 803310"/>
                <a:gd name="connsiteX728" fmla="*/ 508682 w 957464"/>
                <a:gd name="connsiteY728" fmla="*/ 35824 h 803310"/>
                <a:gd name="connsiteX729" fmla="*/ 503728 w 957464"/>
                <a:gd name="connsiteY729" fmla="*/ 32829 h 803310"/>
                <a:gd name="connsiteX730" fmla="*/ 503498 w 957464"/>
                <a:gd name="connsiteY730" fmla="*/ 32829 h 803310"/>
                <a:gd name="connsiteX731" fmla="*/ 503268 w 957464"/>
                <a:gd name="connsiteY731" fmla="*/ 32599 h 803310"/>
                <a:gd name="connsiteX732" fmla="*/ 502807 w 957464"/>
                <a:gd name="connsiteY732" fmla="*/ 32369 h 803310"/>
                <a:gd name="connsiteX733" fmla="*/ 502116 w 957464"/>
                <a:gd name="connsiteY733" fmla="*/ 32138 h 803310"/>
                <a:gd name="connsiteX734" fmla="*/ 501079 w 957464"/>
                <a:gd name="connsiteY734" fmla="*/ 31908 h 803310"/>
                <a:gd name="connsiteX735" fmla="*/ 496587 w 957464"/>
                <a:gd name="connsiteY735" fmla="*/ 31447 h 803310"/>
                <a:gd name="connsiteX736" fmla="*/ 493361 w 957464"/>
                <a:gd name="connsiteY736" fmla="*/ 32369 h 803310"/>
                <a:gd name="connsiteX737" fmla="*/ 490942 w 957464"/>
                <a:gd name="connsiteY737" fmla="*/ 33981 h 803310"/>
                <a:gd name="connsiteX738" fmla="*/ 488869 w 957464"/>
                <a:gd name="connsiteY738" fmla="*/ 35824 h 803310"/>
                <a:gd name="connsiteX739" fmla="*/ 485989 w 957464"/>
                <a:gd name="connsiteY739" fmla="*/ 39510 h 803310"/>
                <a:gd name="connsiteX740" fmla="*/ 483340 w 957464"/>
                <a:gd name="connsiteY740" fmla="*/ 43657 h 803310"/>
                <a:gd name="connsiteX741" fmla="*/ 480921 w 957464"/>
                <a:gd name="connsiteY741" fmla="*/ 47919 h 803310"/>
                <a:gd name="connsiteX742" fmla="*/ 478617 w 957464"/>
                <a:gd name="connsiteY742" fmla="*/ 51951 h 803310"/>
                <a:gd name="connsiteX743" fmla="*/ 477465 w 957464"/>
                <a:gd name="connsiteY743" fmla="*/ 53794 h 803310"/>
                <a:gd name="connsiteX744" fmla="*/ 476313 w 957464"/>
                <a:gd name="connsiteY744" fmla="*/ 55407 h 803310"/>
                <a:gd name="connsiteX745" fmla="*/ 475161 w 957464"/>
                <a:gd name="connsiteY745" fmla="*/ 56789 h 803310"/>
                <a:gd name="connsiteX746" fmla="*/ 474240 w 957464"/>
                <a:gd name="connsiteY746" fmla="*/ 57710 h 803310"/>
                <a:gd name="connsiteX747" fmla="*/ 473779 w 957464"/>
                <a:gd name="connsiteY747" fmla="*/ 58171 h 803310"/>
                <a:gd name="connsiteX748" fmla="*/ 471014 w 957464"/>
                <a:gd name="connsiteY748" fmla="*/ 55061 h 803310"/>
                <a:gd name="connsiteX749" fmla="*/ 467443 w 957464"/>
                <a:gd name="connsiteY749" fmla="*/ 50338 h 803310"/>
                <a:gd name="connsiteX750" fmla="*/ 463296 w 957464"/>
                <a:gd name="connsiteY750" fmla="*/ 44809 h 803310"/>
                <a:gd name="connsiteX751" fmla="*/ 459150 w 957464"/>
                <a:gd name="connsiteY751" fmla="*/ 38819 h 803310"/>
                <a:gd name="connsiteX752" fmla="*/ 453851 w 957464"/>
                <a:gd name="connsiteY752" fmla="*/ 31447 h 803310"/>
                <a:gd name="connsiteX753" fmla="*/ 448552 w 957464"/>
                <a:gd name="connsiteY753" fmla="*/ 24420 h 803310"/>
                <a:gd name="connsiteX754" fmla="*/ 442332 w 957464"/>
                <a:gd name="connsiteY754" fmla="*/ 17970 h 803310"/>
                <a:gd name="connsiteX755" fmla="*/ 434038 w 957464"/>
                <a:gd name="connsiteY755" fmla="*/ 12325 h 803310"/>
                <a:gd name="connsiteX756" fmla="*/ 430122 w 957464"/>
                <a:gd name="connsiteY756" fmla="*/ 11173 h 803310"/>
                <a:gd name="connsiteX757" fmla="*/ 425284 w 957464"/>
                <a:gd name="connsiteY757" fmla="*/ 11173 h 803310"/>
                <a:gd name="connsiteX758" fmla="*/ 422058 w 957464"/>
                <a:gd name="connsiteY758" fmla="*/ 12556 h 803310"/>
                <a:gd name="connsiteX759" fmla="*/ 419870 w 957464"/>
                <a:gd name="connsiteY759" fmla="*/ 14860 h 803310"/>
                <a:gd name="connsiteX760" fmla="*/ 418142 w 957464"/>
                <a:gd name="connsiteY760" fmla="*/ 17394 h 803310"/>
                <a:gd name="connsiteX761" fmla="*/ 416184 w 957464"/>
                <a:gd name="connsiteY761" fmla="*/ 21886 h 803310"/>
                <a:gd name="connsiteX762" fmla="*/ 414456 w 957464"/>
                <a:gd name="connsiteY762" fmla="*/ 26839 h 803310"/>
                <a:gd name="connsiteX763" fmla="*/ 412958 w 957464"/>
                <a:gd name="connsiteY763" fmla="*/ 31908 h 803310"/>
                <a:gd name="connsiteX764" fmla="*/ 411461 w 957464"/>
                <a:gd name="connsiteY764" fmla="*/ 36631 h 803310"/>
                <a:gd name="connsiteX765" fmla="*/ 410654 w 957464"/>
                <a:gd name="connsiteY765" fmla="*/ 38819 h 803310"/>
                <a:gd name="connsiteX766" fmla="*/ 409848 w 957464"/>
                <a:gd name="connsiteY766" fmla="*/ 40777 h 803310"/>
                <a:gd name="connsiteX767" fmla="*/ 409042 w 957464"/>
                <a:gd name="connsiteY767" fmla="*/ 42390 h 803310"/>
                <a:gd name="connsiteX768" fmla="*/ 408235 w 957464"/>
                <a:gd name="connsiteY768" fmla="*/ 43657 h 803310"/>
                <a:gd name="connsiteX769" fmla="*/ 407890 w 957464"/>
                <a:gd name="connsiteY769" fmla="*/ 44118 h 803310"/>
                <a:gd name="connsiteX770" fmla="*/ 404204 w 957464"/>
                <a:gd name="connsiteY770" fmla="*/ 40777 h 803310"/>
                <a:gd name="connsiteX771" fmla="*/ 399481 w 957464"/>
                <a:gd name="connsiteY771" fmla="*/ 35824 h 803310"/>
                <a:gd name="connsiteX772" fmla="*/ 394182 w 957464"/>
                <a:gd name="connsiteY772" fmla="*/ 29950 h 803310"/>
                <a:gd name="connsiteX773" fmla="*/ 388653 w 957464"/>
                <a:gd name="connsiteY773" fmla="*/ 23729 h 803310"/>
                <a:gd name="connsiteX774" fmla="*/ 382893 w 957464"/>
                <a:gd name="connsiteY774" fmla="*/ 17394 h 803310"/>
                <a:gd name="connsiteX775" fmla="*/ 377249 w 957464"/>
                <a:gd name="connsiteY775" fmla="*/ 11404 h 803310"/>
                <a:gd name="connsiteX776" fmla="*/ 371029 w 957464"/>
                <a:gd name="connsiteY776" fmla="*/ 5990 h 803310"/>
                <a:gd name="connsiteX777" fmla="*/ 363426 w 957464"/>
                <a:gd name="connsiteY777" fmla="*/ 1382 h 803310"/>
                <a:gd name="connsiteX778" fmla="*/ 362159 w 957464"/>
                <a:gd name="connsiteY778" fmla="*/ 922 h 803310"/>
                <a:gd name="connsiteX779" fmla="*/ 360662 w 957464"/>
                <a:gd name="connsiteY779" fmla="*/ 461 h 803310"/>
                <a:gd name="connsiteX780" fmla="*/ 359164 w 957464"/>
                <a:gd name="connsiteY780" fmla="*/ 115 h 803310"/>
                <a:gd name="connsiteX781" fmla="*/ 357552 w 957464"/>
                <a:gd name="connsiteY781" fmla="*/ 0 h 803310"/>
                <a:gd name="connsiteX782" fmla="*/ 352714 w 957464"/>
                <a:gd name="connsiteY782" fmla="*/ 806 h 803310"/>
                <a:gd name="connsiteX783" fmla="*/ 349834 w 957464"/>
                <a:gd name="connsiteY783" fmla="*/ 2995 h 803310"/>
                <a:gd name="connsiteX784" fmla="*/ 348221 w 957464"/>
                <a:gd name="connsiteY784" fmla="*/ 5875 h 803310"/>
                <a:gd name="connsiteX785" fmla="*/ 347069 w 957464"/>
                <a:gd name="connsiteY785" fmla="*/ 8985 h 803310"/>
                <a:gd name="connsiteX786" fmla="*/ 346032 w 957464"/>
                <a:gd name="connsiteY786" fmla="*/ 14168 h 803310"/>
                <a:gd name="connsiteX787" fmla="*/ 345457 w 957464"/>
                <a:gd name="connsiteY787" fmla="*/ 19928 h 803310"/>
                <a:gd name="connsiteX788" fmla="*/ 345111 w 957464"/>
                <a:gd name="connsiteY788" fmla="*/ 25688 h 803310"/>
                <a:gd name="connsiteX789" fmla="*/ 344650 w 957464"/>
                <a:gd name="connsiteY789" fmla="*/ 31217 h 803310"/>
                <a:gd name="connsiteX790" fmla="*/ 344305 w 957464"/>
                <a:gd name="connsiteY790" fmla="*/ 33636 h 803310"/>
                <a:gd name="connsiteX791" fmla="*/ 343959 w 957464"/>
                <a:gd name="connsiteY791" fmla="*/ 35939 h 803310"/>
                <a:gd name="connsiteX792" fmla="*/ 343498 w 957464"/>
                <a:gd name="connsiteY792" fmla="*/ 37898 h 803310"/>
                <a:gd name="connsiteX793" fmla="*/ 343038 w 957464"/>
                <a:gd name="connsiteY793" fmla="*/ 39395 h 803310"/>
                <a:gd name="connsiteX794" fmla="*/ 342807 w 957464"/>
                <a:gd name="connsiteY794" fmla="*/ 40086 h 803310"/>
                <a:gd name="connsiteX795" fmla="*/ 339467 w 957464"/>
                <a:gd name="connsiteY795" fmla="*/ 37552 h 803310"/>
                <a:gd name="connsiteX796" fmla="*/ 334974 w 957464"/>
                <a:gd name="connsiteY796" fmla="*/ 33866 h 803310"/>
                <a:gd name="connsiteX797" fmla="*/ 329791 w 957464"/>
                <a:gd name="connsiteY797" fmla="*/ 29374 h 803310"/>
                <a:gd name="connsiteX798" fmla="*/ 324492 w 957464"/>
                <a:gd name="connsiteY798" fmla="*/ 24420 h 803310"/>
                <a:gd name="connsiteX799" fmla="*/ 317350 w 957464"/>
                <a:gd name="connsiteY799" fmla="*/ 17970 h 803310"/>
                <a:gd name="connsiteX800" fmla="*/ 310323 w 957464"/>
                <a:gd name="connsiteY800" fmla="*/ 11865 h 803310"/>
                <a:gd name="connsiteX801" fmla="*/ 302951 w 957464"/>
                <a:gd name="connsiteY801" fmla="*/ 6335 h 803310"/>
                <a:gd name="connsiteX802" fmla="*/ 294888 w 957464"/>
                <a:gd name="connsiteY802" fmla="*/ 1843 h 803310"/>
                <a:gd name="connsiteX803" fmla="*/ 292930 w 957464"/>
                <a:gd name="connsiteY803" fmla="*/ 1152 h 803310"/>
                <a:gd name="connsiteX804" fmla="*/ 290741 w 957464"/>
                <a:gd name="connsiteY804" fmla="*/ 576 h 803310"/>
                <a:gd name="connsiteX805" fmla="*/ 288552 w 957464"/>
                <a:gd name="connsiteY805" fmla="*/ 230 h 803310"/>
                <a:gd name="connsiteX806" fmla="*/ 286364 w 957464"/>
                <a:gd name="connsiteY806" fmla="*/ 230 h 803310"/>
                <a:gd name="connsiteX807" fmla="*/ 281871 w 957464"/>
                <a:gd name="connsiteY807" fmla="*/ 1843 h 803310"/>
                <a:gd name="connsiteX808" fmla="*/ 279452 w 957464"/>
                <a:gd name="connsiteY808" fmla="*/ 4608 h 803310"/>
                <a:gd name="connsiteX809" fmla="*/ 278416 w 957464"/>
                <a:gd name="connsiteY809" fmla="*/ 7948 h 803310"/>
                <a:gd name="connsiteX810" fmla="*/ 277955 w 957464"/>
                <a:gd name="connsiteY810" fmla="*/ 11404 h 803310"/>
                <a:gd name="connsiteX811" fmla="*/ 278070 w 957464"/>
                <a:gd name="connsiteY811" fmla="*/ 19698 h 803310"/>
                <a:gd name="connsiteX812" fmla="*/ 278876 w 957464"/>
                <a:gd name="connsiteY812" fmla="*/ 28682 h 803310"/>
                <a:gd name="connsiteX813" fmla="*/ 279798 w 957464"/>
                <a:gd name="connsiteY813" fmla="*/ 37207 h 803310"/>
                <a:gd name="connsiteX814" fmla="*/ 280028 w 957464"/>
                <a:gd name="connsiteY814" fmla="*/ 44118 h 803310"/>
                <a:gd name="connsiteX815" fmla="*/ 279683 w 957464"/>
                <a:gd name="connsiteY815" fmla="*/ 46422 h 803310"/>
                <a:gd name="connsiteX816" fmla="*/ 270583 w 957464"/>
                <a:gd name="connsiteY816" fmla="*/ 40662 h 803310"/>
                <a:gd name="connsiteX817" fmla="*/ 257797 w 957464"/>
                <a:gd name="connsiteY817" fmla="*/ 31332 h 803310"/>
                <a:gd name="connsiteX818" fmla="*/ 243513 w 957464"/>
                <a:gd name="connsiteY818" fmla="*/ 21310 h 803310"/>
                <a:gd name="connsiteX819" fmla="*/ 229805 w 957464"/>
                <a:gd name="connsiteY819" fmla="*/ 13592 h 803310"/>
                <a:gd name="connsiteX820" fmla="*/ 227041 w 957464"/>
                <a:gd name="connsiteY820" fmla="*/ 12556 h 803310"/>
                <a:gd name="connsiteX821" fmla="*/ 223930 w 957464"/>
                <a:gd name="connsiteY821" fmla="*/ 11865 h 803310"/>
                <a:gd name="connsiteX822" fmla="*/ 220705 w 957464"/>
                <a:gd name="connsiteY822" fmla="*/ 11634 h 803310"/>
                <a:gd name="connsiteX823" fmla="*/ 217595 w 957464"/>
                <a:gd name="connsiteY823" fmla="*/ 12095 h 803310"/>
                <a:gd name="connsiteX824" fmla="*/ 214715 w 957464"/>
                <a:gd name="connsiteY824" fmla="*/ 13477 h 803310"/>
                <a:gd name="connsiteX825" fmla="*/ 212987 w 957464"/>
                <a:gd name="connsiteY825" fmla="*/ 15436 h 803310"/>
                <a:gd name="connsiteX826" fmla="*/ 212066 w 957464"/>
                <a:gd name="connsiteY826" fmla="*/ 17739 h 803310"/>
                <a:gd name="connsiteX827" fmla="*/ 211720 w 957464"/>
                <a:gd name="connsiteY827" fmla="*/ 20158 h 803310"/>
                <a:gd name="connsiteX828" fmla="*/ 212987 w 957464"/>
                <a:gd name="connsiteY828" fmla="*/ 31332 h 803310"/>
                <a:gd name="connsiteX829" fmla="*/ 216213 w 957464"/>
                <a:gd name="connsiteY829" fmla="*/ 44003 h 803310"/>
                <a:gd name="connsiteX830" fmla="*/ 219553 w 957464"/>
                <a:gd name="connsiteY830" fmla="*/ 55637 h 803310"/>
                <a:gd name="connsiteX831" fmla="*/ 220820 w 957464"/>
                <a:gd name="connsiteY831" fmla="*/ 63585 h 803310"/>
                <a:gd name="connsiteX832" fmla="*/ 220129 w 957464"/>
                <a:gd name="connsiteY832" fmla="*/ 63355 h 803310"/>
                <a:gd name="connsiteX833" fmla="*/ 220014 w 957464"/>
                <a:gd name="connsiteY833" fmla="*/ 63355 h 803310"/>
                <a:gd name="connsiteX834" fmla="*/ 219899 w 957464"/>
                <a:gd name="connsiteY834" fmla="*/ 63355 h 803310"/>
                <a:gd name="connsiteX835" fmla="*/ 219784 w 957464"/>
                <a:gd name="connsiteY835" fmla="*/ 63355 h 803310"/>
                <a:gd name="connsiteX836" fmla="*/ 219668 w 957464"/>
                <a:gd name="connsiteY836" fmla="*/ 63355 h 803310"/>
                <a:gd name="connsiteX837" fmla="*/ 210108 w 957464"/>
                <a:gd name="connsiteY837" fmla="*/ 58632 h 803310"/>
                <a:gd name="connsiteX838" fmla="*/ 197897 w 957464"/>
                <a:gd name="connsiteY838" fmla="*/ 51721 h 803310"/>
                <a:gd name="connsiteX839" fmla="*/ 184651 w 957464"/>
                <a:gd name="connsiteY839" fmla="*/ 44348 h 803310"/>
                <a:gd name="connsiteX840" fmla="*/ 171864 w 957464"/>
                <a:gd name="connsiteY840" fmla="*/ 38358 h 803310"/>
                <a:gd name="connsiteX841" fmla="*/ 167833 w 957464"/>
                <a:gd name="connsiteY841" fmla="*/ 36861 h 803310"/>
                <a:gd name="connsiteX842" fmla="*/ 163455 w 957464"/>
                <a:gd name="connsiteY842" fmla="*/ 35824 h 803310"/>
                <a:gd name="connsiteX843" fmla="*/ 158963 w 957464"/>
                <a:gd name="connsiteY843" fmla="*/ 35594 h 803310"/>
                <a:gd name="connsiteX844" fmla="*/ 154471 w 957464"/>
                <a:gd name="connsiteY844" fmla="*/ 36746 h 803310"/>
                <a:gd name="connsiteX845" fmla="*/ 152743 w 957464"/>
                <a:gd name="connsiteY845" fmla="*/ 38128 h 803310"/>
                <a:gd name="connsiteX846" fmla="*/ 151476 w 957464"/>
                <a:gd name="connsiteY846" fmla="*/ 39741 h 803310"/>
                <a:gd name="connsiteX847" fmla="*/ 150784 w 957464"/>
                <a:gd name="connsiteY847" fmla="*/ 41469 h 803310"/>
                <a:gd name="connsiteX848" fmla="*/ 150554 w 957464"/>
                <a:gd name="connsiteY848" fmla="*/ 43312 h 803310"/>
                <a:gd name="connsiteX849" fmla="*/ 151245 w 957464"/>
                <a:gd name="connsiteY849" fmla="*/ 50108 h 803310"/>
                <a:gd name="connsiteX850" fmla="*/ 153549 w 957464"/>
                <a:gd name="connsiteY850" fmla="*/ 57250 h 803310"/>
                <a:gd name="connsiteX851" fmla="*/ 156774 w 957464"/>
                <a:gd name="connsiteY851" fmla="*/ 64737 h 803310"/>
                <a:gd name="connsiteX852" fmla="*/ 160345 w 957464"/>
                <a:gd name="connsiteY852" fmla="*/ 72455 h 803310"/>
                <a:gd name="connsiteX853" fmla="*/ 163225 w 957464"/>
                <a:gd name="connsiteY853" fmla="*/ 78675 h 803310"/>
                <a:gd name="connsiteX854" fmla="*/ 165644 w 957464"/>
                <a:gd name="connsiteY854" fmla="*/ 84435 h 803310"/>
                <a:gd name="connsiteX855" fmla="*/ 167487 w 957464"/>
                <a:gd name="connsiteY855" fmla="*/ 89273 h 803310"/>
                <a:gd name="connsiteX856" fmla="*/ 168409 w 957464"/>
                <a:gd name="connsiteY856" fmla="*/ 92728 h 803310"/>
                <a:gd name="connsiteX857" fmla="*/ 167142 w 957464"/>
                <a:gd name="connsiteY857" fmla="*/ 92383 h 803310"/>
                <a:gd name="connsiteX858" fmla="*/ 165529 w 957464"/>
                <a:gd name="connsiteY858" fmla="*/ 91922 h 803310"/>
                <a:gd name="connsiteX859" fmla="*/ 163686 w 957464"/>
                <a:gd name="connsiteY859" fmla="*/ 91346 h 803310"/>
                <a:gd name="connsiteX860" fmla="*/ 161612 w 957464"/>
                <a:gd name="connsiteY860" fmla="*/ 90655 h 803310"/>
                <a:gd name="connsiteX861" fmla="*/ 161152 w 957464"/>
                <a:gd name="connsiteY861" fmla="*/ 90540 h 803310"/>
                <a:gd name="connsiteX862" fmla="*/ 160691 w 957464"/>
                <a:gd name="connsiteY862" fmla="*/ 90425 h 803310"/>
                <a:gd name="connsiteX863" fmla="*/ 160230 w 957464"/>
                <a:gd name="connsiteY863" fmla="*/ 90194 h 803310"/>
                <a:gd name="connsiteX864" fmla="*/ 159769 w 957464"/>
                <a:gd name="connsiteY864" fmla="*/ 89964 h 803310"/>
                <a:gd name="connsiteX865" fmla="*/ 159309 w 957464"/>
                <a:gd name="connsiteY865" fmla="*/ 89849 h 803310"/>
                <a:gd name="connsiteX866" fmla="*/ 158848 w 957464"/>
                <a:gd name="connsiteY866" fmla="*/ 89618 h 803310"/>
                <a:gd name="connsiteX867" fmla="*/ 158502 w 957464"/>
                <a:gd name="connsiteY867" fmla="*/ 89503 h 803310"/>
                <a:gd name="connsiteX868" fmla="*/ 158041 w 957464"/>
                <a:gd name="connsiteY868" fmla="*/ 89388 h 803310"/>
                <a:gd name="connsiteX869" fmla="*/ 150900 w 957464"/>
                <a:gd name="connsiteY869" fmla="*/ 86508 h 803310"/>
                <a:gd name="connsiteX870" fmla="*/ 143182 w 957464"/>
                <a:gd name="connsiteY870" fmla="*/ 83283 h 803310"/>
                <a:gd name="connsiteX871" fmla="*/ 135234 w 957464"/>
                <a:gd name="connsiteY871" fmla="*/ 79942 h 803310"/>
                <a:gd name="connsiteX872" fmla="*/ 127401 w 957464"/>
                <a:gd name="connsiteY872" fmla="*/ 76832 h 803310"/>
                <a:gd name="connsiteX873" fmla="*/ 120259 w 957464"/>
                <a:gd name="connsiteY873" fmla="*/ 74413 h 803310"/>
                <a:gd name="connsiteX874" fmla="*/ 113117 w 957464"/>
                <a:gd name="connsiteY874" fmla="*/ 72340 h 803310"/>
                <a:gd name="connsiteX875" fmla="*/ 105975 w 957464"/>
                <a:gd name="connsiteY875" fmla="*/ 71879 h 803310"/>
                <a:gd name="connsiteX876" fmla="*/ 99064 w 957464"/>
                <a:gd name="connsiteY876" fmla="*/ 74183 h 803310"/>
                <a:gd name="connsiteX877" fmla="*/ 97912 w 957464"/>
                <a:gd name="connsiteY877" fmla="*/ 75335 h 803310"/>
                <a:gd name="connsiteX878" fmla="*/ 97106 w 957464"/>
                <a:gd name="connsiteY878" fmla="*/ 76602 h 803310"/>
                <a:gd name="connsiteX879" fmla="*/ 96530 w 957464"/>
                <a:gd name="connsiteY879" fmla="*/ 77984 h 803310"/>
                <a:gd name="connsiteX880" fmla="*/ 96299 w 957464"/>
                <a:gd name="connsiteY880" fmla="*/ 79482 h 803310"/>
                <a:gd name="connsiteX881" fmla="*/ 97682 w 957464"/>
                <a:gd name="connsiteY881" fmla="*/ 87545 h 803310"/>
                <a:gd name="connsiteX882" fmla="*/ 101368 w 957464"/>
                <a:gd name="connsiteY882" fmla="*/ 95608 h 803310"/>
                <a:gd name="connsiteX883" fmla="*/ 106321 w 957464"/>
                <a:gd name="connsiteY883" fmla="*/ 103787 h 803310"/>
                <a:gd name="connsiteX884" fmla="*/ 111735 w 957464"/>
                <a:gd name="connsiteY884" fmla="*/ 112311 h 803310"/>
                <a:gd name="connsiteX885" fmla="*/ 115997 w 957464"/>
                <a:gd name="connsiteY885" fmla="*/ 118761 h 803310"/>
                <a:gd name="connsiteX886" fmla="*/ 119568 w 957464"/>
                <a:gd name="connsiteY886" fmla="*/ 124751 h 803310"/>
                <a:gd name="connsiteX887" fmla="*/ 122217 w 957464"/>
                <a:gd name="connsiteY887" fmla="*/ 129820 h 803310"/>
                <a:gd name="connsiteX888" fmla="*/ 123830 w 957464"/>
                <a:gd name="connsiteY888" fmla="*/ 133276 h 803310"/>
                <a:gd name="connsiteX889" fmla="*/ 119107 w 957464"/>
                <a:gd name="connsiteY889" fmla="*/ 132469 h 803310"/>
                <a:gd name="connsiteX890" fmla="*/ 112196 w 957464"/>
                <a:gd name="connsiteY890" fmla="*/ 130972 h 803310"/>
                <a:gd name="connsiteX891" fmla="*/ 103902 w 957464"/>
                <a:gd name="connsiteY891" fmla="*/ 128898 h 803310"/>
                <a:gd name="connsiteX892" fmla="*/ 95147 w 957464"/>
                <a:gd name="connsiteY892" fmla="*/ 126364 h 803310"/>
                <a:gd name="connsiteX893" fmla="*/ 89388 w 957464"/>
                <a:gd name="connsiteY893" fmla="*/ 124867 h 803310"/>
                <a:gd name="connsiteX894" fmla="*/ 83744 w 957464"/>
                <a:gd name="connsiteY894" fmla="*/ 123369 h 803310"/>
                <a:gd name="connsiteX895" fmla="*/ 78214 w 957464"/>
                <a:gd name="connsiteY895" fmla="*/ 122102 h 803310"/>
                <a:gd name="connsiteX896" fmla="*/ 72800 w 957464"/>
                <a:gd name="connsiteY896" fmla="*/ 121181 h 803310"/>
                <a:gd name="connsiteX897" fmla="*/ 67732 w 957464"/>
                <a:gd name="connsiteY897" fmla="*/ 120605 h 803310"/>
                <a:gd name="connsiteX898" fmla="*/ 62548 w 957464"/>
                <a:gd name="connsiteY898" fmla="*/ 120605 h 803310"/>
                <a:gd name="connsiteX899" fmla="*/ 57595 w 957464"/>
                <a:gd name="connsiteY899" fmla="*/ 121756 h 803310"/>
                <a:gd name="connsiteX900" fmla="*/ 53333 w 957464"/>
                <a:gd name="connsiteY900" fmla="*/ 124982 h 803310"/>
                <a:gd name="connsiteX901" fmla="*/ 51836 w 957464"/>
                <a:gd name="connsiteY901" fmla="*/ 128668 h 803310"/>
                <a:gd name="connsiteX902" fmla="*/ 54024 w 957464"/>
                <a:gd name="connsiteY902" fmla="*/ 138114 h 803310"/>
                <a:gd name="connsiteX903" fmla="*/ 59208 w 957464"/>
                <a:gd name="connsiteY903" fmla="*/ 146868 h 803310"/>
                <a:gd name="connsiteX904" fmla="*/ 66119 w 957464"/>
                <a:gd name="connsiteY904" fmla="*/ 155392 h 803310"/>
                <a:gd name="connsiteX905" fmla="*/ 73376 w 957464"/>
                <a:gd name="connsiteY905" fmla="*/ 164262 h 803310"/>
                <a:gd name="connsiteX906" fmla="*/ 77062 w 957464"/>
                <a:gd name="connsiteY906" fmla="*/ 168524 h 803310"/>
                <a:gd name="connsiteX907" fmla="*/ 80518 w 957464"/>
                <a:gd name="connsiteY907" fmla="*/ 172671 h 803310"/>
                <a:gd name="connsiteX908" fmla="*/ 83628 w 957464"/>
                <a:gd name="connsiteY908" fmla="*/ 176587 h 803310"/>
                <a:gd name="connsiteX909" fmla="*/ 86278 w 957464"/>
                <a:gd name="connsiteY909" fmla="*/ 180043 h 803310"/>
                <a:gd name="connsiteX910" fmla="*/ 89273 w 957464"/>
                <a:gd name="connsiteY910" fmla="*/ 184766 h 803310"/>
                <a:gd name="connsiteX911" fmla="*/ 84550 w 957464"/>
                <a:gd name="connsiteY911" fmla="*/ 184766 h 803310"/>
                <a:gd name="connsiteX912" fmla="*/ 77754 w 957464"/>
                <a:gd name="connsiteY912" fmla="*/ 184305 h 803310"/>
                <a:gd name="connsiteX913" fmla="*/ 69460 w 957464"/>
                <a:gd name="connsiteY913" fmla="*/ 183499 h 803310"/>
                <a:gd name="connsiteX914" fmla="*/ 60360 w 957464"/>
                <a:gd name="connsiteY914" fmla="*/ 182232 h 803310"/>
                <a:gd name="connsiteX915" fmla="*/ 54600 w 957464"/>
                <a:gd name="connsiteY915" fmla="*/ 181540 h 803310"/>
                <a:gd name="connsiteX916" fmla="*/ 48956 w 957464"/>
                <a:gd name="connsiteY916" fmla="*/ 180849 h 803310"/>
                <a:gd name="connsiteX917" fmla="*/ 43427 w 957464"/>
                <a:gd name="connsiteY917" fmla="*/ 180388 h 803310"/>
                <a:gd name="connsiteX918" fmla="*/ 38128 w 957464"/>
                <a:gd name="connsiteY918" fmla="*/ 180273 h 803310"/>
                <a:gd name="connsiteX919" fmla="*/ 33060 w 957464"/>
                <a:gd name="connsiteY919" fmla="*/ 180504 h 803310"/>
                <a:gd name="connsiteX920" fmla="*/ 27991 w 957464"/>
                <a:gd name="connsiteY920" fmla="*/ 181310 h 803310"/>
                <a:gd name="connsiteX921" fmla="*/ 23499 w 957464"/>
                <a:gd name="connsiteY921" fmla="*/ 183499 h 803310"/>
                <a:gd name="connsiteX922" fmla="*/ 20043 w 957464"/>
                <a:gd name="connsiteY922" fmla="*/ 187645 h 803310"/>
                <a:gd name="connsiteX923" fmla="*/ 19582 w 957464"/>
                <a:gd name="connsiteY923" fmla="*/ 189719 h 803310"/>
                <a:gd name="connsiteX924" fmla="*/ 20389 w 957464"/>
                <a:gd name="connsiteY924" fmla="*/ 195478 h 803310"/>
                <a:gd name="connsiteX925" fmla="*/ 22693 w 957464"/>
                <a:gd name="connsiteY925" fmla="*/ 200547 h 803310"/>
                <a:gd name="connsiteX926" fmla="*/ 26033 w 957464"/>
                <a:gd name="connsiteY926" fmla="*/ 205154 h 803310"/>
                <a:gd name="connsiteX927" fmla="*/ 29719 w 957464"/>
                <a:gd name="connsiteY927" fmla="*/ 209532 h 803310"/>
                <a:gd name="connsiteX928" fmla="*/ 36170 w 957464"/>
                <a:gd name="connsiteY928" fmla="*/ 216098 h 803310"/>
                <a:gd name="connsiteX929" fmla="*/ 43196 w 957464"/>
                <a:gd name="connsiteY929" fmla="*/ 222663 h 803310"/>
                <a:gd name="connsiteX930" fmla="*/ 50223 w 957464"/>
                <a:gd name="connsiteY930" fmla="*/ 229114 h 803310"/>
                <a:gd name="connsiteX931" fmla="*/ 56904 w 957464"/>
                <a:gd name="connsiteY931" fmla="*/ 235334 h 803310"/>
                <a:gd name="connsiteX932" fmla="*/ 59899 w 957464"/>
                <a:gd name="connsiteY932" fmla="*/ 238214 h 803310"/>
                <a:gd name="connsiteX933" fmla="*/ 62548 w 957464"/>
                <a:gd name="connsiteY933" fmla="*/ 240864 h 803310"/>
                <a:gd name="connsiteX934" fmla="*/ 64852 w 957464"/>
                <a:gd name="connsiteY934" fmla="*/ 243283 h 803310"/>
                <a:gd name="connsiteX935" fmla="*/ 66580 w 957464"/>
                <a:gd name="connsiteY935" fmla="*/ 245356 h 803310"/>
                <a:gd name="connsiteX936" fmla="*/ 67386 w 957464"/>
                <a:gd name="connsiteY936" fmla="*/ 246623 h 803310"/>
                <a:gd name="connsiteX937" fmla="*/ 66119 w 957464"/>
                <a:gd name="connsiteY937" fmla="*/ 246969 h 803310"/>
                <a:gd name="connsiteX938" fmla="*/ 64392 w 957464"/>
                <a:gd name="connsiteY938" fmla="*/ 247314 h 803310"/>
                <a:gd name="connsiteX939" fmla="*/ 62318 w 957464"/>
                <a:gd name="connsiteY939" fmla="*/ 247545 h 803310"/>
                <a:gd name="connsiteX940" fmla="*/ 59899 w 957464"/>
                <a:gd name="connsiteY940" fmla="*/ 247660 h 803310"/>
                <a:gd name="connsiteX941" fmla="*/ 52872 w 957464"/>
                <a:gd name="connsiteY941" fmla="*/ 248121 h 803310"/>
                <a:gd name="connsiteX942" fmla="*/ 44809 w 957464"/>
                <a:gd name="connsiteY942" fmla="*/ 248466 h 803310"/>
                <a:gd name="connsiteX943" fmla="*/ 36285 w 957464"/>
                <a:gd name="connsiteY943" fmla="*/ 248812 h 803310"/>
                <a:gd name="connsiteX944" fmla="*/ 27876 w 957464"/>
                <a:gd name="connsiteY944" fmla="*/ 249272 h 803310"/>
                <a:gd name="connsiteX945" fmla="*/ 19928 w 957464"/>
                <a:gd name="connsiteY945" fmla="*/ 250079 h 803310"/>
                <a:gd name="connsiteX946" fmla="*/ 12325 w 957464"/>
                <a:gd name="connsiteY946" fmla="*/ 251461 h 803310"/>
                <a:gd name="connsiteX947" fmla="*/ 5990 w 957464"/>
                <a:gd name="connsiteY947" fmla="*/ 254686 h 803310"/>
                <a:gd name="connsiteX948" fmla="*/ 1843 w 957464"/>
                <a:gd name="connsiteY948" fmla="*/ 261367 h 803310"/>
                <a:gd name="connsiteX949" fmla="*/ 2880 w 957464"/>
                <a:gd name="connsiteY949" fmla="*/ 267818 h 803310"/>
                <a:gd name="connsiteX950" fmla="*/ 5875 w 957464"/>
                <a:gd name="connsiteY950" fmla="*/ 273347 h 803310"/>
                <a:gd name="connsiteX951" fmla="*/ 10137 w 957464"/>
                <a:gd name="connsiteY951" fmla="*/ 278070 h 803310"/>
                <a:gd name="connsiteX952" fmla="*/ 14744 w 957464"/>
                <a:gd name="connsiteY952" fmla="*/ 282332 h 803310"/>
                <a:gd name="connsiteX953" fmla="*/ 22462 w 957464"/>
                <a:gd name="connsiteY953" fmla="*/ 288552 h 803310"/>
                <a:gd name="connsiteX954" fmla="*/ 30756 w 957464"/>
                <a:gd name="connsiteY954" fmla="*/ 294658 h 803310"/>
                <a:gd name="connsiteX955" fmla="*/ 39050 w 957464"/>
                <a:gd name="connsiteY955" fmla="*/ 300532 h 803310"/>
                <a:gd name="connsiteX956" fmla="*/ 46998 w 957464"/>
                <a:gd name="connsiteY956" fmla="*/ 306177 h 803310"/>
                <a:gd name="connsiteX957" fmla="*/ 50569 w 957464"/>
                <a:gd name="connsiteY957" fmla="*/ 308826 h 803310"/>
                <a:gd name="connsiteX958" fmla="*/ 53794 w 957464"/>
                <a:gd name="connsiteY958" fmla="*/ 311360 h 803310"/>
                <a:gd name="connsiteX959" fmla="*/ 56559 w 957464"/>
                <a:gd name="connsiteY959" fmla="*/ 313664 h 803310"/>
                <a:gd name="connsiteX960" fmla="*/ 58632 w 957464"/>
                <a:gd name="connsiteY960" fmla="*/ 315622 h 803310"/>
                <a:gd name="connsiteX961" fmla="*/ 59554 w 957464"/>
                <a:gd name="connsiteY961" fmla="*/ 316544 h 803310"/>
                <a:gd name="connsiteX962" fmla="*/ 55407 w 957464"/>
                <a:gd name="connsiteY962" fmla="*/ 317926 h 803310"/>
                <a:gd name="connsiteX963" fmla="*/ 49302 w 957464"/>
                <a:gd name="connsiteY963" fmla="*/ 319654 h 803310"/>
                <a:gd name="connsiteX964" fmla="*/ 41814 w 957464"/>
                <a:gd name="connsiteY964" fmla="*/ 321497 h 803310"/>
                <a:gd name="connsiteX965" fmla="*/ 33751 w 957464"/>
                <a:gd name="connsiteY965" fmla="*/ 323110 h 803310"/>
                <a:gd name="connsiteX966" fmla="*/ 23384 w 957464"/>
                <a:gd name="connsiteY966" fmla="*/ 325529 h 803310"/>
                <a:gd name="connsiteX967" fmla="*/ 13592 w 957464"/>
                <a:gd name="connsiteY967" fmla="*/ 328063 h 803310"/>
                <a:gd name="connsiteX968" fmla="*/ 5414 w 957464"/>
                <a:gd name="connsiteY968" fmla="*/ 332555 h 803310"/>
                <a:gd name="connsiteX969" fmla="*/ 0 w 957464"/>
                <a:gd name="connsiteY969" fmla="*/ 340734 h 803310"/>
                <a:gd name="connsiteX970" fmla="*/ 0 w 957464"/>
                <a:gd name="connsiteY970" fmla="*/ 343844 h 803310"/>
                <a:gd name="connsiteX971" fmla="*/ 2304 w 957464"/>
                <a:gd name="connsiteY971" fmla="*/ 350179 h 803310"/>
                <a:gd name="connsiteX972" fmla="*/ 6335 w 957464"/>
                <a:gd name="connsiteY972" fmla="*/ 355248 h 803310"/>
                <a:gd name="connsiteX973" fmla="*/ 11404 w 957464"/>
                <a:gd name="connsiteY973" fmla="*/ 359510 h 803310"/>
                <a:gd name="connsiteX974" fmla="*/ 16587 w 957464"/>
                <a:gd name="connsiteY974" fmla="*/ 363311 h 803310"/>
                <a:gd name="connsiteX975" fmla="*/ 25227 w 957464"/>
                <a:gd name="connsiteY975" fmla="*/ 368610 h 803310"/>
                <a:gd name="connsiteX976" fmla="*/ 34442 w 957464"/>
                <a:gd name="connsiteY976" fmla="*/ 373678 h 803310"/>
                <a:gd name="connsiteX977" fmla="*/ 43657 w 957464"/>
                <a:gd name="connsiteY977" fmla="*/ 378516 h 803310"/>
                <a:gd name="connsiteX978" fmla="*/ 52412 w 957464"/>
                <a:gd name="connsiteY978" fmla="*/ 383239 h 803310"/>
                <a:gd name="connsiteX979" fmla="*/ 56328 w 957464"/>
                <a:gd name="connsiteY979" fmla="*/ 385428 h 803310"/>
                <a:gd name="connsiteX980" fmla="*/ 59899 w 957464"/>
                <a:gd name="connsiteY980" fmla="*/ 387501 h 803310"/>
                <a:gd name="connsiteX981" fmla="*/ 63009 w 957464"/>
                <a:gd name="connsiteY981" fmla="*/ 389459 h 803310"/>
                <a:gd name="connsiteX982" fmla="*/ 65428 w 957464"/>
                <a:gd name="connsiteY982" fmla="*/ 391187 h 803310"/>
                <a:gd name="connsiteX983" fmla="*/ 66350 w 957464"/>
                <a:gd name="connsiteY983" fmla="*/ 391763 h 803310"/>
                <a:gd name="connsiteX984" fmla="*/ 62779 w 957464"/>
                <a:gd name="connsiteY984" fmla="*/ 394182 h 803310"/>
                <a:gd name="connsiteX985" fmla="*/ 57365 w 957464"/>
                <a:gd name="connsiteY985" fmla="*/ 397177 h 803310"/>
                <a:gd name="connsiteX986" fmla="*/ 50684 w 957464"/>
                <a:gd name="connsiteY986" fmla="*/ 400402 h 803310"/>
                <a:gd name="connsiteX987" fmla="*/ 43427 w 957464"/>
                <a:gd name="connsiteY987" fmla="*/ 403513 h 803310"/>
                <a:gd name="connsiteX988" fmla="*/ 34442 w 957464"/>
                <a:gd name="connsiteY988" fmla="*/ 407660 h 803310"/>
                <a:gd name="connsiteX989" fmla="*/ 26033 w 957464"/>
                <a:gd name="connsiteY989" fmla="*/ 411806 h 803310"/>
                <a:gd name="connsiteX990" fmla="*/ 19237 w 957464"/>
                <a:gd name="connsiteY990" fmla="*/ 417336 h 803310"/>
                <a:gd name="connsiteX991" fmla="*/ 14975 w 957464"/>
                <a:gd name="connsiteY991" fmla="*/ 425514 h 803310"/>
                <a:gd name="connsiteX992" fmla="*/ 15436 w 957464"/>
                <a:gd name="connsiteY992" fmla="*/ 430928 h 803310"/>
                <a:gd name="connsiteX993" fmla="*/ 19122 w 957464"/>
                <a:gd name="connsiteY993" fmla="*/ 437609 h 803310"/>
                <a:gd name="connsiteX994" fmla="*/ 24190 w 957464"/>
                <a:gd name="connsiteY994" fmla="*/ 442562 h 803310"/>
                <a:gd name="connsiteX995" fmla="*/ 29950 w 957464"/>
                <a:gd name="connsiteY995" fmla="*/ 446248 h 803310"/>
                <a:gd name="connsiteX996" fmla="*/ 35709 w 957464"/>
                <a:gd name="connsiteY996" fmla="*/ 449358 h 803310"/>
                <a:gd name="connsiteX997" fmla="*/ 44924 w 957464"/>
                <a:gd name="connsiteY997" fmla="*/ 453390 h 803310"/>
                <a:gd name="connsiteX998" fmla="*/ 54716 w 957464"/>
                <a:gd name="connsiteY998" fmla="*/ 457191 h 803310"/>
                <a:gd name="connsiteX999" fmla="*/ 64507 w 957464"/>
                <a:gd name="connsiteY999" fmla="*/ 460762 h 803310"/>
                <a:gd name="connsiteX1000" fmla="*/ 73837 w 957464"/>
                <a:gd name="connsiteY1000" fmla="*/ 464333 h 803310"/>
                <a:gd name="connsiteX1001" fmla="*/ 77984 w 957464"/>
                <a:gd name="connsiteY1001" fmla="*/ 465946 h 803310"/>
                <a:gd name="connsiteX1002" fmla="*/ 81785 w 957464"/>
                <a:gd name="connsiteY1002" fmla="*/ 467559 h 803310"/>
                <a:gd name="connsiteX1003" fmla="*/ 85126 w 957464"/>
                <a:gd name="connsiteY1003" fmla="*/ 469056 h 803310"/>
                <a:gd name="connsiteX1004" fmla="*/ 87775 w 957464"/>
                <a:gd name="connsiteY1004" fmla="*/ 470438 h 803310"/>
                <a:gd name="connsiteX1005" fmla="*/ 88697 w 957464"/>
                <a:gd name="connsiteY1005" fmla="*/ 471014 h 803310"/>
                <a:gd name="connsiteX1006" fmla="*/ 86163 w 957464"/>
                <a:gd name="connsiteY1006" fmla="*/ 473779 h 803310"/>
                <a:gd name="connsiteX1007" fmla="*/ 82246 w 957464"/>
                <a:gd name="connsiteY1007" fmla="*/ 477465 h 803310"/>
                <a:gd name="connsiteX1008" fmla="*/ 77178 w 957464"/>
                <a:gd name="connsiteY1008" fmla="*/ 481612 h 803310"/>
                <a:gd name="connsiteX1009" fmla="*/ 71418 w 957464"/>
                <a:gd name="connsiteY1009" fmla="*/ 485759 h 803310"/>
                <a:gd name="connsiteX1010" fmla="*/ 63931 w 957464"/>
                <a:gd name="connsiteY1010" fmla="*/ 491633 h 803310"/>
                <a:gd name="connsiteX1011" fmla="*/ 56789 w 957464"/>
                <a:gd name="connsiteY1011" fmla="*/ 497508 h 803310"/>
                <a:gd name="connsiteX1012" fmla="*/ 50914 w 957464"/>
                <a:gd name="connsiteY1012" fmla="*/ 504189 h 803310"/>
                <a:gd name="connsiteX1013" fmla="*/ 47343 w 957464"/>
                <a:gd name="connsiteY1013" fmla="*/ 512483 h 803310"/>
                <a:gd name="connsiteX1014" fmla="*/ 47343 w 957464"/>
                <a:gd name="connsiteY1014" fmla="*/ 514441 h 803310"/>
                <a:gd name="connsiteX1015" fmla="*/ 47574 w 957464"/>
                <a:gd name="connsiteY1015" fmla="*/ 516515 h 803310"/>
                <a:gd name="connsiteX1016" fmla="*/ 48150 w 957464"/>
                <a:gd name="connsiteY1016" fmla="*/ 518703 h 803310"/>
                <a:gd name="connsiteX1017" fmla="*/ 49186 w 957464"/>
                <a:gd name="connsiteY1017" fmla="*/ 521007 h 803310"/>
                <a:gd name="connsiteX1018" fmla="*/ 55637 w 957464"/>
                <a:gd name="connsiteY1018" fmla="*/ 528840 h 803310"/>
                <a:gd name="connsiteX1019" fmla="*/ 63124 w 957464"/>
                <a:gd name="connsiteY1019" fmla="*/ 533563 h 803310"/>
                <a:gd name="connsiteX1020" fmla="*/ 71188 w 957464"/>
                <a:gd name="connsiteY1020" fmla="*/ 536558 h 803310"/>
                <a:gd name="connsiteX1021" fmla="*/ 79251 w 957464"/>
                <a:gd name="connsiteY1021" fmla="*/ 538977 h 803310"/>
                <a:gd name="connsiteX1022" fmla="*/ 88927 w 957464"/>
                <a:gd name="connsiteY1022" fmla="*/ 541165 h 803310"/>
                <a:gd name="connsiteX1023" fmla="*/ 98718 w 957464"/>
                <a:gd name="connsiteY1023" fmla="*/ 543239 h 803310"/>
                <a:gd name="connsiteX1024" fmla="*/ 108049 w 957464"/>
                <a:gd name="connsiteY1024" fmla="*/ 545197 h 803310"/>
                <a:gd name="connsiteX1025" fmla="*/ 116458 w 957464"/>
                <a:gd name="connsiteY1025" fmla="*/ 547155 h 803310"/>
                <a:gd name="connsiteX1026" fmla="*/ 119453 w 957464"/>
                <a:gd name="connsiteY1026" fmla="*/ 547962 h 803310"/>
                <a:gd name="connsiteX1027" fmla="*/ 122217 w 957464"/>
                <a:gd name="connsiteY1027" fmla="*/ 548768 h 803310"/>
                <a:gd name="connsiteX1028" fmla="*/ 124521 w 957464"/>
                <a:gd name="connsiteY1028" fmla="*/ 549459 h 803310"/>
                <a:gd name="connsiteX1029" fmla="*/ 126249 w 957464"/>
                <a:gd name="connsiteY1029" fmla="*/ 550150 h 803310"/>
                <a:gd name="connsiteX1030" fmla="*/ 124521 w 957464"/>
                <a:gd name="connsiteY1030" fmla="*/ 553606 h 803310"/>
                <a:gd name="connsiteX1031" fmla="*/ 121526 w 957464"/>
                <a:gd name="connsiteY1031" fmla="*/ 558098 h 803310"/>
                <a:gd name="connsiteX1032" fmla="*/ 117610 w 957464"/>
                <a:gd name="connsiteY1032" fmla="*/ 563282 h 803310"/>
                <a:gd name="connsiteX1033" fmla="*/ 113117 w 957464"/>
                <a:gd name="connsiteY1033" fmla="*/ 568581 h 803310"/>
                <a:gd name="connsiteX1034" fmla="*/ 107588 w 957464"/>
                <a:gd name="connsiteY1034" fmla="*/ 575377 h 803310"/>
                <a:gd name="connsiteX1035" fmla="*/ 102404 w 957464"/>
                <a:gd name="connsiteY1035" fmla="*/ 582058 h 803310"/>
                <a:gd name="connsiteX1036" fmla="*/ 98258 w 957464"/>
                <a:gd name="connsiteY1036" fmla="*/ 589200 h 803310"/>
                <a:gd name="connsiteX1037" fmla="*/ 95839 w 957464"/>
                <a:gd name="connsiteY1037" fmla="*/ 597148 h 803310"/>
                <a:gd name="connsiteX1038" fmla="*/ 95839 w 957464"/>
                <a:gd name="connsiteY1038" fmla="*/ 599797 h 803310"/>
                <a:gd name="connsiteX1039" fmla="*/ 96299 w 957464"/>
                <a:gd name="connsiteY1039" fmla="*/ 602677 h 803310"/>
                <a:gd name="connsiteX1040" fmla="*/ 97336 w 957464"/>
                <a:gd name="connsiteY1040" fmla="*/ 605672 h 803310"/>
                <a:gd name="connsiteX1041" fmla="*/ 99064 w 957464"/>
                <a:gd name="connsiteY1041" fmla="*/ 608782 h 803310"/>
                <a:gd name="connsiteX1042" fmla="*/ 103441 w 957464"/>
                <a:gd name="connsiteY1042" fmla="*/ 613620 h 803310"/>
                <a:gd name="connsiteX1043" fmla="*/ 108279 w 957464"/>
                <a:gd name="connsiteY1043" fmla="*/ 616846 h 803310"/>
                <a:gd name="connsiteX1044" fmla="*/ 113232 w 957464"/>
                <a:gd name="connsiteY1044" fmla="*/ 618919 h 803310"/>
                <a:gd name="connsiteX1045" fmla="*/ 117955 w 957464"/>
                <a:gd name="connsiteY1045" fmla="*/ 620301 h 803310"/>
                <a:gd name="connsiteX1046" fmla="*/ 133160 w 957464"/>
                <a:gd name="connsiteY1046" fmla="*/ 622490 h 803310"/>
                <a:gd name="connsiteX1047" fmla="*/ 149287 w 957464"/>
                <a:gd name="connsiteY1047" fmla="*/ 623411 h 803310"/>
                <a:gd name="connsiteX1048" fmla="*/ 164031 w 957464"/>
                <a:gd name="connsiteY1048" fmla="*/ 624103 h 803310"/>
                <a:gd name="connsiteX1049" fmla="*/ 175435 w 957464"/>
                <a:gd name="connsiteY1049" fmla="*/ 625485 h 803310"/>
                <a:gd name="connsiteX1050" fmla="*/ 175666 w 957464"/>
                <a:gd name="connsiteY1050" fmla="*/ 625485 h 803310"/>
                <a:gd name="connsiteX1051" fmla="*/ 175896 w 957464"/>
                <a:gd name="connsiteY1051" fmla="*/ 625485 h 803310"/>
                <a:gd name="connsiteX1052" fmla="*/ 176126 w 957464"/>
                <a:gd name="connsiteY1052" fmla="*/ 625485 h 803310"/>
                <a:gd name="connsiteX1053" fmla="*/ 176357 w 957464"/>
                <a:gd name="connsiteY1053" fmla="*/ 625485 h 803310"/>
                <a:gd name="connsiteX1054" fmla="*/ 177163 w 957464"/>
                <a:gd name="connsiteY1054" fmla="*/ 625715 h 803310"/>
                <a:gd name="connsiteX1055" fmla="*/ 174168 w 957464"/>
                <a:gd name="connsiteY1055" fmla="*/ 635046 h 803310"/>
                <a:gd name="connsiteX1056" fmla="*/ 168178 w 957464"/>
                <a:gd name="connsiteY1056" fmla="*/ 647371 h 803310"/>
                <a:gd name="connsiteX1057" fmla="*/ 161958 w 957464"/>
                <a:gd name="connsiteY1057" fmla="*/ 661194 h 803310"/>
                <a:gd name="connsiteX1058" fmla="*/ 158272 w 957464"/>
                <a:gd name="connsiteY1058" fmla="*/ 674902 h 803310"/>
                <a:gd name="connsiteX1059" fmla="*/ 158272 w 957464"/>
                <a:gd name="connsiteY1059" fmla="*/ 678473 h 803310"/>
                <a:gd name="connsiteX1060" fmla="*/ 158848 w 957464"/>
                <a:gd name="connsiteY1060" fmla="*/ 682389 h 803310"/>
                <a:gd name="connsiteX1061" fmla="*/ 160345 w 957464"/>
                <a:gd name="connsiteY1061" fmla="*/ 686536 h 803310"/>
                <a:gd name="connsiteX1062" fmla="*/ 163340 w 957464"/>
                <a:gd name="connsiteY1062" fmla="*/ 690913 h 803310"/>
                <a:gd name="connsiteX1063" fmla="*/ 166796 w 957464"/>
                <a:gd name="connsiteY1063" fmla="*/ 693908 h 803310"/>
                <a:gd name="connsiteX1064" fmla="*/ 170367 w 957464"/>
                <a:gd name="connsiteY1064" fmla="*/ 696097 h 803310"/>
                <a:gd name="connsiteX1065" fmla="*/ 173938 w 957464"/>
                <a:gd name="connsiteY1065" fmla="*/ 697479 h 803310"/>
                <a:gd name="connsiteX1066" fmla="*/ 177278 w 957464"/>
                <a:gd name="connsiteY1066" fmla="*/ 698401 h 803310"/>
                <a:gd name="connsiteX1067" fmla="*/ 194326 w 957464"/>
                <a:gd name="connsiteY1067" fmla="*/ 699207 h 803310"/>
                <a:gd name="connsiteX1068" fmla="*/ 212296 w 957464"/>
                <a:gd name="connsiteY1068" fmla="*/ 697364 h 803310"/>
                <a:gd name="connsiteX1069" fmla="*/ 228308 w 957464"/>
                <a:gd name="connsiteY1069" fmla="*/ 695175 h 803310"/>
                <a:gd name="connsiteX1070" fmla="*/ 239481 w 957464"/>
                <a:gd name="connsiteY1070" fmla="*/ 694830 h 803310"/>
                <a:gd name="connsiteX1071" fmla="*/ 239481 w 957464"/>
                <a:gd name="connsiteY1071" fmla="*/ 698285 h 803310"/>
                <a:gd name="connsiteX1072" fmla="*/ 238214 w 957464"/>
                <a:gd name="connsiteY1072" fmla="*/ 707385 h 803310"/>
                <a:gd name="connsiteX1073" fmla="*/ 235795 w 957464"/>
                <a:gd name="connsiteY1073" fmla="*/ 718328 h 803310"/>
                <a:gd name="connsiteX1074" fmla="*/ 233261 w 957464"/>
                <a:gd name="connsiteY1074" fmla="*/ 730078 h 803310"/>
                <a:gd name="connsiteX1075" fmla="*/ 231533 w 957464"/>
                <a:gd name="connsiteY1075" fmla="*/ 741597 h 803310"/>
                <a:gd name="connsiteX1076" fmla="*/ 231533 w 957464"/>
                <a:gd name="connsiteY1076" fmla="*/ 746896 h 803310"/>
                <a:gd name="connsiteX1077" fmla="*/ 232224 w 957464"/>
                <a:gd name="connsiteY1077" fmla="*/ 752540 h 803310"/>
                <a:gd name="connsiteX1078" fmla="*/ 234643 w 957464"/>
                <a:gd name="connsiteY1078" fmla="*/ 758415 h 803310"/>
                <a:gd name="connsiteX1079" fmla="*/ 239596 w 957464"/>
                <a:gd name="connsiteY1079" fmla="*/ 764405 h 803310"/>
                <a:gd name="connsiteX1080" fmla="*/ 242015 w 957464"/>
                <a:gd name="connsiteY1080" fmla="*/ 766133 h 803310"/>
                <a:gd name="connsiteX1081" fmla="*/ 244550 w 957464"/>
                <a:gd name="connsiteY1081" fmla="*/ 767400 h 803310"/>
                <a:gd name="connsiteX1082" fmla="*/ 247084 w 957464"/>
                <a:gd name="connsiteY1082" fmla="*/ 768321 h 803310"/>
                <a:gd name="connsiteX1083" fmla="*/ 249388 w 957464"/>
                <a:gd name="connsiteY1083" fmla="*/ 768897 h 803310"/>
                <a:gd name="connsiteX1084" fmla="*/ 249733 w 957464"/>
                <a:gd name="connsiteY1084" fmla="*/ 768897 h 803310"/>
                <a:gd name="connsiteX1085" fmla="*/ 259755 w 957464"/>
                <a:gd name="connsiteY1085" fmla="*/ 769358 h 803310"/>
                <a:gd name="connsiteX1086" fmla="*/ 269085 w 957464"/>
                <a:gd name="connsiteY1086" fmla="*/ 767745 h 803310"/>
                <a:gd name="connsiteX1087" fmla="*/ 278070 w 957464"/>
                <a:gd name="connsiteY1087" fmla="*/ 764981 h 803310"/>
                <a:gd name="connsiteX1088" fmla="*/ 287285 w 957464"/>
                <a:gd name="connsiteY1088" fmla="*/ 761871 h 803310"/>
                <a:gd name="connsiteX1089" fmla="*/ 295464 w 957464"/>
                <a:gd name="connsiteY1089" fmla="*/ 758991 h 803310"/>
                <a:gd name="connsiteX1090" fmla="*/ 303066 w 957464"/>
                <a:gd name="connsiteY1090" fmla="*/ 756802 h 803310"/>
                <a:gd name="connsiteX1091" fmla="*/ 309056 w 957464"/>
                <a:gd name="connsiteY1091" fmla="*/ 755535 h 803310"/>
                <a:gd name="connsiteX1092" fmla="*/ 312512 w 957464"/>
                <a:gd name="connsiteY1092" fmla="*/ 755305 h 803310"/>
                <a:gd name="connsiteX1093" fmla="*/ 312742 w 957464"/>
                <a:gd name="connsiteY1093" fmla="*/ 755305 h 803310"/>
                <a:gd name="connsiteX1094" fmla="*/ 312858 w 957464"/>
                <a:gd name="connsiteY1094" fmla="*/ 752425 h 803310"/>
                <a:gd name="connsiteX1095" fmla="*/ 322534 w 957464"/>
                <a:gd name="connsiteY1095" fmla="*/ 739524 h 803310"/>
                <a:gd name="connsiteX1096" fmla="*/ 320345 w 957464"/>
                <a:gd name="connsiteY1096" fmla="*/ 738141 h 803310"/>
                <a:gd name="connsiteX1097" fmla="*/ 318041 w 957464"/>
                <a:gd name="connsiteY1097" fmla="*/ 736989 h 803310"/>
                <a:gd name="connsiteX1098" fmla="*/ 315853 w 957464"/>
                <a:gd name="connsiteY1098" fmla="*/ 736183 h 803310"/>
                <a:gd name="connsiteX1099" fmla="*/ 313664 w 957464"/>
                <a:gd name="connsiteY1099" fmla="*/ 735607 h 803310"/>
                <a:gd name="connsiteX1100" fmla="*/ 303988 w 957464"/>
                <a:gd name="connsiteY1100" fmla="*/ 735146 h 803310"/>
                <a:gd name="connsiteX1101" fmla="*/ 294888 w 957464"/>
                <a:gd name="connsiteY1101" fmla="*/ 736644 h 803310"/>
                <a:gd name="connsiteX1102" fmla="*/ 286018 w 957464"/>
                <a:gd name="connsiteY1102" fmla="*/ 739408 h 803310"/>
                <a:gd name="connsiteX1103" fmla="*/ 276918 w 957464"/>
                <a:gd name="connsiteY1103" fmla="*/ 742403 h 803310"/>
                <a:gd name="connsiteX1104" fmla="*/ 270352 w 957464"/>
                <a:gd name="connsiteY1104" fmla="*/ 744707 h 803310"/>
                <a:gd name="connsiteX1105" fmla="*/ 263902 w 957464"/>
                <a:gd name="connsiteY1105" fmla="*/ 746550 h 803310"/>
                <a:gd name="connsiteX1106" fmla="*/ 258257 w 957464"/>
                <a:gd name="connsiteY1106" fmla="*/ 747933 h 803310"/>
                <a:gd name="connsiteX1107" fmla="*/ 253880 w 957464"/>
                <a:gd name="connsiteY1107" fmla="*/ 748739 h 803310"/>
                <a:gd name="connsiteX1108" fmla="*/ 253880 w 957464"/>
                <a:gd name="connsiteY1108" fmla="*/ 746205 h 803310"/>
                <a:gd name="connsiteX1109" fmla="*/ 255147 w 957464"/>
                <a:gd name="connsiteY1109" fmla="*/ 736989 h 803310"/>
                <a:gd name="connsiteX1110" fmla="*/ 257566 w 957464"/>
                <a:gd name="connsiteY1110" fmla="*/ 726046 h 803310"/>
                <a:gd name="connsiteX1111" fmla="*/ 259985 w 957464"/>
                <a:gd name="connsiteY1111" fmla="*/ 714412 h 803310"/>
                <a:gd name="connsiteX1112" fmla="*/ 261598 w 957464"/>
                <a:gd name="connsiteY1112" fmla="*/ 703239 h 803310"/>
                <a:gd name="connsiteX1113" fmla="*/ 261598 w 957464"/>
                <a:gd name="connsiteY1113" fmla="*/ 698401 h 803310"/>
                <a:gd name="connsiteX1114" fmla="*/ 261022 w 957464"/>
                <a:gd name="connsiteY1114" fmla="*/ 693332 h 803310"/>
                <a:gd name="connsiteX1115" fmla="*/ 259064 w 957464"/>
                <a:gd name="connsiteY1115" fmla="*/ 687918 h 803310"/>
                <a:gd name="connsiteX1116" fmla="*/ 254917 w 957464"/>
                <a:gd name="connsiteY1116" fmla="*/ 682043 h 803310"/>
                <a:gd name="connsiteX1117" fmla="*/ 251807 w 957464"/>
                <a:gd name="connsiteY1117" fmla="*/ 679624 h 803310"/>
                <a:gd name="connsiteX1118" fmla="*/ 248581 w 957464"/>
                <a:gd name="connsiteY1118" fmla="*/ 677781 h 803310"/>
                <a:gd name="connsiteX1119" fmla="*/ 245471 w 957464"/>
                <a:gd name="connsiteY1119" fmla="*/ 676514 h 803310"/>
                <a:gd name="connsiteX1120" fmla="*/ 242476 w 957464"/>
                <a:gd name="connsiteY1120" fmla="*/ 675593 h 803310"/>
                <a:gd name="connsiteX1121" fmla="*/ 226234 w 957464"/>
                <a:gd name="connsiteY1121" fmla="*/ 674786 h 803310"/>
                <a:gd name="connsiteX1122" fmla="*/ 208841 w 957464"/>
                <a:gd name="connsiteY1122" fmla="*/ 676399 h 803310"/>
                <a:gd name="connsiteX1123" fmla="*/ 192944 w 957464"/>
                <a:gd name="connsiteY1123" fmla="*/ 678473 h 803310"/>
                <a:gd name="connsiteX1124" fmla="*/ 181310 w 957464"/>
                <a:gd name="connsiteY1124" fmla="*/ 678933 h 803310"/>
                <a:gd name="connsiteX1125" fmla="*/ 184420 w 957464"/>
                <a:gd name="connsiteY1125" fmla="*/ 669372 h 803310"/>
                <a:gd name="connsiteX1126" fmla="*/ 190295 w 957464"/>
                <a:gd name="connsiteY1126" fmla="*/ 657047 h 803310"/>
                <a:gd name="connsiteX1127" fmla="*/ 196170 w 957464"/>
                <a:gd name="connsiteY1127" fmla="*/ 643570 h 803310"/>
                <a:gd name="connsiteX1128" fmla="*/ 199625 w 957464"/>
                <a:gd name="connsiteY1128" fmla="*/ 630438 h 803310"/>
                <a:gd name="connsiteX1129" fmla="*/ 199625 w 957464"/>
                <a:gd name="connsiteY1129" fmla="*/ 627213 h 803310"/>
                <a:gd name="connsiteX1130" fmla="*/ 199164 w 957464"/>
                <a:gd name="connsiteY1130" fmla="*/ 623757 h 803310"/>
                <a:gd name="connsiteX1131" fmla="*/ 197897 w 957464"/>
                <a:gd name="connsiteY1131" fmla="*/ 620071 h 803310"/>
                <a:gd name="connsiteX1132" fmla="*/ 195594 w 957464"/>
                <a:gd name="connsiteY1132" fmla="*/ 616154 h 803310"/>
                <a:gd name="connsiteX1133" fmla="*/ 191332 w 957464"/>
                <a:gd name="connsiteY1133" fmla="*/ 612008 h 803310"/>
                <a:gd name="connsiteX1134" fmla="*/ 186839 w 957464"/>
                <a:gd name="connsiteY1134" fmla="*/ 609243 h 803310"/>
                <a:gd name="connsiteX1135" fmla="*/ 182347 w 957464"/>
                <a:gd name="connsiteY1135" fmla="*/ 607400 h 803310"/>
                <a:gd name="connsiteX1136" fmla="*/ 177969 w 957464"/>
                <a:gd name="connsiteY1136" fmla="*/ 606018 h 803310"/>
                <a:gd name="connsiteX1137" fmla="*/ 162995 w 957464"/>
                <a:gd name="connsiteY1137" fmla="*/ 603829 h 803310"/>
                <a:gd name="connsiteX1138" fmla="*/ 147098 w 957464"/>
                <a:gd name="connsiteY1138" fmla="*/ 602792 h 803310"/>
                <a:gd name="connsiteX1139" fmla="*/ 132239 w 957464"/>
                <a:gd name="connsiteY1139" fmla="*/ 601986 h 803310"/>
                <a:gd name="connsiteX1140" fmla="*/ 120720 w 957464"/>
                <a:gd name="connsiteY1140" fmla="*/ 600489 h 803310"/>
                <a:gd name="connsiteX1141" fmla="*/ 120489 w 957464"/>
                <a:gd name="connsiteY1141" fmla="*/ 600489 h 803310"/>
                <a:gd name="connsiteX1142" fmla="*/ 120259 w 957464"/>
                <a:gd name="connsiteY1142" fmla="*/ 600489 h 803310"/>
                <a:gd name="connsiteX1143" fmla="*/ 120029 w 957464"/>
                <a:gd name="connsiteY1143" fmla="*/ 600489 h 803310"/>
                <a:gd name="connsiteX1144" fmla="*/ 119798 w 957464"/>
                <a:gd name="connsiteY1144" fmla="*/ 600489 h 803310"/>
                <a:gd name="connsiteX1145" fmla="*/ 121641 w 957464"/>
                <a:gd name="connsiteY1145" fmla="*/ 596918 h 803310"/>
                <a:gd name="connsiteX1146" fmla="*/ 124636 w 957464"/>
                <a:gd name="connsiteY1146" fmla="*/ 592425 h 803310"/>
                <a:gd name="connsiteX1147" fmla="*/ 128437 w 957464"/>
                <a:gd name="connsiteY1147" fmla="*/ 587472 h 803310"/>
                <a:gd name="connsiteX1148" fmla="*/ 132700 w 957464"/>
                <a:gd name="connsiteY1148" fmla="*/ 582404 h 803310"/>
                <a:gd name="connsiteX1149" fmla="*/ 137998 w 957464"/>
                <a:gd name="connsiteY1149" fmla="*/ 575607 h 803310"/>
                <a:gd name="connsiteX1150" fmla="*/ 142952 w 957464"/>
                <a:gd name="connsiteY1150" fmla="*/ 568926 h 803310"/>
                <a:gd name="connsiteX1151" fmla="*/ 146868 w 957464"/>
                <a:gd name="connsiteY1151" fmla="*/ 561900 h 803310"/>
                <a:gd name="connsiteX1152" fmla="*/ 149172 w 957464"/>
                <a:gd name="connsiteY1152" fmla="*/ 554182 h 803310"/>
                <a:gd name="connsiteX1153" fmla="*/ 149172 w 957464"/>
                <a:gd name="connsiteY1153" fmla="*/ 551993 h 803310"/>
                <a:gd name="connsiteX1154" fmla="*/ 148941 w 957464"/>
                <a:gd name="connsiteY1154" fmla="*/ 549574 h 803310"/>
                <a:gd name="connsiteX1155" fmla="*/ 148250 w 957464"/>
                <a:gd name="connsiteY1155" fmla="*/ 546925 h 803310"/>
                <a:gd name="connsiteX1156" fmla="*/ 146983 w 957464"/>
                <a:gd name="connsiteY1156" fmla="*/ 544160 h 803310"/>
                <a:gd name="connsiteX1157" fmla="*/ 140533 w 957464"/>
                <a:gd name="connsiteY1157" fmla="*/ 537134 h 803310"/>
                <a:gd name="connsiteX1158" fmla="*/ 133506 w 957464"/>
                <a:gd name="connsiteY1158" fmla="*/ 532757 h 803310"/>
                <a:gd name="connsiteX1159" fmla="*/ 126018 w 957464"/>
                <a:gd name="connsiteY1159" fmla="*/ 529992 h 803310"/>
                <a:gd name="connsiteX1160" fmla="*/ 118416 w 957464"/>
                <a:gd name="connsiteY1160" fmla="*/ 527688 h 803310"/>
                <a:gd name="connsiteX1161" fmla="*/ 108970 w 957464"/>
                <a:gd name="connsiteY1161" fmla="*/ 525384 h 803310"/>
                <a:gd name="connsiteX1162" fmla="*/ 99294 w 957464"/>
                <a:gd name="connsiteY1162" fmla="*/ 523311 h 803310"/>
                <a:gd name="connsiteX1163" fmla="*/ 89964 w 957464"/>
                <a:gd name="connsiteY1163" fmla="*/ 521353 h 803310"/>
                <a:gd name="connsiteX1164" fmla="*/ 81440 w 957464"/>
                <a:gd name="connsiteY1164" fmla="*/ 519279 h 803310"/>
                <a:gd name="connsiteX1165" fmla="*/ 78675 w 957464"/>
                <a:gd name="connsiteY1165" fmla="*/ 518588 h 803310"/>
                <a:gd name="connsiteX1166" fmla="*/ 76141 w 957464"/>
                <a:gd name="connsiteY1166" fmla="*/ 517782 h 803310"/>
                <a:gd name="connsiteX1167" fmla="*/ 73952 w 957464"/>
                <a:gd name="connsiteY1167" fmla="*/ 517091 h 803310"/>
                <a:gd name="connsiteX1168" fmla="*/ 72224 w 957464"/>
                <a:gd name="connsiteY1168" fmla="*/ 516399 h 803310"/>
                <a:gd name="connsiteX1169" fmla="*/ 74874 w 957464"/>
                <a:gd name="connsiteY1169" fmla="*/ 513404 h 803310"/>
                <a:gd name="connsiteX1170" fmla="*/ 78790 w 957464"/>
                <a:gd name="connsiteY1170" fmla="*/ 509718 h 803310"/>
                <a:gd name="connsiteX1171" fmla="*/ 83513 w 957464"/>
                <a:gd name="connsiteY1171" fmla="*/ 505572 h 803310"/>
                <a:gd name="connsiteX1172" fmla="*/ 88927 w 957464"/>
                <a:gd name="connsiteY1172" fmla="*/ 501540 h 803310"/>
                <a:gd name="connsiteX1173" fmla="*/ 96415 w 957464"/>
                <a:gd name="connsiteY1173" fmla="*/ 495780 h 803310"/>
                <a:gd name="connsiteX1174" fmla="*/ 103441 w 957464"/>
                <a:gd name="connsiteY1174" fmla="*/ 490021 h 803310"/>
                <a:gd name="connsiteX1175" fmla="*/ 109085 w 957464"/>
                <a:gd name="connsiteY1175" fmla="*/ 483570 h 803310"/>
                <a:gd name="connsiteX1176" fmla="*/ 112426 w 957464"/>
                <a:gd name="connsiteY1176" fmla="*/ 475392 h 803310"/>
                <a:gd name="connsiteX1177" fmla="*/ 112426 w 957464"/>
                <a:gd name="connsiteY1177" fmla="*/ 473894 h 803310"/>
                <a:gd name="connsiteX1178" fmla="*/ 112426 w 957464"/>
                <a:gd name="connsiteY1178" fmla="*/ 472281 h 803310"/>
                <a:gd name="connsiteX1179" fmla="*/ 112080 w 957464"/>
                <a:gd name="connsiteY1179" fmla="*/ 470554 h 803310"/>
                <a:gd name="connsiteX1180" fmla="*/ 111504 w 957464"/>
                <a:gd name="connsiteY1180" fmla="*/ 468826 h 803310"/>
                <a:gd name="connsiteX1181" fmla="*/ 107588 w 957464"/>
                <a:gd name="connsiteY1181" fmla="*/ 462375 h 803310"/>
                <a:gd name="connsiteX1182" fmla="*/ 102635 w 957464"/>
                <a:gd name="connsiteY1182" fmla="*/ 457767 h 803310"/>
                <a:gd name="connsiteX1183" fmla="*/ 97106 w 957464"/>
                <a:gd name="connsiteY1183" fmla="*/ 454312 h 803310"/>
                <a:gd name="connsiteX1184" fmla="*/ 91461 w 957464"/>
                <a:gd name="connsiteY1184" fmla="*/ 451432 h 803310"/>
                <a:gd name="connsiteX1185" fmla="*/ 82361 w 957464"/>
                <a:gd name="connsiteY1185" fmla="*/ 447515 h 803310"/>
                <a:gd name="connsiteX1186" fmla="*/ 72685 w 957464"/>
                <a:gd name="connsiteY1186" fmla="*/ 443829 h 803310"/>
                <a:gd name="connsiteX1187" fmla="*/ 63009 w 957464"/>
                <a:gd name="connsiteY1187" fmla="*/ 440258 h 803310"/>
                <a:gd name="connsiteX1188" fmla="*/ 53909 w 957464"/>
                <a:gd name="connsiteY1188" fmla="*/ 436688 h 803310"/>
                <a:gd name="connsiteX1189" fmla="*/ 49878 w 957464"/>
                <a:gd name="connsiteY1189" fmla="*/ 435075 h 803310"/>
                <a:gd name="connsiteX1190" fmla="*/ 46191 w 957464"/>
                <a:gd name="connsiteY1190" fmla="*/ 433462 h 803310"/>
                <a:gd name="connsiteX1191" fmla="*/ 42966 w 957464"/>
                <a:gd name="connsiteY1191" fmla="*/ 431965 h 803310"/>
                <a:gd name="connsiteX1192" fmla="*/ 40317 w 957464"/>
                <a:gd name="connsiteY1192" fmla="*/ 430582 h 803310"/>
                <a:gd name="connsiteX1193" fmla="*/ 44118 w 957464"/>
                <a:gd name="connsiteY1193" fmla="*/ 428163 h 803310"/>
                <a:gd name="connsiteX1194" fmla="*/ 49532 w 957464"/>
                <a:gd name="connsiteY1194" fmla="*/ 425168 h 803310"/>
                <a:gd name="connsiteX1195" fmla="*/ 55983 w 957464"/>
                <a:gd name="connsiteY1195" fmla="*/ 422058 h 803310"/>
                <a:gd name="connsiteX1196" fmla="*/ 62894 w 957464"/>
                <a:gd name="connsiteY1196" fmla="*/ 419063 h 803310"/>
                <a:gd name="connsiteX1197" fmla="*/ 71533 w 957464"/>
                <a:gd name="connsiteY1197" fmla="*/ 414916 h 803310"/>
                <a:gd name="connsiteX1198" fmla="*/ 79597 w 957464"/>
                <a:gd name="connsiteY1198" fmla="*/ 410770 h 803310"/>
                <a:gd name="connsiteX1199" fmla="*/ 86163 w 957464"/>
                <a:gd name="connsiteY1199" fmla="*/ 405356 h 803310"/>
                <a:gd name="connsiteX1200" fmla="*/ 90194 w 957464"/>
                <a:gd name="connsiteY1200" fmla="*/ 397408 h 803310"/>
                <a:gd name="connsiteX1201" fmla="*/ 89964 w 957464"/>
                <a:gd name="connsiteY1201" fmla="*/ 393837 h 803310"/>
                <a:gd name="connsiteX1202" fmla="*/ 87084 w 957464"/>
                <a:gd name="connsiteY1202" fmla="*/ 387271 h 803310"/>
                <a:gd name="connsiteX1203" fmla="*/ 82937 w 957464"/>
                <a:gd name="connsiteY1203" fmla="*/ 382318 h 803310"/>
                <a:gd name="connsiteX1204" fmla="*/ 77984 w 957464"/>
                <a:gd name="connsiteY1204" fmla="*/ 378286 h 803310"/>
                <a:gd name="connsiteX1205" fmla="*/ 72800 w 957464"/>
                <a:gd name="connsiteY1205" fmla="*/ 374600 h 803310"/>
                <a:gd name="connsiteX1206" fmla="*/ 64276 w 957464"/>
                <a:gd name="connsiteY1206" fmla="*/ 369531 h 803310"/>
                <a:gd name="connsiteX1207" fmla="*/ 55176 w 957464"/>
                <a:gd name="connsiteY1207" fmla="*/ 364463 h 803310"/>
                <a:gd name="connsiteX1208" fmla="*/ 46076 w 957464"/>
                <a:gd name="connsiteY1208" fmla="*/ 359510 h 803310"/>
                <a:gd name="connsiteX1209" fmla="*/ 37322 w 957464"/>
                <a:gd name="connsiteY1209" fmla="*/ 354672 h 803310"/>
                <a:gd name="connsiteX1210" fmla="*/ 33636 w 957464"/>
                <a:gd name="connsiteY1210" fmla="*/ 352598 h 803310"/>
                <a:gd name="connsiteX1211" fmla="*/ 30295 w 957464"/>
                <a:gd name="connsiteY1211" fmla="*/ 350640 h 803310"/>
                <a:gd name="connsiteX1212" fmla="*/ 27415 w 957464"/>
                <a:gd name="connsiteY1212" fmla="*/ 348797 h 803310"/>
                <a:gd name="connsiteX1213" fmla="*/ 25112 w 957464"/>
                <a:gd name="connsiteY1213" fmla="*/ 347069 h 803310"/>
                <a:gd name="connsiteX1214" fmla="*/ 29489 w 957464"/>
                <a:gd name="connsiteY1214" fmla="*/ 345457 h 803310"/>
                <a:gd name="connsiteX1215" fmla="*/ 35594 w 957464"/>
                <a:gd name="connsiteY1215" fmla="*/ 343614 h 803310"/>
                <a:gd name="connsiteX1216" fmla="*/ 42851 w 957464"/>
                <a:gd name="connsiteY1216" fmla="*/ 341886 h 803310"/>
                <a:gd name="connsiteX1217" fmla="*/ 50569 w 957464"/>
                <a:gd name="connsiteY1217" fmla="*/ 340273 h 803310"/>
                <a:gd name="connsiteX1218" fmla="*/ 60705 w 957464"/>
                <a:gd name="connsiteY1218" fmla="*/ 337739 h 803310"/>
                <a:gd name="connsiteX1219" fmla="*/ 70266 w 957464"/>
                <a:gd name="connsiteY1219" fmla="*/ 335205 h 803310"/>
                <a:gd name="connsiteX1220" fmla="*/ 78099 w 957464"/>
                <a:gd name="connsiteY1220" fmla="*/ 330827 h 803310"/>
                <a:gd name="connsiteX1221" fmla="*/ 83168 w 957464"/>
                <a:gd name="connsiteY1221" fmla="*/ 322879 h 803310"/>
                <a:gd name="connsiteX1222" fmla="*/ 83168 w 957464"/>
                <a:gd name="connsiteY1222" fmla="*/ 321843 h 803310"/>
                <a:gd name="connsiteX1223" fmla="*/ 81555 w 957464"/>
                <a:gd name="connsiteY1223" fmla="*/ 315392 h 803310"/>
                <a:gd name="connsiteX1224" fmla="*/ 78330 w 957464"/>
                <a:gd name="connsiteY1224" fmla="*/ 310093 h 803310"/>
                <a:gd name="connsiteX1225" fmla="*/ 74068 w 957464"/>
                <a:gd name="connsiteY1225" fmla="*/ 305601 h 803310"/>
                <a:gd name="connsiteX1226" fmla="*/ 69460 w 957464"/>
                <a:gd name="connsiteY1226" fmla="*/ 301454 h 803310"/>
                <a:gd name="connsiteX1227" fmla="*/ 61857 w 957464"/>
                <a:gd name="connsiteY1227" fmla="*/ 295464 h 803310"/>
                <a:gd name="connsiteX1228" fmla="*/ 53679 w 957464"/>
                <a:gd name="connsiteY1228" fmla="*/ 289474 h 803310"/>
                <a:gd name="connsiteX1229" fmla="*/ 45385 w 957464"/>
                <a:gd name="connsiteY1229" fmla="*/ 283599 h 803310"/>
                <a:gd name="connsiteX1230" fmla="*/ 37552 w 957464"/>
                <a:gd name="connsiteY1230" fmla="*/ 277955 h 803310"/>
                <a:gd name="connsiteX1231" fmla="*/ 33981 w 957464"/>
                <a:gd name="connsiteY1231" fmla="*/ 275306 h 803310"/>
                <a:gd name="connsiteX1232" fmla="*/ 30871 w 957464"/>
                <a:gd name="connsiteY1232" fmla="*/ 272887 h 803310"/>
                <a:gd name="connsiteX1233" fmla="*/ 28222 w 957464"/>
                <a:gd name="connsiteY1233" fmla="*/ 270698 h 803310"/>
                <a:gd name="connsiteX1234" fmla="*/ 26263 w 957464"/>
                <a:gd name="connsiteY1234" fmla="*/ 268740 h 803310"/>
                <a:gd name="connsiteX1235" fmla="*/ 32023 w 957464"/>
                <a:gd name="connsiteY1235" fmla="*/ 267818 h 803310"/>
                <a:gd name="connsiteX1236" fmla="*/ 39971 w 957464"/>
                <a:gd name="connsiteY1236" fmla="*/ 267242 h 803310"/>
                <a:gd name="connsiteX1237" fmla="*/ 49302 w 957464"/>
                <a:gd name="connsiteY1237" fmla="*/ 266897 h 803310"/>
                <a:gd name="connsiteX1238" fmla="*/ 58978 w 957464"/>
                <a:gd name="connsiteY1238" fmla="*/ 266551 h 803310"/>
                <a:gd name="connsiteX1239" fmla="*/ 68423 w 957464"/>
                <a:gd name="connsiteY1239" fmla="*/ 265860 h 803310"/>
                <a:gd name="connsiteX1240" fmla="*/ 77408 w 957464"/>
                <a:gd name="connsiteY1240" fmla="*/ 264823 h 803310"/>
                <a:gd name="connsiteX1241" fmla="*/ 85011 w 957464"/>
                <a:gd name="connsiteY1241" fmla="*/ 261828 h 803310"/>
                <a:gd name="connsiteX1242" fmla="*/ 90425 w 957464"/>
                <a:gd name="connsiteY1242" fmla="*/ 255262 h 803310"/>
                <a:gd name="connsiteX1243" fmla="*/ 90770 w 957464"/>
                <a:gd name="connsiteY1243" fmla="*/ 254571 h 803310"/>
                <a:gd name="connsiteX1244" fmla="*/ 90770 w 957464"/>
                <a:gd name="connsiteY1244" fmla="*/ 253765 h 803310"/>
                <a:gd name="connsiteX1245" fmla="*/ 89733 w 957464"/>
                <a:gd name="connsiteY1245" fmla="*/ 248236 h 803310"/>
                <a:gd name="connsiteX1246" fmla="*/ 87430 w 957464"/>
                <a:gd name="connsiteY1246" fmla="*/ 243283 h 803310"/>
                <a:gd name="connsiteX1247" fmla="*/ 84089 w 957464"/>
                <a:gd name="connsiteY1247" fmla="*/ 238790 h 803310"/>
                <a:gd name="connsiteX1248" fmla="*/ 80403 w 957464"/>
                <a:gd name="connsiteY1248" fmla="*/ 234528 h 803310"/>
                <a:gd name="connsiteX1249" fmla="*/ 74183 w 957464"/>
                <a:gd name="connsiteY1249" fmla="*/ 228077 h 803310"/>
                <a:gd name="connsiteX1250" fmla="*/ 67271 w 957464"/>
                <a:gd name="connsiteY1250" fmla="*/ 221627 h 803310"/>
                <a:gd name="connsiteX1251" fmla="*/ 60245 w 957464"/>
                <a:gd name="connsiteY1251" fmla="*/ 215176 h 803310"/>
                <a:gd name="connsiteX1252" fmla="*/ 53679 w 957464"/>
                <a:gd name="connsiteY1252" fmla="*/ 209071 h 803310"/>
                <a:gd name="connsiteX1253" fmla="*/ 50684 w 957464"/>
                <a:gd name="connsiteY1253" fmla="*/ 206191 h 803310"/>
                <a:gd name="connsiteX1254" fmla="*/ 48034 w 957464"/>
                <a:gd name="connsiteY1254" fmla="*/ 203542 h 803310"/>
                <a:gd name="connsiteX1255" fmla="*/ 45731 w 957464"/>
                <a:gd name="connsiteY1255" fmla="*/ 201123 h 803310"/>
                <a:gd name="connsiteX1256" fmla="*/ 44003 w 957464"/>
                <a:gd name="connsiteY1256" fmla="*/ 199049 h 803310"/>
                <a:gd name="connsiteX1257" fmla="*/ 43657 w 957464"/>
                <a:gd name="connsiteY1257" fmla="*/ 198589 h 803310"/>
                <a:gd name="connsiteX1258" fmla="*/ 49762 w 957464"/>
                <a:gd name="connsiteY1258" fmla="*/ 198704 h 803310"/>
                <a:gd name="connsiteX1259" fmla="*/ 57941 w 957464"/>
                <a:gd name="connsiteY1259" fmla="*/ 199395 h 803310"/>
                <a:gd name="connsiteX1260" fmla="*/ 67386 w 957464"/>
                <a:gd name="connsiteY1260" fmla="*/ 200432 h 803310"/>
                <a:gd name="connsiteX1261" fmla="*/ 77062 w 957464"/>
                <a:gd name="connsiteY1261" fmla="*/ 201699 h 803310"/>
                <a:gd name="connsiteX1262" fmla="*/ 86854 w 957464"/>
                <a:gd name="connsiteY1262" fmla="*/ 202505 h 803310"/>
                <a:gd name="connsiteX1263" fmla="*/ 96184 w 957464"/>
                <a:gd name="connsiteY1263" fmla="*/ 203081 h 803310"/>
                <a:gd name="connsiteX1264" fmla="*/ 104478 w 957464"/>
                <a:gd name="connsiteY1264" fmla="*/ 201699 h 803310"/>
                <a:gd name="connsiteX1265" fmla="*/ 111274 w 957464"/>
                <a:gd name="connsiteY1265" fmla="*/ 196630 h 803310"/>
                <a:gd name="connsiteX1266" fmla="*/ 112196 w 957464"/>
                <a:gd name="connsiteY1266" fmla="*/ 193635 h 803310"/>
                <a:gd name="connsiteX1267" fmla="*/ 109892 w 957464"/>
                <a:gd name="connsiteY1267" fmla="*/ 184190 h 803310"/>
                <a:gd name="connsiteX1268" fmla="*/ 104593 w 957464"/>
                <a:gd name="connsiteY1268" fmla="*/ 175435 h 803310"/>
                <a:gd name="connsiteX1269" fmla="*/ 97682 w 957464"/>
                <a:gd name="connsiteY1269" fmla="*/ 166911 h 803310"/>
                <a:gd name="connsiteX1270" fmla="*/ 90309 w 957464"/>
                <a:gd name="connsiteY1270" fmla="*/ 158041 h 803310"/>
                <a:gd name="connsiteX1271" fmla="*/ 86623 w 957464"/>
                <a:gd name="connsiteY1271" fmla="*/ 153779 h 803310"/>
                <a:gd name="connsiteX1272" fmla="*/ 83168 w 957464"/>
                <a:gd name="connsiteY1272" fmla="*/ 149748 h 803310"/>
                <a:gd name="connsiteX1273" fmla="*/ 80057 w 957464"/>
                <a:gd name="connsiteY1273" fmla="*/ 145831 h 803310"/>
                <a:gd name="connsiteX1274" fmla="*/ 77408 w 957464"/>
                <a:gd name="connsiteY1274" fmla="*/ 142376 h 803310"/>
                <a:gd name="connsiteX1275" fmla="*/ 74874 w 957464"/>
                <a:gd name="connsiteY1275" fmla="*/ 138574 h 803310"/>
                <a:gd name="connsiteX1276" fmla="*/ 80979 w 957464"/>
                <a:gd name="connsiteY1276" fmla="*/ 139496 h 803310"/>
                <a:gd name="connsiteX1277" fmla="*/ 89042 w 957464"/>
                <a:gd name="connsiteY1277" fmla="*/ 141454 h 803310"/>
                <a:gd name="connsiteX1278" fmla="*/ 98258 w 957464"/>
                <a:gd name="connsiteY1278" fmla="*/ 143873 h 803310"/>
                <a:gd name="connsiteX1279" fmla="*/ 107818 w 957464"/>
                <a:gd name="connsiteY1279" fmla="*/ 146407 h 803310"/>
                <a:gd name="connsiteX1280" fmla="*/ 117610 w 957464"/>
                <a:gd name="connsiteY1280" fmla="*/ 148711 h 803310"/>
                <a:gd name="connsiteX1281" fmla="*/ 126940 w 957464"/>
                <a:gd name="connsiteY1281" fmla="*/ 150669 h 803310"/>
                <a:gd name="connsiteX1282" fmla="*/ 135579 w 957464"/>
                <a:gd name="connsiteY1282" fmla="*/ 150669 h 803310"/>
                <a:gd name="connsiteX1283" fmla="*/ 143412 w 957464"/>
                <a:gd name="connsiteY1283" fmla="*/ 147214 h 803310"/>
                <a:gd name="connsiteX1284" fmla="*/ 144103 w 957464"/>
                <a:gd name="connsiteY1284" fmla="*/ 146062 h 803310"/>
                <a:gd name="connsiteX1285" fmla="*/ 144679 w 957464"/>
                <a:gd name="connsiteY1285" fmla="*/ 144910 h 803310"/>
                <a:gd name="connsiteX1286" fmla="*/ 145140 w 957464"/>
                <a:gd name="connsiteY1286" fmla="*/ 143758 h 803310"/>
                <a:gd name="connsiteX1287" fmla="*/ 145371 w 957464"/>
                <a:gd name="connsiteY1287" fmla="*/ 142491 h 803310"/>
                <a:gd name="connsiteX1288" fmla="*/ 143873 w 957464"/>
                <a:gd name="connsiteY1288" fmla="*/ 134312 h 803310"/>
                <a:gd name="connsiteX1289" fmla="*/ 140187 w 957464"/>
                <a:gd name="connsiteY1289" fmla="*/ 126249 h 803310"/>
                <a:gd name="connsiteX1290" fmla="*/ 135234 w 957464"/>
                <a:gd name="connsiteY1290" fmla="*/ 118070 h 803310"/>
                <a:gd name="connsiteX1291" fmla="*/ 129935 w 957464"/>
                <a:gd name="connsiteY1291" fmla="*/ 109661 h 803310"/>
                <a:gd name="connsiteX1292" fmla="*/ 126018 w 957464"/>
                <a:gd name="connsiteY1292" fmla="*/ 103787 h 803310"/>
                <a:gd name="connsiteX1293" fmla="*/ 122678 w 957464"/>
                <a:gd name="connsiteY1293" fmla="*/ 98258 h 803310"/>
                <a:gd name="connsiteX1294" fmla="*/ 120029 w 957464"/>
                <a:gd name="connsiteY1294" fmla="*/ 93420 h 803310"/>
                <a:gd name="connsiteX1295" fmla="*/ 118301 w 957464"/>
                <a:gd name="connsiteY1295" fmla="*/ 89849 h 803310"/>
                <a:gd name="connsiteX1296" fmla="*/ 119683 w 957464"/>
                <a:gd name="connsiteY1296" fmla="*/ 90194 h 803310"/>
                <a:gd name="connsiteX1297" fmla="*/ 121180 w 957464"/>
                <a:gd name="connsiteY1297" fmla="*/ 90655 h 803310"/>
                <a:gd name="connsiteX1298" fmla="*/ 122908 w 957464"/>
                <a:gd name="connsiteY1298" fmla="*/ 91116 h 803310"/>
                <a:gd name="connsiteX1299" fmla="*/ 124751 w 957464"/>
                <a:gd name="connsiteY1299" fmla="*/ 91692 h 803310"/>
                <a:gd name="connsiteX1300" fmla="*/ 125212 w 957464"/>
                <a:gd name="connsiteY1300" fmla="*/ 91807 h 803310"/>
                <a:gd name="connsiteX1301" fmla="*/ 125673 w 957464"/>
                <a:gd name="connsiteY1301" fmla="*/ 91922 h 803310"/>
                <a:gd name="connsiteX1302" fmla="*/ 126134 w 957464"/>
                <a:gd name="connsiteY1302" fmla="*/ 92152 h 803310"/>
                <a:gd name="connsiteX1303" fmla="*/ 126594 w 957464"/>
                <a:gd name="connsiteY1303" fmla="*/ 92268 h 803310"/>
                <a:gd name="connsiteX1304" fmla="*/ 134197 w 957464"/>
                <a:gd name="connsiteY1304" fmla="*/ 95263 h 803310"/>
                <a:gd name="connsiteX1305" fmla="*/ 142376 w 957464"/>
                <a:gd name="connsiteY1305" fmla="*/ 98718 h 803310"/>
                <a:gd name="connsiteX1306" fmla="*/ 150784 w 957464"/>
                <a:gd name="connsiteY1306" fmla="*/ 102289 h 803310"/>
                <a:gd name="connsiteX1307" fmla="*/ 159193 w 957464"/>
                <a:gd name="connsiteY1307" fmla="*/ 105630 h 803310"/>
                <a:gd name="connsiteX1308" fmla="*/ 165990 w 957464"/>
                <a:gd name="connsiteY1308" fmla="*/ 107934 h 803310"/>
                <a:gd name="connsiteX1309" fmla="*/ 172786 w 957464"/>
                <a:gd name="connsiteY1309" fmla="*/ 109777 h 803310"/>
                <a:gd name="connsiteX1310" fmla="*/ 179352 w 957464"/>
                <a:gd name="connsiteY1310" fmla="*/ 110353 h 803310"/>
                <a:gd name="connsiteX1311" fmla="*/ 185802 w 957464"/>
                <a:gd name="connsiteY1311" fmla="*/ 108394 h 803310"/>
                <a:gd name="connsiteX1312" fmla="*/ 187300 w 957464"/>
                <a:gd name="connsiteY1312" fmla="*/ 107012 h 803310"/>
                <a:gd name="connsiteX1313" fmla="*/ 188337 w 957464"/>
                <a:gd name="connsiteY1313" fmla="*/ 105399 h 803310"/>
                <a:gd name="connsiteX1314" fmla="*/ 188913 w 957464"/>
                <a:gd name="connsiteY1314" fmla="*/ 103787 h 803310"/>
                <a:gd name="connsiteX1315" fmla="*/ 189143 w 957464"/>
                <a:gd name="connsiteY1315" fmla="*/ 102174 h 803310"/>
                <a:gd name="connsiteX1316" fmla="*/ 188337 w 957464"/>
                <a:gd name="connsiteY1316" fmla="*/ 95263 h 803310"/>
                <a:gd name="connsiteX1317" fmla="*/ 186148 w 957464"/>
                <a:gd name="connsiteY1317" fmla="*/ 88121 h 803310"/>
                <a:gd name="connsiteX1318" fmla="*/ 182923 w 957464"/>
                <a:gd name="connsiteY1318" fmla="*/ 80633 h 803310"/>
                <a:gd name="connsiteX1319" fmla="*/ 179467 w 957464"/>
                <a:gd name="connsiteY1319" fmla="*/ 73031 h 803310"/>
                <a:gd name="connsiteX1320" fmla="*/ 176702 w 957464"/>
                <a:gd name="connsiteY1320" fmla="*/ 67156 h 803310"/>
                <a:gd name="connsiteX1321" fmla="*/ 174283 w 957464"/>
                <a:gd name="connsiteY1321" fmla="*/ 61742 h 803310"/>
                <a:gd name="connsiteX1322" fmla="*/ 172555 w 957464"/>
                <a:gd name="connsiteY1322" fmla="*/ 57019 h 803310"/>
                <a:gd name="connsiteX1323" fmla="*/ 171519 w 957464"/>
                <a:gd name="connsiteY1323" fmla="*/ 53564 h 803310"/>
                <a:gd name="connsiteX1324" fmla="*/ 171749 w 957464"/>
                <a:gd name="connsiteY1324" fmla="*/ 53564 h 803310"/>
                <a:gd name="connsiteX1325" fmla="*/ 171864 w 957464"/>
                <a:gd name="connsiteY1325" fmla="*/ 53564 h 803310"/>
                <a:gd name="connsiteX1326" fmla="*/ 171980 w 957464"/>
                <a:gd name="connsiteY1326" fmla="*/ 53564 h 803310"/>
                <a:gd name="connsiteX1327" fmla="*/ 172095 w 957464"/>
                <a:gd name="connsiteY1327" fmla="*/ 53564 h 803310"/>
                <a:gd name="connsiteX1328" fmla="*/ 181771 w 957464"/>
                <a:gd name="connsiteY1328" fmla="*/ 58286 h 803310"/>
                <a:gd name="connsiteX1329" fmla="*/ 194211 w 957464"/>
                <a:gd name="connsiteY1329" fmla="*/ 65198 h 803310"/>
                <a:gd name="connsiteX1330" fmla="*/ 207573 w 957464"/>
                <a:gd name="connsiteY1330" fmla="*/ 72570 h 803310"/>
                <a:gd name="connsiteX1331" fmla="*/ 220244 w 957464"/>
                <a:gd name="connsiteY1331" fmla="*/ 78560 h 803310"/>
                <a:gd name="connsiteX1332" fmla="*/ 224046 w 957464"/>
                <a:gd name="connsiteY1332" fmla="*/ 79942 h 803310"/>
                <a:gd name="connsiteX1333" fmla="*/ 227962 w 957464"/>
                <a:gd name="connsiteY1333" fmla="*/ 80864 h 803310"/>
                <a:gd name="connsiteX1334" fmla="*/ 231994 w 957464"/>
                <a:gd name="connsiteY1334" fmla="*/ 81094 h 803310"/>
                <a:gd name="connsiteX1335" fmla="*/ 236025 w 957464"/>
                <a:gd name="connsiteY1335" fmla="*/ 80288 h 803310"/>
                <a:gd name="connsiteX1336" fmla="*/ 238444 w 957464"/>
                <a:gd name="connsiteY1336" fmla="*/ 78560 h 803310"/>
                <a:gd name="connsiteX1337" fmla="*/ 239942 w 957464"/>
                <a:gd name="connsiteY1337" fmla="*/ 76487 h 803310"/>
                <a:gd name="connsiteX1338" fmla="*/ 240748 w 957464"/>
                <a:gd name="connsiteY1338" fmla="*/ 74298 h 803310"/>
                <a:gd name="connsiteX1339" fmla="*/ 240979 w 957464"/>
                <a:gd name="connsiteY1339" fmla="*/ 72109 h 803310"/>
                <a:gd name="connsiteX1340" fmla="*/ 239712 w 957464"/>
                <a:gd name="connsiteY1340" fmla="*/ 61051 h 803310"/>
                <a:gd name="connsiteX1341" fmla="*/ 236486 w 957464"/>
                <a:gd name="connsiteY1341" fmla="*/ 48610 h 803310"/>
                <a:gd name="connsiteX1342" fmla="*/ 233261 w 957464"/>
                <a:gd name="connsiteY1342" fmla="*/ 37207 h 803310"/>
                <a:gd name="connsiteX1343" fmla="*/ 231879 w 957464"/>
                <a:gd name="connsiteY1343" fmla="*/ 29143 h 803310"/>
                <a:gd name="connsiteX1344" fmla="*/ 241324 w 957464"/>
                <a:gd name="connsiteY1344" fmla="*/ 35248 h 803310"/>
                <a:gd name="connsiteX1345" fmla="*/ 253995 w 957464"/>
                <a:gd name="connsiteY1345" fmla="*/ 44464 h 803310"/>
                <a:gd name="connsiteX1346" fmla="*/ 267933 w 957464"/>
                <a:gd name="connsiteY1346" fmla="*/ 54140 h 803310"/>
                <a:gd name="connsiteX1347" fmla="*/ 281295 w 957464"/>
                <a:gd name="connsiteY1347" fmla="*/ 61627 h 803310"/>
                <a:gd name="connsiteX1348" fmla="*/ 283830 w 957464"/>
                <a:gd name="connsiteY1348" fmla="*/ 62548 h 803310"/>
                <a:gd name="connsiteX1349" fmla="*/ 286479 w 957464"/>
                <a:gd name="connsiteY1349" fmla="*/ 63240 h 803310"/>
                <a:gd name="connsiteX1350" fmla="*/ 289244 w 957464"/>
                <a:gd name="connsiteY1350" fmla="*/ 63585 h 803310"/>
                <a:gd name="connsiteX1351" fmla="*/ 292123 w 957464"/>
                <a:gd name="connsiteY1351" fmla="*/ 63355 h 803310"/>
                <a:gd name="connsiteX1352" fmla="*/ 296040 w 957464"/>
                <a:gd name="connsiteY1352" fmla="*/ 61397 h 803310"/>
                <a:gd name="connsiteX1353" fmla="*/ 298113 w 957464"/>
                <a:gd name="connsiteY1353" fmla="*/ 58632 h 803310"/>
                <a:gd name="connsiteX1354" fmla="*/ 299035 w 957464"/>
                <a:gd name="connsiteY1354" fmla="*/ 55407 h 803310"/>
                <a:gd name="connsiteX1355" fmla="*/ 299496 w 957464"/>
                <a:gd name="connsiteY1355" fmla="*/ 51951 h 803310"/>
                <a:gd name="connsiteX1356" fmla="*/ 299265 w 957464"/>
                <a:gd name="connsiteY1356" fmla="*/ 43542 h 803310"/>
                <a:gd name="connsiteX1357" fmla="*/ 298344 w 957464"/>
                <a:gd name="connsiteY1357" fmla="*/ 34557 h 803310"/>
                <a:gd name="connsiteX1358" fmla="*/ 297422 w 957464"/>
                <a:gd name="connsiteY1358" fmla="*/ 26148 h 803310"/>
                <a:gd name="connsiteX1359" fmla="*/ 297307 w 957464"/>
                <a:gd name="connsiteY1359" fmla="*/ 19467 h 803310"/>
                <a:gd name="connsiteX1360" fmla="*/ 297307 w 957464"/>
                <a:gd name="connsiteY1360" fmla="*/ 17624 h 803310"/>
                <a:gd name="connsiteX1361" fmla="*/ 300878 w 957464"/>
                <a:gd name="connsiteY1361" fmla="*/ 20274 h 80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957464" h="803310">
                  <a:moveTo>
                    <a:pt x="300302" y="18430"/>
                  </a:moveTo>
                  <a:cubicBezTo>
                    <a:pt x="301569" y="19467"/>
                    <a:pt x="303182" y="20734"/>
                    <a:pt x="304679" y="22117"/>
                  </a:cubicBezTo>
                  <a:cubicBezTo>
                    <a:pt x="306292" y="23499"/>
                    <a:pt x="308020" y="24996"/>
                    <a:pt x="309747" y="26494"/>
                  </a:cubicBezTo>
                  <a:cubicBezTo>
                    <a:pt x="311475" y="27991"/>
                    <a:pt x="313203" y="29604"/>
                    <a:pt x="314931" y="31217"/>
                  </a:cubicBezTo>
                  <a:cubicBezTo>
                    <a:pt x="317350" y="33405"/>
                    <a:pt x="319769" y="35594"/>
                    <a:pt x="322188" y="37667"/>
                  </a:cubicBezTo>
                  <a:cubicBezTo>
                    <a:pt x="324492" y="39741"/>
                    <a:pt x="326911" y="41929"/>
                    <a:pt x="329215" y="43772"/>
                  </a:cubicBezTo>
                  <a:cubicBezTo>
                    <a:pt x="331518" y="45731"/>
                    <a:pt x="333937" y="47574"/>
                    <a:pt x="336472" y="49186"/>
                  </a:cubicBezTo>
                  <a:cubicBezTo>
                    <a:pt x="338891" y="50799"/>
                    <a:pt x="341540" y="52297"/>
                    <a:pt x="344420" y="53564"/>
                  </a:cubicBezTo>
                  <a:cubicBezTo>
                    <a:pt x="344881" y="53794"/>
                    <a:pt x="345457" y="53909"/>
                    <a:pt x="346032" y="54140"/>
                  </a:cubicBezTo>
                  <a:cubicBezTo>
                    <a:pt x="346608" y="54370"/>
                    <a:pt x="347184" y="54600"/>
                    <a:pt x="347876" y="54716"/>
                  </a:cubicBezTo>
                  <a:cubicBezTo>
                    <a:pt x="348452" y="54831"/>
                    <a:pt x="349027" y="54946"/>
                    <a:pt x="349719" y="55061"/>
                  </a:cubicBezTo>
                  <a:cubicBezTo>
                    <a:pt x="350295" y="55061"/>
                    <a:pt x="350986" y="55176"/>
                    <a:pt x="351677" y="55176"/>
                  </a:cubicBezTo>
                  <a:cubicBezTo>
                    <a:pt x="353635" y="54946"/>
                    <a:pt x="355133" y="54485"/>
                    <a:pt x="356284" y="53909"/>
                  </a:cubicBezTo>
                  <a:cubicBezTo>
                    <a:pt x="357436" y="53218"/>
                    <a:pt x="358358" y="52412"/>
                    <a:pt x="359049" y="51490"/>
                  </a:cubicBezTo>
                  <a:cubicBezTo>
                    <a:pt x="359740" y="50569"/>
                    <a:pt x="360201" y="49532"/>
                    <a:pt x="360547" y="48495"/>
                  </a:cubicBezTo>
                  <a:cubicBezTo>
                    <a:pt x="360892" y="47459"/>
                    <a:pt x="361238" y="46307"/>
                    <a:pt x="361468" y="45270"/>
                  </a:cubicBezTo>
                  <a:cubicBezTo>
                    <a:pt x="361929" y="43542"/>
                    <a:pt x="362159" y="41814"/>
                    <a:pt x="362390" y="39856"/>
                  </a:cubicBezTo>
                  <a:cubicBezTo>
                    <a:pt x="362620" y="38013"/>
                    <a:pt x="362850" y="36055"/>
                    <a:pt x="362966" y="34096"/>
                  </a:cubicBezTo>
                  <a:cubicBezTo>
                    <a:pt x="363081" y="32138"/>
                    <a:pt x="363196" y="30180"/>
                    <a:pt x="363426" y="28337"/>
                  </a:cubicBezTo>
                  <a:cubicBezTo>
                    <a:pt x="363541" y="26494"/>
                    <a:pt x="363657" y="24651"/>
                    <a:pt x="363887" y="23038"/>
                  </a:cubicBezTo>
                  <a:cubicBezTo>
                    <a:pt x="364002" y="22232"/>
                    <a:pt x="364117" y="21425"/>
                    <a:pt x="364233" y="20619"/>
                  </a:cubicBezTo>
                  <a:cubicBezTo>
                    <a:pt x="364348" y="19928"/>
                    <a:pt x="364463" y="19237"/>
                    <a:pt x="364578" y="18546"/>
                  </a:cubicBezTo>
                  <a:cubicBezTo>
                    <a:pt x="364693" y="17855"/>
                    <a:pt x="364809" y="17279"/>
                    <a:pt x="365039" y="16818"/>
                  </a:cubicBezTo>
                  <a:cubicBezTo>
                    <a:pt x="365154" y="16242"/>
                    <a:pt x="365385" y="15781"/>
                    <a:pt x="365500" y="15436"/>
                  </a:cubicBezTo>
                  <a:cubicBezTo>
                    <a:pt x="366536" y="16357"/>
                    <a:pt x="367804" y="17509"/>
                    <a:pt x="369186" y="19006"/>
                  </a:cubicBezTo>
                  <a:cubicBezTo>
                    <a:pt x="370568" y="20504"/>
                    <a:pt x="372181" y="22117"/>
                    <a:pt x="373793" y="23960"/>
                  </a:cubicBezTo>
                  <a:cubicBezTo>
                    <a:pt x="375406" y="25803"/>
                    <a:pt x="377134" y="27646"/>
                    <a:pt x="378977" y="29604"/>
                  </a:cubicBezTo>
                  <a:cubicBezTo>
                    <a:pt x="380705" y="31562"/>
                    <a:pt x="382548" y="33636"/>
                    <a:pt x="384276" y="35594"/>
                  </a:cubicBezTo>
                  <a:cubicBezTo>
                    <a:pt x="386234" y="37667"/>
                    <a:pt x="388192" y="39856"/>
                    <a:pt x="390035" y="41929"/>
                  </a:cubicBezTo>
                  <a:cubicBezTo>
                    <a:pt x="391878" y="44003"/>
                    <a:pt x="393721" y="45961"/>
                    <a:pt x="395680" y="47919"/>
                  </a:cubicBezTo>
                  <a:cubicBezTo>
                    <a:pt x="397638" y="49878"/>
                    <a:pt x="399711" y="51605"/>
                    <a:pt x="401900" y="53333"/>
                  </a:cubicBezTo>
                  <a:cubicBezTo>
                    <a:pt x="404204" y="54946"/>
                    <a:pt x="406623" y="56443"/>
                    <a:pt x="409387" y="57826"/>
                  </a:cubicBezTo>
                  <a:cubicBezTo>
                    <a:pt x="409733" y="57941"/>
                    <a:pt x="410078" y="58056"/>
                    <a:pt x="410424" y="58171"/>
                  </a:cubicBezTo>
                  <a:cubicBezTo>
                    <a:pt x="410770" y="58286"/>
                    <a:pt x="411115" y="58402"/>
                    <a:pt x="411576" y="58517"/>
                  </a:cubicBezTo>
                  <a:cubicBezTo>
                    <a:pt x="411922" y="58517"/>
                    <a:pt x="412267" y="58747"/>
                    <a:pt x="412728" y="58747"/>
                  </a:cubicBezTo>
                  <a:cubicBezTo>
                    <a:pt x="413073" y="58747"/>
                    <a:pt x="413534" y="58862"/>
                    <a:pt x="413880" y="58978"/>
                  </a:cubicBezTo>
                  <a:cubicBezTo>
                    <a:pt x="415953" y="59093"/>
                    <a:pt x="417566" y="58978"/>
                    <a:pt x="418948" y="58632"/>
                  </a:cubicBezTo>
                  <a:cubicBezTo>
                    <a:pt x="420330" y="58171"/>
                    <a:pt x="421367" y="57710"/>
                    <a:pt x="422173" y="56904"/>
                  </a:cubicBezTo>
                  <a:cubicBezTo>
                    <a:pt x="423095" y="56213"/>
                    <a:pt x="423671" y="55291"/>
                    <a:pt x="424362" y="54485"/>
                  </a:cubicBezTo>
                  <a:cubicBezTo>
                    <a:pt x="424938" y="53564"/>
                    <a:pt x="425399" y="52642"/>
                    <a:pt x="425975" y="51836"/>
                  </a:cubicBezTo>
                  <a:cubicBezTo>
                    <a:pt x="426666" y="50338"/>
                    <a:pt x="427357" y="48841"/>
                    <a:pt x="427933" y="47228"/>
                  </a:cubicBezTo>
                  <a:cubicBezTo>
                    <a:pt x="428509" y="45615"/>
                    <a:pt x="428970" y="43888"/>
                    <a:pt x="429546" y="42275"/>
                  </a:cubicBezTo>
                  <a:cubicBezTo>
                    <a:pt x="430006" y="40547"/>
                    <a:pt x="430467" y="38934"/>
                    <a:pt x="431043" y="37207"/>
                  </a:cubicBezTo>
                  <a:cubicBezTo>
                    <a:pt x="431504" y="35594"/>
                    <a:pt x="432080" y="33981"/>
                    <a:pt x="432541" y="32484"/>
                  </a:cubicBezTo>
                  <a:cubicBezTo>
                    <a:pt x="432771" y="31793"/>
                    <a:pt x="433001" y="31101"/>
                    <a:pt x="433232" y="30410"/>
                  </a:cubicBezTo>
                  <a:cubicBezTo>
                    <a:pt x="433462" y="29719"/>
                    <a:pt x="433808" y="29143"/>
                    <a:pt x="434038" y="28567"/>
                  </a:cubicBezTo>
                  <a:cubicBezTo>
                    <a:pt x="434268" y="27991"/>
                    <a:pt x="434614" y="27531"/>
                    <a:pt x="434844" y="27070"/>
                  </a:cubicBezTo>
                  <a:cubicBezTo>
                    <a:pt x="435075" y="26609"/>
                    <a:pt x="435305" y="26263"/>
                    <a:pt x="435536" y="25918"/>
                  </a:cubicBezTo>
                  <a:cubicBezTo>
                    <a:pt x="436342" y="26724"/>
                    <a:pt x="437263" y="27991"/>
                    <a:pt x="438300" y="29258"/>
                  </a:cubicBezTo>
                  <a:cubicBezTo>
                    <a:pt x="439337" y="30641"/>
                    <a:pt x="440604" y="32253"/>
                    <a:pt x="441871" y="33866"/>
                  </a:cubicBezTo>
                  <a:cubicBezTo>
                    <a:pt x="443138" y="35479"/>
                    <a:pt x="444405" y="37322"/>
                    <a:pt x="445788" y="39165"/>
                  </a:cubicBezTo>
                  <a:cubicBezTo>
                    <a:pt x="447055" y="41008"/>
                    <a:pt x="448322" y="42966"/>
                    <a:pt x="449589" y="44809"/>
                  </a:cubicBezTo>
                  <a:cubicBezTo>
                    <a:pt x="451547" y="47343"/>
                    <a:pt x="453275" y="49878"/>
                    <a:pt x="455003" y="52297"/>
                  </a:cubicBezTo>
                  <a:cubicBezTo>
                    <a:pt x="456731" y="54716"/>
                    <a:pt x="458459" y="57135"/>
                    <a:pt x="460417" y="59438"/>
                  </a:cubicBezTo>
                  <a:cubicBezTo>
                    <a:pt x="462260" y="61742"/>
                    <a:pt x="464333" y="63816"/>
                    <a:pt x="466637" y="65889"/>
                  </a:cubicBezTo>
                  <a:cubicBezTo>
                    <a:pt x="469056" y="67847"/>
                    <a:pt x="471705" y="69805"/>
                    <a:pt x="474931" y="71418"/>
                  </a:cubicBezTo>
                  <a:lnTo>
                    <a:pt x="477004" y="72109"/>
                  </a:lnTo>
                  <a:cubicBezTo>
                    <a:pt x="479078" y="72570"/>
                    <a:pt x="480805" y="72685"/>
                    <a:pt x="482188" y="72570"/>
                  </a:cubicBezTo>
                  <a:cubicBezTo>
                    <a:pt x="483685" y="72570"/>
                    <a:pt x="484837" y="72109"/>
                    <a:pt x="485759" y="71649"/>
                  </a:cubicBezTo>
                  <a:cubicBezTo>
                    <a:pt x="486795" y="71073"/>
                    <a:pt x="487602" y="70497"/>
                    <a:pt x="488293" y="69805"/>
                  </a:cubicBezTo>
                  <a:cubicBezTo>
                    <a:pt x="488984" y="69114"/>
                    <a:pt x="489790" y="68308"/>
                    <a:pt x="490366" y="67617"/>
                  </a:cubicBezTo>
                  <a:cubicBezTo>
                    <a:pt x="491288" y="66465"/>
                    <a:pt x="492325" y="65198"/>
                    <a:pt x="493246" y="63816"/>
                  </a:cubicBezTo>
                  <a:cubicBezTo>
                    <a:pt x="494168" y="62433"/>
                    <a:pt x="494974" y="61051"/>
                    <a:pt x="495780" y="59554"/>
                  </a:cubicBezTo>
                  <a:cubicBezTo>
                    <a:pt x="496587" y="58171"/>
                    <a:pt x="497393" y="56674"/>
                    <a:pt x="498199" y="55291"/>
                  </a:cubicBezTo>
                  <a:cubicBezTo>
                    <a:pt x="499006" y="53909"/>
                    <a:pt x="499697" y="52642"/>
                    <a:pt x="500503" y="51375"/>
                  </a:cubicBezTo>
                  <a:cubicBezTo>
                    <a:pt x="500964" y="50799"/>
                    <a:pt x="501309" y="50223"/>
                    <a:pt x="501655" y="49647"/>
                  </a:cubicBezTo>
                  <a:cubicBezTo>
                    <a:pt x="502001" y="49071"/>
                    <a:pt x="502346" y="48610"/>
                    <a:pt x="502807" y="48150"/>
                  </a:cubicBezTo>
                  <a:cubicBezTo>
                    <a:pt x="503152" y="47689"/>
                    <a:pt x="503498" y="47343"/>
                    <a:pt x="503844" y="46998"/>
                  </a:cubicBezTo>
                  <a:cubicBezTo>
                    <a:pt x="504189" y="46652"/>
                    <a:pt x="504535" y="46422"/>
                    <a:pt x="504880" y="46191"/>
                  </a:cubicBezTo>
                  <a:cubicBezTo>
                    <a:pt x="505111" y="46422"/>
                    <a:pt x="505341" y="46767"/>
                    <a:pt x="505571" y="47113"/>
                  </a:cubicBezTo>
                  <a:cubicBezTo>
                    <a:pt x="505802" y="47459"/>
                    <a:pt x="506032" y="47804"/>
                    <a:pt x="506378" y="48150"/>
                  </a:cubicBezTo>
                  <a:cubicBezTo>
                    <a:pt x="506608" y="48610"/>
                    <a:pt x="506954" y="48956"/>
                    <a:pt x="507184" y="49417"/>
                  </a:cubicBezTo>
                  <a:cubicBezTo>
                    <a:pt x="507530" y="49878"/>
                    <a:pt x="507760" y="50338"/>
                    <a:pt x="508106" y="50914"/>
                  </a:cubicBezTo>
                  <a:cubicBezTo>
                    <a:pt x="509027" y="52412"/>
                    <a:pt x="509949" y="54140"/>
                    <a:pt x="510985" y="55867"/>
                  </a:cubicBezTo>
                  <a:cubicBezTo>
                    <a:pt x="512022" y="57595"/>
                    <a:pt x="512944" y="59554"/>
                    <a:pt x="513980" y="61512"/>
                  </a:cubicBezTo>
                  <a:cubicBezTo>
                    <a:pt x="515017" y="63470"/>
                    <a:pt x="516054" y="65428"/>
                    <a:pt x="517206" y="67386"/>
                  </a:cubicBezTo>
                  <a:cubicBezTo>
                    <a:pt x="518242" y="69345"/>
                    <a:pt x="519394" y="71303"/>
                    <a:pt x="520431" y="73261"/>
                  </a:cubicBezTo>
                  <a:cubicBezTo>
                    <a:pt x="521583" y="75104"/>
                    <a:pt x="522735" y="77063"/>
                    <a:pt x="523887" y="78906"/>
                  </a:cubicBezTo>
                  <a:cubicBezTo>
                    <a:pt x="525039" y="80749"/>
                    <a:pt x="526191" y="82592"/>
                    <a:pt x="527573" y="84320"/>
                  </a:cubicBezTo>
                  <a:cubicBezTo>
                    <a:pt x="528955" y="86047"/>
                    <a:pt x="530453" y="87775"/>
                    <a:pt x="532411" y="89388"/>
                  </a:cubicBezTo>
                  <a:cubicBezTo>
                    <a:pt x="534369" y="91001"/>
                    <a:pt x="536558" y="92498"/>
                    <a:pt x="539322" y="93996"/>
                  </a:cubicBezTo>
                  <a:cubicBezTo>
                    <a:pt x="541281" y="94687"/>
                    <a:pt x="543008" y="95032"/>
                    <a:pt x="544506" y="95147"/>
                  </a:cubicBezTo>
                  <a:cubicBezTo>
                    <a:pt x="546003" y="95147"/>
                    <a:pt x="547270" y="95147"/>
                    <a:pt x="548422" y="94802"/>
                  </a:cubicBezTo>
                  <a:cubicBezTo>
                    <a:pt x="549574" y="94571"/>
                    <a:pt x="550496" y="94111"/>
                    <a:pt x="551417" y="93650"/>
                  </a:cubicBezTo>
                  <a:cubicBezTo>
                    <a:pt x="552339" y="93074"/>
                    <a:pt x="553145" y="92613"/>
                    <a:pt x="553951" y="92037"/>
                  </a:cubicBezTo>
                  <a:cubicBezTo>
                    <a:pt x="555219" y="91231"/>
                    <a:pt x="556371" y="90194"/>
                    <a:pt x="557522" y="89158"/>
                  </a:cubicBezTo>
                  <a:cubicBezTo>
                    <a:pt x="558674" y="88121"/>
                    <a:pt x="559826" y="86969"/>
                    <a:pt x="560863" y="85817"/>
                  </a:cubicBezTo>
                  <a:cubicBezTo>
                    <a:pt x="561900" y="84665"/>
                    <a:pt x="563052" y="83513"/>
                    <a:pt x="563973" y="82361"/>
                  </a:cubicBezTo>
                  <a:cubicBezTo>
                    <a:pt x="565010" y="81209"/>
                    <a:pt x="566047" y="80173"/>
                    <a:pt x="566968" y="79136"/>
                  </a:cubicBezTo>
                  <a:cubicBezTo>
                    <a:pt x="567429" y="78675"/>
                    <a:pt x="568005" y="78214"/>
                    <a:pt x="568466" y="77754"/>
                  </a:cubicBezTo>
                  <a:cubicBezTo>
                    <a:pt x="568926" y="77293"/>
                    <a:pt x="569387" y="76947"/>
                    <a:pt x="569848" y="76487"/>
                  </a:cubicBezTo>
                  <a:cubicBezTo>
                    <a:pt x="570309" y="76141"/>
                    <a:pt x="570654" y="75795"/>
                    <a:pt x="571115" y="75565"/>
                  </a:cubicBezTo>
                  <a:cubicBezTo>
                    <a:pt x="571576" y="75219"/>
                    <a:pt x="571921" y="74989"/>
                    <a:pt x="572267" y="74874"/>
                  </a:cubicBezTo>
                  <a:cubicBezTo>
                    <a:pt x="572958" y="75911"/>
                    <a:pt x="573649" y="77293"/>
                    <a:pt x="574455" y="79021"/>
                  </a:cubicBezTo>
                  <a:cubicBezTo>
                    <a:pt x="575262" y="80749"/>
                    <a:pt x="576068" y="82592"/>
                    <a:pt x="576874" y="84550"/>
                  </a:cubicBezTo>
                  <a:cubicBezTo>
                    <a:pt x="577681" y="86508"/>
                    <a:pt x="578602" y="88697"/>
                    <a:pt x="579409" y="90885"/>
                  </a:cubicBezTo>
                  <a:cubicBezTo>
                    <a:pt x="580215" y="93074"/>
                    <a:pt x="581136" y="95263"/>
                    <a:pt x="581943" y="97451"/>
                  </a:cubicBezTo>
                  <a:cubicBezTo>
                    <a:pt x="582980" y="99755"/>
                    <a:pt x="583901" y="101944"/>
                    <a:pt x="584823" y="104132"/>
                  </a:cubicBezTo>
                  <a:cubicBezTo>
                    <a:pt x="585744" y="106321"/>
                    <a:pt x="586666" y="108510"/>
                    <a:pt x="587818" y="110583"/>
                  </a:cubicBezTo>
                  <a:cubicBezTo>
                    <a:pt x="588969" y="112656"/>
                    <a:pt x="590352" y="114845"/>
                    <a:pt x="592195" y="116803"/>
                  </a:cubicBezTo>
                  <a:cubicBezTo>
                    <a:pt x="594038" y="118877"/>
                    <a:pt x="596342" y="120835"/>
                    <a:pt x="599337" y="122908"/>
                  </a:cubicBezTo>
                  <a:lnTo>
                    <a:pt x="601295" y="123830"/>
                  </a:lnTo>
                  <a:cubicBezTo>
                    <a:pt x="604405" y="124751"/>
                    <a:pt x="607170" y="125097"/>
                    <a:pt x="609358" y="124982"/>
                  </a:cubicBezTo>
                  <a:cubicBezTo>
                    <a:pt x="611662" y="124867"/>
                    <a:pt x="613620" y="124291"/>
                    <a:pt x="615348" y="123484"/>
                  </a:cubicBezTo>
                  <a:cubicBezTo>
                    <a:pt x="617076" y="122678"/>
                    <a:pt x="618804" y="121641"/>
                    <a:pt x="620301" y="120489"/>
                  </a:cubicBezTo>
                  <a:cubicBezTo>
                    <a:pt x="621914" y="119453"/>
                    <a:pt x="623527" y="118301"/>
                    <a:pt x="625485" y="117264"/>
                  </a:cubicBezTo>
                  <a:cubicBezTo>
                    <a:pt x="626291" y="116688"/>
                    <a:pt x="627098" y="116227"/>
                    <a:pt x="627904" y="115651"/>
                  </a:cubicBezTo>
                  <a:cubicBezTo>
                    <a:pt x="628710" y="115075"/>
                    <a:pt x="629517" y="114615"/>
                    <a:pt x="630323" y="114154"/>
                  </a:cubicBezTo>
                  <a:cubicBezTo>
                    <a:pt x="631014" y="113693"/>
                    <a:pt x="631820" y="113232"/>
                    <a:pt x="632511" y="112887"/>
                  </a:cubicBezTo>
                  <a:cubicBezTo>
                    <a:pt x="633203" y="112541"/>
                    <a:pt x="633894" y="112196"/>
                    <a:pt x="634585" y="111850"/>
                  </a:cubicBezTo>
                  <a:lnTo>
                    <a:pt x="636774" y="110929"/>
                  </a:lnTo>
                  <a:cubicBezTo>
                    <a:pt x="637349" y="112080"/>
                    <a:pt x="637810" y="113463"/>
                    <a:pt x="638386" y="115075"/>
                  </a:cubicBezTo>
                  <a:cubicBezTo>
                    <a:pt x="638962" y="116688"/>
                    <a:pt x="639423" y="118416"/>
                    <a:pt x="639884" y="120374"/>
                  </a:cubicBezTo>
                  <a:cubicBezTo>
                    <a:pt x="640344" y="122332"/>
                    <a:pt x="640920" y="124406"/>
                    <a:pt x="641381" y="126479"/>
                  </a:cubicBezTo>
                  <a:cubicBezTo>
                    <a:pt x="641842" y="128553"/>
                    <a:pt x="642303" y="130626"/>
                    <a:pt x="642879" y="132815"/>
                  </a:cubicBezTo>
                  <a:cubicBezTo>
                    <a:pt x="643570" y="135119"/>
                    <a:pt x="644146" y="137192"/>
                    <a:pt x="644722" y="139381"/>
                  </a:cubicBezTo>
                  <a:cubicBezTo>
                    <a:pt x="645298" y="141454"/>
                    <a:pt x="645874" y="143643"/>
                    <a:pt x="646680" y="145716"/>
                  </a:cubicBezTo>
                  <a:cubicBezTo>
                    <a:pt x="647601" y="147790"/>
                    <a:pt x="648638" y="149978"/>
                    <a:pt x="650136" y="152167"/>
                  </a:cubicBezTo>
                  <a:cubicBezTo>
                    <a:pt x="651748" y="154355"/>
                    <a:pt x="653707" y="156544"/>
                    <a:pt x="656471" y="158848"/>
                  </a:cubicBezTo>
                  <a:cubicBezTo>
                    <a:pt x="656817" y="159078"/>
                    <a:pt x="657162" y="159309"/>
                    <a:pt x="657393" y="159424"/>
                  </a:cubicBezTo>
                  <a:cubicBezTo>
                    <a:pt x="657738" y="159654"/>
                    <a:pt x="658084" y="159885"/>
                    <a:pt x="658314" y="160000"/>
                  </a:cubicBezTo>
                  <a:cubicBezTo>
                    <a:pt x="658660" y="160230"/>
                    <a:pt x="659005" y="160345"/>
                    <a:pt x="659236" y="160460"/>
                  </a:cubicBezTo>
                  <a:cubicBezTo>
                    <a:pt x="659466" y="160576"/>
                    <a:pt x="659812" y="160806"/>
                    <a:pt x="660157" y="160921"/>
                  </a:cubicBezTo>
                  <a:cubicBezTo>
                    <a:pt x="662922" y="161843"/>
                    <a:pt x="665226" y="162188"/>
                    <a:pt x="667414" y="162304"/>
                  </a:cubicBezTo>
                  <a:cubicBezTo>
                    <a:pt x="669603" y="162304"/>
                    <a:pt x="671561" y="162188"/>
                    <a:pt x="673404" y="161612"/>
                  </a:cubicBezTo>
                  <a:cubicBezTo>
                    <a:pt x="675247" y="161152"/>
                    <a:pt x="676975" y="160576"/>
                    <a:pt x="678818" y="159885"/>
                  </a:cubicBezTo>
                  <a:cubicBezTo>
                    <a:pt x="680661" y="159193"/>
                    <a:pt x="682389" y="158502"/>
                    <a:pt x="684347" y="157926"/>
                  </a:cubicBezTo>
                  <a:cubicBezTo>
                    <a:pt x="685269" y="157581"/>
                    <a:pt x="686075" y="157235"/>
                    <a:pt x="686997" y="156890"/>
                  </a:cubicBezTo>
                  <a:cubicBezTo>
                    <a:pt x="687918" y="156544"/>
                    <a:pt x="688724" y="156198"/>
                    <a:pt x="689531" y="155968"/>
                  </a:cubicBezTo>
                  <a:cubicBezTo>
                    <a:pt x="690337" y="155622"/>
                    <a:pt x="691143" y="155392"/>
                    <a:pt x="691950" y="155162"/>
                  </a:cubicBezTo>
                  <a:cubicBezTo>
                    <a:pt x="692756" y="154931"/>
                    <a:pt x="693447" y="154701"/>
                    <a:pt x="694138" y="154586"/>
                  </a:cubicBezTo>
                  <a:lnTo>
                    <a:pt x="697133" y="154010"/>
                  </a:lnTo>
                  <a:cubicBezTo>
                    <a:pt x="697479" y="155047"/>
                    <a:pt x="697709" y="156429"/>
                    <a:pt x="697940" y="157926"/>
                  </a:cubicBezTo>
                  <a:cubicBezTo>
                    <a:pt x="698170" y="159539"/>
                    <a:pt x="698400" y="161152"/>
                    <a:pt x="698631" y="162995"/>
                  </a:cubicBezTo>
                  <a:cubicBezTo>
                    <a:pt x="698746" y="164838"/>
                    <a:pt x="698976" y="166681"/>
                    <a:pt x="699092" y="168639"/>
                  </a:cubicBezTo>
                  <a:cubicBezTo>
                    <a:pt x="699207" y="170597"/>
                    <a:pt x="699322" y="172556"/>
                    <a:pt x="699552" y="174514"/>
                  </a:cubicBezTo>
                  <a:cubicBezTo>
                    <a:pt x="699898" y="176702"/>
                    <a:pt x="700128" y="178776"/>
                    <a:pt x="700244" y="180734"/>
                  </a:cubicBezTo>
                  <a:cubicBezTo>
                    <a:pt x="700474" y="182807"/>
                    <a:pt x="700704" y="184766"/>
                    <a:pt x="701165" y="186839"/>
                  </a:cubicBezTo>
                  <a:cubicBezTo>
                    <a:pt x="701626" y="188797"/>
                    <a:pt x="702432" y="190986"/>
                    <a:pt x="703699" y="193175"/>
                  </a:cubicBezTo>
                  <a:cubicBezTo>
                    <a:pt x="704966" y="195363"/>
                    <a:pt x="706579" y="197782"/>
                    <a:pt x="709113" y="200201"/>
                  </a:cubicBezTo>
                  <a:cubicBezTo>
                    <a:pt x="709574" y="200662"/>
                    <a:pt x="710150" y="201008"/>
                    <a:pt x="710611" y="201468"/>
                  </a:cubicBezTo>
                  <a:cubicBezTo>
                    <a:pt x="711071" y="201814"/>
                    <a:pt x="711647" y="202159"/>
                    <a:pt x="712108" y="202390"/>
                  </a:cubicBezTo>
                  <a:cubicBezTo>
                    <a:pt x="712569" y="202735"/>
                    <a:pt x="713030" y="202966"/>
                    <a:pt x="713606" y="203196"/>
                  </a:cubicBezTo>
                  <a:cubicBezTo>
                    <a:pt x="714066" y="203427"/>
                    <a:pt x="714527" y="203657"/>
                    <a:pt x="714988" y="203772"/>
                  </a:cubicBezTo>
                  <a:cubicBezTo>
                    <a:pt x="717292" y="204578"/>
                    <a:pt x="719365" y="205039"/>
                    <a:pt x="721439" y="205270"/>
                  </a:cubicBezTo>
                  <a:cubicBezTo>
                    <a:pt x="723512" y="205500"/>
                    <a:pt x="725355" y="205500"/>
                    <a:pt x="727313" y="205385"/>
                  </a:cubicBezTo>
                  <a:cubicBezTo>
                    <a:pt x="729156" y="205270"/>
                    <a:pt x="730999" y="205039"/>
                    <a:pt x="732842" y="204694"/>
                  </a:cubicBezTo>
                  <a:cubicBezTo>
                    <a:pt x="734686" y="204348"/>
                    <a:pt x="736529" y="204003"/>
                    <a:pt x="738487" y="203887"/>
                  </a:cubicBezTo>
                  <a:cubicBezTo>
                    <a:pt x="739754" y="203657"/>
                    <a:pt x="741136" y="203427"/>
                    <a:pt x="742518" y="203196"/>
                  </a:cubicBezTo>
                  <a:cubicBezTo>
                    <a:pt x="743786" y="202966"/>
                    <a:pt x="745168" y="202851"/>
                    <a:pt x="746320" y="202735"/>
                  </a:cubicBezTo>
                  <a:cubicBezTo>
                    <a:pt x="747587" y="202620"/>
                    <a:pt x="748739" y="202620"/>
                    <a:pt x="749775" y="202505"/>
                  </a:cubicBezTo>
                  <a:cubicBezTo>
                    <a:pt x="750812" y="202505"/>
                    <a:pt x="751734" y="202505"/>
                    <a:pt x="752540" y="202505"/>
                  </a:cubicBezTo>
                  <a:lnTo>
                    <a:pt x="752540" y="204118"/>
                  </a:lnTo>
                  <a:cubicBezTo>
                    <a:pt x="752770" y="205846"/>
                    <a:pt x="752770" y="207804"/>
                    <a:pt x="752540" y="209992"/>
                  </a:cubicBezTo>
                  <a:cubicBezTo>
                    <a:pt x="752425" y="212181"/>
                    <a:pt x="752079" y="214485"/>
                    <a:pt x="751849" y="216904"/>
                  </a:cubicBezTo>
                  <a:cubicBezTo>
                    <a:pt x="751619" y="219323"/>
                    <a:pt x="751388" y="221742"/>
                    <a:pt x="751273" y="224276"/>
                  </a:cubicBezTo>
                  <a:cubicBezTo>
                    <a:pt x="751158" y="226810"/>
                    <a:pt x="751158" y="229344"/>
                    <a:pt x="751273" y="231763"/>
                  </a:cubicBezTo>
                  <a:cubicBezTo>
                    <a:pt x="751388" y="232800"/>
                    <a:pt x="751503" y="233837"/>
                    <a:pt x="751619" y="234989"/>
                  </a:cubicBezTo>
                  <a:cubicBezTo>
                    <a:pt x="751734" y="236141"/>
                    <a:pt x="751964" y="237293"/>
                    <a:pt x="752425" y="238445"/>
                  </a:cubicBezTo>
                  <a:cubicBezTo>
                    <a:pt x="752886" y="239712"/>
                    <a:pt x="753346" y="240979"/>
                    <a:pt x="754153" y="242246"/>
                  </a:cubicBezTo>
                  <a:cubicBezTo>
                    <a:pt x="754959" y="243628"/>
                    <a:pt x="755881" y="245010"/>
                    <a:pt x="757263" y="246508"/>
                  </a:cubicBezTo>
                  <a:cubicBezTo>
                    <a:pt x="757954" y="247314"/>
                    <a:pt x="758760" y="248005"/>
                    <a:pt x="759452" y="248581"/>
                  </a:cubicBezTo>
                  <a:cubicBezTo>
                    <a:pt x="760143" y="249157"/>
                    <a:pt x="760949" y="249733"/>
                    <a:pt x="761640" y="250079"/>
                  </a:cubicBezTo>
                  <a:cubicBezTo>
                    <a:pt x="762331" y="250540"/>
                    <a:pt x="763022" y="250885"/>
                    <a:pt x="763713" y="251231"/>
                  </a:cubicBezTo>
                  <a:cubicBezTo>
                    <a:pt x="764405" y="251576"/>
                    <a:pt x="764981" y="251807"/>
                    <a:pt x="765672" y="252037"/>
                  </a:cubicBezTo>
                  <a:cubicBezTo>
                    <a:pt x="768782" y="253189"/>
                    <a:pt x="772238" y="253765"/>
                    <a:pt x="775693" y="254110"/>
                  </a:cubicBezTo>
                  <a:cubicBezTo>
                    <a:pt x="779149" y="254571"/>
                    <a:pt x="782720" y="254686"/>
                    <a:pt x="786060" y="254686"/>
                  </a:cubicBezTo>
                  <a:cubicBezTo>
                    <a:pt x="789401" y="254686"/>
                    <a:pt x="792626" y="254686"/>
                    <a:pt x="795391" y="254802"/>
                  </a:cubicBezTo>
                  <a:cubicBezTo>
                    <a:pt x="798156" y="254917"/>
                    <a:pt x="800575" y="255147"/>
                    <a:pt x="802302" y="255608"/>
                  </a:cubicBezTo>
                  <a:cubicBezTo>
                    <a:pt x="802302" y="257221"/>
                    <a:pt x="801957" y="259294"/>
                    <a:pt x="801381" y="261713"/>
                  </a:cubicBezTo>
                  <a:cubicBezTo>
                    <a:pt x="800805" y="264132"/>
                    <a:pt x="799883" y="266666"/>
                    <a:pt x="799077" y="269431"/>
                  </a:cubicBezTo>
                  <a:cubicBezTo>
                    <a:pt x="798271" y="272195"/>
                    <a:pt x="797464" y="275190"/>
                    <a:pt x="796888" y="278070"/>
                  </a:cubicBezTo>
                  <a:cubicBezTo>
                    <a:pt x="796312" y="281065"/>
                    <a:pt x="795967" y="283945"/>
                    <a:pt x="796082" y="286825"/>
                  </a:cubicBezTo>
                  <a:cubicBezTo>
                    <a:pt x="796082" y="287516"/>
                    <a:pt x="796082" y="288207"/>
                    <a:pt x="796312" y="288898"/>
                  </a:cubicBezTo>
                  <a:cubicBezTo>
                    <a:pt x="796428" y="289704"/>
                    <a:pt x="796658" y="290511"/>
                    <a:pt x="796888" y="291317"/>
                  </a:cubicBezTo>
                  <a:cubicBezTo>
                    <a:pt x="797119" y="292123"/>
                    <a:pt x="797580" y="293045"/>
                    <a:pt x="798040" y="293966"/>
                  </a:cubicBezTo>
                  <a:cubicBezTo>
                    <a:pt x="798501" y="294888"/>
                    <a:pt x="799077" y="295925"/>
                    <a:pt x="799768" y="296961"/>
                  </a:cubicBezTo>
                  <a:cubicBezTo>
                    <a:pt x="800805" y="298113"/>
                    <a:pt x="801842" y="299265"/>
                    <a:pt x="802763" y="300187"/>
                  </a:cubicBezTo>
                  <a:cubicBezTo>
                    <a:pt x="803800" y="301108"/>
                    <a:pt x="804721" y="301799"/>
                    <a:pt x="805758" y="302490"/>
                  </a:cubicBezTo>
                  <a:cubicBezTo>
                    <a:pt x="806680" y="303182"/>
                    <a:pt x="807716" y="303642"/>
                    <a:pt x="808638" y="304103"/>
                  </a:cubicBezTo>
                  <a:cubicBezTo>
                    <a:pt x="809559" y="304564"/>
                    <a:pt x="810481" y="304909"/>
                    <a:pt x="811287" y="305255"/>
                  </a:cubicBezTo>
                  <a:cubicBezTo>
                    <a:pt x="814052" y="306292"/>
                    <a:pt x="817162" y="307098"/>
                    <a:pt x="820272" y="307789"/>
                  </a:cubicBezTo>
                  <a:cubicBezTo>
                    <a:pt x="823382" y="308480"/>
                    <a:pt x="826492" y="308941"/>
                    <a:pt x="829603" y="309517"/>
                  </a:cubicBezTo>
                  <a:cubicBezTo>
                    <a:pt x="832597" y="310093"/>
                    <a:pt x="835592" y="310554"/>
                    <a:pt x="838127" y="311015"/>
                  </a:cubicBezTo>
                  <a:cubicBezTo>
                    <a:pt x="840776" y="311591"/>
                    <a:pt x="843080" y="312167"/>
                    <a:pt x="844923" y="312742"/>
                  </a:cubicBezTo>
                  <a:cubicBezTo>
                    <a:pt x="844923" y="312742"/>
                    <a:pt x="844923" y="312742"/>
                    <a:pt x="844923" y="312742"/>
                  </a:cubicBezTo>
                  <a:cubicBezTo>
                    <a:pt x="844923" y="312742"/>
                    <a:pt x="844923" y="312742"/>
                    <a:pt x="845038" y="312742"/>
                  </a:cubicBezTo>
                  <a:cubicBezTo>
                    <a:pt x="845038" y="312742"/>
                    <a:pt x="845038" y="312742"/>
                    <a:pt x="845153" y="312742"/>
                  </a:cubicBezTo>
                  <a:cubicBezTo>
                    <a:pt x="845153" y="312742"/>
                    <a:pt x="845153" y="312742"/>
                    <a:pt x="845268" y="312742"/>
                  </a:cubicBezTo>
                  <a:cubicBezTo>
                    <a:pt x="845153" y="313318"/>
                    <a:pt x="844923" y="314125"/>
                    <a:pt x="844577" y="315046"/>
                  </a:cubicBezTo>
                  <a:cubicBezTo>
                    <a:pt x="844232" y="315968"/>
                    <a:pt x="843886" y="316889"/>
                    <a:pt x="843425" y="317926"/>
                  </a:cubicBezTo>
                  <a:cubicBezTo>
                    <a:pt x="842965" y="318963"/>
                    <a:pt x="842389" y="319999"/>
                    <a:pt x="841813" y="321151"/>
                  </a:cubicBezTo>
                  <a:cubicBezTo>
                    <a:pt x="841237" y="322303"/>
                    <a:pt x="840661" y="323340"/>
                    <a:pt x="839970" y="324377"/>
                  </a:cubicBezTo>
                  <a:cubicBezTo>
                    <a:pt x="839163" y="325874"/>
                    <a:pt x="838357" y="327256"/>
                    <a:pt x="837551" y="328754"/>
                  </a:cubicBezTo>
                  <a:cubicBezTo>
                    <a:pt x="836744" y="330136"/>
                    <a:pt x="836053" y="331634"/>
                    <a:pt x="835362" y="333131"/>
                  </a:cubicBezTo>
                  <a:cubicBezTo>
                    <a:pt x="834671" y="334629"/>
                    <a:pt x="834210" y="336126"/>
                    <a:pt x="833865" y="337854"/>
                  </a:cubicBezTo>
                  <a:cubicBezTo>
                    <a:pt x="833519" y="339467"/>
                    <a:pt x="833404" y="341310"/>
                    <a:pt x="833519" y="343268"/>
                  </a:cubicBezTo>
                  <a:cubicBezTo>
                    <a:pt x="833519" y="343844"/>
                    <a:pt x="833519" y="344305"/>
                    <a:pt x="833749" y="344881"/>
                  </a:cubicBezTo>
                  <a:cubicBezTo>
                    <a:pt x="833749" y="345457"/>
                    <a:pt x="833980" y="346033"/>
                    <a:pt x="834210" y="346608"/>
                  </a:cubicBezTo>
                  <a:cubicBezTo>
                    <a:pt x="834441" y="347184"/>
                    <a:pt x="834671" y="347876"/>
                    <a:pt x="834901" y="348452"/>
                  </a:cubicBezTo>
                  <a:cubicBezTo>
                    <a:pt x="835247" y="349143"/>
                    <a:pt x="835592" y="349834"/>
                    <a:pt x="835938" y="350525"/>
                  </a:cubicBezTo>
                  <a:cubicBezTo>
                    <a:pt x="837435" y="352714"/>
                    <a:pt x="838933" y="354441"/>
                    <a:pt x="840546" y="355824"/>
                  </a:cubicBezTo>
                  <a:cubicBezTo>
                    <a:pt x="842043" y="357206"/>
                    <a:pt x="843541" y="358243"/>
                    <a:pt x="845153" y="359164"/>
                  </a:cubicBezTo>
                  <a:cubicBezTo>
                    <a:pt x="846651" y="360086"/>
                    <a:pt x="848148" y="360777"/>
                    <a:pt x="849761" y="361353"/>
                  </a:cubicBezTo>
                  <a:cubicBezTo>
                    <a:pt x="851258" y="362044"/>
                    <a:pt x="852871" y="362620"/>
                    <a:pt x="854484" y="363311"/>
                  </a:cubicBezTo>
                  <a:cubicBezTo>
                    <a:pt x="856327" y="364002"/>
                    <a:pt x="858170" y="364578"/>
                    <a:pt x="860128" y="365269"/>
                  </a:cubicBezTo>
                  <a:cubicBezTo>
                    <a:pt x="862086" y="365845"/>
                    <a:pt x="863929" y="366536"/>
                    <a:pt x="865888" y="367112"/>
                  </a:cubicBezTo>
                  <a:cubicBezTo>
                    <a:pt x="867731" y="367688"/>
                    <a:pt x="869574" y="368264"/>
                    <a:pt x="871302" y="368840"/>
                  </a:cubicBezTo>
                  <a:cubicBezTo>
                    <a:pt x="873029" y="369416"/>
                    <a:pt x="874757" y="369992"/>
                    <a:pt x="876255" y="370568"/>
                  </a:cubicBezTo>
                  <a:cubicBezTo>
                    <a:pt x="876831" y="370799"/>
                    <a:pt x="877291" y="371029"/>
                    <a:pt x="877752" y="371144"/>
                  </a:cubicBezTo>
                  <a:cubicBezTo>
                    <a:pt x="878328" y="371374"/>
                    <a:pt x="878789" y="371490"/>
                    <a:pt x="879250" y="371720"/>
                  </a:cubicBezTo>
                  <a:cubicBezTo>
                    <a:pt x="879710" y="371950"/>
                    <a:pt x="880171" y="372181"/>
                    <a:pt x="880517" y="372296"/>
                  </a:cubicBezTo>
                  <a:cubicBezTo>
                    <a:pt x="880862" y="372526"/>
                    <a:pt x="881323" y="372642"/>
                    <a:pt x="881669" y="372872"/>
                  </a:cubicBezTo>
                  <a:cubicBezTo>
                    <a:pt x="881323" y="373333"/>
                    <a:pt x="880978" y="374024"/>
                    <a:pt x="880517" y="374830"/>
                  </a:cubicBezTo>
                  <a:cubicBezTo>
                    <a:pt x="880056" y="375521"/>
                    <a:pt x="879480" y="376443"/>
                    <a:pt x="878789" y="377249"/>
                  </a:cubicBezTo>
                  <a:cubicBezTo>
                    <a:pt x="878213" y="378171"/>
                    <a:pt x="877407" y="379092"/>
                    <a:pt x="876716" y="380014"/>
                  </a:cubicBezTo>
                  <a:cubicBezTo>
                    <a:pt x="875909" y="380935"/>
                    <a:pt x="875103" y="381857"/>
                    <a:pt x="874181" y="382663"/>
                  </a:cubicBezTo>
                  <a:cubicBezTo>
                    <a:pt x="873029" y="384045"/>
                    <a:pt x="871877" y="385428"/>
                    <a:pt x="870726" y="386695"/>
                  </a:cubicBezTo>
                  <a:cubicBezTo>
                    <a:pt x="869574" y="387962"/>
                    <a:pt x="868537" y="389344"/>
                    <a:pt x="867500" y="390726"/>
                  </a:cubicBezTo>
                  <a:cubicBezTo>
                    <a:pt x="866464" y="392109"/>
                    <a:pt x="865772" y="393606"/>
                    <a:pt x="865081" y="395334"/>
                  </a:cubicBezTo>
                  <a:cubicBezTo>
                    <a:pt x="864505" y="397062"/>
                    <a:pt x="864160" y="399020"/>
                    <a:pt x="864160" y="401209"/>
                  </a:cubicBezTo>
                  <a:cubicBezTo>
                    <a:pt x="864160" y="401554"/>
                    <a:pt x="864160" y="402015"/>
                    <a:pt x="864275" y="402361"/>
                  </a:cubicBezTo>
                  <a:cubicBezTo>
                    <a:pt x="864275" y="402706"/>
                    <a:pt x="864390" y="403167"/>
                    <a:pt x="864505" y="403628"/>
                  </a:cubicBezTo>
                  <a:cubicBezTo>
                    <a:pt x="864505" y="403973"/>
                    <a:pt x="864736" y="404434"/>
                    <a:pt x="864966" y="404895"/>
                  </a:cubicBezTo>
                  <a:cubicBezTo>
                    <a:pt x="865196" y="405356"/>
                    <a:pt x="865312" y="405816"/>
                    <a:pt x="865542" y="406277"/>
                  </a:cubicBezTo>
                  <a:cubicBezTo>
                    <a:pt x="866464" y="408120"/>
                    <a:pt x="867500" y="409733"/>
                    <a:pt x="868537" y="411000"/>
                  </a:cubicBezTo>
                  <a:cubicBezTo>
                    <a:pt x="869689" y="412382"/>
                    <a:pt x="870726" y="413419"/>
                    <a:pt x="871993" y="414456"/>
                  </a:cubicBezTo>
                  <a:cubicBezTo>
                    <a:pt x="873145" y="415492"/>
                    <a:pt x="874412" y="416299"/>
                    <a:pt x="875564" y="417105"/>
                  </a:cubicBezTo>
                  <a:cubicBezTo>
                    <a:pt x="876831" y="417911"/>
                    <a:pt x="877983" y="418603"/>
                    <a:pt x="879135" y="419294"/>
                  </a:cubicBezTo>
                  <a:cubicBezTo>
                    <a:pt x="880978" y="420330"/>
                    <a:pt x="882821" y="421367"/>
                    <a:pt x="884779" y="422289"/>
                  </a:cubicBezTo>
                  <a:cubicBezTo>
                    <a:pt x="886737" y="423210"/>
                    <a:pt x="888695" y="424247"/>
                    <a:pt x="890654" y="425168"/>
                  </a:cubicBezTo>
                  <a:cubicBezTo>
                    <a:pt x="892612" y="426090"/>
                    <a:pt x="894570" y="426896"/>
                    <a:pt x="896413" y="427818"/>
                  </a:cubicBezTo>
                  <a:cubicBezTo>
                    <a:pt x="898256" y="428739"/>
                    <a:pt x="900099" y="429546"/>
                    <a:pt x="901827" y="430352"/>
                  </a:cubicBezTo>
                  <a:cubicBezTo>
                    <a:pt x="902633" y="430813"/>
                    <a:pt x="903440" y="431158"/>
                    <a:pt x="904246" y="431619"/>
                  </a:cubicBezTo>
                  <a:cubicBezTo>
                    <a:pt x="905052" y="432080"/>
                    <a:pt x="905743" y="432425"/>
                    <a:pt x="906435" y="432771"/>
                  </a:cubicBezTo>
                  <a:cubicBezTo>
                    <a:pt x="907126" y="433232"/>
                    <a:pt x="907702" y="433577"/>
                    <a:pt x="908278" y="433923"/>
                  </a:cubicBezTo>
                  <a:cubicBezTo>
                    <a:pt x="908854" y="434269"/>
                    <a:pt x="909314" y="434614"/>
                    <a:pt x="909775" y="434844"/>
                  </a:cubicBezTo>
                  <a:cubicBezTo>
                    <a:pt x="909430" y="435305"/>
                    <a:pt x="908854" y="435996"/>
                    <a:pt x="908162" y="436572"/>
                  </a:cubicBezTo>
                  <a:cubicBezTo>
                    <a:pt x="907471" y="437263"/>
                    <a:pt x="906550" y="437955"/>
                    <a:pt x="905628" y="438761"/>
                  </a:cubicBezTo>
                  <a:cubicBezTo>
                    <a:pt x="904707" y="439567"/>
                    <a:pt x="903670" y="440374"/>
                    <a:pt x="902518" y="441180"/>
                  </a:cubicBezTo>
                  <a:cubicBezTo>
                    <a:pt x="901481" y="441986"/>
                    <a:pt x="900330" y="442793"/>
                    <a:pt x="899178" y="443484"/>
                  </a:cubicBezTo>
                  <a:cubicBezTo>
                    <a:pt x="897795" y="444636"/>
                    <a:pt x="896298" y="445672"/>
                    <a:pt x="894916" y="446709"/>
                  </a:cubicBezTo>
                  <a:cubicBezTo>
                    <a:pt x="893533" y="447746"/>
                    <a:pt x="892151" y="448783"/>
                    <a:pt x="890884" y="449934"/>
                  </a:cubicBezTo>
                  <a:cubicBezTo>
                    <a:pt x="889732" y="451086"/>
                    <a:pt x="888695" y="452469"/>
                    <a:pt x="887889" y="454196"/>
                  </a:cubicBezTo>
                  <a:cubicBezTo>
                    <a:pt x="887083" y="455809"/>
                    <a:pt x="886622" y="457883"/>
                    <a:pt x="886622" y="460302"/>
                  </a:cubicBezTo>
                  <a:lnTo>
                    <a:pt x="887313" y="463181"/>
                  </a:lnTo>
                  <a:cubicBezTo>
                    <a:pt x="888004" y="465140"/>
                    <a:pt x="888810" y="466752"/>
                    <a:pt x="889847" y="468135"/>
                  </a:cubicBezTo>
                  <a:cubicBezTo>
                    <a:pt x="890769" y="469517"/>
                    <a:pt x="891805" y="470899"/>
                    <a:pt x="892842" y="471936"/>
                  </a:cubicBezTo>
                  <a:cubicBezTo>
                    <a:pt x="893994" y="473088"/>
                    <a:pt x="895031" y="474009"/>
                    <a:pt x="896183" y="475046"/>
                  </a:cubicBezTo>
                  <a:cubicBezTo>
                    <a:pt x="897335" y="475968"/>
                    <a:pt x="898487" y="476889"/>
                    <a:pt x="899638" y="477695"/>
                  </a:cubicBezTo>
                  <a:cubicBezTo>
                    <a:pt x="901366" y="478962"/>
                    <a:pt x="903209" y="480230"/>
                    <a:pt x="905168" y="481497"/>
                  </a:cubicBezTo>
                  <a:cubicBezTo>
                    <a:pt x="907011" y="482764"/>
                    <a:pt x="908969" y="483916"/>
                    <a:pt x="910927" y="485068"/>
                  </a:cubicBezTo>
                  <a:cubicBezTo>
                    <a:pt x="912885" y="486219"/>
                    <a:pt x="914728" y="487371"/>
                    <a:pt x="916687" y="488523"/>
                  </a:cubicBezTo>
                  <a:cubicBezTo>
                    <a:pt x="918530" y="489675"/>
                    <a:pt x="920373" y="490827"/>
                    <a:pt x="921985" y="491864"/>
                  </a:cubicBezTo>
                  <a:cubicBezTo>
                    <a:pt x="922792" y="492325"/>
                    <a:pt x="923598" y="492901"/>
                    <a:pt x="924404" y="493361"/>
                  </a:cubicBezTo>
                  <a:cubicBezTo>
                    <a:pt x="925211" y="493937"/>
                    <a:pt x="925902" y="494398"/>
                    <a:pt x="926593" y="494859"/>
                  </a:cubicBezTo>
                  <a:cubicBezTo>
                    <a:pt x="927284" y="495320"/>
                    <a:pt x="927860" y="495780"/>
                    <a:pt x="928436" y="496241"/>
                  </a:cubicBezTo>
                  <a:cubicBezTo>
                    <a:pt x="929012" y="496702"/>
                    <a:pt x="929473" y="497047"/>
                    <a:pt x="929933" y="497393"/>
                  </a:cubicBezTo>
                  <a:cubicBezTo>
                    <a:pt x="929358" y="497739"/>
                    <a:pt x="928666" y="498199"/>
                    <a:pt x="927745" y="498775"/>
                  </a:cubicBezTo>
                  <a:cubicBezTo>
                    <a:pt x="926823" y="499236"/>
                    <a:pt x="925787" y="499812"/>
                    <a:pt x="924635" y="500388"/>
                  </a:cubicBezTo>
                  <a:cubicBezTo>
                    <a:pt x="923483" y="500964"/>
                    <a:pt x="922216" y="501540"/>
                    <a:pt x="920949" y="502116"/>
                  </a:cubicBezTo>
                  <a:cubicBezTo>
                    <a:pt x="919682" y="502692"/>
                    <a:pt x="918299" y="503268"/>
                    <a:pt x="916917" y="503728"/>
                  </a:cubicBezTo>
                  <a:cubicBezTo>
                    <a:pt x="915189" y="504765"/>
                    <a:pt x="913346" y="505456"/>
                    <a:pt x="911503" y="506147"/>
                  </a:cubicBezTo>
                  <a:cubicBezTo>
                    <a:pt x="909775" y="506839"/>
                    <a:pt x="907932" y="507645"/>
                    <a:pt x="906435" y="508566"/>
                  </a:cubicBezTo>
                  <a:cubicBezTo>
                    <a:pt x="904937" y="509603"/>
                    <a:pt x="903555" y="510755"/>
                    <a:pt x="902633" y="512483"/>
                  </a:cubicBezTo>
                  <a:cubicBezTo>
                    <a:pt x="901712" y="514211"/>
                    <a:pt x="901021" y="516284"/>
                    <a:pt x="900906" y="519164"/>
                  </a:cubicBezTo>
                  <a:lnTo>
                    <a:pt x="901136" y="520546"/>
                  </a:lnTo>
                  <a:cubicBezTo>
                    <a:pt x="901481" y="522389"/>
                    <a:pt x="902173" y="524002"/>
                    <a:pt x="902864" y="525499"/>
                  </a:cubicBezTo>
                  <a:cubicBezTo>
                    <a:pt x="903555" y="526997"/>
                    <a:pt x="904476" y="528379"/>
                    <a:pt x="905513" y="529531"/>
                  </a:cubicBezTo>
                  <a:cubicBezTo>
                    <a:pt x="906435" y="530798"/>
                    <a:pt x="907587" y="531835"/>
                    <a:pt x="908623" y="532987"/>
                  </a:cubicBezTo>
                  <a:cubicBezTo>
                    <a:pt x="909660" y="534024"/>
                    <a:pt x="910812" y="535060"/>
                    <a:pt x="911849" y="536097"/>
                  </a:cubicBezTo>
                  <a:cubicBezTo>
                    <a:pt x="913461" y="537594"/>
                    <a:pt x="915189" y="539092"/>
                    <a:pt x="917032" y="540589"/>
                  </a:cubicBezTo>
                  <a:cubicBezTo>
                    <a:pt x="918875" y="542087"/>
                    <a:pt x="920718" y="543584"/>
                    <a:pt x="922677" y="544967"/>
                  </a:cubicBezTo>
                  <a:cubicBezTo>
                    <a:pt x="924520" y="546464"/>
                    <a:pt x="926363" y="547846"/>
                    <a:pt x="928321" y="549344"/>
                  </a:cubicBezTo>
                  <a:cubicBezTo>
                    <a:pt x="930164" y="550726"/>
                    <a:pt x="931892" y="552108"/>
                    <a:pt x="933620" y="553491"/>
                  </a:cubicBezTo>
                  <a:cubicBezTo>
                    <a:pt x="934426" y="554182"/>
                    <a:pt x="935232" y="554758"/>
                    <a:pt x="935923" y="555334"/>
                  </a:cubicBezTo>
                  <a:cubicBezTo>
                    <a:pt x="936615" y="556025"/>
                    <a:pt x="937306" y="556601"/>
                    <a:pt x="937997" y="557177"/>
                  </a:cubicBezTo>
                  <a:cubicBezTo>
                    <a:pt x="938688" y="557753"/>
                    <a:pt x="939264" y="558329"/>
                    <a:pt x="939725" y="558790"/>
                  </a:cubicBezTo>
                  <a:cubicBezTo>
                    <a:pt x="940301" y="559365"/>
                    <a:pt x="940761" y="559711"/>
                    <a:pt x="941222" y="560172"/>
                  </a:cubicBezTo>
                  <a:cubicBezTo>
                    <a:pt x="940531" y="560633"/>
                    <a:pt x="939494" y="561093"/>
                    <a:pt x="938227" y="561439"/>
                  </a:cubicBezTo>
                  <a:cubicBezTo>
                    <a:pt x="936960" y="561784"/>
                    <a:pt x="935463" y="562245"/>
                    <a:pt x="933850" y="562591"/>
                  </a:cubicBezTo>
                  <a:cubicBezTo>
                    <a:pt x="932237" y="562936"/>
                    <a:pt x="930509" y="563282"/>
                    <a:pt x="928666" y="563628"/>
                  </a:cubicBezTo>
                  <a:cubicBezTo>
                    <a:pt x="926823" y="563973"/>
                    <a:pt x="925096" y="564319"/>
                    <a:pt x="923253" y="564664"/>
                  </a:cubicBezTo>
                  <a:cubicBezTo>
                    <a:pt x="921640" y="565240"/>
                    <a:pt x="919912" y="565586"/>
                    <a:pt x="918184" y="566047"/>
                  </a:cubicBezTo>
                  <a:cubicBezTo>
                    <a:pt x="916571" y="566392"/>
                    <a:pt x="914844" y="566738"/>
                    <a:pt x="913346" y="567429"/>
                  </a:cubicBezTo>
                  <a:cubicBezTo>
                    <a:pt x="911849" y="568005"/>
                    <a:pt x="910466" y="568811"/>
                    <a:pt x="909314" y="570193"/>
                  </a:cubicBezTo>
                  <a:cubicBezTo>
                    <a:pt x="908162" y="571461"/>
                    <a:pt x="907356" y="573073"/>
                    <a:pt x="906895" y="575492"/>
                  </a:cubicBezTo>
                  <a:lnTo>
                    <a:pt x="906780" y="575492"/>
                  </a:lnTo>
                  <a:cubicBezTo>
                    <a:pt x="906780" y="575492"/>
                    <a:pt x="906780" y="576068"/>
                    <a:pt x="906665" y="576299"/>
                  </a:cubicBezTo>
                  <a:cubicBezTo>
                    <a:pt x="906665" y="576529"/>
                    <a:pt x="906665" y="576759"/>
                    <a:pt x="906665" y="576990"/>
                  </a:cubicBezTo>
                  <a:lnTo>
                    <a:pt x="906665" y="577450"/>
                  </a:lnTo>
                  <a:cubicBezTo>
                    <a:pt x="906665" y="577450"/>
                    <a:pt x="906665" y="577796"/>
                    <a:pt x="906665" y="577911"/>
                  </a:cubicBezTo>
                  <a:cubicBezTo>
                    <a:pt x="906895" y="579754"/>
                    <a:pt x="907471" y="581367"/>
                    <a:pt x="908047" y="582864"/>
                  </a:cubicBezTo>
                  <a:cubicBezTo>
                    <a:pt x="908623" y="584362"/>
                    <a:pt x="909430" y="585744"/>
                    <a:pt x="910236" y="587011"/>
                  </a:cubicBezTo>
                  <a:cubicBezTo>
                    <a:pt x="911042" y="588278"/>
                    <a:pt x="911964" y="589545"/>
                    <a:pt x="913000" y="590697"/>
                  </a:cubicBezTo>
                  <a:cubicBezTo>
                    <a:pt x="913922" y="591849"/>
                    <a:pt x="914959" y="593001"/>
                    <a:pt x="915880" y="594153"/>
                  </a:cubicBezTo>
                  <a:cubicBezTo>
                    <a:pt x="917378" y="595766"/>
                    <a:pt x="918990" y="597494"/>
                    <a:pt x="920603" y="599221"/>
                  </a:cubicBezTo>
                  <a:cubicBezTo>
                    <a:pt x="922216" y="600949"/>
                    <a:pt x="923944" y="602562"/>
                    <a:pt x="925672" y="604290"/>
                  </a:cubicBezTo>
                  <a:cubicBezTo>
                    <a:pt x="927399" y="605903"/>
                    <a:pt x="929127" y="607630"/>
                    <a:pt x="930740" y="609243"/>
                  </a:cubicBezTo>
                  <a:cubicBezTo>
                    <a:pt x="932468" y="610856"/>
                    <a:pt x="934080" y="612468"/>
                    <a:pt x="935578" y="613966"/>
                  </a:cubicBezTo>
                  <a:cubicBezTo>
                    <a:pt x="936384" y="614772"/>
                    <a:pt x="937075" y="615463"/>
                    <a:pt x="937766" y="616154"/>
                  </a:cubicBezTo>
                  <a:cubicBezTo>
                    <a:pt x="938458" y="616846"/>
                    <a:pt x="939149" y="617652"/>
                    <a:pt x="939725" y="618228"/>
                  </a:cubicBezTo>
                  <a:cubicBezTo>
                    <a:pt x="940301" y="618919"/>
                    <a:pt x="940877" y="619495"/>
                    <a:pt x="941453" y="620186"/>
                  </a:cubicBezTo>
                  <a:cubicBezTo>
                    <a:pt x="941913" y="620762"/>
                    <a:pt x="942374" y="621338"/>
                    <a:pt x="942835" y="621799"/>
                  </a:cubicBezTo>
                  <a:lnTo>
                    <a:pt x="943065" y="622029"/>
                  </a:lnTo>
                  <a:cubicBezTo>
                    <a:pt x="942259" y="622375"/>
                    <a:pt x="940992" y="622490"/>
                    <a:pt x="939610" y="622720"/>
                  </a:cubicBezTo>
                  <a:cubicBezTo>
                    <a:pt x="938227" y="622836"/>
                    <a:pt x="936615" y="622951"/>
                    <a:pt x="934772" y="623066"/>
                  </a:cubicBezTo>
                  <a:cubicBezTo>
                    <a:pt x="933044" y="623066"/>
                    <a:pt x="931085" y="623066"/>
                    <a:pt x="929012" y="623066"/>
                  </a:cubicBezTo>
                  <a:lnTo>
                    <a:pt x="923022" y="623066"/>
                  </a:lnTo>
                  <a:cubicBezTo>
                    <a:pt x="921064" y="623296"/>
                    <a:pt x="918990" y="623296"/>
                    <a:pt x="917032" y="623411"/>
                  </a:cubicBezTo>
                  <a:cubicBezTo>
                    <a:pt x="915074" y="623411"/>
                    <a:pt x="913116" y="623527"/>
                    <a:pt x="911388" y="623987"/>
                  </a:cubicBezTo>
                  <a:cubicBezTo>
                    <a:pt x="909660" y="624333"/>
                    <a:pt x="907932" y="625024"/>
                    <a:pt x="906550" y="626176"/>
                  </a:cubicBezTo>
                  <a:cubicBezTo>
                    <a:pt x="905168" y="627443"/>
                    <a:pt x="904016" y="629171"/>
                    <a:pt x="903209" y="631705"/>
                  </a:cubicBezTo>
                  <a:lnTo>
                    <a:pt x="903209" y="634585"/>
                  </a:lnTo>
                  <a:cubicBezTo>
                    <a:pt x="903670" y="637580"/>
                    <a:pt x="904707" y="640344"/>
                    <a:pt x="905974" y="642994"/>
                  </a:cubicBezTo>
                  <a:cubicBezTo>
                    <a:pt x="907241" y="645643"/>
                    <a:pt x="908854" y="648062"/>
                    <a:pt x="910581" y="650481"/>
                  </a:cubicBezTo>
                  <a:cubicBezTo>
                    <a:pt x="912309" y="652900"/>
                    <a:pt x="914152" y="655204"/>
                    <a:pt x="916111" y="657508"/>
                  </a:cubicBezTo>
                  <a:cubicBezTo>
                    <a:pt x="918069" y="659812"/>
                    <a:pt x="920027" y="662231"/>
                    <a:pt x="921985" y="664765"/>
                  </a:cubicBezTo>
                  <a:cubicBezTo>
                    <a:pt x="922907" y="665917"/>
                    <a:pt x="923944" y="667069"/>
                    <a:pt x="924865" y="668336"/>
                  </a:cubicBezTo>
                  <a:cubicBezTo>
                    <a:pt x="925787" y="669488"/>
                    <a:pt x="926708" y="670640"/>
                    <a:pt x="927630" y="671792"/>
                  </a:cubicBezTo>
                  <a:cubicBezTo>
                    <a:pt x="928551" y="672828"/>
                    <a:pt x="929358" y="673980"/>
                    <a:pt x="930164" y="674902"/>
                  </a:cubicBezTo>
                  <a:cubicBezTo>
                    <a:pt x="930970" y="675938"/>
                    <a:pt x="931777" y="676975"/>
                    <a:pt x="932352" y="677897"/>
                  </a:cubicBezTo>
                  <a:lnTo>
                    <a:pt x="934541" y="681237"/>
                  </a:lnTo>
                  <a:cubicBezTo>
                    <a:pt x="933620" y="681352"/>
                    <a:pt x="932352" y="681352"/>
                    <a:pt x="930740" y="681237"/>
                  </a:cubicBezTo>
                  <a:cubicBezTo>
                    <a:pt x="929242" y="681122"/>
                    <a:pt x="927515" y="680892"/>
                    <a:pt x="925556" y="680546"/>
                  </a:cubicBezTo>
                  <a:cubicBezTo>
                    <a:pt x="923598" y="680316"/>
                    <a:pt x="921525" y="679970"/>
                    <a:pt x="919451" y="679624"/>
                  </a:cubicBezTo>
                  <a:cubicBezTo>
                    <a:pt x="917378" y="679279"/>
                    <a:pt x="915189" y="678933"/>
                    <a:pt x="913116" y="678588"/>
                  </a:cubicBezTo>
                  <a:cubicBezTo>
                    <a:pt x="910927" y="678473"/>
                    <a:pt x="908738" y="678012"/>
                    <a:pt x="906550" y="677781"/>
                  </a:cubicBezTo>
                  <a:cubicBezTo>
                    <a:pt x="904361" y="677436"/>
                    <a:pt x="902288" y="677205"/>
                    <a:pt x="900330" y="677321"/>
                  </a:cubicBezTo>
                  <a:cubicBezTo>
                    <a:pt x="898371" y="677321"/>
                    <a:pt x="896528" y="677666"/>
                    <a:pt x="894800" y="678588"/>
                  </a:cubicBezTo>
                  <a:cubicBezTo>
                    <a:pt x="893073" y="679509"/>
                    <a:pt x="891575" y="681007"/>
                    <a:pt x="890308" y="683195"/>
                  </a:cubicBezTo>
                  <a:cubicBezTo>
                    <a:pt x="890193" y="683541"/>
                    <a:pt x="890078" y="684002"/>
                    <a:pt x="889962" y="684347"/>
                  </a:cubicBezTo>
                  <a:cubicBezTo>
                    <a:pt x="889962" y="684808"/>
                    <a:pt x="889847" y="685269"/>
                    <a:pt x="889732" y="685614"/>
                  </a:cubicBezTo>
                  <a:cubicBezTo>
                    <a:pt x="889732" y="686075"/>
                    <a:pt x="889732" y="686421"/>
                    <a:pt x="889732" y="686881"/>
                  </a:cubicBezTo>
                  <a:cubicBezTo>
                    <a:pt x="889732" y="687342"/>
                    <a:pt x="889732" y="687803"/>
                    <a:pt x="889732" y="688149"/>
                  </a:cubicBezTo>
                  <a:cubicBezTo>
                    <a:pt x="890193" y="690913"/>
                    <a:pt x="890884" y="693563"/>
                    <a:pt x="891921" y="696097"/>
                  </a:cubicBezTo>
                  <a:cubicBezTo>
                    <a:pt x="892957" y="698631"/>
                    <a:pt x="894224" y="701165"/>
                    <a:pt x="895607" y="703584"/>
                  </a:cubicBezTo>
                  <a:cubicBezTo>
                    <a:pt x="896989" y="706118"/>
                    <a:pt x="898602" y="708422"/>
                    <a:pt x="900099" y="710956"/>
                  </a:cubicBezTo>
                  <a:cubicBezTo>
                    <a:pt x="901712" y="713491"/>
                    <a:pt x="903325" y="715910"/>
                    <a:pt x="904937" y="718444"/>
                  </a:cubicBezTo>
                  <a:cubicBezTo>
                    <a:pt x="906089" y="720172"/>
                    <a:pt x="907356" y="722015"/>
                    <a:pt x="908393" y="723742"/>
                  </a:cubicBezTo>
                  <a:cubicBezTo>
                    <a:pt x="909545" y="725470"/>
                    <a:pt x="910581" y="727198"/>
                    <a:pt x="911503" y="728811"/>
                  </a:cubicBezTo>
                  <a:cubicBezTo>
                    <a:pt x="912425" y="730424"/>
                    <a:pt x="913231" y="731921"/>
                    <a:pt x="914037" y="733188"/>
                  </a:cubicBezTo>
                  <a:cubicBezTo>
                    <a:pt x="914728" y="734455"/>
                    <a:pt x="915304" y="735607"/>
                    <a:pt x="915765" y="736529"/>
                  </a:cubicBezTo>
                  <a:cubicBezTo>
                    <a:pt x="915420" y="736529"/>
                    <a:pt x="914959" y="736413"/>
                    <a:pt x="914613" y="736298"/>
                  </a:cubicBezTo>
                  <a:cubicBezTo>
                    <a:pt x="914152" y="736298"/>
                    <a:pt x="913692" y="736298"/>
                    <a:pt x="913231" y="736068"/>
                  </a:cubicBezTo>
                  <a:cubicBezTo>
                    <a:pt x="912770" y="736068"/>
                    <a:pt x="912309" y="735953"/>
                    <a:pt x="911733" y="735837"/>
                  </a:cubicBezTo>
                  <a:cubicBezTo>
                    <a:pt x="911157" y="735837"/>
                    <a:pt x="910697" y="735607"/>
                    <a:pt x="910006" y="735377"/>
                  </a:cubicBezTo>
                  <a:cubicBezTo>
                    <a:pt x="908278" y="734916"/>
                    <a:pt x="906550" y="734455"/>
                    <a:pt x="904592" y="733764"/>
                  </a:cubicBezTo>
                  <a:cubicBezTo>
                    <a:pt x="902633" y="733188"/>
                    <a:pt x="900675" y="732497"/>
                    <a:pt x="898602" y="731806"/>
                  </a:cubicBezTo>
                  <a:cubicBezTo>
                    <a:pt x="896528" y="731115"/>
                    <a:pt x="894455" y="730424"/>
                    <a:pt x="892381" y="729732"/>
                  </a:cubicBezTo>
                  <a:cubicBezTo>
                    <a:pt x="890308" y="729156"/>
                    <a:pt x="888235" y="728465"/>
                    <a:pt x="886276" y="728005"/>
                  </a:cubicBezTo>
                  <a:cubicBezTo>
                    <a:pt x="884548" y="727659"/>
                    <a:pt x="882936" y="727198"/>
                    <a:pt x="881208" y="726853"/>
                  </a:cubicBezTo>
                  <a:cubicBezTo>
                    <a:pt x="879595" y="726507"/>
                    <a:pt x="877867" y="726277"/>
                    <a:pt x="876370" y="726161"/>
                  </a:cubicBezTo>
                  <a:cubicBezTo>
                    <a:pt x="874757" y="726161"/>
                    <a:pt x="873260" y="726277"/>
                    <a:pt x="871762" y="726968"/>
                  </a:cubicBezTo>
                  <a:cubicBezTo>
                    <a:pt x="870265" y="727544"/>
                    <a:pt x="868883" y="728580"/>
                    <a:pt x="867615" y="730193"/>
                  </a:cubicBezTo>
                  <a:cubicBezTo>
                    <a:pt x="867270" y="730654"/>
                    <a:pt x="867039" y="731230"/>
                    <a:pt x="866809" y="731806"/>
                  </a:cubicBezTo>
                  <a:cubicBezTo>
                    <a:pt x="866579" y="732382"/>
                    <a:pt x="866464" y="733073"/>
                    <a:pt x="866348" y="733649"/>
                  </a:cubicBezTo>
                  <a:cubicBezTo>
                    <a:pt x="866348" y="734340"/>
                    <a:pt x="866233" y="734916"/>
                    <a:pt x="866233" y="735607"/>
                  </a:cubicBezTo>
                  <a:cubicBezTo>
                    <a:pt x="866233" y="736298"/>
                    <a:pt x="866233" y="736874"/>
                    <a:pt x="866233" y="737565"/>
                  </a:cubicBezTo>
                  <a:cubicBezTo>
                    <a:pt x="866579" y="739984"/>
                    <a:pt x="867039" y="742403"/>
                    <a:pt x="867731" y="744707"/>
                  </a:cubicBezTo>
                  <a:cubicBezTo>
                    <a:pt x="868422" y="747126"/>
                    <a:pt x="869343" y="749545"/>
                    <a:pt x="870495" y="751964"/>
                  </a:cubicBezTo>
                  <a:cubicBezTo>
                    <a:pt x="871532" y="754383"/>
                    <a:pt x="872684" y="756802"/>
                    <a:pt x="873951" y="759336"/>
                  </a:cubicBezTo>
                  <a:cubicBezTo>
                    <a:pt x="875103" y="761755"/>
                    <a:pt x="876370" y="764290"/>
                    <a:pt x="877637" y="766824"/>
                  </a:cubicBezTo>
                  <a:cubicBezTo>
                    <a:pt x="878674" y="768782"/>
                    <a:pt x="879595" y="770625"/>
                    <a:pt x="880517" y="772583"/>
                  </a:cubicBezTo>
                  <a:cubicBezTo>
                    <a:pt x="881438" y="774426"/>
                    <a:pt x="882245" y="776269"/>
                    <a:pt x="883051" y="777997"/>
                  </a:cubicBezTo>
                  <a:cubicBezTo>
                    <a:pt x="883742" y="779725"/>
                    <a:pt x="884433" y="781223"/>
                    <a:pt x="885009" y="782605"/>
                  </a:cubicBezTo>
                  <a:cubicBezTo>
                    <a:pt x="885585" y="783987"/>
                    <a:pt x="886046" y="785254"/>
                    <a:pt x="886391" y="786291"/>
                  </a:cubicBezTo>
                  <a:lnTo>
                    <a:pt x="886391" y="786291"/>
                  </a:lnTo>
                  <a:cubicBezTo>
                    <a:pt x="886391" y="786291"/>
                    <a:pt x="886391" y="786291"/>
                    <a:pt x="886391" y="786291"/>
                  </a:cubicBezTo>
                  <a:lnTo>
                    <a:pt x="886391" y="786291"/>
                  </a:lnTo>
                  <a:cubicBezTo>
                    <a:pt x="886391" y="786291"/>
                    <a:pt x="886391" y="786291"/>
                    <a:pt x="886391" y="786291"/>
                  </a:cubicBezTo>
                  <a:cubicBezTo>
                    <a:pt x="884433" y="785830"/>
                    <a:pt x="881784" y="784678"/>
                    <a:pt x="878789" y="783411"/>
                  </a:cubicBezTo>
                  <a:cubicBezTo>
                    <a:pt x="875794" y="782029"/>
                    <a:pt x="872338" y="780301"/>
                    <a:pt x="868767" y="778573"/>
                  </a:cubicBezTo>
                  <a:cubicBezTo>
                    <a:pt x="865196" y="776845"/>
                    <a:pt x="861510" y="775002"/>
                    <a:pt x="857939" y="773505"/>
                  </a:cubicBezTo>
                  <a:cubicBezTo>
                    <a:pt x="854369" y="771892"/>
                    <a:pt x="850913" y="770625"/>
                    <a:pt x="847687" y="769704"/>
                  </a:cubicBezTo>
                  <a:cubicBezTo>
                    <a:pt x="846766" y="769588"/>
                    <a:pt x="845729" y="769358"/>
                    <a:pt x="844692" y="769128"/>
                  </a:cubicBezTo>
                  <a:cubicBezTo>
                    <a:pt x="843656" y="769012"/>
                    <a:pt x="842619" y="768897"/>
                    <a:pt x="841582" y="769012"/>
                  </a:cubicBezTo>
                  <a:cubicBezTo>
                    <a:pt x="840546" y="769012"/>
                    <a:pt x="839509" y="769358"/>
                    <a:pt x="838472" y="769704"/>
                  </a:cubicBezTo>
                  <a:cubicBezTo>
                    <a:pt x="837435" y="770049"/>
                    <a:pt x="836514" y="770740"/>
                    <a:pt x="835592" y="771547"/>
                  </a:cubicBezTo>
                  <a:lnTo>
                    <a:pt x="847803" y="785600"/>
                  </a:lnTo>
                  <a:lnTo>
                    <a:pt x="846305" y="783872"/>
                  </a:lnTo>
                  <a:lnTo>
                    <a:pt x="847112" y="786061"/>
                  </a:lnTo>
                  <a:lnTo>
                    <a:pt x="849070" y="786061"/>
                  </a:lnTo>
                  <a:cubicBezTo>
                    <a:pt x="849070" y="786061"/>
                    <a:pt x="849070" y="786176"/>
                    <a:pt x="849070" y="786176"/>
                  </a:cubicBezTo>
                  <a:cubicBezTo>
                    <a:pt x="849070" y="786176"/>
                    <a:pt x="849070" y="786176"/>
                    <a:pt x="849070" y="786176"/>
                  </a:cubicBezTo>
                  <a:lnTo>
                    <a:pt x="849070" y="786176"/>
                  </a:lnTo>
                  <a:cubicBezTo>
                    <a:pt x="849070" y="786176"/>
                    <a:pt x="849070" y="786176"/>
                    <a:pt x="849070" y="786176"/>
                  </a:cubicBezTo>
                  <a:cubicBezTo>
                    <a:pt x="851028" y="786752"/>
                    <a:pt x="853677" y="787673"/>
                    <a:pt x="856788" y="789171"/>
                  </a:cubicBezTo>
                  <a:cubicBezTo>
                    <a:pt x="859782" y="790553"/>
                    <a:pt x="863238" y="792166"/>
                    <a:pt x="866809" y="794009"/>
                  </a:cubicBezTo>
                  <a:cubicBezTo>
                    <a:pt x="870380" y="795737"/>
                    <a:pt x="874181" y="797464"/>
                    <a:pt x="877752" y="799077"/>
                  </a:cubicBezTo>
                  <a:cubicBezTo>
                    <a:pt x="881323" y="800575"/>
                    <a:pt x="884779" y="801957"/>
                    <a:pt x="888004" y="802763"/>
                  </a:cubicBezTo>
                  <a:cubicBezTo>
                    <a:pt x="888926" y="802878"/>
                    <a:pt x="889962" y="803109"/>
                    <a:pt x="890999" y="803224"/>
                  </a:cubicBezTo>
                  <a:cubicBezTo>
                    <a:pt x="892036" y="803339"/>
                    <a:pt x="893073" y="803339"/>
                    <a:pt x="894224" y="803224"/>
                  </a:cubicBezTo>
                  <a:cubicBezTo>
                    <a:pt x="895261" y="803109"/>
                    <a:pt x="896298" y="802878"/>
                    <a:pt x="897335" y="802418"/>
                  </a:cubicBezTo>
                  <a:cubicBezTo>
                    <a:pt x="898371" y="801957"/>
                    <a:pt x="899293" y="801266"/>
                    <a:pt x="900214" y="800229"/>
                  </a:cubicBezTo>
                  <a:cubicBezTo>
                    <a:pt x="900675" y="799538"/>
                    <a:pt x="901021" y="798847"/>
                    <a:pt x="901251" y="798156"/>
                  </a:cubicBezTo>
                  <a:cubicBezTo>
                    <a:pt x="901481" y="797349"/>
                    <a:pt x="901712" y="796658"/>
                    <a:pt x="901827" y="795967"/>
                  </a:cubicBezTo>
                  <a:cubicBezTo>
                    <a:pt x="901942" y="795276"/>
                    <a:pt x="902057" y="794470"/>
                    <a:pt x="902057" y="793778"/>
                  </a:cubicBezTo>
                  <a:cubicBezTo>
                    <a:pt x="902057" y="793087"/>
                    <a:pt x="902057" y="792396"/>
                    <a:pt x="902057" y="791705"/>
                  </a:cubicBezTo>
                  <a:cubicBezTo>
                    <a:pt x="901827" y="789286"/>
                    <a:pt x="901251" y="786867"/>
                    <a:pt x="900445" y="784563"/>
                  </a:cubicBezTo>
                  <a:cubicBezTo>
                    <a:pt x="899638" y="782144"/>
                    <a:pt x="898717" y="779725"/>
                    <a:pt x="897680" y="777306"/>
                  </a:cubicBezTo>
                  <a:cubicBezTo>
                    <a:pt x="896643" y="774887"/>
                    <a:pt x="895492" y="772468"/>
                    <a:pt x="894340" y="770049"/>
                  </a:cubicBezTo>
                  <a:cubicBezTo>
                    <a:pt x="893073" y="767630"/>
                    <a:pt x="891805" y="765096"/>
                    <a:pt x="890654" y="762562"/>
                  </a:cubicBezTo>
                  <a:cubicBezTo>
                    <a:pt x="889617" y="760603"/>
                    <a:pt x="888580" y="758645"/>
                    <a:pt x="887659" y="756687"/>
                  </a:cubicBezTo>
                  <a:cubicBezTo>
                    <a:pt x="886737" y="754729"/>
                    <a:pt x="885816" y="752886"/>
                    <a:pt x="885009" y="751043"/>
                  </a:cubicBezTo>
                  <a:cubicBezTo>
                    <a:pt x="884203" y="749315"/>
                    <a:pt x="883627" y="747702"/>
                    <a:pt x="882936" y="746320"/>
                  </a:cubicBezTo>
                  <a:cubicBezTo>
                    <a:pt x="882360" y="744938"/>
                    <a:pt x="882014" y="743786"/>
                    <a:pt x="881784" y="742979"/>
                  </a:cubicBezTo>
                  <a:cubicBezTo>
                    <a:pt x="882129" y="742979"/>
                    <a:pt x="882475" y="742979"/>
                    <a:pt x="882936" y="742979"/>
                  </a:cubicBezTo>
                  <a:cubicBezTo>
                    <a:pt x="883396" y="742979"/>
                    <a:pt x="883857" y="743094"/>
                    <a:pt x="884433" y="743210"/>
                  </a:cubicBezTo>
                  <a:cubicBezTo>
                    <a:pt x="884894" y="743325"/>
                    <a:pt x="885585" y="743440"/>
                    <a:pt x="886161" y="743555"/>
                  </a:cubicBezTo>
                  <a:cubicBezTo>
                    <a:pt x="886852" y="743670"/>
                    <a:pt x="887428" y="743786"/>
                    <a:pt x="888119" y="744016"/>
                  </a:cubicBezTo>
                  <a:cubicBezTo>
                    <a:pt x="889847" y="744477"/>
                    <a:pt x="891690" y="744938"/>
                    <a:pt x="893533" y="745629"/>
                  </a:cubicBezTo>
                  <a:cubicBezTo>
                    <a:pt x="895492" y="746205"/>
                    <a:pt x="897450" y="746896"/>
                    <a:pt x="899523" y="747472"/>
                  </a:cubicBezTo>
                  <a:cubicBezTo>
                    <a:pt x="901597" y="748163"/>
                    <a:pt x="903670" y="748739"/>
                    <a:pt x="905743" y="749430"/>
                  </a:cubicBezTo>
                  <a:cubicBezTo>
                    <a:pt x="907817" y="750121"/>
                    <a:pt x="909890" y="750697"/>
                    <a:pt x="911849" y="751273"/>
                  </a:cubicBezTo>
                  <a:cubicBezTo>
                    <a:pt x="913461" y="751619"/>
                    <a:pt x="915189" y="751964"/>
                    <a:pt x="916917" y="752310"/>
                  </a:cubicBezTo>
                  <a:cubicBezTo>
                    <a:pt x="918530" y="752655"/>
                    <a:pt x="920258" y="752886"/>
                    <a:pt x="921870" y="752886"/>
                  </a:cubicBezTo>
                  <a:cubicBezTo>
                    <a:pt x="923483" y="752886"/>
                    <a:pt x="925096" y="752540"/>
                    <a:pt x="926478" y="751849"/>
                  </a:cubicBezTo>
                  <a:cubicBezTo>
                    <a:pt x="927975" y="751158"/>
                    <a:pt x="929242" y="749891"/>
                    <a:pt x="930509" y="748048"/>
                  </a:cubicBezTo>
                  <a:cubicBezTo>
                    <a:pt x="930740" y="747587"/>
                    <a:pt x="930855" y="747126"/>
                    <a:pt x="930970" y="746550"/>
                  </a:cubicBezTo>
                  <a:cubicBezTo>
                    <a:pt x="931085" y="746089"/>
                    <a:pt x="931201" y="745514"/>
                    <a:pt x="931201" y="745053"/>
                  </a:cubicBezTo>
                  <a:cubicBezTo>
                    <a:pt x="931201" y="744477"/>
                    <a:pt x="931201" y="744016"/>
                    <a:pt x="931201" y="743555"/>
                  </a:cubicBezTo>
                  <a:cubicBezTo>
                    <a:pt x="931201" y="743094"/>
                    <a:pt x="931201" y="742634"/>
                    <a:pt x="931201" y="742173"/>
                  </a:cubicBezTo>
                  <a:cubicBezTo>
                    <a:pt x="930740" y="739408"/>
                    <a:pt x="929933" y="736874"/>
                    <a:pt x="928897" y="734340"/>
                  </a:cubicBezTo>
                  <a:cubicBezTo>
                    <a:pt x="927860" y="731806"/>
                    <a:pt x="926593" y="729272"/>
                    <a:pt x="925211" y="726853"/>
                  </a:cubicBezTo>
                  <a:cubicBezTo>
                    <a:pt x="923828" y="724434"/>
                    <a:pt x="922216" y="722015"/>
                    <a:pt x="920603" y="719480"/>
                  </a:cubicBezTo>
                  <a:cubicBezTo>
                    <a:pt x="918990" y="717061"/>
                    <a:pt x="917378" y="714527"/>
                    <a:pt x="915765" y="711993"/>
                  </a:cubicBezTo>
                  <a:cubicBezTo>
                    <a:pt x="914498" y="710150"/>
                    <a:pt x="913231" y="708307"/>
                    <a:pt x="912079" y="706464"/>
                  </a:cubicBezTo>
                  <a:cubicBezTo>
                    <a:pt x="910927" y="704621"/>
                    <a:pt x="909890" y="702893"/>
                    <a:pt x="908969" y="701165"/>
                  </a:cubicBezTo>
                  <a:cubicBezTo>
                    <a:pt x="908047" y="699437"/>
                    <a:pt x="907126" y="698055"/>
                    <a:pt x="906435" y="696673"/>
                  </a:cubicBezTo>
                  <a:cubicBezTo>
                    <a:pt x="905743" y="695406"/>
                    <a:pt x="905168" y="694254"/>
                    <a:pt x="904822" y="693447"/>
                  </a:cubicBezTo>
                  <a:cubicBezTo>
                    <a:pt x="905628" y="693447"/>
                    <a:pt x="906665" y="693447"/>
                    <a:pt x="908047" y="693447"/>
                  </a:cubicBezTo>
                  <a:cubicBezTo>
                    <a:pt x="909314" y="693447"/>
                    <a:pt x="910927" y="693563"/>
                    <a:pt x="912655" y="693793"/>
                  </a:cubicBezTo>
                  <a:cubicBezTo>
                    <a:pt x="914383" y="693908"/>
                    <a:pt x="916226" y="694138"/>
                    <a:pt x="918069" y="694369"/>
                  </a:cubicBezTo>
                  <a:cubicBezTo>
                    <a:pt x="920027" y="694714"/>
                    <a:pt x="921985" y="694945"/>
                    <a:pt x="923944" y="695406"/>
                  </a:cubicBezTo>
                  <a:cubicBezTo>
                    <a:pt x="925211" y="695636"/>
                    <a:pt x="926478" y="695866"/>
                    <a:pt x="927745" y="695982"/>
                  </a:cubicBezTo>
                  <a:cubicBezTo>
                    <a:pt x="929012" y="696097"/>
                    <a:pt x="930279" y="696327"/>
                    <a:pt x="931431" y="696442"/>
                  </a:cubicBezTo>
                  <a:cubicBezTo>
                    <a:pt x="932698" y="696557"/>
                    <a:pt x="933850" y="696673"/>
                    <a:pt x="935002" y="696788"/>
                  </a:cubicBezTo>
                  <a:cubicBezTo>
                    <a:pt x="936154" y="696788"/>
                    <a:pt x="937306" y="696903"/>
                    <a:pt x="938458" y="696903"/>
                  </a:cubicBezTo>
                  <a:cubicBezTo>
                    <a:pt x="939494" y="696788"/>
                    <a:pt x="940531" y="696673"/>
                    <a:pt x="941568" y="696557"/>
                  </a:cubicBezTo>
                  <a:cubicBezTo>
                    <a:pt x="942604" y="696442"/>
                    <a:pt x="943641" y="696212"/>
                    <a:pt x="944678" y="695751"/>
                  </a:cubicBezTo>
                  <a:cubicBezTo>
                    <a:pt x="945715" y="695290"/>
                    <a:pt x="946636" y="694714"/>
                    <a:pt x="947443" y="693793"/>
                  </a:cubicBezTo>
                  <a:cubicBezTo>
                    <a:pt x="948249" y="692871"/>
                    <a:pt x="948940" y="691720"/>
                    <a:pt x="949401" y="690107"/>
                  </a:cubicBezTo>
                  <a:cubicBezTo>
                    <a:pt x="949516" y="689761"/>
                    <a:pt x="949516" y="689416"/>
                    <a:pt x="949631" y="689185"/>
                  </a:cubicBezTo>
                  <a:cubicBezTo>
                    <a:pt x="949631" y="688840"/>
                    <a:pt x="949631" y="688494"/>
                    <a:pt x="949631" y="688264"/>
                  </a:cubicBezTo>
                  <a:cubicBezTo>
                    <a:pt x="949631" y="687918"/>
                    <a:pt x="949631" y="687688"/>
                    <a:pt x="949631" y="687342"/>
                  </a:cubicBezTo>
                  <a:cubicBezTo>
                    <a:pt x="949631" y="686997"/>
                    <a:pt x="949631" y="686766"/>
                    <a:pt x="949631" y="686421"/>
                  </a:cubicBezTo>
                  <a:cubicBezTo>
                    <a:pt x="949055" y="683311"/>
                    <a:pt x="948018" y="680546"/>
                    <a:pt x="946751" y="677897"/>
                  </a:cubicBezTo>
                  <a:cubicBezTo>
                    <a:pt x="945484" y="675247"/>
                    <a:pt x="943872" y="672828"/>
                    <a:pt x="942144" y="670524"/>
                  </a:cubicBezTo>
                  <a:cubicBezTo>
                    <a:pt x="940416" y="668221"/>
                    <a:pt x="938573" y="665917"/>
                    <a:pt x="936499" y="663498"/>
                  </a:cubicBezTo>
                  <a:cubicBezTo>
                    <a:pt x="934541" y="661194"/>
                    <a:pt x="932583" y="658775"/>
                    <a:pt x="930625" y="656241"/>
                  </a:cubicBezTo>
                  <a:cubicBezTo>
                    <a:pt x="929703" y="655089"/>
                    <a:pt x="928666" y="653937"/>
                    <a:pt x="927745" y="652785"/>
                  </a:cubicBezTo>
                  <a:cubicBezTo>
                    <a:pt x="926823" y="651633"/>
                    <a:pt x="925902" y="650481"/>
                    <a:pt x="924980" y="649329"/>
                  </a:cubicBezTo>
                  <a:cubicBezTo>
                    <a:pt x="924059" y="648293"/>
                    <a:pt x="923253" y="647256"/>
                    <a:pt x="922446" y="646219"/>
                  </a:cubicBezTo>
                  <a:cubicBezTo>
                    <a:pt x="921640" y="645182"/>
                    <a:pt x="920949" y="644146"/>
                    <a:pt x="920258" y="643339"/>
                  </a:cubicBezTo>
                  <a:lnTo>
                    <a:pt x="917608" y="639423"/>
                  </a:lnTo>
                  <a:cubicBezTo>
                    <a:pt x="918299" y="639193"/>
                    <a:pt x="919221" y="639077"/>
                    <a:pt x="920488" y="638962"/>
                  </a:cubicBezTo>
                  <a:cubicBezTo>
                    <a:pt x="921640" y="638732"/>
                    <a:pt x="923137" y="638617"/>
                    <a:pt x="924635" y="638501"/>
                  </a:cubicBezTo>
                  <a:cubicBezTo>
                    <a:pt x="926247" y="638386"/>
                    <a:pt x="927975" y="638271"/>
                    <a:pt x="929703" y="638271"/>
                  </a:cubicBezTo>
                  <a:cubicBezTo>
                    <a:pt x="931431" y="638271"/>
                    <a:pt x="933274" y="638271"/>
                    <a:pt x="935117" y="638271"/>
                  </a:cubicBezTo>
                  <a:cubicBezTo>
                    <a:pt x="936269" y="638271"/>
                    <a:pt x="937536" y="638271"/>
                    <a:pt x="938688" y="638271"/>
                  </a:cubicBezTo>
                  <a:cubicBezTo>
                    <a:pt x="939840" y="638271"/>
                    <a:pt x="940992" y="638271"/>
                    <a:pt x="942144" y="638271"/>
                  </a:cubicBezTo>
                  <a:cubicBezTo>
                    <a:pt x="943296" y="638271"/>
                    <a:pt x="944332" y="638156"/>
                    <a:pt x="945484" y="638041"/>
                  </a:cubicBezTo>
                  <a:cubicBezTo>
                    <a:pt x="946521" y="637925"/>
                    <a:pt x="947558" y="637810"/>
                    <a:pt x="948479" y="637580"/>
                  </a:cubicBezTo>
                  <a:cubicBezTo>
                    <a:pt x="949401" y="637350"/>
                    <a:pt x="950437" y="637119"/>
                    <a:pt x="951359" y="636774"/>
                  </a:cubicBezTo>
                  <a:cubicBezTo>
                    <a:pt x="952280" y="636428"/>
                    <a:pt x="953202" y="635967"/>
                    <a:pt x="954124" y="635391"/>
                  </a:cubicBezTo>
                  <a:cubicBezTo>
                    <a:pt x="954930" y="634815"/>
                    <a:pt x="955736" y="634009"/>
                    <a:pt x="956312" y="632972"/>
                  </a:cubicBezTo>
                  <a:cubicBezTo>
                    <a:pt x="956888" y="631936"/>
                    <a:pt x="957349" y="630668"/>
                    <a:pt x="957464" y="628941"/>
                  </a:cubicBezTo>
                  <a:lnTo>
                    <a:pt x="957464" y="627098"/>
                  </a:lnTo>
                  <a:cubicBezTo>
                    <a:pt x="957118" y="625255"/>
                    <a:pt x="956658" y="623642"/>
                    <a:pt x="955967" y="622144"/>
                  </a:cubicBezTo>
                  <a:cubicBezTo>
                    <a:pt x="955275" y="620647"/>
                    <a:pt x="954584" y="619265"/>
                    <a:pt x="953778" y="617998"/>
                  </a:cubicBezTo>
                  <a:cubicBezTo>
                    <a:pt x="952972" y="616730"/>
                    <a:pt x="952050" y="615579"/>
                    <a:pt x="951129" y="614427"/>
                  </a:cubicBezTo>
                  <a:cubicBezTo>
                    <a:pt x="950207" y="613275"/>
                    <a:pt x="949286" y="612123"/>
                    <a:pt x="948249" y="611086"/>
                  </a:cubicBezTo>
                  <a:cubicBezTo>
                    <a:pt x="946751" y="609473"/>
                    <a:pt x="945254" y="607746"/>
                    <a:pt x="943526" y="606133"/>
                  </a:cubicBezTo>
                  <a:cubicBezTo>
                    <a:pt x="941913" y="604520"/>
                    <a:pt x="940185" y="602792"/>
                    <a:pt x="938573" y="601180"/>
                  </a:cubicBezTo>
                  <a:cubicBezTo>
                    <a:pt x="936845" y="599567"/>
                    <a:pt x="935232" y="597839"/>
                    <a:pt x="933504" y="596226"/>
                  </a:cubicBezTo>
                  <a:cubicBezTo>
                    <a:pt x="931892" y="594614"/>
                    <a:pt x="930164" y="593116"/>
                    <a:pt x="928666" y="591504"/>
                  </a:cubicBezTo>
                  <a:cubicBezTo>
                    <a:pt x="927860" y="590697"/>
                    <a:pt x="927169" y="590006"/>
                    <a:pt x="926478" y="589315"/>
                  </a:cubicBezTo>
                  <a:cubicBezTo>
                    <a:pt x="925787" y="588624"/>
                    <a:pt x="925096" y="587933"/>
                    <a:pt x="924520" y="587242"/>
                  </a:cubicBezTo>
                  <a:cubicBezTo>
                    <a:pt x="923944" y="586550"/>
                    <a:pt x="923368" y="585975"/>
                    <a:pt x="922907" y="585399"/>
                  </a:cubicBezTo>
                  <a:cubicBezTo>
                    <a:pt x="922446" y="584823"/>
                    <a:pt x="921985" y="584247"/>
                    <a:pt x="921525" y="583786"/>
                  </a:cubicBezTo>
                  <a:lnTo>
                    <a:pt x="920833" y="582864"/>
                  </a:lnTo>
                  <a:cubicBezTo>
                    <a:pt x="920833" y="582864"/>
                    <a:pt x="921294" y="582634"/>
                    <a:pt x="921525" y="582519"/>
                  </a:cubicBezTo>
                  <a:cubicBezTo>
                    <a:pt x="921870" y="582519"/>
                    <a:pt x="922101" y="582288"/>
                    <a:pt x="922446" y="582173"/>
                  </a:cubicBezTo>
                  <a:cubicBezTo>
                    <a:pt x="922792" y="582058"/>
                    <a:pt x="923137" y="581943"/>
                    <a:pt x="923483" y="581828"/>
                  </a:cubicBezTo>
                  <a:cubicBezTo>
                    <a:pt x="923944" y="581713"/>
                    <a:pt x="924404" y="581597"/>
                    <a:pt x="924865" y="581482"/>
                  </a:cubicBezTo>
                  <a:cubicBezTo>
                    <a:pt x="926132" y="581137"/>
                    <a:pt x="927399" y="580791"/>
                    <a:pt x="928897" y="580445"/>
                  </a:cubicBezTo>
                  <a:cubicBezTo>
                    <a:pt x="930394" y="580100"/>
                    <a:pt x="931892" y="579869"/>
                    <a:pt x="933504" y="579524"/>
                  </a:cubicBezTo>
                  <a:cubicBezTo>
                    <a:pt x="935002" y="579293"/>
                    <a:pt x="936615" y="578948"/>
                    <a:pt x="938227" y="578602"/>
                  </a:cubicBezTo>
                  <a:cubicBezTo>
                    <a:pt x="939840" y="578257"/>
                    <a:pt x="941337" y="577911"/>
                    <a:pt x="942835" y="577566"/>
                  </a:cubicBezTo>
                  <a:cubicBezTo>
                    <a:pt x="944217" y="577105"/>
                    <a:pt x="945715" y="576759"/>
                    <a:pt x="947097" y="576183"/>
                  </a:cubicBezTo>
                  <a:cubicBezTo>
                    <a:pt x="948479" y="575723"/>
                    <a:pt x="949862" y="575262"/>
                    <a:pt x="951013" y="574455"/>
                  </a:cubicBezTo>
                  <a:cubicBezTo>
                    <a:pt x="952165" y="573649"/>
                    <a:pt x="953202" y="572612"/>
                    <a:pt x="954008" y="571230"/>
                  </a:cubicBezTo>
                  <a:cubicBezTo>
                    <a:pt x="954699" y="569848"/>
                    <a:pt x="955160" y="567890"/>
                    <a:pt x="955275" y="565355"/>
                  </a:cubicBezTo>
                  <a:cubicBezTo>
                    <a:pt x="954930" y="563397"/>
                    <a:pt x="954354" y="561669"/>
                    <a:pt x="953663" y="560172"/>
                  </a:cubicBezTo>
                  <a:cubicBezTo>
                    <a:pt x="952972" y="558559"/>
                    <a:pt x="952165" y="557177"/>
                    <a:pt x="951129" y="555910"/>
                  </a:cubicBezTo>
                  <a:cubicBezTo>
                    <a:pt x="950207" y="554643"/>
                    <a:pt x="949170" y="553491"/>
                    <a:pt x="948134" y="552339"/>
                  </a:cubicBezTo>
                  <a:cubicBezTo>
                    <a:pt x="947097" y="551187"/>
                    <a:pt x="946060" y="550150"/>
                    <a:pt x="945024" y="549229"/>
                  </a:cubicBezTo>
                  <a:cubicBezTo>
                    <a:pt x="943296" y="547616"/>
                    <a:pt x="941568" y="546119"/>
                    <a:pt x="939840" y="544736"/>
                  </a:cubicBezTo>
                  <a:cubicBezTo>
                    <a:pt x="937997" y="543239"/>
                    <a:pt x="936154" y="541741"/>
                    <a:pt x="934311" y="540244"/>
                  </a:cubicBezTo>
                  <a:cubicBezTo>
                    <a:pt x="932468" y="538746"/>
                    <a:pt x="930625" y="537364"/>
                    <a:pt x="928782" y="535867"/>
                  </a:cubicBezTo>
                  <a:cubicBezTo>
                    <a:pt x="926939" y="534484"/>
                    <a:pt x="925211" y="533102"/>
                    <a:pt x="923483" y="531720"/>
                  </a:cubicBezTo>
                  <a:cubicBezTo>
                    <a:pt x="922677" y="531029"/>
                    <a:pt x="921870" y="530337"/>
                    <a:pt x="921064" y="529762"/>
                  </a:cubicBezTo>
                  <a:cubicBezTo>
                    <a:pt x="920258" y="529070"/>
                    <a:pt x="919566" y="528494"/>
                    <a:pt x="918875" y="527918"/>
                  </a:cubicBezTo>
                  <a:cubicBezTo>
                    <a:pt x="918184" y="527343"/>
                    <a:pt x="917608" y="526767"/>
                    <a:pt x="917032" y="526191"/>
                  </a:cubicBezTo>
                  <a:cubicBezTo>
                    <a:pt x="916456" y="525615"/>
                    <a:pt x="915995" y="525154"/>
                    <a:pt x="915650" y="524808"/>
                  </a:cubicBezTo>
                  <a:lnTo>
                    <a:pt x="914959" y="524232"/>
                  </a:lnTo>
                  <a:cubicBezTo>
                    <a:pt x="914959" y="524232"/>
                    <a:pt x="916111" y="523311"/>
                    <a:pt x="917032" y="522850"/>
                  </a:cubicBezTo>
                  <a:cubicBezTo>
                    <a:pt x="917954" y="522274"/>
                    <a:pt x="918990" y="521698"/>
                    <a:pt x="920258" y="521007"/>
                  </a:cubicBezTo>
                  <a:cubicBezTo>
                    <a:pt x="921409" y="520316"/>
                    <a:pt x="922792" y="519740"/>
                    <a:pt x="924174" y="519164"/>
                  </a:cubicBezTo>
                  <a:cubicBezTo>
                    <a:pt x="925556" y="518473"/>
                    <a:pt x="926939" y="517897"/>
                    <a:pt x="928436" y="517436"/>
                  </a:cubicBezTo>
                  <a:cubicBezTo>
                    <a:pt x="930164" y="516515"/>
                    <a:pt x="931892" y="515823"/>
                    <a:pt x="933735" y="515017"/>
                  </a:cubicBezTo>
                  <a:cubicBezTo>
                    <a:pt x="935463" y="514326"/>
                    <a:pt x="937191" y="513520"/>
                    <a:pt x="938688" y="512598"/>
                  </a:cubicBezTo>
                  <a:cubicBezTo>
                    <a:pt x="940185" y="511677"/>
                    <a:pt x="941453" y="510409"/>
                    <a:pt x="942374" y="508797"/>
                  </a:cubicBezTo>
                  <a:cubicBezTo>
                    <a:pt x="943296" y="507184"/>
                    <a:pt x="943872" y="505111"/>
                    <a:pt x="943987" y="502231"/>
                  </a:cubicBezTo>
                  <a:lnTo>
                    <a:pt x="943641" y="500849"/>
                  </a:lnTo>
                  <a:cubicBezTo>
                    <a:pt x="943065" y="498775"/>
                    <a:pt x="942259" y="497047"/>
                    <a:pt x="941337" y="495550"/>
                  </a:cubicBezTo>
                  <a:cubicBezTo>
                    <a:pt x="940416" y="493937"/>
                    <a:pt x="939379" y="492670"/>
                    <a:pt x="938342" y="491518"/>
                  </a:cubicBezTo>
                  <a:cubicBezTo>
                    <a:pt x="937306" y="490366"/>
                    <a:pt x="936154" y="489330"/>
                    <a:pt x="935002" y="488293"/>
                  </a:cubicBezTo>
                  <a:cubicBezTo>
                    <a:pt x="933965" y="487256"/>
                    <a:pt x="932813" y="486450"/>
                    <a:pt x="931661" y="485528"/>
                  </a:cubicBezTo>
                  <a:cubicBezTo>
                    <a:pt x="929933" y="484261"/>
                    <a:pt x="928090" y="482994"/>
                    <a:pt x="926247" y="481727"/>
                  </a:cubicBezTo>
                  <a:cubicBezTo>
                    <a:pt x="924404" y="480460"/>
                    <a:pt x="922446" y="479308"/>
                    <a:pt x="920488" y="478041"/>
                  </a:cubicBezTo>
                  <a:cubicBezTo>
                    <a:pt x="918530" y="476889"/>
                    <a:pt x="916687" y="475737"/>
                    <a:pt x="914728" y="474585"/>
                  </a:cubicBezTo>
                  <a:cubicBezTo>
                    <a:pt x="912885" y="473433"/>
                    <a:pt x="911042" y="472281"/>
                    <a:pt x="909314" y="471245"/>
                  </a:cubicBezTo>
                  <a:cubicBezTo>
                    <a:pt x="908508" y="470669"/>
                    <a:pt x="907587" y="470093"/>
                    <a:pt x="906895" y="469517"/>
                  </a:cubicBezTo>
                  <a:cubicBezTo>
                    <a:pt x="906089" y="469056"/>
                    <a:pt x="905398" y="468480"/>
                    <a:pt x="904592" y="468019"/>
                  </a:cubicBezTo>
                  <a:cubicBezTo>
                    <a:pt x="903900" y="467559"/>
                    <a:pt x="903209" y="467098"/>
                    <a:pt x="902633" y="466637"/>
                  </a:cubicBezTo>
                  <a:cubicBezTo>
                    <a:pt x="902057" y="466176"/>
                    <a:pt x="901481" y="465716"/>
                    <a:pt x="901021" y="465370"/>
                  </a:cubicBezTo>
                  <a:lnTo>
                    <a:pt x="900330" y="464794"/>
                  </a:lnTo>
                  <a:cubicBezTo>
                    <a:pt x="900330" y="464794"/>
                    <a:pt x="901251" y="463642"/>
                    <a:pt x="901942" y="462951"/>
                  </a:cubicBezTo>
                  <a:cubicBezTo>
                    <a:pt x="902633" y="462260"/>
                    <a:pt x="903555" y="461453"/>
                    <a:pt x="904592" y="460647"/>
                  </a:cubicBezTo>
                  <a:cubicBezTo>
                    <a:pt x="905513" y="459841"/>
                    <a:pt x="906665" y="458919"/>
                    <a:pt x="907817" y="458113"/>
                  </a:cubicBezTo>
                  <a:cubicBezTo>
                    <a:pt x="908969" y="457191"/>
                    <a:pt x="910121" y="456385"/>
                    <a:pt x="911388" y="455579"/>
                  </a:cubicBezTo>
                  <a:cubicBezTo>
                    <a:pt x="912770" y="454427"/>
                    <a:pt x="914152" y="453390"/>
                    <a:pt x="915535" y="452353"/>
                  </a:cubicBezTo>
                  <a:cubicBezTo>
                    <a:pt x="916917" y="451317"/>
                    <a:pt x="918299" y="450395"/>
                    <a:pt x="919451" y="449128"/>
                  </a:cubicBezTo>
                  <a:cubicBezTo>
                    <a:pt x="920603" y="447976"/>
                    <a:pt x="921640" y="446594"/>
                    <a:pt x="922331" y="444981"/>
                  </a:cubicBezTo>
                  <a:cubicBezTo>
                    <a:pt x="923022" y="443369"/>
                    <a:pt x="923483" y="441410"/>
                    <a:pt x="923483" y="438991"/>
                  </a:cubicBezTo>
                  <a:lnTo>
                    <a:pt x="922677" y="435651"/>
                  </a:lnTo>
                  <a:cubicBezTo>
                    <a:pt x="921755" y="433693"/>
                    <a:pt x="920718" y="432080"/>
                    <a:pt x="919682" y="430582"/>
                  </a:cubicBezTo>
                  <a:cubicBezTo>
                    <a:pt x="918645" y="429200"/>
                    <a:pt x="917493" y="428048"/>
                    <a:pt x="916341" y="426896"/>
                  </a:cubicBezTo>
                  <a:cubicBezTo>
                    <a:pt x="915189" y="425860"/>
                    <a:pt x="914037" y="424938"/>
                    <a:pt x="912770" y="424132"/>
                  </a:cubicBezTo>
                  <a:cubicBezTo>
                    <a:pt x="911618" y="423325"/>
                    <a:pt x="910466" y="422634"/>
                    <a:pt x="909314" y="421943"/>
                  </a:cubicBezTo>
                  <a:cubicBezTo>
                    <a:pt x="907471" y="420906"/>
                    <a:pt x="905628" y="419870"/>
                    <a:pt x="903670" y="418948"/>
                  </a:cubicBezTo>
                  <a:cubicBezTo>
                    <a:pt x="901712" y="418027"/>
                    <a:pt x="899869" y="416990"/>
                    <a:pt x="897911" y="416184"/>
                  </a:cubicBezTo>
                  <a:cubicBezTo>
                    <a:pt x="895952" y="415262"/>
                    <a:pt x="893994" y="414341"/>
                    <a:pt x="892036" y="413534"/>
                  </a:cubicBezTo>
                  <a:cubicBezTo>
                    <a:pt x="890193" y="412613"/>
                    <a:pt x="888235" y="411806"/>
                    <a:pt x="886507" y="410885"/>
                  </a:cubicBezTo>
                  <a:cubicBezTo>
                    <a:pt x="885700" y="410424"/>
                    <a:pt x="884779" y="410078"/>
                    <a:pt x="883972" y="409618"/>
                  </a:cubicBezTo>
                  <a:cubicBezTo>
                    <a:pt x="883166" y="409157"/>
                    <a:pt x="882360" y="408811"/>
                    <a:pt x="881669" y="408466"/>
                  </a:cubicBezTo>
                  <a:cubicBezTo>
                    <a:pt x="880862" y="408005"/>
                    <a:pt x="880286" y="407660"/>
                    <a:pt x="879595" y="407314"/>
                  </a:cubicBezTo>
                  <a:cubicBezTo>
                    <a:pt x="878904" y="406853"/>
                    <a:pt x="878443" y="406623"/>
                    <a:pt x="877867" y="406162"/>
                  </a:cubicBezTo>
                  <a:lnTo>
                    <a:pt x="877176" y="405816"/>
                  </a:lnTo>
                  <a:cubicBezTo>
                    <a:pt x="877176" y="405816"/>
                    <a:pt x="877752" y="404549"/>
                    <a:pt x="878213" y="403743"/>
                  </a:cubicBezTo>
                  <a:cubicBezTo>
                    <a:pt x="878674" y="402937"/>
                    <a:pt x="879250" y="402015"/>
                    <a:pt x="879941" y="401094"/>
                  </a:cubicBezTo>
                  <a:cubicBezTo>
                    <a:pt x="880632" y="400172"/>
                    <a:pt x="881323" y="399135"/>
                    <a:pt x="882129" y="398099"/>
                  </a:cubicBezTo>
                  <a:cubicBezTo>
                    <a:pt x="882936" y="397177"/>
                    <a:pt x="883742" y="396140"/>
                    <a:pt x="884779" y="395219"/>
                  </a:cubicBezTo>
                  <a:cubicBezTo>
                    <a:pt x="885931" y="393837"/>
                    <a:pt x="887083" y="392454"/>
                    <a:pt x="888235" y="391302"/>
                  </a:cubicBezTo>
                  <a:cubicBezTo>
                    <a:pt x="889386" y="390035"/>
                    <a:pt x="890423" y="388768"/>
                    <a:pt x="891460" y="387271"/>
                  </a:cubicBezTo>
                  <a:cubicBezTo>
                    <a:pt x="892381" y="385888"/>
                    <a:pt x="893188" y="384391"/>
                    <a:pt x="893764" y="382663"/>
                  </a:cubicBezTo>
                  <a:cubicBezTo>
                    <a:pt x="894224" y="381050"/>
                    <a:pt x="894570" y="379092"/>
                    <a:pt x="894455" y="376904"/>
                  </a:cubicBezTo>
                  <a:cubicBezTo>
                    <a:pt x="894455" y="376558"/>
                    <a:pt x="894455" y="376097"/>
                    <a:pt x="894224" y="375752"/>
                  </a:cubicBezTo>
                  <a:cubicBezTo>
                    <a:pt x="894224" y="375291"/>
                    <a:pt x="894109" y="374830"/>
                    <a:pt x="893994" y="374369"/>
                  </a:cubicBezTo>
                  <a:cubicBezTo>
                    <a:pt x="893879" y="373909"/>
                    <a:pt x="893648" y="373448"/>
                    <a:pt x="893533" y="372987"/>
                  </a:cubicBezTo>
                  <a:cubicBezTo>
                    <a:pt x="893303" y="372526"/>
                    <a:pt x="893073" y="371950"/>
                    <a:pt x="892842" y="371490"/>
                  </a:cubicBezTo>
                  <a:cubicBezTo>
                    <a:pt x="891345" y="369186"/>
                    <a:pt x="889847" y="367228"/>
                    <a:pt x="888350" y="365730"/>
                  </a:cubicBezTo>
                  <a:cubicBezTo>
                    <a:pt x="886852" y="364233"/>
                    <a:pt x="885240" y="363081"/>
                    <a:pt x="883742" y="362159"/>
                  </a:cubicBezTo>
                  <a:cubicBezTo>
                    <a:pt x="882129" y="361238"/>
                    <a:pt x="880632" y="360431"/>
                    <a:pt x="879019" y="359740"/>
                  </a:cubicBezTo>
                  <a:cubicBezTo>
                    <a:pt x="877407" y="359049"/>
                    <a:pt x="875909" y="358473"/>
                    <a:pt x="874297" y="357782"/>
                  </a:cubicBezTo>
                  <a:cubicBezTo>
                    <a:pt x="872569" y="357206"/>
                    <a:pt x="870841" y="356515"/>
                    <a:pt x="869113" y="355939"/>
                  </a:cubicBezTo>
                  <a:cubicBezTo>
                    <a:pt x="867385" y="355363"/>
                    <a:pt x="865542" y="354787"/>
                    <a:pt x="863814" y="354211"/>
                  </a:cubicBezTo>
                  <a:cubicBezTo>
                    <a:pt x="862086" y="353635"/>
                    <a:pt x="860243" y="353059"/>
                    <a:pt x="858631" y="352483"/>
                  </a:cubicBezTo>
                  <a:cubicBezTo>
                    <a:pt x="856903" y="352022"/>
                    <a:pt x="855290" y="351331"/>
                    <a:pt x="853793" y="350871"/>
                  </a:cubicBezTo>
                  <a:cubicBezTo>
                    <a:pt x="853793" y="350871"/>
                    <a:pt x="853562" y="350871"/>
                    <a:pt x="853562" y="350755"/>
                  </a:cubicBezTo>
                  <a:cubicBezTo>
                    <a:pt x="853447" y="350755"/>
                    <a:pt x="853332" y="350755"/>
                    <a:pt x="853217" y="350755"/>
                  </a:cubicBezTo>
                  <a:cubicBezTo>
                    <a:pt x="853101" y="350755"/>
                    <a:pt x="853101" y="350755"/>
                    <a:pt x="852871" y="350640"/>
                  </a:cubicBezTo>
                  <a:cubicBezTo>
                    <a:pt x="852871" y="350640"/>
                    <a:pt x="852641" y="350640"/>
                    <a:pt x="852641" y="350640"/>
                  </a:cubicBezTo>
                  <a:cubicBezTo>
                    <a:pt x="852065" y="350410"/>
                    <a:pt x="851489" y="350179"/>
                    <a:pt x="850913" y="349949"/>
                  </a:cubicBezTo>
                  <a:cubicBezTo>
                    <a:pt x="850337" y="349719"/>
                    <a:pt x="849761" y="349488"/>
                    <a:pt x="849300" y="349258"/>
                  </a:cubicBezTo>
                  <a:cubicBezTo>
                    <a:pt x="848839" y="349027"/>
                    <a:pt x="848263" y="348797"/>
                    <a:pt x="847918" y="348567"/>
                  </a:cubicBezTo>
                  <a:cubicBezTo>
                    <a:pt x="847572" y="348336"/>
                    <a:pt x="847112" y="348221"/>
                    <a:pt x="846766" y="347991"/>
                  </a:cubicBezTo>
                  <a:cubicBezTo>
                    <a:pt x="846766" y="347300"/>
                    <a:pt x="847112" y="346608"/>
                    <a:pt x="847457" y="345687"/>
                  </a:cubicBezTo>
                  <a:cubicBezTo>
                    <a:pt x="847687" y="344765"/>
                    <a:pt x="848148" y="343729"/>
                    <a:pt x="848609" y="342692"/>
                  </a:cubicBezTo>
                  <a:cubicBezTo>
                    <a:pt x="849070" y="341540"/>
                    <a:pt x="849646" y="340503"/>
                    <a:pt x="850222" y="339351"/>
                  </a:cubicBezTo>
                  <a:cubicBezTo>
                    <a:pt x="850798" y="338200"/>
                    <a:pt x="851489" y="337048"/>
                    <a:pt x="852180" y="335781"/>
                  </a:cubicBezTo>
                  <a:cubicBezTo>
                    <a:pt x="852871" y="334283"/>
                    <a:pt x="853677" y="332901"/>
                    <a:pt x="854484" y="331403"/>
                  </a:cubicBezTo>
                  <a:cubicBezTo>
                    <a:pt x="855290" y="330021"/>
                    <a:pt x="855981" y="328524"/>
                    <a:pt x="856557" y="327141"/>
                  </a:cubicBezTo>
                  <a:cubicBezTo>
                    <a:pt x="857133" y="325644"/>
                    <a:pt x="857709" y="324146"/>
                    <a:pt x="857939" y="322534"/>
                  </a:cubicBezTo>
                  <a:cubicBezTo>
                    <a:pt x="858285" y="320921"/>
                    <a:pt x="858400" y="319193"/>
                    <a:pt x="858285" y="317350"/>
                  </a:cubicBezTo>
                  <a:cubicBezTo>
                    <a:pt x="858285" y="316774"/>
                    <a:pt x="858170" y="316313"/>
                    <a:pt x="858055" y="315622"/>
                  </a:cubicBezTo>
                  <a:cubicBezTo>
                    <a:pt x="857939" y="315046"/>
                    <a:pt x="857709" y="314470"/>
                    <a:pt x="857479" y="313779"/>
                  </a:cubicBezTo>
                  <a:cubicBezTo>
                    <a:pt x="857248" y="313088"/>
                    <a:pt x="857018" y="312512"/>
                    <a:pt x="856672" y="311706"/>
                  </a:cubicBezTo>
                  <a:cubicBezTo>
                    <a:pt x="856327" y="311015"/>
                    <a:pt x="855866" y="310323"/>
                    <a:pt x="855520" y="309517"/>
                  </a:cubicBezTo>
                  <a:cubicBezTo>
                    <a:pt x="854484" y="308135"/>
                    <a:pt x="853447" y="306983"/>
                    <a:pt x="852410" y="306061"/>
                  </a:cubicBezTo>
                  <a:cubicBezTo>
                    <a:pt x="851374" y="305025"/>
                    <a:pt x="850337" y="304334"/>
                    <a:pt x="849300" y="303642"/>
                  </a:cubicBezTo>
                  <a:cubicBezTo>
                    <a:pt x="848263" y="302951"/>
                    <a:pt x="847342" y="302375"/>
                    <a:pt x="846305" y="301915"/>
                  </a:cubicBezTo>
                  <a:cubicBezTo>
                    <a:pt x="845384" y="301454"/>
                    <a:pt x="844347" y="300993"/>
                    <a:pt x="843541" y="300647"/>
                  </a:cubicBezTo>
                  <a:cubicBezTo>
                    <a:pt x="840776" y="299611"/>
                    <a:pt x="837781" y="298804"/>
                    <a:pt x="834671" y="298113"/>
                  </a:cubicBezTo>
                  <a:cubicBezTo>
                    <a:pt x="831561" y="297422"/>
                    <a:pt x="828451" y="296846"/>
                    <a:pt x="825341" y="296270"/>
                  </a:cubicBezTo>
                  <a:cubicBezTo>
                    <a:pt x="822230" y="295694"/>
                    <a:pt x="819351" y="295233"/>
                    <a:pt x="816701" y="294658"/>
                  </a:cubicBezTo>
                  <a:cubicBezTo>
                    <a:pt x="814052" y="294082"/>
                    <a:pt x="811748" y="293621"/>
                    <a:pt x="809905" y="292814"/>
                  </a:cubicBezTo>
                  <a:cubicBezTo>
                    <a:pt x="809905" y="292814"/>
                    <a:pt x="809905" y="292814"/>
                    <a:pt x="809905" y="292814"/>
                  </a:cubicBezTo>
                  <a:cubicBezTo>
                    <a:pt x="809905" y="292814"/>
                    <a:pt x="809905" y="292814"/>
                    <a:pt x="809905" y="292814"/>
                  </a:cubicBezTo>
                  <a:cubicBezTo>
                    <a:pt x="809905" y="292814"/>
                    <a:pt x="809905" y="292814"/>
                    <a:pt x="809790" y="292814"/>
                  </a:cubicBezTo>
                  <a:cubicBezTo>
                    <a:pt x="809790" y="292814"/>
                    <a:pt x="809790" y="292814"/>
                    <a:pt x="809790" y="292814"/>
                  </a:cubicBezTo>
                  <a:lnTo>
                    <a:pt x="809329" y="292584"/>
                  </a:lnTo>
                  <a:cubicBezTo>
                    <a:pt x="809214" y="290971"/>
                    <a:pt x="809559" y="288783"/>
                    <a:pt x="810135" y="286479"/>
                  </a:cubicBezTo>
                  <a:cubicBezTo>
                    <a:pt x="810711" y="284060"/>
                    <a:pt x="811518" y="281411"/>
                    <a:pt x="812324" y="278646"/>
                  </a:cubicBezTo>
                  <a:cubicBezTo>
                    <a:pt x="813130" y="275881"/>
                    <a:pt x="813937" y="272887"/>
                    <a:pt x="814513" y="269892"/>
                  </a:cubicBezTo>
                  <a:cubicBezTo>
                    <a:pt x="815088" y="267012"/>
                    <a:pt x="815434" y="264017"/>
                    <a:pt x="815319" y="261252"/>
                  </a:cubicBezTo>
                  <a:cubicBezTo>
                    <a:pt x="815319" y="260561"/>
                    <a:pt x="815088" y="259755"/>
                    <a:pt x="814973" y="258948"/>
                  </a:cubicBezTo>
                  <a:cubicBezTo>
                    <a:pt x="814858" y="258142"/>
                    <a:pt x="814628" y="257221"/>
                    <a:pt x="814282" y="256414"/>
                  </a:cubicBezTo>
                  <a:cubicBezTo>
                    <a:pt x="813937" y="255493"/>
                    <a:pt x="813476" y="254571"/>
                    <a:pt x="812900" y="253650"/>
                  </a:cubicBezTo>
                  <a:cubicBezTo>
                    <a:pt x="812324" y="252613"/>
                    <a:pt x="811633" y="251576"/>
                    <a:pt x="810711" y="250540"/>
                  </a:cubicBezTo>
                  <a:cubicBezTo>
                    <a:pt x="810020" y="249733"/>
                    <a:pt x="809214" y="248927"/>
                    <a:pt x="808523" y="248236"/>
                  </a:cubicBezTo>
                  <a:cubicBezTo>
                    <a:pt x="807716" y="247545"/>
                    <a:pt x="807025" y="246969"/>
                    <a:pt x="806334" y="246393"/>
                  </a:cubicBezTo>
                  <a:cubicBezTo>
                    <a:pt x="805643" y="245932"/>
                    <a:pt x="804837" y="245471"/>
                    <a:pt x="804145" y="245126"/>
                  </a:cubicBezTo>
                  <a:cubicBezTo>
                    <a:pt x="803454" y="244780"/>
                    <a:pt x="802763" y="244434"/>
                    <a:pt x="802072" y="244204"/>
                  </a:cubicBezTo>
                  <a:cubicBezTo>
                    <a:pt x="798962" y="243052"/>
                    <a:pt x="795621" y="242476"/>
                    <a:pt x="792050" y="242015"/>
                  </a:cubicBezTo>
                  <a:cubicBezTo>
                    <a:pt x="788479" y="241670"/>
                    <a:pt x="784909" y="241555"/>
                    <a:pt x="781453" y="241439"/>
                  </a:cubicBezTo>
                  <a:cubicBezTo>
                    <a:pt x="777997" y="241439"/>
                    <a:pt x="774772" y="241439"/>
                    <a:pt x="772007" y="241209"/>
                  </a:cubicBezTo>
                  <a:cubicBezTo>
                    <a:pt x="769243" y="241209"/>
                    <a:pt x="766824" y="240864"/>
                    <a:pt x="765096" y="240288"/>
                  </a:cubicBezTo>
                  <a:lnTo>
                    <a:pt x="764750" y="238099"/>
                  </a:lnTo>
                  <a:cubicBezTo>
                    <a:pt x="764635" y="236371"/>
                    <a:pt x="764635" y="234298"/>
                    <a:pt x="764750" y="232224"/>
                  </a:cubicBezTo>
                  <a:cubicBezTo>
                    <a:pt x="764865" y="230036"/>
                    <a:pt x="765096" y="227732"/>
                    <a:pt x="765326" y="225313"/>
                  </a:cubicBezTo>
                  <a:cubicBezTo>
                    <a:pt x="765557" y="222894"/>
                    <a:pt x="765787" y="220475"/>
                    <a:pt x="765902" y="218056"/>
                  </a:cubicBezTo>
                  <a:cubicBezTo>
                    <a:pt x="766017" y="215637"/>
                    <a:pt x="766017" y="213103"/>
                    <a:pt x="765902" y="210799"/>
                  </a:cubicBezTo>
                  <a:cubicBezTo>
                    <a:pt x="765902" y="209647"/>
                    <a:pt x="765672" y="208610"/>
                    <a:pt x="765557" y="207458"/>
                  </a:cubicBezTo>
                  <a:cubicBezTo>
                    <a:pt x="765441" y="206306"/>
                    <a:pt x="765096" y="205039"/>
                    <a:pt x="764750" y="203887"/>
                  </a:cubicBezTo>
                  <a:cubicBezTo>
                    <a:pt x="764289" y="202620"/>
                    <a:pt x="763713" y="201238"/>
                    <a:pt x="762792" y="199856"/>
                  </a:cubicBezTo>
                  <a:cubicBezTo>
                    <a:pt x="761870" y="198473"/>
                    <a:pt x="760834" y="196976"/>
                    <a:pt x="759336" y="195363"/>
                  </a:cubicBezTo>
                  <a:cubicBezTo>
                    <a:pt x="758876" y="194787"/>
                    <a:pt x="758300" y="194327"/>
                    <a:pt x="757724" y="193866"/>
                  </a:cubicBezTo>
                  <a:cubicBezTo>
                    <a:pt x="757148" y="193405"/>
                    <a:pt x="756572" y="193059"/>
                    <a:pt x="755996" y="192599"/>
                  </a:cubicBezTo>
                  <a:cubicBezTo>
                    <a:pt x="755420" y="192253"/>
                    <a:pt x="754844" y="191908"/>
                    <a:pt x="754383" y="191677"/>
                  </a:cubicBezTo>
                  <a:cubicBezTo>
                    <a:pt x="753807" y="191447"/>
                    <a:pt x="753231" y="191101"/>
                    <a:pt x="752770" y="190986"/>
                  </a:cubicBezTo>
                  <a:cubicBezTo>
                    <a:pt x="750582" y="190180"/>
                    <a:pt x="748508" y="189719"/>
                    <a:pt x="746550" y="189489"/>
                  </a:cubicBezTo>
                  <a:cubicBezTo>
                    <a:pt x="744592" y="189258"/>
                    <a:pt x="742749" y="189258"/>
                    <a:pt x="740906" y="189373"/>
                  </a:cubicBezTo>
                  <a:cubicBezTo>
                    <a:pt x="739063" y="189489"/>
                    <a:pt x="737220" y="189719"/>
                    <a:pt x="735377" y="189949"/>
                  </a:cubicBezTo>
                  <a:cubicBezTo>
                    <a:pt x="733534" y="190180"/>
                    <a:pt x="731691" y="190525"/>
                    <a:pt x="729732" y="190756"/>
                  </a:cubicBezTo>
                  <a:cubicBezTo>
                    <a:pt x="728350" y="191101"/>
                    <a:pt x="726853" y="191216"/>
                    <a:pt x="725470" y="191447"/>
                  </a:cubicBezTo>
                  <a:cubicBezTo>
                    <a:pt x="724088" y="191677"/>
                    <a:pt x="722706" y="191792"/>
                    <a:pt x="721323" y="191792"/>
                  </a:cubicBezTo>
                  <a:cubicBezTo>
                    <a:pt x="720056" y="191792"/>
                    <a:pt x="718789" y="192023"/>
                    <a:pt x="717752" y="192023"/>
                  </a:cubicBezTo>
                  <a:cubicBezTo>
                    <a:pt x="716716" y="192023"/>
                    <a:pt x="715794" y="192023"/>
                    <a:pt x="715103" y="192023"/>
                  </a:cubicBezTo>
                  <a:cubicBezTo>
                    <a:pt x="714873" y="191216"/>
                    <a:pt x="714642" y="190064"/>
                    <a:pt x="714412" y="188797"/>
                  </a:cubicBezTo>
                  <a:cubicBezTo>
                    <a:pt x="714182" y="187530"/>
                    <a:pt x="713951" y="185918"/>
                    <a:pt x="713721" y="184305"/>
                  </a:cubicBezTo>
                  <a:cubicBezTo>
                    <a:pt x="713490" y="182692"/>
                    <a:pt x="713260" y="180849"/>
                    <a:pt x="713030" y="179121"/>
                  </a:cubicBezTo>
                  <a:cubicBezTo>
                    <a:pt x="712799" y="177278"/>
                    <a:pt x="712799" y="175435"/>
                    <a:pt x="712684" y="173707"/>
                  </a:cubicBezTo>
                  <a:cubicBezTo>
                    <a:pt x="712684" y="172556"/>
                    <a:pt x="712454" y="171404"/>
                    <a:pt x="712339" y="170252"/>
                  </a:cubicBezTo>
                  <a:cubicBezTo>
                    <a:pt x="712339" y="169100"/>
                    <a:pt x="712108" y="167948"/>
                    <a:pt x="711993" y="166796"/>
                  </a:cubicBezTo>
                  <a:cubicBezTo>
                    <a:pt x="711878" y="165644"/>
                    <a:pt x="711647" y="164492"/>
                    <a:pt x="711417" y="163340"/>
                  </a:cubicBezTo>
                  <a:cubicBezTo>
                    <a:pt x="711187" y="162188"/>
                    <a:pt x="710956" y="161036"/>
                    <a:pt x="710726" y="159885"/>
                  </a:cubicBezTo>
                  <a:cubicBezTo>
                    <a:pt x="710495" y="158848"/>
                    <a:pt x="710150" y="157696"/>
                    <a:pt x="709804" y="156544"/>
                  </a:cubicBezTo>
                  <a:cubicBezTo>
                    <a:pt x="709459" y="155392"/>
                    <a:pt x="708998" y="154125"/>
                    <a:pt x="708422" y="152973"/>
                  </a:cubicBezTo>
                  <a:cubicBezTo>
                    <a:pt x="707846" y="151821"/>
                    <a:pt x="707040" y="150439"/>
                    <a:pt x="706003" y="149057"/>
                  </a:cubicBezTo>
                  <a:cubicBezTo>
                    <a:pt x="704966" y="147790"/>
                    <a:pt x="703699" y="146407"/>
                    <a:pt x="702087" y="145025"/>
                  </a:cubicBezTo>
                  <a:cubicBezTo>
                    <a:pt x="701741" y="144679"/>
                    <a:pt x="701280" y="144449"/>
                    <a:pt x="700935" y="144219"/>
                  </a:cubicBezTo>
                  <a:cubicBezTo>
                    <a:pt x="700589" y="143988"/>
                    <a:pt x="700128" y="143643"/>
                    <a:pt x="699783" y="143412"/>
                  </a:cubicBezTo>
                  <a:cubicBezTo>
                    <a:pt x="699437" y="143182"/>
                    <a:pt x="698976" y="142952"/>
                    <a:pt x="698631" y="142721"/>
                  </a:cubicBezTo>
                  <a:cubicBezTo>
                    <a:pt x="698285" y="142606"/>
                    <a:pt x="697825" y="142376"/>
                    <a:pt x="697479" y="142260"/>
                  </a:cubicBezTo>
                  <a:cubicBezTo>
                    <a:pt x="694830" y="141339"/>
                    <a:pt x="692526" y="140878"/>
                    <a:pt x="690452" y="140878"/>
                  </a:cubicBezTo>
                  <a:cubicBezTo>
                    <a:pt x="688264" y="140878"/>
                    <a:pt x="686421" y="140993"/>
                    <a:pt x="684578" y="141454"/>
                  </a:cubicBezTo>
                  <a:cubicBezTo>
                    <a:pt x="682735" y="141915"/>
                    <a:pt x="681007" y="142491"/>
                    <a:pt x="679164" y="143182"/>
                  </a:cubicBezTo>
                  <a:cubicBezTo>
                    <a:pt x="677436" y="143873"/>
                    <a:pt x="675593" y="144564"/>
                    <a:pt x="673635" y="145140"/>
                  </a:cubicBezTo>
                  <a:cubicBezTo>
                    <a:pt x="672713" y="145486"/>
                    <a:pt x="671907" y="145831"/>
                    <a:pt x="670985" y="146062"/>
                  </a:cubicBezTo>
                  <a:cubicBezTo>
                    <a:pt x="670064" y="146407"/>
                    <a:pt x="669257" y="146638"/>
                    <a:pt x="668451" y="146983"/>
                  </a:cubicBezTo>
                  <a:cubicBezTo>
                    <a:pt x="667645" y="147214"/>
                    <a:pt x="666838" y="147559"/>
                    <a:pt x="666032" y="147790"/>
                  </a:cubicBezTo>
                  <a:cubicBezTo>
                    <a:pt x="665226" y="148020"/>
                    <a:pt x="664534" y="148250"/>
                    <a:pt x="663843" y="148365"/>
                  </a:cubicBezTo>
                  <a:cubicBezTo>
                    <a:pt x="663498" y="148365"/>
                    <a:pt x="663152" y="148481"/>
                    <a:pt x="662807" y="148596"/>
                  </a:cubicBezTo>
                  <a:cubicBezTo>
                    <a:pt x="662461" y="148596"/>
                    <a:pt x="662115" y="148596"/>
                    <a:pt x="661885" y="148596"/>
                  </a:cubicBezTo>
                  <a:cubicBezTo>
                    <a:pt x="661539" y="148596"/>
                    <a:pt x="661309" y="148596"/>
                    <a:pt x="660964" y="148596"/>
                  </a:cubicBezTo>
                  <a:cubicBezTo>
                    <a:pt x="660733" y="148596"/>
                    <a:pt x="660503" y="148596"/>
                    <a:pt x="660272" y="148596"/>
                  </a:cubicBezTo>
                  <a:cubicBezTo>
                    <a:pt x="659927" y="147790"/>
                    <a:pt x="659466" y="146638"/>
                    <a:pt x="659120" y="145371"/>
                  </a:cubicBezTo>
                  <a:cubicBezTo>
                    <a:pt x="658660" y="143988"/>
                    <a:pt x="658199" y="142376"/>
                    <a:pt x="657623" y="140763"/>
                  </a:cubicBezTo>
                  <a:cubicBezTo>
                    <a:pt x="657162" y="139035"/>
                    <a:pt x="656586" y="137192"/>
                    <a:pt x="656126" y="135234"/>
                  </a:cubicBezTo>
                  <a:cubicBezTo>
                    <a:pt x="655665" y="133276"/>
                    <a:pt x="655204" y="131432"/>
                    <a:pt x="654743" y="129474"/>
                  </a:cubicBezTo>
                  <a:cubicBezTo>
                    <a:pt x="654513" y="128207"/>
                    <a:pt x="654282" y="127055"/>
                    <a:pt x="653937" y="125788"/>
                  </a:cubicBezTo>
                  <a:cubicBezTo>
                    <a:pt x="653591" y="124521"/>
                    <a:pt x="653246" y="123254"/>
                    <a:pt x="653015" y="122102"/>
                  </a:cubicBezTo>
                  <a:cubicBezTo>
                    <a:pt x="652670" y="120835"/>
                    <a:pt x="652324" y="119683"/>
                    <a:pt x="651863" y="118416"/>
                  </a:cubicBezTo>
                  <a:cubicBezTo>
                    <a:pt x="651518" y="117264"/>
                    <a:pt x="651057" y="115997"/>
                    <a:pt x="650596" y="114845"/>
                  </a:cubicBezTo>
                  <a:cubicBezTo>
                    <a:pt x="650136" y="113693"/>
                    <a:pt x="649675" y="112541"/>
                    <a:pt x="649099" y="111389"/>
                  </a:cubicBezTo>
                  <a:cubicBezTo>
                    <a:pt x="648523" y="110122"/>
                    <a:pt x="647832" y="108970"/>
                    <a:pt x="647141" y="107703"/>
                  </a:cubicBezTo>
                  <a:cubicBezTo>
                    <a:pt x="646334" y="106436"/>
                    <a:pt x="645413" y="105284"/>
                    <a:pt x="644146" y="104017"/>
                  </a:cubicBezTo>
                  <a:cubicBezTo>
                    <a:pt x="642994" y="102750"/>
                    <a:pt x="641496" y="101598"/>
                    <a:pt x="639768" y="100331"/>
                  </a:cubicBezTo>
                  <a:lnTo>
                    <a:pt x="636889" y="98834"/>
                  </a:lnTo>
                  <a:cubicBezTo>
                    <a:pt x="633894" y="97912"/>
                    <a:pt x="631244" y="97566"/>
                    <a:pt x="629056" y="97682"/>
                  </a:cubicBezTo>
                  <a:cubicBezTo>
                    <a:pt x="626867" y="97682"/>
                    <a:pt x="624909" y="98373"/>
                    <a:pt x="623181" y="99179"/>
                  </a:cubicBezTo>
                  <a:cubicBezTo>
                    <a:pt x="621453" y="99985"/>
                    <a:pt x="619840" y="101022"/>
                    <a:pt x="618228" y="102059"/>
                  </a:cubicBezTo>
                  <a:cubicBezTo>
                    <a:pt x="616615" y="103096"/>
                    <a:pt x="615003" y="104247"/>
                    <a:pt x="613044" y="105169"/>
                  </a:cubicBezTo>
                  <a:cubicBezTo>
                    <a:pt x="612238" y="105630"/>
                    <a:pt x="611432" y="106206"/>
                    <a:pt x="610625" y="106666"/>
                  </a:cubicBezTo>
                  <a:cubicBezTo>
                    <a:pt x="609819" y="107127"/>
                    <a:pt x="609013" y="107588"/>
                    <a:pt x="608206" y="108049"/>
                  </a:cubicBezTo>
                  <a:cubicBezTo>
                    <a:pt x="607400" y="108510"/>
                    <a:pt x="606709" y="108970"/>
                    <a:pt x="605902" y="109316"/>
                  </a:cubicBezTo>
                  <a:cubicBezTo>
                    <a:pt x="605211" y="109777"/>
                    <a:pt x="604520" y="110007"/>
                    <a:pt x="603829" y="110353"/>
                  </a:cubicBezTo>
                  <a:lnTo>
                    <a:pt x="601064" y="111274"/>
                  </a:lnTo>
                  <a:cubicBezTo>
                    <a:pt x="600604" y="110468"/>
                    <a:pt x="600028" y="109316"/>
                    <a:pt x="599337" y="107934"/>
                  </a:cubicBezTo>
                  <a:cubicBezTo>
                    <a:pt x="598645" y="106551"/>
                    <a:pt x="597954" y="104939"/>
                    <a:pt x="597148" y="103096"/>
                  </a:cubicBezTo>
                  <a:cubicBezTo>
                    <a:pt x="596342" y="101368"/>
                    <a:pt x="595535" y="99409"/>
                    <a:pt x="594729" y="97451"/>
                  </a:cubicBezTo>
                  <a:cubicBezTo>
                    <a:pt x="593923" y="95493"/>
                    <a:pt x="593231" y="93420"/>
                    <a:pt x="592540" y="91461"/>
                  </a:cubicBezTo>
                  <a:cubicBezTo>
                    <a:pt x="592080" y="90194"/>
                    <a:pt x="591504" y="88927"/>
                    <a:pt x="591043" y="87660"/>
                  </a:cubicBezTo>
                  <a:cubicBezTo>
                    <a:pt x="590467" y="86393"/>
                    <a:pt x="590006" y="85126"/>
                    <a:pt x="589430" y="83859"/>
                  </a:cubicBezTo>
                  <a:cubicBezTo>
                    <a:pt x="588854" y="82592"/>
                    <a:pt x="588393" y="81325"/>
                    <a:pt x="587702" y="80173"/>
                  </a:cubicBezTo>
                  <a:cubicBezTo>
                    <a:pt x="587126" y="78906"/>
                    <a:pt x="586435" y="77754"/>
                    <a:pt x="585744" y="76487"/>
                  </a:cubicBezTo>
                  <a:cubicBezTo>
                    <a:pt x="585168" y="75335"/>
                    <a:pt x="584477" y="74183"/>
                    <a:pt x="583671" y="72916"/>
                  </a:cubicBezTo>
                  <a:cubicBezTo>
                    <a:pt x="582980" y="71649"/>
                    <a:pt x="582058" y="70497"/>
                    <a:pt x="581136" y="69230"/>
                  </a:cubicBezTo>
                  <a:cubicBezTo>
                    <a:pt x="580100" y="67962"/>
                    <a:pt x="578948" y="66811"/>
                    <a:pt x="577681" y="65659"/>
                  </a:cubicBezTo>
                  <a:cubicBezTo>
                    <a:pt x="576298" y="64507"/>
                    <a:pt x="574801" y="63470"/>
                    <a:pt x="572843" y="62318"/>
                  </a:cubicBezTo>
                  <a:lnTo>
                    <a:pt x="572728" y="62318"/>
                  </a:lnTo>
                  <a:cubicBezTo>
                    <a:pt x="572728" y="62318"/>
                    <a:pt x="571921" y="61857"/>
                    <a:pt x="571921" y="61857"/>
                  </a:cubicBezTo>
                  <a:cubicBezTo>
                    <a:pt x="569963" y="61166"/>
                    <a:pt x="568350" y="60821"/>
                    <a:pt x="566853" y="60590"/>
                  </a:cubicBezTo>
                  <a:cubicBezTo>
                    <a:pt x="565355" y="60475"/>
                    <a:pt x="564203" y="60590"/>
                    <a:pt x="563052" y="60821"/>
                  </a:cubicBezTo>
                  <a:cubicBezTo>
                    <a:pt x="561900" y="61051"/>
                    <a:pt x="560978" y="61512"/>
                    <a:pt x="560172" y="61973"/>
                  </a:cubicBezTo>
                  <a:cubicBezTo>
                    <a:pt x="559250" y="62433"/>
                    <a:pt x="558444" y="63009"/>
                    <a:pt x="557638" y="63470"/>
                  </a:cubicBezTo>
                  <a:cubicBezTo>
                    <a:pt x="556486" y="64392"/>
                    <a:pt x="555334" y="65313"/>
                    <a:pt x="554182" y="66350"/>
                  </a:cubicBezTo>
                  <a:cubicBezTo>
                    <a:pt x="553030" y="67386"/>
                    <a:pt x="551993" y="68538"/>
                    <a:pt x="550841" y="69690"/>
                  </a:cubicBezTo>
                  <a:cubicBezTo>
                    <a:pt x="549805" y="70842"/>
                    <a:pt x="548653" y="71994"/>
                    <a:pt x="547616" y="73146"/>
                  </a:cubicBezTo>
                  <a:cubicBezTo>
                    <a:pt x="546464" y="74298"/>
                    <a:pt x="545543" y="75335"/>
                    <a:pt x="544506" y="76371"/>
                  </a:cubicBezTo>
                  <a:cubicBezTo>
                    <a:pt x="544045" y="76832"/>
                    <a:pt x="543469" y="77293"/>
                    <a:pt x="543008" y="77754"/>
                  </a:cubicBezTo>
                  <a:cubicBezTo>
                    <a:pt x="542548" y="78214"/>
                    <a:pt x="541972" y="78560"/>
                    <a:pt x="541511" y="79021"/>
                  </a:cubicBezTo>
                  <a:cubicBezTo>
                    <a:pt x="541050" y="79366"/>
                    <a:pt x="540589" y="79712"/>
                    <a:pt x="540129" y="79942"/>
                  </a:cubicBezTo>
                  <a:cubicBezTo>
                    <a:pt x="539668" y="80173"/>
                    <a:pt x="539322" y="80518"/>
                    <a:pt x="538977" y="80633"/>
                  </a:cubicBezTo>
                  <a:lnTo>
                    <a:pt x="538401" y="80864"/>
                  </a:lnTo>
                  <a:cubicBezTo>
                    <a:pt x="537825" y="80057"/>
                    <a:pt x="537134" y="79021"/>
                    <a:pt x="536212" y="77638"/>
                  </a:cubicBezTo>
                  <a:cubicBezTo>
                    <a:pt x="535291" y="76256"/>
                    <a:pt x="534254" y="74644"/>
                    <a:pt x="533217" y="72916"/>
                  </a:cubicBezTo>
                  <a:cubicBezTo>
                    <a:pt x="532180" y="71188"/>
                    <a:pt x="531029" y="69230"/>
                    <a:pt x="529877" y="67271"/>
                  </a:cubicBezTo>
                  <a:cubicBezTo>
                    <a:pt x="528725" y="65313"/>
                    <a:pt x="527688" y="63240"/>
                    <a:pt x="526651" y="61281"/>
                  </a:cubicBezTo>
                  <a:cubicBezTo>
                    <a:pt x="525960" y="59899"/>
                    <a:pt x="525269" y="58747"/>
                    <a:pt x="524578" y="57365"/>
                  </a:cubicBezTo>
                  <a:cubicBezTo>
                    <a:pt x="523887" y="56098"/>
                    <a:pt x="523196" y="54716"/>
                    <a:pt x="522504" y="53564"/>
                  </a:cubicBezTo>
                  <a:cubicBezTo>
                    <a:pt x="521813" y="52297"/>
                    <a:pt x="521007" y="51029"/>
                    <a:pt x="520316" y="49762"/>
                  </a:cubicBezTo>
                  <a:cubicBezTo>
                    <a:pt x="519625" y="48495"/>
                    <a:pt x="518818" y="47343"/>
                    <a:pt x="518012" y="46191"/>
                  </a:cubicBezTo>
                  <a:cubicBezTo>
                    <a:pt x="517091" y="45040"/>
                    <a:pt x="516284" y="43888"/>
                    <a:pt x="515363" y="42621"/>
                  </a:cubicBezTo>
                  <a:cubicBezTo>
                    <a:pt x="514441" y="41469"/>
                    <a:pt x="513520" y="40317"/>
                    <a:pt x="512368" y="39165"/>
                  </a:cubicBezTo>
                  <a:cubicBezTo>
                    <a:pt x="511331" y="38013"/>
                    <a:pt x="510064" y="36861"/>
                    <a:pt x="508682" y="35824"/>
                  </a:cubicBezTo>
                  <a:cubicBezTo>
                    <a:pt x="507299" y="34788"/>
                    <a:pt x="505687" y="33751"/>
                    <a:pt x="503728" y="32829"/>
                  </a:cubicBezTo>
                  <a:lnTo>
                    <a:pt x="503498" y="32829"/>
                  </a:lnTo>
                  <a:cubicBezTo>
                    <a:pt x="503498" y="32829"/>
                    <a:pt x="503383" y="32714"/>
                    <a:pt x="503268" y="32599"/>
                  </a:cubicBezTo>
                  <a:cubicBezTo>
                    <a:pt x="503152" y="32599"/>
                    <a:pt x="502922" y="32599"/>
                    <a:pt x="502807" y="32369"/>
                  </a:cubicBezTo>
                  <a:cubicBezTo>
                    <a:pt x="502692" y="32369"/>
                    <a:pt x="502346" y="32253"/>
                    <a:pt x="502116" y="32138"/>
                  </a:cubicBezTo>
                  <a:cubicBezTo>
                    <a:pt x="501885" y="32138"/>
                    <a:pt x="501425" y="31908"/>
                    <a:pt x="501079" y="31908"/>
                  </a:cubicBezTo>
                  <a:cubicBezTo>
                    <a:pt x="499351" y="31447"/>
                    <a:pt x="497854" y="31447"/>
                    <a:pt x="496587" y="31447"/>
                  </a:cubicBezTo>
                  <a:cubicBezTo>
                    <a:pt x="495319" y="31562"/>
                    <a:pt x="494283" y="31908"/>
                    <a:pt x="493361" y="32369"/>
                  </a:cubicBezTo>
                  <a:cubicBezTo>
                    <a:pt x="492440" y="32829"/>
                    <a:pt x="491633" y="33405"/>
                    <a:pt x="490942" y="33981"/>
                  </a:cubicBezTo>
                  <a:cubicBezTo>
                    <a:pt x="490251" y="34672"/>
                    <a:pt x="489560" y="35248"/>
                    <a:pt x="488869" y="35824"/>
                  </a:cubicBezTo>
                  <a:cubicBezTo>
                    <a:pt x="487832" y="36976"/>
                    <a:pt x="486911" y="38128"/>
                    <a:pt x="485989" y="39510"/>
                  </a:cubicBezTo>
                  <a:cubicBezTo>
                    <a:pt x="485068" y="40777"/>
                    <a:pt x="484261" y="42275"/>
                    <a:pt x="483340" y="43657"/>
                  </a:cubicBezTo>
                  <a:cubicBezTo>
                    <a:pt x="482533" y="45040"/>
                    <a:pt x="481727" y="46537"/>
                    <a:pt x="480921" y="47919"/>
                  </a:cubicBezTo>
                  <a:cubicBezTo>
                    <a:pt x="480114" y="49302"/>
                    <a:pt x="479308" y="50684"/>
                    <a:pt x="478617" y="51951"/>
                  </a:cubicBezTo>
                  <a:cubicBezTo>
                    <a:pt x="478156" y="52642"/>
                    <a:pt x="477811" y="53218"/>
                    <a:pt x="477465" y="53794"/>
                  </a:cubicBezTo>
                  <a:cubicBezTo>
                    <a:pt x="477119" y="54370"/>
                    <a:pt x="476659" y="54946"/>
                    <a:pt x="476313" y="55407"/>
                  </a:cubicBezTo>
                  <a:cubicBezTo>
                    <a:pt x="475967" y="55867"/>
                    <a:pt x="475622" y="56328"/>
                    <a:pt x="475161" y="56789"/>
                  </a:cubicBezTo>
                  <a:cubicBezTo>
                    <a:pt x="474816" y="57135"/>
                    <a:pt x="474470" y="57480"/>
                    <a:pt x="474240" y="57710"/>
                  </a:cubicBezTo>
                  <a:lnTo>
                    <a:pt x="473779" y="58171"/>
                  </a:lnTo>
                  <a:cubicBezTo>
                    <a:pt x="473088" y="57480"/>
                    <a:pt x="472051" y="56328"/>
                    <a:pt x="471014" y="55061"/>
                  </a:cubicBezTo>
                  <a:cubicBezTo>
                    <a:pt x="469862" y="53679"/>
                    <a:pt x="468710" y="52181"/>
                    <a:pt x="467443" y="50338"/>
                  </a:cubicBezTo>
                  <a:cubicBezTo>
                    <a:pt x="466061" y="48610"/>
                    <a:pt x="464679" y="46652"/>
                    <a:pt x="463296" y="44809"/>
                  </a:cubicBezTo>
                  <a:cubicBezTo>
                    <a:pt x="461914" y="42851"/>
                    <a:pt x="460532" y="40777"/>
                    <a:pt x="459150" y="38819"/>
                  </a:cubicBezTo>
                  <a:cubicBezTo>
                    <a:pt x="457307" y="36400"/>
                    <a:pt x="455579" y="33866"/>
                    <a:pt x="453851" y="31447"/>
                  </a:cubicBezTo>
                  <a:cubicBezTo>
                    <a:pt x="452123" y="29028"/>
                    <a:pt x="450510" y="26724"/>
                    <a:pt x="448552" y="24420"/>
                  </a:cubicBezTo>
                  <a:cubicBezTo>
                    <a:pt x="446709" y="22117"/>
                    <a:pt x="444751" y="20043"/>
                    <a:pt x="442332" y="17970"/>
                  </a:cubicBezTo>
                  <a:cubicBezTo>
                    <a:pt x="440028" y="15896"/>
                    <a:pt x="437263" y="14053"/>
                    <a:pt x="434038" y="12325"/>
                  </a:cubicBezTo>
                  <a:lnTo>
                    <a:pt x="430122" y="11173"/>
                  </a:lnTo>
                  <a:cubicBezTo>
                    <a:pt x="428163" y="10828"/>
                    <a:pt x="426666" y="10943"/>
                    <a:pt x="425284" y="11173"/>
                  </a:cubicBezTo>
                  <a:cubicBezTo>
                    <a:pt x="424017" y="11404"/>
                    <a:pt x="422980" y="11980"/>
                    <a:pt x="422058" y="12556"/>
                  </a:cubicBezTo>
                  <a:cubicBezTo>
                    <a:pt x="421137" y="13247"/>
                    <a:pt x="420446" y="14053"/>
                    <a:pt x="419870" y="14860"/>
                  </a:cubicBezTo>
                  <a:cubicBezTo>
                    <a:pt x="419294" y="15666"/>
                    <a:pt x="418718" y="16587"/>
                    <a:pt x="418142" y="17394"/>
                  </a:cubicBezTo>
                  <a:cubicBezTo>
                    <a:pt x="417451" y="18776"/>
                    <a:pt x="416759" y="20274"/>
                    <a:pt x="416184" y="21886"/>
                  </a:cubicBezTo>
                  <a:cubicBezTo>
                    <a:pt x="415608" y="23499"/>
                    <a:pt x="415032" y="25112"/>
                    <a:pt x="414456" y="26839"/>
                  </a:cubicBezTo>
                  <a:cubicBezTo>
                    <a:pt x="413995" y="28567"/>
                    <a:pt x="413419" y="30295"/>
                    <a:pt x="412958" y="31908"/>
                  </a:cubicBezTo>
                  <a:cubicBezTo>
                    <a:pt x="412497" y="33636"/>
                    <a:pt x="412037" y="35248"/>
                    <a:pt x="411461" y="36631"/>
                  </a:cubicBezTo>
                  <a:cubicBezTo>
                    <a:pt x="411230" y="37437"/>
                    <a:pt x="411000" y="38128"/>
                    <a:pt x="410654" y="38819"/>
                  </a:cubicBezTo>
                  <a:cubicBezTo>
                    <a:pt x="410424" y="39510"/>
                    <a:pt x="410078" y="40202"/>
                    <a:pt x="409848" y="40777"/>
                  </a:cubicBezTo>
                  <a:cubicBezTo>
                    <a:pt x="409618" y="41353"/>
                    <a:pt x="409387" y="41929"/>
                    <a:pt x="409042" y="42390"/>
                  </a:cubicBezTo>
                  <a:cubicBezTo>
                    <a:pt x="408811" y="42851"/>
                    <a:pt x="408581" y="43312"/>
                    <a:pt x="408235" y="43657"/>
                  </a:cubicBezTo>
                  <a:lnTo>
                    <a:pt x="407890" y="44118"/>
                  </a:lnTo>
                  <a:cubicBezTo>
                    <a:pt x="406853" y="43312"/>
                    <a:pt x="405586" y="42160"/>
                    <a:pt x="404204" y="40777"/>
                  </a:cubicBezTo>
                  <a:cubicBezTo>
                    <a:pt x="402821" y="39395"/>
                    <a:pt x="401209" y="37783"/>
                    <a:pt x="399481" y="35824"/>
                  </a:cubicBezTo>
                  <a:cubicBezTo>
                    <a:pt x="397753" y="33981"/>
                    <a:pt x="396025" y="32023"/>
                    <a:pt x="394182" y="29950"/>
                  </a:cubicBezTo>
                  <a:cubicBezTo>
                    <a:pt x="392339" y="27876"/>
                    <a:pt x="390496" y="25803"/>
                    <a:pt x="388653" y="23729"/>
                  </a:cubicBezTo>
                  <a:cubicBezTo>
                    <a:pt x="386695" y="21541"/>
                    <a:pt x="384737" y="19467"/>
                    <a:pt x="382893" y="17394"/>
                  </a:cubicBezTo>
                  <a:cubicBezTo>
                    <a:pt x="381050" y="15320"/>
                    <a:pt x="379207" y="13362"/>
                    <a:pt x="377249" y="11404"/>
                  </a:cubicBezTo>
                  <a:cubicBezTo>
                    <a:pt x="375291" y="9446"/>
                    <a:pt x="373217" y="7718"/>
                    <a:pt x="371029" y="5990"/>
                  </a:cubicBezTo>
                  <a:cubicBezTo>
                    <a:pt x="368725" y="4377"/>
                    <a:pt x="366306" y="2765"/>
                    <a:pt x="363426" y="1382"/>
                  </a:cubicBezTo>
                  <a:cubicBezTo>
                    <a:pt x="362966" y="1267"/>
                    <a:pt x="362505" y="1037"/>
                    <a:pt x="362159" y="922"/>
                  </a:cubicBezTo>
                  <a:cubicBezTo>
                    <a:pt x="361698" y="806"/>
                    <a:pt x="361238" y="576"/>
                    <a:pt x="360662" y="461"/>
                  </a:cubicBezTo>
                  <a:cubicBezTo>
                    <a:pt x="360201" y="346"/>
                    <a:pt x="359625" y="230"/>
                    <a:pt x="359164" y="115"/>
                  </a:cubicBezTo>
                  <a:cubicBezTo>
                    <a:pt x="358588" y="115"/>
                    <a:pt x="358128" y="0"/>
                    <a:pt x="357552" y="0"/>
                  </a:cubicBezTo>
                  <a:cubicBezTo>
                    <a:pt x="355593" y="0"/>
                    <a:pt x="353981" y="346"/>
                    <a:pt x="352714" y="806"/>
                  </a:cubicBezTo>
                  <a:cubicBezTo>
                    <a:pt x="351562" y="1382"/>
                    <a:pt x="350525" y="2073"/>
                    <a:pt x="349834" y="2995"/>
                  </a:cubicBezTo>
                  <a:cubicBezTo>
                    <a:pt x="349143" y="3801"/>
                    <a:pt x="348682" y="4838"/>
                    <a:pt x="348221" y="5875"/>
                  </a:cubicBezTo>
                  <a:cubicBezTo>
                    <a:pt x="347760" y="6911"/>
                    <a:pt x="347530" y="7948"/>
                    <a:pt x="347069" y="8985"/>
                  </a:cubicBezTo>
                  <a:cubicBezTo>
                    <a:pt x="346608" y="10598"/>
                    <a:pt x="346263" y="12325"/>
                    <a:pt x="346032" y="14168"/>
                  </a:cubicBezTo>
                  <a:cubicBezTo>
                    <a:pt x="345802" y="16011"/>
                    <a:pt x="345572" y="17970"/>
                    <a:pt x="345457" y="19928"/>
                  </a:cubicBezTo>
                  <a:cubicBezTo>
                    <a:pt x="345226" y="21886"/>
                    <a:pt x="345111" y="23844"/>
                    <a:pt x="345111" y="25688"/>
                  </a:cubicBezTo>
                  <a:cubicBezTo>
                    <a:pt x="344996" y="27646"/>
                    <a:pt x="344881" y="29489"/>
                    <a:pt x="344650" y="31217"/>
                  </a:cubicBezTo>
                  <a:cubicBezTo>
                    <a:pt x="344535" y="32023"/>
                    <a:pt x="344420" y="32945"/>
                    <a:pt x="344305" y="33636"/>
                  </a:cubicBezTo>
                  <a:cubicBezTo>
                    <a:pt x="344189" y="34442"/>
                    <a:pt x="344074" y="35248"/>
                    <a:pt x="343959" y="35939"/>
                  </a:cubicBezTo>
                  <a:cubicBezTo>
                    <a:pt x="343844" y="36631"/>
                    <a:pt x="343729" y="37322"/>
                    <a:pt x="343498" y="37898"/>
                  </a:cubicBezTo>
                  <a:cubicBezTo>
                    <a:pt x="343383" y="38474"/>
                    <a:pt x="343153" y="38934"/>
                    <a:pt x="343038" y="39395"/>
                  </a:cubicBezTo>
                  <a:lnTo>
                    <a:pt x="342807" y="40086"/>
                  </a:lnTo>
                  <a:cubicBezTo>
                    <a:pt x="342001" y="39510"/>
                    <a:pt x="340849" y="38589"/>
                    <a:pt x="339467" y="37552"/>
                  </a:cubicBezTo>
                  <a:cubicBezTo>
                    <a:pt x="338200" y="36515"/>
                    <a:pt x="336587" y="35248"/>
                    <a:pt x="334974" y="33866"/>
                  </a:cubicBezTo>
                  <a:cubicBezTo>
                    <a:pt x="333362" y="32484"/>
                    <a:pt x="331634" y="30871"/>
                    <a:pt x="329791" y="29374"/>
                  </a:cubicBezTo>
                  <a:cubicBezTo>
                    <a:pt x="328063" y="27761"/>
                    <a:pt x="326220" y="26033"/>
                    <a:pt x="324492" y="24420"/>
                  </a:cubicBezTo>
                  <a:cubicBezTo>
                    <a:pt x="321958" y="22232"/>
                    <a:pt x="319654" y="20043"/>
                    <a:pt x="317350" y="17970"/>
                  </a:cubicBezTo>
                  <a:cubicBezTo>
                    <a:pt x="315046" y="15896"/>
                    <a:pt x="312627" y="13823"/>
                    <a:pt x="310323" y="11865"/>
                  </a:cubicBezTo>
                  <a:cubicBezTo>
                    <a:pt x="307904" y="9906"/>
                    <a:pt x="305601" y="7948"/>
                    <a:pt x="302951" y="6335"/>
                  </a:cubicBezTo>
                  <a:cubicBezTo>
                    <a:pt x="300417" y="4723"/>
                    <a:pt x="297768" y="3110"/>
                    <a:pt x="294888" y="1843"/>
                  </a:cubicBezTo>
                  <a:cubicBezTo>
                    <a:pt x="294197" y="1613"/>
                    <a:pt x="293621" y="1382"/>
                    <a:pt x="292930" y="1152"/>
                  </a:cubicBezTo>
                  <a:cubicBezTo>
                    <a:pt x="292238" y="922"/>
                    <a:pt x="291547" y="806"/>
                    <a:pt x="290741" y="576"/>
                  </a:cubicBezTo>
                  <a:cubicBezTo>
                    <a:pt x="290050" y="461"/>
                    <a:pt x="289244" y="346"/>
                    <a:pt x="288552" y="230"/>
                  </a:cubicBezTo>
                  <a:cubicBezTo>
                    <a:pt x="287746" y="230"/>
                    <a:pt x="287055" y="230"/>
                    <a:pt x="286364" y="230"/>
                  </a:cubicBezTo>
                  <a:cubicBezTo>
                    <a:pt x="284521" y="576"/>
                    <a:pt x="283023" y="1037"/>
                    <a:pt x="281871" y="1843"/>
                  </a:cubicBezTo>
                  <a:cubicBezTo>
                    <a:pt x="280835" y="2649"/>
                    <a:pt x="280028" y="3571"/>
                    <a:pt x="279452" y="4608"/>
                  </a:cubicBezTo>
                  <a:cubicBezTo>
                    <a:pt x="278876" y="5644"/>
                    <a:pt x="278646" y="6796"/>
                    <a:pt x="278416" y="7948"/>
                  </a:cubicBezTo>
                  <a:cubicBezTo>
                    <a:pt x="278185" y="9100"/>
                    <a:pt x="278185" y="10252"/>
                    <a:pt x="277955" y="11404"/>
                  </a:cubicBezTo>
                  <a:cubicBezTo>
                    <a:pt x="277840" y="13938"/>
                    <a:pt x="277955" y="16818"/>
                    <a:pt x="278070" y="19698"/>
                  </a:cubicBezTo>
                  <a:cubicBezTo>
                    <a:pt x="278300" y="22693"/>
                    <a:pt x="278531" y="25688"/>
                    <a:pt x="278876" y="28682"/>
                  </a:cubicBezTo>
                  <a:cubicBezTo>
                    <a:pt x="279222" y="31677"/>
                    <a:pt x="279568" y="34557"/>
                    <a:pt x="279798" y="37207"/>
                  </a:cubicBezTo>
                  <a:cubicBezTo>
                    <a:pt x="280028" y="39856"/>
                    <a:pt x="280143" y="42160"/>
                    <a:pt x="280028" y="44118"/>
                  </a:cubicBezTo>
                  <a:lnTo>
                    <a:pt x="279683" y="46422"/>
                  </a:lnTo>
                  <a:cubicBezTo>
                    <a:pt x="277494" y="45385"/>
                    <a:pt x="274269" y="43312"/>
                    <a:pt x="270583" y="40662"/>
                  </a:cubicBezTo>
                  <a:cubicBezTo>
                    <a:pt x="266781" y="38013"/>
                    <a:pt x="262519" y="34672"/>
                    <a:pt x="257797" y="31332"/>
                  </a:cubicBezTo>
                  <a:cubicBezTo>
                    <a:pt x="253189" y="27991"/>
                    <a:pt x="248351" y="24536"/>
                    <a:pt x="243513" y="21310"/>
                  </a:cubicBezTo>
                  <a:cubicBezTo>
                    <a:pt x="238675" y="18200"/>
                    <a:pt x="234067" y="15436"/>
                    <a:pt x="229805" y="13592"/>
                  </a:cubicBezTo>
                  <a:cubicBezTo>
                    <a:pt x="228999" y="13247"/>
                    <a:pt x="227962" y="12901"/>
                    <a:pt x="227041" y="12556"/>
                  </a:cubicBezTo>
                  <a:cubicBezTo>
                    <a:pt x="226004" y="12210"/>
                    <a:pt x="224967" y="11980"/>
                    <a:pt x="223930" y="11865"/>
                  </a:cubicBezTo>
                  <a:cubicBezTo>
                    <a:pt x="222894" y="11749"/>
                    <a:pt x="221857" y="11634"/>
                    <a:pt x="220705" y="11634"/>
                  </a:cubicBezTo>
                  <a:cubicBezTo>
                    <a:pt x="219668" y="11634"/>
                    <a:pt x="218632" y="11865"/>
                    <a:pt x="217595" y="12095"/>
                  </a:cubicBezTo>
                  <a:cubicBezTo>
                    <a:pt x="216443" y="12325"/>
                    <a:pt x="215522" y="12901"/>
                    <a:pt x="214715" y="13477"/>
                  </a:cubicBezTo>
                  <a:cubicBezTo>
                    <a:pt x="213909" y="14053"/>
                    <a:pt x="213333" y="14744"/>
                    <a:pt x="212987" y="15436"/>
                  </a:cubicBezTo>
                  <a:cubicBezTo>
                    <a:pt x="212527" y="16127"/>
                    <a:pt x="212181" y="16933"/>
                    <a:pt x="212066" y="17739"/>
                  </a:cubicBezTo>
                  <a:cubicBezTo>
                    <a:pt x="211835" y="18546"/>
                    <a:pt x="211720" y="19352"/>
                    <a:pt x="211720" y="20158"/>
                  </a:cubicBezTo>
                  <a:cubicBezTo>
                    <a:pt x="211605" y="23384"/>
                    <a:pt x="212066" y="27185"/>
                    <a:pt x="212987" y="31332"/>
                  </a:cubicBezTo>
                  <a:cubicBezTo>
                    <a:pt x="213794" y="35479"/>
                    <a:pt x="215061" y="39856"/>
                    <a:pt x="216213" y="44003"/>
                  </a:cubicBezTo>
                  <a:cubicBezTo>
                    <a:pt x="217480" y="48150"/>
                    <a:pt x="218632" y="52181"/>
                    <a:pt x="219553" y="55637"/>
                  </a:cubicBezTo>
                  <a:cubicBezTo>
                    <a:pt x="220360" y="58978"/>
                    <a:pt x="220936" y="61857"/>
                    <a:pt x="220820" y="63585"/>
                  </a:cubicBezTo>
                  <a:lnTo>
                    <a:pt x="220129" y="63355"/>
                  </a:lnTo>
                  <a:cubicBezTo>
                    <a:pt x="220129" y="63355"/>
                    <a:pt x="220014" y="63355"/>
                    <a:pt x="220014" y="63355"/>
                  </a:cubicBezTo>
                  <a:cubicBezTo>
                    <a:pt x="220014" y="63355"/>
                    <a:pt x="219899" y="63355"/>
                    <a:pt x="219899" y="63355"/>
                  </a:cubicBezTo>
                  <a:cubicBezTo>
                    <a:pt x="219899" y="63355"/>
                    <a:pt x="219899" y="63355"/>
                    <a:pt x="219784" y="63355"/>
                  </a:cubicBezTo>
                  <a:cubicBezTo>
                    <a:pt x="219784" y="63355"/>
                    <a:pt x="219784" y="63355"/>
                    <a:pt x="219668" y="63355"/>
                  </a:cubicBezTo>
                  <a:cubicBezTo>
                    <a:pt x="217019" y="62318"/>
                    <a:pt x="213794" y="60705"/>
                    <a:pt x="210108" y="58632"/>
                  </a:cubicBezTo>
                  <a:cubicBezTo>
                    <a:pt x="206422" y="56559"/>
                    <a:pt x="202159" y="54140"/>
                    <a:pt x="197897" y="51721"/>
                  </a:cubicBezTo>
                  <a:cubicBezTo>
                    <a:pt x="193520" y="49302"/>
                    <a:pt x="189028" y="46652"/>
                    <a:pt x="184651" y="44348"/>
                  </a:cubicBezTo>
                  <a:cubicBezTo>
                    <a:pt x="180158" y="42045"/>
                    <a:pt x="175896" y="39971"/>
                    <a:pt x="171864" y="38358"/>
                  </a:cubicBezTo>
                  <a:cubicBezTo>
                    <a:pt x="170597" y="37898"/>
                    <a:pt x="169215" y="37322"/>
                    <a:pt x="167833" y="36861"/>
                  </a:cubicBezTo>
                  <a:cubicBezTo>
                    <a:pt x="166450" y="36400"/>
                    <a:pt x="164953" y="36055"/>
                    <a:pt x="163455" y="35824"/>
                  </a:cubicBezTo>
                  <a:cubicBezTo>
                    <a:pt x="161958" y="35594"/>
                    <a:pt x="160460" y="35479"/>
                    <a:pt x="158963" y="35594"/>
                  </a:cubicBezTo>
                  <a:cubicBezTo>
                    <a:pt x="157466" y="35709"/>
                    <a:pt x="155968" y="36055"/>
                    <a:pt x="154471" y="36746"/>
                  </a:cubicBezTo>
                  <a:cubicBezTo>
                    <a:pt x="153779" y="37091"/>
                    <a:pt x="153203" y="37552"/>
                    <a:pt x="152743" y="38128"/>
                  </a:cubicBezTo>
                  <a:cubicBezTo>
                    <a:pt x="152282" y="38589"/>
                    <a:pt x="151821" y="39165"/>
                    <a:pt x="151476" y="39741"/>
                  </a:cubicBezTo>
                  <a:cubicBezTo>
                    <a:pt x="151130" y="40317"/>
                    <a:pt x="150900" y="40893"/>
                    <a:pt x="150784" y="41469"/>
                  </a:cubicBezTo>
                  <a:cubicBezTo>
                    <a:pt x="150669" y="42045"/>
                    <a:pt x="150554" y="42736"/>
                    <a:pt x="150554" y="43312"/>
                  </a:cubicBezTo>
                  <a:cubicBezTo>
                    <a:pt x="150439" y="45500"/>
                    <a:pt x="150669" y="47804"/>
                    <a:pt x="151245" y="50108"/>
                  </a:cubicBezTo>
                  <a:cubicBezTo>
                    <a:pt x="151821" y="52412"/>
                    <a:pt x="152512" y="54831"/>
                    <a:pt x="153549" y="57250"/>
                  </a:cubicBezTo>
                  <a:cubicBezTo>
                    <a:pt x="154471" y="59669"/>
                    <a:pt x="155622" y="62203"/>
                    <a:pt x="156774" y="64737"/>
                  </a:cubicBezTo>
                  <a:cubicBezTo>
                    <a:pt x="157926" y="67271"/>
                    <a:pt x="159193" y="69805"/>
                    <a:pt x="160345" y="72455"/>
                  </a:cubicBezTo>
                  <a:cubicBezTo>
                    <a:pt x="161382" y="74528"/>
                    <a:pt x="162304" y="76602"/>
                    <a:pt x="163225" y="78675"/>
                  </a:cubicBezTo>
                  <a:cubicBezTo>
                    <a:pt x="164147" y="80749"/>
                    <a:pt x="164953" y="82592"/>
                    <a:pt x="165644" y="84435"/>
                  </a:cubicBezTo>
                  <a:cubicBezTo>
                    <a:pt x="166335" y="86278"/>
                    <a:pt x="167026" y="87890"/>
                    <a:pt x="167487" y="89273"/>
                  </a:cubicBezTo>
                  <a:cubicBezTo>
                    <a:pt x="167948" y="90655"/>
                    <a:pt x="168293" y="91922"/>
                    <a:pt x="168409" y="92728"/>
                  </a:cubicBezTo>
                  <a:cubicBezTo>
                    <a:pt x="168063" y="92728"/>
                    <a:pt x="167602" y="92613"/>
                    <a:pt x="167142" y="92383"/>
                  </a:cubicBezTo>
                  <a:cubicBezTo>
                    <a:pt x="166681" y="92268"/>
                    <a:pt x="166105" y="92152"/>
                    <a:pt x="165529" y="91922"/>
                  </a:cubicBezTo>
                  <a:cubicBezTo>
                    <a:pt x="164953" y="91807"/>
                    <a:pt x="164377" y="91577"/>
                    <a:pt x="163686" y="91346"/>
                  </a:cubicBezTo>
                  <a:cubicBezTo>
                    <a:pt x="162995" y="91116"/>
                    <a:pt x="162419" y="90885"/>
                    <a:pt x="161612" y="90655"/>
                  </a:cubicBezTo>
                  <a:cubicBezTo>
                    <a:pt x="161497" y="90655"/>
                    <a:pt x="161267" y="90540"/>
                    <a:pt x="161152" y="90540"/>
                  </a:cubicBezTo>
                  <a:cubicBezTo>
                    <a:pt x="161036" y="90540"/>
                    <a:pt x="160806" y="90425"/>
                    <a:pt x="160691" y="90425"/>
                  </a:cubicBezTo>
                  <a:cubicBezTo>
                    <a:pt x="160576" y="90425"/>
                    <a:pt x="160345" y="90309"/>
                    <a:pt x="160230" y="90194"/>
                  </a:cubicBezTo>
                  <a:cubicBezTo>
                    <a:pt x="160115" y="90194"/>
                    <a:pt x="159885" y="90079"/>
                    <a:pt x="159769" y="89964"/>
                  </a:cubicBezTo>
                  <a:cubicBezTo>
                    <a:pt x="159654" y="89964"/>
                    <a:pt x="159424" y="89964"/>
                    <a:pt x="159309" y="89849"/>
                  </a:cubicBezTo>
                  <a:cubicBezTo>
                    <a:pt x="159193" y="89849"/>
                    <a:pt x="158963" y="89733"/>
                    <a:pt x="158848" y="89618"/>
                  </a:cubicBezTo>
                  <a:cubicBezTo>
                    <a:pt x="158733" y="89618"/>
                    <a:pt x="158502" y="89618"/>
                    <a:pt x="158502" y="89503"/>
                  </a:cubicBezTo>
                  <a:cubicBezTo>
                    <a:pt x="158387" y="89503"/>
                    <a:pt x="158272" y="89503"/>
                    <a:pt x="158041" y="89388"/>
                  </a:cubicBezTo>
                  <a:cubicBezTo>
                    <a:pt x="155738" y="88582"/>
                    <a:pt x="153434" y="87545"/>
                    <a:pt x="150900" y="86508"/>
                  </a:cubicBezTo>
                  <a:cubicBezTo>
                    <a:pt x="148365" y="85471"/>
                    <a:pt x="145831" y="84435"/>
                    <a:pt x="143182" y="83283"/>
                  </a:cubicBezTo>
                  <a:cubicBezTo>
                    <a:pt x="140533" y="82131"/>
                    <a:pt x="137883" y="80979"/>
                    <a:pt x="135234" y="79942"/>
                  </a:cubicBezTo>
                  <a:cubicBezTo>
                    <a:pt x="132584" y="78790"/>
                    <a:pt x="129935" y="77754"/>
                    <a:pt x="127401" y="76832"/>
                  </a:cubicBezTo>
                  <a:cubicBezTo>
                    <a:pt x="124982" y="76026"/>
                    <a:pt x="122678" y="75219"/>
                    <a:pt x="120259" y="74413"/>
                  </a:cubicBezTo>
                  <a:cubicBezTo>
                    <a:pt x="117840" y="73607"/>
                    <a:pt x="115421" y="72800"/>
                    <a:pt x="113117" y="72340"/>
                  </a:cubicBezTo>
                  <a:cubicBezTo>
                    <a:pt x="110698" y="71879"/>
                    <a:pt x="108279" y="71649"/>
                    <a:pt x="105975" y="71879"/>
                  </a:cubicBezTo>
                  <a:cubicBezTo>
                    <a:pt x="103672" y="72109"/>
                    <a:pt x="101253" y="72916"/>
                    <a:pt x="99064" y="74183"/>
                  </a:cubicBezTo>
                  <a:cubicBezTo>
                    <a:pt x="98718" y="74528"/>
                    <a:pt x="98258" y="74989"/>
                    <a:pt x="97912" y="75335"/>
                  </a:cubicBezTo>
                  <a:cubicBezTo>
                    <a:pt x="97566" y="75795"/>
                    <a:pt x="97336" y="76141"/>
                    <a:pt x="97106" y="76602"/>
                  </a:cubicBezTo>
                  <a:cubicBezTo>
                    <a:pt x="96875" y="77063"/>
                    <a:pt x="96760" y="77523"/>
                    <a:pt x="96530" y="77984"/>
                  </a:cubicBezTo>
                  <a:cubicBezTo>
                    <a:pt x="96415" y="78445"/>
                    <a:pt x="96299" y="78906"/>
                    <a:pt x="96299" y="79482"/>
                  </a:cubicBezTo>
                  <a:cubicBezTo>
                    <a:pt x="96299" y="82131"/>
                    <a:pt x="96760" y="84780"/>
                    <a:pt x="97682" y="87545"/>
                  </a:cubicBezTo>
                  <a:cubicBezTo>
                    <a:pt x="98603" y="90194"/>
                    <a:pt x="99870" y="92844"/>
                    <a:pt x="101368" y="95608"/>
                  </a:cubicBezTo>
                  <a:cubicBezTo>
                    <a:pt x="102865" y="98258"/>
                    <a:pt x="104593" y="101022"/>
                    <a:pt x="106321" y="103787"/>
                  </a:cubicBezTo>
                  <a:cubicBezTo>
                    <a:pt x="108164" y="106551"/>
                    <a:pt x="109892" y="109431"/>
                    <a:pt x="111735" y="112311"/>
                  </a:cubicBezTo>
                  <a:cubicBezTo>
                    <a:pt x="113232" y="114499"/>
                    <a:pt x="114615" y="116688"/>
                    <a:pt x="115997" y="118761"/>
                  </a:cubicBezTo>
                  <a:cubicBezTo>
                    <a:pt x="117264" y="120950"/>
                    <a:pt x="118531" y="122908"/>
                    <a:pt x="119568" y="124751"/>
                  </a:cubicBezTo>
                  <a:cubicBezTo>
                    <a:pt x="120605" y="126594"/>
                    <a:pt x="121526" y="128322"/>
                    <a:pt x="122217" y="129820"/>
                  </a:cubicBezTo>
                  <a:cubicBezTo>
                    <a:pt x="122908" y="131202"/>
                    <a:pt x="123484" y="132469"/>
                    <a:pt x="123830" y="133276"/>
                  </a:cubicBezTo>
                  <a:cubicBezTo>
                    <a:pt x="122678" y="133160"/>
                    <a:pt x="121065" y="132815"/>
                    <a:pt x="119107" y="132469"/>
                  </a:cubicBezTo>
                  <a:cubicBezTo>
                    <a:pt x="117149" y="132008"/>
                    <a:pt x="114730" y="131548"/>
                    <a:pt x="112196" y="130972"/>
                  </a:cubicBezTo>
                  <a:cubicBezTo>
                    <a:pt x="109661" y="130396"/>
                    <a:pt x="106782" y="129705"/>
                    <a:pt x="103902" y="128898"/>
                  </a:cubicBezTo>
                  <a:cubicBezTo>
                    <a:pt x="101022" y="128092"/>
                    <a:pt x="98027" y="127286"/>
                    <a:pt x="95147" y="126364"/>
                  </a:cubicBezTo>
                  <a:cubicBezTo>
                    <a:pt x="93189" y="125903"/>
                    <a:pt x="91346" y="125327"/>
                    <a:pt x="89388" y="124867"/>
                  </a:cubicBezTo>
                  <a:cubicBezTo>
                    <a:pt x="87545" y="124291"/>
                    <a:pt x="85587" y="123830"/>
                    <a:pt x="83744" y="123369"/>
                  </a:cubicBezTo>
                  <a:cubicBezTo>
                    <a:pt x="81900" y="122908"/>
                    <a:pt x="80057" y="122448"/>
                    <a:pt x="78214" y="122102"/>
                  </a:cubicBezTo>
                  <a:cubicBezTo>
                    <a:pt x="76371" y="121756"/>
                    <a:pt x="74528" y="121411"/>
                    <a:pt x="72800" y="121181"/>
                  </a:cubicBezTo>
                  <a:cubicBezTo>
                    <a:pt x="71188" y="120950"/>
                    <a:pt x="69460" y="120720"/>
                    <a:pt x="67732" y="120605"/>
                  </a:cubicBezTo>
                  <a:cubicBezTo>
                    <a:pt x="66004" y="120489"/>
                    <a:pt x="64161" y="120374"/>
                    <a:pt x="62548" y="120605"/>
                  </a:cubicBezTo>
                  <a:cubicBezTo>
                    <a:pt x="60821" y="120720"/>
                    <a:pt x="59093" y="121065"/>
                    <a:pt x="57595" y="121756"/>
                  </a:cubicBezTo>
                  <a:cubicBezTo>
                    <a:pt x="55983" y="122448"/>
                    <a:pt x="54600" y="123484"/>
                    <a:pt x="53333" y="124982"/>
                  </a:cubicBezTo>
                  <a:lnTo>
                    <a:pt x="51836" y="128668"/>
                  </a:lnTo>
                  <a:cubicBezTo>
                    <a:pt x="51836" y="132008"/>
                    <a:pt x="52757" y="135003"/>
                    <a:pt x="54024" y="138114"/>
                  </a:cubicBezTo>
                  <a:cubicBezTo>
                    <a:pt x="55291" y="141108"/>
                    <a:pt x="57135" y="143988"/>
                    <a:pt x="59208" y="146868"/>
                  </a:cubicBezTo>
                  <a:cubicBezTo>
                    <a:pt x="61281" y="149748"/>
                    <a:pt x="63700" y="152512"/>
                    <a:pt x="66119" y="155392"/>
                  </a:cubicBezTo>
                  <a:cubicBezTo>
                    <a:pt x="68538" y="158272"/>
                    <a:pt x="71073" y="161152"/>
                    <a:pt x="73376" y="164262"/>
                  </a:cubicBezTo>
                  <a:cubicBezTo>
                    <a:pt x="74643" y="165644"/>
                    <a:pt x="75911" y="167142"/>
                    <a:pt x="77062" y="168524"/>
                  </a:cubicBezTo>
                  <a:cubicBezTo>
                    <a:pt x="78214" y="169906"/>
                    <a:pt x="79366" y="171288"/>
                    <a:pt x="80518" y="172671"/>
                  </a:cubicBezTo>
                  <a:cubicBezTo>
                    <a:pt x="81555" y="173938"/>
                    <a:pt x="82707" y="175320"/>
                    <a:pt x="83628" y="176587"/>
                  </a:cubicBezTo>
                  <a:cubicBezTo>
                    <a:pt x="84550" y="177739"/>
                    <a:pt x="85471" y="179006"/>
                    <a:pt x="86278" y="180043"/>
                  </a:cubicBezTo>
                  <a:lnTo>
                    <a:pt x="89273" y="184766"/>
                  </a:lnTo>
                  <a:cubicBezTo>
                    <a:pt x="88121" y="184766"/>
                    <a:pt x="86508" y="184766"/>
                    <a:pt x="84550" y="184766"/>
                  </a:cubicBezTo>
                  <a:cubicBezTo>
                    <a:pt x="82592" y="184766"/>
                    <a:pt x="80288" y="184535"/>
                    <a:pt x="77754" y="184305"/>
                  </a:cubicBezTo>
                  <a:cubicBezTo>
                    <a:pt x="75104" y="184075"/>
                    <a:pt x="72340" y="183844"/>
                    <a:pt x="69460" y="183499"/>
                  </a:cubicBezTo>
                  <a:cubicBezTo>
                    <a:pt x="66465" y="183153"/>
                    <a:pt x="63470" y="182692"/>
                    <a:pt x="60360" y="182232"/>
                  </a:cubicBezTo>
                  <a:cubicBezTo>
                    <a:pt x="58517" y="182001"/>
                    <a:pt x="56559" y="181771"/>
                    <a:pt x="54600" y="181540"/>
                  </a:cubicBezTo>
                  <a:cubicBezTo>
                    <a:pt x="52642" y="181310"/>
                    <a:pt x="50799" y="181080"/>
                    <a:pt x="48956" y="180849"/>
                  </a:cubicBezTo>
                  <a:cubicBezTo>
                    <a:pt x="47113" y="180619"/>
                    <a:pt x="45270" y="180504"/>
                    <a:pt x="43427" y="180388"/>
                  </a:cubicBezTo>
                  <a:cubicBezTo>
                    <a:pt x="41584" y="180273"/>
                    <a:pt x="39856" y="180273"/>
                    <a:pt x="38128" y="180273"/>
                  </a:cubicBezTo>
                  <a:cubicBezTo>
                    <a:pt x="36400" y="180273"/>
                    <a:pt x="34672" y="180273"/>
                    <a:pt x="33060" y="180504"/>
                  </a:cubicBezTo>
                  <a:cubicBezTo>
                    <a:pt x="31332" y="180504"/>
                    <a:pt x="29604" y="180849"/>
                    <a:pt x="27991" y="181310"/>
                  </a:cubicBezTo>
                  <a:cubicBezTo>
                    <a:pt x="26379" y="181771"/>
                    <a:pt x="24881" y="182462"/>
                    <a:pt x="23499" y="183499"/>
                  </a:cubicBezTo>
                  <a:cubicBezTo>
                    <a:pt x="22117" y="184535"/>
                    <a:pt x="20965" y="185802"/>
                    <a:pt x="20043" y="187645"/>
                  </a:cubicBezTo>
                  <a:lnTo>
                    <a:pt x="19582" y="189719"/>
                  </a:lnTo>
                  <a:cubicBezTo>
                    <a:pt x="19582" y="191792"/>
                    <a:pt x="19813" y="193635"/>
                    <a:pt x="20389" y="195478"/>
                  </a:cubicBezTo>
                  <a:cubicBezTo>
                    <a:pt x="20965" y="197321"/>
                    <a:pt x="21771" y="198934"/>
                    <a:pt x="22693" y="200547"/>
                  </a:cubicBezTo>
                  <a:cubicBezTo>
                    <a:pt x="23614" y="202159"/>
                    <a:pt x="24766" y="203657"/>
                    <a:pt x="26033" y="205154"/>
                  </a:cubicBezTo>
                  <a:cubicBezTo>
                    <a:pt x="27185" y="206652"/>
                    <a:pt x="28567" y="208034"/>
                    <a:pt x="29719" y="209532"/>
                  </a:cubicBezTo>
                  <a:cubicBezTo>
                    <a:pt x="31677" y="211720"/>
                    <a:pt x="33866" y="213909"/>
                    <a:pt x="36170" y="216098"/>
                  </a:cubicBezTo>
                  <a:cubicBezTo>
                    <a:pt x="38474" y="218286"/>
                    <a:pt x="40777" y="220475"/>
                    <a:pt x="43196" y="222663"/>
                  </a:cubicBezTo>
                  <a:cubicBezTo>
                    <a:pt x="45500" y="224852"/>
                    <a:pt x="47919" y="227041"/>
                    <a:pt x="50223" y="229114"/>
                  </a:cubicBezTo>
                  <a:cubicBezTo>
                    <a:pt x="52527" y="231188"/>
                    <a:pt x="54831" y="233261"/>
                    <a:pt x="56904" y="235334"/>
                  </a:cubicBezTo>
                  <a:cubicBezTo>
                    <a:pt x="57941" y="236256"/>
                    <a:pt x="58862" y="237177"/>
                    <a:pt x="59899" y="238214"/>
                  </a:cubicBezTo>
                  <a:cubicBezTo>
                    <a:pt x="60821" y="239136"/>
                    <a:pt x="61742" y="240057"/>
                    <a:pt x="62548" y="240864"/>
                  </a:cubicBezTo>
                  <a:cubicBezTo>
                    <a:pt x="63355" y="241670"/>
                    <a:pt x="64161" y="242476"/>
                    <a:pt x="64852" y="243283"/>
                  </a:cubicBezTo>
                  <a:cubicBezTo>
                    <a:pt x="65543" y="244089"/>
                    <a:pt x="66119" y="244780"/>
                    <a:pt x="66580" y="245356"/>
                  </a:cubicBezTo>
                  <a:lnTo>
                    <a:pt x="67386" y="246623"/>
                  </a:lnTo>
                  <a:cubicBezTo>
                    <a:pt x="67386" y="246623"/>
                    <a:pt x="66580" y="246853"/>
                    <a:pt x="66119" y="246969"/>
                  </a:cubicBezTo>
                  <a:cubicBezTo>
                    <a:pt x="65659" y="246969"/>
                    <a:pt x="65083" y="247199"/>
                    <a:pt x="64392" y="247314"/>
                  </a:cubicBezTo>
                  <a:cubicBezTo>
                    <a:pt x="63700" y="247429"/>
                    <a:pt x="63009" y="247429"/>
                    <a:pt x="62318" y="247545"/>
                  </a:cubicBezTo>
                  <a:cubicBezTo>
                    <a:pt x="61512" y="247545"/>
                    <a:pt x="60705" y="247660"/>
                    <a:pt x="59899" y="247660"/>
                  </a:cubicBezTo>
                  <a:cubicBezTo>
                    <a:pt x="57710" y="247890"/>
                    <a:pt x="55407" y="248005"/>
                    <a:pt x="52872" y="248121"/>
                  </a:cubicBezTo>
                  <a:cubicBezTo>
                    <a:pt x="50338" y="248236"/>
                    <a:pt x="47689" y="248351"/>
                    <a:pt x="44809" y="248466"/>
                  </a:cubicBezTo>
                  <a:cubicBezTo>
                    <a:pt x="42045" y="248466"/>
                    <a:pt x="39165" y="248581"/>
                    <a:pt x="36285" y="248812"/>
                  </a:cubicBezTo>
                  <a:cubicBezTo>
                    <a:pt x="33520" y="248812"/>
                    <a:pt x="30641" y="249042"/>
                    <a:pt x="27876" y="249272"/>
                  </a:cubicBezTo>
                  <a:cubicBezTo>
                    <a:pt x="25227" y="249618"/>
                    <a:pt x="22577" y="249848"/>
                    <a:pt x="19928" y="250079"/>
                  </a:cubicBezTo>
                  <a:cubicBezTo>
                    <a:pt x="17279" y="250424"/>
                    <a:pt x="14629" y="250770"/>
                    <a:pt x="12325" y="251461"/>
                  </a:cubicBezTo>
                  <a:cubicBezTo>
                    <a:pt x="9906" y="252152"/>
                    <a:pt x="7718" y="253189"/>
                    <a:pt x="5990" y="254686"/>
                  </a:cubicBezTo>
                  <a:cubicBezTo>
                    <a:pt x="4147" y="256299"/>
                    <a:pt x="2765" y="258372"/>
                    <a:pt x="1843" y="261367"/>
                  </a:cubicBezTo>
                  <a:cubicBezTo>
                    <a:pt x="1728" y="263671"/>
                    <a:pt x="2073" y="265860"/>
                    <a:pt x="2880" y="267818"/>
                  </a:cubicBezTo>
                  <a:cubicBezTo>
                    <a:pt x="3571" y="269776"/>
                    <a:pt x="4608" y="271619"/>
                    <a:pt x="5875" y="273347"/>
                  </a:cubicBezTo>
                  <a:cubicBezTo>
                    <a:pt x="7142" y="275075"/>
                    <a:pt x="8639" y="276573"/>
                    <a:pt x="10137" y="278070"/>
                  </a:cubicBezTo>
                  <a:cubicBezTo>
                    <a:pt x="11634" y="279568"/>
                    <a:pt x="13247" y="280950"/>
                    <a:pt x="14744" y="282332"/>
                  </a:cubicBezTo>
                  <a:cubicBezTo>
                    <a:pt x="17163" y="284406"/>
                    <a:pt x="19698" y="286479"/>
                    <a:pt x="22462" y="288552"/>
                  </a:cubicBezTo>
                  <a:cubicBezTo>
                    <a:pt x="25112" y="290626"/>
                    <a:pt x="27876" y="292584"/>
                    <a:pt x="30756" y="294658"/>
                  </a:cubicBezTo>
                  <a:cubicBezTo>
                    <a:pt x="33520" y="296731"/>
                    <a:pt x="36285" y="298689"/>
                    <a:pt x="39050" y="300532"/>
                  </a:cubicBezTo>
                  <a:cubicBezTo>
                    <a:pt x="41814" y="302490"/>
                    <a:pt x="44464" y="304334"/>
                    <a:pt x="46998" y="306177"/>
                  </a:cubicBezTo>
                  <a:cubicBezTo>
                    <a:pt x="48265" y="307098"/>
                    <a:pt x="49532" y="308020"/>
                    <a:pt x="50569" y="308826"/>
                  </a:cubicBezTo>
                  <a:cubicBezTo>
                    <a:pt x="51721" y="309747"/>
                    <a:pt x="52872" y="310554"/>
                    <a:pt x="53794" y="311360"/>
                  </a:cubicBezTo>
                  <a:cubicBezTo>
                    <a:pt x="54831" y="312167"/>
                    <a:pt x="55752" y="312858"/>
                    <a:pt x="56559" y="313664"/>
                  </a:cubicBezTo>
                  <a:cubicBezTo>
                    <a:pt x="57365" y="314355"/>
                    <a:pt x="58056" y="314931"/>
                    <a:pt x="58632" y="315622"/>
                  </a:cubicBezTo>
                  <a:lnTo>
                    <a:pt x="59554" y="316544"/>
                  </a:lnTo>
                  <a:cubicBezTo>
                    <a:pt x="58632" y="316889"/>
                    <a:pt x="57135" y="317465"/>
                    <a:pt x="55407" y="317926"/>
                  </a:cubicBezTo>
                  <a:cubicBezTo>
                    <a:pt x="53679" y="318502"/>
                    <a:pt x="51605" y="319078"/>
                    <a:pt x="49302" y="319654"/>
                  </a:cubicBezTo>
                  <a:cubicBezTo>
                    <a:pt x="46998" y="320345"/>
                    <a:pt x="44464" y="320921"/>
                    <a:pt x="41814" y="321497"/>
                  </a:cubicBezTo>
                  <a:cubicBezTo>
                    <a:pt x="39165" y="322073"/>
                    <a:pt x="36400" y="322649"/>
                    <a:pt x="33751" y="323110"/>
                  </a:cubicBezTo>
                  <a:cubicBezTo>
                    <a:pt x="30295" y="324146"/>
                    <a:pt x="26839" y="324837"/>
                    <a:pt x="23384" y="325529"/>
                  </a:cubicBezTo>
                  <a:cubicBezTo>
                    <a:pt x="20043" y="326220"/>
                    <a:pt x="16587" y="327026"/>
                    <a:pt x="13592" y="328063"/>
                  </a:cubicBezTo>
                  <a:cubicBezTo>
                    <a:pt x="10482" y="329100"/>
                    <a:pt x="7718" y="330482"/>
                    <a:pt x="5414" y="332555"/>
                  </a:cubicBezTo>
                  <a:cubicBezTo>
                    <a:pt x="3110" y="334629"/>
                    <a:pt x="1267" y="337278"/>
                    <a:pt x="0" y="340734"/>
                  </a:cubicBezTo>
                  <a:lnTo>
                    <a:pt x="0" y="343844"/>
                  </a:lnTo>
                  <a:cubicBezTo>
                    <a:pt x="461" y="346263"/>
                    <a:pt x="1267" y="348336"/>
                    <a:pt x="2304" y="350179"/>
                  </a:cubicBezTo>
                  <a:cubicBezTo>
                    <a:pt x="3341" y="352022"/>
                    <a:pt x="4838" y="353750"/>
                    <a:pt x="6335" y="355248"/>
                  </a:cubicBezTo>
                  <a:cubicBezTo>
                    <a:pt x="7833" y="356745"/>
                    <a:pt x="9561" y="358128"/>
                    <a:pt x="11404" y="359510"/>
                  </a:cubicBezTo>
                  <a:cubicBezTo>
                    <a:pt x="13132" y="360777"/>
                    <a:pt x="14975" y="362044"/>
                    <a:pt x="16587" y="363311"/>
                  </a:cubicBezTo>
                  <a:cubicBezTo>
                    <a:pt x="19352" y="365039"/>
                    <a:pt x="22232" y="366767"/>
                    <a:pt x="25227" y="368610"/>
                  </a:cubicBezTo>
                  <a:cubicBezTo>
                    <a:pt x="28222" y="370338"/>
                    <a:pt x="31332" y="371950"/>
                    <a:pt x="34442" y="373678"/>
                  </a:cubicBezTo>
                  <a:cubicBezTo>
                    <a:pt x="37552" y="375291"/>
                    <a:pt x="40662" y="376904"/>
                    <a:pt x="43657" y="378516"/>
                  </a:cubicBezTo>
                  <a:cubicBezTo>
                    <a:pt x="46652" y="380129"/>
                    <a:pt x="49647" y="381626"/>
                    <a:pt x="52412" y="383239"/>
                  </a:cubicBezTo>
                  <a:cubicBezTo>
                    <a:pt x="53794" y="383930"/>
                    <a:pt x="55061" y="384621"/>
                    <a:pt x="56328" y="385428"/>
                  </a:cubicBezTo>
                  <a:cubicBezTo>
                    <a:pt x="57595" y="386119"/>
                    <a:pt x="58747" y="386810"/>
                    <a:pt x="59899" y="387501"/>
                  </a:cubicBezTo>
                  <a:cubicBezTo>
                    <a:pt x="61051" y="388192"/>
                    <a:pt x="62088" y="388883"/>
                    <a:pt x="63009" y="389459"/>
                  </a:cubicBezTo>
                  <a:cubicBezTo>
                    <a:pt x="63931" y="390151"/>
                    <a:pt x="64737" y="390611"/>
                    <a:pt x="65428" y="391187"/>
                  </a:cubicBezTo>
                  <a:lnTo>
                    <a:pt x="66350" y="391763"/>
                  </a:lnTo>
                  <a:cubicBezTo>
                    <a:pt x="65543" y="392454"/>
                    <a:pt x="64276" y="393261"/>
                    <a:pt x="62779" y="394182"/>
                  </a:cubicBezTo>
                  <a:cubicBezTo>
                    <a:pt x="61166" y="395104"/>
                    <a:pt x="59323" y="396140"/>
                    <a:pt x="57365" y="397177"/>
                  </a:cubicBezTo>
                  <a:cubicBezTo>
                    <a:pt x="55291" y="398214"/>
                    <a:pt x="52988" y="399366"/>
                    <a:pt x="50684" y="400402"/>
                  </a:cubicBezTo>
                  <a:cubicBezTo>
                    <a:pt x="48380" y="401439"/>
                    <a:pt x="45846" y="402476"/>
                    <a:pt x="43427" y="403513"/>
                  </a:cubicBezTo>
                  <a:cubicBezTo>
                    <a:pt x="40432" y="405125"/>
                    <a:pt x="37437" y="406392"/>
                    <a:pt x="34442" y="407660"/>
                  </a:cubicBezTo>
                  <a:cubicBezTo>
                    <a:pt x="31562" y="409042"/>
                    <a:pt x="28682" y="410309"/>
                    <a:pt x="26033" y="411806"/>
                  </a:cubicBezTo>
                  <a:cubicBezTo>
                    <a:pt x="23384" y="413419"/>
                    <a:pt x="21080" y="415147"/>
                    <a:pt x="19237" y="417336"/>
                  </a:cubicBezTo>
                  <a:cubicBezTo>
                    <a:pt x="17279" y="419524"/>
                    <a:pt x="15896" y="422174"/>
                    <a:pt x="14975" y="425514"/>
                  </a:cubicBezTo>
                  <a:lnTo>
                    <a:pt x="15436" y="430928"/>
                  </a:lnTo>
                  <a:cubicBezTo>
                    <a:pt x="16357" y="433462"/>
                    <a:pt x="17624" y="435651"/>
                    <a:pt x="19122" y="437609"/>
                  </a:cubicBezTo>
                  <a:cubicBezTo>
                    <a:pt x="20619" y="439567"/>
                    <a:pt x="22347" y="441065"/>
                    <a:pt x="24190" y="442562"/>
                  </a:cubicBezTo>
                  <a:cubicBezTo>
                    <a:pt x="26033" y="443945"/>
                    <a:pt x="27991" y="445096"/>
                    <a:pt x="29950" y="446248"/>
                  </a:cubicBezTo>
                  <a:cubicBezTo>
                    <a:pt x="31908" y="447285"/>
                    <a:pt x="33866" y="448322"/>
                    <a:pt x="35709" y="449358"/>
                  </a:cubicBezTo>
                  <a:cubicBezTo>
                    <a:pt x="38704" y="450741"/>
                    <a:pt x="41699" y="452123"/>
                    <a:pt x="44924" y="453390"/>
                  </a:cubicBezTo>
                  <a:cubicBezTo>
                    <a:pt x="48034" y="454657"/>
                    <a:pt x="51375" y="455924"/>
                    <a:pt x="54716" y="457191"/>
                  </a:cubicBezTo>
                  <a:cubicBezTo>
                    <a:pt x="58056" y="458459"/>
                    <a:pt x="61281" y="459610"/>
                    <a:pt x="64507" y="460762"/>
                  </a:cubicBezTo>
                  <a:cubicBezTo>
                    <a:pt x="67732" y="462029"/>
                    <a:pt x="70842" y="463181"/>
                    <a:pt x="73837" y="464333"/>
                  </a:cubicBezTo>
                  <a:cubicBezTo>
                    <a:pt x="75219" y="464794"/>
                    <a:pt x="76717" y="465370"/>
                    <a:pt x="77984" y="465946"/>
                  </a:cubicBezTo>
                  <a:cubicBezTo>
                    <a:pt x="79251" y="466522"/>
                    <a:pt x="80633" y="466983"/>
                    <a:pt x="81785" y="467559"/>
                  </a:cubicBezTo>
                  <a:cubicBezTo>
                    <a:pt x="83052" y="468135"/>
                    <a:pt x="84089" y="468595"/>
                    <a:pt x="85126" y="469056"/>
                  </a:cubicBezTo>
                  <a:cubicBezTo>
                    <a:pt x="86163" y="469517"/>
                    <a:pt x="86969" y="469978"/>
                    <a:pt x="87775" y="470438"/>
                  </a:cubicBezTo>
                  <a:lnTo>
                    <a:pt x="88697" y="471014"/>
                  </a:lnTo>
                  <a:cubicBezTo>
                    <a:pt x="88121" y="471705"/>
                    <a:pt x="87199" y="472627"/>
                    <a:pt x="86163" y="473779"/>
                  </a:cubicBezTo>
                  <a:cubicBezTo>
                    <a:pt x="85011" y="474931"/>
                    <a:pt x="83744" y="476083"/>
                    <a:pt x="82246" y="477465"/>
                  </a:cubicBezTo>
                  <a:cubicBezTo>
                    <a:pt x="80749" y="478732"/>
                    <a:pt x="79021" y="480230"/>
                    <a:pt x="77178" y="481612"/>
                  </a:cubicBezTo>
                  <a:cubicBezTo>
                    <a:pt x="75335" y="482994"/>
                    <a:pt x="73492" y="484376"/>
                    <a:pt x="71418" y="485759"/>
                  </a:cubicBezTo>
                  <a:cubicBezTo>
                    <a:pt x="68999" y="487832"/>
                    <a:pt x="66350" y="489675"/>
                    <a:pt x="63931" y="491633"/>
                  </a:cubicBezTo>
                  <a:cubicBezTo>
                    <a:pt x="61397" y="493476"/>
                    <a:pt x="58978" y="495435"/>
                    <a:pt x="56789" y="497508"/>
                  </a:cubicBezTo>
                  <a:cubicBezTo>
                    <a:pt x="54600" y="499582"/>
                    <a:pt x="52527" y="501770"/>
                    <a:pt x="50914" y="504189"/>
                  </a:cubicBezTo>
                  <a:cubicBezTo>
                    <a:pt x="49302" y="506608"/>
                    <a:pt x="48034" y="509373"/>
                    <a:pt x="47343" y="512483"/>
                  </a:cubicBezTo>
                  <a:cubicBezTo>
                    <a:pt x="47343" y="513174"/>
                    <a:pt x="47343" y="513750"/>
                    <a:pt x="47343" y="514441"/>
                  </a:cubicBezTo>
                  <a:cubicBezTo>
                    <a:pt x="47343" y="515132"/>
                    <a:pt x="47343" y="515708"/>
                    <a:pt x="47574" y="516515"/>
                  </a:cubicBezTo>
                  <a:cubicBezTo>
                    <a:pt x="47574" y="517206"/>
                    <a:pt x="47804" y="517897"/>
                    <a:pt x="48150" y="518703"/>
                  </a:cubicBezTo>
                  <a:cubicBezTo>
                    <a:pt x="48380" y="519394"/>
                    <a:pt x="48726" y="520201"/>
                    <a:pt x="49186" y="521007"/>
                  </a:cubicBezTo>
                  <a:cubicBezTo>
                    <a:pt x="51029" y="524232"/>
                    <a:pt x="53218" y="526767"/>
                    <a:pt x="55637" y="528840"/>
                  </a:cubicBezTo>
                  <a:cubicBezTo>
                    <a:pt x="57941" y="530913"/>
                    <a:pt x="60475" y="532411"/>
                    <a:pt x="63124" y="533563"/>
                  </a:cubicBezTo>
                  <a:cubicBezTo>
                    <a:pt x="65774" y="534715"/>
                    <a:pt x="68423" y="535636"/>
                    <a:pt x="71188" y="536558"/>
                  </a:cubicBezTo>
                  <a:cubicBezTo>
                    <a:pt x="73952" y="537364"/>
                    <a:pt x="76602" y="538170"/>
                    <a:pt x="79251" y="538977"/>
                  </a:cubicBezTo>
                  <a:cubicBezTo>
                    <a:pt x="82361" y="539783"/>
                    <a:pt x="85702" y="540474"/>
                    <a:pt x="88927" y="541165"/>
                  </a:cubicBezTo>
                  <a:cubicBezTo>
                    <a:pt x="92152" y="541857"/>
                    <a:pt x="95493" y="542548"/>
                    <a:pt x="98718" y="543239"/>
                  </a:cubicBezTo>
                  <a:cubicBezTo>
                    <a:pt x="101944" y="543930"/>
                    <a:pt x="105054" y="544506"/>
                    <a:pt x="108049" y="545197"/>
                  </a:cubicBezTo>
                  <a:cubicBezTo>
                    <a:pt x="111044" y="545888"/>
                    <a:pt x="113923" y="546464"/>
                    <a:pt x="116458" y="547155"/>
                  </a:cubicBezTo>
                  <a:cubicBezTo>
                    <a:pt x="117494" y="547386"/>
                    <a:pt x="118531" y="547731"/>
                    <a:pt x="119453" y="547962"/>
                  </a:cubicBezTo>
                  <a:cubicBezTo>
                    <a:pt x="120489" y="548192"/>
                    <a:pt x="121411" y="548538"/>
                    <a:pt x="122217" y="548768"/>
                  </a:cubicBezTo>
                  <a:cubicBezTo>
                    <a:pt x="123024" y="548998"/>
                    <a:pt x="123830" y="549229"/>
                    <a:pt x="124521" y="549459"/>
                  </a:cubicBezTo>
                  <a:cubicBezTo>
                    <a:pt x="125212" y="549689"/>
                    <a:pt x="125788" y="549920"/>
                    <a:pt x="126249" y="550150"/>
                  </a:cubicBezTo>
                  <a:cubicBezTo>
                    <a:pt x="125903" y="551072"/>
                    <a:pt x="125327" y="552224"/>
                    <a:pt x="124521" y="553606"/>
                  </a:cubicBezTo>
                  <a:cubicBezTo>
                    <a:pt x="123715" y="554988"/>
                    <a:pt x="122678" y="556486"/>
                    <a:pt x="121526" y="558098"/>
                  </a:cubicBezTo>
                  <a:cubicBezTo>
                    <a:pt x="120374" y="559711"/>
                    <a:pt x="119107" y="561554"/>
                    <a:pt x="117610" y="563282"/>
                  </a:cubicBezTo>
                  <a:cubicBezTo>
                    <a:pt x="116227" y="565125"/>
                    <a:pt x="114730" y="566853"/>
                    <a:pt x="113117" y="568581"/>
                  </a:cubicBezTo>
                  <a:cubicBezTo>
                    <a:pt x="111274" y="570885"/>
                    <a:pt x="109431" y="573073"/>
                    <a:pt x="107588" y="575377"/>
                  </a:cubicBezTo>
                  <a:cubicBezTo>
                    <a:pt x="105745" y="577566"/>
                    <a:pt x="104017" y="579869"/>
                    <a:pt x="102404" y="582058"/>
                  </a:cubicBezTo>
                  <a:cubicBezTo>
                    <a:pt x="100792" y="584362"/>
                    <a:pt x="99409" y="586666"/>
                    <a:pt x="98258" y="589200"/>
                  </a:cubicBezTo>
                  <a:cubicBezTo>
                    <a:pt x="97106" y="591734"/>
                    <a:pt x="96299" y="594383"/>
                    <a:pt x="95839" y="597148"/>
                  </a:cubicBezTo>
                  <a:cubicBezTo>
                    <a:pt x="95839" y="597954"/>
                    <a:pt x="95839" y="598876"/>
                    <a:pt x="95839" y="599797"/>
                  </a:cubicBezTo>
                  <a:cubicBezTo>
                    <a:pt x="95839" y="600719"/>
                    <a:pt x="96069" y="601640"/>
                    <a:pt x="96299" y="602677"/>
                  </a:cubicBezTo>
                  <a:cubicBezTo>
                    <a:pt x="96530" y="603599"/>
                    <a:pt x="96875" y="604751"/>
                    <a:pt x="97336" y="605672"/>
                  </a:cubicBezTo>
                  <a:cubicBezTo>
                    <a:pt x="97797" y="606709"/>
                    <a:pt x="98373" y="607746"/>
                    <a:pt x="99064" y="608782"/>
                  </a:cubicBezTo>
                  <a:cubicBezTo>
                    <a:pt x="100446" y="610740"/>
                    <a:pt x="101828" y="612353"/>
                    <a:pt x="103441" y="613620"/>
                  </a:cubicBezTo>
                  <a:cubicBezTo>
                    <a:pt x="104939" y="614887"/>
                    <a:pt x="106666" y="615924"/>
                    <a:pt x="108279" y="616846"/>
                  </a:cubicBezTo>
                  <a:cubicBezTo>
                    <a:pt x="110007" y="617652"/>
                    <a:pt x="111620" y="618343"/>
                    <a:pt x="113232" y="618919"/>
                  </a:cubicBezTo>
                  <a:cubicBezTo>
                    <a:pt x="114845" y="619495"/>
                    <a:pt x="116458" y="619956"/>
                    <a:pt x="117955" y="620301"/>
                  </a:cubicBezTo>
                  <a:cubicBezTo>
                    <a:pt x="122678" y="621338"/>
                    <a:pt x="127862" y="622029"/>
                    <a:pt x="133160" y="622490"/>
                  </a:cubicBezTo>
                  <a:cubicBezTo>
                    <a:pt x="138459" y="622951"/>
                    <a:pt x="143988" y="623181"/>
                    <a:pt x="149287" y="623411"/>
                  </a:cubicBezTo>
                  <a:cubicBezTo>
                    <a:pt x="154586" y="623642"/>
                    <a:pt x="159539" y="623872"/>
                    <a:pt x="164031" y="624103"/>
                  </a:cubicBezTo>
                  <a:cubicBezTo>
                    <a:pt x="168524" y="624448"/>
                    <a:pt x="172440" y="624794"/>
                    <a:pt x="175435" y="625485"/>
                  </a:cubicBezTo>
                  <a:cubicBezTo>
                    <a:pt x="175435" y="625485"/>
                    <a:pt x="175550" y="625485"/>
                    <a:pt x="175666" y="625485"/>
                  </a:cubicBezTo>
                  <a:cubicBezTo>
                    <a:pt x="175666" y="625485"/>
                    <a:pt x="175781" y="625485"/>
                    <a:pt x="175896" y="625485"/>
                  </a:cubicBezTo>
                  <a:cubicBezTo>
                    <a:pt x="175896" y="625485"/>
                    <a:pt x="176011" y="625485"/>
                    <a:pt x="176126" y="625485"/>
                  </a:cubicBezTo>
                  <a:cubicBezTo>
                    <a:pt x="176126" y="625485"/>
                    <a:pt x="176242" y="625485"/>
                    <a:pt x="176357" y="625485"/>
                  </a:cubicBezTo>
                  <a:lnTo>
                    <a:pt x="177163" y="625715"/>
                  </a:lnTo>
                  <a:cubicBezTo>
                    <a:pt x="176933" y="628134"/>
                    <a:pt x="175896" y="631360"/>
                    <a:pt x="174168" y="635046"/>
                  </a:cubicBezTo>
                  <a:cubicBezTo>
                    <a:pt x="172555" y="638732"/>
                    <a:pt x="170367" y="642994"/>
                    <a:pt x="168178" y="647371"/>
                  </a:cubicBezTo>
                  <a:cubicBezTo>
                    <a:pt x="165990" y="651864"/>
                    <a:pt x="163801" y="656586"/>
                    <a:pt x="161958" y="661194"/>
                  </a:cubicBezTo>
                  <a:cubicBezTo>
                    <a:pt x="160230" y="665917"/>
                    <a:pt x="158733" y="670640"/>
                    <a:pt x="158272" y="674902"/>
                  </a:cubicBezTo>
                  <a:cubicBezTo>
                    <a:pt x="158272" y="676054"/>
                    <a:pt x="158157" y="677205"/>
                    <a:pt x="158272" y="678473"/>
                  </a:cubicBezTo>
                  <a:cubicBezTo>
                    <a:pt x="158272" y="679740"/>
                    <a:pt x="158502" y="681122"/>
                    <a:pt x="158848" y="682389"/>
                  </a:cubicBezTo>
                  <a:cubicBezTo>
                    <a:pt x="159193" y="683771"/>
                    <a:pt x="159654" y="685154"/>
                    <a:pt x="160345" y="686536"/>
                  </a:cubicBezTo>
                  <a:cubicBezTo>
                    <a:pt x="161036" y="687918"/>
                    <a:pt x="162073" y="689416"/>
                    <a:pt x="163340" y="690913"/>
                  </a:cubicBezTo>
                  <a:cubicBezTo>
                    <a:pt x="164492" y="692065"/>
                    <a:pt x="165644" y="693102"/>
                    <a:pt x="166796" y="693908"/>
                  </a:cubicBezTo>
                  <a:cubicBezTo>
                    <a:pt x="168063" y="694714"/>
                    <a:pt x="169215" y="695521"/>
                    <a:pt x="170367" y="696097"/>
                  </a:cubicBezTo>
                  <a:cubicBezTo>
                    <a:pt x="171519" y="696673"/>
                    <a:pt x="172786" y="697133"/>
                    <a:pt x="173938" y="697479"/>
                  </a:cubicBezTo>
                  <a:cubicBezTo>
                    <a:pt x="175090" y="697825"/>
                    <a:pt x="176242" y="698170"/>
                    <a:pt x="177278" y="698401"/>
                  </a:cubicBezTo>
                  <a:cubicBezTo>
                    <a:pt x="182462" y="699322"/>
                    <a:pt x="188337" y="699437"/>
                    <a:pt x="194326" y="699207"/>
                  </a:cubicBezTo>
                  <a:cubicBezTo>
                    <a:pt x="200316" y="698861"/>
                    <a:pt x="206422" y="698170"/>
                    <a:pt x="212296" y="697364"/>
                  </a:cubicBezTo>
                  <a:cubicBezTo>
                    <a:pt x="218056" y="696557"/>
                    <a:pt x="223585" y="695751"/>
                    <a:pt x="228308" y="695175"/>
                  </a:cubicBezTo>
                  <a:cubicBezTo>
                    <a:pt x="232915" y="694599"/>
                    <a:pt x="236832" y="694369"/>
                    <a:pt x="239481" y="694830"/>
                  </a:cubicBezTo>
                  <a:lnTo>
                    <a:pt x="239481" y="698285"/>
                  </a:lnTo>
                  <a:cubicBezTo>
                    <a:pt x="239366" y="700935"/>
                    <a:pt x="238905" y="703930"/>
                    <a:pt x="238214" y="707385"/>
                  </a:cubicBezTo>
                  <a:cubicBezTo>
                    <a:pt x="237523" y="710726"/>
                    <a:pt x="236717" y="714412"/>
                    <a:pt x="235795" y="718328"/>
                  </a:cubicBezTo>
                  <a:cubicBezTo>
                    <a:pt x="234874" y="722130"/>
                    <a:pt x="233952" y="726161"/>
                    <a:pt x="233261" y="730078"/>
                  </a:cubicBezTo>
                  <a:cubicBezTo>
                    <a:pt x="232455" y="733994"/>
                    <a:pt x="231879" y="737911"/>
                    <a:pt x="231533" y="741597"/>
                  </a:cubicBezTo>
                  <a:cubicBezTo>
                    <a:pt x="231533" y="743325"/>
                    <a:pt x="231533" y="745053"/>
                    <a:pt x="231533" y="746896"/>
                  </a:cubicBezTo>
                  <a:cubicBezTo>
                    <a:pt x="231533" y="748739"/>
                    <a:pt x="231763" y="750582"/>
                    <a:pt x="232224" y="752540"/>
                  </a:cubicBezTo>
                  <a:cubicBezTo>
                    <a:pt x="232685" y="754383"/>
                    <a:pt x="233376" y="756341"/>
                    <a:pt x="234643" y="758415"/>
                  </a:cubicBezTo>
                  <a:cubicBezTo>
                    <a:pt x="235795" y="760373"/>
                    <a:pt x="237408" y="762446"/>
                    <a:pt x="239596" y="764405"/>
                  </a:cubicBezTo>
                  <a:cubicBezTo>
                    <a:pt x="240403" y="765096"/>
                    <a:pt x="241209" y="765672"/>
                    <a:pt x="242015" y="766133"/>
                  </a:cubicBezTo>
                  <a:cubicBezTo>
                    <a:pt x="242822" y="766709"/>
                    <a:pt x="243743" y="767054"/>
                    <a:pt x="244550" y="767400"/>
                  </a:cubicBezTo>
                  <a:cubicBezTo>
                    <a:pt x="245356" y="767745"/>
                    <a:pt x="246277" y="768091"/>
                    <a:pt x="247084" y="768321"/>
                  </a:cubicBezTo>
                  <a:cubicBezTo>
                    <a:pt x="247890" y="768552"/>
                    <a:pt x="248581" y="768782"/>
                    <a:pt x="249388" y="768897"/>
                  </a:cubicBezTo>
                  <a:lnTo>
                    <a:pt x="249733" y="768897"/>
                  </a:lnTo>
                  <a:cubicBezTo>
                    <a:pt x="253189" y="769588"/>
                    <a:pt x="256529" y="769704"/>
                    <a:pt x="259755" y="769358"/>
                  </a:cubicBezTo>
                  <a:cubicBezTo>
                    <a:pt x="262980" y="769128"/>
                    <a:pt x="266090" y="768552"/>
                    <a:pt x="269085" y="767745"/>
                  </a:cubicBezTo>
                  <a:cubicBezTo>
                    <a:pt x="272080" y="766939"/>
                    <a:pt x="275075" y="765902"/>
                    <a:pt x="278070" y="764981"/>
                  </a:cubicBezTo>
                  <a:cubicBezTo>
                    <a:pt x="281065" y="763944"/>
                    <a:pt x="284060" y="762907"/>
                    <a:pt x="287285" y="761871"/>
                  </a:cubicBezTo>
                  <a:cubicBezTo>
                    <a:pt x="290050" y="760834"/>
                    <a:pt x="292814" y="759797"/>
                    <a:pt x="295464" y="758991"/>
                  </a:cubicBezTo>
                  <a:cubicBezTo>
                    <a:pt x="298113" y="758184"/>
                    <a:pt x="300647" y="757378"/>
                    <a:pt x="303066" y="756802"/>
                  </a:cubicBezTo>
                  <a:cubicBezTo>
                    <a:pt x="305370" y="756226"/>
                    <a:pt x="307444" y="755765"/>
                    <a:pt x="309056" y="755535"/>
                  </a:cubicBezTo>
                  <a:cubicBezTo>
                    <a:pt x="310669" y="755305"/>
                    <a:pt x="311936" y="755189"/>
                    <a:pt x="312512" y="755305"/>
                  </a:cubicBezTo>
                  <a:lnTo>
                    <a:pt x="312742" y="755305"/>
                  </a:lnTo>
                  <a:cubicBezTo>
                    <a:pt x="312742" y="755305"/>
                    <a:pt x="312858" y="752425"/>
                    <a:pt x="312858" y="752425"/>
                  </a:cubicBezTo>
                  <a:lnTo>
                    <a:pt x="322534" y="739524"/>
                  </a:lnTo>
                  <a:cubicBezTo>
                    <a:pt x="321842" y="738948"/>
                    <a:pt x="321036" y="738487"/>
                    <a:pt x="320345" y="738141"/>
                  </a:cubicBezTo>
                  <a:cubicBezTo>
                    <a:pt x="319654" y="737681"/>
                    <a:pt x="318848" y="737335"/>
                    <a:pt x="318041" y="736989"/>
                  </a:cubicBezTo>
                  <a:cubicBezTo>
                    <a:pt x="317350" y="736644"/>
                    <a:pt x="316544" y="736413"/>
                    <a:pt x="315853" y="736183"/>
                  </a:cubicBezTo>
                  <a:cubicBezTo>
                    <a:pt x="315161" y="735953"/>
                    <a:pt x="314355" y="735722"/>
                    <a:pt x="313664" y="735607"/>
                  </a:cubicBezTo>
                  <a:cubicBezTo>
                    <a:pt x="310323" y="735031"/>
                    <a:pt x="307098" y="735031"/>
                    <a:pt x="303988" y="735146"/>
                  </a:cubicBezTo>
                  <a:cubicBezTo>
                    <a:pt x="300878" y="735377"/>
                    <a:pt x="297883" y="735953"/>
                    <a:pt x="294888" y="736644"/>
                  </a:cubicBezTo>
                  <a:cubicBezTo>
                    <a:pt x="291893" y="737450"/>
                    <a:pt x="289013" y="738372"/>
                    <a:pt x="286018" y="739408"/>
                  </a:cubicBezTo>
                  <a:cubicBezTo>
                    <a:pt x="283023" y="740330"/>
                    <a:pt x="280028" y="741482"/>
                    <a:pt x="276918" y="742403"/>
                  </a:cubicBezTo>
                  <a:cubicBezTo>
                    <a:pt x="274730" y="743210"/>
                    <a:pt x="272541" y="744016"/>
                    <a:pt x="270352" y="744707"/>
                  </a:cubicBezTo>
                  <a:cubicBezTo>
                    <a:pt x="268164" y="745398"/>
                    <a:pt x="265975" y="745974"/>
                    <a:pt x="263902" y="746550"/>
                  </a:cubicBezTo>
                  <a:cubicBezTo>
                    <a:pt x="261828" y="747126"/>
                    <a:pt x="259870" y="747587"/>
                    <a:pt x="258257" y="747933"/>
                  </a:cubicBezTo>
                  <a:cubicBezTo>
                    <a:pt x="256529" y="748278"/>
                    <a:pt x="255032" y="748624"/>
                    <a:pt x="253880" y="748739"/>
                  </a:cubicBezTo>
                  <a:lnTo>
                    <a:pt x="253880" y="746205"/>
                  </a:lnTo>
                  <a:cubicBezTo>
                    <a:pt x="253995" y="743555"/>
                    <a:pt x="254571" y="740445"/>
                    <a:pt x="255147" y="736989"/>
                  </a:cubicBezTo>
                  <a:cubicBezTo>
                    <a:pt x="255838" y="733534"/>
                    <a:pt x="256645" y="729848"/>
                    <a:pt x="257566" y="726046"/>
                  </a:cubicBezTo>
                  <a:cubicBezTo>
                    <a:pt x="258372" y="722245"/>
                    <a:pt x="259294" y="718328"/>
                    <a:pt x="259985" y="714412"/>
                  </a:cubicBezTo>
                  <a:cubicBezTo>
                    <a:pt x="260791" y="710611"/>
                    <a:pt x="261367" y="706809"/>
                    <a:pt x="261598" y="703239"/>
                  </a:cubicBezTo>
                  <a:cubicBezTo>
                    <a:pt x="261598" y="701626"/>
                    <a:pt x="261598" y="700128"/>
                    <a:pt x="261598" y="698401"/>
                  </a:cubicBezTo>
                  <a:cubicBezTo>
                    <a:pt x="261598" y="696788"/>
                    <a:pt x="261367" y="695060"/>
                    <a:pt x="261022" y="693332"/>
                  </a:cubicBezTo>
                  <a:cubicBezTo>
                    <a:pt x="260676" y="691604"/>
                    <a:pt x="259985" y="689761"/>
                    <a:pt x="259064" y="687918"/>
                  </a:cubicBezTo>
                  <a:cubicBezTo>
                    <a:pt x="258027" y="686075"/>
                    <a:pt x="256760" y="684117"/>
                    <a:pt x="254917" y="682043"/>
                  </a:cubicBezTo>
                  <a:cubicBezTo>
                    <a:pt x="253880" y="681122"/>
                    <a:pt x="252843" y="680316"/>
                    <a:pt x="251807" y="679624"/>
                  </a:cubicBezTo>
                  <a:cubicBezTo>
                    <a:pt x="250770" y="678933"/>
                    <a:pt x="249733" y="678242"/>
                    <a:pt x="248581" y="677781"/>
                  </a:cubicBezTo>
                  <a:cubicBezTo>
                    <a:pt x="247545" y="677321"/>
                    <a:pt x="246508" y="676860"/>
                    <a:pt x="245471" y="676514"/>
                  </a:cubicBezTo>
                  <a:cubicBezTo>
                    <a:pt x="244434" y="676169"/>
                    <a:pt x="243513" y="675823"/>
                    <a:pt x="242476" y="675593"/>
                  </a:cubicBezTo>
                  <a:cubicBezTo>
                    <a:pt x="237523" y="674671"/>
                    <a:pt x="231994" y="674556"/>
                    <a:pt x="226234" y="674786"/>
                  </a:cubicBezTo>
                  <a:cubicBezTo>
                    <a:pt x="220475" y="675017"/>
                    <a:pt x="214600" y="675593"/>
                    <a:pt x="208841" y="676399"/>
                  </a:cubicBezTo>
                  <a:cubicBezTo>
                    <a:pt x="203081" y="677090"/>
                    <a:pt x="197667" y="677897"/>
                    <a:pt x="192944" y="678473"/>
                  </a:cubicBezTo>
                  <a:cubicBezTo>
                    <a:pt x="188221" y="678933"/>
                    <a:pt x="184190" y="679279"/>
                    <a:pt x="181310" y="678933"/>
                  </a:cubicBezTo>
                  <a:cubicBezTo>
                    <a:pt x="181656" y="676399"/>
                    <a:pt x="182807" y="673059"/>
                    <a:pt x="184420" y="669372"/>
                  </a:cubicBezTo>
                  <a:cubicBezTo>
                    <a:pt x="186033" y="665571"/>
                    <a:pt x="188106" y="661424"/>
                    <a:pt x="190295" y="657047"/>
                  </a:cubicBezTo>
                  <a:cubicBezTo>
                    <a:pt x="192368" y="652670"/>
                    <a:pt x="194442" y="648062"/>
                    <a:pt x="196170" y="643570"/>
                  </a:cubicBezTo>
                  <a:cubicBezTo>
                    <a:pt x="197897" y="639077"/>
                    <a:pt x="199164" y="634585"/>
                    <a:pt x="199625" y="630438"/>
                  </a:cubicBezTo>
                  <a:cubicBezTo>
                    <a:pt x="199625" y="629401"/>
                    <a:pt x="199740" y="628365"/>
                    <a:pt x="199625" y="627213"/>
                  </a:cubicBezTo>
                  <a:cubicBezTo>
                    <a:pt x="199625" y="626061"/>
                    <a:pt x="199510" y="624909"/>
                    <a:pt x="199164" y="623757"/>
                  </a:cubicBezTo>
                  <a:cubicBezTo>
                    <a:pt x="198934" y="622605"/>
                    <a:pt x="198473" y="621338"/>
                    <a:pt x="197897" y="620071"/>
                  </a:cubicBezTo>
                  <a:cubicBezTo>
                    <a:pt x="197321" y="618804"/>
                    <a:pt x="196515" y="617537"/>
                    <a:pt x="195594" y="616154"/>
                  </a:cubicBezTo>
                  <a:cubicBezTo>
                    <a:pt x="194211" y="614542"/>
                    <a:pt x="192829" y="613160"/>
                    <a:pt x="191332" y="612008"/>
                  </a:cubicBezTo>
                  <a:cubicBezTo>
                    <a:pt x="189834" y="610856"/>
                    <a:pt x="188337" y="609934"/>
                    <a:pt x="186839" y="609243"/>
                  </a:cubicBezTo>
                  <a:cubicBezTo>
                    <a:pt x="185342" y="608437"/>
                    <a:pt x="183844" y="607861"/>
                    <a:pt x="182347" y="607400"/>
                  </a:cubicBezTo>
                  <a:cubicBezTo>
                    <a:pt x="180849" y="606824"/>
                    <a:pt x="179467" y="606478"/>
                    <a:pt x="177969" y="606018"/>
                  </a:cubicBezTo>
                  <a:cubicBezTo>
                    <a:pt x="173362" y="604981"/>
                    <a:pt x="168293" y="604290"/>
                    <a:pt x="162995" y="603829"/>
                  </a:cubicBezTo>
                  <a:cubicBezTo>
                    <a:pt x="157696" y="603368"/>
                    <a:pt x="152282" y="603023"/>
                    <a:pt x="147098" y="602792"/>
                  </a:cubicBezTo>
                  <a:cubicBezTo>
                    <a:pt x="141800" y="602562"/>
                    <a:pt x="136731" y="602332"/>
                    <a:pt x="132239" y="601986"/>
                  </a:cubicBezTo>
                  <a:cubicBezTo>
                    <a:pt x="127746" y="601640"/>
                    <a:pt x="123830" y="601180"/>
                    <a:pt x="120720" y="600489"/>
                  </a:cubicBezTo>
                  <a:cubicBezTo>
                    <a:pt x="120720" y="600489"/>
                    <a:pt x="120605" y="600489"/>
                    <a:pt x="120489" y="600489"/>
                  </a:cubicBezTo>
                  <a:cubicBezTo>
                    <a:pt x="120489" y="600489"/>
                    <a:pt x="120374" y="600489"/>
                    <a:pt x="120259" y="600489"/>
                  </a:cubicBezTo>
                  <a:cubicBezTo>
                    <a:pt x="120259" y="600489"/>
                    <a:pt x="120144" y="600489"/>
                    <a:pt x="120029" y="600489"/>
                  </a:cubicBezTo>
                  <a:cubicBezTo>
                    <a:pt x="120029" y="600489"/>
                    <a:pt x="119913" y="600489"/>
                    <a:pt x="119798" y="600489"/>
                  </a:cubicBezTo>
                  <a:cubicBezTo>
                    <a:pt x="120259" y="599567"/>
                    <a:pt x="120835" y="598300"/>
                    <a:pt x="121641" y="596918"/>
                  </a:cubicBezTo>
                  <a:cubicBezTo>
                    <a:pt x="122448" y="595535"/>
                    <a:pt x="123484" y="594038"/>
                    <a:pt x="124636" y="592425"/>
                  </a:cubicBezTo>
                  <a:cubicBezTo>
                    <a:pt x="125788" y="590813"/>
                    <a:pt x="127055" y="589200"/>
                    <a:pt x="128437" y="587472"/>
                  </a:cubicBezTo>
                  <a:cubicBezTo>
                    <a:pt x="129820" y="585744"/>
                    <a:pt x="131202" y="584016"/>
                    <a:pt x="132700" y="582404"/>
                  </a:cubicBezTo>
                  <a:cubicBezTo>
                    <a:pt x="134427" y="580100"/>
                    <a:pt x="136270" y="577911"/>
                    <a:pt x="137998" y="575607"/>
                  </a:cubicBezTo>
                  <a:cubicBezTo>
                    <a:pt x="139726" y="573419"/>
                    <a:pt x="141454" y="571230"/>
                    <a:pt x="142952" y="568926"/>
                  </a:cubicBezTo>
                  <a:cubicBezTo>
                    <a:pt x="144449" y="566738"/>
                    <a:pt x="145831" y="564319"/>
                    <a:pt x="146868" y="561900"/>
                  </a:cubicBezTo>
                  <a:cubicBezTo>
                    <a:pt x="147905" y="559481"/>
                    <a:pt x="148711" y="556947"/>
                    <a:pt x="149172" y="554182"/>
                  </a:cubicBezTo>
                  <a:cubicBezTo>
                    <a:pt x="149172" y="553491"/>
                    <a:pt x="149172" y="552800"/>
                    <a:pt x="149172" y="551993"/>
                  </a:cubicBezTo>
                  <a:cubicBezTo>
                    <a:pt x="149172" y="551187"/>
                    <a:pt x="149172" y="550381"/>
                    <a:pt x="148941" y="549574"/>
                  </a:cubicBezTo>
                  <a:cubicBezTo>
                    <a:pt x="148826" y="548768"/>
                    <a:pt x="148596" y="547846"/>
                    <a:pt x="148250" y="546925"/>
                  </a:cubicBezTo>
                  <a:cubicBezTo>
                    <a:pt x="147905" y="546003"/>
                    <a:pt x="147559" y="545082"/>
                    <a:pt x="146983" y="544160"/>
                  </a:cubicBezTo>
                  <a:cubicBezTo>
                    <a:pt x="144910" y="541281"/>
                    <a:pt x="142836" y="538977"/>
                    <a:pt x="140533" y="537134"/>
                  </a:cubicBezTo>
                  <a:cubicBezTo>
                    <a:pt x="138344" y="535291"/>
                    <a:pt x="135925" y="533908"/>
                    <a:pt x="133506" y="532757"/>
                  </a:cubicBezTo>
                  <a:cubicBezTo>
                    <a:pt x="131087" y="531605"/>
                    <a:pt x="128553" y="530798"/>
                    <a:pt x="126018" y="529992"/>
                  </a:cubicBezTo>
                  <a:cubicBezTo>
                    <a:pt x="123484" y="529301"/>
                    <a:pt x="120950" y="528610"/>
                    <a:pt x="118416" y="527688"/>
                  </a:cubicBezTo>
                  <a:cubicBezTo>
                    <a:pt x="115306" y="526882"/>
                    <a:pt x="112196" y="526191"/>
                    <a:pt x="108970" y="525384"/>
                  </a:cubicBezTo>
                  <a:cubicBezTo>
                    <a:pt x="105745" y="524693"/>
                    <a:pt x="102520" y="524002"/>
                    <a:pt x="99294" y="523311"/>
                  </a:cubicBezTo>
                  <a:cubicBezTo>
                    <a:pt x="96069" y="522620"/>
                    <a:pt x="92959" y="522044"/>
                    <a:pt x="89964" y="521353"/>
                  </a:cubicBezTo>
                  <a:cubicBezTo>
                    <a:pt x="86969" y="520661"/>
                    <a:pt x="84089" y="520085"/>
                    <a:pt x="81440" y="519279"/>
                  </a:cubicBezTo>
                  <a:cubicBezTo>
                    <a:pt x="80518" y="519049"/>
                    <a:pt x="79597" y="518818"/>
                    <a:pt x="78675" y="518588"/>
                  </a:cubicBezTo>
                  <a:cubicBezTo>
                    <a:pt x="77754" y="518358"/>
                    <a:pt x="76947" y="518012"/>
                    <a:pt x="76141" y="517782"/>
                  </a:cubicBezTo>
                  <a:cubicBezTo>
                    <a:pt x="75335" y="517551"/>
                    <a:pt x="74643" y="517321"/>
                    <a:pt x="73952" y="517091"/>
                  </a:cubicBezTo>
                  <a:cubicBezTo>
                    <a:pt x="73261" y="516860"/>
                    <a:pt x="72685" y="516630"/>
                    <a:pt x="72224" y="516399"/>
                  </a:cubicBezTo>
                  <a:cubicBezTo>
                    <a:pt x="72916" y="515593"/>
                    <a:pt x="73837" y="514556"/>
                    <a:pt x="74874" y="513404"/>
                  </a:cubicBezTo>
                  <a:cubicBezTo>
                    <a:pt x="76026" y="512253"/>
                    <a:pt x="77293" y="511101"/>
                    <a:pt x="78790" y="509718"/>
                  </a:cubicBezTo>
                  <a:cubicBezTo>
                    <a:pt x="80173" y="508336"/>
                    <a:pt x="81785" y="506954"/>
                    <a:pt x="83513" y="505572"/>
                  </a:cubicBezTo>
                  <a:cubicBezTo>
                    <a:pt x="85241" y="504189"/>
                    <a:pt x="86969" y="502807"/>
                    <a:pt x="88927" y="501540"/>
                  </a:cubicBezTo>
                  <a:cubicBezTo>
                    <a:pt x="91461" y="499466"/>
                    <a:pt x="93996" y="497623"/>
                    <a:pt x="96415" y="495780"/>
                  </a:cubicBezTo>
                  <a:cubicBezTo>
                    <a:pt x="98834" y="493937"/>
                    <a:pt x="101253" y="492094"/>
                    <a:pt x="103441" y="490021"/>
                  </a:cubicBezTo>
                  <a:cubicBezTo>
                    <a:pt x="105630" y="487947"/>
                    <a:pt x="107588" y="485874"/>
                    <a:pt x="109085" y="483570"/>
                  </a:cubicBezTo>
                  <a:cubicBezTo>
                    <a:pt x="110583" y="481151"/>
                    <a:pt x="111735" y="478502"/>
                    <a:pt x="112426" y="475392"/>
                  </a:cubicBezTo>
                  <a:cubicBezTo>
                    <a:pt x="112426" y="474931"/>
                    <a:pt x="112426" y="474470"/>
                    <a:pt x="112426" y="473894"/>
                  </a:cubicBezTo>
                  <a:cubicBezTo>
                    <a:pt x="112426" y="473433"/>
                    <a:pt x="112426" y="472857"/>
                    <a:pt x="112426" y="472281"/>
                  </a:cubicBezTo>
                  <a:cubicBezTo>
                    <a:pt x="112426" y="471705"/>
                    <a:pt x="112196" y="471129"/>
                    <a:pt x="112080" y="470554"/>
                  </a:cubicBezTo>
                  <a:cubicBezTo>
                    <a:pt x="111965" y="469978"/>
                    <a:pt x="111735" y="469402"/>
                    <a:pt x="111504" y="468826"/>
                  </a:cubicBezTo>
                  <a:cubicBezTo>
                    <a:pt x="110468" y="466292"/>
                    <a:pt x="109085" y="464218"/>
                    <a:pt x="107588" y="462375"/>
                  </a:cubicBezTo>
                  <a:cubicBezTo>
                    <a:pt x="106091" y="460532"/>
                    <a:pt x="104363" y="459034"/>
                    <a:pt x="102635" y="457767"/>
                  </a:cubicBezTo>
                  <a:cubicBezTo>
                    <a:pt x="100907" y="456385"/>
                    <a:pt x="98949" y="455348"/>
                    <a:pt x="97106" y="454312"/>
                  </a:cubicBezTo>
                  <a:cubicBezTo>
                    <a:pt x="95147" y="453275"/>
                    <a:pt x="93304" y="452353"/>
                    <a:pt x="91461" y="451432"/>
                  </a:cubicBezTo>
                  <a:cubicBezTo>
                    <a:pt x="88582" y="450050"/>
                    <a:pt x="85471" y="448783"/>
                    <a:pt x="82361" y="447515"/>
                  </a:cubicBezTo>
                  <a:cubicBezTo>
                    <a:pt x="79251" y="446248"/>
                    <a:pt x="75911" y="444981"/>
                    <a:pt x="72685" y="443829"/>
                  </a:cubicBezTo>
                  <a:cubicBezTo>
                    <a:pt x="69460" y="442562"/>
                    <a:pt x="66235" y="441410"/>
                    <a:pt x="63009" y="440258"/>
                  </a:cubicBezTo>
                  <a:cubicBezTo>
                    <a:pt x="59784" y="439107"/>
                    <a:pt x="56789" y="437955"/>
                    <a:pt x="53909" y="436688"/>
                  </a:cubicBezTo>
                  <a:cubicBezTo>
                    <a:pt x="52527" y="436112"/>
                    <a:pt x="51145" y="435651"/>
                    <a:pt x="49878" y="435075"/>
                  </a:cubicBezTo>
                  <a:cubicBezTo>
                    <a:pt x="48610" y="434614"/>
                    <a:pt x="47343" y="434038"/>
                    <a:pt x="46191" y="433462"/>
                  </a:cubicBezTo>
                  <a:cubicBezTo>
                    <a:pt x="45040" y="433001"/>
                    <a:pt x="44003" y="432425"/>
                    <a:pt x="42966" y="431965"/>
                  </a:cubicBezTo>
                  <a:cubicBezTo>
                    <a:pt x="41929" y="431504"/>
                    <a:pt x="41123" y="431043"/>
                    <a:pt x="40317" y="430582"/>
                  </a:cubicBezTo>
                  <a:cubicBezTo>
                    <a:pt x="41238" y="429891"/>
                    <a:pt x="42621" y="429085"/>
                    <a:pt x="44118" y="428163"/>
                  </a:cubicBezTo>
                  <a:cubicBezTo>
                    <a:pt x="45731" y="427242"/>
                    <a:pt x="47574" y="426205"/>
                    <a:pt x="49532" y="425168"/>
                  </a:cubicBezTo>
                  <a:cubicBezTo>
                    <a:pt x="51605" y="424132"/>
                    <a:pt x="53794" y="423095"/>
                    <a:pt x="55983" y="422058"/>
                  </a:cubicBezTo>
                  <a:cubicBezTo>
                    <a:pt x="58286" y="421022"/>
                    <a:pt x="60590" y="419985"/>
                    <a:pt x="62894" y="419063"/>
                  </a:cubicBezTo>
                  <a:cubicBezTo>
                    <a:pt x="65774" y="417451"/>
                    <a:pt x="68769" y="416184"/>
                    <a:pt x="71533" y="414916"/>
                  </a:cubicBezTo>
                  <a:cubicBezTo>
                    <a:pt x="74413" y="413649"/>
                    <a:pt x="77178" y="412267"/>
                    <a:pt x="79597" y="410770"/>
                  </a:cubicBezTo>
                  <a:cubicBezTo>
                    <a:pt x="82131" y="409272"/>
                    <a:pt x="84320" y="407544"/>
                    <a:pt x="86163" y="405356"/>
                  </a:cubicBezTo>
                  <a:cubicBezTo>
                    <a:pt x="88006" y="403167"/>
                    <a:pt x="89388" y="400633"/>
                    <a:pt x="90194" y="397408"/>
                  </a:cubicBezTo>
                  <a:lnTo>
                    <a:pt x="89964" y="393837"/>
                  </a:lnTo>
                  <a:cubicBezTo>
                    <a:pt x="89273" y="391302"/>
                    <a:pt x="88351" y="389229"/>
                    <a:pt x="87084" y="387271"/>
                  </a:cubicBezTo>
                  <a:cubicBezTo>
                    <a:pt x="85932" y="385428"/>
                    <a:pt x="84550" y="383700"/>
                    <a:pt x="82937" y="382318"/>
                  </a:cubicBezTo>
                  <a:cubicBezTo>
                    <a:pt x="81325" y="380820"/>
                    <a:pt x="79712" y="379553"/>
                    <a:pt x="77984" y="378286"/>
                  </a:cubicBezTo>
                  <a:cubicBezTo>
                    <a:pt x="76256" y="377019"/>
                    <a:pt x="74528" y="375867"/>
                    <a:pt x="72800" y="374600"/>
                  </a:cubicBezTo>
                  <a:cubicBezTo>
                    <a:pt x="70151" y="372872"/>
                    <a:pt x="67271" y="371259"/>
                    <a:pt x="64276" y="369531"/>
                  </a:cubicBezTo>
                  <a:cubicBezTo>
                    <a:pt x="61281" y="367804"/>
                    <a:pt x="58286" y="366191"/>
                    <a:pt x="55176" y="364463"/>
                  </a:cubicBezTo>
                  <a:cubicBezTo>
                    <a:pt x="52066" y="362850"/>
                    <a:pt x="49071" y="361122"/>
                    <a:pt x="46076" y="359510"/>
                  </a:cubicBezTo>
                  <a:cubicBezTo>
                    <a:pt x="43081" y="357897"/>
                    <a:pt x="40086" y="356284"/>
                    <a:pt x="37322" y="354672"/>
                  </a:cubicBezTo>
                  <a:cubicBezTo>
                    <a:pt x="36055" y="353981"/>
                    <a:pt x="34788" y="353290"/>
                    <a:pt x="33636" y="352598"/>
                  </a:cubicBezTo>
                  <a:cubicBezTo>
                    <a:pt x="32484" y="351907"/>
                    <a:pt x="31332" y="351216"/>
                    <a:pt x="30295" y="350640"/>
                  </a:cubicBezTo>
                  <a:cubicBezTo>
                    <a:pt x="29258" y="349949"/>
                    <a:pt x="28337" y="349373"/>
                    <a:pt x="27415" y="348797"/>
                  </a:cubicBezTo>
                  <a:cubicBezTo>
                    <a:pt x="26494" y="348221"/>
                    <a:pt x="25803" y="347645"/>
                    <a:pt x="25112" y="347069"/>
                  </a:cubicBezTo>
                  <a:cubicBezTo>
                    <a:pt x="26148" y="346608"/>
                    <a:pt x="27646" y="346148"/>
                    <a:pt x="29489" y="345457"/>
                  </a:cubicBezTo>
                  <a:cubicBezTo>
                    <a:pt x="31217" y="344881"/>
                    <a:pt x="33405" y="344305"/>
                    <a:pt x="35594" y="343614"/>
                  </a:cubicBezTo>
                  <a:cubicBezTo>
                    <a:pt x="37898" y="343038"/>
                    <a:pt x="40317" y="342346"/>
                    <a:pt x="42851" y="341886"/>
                  </a:cubicBezTo>
                  <a:cubicBezTo>
                    <a:pt x="45385" y="341310"/>
                    <a:pt x="48034" y="340734"/>
                    <a:pt x="50569" y="340273"/>
                  </a:cubicBezTo>
                  <a:cubicBezTo>
                    <a:pt x="53909" y="339236"/>
                    <a:pt x="57365" y="338430"/>
                    <a:pt x="60705" y="337739"/>
                  </a:cubicBezTo>
                  <a:cubicBezTo>
                    <a:pt x="64046" y="336932"/>
                    <a:pt x="67271" y="336241"/>
                    <a:pt x="70266" y="335205"/>
                  </a:cubicBezTo>
                  <a:cubicBezTo>
                    <a:pt x="73261" y="334168"/>
                    <a:pt x="75911" y="332786"/>
                    <a:pt x="78099" y="330827"/>
                  </a:cubicBezTo>
                  <a:cubicBezTo>
                    <a:pt x="80288" y="328869"/>
                    <a:pt x="82016" y="326335"/>
                    <a:pt x="83168" y="322879"/>
                  </a:cubicBezTo>
                  <a:lnTo>
                    <a:pt x="83168" y="321843"/>
                  </a:lnTo>
                  <a:cubicBezTo>
                    <a:pt x="82937" y="319423"/>
                    <a:pt x="82361" y="317235"/>
                    <a:pt x="81555" y="315392"/>
                  </a:cubicBezTo>
                  <a:cubicBezTo>
                    <a:pt x="80749" y="313434"/>
                    <a:pt x="79597" y="311706"/>
                    <a:pt x="78330" y="310093"/>
                  </a:cubicBezTo>
                  <a:cubicBezTo>
                    <a:pt x="77062" y="308480"/>
                    <a:pt x="75565" y="306983"/>
                    <a:pt x="74068" y="305601"/>
                  </a:cubicBezTo>
                  <a:cubicBezTo>
                    <a:pt x="72570" y="304218"/>
                    <a:pt x="70957" y="302836"/>
                    <a:pt x="69460" y="301454"/>
                  </a:cubicBezTo>
                  <a:cubicBezTo>
                    <a:pt x="67156" y="299496"/>
                    <a:pt x="64622" y="297422"/>
                    <a:pt x="61857" y="295464"/>
                  </a:cubicBezTo>
                  <a:cubicBezTo>
                    <a:pt x="59208" y="293506"/>
                    <a:pt x="56443" y="291432"/>
                    <a:pt x="53679" y="289474"/>
                  </a:cubicBezTo>
                  <a:cubicBezTo>
                    <a:pt x="50914" y="287516"/>
                    <a:pt x="48034" y="285557"/>
                    <a:pt x="45385" y="283599"/>
                  </a:cubicBezTo>
                  <a:cubicBezTo>
                    <a:pt x="42736" y="281641"/>
                    <a:pt x="40086" y="279798"/>
                    <a:pt x="37552" y="277955"/>
                  </a:cubicBezTo>
                  <a:cubicBezTo>
                    <a:pt x="36285" y="277033"/>
                    <a:pt x="35133" y="276112"/>
                    <a:pt x="33981" y="275306"/>
                  </a:cubicBezTo>
                  <a:cubicBezTo>
                    <a:pt x="32829" y="274499"/>
                    <a:pt x="31793" y="273578"/>
                    <a:pt x="30871" y="272887"/>
                  </a:cubicBezTo>
                  <a:cubicBezTo>
                    <a:pt x="29950" y="272080"/>
                    <a:pt x="29028" y="271274"/>
                    <a:pt x="28222" y="270698"/>
                  </a:cubicBezTo>
                  <a:cubicBezTo>
                    <a:pt x="27415" y="270007"/>
                    <a:pt x="26724" y="269316"/>
                    <a:pt x="26263" y="268740"/>
                  </a:cubicBezTo>
                  <a:cubicBezTo>
                    <a:pt x="27646" y="268394"/>
                    <a:pt x="29604" y="268049"/>
                    <a:pt x="32023" y="267818"/>
                  </a:cubicBezTo>
                  <a:cubicBezTo>
                    <a:pt x="34327" y="267588"/>
                    <a:pt x="37091" y="267357"/>
                    <a:pt x="39971" y="267242"/>
                  </a:cubicBezTo>
                  <a:cubicBezTo>
                    <a:pt x="42966" y="267127"/>
                    <a:pt x="46076" y="267012"/>
                    <a:pt x="49302" y="266897"/>
                  </a:cubicBezTo>
                  <a:cubicBezTo>
                    <a:pt x="52527" y="266781"/>
                    <a:pt x="55752" y="266666"/>
                    <a:pt x="58978" y="266551"/>
                  </a:cubicBezTo>
                  <a:cubicBezTo>
                    <a:pt x="62088" y="266205"/>
                    <a:pt x="65313" y="266090"/>
                    <a:pt x="68423" y="265860"/>
                  </a:cubicBezTo>
                  <a:cubicBezTo>
                    <a:pt x="71533" y="265745"/>
                    <a:pt x="74528" y="265399"/>
                    <a:pt x="77408" y="264823"/>
                  </a:cubicBezTo>
                  <a:cubicBezTo>
                    <a:pt x="80173" y="264247"/>
                    <a:pt x="82822" y="263441"/>
                    <a:pt x="85011" y="261828"/>
                  </a:cubicBezTo>
                  <a:cubicBezTo>
                    <a:pt x="87199" y="260331"/>
                    <a:pt x="89042" y="258257"/>
                    <a:pt x="90425" y="255262"/>
                  </a:cubicBezTo>
                  <a:lnTo>
                    <a:pt x="90770" y="254571"/>
                  </a:lnTo>
                  <a:lnTo>
                    <a:pt x="90770" y="253765"/>
                  </a:lnTo>
                  <a:cubicBezTo>
                    <a:pt x="90770" y="251807"/>
                    <a:pt x="90309" y="249964"/>
                    <a:pt x="89733" y="248236"/>
                  </a:cubicBezTo>
                  <a:cubicBezTo>
                    <a:pt x="89158" y="246508"/>
                    <a:pt x="88351" y="244895"/>
                    <a:pt x="87430" y="243283"/>
                  </a:cubicBezTo>
                  <a:cubicBezTo>
                    <a:pt x="86393" y="241670"/>
                    <a:pt x="85356" y="240288"/>
                    <a:pt x="84089" y="238790"/>
                  </a:cubicBezTo>
                  <a:cubicBezTo>
                    <a:pt x="82937" y="237408"/>
                    <a:pt x="81670" y="235910"/>
                    <a:pt x="80403" y="234528"/>
                  </a:cubicBezTo>
                  <a:cubicBezTo>
                    <a:pt x="78445" y="232455"/>
                    <a:pt x="76371" y="230381"/>
                    <a:pt x="74183" y="228077"/>
                  </a:cubicBezTo>
                  <a:cubicBezTo>
                    <a:pt x="71994" y="225889"/>
                    <a:pt x="69575" y="223815"/>
                    <a:pt x="67271" y="221627"/>
                  </a:cubicBezTo>
                  <a:cubicBezTo>
                    <a:pt x="64967" y="219438"/>
                    <a:pt x="62548" y="217249"/>
                    <a:pt x="60245" y="215176"/>
                  </a:cubicBezTo>
                  <a:cubicBezTo>
                    <a:pt x="57941" y="213103"/>
                    <a:pt x="55752" y="211029"/>
                    <a:pt x="53679" y="209071"/>
                  </a:cubicBezTo>
                  <a:cubicBezTo>
                    <a:pt x="52642" y="208149"/>
                    <a:pt x="51605" y="207113"/>
                    <a:pt x="50684" y="206191"/>
                  </a:cubicBezTo>
                  <a:cubicBezTo>
                    <a:pt x="49762" y="205270"/>
                    <a:pt x="48841" y="204348"/>
                    <a:pt x="48034" y="203542"/>
                  </a:cubicBezTo>
                  <a:cubicBezTo>
                    <a:pt x="47113" y="202735"/>
                    <a:pt x="46422" y="201929"/>
                    <a:pt x="45731" y="201123"/>
                  </a:cubicBezTo>
                  <a:cubicBezTo>
                    <a:pt x="45040" y="200432"/>
                    <a:pt x="44464" y="199625"/>
                    <a:pt x="44003" y="199049"/>
                  </a:cubicBezTo>
                  <a:lnTo>
                    <a:pt x="43657" y="198589"/>
                  </a:lnTo>
                  <a:cubicBezTo>
                    <a:pt x="45270" y="198589"/>
                    <a:pt x="47343" y="198589"/>
                    <a:pt x="49762" y="198704"/>
                  </a:cubicBezTo>
                  <a:cubicBezTo>
                    <a:pt x="52181" y="198819"/>
                    <a:pt x="54946" y="199049"/>
                    <a:pt x="57941" y="199395"/>
                  </a:cubicBezTo>
                  <a:cubicBezTo>
                    <a:pt x="60936" y="199625"/>
                    <a:pt x="64161" y="200086"/>
                    <a:pt x="67386" y="200432"/>
                  </a:cubicBezTo>
                  <a:cubicBezTo>
                    <a:pt x="70612" y="200777"/>
                    <a:pt x="73952" y="201238"/>
                    <a:pt x="77062" y="201699"/>
                  </a:cubicBezTo>
                  <a:cubicBezTo>
                    <a:pt x="80288" y="201814"/>
                    <a:pt x="83628" y="202159"/>
                    <a:pt x="86854" y="202505"/>
                  </a:cubicBezTo>
                  <a:cubicBezTo>
                    <a:pt x="90079" y="202851"/>
                    <a:pt x="93189" y="203081"/>
                    <a:pt x="96184" y="203081"/>
                  </a:cubicBezTo>
                  <a:cubicBezTo>
                    <a:pt x="99179" y="203081"/>
                    <a:pt x="101944" y="202620"/>
                    <a:pt x="104478" y="201699"/>
                  </a:cubicBezTo>
                  <a:cubicBezTo>
                    <a:pt x="107012" y="200662"/>
                    <a:pt x="109316" y="199165"/>
                    <a:pt x="111274" y="196630"/>
                  </a:cubicBezTo>
                  <a:lnTo>
                    <a:pt x="112196" y="193635"/>
                  </a:lnTo>
                  <a:cubicBezTo>
                    <a:pt x="112080" y="190295"/>
                    <a:pt x="111159" y="187185"/>
                    <a:pt x="109892" y="184190"/>
                  </a:cubicBezTo>
                  <a:cubicBezTo>
                    <a:pt x="108510" y="181195"/>
                    <a:pt x="106782" y="178315"/>
                    <a:pt x="104593" y="175435"/>
                  </a:cubicBezTo>
                  <a:cubicBezTo>
                    <a:pt x="102520" y="172556"/>
                    <a:pt x="100101" y="169791"/>
                    <a:pt x="97682" y="166911"/>
                  </a:cubicBezTo>
                  <a:cubicBezTo>
                    <a:pt x="95263" y="164031"/>
                    <a:pt x="92728" y="161152"/>
                    <a:pt x="90309" y="158041"/>
                  </a:cubicBezTo>
                  <a:cubicBezTo>
                    <a:pt x="89042" y="156659"/>
                    <a:pt x="87890" y="155162"/>
                    <a:pt x="86623" y="153779"/>
                  </a:cubicBezTo>
                  <a:cubicBezTo>
                    <a:pt x="85471" y="152397"/>
                    <a:pt x="84320" y="151015"/>
                    <a:pt x="83168" y="149748"/>
                  </a:cubicBezTo>
                  <a:cubicBezTo>
                    <a:pt x="82131" y="148365"/>
                    <a:pt x="81094" y="147098"/>
                    <a:pt x="80057" y="145831"/>
                  </a:cubicBezTo>
                  <a:cubicBezTo>
                    <a:pt x="79136" y="144679"/>
                    <a:pt x="78214" y="143412"/>
                    <a:pt x="77408" y="142376"/>
                  </a:cubicBezTo>
                  <a:lnTo>
                    <a:pt x="74874" y="138574"/>
                  </a:lnTo>
                  <a:cubicBezTo>
                    <a:pt x="76487" y="138574"/>
                    <a:pt x="78560" y="139035"/>
                    <a:pt x="80979" y="139496"/>
                  </a:cubicBezTo>
                  <a:cubicBezTo>
                    <a:pt x="83398" y="139957"/>
                    <a:pt x="86047" y="140648"/>
                    <a:pt x="89042" y="141454"/>
                  </a:cubicBezTo>
                  <a:cubicBezTo>
                    <a:pt x="92037" y="142260"/>
                    <a:pt x="95147" y="143067"/>
                    <a:pt x="98258" y="143873"/>
                  </a:cubicBezTo>
                  <a:cubicBezTo>
                    <a:pt x="101483" y="144679"/>
                    <a:pt x="104708" y="145601"/>
                    <a:pt x="107818" y="146407"/>
                  </a:cubicBezTo>
                  <a:cubicBezTo>
                    <a:pt x="111159" y="147098"/>
                    <a:pt x="114384" y="147905"/>
                    <a:pt x="117610" y="148711"/>
                  </a:cubicBezTo>
                  <a:cubicBezTo>
                    <a:pt x="120835" y="149517"/>
                    <a:pt x="123945" y="150324"/>
                    <a:pt x="126940" y="150669"/>
                  </a:cubicBezTo>
                  <a:cubicBezTo>
                    <a:pt x="129935" y="151130"/>
                    <a:pt x="132815" y="151245"/>
                    <a:pt x="135579" y="150669"/>
                  </a:cubicBezTo>
                  <a:cubicBezTo>
                    <a:pt x="138344" y="150209"/>
                    <a:pt x="140993" y="149057"/>
                    <a:pt x="143412" y="147214"/>
                  </a:cubicBezTo>
                  <a:cubicBezTo>
                    <a:pt x="143643" y="146868"/>
                    <a:pt x="143988" y="146522"/>
                    <a:pt x="144103" y="146062"/>
                  </a:cubicBezTo>
                  <a:cubicBezTo>
                    <a:pt x="144334" y="145716"/>
                    <a:pt x="144564" y="145371"/>
                    <a:pt x="144679" y="144910"/>
                  </a:cubicBezTo>
                  <a:cubicBezTo>
                    <a:pt x="144910" y="144564"/>
                    <a:pt x="145025" y="144103"/>
                    <a:pt x="145140" y="143758"/>
                  </a:cubicBezTo>
                  <a:cubicBezTo>
                    <a:pt x="145140" y="143412"/>
                    <a:pt x="145371" y="142952"/>
                    <a:pt x="145371" y="142491"/>
                  </a:cubicBezTo>
                  <a:cubicBezTo>
                    <a:pt x="145371" y="139726"/>
                    <a:pt x="144795" y="137077"/>
                    <a:pt x="143873" y="134312"/>
                  </a:cubicBezTo>
                  <a:cubicBezTo>
                    <a:pt x="142952" y="131663"/>
                    <a:pt x="141684" y="128898"/>
                    <a:pt x="140187" y="126249"/>
                  </a:cubicBezTo>
                  <a:cubicBezTo>
                    <a:pt x="138689" y="123600"/>
                    <a:pt x="137077" y="120835"/>
                    <a:pt x="135234" y="118070"/>
                  </a:cubicBezTo>
                  <a:cubicBezTo>
                    <a:pt x="133506" y="115306"/>
                    <a:pt x="131663" y="112426"/>
                    <a:pt x="129935" y="109661"/>
                  </a:cubicBezTo>
                  <a:cubicBezTo>
                    <a:pt x="128553" y="107703"/>
                    <a:pt x="127286" y="105745"/>
                    <a:pt x="126018" y="103787"/>
                  </a:cubicBezTo>
                  <a:cubicBezTo>
                    <a:pt x="124867" y="101828"/>
                    <a:pt x="123715" y="99985"/>
                    <a:pt x="122678" y="98258"/>
                  </a:cubicBezTo>
                  <a:cubicBezTo>
                    <a:pt x="121641" y="96530"/>
                    <a:pt x="120835" y="94917"/>
                    <a:pt x="120029" y="93420"/>
                  </a:cubicBezTo>
                  <a:cubicBezTo>
                    <a:pt x="119222" y="92037"/>
                    <a:pt x="118646" y="90770"/>
                    <a:pt x="118301" y="89849"/>
                  </a:cubicBezTo>
                  <a:cubicBezTo>
                    <a:pt x="118761" y="89964"/>
                    <a:pt x="119222" y="90079"/>
                    <a:pt x="119683" y="90194"/>
                  </a:cubicBezTo>
                  <a:cubicBezTo>
                    <a:pt x="120144" y="90425"/>
                    <a:pt x="120720" y="90425"/>
                    <a:pt x="121180" y="90655"/>
                  </a:cubicBezTo>
                  <a:cubicBezTo>
                    <a:pt x="121641" y="90770"/>
                    <a:pt x="122217" y="90885"/>
                    <a:pt x="122908" y="91116"/>
                  </a:cubicBezTo>
                  <a:cubicBezTo>
                    <a:pt x="123484" y="91231"/>
                    <a:pt x="124060" y="91461"/>
                    <a:pt x="124751" y="91692"/>
                  </a:cubicBezTo>
                  <a:cubicBezTo>
                    <a:pt x="124867" y="91692"/>
                    <a:pt x="124982" y="91807"/>
                    <a:pt x="125212" y="91807"/>
                  </a:cubicBezTo>
                  <a:cubicBezTo>
                    <a:pt x="125327" y="91807"/>
                    <a:pt x="125558" y="91922"/>
                    <a:pt x="125673" y="91922"/>
                  </a:cubicBezTo>
                  <a:cubicBezTo>
                    <a:pt x="125788" y="91922"/>
                    <a:pt x="126018" y="92037"/>
                    <a:pt x="126134" y="92152"/>
                  </a:cubicBezTo>
                  <a:cubicBezTo>
                    <a:pt x="126249" y="92152"/>
                    <a:pt x="126364" y="92268"/>
                    <a:pt x="126594" y="92268"/>
                  </a:cubicBezTo>
                  <a:cubicBezTo>
                    <a:pt x="128898" y="93189"/>
                    <a:pt x="131548" y="94111"/>
                    <a:pt x="134197" y="95263"/>
                  </a:cubicBezTo>
                  <a:cubicBezTo>
                    <a:pt x="136846" y="96299"/>
                    <a:pt x="139611" y="97451"/>
                    <a:pt x="142376" y="98718"/>
                  </a:cubicBezTo>
                  <a:cubicBezTo>
                    <a:pt x="145140" y="99870"/>
                    <a:pt x="148020" y="101137"/>
                    <a:pt x="150784" y="102289"/>
                  </a:cubicBezTo>
                  <a:cubicBezTo>
                    <a:pt x="153664" y="103441"/>
                    <a:pt x="156429" y="104593"/>
                    <a:pt x="159193" y="105630"/>
                  </a:cubicBezTo>
                  <a:cubicBezTo>
                    <a:pt x="161497" y="106321"/>
                    <a:pt x="163686" y="107127"/>
                    <a:pt x="165990" y="107934"/>
                  </a:cubicBezTo>
                  <a:cubicBezTo>
                    <a:pt x="168293" y="108625"/>
                    <a:pt x="170482" y="109316"/>
                    <a:pt x="172786" y="109777"/>
                  </a:cubicBezTo>
                  <a:cubicBezTo>
                    <a:pt x="174974" y="110237"/>
                    <a:pt x="177278" y="110468"/>
                    <a:pt x="179352" y="110353"/>
                  </a:cubicBezTo>
                  <a:cubicBezTo>
                    <a:pt x="181540" y="110237"/>
                    <a:pt x="183729" y="109661"/>
                    <a:pt x="185802" y="108394"/>
                  </a:cubicBezTo>
                  <a:cubicBezTo>
                    <a:pt x="186378" y="107934"/>
                    <a:pt x="186839" y="107473"/>
                    <a:pt x="187300" y="107012"/>
                  </a:cubicBezTo>
                  <a:cubicBezTo>
                    <a:pt x="187645" y="106436"/>
                    <a:pt x="187991" y="105975"/>
                    <a:pt x="188337" y="105399"/>
                  </a:cubicBezTo>
                  <a:cubicBezTo>
                    <a:pt x="188567" y="104823"/>
                    <a:pt x="188682" y="104363"/>
                    <a:pt x="188913" y="103787"/>
                  </a:cubicBezTo>
                  <a:cubicBezTo>
                    <a:pt x="189028" y="103211"/>
                    <a:pt x="189143" y="102635"/>
                    <a:pt x="189143" y="102174"/>
                  </a:cubicBezTo>
                  <a:cubicBezTo>
                    <a:pt x="189143" y="99870"/>
                    <a:pt x="188913" y="97682"/>
                    <a:pt x="188337" y="95263"/>
                  </a:cubicBezTo>
                  <a:cubicBezTo>
                    <a:pt x="187761" y="92959"/>
                    <a:pt x="186954" y="90540"/>
                    <a:pt x="186148" y="88121"/>
                  </a:cubicBezTo>
                  <a:cubicBezTo>
                    <a:pt x="185226" y="85702"/>
                    <a:pt x="184075" y="83168"/>
                    <a:pt x="182923" y="80633"/>
                  </a:cubicBezTo>
                  <a:cubicBezTo>
                    <a:pt x="181771" y="78099"/>
                    <a:pt x="180619" y="75565"/>
                    <a:pt x="179467" y="73031"/>
                  </a:cubicBezTo>
                  <a:cubicBezTo>
                    <a:pt x="178430" y="71073"/>
                    <a:pt x="177509" y="69114"/>
                    <a:pt x="176702" y="67156"/>
                  </a:cubicBezTo>
                  <a:cubicBezTo>
                    <a:pt x="175896" y="65198"/>
                    <a:pt x="174974" y="63355"/>
                    <a:pt x="174283" y="61742"/>
                  </a:cubicBezTo>
                  <a:cubicBezTo>
                    <a:pt x="173592" y="60014"/>
                    <a:pt x="173016" y="58402"/>
                    <a:pt x="172555" y="57019"/>
                  </a:cubicBezTo>
                  <a:cubicBezTo>
                    <a:pt x="172095" y="55637"/>
                    <a:pt x="171749" y="54485"/>
                    <a:pt x="171519" y="53564"/>
                  </a:cubicBezTo>
                  <a:cubicBezTo>
                    <a:pt x="171519" y="53564"/>
                    <a:pt x="171519" y="53564"/>
                    <a:pt x="171749" y="53564"/>
                  </a:cubicBezTo>
                  <a:cubicBezTo>
                    <a:pt x="171749" y="53564"/>
                    <a:pt x="171749" y="53564"/>
                    <a:pt x="171864" y="53564"/>
                  </a:cubicBezTo>
                  <a:cubicBezTo>
                    <a:pt x="171864" y="53564"/>
                    <a:pt x="171864" y="53564"/>
                    <a:pt x="171980" y="53564"/>
                  </a:cubicBezTo>
                  <a:cubicBezTo>
                    <a:pt x="171980" y="53564"/>
                    <a:pt x="172095" y="53564"/>
                    <a:pt x="172095" y="53564"/>
                  </a:cubicBezTo>
                  <a:cubicBezTo>
                    <a:pt x="174744" y="54600"/>
                    <a:pt x="178085" y="56328"/>
                    <a:pt x="181771" y="58286"/>
                  </a:cubicBezTo>
                  <a:cubicBezTo>
                    <a:pt x="185572" y="60360"/>
                    <a:pt x="189834" y="62779"/>
                    <a:pt x="194211" y="65198"/>
                  </a:cubicBezTo>
                  <a:cubicBezTo>
                    <a:pt x="198589" y="67617"/>
                    <a:pt x="203196" y="70266"/>
                    <a:pt x="207573" y="72570"/>
                  </a:cubicBezTo>
                  <a:cubicBezTo>
                    <a:pt x="212066" y="74874"/>
                    <a:pt x="216328" y="76947"/>
                    <a:pt x="220244" y="78560"/>
                  </a:cubicBezTo>
                  <a:cubicBezTo>
                    <a:pt x="221511" y="79021"/>
                    <a:pt x="222779" y="79482"/>
                    <a:pt x="224046" y="79942"/>
                  </a:cubicBezTo>
                  <a:cubicBezTo>
                    <a:pt x="225313" y="80403"/>
                    <a:pt x="226695" y="80633"/>
                    <a:pt x="227962" y="80864"/>
                  </a:cubicBezTo>
                  <a:cubicBezTo>
                    <a:pt x="229344" y="81094"/>
                    <a:pt x="230612" y="81209"/>
                    <a:pt x="231994" y="81094"/>
                  </a:cubicBezTo>
                  <a:cubicBezTo>
                    <a:pt x="233376" y="81094"/>
                    <a:pt x="234758" y="80864"/>
                    <a:pt x="236025" y="80288"/>
                  </a:cubicBezTo>
                  <a:cubicBezTo>
                    <a:pt x="237062" y="79827"/>
                    <a:pt x="237869" y="79251"/>
                    <a:pt x="238444" y="78560"/>
                  </a:cubicBezTo>
                  <a:cubicBezTo>
                    <a:pt x="239136" y="77984"/>
                    <a:pt x="239596" y="77293"/>
                    <a:pt x="239942" y="76487"/>
                  </a:cubicBezTo>
                  <a:cubicBezTo>
                    <a:pt x="240288" y="75795"/>
                    <a:pt x="240518" y="74989"/>
                    <a:pt x="240748" y="74298"/>
                  </a:cubicBezTo>
                  <a:cubicBezTo>
                    <a:pt x="240863" y="73492"/>
                    <a:pt x="240979" y="72800"/>
                    <a:pt x="240979" y="72109"/>
                  </a:cubicBezTo>
                  <a:cubicBezTo>
                    <a:pt x="241094" y="68884"/>
                    <a:pt x="240518" y="65083"/>
                    <a:pt x="239712" y="61051"/>
                  </a:cubicBezTo>
                  <a:cubicBezTo>
                    <a:pt x="238790" y="57019"/>
                    <a:pt x="237638" y="52757"/>
                    <a:pt x="236486" y="48610"/>
                  </a:cubicBezTo>
                  <a:cubicBezTo>
                    <a:pt x="235334" y="44579"/>
                    <a:pt x="234067" y="40547"/>
                    <a:pt x="233261" y="37207"/>
                  </a:cubicBezTo>
                  <a:cubicBezTo>
                    <a:pt x="232339" y="33866"/>
                    <a:pt x="231763" y="31101"/>
                    <a:pt x="231879" y="29143"/>
                  </a:cubicBezTo>
                  <a:cubicBezTo>
                    <a:pt x="234298" y="30295"/>
                    <a:pt x="237523" y="32484"/>
                    <a:pt x="241324" y="35248"/>
                  </a:cubicBezTo>
                  <a:cubicBezTo>
                    <a:pt x="245126" y="37898"/>
                    <a:pt x="249503" y="41123"/>
                    <a:pt x="253995" y="44464"/>
                  </a:cubicBezTo>
                  <a:cubicBezTo>
                    <a:pt x="258488" y="47804"/>
                    <a:pt x="263326" y="51145"/>
                    <a:pt x="267933" y="54140"/>
                  </a:cubicBezTo>
                  <a:cubicBezTo>
                    <a:pt x="272541" y="57135"/>
                    <a:pt x="277149" y="59784"/>
                    <a:pt x="281295" y="61627"/>
                  </a:cubicBezTo>
                  <a:cubicBezTo>
                    <a:pt x="282102" y="61973"/>
                    <a:pt x="282908" y="62203"/>
                    <a:pt x="283830" y="62548"/>
                  </a:cubicBezTo>
                  <a:cubicBezTo>
                    <a:pt x="284751" y="62779"/>
                    <a:pt x="285557" y="63009"/>
                    <a:pt x="286479" y="63240"/>
                  </a:cubicBezTo>
                  <a:cubicBezTo>
                    <a:pt x="287400" y="63355"/>
                    <a:pt x="288322" y="63470"/>
                    <a:pt x="289244" y="63585"/>
                  </a:cubicBezTo>
                  <a:cubicBezTo>
                    <a:pt x="290165" y="63585"/>
                    <a:pt x="291202" y="63585"/>
                    <a:pt x="292123" y="63355"/>
                  </a:cubicBezTo>
                  <a:cubicBezTo>
                    <a:pt x="293851" y="62894"/>
                    <a:pt x="295003" y="62203"/>
                    <a:pt x="296040" y="61397"/>
                  </a:cubicBezTo>
                  <a:cubicBezTo>
                    <a:pt x="297076" y="60590"/>
                    <a:pt x="297652" y="59669"/>
                    <a:pt x="298113" y="58632"/>
                  </a:cubicBezTo>
                  <a:cubicBezTo>
                    <a:pt x="298574" y="57595"/>
                    <a:pt x="298920" y="56559"/>
                    <a:pt x="299035" y="55407"/>
                  </a:cubicBezTo>
                  <a:cubicBezTo>
                    <a:pt x="299265" y="54255"/>
                    <a:pt x="299380" y="53103"/>
                    <a:pt x="299496" y="51951"/>
                  </a:cubicBezTo>
                  <a:cubicBezTo>
                    <a:pt x="299496" y="49417"/>
                    <a:pt x="299496" y="46537"/>
                    <a:pt x="299265" y="43542"/>
                  </a:cubicBezTo>
                  <a:cubicBezTo>
                    <a:pt x="299035" y="40547"/>
                    <a:pt x="298689" y="37437"/>
                    <a:pt x="298344" y="34557"/>
                  </a:cubicBezTo>
                  <a:cubicBezTo>
                    <a:pt x="297998" y="31562"/>
                    <a:pt x="297652" y="28682"/>
                    <a:pt x="297422" y="26148"/>
                  </a:cubicBezTo>
                  <a:cubicBezTo>
                    <a:pt x="297192" y="23614"/>
                    <a:pt x="297192" y="21310"/>
                    <a:pt x="297307" y="19467"/>
                  </a:cubicBezTo>
                  <a:lnTo>
                    <a:pt x="297307" y="17624"/>
                  </a:lnTo>
                  <a:cubicBezTo>
                    <a:pt x="298344" y="18315"/>
                    <a:pt x="299496" y="19122"/>
                    <a:pt x="300878" y="20274"/>
                  </a:cubicBezTo>
                </a:path>
              </a:pathLst>
            </a:custGeom>
            <a:solidFill>
              <a:srgbClr val="FFFFFF"/>
            </a:solidFill>
            <a:ln w="11488" cap="flat">
              <a:noFill/>
              <a:prstDash val="solid"/>
              <a:miter/>
            </a:ln>
          </p:spPr>
          <p:txBody>
            <a:bodyPr rtlCol="0" anchor="ctr"/>
            <a:lstStyle/>
            <a:p>
              <a:endParaRPr lang="en-US"/>
            </a:p>
          </p:txBody>
        </p:sp>
      </p:grpSp>
    </p:spTree>
    <p:extLst>
      <p:ext uri="{BB962C8B-B14F-4D97-AF65-F5344CB8AC3E}">
        <p14:creationId xmlns:p14="http://schemas.microsoft.com/office/powerpoint/2010/main" val="1246523258"/>
      </p:ext>
    </p:extLst>
  </p:cSld>
  <p:clrMap bg1="lt1" tx1="dk1" bg2="lt2" tx2="dk2" accent1="accent1" accent2="accent2" accent3="accent3" accent4="accent4" accent5="accent5" accent6="accent6" hlink="hlink" folHlink="folHlink"/>
  <p:sldLayoutIdLst>
    <p:sldLayoutId id="2147483724" r:id="rId1"/>
    <p:sldLayoutId id="2147483725" r:id="rId2"/>
    <p:sldLayoutId id="2147483739" r:id="rId3"/>
    <p:sldLayoutId id="2147483827" r:id="rId4"/>
    <p:sldLayoutId id="2147483740" r:id="rId5"/>
  </p:sldLayoutIdLst>
  <p:txStyles>
    <p:titleStyle>
      <a:lvl1pPr algn="l" defTabSz="914400" rtl="0" eaLnBrk="1" latinLnBrk="0" hangingPunct="1">
        <a:lnSpc>
          <a:spcPct val="90000"/>
        </a:lnSpc>
        <a:spcBef>
          <a:spcPct val="0"/>
        </a:spcBef>
        <a:buNone/>
        <a:defRPr sz="3000" kern="1200">
          <a:solidFill>
            <a:schemeClr val="bg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rgbClr val="283583"/>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rgbClr val="283583"/>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rgbClr val="283583"/>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rgbClr val="283583"/>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rgbClr val="28358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5111F8A-E144-A5E6-8B21-235F07DF52C0}"/>
              </a:ext>
            </a:extLst>
          </p:cNvPr>
          <p:cNvSpPr>
            <a:spLocks noGrp="1"/>
          </p:cNvSpPr>
          <p:nvPr>
            <p:ph type="title"/>
          </p:nvPr>
        </p:nvSpPr>
        <p:spPr>
          <a:xfrm>
            <a:off x="1956390" y="365125"/>
            <a:ext cx="9397409"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5F2AF644-B23B-8C01-65C1-F0463D842AA7}"/>
              </a:ext>
            </a:extLst>
          </p:cNvPr>
          <p:cNvSpPr>
            <a:spLocks noGrp="1"/>
          </p:cNvSpPr>
          <p:nvPr>
            <p:ph type="body" idx="1"/>
          </p:nvPr>
        </p:nvSpPr>
        <p:spPr>
          <a:xfrm>
            <a:off x="1956390" y="1825625"/>
            <a:ext cx="9397409"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D3560A1-F3F6-DA13-B85C-5CCA9B19431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8482F7C-70B2-478F-9552-358285C1A509}" type="datetimeFigureOut">
              <a:rPr lang="en-US" smtClean="0"/>
              <a:t>11/11/24</a:t>
            </a:fld>
            <a:endParaRPr lang="en-US" dirty="0"/>
          </a:p>
        </p:txBody>
      </p:sp>
      <p:sp>
        <p:nvSpPr>
          <p:cNvPr id="5" name="Footer Placeholder 4">
            <a:extLst>
              <a:ext uri="{FF2B5EF4-FFF2-40B4-BE49-F238E27FC236}">
                <a16:creationId xmlns:a16="http://schemas.microsoft.com/office/drawing/2014/main" id="{F050ACB5-B387-C7F2-575D-FC229A14CB52}"/>
              </a:ext>
            </a:extLst>
          </p:cNvPr>
          <p:cNvSpPr>
            <a:spLocks noGrp="1"/>
          </p:cNvSpPr>
          <p:nvPr>
            <p:ph type="ftr" sz="quarter" idx="3"/>
          </p:nvPr>
        </p:nvSpPr>
        <p:spPr>
          <a:xfrm>
            <a:off x="4038600" y="6356350"/>
            <a:ext cx="3122428"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a:extLst>
              <a:ext uri="{FF2B5EF4-FFF2-40B4-BE49-F238E27FC236}">
                <a16:creationId xmlns:a16="http://schemas.microsoft.com/office/drawing/2014/main" id="{57C969EB-F972-8711-4A21-13E1E19D5936}"/>
              </a:ext>
            </a:extLst>
          </p:cNvPr>
          <p:cNvSpPr>
            <a:spLocks noGrp="1"/>
          </p:cNvSpPr>
          <p:nvPr>
            <p:ph type="sldNum" sz="quarter" idx="4"/>
          </p:nvPr>
        </p:nvSpPr>
        <p:spPr>
          <a:xfrm>
            <a:off x="7618228" y="6356350"/>
            <a:ext cx="1924493"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14F45C3-C7C0-40ED-8882-EC0630FFE427}" type="slidenum">
              <a:rPr lang="en-US" smtClean="0"/>
              <a:t>‹#›</a:t>
            </a:fld>
            <a:endParaRPr lang="en-US" dirty="0"/>
          </a:p>
        </p:txBody>
      </p:sp>
      <p:pic>
        <p:nvPicPr>
          <p:cNvPr id="7" name="Picture 6" descr="Logo&#10;&#10;Description automatically generated with low confidence">
            <a:extLst>
              <a:ext uri="{FF2B5EF4-FFF2-40B4-BE49-F238E27FC236}">
                <a16:creationId xmlns:a16="http://schemas.microsoft.com/office/drawing/2014/main" id="{160771A7-8ED2-5E24-D87E-F6A78EA8E6AE}"/>
              </a:ext>
            </a:extLst>
          </p:cNvPr>
          <p:cNvPicPr>
            <a:picLocks noChangeAspect="1"/>
          </p:cNvPicPr>
          <p:nvPr userDrawn="1"/>
        </p:nvPicPr>
        <p:blipFill>
          <a:blip r:embed="rId23" cstate="screen">
            <a:extLst>
              <a:ext uri="{28A0092B-C50C-407E-A947-70E740481C1C}">
                <a14:useLocalDpi xmlns:a14="http://schemas.microsoft.com/office/drawing/2010/main"/>
              </a:ext>
            </a:extLst>
          </a:blip>
          <a:stretch>
            <a:fillRect/>
          </a:stretch>
        </p:blipFill>
        <p:spPr>
          <a:xfrm>
            <a:off x="278729" y="163631"/>
            <a:ext cx="1328491" cy="714418"/>
          </a:xfrm>
          <a:prstGeom prst="rect">
            <a:avLst/>
          </a:prstGeom>
        </p:spPr>
      </p:pic>
      <p:grpSp>
        <p:nvGrpSpPr>
          <p:cNvPr id="8" name="Group 7">
            <a:extLst>
              <a:ext uri="{FF2B5EF4-FFF2-40B4-BE49-F238E27FC236}">
                <a16:creationId xmlns:a16="http://schemas.microsoft.com/office/drawing/2014/main" id="{318A2DAC-47B0-393D-8308-CE8F1C660A76}"/>
              </a:ext>
            </a:extLst>
          </p:cNvPr>
          <p:cNvGrpSpPr/>
          <p:nvPr userDrawn="1"/>
        </p:nvGrpSpPr>
        <p:grpSpPr>
          <a:xfrm>
            <a:off x="9765647" y="6477383"/>
            <a:ext cx="2635903" cy="272074"/>
            <a:chOff x="9765647" y="6477383"/>
            <a:chExt cx="2635903" cy="272074"/>
          </a:xfrm>
        </p:grpSpPr>
        <p:sp>
          <p:nvSpPr>
            <p:cNvPr id="9" name="Rectangle: Rounded Corners 8">
              <a:extLst>
                <a:ext uri="{FF2B5EF4-FFF2-40B4-BE49-F238E27FC236}">
                  <a16:creationId xmlns:a16="http://schemas.microsoft.com/office/drawing/2014/main" id="{2031BBD8-3E53-3765-7ADE-BD74248D425E}"/>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39462D03-3FED-04BB-2D0A-32067C2A35D6}"/>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a:solidFill>
                    <a:schemeClr val="bg1"/>
                  </a:solidFill>
                  <a:latin typeface="PT Sans" panose="020B0503020203020204" pitchFamily="34" charset="0"/>
                  <a:ea typeface="PT Sans" panose="020B0503020203020204" pitchFamily="34" charset="0"/>
                </a:rPr>
                <a:t>MEDICINESPATENTPOOL.ORG </a:t>
              </a:r>
            </a:p>
          </p:txBody>
        </p:sp>
      </p:grpSp>
    </p:spTree>
    <p:extLst>
      <p:ext uri="{BB962C8B-B14F-4D97-AF65-F5344CB8AC3E}">
        <p14:creationId xmlns:p14="http://schemas.microsoft.com/office/powerpoint/2010/main" val="3853595911"/>
      </p:ext>
    </p:extLst>
  </p:cSld>
  <p:clrMap bg1="lt1" tx1="dk1" bg2="lt2" tx2="dk2" accent1="accent1" accent2="accent2" accent3="accent3" accent4="accent4" accent5="accent5" accent6="accent6" hlink="hlink" folHlink="folHlink"/>
  <p:sldLayoutIdLst>
    <p:sldLayoutId id="2147483838" r:id="rId1"/>
    <p:sldLayoutId id="2147483839" r:id="rId2"/>
    <p:sldLayoutId id="2147483840" r:id="rId3"/>
    <p:sldLayoutId id="2147483841" r:id="rId4"/>
    <p:sldLayoutId id="2147483842" r:id="rId5"/>
    <p:sldLayoutId id="2147483843" r:id="rId6"/>
    <p:sldLayoutId id="2147483844" r:id="rId7"/>
    <p:sldLayoutId id="2147483845" r:id="rId8"/>
    <p:sldLayoutId id="2147483846" r:id="rId9"/>
    <p:sldLayoutId id="2147483847" r:id="rId10"/>
    <p:sldLayoutId id="2147483848" r:id="rId11"/>
    <p:sldLayoutId id="2147483849" r:id="rId12"/>
    <p:sldLayoutId id="2147483850" r:id="rId13"/>
    <p:sldLayoutId id="2147483851" r:id="rId14"/>
    <p:sldLayoutId id="2147483852" r:id="rId15"/>
    <p:sldLayoutId id="2147483853" r:id="rId16"/>
    <p:sldLayoutId id="2147483854" r:id="rId17"/>
    <p:sldLayoutId id="2147483855" r:id="rId18"/>
    <p:sldLayoutId id="2147483856" r:id="rId19"/>
    <p:sldLayoutId id="2147483857" r:id="rId20"/>
    <p:sldLayoutId id="2147483858" r:id="rId21"/>
  </p:sldLayoutIdLst>
  <p:txStyles>
    <p:titleStyle>
      <a:lvl1pPr algn="l" defTabSz="914400" rtl="0" eaLnBrk="1" latinLnBrk="0" hangingPunct="1">
        <a:lnSpc>
          <a:spcPct val="90000"/>
        </a:lnSpc>
        <a:spcBef>
          <a:spcPct val="0"/>
        </a:spcBef>
        <a:buNone/>
        <a:defRPr sz="3000" kern="1200">
          <a:gradFill>
            <a:gsLst>
              <a:gs pos="0">
                <a:schemeClr val="accent1"/>
              </a:gs>
              <a:gs pos="100000">
                <a:schemeClr val="accent3"/>
              </a:gs>
            </a:gsLst>
            <a:lin ang="0" scaled="0"/>
          </a:gra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rgbClr val="283583"/>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rgbClr val="283583"/>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rgbClr val="283583"/>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rgbClr val="283583"/>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rgbClr val="28358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2.sv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1.xml"/></Relationships>
</file>

<file path=ppt/slides/_rels/slide13.xml.rels><?xml version="1.0" encoding="UTF-8" standalone="yes"?>
<Relationships xmlns="http://schemas.openxmlformats.org/package/2006/relationships"><Relationship Id="rId3" Type="http://schemas.openxmlformats.org/officeDocument/2006/relationships/image" Target="../media/image52.emf"/><Relationship Id="rId2" Type="http://schemas.openxmlformats.org/officeDocument/2006/relationships/chart" Target="../charts/chart2.xml"/><Relationship Id="rId1" Type="http://schemas.openxmlformats.org/officeDocument/2006/relationships/slideLayout" Target="../slideLayouts/slideLayout2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9.xml"/></Relationships>
</file>

<file path=ppt/slides/_rels/slide16.xml.rels><?xml version="1.0" encoding="UTF-8" standalone="yes"?>
<Relationships xmlns="http://schemas.openxmlformats.org/package/2006/relationships"><Relationship Id="rId2" Type="http://schemas.openxmlformats.org/officeDocument/2006/relationships/image" Target="../media/image53.emf"/><Relationship Id="rId1" Type="http://schemas.openxmlformats.org/officeDocument/2006/relationships/slideLayout" Target="../slideLayouts/slideLayout19.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0.xml"/></Relationships>
</file>

<file path=ppt/slides/_rels/slide1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6.xml"/><Relationship Id="rId1" Type="http://schemas.openxmlformats.org/officeDocument/2006/relationships/slideLayout" Target="../slideLayouts/slideLayout3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5.xml"/></Relationships>
</file>

<file path=ppt/slides/_rels/slide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30.xml"/><Relationship Id="rId4" Type="http://schemas.openxmlformats.org/officeDocument/2006/relationships/hyperlink" Target="https://www.federalregister.gov/documents/2024/05/22/2024-11188/national-institutes-of-health-nih-office-of-science-policy-osp-request-for-information-on-draft-nih" TargetMode="External"/></Relationships>
</file>

<file path=ppt/slides/_rels/slide23.xml.rels><?xml version="1.0" encoding="UTF-8" standalone="yes"?>
<Relationships xmlns="http://schemas.openxmlformats.org/package/2006/relationships"><Relationship Id="rId2" Type="http://schemas.openxmlformats.org/officeDocument/2006/relationships/hyperlink" Target="mailto:evillanueva@medicinespatentpool.org" TargetMode="Externa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4" Type="http://schemas.openxmlformats.org/officeDocument/2006/relationships/image" Target="../media/image27.svg"/></Relationships>
</file>

<file path=ppt/slides/_rels/slide4.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28.emf"/><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8" Type="http://schemas.openxmlformats.org/officeDocument/2006/relationships/image" Target="../media/image35.svg"/><Relationship Id="rId13" Type="http://schemas.openxmlformats.org/officeDocument/2006/relationships/image" Target="../media/image40.png"/><Relationship Id="rId18" Type="http://schemas.openxmlformats.org/officeDocument/2006/relationships/image" Target="../media/image45.png"/><Relationship Id="rId3" Type="http://schemas.openxmlformats.org/officeDocument/2006/relationships/image" Target="../media/image30.png"/><Relationship Id="rId21" Type="http://schemas.openxmlformats.org/officeDocument/2006/relationships/image" Target="../media/image48.svg"/><Relationship Id="rId7" Type="http://schemas.openxmlformats.org/officeDocument/2006/relationships/image" Target="../media/image34.png"/><Relationship Id="rId12" Type="http://schemas.openxmlformats.org/officeDocument/2006/relationships/image" Target="../media/image39.svg"/><Relationship Id="rId17" Type="http://schemas.openxmlformats.org/officeDocument/2006/relationships/image" Target="../media/image44.svg"/><Relationship Id="rId2" Type="http://schemas.openxmlformats.org/officeDocument/2006/relationships/notesSlide" Target="../notesSlides/notesSlide2.xml"/><Relationship Id="rId16" Type="http://schemas.openxmlformats.org/officeDocument/2006/relationships/image" Target="../media/image43.png"/><Relationship Id="rId20" Type="http://schemas.openxmlformats.org/officeDocument/2006/relationships/image" Target="../media/image47.png"/><Relationship Id="rId1" Type="http://schemas.openxmlformats.org/officeDocument/2006/relationships/slideLayout" Target="../slideLayouts/slideLayout16.xml"/><Relationship Id="rId6" Type="http://schemas.openxmlformats.org/officeDocument/2006/relationships/image" Target="../media/image33.svg"/><Relationship Id="rId11" Type="http://schemas.openxmlformats.org/officeDocument/2006/relationships/image" Target="../media/image38.png"/><Relationship Id="rId5" Type="http://schemas.openxmlformats.org/officeDocument/2006/relationships/image" Target="../media/image32.png"/><Relationship Id="rId15" Type="http://schemas.openxmlformats.org/officeDocument/2006/relationships/image" Target="../media/image42.png"/><Relationship Id="rId10" Type="http://schemas.openxmlformats.org/officeDocument/2006/relationships/image" Target="../media/image37.svg"/><Relationship Id="rId19" Type="http://schemas.openxmlformats.org/officeDocument/2006/relationships/image" Target="../media/image46.svg"/><Relationship Id="rId4" Type="http://schemas.openxmlformats.org/officeDocument/2006/relationships/image" Target="../media/image31.svg"/><Relationship Id="rId9" Type="http://schemas.openxmlformats.org/officeDocument/2006/relationships/image" Target="../media/image36.png"/><Relationship Id="rId14" Type="http://schemas.openxmlformats.org/officeDocument/2006/relationships/image" Target="../media/image41.png"/></Relationships>
</file>

<file path=ppt/slides/_rels/slide6.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49.png"/><Relationship Id="rId1" Type="http://schemas.openxmlformats.org/officeDocument/2006/relationships/slideLayout" Target="../slideLayouts/slideLayout5.xml"/><Relationship Id="rId4" Type="http://schemas.openxmlformats.org/officeDocument/2006/relationships/image" Target="../media/image51.emf"/></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9.xml"/></Relationships>
</file>

<file path=ppt/slides/_rels/slide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Graphic 32">
            <a:extLst>
              <a:ext uri="{FF2B5EF4-FFF2-40B4-BE49-F238E27FC236}">
                <a16:creationId xmlns:a16="http://schemas.microsoft.com/office/drawing/2014/main" id="{961A9450-D107-E2F2-DB7E-2B4F1639E91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0" y="-645928"/>
            <a:ext cx="1885950" cy="381000"/>
          </a:xfrm>
          <a:prstGeom prst="rect">
            <a:avLst/>
          </a:prstGeom>
        </p:spPr>
      </p:pic>
      <p:sp>
        <p:nvSpPr>
          <p:cNvPr id="2" name="Title 1">
            <a:extLst>
              <a:ext uri="{FF2B5EF4-FFF2-40B4-BE49-F238E27FC236}">
                <a16:creationId xmlns:a16="http://schemas.microsoft.com/office/drawing/2014/main" id="{04D380F6-0602-C8D6-1213-9447FBBBB8AB}"/>
              </a:ext>
            </a:extLst>
          </p:cNvPr>
          <p:cNvSpPr>
            <a:spLocks noGrp="1"/>
          </p:cNvSpPr>
          <p:nvPr>
            <p:ph type="ctrTitle"/>
          </p:nvPr>
        </p:nvSpPr>
        <p:spPr>
          <a:xfrm>
            <a:off x="578546" y="2902539"/>
            <a:ext cx="8135147" cy="2165181"/>
          </a:xfrm>
        </p:spPr>
        <p:txBody>
          <a:bodyPr anchor="t">
            <a:normAutofit/>
          </a:bodyPr>
          <a:lstStyle/>
          <a:p>
            <a:r>
              <a:rPr lang="es-ES_tradnl" sz="4000" dirty="0"/>
              <a:t>Medicines </a:t>
            </a:r>
            <a:r>
              <a:rPr lang="es-ES_tradnl" sz="4000" dirty="0" err="1"/>
              <a:t>Patent</a:t>
            </a:r>
            <a:r>
              <a:rPr lang="es-ES_tradnl" sz="4000" dirty="0"/>
              <a:t> Pool (MPP)</a:t>
            </a:r>
            <a:br>
              <a:rPr lang="es-ES_tradnl" sz="4000" dirty="0"/>
            </a:br>
            <a:r>
              <a:rPr lang="es-ES_tradnl" sz="3000" b="0" i="1" dirty="0" err="1"/>
              <a:t>Licensing</a:t>
            </a:r>
            <a:r>
              <a:rPr lang="es-ES_tradnl" sz="3000" b="0" i="1" dirty="0"/>
              <a:t> </a:t>
            </a:r>
            <a:r>
              <a:rPr lang="es-ES_tradnl" sz="3000" b="0" i="1" dirty="0" err="1"/>
              <a:t>for</a:t>
            </a:r>
            <a:r>
              <a:rPr lang="es-ES_tradnl" sz="3000" b="0" i="1" dirty="0"/>
              <a:t> Access and </a:t>
            </a:r>
            <a:r>
              <a:rPr lang="es-ES_tradnl" sz="3000" b="0" i="1" dirty="0" err="1"/>
              <a:t>Innovation</a:t>
            </a:r>
            <a:endParaRPr lang="es-ES_tradnl" sz="3000" b="0" i="1" dirty="0"/>
          </a:p>
        </p:txBody>
      </p:sp>
      <p:sp>
        <p:nvSpPr>
          <p:cNvPr id="6" name="Subtitle 4">
            <a:extLst>
              <a:ext uri="{FF2B5EF4-FFF2-40B4-BE49-F238E27FC236}">
                <a16:creationId xmlns:a16="http://schemas.microsoft.com/office/drawing/2014/main" id="{597634BB-04D9-E7E8-5F75-CAE404F7A520}"/>
              </a:ext>
            </a:extLst>
          </p:cNvPr>
          <p:cNvSpPr>
            <a:spLocks noGrp="1"/>
          </p:cNvSpPr>
          <p:nvPr>
            <p:ph type="subTitle" idx="1"/>
          </p:nvPr>
        </p:nvSpPr>
        <p:spPr>
          <a:xfrm>
            <a:off x="578546" y="3955461"/>
            <a:ext cx="7863061" cy="1452880"/>
          </a:xfrm>
        </p:spPr>
        <p:txBody>
          <a:bodyPr vert="horz" lIns="91440" tIns="45720" rIns="91440" bIns="45720" rtlCol="0" anchor="t">
            <a:normAutofit/>
          </a:bodyPr>
          <a:lstStyle/>
          <a:p>
            <a:pPr>
              <a:lnSpc>
                <a:spcPct val="120000"/>
              </a:lnSpc>
              <a:spcBef>
                <a:spcPts val="0"/>
              </a:spcBef>
            </a:pPr>
            <a:endParaRPr lang="es-ES_tradnl" sz="2000" b="1" dirty="0">
              <a:solidFill>
                <a:schemeClr val="bg1"/>
              </a:solidFill>
            </a:endParaRPr>
          </a:p>
          <a:p>
            <a:pPr>
              <a:lnSpc>
                <a:spcPct val="120000"/>
              </a:lnSpc>
              <a:spcBef>
                <a:spcPts val="0"/>
              </a:spcBef>
            </a:pPr>
            <a:endParaRPr lang="es-ES_tradnl" sz="2000" i="1" dirty="0">
              <a:solidFill>
                <a:schemeClr val="bg1"/>
              </a:solidFill>
            </a:endParaRPr>
          </a:p>
        </p:txBody>
      </p:sp>
    </p:spTree>
    <p:extLst>
      <p:ext uri="{BB962C8B-B14F-4D97-AF65-F5344CB8AC3E}">
        <p14:creationId xmlns:p14="http://schemas.microsoft.com/office/powerpoint/2010/main" val="70780139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CDE4CB-320E-8D8A-05C6-A7A7CC4D7828}"/>
              </a:ext>
            </a:extLst>
          </p:cNvPr>
          <p:cNvSpPr>
            <a:spLocks noGrp="1"/>
          </p:cNvSpPr>
          <p:nvPr>
            <p:ph type="title"/>
          </p:nvPr>
        </p:nvSpPr>
        <p:spPr>
          <a:xfrm>
            <a:off x="831849" y="2646316"/>
            <a:ext cx="4795228" cy="1422618"/>
          </a:xfrm>
        </p:spPr>
        <p:txBody>
          <a:bodyPr>
            <a:normAutofit/>
          </a:bodyPr>
          <a:lstStyle/>
          <a:p>
            <a:r>
              <a:rPr lang="es-ES" dirty="0"/>
              <a:t>El </a:t>
            </a:r>
            <a:r>
              <a:rPr lang="en-CH"/>
              <a:t> </a:t>
            </a:r>
            <a:r>
              <a:rPr lang="es-ES" dirty="0"/>
              <a:t>c</a:t>
            </a:r>
            <a:r>
              <a:rPr lang="en-CH"/>
              <a:t>as</a:t>
            </a:r>
            <a:r>
              <a:rPr lang="es-ES" dirty="0"/>
              <a:t>o</a:t>
            </a:r>
            <a:r>
              <a:rPr lang="en-CH"/>
              <a:t> </a:t>
            </a:r>
            <a:r>
              <a:rPr lang="es-ES" dirty="0"/>
              <a:t>de</a:t>
            </a:r>
            <a:r>
              <a:rPr lang="en-CH"/>
              <a:t> Dolutegravir </a:t>
            </a:r>
            <a:r>
              <a:rPr lang="es-ES" dirty="0"/>
              <a:t>y</a:t>
            </a:r>
            <a:r>
              <a:rPr lang="en-CH"/>
              <a:t> </a:t>
            </a:r>
            <a:r>
              <a:rPr lang="en-CH" dirty="0"/>
              <a:t>TLD</a:t>
            </a:r>
          </a:p>
        </p:txBody>
      </p:sp>
    </p:spTree>
    <p:extLst>
      <p:ext uri="{BB962C8B-B14F-4D97-AF65-F5344CB8AC3E}">
        <p14:creationId xmlns:p14="http://schemas.microsoft.com/office/powerpoint/2010/main" val="292415339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80855A-5E5F-AF4C-6E86-EC0FEF4EFD0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745D172-7198-BC63-D336-44F9427B088B}"/>
              </a:ext>
            </a:extLst>
          </p:cNvPr>
          <p:cNvSpPr>
            <a:spLocks noGrp="1"/>
          </p:cNvSpPr>
          <p:nvPr>
            <p:ph type="title"/>
          </p:nvPr>
        </p:nvSpPr>
        <p:spPr>
          <a:xfrm>
            <a:off x="2066737" y="280912"/>
            <a:ext cx="9809312" cy="608400"/>
          </a:xfrm>
        </p:spPr>
        <p:txBody>
          <a:bodyPr anchor="t">
            <a:noAutofit/>
          </a:bodyPr>
          <a:lstStyle/>
          <a:p>
            <a:r>
              <a:rPr lang="es-ES_tradnl" sz="2800" b="1" dirty="0"/>
              <a:t>La licencia sobre el </a:t>
            </a:r>
            <a:r>
              <a:rPr lang="es-ES_tradnl" sz="2800" b="1" dirty="0" err="1"/>
              <a:t>dolutegravir</a:t>
            </a:r>
            <a:r>
              <a:rPr lang="es-ES_tradnl" sz="2800" b="1" dirty="0"/>
              <a:t> permitió el desarrollo de genéricos en tiempo récord </a:t>
            </a:r>
          </a:p>
        </p:txBody>
      </p:sp>
      <p:sp>
        <p:nvSpPr>
          <p:cNvPr id="168" name="Slide Number Placeholder 9">
            <a:extLst>
              <a:ext uri="{FF2B5EF4-FFF2-40B4-BE49-F238E27FC236}">
                <a16:creationId xmlns:a16="http://schemas.microsoft.com/office/drawing/2014/main" id="{FE46C1BD-276F-1D5B-EEDA-0EC5A403C8D5}"/>
              </a:ext>
            </a:extLst>
          </p:cNvPr>
          <p:cNvSpPr txBox="1">
            <a:spLocks/>
          </p:cNvSpPr>
          <p:nvPr/>
        </p:nvSpPr>
        <p:spPr>
          <a:xfrm>
            <a:off x="5900854" y="6552023"/>
            <a:ext cx="390293" cy="305977"/>
          </a:xfrm>
          <a:prstGeom prst="rect">
            <a:avLst/>
          </a:prstGeom>
        </p:spPr>
        <p:txBody>
          <a:bodyPr anchor="b"/>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21503" rtl="0" eaLnBrk="1" fontAlgn="auto" latinLnBrk="0" hangingPunct="1">
              <a:lnSpc>
                <a:spcPct val="100000"/>
              </a:lnSpc>
              <a:spcBef>
                <a:spcPts val="0"/>
              </a:spcBef>
              <a:spcAft>
                <a:spcPts val="0"/>
              </a:spcAft>
              <a:buClrTx/>
              <a:buSzTx/>
              <a:buFontTx/>
              <a:buNone/>
              <a:tabLst/>
              <a:defRPr/>
            </a:pPr>
            <a:fld id="{86CB4B4D-7CA3-9044-876B-883B54F8677D}" type="slidenum">
              <a:rPr kumimoji="0" lang="en-CH" sz="1400" b="0" i="0" u="none" strike="noStrike" kern="1200" cap="none" spc="0" normalizeH="0" baseline="0" noProof="0">
                <a:ln>
                  <a:noFill/>
                </a:ln>
                <a:solidFill>
                  <a:srgbClr val="283A8A">
                    <a:lumMod val="50000"/>
                  </a:srgbClr>
                </a:solidFill>
                <a:effectLst/>
                <a:uLnTx/>
                <a:uFillTx/>
                <a:latin typeface="PT Sans"/>
                <a:ea typeface="+mn-ea"/>
                <a:cs typeface="+mn-cs"/>
              </a:rPr>
              <a:pPr marL="0" marR="0" lvl="0" indent="0" algn="ctr" defTabSz="321503" rtl="0" eaLnBrk="1" fontAlgn="auto" latinLnBrk="0" hangingPunct="1">
                <a:lnSpc>
                  <a:spcPct val="100000"/>
                </a:lnSpc>
                <a:spcBef>
                  <a:spcPts val="0"/>
                </a:spcBef>
                <a:spcAft>
                  <a:spcPts val="0"/>
                </a:spcAft>
                <a:buClrTx/>
                <a:buSzTx/>
                <a:buFontTx/>
                <a:buNone/>
                <a:tabLst/>
                <a:defRPr/>
              </a:pPr>
              <a:t>11</a:t>
            </a:fld>
            <a:endParaRPr kumimoji="0" lang="en-CH" sz="1400" b="0" i="0" u="none" strike="noStrike" kern="1200" cap="none" spc="0" normalizeH="0" baseline="0" noProof="0" dirty="0">
              <a:ln>
                <a:noFill/>
              </a:ln>
              <a:solidFill>
                <a:srgbClr val="283A8A">
                  <a:lumMod val="50000"/>
                </a:srgbClr>
              </a:solidFill>
              <a:effectLst/>
              <a:uLnTx/>
              <a:uFillTx/>
              <a:latin typeface="PT Sans"/>
              <a:ea typeface="+mn-ea"/>
              <a:cs typeface="+mn-cs"/>
            </a:endParaRPr>
          </a:p>
        </p:txBody>
      </p:sp>
      <p:sp>
        <p:nvSpPr>
          <p:cNvPr id="7" name="Right Arrow 6">
            <a:extLst>
              <a:ext uri="{FF2B5EF4-FFF2-40B4-BE49-F238E27FC236}">
                <a16:creationId xmlns:a16="http://schemas.microsoft.com/office/drawing/2014/main" id="{EF4E6D75-48DB-879F-49D3-DD3DBEF7677C}"/>
              </a:ext>
            </a:extLst>
          </p:cNvPr>
          <p:cNvSpPr/>
          <p:nvPr/>
        </p:nvSpPr>
        <p:spPr>
          <a:xfrm>
            <a:off x="218140" y="3297938"/>
            <a:ext cx="11795444" cy="405796"/>
          </a:xfrm>
          <a:prstGeom prst="rightArrow">
            <a:avLst/>
          </a:prstGeom>
          <a:solidFill>
            <a:srgbClr val="002060"/>
          </a:solidFill>
          <a:ln>
            <a:solidFill>
              <a:srgbClr val="00206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88" b="0" i="0" u="none" strike="noStrike" kern="1200" cap="none" spc="0" normalizeH="0" baseline="0" noProof="0" dirty="0">
              <a:ln>
                <a:noFill/>
              </a:ln>
              <a:solidFill>
                <a:prstClr val="white"/>
              </a:solidFill>
              <a:effectLst/>
              <a:uLnTx/>
              <a:uFillTx/>
              <a:latin typeface="PT Sans"/>
              <a:ea typeface="+mn-ea"/>
              <a:cs typeface="+mn-cs"/>
            </a:endParaRPr>
          </a:p>
        </p:txBody>
      </p:sp>
      <p:sp>
        <p:nvSpPr>
          <p:cNvPr id="8" name="TextBox 7">
            <a:extLst>
              <a:ext uri="{FF2B5EF4-FFF2-40B4-BE49-F238E27FC236}">
                <a16:creationId xmlns:a16="http://schemas.microsoft.com/office/drawing/2014/main" id="{A46FF703-79BF-FCC8-811F-FAC68FF6F8C5}"/>
              </a:ext>
            </a:extLst>
          </p:cNvPr>
          <p:cNvSpPr txBox="1"/>
          <p:nvPr/>
        </p:nvSpPr>
        <p:spPr>
          <a:xfrm>
            <a:off x="316545" y="1639478"/>
            <a:ext cx="2270815"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_tradnl" sz="2000" b="1" i="0" u="none" strike="noStrike" kern="1200" cap="none" spc="0" normalizeH="0" baseline="0" noProof="0">
                <a:ln>
                  <a:noFill/>
                </a:ln>
                <a:solidFill>
                  <a:srgbClr val="002060"/>
                </a:solidFill>
                <a:effectLst/>
                <a:uLnTx/>
                <a:uFillTx/>
                <a:latin typeface="PT Sans"/>
                <a:ea typeface="+mn-ea"/>
                <a:cs typeface="+mn-cs"/>
              </a:rPr>
              <a:t>Agosto 2013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_tradnl" sz="2000" b="0" i="0" u="none" strike="noStrike" kern="1200" cap="none" spc="0" normalizeH="0" baseline="0" noProof="0">
                <a:ln>
                  <a:noFill/>
                </a:ln>
                <a:solidFill>
                  <a:srgbClr val="002060"/>
                </a:solidFill>
                <a:effectLst/>
                <a:uLnTx/>
                <a:uFillTx/>
                <a:latin typeface="PT Sans"/>
                <a:ea typeface="+mn-ea"/>
                <a:cs typeface="+mn-cs"/>
              </a:rPr>
              <a:t>Dolutegravir fue aprobado por la FDA </a:t>
            </a:r>
          </a:p>
        </p:txBody>
      </p:sp>
      <p:sp>
        <p:nvSpPr>
          <p:cNvPr id="9" name="TextBox 8">
            <a:extLst>
              <a:ext uri="{FF2B5EF4-FFF2-40B4-BE49-F238E27FC236}">
                <a16:creationId xmlns:a16="http://schemas.microsoft.com/office/drawing/2014/main" id="{9174E9F4-065B-0FEE-85B8-2530E29D61B3}"/>
              </a:ext>
            </a:extLst>
          </p:cNvPr>
          <p:cNvSpPr txBox="1"/>
          <p:nvPr/>
        </p:nvSpPr>
        <p:spPr>
          <a:xfrm>
            <a:off x="1403605" y="3609968"/>
            <a:ext cx="6223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 sz="1200" b="0" i="0" u="none" strike="noStrike" kern="1200" cap="none" spc="0" normalizeH="0" baseline="0" noProof="0" dirty="0">
                <a:ln>
                  <a:noFill/>
                </a:ln>
                <a:solidFill>
                  <a:prstClr val="black"/>
                </a:solidFill>
                <a:effectLst/>
                <a:uLnTx/>
                <a:uFillTx/>
                <a:latin typeface="PT Sans"/>
                <a:ea typeface="+mn-ea"/>
                <a:cs typeface="+mn-cs"/>
              </a:rPr>
              <a:t>2014</a:t>
            </a:r>
          </a:p>
        </p:txBody>
      </p:sp>
      <p:sp>
        <p:nvSpPr>
          <p:cNvPr id="10" name="TextBox 9">
            <a:extLst>
              <a:ext uri="{FF2B5EF4-FFF2-40B4-BE49-F238E27FC236}">
                <a16:creationId xmlns:a16="http://schemas.microsoft.com/office/drawing/2014/main" id="{DE3AEA66-1276-6851-6193-7D365E8B5E16}"/>
              </a:ext>
            </a:extLst>
          </p:cNvPr>
          <p:cNvSpPr txBox="1"/>
          <p:nvPr/>
        </p:nvSpPr>
        <p:spPr>
          <a:xfrm>
            <a:off x="316546" y="3621170"/>
            <a:ext cx="6223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 sz="1200" b="0" i="0" u="none" strike="noStrike" kern="1200" cap="none" spc="0" normalizeH="0" baseline="0" noProof="0" dirty="0">
                <a:ln>
                  <a:noFill/>
                </a:ln>
                <a:solidFill>
                  <a:prstClr val="black"/>
                </a:solidFill>
                <a:effectLst/>
                <a:uLnTx/>
                <a:uFillTx/>
                <a:latin typeface="PT Sans"/>
                <a:ea typeface="+mn-ea"/>
                <a:cs typeface="+mn-cs"/>
              </a:rPr>
              <a:t>2013</a:t>
            </a:r>
          </a:p>
        </p:txBody>
      </p:sp>
      <p:sp>
        <p:nvSpPr>
          <p:cNvPr id="11" name="TextBox 10">
            <a:extLst>
              <a:ext uri="{FF2B5EF4-FFF2-40B4-BE49-F238E27FC236}">
                <a16:creationId xmlns:a16="http://schemas.microsoft.com/office/drawing/2014/main" id="{69FB33CD-89D4-07BE-109C-E02CBB8E1E3B}"/>
              </a:ext>
            </a:extLst>
          </p:cNvPr>
          <p:cNvSpPr txBox="1"/>
          <p:nvPr/>
        </p:nvSpPr>
        <p:spPr>
          <a:xfrm>
            <a:off x="2556599" y="3609969"/>
            <a:ext cx="6223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 sz="1200" b="0" i="0" u="none" strike="noStrike" kern="1200" cap="none" spc="0" normalizeH="0" baseline="0" noProof="0" dirty="0">
                <a:ln>
                  <a:noFill/>
                </a:ln>
                <a:solidFill>
                  <a:prstClr val="black"/>
                </a:solidFill>
                <a:effectLst/>
                <a:uLnTx/>
                <a:uFillTx/>
                <a:latin typeface="PT Sans"/>
                <a:ea typeface="+mn-ea"/>
                <a:cs typeface="+mn-cs"/>
              </a:rPr>
              <a:t>2015</a:t>
            </a:r>
          </a:p>
        </p:txBody>
      </p:sp>
      <p:sp>
        <p:nvSpPr>
          <p:cNvPr id="12" name="TextBox 11">
            <a:extLst>
              <a:ext uri="{FF2B5EF4-FFF2-40B4-BE49-F238E27FC236}">
                <a16:creationId xmlns:a16="http://schemas.microsoft.com/office/drawing/2014/main" id="{553D7108-7CFF-F755-CF3C-CDC0F09C522C}"/>
              </a:ext>
            </a:extLst>
          </p:cNvPr>
          <p:cNvSpPr txBox="1"/>
          <p:nvPr/>
        </p:nvSpPr>
        <p:spPr>
          <a:xfrm>
            <a:off x="3688411" y="3597053"/>
            <a:ext cx="6223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 sz="1200" b="0" i="0" u="none" strike="noStrike" kern="1200" cap="none" spc="0" normalizeH="0" baseline="0" noProof="0" dirty="0">
                <a:ln>
                  <a:noFill/>
                </a:ln>
                <a:solidFill>
                  <a:prstClr val="black"/>
                </a:solidFill>
                <a:effectLst/>
                <a:uLnTx/>
                <a:uFillTx/>
                <a:latin typeface="PT Sans"/>
                <a:ea typeface="+mn-ea"/>
                <a:cs typeface="+mn-cs"/>
              </a:rPr>
              <a:t>2016</a:t>
            </a:r>
          </a:p>
        </p:txBody>
      </p:sp>
      <p:cxnSp>
        <p:nvCxnSpPr>
          <p:cNvPr id="13" name="Straight Arrow Connector 12">
            <a:extLst>
              <a:ext uri="{FF2B5EF4-FFF2-40B4-BE49-F238E27FC236}">
                <a16:creationId xmlns:a16="http://schemas.microsoft.com/office/drawing/2014/main" id="{53079C1B-2928-3B94-60E5-C57398D2F947}"/>
              </a:ext>
            </a:extLst>
          </p:cNvPr>
          <p:cNvCxnSpPr>
            <a:cxnSpLocks/>
          </p:cNvCxnSpPr>
          <p:nvPr/>
        </p:nvCxnSpPr>
        <p:spPr>
          <a:xfrm flipH="1">
            <a:off x="1234304" y="2931357"/>
            <a:ext cx="3" cy="298151"/>
          </a:xfrm>
          <a:prstGeom prst="straightConnector1">
            <a:avLst/>
          </a:prstGeom>
          <a:ln>
            <a:solidFill>
              <a:schemeClr val="accent2"/>
            </a:solidFill>
            <a:tailEnd type="triangle"/>
          </a:ln>
        </p:spPr>
        <p:style>
          <a:lnRef idx="2">
            <a:schemeClr val="accent1"/>
          </a:lnRef>
          <a:fillRef idx="0">
            <a:schemeClr val="accent1"/>
          </a:fillRef>
          <a:effectRef idx="1">
            <a:schemeClr val="accent1"/>
          </a:effectRef>
          <a:fontRef idx="minor">
            <a:schemeClr val="tx1"/>
          </a:fontRef>
        </p:style>
      </p:cxnSp>
      <p:cxnSp>
        <p:nvCxnSpPr>
          <p:cNvPr id="14" name="Straight Arrow Connector 13">
            <a:extLst>
              <a:ext uri="{FF2B5EF4-FFF2-40B4-BE49-F238E27FC236}">
                <a16:creationId xmlns:a16="http://schemas.microsoft.com/office/drawing/2014/main" id="{82D08B7E-2785-D232-1186-4A9F9F479DF1}"/>
              </a:ext>
            </a:extLst>
          </p:cNvPr>
          <p:cNvCxnSpPr>
            <a:cxnSpLocks/>
          </p:cNvCxnSpPr>
          <p:nvPr/>
        </p:nvCxnSpPr>
        <p:spPr>
          <a:xfrm flipV="1">
            <a:off x="2145205" y="3752228"/>
            <a:ext cx="1" cy="307776"/>
          </a:xfrm>
          <a:prstGeom prst="straightConnector1">
            <a:avLst/>
          </a:prstGeom>
          <a:ln>
            <a:solidFill>
              <a:schemeClr val="accent2"/>
            </a:solidFill>
            <a:tailEnd type="triangle"/>
          </a:ln>
        </p:spPr>
        <p:style>
          <a:lnRef idx="2">
            <a:schemeClr val="accent1"/>
          </a:lnRef>
          <a:fillRef idx="0">
            <a:schemeClr val="accent1"/>
          </a:fillRef>
          <a:effectRef idx="1">
            <a:schemeClr val="accent1"/>
          </a:effectRef>
          <a:fontRef idx="minor">
            <a:schemeClr val="tx1"/>
          </a:fontRef>
        </p:style>
      </p:cxnSp>
      <p:sp>
        <p:nvSpPr>
          <p:cNvPr id="15" name="TextBox 14">
            <a:extLst>
              <a:ext uri="{FF2B5EF4-FFF2-40B4-BE49-F238E27FC236}">
                <a16:creationId xmlns:a16="http://schemas.microsoft.com/office/drawing/2014/main" id="{68A669B4-5D3A-FE5F-69C7-0BF2F14DED66}"/>
              </a:ext>
            </a:extLst>
          </p:cNvPr>
          <p:cNvSpPr txBox="1"/>
          <p:nvPr/>
        </p:nvSpPr>
        <p:spPr>
          <a:xfrm>
            <a:off x="4883586" y="3592634"/>
            <a:ext cx="6223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 sz="1200" b="0" i="0" u="none" strike="noStrike" kern="1200" cap="none" spc="0" normalizeH="0" baseline="0" noProof="0" dirty="0">
                <a:ln>
                  <a:noFill/>
                </a:ln>
                <a:solidFill>
                  <a:prstClr val="black"/>
                </a:solidFill>
                <a:effectLst/>
                <a:uLnTx/>
                <a:uFillTx/>
                <a:latin typeface="PT Sans"/>
                <a:ea typeface="+mn-ea"/>
                <a:cs typeface="+mn-cs"/>
              </a:rPr>
              <a:t>2017</a:t>
            </a:r>
          </a:p>
        </p:txBody>
      </p:sp>
      <p:sp>
        <p:nvSpPr>
          <p:cNvPr id="16" name="Oval 15">
            <a:extLst>
              <a:ext uri="{FF2B5EF4-FFF2-40B4-BE49-F238E27FC236}">
                <a16:creationId xmlns:a16="http://schemas.microsoft.com/office/drawing/2014/main" id="{23D9E25D-3C3D-F8CA-A190-816264DA6A33}"/>
              </a:ext>
            </a:extLst>
          </p:cNvPr>
          <p:cNvSpPr/>
          <p:nvPr/>
        </p:nvSpPr>
        <p:spPr>
          <a:xfrm>
            <a:off x="1129300" y="3373868"/>
            <a:ext cx="205409" cy="196851"/>
          </a:xfrm>
          <a:prstGeom prst="ellipse">
            <a:avLst/>
          </a:prstGeom>
          <a:gradFill>
            <a:gsLst>
              <a:gs pos="100000">
                <a:schemeClr val="accent2"/>
              </a:gs>
              <a:gs pos="100000">
                <a:schemeClr val="accent1">
                  <a:tint val="50000"/>
                  <a:shade val="100000"/>
                  <a:satMod val="350000"/>
                </a:schemeClr>
              </a:gs>
            </a:gsLst>
          </a:gra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88" b="0" i="0" u="none" strike="noStrike" kern="1200" cap="none" spc="0" normalizeH="0" baseline="0" noProof="0">
              <a:ln>
                <a:noFill/>
              </a:ln>
              <a:solidFill>
                <a:srgbClr val="FF0000"/>
              </a:solidFill>
              <a:effectLst/>
              <a:uLnTx/>
              <a:uFillTx/>
              <a:latin typeface="PT Sans"/>
              <a:ea typeface="+mn-ea"/>
              <a:cs typeface="+mn-cs"/>
            </a:endParaRPr>
          </a:p>
        </p:txBody>
      </p:sp>
      <p:cxnSp>
        <p:nvCxnSpPr>
          <p:cNvPr id="17" name="Straight Arrow Connector 16">
            <a:extLst>
              <a:ext uri="{FF2B5EF4-FFF2-40B4-BE49-F238E27FC236}">
                <a16:creationId xmlns:a16="http://schemas.microsoft.com/office/drawing/2014/main" id="{6D14907E-9080-FC3E-67CF-FCE5E513280E}"/>
              </a:ext>
            </a:extLst>
          </p:cNvPr>
          <p:cNvCxnSpPr>
            <a:cxnSpLocks/>
          </p:cNvCxnSpPr>
          <p:nvPr/>
        </p:nvCxnSpPr>
        <p:spPr>
          <a:xfrm flipV="1">
            <a:off x="10572214" y="3692542"/>
            <a:ext cx="0" cy="325493"/>
          </a:xfrm>
          <a:prstGeom prst="straightConnector1">
            <a:avLst/>
          </a:prstGeom>
          <a:ln>
            <a:solidFill>
              <a:schemeClr val="accent2"/>
            </a:solidFill>
            <a:tailEnd type="triangle"/>
          </a:ln>
        </p:spPr>
        <p:style>
          <a:lnRef idx="2">
            <a:schemeClr val="accent1"/>
          </a:lnRef>
          <a:fillRef idx="0">
            <a:schemeClr val="accent1"/>
          </a:fillRef>
          <a:effectRef idx="1">
            <a:schemeClr val="accent1"/>
          </a:effectRef>
          <a:fontRef idx="minor">
            <a:schemeClr val="tx1"/>
          </a:fontRef>
        </p:style>
      </p:cxnSp>
      <p:sp>
        <p:nvSpPr>
          <p:cNvPr id="18" name="Oval 17">
            <a:extLst>
              <a:ext uri="{FF2B5EF4-FFF2-40B4-BE49-F238E27FC236}">
                <a16:creationId xmlns:a16="http://schemas.microsoft.com/office/drawing/2014/main" id="{AB9FBF3F-E3D8-5E97-5492-176A081593B8}"/>
              </a:ext>
            </a:extLst>
          </p:cNvPr>
          <p:cNvSpPr/>
          <p:nvPr/>
        </p:nvSpPr>
        <p:spPr>
          <a:xfrm>
            <a:off x="7251345" y="3363076"/>
            <a:ext cx="205409" cy="196851"/>
          </a:xfrm>
          <a:prstGeom prst="ellipse">
            <a:avLst/>
          </a:prstGeom>
          <a:gradFill>
            <a:gsLst>
              <a:gs pos="100000">
                <a:schemeClr val="accent2"/>
              </a:gs>
              <a:gs pos="100000">
                <a:schemeClr val="accent1">
                  <a:tint val="50000"/>
                  <a:shade val="100000"/>
                  <a:satMod val="350000"/>
                </a:schemeClr>
              </a:gs>
            </a:gsLst>
          </a:gra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88" b="0" i="0" u="none" strike="noStrike" kern="1200" cap="none" spc="0" normalizeH="0" baseline="0" noProof="0">
              <a:ln>
                <a:noFill/>
              </a:ln>
              <a:solidFill>
                <a:srgbClr val="FF0000"/>
              </a:solidFill>
              <a:effectLst/>
              <a:uLnTx/>
              <a:uFillTx/>
              <a:latin typeface="PT Sans"/>
              <a:ea typeface="+mn-ea"/>
              <a:cs typeface="+mn-cs"/>
            </a:endParaRPr>
          </a:p>
        </p:txBody>
      </p:sp>
      <p:sp>
        <p:nvSpPr>
          <p:cNvPr id="19" name="TextBox 18">
            <a:extLst>
              <a:ext uri="{FF2B5EF4-FFF2-40B4-BE49-F238E27FC236}">
                <a16:creationId xmlns:a16="http://schemas.microsoft.com/office/drawing/2014/main" id="{6F16FAE2-C8C3-1AB3-A676-A5357337E208}"/>
              </a:ext>
            </a:extLst>
          </p:cNvPr>
          <p:cNvSpPr txBox="1"/>
          <p:nvPr/>
        </p:nvSpPr>
        <p:spPr>
          <a:xfrm>
            <a:off x="9255764" y="4138231"/>
            <a:ext cx="2632901"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_tradnl" sz="2000" b="1" i="0" u="none" strike="noStrike" kern="1200" cap="none" spc="0" normalizeH="0" baseline="0" noProof="0" dirty="0">
                <a:ln>
                  <a:noFill/>
                </a:ln>
                <a:solidFill>
                  <a:srgbClr val="002060"/>
                </a:solidFill>
                <a:effectLst/>
                <a:uLnTx/>
                <a:uFillTx/>
                <a:latin typeface="PT Sans"/>
                <a:ea typeface="+mn-ea"/>
                <a:cs typeface="+mn-cs"/>
              </a:rPr>
              <a:t>Dic 2022 :</a:t>
            </a:r>
            <a:r>
              <a:rPr kumimoji="0" lang="es-ES_tradnl" sz="2000" b="0" i="0" u="none" strike="noStrike" kern="1200" cap="none" spc="0" normalizeH="0" baseline="0" noProof="0" dirty="0">
                <a:ln>
                  <a:noFill/>
                </a:ln>
                <a:solidFill>
                  <a:srgbClr val="002060"/>
                </a:solidFill>
                <a:effectLst/>
                <a:uLnTx/>
                <a:uFillTx/>
                <a:latin typeface="PT Sans"/>
                <a:ea typeface="+mn-ea"/>
                <a:cs typeface="+mn-cs"/>
              </a:rPr>
              <a:t> 904 millones de cajas de TLD y DTG genérico suministradas en 127 países</a:t>
            </a:r>
          </a:p>
        </p:txBody>
      </p:sp>
      <p:sp>
        <p:nvSpPr>
          <p:cNvPr id="20" name="TextBox 19">
            <a:extLst>
              <a:ext uri="{FF2B5EF4-FFF2-40B4-BE49-F238E27FC236}">
                <a16:creationId xmlns:a16="http://schemas.microsoft.com/office/drawing/2014/main" id="{CCEA8026-6BB6-C451-3057-306515E1C208}"/>
              </a:ext>
            </a:extLst>
          </p:cNvPr>
          <p:cNvSpPr txBox="1"/>
          <p:nvPr/>
        </p:nvSpPr>
        <p:spPr>
          <a:xfrm>
            <a:off x="6057062" y="3590176"/>
            <a:ext cx="6223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 sz="1200" b="0" i="0" u="none" strike="noStrike" kern="1200" cap="none" spc="0" normalizeH="0" baseline="0" noProof="0" dirty="0">
                <a:ln>
                  <a:noFill/>
                </a:ln>
                <a:solidFill>
                  <a:prstClr val="black"/>
                </a:solidFill>
                <a:effectLst/>
                <a:uLnTx/>
                <a:uFillTx/>
                <a:latin typeface="PT Sans"/>
                <a:ea typeface="+mn-ea"/>
                <a:cs typeface="+mn-cs"/>
              </a:rPr>
              <a:t>2018</a:t>
            </a:r>
          </a:p>
        </p:txBody>
      </p:sp>
      <p:sp>
        <p:nvSpPr>
          <p:cNvPr id="21" name="Oval 20">
            <a:extLst>
              <a:ext uri="{FF2B5EF4-FFF2-40B4-BE49-F238E27FC236}">
                <a16:creationId xmlns:a16="http://schemas.microsoft.com/office/drawing/2014/main" id="{0FF6D49D-B708-D8FF-D376-029679E79A70}"/>
              </a:ext>
            </a:extLst>
          </p:cNvPr>
          <p:cNvSpPr/>
          <p:nvPr/>
        </p:nvSpPr>
        <p:spPr>
          <a:xfrm>
            <a:off x="2040461" y="3361487"/>
            <a:ext cx="205409" cy="196851"/>
          </a:xfrm>
          <a:prstGeom prst="ellipse">
            <a:avLst/>
          </a:prstGeom>
          <a:gradFill>
            <a:gsLst>
              <a:gs pos="100000">
                <a:schemeClr val="accent2"/>
              </a:gs>
              <a:gs pos="100000">
                <a:schemeClr val="accent1">
                  <a:tint val="50000"/>
                  <a:shade val="100000"/>
                  <a:satMod val="350000"/>
                </a:schemeClr>
              </a:gs>
            </a:gsLst>
          </a:gra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88" b="0" i="0" u="none" strike="noStrike" kern="1200" cap="none" spc="0" normalizeH="0" baseline="0" noProof="0" dirty="0">
              <a:ln>
                <a:noFill/>
              </a:ln>
              <a:solidFill>
                <a:srgbClr val="FF0000"/>
              </a:solidFill>
              <a:effectLst/>
              <a:uLnTx/>
              <a:uFillTx/>
              <a:latin typeface="PT Sans"/>
              <a:ea typeface="+mn-ea"/>
              <a:cs typeface="+mn-cs"/>
            </a:endParaRPr>
          </a:p>
        </p:txBody>
      </p:sp>
      <p:cxnSp>
        <p:nvCxnSpPr>
          <p:cNvPr id="22" name="Straight Arrow Connector 21">
            <a:extLst>
              <a:ext uri="{FF2B5EF4-FFF2-40B4-BE49-F238E27FC236}">
                <a16:creationId xmlns:a16="http://schemas.microsoft.com/office/drawing/2014/main" id="{555D873E-ECF4-032B-FD57-805239012D52}"/>
              </a:ext>
            </a:extLst>
          </p:cNvPr>
          <p:cNvCxnSpPr>
            <a:cxnSpLocks/>
          </p:cNvCxnSpPr>
          <p:nvPr/>
        </p:nvCxnSpPr>
        <p:spPr>
          <a:xfrm flipH="1">
            <a:off x="7354049" y="2978765"/>
            <a:ext cx="3" cy="298151"/>
          </a:xfrm>
          <a:prstGeom prst="straightConnector1">
            <a:avLst/>
          </a:prstGeom>
          <a:ln>
            <a:solidFill>
              <a:schemeClr val="accent2"/>
            </a:solidFill>
            <a:tailEnd type="triangle"/>
          </a:ln>
        </p:spPr>
        <p:style>
          <a:lnRef idx="2">
            <a:schemeClr val="accent1"/>
          </a:lnRef>
          <a:fillRef idx="0">
            <a:schemeClr val="accent1"/>
          </a:fillRef>
          <a:effectRef idx="1">
            <a:schemeClr val="accent1"/>
          </a:effectRef>
          <a:fontRef idx="minor">
            <a:schemeClr val="tx1"/>
          </a:fontRef>
        </p:style>
      </p:cxnSp>
      <p:sp>
        <p:nvSpPr>
          <p:cNvPr id="23" name="Oval 22">
            <a:extLst>
              <a:ext uri="{FF2B5EF4-FFF2-40B4-BE49-F238E27FC236}">
                <a16:creationId xmlns:a16="http://schemas.microsoft.com/office/drawing/2014/main" id="{4B7401D4-7653-B4FC-7ACE-62C1329A3A06}"/>
              </a:ext>
            </a:extLst>
          </p:cNvPr>
          <p:cNvSpPr/>
          <p:nvPr/>
        </p:nvSpPr>
        <p:spPr>
          <a:xfrm>
            <a:off x="10442042" y="3377691"/>
            <a:ext cx="205409" cy="196851"/>
          </a:xfrm>
          <a:prstGeom prst="ellipse">
            <a:avLst/>
          </a:prstGeom>
          <a:gradFill>
            <a:gsLst>
              <a:gs pos="100000">
                <a:schemeClr val="accent2"/>
              </a:gs>
              <a:gs pos="100000">
                <a:schemeClr val="accent1">
                  <a:tint val="50000"/>
                  <a:shade val="100000"/>
                  <a:satMod val="350000"/>
                </a:schemeClr>
              </a:gs>
            </a:gsLst>
          </a:gra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88" b="0" i="0" u="none" strike="noStrike" kern="1200" cap="none" spc="0" normalizeH="0" baseline="0" noProof="0" dirty="0">
              <a:ln>
                <a:noFill/>
              </a:ln>
              <a:solidFill>
                <a:srgbClr val="FF0000"/>
              </a:solidFill>
              <a:effectLst/>
              <a:uLnTx/>
              <a:uFillTx/>
              <a:latin typeface="PT Sans"/>
              <a:ea typeface="+mn-ea"/>
              <a:cs typeface="+mn-cs"/>
            </a:endParaRPr>
          </a:p>
        </p:txBody>
      </p:sp>
      <p:sp>
        <p:nvSpPr>
          <p:cNvPr id="24" name="TextBox 23">
            <a:extLst>
              <a:ext uri="{FF2B5EF4-FFF2-40B4-BE49-F238E27FC236}">
                <a16:creationId xmlns:a16="http://schemas.microsoft.com/office/drawing/2014/main" id="{B4EAC71C-D918-6063-2964-752ED6069B3B}"/>
              </a:ext>
            </a:extLst>
          </p:cNvPr>
          <p:cNvSpPr txBox="1"/>
          <p:nvPr/>
        </p:nvSpPr>
        <p:spPr>
          <a:xfrm>
            <a:off x="7183459" y="3589482"/>
            <a:ext cx="6223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 sz="1200" b="0" i="0" u="none" strike="noStrike" kern="1200" cap="none" spc="0" normalizeH="0" baseline="0" noProof="0" dirty="0">
                <a:ln>
                  <a:noFill/>
                </a:ln>
                <a:solidFill>
                  <a:prstClr val="black"/>
                </a:solidFill>
                <a:effectLst/>
                <a:uLnTx/>
                <a:uFillTx/>
                <a:latin typeface="PT Sans"/>
                <a:ea typeface="+mn-ea"/>
                <a:cs typeface="+mn-cs"/>
              </a:rPr>
              <a:t>2019</a:t>
            </a:r>
          </a:p>
        </p:txBody>
      </p:sp>
      <p:sp>
        <p:nvSpPr>
          <p:cNvPr id="25" name="TextBox 24">
            <a:extLst>
              <a:ext uri="{FF2B5EF4-FFF2-40B4-BE49-F238E27FC236}">
                <a16:creationId xmlns:a16="http://schemas.microsoft.com/office/drawing/2014/main" id="{488A8D26-D1BE-2A46-F503-ABDE25733C93}"/>
              </a:ext>
            </a:extLst>
          </p:cNvPr>
          <p:cNvSpPr txBox="1"/>
          <p:nvPr/>
        </p:nvSpPr>
        <p:spPr>
          <a:xfrm>
            <a:off x="8453609" y="3559927"/>
            <a:ext cx="6223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 sz="1200" b="0" i="0" u="none" strike="noStrike" kern="1200" cap="none" spc="0" normalizeH="0" baseline="0" noProof="0" dirty="0">
                <a:ln>
                  <a:noFill/>
                </a:ln>
                <a:solidFill>
                  <a:prstClr val="black"/>
                </a:solidFill>
                <a:effectLst/>
                <a:uLnTx/>
                <a:uFillTx/>
                <a:latin typeface="PT Sans"/>
                <a:ea typeface="+mn-ea"/>
                <a:cs typeface="+mn-cs"/>
              </a:rPr>
              <a:t>2020</a:t>
            </a:r>
          </a:p>
        </p:txBody>
      </p:sp>
      <p:sp>
        <p:nvSpPr>
          <p:cNvPr id="26" name="TextBox 25">
            <a:extLst>
              <a:ext uri="{FF2B5EF4-FFF2-40B4-BE49-F238E27FC236}">
                <a16:creationId xmlns:a16="http://schemas.microsoft.com/office/drawing/2014/main" id="{64365A19-E3C6-77CD-78F7-8252F4761FA8}"/>
              </a:ext>
            </a:extLst>
          </p:cNvPr>
          <p:cNvSpPr txBox="1"/>
          <p:nvPr/>
        </p:nvSpPr>
        <p:spPr>
          <a:xfrm>
            <a:off x="5917583" y="1625771"/>
            <a:ext cx="3158313"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_tradnl" sz="2000" b="1" i="0" u="none" strike="noStrike" kern="1200" cap="none" spc="0" normalizeH="0" baseline="0" noProof="0" dirty="0">
                <a:ln>
                  <a:noFill/>
                </a:ln>
                <a:solidFill>
                  <a:srgbClr val="002060"/>
                </a:solidFill>
                <a:effectLst/>
                <a:uLnTx/>
                <a:uFillTx/>
                <a:latin typeface="PT Sans"/>
                <a:ea typeface="+mn-ea"/>
                <a:cs typeface="+mn-cs"/>
              </a:rPr>
              <a:t>Julio 2018: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_tradnl" sz="2000" b="0" i="0" u="none" strike="noStrike" kern="1200" cap="none" spc="0" normalizeH="0" baseline="0" noProof="0" dirty="0">
                <a:ln>
                  <a:noFill/>
                </a:ln>
                <a:solidFill>
                  <a:srgbClr val="002060"/>
                </a:solidFill>
                <a:effectLst/>
                <a:uLnTx/>
                <a:uFillTx/>
                <a:latin typeface="PT Sans"/>
                <a:ea typeface="+mn-ea"/>
                <a:cs typeface="+mn-cs"/>
              </a:rPr>
              <a:t>La OMS recomienda el TLD en primera línea (opción preferida)</a:t>
            </a:r>
          </a:p>
        </p:txBody>
      </p:sp>
      <p:cxnSp>
        <p:nvCxnSpPr>
          <p:cNvPr id="27" name="Straight Arrow Connector 26">
            <a:extLst>
              <a:ext uri="{FF2B5EF4-FFF2-40B4-BE49-F238E27FC236}">
                <a16:creationId xmlns:a16="http://schemas.microsoft.com/office/drawing/2014/main" id="{101C80E5-DD99-8A02-7B5E-6BA533EED102}"/>
              </a:ext>
            </a:extLst>
          </p:cNvPr>
          <p:cNvCxnSpPr>
            <a:cxnSpLocks/>
          </p:cNvCxnSpPr>
          <p:nvPr/>
        </p:nvCxnSpPr>
        <p:spPr>
          <a:xfrm flipV="1">
            <a:off x="5563813" y="3752228"/>
            <a:ext cx="0" cy="325493"/>
          </a:xfrm>
          <a:prstGeom prst="straightConnector1">
            <a:avLst/>
          </a:prstGeom>
          <a:ln>
            <a:solidFill>
              <a:schemeClr val="accent2"/>
            </a:solidFill>
            <a:tailEnd type="triangle"/>
          </a:ln>
        </p:spPr>
        <p:style>
          <a:lnRef idx="2">
            <a:schemeClr val="accent1"/>
          </a:lnRef>
          <a:fillRef idx="0">
            <a:schemeClr val="accent1"/>
          </a:fillRef>
          <a:effectRef idx="1">
            <a:schemeClr val="accent1"/>
          </a:effectRef>
          <a:fontRef idx="minor">
            <a:schemeClr val="tx1"/>
          </a:fontRef>
        </p:style>
      </p:cxnSp>
      <p:sp>
        <p:nvSpPr>
          <p:cNvPr id="28" name="Oval 27">
            <a:extLst>
              <a:ext uri="{FF2B5EF4-FFF2-40B4-BE49-F238E27FC236}">
                <a16:creationId xmlns:a16="http://schemas.microsoft.com/office/drawing/2014/main" id="{FE279D30-50A1-D80B-E9F1-D1EA8E719BB2}"/>
              </a:ext>
            </a:extLst>
          </p:cNvPr>
          <p:cNvSpPr/>
          <p:nvPr/>
        </p:nvSpPr>
        <p:spPr>
          <a:xfrm>
            <a:off x="5484688" y="3386373"/>
            <a:ext cx="205409" cy="196851"/>
          </a:xfrm>
          <a:prstGeom prst="ellipse">
            <a:avLst/>
          </a:prstGeom>
          <a:gradFill>
            <a:gsLst>
              <a:gs pos="100000">
                <a:schemeClr val="accent2"/>
              </a:gs>
              <a:gs pos="100000">
                <a:schemeClr val="accent1">
                  <a:tint val="50000"/>
                  <a:shade val="100000"/>
                  <a:satMod val="350000"/>
                </a:schemeClr>
              </a:gs>
            </a:gsLst>
          </a:gra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88" b="0" i="0" u="none" strike="noStrike" kern="1200" cap="none" spc="0" normalizeH="0" baseline="0" noProof="0">
              <a:ln>
                <a:noFill/>
              </a:ln>
              <a:solidFill>
                <a:srgbClr val="FF0000"/>
              </a:solidFill>
              <a:effectLst/>
              <a:uLnTx/>
              <a:uFillTx/>
              <a:latin typeface="PT Sans"/>
              <a:ea typeface="+mn-ea"/>
              <a:cs typeface="+mn-cs"/>
            </a:endParaRPr>
          </a:p>
        </p:txBody>
      </p:sp>
      <p:sp>
        <p:nvSpPr>
          <p:cNvPr id="29" name="TextBox 28">
            <a:extLst>
              <a:ext uri="{FF2B5EF4-FFF2-40B4-BE49-F238E27FC236}">
                <a16:creationId xmlns:a16="http://schemas.microsoft.com/office/drawing/2014/main" id="{C1A0022A-8973-A32C-5D38-74D9FD6F9EC5}"/>
              </a:ext>
            </a:extLst>
          </p:cNvPr>
          <p:cNvSpPr txBox="1"/>
          <p:nvPr/>
        </p:nvSpPr>
        <p:spPr>
          <a:xfrm>
            <a:off x="9592050" y="3578290"/>
            <a:ext cx="6223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 sz="1200" b="0" i="0" u="none" strike="noStrike" kern="1200" cap="none" spc="0" normalizeH="0" baseline="0" noProof="0" dirty="0">
                <a:ln>
                  <a:noFill/>
                </a:ln>
                <a:solidFill>
                  <a:prstClr val="black"/>
                </a:solidFill>
                <a:effectLst/>
                <a:uLnTx/>
                <a:uFillTx/>
                <a:latin typeface="PT Sans"/>
                <a:ea typeface="+mn-ea"/>
                <a:cs typeface="+mn-cs"/>
              </a:rPr>
              <a:t>2021</a:t>
            </a:r>
          </a:p>
        </p:txBody>
      </p:sp>
      <p:sp>
        <p:nvSpPr>
          <p:cNvPr id="30" name="TextBox 29">
            <a:extLst>
              <a:ext uri="{FF2B5EF4-FFF2-40B4-BE49-F238E27FC236}">
                <a16:creationId xmlns:a16="http://schemas.microsoft.com/office/drawing/2014/main" id="{6041F2D8-EC8A-F99F-6265-36653EB88A0D}"/>
              </a:ext>
            </a:extLst>
          </p:cNvPr>
          <p:cNvSpPr txBox="1"/>
          <p:nvPr/>
        </p:nvSpPr>
        <p:spPr>
          <a:xfrm>
            <a:off x="506145" y="4132933"/>
            <a:ext cx="3182261" cy="16312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_tradnl" sz="2000" b="1" i="0" u="none" strike="noStrike" kern="1200" cap="none" spc="0" normalizeH="0" baseline="0" noProof="0">
                <a:ln>
                  <a:noFill/>
                </a:ln>
                <a:solidFill>
                  <a:srgbClr val="002060"/>
                </a:solidFill>
                <a:effectLst/>
                <a:uLnTx/>
                <a:uFillTx/>
                <a:latin typeface="PT Sans"/>
                <a:ea typeface="+mn-ea"/>
                <a:cs typeface="+mn-cs"/>
              </a:rPr>
              <a:t>Abril 2014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_tradnl" sz="2000" b="0" i="0" u="none" strike="noStrike" kern="1200" cap="none" spc="0" normalizeH="0" baseline="0" noProof="0">
                <a:ln>
                  <a:noFill/>
                </a:ln>
                <a:solidFill>
                  <a:srgbClr val="002060"/>
                </a:solidFill>
                <a:effectLst/>
                <a:uLnTx/>
                <a:uFillTx/>
                <a:latin typeface="PT Sans"/>
                <a:ea typeface="+mn-ea"/>
                <a:cs typeface="+mn-cs"/>
              </a:rPr>
              <a:t>Licencia entre ViiV y MPP que permite el desarrollo de genericos del DTG y de TLD</a:t>
            </a:r>
          </a:p>
        </p:txBody>
      </p:sp>
      <p:sp>
        <p:nvSpPr>
          <p:cNvPr id="31" name="TextBox 30">
            <a:extLst>
              <a:ext uri="{FF2B5EF4-FFF2-40B4-BE49-F238E27FC236}">
                <a16:creationId xmlns:a16="http://schemas.microsoft.com/office/drawing/2014/main" id="{AA0BE5E8-D597-BBE8-37E5-F2CE248039C7}"/>
              </a:ext>
            </a:extLst>
          </p:cNvPr>
          <p:cNvSpPr txBox="1"/>
          <p:nvPr/>
        </p:nvSpPr>
        <p:spPr>
          <a:xfrm>
            <a:off x="4883586" y="4247997"/>
            <a:ext cx="3165532"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_tradnl" sz="2000" b="1" i="0" u="none" strike="noStrike" kern="1200" cap="none" spc="0" normalizeH="0" baseline="0" noProof="0" dirty="0">
                <a:ln>
                  <a:noFill/>
                </a:ln>
                <a:solidFill>
                  <a:srgbClr val="002060"/>
                </a:solidFill>
                <a:effectLst/>
                <a:uLnTx/>
                <a:uFillTx/>
                <a:latin typeface="PT Sans"/>
                <a:ea typeface="+mn-ea"/>
                <a:cs typeface="+mn-cs"/>
              </a:rPr>
              <a:t>Agosto 2017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_tradnl" sz="2000" b="0" i="0" u="none" strike="noStrike" kern="1200" cap="none" spc="0" normalizeH="0" baseline="0" noProof="0" dirty="0">
                <a:ln>
                  <a:noFill/>
                </a:ln>
                <a:solidFill>
                  <a:srgbClr val="002060"/>
                </a:solidFill>
                <a:effectLst/>
                <a:uLnTx/>
                <a:uFillTx/>
                <a:latin typeface="PT Sans"/>
                <a:ea typeface="+mn-ea"/>
                <a:cs typeface="+mn-cs"/>
              </a:rPr>
              <a:t>Se aprueba el DTG genérico y la combinación TLD</a:t>
            </a:r>
          </a:p>
        </p:txBody>
      </p:sp>
    </p:spTree>
    <p:extLst>
      <p:ext uri="{BB962C8B-B14F-4D97-AF65-F5344CB8AC3E}">
        <p14:creationId xmlns:p14="http://schemas.microsoft.com/office/powerpoint/2010/main" val="257977810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A60E93-139F-9D10-E51B-0D9AE1A0BDB6}"/>
              </a:ext>
            </a:extLst>
          </p:cNvPr>
          <p:cNvSpPr>
            <a:spLocks noGrp="1"/>
          </p:cNvSpPr>
          <p:nvPr>
            <p:ph type="title"/>
          </p:nvPr>
        </p:nvSpPr>
        <p:spPr>
          <a:xfrm>
            <a:off x="2242603" y="89786"/>
            <a:ext cx="9519026" cy="636864"/>
          </a:xfrm>
        </p:spPr>
        <p:txBody>
          <a:bodyPr/>
          <a:lstStyle/>
          <a:p>
            <a:pPr algn="r"/>
            <a:r>
              <a:rPr lang="es-ES" sz="2400" dirty="0"/>
              <a:t>Tiempo de llegada de </a:t>
            </a:r>
            <a:r>
              <a:rPr lang="es-ES" sz="2400" dirty="0" err="1"/>
              <a:t>Tenofovir</a:t>
            </a:r>
            <a:r>
              <a:rPr lang="es-ES" sz="2400" dirty="0"/>
              <a:t> en </a:t>
            </a:r>
            <a:r>
              <a:rPr lang="es-ES" sz="2400" dirty="0" err="1"/>
              <a:t>pa</a:t>
            </a:r>
            <a:r>
              <a:rPr lang="en-ES" sz="2400" dirty="0"/>
              <a:t>íses en desarrollo</a:t>
            </a:r>
            <a:endParaRPr lang="en-CH" sz="2400" dirty="0"/>
          </a:p>
        </p:txBody>
      </p:sp>
      <p:sp>
        <p:nvSpPr>
          <p:cNvPr id="4" name="Right Arrow 3">
            <a:extLst>
              <a:ext uri="{FF2B5EF4-FFF2-40B4-BE49-F238E27FC236}">
                <a16:creationId xmlns:a16="http://schemas.microsoft.com/office/drawing/2014/main" id="{079D6FC9-4A89-C886-48AD-DCD008367D18}"/>
              </a:ext>
            </a:extLst>
          </p:cNvPr>
          <p:cNvSpPr/>
          <p:nvPr/>
        </p:nvSpPr>
        <p:spPr>
          <a:xfrm>
            <a:off x="4196430" y="4504748"/>
            <a:ext cx="4838701" cy="606146"/>
          </a:xfrm>
          <a:prstGeom prst="rightArrow">
            <a:avLst/>
          </a:prstGeom>
          <a:solidFill>
            <a:srgbClr val="4F81BD"/>
          </a:solidFill>
          <a:ln w="25400" cap="flat" cmpd="sng" algn="ctr">
            <a:solidFill>
              <a:srgbClr val="4F81BD">
                <a:shade val="50000"/>
              </a:srgbClr>
            </a:solidFill>
            <a:prstDash val="solid"/>
          </a:ln>
          <a:effectLst/>
        </p:spPr>
        <p:txBody>
          <a:bodyPr rtlCol="0" anchor="ctr"/>
          <a:lstStyle/>
          <a:p>
            <a:pPr algn="ctr" defTabSz="685750" fontAlgn="base">
              <a:spcBef>
                <a:spcPct val="0"/>
              </a:spcBef>
              <a:spcAft>
                <a:spcPct val="0"/>
              </a:spcAft>
            </a:pPr>
            <a:r>
              <a:rPr lang="en-GB" sz="1600" b="1" dirty="0">
                <a:solidFill>
                  <a:schemeClr val="bg1"/>
                </a:solidFill>
              </a:rPr>
              <a:t>10-11 years</a:t>
            </a:r>
            <a:endParaRPr lang="en-GB" sz="1400" b="1" kern="0" dirty="0">
              <a:solidFill>
                <a:schemeClr val="bg1"/>
              </a:solidFill>
              <a:latin typeface="Trebuchet MS"/>
            </a:endParaRPr>
          </a:p>
        </p:txBody>
      </p:sp>
      <p:graphicFrame>
        <p:nvGraphicFramePr>
          <p:cNvPr id="5" name="Chart 4">
            <a:extLst>
              <a:ext uri="{FF2B5EF4-FFF2-40B4-BE49-F238E27FC236}">
                <a16:creationId xmlns:a16="http://schemas.microsoft.com/office/drawing/2014/main" id="{90609A2C-0EDB-D7D1-5744-34A8B6515D44}"/>
              </a:ext>
            </a:extLst>
          </p:cNvPr>
          <p:cNvGraphicFramePr/>
          <p:nvPr/>
        </p:nvGraphicFramePr>
        <p:xfrm>
          <a:off x="1643699" y="1561897"/>
          <a:ext cx="8686861" cy="2990205"/>
        </p:xfrm>
        <a:graphic>
          <a:graphicData uri="http://schemas.openxmlformats.org/drawingml/2006/chart">
            <c:chart xmlns:c="http://schemas.openxmlformats.org/drawingml/2006/chart" xmlns:r="http://schemas.openxmlformats.org/officeDocument/2006/relationships" r:id="rId2"/>
          </a:graphicData>
        </a:graphic>
      </p:graphicFrame>
      <p:sp>
        <p:nvSpPr>
          <p:cNvPr id="6" name="Line Callout 1 5">
            <a:extLst>
              <a:ext uri="{FF2B5EF4-FFF2-40B4-BE49-F238E27FC236}">
                <a16:creationId xmlns:a16="http://schemas.microsoft.com/office/drawing/2014/main" id="{3B373BA0-6DEA-55DA-04FE-D4DC3FB865AA}"/>
              </a:ext>
            </a:extLst>
          </p:cNvPr>
          <p:cNvSpPr/>
          <p:nvPr/>
        </p:nvSpPr>
        <p:spPr>
          <a:xfrm>
            <a:off x="7775798" y="5316131"/>
            <a:ext cx="2691251" cy="590894"/>
          </a:xfrm>
          <a:prstGeom prst="borderCallout1">
            <a:avLst>
              <a:gd name="adj1" fmla="val -250"/>
              <a:gd name="adj2" fmla="val 46930"/>
              <a:gd name="adj3" fmla="val -142659"/>
              <a:gd name="adj4" fmla="val 46862"/>
            </a:avLst>
          </a:prstGeom>
          <a:solidFill>
            <a:srgbClr val="C0504D"/>
          </a:solidFill>
          <a:ln w="25400" cap="flat" cmpd="sng" algn="ctr">
            <a:solidFill>
              <a:srgbClr val="4F81BD">
                <a:shade val="50000"/>
              </a:srgbClr>
            </a:solidFill>
            <a:prstDash val="solid"/>
          </a:ln>
          <a:effectLst/>
        </p:spPr>
        <p:txBody>
          <a:bodyPr lIns="0" tIns="36000" rIns="0" bIns="36000" rtlCol="0" anchor="ctr"/>
          <a:lstStyle/>
          <a:p>
            <a:pPr algn="ctr" defTabSz="685750" fontAlgn="base">
              <a:spcBef>
                <a:spcPct val="0"/>
              </a:spcBef>
              <a:spcAft>
                <a:spcPct val="0"/>
              </a:spcAft>
            </a:pPr>
            <a:r>
              <a:rPr lang="fr-FR" sz="1688" dirty="0" err="1">
                <a:solidFill>
                  <a:schemeClr val="bg1"/>
                </a:solidFill>
              </a:rPr>
              <a:t>Beginning</a:t>
            </a:r>
            <a:r>
              <a:rPr lang="fr-FR" sz="1688" dirty="0">
                <a:solidFill>
                  <a:schemeClr val="bg1"/>
                </a:solidFill>
              </a:rPr>
              <a:t> of scale-up in </a:t>
            </a:r>
            <a:r>
              <a:rPr lang="fr-FR" sz="1688" dirty="0" err="1">
                <a:solidFill>
                  <a:schemeClr val="bg1"/>
                </a:solidFill>
              </a:rPr>
              <a:t>LMICs</a:t>
            </a:r>
            <a:endParaRPr lang="en-GB" sz="1600" kern="0" dirty="0">
              <a:solidFill>
                <a:schemeClr val="bg1"/>
              </a:solidFill>
              <a:latin typeface="Trebuchet MS"/>
            </a:endParaRPr>
          </a:p>
        </p:txBody>
      </p:sp>
      <p:sp>
        <p:nvSpPr>
          <p:cNvPr id="7" name="Line Callout 1 6">
            <a:extLst>
              <a:ext uri="{FF2B5EF4-FFF2-40B4-BE49-F238E27FC236}">
                <a16:creationId xmlns:a16="http://schemas.microsoft.com/office/drawing/2014/main" id="{97028E7E-B840-3797-095C-43D7A8B4C406}"/>
              </a:ext>
            </a:extLst>
          </p:cNvPr>
          <p:cNvSpPr/>
          <p:nvPr/>
        </p:nvSpPr>
        <p:spPr>
          <a:xfrm>
            <a:off x="3073243" y="5261023"/>
            <a:ext cx="2322576" cy="590894"/>
          </a:xfrm>
          <a:prstGeom prst="borderCallout1">
            <a:avLst>
              <a:gd name="adj1" fmla="val -250"/>
              <a:gd name="adj2" fmla="val 46930"/>
              <a:gd name="adj3" fmla="val -128931"/>
              <a:gd name="adj4" fmla="val 47253"/>
            </a:avLst>
          </a:prstGeom>
          <a:solidFill>
            <a:srgbClr val="C0504D"/>
          </a:solidFill>
          <a:ln w="25400" cap="flat" cmpd="sng" algn="ctr">
            <a:solidFill>
              <a:srgbClr val="4F81BD">
                <a:shade val="50000"/>
              </a:srgbClr>
            </a:solidFill>
            <a:prstDash val="solid"/>
          </a:ln>
          <a:effectLst/>
        </p:spPr>
        <p:txBody>
          <a:bodyPr lIns="0" tIns="36000" rIns="0" bIns="36000" rtlCol="0" anchor="ctr"/>
          <a:lstStyle/>
          <a:p>
            <a:pPr algn="ctr" defTabSz="685750" fontAlgn="base">
              <a:spcBef>
                <a:spcPct val="0"/>
              </a:spcBef>
              <a:spcAft>
                <a:spcPct val="0"/>
              </a:spcAft>
            </a:pPr>
            <a:r>
              <a:rPr lang="fr-FR" sz="1688" dirty="0" err="1">
                <a:solidFill>
                  <a:schemeClr val="bg1"/>
                </a:solidFill>
              </a:rPr>
              <a:t>Approval</a:t>
            </a:r>
            <a:r>
              <a:rPr lang="fr-FR" sz="1688" dirty="0">
                <a:solidFill>
                  <a:schemeClr val="bg1"/>
                </a:solidFill>
              </a:rPr>
              <a:t> of </a:t>
            </a:r>
            <a:r>
              <a:rPr lang="fr-FR" sz="1688" dirty="0" err="1">
                <a:solidFill>
                  <a:schemeClr val="bg1"/>
                </a:solidFill>
              </a:rPr>
              <a:t>tenofovir</a:t>
            </a:r>
            <a:r>
              <a:rPr lang="fr-FR" sz="1688" dirty="0">
                <a:solidFill>
                  <a:schemeClr val="bg1"/>
                </a:solidFill>
              </a:rPr>
              <a:t> by the US FDA</a:t>
            </a:r>
            <a:endParaRPr lang="en-US" sz="1600" kern="0" dirty="0">
              <a:solidFill>
                <a:schemeClr val="bg1"/>
              </a:solidFill>
              <a:latin typeface="Trebuchet MS"/>
            </a:endParaRPr>
          </a:p>
        </p:txBody>
      </p:sp>
      <p:sp>
        <p:nvSpPr>
          <p:cNvPr id="8" name="5-Point Star 27">
            <a:extLst>
              <a:ext uri="{FF2B5EF4-FFF2-40B4-BE49-F238E27FC236}">
                <a16:creationId xmlns:a16="http://schemas.microsoft.com/office/drawing/2014/main" id="{66B933C5-412C-24F8-60AB-10E365C297D5}"/>
              </a:ext>
            </a:extLst>
          </p:cNvPr>
          <p:cNvSpPr/>
          <p:nvPr/>
        </p:nvSpPr>
        <p:spPr>
          <a:xfrm>
            <a:off x="8851279" y="3508042"/>
            <a:ext cx="430559" cy="306952"/>
          </a:xfrm>
          <a:prstGeom prst="star5">
            <a:avLst/>
          </a:prstGeom>
          <a:solidFill>
            <a:srgbClr val="C0504D"/>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457166" fontAlgn="base">
              <a:spcBef>
                <a:spcPct val="0"/>
              </a:spcBef>
              <a:spcAft>
                <a:spcPct val="0"/>
              </a:spcAft>
              <a:defRPr/>
            </a:pPr>
            <a:endParaRPr lang="en-US" kern="0">
              <a:solidFill>
                <a:prstClr val="white"/>
              </a:solidFill>
              <a:latin typeface="Trebuchet MS"/>
            </a:endParaRPr>
          </a:p>
        </p:txBody>
      </p:sp>
      <p:sp>
        <p:nvSpPr>
          <p:cNvPr id="9" name="TextBox 8">
            <a:extLst>
              <a:ext uri="{FF2B5EF4-FFF2-40B4-BE49-F238E27FC236}">
                <a16:creationId xmlns:a16="http://schemas.microsoft.com/office/drawing/2014/main" id="{50BF8C25-6A0F-6956-EA34-1B3A52F4F2C7}"/>
              </a:ext>
            </a:extLst>
          </p:cNvPr>
          <p:cNvSpPr txBox="1"/>
          <p:nvPr/>
        </p:nvSpPr>
        <p:spPr>
          <a:xfrm>
            <a:off x="3913024" y="1285442"/>
            <a:ext cx="4148209" cy="400110"/>
          </a:xfrm>
          <a:prstGeom prst="rect">
            <a:avLst/>
          </a:prstGeom>
          <a:noFill/>
        </p:spPr>
        <p:txBody>
          <a:bodyPr wrap="square" rtlCol="0">
            <a:spAutoFit/>
          </a:bodyPr>
          <a:lstStyle/>
          <a:p>
            <a:pPr algn="ctr" defTabSz="457166" fontAlgn="base">
              <a:spcBef>
                <a:spcPct val="0"/>
              </a:spcBef>
              <a:spcAft>
                <a:spcPct val="0"/>
              </a:spcAft>
            </a:pPr>
            <a:r>
              <a:rPr lang="en-US" sz="2000" b="1" dirty="0">
                <a:solidFill>
                  <a:srgbClr val="4F81BD">
                    <a:lumMod val="75000"/>
                  </a:srgbClr>
                </a:solidFill>
                <a:latin typeface="Trebuchet MS" charset="0"/>
                <a:ea typeface="ＭＳ Ｐゴシック" charset="0"/>
              </a:rPr>
              <a:t>The Case of Tenofovir</a:t>
            </a:r>
          </a:p>
        </p:txBody>
      </p:sp>
    </p:spTree>
    <p:extLst>
      <p:ext uri="{BB962C8B-B14F-4D97-AF65-F5344CB8AC3E}">
        <p14:creationId xmlns:p14="http://schemas.microsoft.com/office/powerpoint/2010/main" val="419567423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FADDDD-81CC-8437-BE22-19C495AD056E}"/>
              </a:ext>
            </a:extLst>
          </p:cNvPr>
          <p:cNvSpPr>
            <a:spLocks noGrp="1"/>
          </p:cNvSpPr>
          <p:nvPr>
            <p:ph type="title"/>
          </p:nvPr>
        </p:nvSpPr>
        <p:spPr/>
        <p:txBody>
          <a:bodyPr/>
          <a:lstStyle/>
          <a:p>
            <a:pPr algn="r"/>
            <a:r>
              <a:rPr lang="es-ES" sz="2400" dirty="0"/>
              <a:t>Tiempo de llegada de </a:t>
            </a:r>
            <a:r>
              <a:rPr lang="es-ES" sz="2400" dirty="0" err="1"/>
              <a:t>Dolutegravir</a:t>
            </a:r>
            <a:r>
              <a:rPr lang="es-ES" sz="2400" dirty="0"/>
              <a:t> a países en desarrollo</a:t>
            </a:r>
            <a:endParaRPr lang="en-CH" sz="2400" dirty="0"/>
          </a:p>
        </p:txBody>
      </p:sp>
      <p:graphicFrame>
        <p:nvGraphicFramePr>
          <p:cNvPr id="10" name="Chart 9" descr="Chart type: Clustered Column. 'Number of people on DTG-based regimens (based on sales data)' by 'Year'&#10;&#10;Description automatically generated">
            <a:extLst>
              <a:ext uri="{FF2B5EF4-FFF2-40B4-BE49-F238E27FC236}">
                <a16:creationId xmlns:a16="http://schemas.microsoft.com/office/drawing/2014/main" id="{5BC04117-8A28-A683-EF9B-3DD1BE5A4359}"/>
              </a:ext>
            </a:extLst>
          </p:cNvPr>
          <p:cNvGraphicFramePr>
            <a:graphicFrameLocks/>
          </p:cNvGraphicFramePr>
          <p:nvPr/>
        </p:nvGraphicFramePr>
        <p:xfrm>
          <a:off x="3019502" y="1409258"/>
          <a:ext cx="6668770" cy="3377497"/>
        </p:xfrm>
        <a:graphic>
          <a:graphicData uri="http://schemas.openxmlformats.org/drawingml/2006/chart">
            <c:chart xmlns:c="http://schemas.openxmlformats.org/drawingml/2006/chart" xmlns:r="http://schemas.openxmlformats.org/officeDocument/2006/relationships" r:id="rId2"/>
          </a:graphicData>
        </a:graphic>
      </p:graphicFrame>
      <p:pic>
        <p:nvPicPr>
          <p:cNvPr id="11" name="Picture 10">
            <a:extLst>
              <a:ext uri="{FF2B5EF4-FFF2-40B4-BE49-F238E27FC236}">
                <a16:creationId xmlns:a16="http://schemas.microsoft.com/office/drawing/2014/main" id="{51A6A4B6-6BD9-E737-8F83-D731390BE9FE}"/>
              </a:ext>
            </a:extLst>
          </p:cNvPr>
          <p:cNvPicPr>
            <a:picLocks noChangeAspect="1"/>
          </p:cNvPicPr>
          <p:nvPr/>
        </p:nvPicPr>
        <p:blipFill>
          <a:blip r:embed="rId3"/>
          <a:stretch>
            <a:fillRect/>
          </a:stretch>
        </p:blipFill>
        <p:spPr>
          <a:xfrm>
            <a:off x="3967751" y="4166043"/>
            <a:ext cx="508000" cy="368300"/>
          </a:xfrm>
          <a:prstGeom prst="rect">
            <a:avLst/>
          </a:prstGeom>
        </p:spPr>
      </p:pic>
      <p:pic>
        <p:nvPicPr>
          <p:cNvPr id="12" name="Picture 11">
            <a:extLst>
              <a:ext uri="{FF2B5EF4-FFF2-40B4-BE49-F238E27FC236}">
                <a16:creationId xmlns:a16="http://schemas.microsoft.com/office/drawing/2014/main" id="{6EDCE1F7-BB80-D75C-673C-A7122A0DAAD1}"/>
              </a:ext>
            </a:extLst>
          </p:cNvPr>
          <p:cNvPicPr>
            <a:picLocks noChangeAspect="1"/>
          </p:cNvPicPr>
          <p:nvPr/>
        </p:nvPicPr>
        <p:blipFill>
          <a:blip r:embed="rId3"/>
          <a:stretch>
            <a:fillRect/>
          </a:stretch>
        </p:blipFill>
        <p:spPr>
          <a:xfrm>
            <a:off x="6893610" y="3906390"/>
            <a:ext cx="508000" cy="368300"/>
          </a:xfrm>
          <a:prstGeom prst="rect">
            <a:avLst/>
          </a:prstGeom>
        </p:spPr>
      </p:pic>
      <p:sp>
        <p:nvSpPr>
          <p:cNvPr id="13" name="Right Arrow 12">
            <a:extLst>
              <a:ext uri="{FF2B5EF4-FFF2-40B4-BE49-F238E27FC236}">
                <a16:creationId xmlns:a16="http://schemas.microsoft.com/office/drawing/2014/main" id="{10509089-3EF5-D8C3-CE0D-99E91E33407E}"/>
              </a:ext>
            </a:extLst>
          </p:cNvPr>
          <p:cNvSpPr/>
          <p:nvPr/>
        </p:nvSpPr>
        <p:spPr>
          <a:xfrm>
            <a:off x="4221752" y="4712007"/>
            <a:ext cx="2888421" cy="590894"/>
          </a:xfrm>
          <a:prstGeom prst="rightArrow">
            <a:avLst/>
          </a:prstGeom>
          <a:solidFill>
            <a:srgbClr val="4F81BD"/>
          </a:solidFill>
          <a:ln w="25400" cap="flat" cmpd="sng" algn="ctr">
            <a:solidFill>
              <a:srgbClr val="4F81BD">
                <a:shade val="50000"/>
              </a:srgbClr>
            </a:solidFill>
            <a:prstDash val="solid"/>
          </a:ln>
          <a:effectLst/>
        </p:spPr>
        <p:txBody>
          <a:bodyPr rtlCol="0" anchor="ctr"/>
          <a:lstStyle/>
          <a:p>
            <a:pPr algn="ctr" defTabSz="685750" fontAlgn="base">
              <a:spcBef>
                <a:spcPct val="0"/>
              </a:spcBef>
              <a:spcAft>
                <a:spcPct val="0"/>
              </a:spcAft>
            </a:pPr>
            <a:r>
              <a:rPr lang="fr-FR" sz="1600" b="1" dirty="0">
                <a:solidFill>
                  <a:srgbClr val="FFFFFF"/>
                </a:solidFill>
                <a:latin typeface="Verdana"/>
              </a:rPr>
              <a:t>~ </a:t>
            </a:r>
            <a:r>
              <a:rPr lang="en-GB" sz="1600" b="1" dirty="0">
                <a:solidFill>
                  <a:srgbClr val="FFFFFF"/>
                </a:solidFill>
                <a:latin typeface="Verdana"/>
              </a:rPr>
              <a:t>5  years</a:t>
            </a:r>
            <a:endParaRPr lang="en-GB" sz="1200" b="1" kern="0" dirty="0">
              <a:solidFill>
                <a:srgbClr val="FFFFFF"/>
              </a:solidFill>
              <a:latin typeface="Trebuchet MS"/>
            </a:endParaRPr>
          </a:p>
        </p:txBody>
      </p:sp>
      <p:sp>
        <p:nvSpPr>
          <p:cNvPr id="14" name="Line Callout 1 13">
            <a:extLst>
              <a:ext uri="{FF2B5EF4-FFF2-40B4-BE49-F238E27FC236}">
                <a16:creationId xmlns:a16="http://schemas.microsoft.com/office/drawing/2014/main" id="{4A4D9202-2C03-5DA8-58F9-44BAD5F9BB7E}"/>
              </a:ext>
            </a:extLst>
          </p:cNvPr>
          <p:cNvSpPr/>
          <p:nvPr/>
        </p:nvSpPr>
        <p:spPr>
          <a:xfrm>
            <a:off x="2926353" y="5463958"/>
            <a:ext cx="2691251" cy="590894"/>
          </a:xfrm>
          <a:prstGeom prst="borderCallout1">
            <a:avLst>
              <a:gd name="adj1" fmla="val -250"/>
              <a:gd name="adj2" fmla="val 46930"/>
              <a:gd name="adj3" fmla="val -128931"/>
              <a:gd name="adj4" fmla="val 47253"/>
            </a:avLst>
          </a:prstGeom>
          <a:solidFill>
            <a:srgbClr val="C00000"/>
          </a:solidFill>
          <a:ln w="25400" cap="flat" cmpd="sng" algn="ctr">
            <a:solidFill>
              <a:srgbClr val="4F81BD">
                <a:shade val="50000"/>
              </a:srgbClr>
            </a:solidFill>
            <a:prstDash val="solid"/>
          </a:ln>
          <a:effectLst/>
        </p:spPr>
        <p:txBody>
          <a:bodyPr lIns="0" tIns="36000" rIns="0" bIns="36000" rtlCol="0" anchor="ctr"/>
          <a:lstStyle/>
          <a:p>
            <a:pPr algn="ctr" defTabSz="685750" fontAlgn="base">
              <a:spcBef>
                <a:spcPct val="0"/>
              </a:spcBef>
              <a:spcAft>
                <a:spcPct val="0"/>
              </a:spcAft>
              <a:defRPr/>
            </a:pPr>
            <a:r>
              <a:rPr lang="fr-FR" sz="1688" kern="0" dirty="0" err="1">
                <a:solidFill>
                  <a:srgbClr val="FFFFFF"/>
                </a:solidFill>
                <a:latin typeface="Verdana"/>
              </a:rPr>
              <a:t>Approval</a:t>
            </a:r>
            <a:r>
              <a:rPr lang="fr-FR" sz="1688" kern="0" dirty="0">
                <a:solidFill>
                  <a:srgbClr val="FFFFFF"/>
                </a:solidFill>
                <a:latin typeface="Verdana"/>
              </a:rPr>
              <a:t> of </a:t>
            </a:r>
            <a:r>
              <a:rPr lang="fr-FR" sz="1688" kern="0" dirty="0" err="1">
                <a:solidFill>
                  <a:srgbClr val="FFFFFF"/>
                </a:solidFill>
                <a:latin typeface="Verdana"/>
              </a:rPr>
              <a:t>Dolutegravir</a:t>
            </a:r>
            <a:r>
              <a:rPr lang="fr-FR" sz="1688" kern="0" dirty="0">
                <a:solidFill>
                  <a:srgbClr val="FFFFFF"/>
                </a:solidFill>
                <a:latin typeface="Verdana"/>
              </a:rPr>
              <a:t> by the US FDA</a:t>
            </a:r>
            <a:endParaRPr lang="en-US" sz="1600" kern="0" dirty="0">
              <a:solidFill>
                <a:srgbClr val="FFFFFF"/>
              </a:solidFill>
              <a:latin typeface="Trebuchet MS"/>
            </a:endParaRPr>
          </a:p>
        </p:txBody>
      </p:sp>
      <p:sp>
        <p:nvSpPr>
          <p:cNvPr id="15" name="Line Callout 1 14">
            <a:extLst>
              <a:ext uri="{FF2B5EF4-FFF2-40B4-BE49-F238E27FC236}">
                <a16:creationId xmlns:a16="http://schemas.microsoft.com/office/drawing/2014/main" id="{8D035EF1-560C-136A-1DC4-F25A6C093DDC}"/>
              </a:ext>
            </a:extLst>
          </p:cNvPr>
          <p:cNvSpPr/>
          <p:nvPr/>
        </p:nvSpPr>
        <p:spPr>
          <a:xfrm>
            <a:off x="5861323" y="5463958"/>
            <a:ext cx="2691251" cy="590894"/>
          </a:xfrm>
          <a:prstGeom prst="borderCallout1">
            <a:avLst>
              <a:gd name="adj1" fmla="val -250"/>
              <a:gd name="adj2" fmla="val 46930"/>
              <a:gd name="adj3" fmla="val -142659"/>
              <a:gd name="adj4" fmla="val 46862"/>
            </a:avLst>
          </a:prstGeom>
          <a:solidFill>
            <a:srgbClr val="C00000"/>
          </a:solidFill>
          <a:ln w="25400" cap="flat" cmpd="sng" algn="ctr">
            <a:solidFill>
              <a:srgbClr val="4F81BD">
                <a:shade val="50000"/>
              </a:srgbClr>
            </a:solidFill>
            <a:prstDash val="solid"/>
          </a:ln>
          <a:effectLst/>
        </p:spPr>
        <p:txBody>
          <a:bodyPr lIns="0" tIns="36000" rIns="0" bIns="36000" rtlCol="0" anchor="ctr"/>
          <a:lstStyle/>
          <a:p>
            <a:pPr algn="ctr" defTabSz="685750" fontAlgn="base">
              <a:spcBef>
                <a:spcPct val="0"/>
              </a:spcBef>
              <a:spcAft>
                <a:spcPct val="0"/>
              </a:spcAft>
              <a:defRPr/>
            </a:pPr>
            <a:r>
              <a:rPr lang="fr-FR" sz="1688" kern="0" dirty="0" err="1">
                <a:solidFill>
                  <a:srgbClr val="FFFFFF"/>
                </a:solidFill>
                <a:latin typeface="Verdana"/>
              </a:rPr>
              <a:t>Beginning</a:t>
            </a:r>
            <a:r>
              <a:rPr lang="fr-FR" sz="1688" kern="0" dirty="0">
                <a:solidFill>
                  <a:srgbClr val="FFFFFF"/>
                </a:solidFill>
                <a:latin typeface="Verdana"/>
              </a:rPr>
              <a:t> of scale-up in </a:t>
            </a:r>
            <a:r>
              <a:rPr lang="fr-FR" sz="1688" kern="0" dirty="0" err="1">
                <a:solidFill>
                  <a:srgbClr val="FFFFFF"/>
                </a:solidFill>
                <a:latin typeface="Verdana"/>
              </a:rPr>
              <a:t>LMICs</a:t>
            </a:r>
            <a:endParaRPr lang="en-GB" sz="1600" kern="0" dirty="0">
              <a:solidFill>
                <a:srgbClr val="FFFFFF"/>
              </a:solidFill>
              <a:latin typeface="Trebuchet MS"/>
            </a:endParaRPr>
          </a:p>
        </p:txBody>
      </p:sp>
      <p:sp>
        <p:nvSpPr>
          <p:cNvPr id="3" name="TextBox 2">
            <a:extLst>
              <a:ext uri="{FF2B5EF4-FFF2-40B4-BE49-F238E27FC236}">
                <a16:creationId xmlns:a16="http://schemas.microsoft.com/office/drawing/2014/main" id="{B3287E34-5DED-6904-41E6-A94C6295070C}"/>
              </a:ext>
            </a:extLst>
          </p:cNvPr>
          <p:cNvSpPr txBox="1"/>
          <p:nvPr/>
        </p:nvSpPr>
        <p:spPr>
          <a:xfrm>
            <a:off x="3967752" y="971940"/>
            <a:ext cx="4148209" cy="400110"/>
          </a:xfrm>
          <a:prstGeom prst="rect">
            <a:avLst/>
          </a:prstGeom>
          <a:noFill/>
        </p:spPr>
        <p:txBody>
          <a:bodyPr wrap="square" rtlCol="0">
            <a:spAutoFit/>
          </a:bodyPr>
          <a:lstStyle/>
          <a:p>
            <a:pPr algn="ctr" defTabSz="457166" fontAlgn="base">
              <a:spcBef>
                <a:spcPct val="0"/>
              </a:spcBef>
              <a:spcAft>
                <a:spcPct val="0"/>
              </a:spcAft>
            </a:pPr>
            <a:r>
              <a:rPr lang="en-US" sz="2000" b="1" dirty="0">
                <a:solidFill>
                  <a:srgbClr val="4F81BD">
                    <a:lumMod val="75000"/>
                  </a:srgbClr>
                </a:solidFill>
                <a:latin typeface="Trebuchet MS" charset="0"/>
                <a:ea typeface="ＭＳ Ｐゴシック" charset="0"/>
              </a:rPr>
              <a:t>The Case of Dolutegravir</a:t>
            </a:r>
          </a:p>
        </p:txBody>
      </p:sp>
    </p:spTree>
    <p:extLst>
      <p:ext uri="{BB962C8B-B14F-4D97-AF65-F5344CB8AC3E}">
        <p14:creationId xmlns:p14="http://schemas.microsoft.com/office/powerpoint/2010/main" val="427777495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424DFE-ECE4-A695-1560-C11BE063575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EF933EF-98E6-47C1-0FCF-ADF4C6437604}"/>
              </a:ext>
            </a:extLst>
          </p:cNvPr>
          <p:cNvSpPr>
            <a:spLocks noGrp="1"/>
          </p:cNvSpPr>
          <p:nvPr>
            <p:ph type="title"/>
          </p:nvPr>
        </p:nvSpPr>
        <p:spPr>
          <a:xfrm>
            <a:off x="2066737" y="280912"/>
            <a:ext cx="9809312" cy="608400"/>
          </a:xfrm>
        </p:spPr>
        <p:txBody>
          <a:bodyPr anchor="t">
            <a:noAutofit/>
          </a:bodyPr>
          <a:lstStyle/>
          <a:p>
            <a:r>
              <a:rPr lang="es-ES_tradnl" sz="2800" b="1" dirty="0" err="1"/>
              <a:t>Dolutegravir</a:t>
            </a:r>
            <a:endParaRPr lang="es-ES_tradnl" sz="2200" b="1" dirty="0"/>
          </a:p>
        </p:txBody>
      </p:sp>
      <p:sp>
        <p:nvSpPr>
          <p:cNvPr id="168" name="Slide Number Placeholder 9">
            <a:extLst>
              <a:ext uri="{FF2B5EF4-FFF2-40B4-BE49-F238E27FC236}">
                <a16:creationId xmlns:a16="http://schemas.microsoft.com/office/drawing/2014/main" id="{7BC9DE44-9AAC-CC33-0A7B-288676526E87}"/>
              </a:ext>
            </a:extLst>
          </p:cNvPr>
          <p:cNvSpPr txBox="1">
            <a:spLocks/>
          </p:cNvSpPr>
          <p:nvPr/>
        </p:nvSpPr>
        <p:spPr>
          <a:xfrm>
            <a:off x="5900854" y="6552023"/>
            <a:ext cx="390293" cy="305977"/>
          </a:xfrm>
          <a:prstGeom prst="rect">
            <a:avLst/>
          </a:prstGeom>
        </p:spPr>
        <p:txBody>
          <a:bodyPr anchor="b"/>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21503" rtl="0" eaLnBrk="1" fontAlgn="auto" latinLnBrk="0" hangingPunct="1">
              <a:lnSpc>
                <a:spcPct val="100000"/>
              </a:lnSpc>
              <a:spcBef>
                <a:spcPts val="0"/>
              </a:spcBef>
              <a:spcAft>
                <a:spcPts val="0"/>
              </a:spcAft>
              <a:buClrTx/>
              <a:buSzTx/>
              <a:buFontTx/>
              <a:buNone/>
              <a:tabLst/>
              <a:defRPr/>
            </a:pPr>
            <a:fld id="{86CB4B4D-7CA3-9044-876B-883B54F8677D}" type="slidenum">
              <a:rPr kumimoji="0" lang="en-CH" sz="1400" b="0" i="0" u="none" strike="noStrike" kern="1200" cap="none" spc="0" normalizeH="0" baseline="0" noProof="0">
                <a:ln>
                  <a:noFill/>
                </a:ln>
                <a:solidFill>
                  <a:srgbClr val="283A8A">
                    <a:lumMod val="50000"/>
                  </a:srgbClr>
                </a:solidFill>
                <a:effectLst/>
                <a:uLnTx/>
                <a:uFillTx/>
                <a:latin typeface="PT Sans"/>
                <a:ea typeface="+mn-ea"/>
                <a:cs typeface="+mn-cs"/>
              </a:rPr>
              <a:pPr marL="0" marR="0" lvl="0" indent="0" algn="ctr" defTabSz="321503" rtl="0" eaLnBrk="1" fontAlgn="auto" latinLnBrk="0" hangingPunct="1">
                <a:lnSpc>
                  <a:spcPct val="100000"/>
                </a:lnSpc>
                <a:spcBef>
                  <a:spcPts val="0"/>
                </a:spcBef>
                <a:spcAft>
                  <a:spcPts val="0"/>
                </a:spcAft>
                <a:buClrTx/>
                <a:buSzTx/>
                <a:buFontTx/>
                <a:buNone/>
                <a:tabLst/>
                <a:defRPr/>
              </a:pPr>
              <a:t>14</a:t>
            </a:fld>
            <a:endParaRPr kumimoji="0" lang="en-CH" sz="1400" b="0" i="0" u="none" strike="noStrike" kern="1200" cap="none" spc="0" normalizeH="0" baseline="0" noProof="0" dirty="0">
              <a:ln>
                <a:noFill/>
              </a:ln>
              <a:solidFill>
                <a:srgbClr val="283A8A">
                  <a:lumMod val="50000"/>
                </a:srgbClr>
              </a:solidFill>
              <a:effectLst/>
              <a:uLnTx/>
              <a:uFillTx/>
              <a:latin typeface="PT Sans"/>
              <a:ea typeface="+mn-ea"/>
              <a:cs typeface="+mn-cs"/>
            </a:endParaRPr>
          </a:p>
        </p:txBody>
      </p:sp>
      <p:sp>
        <p:nvSpPr>
          <p:cNvPr id="3" name="Content Placeholder 2">
            <a:extLst>
              <a:ext uri="{FF2B5EF4-FFF2-40B4-BE49-F238E27FC236}">
                <a16:creationId xmlns:a16="http://schemas.microsoft.com/office/drawing/2014/main" id="{F8CB535A-5549-A656-F11F-A77B7AE3BB3F}"/>
              </a:ext>
            </a:extLst>
          </p:cNvPr>
          <p:cNvSpPr>
            <a:spLocks noGrp="1"/>
          </p:cNvSpPr>
          <p:nvPr>
            <p:ph idx="1"/>
          </p:nvPr>
        </p:nvSpPr>
        <p:spPr>
          <a:xfrm>
            <a:off x="494415" y="1293542"/>
            <a:ext cx="10800000" cy="4982400"/>
          </a:xfrm>
        </p:spPr>
        <p:txBody>
          <a:bodyPr vert="horz" lIns="91440" tIns="45720" rIns="91440" bIns="45720" rtlCol="0" anchor="t">
            <a:noAutofit/>
          </a:bodyPr>
          <a:lstStyle/>
          <a:p>
            <a:pPr marL="342900" indent="-342900">
              <a:lnSpc>
                <a:spcPct val="100000"/>
              </a:lnSpc>
              <a:spcBef>
                <a:spcPts val="2400"/>
              </a:spcBef>
              <a:buFont typeface="Arial" panose="020B0604020202020204" pitchFamily="34" charset="0"/>
              <a:buChar char="•"/>
            </a:pPr>
            <a:r>
              <a:rPr lang="es-ES_tradnl" sz="2400" dirty="0"/>
              <a:t>La licencia sobre el </a:t>
            </a:r>
            <a:r>
              <a:rPr lang="es-ES_tradnl" sz="2400" dirty="0" err="1"/>
              <a:t>dolutegravir</a:t>
            </a:r>
            <a:r>
              <a:rPr lang="es-ES_tradnl" sz="2400" dirty="0"/>
              <a:t> permitió el </a:t>
            </a:r>
            <a:r>
              <a:rPr lang="es-ES_tradnl" sz="2400" b="1" dirty="0"/>
              <a:t>desarrollo del </a:t>
            </a:r>
            <a:r>
              <a:rPr lang="es-ES_tradnl" sz="2400" b="1" dirty="0" err="1"/>
              <a:t>dolutegravir</a:t>
            </a:r>
            <a:r>
              <a:rPr lang="es-ES_tradnl" sz="2400" b="1" dirty="0"/>
              <a:t> genérico en tiempo récord </a:t>
            </a:r>
            <a:r>
              <a:rPr lang="es-ES_tradnl" sz="2400" dirty="0"/>
              <a:t>(4 años después de su aprobación original en EEUU)</a:t>
            </a:r>
          </a:p>
          <a:p>
            <a:pPr marL="342900" indent="-342900">
              <a:lnSpc>
                <a:spcPct val="100000"/>
              </a:lnSpc>
              <a:spcBef>
                <a:spcPts val="2400"/>
              </a:spcBef>
              <a:buFont typeface="Arial" panose="020B0604020202020204" pitchFamily="34" charset="0"/>
              <a:buChar char="•"/>
            </a:pPr>
            <a:r>
              <a:rPr lang="es-ES_tradnl" sz="2400" dirty="0"/>
              <a:t>La licencia también permitió que se desarrollara la </a:t>
            </a:r>
            <a:r>
              <a:rPr lang="es-ES_tradnl" sz="2400" b="1" dirty="0"/>
              <a:t>combinación TLD </a:t>
            </a:r>
            <a:r>
              <a:rPr lang="es-ES_tradnl" sz="2400" dirty="0"/>
              <a:t>y la </a:t>
            </a:r>
            <a:r>
              <a:rPr lang="es-ES_tradnl" sz="2400" b="1" dirty="0"/>
              <a:t>formulación pediátrica del DTG </a:t>
            </a:r>
            <a:r>
              <a:rPr lang="es-ES_tradnl" sz="2400" dirty="0"/>
              <a:t>(así como la </a:t>
            </a:r>
            <a:r>
              <a:rPr lang="es-ES_tradnl" sz="2400" b="1" dirty="0"/>
              <a:t>nueva combinación pediátrica pALD</a:t>
            </a:r>
            <a:r>
              <a:rPr lang="es-ES_tradnl" sz="2400" dirty="0"/>
              <a:t> y la </a:t>
            </a:r>
            <a:r>
              <a:rPr lang="es-ES_tradnl" sz="2400" b="1" dirty="0"/>
              <a:t>formulación adulta TAF/E/D</a:t>
            </a:r>
          </a:p>
          <a:p>
            <a:pPr marL="342900" indent="-342900">
              <a:lnSpc>
                <a:spcPct val="100000"/>
              </a:lnSpc>
              <a:spcBef>
                <a:spcPts val="2400"/>
              </a:spcBef>
              <a:buFont typeface="Arial" panose="020B0604020202020204" pitchFamily="34" charset="0"/>
              <a:buChar char="•"/>
            </a:pPr>
            <a:r>
              <a:rPr lang="es-ES_tradnl" sz="2400" dirty="0"/>
              <a:t>Gracias a clausulas en la licencia, los genéricos pudieron abastecer no sólo los </a:t>
            </a:r>
            <a:r>
              <a:rPr lang="es-ES_tradnl" sz="2400" b="1" dirty="0"/>
              <a:t>países listados en la licencia</a:t>
            </a:r>
            <a:r>
              <a:rPr lang="es-ES_tradnl" sz="2400" dirty="0"/>
              <a:t>, sino </a:t>
            </a:r>
            <a:r>
              <a:rPr lang="es-ES_tradnl" sz="2400" b="1" dirty="0"/>
              <a:t>también otros países donde el DTG no está patentado</a:t>
            </a:r>
          </a:p>
          <a:p>
            <a:pPr>
              <a:lnSpc>
                <a:spcPct val="100000"/>
              </a:lnSpc>
              <a:spcBef>
                <a:spcPts val="2400"/>
              </a:spcBef>
            </a:pPr>
            <a:endParaRPr lang="es-ES_tradnl" sz="2400" b="1" dirty="0"/>
          </a:p>
        </p:txBody>
      </p:sp>
    </p:spTree>
    <p:extLst>
      <p:ext uri="{BB962C8B-B14F-4D97-AF65-F5344CB8AC3E}">
        <p14:creationId xmlns:p14="http://schemas.microsoft.com/office/powerpoint/2010/main" val="122683932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Freeform: Shape 35">
            <a:extLst>
              <a:ext uri="{FF2B5EF4-FFF2-40B4-BE49-F238E27FC236}">
                <a16:creationId xmlns:a16="http://schemas.microsoft.com/office/drawing/2014/main" id="{ECA55131-B376-AB21-07F8-8EEBE2FC78D7}"/>
              </a:ext>
            </a:extLst>
          </p:cNvPr>
          <p:cNvSpPr>
            <a:spLocks/>
          </p:cNvSpPr>
          <p:nvPr/>
        </p:nvSpPr>
        <p:spPr>
          <a:xfrm>
            <a:off x="1" y="2762252"/>
            <a:ext cx="12186716" cy="4095750"/>
          </a:xfrm>
          <a:custGeom>
            <a:avLst/>
            <a:gdLst>
              <a:gd name="connsiteX0" fmla="*/ 0 w 5200054"/>
              <a:gd name="connsiteY0" fmla="*/ 0 h 2833691"/>
              <a:gd name="connsiteX1" fmla="*/ 5200055 w 5200054"/>
              <a:gd name="connsiteY1" fmla="*/ 0 h 2833691"/>
              <a:gd name="connsiteX2" fmla="*/ 5200055 w 5200054"/>
              <a:gd name="connsiteY2" fmla="*/ 2833692 h 2833691"/>
              <a:gd name="connsiteX3" fmla="*/ 0 w 5200054"/>
              <a:gd name="connsiteY3" fmla="*/ 2833692 h 2833691"/>
            </a:gdLst>
            <a:ahLst/>
            <a:cxnLst>
              <a:cxn ang="0">
                <a:pos x="connsiteX0" y="connsiteY0"/>
              </a:cxn>
              <a:cxn ang="0">
                <a:pos x="connsiteX1" y="connsiteY1"/>
              </a:cxn>
              <a:cxn ang="0">
                <a:pos x="connsiteX2" y="connsiteY2"/>
              </a:cxn>
              <a:cxn ang="0">
                <a:pos x="connsiteX3" y="connsiteY3"/>
              </a:cxn>
            </a:cxnLst>
            <a:rect l="l" t="t" r="r" b="b"/>
            <a:pathLst>
              <a:path w="5200054" h="2833691">
                <a:moveTo>
                  <a:pt x="0" y="0"/>
                </a:moveTo>
                <a:lnTo>
                  <a:pt x="5200055" y="0"/>
                </a:lnTo>
                <a:lnTo>
                  <a:pt x="5200055" y="2833692"/>
                </a:lnTo>
                <a:lnTo>
                  <a:pt x="0" y="2833692"/>
                </a:lnTo>
                <a:close/>
              </a:path>
            </a:pathLst>
          </a:custGeom>
          <a:solidFill>
            <a:schemeClr val="bg1">
              <a:alpha val="95000"/>
            </a:schemeClr>
          </a:solidFill>
          <a:ln w="17686" cap="flat">
            <a:noFill/>
            <a:prstDash val="solid"/>
            <a:miter/>
          </a:ln>
        </p:spPr>
        <p:txBody>
          <a:bodyPr rtlCol="0" anchor="ctr"/>
          <a:lstStyle/>
          <a:p>
            <a:endParaRPr lang="en-US"/>
          </a:p>
        </p:txBody>
      </p:sp>
      <p:grpSp>
        <p:nvGrpSpPr>
          <p:cNvPr id="38" name="Group 37">
            <a:extLst>
              <a:ext uri="{FF2B5EF4-FFF2-40B4-BE49-F238E27FC236}">
                <a16:creationId xmlns:a16="http://schemas.microsoft.com/office/drawing/2014/main" id="{BC391E44-7154-612F-11B7-015CF111F786}"/>
              </a:ext>
            </a:extLst>
          </p:cNvPr>
          <p:cNvGrpSpPr/>
          <p:nvPr/>
        </p:nvGrpSpPr>
        <p:grpSpPr>
          <a:xfrm>
            <a:off x="9765647" y="6477383"/>
            <a:ext cx="2635903" cy="272074"/>
            <a:chOff x="9765647" y="6477383"/>
            <a:chExt cx="2635903" cy="272074"/>
          </a:xfrm>
        </p:grpSpPr>
        <p:sp>
          <p:nvSpPr>
            <p:cNvPr id="39" name="Rectangle: Rounded Corners 38">
              <a:extLst>
                <a:ext uri="{FF2B5EF4-FFF2-40B4-BE49-F238E27FC236}">
                  <a16:creationId xmlns:a16="http://schemas.microsoft.com/office/drawing/2014/main" id="{C14A4472-5DAE-56AF-B1D4-557546598241}"/>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77DB4F6B-D0AE-B532-695C-E9176FCAC049}"/>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sp>
        <p:nvSpPr>
          <p:cNvPr id="195" name="Freeform: Shape 194">
            <a:extLst>
              <a:ext uri="{FF2B5EF4-FFF2-40B4-BE49-F238E27FC236}">
                <a16:creationId xmlns:a16="http://schemas.microsoft.com/office/drawing/2014/main" id="{84798DA2-FBEC-1FFC-422E-2EC714F99856}"/>
              </a:ext>
            </a:extLst>
          </p:cNvPr>
          <p:cNvSpPr/>
          <p:nvPr/>
        </p:nvSpPr>
        <p:spPr>
          <a:xfrm>
            <a:off x="-1854531" y="5342460"/>
            <a:ext cx="1264828" cy="1264830"/>
          </a:xfrm>
          <a:custGeom>
            <a:avLst/>
            <a:gdLst>
              <a:gd name="connsiteX0" fmla="*/ 0 w 479107"/>
              <a:gd name="connsiteY0" fmla="*/ 239554 h 479107"/>
              <a:gd name="connsiteX1" fmla="*/ 239554 w 479107"/>
              <a:gd name="connsiteY1" fmla="*/ 479108 h 479107"/>
              <a:gd name="connsiteX2" fmla="*/ 479108 w 479107"/>
              <a:gd name="connsiteY2" fmla="*/ 239554 h 479107"/>
              <a:gd name="connsiteX3" fmla="*/ 239554 w 479107"/>
              <a:gd name="connsiteY3" fmla="*/ 0 h 479107"/>
              <a:gd name="connsiteX4" fmla="*/ 0 w 479107"/>
              <a:gd name="connsiteY4" fmla="*/ 239554 h 47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107" h="479107">
                <a:moveTo>
                  <a:pt x="0" y="239554"/>
                </a:moveTo>
                <a:cubicBezTo>
                  <a:pt x="0" y="371856"/>
                  <a:pt x="107251" y="479108"/>
                  <a:pt x="239554" y="479108"/>
                </a:cubicBezTo>
                <a:cubicBezTo>
                  <a:pt x="371856" y="479108"/>
                  <a:pt x="479108" y="371856"/>
                  <a:pt x="479108" y="239554"/>
                </a:cubicBezTo>
                <a:cubicBezTo>
                  <a:pt x="479108" y="107251"/>
                  <a:pt x="371856" y="0"/>
                  <a:pt x="239554" y="0"/>
                </a:cubicBezTo>
                <a:cubicBezTo>
                  <a:pt x="107251" y="0"/>
                  <a:pt x="0" y="107251"/>
                  <a:pt x="0" y="239554"/>
                </a:cubicBezTo>
              </a:path>
            </a:pathLst>
          </a:custGeom>
          <a:noFill/>
          <a:ln w="9525" cap="flat">
            <a:noFill/>
            <a:prstDash val="solid"/>
            <a:miter/>
          </a:ln>
        </p:spPr>
        <p:txBody>
          <a:bodyPr rtlCol="0" anchor="ctr"/>
          <a:lstStyle/>
          <a:p>
            <a:endParaRPr lang="en-US"/>
          </a:p>
        </p:txBody>
      </p:sp>
      <p:sp>
        <p:nvSpPr>
          <p:cNvPr id="2" name="TextBox 1">
            <a:extLst>
              <a:ext uri="{FF2B5EF4-FFF2-40B4-BE49-F238E27FC236}">
                <a16:creationId xmlns:a16="http://schemas.microsoft.com/office/drawing/2014/main" id="{F33B181E-5DA8-7AD7-5E48-29876626F929}"/>
              </a:ext>
            </a:extLst>
          </p:cNvPr>
          <p:cNvSpPr txBox="1"/>
          <p:nvPr/>
        </p:nvSpPr>
        <p:spPr>
          <a:xfrm>
            <a:off x="2171700" y="587873"/>
            <a:ext cx="7848600" cy="502702"/>
          </a:xfrm>
          <a:prstGeom prst="rect">
            <a:avLst/>
          </a:prstGeom>
          <a:noFill/>
        </p:spPr>
        <p:txBody>
          <a:bodyPr wrap="square" rtlCol="0">
            <a:spAutoFit/>
          </a:bodyPr>
          <a:lstStyle/>
          <a:p>
            <a:pPr algn="ctr">
              <a:lnSpc>
                <a:spcPts val="3200"/>
              </a:lnSpc>
            </a:pPr>
            <a:r>
              <a:rPr lang="en-US" sz="3000" dirty="0">
                <a:solidFill>
                  <a:schemeClr val="accent4">
                    <a:lumMod val="40000"/>
                    <a:lumOff val="60000"/>
                  </a:schemeClr>
                </a:solidFill>
                <a:latin typeface="PT Sans" panose="020B0503020203020204" pitchFamily="34" charset="0"/>
                <a:ea typeface="PT Sans" panose="020B0503020203020204" pitchFamily="34" charset="0"/>
              </a:rPr>
              <a:t>Strategic framework: 2023-2025 (1/2)</a:t>
            </a:r>
          </a:p>
        </p:txBody>
      </p:sp>
      <p:sp>
        <p:nvSpPr>
          <p:cNvPr id="275" name="CaixaDeTexto 20">
            <a:extLst>
              <a:ext uri="{FF2B5EF4-FFF2-40B4-BE49-F238E27FC236}">
                <a16:creationId xmlns:a16="http://schemas.microsoft.com/office/drawing/2014/main" id="{ABE862FF-2267-2236-6A02-82CFF23E2FB9}"/>
              </a:ext>
            </a:extLst>
          </p:cNvPr>
          <p:cNvSpPr txBox="1"/>
          <p:nvPr/>
        </p:nvSpPr>
        <p:spPr>
          <a:xfrm>
            <a:off x="981417" y="3998310"/>
            <a:ext cx="2035162" cy="107635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Expand access to innovative medicines </a:t>
            </a:r>
          </a:p>
          <a:p>
            <a:pPr marL="0" marR="0" indent="0" algn="ctr" defTabSz="584200" rtl="0" fontAlgn="auto" latinLnBrk="0" hangingPunct="0">
              <a:lnSpc>
                <a:spcPct val="100000"/>
              </a:lnSpc>
              <a:spcBef>
                <a:spcPts val="0"/>
              </a:spcBef>
              <a:spcAft>
                <a:spcPts val="0"/>
              </a:spcAft>
              <a:buClrTx/>
              <a:buSzTx/>
              <a:buFontTx/>
              <a:buNone/>
              <a:tabLst/>
            </a:pPr>
            <a:r>
              <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for </a:t>
            </a:r>
            <a:r>
              <a:rPr kumimoji="0" lang="en-US" sz="1400"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infectious</a:t>
            </a:r>
          </a:p>
          <a:p>
            <a:pPr marL="0" marR="0" indent="0" algn="ctr" defTabSz="584200" rtl="0" fontAlgn="auto" latinLnBrk="0" hangingPunct="0">
              <a:lnSpc>
                <a:spcPct val="100000"/>
              </a:lnSpc>
              <a:spcBef>
                <a:spcPts val="0"/>
              </a:spcBef>
              <a:spcAft>
                <a:spcPts val="0"/>
              </a:spcAft>
              <a:buClrTx/>
              <a:buSzTx/>
              <a:buFontTx/>
              <a:buNone/>
              <a:tabLst/>
            </a:pPr>
            <a:r>
              <a:rPr kumimoji="0" lang="en-US" sz="1400"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diseases</a:t>
            </a:r>
          </a:p>
        </p:txBody>
      </p:sp>
      <p:sp>
        <p:nvSpPr>
          <p:cNvPr id="277" name="CaixaDeTexto 20">
            <a:extLst>
              <a:ext uri="{FF2B5EF4-FFF2-40B4-BE49-F238E27FC236}">
                <a16:creationId xmlns:a16="http://schemas.microsoft.com/office/drawing/2014/main" id="{9A56AB40-1EA7-9BEC-794B-6427BA2A9096}"/>
              </a:ext>
            </a:extLst>
          </p:cNvPr>
          <p:cNvSpPr txBox="1"/>
          <p:nvPr/>
        </p:nvSpPr>
        <p:spPr>
          <a:xfrm>
            <a:off x="3011747" y="3998310"/>
            <a:ext cx="2035162" cy="107635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Establish voluntary licensing as an </a:t>
            </a:r>
            <a:r>
              <a:rPr kumimoji="0" lang="en-US" sz="1400"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impactful access mechanism </a:t>
            </a:r>
            <a:r>
              <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for other diseases </a:t>
            </a:r>
          </a:p>
          <a:p>
            <a:pPr marL="0" marR="0" indent="0" algn="ctr" defTabSz="584200" rtl="0" fontAlgn="auto" latinLnBrk="0" hangingPunct="0">
              <a:lnSpc>
                <a:spcPct val="100000"/>
              </a:lnSpc>
              <a:spcBef>
                <a:spcPts val="0"/>
              </a:spcBef>
              <a:spcAft>
                <a:spcPts val="0"/>
              </a:spcAft>
              <a:buClrTx/>
              <a:buSzTx/>
              <a:buFontTx/>
              <a:buNone/>
              <a:tabLst/>
            </a:pPr>
            <a:r>
              <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and conditions</a:t>
            </a:r>
          </a:p>
        </p:txBody>
      </p:sp>
      <p:sp>
        <p:nvSpPr>
          <p:cNvPr id="279" name="CaixaDeTexto 20">
            <a:extLst>
              <a:ext uri="{FF2B5EF4-FFF2-40B4-BE49-F238E27FC236}">
                <a16:creationId xmlns:a16="http://schemas.microsoft.com/office/drawing/2014/main" id="{E9075474-144A-34AB-CF82-10FF56A8E5BE}"/>
              </a:ext>
            </a:extLst>
          </p:cNvPr>
          <p:cNvSpPr txBox="1"/>
          <p:nvPr/>
        </p:nvSpPr>
        <p:spPr>
          <a:xfrm>
            <a:off x="5268573" y="3998310"/>
            <a:ext cx="1582170" cy="107635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Facilitate </a:t>
            </a:r>
            <a:r>
              <a:rPr kumimoji="0" lang="en-US" sz="1400"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development and access to novel medical technologies</a:t>
            </a:r>
          </a:p>
        </p:txBody>
      </p:sp>
      <p:sp>
        <p:nvSpPr>
          <p:cNvPr id="281" name="CaixaDeTexto 20">
            <a:extLst>
              <a:ext uri="{FF2B5EF4-FFF2-40B4-BE49-F238E27FC236}">
                <a16:creationId xmlns:a16="http://schemas.microsoft.com/office/drawing/2014/main" id="{0AFB7695-1D48-3276-C920-BB906FC1E58F}"/>
              </a:ext>
            </a:extLst>
          </p:cNvPr>
          <p:cNvSpPr txBox="1"/>
          <p:nvPr/>
        </p:nvSpPr>
        <p:spPr>
          <a:xfrm>
            <a:off x="7072407" y="3998310"/>
            <a:ext cx="2035162" cy="107635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Accelerate </a:t>
            </a:r>
          </a:p>
          <a:p>
            <a:pPr marL="0" marR="0" indent="0" algn="ctr" defTabSz="584200" rtl="0" fontAlgn="auto" latinLnBrk="0" hangingPunct="0">
              <a:lnSpc>
                <a:spcPct val="100000"/>
              </a:lnSpc>
              <a:spcBef>
                <a:spcPts val="0"/>
              </a:spcBef>
              <a:spcAft>
                <a:spcPts val="0"/>
              </a:spcAft>
              <a:buClrTx/>
              <a:buSzTx/>
              <a:buFontTx/>
              <a:buNone/>
              <a:tabLst/>
            </a:pPr>
            <a:r>
              <a:rPr kumimoji="0" lang="en-US" sz="1400"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equitable access to </a:t>
            </a:r>
          </a:p>
          <a:p>
            <a:pPr marL="0" marR="0" indent="0" algn="ctr" defTabSz="584200" rtl="0" fontAlgn="auto" latinLnBrk="0" hangingPunct="0">
              <a:lnSpc>
                <a:spcPct val="100000"/>
              </a:lnSpc>
              <a:spcBef>
                <a:spcPts val="0"/>
              </a:spcBef>
              <a:spcAft>
                <a:spcPts val="0"/>
              </a:spcAft>
              <a:buClrTx/>
              <a:buSzTx/>
              <a:buFontTx/>
              <a:buNone/>
              <a:tabLst/>
            </a:pPr>
            <a:r>
              <a:rPr kumimoji="0" lang="en-US" sz="1400"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countermeasures for pandemics</a:t>
            </a:r>
            <a:r>
              <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 and other international health emergencies  </a:t>
            </a:r>
          </a:p>
        </p:txBody>
      </p:sp>
      <p:grpSp>
        <p:nvGrpSpPr>
          <p:cNvPr id="301" name="Group 300">
            <a:extLst>
              <a:ext uri="{FF2B5EF4-FFF2-40B4-BE49-F238E27FC236}">
                <a16:creationId xmlns:a16="http://schemas.microsoft.com/office/drawing/2014/main" id="{C2803C3D-C6BE-91B4-4C10-50B01683FDA6}"/>
              </a:ext>
            </a:extLst>
          </p:cNvPr>
          <p:cNvGrpSpPr/>
          <p:nvPr/>
        </p:nvGrpSpPr>
        <p:grpSpPr>
          <a:xfrm>
            <a:off x="1000489" y="1523034"/>
            <a:ext cx="10137412" cy="2457338"/>
            <a:chOff x="710265" y="1401883"/>
            <a:chExt cx="10717859" cy="2598040"/>
          </a:xfrm>
        </p:grpSpPr>
        <p:grpSp>
          <p:nvGrpSpPr>
            <p:cNvPr id="3" name="Group 2">
              <a:extLst>
                <a:ext uri="{FF2B5EF4-FFF2-40B4-BE49-F238E27FC236}">
                  <a16:creationId xmlns:a16="http://schemas.microsoft.com/office/drawing/2014/main" id="{21802F49-8319-6B16-056A-050FD5DF5BEE}"/>
                </a:ext>
              </a:extLst>
            </p:cNvPr>
            <p:cNvGrpSpPr/>
            <p:nvPr/>
          </p:nvGrpSpPr>
          <p:grpSpPr>
            <a:xfrm>
              <a:off x="710265" y="1401883"/>
              <a:ext cx="10717859" cy="2598040"/>
              <a:chOff x="710265" y="1097083"/>
              <a:chExt cx="10717859" cy="2598040"/>
            </a:xfrm>
          </p:grpSpPr>
          <p:grpSp>
            <p:nvGrpSpPr>
              <p:cNvPr id="11" name="Graphic 150">
                <a:extLst>
                  <a:ext uri="{FF2B5EF4-FFF2-40B4-BE49-F238E27FC236}">
                    <a16:creationId xmlns:a16="http://schemas.microsoft.com/office/drawing/2014/main" id="{DD2983BC-1767-8083-28A8-79109A03B4B4}"/>
                  </a:ext>
                </a:extLst>
              </p:cNvPr>
              <p:cNvGrpSpPr/>
              <p:nvPr/>
            </p:nvGrpSpPr>
            <p:grpSpPr>
              <a:xfrm>
                <a:off x="785599" y="1170126"/>
                <a:ext cx="10568049" cy="2452240"/>
                <a:chOff x="2059962" y="1713171"/>
                <a:chExt cx="8076453" cy="1874083"/>
              </a:xfrm>
            </p:grpSpPr>
            <p:sp>
              <p:nvSpPr>
                <p:cNvPr id="22" name="Freeform: Shape 21">
                  <a:extLst>
                    <a:ext uri="{FF2B5EF4-FFF2-40B4-BE49-F238E27FC236}">
                      <a16:creationId xmlns:a16="http://schemas.microsoft.com/office/drawing/2014/main" id="{F36D9C08-AECC-6D6F-6CB0-1C75ABE9BABA}"/>
                    </a:ext>
                  </a:extLst>
                </p:cNvPr>
                <p:cNvSpPr/>
                <p:nvPr/>
              </p:nvSpPr>
              <p:spPr>
                <a:xfrm>
                  <a:off x="2383510" y="2091666"/>
                  <a:ext cx="1191306" cy="1172916"/>
                </a:xfrm>
                <a:custGeom>
                  <a:avLst/>
                  <a:gdLst>
                    <a:gd name="connsiteX0" fmla="*/ 1170291 w 1191306"/>
                    <a:gd name="connsiteY0" fmla="*/ 614260 h 1172916"/>
                    <a:gd name="connsiteX1" fmla="*/ 1170291 w 1191306"/>
                    <a:gd name="connsiteY1" fmla="*/ 558438 h 1172916"/>
                    <a:gd name="connsiteX2" fmla="*/ 1006766 w 1191306"/>
                    <a:gd name="connsiteY2" fmla="*/ 163525 h 1172916"/>
                    <a:gd name="connsiteX3" fmla="*/ 611853 w 1191306"/>
                    <a:gd name="connsiteY3" fmla="*/ 0 h 1172916"/>
                    <a:gd name="connsiteX4" fmla="*/ 216939 w 1191306"/>
                    <a:gd name="connsiteY4" fmla="*/ 163525 h 1172916"/>
                    <a:gd name="connsiteX5" fmla="*/ 53195 w 1191306"/>
                    <a:gd name="connsiteY5" fmla="*/ 558438 h 1172916"/>
                    <a:gd name="connsiteX6" fmla="*/ 53195 w 1191306"/>
                    <a:gd name="connsiteY6" fmla="*/ 614260 h 1172916"/>
                    <a:gd name="connsiteX7" fmla="*/ 0 w 1191306"/>
                    <a:gd name="connsiteY7" fmla="*/ 614260 h 1172916"/>
                    <a:gd name="connsiteX8" fmla="*/ 611634 w 1191306"/>
                    <a:gd name="connsiteY8" fmla="*/ 1172917 h 1172916"/>
                    <a:gd name="connsiteX9" fmla="*/ 1191307 w 1191306"/>
                    <a:gd name="connsiteY9" fmla="*/ 762243 h 1172916"/>
                    <a:gd name="connsiteX10" fmla="*/ 1172042 w 1191306"/>
                    <a:gd name="connsiteY10" fmla="*/ 614260 h 1172916"/>
                    <a:gd name="connsiteX11" fmla="*/ 1170291 w 1191306"/>
                    <a:gd name="connsiteY11" fmla="*/ 614260 h 117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1306" h="1172916">
                      <a:moveTo>
                        <a:pt x="1170291" y="614260"/>
                      </a:moveTo>
                      <a:lnTo>
                        <a:pt x="1170291" y="558438"/>
                      </a:lnTo>
                      <a:cubicBezTo>
                        <a:pt x="1170291" y="404107"/>
                        <a:pt x="1107902" y="264662"/>
                        <a:pt x="1006766" y="163525"/>
                      </a:cubicBezTo>
                      <a:cubicBezTo>
                        <a:pt x="905629" y="62389"/>
                        <a:pt x="766184" y="0"/>
                        <a:pt x="611853" y="0"/>
                      </a:cubicBezTo>
                      <a:cubicBezTo>
                        <a:pt x="457521" y="0"/>
                        <a:pt x="318076" y="62389"/>
                        <a:pt x="216939" y="163525"/>
                      </a:cubicBezTo>
                      <a:cubicBezTo>
                        <a:pt x="115803" y="264662"/>
                        <a:pt x="53414" y="404107"/>
                        <a:pt x="53195" y="558438"/>
                      </a:cubicBezTo>
                      <a:lnTo>
                        <a:pt x="53195" y="614260"/>
                      </a:lnTo>
                      <a:lnTo>
                        <a:pt x="0" y="614260"/>
                      </a:lnTo>
                      <a:cubicBezTo>
                        <a:pt x="28239" y="927519"/>
                        <a:pt x="291150" y="1172917"/>
                        <a:pt x="611634" y="1172917"/>
                      </a:cubicBezTo>
                      <a:cubicBezTo>
                        <a:pt x="879579" y="1172917"/>
                        <a:pt x="1107245" y="1001511"/>
                        <a:pt x="1191307" y="762243"/>
                      </a:cubicBezTo>
                      <a:cubicBezTo>
                        <a:pt x="1181237" y="714083"/>
                        <a:pt x="1174669" y="664609"/>
                        <a:pt x="1172042" y="614260"/>
                      </a:cubicBezTo>
                      <a:lnTo>
                        <a:pt x="1170291" y="614260"/>
                      </a:lnTo>
                      <a:close/>
                    </a:path>
                  </a:pathLst>
                </a:custGeom>
                <a:solidFill>
                  <a:srgbClr val="FFFFFF"/>
                </a:solidFill>
                <a:ln w="21877"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574464C-E48A-6970-BCF1-06486D438085}"/>
                    </a:ext>
                  </a:extLst>
                </p:cNvPr>
                <p:cNvSpPr/>
                <p:nvPr/>
              </p:nvSpPr>
              <p:spPr>
                <a:xfrm>
                  <a:off x="3966884" y="2035844"/>
                  <a:ext cx="1159345" cy="1172916"/>
                </a:xfrm>
                <a:custGeom>
                  <a:avLst/>
                  <a:gdLst>
                    <a:gd name="connsiteX0" fmla="*/ 21234 w 1159345"/>
                    <a:gd name="connsiteY0" fmla="*/ 558438 h 1172916"/>
                    <a:gd name="connsiteX1" fmla="*/ 21234 w 1159345"/>
                    <a:gd name="connsiteY1" fmla="*/ 614260 h 1172916"/>
                    <a:gd name="connsiteX2" fmla="*/ 184979 w 1159345"/>
                    <a:gd name="connsiteY2" fmla="*/ 1009173 h 1172916"/>
                    <a:gd name="connsiteX3" fmla="*/ 579892 w 1159345"/>
                    <a:gd name="connsiteY3" fmla="*/ 1172917 h 1172916"/>
                    <a:gd name="connsiteX4" fmla="*/ 974805 w 1159345"/>
                    <a:gd name="connsiteY4" fmla="*/ 1009173 h 1172916"/>
                    <a:gd name="connsiteX5" fmla="*/ 1138331 w 1159345"/>
                    <a:gd name="connsiteY5" fmla="*/ 614260 h 1172916"/>
                    <a:gd name="connsiteX6" fmla="*/ 1138331 w 1159345"/>
                    <a:gd name="connsiteY6" fmla="*/ 558438 h 1172916"/>
                    <a:gd name="connsiteX7" fmla="*/ 1140082 w 1159345"/>
                    <a:gd name="connsiteY7" fmla="*/ 558438 h 1172916"/>
                    <a:gd name="connsiteX8" fmla="*/ 1159346 w 1159345"/>
                    <a:gd name="connsiteY8" fmla="*/ 410674 h 1172916"/>
                    <a:gd name="connsiteX9" fmla="*/ 579673 w 1159345"/>
                    <a:gd name="connsiteY9" fmla="*/ 0 h 1172916"/>
                    <a:gd name="connsiteX10" fmla="*/ 0 w 1159345"/>
                    <a:gd name="connsiteY10" fmla="*/ 410674 h 1172916"/>
                    <a:gd name="connsiteX11" fmla="*/ 19264 w 1159345"/>
                    <a:gd name="connsiteY11" fmla="*/ 558438 h 1172916"/>
                    <a:gd name="connsiteX12" fmla="*/ 21015 w 1159345"/>
                    <a:gd name="connsiteY12" fmla="*/ 558438 h 117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9345" h="1172916">
                      <a:moveTo>
                        <a:pt x="21234" y="558438"/>
                      </a:moveTo>
                      <a:lnTo>
                        <a:pt x="21234" y="614260"/>
                      </a:lnTo>
                      <a:cubicBezTo>
                        <a:pt x="21234" y="768591"/>
                        <a:pt x="83623" y="908036"/>
                        <a:pt x="184979" y="1009173"/>
                      </a:cubicBezTo>
                      <a:cubicBezTo>
                        <a:pt x="286334" y="1110309"/>
                        <a:pt x="425560" y="1172698"/>
                        <a:pt x="579892" y="1172917"/>
                      </a:cubicBezTo>
                      <a:cubicBezTo>
                        <a:pt x="734223" y="1172917"/>
                        <a:pt x="873450" y="1110528"/>
                        <a:pt x="974805" y="1009173"/>
                      </a:cubicBezTo>
                      <a:cubicBezTo>
                        <a:pt x="1075941" y="907817"/>
                        <a:pt x="1138331" y="768591"/>
                        <a:pt x="1138331" y="614260"/>
                      </a:cubicBezTo>
                      <a:lnTo>
                        <a:pt x="1138331" y="558438"/>
                      </a:lnTo>
                      <a:lnTo>
                        <a:pt x="1140082" y="558438"/>
                      </a:lnTo>
                      <a:cubicBezTo>
                        <a:pt x="1142927" y="508089"/>
                        <a:pt x="1149495" y="458615"/>
                        <a:pt x="1159346" y="410674"/>
                      </a:cubicBezTo>
                      <a:cubicBezTo>
                        <a:pt x="1075284" y="171625"/>
                        <a:pt x="847619" y="0"/>
                        <a:pt x="579673" y="0"/>
                      </a:cubicBezTo>
                      <a:cubicBezTo>
                        <a:pt x="311728" y="0"/>
                        <a:pt x="84061" y="171406"/>
                        <a:pt x="0" y="410674"/>
                      </a:cubicBezTo>
                      <a:cubicBezTo>
                        <a:pt x="10070" y="458834"/>
                        <a:pt x="16637" y="508089"/>
                        <a:pt x="19264" y="558438"/>
                      </a:cubicBezTo>
                      <a:lnTo>
                        <a:pt x="21015" y="558438"/>
                      </a:lnTo>
                      <a:close/>
                    </a:path>
                  </a:pathLst>
                </a:custGeom>
                <a:solidFill>
                  <a:srgbClr val="FFFFFF"/>
                </a:solidFill>
                <a:ln w="21877"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11C27906-50B9-55FE-57EE-6BB4946C83A1}"/>
                    </a:ext>
                  </a:extLst>
                </p:cNvPr>
                <p:cNvSpPr/>
                <p:nvPr/>
              </p:nvSpPr>
              <p:spPr>
                <a:xfrm>
                  <a:off x="5518516" y="2091666"/>
                  <a:ext cx="1159345" cy="1172916"/>
                </a:xfrm>
                <a:custGeom>
                  <a:avLst/>
                  <a:gdLst>
                    <a:gd name="connsiteX0" fmla="*/ 1138112 w 1159345"/>
                    <a:gd name="connsiteY0" fmla="*/ 614260 h 1172916"/>
                    <a:gd name="connsiteX1" fmla="*/ 1138112 w 1159345"/>
                    <a:gd name="connsiteY1" fmla="*/ 558438 h 1172916"/>
                    <a:gd name="connsiteX2" fmla="*/ 974586 w 1159345"/>
                    <a:gd name="connsiteY2" fmla="*/ 163525 h 1172916"/>
                    <a:gd name="connsiteX3" fmla="*/ 579673 w 1159345"/>
                    <a:gd name="connsiteY3" fmla="*/ 0 h 1172916"/>
                    <a:gd name="connsiteX4" fmla="*/ 184760 w 1159345"/>
                    <a:gd name="connsiteY4" fmla="*/ 163525 h 1172916"/>
                    <a:gd name="connsiteX5" fmla="*/ 21015 w 1159345"/>
                    <a:gd name="connsiteY5" fmla="*/ 558438 h 1172916"/>
                    <a:gd name="connsiteX6" fmla="*/ 21015 w 1159345"/>
                    <a:gd name="connsiteY6" fmla="*/ 614260 h 1172916"/>
                    <a:gd name="connsiteX7" fmla="*/ 19264 w 1159345"/>
                    <a:gd name="connsiteY7" fmla="*/ 614260 h 1172916"/>
                    <a:gd name="connsiteX8" fmla="*/ 0 w 1159345"/>
                    <a:gd name="connsiteY8" fmla="*/ 762243 h 1172916"/>
                    <a:gd name="connsiteX9" fmla="*/ 579673 w 1159345"/>
                    <a:gd name="connsiteY9" fmla="*/ 1172917 h 1172916"/>
                    <a:gd name="connsiteX10" fmla="*/ 1159346 w 1159345"/>
                    <a:gd name="connsiteY10" fmla="*/ 762243 h 1172916"/>
                    <a:gd name="connsiteX11" fmla="*/ 1140082 w 1159345"/>
                    <a:gd name="connsiteY11" fmla="*/ 614260 h 1172916"/>
                    <a:gd name="connsiteX12" fmla="*/ 1138330 w 1159345"/>
                    <a:gd name="connsiteY12" fmla="*/ 614260 h 117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9345" h="1172916">
                      <a:moveTo>
                        <a:pt x="1138112" y="614260"/>
                      </a:moveTo>
                      <a:lnTo>
                        <a:pt x="1138112" y="558438"/>
                      </a:lnTo>
                      <a:cubicBezTo>
                        <a:pt x="1138112" y="404107"/>
                        <a:pt x="1075722" y="264662"/>
                        <a:pt x="974586" y="163525"/>
                      </a:cubicBezTo>
                      <a:cubicBezTo>
                        <a:pt x="873450" y="62389"/>
                        <a:pt x="734004" y="0"/>
                        <a:pt x="579673" y="0"/>
                      </a:cubicBezTo>
                      <a:cubicBezTo>
                        <a:pt x="425342" y="0"/>
                        <a:pt x="285896" y="62389"/>
                        <a:pt x="184760" y="163525"/>
                      </a:cubicBezTo>
                      <a:cubicBezTo>
                        <a:pt x="83624" y="264662"/>
                        <a:pt x="21234" y="404107"/>
                        <a:pt x="21015" y="558438"/>
                      </a:cubicBezTo>
                      <a:lnTo>
                        <a:pt x="21015" y="614260"/>
                      </a:lnTo>
                      <a:lnTo>
                        <a:pt x="19264" y="614260"/>
                      </a:lnTo>
                      <a:cubicBezTo>
                        <a:pt x="16418" y="664609"/>
                        <a:pt x="9851" y="714083"/>
                        <a:pt x="0" y="762243"/>
                      </a:cubicBezTo>
                      <a:cubicBezTo>
                        <a:pt x="84062" y="1001292"/>
                        <a:pt x="311728" y="1172917"/>
                        <a:pt x="579673" y="1172917"/>
                      </a:cubicBezTo>
                      <a:cubicBezTo>
                        <a:pt x="847618" y="1172917"/>
                        <a:pt x="1075285" y="1001292"/>
                        <a:pt x="1159346" y="762243"/>
                      </a:cubicBezTo>
                      <a:cubicBezTo>
                        <a:pt x="1149276" y="714083"/>
                        <a:pt x="1142709" y="664609"/>
                        <a:pt x="1140082" y="614260"/>
                      </a:cubicBezTo>
                      <a:lnTo>
                        <a:pt x="1138330" y="614260"/>
                      </a:lnTo>
                      <a:close/>
                    </a:path>
                  </a:pathLst>
                </a:custGeom>
                <a:solidFill>
                  <a:srgbClr val="FFFFFF"/>
                </a:solidFill>
                <a:ln w="21877"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22D79C1D-78D5-FF81-8958-2557714108E9}"/>
                    </a:ext>
                  </a:extLst>
                </p:cNvPr>
                <p:cNvSpPr/>
                <p:nvPr/>
              </p:nvSpPr>
              <p:spPr>
                <a:xfrm>
                  <a:off x="7069929" y="2035625"/>
                  <a:ext cx="1159345" cy="1173135"/>
                </a:xfrm>
                <a:custGeom>
                  <a:avLst/>
                  <a:gdLst>
                    <a:gd name="connsiteX0" fmla="*/ 21234 w 1159345"/>
                    <a:gd name="connsiteY0" fmla="*/ 558657 h 1173135"/>
                    <a:gd name="connsiteX1" fmla="*/ 21234 w 1159345"/>
                    <a:gd name="connsiteY1" fmla="*/ 614479 h 1173135"/>
                    <a:gd name="connsiteX2" fmla="*/ 184979 w 1159345"/>
                    <a:gd name="connsiteY2" fmla="*/ 1009391 h 1173135"/>
                    <a:gd name="connsiteX3" fmla="*/ 579892 w 1159345"/>
                    <a:gd name="connsiteY3" fmla="*/ 1173136 h 1173135"/>
                    <a:gd name="connsiteX4" fmla="*/ 974804 w 1159345"/>
                    <a:gd name="connsiteY4" fmla="*/ 1009391 h 1173135"/>
                    <a:gd name="connsiteX5" fmla="*/ 1138330 w 1159345"/>
                    <a:gd name="connsiteY5" fmla="*/ 614479 h 1173135"/>
                    <a:gd name="connsiteX6" fmla="*/ 1138330 w 1159345"/>
                    <a:gd name="connsiteY6" fmla="*/ 558657 h 1173135"/>
                    <a:gd name="connsiteX7" fmla="*/ 1140082 w 1159345"/>
                    <a:gd name="connsiteY7" fmla="*/ 558657 h 1173135"/>
                    <a:gd name="connsiteX8" fmla="*/ 1159346 w 1159345"/>
                    <a:gd name="connsiteY8" fmla="*/ 410674 h 1173135"/>
                    <a:gd name="connsiteX9" fmla="*/ 579673 w 1159345"/>
                    <a:gd name="connsiteY9" fmla="*/ 0 h 1173135"/>
                    <a:gd name="connsiteX10" fmla="*/ 0 w 1159345"/>
                    <a:gd name="connsiteY10" fmla="*/ 410674 h 1173135"/>
                    <a:gd name="connsiteX11" fmla="*/ 19264 w 1159345"/>
                    <a:gd name="connsiteY11" fmla="*/ 558438 h 1173135"/>
                    <a:gd name="connsiteX12" fmla="*/ 21015 w 1159345"/>
                    <a:gd name="connsiteY12" fmla="*/ 558438 h 117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9345" h="1173135">
                      <a:moveTo>
                        <a:pt x="21234" y="558657"/>
                      </a:moveTo>
                      <a:lnTo>
                        <a:pt x="21234" y="614479"/>
                      </a:lnTo>
                      <a:cubicBezTo>
                        <a:pt x="21234" y="768810"/>
                        <a:pt x="83623" y="908255"/>
                        <a:pt x="184979" y="1009391"/>
                      </a:cubicBezTo>
                      <a:cubicBezTo>
                        <a:pt x="286334" y="1110528"/>
                        <a:pt x="425560" y="1172917"/>
                        <a:pt x="579892" y="1173136"/>
                      </a:cubicBezTo>
                      <a:cubicBezTo>
                        <a:pt x="734223" y="1173136"/>
                        <a:pt x="873450" y="1110747"/>
                        <a:pt x="974804" y="1009391"/>
                      </a:cubicBezTo>
                      <a:cubicBezTo>
                        <a:pt x="1075941" y="908036"/>
                        <a:pt x="1138330" y="768810"/>
                        <a:pt x="1138330" y="614479"/>
                      </a:cubicBezTo>
                      <a:lnTo>
                        <a:pt x="1138330" y="558657"/>
                      </a:lnTo>
                      <a:lnTo>
                        <a:pt x="1140082" y="558657"/>
                      </a:lnTo>
                      <a:cubicBezTo>
                        <a:pt x="1142928" y="508308"/>
                        <a:pt x="1149495" y="458834"/>
                        <a:pt x="1159346" y="410674"/>
                      </a:cubicBezTo>
                      <a:cubicBezTo>
                        <a:pt x="1075284" y="171625"/>
                        <a:pt x="847618" y="0"/>
                        <a:pt x="579673" y="0"/>
                      </a:cubicBezTo>
                      <a:cubicBezTo>
                        <a:pt x="311727" y="0"/>
                        <a:pt x="84061" y="171406"/>
                        <a:pt x="0" y="410674"/>
                      </a:cubicBezTo>
                      <a:cubicBezTo>
                        <a:pt x="10070" y="458834"/>
                        <a:pt x="16637" y="508089"/>
                        <a:pt x="19264" y="558438"/>
                      </a:cubicBezTo>
                      <a:lnTo>
                        <a:pt x="21015" y="558438"/>
                      </a:lnTo>
                      <a:close/>
                    </a:path>
                  </a:pathLst>
                </a:custGeom>
                <a:solidFill>
                  <a:srgbClr val="FFFFFF"/>
                </a:solidFill>
                <a:ln w="21877"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AB699A2-CBF7-D812-0973-3E93DAAF5032}"/>
                    </a:ext>
                  </a:extLst>
                </p:cNvPr>
                <p:cNvSpPr/>
                <p:nvPr/>
              </p:nvSpPr>
              <p:spPr>
                <a:xfrm>
                  <a:off x="8621560" y="2091666"/>
                  <a:ext cx="1191306" cy="1172916"/>
                </a:xfrm>
                <a:custGeom>
                  <a:avLst/>
                  <a:gdLst>
                    <a:gd name="connsiteX0" fmla="*/ 1138111 w 1191306"/>
                    <a:gd name="connsiteY0" fmla="*/ 558438 h 1172916"/>
                    <a:gd name="connsiteX1" fmla="*/ 974586 w 1191306"/>
                    <a:gd name="connsiteY1" fmla="*/ 163525 h 1172916"/>
                    <a:gd name="connsiteX2" fmla="*/ 579673 w 1191306"/>
                    <a:gd name="connsiteY2" fmla="*/ 0 h 1172916"/>
                    <a:gd name="connsiteX3" fmla="*/ 184760 w 1191306"/>
                    <a:gd name="connsiteY3" fmla="*/ 163525 h 1172916"/>
                    <a:gd name="connsiteX4" fmla="*/ 21015 w 1191306"/>
                    <a:gd name="connsiteY4" fmla="*/ 558438 h 1172916"/>
                    <a:gd name="connsiteX5" fmla="*/ 21015 w 1191306"/>
                    <a:gd name="connsiteY5" fmla="*/ 614260 h 1172916"/>
                    <a:gd name="connsiteX6" fmla="*/ 19264 w 1191306"/>
                    <a:gd name="connsiteY6" fmla="*/ 614260 h 1172916"/>
                    <a:gd name="connsiteX7" fmla="*/ 0 w 1191306"/>
                    <a:gd name="connsiteY7" fmla="*/ 762243 h 1172916"/>
                    <a:gd name="connsiteX8" fmla="*/ 579673 w 1191306"/>
                    <a:gd name="connsiteY8" fmla="*/ 1172917 h 1172916"/>
                    <a:gd name="connsiteX9" fmla="*/ 1191307 w 1191306"/>
                    <a:gd name="connsiteY9" fmla="*/ 614260 h 1172916"/>
                    <a:gd name="connsiteX10" fmla="*/ 1138111 w 1191306"/>
                    <a:gd name="connsiteY10" fmla="*/ 614260 h 1172916"/>
                    <a:gd name="connsiteX11" fmla="*/ 1138111 w 1191306"/>
                    <a:gd name="connsiteY11" fmla="*/ 558438 h 117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1306" h="1172916">
                      <a:moveTo>
                        <a:pt x="1138111" y="558438"/>
                      </a:moveTo>
                      <a:cubicBezTo>
                        <a:pt x="1138111" y="404107"/>
                        <a:pt x="1075723" y="264662"/>
                        <a:pt x="974586" y="163525"/>
                      </a:cubicBezTo>
                      <a:cubicBezTo>
                        <a:pt x="873450" y="62389"/>
                        <a:pt x="734004" y="0"/>
                        <a:pt x="579673" y="0"/>
                      </a:cubicBezTo>
                      <a:cubicBezTo>
                        <a:pt x="425341" y="0"/>
                        <a:pt x="285896" y="62389"/>
                        <a:pt x="184760" y="163525"/>
                      </a:cubicBezTo>
                      <a:cubicBezTo>
                        <a:pt x="83624" y="264662"/>
                        <a:pt x="21234" y="404107"/>
                        <a:pt x="21015" y="558438"/>
                      </a:cubicBezTo>
                      <a:lnTo>
                        <a:pt x="21015" y="614260"/>
                      </a:lnTo>
                      <a:lnTo>
                        <a:pt x="19264" y="614260"/>
                      </a:lnTo>
                      <a:cubicBezTo>
                        <a:pt x="16418" y="664609"/>
                        <a:pt x="9851" y="714083"/>
                        <a:pt x="0" y="762243"/>
                      </a:cubicBezTo>
                      <a:cubicBezTo>
                        <a:pt x="84061" y="1001292"/>
                        <a:pt x="311727" y="1172917"/>
                        <a:pt x="579673" y="1172917"/>
                      </a:cubicBezTo>
                      <a:cubicBezTo>
                        <a:pt x="900157" y="1172917"/>
                        <a:pt x="1163286" y="927519"/>
                        <a:pt x="1191307" y="614260"/>
                      </a:cubicBezTo>
                      <a:lnTo>
                        <a:pt x="1138111" y="614260"/>
                      </a:lnTo>
                      <a:lnTo>
                        <a:pt x="1138111" y="558438"/>
                      </a:lnTo>
                      <a:close/>
                    </a:path>
                  </a:pathLst>
                </a:custGeom>
                <a:solidFill>
                  <a:srgbClr val="FFFFFF"/>
                </a:solidFill>
                <a:ln w="21877"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C3219669-CF3E-268F-B238-1538701093CA}"/>
                    </a:ext>
                  </a:extLst>
                </p:cNvPr>
                <p:cNvSpPr/>
                <p:nvPr/>
              </p:nvSpPr>
              <p:spPr>
                <a:xfrm>
                  <a:off x="3661286" y="3297638"/>
                  <a:ext cx="10945" cy="11383"/>
                </a:xfrm>
                <a:custGeom>
                  <a:avLst/>
                  <a:gdLst>
                    <a:gd name="connsiteX0" fmla="*/ 10945 w 10945"/>
                    <a:gd name="connsiteY0" fmla="*/ 0 h 11383"/>
                    <a:gd name="connsiteX1" fmla="*/ 0 w 10945"/>
                    <a:gd name="connsiteY1" fmla="*/ 11383 h 11383"/>
                    <a:gd name="connsiteX2" fmla="*/ 10945 w 10945"/>
                    <a:gd name="connsiteY2" fmla="*/ 0 h 11383"/>
                  </a:gdLst>
                  <a:ahLst/>
                  <a:cxnLst>
                    <a:cxn ang="0">
                      <a:pos x="connsiteX0" y="connsiteY0"/>
                    </a:cxn>
                    <a:cxn ang="0">
                      <a:pos x="connsiteX1" y="connsiteY1"/>
                    </a:cxn>
                    <a:cxn ang="0">
                      <a:pos x="connsiteX2" y="connsiteY2"/>
                    </a:cxn>
                  </a:cxnLst>
                  <a:rect l="l" t="t" r="r" b="b"/>
                  <a:pathLst>
                    <a:path w="10945" h="11383">
                      <a:moveTo>
                        <a:pt x="10945" y="0"/>
                      </a:moveTo>
                      <a:cubicBezTo>
                        <a:pt x="7224" y="3721"/>
                        <a:pt x="3721" y="7662"/>
                        <a:pt x="0" y="11383"/>
                      </a:cubicBezTo>
                      <a:cubicBezTo>
                        <a:pt x="3721" y="7662"/>
                        <a:pt x="7224" y="3721"/>
                        <a:pt x="10945" y="0"/>
                      </a:cubicBezTo>
                      <a:close/>
                    </a:path>
                  </a:pathLst>
                </a:custGeom>
                <a:solidFill>
                  <a:srgbClr val="21409A"/>
                </a:solidFill>
                <a:ln w="21877"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9132F2D0-8D8F-095B-9D8F-9738FFE57155}"/>
                    </a:ext>
                  </a:extLst>
                </p:cNvPr>
                <p:cNvSpPr/>
                <p:nvPr/>
              </p:nvSpPr>
              <p:spPr>
                <a:xfrm>
                  <a:off x="3529284" y="3409501"/>
                  <a:ext cx="14885" cy="10726"/>
                </a:xfrm>
                <a:custGeom>
                  <a:avLst/>
                  <a:gdLst>
                    <a:gd name="connsiteX0" fmla="*/ 14886 w 14885"/>
                    <a:gd name="connsiteY0" fmla="*/ 0 h 10726"/>
                    <a:gd name="connsiteX1" fmla="*/ 0 w 14885"/>
                    <a:gd name="connsiteY1" fmla="*/ 10727 h 10726"/>
                    <a:gd name="connsiteX2" fmla="*/ 14886 w 14885"/>
                    <a:gd name="connsiteY2" fmla="*/ 0 h 10726"/>
                  </a:gdLst>
                  <a:ahLst/>
                  <a:cxnLst>
                    <a:cxn ang="0">
                      <a:pos x="connsiteX0" y="connsiteY0"/>
                    </a:cxn>
                    <a:cxn ang="0">
                      <a:pos x="connsiteX1" y="connsiteY1"/>
                    </a:cxn>
                    <a:cxn ang="0">
                      <a:pos x="connsiteX2" y="connsiteY2"/>
                    </a:cxn>
                  </a:cxnLst>
                  <a:rect l="l" t="t" r="r" b="b"/>
                  <a:pathLst>
                    <a:path w="14885" h="10726">
                      <a:moveTo>
                        <a:pt x="14886" y="0"/>
                      </a:moveTo>
                      <a:cubicBezTo>
                        <a:pt x="9851" y="3502"/>
                        <a:pt x="5035" y="7224"/>
                        <a:pt x="0" y="10727"/>
                      </a:cubicBezTo>
                      <a:cubicBezTo>
                        <a:pt x="5035" y="7224"/>
                        <a:pt x="10070" y="3721"/>
                        <a:pt x="14886" y="0"/>
                      </a:cubicBezTo>
                      <a:close/>
                    </a:path>
                  </a:pathLst>
                </a:custGeom>
                <a:solidFill>
                  <a:srgbClr val="21409A"/>
                </a:solidFill>
                <a:ln w="21877"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25535D0B-0879-6E69-8E5A-4299BA3B9705}"/>
                    </a:ext>
                  </a:extLst>
                </p:cNvPr>
                <p:cNvSpPr/>
                <p:nvPr/>
              </p:nvSpPr>
              <p:spPr>
                <a:xfrm>
                  <a:off x="3226750" y="3557921"/>
                  <a:ext cx="2408" cy="656"/>
                </a:xfrm>
                <a:custGeom>
                  <a:avLst/>
                  <a:gdLst>
                    <a:gd name="connsiteX0" fmla="*/ 2408 w 2408"/>
                    <a:gd name="connsiteY0" fmla="*/ 0 h 656"/>
                    <a:gd name="connsiteX1" fmla="*/ 0 w 2408"/>
                    <a:gd name="connsiteY1" fmla="*/ 657 h 656"/>
                    <a:gd name="connsiteX2" fmla="*/ 2408 w 2408"/>
                    <a:gd name="connsiteY2" fmla="*/ 0 h 656"/>
                  </a:gdLst>
                  <a:ahLst/>
                  <a:cxnLst>
                    <a:cxn ang="0">
                      <a:pos x="connsiteX0" y="connsiteY0"/>
                    </a:cxn>
                    <a:cxn ang="0">
                      <a:pos x="connsiteX1" y="connsiteY1"/>
                    </a:cxn>
                    <a:cxn ang="0">
                      <a:pos x="connsiteX2" y="connsiteY2"/>
                    </a:cxn>
                  </a:cxnLst>
                  <a:rect l="l" t="t" r="r" b="b"/>
                  <a:pathLst>
                    <a:path w="2408" h="656">
                      <a:moveTo>
                        <a:pt x="2408" y="0"/>
                      </a:moveTo>
                      <a:cubicBezTo>
                        <a:pt x="2408" y="0"/>
                        <a:pt x="876" y="438"/>
                        <a:pt x="0" y="657"/>
                      </a:cubicBezTo>
                      <a:cubicBezTo>
                        <a:pt x="876" y="657"/>
                        <a:pt x="1532" y="219"/>
                        <a:pt x="2408" y="0"/>
                      </a:cubicBezTo>
                      <a:close/>
                    </a:path>
                  </a:pathLst>
                </a:custGeom>
                <a:solidFill>
                  <a:srgbClr val="21409A"/>
                </a:solidFill>
                <a:ln w="21877"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A00A0DA9-B978-7788-F1D0-6C9541110548}"/>
                    </a:ext>
                  </a:extLst>
                </p:cNvPr>
                <p:cNvSpPr/>
                <p:nvPr/>
              </p:nvSpPr>
              <p:spPr>
                <a:xfrm>
                  <a:off x="3160640" y="3569524"/>
                  <a:ext cx="16637" cy="3064"/>
                </a:xfrm>
                <a:custGeom>
                  <a:avLst/>
                  <a:gdLst>
                    <a:gd name="connsiteX0" fmla="*/ 16637 w 16637"/>
                    <a:gd name="connsiteY0" fmla="*/ 0 h 3064"/>
                    <a:gd name="connsiteX1" fmla="*/ 0 w 16637"/>
                    <a:gd name="connsiteY1" fmla="*/ 3065 h 3064"/>
                    <a:gd name="connsiteX2" fmla="*/ 16637 w 16637"/>
                    <a:gd name="connsiteY2" fmla="*/ 0 h 3064"/>
                  </a:gdLst>
                  <a:ahLst/>
                  <a:cxnLst>
                    <a:cxn ang="0">
                      <a:pos x="connsiteX0" y="connsiteY0"/>
                    </a:cxn>
                    <a:cxn ang="0">
                      <a:pos x="connsiteX1" y="connsiteY1"/>
                    </a:cxn>
                    <a:cxn ang="0">
                      <a:pos x="connsiteX2" y="connsiteY2"/>
                    </a:cxn>
                  </a:cxnLst>
                  <a:rect l="l" t="t" r="r" b="b"/>
                  <a:pathLst>
                    <a:path w="16637" h="3064">
                      <a:moveTo>
                        <a:pt x="16637" y="0"/>
                      </a:moveTo>
                      <a:cubicBezTo>
                        <a:pt x="11164" y="1095"/>
                        <a:pt x="5692" y="1970"/>
                        <a:pt x="0" y="3065"/>
                      </a:cubicBezTo>
                      <a:cubicBezTo>
                        <a:pt x="5473" y="1970"/>
                        <a:pt x="11164" y="1095"/>
                        <a:pt x="16637" y="0"/>
                      </a:cubicBezTo>
                      <a:close/>
                    </a:path>
                  </a:pathLst>
                </a:custGeom>
                <a:solidFill>
                  <a:srgbClr val="21409A"/>
                </a:solidFill>
                <a:ln w="21877"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7CB49450-2390-852A-ECB2-66DD3DCB0777}"/>
                    </a:ext>
                  </a:extLst>
                </p:cNvPr>
                <p:cNvSpPr/>
                <p:nvPr/>
              </p:nvSpPr>
              <p:spPr>
                <a:xfrm>
                  <a:off x="3105037" y="3578280"/>
                  <a:ext cx="18607" cy="2408"/>
                </a:xfrm>
                <a:custGeom>
                  <a:avLst/>
                  <a:gdLst>
                    <a:gd name="connsiteX0" fmla="*/ 18607 w 18607"/>
                    <a:gd name="connsiteY0" fmla="*/ 0 h 2408"/>
                    <a:gd name="connsiteX1" fmla="*/ 0 w 18607"/>
                    <a:gd name="connsiteY1" fmla="*/ 2408 h 2408"/>
                    <a:gd name="connsiteX2" fmla="*/ 18607 w 18607"/>
                    <a:gd name="connsiteY2" fmla="*/ 0 h 2408"/>
                  </a:gdLst>
                  <a:ahLst/>
                  <a:cxnLst>
                    <a:cxn ang="0">
                      <a:pos x="connsiteX0" y="connsiteY0"/>
                    </a:cxn>
                    <a:cxn ang="0">
                      <a:pos x="connsiteX1" y="connsiteY1"/>
                    </a:cxn>
                    <a:cxn ang="0">
                      <a:pos x="connsiteX2" y="connsiteY2"/>
                    </a:cxn>
                  </a:cxnLst>
                  <a:rect l="l" t="t" r="r" b="b"/>
                  <a:pathLst>
                    <a:path w="18607" h="2408">
                      <a:moveTo>
                        <a:pt x="18607" y="0"/>
                      </a:moveTo>
                      <a:cubicBezTo>
                        <a:pt x="12478" y="876"/>
                        <a:pt x="6130" y="1751"/>
                        <a:pt x="0" y="2408"/>
                      </a:cubicBezTo>
                      <a:cubicBezTo>
                        <a:pt x="6348" y="1751"/>
                        <a:pt x="12478" y="876"/>
                        <a:pt x="18607" y="0"/>
                      </a:cubicBezTo>
                      <a:close/>
                    </a:path>
                  </a:pathLst>
                </a:custGeom>
                <a:solidFill>
                  <a:srgbClr val="21409A"/>
                </a:solidFill>
                <a:ln w="21877"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DA2A7A97-665C-F385-96F2-4C07B6C96A7E}"/>
                    </a:ext>
                  </a:extLst>
                </p:cNvPr>
                <p:cNvSpPr/>
                <p:nvPr/>
              </p:nvSpPr>
              <p:spPr>
                <a:xfrm>
                  <a:off x="3050309" y="3584409"/>
                  <a:ext cx="16856" cy="1313"/>
                </a:xfrm>
                <a:custGeom>
                  <a:avLst/>
                  <a:gdLst>
                    <a:gd name="connsiteX0" fmla="*/ 16856 w 16856"/>
                    <a:gd name="connsiteY0" fmla="*/ 0 h 1313"/>
                    <a:gd name="connsiteX1" fmla="*/ 0 w 16856"/>
                    <a:gd name="connsiteY1" fmla="*/ 1313 h 1313"/>
                    <a:gd name="connsiteX2" fmla="*/ 16856 w 16856"/>
                    <a:gd name="connsiteY2" fmla="*/ 0 h 1313"/>
                  </a:gdLst>
                  <a:ahLst/>
                  <a:cxnLst>
                    <a:cxn ang="0">
                      <a:pos x="connsiteX0" y="connsiteY0"/>
                    </a:cxn>
                    <a:cxn ang="0">
                      <a:pos x="connsiteX1" y="connsiteY1"/>
                    </a:cxn>
                    <a:cxn ang="0">
                      <a:pos x="connsiteX2" y="connsiteY2"/>
                    </a:cxn>
                  </a:cxnLst>
                  <a:rect l="l" t="t" r="r" b="b"/>
                  <a:pathLst>
                    <a:path w="16856" h="1313">
                      <a:moveTo>
                        <a:pt x="16856" y="0"/>
                      </a:moveTo>
                      <a:cubicBezTo>
                        <a:pt x="11164" y="438"/>
                        <a:pt x="5692" y="876"/>
                        <a:pt x="0" y="1313"/>
                      </a:cubicBezTo>
                      <a:cubicBezTo>
                        <a:pt x="5692" y="1095"/>
                        <a:pt x="11164" y="438"/>
                        <a:pt x="16856" y="0"/>
                      </a:cubicBezTo>
                      <a:close/>
                    </a:path>
                  </a:pathLst>
                </a:custGeom>
                <a:solidFill>
                  <a:srgbClr val="21409A"/>
                </a:solidFill>
                <a:ln w="21877"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1688EA6F-28CC-7874-183E-17C6BE5BCABE}"/>
                    </a:ext>
                  </a:extLst>
                </p:cNvPr>
                <p:cNvSpPr/>
                <p:nvPr/>
              </p:nvSpPr>
              <p:spPr>
                <a:xfrm>
                  <a:off x="3279726" y="3538001"/>
                  <a:ext cx="15323" cy="5253"/>
                </a:xfrm>
                <a:custGeom>
                  <a:avLst/>
                  <a:gdLst>
                    <a:gd name="connsiteX0" fmla="*/ 15324 w 15323"/>
                    <a:gd name="connsiteY0" fmla="*/ 0 h 5253"/>
                    <a:gd name="connsiteX1" fmla="*/ 0 w 15323"/>
                    <a:gd name="connsiteY1" fmla="*/ 5254 h 5253"/>
                    <a:gd name="connsiteX2" fmla="*/ 15324 w 15323"/>
                    <a:gd name="connsiteY2" fmla="*/ 0 h 5253"/>
                  </a:gdLst>
                  <a:ahLst/>
                  <a:cxnLst>
                    <a:cxn ang="0">
                      <a:pos x="connsiteX0" y="connsiteY0"/>
                    </a:cxn>
                    <a:cxn ang="0">
                      <a:pos x="connsiteX1" y="connsiteY1"/>
                    </a:cxn>
                    <a:cxn ang="0">
                      <a:pos x="connsiteX2" y="connsiteY2"/>
                    </a:cxn>
                  </a:cxnLst>
                  <a:rect l="l" t="t" r="r" b="b"/>
                  <a:pathLst>
                    <a:path w="15323" h="5253">
                      <a:moveTo>
                        <a:pt x="15324" y="0"/>
                      </a:moveTo>
                      <a:cubicBezTo>
                        <a:pt x="10289" y="1751"/>
                        <a:pt x="5035" y="3502"/>
                        <a:pt x="0" y="5254"/>
                      </a:cubicBezTo>
                      <a:cubicBezTo>
                        <a:pt x="5254" y="3502"/>
                        <a:pt x="10289" y="1751"/>
                        <a:pt x="15324" y="0"/>
                      </a:cubicBezTo>
                      <a:close/>
                    </a:path>
                  </a:pathLst>
                </a:custGeom>
                <a:solidFill>
                  <a:srgbClr val="21409A"/>
                </a:solidFill>
                <a:ln w="21877"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AFE2BA99-611F-3F52-29C8-BD1361086958}"/>
                    </a:ext>
                  </a:extLst>
                </p:cNvPr>
                <p:cNvSpPr/>
                <p:nvPr/>
              </p:nvSpPr>
              <p:spPr>
                <a:xfrm>
                  <a:off x="3379768" y="3497721"/>
                  <a:ext cx="15323" cy="7005"/>
                </a:xfrm>
                <a:custGeom>
                  <a:avLst/>
                  <a:gdLst>
                    <a:gd name="connsiteX0" fmla="*/ 15324 w 15323"/>
                    <a:gd name="connsiteY0" fmla="*/ 0 h 7005"/>
                    <a:gd name="connsiteX1" fmla="*/ 0 w 15323"/>
                    <a:gd name="connsiteY1" fmla="*/ 7005 h 7005"/>
                    <a:gd name="connsiteX2" fmla="*/ 15324 w 15323"/>
                    <a:gd name="connsiteY2" fmla="*/ 0 h 7005"/>
                  </a:gdLst>
                  <a:ahLst/>
                  <a:cxnLst>
                    <a:cxn ang="0">
                      <a:pos x="connsiteX0" y="connsiteY0"/>
                    </a:cxn>
                    <a:cxn ang="0">
                      <a:pos x="connsiteX1" y="connsiteY1"/>
                    </a:cxn>
                    <a:cxn ang="0">
                      <a:pos x="connsiteX2" y="connsiteY2"/>
                    </a:cxn>
                  </a:cxnLst>
                  <a:rect l="l" t="t" r="r" b="b"/>
                  <a:pathLst>
                    <a:path w="15323" h="7005">
                      <a:moveTo>
                        <a:pt x="15324" y="0"/>
                      </a:moveTo>
                      <a:cubicBezTo>
                        <a:pt x="10289" y="2408"/>
                        <a:pt x="5035" y="4597"/>
                        <a:pt x="0" y="7005"/>
                      </a:cubicBezTo>
                      <a:cubicBezTo>
                        <a:pt x="5035" y="4597"/>
                        <a:pt x="10289" y="2408"/>
                        <a:pt x="15324" y="0"/>
                      </a:cubicBezTo>
                      <a:close/>
                    </a:path>
                  </a:pathLst>
                </a:custGeom>
                <a:solidFill>
                  <a:srgbClr val="21409A"/>
                </a:solidFill>
                <a:ln w="21877"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313DD9A1-CCB4-1CA0-A889-699708A58CC3}"/>
                    </a:ext>
                  </a:extLst>
                </p:cNvPr>
                <p:cNvSpPr/>
                <p:nvPr/>
              </p:nvSpPr>
              <p:spPr>
                <a:xfrm>
                  <a:off x="3329419" y="3518955"/>
                  <a:ext cx="17293" cy="6786"/>
                </a:xfrm>
                <a:custGeom>
                  <a:avLst/>
                  <a:gdLst>
                    <a:gd name="connsiteX0" fmla="*/ 17294 w 17293"/>
                    <a:gd name="connsiteY0" fmla="*/ 0 h 6786"/>
                    <a:gd name="connsiteX1" fmla="*/ 0 w 17293"/>
                    <a:gd name="connsiteY1" fmla="*/ 6786 h 6786"/>
                    <a:gd name="connsiteX2" fmla="*/ 17294 w 17293"/>
                    <a:gd name="connsiteY2" fmla="*/ 0 h 6786"/>
                  </a:gdLst>
                  <a:ahLst/>
                  <a:cxnLst>
                    <a:cxn ang="0">
                      <a:pos x="connsiteX0" y="connsiteY0"/>
                    </a:cxn>
                    <a:cxn ang="0">
                      <a:pos x="connsiteX1" y="connsiteY1"/>
                    </a:cxn>
                    <a:cxn ang="0">
                      <a:pos x="connsiteX2" y="connsiteY2"/>
                    </a:cxn>
                  </a:cxnLst>
                  <a:rect l="l" t="t" r="r" b="b"/>
                  <a:pathLst>
                    <a:path w="17293" h="6786">
                      <a:moveTo>
                        <a:pt x="17294" y="0"/>
                      </a:moveTo>
                      <a:cubicBezTo>
                        <a:pt x="11602" y="2408"/>
                        <a:pt x="5911" y="4597"/>
                        <a:pt x="0" y="6786"/>
                      </a:cubicBezTo>
                      <a:cubicBezTo>
                        <a:pt x="5692" y="4597"/>
                        <a:pt x="11383" y="2408"/>
                        <a:pt x="17294" y="0"/>
                      </a:cubicBezTo>
                      <a:close/>
                    </a:path>
                  </a:pathLst>
                </a:custGeom>
                <a:solidFill>
                  <a:srgbClr val="21409A"/>
                </a:solidFill>
                <a:ln w="21877"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D674993E-0EEC-2035-6D8F-B9FD937A3178}"/>
                    </a:ext>
                  </a:extLst>
                </p:cNvPr>
                <p:cNvSpPr/>
                <p:nvPr/>
              </p:nvSpPr>
              <p:spPr>
                <a:xfrm>
                  <a:off x="3437123" y="3474517"/>
                  <a:ext cx="4378" cy="2189"/>
                </a:xfrm>
                <a:custGeom>
                  <a:avLst/>
                  <a:gdLst>
                    <a:gd name="connsiteX0" fmla="*/ 4378 w 4378"/>
                    <a:gd name="connsiteY0" fmla="*/ 0 h 2189"/>
                    <a:gd name="connsiteX1" fmla="*/ 0 w 4378"/>
                    <a:gd name="connsiteY1" fmla="*/ 2189 h 2189"/>
                    <a:gd name="connsiteX2" fmla="*/ 4378 w 4378"/>
                    <a:gd name="connsiteY2" fmla="*/ 0 h 2189"/>
                  </a:gdLst>
                  <a:ahLst/>
                  <a:cxnLst>
                    <a:cxn ang="0">
                      <a:pos x="connsiteX0" y="connsiteY0"/>
                    </a:cxn>
                    <a:cxn ang="0">
                      <a:pos x="connsiteX1" y="connsiteY1"/>
                    </a:cxn>
                    <a:cxn ang="0">
                      <a:pos x="connsiteX2" y="connsiteY2"/>
                    </a:cxn>
                  </a:cxnLst>
                  <a:rect l="l" t="t" r="r" b="b"/>
                  <a:pathLst>
                    <a:path w="4378" h="2189">
                      <a:moveTo>
                        <a:pt x="4378" y="0"/>
                      </a:moveTo>
                      <a:cubicBezTo>
                        <a:pt x="2846" y="876"/>
                        <a:pt x="1532" y="1532"/>
                        <a:pt x="0" y="2189"/>
                      </a:cubicBezTo>
                      <a:cubicBezTo>
                        <a:pt x="1532" y="1313"/>
                        <a:pt x="2846" y="657"/>
                        <a:pt x="4378" y="0"/>
                      </a:cubicBezTo>
                      <a:close/>
                    </a:path>
                  </a:pathLst>
                </a:custGeom>
                <a:solidFill>
                  <a:srgbClr val="21409A"/>
                </a:solidFill>
                <a:ln w="21877"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29969AA5-5034-DA0A-1F6E-A37E18990524}"/>
                    </a:ext>
                  </a:extLst>
                </p:cNvPr>
                <p:cNvSpPr/>
                <p:nvPr/>
              </p:nvSpPr>
              <p:spPr>
                <a:xfrm>
                  <a:off x="3730680" y="3223647"/>
                  <a:ext cx="5691" cy="7223"/>
                </a:xfrm>
                <a:custGeom>
                  <a:avLst/>
                  <a:gdLst>
                    <a:gd name="connsiteX0" fmla="*/ 0 w 5691"/>
                    <a:gd name="connsiteY0" fmla="*/ 7005 h 7223"/>
                    <a:gd name="connsiteX1" fmla="*/ 5692 w 5691"/>
                    <a:gd name="connsiteY1" fmla="*/ 0 h 7223"/>
                    <a:gd name="connsiteX2" fmla="*/ 5692 w 5691"/>
                    <a:gd name="connsiteY2" fmla="*/ 0 h 7223"/>
                    <a:gd name="connsiteX3" fmla="*/ 0 w 5691"/>
                    <a:gd name="connsiteY3" fmla="*/ 7224 h 7223"/>
                  </a:gdLst>
                  <a:ahLst/>
                  <a:cxnLst>
                    <a:cxn ang="0">
                      <a:pos x="connsiteX0" y="connsiteY0"/>
                    </a:cxn>
                    <a:cxn ang="0">
                      <a:pos x="connsiteX1" y="connsiteY1"/>
                    </a:cxn>
                    <a:cxn ang="0">
                      <a:pos x="connsiteX2" y="connsiteY2"/>
                    </a:cxn>
                    <a:cxn ang="0">
                      <a:pos x="connsiteX3" y="connsiteY3"/>
                    </a:cxn>
                  </a:cxnLst>
                  <a:rect l="l" t="t" r="r" b="b"/>
                  <a:pathLst>
                    <a:path w="5691" h="7223">
                      <a:moveTo>
                        <a:pt x="0" y="7005"/>
                      </a:moveTo>
                      <a:cubicBezTo>
                        <a:pt x="1970" y="4597"/>
                        <a:pt x="3940" y="2408"/>
                        <a:pt x="5692" y="0"/>
                      </a:cubicBezTo>
                      <a:cubicBezTo>
                        <a:pt x="5692" y="0"/>
                        <a:pt x="5692" y="0"/>
                        <a:pt x="5692" y="0"/>
                      </a:cubicBezTo>
                      <a:cubicBezTo>
                        <a:pt x="3722" y="2408"/>
                        <a:pt x="1970" y="4816"/>
                        <a:pt x="0" y="7224"/>
                      </a:cubicBezTo>
                      <a:close/>
                    </a:path>
                  </a:pathLst>
                </a:custGeom>
                <a:solidFill>
                  <a:srgbClr val="21409A"/>
                </a:solidFill>
                <a:ln w="21877"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A622FC8C-201A-5296-253E-C8F314668C8B}"/>
                    </a:ext>
                  </a:extLst>
                </p:cNvPr>
                <p:cNvSpPr/>
                <p:nvPr/>
              </p:nvSpPr>
              <p:spPr>
                <a:xfrm>
                  <a:off x="3696749" y="3257359"/>
                  <a:ext cx="12039" cy="14010"/>
                </a:xfrm>
                <a:custGeom>
                  <a:avLst/>
                  <a:gdLst>
                    <a:gd name="connsiteX0" fmla="*/ 12040 w 12039"/>
                    <a:gd name="connsiteY0" fmla="*/ 0 h 14010"/>
                    <a:gd name="connsiteX1" fmla="*/ 0 w 12039"/>
                    <a:gd name="connsiteY1" fmla="*/ 14010 h 14010"/>
                    <a:gd name="connsiteX2" fmla="*/ 12040 w 12039"/>
                    <a:gd name="connsiteY2" fmla="*/ 0 h 14010"/>
                  </a:gdLst>
                  <a:ahLst/>
                  <a:cxnLst>
                    <a:cxn ang="0">
                      <a:pos x="connsiteX0" y="connsiteY0"/>
                    </a:cxn>
                    <a:cxn ang="0">
                      <a:pos x="connsiteX1" y="connsiteY1"/>
                    </a:cxn>
                    <a:cxn ang="0">
                      <a:pos x="connsiteX2" y="connsiteY2"/>
                    </a:cxn>
                  </a:cxnLst>
                  <a:rect l="l" t="t" r="r" b="b"/>
                  <a:pathLst>
                    <a:path w="12039" h="14010">
                      <a:moveTo>
                        <a:pt x="12040" y="0"/>
                      </a:moveTo>
                      <a:cubicBezTo>
                        <a:pt x="8100" y="4597"/>
                        <a:pt x="3940" y="9413"/>
                        <a:pt x="0" y="14010"/>
                      </a:cubicBezTo>
                      <a:cubicBezTo>
                        <a:pt x="4159" y="9413"/>
                        <a:pt x="8100" y="4816"/>
                        <a:pt x="12040" y="0"/>
                      </a:cubicBezTo>
                      <a:close/>
                    </a:path>
                  </a:pathLst>
                </a:custGeom>
                <a:solidFill>
                  <a:srgbClr val="21409A"/>
                </a:solidFill>
                <a:ln w="21877"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98638C23-5269-C478-FA35-8ABFE9C848FA}"/>
                    </a:ext>
                  </a:extLst>
                </p:cNvPr>
                <p:cNvSpPr/>
                <p:nvPr/>
              </p:nvSpPr>
              <p:spPr>
                <a:xfrm>
                  <a:off x="3619474" y="3344485"/>
                  <a:ext cx="5253" cy="4597"/>
                </a:xfrm>
                <a:custGeom>
                  <a:avLst/>
                  <a:gdLst>
                    <a:gd name="connsiteX0" fmla="*/ 5254 w 5253"/>
                    <a:gd name="connsiteY0" fmla="*/ 0 h 4597"/>
                    <a:gd name="connsiteX1" fmla="*/ 0 w 5253"/>
                    <a:gd name="connsiteY1" fmla="*/ 4597 h 4597"/>
                    <a:gd name="connsiteX2" fmla="*/ 5254 w 5253"/>
                    <a:gd name="connsiteY2" fmla="*/ 0 h 4597"/>
                  </a:gdLst>
                  <a:ahLst/>
                  <a:cxnLst>
                    <a:cxn ang="0">
                      <a:pos x="connsiteX0" y="connsiteY0"/>
                    </a:cxn>
                    <a:cxn ang="0">
                      <a:pos x="connsiteX1" y="connsiteY1"/>
                    </a:cxn>
                    <a:cxn ang="0">
                      <a:pos x="connsiteX2" y="connsiteY2"/>
                    </a:cxn>
                  </a:cxnLst>
                  <a:rect l="l" t="t" r="r" b="b"/>
                  <a:pathLst>
                    <a:path w="5253" h="4597">
                      <a:moveTo>
                        <a:pt x="5254" y="0"/>
                      </a:moveTo>
                      <a:cubicBezTo>
                        <a:pt x="3502" y="1532"/>
                        <a:pt x="1751" y="3065"/>
                        <a:pt x="0" y="4597"/>
                      </a:cubicBezTo>
                      <a:cubicBezTo>
                        <a:pt x="1751" y="3065"/>
                        <a:pt x="3502" y="1532"/>
                        <a:pt x="5254" y="0"/>
                      </a:cubicBezTo>
                      <a:close/>
                    </a:path>
                  </a:pathLst>
                </a:custGeom>
                <a:solidFill>
                  <a:srgbClr val="21409A"/>
                </a:solidFill>
                <a:ln w="21877"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022FA07-FE74-CE70-BC0D-56FE030A6123}"/>
                    </a:ext>
                  </a:extLst>
                </p:cNvPr>
                <p:cNvSpPr/>
                <p:nvPr/>
              </p:nvSpPr>
              <p:spPr>
                <a:xfrm>
                  <a:off x="3485721" y="3439929"/>
                  <a:ext cx="13572" cy="8756"/>
                </a:xfrm>
                <a:custGeom>
                  <a:avLst/>
                  <a:gdLst>
                    <a:gd name="connsiteX0" fmla="*/ 13572 w 13572"/>
                    <a:gd name="connsiteY0" fmla="*/ 0 h 8756"/>
                    <a:gd name="connsiteX1" fmla="*/ 0 w 13572"/>
                    <a:gd name="connsiteY1" fmla="*/ 8756 h 8756"/>
                    <a:gd name="connsiteX2" fmla="*/ 13572 w 13572"/>
                    <a:gd name="connsiteY2" fmla="*/ 0 h 8756"/>
                  </a:gdLst>
                  <a:ahLst/>
                  <a:cxnLst>
                    <a:cxn ang="0">
                      <a:pos x="connsiteX0" y="connsiteY0"/>
                    </a:cxn>
                    <a:cxn ang="0">
                      <a:pos x="connsiteX1" y="connsiteY1"/>
                    </a:cxn>
                    <a:cxn ang="0">
                      <a:pos x="connsiteX2" y="connsiteY2"/>
                    </a:cxn>
                  </a:cxnLst>
                  <a:rect l="l" t="t" r="r" b="b"/>
                  <a:pathLst>
                    <a:path w="13572" h="8756">
                      <a:moveTo>
                        <a:pt x="13572" y="0"/>
                      </a:moveTo>
                      <a:cubicBezTo>
                        <a:pt x="8975" y="2846"/>
                        <a:pt x="4597" y="5910"/>
                        <a:pt x="0" y="8756"/>
                      </a:cubicBezTo>
                      <a:cubicBezTo>
                        <a:pt x="4597" y="5910"/>
                        <a:pt x="8975" y="3065"/>
                        <a:pt x="13572" y="0"/>
                      </a:cubicBezTo>
                      <a:close/>
                    </a:path>
                  </a:pathLst>
                </a:custGeom>
                <a:solidFill>
                  <a:srgbClr val="21409A"/>
                </a:solidFill>
                <a:ln w="21877"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35F7249C-46EC-03F5-E392-561E40F8B6D0}"/>
                    </a:ext>
                  </a:extLst>
                </p:cNvPr>
                <p:cNvSpPr/>
                <p:nvPr/>
              </p:nvSpPr>
              <p:spPr>
                <a:xfrm>
                  <a:off x="3572190" y="3377759"/>
                  <a:ext cx="13572" cy="10726"/>
                </a:xfrm>
                <a:custGeom>
                  <a:avLst/>
                  <a:gdLst>
                    <a:gd name="connsiteX0" fmla="*/ 13572 w 13572"/>
                    <a:gd name="connsiteY0" fmla="*/ 0 h 10726"/>
                    <a:gd name="connsiteX1" fmla="*/ 0 w 13572"/>
                    <a:gd name="connsiteY1" fmla="*/ 10727 h 10726"/>
                    <a:gd name="connsiteX2" fmla="*/ 13572 w 13572"/>
                    <a:gd name="connsiteY2" fmla="*/ 0 h 10726"/>
                  </a:gdLst>
                  <a:ahLst/>
                  <a:cxnLst>
                    <a:cxn ang="0">
                      <a:pos x="connsiteX0" y="connsiteY0"/>
                    </a:cxn>
                    <a:cxn ang="0">
                      <a:pos x="connsiteX1" y="connsiteY1"/>
                    </a:cxn>
                    <a:cxn ang="0">
                      <a:pos x="connsiteX2" y="connsiteY2"/>
                    </a:cxn>
                  </a:cxnLst>
                  <a:rect l="l" t="t" r="r" b="b"/>
                  <a:pathLst>
                    <a:path w="13572" h="10726">
                      <a:moveTo>
                        <a:pt x="13572" y="0"/>
                      </a:moveTo>
                      <a:cubicBezTo>
                        <a:pt x="9194" y="3722"/>
                        <a:pt x="4597" y="7005"/>
                        <a:pt x="0" y="10727"/>
                      </a:cubicBezTo>
                      <a:cubicBezTo>
                        <a:pt x="4597" y="7224"/>
                        <a:pt x="8975" y="3722"/>
                        <a:pt x="13572" y="0"/>
                      </a:cubicBezTo>
                      <a:close/>
                    </a:path>
                  </a:pathLst>
                </a:custGeom>
                <a:solidFill>
                  <a:srgbClr val="21409A"/>
                </a:solidFill>
                <a:ln w="21877"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2D326C92-AF6B-105C-6CEC-9A6669774158}"/>
                    </a:ext>
                  </a:extLst>
                </p:cNvPr>
                <p:cNvSpPr/>
                <p:nvPr/>
              </p:nvSpPr>
              <p:spPr>
                <a:xfrm>
                  <a:off x="2059962" y="2705926"/>
                  <a:ext cx="1676410" cy="881329"/>
                </a:xfrm>
                <a:custGeom>
                  <a:avLst/>
                  <a:gdLst>
                    <a:gd name="connsiteX0" fmla="*/ 1514855 w 1676410"/>
                    <a:gd name="connsiteY0" fmla="*/ 147983 h 881329"/>
                    <a:gd name="connsiteX1" fmla="*/ 935182 w 1676410"/>
                    <a:gd name="connsiteY1" fmla="*/ 558657 h 881329"/>
                    <a:gd name="connsiteX2" fmla="*/ 323549 w 1676410"/>
                    <a:gd name="connsiteY2" fmla="*/ 0 h 881329"/>
                    <a:gd name="connsiteX3" fmla="*/ 0 w 1676410"/>
                    <a:gd name="connsiteY3" fmla="*/ 0 h 881329"/>
                    <a:gd name="connsiteX4" fmla="*/ 935401 w 1676410"/>
                    <a:gd name="connsiteY4" fmla="*/ 881330 h 881329"/>
                    <a:gd name="connsiteX5" fmla="*/ 990347 w 1676410"/>
                    <a:gd name="connsiteY5" fmla="*/ 879578 h 881329"/>
                    <a:gd name="connsiteX6" fmla="*/ 1007203 w 1676410"/>
                    <a:gd name="connsiteY6" fmla="*/ 878265 h 881329"/>
                    <a:gd name="connsiteX7" fmla="*/ 1045075 w 1676410"/>
                    <a:gd name="connsiteY7" fmla="*/ 874762 h 881329"/>
                    <a:gd name="connsiteX8" fmla="*/ 1063682 w 1676410"/>
                    <a:gd name="connsiteY8" fmla="*/ 872354 h 881329"/>
                    <a:gd name="connsiteX9" fmla="*/ 1100678 w 1676410"/>
                    <a:gd name="connsiteY9" fmla="*/ 866444 h 881329"/>
                    <a:gd name="connsiteX10" fmla="*/ 1117315 w 1676410"/>
                    <a:gd name="connsiteY10" fmla="*/ 863379 h 881329"/>
                    <a:gd name="connsiteX11" fmla="*/ 1166789 w 1676410"/>
                    <a:gd name="connsiteY11" fmla="*/ 852433 h 881329"/>
                    <a:gd name="connsiteX12" fmla="*/ 1169197 w 1676410"/>
                    <a:gd name="connsiteY12" fmla="*/ 851777 h 881329"/>
                    <a:gd name="connsiteX13" fmla="*/ 1219765 w 1676410"/>
                    <a:gd name="connsiteY13" fmla="*/ 837110 h 881329"/>
                    <a:gd name="connsiteX14" fmla="*/ 1235088 w 1676410"/>
                    <a:gd name="connsiteY14" fmla="*/ 831856 h 881329"/>
                    <a:gd name="connsiteX15" fmla="*/ 1269676 w 1676410"/>
                    <a:gd name="connsiteY15" fmla="*/ 819597 h 881329"/>
                    <a:gd name="connsiteX16" fmla="*/ 1286970 w 1676410"/>
                    <a:gd name="connsiteY16" fmla="*/ 812811 h 881329"/>
                    <a:gd name="connsiteX17" fmla="*/ 1319806 w 1676410"/>
                    <a:gd name="connsiteY17" fmla="*/ 798801 h 881329"/>
                    <a:gd name="connsiteX18" fmla="*/ 1335130 w 1676410"/>
                    <a:gd name="connsiteY18" fmla="*/ 791795 h 881329"/>
                    <a:gd name="connsiteX19" fmla="*/ 1377161 w 1676410"/>
                    <a:gd name="connsiteY19" fmla="*/ 770780 h 881329"/>
                    <a:gd name="connsiteX20" fmla="*/ 1381539 w 1676410"/>
                    <a:gd name="connsiteY20" fmla="*/ 768591 h 881329"/>
                    <a:gd name="connsiteX21" fmla="*/ 1425978 w 1676410"/>
                    <a:gd name="connsiteY21" fmla="*/ 742760 h 881329"/>
                    <a:gd name="connsiteX22" fmla="*/ 1439550 w 1676410"/>
                    <a:gd name="connsiteY22" fmla="*/ 734003 h 881329"/>
                    <a:gd name="connsiteX23" fmla="*/ 1469541 w 1676410"/>
                    <a:gd name="connsiteY23" fmla="*/ 714083 h 881329"/>
                    <a:gd name="connsiteX24" fmla="*/ 1484427 w 1676410"/>
                    <a:gd name="connsiteY24" fmla="*/ 703356 h 881329"/>
                    <a:gd name="connsiteX25" fmla="*/ 1512228 w 1676410"/>
                    <a:gd name="connsiteY25" fmla="*/ 682341 h 881329"/>
                    <a:gd name="connsiteX26" fmla="*/ 1525801 w 1676410"/>
                    <a:gd name="connsiteY26" fmla="*/ 671614 h 881329"/>
                    <a:gd name="connsiteX27" fmla="*/ 1559513 w 1676410"/>
                    <a:gd name="connsiteY27" fmla="*/ 642937 h 881329"/>
                    <a:gd name="connsiteX28" fmla="*/ 1564766 w 1676410"/>
                    <a:gd name="connsiteY28" fmla="*/ 638340 h 881329"/>
                    <a:gd name="connsiteX29" fmla="*/ 1601543 w 1676410"/>
                    <a:gd name="connsiteY29" fmla="*/ 603095 h 881329"/>
                    <a:gd name="connsiteX30" fmla="*/ 1612489 w 1676410"/>
                    <a:gd name="connsiteY30" fmla="*/ 591712 h 881329"/>
                    <a:gd name="connsiteX31" fmla="*/ 1636788 w 1676410"/>
                    <a:gd name="connsiteY31" fmla="*/ 565443 h 881329"/>
                    <a:gd name="connsiteX32" fmla="*/ 1648828 w 1676410"/>
                    <a:gd name="connsiteY32" fmla="*/ 551433 h 881329"/>
                    <a:gd name="connsiteX33" fmla="*/ 1670719 w 1676410"/>
                    <a:gd name="connsiteY33" fmla="*/ 524726 h 881329"/>
                    <a:gd name="connsiteX34" fmla="*/ 1676410 w 1676410"/>
                    <a:gd name="connsiteY34" fmla="*/ 517502 h 881329"/>
                    <a:gd name="connsiteX35" fmla="*/ 1515074 w 1676410"/>
                    <a:gd name="connsiteY35" fmla="*/ 147983 h 881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6410" h="881329">
                      <a:moveTo>
                        <a:pt x="1514855" y="147983"/>
                      </a:moveTo>
                      <a:cubicBezTo>
                        <a:pt x="1430794" y="387032"/>
                        <a:pt x="1203128" y="558657"/>
                        <a:pt x="935182" y="558657"/>
                      </a:cubicBezTo>
                      <a:cubicBezTo>
                        <a:pt x="614698" y="558657"/>
                        <a:pt x="351569" y="313259"/>
                        <a:pt x="323549" y="0"/>
                      </a:cubicBezTo>
                      <a:lnTo>
                        <a:pt x="0" y="0"/>
                      </a:lnTo>
                      <a:cubicBezTo>
                        <a:pt x="28896" y="491671"/>
                        <a:pt x="436506" y="881330"/>
                        <a:pt x="935401" y="881330"/>
                      </a:cubicBezTo>
                      <a:cubicBezTo>
                        <a:pt x="953790" y="881330"/>
                        <a:pt x="972178" y="880673"/>
                        <a:pt x="990347" y="879578"/>
                      </a:cubicBezTo>
                      <a:cubicBezTo>
                        <a:pt x="996039" y="879359"/>
                        <a:pt x="1001512" y="878703"/>
                        <a:pt x="1007203" y="878265"/>
                      </a:cubicBezTo>
                      <a:cubicBezTo>
                        <a:pt x="1019900" y="877389"/>
                        <a:pt x="1032597" y="876076"/>
                        <a:pt x="1045075" y="874762"/>
                      </a:cubicBezTo>
                      <a:cubicBezTo>
                        <a:pt x="1051423" y="874105"/>
                        <a:pt x="1057553" y="873230"/>
                        <a:pt x="1063682" y="872354"/>
                      </a:cubicBezTo>
                      <a:cubicBezTo>
                        <a:pt x="1076160" y="870603"/>
                        <a:pt x="1088419" y="868633"/>
                        <a:pt x="1100678" y="866444"/>
                      </a:cubicBezTo>
                      <a:cubicBezTo>
                        <a:pt x="1106151" y="865349"/>
                        <a:pt x="1111842" y="864473"/>
                        <a:pt x="1117315" y="863379"/>
                      </a:cubicBezTo>
                      <a:cubicBezTo>
                        <a:pt x="1133952" y="860095"/>
                        <a:pt x="1150370" y="856374"/>
                        <a:pt x="1166789" y="852433"/>
                      </a:cubicBezTo>
                      <a:cubicBezTo>
                        <a:pt x="1167664" y="852433"/>
                        <a:pt x="1168321" y="851996"/>
                        <a:pt x="1169197" y="851777"/>
                      </a:cubicBezTo>
                      <a:cubicBezTo>
                        <a:pt x="1186272" y="847398"/>
                        <a:pt x="1203128" y="842364"/>
                        <a:pt x="1219765" y="837110"/>
                      </a:cubicBezTo>
                      <a:cubicBezTo>
                        <a:pt x="1225019" y="835358"/>
                        <a:pt x="1230054" y="833607"/>
                        <a:pt x="1235088" y="831856"/>
                      </a:cubicBezTo>
                      <a:cubicBezTo>
                        <a:pt x="1246691" y="827916"/>
                        <a:pt x="1258293" y="823756"/>
                        <a:pt x="1269676" y="819597"/>
                      </a:cubicBezTo>
                      <a:cubicBezTo>
                        <a:pt x="1275368" y="817408"/>
                        <a:pt x="1281060" y="815219"/>
                        <a:pt x="1286970" y="812811"/>
                      </a:cubicBezTo>
                      <a:cubicBezTo>
                        <a:pt x="1298134" y="808214"/>
                        <a:pt x="1309080" y="803617"/>
                        <a:pt x="1319806" y="798801"/>
                      </a:cubicBezTo>
                      <a:cubicBezTo>
                        <a:pt x="1324841" y="796393"/>
                        <a:pt x="1330095" y="794203"/>
                        <a:pt x="1335130" y="791795"/>
                      </a:cubicBezTo>
                      <a:cubicBezTo>
                        <a:pt x="1349359" y="785009"/>
                        <a:pt x="1363370" y="778004"/>
                        <a:pt x="1377161" y="770780"/>
                      </a:cubicBezTo>
                      <a:cubicBezTo>
                        <a:pt x="1378693" y="769905"/>
                        <a:pt x="1380007" y="769248"/>
                        <a:pt x="1381539" y="768591"/>
                      </a:cubicBezTo>
                      <a:cubicBezTo>
                        <a:pt x="1396644" y="760491"/>
                        <a:pt x="1411311" y="751735"/>
                        <a:pt x="1425978" y="742760"/>
                      </a:cubicBezTo>
                      <a:cubicBezTo>
                        <a:pt x="1430575" y="739914"/>
                        <a:pt x="1434953" y="737068"/>
                        <a:pt x="1439550" y="734003"/>
                      </a:cubicBezTo>
                      <a:cubicBezTo>
                        <a:pt x="1449620" y="727436"/>
                        <a:pt x="1459690" y="720869"/>
                        <a:pt x="1469541" y="714083"/>
                      </a:cubicBezTo>
                      <a:cubicBezTo>
                        <a:pt x="1474576" y="710580"/>
                        <a:pt x="1479611" y="707077"/>
                        <a:pt x="1484427" y="703356"/>
                      </a:cubicBezTo>
                      <a:cubicBezTo>
                        <a:pt x="1493840" y="696570"/>
                        <a:pt x="1503034" y="689565"/>
                        <a:pt x="1512228" y="682341"/>
                      </a:cubicBezTo>
                      <a:cubicBezTo>
                        <a:pt x="1516825" y="678838"/>
                        <a:pt x="1521203" y="675336"/>
                        <a:pt x="1525801" y="671614"/>
                      </a:cubicBezTo>
                      <a:cubicBezTo>
                        <a:pt x="1537184" y="662201"/>
                        <a:pt x="1548567" y="652788"/>
                        <a:pt x="1559513" y="642937"/>
                      </a:cubicBezTo>
                      <a:cubicBezTo>
                        <a:pt x="1561264" y="641405"/>
                        <a:pt x="1563015" y="639872"/>
                        <a:pt x="1564766" y="638340"/>
                      </a:cubicBezTo>
                      <a:cubicBezTo>
                        <a:pt x="1577244" y="626957"/>
                        <a:pt x="1589503" y="615136"/>
                        <a:pt x="1601543" y="603095"/>
                      </a:cubicBezTo>
                      <a:cubicBezTo>
                        <a:pt x="1605265" y="599374"/>
                        <a:pt x="1608767" y="595434"/>
                        <a:pt x="1612489" y="591712"/>
                      </a:cubicBezTo>
                      <a:cubicBezTo>
                        <a:pt x="1620807" y="583175"/>
                        <a:pt x="1628907" y="574418"/>
                        <a:pt x="1636788" y="565443"/>
                      </a:cubicBezTo>
                      <a:cubicBezTo>
                        <a:pt x="1640947" y="560846"/>
                        <a:pt x="1644887" y="556249"/>
                        <a:pt x="1648828" y="551433"/>
                      </a:cubicBezTo>
                      <a:cubicBezTo>
                        <a:pt x="1656271" y="542677"/>
                        <a:pt x="1663495" y="533701"/>
                        <a:pt x="1670719" y="524726"/>
                      </a:cubicBezTo>
                      <a:cubicBezTo>
                        <a:pt x="1672689" y="522318"/>
                        <a:pt x="1674440" y="519910"/>
                        <a:pt x="1676410" y="517502"/>
                      </a:cubicBezTo>
                      <a:cubicBezTo>
                        <a:pt x="1599135" y="408485"/>
                        <a:pt x="1543313" y="283269"/>
                        <a:pt x="1515074" y="147983"/>
                      </a:cubicBezTo>
                      <a:close/>
                    </a:path>
                  </a:pathLst>
                </a:custGeom>
                <a:solidFill>
                  <a:schemeClr val="accent3"/>
                </a:solidFill>
                <a:ln w="21877"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9633A05-8B21-1134-F04B-300CA73FF250}"/>
                    </a:ext>
                  </a:extLst>
                </p:cNvPr>
                <p:cNvSpPr/>
                <p:nvPr/>
              </p:nvSpPr>
              <p:spPr>
                <a:xfrm>
                  <a:off x="4474536" y="1714704"/>
                  <a:ext cx="17293" cy="1313"/>
                </a:xfrm>
                <a:custGeom>
                  <a:avLst/>
                  <a:gdLst>
                    <a:gd name="connsiteX0" fmla="*/ 0 w 17293"/>
                    <a:gd name="connsiteY0" fmla="*/ 1313 h 1313"/>
                    <a:gd name="connsiteX1" fmla="*/ 17294 w 17293"/>
                    <a:gd name="connsiteY1" fmla="*/ 0 h 1313"/>
                    <a:gd name="connsiteX2" fmla="*/ 0 w 17293"/>
                    <a:gd name="connsiteY2" fmla="*/ 1313 h 1313"/>
                  </a:gdLst>
                  <a:ahLst/>
                  <a:cxnLst>
                    <a:cxn ang="0">
                      <a:pos x="connsiteX0" y="connsiteY0"/>
                    </a:cxn>
                    <a:cxn ang="0">
                      <a:pos x="connsiteX1" y="connsiteY1"/>
                    </a:cxn>
                    <a:cxn ang="0">
                      <a:pos x="connsiteX2" y="connsiteY2"/>
                    </a:cxn>
                  </a:cxnLst>
                  <a:rect l="l" t="t" r="r" b="b"/>
                  <a:pathLst>
                    <a:path w="17293" h="1313">
                      <a:moveTo>
                        <a:pt x="0" y="1313"/>
                      </a:moveTo>
                      <a:cubicBezTo>
                        <a:pt x="5692" y="876"/>
                        <a:pt x="11383" y="438"/>
                        <a:pt x="17294" y="0"/>
                      </a:cubicBezTo>
                      <a:cubicBezTo>
                        <a:pt x="11602" y="438"/>
                        <a:pt x="5692" y="876"/>
                        <a:pt x="0" y="1313"/>
                      </a:cubicBezTo>
                      <a:close/>
                    </a:path>
                  </a:pathLst>
                </a:custGeom>
                <a:solidFill>
                  <a:srgbClr val="21409A"/>
                </a:solidFill>
                <a:ln w="21877"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0B7016C8-D869-8D87-D274-558B5CD048F1}"/>
                    </a:ext>
                  </a:extLst>
                </p:cNvPr>
                <p:cNvSpPr/>
                <p:nvPr/>
              </p:nvSpPr>
              <p:spPr>
                <a:xfrm>
                  <a:off x="4418057" y="1719739"/>
                  <a:ext cx="19045" cy="2408"/>
                </a:xfrm>
                <a:custGeom>
                  <a:avLst/>
                  <a:gdLst>
                    <a:gd name="connsiteX0" fmla="*/ 0 w 19045"/>
                    <a:gd name="connsiteY0" fmla="*/ 2408 h 2408"/>
                    <a:gd name="connsiteX1" fmla="*/ 19045 w 19045"/>
                    <a:gd name="connsiteY1" fmla="*/ 0 h 2408"/>
                    <a:gd name="connsiteX2" fmla="*/ 0 w 19045"/>
                    <a:gd name="connsiteY2" fmla="*/ 2408 h 2408"/>
                  </a:gdLst>
                  <a:ahLst/>
                  <a:cxnLst>
                    <a:cxn ang="0">
                      <a:pos x="connsiteX0" y="connsiteY0"/>
                    </a:cxn>
                    <a:cxn ang="0">
                      <a:pos x="connsiteX1" y="connsiteY1"/>
                    </a:cxn>
                    <a:cxn ang="0">
                      <a:pos x="connsiteX2" y="connsiteY2"/>
                    </a:cxn>
                  </a:cxnLst>
                  <a:rect l="l" t="t" r="r" b="b"/>
                  <a:pathLst>
                    <a:path w="19045" h="2408">
                      <a:moveTo>
                        <a:pt x="0" y="2408"/>
                      </a:moveTo>
                      <a:cubicBezTo>
                        <a:pt x="6348" y="1532"/>
                        <a:pt x="12697" y="657"/>
                        <a:pt x="19045" y="0"/>
                      </a:cubicBezTo>
                      <a:cubicBezTo>
                        <a:pt x="12697" y="657"/>
                        <a:pt x="6348" y="1532"/>
                        <a:pt x="0" y="2408"/>
                      </a:cubicBezTo>
                      <a:close/>
                    </a:path>
                  </a:pathLst>
                </a:custGeom>
                <a:solidFill>
                  <a:srgbClr val="21409A"/>
                </a:solidFill>
                <a:ln w="21877"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3D250408-D0EB-12B5-77DD-0022CDA31D1C}"/>
                    </a:ext>
                  </a:extLst>
                </p:cNvPr>
                <p:cNvSpPr/>
                <p:nvPr/>
              </p:nvSpPr>
              <p:spPr>
                <a:xfrm>
                  <a:off x="4601503" y="1714704"/>
                  <a:ext cx="17293" cy="1313"/>
                </a:xfrm>
                <a:custGeom>
                  <a:avLst/>
                  <a:gdLst>
                    <a:gd name="connsiteX0" fmla="*/ 0 w 17293"/>
                    <a:gd name="connsiteY0" fmla="*/ 0 h 1313"/>
                    <a:gd name="connsiteX1" fmla="*/ 17294 w 17293"/>
                    <a:gd name="connsiteY1" fmla="*/ 1313 h 1313"/>
                    <a:gd name="connsiteX2" fmla="*/ 0 w 17293"/>
                    <a:gd name="connsiteY2" fmla="*/ 0 h 1313"/>
                  </a:gdLst>
                  <a:ahLst/>
                  <a:cxnLst>
                    <a:cxn ang="0">
                      <a:pos x="connsiteX0" y="connsiteY0"/>
                    </a:cxn>
                    <a:cxn ang="0">
                      <a:pos x="connsiteX1" y="connsiteY1"/>
                    </a:cxn>
                    <a:cxn ang="0">
                      <a:pos x="connsiteX2" y="connsiteY2"/>
                    </a:cxn>
                  </a:cxnLst>
                  <a:rect l="l" t="t" r="r" b="b"/>
                  <a:pathLst>
                    <a:path w="17293" h="1313">
                      <a:moveTo>
                        <a:pt x="0" y="0"/>
                      </a:moveTo>
                      <a:cubicBezTo>
                        <a:pt x="5692" y="438"/>
                        <a:pt x="11383" y="876"/>
                        <a:pt x="17294" y="1313"/>
                      </a:cubicBezTo>
                      <a:cubicBezTo>
                        <a:pt x="11602" y="876"/>
                        <a:pt x="5910" y="438"/>
                        <a:pt x="0" y="0"/>
                      </a:cubicBezTo>
                      <a:close/>
                    </a:path>
                  </a:pathLst>
                </a:custGeom>
                <a:solidFill>
                  <a:srgbClr val="21409A"/>
                </a:solidFill>
                <a:ln w="21877"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89070FE2-DA71-67C7-FA63-99A583AB74E4}"/>
                    </a:ext>
                  </a:extLst>
                </p:cNvPr>
                <p:cNvSpPr/>
                <p:nvPr/>
              </p:nvSpPr>
              <p:spPr>
                <a:xfrm>
                  <a:off x="4364643" y="1727838"/>
                  <a:ext cx="16855" cy="3064"/>
                </a:xfrm>
                <a:custGeom>
                  <a:avLst/>
                  <a:gdLst>
                    <a:gd name="connsiteX0" fmla="*/ 0 w 16855"/>
                    <a:gd name="connsiteY0" fmla="*/ 3065 h 3064"/>
                    <a:gd name="connsiteX1" fmla="*/ 16856 w 16855"/>
                    <a:gd name="connsiteY1" fmla="*/ 0 h 3064"/>
                    <a:gd name="connsiteX2" fmla="*/ 0 w 16855"/>
                    <a:gd name="connsiteY2" fmla="*/ 3065 h 3064"/>
                  </a:gdLst>
                  <a:ahLst/>
                  <a:cxnLst>
                    <a:cxn ang="0">
                      <a:pos x="connsiteX0" y="connsiteY0"/>
                    </a:cxn>
                    <a:cxn ang="0">
                      <a:pos x="connsiteX1" y="connsiteY1"/>
                    </a:cxn>
                    <a:cxn ang="0">
                      <a:pos x="connsiteX2" y="connsiteY2"/>
                    </a:cxn>
                  </a:cxnLst>
                  <a:rect l="l" t="t" r="r" b="b"/>
                  <a:pathLst>
                    <a:path w="16855" h="3064">
                      <a:moveTo>
                        <a:pt x="0" y="3065"/>
                      </a:moveTo>
                      <a:cubicBezTo>
                        <a:pt x="5692" y="1970"/>
                        <a:pt x="11383" y="1095"/>
                        <a:pt x="16856" y="0"/>
                      </a:cubicBezTo>
                      <a:cubicBezTo>
                        <a:pt x="11164" y="1095"/>
                        <a:pt x="5473" y="1970"/>
                        <a:pt x="0" y="3065"/>
                      </a:cubicBezTo>
                      <a:close/>
                    </a:path>
                  </a:pathLst>
                </a:custGeom>
                <a:solidFill>
                  <a:srgbClr val="21409A"/>
                </a:solidFill>
                <a:ln w="21877"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76EDED40-6587-C90C-677A-0F542149364D}"/>
                    </a:ext>
                  </a:extLst>
                </p:cNvPr>
                <p:cNvSpPr/>
                <p:nvPr/>
              </p:nvSpPr>
              <p:spPr>
                <a:xfrm>
                  <a:off x="3805548" y="2069556"/>
                  <a:ext cx="5691" cy="7224"/>
                </a:xfrm>
                <a:custGeom>
                  <a:avLst/>
                  <a:gdLst>
                    <a:gd name="connsiteX0" fmla="*/ 5692 w 5691"/>
                    <a:gd name="connsiteY0" fmla="*/ 219 h 7224"/>
                    <a:gd name="connsiteX1" fmla="*/ 0 w 5691"/>
                    <a:gd name="connsiteY1" fmla="*/ 7224 h 7224"/>
                    <a:gd name="connsiteX2" fmla="*/ 0 w 5691"/>
                    <a:gd name="connsiteY2" fmla="*/ 7224 h 7224"/>
                    <a:gd name="connsiteX3" fmla="*/ 5692 w 5691"/>
                    <a:gd name="connsiteY3" fmla="*/ 0 h 7224"/>
                  </a:gdLst>
                  <a:ahLst/>
                  <a:cxnLst>
                    <a:cxn ang="0">
                      <a:pos x="connsiteX0" y="connsiteY0"/>
                    </a:cxn>
                    <a:cxn ang="0">
                      <a:pos x="connsiteX1" y="connsiteY1"/>
                    </a:cxn>
                    <a:cxn ang="0">
                      <a:pos x="connsiteX2" y="connsiteY2"/>
                    </a:cxn>
                    <a:cxn ang="0">
                      <a:pos x="connsiteX3" y="connsiteY3"/>
                    </a:cxn>
                  </a:cxnLst>
                  <a:rect l="l" t="t" r="r" b="b"/>
                  <a:pathLst>
                    <a:path w="5691" h="7224">
                      <a:moveTo>
                        <a:pt x="5692" y="219"/>
                      </a:moveTo>
                      <a:cubicBezTo>
                        <a:pt x="3721" y="2627"/>
                        <a:pt x="1751" y="4816"/>
                        <a:pt x="0" y="7224"/>
                      </a:cubicBezTo>
                      <a:cubicBezTo>
                        <a:pt x="0" y="7224"/>
                        <a:pt x="0" y="7224"/>
                        <a:pt x="0" y="7224"/>
                      </a:cubicBezTo>
                      <a:cubicBezTo>
                        <a:pt x="1970" y="4816"/>
                        <a:pt x="3721" y="2408"/>
                        <a:pt x="5692" y="0"/>
                      </a:cubicBezTo>
                      <a:close/>
                    </a:path>
                  </a:pathLst>
                </a:custGeom>
                <a:solidFill>
                  <a:srgbClr val="21409A"/>
                </a:solidFill>
                <a:ln w="21877"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4FD8CC79-BA40-9D2E-E474-5D905DCA4BB0}"/>
                    </a:ext>
                  </a:extLst>
                </p:cNvPr>
                <p:cNvSpPr/>
                <p:nvPr/>
              </p:nvSpPr>
              <p:spPr>
                <a:xfrm>
                  <a:off x="5248162" y="2029058"/>
                  <a:ext cx="12040" cy="14010"/>
                </a:xfrm>
                <a:custGeom>
                  <a:avLst/>
                  <a:gdLst>
                    <a:gd name="connsiteX0" fmla="*/ 0 w 12040"/>
                    <a:gd name="connsiteY0" fmla="*/ 0 h 14010"/>
                    <a:gd name="connsiteX1" fmla="*/ 12040 w 12040"/>
                    <a:gd name="connsiteY1" fmla="*/ 14010 h 14010"/>
                    <a:gd name="connsiteX2" fmla="*/ 0 w 12040"/>
                    <a:gd name="connsiteY2" fmla="*/ 0 h 14010"/>
                  </a:gdLst>
                  <a:ahLst/>
                  <a:cxnLst>
                    <a:cxn ang="0">
                      <a:pos x="connsiteX0" y="connsiteY0"/>
                    </a:cxn>
                    <a:cxn ang="0">
                      <a:pos x="connsiteX1" y="connsiteY1"/>
                    </a:cxn>
                    <a:cxn ang="0">
                      <a:pos x="connsiteX2" y="connsiteY2"/>
                    </a:cxn>
                  </a:cxnLst>
                  <a:rect l="l" t="t" r="r" b="b"/>
                  <a:pathLst>
                    <a:path w="12040" h="14010">
                      <a:moveTo>
                        <a:pt x="0" y="0"/>
                      </a:moveTo>
                      <a:cubicBezTo>
                        <a:pt x="4159" y="4597"/>
                        <a:pt x="8100" y="9194"/>
                        <a:pt x="12040" y="14010"/>
                      </a:cubicBezTo>
                      <a:cubicBezTo>
                        <a:pt x="8100" y="9413"/>
                        <a:pt x="3940" y="4597"/>
                        <a:pt x="0" y="0"/>
                      </a:cubicBezTo>
                      <a:close/>
                    </a:path>
                  </a:pathLst>
                </a:custGeom>
                <a:solidFill>
                  <a:srgbClr val="21409A"/>
                </a:solidFill>
                <a:ln w="21877"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761A4D13-9157-1D3E-A1A7-2545B396EA96}"/>
                    </a:ext>
                  </a:extLst>
                </p:cNvPr>
                <p:cNvSpPr/>
                <p:nvPr/>
              </p:nvSpPr>
              <p:spPr>
                <a:xfrm>
                  <a:off x="5282093" y="2069775"/>
                  <a:ext cx="5691" cy="7224"/>
                </a:xfrm>
                <a:custGeom>
                  <a:avLst/>
                  <a:gdLst>
                    <a:gd name="connsiteX0" fmla="*/ 5692 w 5691"/>
                    <a:gd name="connsiteY0" fmla="*/ 7005 h 7224"/>
                    <a:gd name="connsiteX1" fmla="*/ 0 w 5691"/>
                    <a:gd name="connsiteY1" fmla="*/ 0 h 7224"/>
                    <a:gd name="connsiteX2" fmla="*/ 5692 w 5691"/>
                    <a:gd name="connsiteY2" fmla="*/ 7224 h 7224"/>
                    <a:gd name="connsiteX3" fmla="*/ 5692 w 5691"/>
                    <a:gd name="connsiteY3" fmla="*/ 7224 h 7224"/>
                  </a:gdLst>
                  <a:ahLst/>
                  <a:cxnLst>
                    <a:cxn ang="0">
                      <a:pos x="connsiteX0" y="connsiteY0"/>
                    </a:cxn>
                    <a:cxn ang="0">
                      <a:pos x="connsiteX1" y="connsiteY1"/>
                    </a:cxn>
                    <a:cxn ang="0">
                      <a:pos x="connsiteX2" y="connsiteY2"/>
                    </a:cxn>
                    <a:cxn ang="0">
                      <a:pos x="connsiteX3" y="connsiteY3"/>
                    </a:cxn>
                  </a:cxnLst>
                  <a:rect l="l" t="t" r="r" b="b"/>
                  <a:pathLst>
                    <a:path w="5691" h="7224">
                      <a:moveTo>
                        <a:pt x="5692" y="7005"/>
                      </a:moveTo>
                      <a:cubicBezTo>
                        <a:pt x="3940" y="4597"/>
                        <a:pt x="1751" y="2408"/>
                        <a:pt x="0" y="0"/>
                      </a:cubicBezTo>
                      <a:cubicBezTo>
                        <a:pt x="1970" y="2408"/>
                        <a:pt x="3721" y="4816"/>
                        <a:pt x="5692" y="7224"/>
                      </a:cubicBezTo>
                      <a:cubicBezTo>
                        <a:pt x="5692" y="7224"/>
                        <a:pt x="5692" y="7224"/>
                        <a:pt x="5692" y="7224"/>
                      </a:cubicBezTo>
                      <a:close/>
                    </a:path>
                  </a:pathLst>
                </a:custGeom>
                <a:solidFill>
                  <a:srgbClr val="21409A"/>
                </a:solidFill>
                <a:ln w="21877"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F9BFF302-BE03-57BE-5759-93CA73BA58EA}"/>
                    </a:ext>
                  </a:extLst>
                </p:cNvPr>
                <p:cNvSpPr/>
                <p:nvPr/>
              </p:nvSpPr>
              <p:spPr>
                <a:xfrm>
                  <a:off x="5212918" y="1991186"/>
                  <a:ext cx="10945" cy="11383"/>
                </a:xfrm>
                <a:custGeom>
                  <a:avLst/>
                  <a:gdLst>
                    <a:gd name="connsiteX0" fmla="*/ 0 w 10945"/>
                    <a:gd name="connsiteY0" fmla="*/ 0 h 11383"/>
                    <a:gd name="connsiteX1" fmla="*/ 10945 w 10945"/>
                    <a:gd name="connsiteY1" fmla="*/ 11383 h 11383"/>
                    <a:gd name="connsiteX2" fmla="*/ 0 w 10945"/>
                    <a:gd name="connsiteY2" fmla="*/ 0 h 11383"/>
                  </a:gdLst>
                  <a:ahLst/>
                  <a:cxnLst>
                    <a:cxn ang="0">
                      <a:pos x="connsiteX0" y="connsiteY0"/>
                    </a:cxn>
                    <a:cxn ang="0">
                      <a:pos x="connsiteX1" y="connsiteY1"/>
                    </a:cxn>
                    <a:cxn ang="0">
                      <a:pos x="connsiteX2" y="connsiteY2"/>
                    </a:cxn>
                  </a:cxnLst>
                  <a:rect l="l" t="t" r="r" b="b"/>
                  <a:pathLst>
                    <a:path w="10945" h="11383">
                      <a:moveTo>
                        <a:pt x="0" y="0"/>
                      </a:moveTo>
                      <a:cubicBezTo>
                        <a:pt x="3721" y="3721"/>
                        <a:pt x="7224" y="7662"/>
                        <a:pt x="10945" y="11383"/>
                      </a:cubicBezTo>
                      <a:cubicBezTo>
                        <a:pt x="7224" y="7662"/>
                        <a:pt x="3721" y="3721"/>
                        <a:pt x="0" y="0"/>
                      </a:cubicBezTo>
                      <a:close/>
                    </a:path>
                  </a:pathLst>
                </a:custGeom>
                <a:solidFill>
                  <a:srgbClr val="21409A"/>
                </a:solidFill>
                <a:ln w="21877"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8F40324E-9DDA-9DF8-5348-F848DE84F8A4}"/>
                    </a:ext>
                  </a:extLst>
                </p:cNvPr>
                <p:cNvSpPr/>
                <p:nvPr/>
              </p:nvSpPr>
              <p:spPr>
                <a:xfrm>
                  <a:off x="4546338" y="1713171"/>
                  <a:ext cx="875" cy="21890"/>
                </a:xfrm>
                <a:custGeom>
                  <a:avLst/>
                  <a:gdLst>
                    <a:gd name="connsiteX0" fmla="*/ 876 w 875"/>
                    <a:gd name="connsiteY0" fmla="*/ 0 h 21890"/>
                    <a:gd name="connsiteX1" fmla="*/ 438 w 875"/>
                    <a:gd name="connsiteY1" fmla="*/ 0 h 21890"/>
                    <a:gd name="connsiteX2" fmla="*/ 0 w 875"/>
                    <a:gd name="connsiteY2" fmla="*/ 0 h 21890"/>
                    <a:gd name="connsiteX3" fmla="*/ 438 w 875"/>
                    <a:gd name="connsiteY3" fmla="*/ 0 h 21890"/>
                    <a:gd name="connsiteX4" fmla="*/ 876 w 875"/>
                    <a:gd name="connsiteY4" fmla="*/ 0 h 21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 h="21890">
                      <a:moveTo>
                        <a:pt x="876" y="0"/>
                      </a:moveTo>
                      <a:cubicBezTo>
                        <a:pt x="876" y="0"/>
                        <a:pt x="657" y="0"/>
                        <a:pt x="438" y="0"/>
                      </a:cubicBezTo>
                      <a:cubicBezTo>
                        <a:pt x="219" y="0"/>
                        <a:pt x="219" y="0"/>
                        <a:pt x="0" y="0"/>
                      </a:cubicBezTo>
                      <a:cubicBezTo>
                        <a:pt x="0" y="0"/>
                        <a:pt x="219" y="0"/>
                        <a:pt x="438" y="0"/>
                      </a:cubicBezTo>
                      <a:cubicBezTo>
                        <a:pt x="657" y="0"/>
                        <a:pt x="657" y="0"/>
                        <a:pt x="876" y="0"/>
                      </a:cubicBezTo>
                      <a:close/>
                    </a:path>
                  </a:pathLst>
                </a:custGeom>
                <a:solidFill>
                  <a:srgbClr val="21409A"/>
                </a:solidFill>
                <a:ln w="21877"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F7AA4D3D-3F64-E767-763A-20E87AA5C7FE}"/>
                    </a:ext>
                  </a:extLst>
                </p:cNvPr>
                <p:cNvSpPr/>
                <p:nvPr/>
              </p:nvSpPr>
              <p:spPr>
                <a:xfrm>
                  <a:off x="5123603" y="1911941"/>
                  <a:ext cx="13353" cy="10507"/>
                </a:xfrm>
                <a:custGeom>
                  <a:avLst/>
                  <a:gdLst>
                    <a:gd name="connsiteX0" fmla="*/ 0 w 13353"/>
                    <a:gd name="connsiteY0" fmla="*/ 0 h 10507"/>
                    <a:gd name="connsiteX1" fmla="*/ 13354 w 13353"/>
                    <a:gd name="connsiteY1" fmla="*/ 10508 h 10507"/>
                    <a:gd name="connsiteX2" fmla="*/ 0 w 13353"/>
                    <a:gd name="connsiteY2" fmla="*/ 0 h 10507"/>
                  </a:gdLst>
                  <a:ahLst/>
                  <a:cxnLst>
                    <a:cxn ang="0">
                      <a:pos x="connsiteX0" y="connsiteY0"/>
                    </a:cxn>
                    <a:cxn ang="0">
                      <a:pos x="connsiteX1" y="connsiteY1"/>
                    </a:cxn>
                    <a:cxn ang="0">
                      <a:pos x="connsiteX2" y="connsiteY2"/>
                    </a:cxn>
                  </a:cxnLst>
                  <a:rect l="l" t="t" r="r" b="b"/>
                  <a:pathLst>
                    <a:path w="13353" h="10507">
                      <a:moveTo>
                        <a:pt x="0" y="0"/>
                      </a:moveTo>
                      <a:cubicBezTo>
                        <a:pt x="4597" y="3503"/>
                        <a:pt x="8975" y="7005"/>
                        <a:pt x="13354" y="10508"/>
                      </a:cubicBezTo>
                      <a:cubicBezTo>
                        <a:pt x="8975" y="7005"/>
                        <a:pt x="4378" y="3503"/>
                        <a:pt x="0" y="0"/>
                      </a:cubicBezTo>
                      <a:close/>
                    </a:path>
                  </a:pathLst>
                </a:custGeom>
                <a:solidFill>
                  <a:srgbClr val="21409A"/>
                </a:solidFill>
                <a:ln w="21877"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593B18E4-3D55-F1CC-E166-6C4A6DDFA6FF}"/>
                    </a:ext>
                  </a:extLst>
                </p:cNvPr>
                <p:cNvSpPr/>
                <p:nvPr/>
              </p:nvSpPr>
              <p:spPr>
                <a:xfrm>
                  <a:off x="5037352" y="1851741"/>
                  <a:ext cx="13353" cy="8537"/>
                </a:xfrm>
                <a:custGeom>
                  <a:avLst/>
                  <a:gdLst>
                    <a:gd name="connsiteX0" fmla="*/ 0 w 13353"/>
                    <a:gd name="connsiteY0" fmla="*/ 0 h 8537"/>
                    <a:gd name="connsiteX1" fmla="*/ 13354 w 13353"/>
                    <a:gd name="connsiteY1" fmla="*/ 8537 h 8537"/>
                    <a:gd name="connsiteX2" fmla="*/ 0 w 13353"/>
                    <a:gd name="connsiteY2" fmla="*/ 0 h 8537"/>
                  </a:gdLst>
                  <a:ahLst/>
                  <a:cxnLst>
                    <a:cxn ang="0">
                      <a:pos x="connsiteX0" y="connsiteY0"/>
                    </a:cxn>
                    <a:cxn ang="0">
                      <a:pos x="connsiteX1" y="connsiteY1"/>
                    </a:cxn>
                    <a:cxn ang="0">
                      <a:pos x="connsiteX2" y="connsiteY2"/>
                    </a:cxn>
                  </a:cxnLst>
                  <a:rect l="l" t="t" r="r" b="b"/>
                  <a:pathLst>
                    <a:path w="13353" h="8537">
                      <a:moveTo>
                        <a:pt x="0" y="0"/>
                      </a:moveTo>
                      <a:cubicBezTo>
                        <a:pt x="4597" y="2846"/>
                        <a:pt x="8975" y="5692"/>
                        <a:pt x="13354" y="8537"/>
                      </a:cubicBezTo>
                      <a:cubicBezTo>
                        <a:pt x="8975" y="5692"/>
                        <a:pt x="4597" y="2846"/>
                        <a:pt x="0" y="0"/>
                      </a:cubicBezTo>
                      <a:close/>
                    </a:path>
                  </a:pathLst>
                </a:custGeom>
                <a:solidFill>
                  <a:srgbClr val="21409A"/>
                </a:solidFill>
                <a:ln w="21877"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9CFFDD80-55DB-9E7D-CA7B-75186086E421}"/>
                    </a:ext>
                  </a:extLst>
                </p:cNvPr>
                <p:cNvSpPr/>
                <p:nvPr/>
              </p:nvSpPr>
              <p:spPr>
                <a:xfrm>
                  <a:off x="5170887" y="1951345"/>
                  <a:ext cx="5253" cy="4597"/>
                </a:xfrm>
                <a:custGeom>
                  <a:avLst/>
                  <a:gdLst>
                    <a:gd name="connsiteX0" fmla="*/ 0 w 5253"/>
                    <a:gd name="connsiteY0" fmla="*/ 0 h 4597"/>
                    <a:gd name="connsiteX1" fmla="*/ 5254 w 5253"/>
                    <a:gd name="connsiteY1" fmla="*/ 4597 h 4597"/>
                    <a:gd name="connsiteX2" fmla="*/ 0 w 5253"/>
                    <a:gd name="connsiteY2" fmla="*/ 0 h 4597"/>
                  </a:gdLst>
                  <a:ahLst/>
                  <a:cxnLst>
                    <a:cxn ang="0">
                      <a:pos x="connsiteX0" y="connsiteY0"/>
                    </a:cxn>
                    <a:cxn ang="0">
                      <a:pos x="connsiteX1" y="connsiteY1"/>
                    </a:cxn>
                    <a:cxn ang="0">
                      <a:pos x="connsiteX2" y="connsiteY2"/>
                    </a:cxn>
                  </a:cxnLst>
                  <a:rect l="l" t="t" r="r" b="b"/>
                  <a:pathLst>
                    <a:path w="5253" h="4597">
                      <a:moveTo>
                        <a:pt x="0" y="0"/>
                      </a:moveTo>
                      <a:cubicBezTo>
                        <a:pt x="1751" y="1532"/>
                        <a:pt x="3502" y="3065"/>
                        <a:pt x="5254" y="4597"/>
                      </a:cubicBezTo>
                      <a:cubicBezTo>
                        <a:pt x="3502" y="3065"/>
                        <a:pt x="1751" y="1532"/>
                        <a:pt x="0" y="0"/>
                      </a:cubicBezTo>
                      <a:close/>
                    </a:path>
                  </a:pathLst>
                </a:custGeom>
                <a:solidFill>
                  <a:srgbClr val="21409A"/>
                </a:solidFill>
                <a:ln w="21877"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8294F157-23D8-0198-9027-B0BFAEE3FC44}"/>
                    </a:ext>
                  </a:extLst>
                </p:cNvPr>
                <p:cNvSpPr/>
                <p:nvPr/>
              </p:nvSpPr>
              <p:spPr>
                <a:xfrm>
                  <a:off x="5080696" y="1880418"/>
                  <a:ext cx="14886" cy="10507"/>
                </a:xfrm>
                <a:custGeom>
                  <a:avLst/>
                  <a:gdLst>
                    <a:gd name="connsiteX0" fmla="*/ 0 w 14886"/>
                    <a:gd name="connsiteY0" fmla="*/ 0 h 10507"/>
                    <a:gd name="connsiteX1" fmla="*/ 14886 w 14886"/>
                    <a:gd name="connsiteY1" fmla="*/ 10508 h 10507"/>
                    <a:gd name="connsiteX2" fmla="*/ 0 w 14886"/>
                    <a:gd name="connsiteY2" fmla="*/ 0 h 10507"/>
                  </a:gdLst>
                  <a:ahLst/>
                  <a:cxnLst>
                    <a:cxn ang="0">
                      <a:pos x="connsiteX0" y="connsiteY0"/>
                    </a:cxn>
                    <a:cxn ang="0">
                      <a:pos x="connsiteX1" y="connsiteY1"/>
                    </a:cxn>
                    <a:cxn ang="0">
                      <a:pos x="connsiteX2" y="connsiteY2"/>
                    </a:cxn>
                  </a:cxnLst>
                  <a:rect l="l" t="t" r="r" b="b"/>
                  <a:pathLst>
                    <a:path w="14886" h="10507">
                      <a:moveTo>
                        <a:pt x="0" y="0"/>
                      </a:moveTo>
                      <a:cubicBezTo>
                        <a:pt x="5035" y="3503"/>
                        <a:pt x="10070" y="7005"/>
                        <a:pt x="14886" y="10508"/>
                      </a:cubicBezTo>
                      <a:cubicBezTo>
                        <a:pt x="9851" y="7005"/>
                        <a:pt x="5035" y="3284"/>
                        <a:pt x="0" y="0"/>
                      </a:cubicBezTo>
                      <a:close/>
                    </a:path>
                  </a:pathLst>
                </a:custGeom>
                <a:solidFill>
                  <a:srgbClr val="21409A"/>
                </a:solidFill>
                <a:ln w="21877"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068C87E1-12FE-7C1C-19CC-7BF84EEED572}"/>
                    </a:ext>
                  </a:extLst>
                </p:cNvPr>
                <p:cNvSpPr/>
                <p:nvPr/>
              </p:nvSpPr>
              <p:spPr>
                <a:xfrm>
                  <a:off x="4711834" y="1727838"/>
                  <a:ext cx="16856" cy="3064"/>
                </a:xfrm>
                <a:custGeom>
                  <a:avLst/>
                  <a:gdLst>
                    <a:gd name="connsiteX0" fmla="*/ 0 w 16856"/>
                    <a:gd name="connsiteY0" fmla="*/ 0 h 3064"/>
                    <a:gd name="connsiteX1" fmla="*/ 16856 w 16856"/>
                    <a:gd name="connsiteY1" fmla="*/ 3065 h 3064"/>
                    <a:gd name="connsiteX2" fmla="*/ 0 w 16856"/>
                    <a:gd name="connsiteY2" fmla="*/ 0 h 3064"/>
                  </a:gdLst>
                  <a:ahLst/>
                  <a:cxnLst>
                    <a:cxn ang="0">
                      <a:pos x="connsiteX0" y="connsiteY0"/>
                    </a:cxn>
                    <a:cxn ang="0">
                      <a:pos x="connsiteX1" y="connsiteY1"/>
                    </a:cxn>
                    <a:cxn ang="0">
                      <a:pos x="connsiteX2" y="connsiteY2"/>
                    </a:cxn>
                  </a:cxnLst>
                  <a:rect l="l" t="t" r="r" b="b"/>
                  <a:pathLst>
                    <a:path w="16856" h="3064">
                      <a:moveTo>
                        <a:pt x="0" y="0"/>
                      </a:moveTo>
                      <a:cubicBezTo>
                        <a:pt x="5692" y="1095"/>
                        <a:pt x="11164" y="1970"/>
                        <a:pt x="16856" y="3065"/>
                      </a:cubicBezTo>
                      <a:cubicBezTo>
                        <a:pt x="11164" y="1970"/>
                        <a:pt x="5692" y="1095"/>
                        <a:pt x="0" y="0"/>
                      </a:cubicBezTo>
                      <a:close/>
                    </a:path>
                  </a:pathLst>
                </a:custGeom>
                <a:solidFill>
                  <a:srgbClr val="21409A"/>
                </a:solidFill>
                <a:ln w="21877"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84583972-5D00-21A8-CB09-8FA8E0012C58}"/>
                    </a:ext>
                  </a:extLst>
                </p:cNvPr>
                <p:cNvSpPr/>
                <p:nvPr/>
              </p:nvSpPr>
              <p:spPr>
                <a:xfrm>
                  <a:off x="4146828" y="1795700"/>
                  <a:ext cx="15761" cy="7005"/>
                </a:xfrm>
                <a:custGeom>
                  <a:avLst/>
                  <a:gdLst>
                    <a:gd name="connsiteX0" fmla="*/ 0 w 15761"/>
                    <a:gd name="connsiteY0" fmla="*/ 7005 h 7005"/>
                    <a:gd name="connsiteX1" fmla="*/ 15762 w 15761"/>
                    <a:gd name="connsiteY1" fmla="*/ 0 h 7005"/>
                    <a:gd name="connsiteX2" fmla="*/ 0 w 15761"/>
                    <a:gd name="connsiteY2" fmla="*/ 7005 h 7005"/>
                  </a:gdLst>
                  <a:ahLst/>
                  <a:cxnLst>
                    <a:cxn ang="0">
                      <a:pos x="connsiteX0" y="connsiteY0"/>
                    </a:cxn>
                    <a:cxn ang="0">
                      <a:pos x="connsiteX1" y="connsiteY1"/>
                    </a:cxn>
                    <a:cxn ang="0">
                      <a:pos x="connsiteX2" y="connsiteY2"/>
                    </a:cxn>
                  </a:cxnLst>
                  <a:rect l="l" t="t" r="r" b="b"/>
                  <a:pathLst>
                    <a:path w="15761" h="7005">
                      <a:moveTo>
                        <a:pt x="0" y="7005"/>
                      </a:moveTo>
                      <a:cubicBezTo>
                        <a:pt x="5254" y="4597"/>
                        <a:pt x="10508" y="2189"/>
                        <a:pt x="15762" y="0"/>
                      </a:cubicBezTo>
                      <a:cubicBezTo>
                        <a:pt x="10508" y="2408"/>
                        <a:pt x="5254" y="4597"/>
                        <a:pt x="0" y="7005"/>
                      </a:cubicBezTo>
                      <a:close/>
                    </a:path>
                  </a:pathLst>
                </a:custGeom>
                <a:solidFill>
                  <a:srgbClr val="21409A"/>
                </a:solidFill>
                <a:ln w="21877"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3BDAAFC2-0F2F-6445-BF78-8ECFAC832A23}"/>
                    </a:ext>
                  </a:extLst>
                </p:cNvPr>
                <p:cNvSpPr/>
                <p:nvPr/>
              </p:nvSpPr>
              <p:spPr>
                <a:xfrm>
                  <a:off x="4042627" y="1851741"/>
                  <a:ext cx="13572" cy="8756"/>
                </a:xfrm>
                <a:custGeom>
                  <a:avLst/>
                  <a:gdLst>
                    <a:gd name="connsiteX0" fmla="*/ 0 w 13572"/>
                    <a:gd name="connsiteY0" fmla="*/ 8756 h 8756"/>
                    <a:gd name="connsiteX1" fmla="*/ 13572 w 13572"/>
                    <a:gd name="connsiteY1" fmla="*/ 0 h 8756"/>
                    <a:gd name="connsiteX2" fmla="*/ 0 w 13572"/>
                    <a:gd name="connsiteY2" fmla="*/ 8756 h 8756"/>
                  </a:gdLst>
                  <a:ahLst/>
                  <a:cxnLst>
                    <a:cxn ang="0">
                      <a:pos x="connsiteX0" y="connsiteY0"/>
                    </a:cxn>
                    <a:cxn ang="0">
                      <a:pos x="connsiteX1" y="connsiteY1"/>
                    </a:cxn>
                    <a:cxn ang="0">
                      <a:pos x="connsiteX2" y="connsiteY2"/>
                    </a:cxn>
                  </a:cxnLst>
                  <a:rect l="l" t="t" r="r" b="b"/>
                  <a:pathLst>
                    <a:path w="13572" h="8756">
                      <a:moveTo>
                        <a:pt x="0" y="8756"/>
                      </a:moveTo>
                      <a:cubicBezTo>
                        <a:pt x="4597" y="5911"/>
                        <a:pt x="8975" y="2846"/>
                        <a:pt x="13572" y="0"/>
                      </a:cubicBezTo>
                      <a:cubicBezTo>
                        <a:pt x="8975" y="2846"/>
                        <a:pt x="4597" y="5911"/>
                        <a:pt x="0" y="8756"/>
                      </a:cubicBezTo>
                      <a:close/>
                    </a:path>
                  </a:pathLst>
                </a:custGeom>
                <a:solidFill>
                  <a:srgbClr val="21409A"/>
                </a:solidFill>
                <a:ln w="21877"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69044549-50AF-A456-DE9C-46273734F8E6}"/>
                    </a:ext>
                  </a:extLst>
                </p:cNvPr>
                <p:cNvSpPr/>
                <p:nvPr/>
              </p:nvSpPr>
              <p:spPr>
                <a:xfrm>
                  <a:off x="3997531" y="1880199"/>
                  <a:ext cx="15104" cy="10726"/>
                </a:xfrm>
                <a:custGeom>
                  <a:avLst/>
                  <a:gdLst>
                    <a:gd name="connsiteX0" fmla="*/ 0 w 15104"/>
                    <a:gd name="connsiteY0" fmla="*/ 10727 h 10726"/>
                    <a:gd name="connsiteX1" fmla="*/ 15105 w 15104"/>
                    <a:gd name="connsiteY1" fmla="*/ 0 h 10726"/>
                    <a:gd name="connsiteX2" fmla="*/ 0 w 15104"/>
                    <a:gd name="connsiteY2" fmla="*/ 10727 h 10726"/>
                  </a:gdLst>
                  <a:ahLst/>
                  <a:cxnLst>
                    <a:cxn ang="0">
                      <a:pos x="connsiteX0" y="connsiteY0"/>
                    </a:cxn>
                    <a:cxn ang="0">
                      <a:pos x="connsiteX1" y="connsiteY1"/>
                    </a:cxn>
                    <a:cxn ang="0">
                      <a:pos x="connsiteX2" y="connsiteY2"/>
                    </a:cxn>
                  </a:cxnLst>
                  <a:rect l="l" t="t" r="r" b="b"/>
                  <a:pathLst>
                    <a:path w="15104" h="10726">
                      <a:moveTo>
                        <a:pt x="0" y="10727"/>
                      </a:moveTo>
                      <a:cubicBezTo>
                        <a:pt x="5035" y="7005"/>
                        <a:pt x="10070" y="3503"/>
                        <a:pt x="15105" y="0"/>
                      </a:cubicBezTo>
                      <a:cubicBezTo>
                        <a:pt x="10070" y="3503"/>
                        <a:pt x="5035" y="7224"/>
                        <a:pt x="0" y="10727"/>
                      </a:cubicBezTo>
                      <a:close/>
                    </a:path>
                  </a:pathLst>
                </a:custGeom>
                <a:solidFill>
                  <a:srgbClr val="21409A"/>
                </a:solidFill>
                <a:ln w="21877"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F0B3E7E4-7DDE-B61F-B142-28695595556E}"/>
                    </a:ext>
                  </a:extLst>
                </p:cNvPr>
                <p:cNvSpPr/>
                <p:nvPr/>
              </p:nvSpPr>
              <p:spPr>
                <a:xfrm>
                  <a:off x="4881051" y="1774685"/>
                  <a:ext cx="17074" cy="6786"/>
                </a:xfrm>
                <a:custGeom>
                  <a:avLst/>
                  <a:gdLst>
                    <a:gd name="connsiteX0" fmla="*/ 0 w 17074"/>
                    <a:gd name="connsiteY0" fmla="*/ 0 h 6786"/>
                    <a:gd name="connsiteX1" fmla="*/ 17075 w 17074"/>
                    <a:gd name="connsiteY1" fmla="*/ 6786 h 6786"/>
                    <a:gd name="connsiteX2" fmla="*/ 0 w 17074"/>
                    <a:gd name="connsiteY2" fmla="*/ 0 h 6786"/>
                  </a:gdLst>
                  <a:ahLst/>
                  <a:cxnLst>
                    <a:cxn ang="0">
                      <a:pos x="connsiteX0" y="connsiteY0"/>
                    </a:cxn>
                    <a:cxn ang="0">
                      <a:pos x="connsiteX1" y="connsiteY1"/>
                    </a:cxn>
                    <a:cxn ang="0">
                      <a:pos x="connsiteX2" y="connsiteY2"/>
                    </a:cxn>
                  </a:cxnLst>
                  <a:rect l="l" t="t" r="r" b="b"/>
                  <a:pathLst>
                    <a:path w="17074" h="6786">
                      <a:moveTo>
                        <a:pt x="0" y="0"/>
                      </a:moveTo>
                      <a:cubicBezTo>
                        <a:pt x="5692" y="2189"/>
                        <a:pt x="11383" y="4378"/>
                        <a:pt x="17075" y="6786"/>
                      </a:cubicBezTo>
                      <a:cubicBezTo>
                        <a:pt x="11383" y="4378"/>
                        <a:pt x="5692" y="2189"/>
                        <a:pt x="0" y="0"/>
                      </a:cubicBezTo>
                      <a:close/>
                    </a:path>
                  </a:pathLst>
                </a:custGeom>
                <a:solidFill>
                  <a:srgbClr val="21409A"/>
                </a:solidFill>
                <a:ln w="21877"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EAFDC0D0-0108-BAB6-1706-62388F078265}"/>
                    </a:ext>
                  </a:extLst>
                </p:cNvPr>
                <p:cNvSpPr/>
                <p:nvPr/>
              </p:nvSpPr>
              <p:spPr>
                <a:xfrm>
                  <a:off x="4312761" y="1741849"/>
                  <a:ext cx="3283" cy="656"/>
                </a:xfrm>
                <a:custGeom>
                  <a:avLst/>
                  <a:gdLst>
                    <a:gd name="connsiteX0" fmla="*/ 0 w 3283"/>
                    <a:gd name="connsiteY0" fmla="*/ 657 h 656"/>
                    <a:gd name="connsiteX1" fmla="*/ 3284 w 3283"/>
                    <a:gd name="connsiteY1" fmla="*/ 0 h 656"/>
                    <a:gd name="connsiteX2" fmla="*/ 0 w 3283"/>
                    <a:gd name="connsiteY2" fmla="*/ 657 h 656"/>
                  </a:gdLst>
                  <a:ahLst/>
                  <a:cxnLst>
                    <a:cxn ang="0">
                      <a:pos x="connsiteX0" y="connsiteY0"/>
                    </a:cxn>
                    <a:cxn ang="0">
                      <a:pos x="connsiteX1" y="connsiteY1"/>
                    </a:cxn>
                    <a:cxn ang="0">
                      <a:pos x="connsiteX2" y="connsiteY2"/>
                    </a:cxn>
                  </a:cxnLst>
                  <a:rect l="l" t="t" r="r" b="b"/>
                  <a:pathLst>
                    <a:path w="3283" h="656">
                      <a:moveTo>
                        <a:pt x="0" y="657"/>
                      </a:moveTo>
                      <a:cubicBezTo>
                        <a:pt x="0" y="657"/>
                        <a:pt x="2189" y="219"/>
                        <a:pt x="3284" y="0"/>
                      </a:cubicBezTo>
                      <a:cubicBezTo>
                        <a:pt x="2189" y="219"/>
                        <a:pt x="1094" y="438"/>
                        <a:pt x="0" y="657"/>
                      </a:cubicBezTo>
                      <a:close/>
                    </a:path>
                  </a:pathLst>
                </a:custGeom>
                <a:solidFill>
                  <a:srgbClr val="21409A"/>
                </a:solidFill>
                <a:ln w="21877"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63CB8BDC-7C00-E374-0E6A-AFAB010291A2}"/>
                    </a:ext>
                  </a:extLst>
                </p:cNvPr>
                <p:cNvSpPr/>
                <p:nvPr/>
              </p:nvSpPr>
              <p:spPr>
                <a:xfrm>
                  <a:off x="3956376" y="1911941"/>
                  <a:ext cx="13572" cy="10726"/>
                </a:xfrm>
                <a:custGeom>
                  <a:avLst/>
                  <a:gdLst>
                    <a:gd name="connsiteX0" fmla="*/ 0 w 13572"/>
                    <a:gd name="connsiteY0" fmla="*/ 10727 h 10726"/>
                    <a:gd name="connsiteX1" fmla="*/ 13572 w 13572"/>
                    <a:gd name="connsiteY1" fmla="*/ 0 h 10726"/>
                    <a:gd name="connsiteX2" fmla="*/ 0 w 13572"/>
                    <a:gd name="connsiteY2" fmla="*/ 10727 h 10726"/>
                  </a:gdLst>
                  <a:ahLst/>
                  <a:cxnLst>
                    <a:cxn ang="0">
                      <a:pos x="connsiteX0" y="connsiteY0"/>
                    </a:cxn>
                    <a:cxn ang="0">
                      <a:pos x="connsiteX1" y="connsiteY1"/>
                    </a:cxn>
                    <a:cxn ang="0">
                      <a:pos x="connsiteX2" y="connsiteY2"/>
                    </a:cxn>
                  </a:cxnLst>
                  <a:rect l="l" t="t" r="r" b="b"/>
                  <a:pathLst>
                    <a:path w="13572" h="10726">
                      <a:moveTo>
                        <a:pt x="0" y="10727"/>
                      </a:moveTo>
                      <a:cubicBezTo>
                        <a:pt x="4378" y="7005"/>
                        <a:pt x="8975" y="3503"/>
                        <a:pt x="13572" y="0"/>
                      </a:cubicBezTo>
                      <a:cubicBezTo>
                        <a:pt x="8975" y="3503"/>
                        <a:pt x="4378" y="7005"/>
                        <a:pt x="0" y="10727"/>
                      </a:cubicBezTo>
                      <a:close/>
                    </a:path>
                  </a:pathLst>
                </a:custGeom>
                <a:solidFill>
                  <a:srgbClr val="21409A"/>
                </a:solidFill>
                <a:ln w="21877"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B502CFBE-C250-B20C-04BC-7AD87D70429B}"/>
                    </a:ext>
                  </a:extLst>
                </p:cNvPr>
                <p:cNvSpPr/>
                <p:nvPr/>
              </p:nvSpPr>
              <p:spPr>
                <a:xfrm>
                  <a:off x="4194988" y="1774685"/>
                  <a:ext cx="17512" cy="6786"/>
                </a:xfrm>
                <a:custGeom>
                  <a:avLst/>
                  <a:gdLst>
                    <a:gd name="connsiteX0" fmla="*/ 0 w 17512"/>
                    <a:gd name="connsiteY0" fmla="*/ 6786 h 6786"/>
                    <a:gd name="connsiteX1" fmla="*/ 17513 w 17512"/>
                    <a:gd name="connsiteY1" fmla="*/ 0 h 6786"/>
                    <a:gd name="connsiteX2" fmla="*/ 0 w 17512"/>
                    <a:gd name="connsiteY2" fmla="*/ 6786 h 6786"/>
                  </a:gdLst>
                  <a:ahLst/>
                  <a:cxnLst>
                    <a:cxn ang="0">
                      <a:pos x="connsiteX0" y="connsiteY0"/>
                    </a:cxn>
                    <a:cxn ang="0">
                      <a:pos x="connsiteX1" y="connsiteY1"/>
                    </a:cxn>
                    <a:cxn ang="0">
                      <a:pos x="connsiteX2" y="connsiteY2"/>
                    </a:cxn>
                  </a:cxnLst>
                  <a:rect l="l" t="t" r="r" b="b"/>
                  <a:pathLst>
                    <a:path w="17512" h="6786">
                      <a:moveTo>
                        <a:pt x="0" y="6786"/>
                      </a:moveTo>
                      <a:cubicBezTo>
                        <a:pt x="5692" y="4378"/>
                        <a:pt x="11602" y="2189"/>
                        <a:pt x="17513" y="0"/>
                      </a:cubicBezTo>
                      <a:cubicBezTo>
                        <a:pt x="11602" y="2189"/>
                        <a:pt x="5910" y="4597"/>
                        <a:pt x="0" y="6786"/>
                      </a:cubicBezTo>
                      <a:close/>
                    </a:path>
                  </a:pathLst>
                </a:custGeom>
                <a:solidFill>
                  <a:srgbClr val="21409A"/>
                </a:solidFill>
                <a:ln w="21877"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687BB924-2536-CC2E-CAA8-BD8FECD1E59D}"/>
                    </a:ext>
                  </a:extLst>
                </p:cNvPr>
                <p:cNvSpPr/>
                <p:nvPr/>
              </p:nvSpPr>
              <p:spPr>
                <a:xfrm>
                  <a:off x="4246650" y="1757172"/>
                  <a:ext cx="15761" cy="5253"/>
                </a:xfrm>
                <a:custGeom>
                  <a:avLst/>
                  <a:gdLst>
                    <a:gd name="connsiteX0" fmla="*/ 0 w 15761"/>
                    <a:gd name="connsiteY0" fmla="*/ 5254 h 5253"/>
                    <a:gd name="connsiteX1" fmla="*/ 15762 w 15761"/>
                    <a:gd name="connsiteY1" fmla="*/ 0 h 5253"/>
                    <a:gd name="connsiteX2" fmla="*/ 0 w 15761"/>
                    <a:gd name="connsiteY2" fmla="*/ 5254 h 5253"/>
                  </a:gdLst>
                  <a:ahLst/>
                  <a:cxnLst>
                    <a:cxn ang="0">
                      <a:pos x="connsiteX0" y="connsiteY0"/>
                    </a:cxn>
                    <a:cxn ang="0">
                      <a:pos x="connsiteX1" y="connsiteY1"/>
                    </a:cxn>
                    <a:cxn ang="0">
                      <a:pos x="connsiteX2" y="connsiteY2"/>
                    </a:cxn>
                  </a:cxnLst>
                  <a:rect l="l" t="t" r="r" b="b"/>
                  <a:pathLst>
                    <a:path w="15761" h="5253">
                      <a:moveTo>
                        <a:pt x="0" y="5254"/>
                      </a:moveTo>
                      <a:cubicBezTo>
                        <a:pt x="5254" y="3503"/>
                        <a:pt x="10508" y="1532"/>
                        <a:pt x="15762" y="0"/>
                      </a:cubicBezTo>
                      <a:cubicBezTo>
                        <a:pt x="10508" y="1751"/>
                        <a:pt x="5254" y="3503"/>
                        <a:pt x="0" y="5254"/>
                      </a:cubicBezTo>
                      <a:close/>
                    </a:path>
                  </a:pathLst>
                </a:custGeom>
                <a:solidFill>
                  <a:srgbClr val="21409A"/>
                </a:solidFill>
                <a:ln w="21877"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628471FA-9701-DF09-7A13-D2E2B6CC11CB}"/>
                    </a:ext>
                  </a:extLst>
                </p:cNvPr>
                <p:cNvSpPr/>
                <p:nvPr/>
              </p:nvSpPr>
              <p:spPr>
                <a:xfrm>
                  <a:off x="4100419" y="1823283"/>
                  <a:ext cx="5034" cy="2626"/>
                </a:xfrm>
                <a:custGeom>
                  <a:avLst/>
                  <a:gdLst>
                    <a:gd name="connsiteX0" fmla="*/ 0 w 5034"/>
                    <a:gd name="connsiteY0" fmla="*/ 2627 h 2626"/>
                    <a:gd name="connsiteX1" fmla="*/ 5035 w 5034"/>
                    <a:gd name="connsiteY1" fmla="*/ 0 h 2626"/>
                    <a:gd name="connsiteX2" fmla="*/ 0 w 5034"/>
                    <a:gd name="connsiteY2" fmla="*/ 2627 h 2626"/>
                  </a:gdLst>
                  <a:ahLst/>
                  <a:cxnLst>
                    <a:cxn ang="0">
                      <a:pos x="connsiteX0" y="connsiteY0"/>
                    </a:cxn>
                    <a:cxn ang="0">
                      <a:pos x="connsiteX1" y="connsiteY1"/>
                    </a:cxn>
                    <a:cxn ang="0">
                      <a:pos x="connsiteX2" y="connsiteY2"/>
                    </a:cxn>
                  </a:cxnLst>
                  <a:rect l="l" t="t" r="r" b="b"/>
                  <a:pathLst>
                    <a:path w="5034" h="2626">
                      <a:moveTo>
                        <a:pt x="0" y="2627"/>
                      </a:moveTo>
                      <a:cubicBezTo>
                        <a:pt x="1751" y="1751"/>
                        <a:pt x="3284" y="876"/>
                        <a:pt x="5035" y="0"/>
                      </a:cubicBezTo>
                      <a:cubicBezTo>
                        <a:pt x="3284" y="876"/>
                        <a:pt x="1751" y="1751"/>
                        <a:pt x="0" y="2627"/>
                      </a:cubicBezTo>
                      <a:close/>
                    </a:path>
                  </a:pathLst>
                </a:custGeom>
                <a:solidFill>
                  <a:srgbClr val="21409A"/>
                </a:solidFill>
                <a:ln w="21877"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3E01CDAB-3F62-E680-3B5B-FE1A7D26A3EC}"/>
                    </a:ext>
                  </a:extLst>
                </p:cNvPr>
                <p:cNvSpPr/>
                <p:nvPr/>
              </p:nvSpPr>
              <p:spPr>
                <a:xfrm>
                  <a:off x="4931181" y="1795700"/>
                  <a:ext cx="15323" cy="7005"/>
                </a:xfrm>
                <a:custGeom>
                  <a:avLst/>
                  <a:gdLst>
                    <a:gd name="connsiteX0" fmla="*/ 0 w 15323"/>
                    <a:gd name="connsiteY0" fmla="*/ 0 h 7005"/>
                    <a:gd name="connsiteX1" fmla="*/ 15324 w 15323"/>
                    <a:gd name="connsiteY1" fmla="*/ 7005 h 7005"/>
                    <a:gd name="connsiteX2" fmla="*/ 0 w 15323"/>
                    <a:gd name="connsiteY2" fmla="*/ 0 h 7005"/>
                  </a:gdLst>
                  <a:ahLst/>
                  <a:cxnLst>
                    <a:cxn ang="0">
                      <a:pos x="connsiteX0" y="connsiteY0"/>
                    </a:cxn>
                    <a:cxn ang="0">
                      <a:pos x="connsiteX1" y="connsiteY1"/>
                    </a:cxn>
                    <a:cxn ang="0">
                      <a:pos x="connsiteX2" y="connsiteY2"/>
                    </a:cxn>
                  </a:cxnLst>
                  <a:rect l="l" t="t" r="r" b="b"/>
                  <a:pathLst>
                    <a:path w="15323" h="7005">
                      <a:moveTo>
                        <a:pt x="0" y="0"/>
                      </a:moveTo>
                      <a:cubicBezTo>
                        <a:pt x="5035" y="2408"/>
                        <a:pt x="10289" y="4597"/>
                        <a:pt x="15324" y="7005"/>
                      </a:cubicBezTo>
                      <a:cubicBezTo>
                        <a:pt x="10289" y="4597"/>
                        <a:pt x="5035" y="2408"/>
                        <a:pt x="0" y="0"/>
                      </a:cubicBezTo>
                      <a:close/>
                    </a:path>
                  </a:pathLst>
                </a:custGeom>
                <a:solidFill>
                  <a:srgbClr val="21409A"/>
                </a:solidFill>
                <a:ln w="21877"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D84548BA-1DF0-2480-FB33-94D405AF8812}"/>
                    </a:ext>
                  </a:extLst>
                </p:cNvPr>
                <p:cNvSpPr/>
                <p:nvPr/>
              </p:nvSpPr>
              <p:spPr>
                <a:xfrm>
                  <a:off x="4656231" y="1719739"/>
                  <a:ext cx="19045" cy="2408"/>
                </a:xfrm>
                <a:custGeom>
                  <a:avLst/>
                  <a:gdLst>
                    <a:gd name="connsiteX0" fmla="*/ 0 w 19045"/>
                    <a:gd name="connsiteY0" fmla="*/ 0 h 2408"/>
                    <a:gd name="connsiteX1" fmla="*/ 19045 w 19045"/>
                    <a:gd name="connsiteY1" fmla="*/ 2408 h 2408"/>
                    <a:gd name="connsiteX2" fmla="*/ 0 w 19045"/>
                    <a:gd name="connsiteY2" fmla="*/ 0 h 2408"/>
                  </a:gdLst>
                  <a:ahLst/>
                  <a:cxnLst>
                    <a:cxn ang="0">
                      <a:pos x="connsiteX0" y="connsiteY0"/>
                    </a:cxn>
                    <a:cxn ang="0">
                      <a:pos x="connsiteX1" y="connsiteY1"/>
                    </a:cxn>
                    <a:cxn ang="0">
                      <a:pos x="connsiteX2" y="connsiteY2"/>
                    </a:cxn>
                  </a:cxnLst>
                  <a:rect l="l" t="t" r="r" b="b"/>
                  <a:pathLst>
                    <a:path w="19045" h="2408">
                      <a:moveTo>
                        <a:pt x="0" y="0"/>
                      </a:moveTo>
                      <a:cubicBezTo>
                        <a:pt x="6348" y="657"/>
                        <a:pt x="12697" y="1532"/>
                        <a:pt x="19045" y="2408"/>
                      </a:cubicBezTo>
                      <a:cubicBezTo>
                        <a:pt x="12697" y="1532"/>
                        <a:pt x="6348" y="657"/>
                        <a:pt x="0" y="0"/>
                      </a:cubicBezTo>
                      <a:close/>
                    </a:path>
                  </a:pathLst>
                </a:custGeom>
                <a:solidFill>
                  <a:srgbClr val="21409A"/>
                </a:solidFill>
                <a:ln w="21877"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AA360767-6535-CEE9-4338-D10BB1BCDBA4}"/>
                    </a:ext>
                  </a:extLst>
                </p:cNvPr>
                <p:cNvSpPr/>
                <p:nvPr/>
              </p:nvSpPr>
              <p:spPr>
                <a:xfrm>
                  <a:off x="3869469" y="1991186"/>
                  <a:ext cx="10945" cy="11602"/>
                </a:xfrm>
                <a:custGeom>
                  <a:avLst/>
                  <a:gdLst>
                    <a:gd name="connsiteX0" fmla="*/ 0 w 10945"/>
                    <a:gd name="connsiteY0" fmla="*/ 11602 h 11602"/>
                    <a:gd name="connsiteX1" fmla="*/ 10945 w 10945"/>
                    <a:gd name="connsiteY1" fmla="*/ 0 h 11602"/>
                    <a:gd name="connsiteX2" fmla="*/ 0 w 10945"/>
                    <a:gd name="connsiteY2" fmla="*/ 11602 h 11602"/>
                  </a:gdLst>
                  <a:ahLst/>
                  <a:cxnLst>
                    <a:cxn ang="0">
                      <a:pos x="connsiteX0" y="connsiteY0"/>
                    </a:cxn>
                    <a:cxn ang="0">
                      <a:pos x="connsiteX1" y="connsiteY1"/>
                    </a:cxn>
                    <a:cxn ang="0">
                      <a:pos x="connsiteX2" y="connsiteY2"/>
                    </a:cxn>
                  </a:cxnLst>
                  <a:rect l="l" t="t" r="r" b="b"/>
                  <a:pathLst>
                    <a:path w="10945" h="11602">
                      <a:moveTo>
                        <a:pt x="0" y="11602"/>
                      </a:moveTo>
                      <a:cubicBezTo>
                        <a:pt x="3721" y="7662"/>
                        <a:pt x="7224" y="3940"/>
                        <a:pt x="10945" y="0"/>
                      </a:cubicBezTo>
                      <a:cubicBezTo>
                        <a:pt x="7224" y="3721"/>
                        <a:pt x="3721" y="7662"/>
                        <a:pt x="0" y="11602"/>
                      </a:cubicBezTo>
                      <a:close/>
                    </a:path>
                  </a:pathLst>
                </a:custGeom>
                <a:solidFill>
                  <a:srgbClr val="21409A"/>
                </a:solidFill>
                <a:ln w="21877"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7C701941-CE13-3181-C9E0-F9C07A6F106A}"/>
                    </a:ext>
                  </a:extLst>
                </p:cNvPr>
                <p:cNvSpPr/>
                <p:nvPr/>
              </p:nvSpPr>
              <p:spPr>
                <a:xfrm>
                  <a:off x="4777725" y="1741849"/>
                  <a:ext cx="2845" cy="656"/>
                </a:xfrm>
                <a:custGeom>
                  <a:avLst/>
                  <a:gdLst>
                    <a:gd name="connsiteX0" fmla="*/ 0 w 2845"/>
                    <a:gd name="connsiteY0" fmla="*/ 0 h 656"/>
                    <a:gd name="connsiteX1" fmla="*/ 2846 w 2845"/>
                    <a:gd name="connsiteY1" fmla="*/ 657 h 656"/>
                    <a:gd name="connsiteX2" fmla="*/ 0 w 2845"/>
                    <a:gd name="connsiteY2" fmla="*/ 0 h 656"/>
                  </a:gdLst>
                  <a:ahLst/>
                  <a:cxnLst>
                    <a:cxn ang="0">
                      <a:pos x="connsiteX0" y="connsiteY0"/>
                    </a:cxn>
                    <a:cxn ang="0">
                      <a:pos x="connsiteX1" y="connsiteY1"/>
                    </a:cxn>
                    <a:cxn ang="0">
                      <a:pos x="connsiteX2" y="connsiteY2"/>
                    </a:cxn>
                  </a:cxnLst>
                  <a:rect l="l" t="t" r="r" b="b"/>
                  <a:pathLst>
                    <a:path w="2845" h="656">
                      <a:moveTo>
                        <a:pt x="0" y="0"/>
                      </a:moveTo>
                      <a:cubicBezTo>
                        <a:pt x="0" y="0"/>
                        <a:pt x="1970" y="438"/>
                        <a:pt x="2846" y="657"/>
                      </a:cubicBezTo>
                      <a:cubicBezTo>
                        <a:pt x="1970" y="438"/>
                        <a:pt x="876" y="219"/>
                        <a:pt x="0" y="0"/>
                      </a:cubicBezTo>
                      <a:close/>
                    </a:path>
                  </a:pathLst>
                </a:custGeom>
                <a:solidFill>
                  <a:srgbClr val="21409A"/>
                </a:solidFill>
                <a:ln w="21877"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B16D9318-896A-371F-9FE0-B52B00189347}"/>
                    </a:ext>
                  </a:extLst>
                </p:cNvPr>
                <p:cNvSpPr/>
                <p:nvPr/>
              </p:nvSpPr>
              <p:spPr>
                <a:xfrm>
                  <a:off x="3833130" y="2029058"/>
                  <a:ext cx="12259" cy="14010"/>
                </a:xfrm>
                <a:custGeom>
                  <a:avLst/>
                  <a:gdLst>
                    <a:gd name="connsiteX0" fmla="*/ 0 w 12259"/>
                    <a:gd name="connsiteY0" fmla="*/ 14010 h 14010"/>
                    <a:gd name="connsiteX1" fmla="*/ 12259 w 12259"/>
                    <a:gd name="connsiteY1" fmla="*/ 0 h 14010"/>
                    <a:gd name="connsiteX2" fmla="*/ 0 w 12259"/>
                    <a:gd name="connsiteY2" fmla="*/ 14010 h 14010"/>
                  </a:gdLst>
                  <a:ahLst/>
                  <a:cxnLst>
                    <a:cxn ang="0">
                      <a:pos x="connsiteX0" y="connsiteY0"/>
                    </a:cxn>
                    <a:cxn ang="0">
                      <a:pos x="connsiteX1" y="connsiteY1"/>
                    </a:cxn>
                    <a:cxn ang="0">
                      <a:pos x="connsiteX2" y="connsiteY2"/>
                    </a:cxn>
                  </a:cxnLst>
                  <a:rect l="l" t="t" r="r" b="b"/>
                  <a:pathLst>
                    <a:path w="12259" h="14010">
                      <a:moveTo>
                        <a:pt x="0" y="14010"/>
                      </a:moveTo>
                      <a:cubicBezTo>
                        <a:pt x="3940" y="9194"/>
                        <a:pt x="8100" y="4597"/>
                        <a:pt x="12259" y="0"/>
                      </a:cubicBezTo>
                      <a:cubicBezTo>
                        <a:pt x="8100" y="4597"/>
                        <a:pt x="4159" y="9413"/>
                        <a:pt x="0" y="14010"/>
                      </a:cubicBezTo>
                      <a:close/>
                    </a:path>
                  </a:pathLst>
                </a:custGeom>
                <a:solidFill>
                  <a:srgbClr val="21409A"/>
                </a:solidFill>
                <a:ln w="21877"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3DCF530C-1844-9576-7A02-0D2ADA4B09A1}"/>
                    </a:ext>
                  </a:extLst>
                </p:cNvPr>
                <p:cNvSpPr/>
                <p:nvPr/>
              </p:nvSpPr>
              <p:spPr>
                <a:xfrm>
                  <a:off x="4988536" y="1823721"/>
                  <a:ext cx="4378" cy="2189"/>
                </a:xfrm>
                <a:custGeom>
                  <a:avLst/>
                  <a:gdLst>
                    <a:gd name="connsiteX0" fmla="*/ 0 w 4378"/>
                    <a:gd name="connsiteY0" fmla="*/ 0 h 2189"/>
                    <a:gd name="connsiteX1" fmla="*/ 4378 w 4378"/>
                    <a:gd name="connsiteY1" fmla="*/ 2189 h 2189"/>
                    <a:gd name="connsiteX2" fmla="*/ 0 w 4378"/>
                    <a:gd name="connsiteY2" fmla="*/ 0 h 2189"/>
                  </a:gdLst>
                  <a:ahLst/>
                  <a:cxnLst>
                    <a:cxn ang="0">
                      <a:pos x="connsiteX0" y="connsiteY0"/>
                    </a:cxn>
                    <a:cxn ang="0">
                      <a:pos x="connsiteX1" y="connsiteY1"/>
                    </a:cxn>
                    <a:cxn ang="0">
                      <a:pos x="connsiteX2" y="connsiteY2"/>
                    </a:cxn>
                  </a:cxnLst>
                  <a:rect l="l" t="t" r="r" b="b"/>
                  <a:pathLst>
                    <a:path w="4378" h="2189">
                      <a:moveTo>
                        <a:pt x="0" y="0"/>
                      </a:moveTo>
                      <a:cubicBezTo>
                        <a:pt x="1532" y="876"/>
                        <a:pt x="3065" y="1532"/>
                        <a:pt x="4378" y="2189"/>
                      </a:cubicBezTo>
                      <a:cubicBezTo>
                        <a:pt x="2846" y="1313"/>
                        <a:pt x="1313" y="657"/>
                        <a:pt x="0" y="0"/>
                      </a:cubicBezTo>
                      <a:close/>
                    </a:path>
                  </a:pathLst>
                </a:custGeom>
                <a:solidFill>
                  <a:srgbClr val="21409A"/>
                </a:solidFill>
                <a:ln w="21877"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35B44960-BF7F-C64A-DC27-2549D3122B03}"/>
                    </a:ext>
                  </a:extLst>
                </p:cNvPr>
                <p:cNvSpPr/>
                <p:nvPr/>
              </p:nvSpPr>
              <p:spPr>
                <a:xfrm>
                  <a:off x="4831139" y="1757172"/>
                  <a:ext cx="15542" cy="5253"/>
                </a:xfrm>
                <a:custGeom>
                  <a:avLst/>
                  <a:gdLst>
                    <a:gd name="connsiteX0" fmla="*/ 0 w 15542"/>
                    <a:gd name="connsiteY0" fmla="*/ 0 h 5253"/>
                    <a:gd name="connsiteX1" fmla="*/ 15542 w 15542"/>
                    <a:gd name="connsiteY1" fmla="*/ 5254 h 5253"/>
                    <a:gd name="connsiteX2" fmla="*/ 0 w 15542"/>
                    <a:gd name="connsiteY2" fmla="*/ 0 h 5253"/>
                  </a:gdLst>
                  <a:ahLst/>
                  <a:cxnLst>
                    <a:cxn ang="0">
                      <a:pos x="connsiteX0" y="connsiteY0"/>
                    </a:cxn>
                    <a:cxn ang="0">
                      <a:pos x="connsiteX1" y="connsiteY1"/>
                    </a:cxn>
                    <a:cxn ang="0">
                      <a:pos x="connsiteX2" y="connsiteY2"/>
                    </a:cxn>
                  </a:cxnLst>
                  <a:rect l="l" t="t" r="r" b="b"/>
                  <a:pathLst>
                    <a:path w="15542" h="5253">
                      <a:moveTo>
                        <a:pt x="0" y="0"/>
                      </a:moveTo>
                      <a:cubicBezTo>
                        <a:pt x="5254" y="1751"/>
                        <a:pt x="10289" y="3503"/>
                        <a:pt x="15542" y="5254"/>
                      </a:cubicBezTo>
                      <a:cubicBezTo>
                        <a:pt x="10289" y="3503"/>
                        <a:pt x="5254" y="1751"/>
                        <a:pt x="0" y="0"/>
                      </a:cubicBezTo>
                      <a:close/>
                    </a:path>
                  </a:pathLst>
                </a:custGeom>
                <a:solidFill>
                  <a:srgbClr val="21409A"/>
                </a:solidFill>
                <a:ln w="21877"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D92D13E1-85AF-69E5-DE9D-3C69073393A1}"/>
                    </a:ext>
                  </a:extLst>
                </p:cNvPr>
                <p:cNvSpPr/>
                <p:nvPr/>
              </p:nvSpPr>
              <p:spPr>
                <a:xfrm>
                  <a:off x="3917191" y="1951345"/>
                  <a:ext cx="5472" cy="4597"/>
                </a:xfrm>
                <a:custGeom>
                  <a:avLst/>
                  <a:gdLst>
                    <a:gd name="connsiteX0" fmla="*/ 0 w 5472"/>
                    <a:gd name="connsiteY0" fmla="*/ 4597 h 4597"/>
                    <a:gd name="connsiteX1" fmla="*/ 5473 w 5472"/>
                    <a:gd name="connsiteY1" fmla="*/ 0 h 4597"/>
                    <a:gd name="connsiteX2" fmla="*/ 0 w 5472"/>
                    <a:gd name="connsiteY2" fmla="*/ 4597 h 4597"/>
                  </a:gdLst>
                  <a:ahLst/>
                  <a:cxnLst>
                    <a:cxn ang="0">
                      <a:pos x="connsiteX0" y="connsiteY0"/>
                    </a:cxn>
                    <a:cxn ang="0">
                      <a:pos x="connsiteX1" y="connsiteY1"/>
                    </a:cxn>
                    <a:cxn ang="0">
                      <a:pos x="connsiteX2" y="connsiteY2"/>
                    </a:cxn>
                  </a:cxnLst>
                  <a:rect l="l" t="t" r="r" b="b"/>
                  <a:pathLst>
                    <a:path w="5472" h="4597">
                      <a:moveTo>
                        <a:pt x="0" y="4597"/>
                      </a:moveTo>
                      <a:cubicBezTo>
                        <a:pt x="1751" y="3065"/>
                        <a:pt x="3721" y="1532"/>
                        <a:pt x="5473" y="0"/>
                      </a:cubicBezTo>
                      <a:cubicBezTo>
                        <a:pt x="3721" y="1532"/>
                        <a:pt x="1751" y="3065"/>
                        <a:pt x="0" y="4597"/>
                      </a:cubicBezTo>
                      <a:close/>
                    </a:path>
                  </a:pathLst>
                </a:custGeom>
                <a:solidFill>
                  <a:srgbClr val="21409A"/>
                </a:solidFill>
                <a:ln w="21877"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F523C299-9DD7-0529-8744-1537249767F4}"/>
                    </a:ext>
                  </a:extLst>
                </p:cNvPr>
                <p:cNvSpPr/>
                <p:nvPr/>
              </p:nvSpPr>
              <p:spPr>
                <a:xfrm>
                  <a:off x="3805985" y="1713609"/>
                  <a:ext cx="1482018" cy="733346"/>
                </a:xfrm>
                <a:custGeom>
                  <a:avLst/>
                  <a:gdLst>
                    <a:gd name="connsiteX0" fmla="*/ 161118 w 1482018"/>
                    <a:gd name="connsiteY0" fmla="*/ 732909 h 733346"/>
                    <a:gd name="connsiteX1" fmla="*/ 740790 w 1482018"/>
                    <a:gd name="connsiteY1" fmla="*/ 322235 h 733346"/>
                    <a:gd name="connsiteX2" fmla="*/ 1320463 w 1482018"/>
                    <a:gd name="connsiteY2" fmla="*/ 732909 h 733346"/>
                    <a:gd name="connsiteX3" fmla="*/ 1482019 w 1482018"/>
                    <a:gd name="connsiteY3" fmla="*/ 363390 h 733346"/>
                    <a:gd name="connsiteX4" fmla="*/ 1476327 w 1482018"/>
                    <a:gd name="connsiteY4" fmla="*/ 356166 h 733346"/>
                    <a:gd name="connsiteX5" fmla="*/ 1454436 w 1482018"/>
                    <a:gd name="connsiteY5" fmla="*/ 329459 h 733346"/>
                    <a:gd name="connsiteX6" fmla="*/ 1442396 w 1482018"/>
                    <a:gd name="connsiteY6" fmla="*/ 315449 h 733346"/>
                    <a:gd name="connsiteX7" fmla="*/ 1418097 w 1482018"/>
                    <a:gd name="connsiteY7" fmla="*/ 289179 h 733346"/>
                    <a:gd name="connsiteX8" fmla="*/ 1407151 w 1482018"/>
                    <a:gd name="connsiteY8" fmla="*/ 277796 h 733346"/>
                    <a:gd name="connsiteX9" fmla="*/ 1370375 w 1482018"/>
                    <a:gd name="connsiteY9" fmla="*/ 242552 h 733346"/>
                    <a:gd name="connsiteX10" fmla="*/ 1365121 w 1482018"/>
                    <a:gd name="connsiteY10" fmla="*/ 237955 h 733346"/>
                    <a:gd name="connsiteX11" fmla="*/ 1331190 w 1482018"/>
                    <a:gd name="connsiteY11" fmla="*/ 209059 h 733346"/>
                    <a:gd name="connsiteX12" fmla="*/ 1317836 w 1482018"/>
                    <a:gd name="connsiteY12" fmla="*/ 198551 h 733346"/>
                    <a:gd name="connsiteX13" fmla="*/ 1289816 w 1482018"/>
                    <a:gd name="connsiteY13" fmla="*/ 177536 h 733346"/>
                    <a:gd name="connsiteX14" fmla="*/ 1274930 w 1482018"/>
                    <a:gd name="connsiteY14" fmla="*/ 167028 h 733346"/>
                    <a:gd name="connsiteX15" fmla="*/ 1244939 w 1482018"/>
                    <a:gd name="connsiteY15" fmla="*/ 147107 h 733346"/>
                    <a:gd name="connsiteX16" fmla="*/ 1231586 w 1482018"/>
                    <a:gd name="connsiteY16" fmla="*/ 138570 h 733346"/>
                    <a:gd name="connsiteX17" fmla="*/ 1187147 w 1482018"/>
                    <a:gd name="connsiteY17" fmla="*/ 112738 h 733346"/>
                    <a:gd name="connsiteX18" fmla="*/ 1182769 w 1482018"/>
                    <a:gd name="connsiteY18" fmla="*/ 110549 h 733346"/>
                    <a:gd name="connsiteX19" fmla="*/ 1140957 w 1482018"/>
                    <a:gd name="connsiteY19" fmla="*/ 89534 h 733346"/>
                    <a:gd name="connsiteX20" fmla="*/ 1125634 w 1482018"/>
                    <a:gd name="connsiteY20" fmla="*/ 82529 h 733346"/>
                    <a:gd name="connsiteX21" fmla="*/ 1092797 w 1482018"/>
                    <a:gd name="connsiteY21" fmla="*/ 68519 h 733346"/>
                    <a:gd name="connsiteX22" fmla="*/ 1075722 w 1482018"/>
                    <a:gd name="connsiteY22" fmla="*/ 61732 h 733346"/>
                    <a:gd name="connsiteX23" fmla="*/ 1041354 w 1482018"/>
                    <a:gd name="connsiteY23" fmla="*/ 49474 h 733346"/>
                    <a:gd name="connsiteX24" fmla="*/ 1025811 w 1482018"/>
                    <a:gd name="connsiteY24" fmla="*/ 44220 h 733346"/>
                    <a:gd name="connsiteX25" fmla="*/ 975243 w 1482018"/>
                    <a:gd name="connsiteY25" fmla="*/ 29553 h 733346"/>
                    <a:gd name="connsiteX26" fmla="*/ 972397 w 1482018"/>
                    <a:gd name="connsiteY26" fmla="*/ 28896 h 733346"/>
                    <a:gd name="connsiteX27" fmla="*/ 923580 w 1482018"/>
                    <a:gd name="connsiteY27" fmla="*/ 17951 h 733346"/>
                    <a:gd name="connsiteX28" fmla="*/ 906724 w 1482018"/>
                    <a:gd name="connsiteY28" fmla="*/ 14886 h 733346"/>
                    <a:gd name="connsiteX29" fmla="*/ 870166 w 1482018"/>
                    <a:gd name="connsiteY29" fmla="*/ 8975 h 733346"/>
                    <a:gd name="connsiteX30" fmla="*/ 851121 w 1482018"/>
                    <a:gd name="connsiteY30" fmla="*/ 6567 h 733346"/>
                    <a:gd name="connsiteX31" fmla="*/ 813687 w 1482018"/>
                    <a:gd name="connsiteY31" fmla="*/ 3065 h 733346"/>
                    <a:gd name="connsiteX32" fmla="*/ 796393 w 1482018"/>
                    <a:gd name="connsiteY32" fmla="*/ 1751 h 733346"/>
                    <a:gd name="connsiteX33" fmla="*/ 741885 w 1482018"/>
                    <a:gd name="connsiteY33" fmla="*/ 0 h 733346"/>
                    <a:gd name="connsiteX34" fmla="*/ 741447 w 1482018"/>
                    <a:gd name="connsiteY34" fmla="*/ 0 h 733346"/>
                    <a:gd name="connsiteX35" fmla="*/ 741009 w 1482018"/>
                    <a:gd name="connsiteY35" fmla="*/ 0 h 733346"/>
                    <a:gd name="connsiteX36" fmla="*/ 686501 w 1482018"/>
                    <a:gd name="connsiteY36" fmla="*/ 1751 h 733346"/>
                    <a:gd name="connsiteX37" fmla="*/ 669207 w 1482018"/>
                    <a:gd name="connsiteY37" fmla="*/ 3065 h 733346"/>
                    <a:gd name="connsiteX38" fmla="*/ 631773 w 1482018"/>
                    <a:gd name="connsiteY38" fmla="*/ 6567 h 733346"/>
                    <a:gd name="connsiteX39" fmla="*/ 612728 w 1482018"/>
                    <a:gd name="connsiteY39" fmla="*/ 8975 h 733346"/>
                    <a:gd name="connsiteX40" fmla="*/ 576170 w 1482018"/>
                    <a:gd name="connsiteY40" fmla="*/ 14667 h 733346"/>
                    <a:gd name="connsiteX41" fmla="*/ 559314 w 1482018"/>
                    <a:gd name="connsiteY41" fmla="*/ 17732 h 733346"/>
                    <a:gd name="connsiteX42" fmla="*/ 510716 w 1482018"/>
                    <a:gd name="connsiteY42" fmla="*/ 28677 h 733346"/>
                    <a:gd name="connsiteX43" fmla="*/ 507433 w 1482018"/>
                    <a:gd name="connsiteY43" fmla="*/ 29334 h 733346"/>
                    <a:gd name="connsiteX44" fmla="*/ 457083 w 1482018"/>
                    <a:gd name="connsiteY44" fmla="*/ 44001 h 733346"/>
                    <a:gd name="connsiteX45" fmla="*/ 441322 w 1482018"/>
                    <a:gd name="connsiteY45" fmla="*/ 49255 h 733346"/>
                    <a:gd name="connsiteX46" fmla="*/ 407172 w 1482018"/>
                    <a:gd name="connsiteY46" fmla="*/ 61514 h 733346"/>
                    <a:gd name="connsiteX47" fmla="*/ 389659 w 1482018"/>
                    <a:gd name="connsiteY47" fmla="*/ 68300 h 733346"/>
                    <a:gd name="connsiteX48" fmla="*/ 357042 w 1482018"/>
                    <a:gd name="connsiteY48" fmla="*/ 82310 h 733346"/>
                    <a:gd name="connsiteX49" fmla="*/ 341280 w 1482018"/>
                    <a:gd name="connsiteY49" fmla="*/ 89315 h 733346"/>
                    <a:gd name="connsiteX50" fmla="*/ 300125 w 1482018"/>
                    <a:gd name="connsiteY50" fmla="*/ 110111 h 733346"/>
                    <a:gd name="connsiteX51" fmla="*/ 295090 w 1482018"/>
                    <a:gd name="connsiteY51" fmla="*/ 112738 h 733346"/>
                    <a:gd name="connsiteX52" fmla="*/ 250652 w 1482018"/>
                    <a:gd name="connsiteY52" fmla="*/ 138570 h 733346"/>
                    <a:gd name="connsiteX53" fmla="*/ 237079 w 1482018"/>
                    <a:gd name="connsiteY53" fmla="*/ 147326 h 733346"/>
                    <a:gd name="connsiteX54" fmla="*/ 207308 w 1482018"/>
                    <a:gd name="connsiteY54" fmla="*/ 167028 h 733346"/>
                    <a:gd name="connsiteX55" fmla="*/ 192203 w 1482018"/>
                    <a:gd name="connsiteY55" fmla="*/ 177754 h 733346"/>
                    <a:gd name="connsiteX56" fmla="*/ 164401 w 1482018"/>
                    <a:gd name="connsiteY56" fmla="*/ 198770 h 733346"/>
                    <a:gd name="connsiteX57" fmla="*/ 150829 w 1482018"/>
                    <a:gd name="connsiteY57" fmla="*/ 209496 h 733346"/>
                    <a:gd name="connsiteX58" fmla="*/ 117336 w 1482018"/>
                    <a:gd name="connsiteY58" fmla="*/ 238173 h 733346"/>
                    <a:gd name="connsiteX59" fmla="*/ 111863 w 1482018"/>
                    <a:gd name="connsiteY59" fmla="*/ 242771 h 733346"/>
                    <a:gd name="connsiteX60" fmla="*/ 75086 w 1482018"/>
                    <a:gd name="connsiteY60" fmla="*/ 278015 h 733346"/>
                    <a:gd name="connsiteX61" fmla="*/ 64141 w 1482018"/>
                    <a:gd name="connsiteY61" fmla="*/ 289617 h 733346"/>
                    <a:gd name="connsiteX62" fmla="*/ 39842 w 1482018"/>
                    <a:gd name="connsiteY62" fmla="*/ 315886 h 733346"/>
                    <a:gd name="connsiteX63" fmla="*/ 27583 w 1482018"/>
                    <a:gd name="connsiteY63" fmla="*/ 329897 h 733346"/>
                    <a:gd name="connsiteX64" fmla="*/ 5692 w 1482018"/>
                    <a:gd name="connsiteY64" fmla="*/ 356604 h 733346"/>
                    <a:gd name="connsiteX65" fmla="*/ 0 w 1482018"/>
                    <a:gd name="connsiteY65" fmla="*/ 363828 h 733346"/>
                    <a:gd name="connsiteX66" fmla="*/ 161555 w 1482018"/>
                    <a:gd name="connsiteY66" fmla="*/ 733347 h 733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482018" h="733346">
                      <a:moveTo>
                        <a:pt x="161118" y="732909"/>
                      </a:moveTo>
                      <a:cubicBezTo>
                        <a:pt x="245179" y="493860"/>
                        <a:pt x="472845" y="322235"/>
                        <a:pt x="740790" y="322235"/>
                      </a:cubicBezTo>
                      <a:cubicBezTo>
                        <a:pt x="1008736" y="322235"/>
                        <a:pt x="1236402" y="493641"/>
                        <a:pt x="1320463" y="732909"/>
                      </a:cubicBezTo>
                      <a:cubicBezTo>
                        <a:pt x="1348703" y="597404"/>
                        <a:pt x="1404743" y="472407"/>
                        <a:pt x="1482019" y="363390"/>
                      </a:cubicBezTo>
                      <a:cubicBezTo>
                        <a:pt x="1480048" y="360982"/>
                        <a:pt x="1478297" y="358574"/>
                        <a:pt x="1476327" y="356166"/>
                      </a:cubicBezTo>
                      <a:cubicBezTo>
                        <a:pt x="1469103" y="347190"/>
                        <a:pt x="1461879" y="338215"/>
                        <a:pt x="1454436" y="329459"/>
                      </a:cubicBezTo>
                      <a:cubicBezTo>
                        <a:pt x="1450495" y="324862"/>
                        <a:pt x="1446336" y="320046"/>
                        <a:pt x="1442396" y="315449"/>
                      </a:cubicBezTo>
                      <a:cubicBezTo>
                        <a:pt x="1434515" y="306473"/>
                        <a:pt x="1426416" y="297717"/>
                        <a:pt x="1418097" y="289179"/>
                      </a:cubicBezTo>
                      <a:cubicBezTo>
                        <a:pt x="1414376" y="285458"/>
                        <a:pt x="1410873" y="281518"/>
                        <a:pt x="1407151" y="277796"/>
                      </a:cubicBezTo>
                      <a:cubicBezTo>
                        <a:pt x="1395111" y="265756"/>
                        <a:pt x="1383072" y="253935"/>
                        <a:pt x="1370375" y="242552"/>
                      </a:cubicBezTo>
                      <a:cubicBezTo>
                        <a:pt x="1368623" y="241019"/>
                        <a:pt x="1366872" y="239487"/>
                        <a:pt x="1365121" y="237955"/>
                      </a:cubicBezTo>
                      <a:cubicBezTo>
                        <a:pt x="1354175" y="228104"/>
                        <a:pt x="1342792" y="218472"/>
                        <a:pt x="1331190" y="209059"/>
                      </a:cubicBezTo>
                      <a:cubicBezTo>
                        <a:pt x="1326812" y="205556"/>
                        <a:pt x="1322214" y="202053"/>
                        <a:pt x="1317836" y="198551"/>
                      </a:cubicBezTo>
                      <a:cubicBezTo>
                        <a:pt x="1308642" y="191327"/>
                        <a:pt x="1299229" y="184322"/>
                        <a:pt x="1289816" y="177536"/>
                      </a:cubicBezTo>
                      <a:cubicBezTo>
                        <a:pt x="1284781" y="174033"/>
                        <a:pt x="1279965" y="170312"/>
                        <a:pt x="1274930" y="167028"/>
                      </a:cubicBezTo>
                      <a:cubicBezTo>
                        <a:pt x="1265079" y="160242"/>
                        <a:pt x="1255009" y="153456"/>
                        <a:pt x="1244939" y="147107"/>
                      </a:cubicBezTo>
                      <a:cubicBezTo>
                        <a:pt x="1240561" y="144261"/>
                        <a:pt x="1236183" y="141416"/>
                        <a:pt x="1231586" y="138570"/>
                      </a:cubicBezTo>
                      <a:cubicBezTo>
                        <a:pt x="1216919" y="129594"/>
                        <a:pt x="1202252" y="120838"/>
                        <a:pt x="1187147" y="112738"/>
                      </a:cubicBezTo>
                      <a:cubicBezTo>
                        <a:pt x="1185615" y="111863"/>
                        <a:pt x="1184082" y="111206"/>
                        <a:pt x="1182769" y="110549"/>
                      </a:cubicBezTo>
                      <a:cubicBezTo>
                        <a:pt x="1168978" y="103106"/>
                        <a:pt x="1154967" y="96101"/>
                        <a:pt x="1140957" y="89534"/>
                      </a:cubicBezTo>
                      <a:cubicBezTo>
                        <a:pt x="1135922" y="87126"/>
                        <a:pt x="1130668" y="84937"/>
                        <a:pt x="1125634" y="82529"/>
                      </a:cubicBezTo>
                      <a:cubicBezTo>
                        <a:pt x="1114688" y="77713"/>
                        <a:pt x="1103743" y="72897"/>
                        <a:pt x="1092797" y="68519"/>
                      </a:cubicBezTo>
                      <a:cubicBezTo>
                        <a:pt x="1087106" y="66111"/>
                        <a:pt x="1081414" y="63922"/>
                        <a:pt x="1075722" y="61732"/>
                      </a:cubicBezTo>
                      <a:cubicBezTo>
                        <a:pt x="1064339" y="57354"/>
                        <a:pt x="1052956" y="53414"/>
                        <a:pt x="1041354" y="49474"/>
                      </a:cubicBezTo>
                      <a:cubicBezTo>
                        <a:pt x="1036100" y="47722"/>
                        <a:pt x="1031065" y="45971"/>
                        <a:pt x="1025811" y="44220"/>
                      </a:cubicBezTo>
                      <a:cubicBezTo>
                        <a:pt x="1009174" y="38966"/>
                        <a:pt x="992318" y="33931"/>
                        <a:pt x="975243" y="29553"/>
                      </a:cubicBezTo>
                      <a:cubicBezTo>
                        <a:pt x="974367" y="29334"/>
                        <a:pt x="973272" y="29115"/>
                        <a:pt x="972397" y="28896"/>
                      </a:cubicBezTo>
                      <a:cubicBezTo>
                        <a:pt x="956198" y="24737"/>
                        <a:pt x="939998" y="21234"/>
                        <a:pt x="923580" y="17951"/>
                      </a:cubicBezTo>
                      <a:cubicBezTo>
                        <a:pt x="917888" y="16856"/>
                        <a:pt x="912416" y="15980"/>
                        <a:pt x="906724" y="14886"/>
                      </a:cubicBezTo>
                      <a:cubicBezTo>
                        <a:pt x="894684" y="12697"/>
                        <a:pt x="882425" y="10727"/>
                        <a:pt x="870166" y="8975"/>
                      </a:cubicBezTo>
                      <a:cubicBezTo>
                        <a:pt x="863818" y="8100"/>
                        <a:pt x="857469" y="7224"/>
                        <a:pt x="851121" y="6567"/>
                      </a:cubicBezTo>
                      <a:cubicBezTo>
                        <a:pt x="838643" y="5035"/>
                        <a:pt x="826165" y="3940"/>
                        <a:pt x="813687" y="3065"/>
                      </a:cubicBezTo>
                      <a:cubicBezTo>
                        <a:pt x="807996" y="2627"/>
                        <a:pt x="802304" y="2189"/>
                        <a:pt x="796393" y="1751"/>
                      </a:cubicBezTo>
                      <a:cubicBezTo>
                        <a:pt x="778443" y="657"/>
                        <a:pt x="760273" y="0"/>
                        <a:pt x="741885" y="0"/>
                      </a:cubicBezTo>
                      <a:cubicBezTo>
                        <a:pt x="741885" y="0"/>
                        <a:pt x="741666" y="0"/>
                        <a:pt x="741447" y="0"/>
                      </a:cubicBezTo>
                      <a:cubicBezTo>
                        <a:pt x="741228" y="0"/>
                        <a:pt x="741228" y="0"/>
                        <a:pt x="741009" y="0"/>
                      </a:cubicBezTo>
                      <a:cubicBezTo>
                        <a:pt x="722621" y="0"/>
                        <a:pt x="704670" y="657"/>
                        <a:pt x="686501" y="1751"/>
                      </a:cubicBezTo>
                      <a:cubicBezTo>
                        <a:pt x="680809" y="2189"/>
                        <a:pt x="674899" y="2627"/>
                        <a:pt x="669207" y="3065"/>
                      </a:cubicBezTo>
                      <a:cubicBezTo>
                        <a:pt x="656729" y="3940"/>
                        <a:pt x="644251" y="5254"/>
                        <a:pt x="631773" y="6567"/>
                      </a:cubicBezTo>
                      <a:cubicBezTo>
                        <a:pt x="625425" y="7224"/>
                        <a:pt x="619077" y="8100"/>
                        <a:pt x="612728" y="8975"/>
                      </a:cubicBezTo>
                      <a:cubicBezTo>
                        <a:pt x="600469" y="10727"/>
                        <a:pt x="588210" y="12697"/>
                        <a:pt x="576170" y="14667"/>
                      </a:cubicBezTo>
                      <a:cubicBezTo>
                        <a:pt x="570479" y="15761"/>
                        <a:pt x="564787" y="16637"/>
                        <a:pt x="559314" y="17732"/>
                      </a:cubicBezTo>
                      <a:cubicBezTo>
                        <a:pt x="542896" y="21015"/>
                        <a:pt x="526697" y="24518"/>
                        <a:pt x="510716" y="28677"/>
                      </a:cubicBezTo>
                      <a:cubicBezTo>
                        <a:pt x="509622" y="28896"/>
                        <a:pt x="508527" y="29115"/>
                        <a:pt x="507433" y="29334"/>
                      </a:cubicBezTo>
                      <a:cubicBezTo>
                        <a:pt x="490358" y="33712"/>
                        <a:pt x="473721" y="38747"/>
                        <a:pt x="457083" y="44001"/>
                      </a:cubicBezTo>
                      <a:cubicBezTo>
                        <a:pt x="451830" y="45752"/>
                        <a:pt x="446576" y="47503"/>
                        <a:pt x="441322" y="49255"/>
                      </a:cubicBezTo>
                      <a:cubicBezTo>
                        <a:pt x="429939" y="53195"/>
                        <a:pt x="418336" y="57135"/>
                        <a:pt x="407172" y="61514"/>
                      </a:cubicBezTo>
                      <a:cubicBezTo>
                        <a:pt x="401261" y="63703"/>
                        <a:pt x="395570" y="66111"/>
                        <a:pt x="389659" y="68300"/>
                      </a:cubicBezTo>
                      <a:cubicBezTo>
                        <a:pt x="378714" y="72678"/>
                        <a:pt x="367768" y="77494"/>
                        <a:pt x="357042" y="82310"/>
                      </a:cubicBezTo>
                      <a:cubicBezTo>
                        <a:pt x="351788" y="84718"/>
                        <a:pt x="346534" y="86907"/>
                        <a:pt x="341280" y="89315"/>
                      </a:cubicBezTo>
                      <a:cubicBezTo>
                        <a:pt x="327270" y="95882"/>
                        <a:pt x="313698" y="102887"/>
                        <a:pt x="300125" y="110111"/>
                      </a:cubicBezTo>
                      <a:cubicBezTo>
                        <a:pt x="298374" y="110987"/>
                        <a:pt x="296841" y="111863"/>
                        <a:pt x="295090" y="112738"/>
                      </a:cubicBezTo>
                      <a:cubicBezTo>
                        <a:pt x="279986" y="120838"/>
                        <a:pt x="265319" y="129594"/>
                        <a:pt x="250652" y="138570"/>
                      </a:cubicBezTo>
                      <a:cubicBezTo>
                        <a:pt x="246054" y="141416"/>
                        <a:pt x="241676" y="144480"/>
                        <a:pt x="237079" y="147326"/>
                      </a:cubicBezTo>
                      <a:cubicBezTo>
                        <a:pt x="227009" y="153674"/>
                        <a:pt x="217158" y="160242"/>
                        <a:pt x="207308" y="167028"/>
                      </a:cubicBezTo>
                      <a:cubicBezTo>
                        <a:pt x="202273" y="170530"/>
                        <a:pt x="197238" y="174252"/>
                        <a:pt x="192203" y="177754"/>
                      </a:cubicBezTo>
                      <a:cubicBezTo>
                        <a:pt x="182790" y="184541"/>
                        <a:pt x="173595" y="191546"/>
                        <a:pt x="164401" y="198770"/>
                      </a:cubicBezTo>
                      <a:cubicBezTo>
                        <a:pt x="159804" y="202272"/>
                        <a:pt x="155207" y="205775"/>
                        <a:pt x="150829" y="209496"/>
                      </a:cubicBezTo>
                      <a:cubicBezTo>
                        <a:pt x="139446" y="218691"/>
                        <a:pt x="128281" y="228323"/>
                        <a:pt x="117336" y="238173"/>
                      </a:cubicBezTo>
                      <a:cubicBezTo>
                        <a:pt x="115584" y="239706"/>
                        <a:pt x="113614" y="241238"/>
                        <a:pt x="111863" y="242771"/>
                      </a:cubicBezTo>
                      <a:cubicBezTo>
                        <a:pt x="99385" y="254154"/>
                        <a:pt x="87126" y="265975"/>
                        <a:pt x="75086" y="278015"/>
                      </a:cubicBezTo>
                      <a:cubicBezTo>
                        <a:pt x="71365" y="281736"/>
                        <a:pt x="67862" y="285677"/>
                        <a:pt x="64141" y="289617"/>
                      </a:cubicBezTo>
                      <a:cubicBezTo>
                        <a:pt x="55822" y="298155"/>
                        <a:pt x="47722" y="306911"/>
                        <a:pt x="39842" y="315886"/>
                      </a:cubicBezTo>
                      <a:cubicBezTo>
                        <a:pt x="35682" y="320483"/>
                        <a:pt x="31742" y="325299"/>
                        <a:pt x="27583" y="329897"/>
                      </a:cubicBezTo>
                      <a:cubicBezTo>
                        <a:pt x="20140" y="338653"/>
                        <a:pt x="12916" y="347628"/>
                        <a:pt x="5692" y="356604"/>
                      </a:cubicBezTo>
                      <a:cubicBezTo>
                        <a:pt x="3721" y="359012"/>
                        <a:pt x="1970" y="361420"/>
                        <a:pt x="0" y="363828"/>
                      </a:cubicBezTo>
                      <a:cubicBezTo>
                        <a:pt x="77275" y="472844"/>
                        <a:pt x="133316" y="598061"/>
                        <a:pt x="161555" y="733347"/>
                      </a:cubicBezTo>
                      <a:close/>
                    </a:path>
                  </a:pathLst>
                </a:custGeom>
                <a:solidFill>
                  <a:schemeClr val="accent2"/>
                </a:solidFill>
                <a:ln w="21877"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B4C395CE-18C4-E1D8-A968-E94B89AD7045}"/>
                    </a:ext>
                  </a:extLst>
                </p:cNvPr>
                <p:cNvSpPr/>
                <p:nvPr/>
              </p:nvSpPr>
              <p:spPr>
                <a:xfrm>
                  <a:off x="5549163" y="3409282"/>
                  <a:ext cx="14885" cy="10726"/>
                </a:xfrm>
                <a:custGeom>
                  <a:avLst/>
                  <a:gdLst>
                    <a:gd name="connsiteX0" fmla="*/ 14886 w 14885"/>
                    <a:gd name="connsiteY0" fmla="*/ 10727 h 10726"/>
                    <a:gd name="connsiteX1" fmla="*/ 0 w 14885"/>
                    <a:gd name="connsiteY1" fmla="*/ 0 h 10726"/>
                    <a:gd name="connsiteX2" fmla="*/ 14886 w 14885"/>
                    <a:gd name="connsiteY2" fmla="*/ 10727 h 10726"/>
                  </a:gdLst>
                  <a:ahLst/>
                  <a:cxnLst>
                    <a:cxn ang="0">
                      <a:pos x="connsiteX0" y="connsiteY0"/>
                    </a:cxn>
                    <a:cxn ang="0">
                      <a:pos x="connsiteX1" y="connsiteY1"/>
                    </a:cxn>
                    <a:cxn ang="0">
                      <a:pos x="connsiteX2" y="connsiteY2"/>
                    </a:cxn>
                  </a:cxnLst>
                  <a:rect l="l" t="t" r="r" b="b"/>
                  <a:pathLst>
                    <a:path w="14885" h="10726">
                      <a:moveTo>
                        <a:pt x="14886" y="10727"/>
                      </a:moveTo>
                      <a:cubicBezTo>
                        <a:pt x="9851" y="7224"/>
                        <a:pt x="4816" y="3721"/>
                        <a:pt x="0" y="0"/>
                      </a:cubicBezTo>
                      <a:cubicBezTo>
                        <a:pt x="5035" y="3503"/>
                        <a:pt x="9851" y="7224"/>
                        <a:pt x="14886" y="10727"/>
                      </a:cubicBezTo>
                      <a:close/>
                    </a:path>
                  </a:pathLst>
                </a:custGeom>
                <a:solidFill>
                  <a:srgbClr val="21409A"/>
                </a:solidFill>
                <a:ln w="21877"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C114CE3F-9B00-25FE-AE46-B0DAD1CEC9EA}"/>
                    </a:ext>
                  </a:extLst>
                </p:cNvPr>
                <p:cNvSpPr/>
                <p:nvPr/>
              </p:nvSpPr>
              <p:spPr>
                <a:xfrm>
                  <a:off x="5698459" y="3497721"/>
                  <a:ext cx="15323" cy="7005"/>
                </a:xfrm>
                <a:custGeom>
                  <a:avLst/>
                  <a:gdLst>
                    <a:gd name="connsiteX0" fmla="*/ 15324 w 15323"/>
                    <a:gd name="connsiteY0" fmla="*/ 7005 h 7005"/>
                    <a:gd name="connsiteX1" fmla="*/ 0 w 15323"/>
                    <a:gd name="connsiteY1" fmla="*/ 0 h 7005"/>
                    <a:gd name="connsiteX2" fmla="*/ 15324 w 15323"/>
                    <a:gd name="connsiteY2" fmla="*/ 7005 h 7005"/>
                  </a:gdLst>
                  <a:ahLst/>
                  <a:cxnLst>
                    <a:cxn ang="0">
                      <a:pos x="connsiteX0" y="connsiteY0"/>
                    </a:cxn>
                    <a:cxn ang="0">
                      <a:pos x="connsiteX1" y="connsiteY1"/>
                    </a:cxn>
                    <a:cxn ang="0">
                      <a:pos x="connsiteX2" y="connsiteY2"/>
                    </a:cxn>
                  </a:cxnLst>
                  <a:rect l="l" t="t" r="r" b="b"/>
                  <a:pathLst>
                    <a:path w="15323" h="7005">
                      <a:moveTo>
                        <a:pt x="15324" y="7005"/>
                      </a:moveTo>
                      <a:cubicBezTo>
                        <a:pt x="10289" y="4597"/>
                        <a:pt x="5035" y="2408"/>
                        <a:pt x="0" y="0"/>
                      </a:cubicBezTo>
                      <a:cubicBezTo>
                        <a:pt x="5035" y="2408"/>
                        <a:pt x="10289" y="4597"/>
                        <a:pt x="15324" y="7005"/>
                      </a:cubicBezTo>
                      <a:close/>
                    </a:path>
                  </a:pathLst>
                </a:custGeom>
                <a:solidFill>
                  <a:srgbClr val="21409A"/>
                </a:solidFill>
                <a:ln w="21877"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0762AA66-E4F9-FBA9-6CF1-00AA984B1FC0}"/>
                    </a:ext>
                  </a:extLst>
                </p:cNvPr>
                <p:cNvSpPr/>
                <p:nvPr/>
              </p:nvSpPr>
              <p:spPr>
                <a:xfrm>
                  <a:off x="6329576" y="3557921"/>
                  <a:ext cx="2408" cy="656"/>
                </a:xfrm>
                <a:custGeom>
                  <a:avLst/>
                  <a:gdLst>
                    <a:gd name="connsiteX0" fmla="*/ 2408 w 2408"/>
                    <a:gd name="connsiteY0" fmla="*/ 0 h 656"/>
                    <a:gd name="connsiteX1" fmla="*/ 0 w 2408"/>
                    <a:gd name="connsiteY1" fmla="*/ 657 h 656"/>
                    <a:gd name="connsiteX2" fmla="*/ 2408 w 2408"/>
                    <a:gd name="connsiteY2" fmla="*/ 0 h 656"/>
                  </a:gdLst>
                  <a:ahLst/>
                  <a:cxnLst>
                    <a:cxn ang="0">
                      <a:pos x="connsiteX0" y="connsiteY0"/>
                    </a:cxn>
                    <a:cxn ang="0">
                      <a:pos x="connsiteX1" y="connsiteY1"/>
                    </a:cxn>
                    <a:cxn ang="0">
                      <a:pos x="connsiteX2" y="connsiteY2"/>
                    </a:cxn>
                  </a:cxnLst>
                  <a:rect l="l" t="t" r="r" b="b"/>
                  <a:pathLst>
                    <a:path w="2408" h="656">
                      <a:moveTo>
                        <a:pt x="2408" y="0"/>
                      </a:moveTo>
                      <a:cubicBezTo>
                        <a:pt x="2408" y="0"/>
                        <a:pt x="876" y="438"/>
                        <a:pt x="0" y="657"/>
                      </a:cubicBezTo>
                      <a:cubicBezTo>
                        <a:pt x="876" y="657"/>
                        <a:pt x="1533" y="219"/>
                        <a:pt x="2408" y="0"/>
                      </a:cubicBezTo>
                      <a:close/>
                    </a:path>
                  </a:pathLst>
                </a:custGeom>
                <a:solidFill>
                  <a:srgbClr val="21409A"/>
                </a:solidFill>
                <a:ln w="21877"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DADA431C-86C2-B6E0-6057-8E775114800F}"/>
                    </a:ext>
                  </a:extLst>
                </p:cNvPr>
                <p:cNvSpPr/>
                <p:nvPr/>
              </p:nvSpPr>
              <p:spPr>
                <a:xfrm>
                  <a:off x="5356961" y="3223428"/>
                  <a:ext cx="5691" cy="7224"/>
                </a:xfrm>
                <a:custGeom>
                  <a:avLst/>
                  <a:gdLst>
                    <a:gd name="connsiteX0" fmla="*/ 0 w 5691"/>
                    <a:gd name="connsiteY0" fmla="*/ 219 h 7224"/>
                    <a:gd name="connsiteX1" fmla="*/ 5692 w 5691"/>
                    <a:gd name="connsiteY1" fmla="*/ 7224 h 7224"/>
                    <a:gd name="connsiteX2" fmla="*/ 0 w 5691"/>
                    <a:gd name="connsiteY2" fmla="*/ 0 h 7224"/>
                    <a:gd name="connsiteX3" fmla="*/ 0 w 5691"/>
                    <a:gd name="connsiteY3" fmla="*/ 0 h 7224"/>
                  </a:gdLst>
                  <a:ahLst/>
                  <a:cxnLst>
                    <a:cxn ang="0">
                      <a:pos x="connsiteX0" y="connsiteY0"/>
                    </a:cxn>
                    <a:cxn ang="0">
                      <a:pos x="connsiteX1" y="connsiteY1"/>
                    </a:cxn>
                    <a:cxn ang="0">
                      <a:pos x="connsiteX2" y="connsiteY2"/>
                    </a:cxn>
                    <a:cxn ang="0">
                      <a:pos x="connsiteX3" y="connsiteY3"/>
                    </a:cxn>
                  </a:cxnLst>
                  <a:rect l="l" t="t" r="r" b="b"/>
                  <a:pathLst>
                    <a:path w="5691" h="7224">
                      <a:moveTo>
                        <a:pt x="0" y="219"/>
                      </a:moveTo>
                      <a:cubicBezTo>
                        <a:pt x="1751" y="2627"/>
                        <a:pt x="3940" y="4816"/>
                        <a:pt x="5692" y="7224"/>
                      </a:cubicBezTo>
                      <a:cubicBezTo>
                        <a:pt x="3721" y="4816"/>
                        <a:pt x="1970" y="2408"/>
                        <a:pt x="0" y="0"/>
                      </a:cubicBezTo>
                      <a:cubicBezTo>
                        <a:pt x="0" y="0"/>
                        <a:pt x="0" y="0"/>
                        <a:pt x="0" y="0"/>
                      </a:cubicBezTo>
                      <a:close/>
                    </a:path>
                  </a:pathLst>
                </a:custGeom>
                <a:solidFill>
                  <a:srgbClr val="21409A"/>
                </a:solidFill>
                <a:ln w="21877"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F3A08E23-C624-6FC9-8428-313ED93EF151}"/>
                    </a:ext>
                  </a:extLst>
                </p:cNvPr>
                <p:cNvSpPr/>
                <p:nvPr/>
              </p:nvSpPr>
              <p:spPr>
                <a:xfrm>
                  <a:off x="5746401" y="3518955"/>
                  <a:ext cx="17294" cy="6786"/>
                </a:xfrm>
                <a:custGeom>
                  <a:avLst/>
                  <a:gdLst>
                    <a:gd name="connsiteX0" fmla="*/ 17294 w 17294"/>
                    <a:gd name="connsiteY0" fmla="*/ 6786 h 6786"/>
                    <a:gd name="connsiteX1" fmla="*/ 0 w 17294"/>
                    <a:gd name="connsiteY1" fmla="*/ 0 h 6786"/>
                    <a:gd name="connsiteX2" fmla="*/ 17294 w 17294"/>
                    <a:gd name="connsiteY2" fmla="*/ 6786 h 6786"/>
                  </a:gdLst>
                  <a:ahLst/>
                  <a:cxnLst>
                    <a:cxn ang="0">
                      <a:pos x="connsiteX0" y="connsiteY0"/>
                    </a:cxn>
                    <a:cxn ang="0">
                      <a:pos x="connsiteX1" y="connsiteY1"/>
                    </a:cxn>
                    <a:cxn ang="0">
                      <a:pos x="connsiteX2" y="connsiteY2"/>
                    </a:cxn>
                  </a:cxnLst>
                  <a:rect l="l" t="t" r="r" b="b"/>
                  <a:pathLst>
                    <a:path w="17294" h="6786">
                      <a:moveTo>
                        <a:pt x="17294" y="6786"/>
                      </a:moveTo>
                      <a:cubicBezTo>
                        <a:pt x="11602" y="4597"/>
                        <a:pt x="5911" y="2408"/>
                        <a:pt x="0" y="0"/>
                      </a:cubicBezTo>
                      <a:cubicBezTo>
                        <a:pt x="5692" y="2408"/>
                        <a:pt x="11383" y="4597"/>
                        <a:pt x="17294" y="6786"/>
                      </a:cubicBezTo>
                      <a:close/>
                    </a:path>
                  </a:pathLst>
                </a:custGeom>
                <a:solidFill>
                  <a:srgbClr val="21409A"/>
                </a:solidFill>
                <a:ln w="21877"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C761901A-D589-ECBE-6605-FB651E65145F}"/>
                    </a:ext>
                  </a:extLst>
                </p:cNvPr>
                <p:cNvSpPr/>
                <p:nvPr/>
              </p:nvSpPr>
              <p:spPr>
                <a:xfrm>
                  <a:off x="6432464" y="3518955"/>
                  <a:ext cx="17294" cy="6786"/>
                </a:xfrm>
                <a:custGeom>
                  <a:avLst/>
                  <a:gdLst>
                    <a:gd name="connsiteX0" fmla="*/ 17294 w 17294"/>
                    <a:gd name="connsiteY0" fmla="*/ 0 h 6786"/>
                    <a:gd name="connsiteX1" fmla="*/ 0 w 17294"/>
                    <a:gd name="connsiteY1" fmla="*/ 6786 h 6786"/>
                    <a:gd name="connsiteX2" fmla="*/ 17294 w 17294"/>
                    <a:gd name="connsiteY2" fmla="*/ 0 h 6786"/>
                  </a:gdLst>
                  <a:ahLst/>
                  <a:cxnLst>
                    <a:cxn ang="0">
                      <a:pos x="connsiteX0" y="connsiteY0"/>
                    </a:cxn>
                    <a:cxn ang="0">
                      <a:pos x="connsiteX1" y="connsiteY1"/>
                    </a:cxn>
                    <a:cxn ang="0">
                      <a:pos x="connsiteX2" y="connsiteY2"/>
                    </a:cxn>
                  </a:cxnLst>
                  <a:rect l="l" t="t" r="r" b="b"/>
                  <a:pathLst>
                    <a:path w="17294" h="6786">
                      <a:moveTo>
                        <a:pt x="17294" y="0"/>
                      </a:moveTo>
                      <a:cubicBezTo>
                        <a:pt x="11602" y="2408"/>
                        <a:pt x="5911" y="4597"/>
                        <a:pt x="0" y="6786"/>
                      </a:cubicBezTo>
                      <a:cubicBezTo>
                        <a:pt x="5692" y="4597"/>
                        <a:pt x="11383" y="2408"/>
                        <a:pt x="17294" y="0"/>
                      </a:cubicBezTo>
                      <a:close/>
                    </a:path>
                  </a:pathLst>
                </a:custGeom>
                <a:solidFill>
                  <a:srgbClr val="21409A"/>
                </a:solidFill>
                <a:ln w="21877"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A961A8C0-92C2-47C6-D369-DAF3BA7A8A86}"/>
                    </a:ext>
                  </a:extLst>
                </p:cNvPr>
                <p:cNvSpPr/>
                <p:nvPr/>
              </p:nvSpPr>
              <p:spPr>
                <a:xfrm>
                  <a:off x="6382771" y="3538001"/>
                  <a:ext cx="15323" cy="5253"/>
                </a:xfrm>
                <a:custGeom>
                  <a:avLst/>
                  <a:gdLst>
                    <a:gd name="connsiteX0" fmla="*/ 15324 w 15323"/>
                    <a:gd name="connsiteY0" fmla="*/ 0 h 5253"/>
                    <a:gd name="connsiteX1" fmla="*/ 0 w 15323"/>
                    <a:gd name="connsiteY1" fmla="*/ 5254 h 5253"/>
                    <a:gd name="connsiteX2" fmla="*/ 15324 w 15323"/>
                    <a:gd name="connsiteY2" fmla="*/ 0 h 5253"/>
                  </a:gdLst>
                  <a:ahLst/>
                  <a:cxnLst>
                    <a:cxn ang="0">
                      <a:pos x="connsiteX0" y="connsiteY0"/>
                    </a:cxn>
                    <a:cxn ang="0">
                      <a:pos x="connsiteX1" y="connsiteY1"/>
                    </a:cxn>
                    <a:cxn ang="0">
                      <a:pos x="connsiteX2" y="connsiteY2"/>
                    </a:cxn>
                  </a:cxnLst>
                  <a:rect l="l" t="t" r="r" b="b"/>
                  <a:pathLst>
                    <a:path w="15323" h="5253">
                      <a:moveTo>
                        <a:pt x="15324" y="0"/>
                      </a:moveTo>
                      <a:cubicBezTo>
                        <a:pt x="10289" y="1751"/>
                        <a:pt x="5035" y="3502"/>
                        <a:pt x="0" y="5254"/>
                      </a:cubicBezTo>
                      <a:cubicBezTo>
                        <a:pt x="5254" y="3502"/>
                        <a:pt x="10289" y="1751"/>
                        <a:pt x="15324" y="0"/>
                      </a:cubicBezTo>
                      <a:close/>
                    </a:path>
                  </a:pathLst>
                </a:custGeom>
                <a:solidFill>
                  <a:srgbClr val="21409A"/>
                </a:solidFill>
                <a:ln w="21877"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29545962-54F2-91A2-3B88-3859ACC7FADF}"/>
                    </a:ext>
                  </a:extLst>
                </p:cNvPr>
                <p:cNvSpPr/>
                <p:nvPr/>
              </p:nvSpPr>
              <p:spPr>
                <a:xfrm>
                  <a:off x="5594040" y="3440148"/>
                  <a:ext cx="13572" cy="8537"/>
                </a:xfrm>
                <a:custGeom>
                  <a:avLst/>
                  <a:gdLst>
                    <a:gd name="connsiteX0" fmla="*/ 13572 w 13572"/>
                    <a:gd name="connsiteY0" fmla="*/ 8537 h 8537"/>
                    <a:gd name="connsiteX1" fmla="*/ 0 w 13572"/>
                    <a:gd name="connsiteY1" fmla="*/ 0 h 8537"/>
                    <a:gd name="connsiteX2" fmla="*/ 13572 w 13572"/>
                    <a:gd name="connsiteY2" fmla="*/ 8537 h 8537"/>
                  </a:gdLst>
                  <a:ahLst/>
                  <a:cxnLst>
                    <a:cxn ang="0">
                      <a:pos x="connsiteX0" y="connsiteY0"/>
                    </a:cxn>
                    <a:cxn ang="0">
                      <a:pos x="connsiteX1" y="connsiteY1"/>
                    </a:cxn>
                    <a:cxn ang="0">
                      <a:pos x="connsiteX2" y="connsiteY2"/>
                    </a:cxn>
                  </a:cxnLst>
                  <a:rect l="l" t="t" r="r" b="b"/>
                  <a:pathLst>
                    <a:path w="13572" h="8537">
                      <a:moveTo>
                        <a:pt x="13572" y="8537"/>
                      </a:moveTo>
                      <a:cubicBezTo>
                        <a:pt x="8975" y="5692"/>
                        <a:pt x="4597" y="2846"/>
                        <a:pt x="0" y="0"/>
                      </a:cubicBezTo>
                      <a:cubicBezTo>
                        <a:pt x="4597" y="2846"/>
                        <a:pt x="8975" y="5910"/>
                        <a:pt x="13572" y="8537"/>
                      </a:cubicBezTo>
                      <a:close/>
                    </a:path>
                  </a:pathLst>
                </a:custGeom>
                <a:solidFill>
                  <a:srgbClr val="21409A"/>
                </a:solidFill>
                <a:ln w="21877"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05647143-A510-D8AE-68E5-D38E81EB10CB}"/>
                    </a:ext>
                  </a:extLst>
                </p:cNvPr>
                <p:cNvSpPr/>
                <p:nvPr/>
              </p:nvSpPr>
              <p:spPr>
                <a:xfrm>
                  <a:off x="5652051" y="3474517"/>
                  <a:ext cx="4378" cy="2189"/>
                </a:xfrm>
                <a:custGeom>
                  <a:avLst/>
                  <a:gdLst>
                    <a:gd name="connsiteX0" fmla="*/ 4378 w 4378"/>
                    <a:gd name="connsiteY0" fmla="*/ 2189 h 2189"/>
                    <a:gd name="connsiteX1" fmla="*/ 0 w 4378"/>
                    <a:gd name="connsiteY1" fmla="*/ 0 h 2189"/>
                    <a:gd name="connsiteX2" fmla="*/ 4378 w 4378"/>
                    <a:gd name="connsiteY2" fmla="*/ 2189 h 2189"/>
                  </a:gdLst>
                  <a:ahLst/>
                  <a:cxnLst>
                    <a:cxn ang="0">
                      <a:pos x="connsiteX0" y="connsiteY0"/>
                    </a:cxn>
                    <a:cxn ang="0">
                      <a:pos x="connsiteX1" y="connsiteY1"/>
                    </a:cxn>
                    <a:cxn ang="0">
                      <a:pos x="connsiteX2" y="connsiteY2"/>
                    </a:cxn>
                  </a:cxnLst>
                  <a:rect l="l" t="t" r="r" b="b"/>
                  <a:pathLst>
                    <a:path w="4378" h="2189">
                      <a:moveTo>
                        <a:pt x="4378" y="2189"/>
                      </a:moveTo>
                      <a:cubicBezTo>
                        <a:pt x="2846" y="1313"/>
                        <a:pt x="1532" y="657"/>
                        <a:pt x="0" y="0"/>
                      </a:cubicBezTo>
                      <a:cubicBezTo>
                        <a:pt x="1532" y="876"/>
                        <a:pt x="2846" y="1532"/>
                        <a:pt x="4378" y="2189"/>
                      </a:cubicBezTo>
                      <a:close/>
                    </a:path>
                  </a:pathLst>
                </a:custGeom>
                <a:solidFill>
                  <a:srgbClr val="21409A"/>
                </a:solidFill>
                <a:ln w="21877"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E6C2DBE3-68B9-D49B-DC78-98C73A31F82D}"/>
                    </a:ext>
                  </a:extLst>
                </p:cNvPr>
                <p:cNvSpPr/>
                <p:nvPr/>
              </p:nvSpPr>
              <p:spPr>
                <a:xfrm>
                  <a:off x="6764331" y="3297638"/>
                  <a:ext cx="10945" cy="11383"/>
                </a:xfrm>
                <a:custGeom>
                  <a:avLst/>
                  <a:gdLst>
                    <a:gd name="connsiteX0" fmla="*/ 10945 w 10945"/>
                    <a:gd name="connsiteY0" fmla="*/ 0 h 11383"/>
                    <a:gd name="connsiteX1" fmla="*/ 0 w 10945"/>
                    <a:gd name="connsiteY1" fmla="*/ 11383 h 11383"/>
                    <a:gd name="connsiteX2" fmla="*/ 10945 w 10945"/>
                    <a:gd name="connsiteY2" fmla="*/ 0 h 11383"/>
                  </a:gdLst>
                  <a:ahLst/>
                  <a:cxnLst>
                    <a:cxn ang="0">
                      <a:pos x="connsiteX0" y="connsiteY0"/>
                    </a:cxn>
                    <a:cxn ang="0">
                      <a:pos x="connsiteX1" y="connsiteY1"/>
                    </a:cxn>
                    <a:cxn ang="0">
                      <a:pos x="connsiteX2" y="connsiteY2"/>
                    </a:cxn>
                  </a:cxnLst>
                  <a:rect l="l" t="t" r="r" b="b"/>
                  <a:pathLst>
                    <a:path w="10945" h="11383">
                      <a:moveTo>
                        <a:pt x="10945" y="0"/>
                      </a:moveTo>
                      <a:cubicBezTo>
                        <a:pt x="7224" y="3721"/>
                        <a:pt x="3721" y="7662"/>
                        <a:pt x="0" y="11383"/>
                      </a:cubicBezTo>
                      <a:cubicBezTo>
                        <a:pt x="3721" y="7662"/>
                        <a:pt x="7224" y="3721"/>
                        <a:pt x="10945" y="0"/>
                      </a:cubicBezTo>
                      <a:close/>
                    </a:path>
                  </a:pathLst>
                </a:custGeom>
                <a:solidFill>
                  <a:srgbClr val="21409A"/>
                </a:solidFill>
                <a:ln w="21877"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3DE7998E-13BF-2A6B-A849-AAF8EB4727EF}"/>
                    </a:ext>
                  </a:extLst>
                </p:cNvPr>
                <p:cNvSpPr/>
                <p:nvPr/>
              </p:nvSpPr>
              <p:spPr>
                <a:xfrm>
                  <a:off x="6539948" y="3474517"/>
                  <a:ext cx="4378" cy="2189"/>
                </a:xfrm>
                <a:custGeom>
                  <a:avLst/>
                  <a:gdLst>
                    <a:gd name="connsiteX0" fmla="*/ 4378 w 4378"/>
                    <a:gd name="connsiteY0" fmla="*/ 0 h 2189"/>
                    <a:gd name="connsiteX1" fmla="*/ 0 w 4378"/>
                    <a:gd name="connsiteY1" fmla="*/ 2189 h 2189"/>
                    <a:gd name="connsiteX2" fmla="*/ 4378 w 4378"/>
                    <a:gd name="connsiteY2" fmla="*/ 0 h 2189"/>
                  </a:gdLst>
                  <a:ahLst/>
                  <a:cxnLst>
                    <a:cxn ang="0">
                      <a:pos x="connsiteX0" y="connsiteY0"/>
                    </a:cxn>
                    <a:cxn ang="0">
                      <a:pos x="connsiteX1" y="connsiteY1"/>
                    </a:cxn>
                    <a:cxn ang="0">
                      <a:pos x="connsiteX2" y="connsiteY2"/>
                    </a:cxn>
                  </a:cxnLst>
                  <a:rect l="l" t="t" r="r" b="b"/>
                  <a:pathLst>
                    <a:path w="4378" h="2189">
                      <a:moveTo>
                        <a:pt x="4378" y="0"/>
                      </a:moveTo>
                      <a:cubicBezTo>
                        <a:pt x="2846" y="876"/>
                        <a:pt x="1533" y="1532"/>
                        <a:pt x="0" y="2189"/>
                      </a:cubicBezTo>
                      <a:cubicBezTo>
                        <a:pt x="1533" y="1313"/>
                        <a:pt x="2846" y="657"/>
                        <a:pt x="4378" y="0"/>
                      </a:cubicBezTo>
                      <a:close/>
                    </a:path>
                  </a:pathLst>
                </a:custGeom>
                <a:solidFill>
                  <a:srgbClr val="21409A"/>
                </a:solidFill>
                <a:ln w="21877"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8E4CD999-C8C6-EB81-55C6-78EB0A47DF86}"/>
                    </a:ext>
                  </a:extLst>
                </p:cNvPr>
                <p:cNvSpPr/>
                <p:nvPr/>
              </p:nvSpPr>
              <p:spPr>
                <a:xfrm>
                  <a:off x="6208081" y="3578280"/>
                  <a:ext cx="18607" cy="2408"/>
                </a:xfrm>
                <a:custGeom>
                  <a:avLst/>
                  <a:gdLst>
                    <a:gd name="connsiteX0" fmla="*/ 18607 w 18607"/>
                    <a:gd name="connsiteY0" fmla="*/ 0 h 2408"/>
                    <a:gd name="connsiteX1" fmla="*/ 0 w 18607"/>
                    <a:gd name="connsiteY1" fmla="*/ 2408 h 2408"/>
                    <a:gd name="connsiteX2" fmla="*/ 18607 w 18607"/>
                    <a:gd name="connsiteY2" fmla="*/ 0 h 2408"/>
                  </a:gdLst>
                  <a:ahLst/>
                  <a:cxnLst>
                    <a:cxn ang="0">
                      <a:pos x="connsiteX0" y="connsiteY0"/>
                    </a:cxn>
                    <a:cxn ang="0">
                      <a:pos x="connsiteX1" y="connsiteY1"/>
                    </a:cxn>
                    <a:cxn ang="0">
                      <a:pos x="connsiteX2" y="connsiteY2"/>
                    </a:cxn>
                  </a:cxnLst>
                  <a:rect l="l" t="t" r="r" b="b"/>
                  <a:pathLst>
                    <a:path w="18607" h="2408">
                      <a:moveTo>
                        <a:pt x="18607" y="0"/>
                      </a:moveTo>
                      <a:cubicBezTo>
                        <a:pt x="12478" y="876"/>
                        <a:pt x="6129" y="1751"/>
                        <a:pt x="0" y="2408"/>
                      </a:cubicBezTo>
                      <a:cubicBezTo>
                        <a:pt x="6349" y="1751"/>
                        <a:pt x="12478" y="876"/>
                        <a:pt x="18607" y="0"/>
                      </a:cubicBezTo>
                      <a:close/>
                    </a:path>
                  </a:pathLst>
                </a:custGeom>
                <a:solidFill>
                  <a:srgbClr val="21409A"/>
                </a:solidFill>
                <a:ln w="21877"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DC73162B-45F1-4A0C-C5D2-421958155DEE}"/>
                    </a:ext>
                  </a:extLst>
                </p:cNvPr>
                <p:cNvSpPr/>
                <p:nvPr/>
              </p:nvSpPr>
              <p:spPr>
                <a:xfrm>
                  <a:off x="6482594" y="3497721"/>
                  <a:ext cx="15323" cy="7005"/>
                </a:xfrm>
                <a:custGeom>
                  <a:avLst/>
                  <a:gdLst>
                    <a:gd name="connsiteX0" fmla="*/ 15324 w 15323"/>
                    <a:gd name="connsiteY0" fmla="*/ 0 h 7005"/>
                    <a:gd name="connsiteX1" fmla="*/ 0 w 15323"/>
                    <a:gd name="connsiteY1" fmla="*/ 7005 h 7005"/>
                    <a:gd name="connsiteX2" fmla="*/ 15324 w 15323"/>
                    <a:gd name="connsiteY2" fmla="*/ 0 h 7005"/>
                  </a:gdLst>
                  <a:ahLst/>
                  <a:cxnLst>
                    <a:cxn ang="0">
                      <a:pos x="connsiteX0" y="connsiteY0"/>
                    </a:cxn>
                    <a:cxn ang="0">
                      <a:pos x="connsiteX1" y="connsiteY1"/>
                    </a:cxn>
                    <a:cxn ang="0">
                      <a:pos x="connsiteX2" y="connsiteY2"/>
                    </a:cxn>
                  </a:cxnLst>
                  <a:rect l="l" t="t" r="r" b="b"/>
                  <a:pathLst>
                    <a:path w="15323" h="7005">
                      <a:moveTo>
                        <a:pt x="15324" y="0"/>
                      </a:moveTo>
                      <a:cubicBezTo>
                        <a:pt x="10289" y="2408"/>
                        <a:pt x="5035" y="4597"/>
                        <a:pt x="0" y="7005"/>
                      </a:cubicBezTo>
                      <a:cubicBezTo>
                        <a:pt x="5035" y="4597"/>
                        <a:pt x="10289" y="2408"/>
                        <a:pt x="15324" y="0"/>
                      </a:cubicBezTo>
                      <a:close/>
                    </a:path>
                  </a:pathLst>
                </a:custGeom>
                <a:solidFill>
                  <a:srgbClr val="21409A"/>
                </a:solidFill>
                <a:ln w="21877"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91E1DBA8-66CA-4114-71CC-29E371946172}"/>
                    </a:ext>
                  </a:extLst>
                </p:cNvPr>
                <p:cNvSpPr/>
                <p:nvPr/>
              </p:nvSpPr>
              <p:spPr>
                <a:xfrm>
                  <a:off x="6799575" y="3257359"/>
                  <a:ext cx="12040" cy="14010"/>
                </a:xfrm>
                <a:custGeom>
                  <a:avLst/>
                  <a:gdLst>
                    <a:gd name="connsiteX0" fmla="*/ 12040 w 12040"/>
                    <a:gd name="connsiteY0" fmla="*/ 0 h 14010"/>
                    <a:gd name="connsiteX1" fmla="*/ 0 w 12040"/>
                    <a:gd name="connsiteY1" fmla="*/ 14010 h 14010"/>
                    <a:gd name="connsiteX2" fmla="*/ 12040 w 12040"/>
                    <a:gd name="connsiteY2" fmla="*/ 0 h 14010"/>
                  </a:gdLst>
                  <a:ahLst/>
                  <a:cxnLst>
                    <a:cxn ang="0">
                      <a:pos x="connsiteX0" y="connsiteY0"/>
                    </a:cxn>
                    <a:cxn ang="0">
                      <a:pos x="connsiteX1" y="connsiteY1"/>
                    </a:cxn>
                    <a:cxn ang="0">
                      <a:pos x="connsiteX2" y="connsiteY2"/>
                    </a:cxn>
                  </a:cxnLst>
                  <a:rect l="l" t="t" r="r" b="b"/>
                  <a:pathLst>
                    <a:path w="12040" h="14010">
                      <a:moveTo>
                        <a:pt x="12040" y="0"/>
                      </a:moveTo>
                      <a:cubicBezTo>
                        <a:pt x="8100" y="4597"/>
                        <a:pt x="3941" y="9413"/>
                        <a:pt x="0" y="14010"/>
                      </a:cubicBezTo>
                      <a:cubicBezTo>
                        <a:pt x="4159" y="9413"/>
                        <a:pt x="8100" y="4816"/>
                        <a:pt x="12040" y="0"/>
                      </a:cubicBezTo>
                      <a:close/>
                    </a:path>
                  </a:pathLst>
                </a:custGeom>
                <a:solidFill>
                  <a:srgbClr val="21409A"/>
                </a:solidFill>
                <a:ln w="21877"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64CC7CDA-819E-94A7-3DD1-F23E3ADD256D}"/>
                    </a:ext>
                  </a:extLst>
                </p:cNvPr>
                <p:cNvSpPr/>
                <p:nvPr/>
              </p:nvSpPr>
              <p:spPr>
                <a:xfrm>
                  <a:off x="5507789" y="3377978"/>
                  <a:ext cx="13572" cy="10507"/>
                </a:xfrm>
                <a:custGeom>
                  <a:avLst/>
                  <a:gdLst>
                    <a:gd name="connsiteX0" fmla="*/ 13572 w 13572"/>
                    <a:gd name="connsiteY0" fmla="*/ 10508 h 10507"/>
                    <a:gd name="connsiteX1" fmla="*/ 0 w 13572"/>
                    <a:gd name="connsiteY1" fmla="*/ 0 h 10507"/>
                    <a:gd name="connsiteX2" fmla="*/ 13572 w 13572"/>
                    <a:gd name="connsiteY2" fmla="*/ 10508 h 10507"/>
                  </a:gdLst>
                  <a:ahLst/>
                  <a:cxnLst>
                    <a:cxn ang="0">
                      <a:pos x="connsiteX0" y="connsiteY0"/>
                    </a:cxn>
                    <a:cxn ang="0">
                      <a:pos x="connsiteX1" y="connsiteY1"/>
                    </a:cxn>
                    <a:cxn ang="0">
                      <a:pos x="connsiteX2" y="connsiteY2"/>
                    </a:cxn>
                  </a:cxnLst>
                  <a:rect l="l" t="t" r="r" b="b"/>
                  <a:pathLst>
                    <a:path w="13572" h="10507">
                      <a:moveTo>
                        <a:pt x="13572" y="10508"/>
                      </a:moveTo>
                      <a:cubicBezTo>
                        <a:pt x="8975" y="7005"/>
                        <a:pt x="4597" y="3503"/>
                        <a:pt x="0" y="0"/>
                      </a:cubicBezTo>
                      <a:cubicBezTo>
                        <a:pt x="4378" y="3503"/>
                        <a:pt x="8975" y="7005"/>
                        <a:pt x="13572" y="10508"/>
                      </a:cubicBezTo>
                      <a:close/>
                    </a:path>
                  </a:pathLst>
                </a:custGeom>
                <a:solidFill>
                  <a:srgbClr val="21409A"/>
                </a:solidFill>
                <a:ln w="21877"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E7186B73-594B-B364-2F11-30D64BBEBF17}"/>
                    </a:ext>
                  </a:extLst>
                </p:cNvPr>
                <p:cNvSpPr/>
                <p:nvPr/>
              </p:nvSpPr>
              <p:spPr>
                <a:xfrm>
                  <a:off x="6588765" y="3439929"/>
                  <a:ext cx="13572" cy="8537"/>
                </a:xfrm>
                <a:custGeom>
                  <a:avLst/>
                  <a:gdLst>
                    <a:gd name="connsiteX0" fmla="*/ 13573 w 13572"/>
                    <a:gd name="connsiteY0" fmla="*/ 0 h 8537"/>
                    <a:gd name="connsiteX1" fmla="*/ 0 w 13572"/>
                    <a:gd name="connsiteY1" fmla="*/ 8537 h 8537"/>
                    <a:gd name="connsiteX2" fmla="*/ 13573 w 13572"/>
                    <a:gd name="connsiteY2" fmla="*/ 0 h 8537"/>
                  </a:gdLst>
                  <a:ahLst/>
                  <a:cxnLst>
                    <a:cxn ang="0">
                      <a:pos x="connsiteX0" y="connsiteY0"/>
                    </a:cxn>
                    <a:cxn ang="0">
                      <a:pos x="connsiteX1" y="connsiteY1"/>
                    </a:cxn>
                    <a:cxn ang="0">
                      <a:pos x="connsiteX2" y="connsiteY2"/>
                    </a:cxn>
                  </a:cxnLst>
                  <a:rect l="l" t="t" r="r" b="b"/>
                  <a:pathLst>
                    <a:path w="13572" h="8537">
                      <a:moveTo>
                        <a:pt x="13573" y="0"/>
                      </a:moveTo>
                      <a:cubicBezTo>
                        <a:pt x="8975" y="2846"/>
                        <a:pt x="4597" y="5910"/>
                        <a:pt x="0" y="8537"/>
                      </a:cubicBezTo>
                      <a:cubicBezTo>
                        <a:pt x="4597" y="5692"/>
                        <a:pt x="8975" y="2846"/>
                        <a:pt x="13573" y="0"/>
                      </a:cubicBezTo>
                      <a:close/>
                    </a:path>
                  </a:pathLst>
                </a:custGeom>
                <a:solidFill>
                  <a:srgbClr val="21409A"/>
                </a:solidFill>
                <a:ln w="21877"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BF1E6911-6A1A-34D0-80E0-DA3C010E51B6}"/>
                    </a:ext>
                  </a:extLst>
                </p:cNvPr>
                <p:cNvSpPr/>
                <p:nvPr/>
              </p:nvSpPr>
              <p:spPr>
                <a:xfrm>
                  <a:off x="6675016" y="3377759"/>
                  <a:ext cx="13572" cy="10507"/>
                </a:xfrm>
                <a:custGeom>
                  <a:avLst/>
                  <a:gdLst>
                    <a:gd name="connsiteX0" fmla="*/ 13573 w 13572"/>
                    <a:gd name="connsiteY0" fmla="*/ 0 h 10507"/>
                    <a:gd name="connsiteX1" fmla="*/ 0 w 13572"/>
                    <a:gd name="connsiteY1" fmla="*/ 10508 h 10507"/>
                    <a:gd name="connsiteX2" fmla="*/ 13573 w 13572"/>
                    <a:gd name="connsiteY2" fmla="*/ 0 h 10507"/>
                  </a:gdLst>
                  <a:ahLst/>
                  <a:cxnLst>
                    <a:cxn ang="0">
                      <a:pos x="connsiteX0" y="connsiteY0"/>
                    </a:cxn>
                    <a:cxn ang="0">
                      <a:pos x="connsiteX1" y="connsiteY1"/>
                    </a:cxn>
                    <a:cxn ang="0">
                      <a:pos x="connsiteX2" y="connsiteY2"/>
                    </a:cxn>
                  </a:cxnLst>
                  <a:rect l="l" t="t" r="r" b="b"/>
                  <a:pathLst>
                    <a:path w="13572" h="10507">
                      <a:moveTo>
                        <a:pt x="13573" y="0"/>
                      </a:moveTo>
                      <a:cubicBezTo>
                        <a:pt x="9194" y="3503"/>
                        <a:pt x="4597" y="7005"/>
                        <a:pt x="0" y="10508"/>
                      </a:cubicBezTo>
                      <a:cubicBezTo>
                        <a:pt x="4597" y="7005"/>
                        <a:pt x="8975" y="3503"/>
                        <a:pt x="13573" y="0"/>
                      </a:cubicBezTo>
                      <a:close/>
                    </a:path>
                  </a:pathLst>
                </a:custGeom>
                <a:solidFill>
                  <a:srgbClr val="21409A"/>
                </a:solidFill>
                <a:ln w="21877"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6CFE36F7-4923-8252-DF37-BB15448DF08B}"/>
                    </a:ext>
                  </a:extLst>
                </p:cNvPr>
                <p:cNvSpPr/>
                <p:nvPr/>
              </p:nvSpPr>
              <p:spPr>
                <a:xfrm>
                  <a:off x="6722300" y="3344485"/>
                  <a:ext cx="5253" cy="4597"/>
                </a:xfrm>
                <a:custGeom>
                  <a:avLst/>
                  <a:gdLst>
                    <a:gd name="connsiteX0" fmla="*/ 5254 w 5253"/>
                    <a:gd name="connsiteY0" fmla="*/ 0 h 4597"/>
                    <a:gd name="connsiteX1" fmla="*/ 0 w 5253"/>
                    <a:gd name="connsiteY1" fmla="*/ 4597 h 4597"/>
                    <a:gd name="connsiteX2" fmla="*/ 5254 w 5253"/>
                    <a:gd name="connsiteY2" fmla="*/ 0 h 4597"/>
                  </a:gdLst>
                  <a:ahLst/>
                  <a:cxnLst>
                    <a:cxn ang="0">
                      <a:pos x="connsiteX0" y="connsiteY0"/>
                    </a:cxn>
                    <a:cxn ang="0">
                      <a:pos x="connsiteX1" y="connsiteY1"/>
                    </a:cxn>
                    <a:cxn ang="0">
                      <a:pos x="connsiteX2" y="connsiteY2"/>
                    </a:cxn>
                  </a:cxnLst>
                  <a:rect l="l" t="t" r="r" b="b"/>
                  <a:pathLst>
                    <a:path w="5253" h="4597">
                      <a:moveTo>
                        <a:pt x="5254" y="0"/>
                      </a:moveTo>
                      <a:cubicBezTo>
                        <a:pt x="3503" y="1532"/>
                        <a:pt x="1751" y="3065"/>
                        <a:pt x="0" y="4597"/>
                      </a:cubicBezTo>
                      <a:cubicBezTo>
                        <a:pt x="1751" y="3065"/>
                        <a:pt x="3503" y="1532"/>
                        <a:pt x="5254" y="0"/>
                      </a:cubicBezTo>
                      <a:close/>
                    </a:path>
                  </a:pathLst>
                </a:custGeom>
                <a:solidFill>
                  <a:srgbClr val="21409A"/>
                </a:solidFill>
                <a:ln w="21877"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2D61678F-6134-5174-1CF6-698633CD784F}"/>
                    </a:ext>
                  </a:extLst>
                </p:cNvPr>
                <p:cNvSpPr/>
                <p:nvPr/>
              </p:nvSpPr>
              <p:spPr>
                <a:xfrm>
                  <a:off x="5468604" y="3344266"/>
                  <a:ext cx="5253" cy="4597"/>
                </a:xfrm>
                <a:custGeom>
                  <a:avLst/>
                  <a:gdLst>
                    <a:gd name="connsiteX0" fmla="*/ 5254 w 5253"/>
                    <a:gd name="connsiteY0" fmla="*/ 4597 h 4597"/>
                    <a:gd name="connsiteX1" fmla="*/ 0 w 5253"/>
                    <a:gd name="connsiteY1" fmla="*/ 0 h 4597"/>
                    <a:gd name="connsiteX2" fmla="*/ 5254 w 5253"/>
                    <a:gd name="connsiteY2" fmla="*/ 4597 h 4597"/>
                  </a:gdLst>
                  <a:ahLst/>
                  <a:cxnLst>
                    <a:cxn ang="0">
                      <a:pos x="connsiteX0" y="connsiteY0"/>
                    </a:cxn>
                    <a:cxn ang="0">
                      <a:pos x="connsiteX1" y="connsiteY1"/>
                    </a:cxn>
                    <a:cxn ang="0">
                      <a:pos x="connsiteX2" y="connsiteY2"/>
                    </a:cxn>
                  </a:cxnLst>
                  <a:rect l="l" t="t" r="r" b="b"/>
                  <a:pathLst>
                    <a:path w="5253" h="4597">
                      <a:moveTo>
                        <a:pt x="5254" y="4597"/>
                      </a:moveTo>
                      <a:cubicBezTo>
                        <a:pt x="3503" y="3065"/>
                        <a:pt x="1751" y="1532"/>
                        <a:pt x="0" y="0"/>
                      </a:cubicBezTo>
                      <a:cubicBezTo>
                        <a:pt x="1751" y="1532"/>
                        <a:pt x="3503" y="3065"/>
                        <a:pt x="5254" y="4597"/>
                      </a:cubicBezTo>
                      <a:close/>
                    </a:path>
                  </a:pathLst>
                </a:custGeom>
                <a:solidFill>
                  <a:srgbClr val="21409A"/>
                </a:solidFill>
                <a:ln w="21877"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69CD09A9-552D-ED3D-A103-752851F4E737}"/>
                    </a:ext>
                  </a:extLst>
                </p:cNvPr>
                <p:cNvSpPr/>
                <p:nvPr/>
              </p:nvSpPr>
              <p:spPr>
                <a:xfrm>
                  <a:off x="6153135" y="3584409"/>
                  <a:ext cx="16856" cy="1313"/>
                </a:xfrm>
                <a:custGeom>
                  <a:avLst/>
                  <a:gdLst>
                    <a:gd name="connsiteX0" fmla="*/ 16856 w 16856"/>
                    <a:gd name="connsiteY0" fmla="*/ 0 h 1313"/>
                    <a:gd name="connsiteX1" fmla="*/ 0 w 16856"/>
                    <a:gd name="connsiteY1" fmla="*/ 1313 h 1313"/>
                    <a:gd name="connsiteX2" fmla="*/ 16856 w 16856"/>
                    <a:gd name="connsiteY2" fmla="*/ 0 h 1313"/>
                  </a:gdLst>
                  <a:ahLst/>
                  <a:cxnLst>
                    <a:cxn ang="0">
                      <a:pos x="connsiteX0" y="connsiteY0"/>
                    </a:cxn>
                    <a:cxn ang="0">
                      <a:pos x="connsiteX1" y="connsiteY1"/>
                    </a:cxn>
                    <a:cxn ang="0">
                      <a:pos x="connsiteX2" y="connsiteY2"/>
                    </a:cxn>
                  </a:cxnLst>
                  <a:rect l="l" t="t" r="r" b="b"/>
                  <a:pathLst>
                    <a:path w="16856" h="1313">
                      <a:moveTo>
                        <a:pt x="16856" y="0"/>
                      </a:moveTo>
                      <a:cubicBezTo>
                        <a:pt x="11164" y="438"/>
                        <a:pt x="5692" y="876"/>
                        <a:pt x="0" y="1313"/>
                      </a:cubicBezTo>
                      <a:cubicBezTo>
                        <a:pt x="5692" y="1095"/>
                        <a:pt x="11164" y="438"/>
                        <a:pt x="16856" y="0"/>
                      </a:cubicBezTo>
                      <a:close/>
                    </a:path>
                  </a:pathLst>
                </a:custGeom>
                <a:solidFill>
                  <a:srgbClr val="21409A"/>
                </a:solidFill>
                <a:ln w="21877"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C8995E3D-37C5-A8F6-8D07-7BE8F7F4FC84}"/>
                    </a:ext>
                  </a:extLst>
                </p:cNvPr>
                <p:cNvSpPr/>
                <p:nvPr/>
              </p:nvSpPr>
              <p:spPr>
                <a:xfrm>
                  <a:off x="6632328" y="3409501"/>
                  <a:ext cx="14885" cy="10726"/>
                </a:xfrm>
                <a:custGeom>
                  <a:avLst/>
                  <a:gdLst>
                    <a:gd name="connsiteX0" fmla="*/ 14886 w 14885"/>
                    <a:gd name="connsiteY0" fmla="*/ 0 h 10726"/>
                    <a:gd name="connsiteX1" fmla="*/ 0 w 14885"/>
                    <a:gd name="connsiteY1" fmla="*/ 10727 h 10726"/>
                    <a:gd name="connsiteX2" fmla="*/ 14886 w 14885"/>
                    <a:gd name="connsiteY2" fmla="*/ 0 h 10726"/>
                  </a:gdLst>
                  <a:ahLst/>
                  <a:cxnLst>
                    <a:cxn ang="0">
                      <a:pos x="connsiteX0" y="connsiteY0"/>
                    </a:cxn>
                    <a:cxn ang="0">
                      <a:pos x="connsiteX1" y="connsiteY1"/>
                    </a:cxn>
                    <a:cxn ang="0">
                      <a:pos x="connsiteX2" y="connsiteY2"/>
                    </a:cxn>
                  </a:cxnLst>
                  <a:rect l="l" t="t" r="r" b="b"/>
                  <a:pathLst>
                    <a:path w="14885" h="10726">
                      <a:moveTo>
                        <a:pt x="14886" y="0"/>
                      </a:moveTo>
                      <a:cubicBezTo>
                        <a:pt x="9851" y="3502"/>
                        <a:pt x="5035" y="7224"/>
                        <a:pt x="0" y="10727"/>
                      </a:cubicBezTo>
                      <a:cubicBezTo>
                        <a:pt x="5035" y="7224"/>
                        <a:pt x="10070" y="3721"/>
                        <a:pt x="14886" y="0"/>
                      </a:cubicBezTo>
                      <a:close/>
                    </a:path>
                  </a:pathLst>
                </a:custGeom>
                <a:solidFill>
                  <a:srgbClr val="21409A"/>
                </a:solidFill>
                <a:ln w="21877"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54FFAF49-F013-322D-4BD2-52391505859A}"/>
                    </a:ext>
                  </a:extLst>
                </p:cNvPr>
                <p:cNvSpPr/>
                <p:nvPr/>
              </p:nvSpPr>
              <p:spPr>
                <a:xfrm>
                  <a:off x="6026386" y="3584190"/>
                  <a:ext cx="16855" cy="1313"/>
                </a:xfrm>
                <a:custGeom>
                  <a:avLst/>
                  <a:gdLst>
                    <a:gd name="connsiteX0" fmla="*/ 16856 w 16855"/>
                    <a:gd name="connsiteY0" fmla="*/ 1314 h 1313"/>
                    <a:gd name="connsiteX1" fmla="*/ 0 w 16855"/>
                    <a:gd name="connsiteY1" fmla="*/ 0 h 1313"/>
                    <a:gd name="connsiteX2" fmla="*/ 16856 w 16855"/>
                    <a:gd name="connsiteY2" fmla="*/ 1314 h 1313"/>
                  </a:gdLst>
                  <a:ahLst/>
                  <a:cxnLst>
                    <a:cxn ang="0">
                      <a:pos x="connsiteX0" y="connsiteY0"/>
                    </a:cxn>
                    <a:cxn ang="0">
                      <a:pos x="connsiteX1" y="connsiteY1"/>
                    </a:cxn>
                    <a:cxn ang="0">
                      <a:pos x="connsiteX2" y="connsiteY2"/>
                    </a:cxn>
                  </a:cxnLst>
                  <a:rect l="l" t="t" r="r" b="b"/>
                  <a:pathLst>
                    <a:path w="16855" h="1313">
                      <a:moveTo>
                        <a:pt x="16856" y="1314"/>
                      </a:moveTo>
                      <a:cubicBezTo>
                        <a:pt x="11164" y="1095"/>
                        <a:pt x="5692" y="438"/>
                        <a:pt x="0" y="0"/>
                      </a:cubicBezTo>
                      <a:cubicBezTo>
                        <a:pt x="5692" y="438"/>
                        <a:pt x="11164" y="876"/>
                        <a:pt x="16856" y="1314"/>
                      </a:cubicBezTo>
                      <a:close/>
                    </a:path>
                  </a:pathLst>
                </a:custGeom>
                <a:solidFill>
                  <a:srgbClr val="21409A"/>
                </a:solidFill>
                <a:ln w="21877"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673914CD-22D2-86FA-EA81-78A333028307}"/>
                    </a:ext>
                  </a:extLst>
                </p:cNvPr>
                <p:cNvSpPr/>
                <p:nvPr/>
              </p:nvSpPr>
              <p:spPr>
                <a:xfrm>
                  <a:off x="5864393" y="3557702"/>
                  <a:ext cx="2408" cy="656"/>
                </a:xfrm>
                <a:custGeom>
                  <a:avLst/>
                  <a:gdLst>
                    <a:gd name="connsiteX0" fmla="*/ 2408 w 2408"/>
                    <a:gd name="connsiteY0" fmla="*/ 657 h 656"/>
                    <a:gd name="connsiteX1" fmla="*/ 0 w 2408"/>
                    <a:gd name="connsiteY1" fmla="*/ 0 h 656"/>
                    <a:gd name="connsiteX2" fmla="*/ 2408 w 2408"/>
                    <a:gd name="connsiteY2" fmla="*/ 657 h 656"/>
                  </a:gdLst>
                  <a:ahLst/>
                  <a:cxnLst>
                    <a:cxn ang="0">
                      <a:pos x="connsiteX0" y="connsiteY0"/>
                    </a:cxn>
                    <a:cxn ang="0">
                      <a:pos x="connsiteX1" y="connsiteY1"/>
                    </a:cxn>
                    <a:cxn ang="0">
                      <a:pos x="connsiteX2" y="connsiteY2"/>
                    </a:cxn>
                  </a:cxnLst>
                  <a:rect l="l" t="t" r="r" b="b"/>
                  <a:pathLst>
                    <a:path w="2408" h="656">
                      <a:moveTo>
                        <a:pt x="2408" y="657"/>
                      </a:moveTo>
                      <a:cubicBezTo>
                        <a:pt x="2408" y="657"/>
                        <a:pt x="876" y="219"/>
                        <a:pt x="0" y="0"/>
                      </a:cubicBezTo>
                      <a:cubicBezTo>
                        <a:pt x="876" y="0"/>
                        <a:pt x="1533" y="438"/>
                        <a:pt x="2408" y="657"/>
                      </a:cubicBezTo>
                      <a:close/>
                    </a:path>
                  </a:pathLst>
                </a:custGeom>
                <a:solidFill>
                  <a:srgbClr val="21409A"/>
                </a:solidFill>
                <a:ln w="21877"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43105BB4-4867-BDD6-E275-E61E6D9030FD}"/>
                    </a:ext>
                  </a:extLst>
                </p:cNvPr>
                <p:cNvSpPr/>
                <p:nvPr/>
              </p:nvSpPr>
              <p:spPr>
                <a:xfrm>
                  <a:off x="6263465" y="3569524"/>
                  <a:ext cx="16637" cy="3064"/>
                </a:xfrm>
                <a:custGeom>
                  <a:avLst/>
                  <a:gdLst>
                    <a:gd name="connsiteX0" fmla="*/ 16637 w 16637"/>
                    <a:gd name="connsiteY0" fmla="*/ 0 h 3064"/>
                    <a:gd name="connsiteX1" fmla="*/ 0 w 16637"/>
                    <a:gd name="connsiteY1" fmla="*/ 3065 h 3064"/>
                    <a:gd name="connsiteX2" fmla="*/ 16637 w 16637"/>
                    <a:gd name="connsiteY2" fmla="*/ 0 h 3064"/>
                  </a:gdLst>
                  <a:ahLst/>
                  <a:cxnLst>
                    <a:cxn ang="0">
                      <a:pos x="connsiteX0" y="connsiteY0"/>
                    </a:cxn>
                    <a:cxn ang="0">
                      <a:pos x="connsiteX1" y="connsiteY1"/>
                    </a:cxn>
                    <a:cxn ang="0">
                      <a:pos x="connsiteX2" y="connsiteY2"/>
                    </a:cxn>
                  </a:cxnLst>
                  <a:rect l="l" t="t" r="r" b="b"/>
                  <a:pathLst>
                    <a:path w="16637" h="3064">
                      <a:moveTo>
                        <a:pt x="16637" y="0"/>
                      </a:moveTo>
                      <a:cubicBezTo>
                        <a:pt x="11165" y="1095"/>
                        <a:pt x="5692" y="1970"/>
                        <a:pt x="0" y="3065"/>
                      </a:cubicBezTo>
                      <a:cubicBezTo>
                        <a:pt x="5473" y="1970"/>
                        <a:pt x="11165" y="1095"/>
                        <a:pt x="16637" y="0"/>
                      </a:cubicBezTo>
                      <a:close/>
                    </a:path>
                  </a:pathLst>
                </a:custGeom>
                <a:solidFill>
                  <a:srgbClr val="21409A"/>
                </a:solidFill>
                <a:ln w="21877"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F851EC97-5EF4-9C3E-4A7C-3071F09575F2}"/>
                    </a:ext>
                  </a:extLst>
                </p:cNvPr>
                <p:cNvSpPr/>
                <p:nvPr/>
              </p:nvSpPr>
              <p:spPr>
                <a:xfrm>
                  <a:off x="5421101" y="3297638"/>
                  <a:ext cx="10945" cy="11383"/>
                </a:xfrm>
                <a:custGeom>
                  <a:avLst/>
                  <a:gdLst>
                    <a:gd name="connsiteX0" fmla="*/ 10945 w 10945"/>
                    <a:gd name="connsiteY0" fmla="*/ 11383 h 11383"/>
                    <a:gd name="connsiteX1" fmla="*/ 0 w 10945"/>
                    <a:gd name="connsiteY1" fmla="*/ 0 h 11383"/>
                    <a:gd name="connsiteX2" fmla="*/ 10945 w 10945"/>
                    <a:gd name="connsiteY2" fmla="*/ 11383 h 11383"/>
                  </a:gdLst>
                  <a:ahLst/>
                  <a:cxnLst>
                    <a:cxn ang="0">
                      <a:pos x="connsiteX0" y="connsiteY0"/>
                    </a:cxn>
                    <a:cxn ang="0">
                      <a:pos x="connsiteX1" y="connsiteY1"/>
                    </a:cxn>
                    <a:cxn ang="0">
                      <a:pos x="connsiteX2" y="connsiteY2"/>
                    </a:cxn>
                  </a:cxnLst>
                  <a:rect l="l" t="t" r="r" b="b"/>
                  <a:pathLst>
                    <a:path w="10945" h="11383">
                      <a:moveTo>
                        <a:pt x="10945" y="11383"/>
                      </a:moveTo>
                      <a:cubicBezTo>
                        <a:pt x="7224" y="7662"/>
                        <a:pt x="3721" y="3721"/>
                        <a:pt x="0" y="0"/>
                      </a:cubicBezTo>
                      <a:cubicBezTo>
                        <a:pt x="3721" y="3721"/>
                        <a:pt x="7224" y="7662"/>
                        <a:pt x="10945" y="11383"/>
                      </a:cubicBezTo>
                      <a:close/>
                    </a:path>
                  </a:pathLst>
                </a:custGeom>
                <a:solidFill>
                  <a:srgbClr val="21409A"/>
                </a:solidFill>
                <a:ln w="21877"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4A80A016-EFEC-7797-D1D1-F29D146EED07}"/>
                    </a:ext>
                  </a:extLst>
                </p:cNvPr>
                <p:cNvSpPr/>
                <p:nvPr/>
              </p:nvSpPr>
              <p:spPr>
                <a:xfrm>
                  <a:off x="5798282" y="3538001"/>
                  <a:ext cx="15323" cy="5253"/>
                </a:xfrm>
                <a:custGeom>
                  <a:avLst/>
                  <a:gdLst>
                    <a:gd name="connsiteX0" fmla="*/ 15324 w 15323"/>
                    <a:gd name="connsiteY0" fmla="*/ 5254 h 5253"/>
                    <a:gd name="connsiteX1" fmla="*/ 0 w 15323"/>
                    <a:gd name="connsiteY1" fmla="*/ 0 h 5253"/>
                    <a:gd name="connsiteX2" fmla="*/ 15324 w 15323"/>
                    <a:gd name="connsiteY2" fmla="*/ 5254 h 5253"/>
                  </a:gdLst>
                  <a:ahLst/>
                  <a:cxnLst>
                    <a:cxn ang="0">
                      <a:pos x="connsiteX0" y="connsiteY0"/>
                    </a:cxn>
                    <a:cxn ang="0">
                      <a:pos x="connsiteX1" y="connsiteY1"/>
                    </a:cxn>
                    <a:cxn ang="0">
                      <a:pos x="connsiteX2" y="connsiteY2"/>
                    </a:cxn>
                  </a:cxnLst>
                  <a:rect l="l" t="t" r="r" b="b"/>
                  <a:pathLst>
                    <a:path w="15323" h="5253">
                      <a:moveTo>
                        <a:pt x="15324" y="5254"/>
                      </a:moveTo>
                      <a:cubicBezTo>
                        <a:pt x="10070" y="3502"/>
                        <a:pt x="5035" y="1751"/>
                        <a:pt x="0" y="0"/>
                      </a:cubicBezTo>
                      <a:cubicBezTo>
                        <a:pt x="5035" y="1751"/>
                        <a:pt x="10289" y="3502"/>
                        <a:pt x="15324" y="5254"/>
                      </a:cubicBezTo>
                      <a:close/>
                    </a:path>
                  </a:pathLst>
                </a:custGeom>
                <a:solidFill>
                  <a:srgbClr val="21409A"/>
                </a:solidFill>
                <a:ln w="21877"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F3EBB904-2658-CE73-85B2-141C576B727D}"/>
                    </a:ext>
                  </a:extLst>
                </p:cNvPr>
                <p:cNvSpPr/>
                <p:nvPr/>
              </p:nvSpPr>
              <p:spPr>
                <a:xfrm>
                  <a:off x="6833506" y="3223647"/>
                  <a:ext cx="5691" cy="7223"/>
                </a:xfrm>
                <a:custGeom>
                  <a:avLst/>
                  <a:gdLst>
                    <a:gd name="connsiteX0" fmla="*/ 0 w 5691"/>
                    <a:gd name="connsiteY0" fmla="*/ 7005 h 7223"/>
                    <a:gd name="connsiteX1" fmla="*/ 5692 w 5691"/>
                    <a:gd name="connsiteY1" fmla="*/ 0 h 7223"/>
                    <a:gd name="connsiteX2" fmla="*/ 5692 w 5691"/>
                    <a:gd name="connsiteY2" fmla="*/ 0 h 7223"/>
                    <a:gd name="connsiteX3" fmla="*/ 0 w 5691"/>
                    <a:gd name="connsiteY3" fmla="*/ 7224 h 7223"/>
                  </a:gdLst>
                  <a:ahLst/>
                  <a:cxnLst>
                    <a:cxn ang="0">
                      <a:pos x="connsiteX0" y="connsiteY0"/>
                    </a:cxn>
                    <a:cxn ang="0">
                      <a:pos x="connsiteX1" y="connsiteY1"/>
                    </a:cxn>
                    <a:cxn ang="0">
                      <a:pos x="connsiteX2" y="connsiteY2"/>
                    </a:cxn>
                    <a:cxn ang="0">
                      <a:pos x="connsiteX3" y="connsiteY3"/>
                    </a:cxn>
                  </a:cxnLst>
                  <a:rect l="l" t="t" r="r" b="b"/>
                  <a:pathLst>
                    <a:path w="5691" h="7223">
                      <a:moveTo>
                        <a:pt x="0" y="7005"/>
                      </a:moveTo>
                      <a:cubicBezTo>
                        <a:pt x="1970" y="4597"/>
                        <a:pt x="3940" y="2408"/>
                        <a:pt x="5692" y="0"/>
                      </a:cubicBezTo>
                      <a:cubicBezTo>
                        <a:pt x="5692" y="0"/>
                        <a:pt x="5692" y="0"/>
                        <a:pt x="5692" y="0"/>
                      </a:cubicBezTo>
                      <a:cubicBezTo>
                        <a:pt x="3721" y="2408"/>
                        <a:pt x="1970" y="4816"/>
                        <a:pt x="0" y="7224"/>
                      </a:cubicBezTo>
                      <a:close/>
                    </a:path>
                  </a:pathLst>
                </a:custGeom>
                <a:solidFill>
                  <a:srgbClr val="21409A"/>
                </a:solidFill>
                <a:ln w="21877"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12F11E3B-6737-691D-A9D8-32BFDCD7B1CA}"/>
                    </a:ext>
                  </a:extLst>
                </p:cNvPr>
                <p:cNvSpPr/>
                <p:nvPr/>
              </p:nvSpPr>
              <p:spPr>
                <a:xfrm>
                  <a:off x="5384762" y="3257359"/>
                  <a:ext cx="12040" cy="14010"/>
                </a:xfrm>
                <a:custGeom>
                  <a:avLst/>
                  <a:gdLst>
                    <a:gd name="connsiteX0" fmla="*/ 12040 w 12040"/>
                    <a:gd name="connsiteY0" fmla="*/ 14010 h 14010"/>
                    <a:gd name="connsiteX1" fmla="*/ 0 w 12040"/>
                    <a:gd name="connsiteY1" fmla="*/ 0 h 14010"/>
                    <a:gd name="connsiteX2" fmla="*/ 12040 w 12040"/>
                    <a:gd name="connsiteY2" fmla="*/ 14010 h 14010"/>
                  </a:gdLst>
                  <a:ahLst/>
                  <a:cxnLst>
                    <a:cxn ang="0">
                      <a:pos x="connsiteX0" y="connsiteY0"/>
                    </a:cxn>
                    <a:cxn ang="0">
                      <a:pos x="connsiteX1" y="connsiteY1"/>
                    </a:cxn>
                    <a:cxn ang="0">
                      <a:pos x="connsiteX2" y="connsiteY2"/>
                    </a:cxn>
                  </a:cxnLst>
                  <a:rect l="l" t="t" r="r" b="b"/>
                  <a:pathLst>
                    <a:path w="12040" h="14010">
                      <a:moveTo>
                        <a:pt x="12040" y="14010"/>
                      </a:moveTo>
                      <a:cubicBezTo>
                        <a:pt x="7881" y="9413"/>
                        <a:pt x="3941" y="4816"/>
                        <a:pt x="0" y="0"/>
                      </a:cubicBezTo>
                      <a:cubicBezTo>
                        <a:pt x="3941" y="4597"/>
                        <a:pt x="8100" y="9413"/>
                        <a:pt x="12040" y="14010"/>
                      </a:cubicBezTo>
                      <a:close/>
                    </a:path>
                  </a:pathLst>
                </a:custGeom>
                <a:solidFill>
                  <a:srgbClr val="21409A"/>
                </a:solidFill>
                <a:ln w="21877"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7162B9E9-DDA2-4083-F5AA-87D3E1EC63AC}"/>
                    </a:ext>
                  </a:extLst>
                </p:cNvPr>
                <p:cNvSpPr/>
                <p:nvPr/>
              </p:nvSpPr>
              <p:spPr>
                <a:xfrm>
                  <a:off x="5969689" y="3578280"/>
                  <a:ext cx="18607" cy="2408"/>
                </a:xfrm>
                <a:custGeom>
                  <a:avLst/>
                  <a:gdLst>
                    <a:gd name="connsiteX0" fmla="*/ 18607 w 18607"/>
                    <a:gd name="connsiteY0" fmla="*/ 2408 h 2408"/>
                    <a:gd name="connsiteX1" fmla="*/ 0 w 18607"/>
                    <a:gd name="connsiteY1" fmla="*/ 0 h 2408"/>
                    <a:gd name="connsiteX2" fmla="*/ 18607 w 18607"/>
                    <a:gd name="connsiteY2" fmla="*/ 2408 h 2408"/>
                  </a:gdLst>
                  <a:ahLst/>
                  <a:cxnLst>
                    <a:cxn ang="0">
                      <a:pos x="connsiteX0" y="connsiteY0"/>
                    </a:cxn>
                    <a:cxn ang="0">
                      <a:pos x="connsiteX1" y="connsiteY1"/>
                    </a:cxn>
                    <a:cxn ang="0">
                      <a:pos x="connsiteX2" y="connsiteY2"/>
                    </a:cxn>
                  </a:cxnLst>
                  <a:rect l="l" t="t" r="r" b="b"/>
                  <a:pathLst>
                    <a:path w="18607" h="2408">
                      <a:moveTo>
                        <a:pt x="18607" y="2408"/>
                      </a:moveTo>
                      <a:cubicBezTo>
                        <a:pt x="12259" y="1751"/>
                        <a:pt x="6129" y="876"/>
                        <a:pt x="0" y="0"/>
                      </a:cubicBezTo>
                      <a:cubicBezTo>
                        <a:pt x="6129" y="876"/>
                        <a:pt x="12478" y="1751"/>
                        <a:pt x="18607" y="2408"/>
                      </a:cubicBezTo>
                      <a:close/>
                    </a:path>
                  </a:pathLst>
                </a:custGeom>
                <a:solidFill>
                  <a:srgbClr val="21409A"/>
                </a:solidFill>
                <a:ln w="21877"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45515515-3325-9AD5-1927-375FDAC48843}"/>
                    </a:ext>
                  </a:extLst>
                </p:cNvPr>
                <p:cNvSpPr/>
                <p:nvPr/>
              </p:nvSpPr>
              <p:spPr>
                <a:xfrm>
                  <a:off x="5916056" y="3569305"/>
                  <a:ext cx="16637" cy="3064"/>
                </a:xfrm>
                <a:custGeom>
                  <a:avLst/>
                  <a:gdLst>
                    <a:gd name="connsiteX0" fmla="*/ 16637 w 16637"/>
                    <a:gd name="connsiteY0" fmla="*/ 3065 h 3064"/>
                    <a:gd name="connsiteX1" fmla="*/ 0 w 16637"/>
                    <a:gd name="connsiteY1" fmla="*/ 0 h 3064"/>
                    <a:gd name="connsiteX2" fmla="*/ 16637 w 16637"/>
                    <a:gd name="connsiteY2" fmla="*/ 3065 h 3064"/>
                  </a:gdLst>
                  <a:ahLst/>
                  <a:cxnLst>
                    <a:cxn ang="0">
                      <a:pos x="connsiteX0" y="connsiteY0"/>
                    </a:cxn>
                    <a:cxn ang="0">
                      <a:pos x="connsiteX1" y="connsiteY1"/>
                    </a:cxn>
                    <a:cxn ang="0">
                      <a:pos x="connsiteX2" y="connsiteY2"/>
                    </a:cxn>
                  </a:cxnLst>
                  <a:rect l="l" t="t" r="r" b="b"/>
                  <a:pathLst>
                    <a:path w="16637" h="3064">
                      <a:moveTo>
                        <a:pt x="16637" y="3065"/>
                      </a:moveTo>
                      <a:cubicBezTo>
                        <a:pt x="11164" y="1970"/>
                        <a:pt x="5473" y="1095"/>
                        <a:pt x="0" y="0"/>
                      </a:cubicBezTo>
                      <a:cubicBezTo>
                        <a:pt x="5473" y="1095"/>
                        <a:pt x="10945" y="1970"/>
                        <a:pt x="16637" y="3065"/>
                      </a:cubicBezTo>
                      <a:close/>
                    </a:path>
                  </a:pathLst>
                </a:custGeom>
                <a:solidFill>
                  <a:srgbClr val="21409A"/>
                </a:solidFill>
                <a:ln w="21877"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FCC0607B-5D51-1D79-C1A6-26FE4BBA7733}"/>
                    </a:ext>
                  </a:extLst>
                </p:cNvPr>
                <p:cNvSpPr/>
                <p:nvPr/>
              </p:nvSpPr>
              <p:spPr>
                <a:xfrm>
                  <a:off x="5357179" y="2853909"/>
                  <a:ext cx="1482018" cy="733127"/>
                </a:xfrm>
                <a:custGeom>
                  <a:avLst/>
                  <a:gdLst>
                    <a:gd name="connsiteX0" fmla="*/ 1320682 w 1482018"/>
                    <a:gd name="connsiteY0" fmla="*/ 0 h 733127"/>
                    <a:gd name="connsiteX1" fmla="*/ 741009 w 1482018"/>
                    <a:gd name="connsiteY1" fmla="*/ 410674 h 733127"/>
                    <a:gd name="connsiteX2" fmla="*/ 161336 w 1482018"/>
                    <a:gd name="connsiteY2" fmla="*/ 0 h 733127"/>
                    <a:gd name="connsiteX3" fmla="*/ 0 w 1482018"/>
                    <a:gd name="connsiteY3" fmla="*/ 369519 h 733127"/>
                    <a:gd name="connsiteX4" fmla="*/ 5692 w 1482018"/>
                    <a:gd name="connsiteY4" fmla="*/ 376743 h 733127"/>
                    <a:gd name="connsiteX5" fmla="*/ 27583 w 1482018"/>
                    <a:gd name="connsiteY5" fmla="*/ 403450 h 733127"/>
                    <a:gd name="connsiteX6" fmla="*/ 39623 w 1482018"/>
                    <a:gd name="connsiteY6" fmla="*/ 417460 h 733127"/>
                    <a:gd name="connsiteX7" fmla="*/ 63922 w 1482018"/>
                    <a:gd name="connsiteY7" fmla="*/ 443729 h 733127"/>
                    <a:gd name="connsiteX8" fmla="*/ 74867 w 1482018"/>
                    <a:gd name="connsiteY8" fmla="*/ 455113 h 733127"/>
                    <a:gd name="connsiteX9" fmla="*/ 111644 w 1482018"/>
                    <a:gd name="connsiteY9" fmla="*/ 490357 h 733127"/>
                    <a:gd name="connsiteX10" fmla="*/ 116898 w 1482018"/>
                    <a:gd name="connsiteY10" fmla="*/ 494954 h 733127"/>
                    <a:gd name="connsiteX11" fmla="*/ 150610 w 1482018"/>
                    <a:gd name="connsiteY11" fmla="*/ 523850 h 733127"/>
                    <a:gd name="connsiteX12" fmla="*/ 164182 w 1482018"/>
                    <a:gd name="connsiteY12" fmla="*/ 534358 h 733127"/>
                    <a:gd name="connsiteX13" fmla="*/ 191984 w 1482018"/>
                    <a:gd name="connsiteY13" fmla="*/ 555373 h 733127"/>
                    <a:gd name="connsiteX14" fmla="*/ 206870 w 1482018"/>
                    <a:gd name="connsiteY14" fmla="*/ 566100 h 733127"/>
                    <a:gd name="connsiteX15" fmla="*/ 236860 w 1482018"/>
                    <a:gd name="connsiteY15" fmla="*/ 586021 h 733127"/>
                    <a:gd name="connsiteX16" fmla="*/ 250433 w 1482018"/>
                    <a:gd name="connsiteY16" fmla="*/ 594558 h 733127"/>
                    <a:gd name="connsiteX17" fmla="*/ 294871 w 1482018"/>
                    <a:gd name="connsiteY17" fmla="*/ 620389 h 733127"/>
                    <a:gd name="connsiteX18" fmla="*/ 299250 w 1482018"/>
                    <a:gd name="connsiteY18" fmla="*/ 622578 h 733127"/>
                    <a:gd name="connsiteX19" fmla="*/ 341280 w 1482018"/>
                    <a:gd name="connsiteY19" fmla="*/ 643594 h 733127"/>
                    <a:gd name="connsiteX20" fmla="*/ 356604 w 1482018"/>
                    <a:gd name="connsiteY20" fmla="*/ 650599 h 733127"/>
                    <a:gd name="connsiteX21" fmla="*/ 389440 w 1482018"/>
                    <a:gd name="connsiteY21" fmla="*/ 664609 h 733127"/>
                    <a:gd name="connsiteX22" fmla="*/ 406734 w 1482018"/>
                    <a:gd name="connsiteY22" fmla="*/ 671395 h 733127"/>
                    <a:gd name="connsiteX23" fmla="*/ 441322 w 1482018"/>
                    <a:gd name="connsiteY23" fmla="*/ 683654 h 733127"/>
                    <a:gd name="connsiteX24" fmla="*/ 456646 w 1482018"/>
                    <a:gd name="connsiteY24" fmla="*/ 688908 h 733127"/>
                    <a:gd name="connsiteX25" fmla="*/ 507214 w 1482018"/>
                    <a:gd name="connsiteY25" fmla="*/ 703575 h 733127"/>
                    <a:gd name="connsiteX26" fmla="*/ 509622 w 1482018"/>
                    <a:gd name="connsiteY26" fmla="*/ 704232 h 733127"/>
                    <a:gd name="connsiteX27" fmla="*/ 559095 w 1482018"/>
                    <a:gd name="connsiteY27" fmla="*/ 715177 h 733127"/>
                    <a:gd name="connsiteX28" fmla="*/ 575733 w 1482018"/>
                    <a:gd name="connsiteY28" fmla="*/ 718242 h 733127"/>
                    <a:gd name="connsiteX29" fmla="*/ 612728 w 1482018"/>
                    <a:gd name="connsiteY29" fmla="*/ 724152 h 733127"/>
                    <a:gd name="connsiteX30" fmla="*/ 631335 w 1482018"/>
                    <a:gd name="connsiteY30" fmla="*/ 726560 h 733127"/>
                    <a:gd name="connsiteX31" fmla="*/ 669207 w 1482018"/>
                    <a:gd name="connsiteY31" fmla="*/ 730063 h 733127"/>
                    <a:gd name="connsiteX32" fmla="*/ 686063 w 1482018"/>
                    <a:gd name="connsiteY32" fmla="*/ 731377 h 733127"/>
                    <a:gd name="connsiteX33" fmla="*/ 741009 w 1482018"/>
                    <a:gd name="connsiteY33" fmla="*/ 733128 h 733127"/>
                    <a:gd name="connsiteX34" fmla="*/ 795956 w 1482018"/>
                    <a:gd name="connsiteY34" fmla="*/ 731377 h 733127"/>
                    <a:gd name="connsiteX35" fmla="*/ 812812 w 1482018"/>
                    <a:gd name="connsiteY35" fmla="*/ 730063 h 733127"/>
                    <a:gd name="connsiteX36" fmla="*/ 850683 w 1482018"/>
                    <a:gd name="connsiteY36" fmla="*/ 726560 h 733127"/>
                    <a:gd name="connsiteX37" fmla="*/ 869291 w 1482018"/>
                    <a:gd name="connsiteY37" fmla="*/ 724152 h 733127"/>
                    <a:gd name="connsiteX38" fmla="*/ 906286 w 1482018"/>
                    <a:gd name="connsiteY38" fmla="*/ 718242 h 733127"/>
                    <a:gd name="connsiteX39" fmla="*/ 922923 w 1482018"/>
                    <a:gd name="connsiteY39" fmla="*/ 715177 h 733127"/>
                    <a:gd name="connsiteX40" fmla="*/ 972397 w 1482018"/>
                    <a:gd name="connsiteY40" fmla="*/ 704232 h 733127"/>
                    <a:gd name="connsiteX41" fmla="*/ 974805 w 1482018"/>
                    <a:gd name="connsiteY41" fmla="*/ 703575 h 733127"/>
                    <a:gd name="connsiteX42" fmla="*/ 1025373 w 1482018"/>
                    <a:gd name="connsiteY42" fmla="*/ 688908 h 733127"/>
                    <a:gd name="connsiteX43" fmla="*/ 1040696 w 1482018"/>
                    <a:gd name="connsiteY43" fmla="*/ 683654 h 733127"/>
                    <a:gd name="connsiteX44" fmla="*/ 1075284 w 1482018"/>
                    <a:gd name="connsiteY44" fmla="*/ 671395 h 733127"/>
                    <a:gd name="connsiteX45" fmla="*/ 1092578 w 1482018"/>
                    <a:gd name="connsiteY45" fmla="*/ 664609 h 733127"/>
                    <a:gd name="connsiteX46" fmla="*/ 1125415 w 1482018"/>
                    <a:gd name="connsiteY46" fmla="*/ 650599 h 733127"/>
                    <a:gd name="connsiteX47" fmla="*/ 1140738 w 1482018"/>
                    <a:gd name="connsiteY47" fmla="*/ 643594 h 733127"/>
                    <a:gd name="connsiteX48" fmla="*/ 1182769 w 1482018"/>
                    <a:gd name="connsiteY48" fmla="*/ 622578 h 733127"/>
                    <a:gd name="connsiteX49" fmla="*/ 1187147 w 1482018"/>
                    <a:gd name="connsiteY49" fmla="*/ 620389 h 733127"/>
                    <a:gd name="connsiteX50" fmla="*/ 1231586 w 1482018"/>
                    <a:gd name="connsiteY50" fmla="*/ 594558 h 733127"/>
                    <a:gd name="connsiteX51" fmla="*/ 1245158 w 1482018"/>
                    <a:gd name="connsiteY51" fmla="*/ 586021 h 733127"/>
                    <a:gd name="connsiteX52" fmla="*/ 1275149 w 1482018"/>
                    <a:gd name="connsiteY52" fmla="*/ 566100 h 733127"/>
                    <a:gd name="connsiteX53" fmla="*/ 1290035 w 1482018"/>
                    <a:gd name="connsiteY53" fmla="*/ 555373 h 733127"/>
                    <a:gd name="connsiteX54" fmla="*/ 1317836 w 1482018"/>
                    <a:gd name="connsiteY54" fmla="*/ 534358 h 733127"/>
                    <a:gd name="connsiteX55" fmla="*/ 1331409 w 1482018"/>
                    <a:gd name="connsiteY55" fmla="*/ 523850 h 733127"/>
                    <a:gd name="connsiteX56" fmla="*/ 1365121 w 1482018"/>
                    <a:gd name="connsiteY56" fmla="*/ 494954 h 733127"/>
                    <a:gd name="connsiteX57" fmla="*/ 1370375 w 1482018"/>
                    <a:gd name="connsiteY57" fmla="*/ 490357 h 733127"/>
                    <a:gd name="connsiteX58" fmla="*/ 1407151 w 1482018"/>
                    <a:gd name="connsiteY58" fmla="*/ 455113 h 733127"/>
                    <a:gd name="connsiteX59" fmla="*/ 1418097 w 1482018"/>
                    <a:gd name="connsiteY59" fmla="*/ 443729 h 733127"/>
                    <a:gd name="connsiteX60" fmla="*/ 1442396 w 1482018"/>
                    <a:gd name="connsiteY60" fmla="*/ 417460 h 733127"/>
                    <a:gd name="connsiteX61" fmla="*/ 1454436 w 1482018"/>
                    <a:gd name="connsiteY61" fmla="*/ 403450 h 733127"/>
                    <a:gd name="connsiteX62" fmla="*/ 1476327 w 1482018"/>
                    <a:gd name="connsiteY62" fmla="*/ 376743 h 733127"/>
                    <a:gd name="connsiteX63" fmla="*/ 1482019 w 1482018"/>
                    <a:gd name="connsiteY63" fmla="*/ 369519 h 733127"/>
                    <a:gd name="connsiteX64" fmla="*/ 1320463 w 1482018"/>
                    <a:gd name="connsiteY64" fmla="*/ 0 h 733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482018" h="733127">
                      <a:moveTo>
                        <a:pt x="1320682" y="0"/>
                      </a:moveTo>
                      <a:cubicBezTo>
                        <a:pt x="1236621" y="239049"/>
                        <a:pt x="1008955" y="410674"/>
                        <a:pt x="741009" y="410674"/>
                      </a:cubicBezTo>
                      <a:cubicBezTo>
                        <a:pt x="473064" y="410674"/>
                        <a:pt x="245398" y="239268"/>
                        <a:pt x="161336" y="0"/>
                      </a:cubicBezTo>
                      <a:cubicBezTo>
                        <a:pt x="133097" y="135505"/>
                        <a:pt x="77056" y="260502"/>
                        <a:pt x="0" y="369519"/>
                      </a:cubicBezTo>
                      <a:cubicBezTo>
                        <a:pt x="1751" y="371927"/>
                        <a:pt x="3721" y="374335"/>
                        <a:pt x="5692" y="376743"/>
                      </a:cubicBezTo>
                      <a:cubicBezTo>
                        <a:pt x="12916" y="385718"/>
                        <a:pt x="20140" y="394694"/>
                        <a:pt x="27583" y="403450"/>
                      </a:cubicBezTo>
                      <a:cubicBezTo>
                        <a:pt x="31523" y="408047"/>
                        <a:pt x="35682" y="412863"/>
                        <a:pt x="39623" y="417460"/>
                      </a:cubicBezTo>
                      <a:cubicBezTo>
                        <a:pt x="47503" y="426436"/>
                        <a:pt x="55822" y="435192"/>
                        <a:pt x="63922" y="443729"/>
                      </a:cubicBezTo>
                      <a:cubicBezTo>
                        <a:pt x="67643" y="447451"/>
                        <a:pt x="71146" y="451391"/>
                        <a:pt x="74867" y="455113"/>
                      </a:cubicBezTo>
                      <a:cubicBezTo>
                        <a:pt x="86907" y="467153"/>
                        <a:pt x="98947" y="478974"/>
                        <a:pt x="111644" y="490357"/>
                      </a:cubicBezTo>
                      <a:cubicBezTo>
                        <a:pt x="113395" y="491889"/>
                        <a:pt x="115146" y="493422"/>
                        <a:pt x="116898" y="494954"/>
                      </a:cubicBezTo>
                      <a:cubicBezTo>
                        <a:pt x="127843" y="504805"/>
                        <a:pt x="139227" y="514437"/>
                        <a:pt x="150610" y="523850"/>
                      </a:cubicBezTo>
                      <a:cubicBezTo>
                        <a:pt x="154988" y="527353"/>
                        <a:pt x="159585" y="530856"/>
                        <a:pt x="164182" y="534358"/>
                      </a:cubicBezTo>
                      <a:cubicBezTo>
                        <a:pt x="173376" y="541582"/>
                        <a:pt x="182571" y="548587"/>
                        <a:pt x="191984" y="555373"/>
                      </a:cubicBezTo>
                      <a:cubicBezTo>
                        <a:pt x="197019" y="558876"/>
                        <a:pt x="201835" y="562597"/>
                        <a:pt x="206870" y="566100"/>
                      </a:cubicBezTo>
                      <a:cubicBezTo>
                        <a:pt x="216720" y="572886"/>
                        <a:pt x="226790" y="579453"/>
                        <a:pt x="236860" y="586021"/>
                      </a:cubicBezTo>
                      <a:cubicBezTo>
                        <a:pt x="241457" y="588866"/>
                        <a:pt x="245835" y="591931"/>
                        <a:pt x="250433" y="594558"/>
                      </a:cubicBezTo>
                      <a:cubicBezTo>
                        <a:pt x="265100" y="603533"/>
                        <a:pt x="279767" y="612290"/>
                        <a:pt x="294871" y="620389"/>
                      </a:cubicBezTo>
                      <a:cubicBezTo>
                        <a:pt x="296404" y="621265"/>
                        <a:pt x="297717" y="621922"/>
                        <a:pt x="299250" y="622578"/>
                      </a:cubicBezTo>
                      <a:cubicBezTo>
                        <a:pt x="313041" y="630021"/>
                        <a:pt x="327051" y="637027"/>
                        <a:pt x="341280" y="643594"/>
                      </a:cubicBezTo>
                      <a:cubicBezTo>
                        <a:pt x="346315" y="646002"/>
                        <a:pt x="351569" y="648191"/>
                        <a:pt x="356604" y="650599"/>
                      </a:cubicBezTo>
                      <a:cubicBezTo>
                        <a:pt x="367549" y="655415"/>
                        <a:pt x="378495" y="660231"/>
                        <a:pt x="389440" y="664609"/>
                      </a:cubicBezTo>
                      <a:cubicBezTo>
                        <a:pt x="395132" y="667017"/>
                        <a:pt x="400824" y="669206"/>
                        <a:pt x="406734" y="671395"/>
                      </a:cubicBezTo>
                      <a:cubicBezTo>
                        <a:pt x="418118" y="675773"/>
                        <a:pt x="429720" y="679933"/>
                        <a:pt x="441322" y="683654"/>
                      </a:cubicBezTo>
                      <a:cubicBezTo>
                        <a:pt x="446357" y="685406"/>
                        <a:pt x="451611" y="687157"/>
                        <a:pt x="456646" y="688908"/>
                      </a:cubicBezTo>
                      <a:cubicBezTo>
                        <a:pt x="473283" y="694162"/>
                        <a:pt x="490139" y="699197"/>
                        <a:pt x="507214" y="703575"/>
                      </a:cubicBezTo>
                      <a:cubicBezTo>
                        <a:pt x="508090" y="703575"/>
                        <a:pt x="508746" y="704013"/>
                        <a:pt x="509622" y="704232"/>
                      </a:cubicBezTo>
                      <a:cubicBezTo>
                        <a:pt x="525821" y="708391"/>
                        <a:pt x="542458" y="712113"/>
                        <a:pt x="559095" y="715177"/>
                      </a:cubicBezTo>
                      <a:cubicBezTo>
                        <a:pt x="564568" y="716272"/>
                        <a:pt x="570041" y="717147"/>
                        <a:pt x="575733" y="718242"/>
                      </a:cubicBezTo>
                      <a:cubicBezTo>
                        <a:pt x="587991" y="720431"/>
                        <a:pt x="600250" y="722401"/>
                        <a:pt x="612728" y="724152"/>
                      </a:cubicBezTo>
                      <a:cubicBezTo>
                        <a:pt x="618858" y="725028"/>
                        <a:pt x="625206" y="725904"/>
                        <a:pt x="631335" y="726560"/>
                      </a:cubicBezTo>
                      <a:cubicBezTo>
                        <a:pt x="643813" y="728093"/>
                        <a:pt x="656510" y="729187"/>
                        <a:pt x="669207" y="730063"/>
                      </a:cubicBezTo>
                      <a:cubicBezTo>
                        <a:pt x="674899" y="730501"/>
                        <a:pt x="680371" y="730939"/>
                        <a:pt x="686063" y="731377"/>
                      </a:cubicBezTo>
                      <a:cubicBezTo>
                        <a:pt x="704232" y="732471"/>
                        <a:pt x="722621" y="733128"/>
                        <a:pt x="741009" y="733128"/>
                      </a:cubicBezTo>
                      <a:cubicBezTo>
                        <a:pt x="759398" y="733128"/>
                        <a:pt x="777786" y="732471"/>
                        <a:pt x="795956" y="731377"/>
                      </a:cubicBezTo>
                      <a:cubicBezTo>
                        <a:pt x="801647" y="731158"/>
                        <a:pt x="807120" y="730501"/>
                        <a:pt x="812812" y="730063"/>
                      </a:cubicBezTo>
                      <a:cubicBezTo>
                        <a:pt x="825509" y="729187"/>
                        <a:pt x="838205" y="727874"/>
                        <a:pt x="850683" y="726560"/>
                      </a:cubicBezTo>
                      <a:cubicBezTo>
                        <a:pt x="857031" y="725904"/>
                        <a:pt x="863161" y="725028"/>
                        <a:pt x="869291" y="724152"/>
                      </a:cubicBezTo>
                      <a:cubicBezTo>
                        <a:pt x="881768" y="722401"/>
                        <a:pt x="894027" y="720431"/>
                        <a:pt x="906286" y="718242"/>
                      </a:cubicBezTo>
                      <a:cubicBezTo>
                        <a:pt x="911759" y="717147"/>
                        <a:pt x="917451" y="716272"/>
                        <a:pt x="922923" y="715177"/>
                      </a:cubicBezTo>
                      <a:cubicBezTo>
                        <a:pt x="939560" y="711894"/>
                        <a:pt x="955979" y="708172"/>
                        <a:pt x="972397" y="704232"/>
                      </a:cubicBezTo>
                      <a:cubicBezTo>
                        <a:pt x="973273" y="704232"/>
                        <a:pt x="973929" y="703794"/>
                        <a:pt x="974805" y="703575"/>
                      </a:cubicBezTo>
                      <a:cubicBezTo>
                        <a:pt x="991880" y="699197"/>
                        <a:pt x="1008736" y="694162"/>
                        <a:pt x="1025373" y="688908"/>
                      </a:cubicBezTo>
                      <a:cubicBezTo>
                        <a:pt x="1030627" y="687157"/>
                        <a:pt x="1035662" y="685406"/>
                        <a:pt x="1040696" y="683654"/>
                      </a:cubicBezTo>
                      <a:cubicBezTo>
                        <a:pt x="1052299" y="679714"/>
                        <a:pt x="1063901" y="675555"/>
                        <a:pt x="1075284" y="671395"/>
                      </a:cubicBezTo>
                      <a:cubicBezTo>
                        <a:pt x="1080976" y="669206"/>
                        <a:pt x="1086668" y="667017"/>
                        <a:pt x="1092578" y="664609"/>
                      </a:cubicBezTo>
                      <a:cubicBezTo>
                        <a:pt x="1103743" y="660012"/>
                        <a:pt x="1114688" y="655415"/>
                        <a:pt x="1125415" y="650599"/>
                      </a:cubicBezTo>
                      <a:cubicBezTo>
                        <a:pt x="1130450" y="648191"/>
                        <a:pt x="1135704" y="646002"/>
                        <a:pt x="1140738" y="643594"/>
                      </a:cubicBezTo>
                      <a:cubicBezTo>
                        <a:pt x="1154967" y="636808"/>
                        <a:pt x="1168978" y="629803"/>
                        <a:pt x="1182769" y="622578"/>
                      </a:cubicBezTo>
                      <a:cubicBezTo>
                        <a:pt x="1184302" y="621703"/>
                        <a:pt x="1185615" y="621046"/>
                        <a:pt x="1187147" y="620389"/>
                      </a:cubicBezTo>
                      <a:cubicBezTo>
                        <a:pt x="1202252" y="612290"/>
                        <a:pt x="1217138" y="603533"/>
                        <a:pt x="1231586" y="594558"/>
                      </a:cubicBezTo>
                      <a:cubicBezTo>
                        <a:pt x="1236183" y="591712"/>
                        <a:pt x="1240561" y="588866"/>
                        <a:pt x="1245158" y="586021"/>
                      </a:cubicBezTo>
                      <a:cubicBezTo>
                        <a:pt x="1255228" y="579453"/>
                        <a:pt x="1265298" y="572886"/>
                        <a:pt x="1275149" y="566100"/>
                      </a:cubicBezTo>
                      <a:cubicBezTo>
                        <a:pt x="1280184" y="562597"/>
                        <a:pt x="1285219" y="559095"/>
                        <a:pt x="1290035" y="555373"/>
                      </a:cubicBezTo>
                      <a:cubicBezTo>
                        <a:pt x="1299448" y="548587"/>
                        <a:pt x="1308861" y="541582"/>
                        <a:pt x="1317836" y="534358"/>
                      </a:cubicBezTo>
                      <a:cubicBezTo>
                        <a:pt x="1322434" y="530856"/>
                        <a:pt x="1326812" y="527353"/>
                        <a:pt x="1331409" y="523850"/>
                      </a:cubicBezTo>
                      <a:cubicBezTo>
                        <a:pt x="1343011" y="514437"/>
                        <a:pt x="1354175" y="504805"/>
                        <a:pt x="1365121" y="494954"/>
                      </a:cubicBezTo>
                      <a:cubicBezTo>
                        <a:pt x="1366872" y="493422"/>
                        <a:pt x="1368623" y="491889"/>
                        <a:pt x="1370375" y="490357"/>
                      </a:cubicBezTo>
                      <a:cubicBezTo>
                        <a:pt x="1383071" y="478974"/>
                        <a:pt x="1395111" y="467153"/>
                        <a:pt x="1407151" y="455113"/>
                      </a:cubicBezTo>
                      <a:cubicBezTo>
                        <a:pt x="1410873" y="451391"/>
                        <a:pt x="1414376" y="447451"/>
                        <a:pt x="1418097" y="443729"/>
                      </a:cubicBezTo>
                      <a:cubicBezTo>
                        <a:pt x="1426416" y="434973"/>
                        <a:pt x="1434515" y="426217"/>
                        <a:pt x="1442396" y="417460"/>
                      </a:cubicBezTo>
                      <a:cubicBezTo>
                        <a:pt x="1446555" y="412863"/>
                        <a:pt x="1450495" y="408266"/>
                        <a:pt x="1454436" y="403450"/>
                      </a:cubicBezTo>
                      <a:cubicBezTo>
                        <a:pt x="1461879" y="394694"/>
                        <a:pt x="1469103" y="385718"/>
                        <a:pt x="1476327" y="376743"/>
                      </a:cubicBezTo>
                      <a:cubicBezTo>
                        <a:pt x="1478297" y="374335"/>
                        <a:pt x="1480048" y="371927"/>
                        <a:pt x="1482019" y="369519"/>
                      </a:cubicBezTo>
                      <a:cubicBezTo>
                        <a:pt x="1404743" y="260502"/>
                        <a:pt x="1348703" y="135286"/>
                        <a:pt x="1320463" y="0"/>
                      </a:cubicBezTo>
                      <a:close/>
                    </a:path>
                  </a:pathLst>
                </a:custGeom>
                <a:solidFill>
                  <a:schemeClr val="accent5"/>
                </a:solidFill>
                <a:ln w="21877"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6A6D27AA-EADD-3848-C18D-3E369CF7821E}"/>
                    </a:ext>
                  </a:extLst>
                </p:cNvPr>
                <p:cNvSpPr/>
                <p:nvPr/>
              </p:nvSpPr>
              <p:spPr>
                <a:xfrm>
                  <a:off x="8183522" y="1880199"/>
                  <a:ext cx="15104" cy="10726"/>
                </a:xfrm>
                <a:custGeom>
                  <a:avLst/>
                  <a:gdLst>
                    <a:gd name="connsiteX0" fmla="*/ 0 w 15104"/>
                    <a:gd name="connsiteY0" fmla="*/ 0 h 10726"/>
                    <a:gd name="connsiteX1" fmla="*/ 15105 w 15104"/>
                    <a:gd name="connsiteY1" fmla="*/ 10727 h 10726"/>
                    <a:gd name="connsiteX2" fmla="*/ 0 w 15104"/>
                    <a:gd name="connsiteY2" fmla="*/ 0 h 10726"/>
                  </a:gdLst>
                  <a:ahLst/>
                  <a:cxnLst>
                    <a:cxn ang="0">
                      <a:pos x="connsiteX0" y="connsiteY0"/>
                    </a:cxn>
                    <a:cxn ang="0">
                      <a:pos x="connsiteX1" y="connsiteY1"/>
                    </a:cxn>
                    <a:cxn ang="0">
                      <a:pos x="connsiteX2" y="connsiteY2"/>
                    </a:cxn>
                  </a:cxnLst>
                  <a:rect l="l" t="t" r="r" b="b"/>
                  <a:pathLst>
                    <a:path w="15104" h="10726">
                      <a:moveTo>
                        <a:pt x="0" y="0"/>
                      </a:moveTo>
                      <a:cubicBezTo>
                        <a:pt x="5035" y="3503"/>
                        <a:pt x="10070" y="7224"/>
                        <a:pt x="15105" y="10727"/>
                      </a:cubicBezTo>
                      <a:cubicBezTo>
                        <a:pt x="10070" y="7005"/>
                        <a:pt x="5035" y="3503"/>
                        <a:pt x="0" y="0"/>
                      </a:cubicBezTo>
                      <a:close/>
                    </a:path>
                  </a:pathLst>
                </a:custGeom>
                <a:solidFill>
                  <a:srgbClr val="21409A"/>
                </a:solidFill>
                <a:ln w="21877"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F238E989-ACB7-E8AF-3AE3-EE824B3995B4}"/>
                    </a:ext>
                  </a:extLst>
                </p:cNvPr>
                <p:cNvSpPr/>
                <p:nvPr/>
              </p:nvSpPr>
              <p:spPr>
                <a:xfrm>
                  <a:off x="8140178" y="1851741"/>
                  <a:ext cx="13572" cy="8756"/>
                </a:xfrm>
                <a:custGeom>
                  <a:avLst/>
                  <a:gdLst>
                    <a:gd name="connsiteX0" fmla="*/ 0 w 13572"/>
                    <a:gd name="connsiteY0" fmla="*/ 0 h 8756"/>
                    <a:gd name="connsiteX1" fmla="*/ 13572 w 13572"/>
                    <a:gd name="connsiteY1" fmla="*/ 8756 h 8756"/>
                    <a:gd name="connsiteX2" fmla="*/ 0 w 13572"/>
                    <a:gd name="connsiteY2" fmla="*/ 0 h 8756"/>
                  </a:gdLst>
                  <a:ahLst/>
                  <a:cxnLst>
                    <a:cxn ang="0">
                      <a:pos x="connsiteX0" y="connsiteY0"/>
                    </a:cxn>
                    <a:cxn ang="0">
                      <a:pos x="connsiteX1" y="connsiteY1"/>
                    </a:cxn>
                    <a:cxn ang="0">
                      <a:pos x="connsiteX2" y="connsiteY2"/>
                    </a:cxn>
                  </a:cxnLst>
                  <a:rect l="l" t="t" r="r" b="b"/>
                  <a:pathLst>
                    <a:path w="13572" h="8756">
                      <a:moveTo>
                        <a:pt x="0" y="0"/>
                      </a:moveTo>
                      <a:cubicBezTo>
                        <a:pt x="4597" y="2846"/>
                        <a:pt x="9194" y="5911"/>
                        <a:pt x="13572" y="8756"/>
                      </a:cubicBezTo>
                      <a:cubicBezTo>
                        <a:pt x="8975" y="5911"/>
                        <a:pt x="4597" y="2846"/>
                        <a:pt x="0" y="0"/>
                      </a:cubicBezTo>
                      <a:close/>
                    </a:path>
                  </a:pathLst>
                </a:custGeom>
                <a:solidFill>
                  <a:srgbClr val="21409A"/>
                </a:solidFill>
                <a:ln w="21877"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07A5596B-4790-6E53-4977-56B1C6051B02}"/>
                    </a:ext>
                  </a:extLst>
                </p:cNvPr>
                <p:cNvSpPr/>
                <p:nvPr/>
              </p:nvSpPr>
              <p:spPr>
                <a:xfrm>
                  <a:off x="8226429" y="1911941"/>
                  <a:ext cx="13572" cy="10726"/>
                </a:xfrm>
                <a:custGeom>
                  <a:avLst/>
                  <a:gdLst>
                    <a:gd name="connsiteX0" fmla="*/ 0 w 13572"/>
                    <a:gd name="connsiteY0" fmla="*/ 0 h 10726"/>
                    <a:gd name="connsiteX1" fmla="*/ 13572 w 13572"/>
                    <a:gd name="connsiteY1" fmla="*/ 10727 h 10726"/>
                    <a:gd name="connsiteX2" fmla="*/ 0 w 13572"/>
                    <a:gd name="connsiteY2" fmla="*/ 0 h 10726"/>
                  </a:gdLst>
                  <a:ahLst/>
                  <a:cxnLst>
                    <a:cxn ang="0">
                      <a:pos x="connsiteX0" y="connsiteY0"/>
                    </a:cxn>
                    <a:cxn ang="0">
                      <a:pos x="connsiteX1" y="connsiteY1"/>
                    </a:cxn>
                    <a:cxn ang="0">
                      <a:pos x="connsiteX2" y="connsiteY2"/>
                    </a:cxn>
                  </a:cxnLst>
                  <a:rect l="l" t="t" r="r" b="b"/>
                  <a:pathLst>
                    <a:path w="13572" h="10726">
                      <a:moveTo>
                        <a:pt x="0" y="0"/>
                      </a:moveTo>
                      <a:cubicBezTo>
                        <a:pt x="4597" y="3503"/>
                        <a:pt x="9194" y="7005"/>
                        <a:pt x="13572" y="10727"/>
                      </a:cubicBezTo>
                      <a:cubicBezTo>
                        <a:pt x="9194" y="7005"/>
                        <a:pt x="4597" y="3503"/>
                        <a:pt x="0" y="0"/>
                      </a:cubicBezTo>
                      <a:close/>
                    </a:path>
                  </a:pathLst>
                </a:custGeom>
                <a:solidFill>
                  <a:srgbClr val="21409A"/>
                </a:solidFill>
                <a:ln w="21877"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84963DAF-2C83-52B6-9421-4F980BCDAD03}"/>
                    </a:ext>
                  </a:extLst>
                </p:cNvPr>
                <p:cNvSpPr/>
                <p:nvPr/>
              </p:nvSpPr>
              <p:spPr>
                <a:xfrm>
                  <a:off x="8034007" y="1795481"/>
                  <a:ext cx="15761" cy="7005"/>
                </a:xfrm>
                <a:custGeom>
                  <a:avLst/>
                  <a:gdLst>
                    <a:gd name="connsiteX0" fmla="*/ 0 w 15761"/>
                    <a:gd name="connsiteY0" fmla="*/ 0 h 7005"/>
                    <a:gd name="connsiteX1" fmla="*/ 15762 w 15761"/>
                    <a:gd name="connsiteY1" fmla="*/ 7005 h 7005"/>
                    <a:gd name="connsiteX2" fmla="*/ 0 w 15761"/>
                    <a:gd name="connsiteY2" fmla="*/ 0 h 7005"/>
                  </a:gdLst>
                  <a:ahLst/>
                  <a:cxnLst>
                    <a:cxn ang="0">
                      <a:pos x="connsiteX0" y="connsiteY0"/>
                    </a:cxn>
                    <a:cxn ang="0">
                      <a:pos x="connsiteX1" y="connsiteY1"/>
                    </a:cxn>
                    <a:cxn ang="0">
                      <a:pos x="connsiteX2" y="connsiteY2"/>
                    </a:cxn>
                  </a:cxnLst>
                  <a:rect l="l" t="t" r="r" b="b"/>
                  <a:pathLst>
                    <a:path w="15761" h="7005">
                      <a:moveTo>
                        <a:pt x="0" y="0"/>
                      </a:moveTo>
                      <a:cubicBezTo>
                        <a:pt x="5254" y="2408"/>
                        <a:pt x="10508" y="4597"/>
                        <a:pt x="15762" y="7005"/>
                      </a:cubicBezTo>
                      <a:cubicBezTo>
                        <a:pt x="10508" y="4597"/>
                        <a:pt x="5254" y="2189"/>
                        <a:pt x="0" y="0"/>
                      </a:cubicBezTo>
                      <a:close/>
                    </a:path>
                  </a:pathLst>
                </a:custGeom>
                <a:solidFill>
                  <a:srgbClr val="21409A"/>
                </a:solidFill>
                <a:ln w="21877"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1757ADF6-CF3F-BB27-DEB4-EABADA93BFF6}"/>
                    </a:ext>
                  </a:extLst>
                </p:cNvPr>
                <p:cNvSpPr/>
                <p:nvPr/>
              </p:nvSpPr>
              <p:spPr>
                <a:xfrm>
                  <a:off x="7467469" y="1727838"/>
                  <a:ext cx="16856" cy="3064"/>
                </a:xfrm>
                <a:custGeom>
                  <a:avLst/>
                  <a:gdLst>
                    <a:gd name="connsiteX0" fmla="*/ 0 w 16856"/>
                    <a:gd name="connsiteY0" fmla="*/ 3065 h 3064"/>
                    <a:gd name="connsiteX1" fmla="*/ 16856 w 16856"/>
                    <a:gd name="connsiteY1" fmla="*/ 0 h 3064"/>
                    <a:gd name="connsiteX2" fmla="*/ 0 w 16856"/>
                    <a:gd name="connsiteY2" fmla="*/ 3065 h 3064"/>
                  </a:gdLst>
                  <a:ahLst/>
                  <a:cxnLst>
                    <a:cxn ang="0">
                      <a:pos x="connsiteX0" y="connsiteY0"/>
                    </a:cxn>
                    <a:cxn ang="0">
                      <a:pos x="connsiteX1" y="connsiteY1"/>
                    </a:cxn>
                    <a:cxn ang="0">
                      <a:pos x="connsiteX2" y="connsiteY2"/>
                    </a:cxn>
                  </a:cxnLst>
                  <a:rect l="l" t="t" r="r" b="b"/>
                  <a:pathLst>
                    <a:path w="16856" h="3064">
                      <a:moveTo>
                        <a:pt x="0" y="3065"/>
                      </a:moveTo>
                      <a:cubicBezTo>
                        <a:pt x="5692" y="1970"/>
                        <a:pt x="11383" y="1095"/>
                        <a:pt x="16856" y="0"/>
                      </a:cubicBezTo>
                      <a:cubicBezTo>
                        <a:pt x="11165" y="1095"/>
                        <a:pt x="5473" y="1970"/>
                        <a:pt x="0" y="3065"/>
                      </a:cubicBezTo>
                      <a:close/>
                    </a:path>
                  </a:pathLst>
                </a:custGeom>
                <a:solidFill>
                  <a:srgbClr val="21409A"/>
                </a:solidFill>
                <a:ln w="21877"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91986E5B-F291-507A-4923-CB4971578009}"/>
                    </a:ext>
                  </a:extLst>
                </p:cNvPr>
                <p:cNvSpPr/>
                <p:nvPr/>
              </p:nvSpPr>
              <p:spPr>
                <a:xfrm>
                  <a:off x="7983876" y="1774685"/>
                  <a:ext cx="17294" cy="6786"/>
                </a:xfrm>
                <a:custGeom>
                  <a:avLst/>
                  <a:gdLst>
                    <a:gd name="connsiteX0" fmla="*/ 0 w 17294"/>
                    <a:gd name="connsiteY0" fmla="*/ 0 h 6786"/>
                    <a:gd name="connsiteX1" fmla="*/ 17294 w 17294"/>
                    <a:gd name="connsiteY1" fmla="*/ 6786 h 6786"/>
                    <a:gd name="connsiteX2" fmla="*/ 0 w 17294"/>
                    <a:gd name="connsiteY2" fmla="*/ 0 h 6786"/>
                  </a:gdLst>
                  <a:ahLst/>
                  <a:cxnLst>
                    <a:cxn ang="0">
                      <a:pos x="connsiteX0" y="connsiteY0"/>
                    </a:cxn>
                    <a:cxn ang="0">
                      <a:pos x="connsiteX1" y="connsiteY1"/>
                    </a:cxn>
                    <a:cxn ang="0">
                      <a:pos x="connsiteX2" y="connsiteY2"/>
                    </a:cxn>
                  </a:cxnLst>
                  <a:rect l="l" t="t" r="r" b="b"/>
                  <a:pathLst>
                    <a:path w="17294" h="6786">
                      <a:moveTo>
                        <a:pt x="0" y="0"/>
                      </a:moveTo>
                      <a:cubicBezTo>
                        <a:pt x="5911" y="2189"/>
                        <a:pt x="11602" y="4597"/>
                        <a:pt x="17294" y="6786"/>
                      </a:cubicBezTo>
                      <a:cubicBezTo>
                        <a:pt x="11602" y="4378"/>
                        <a:pt x="5692" y="2189"/>
                        <a:pt x="0" y="0"/>
                      </a:cubicBezTo>
                      <a:close/>
                    </a:path>
                  </a:pathLst>
                </a:custGeom>
                <a:solidFill>
                  <a:srgbClr val="21409A"/>
                </a:solidFill>
                <a:ln w="21877"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1AC4DE2C-9B38-8BD3-8271-2A305203B0CF}"/>
                    </a:ext>
                  </a:extLst>
                </p:cNvPr>
                <p:cNvSpPr/>
                <p:nvPr/>
              </p:nvSpPr>
              <p:spPr>
                <a:xfrm>
                  <a:off x="7880333" y="1741849"/>
                  <a:ext cx="3283" cy="656"/>
                </a:xfrm>
                <a:custGeom>
                  <a:avLst/>
                  <a:gdLst>
                    <a:gd name="connsiteX0" fmla="*/ 0 w 3283"/>
                    <a:gd name="connsiteY0" fmla="*/ 0 h 656"/>
                    <a:gd name="connsiteX1" fmla="*/ 3284 w 3283"/>
                    <a:gd name="connsiteY1" fmla="*/ 657 h 656"/>
                    <a:gd name="connsiteX2" fmla="*/ 0 w 3283"/>
                    <a:gd name="connsiteY2" fmla="*/ 0 h 656"/>
                  </a:gdLst>
                  <a:ahLst/>
                  <a:cxnLst>
                    <a:cxn ang="0">
                      <a:pos x="connsiteX0" y="connsiteY0"/>
                    </a:cxn>
                    <a:cxn ang="0">
                      <a:pos x="connsiteX1" y="connsiteY1"/>
                    </a:cxn>
                    <a:cxn ang="0">
                      <a:pos x="connsiteX2" y="connsiteY2"/>
                    </a:cxn>
                  </a:cxnLst>
                  <a:rect l="l" t="t" r="r" b="b"/>
                  <a:pathLst>
                    <a:path w="3283" h="656">
                      <a:moveTo>
                        <a:pt x="0" y="0"/>
                      </a:moveTo>
                      <a:cubicBezTo>
                        <a:pt x="0" y="0"/>
                        <a:pt x="2189" y="438"/>
                        <a:pt x="3284" y="657"/>
                      </a:cubicBezTo>
                      <a:cubicBezTo>
                        <a:pt x="2189" y="438"/>
                        <a:pt x="1094" y="219"/>
                        <a:pt x="0" y="0"/>
                      </a:cubicBezTo>
                      <a:close/>
                    </a:path>
                  </a:pathLst>
                </a:custGeom>
                <a:solidFill>
                  <a:srgbClr val="21409A"/>
                </a:solidFill>
                <a:ln w="21877"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12EEB8A4-E36A-671B-FF85-A9438AA6ECA9}"/>
                    </a:ext>
                  </a:extLst>
                </p:cNvPr>
                <p:cNvSpPr/>
                <p:nvPr/>
              </p:nvSpPr>
              <p:spPr>
                <a:xfrm>
                  <a:off x="7933965" y="1757172"/>
                  <a:ext cx="15761" cy="5253"/>
                </a:xfrm>
                <a:custGeom>
                  <a:avLst/>
                  <a:gdLst>
                    <a:gd name="connsiteX0" fmla="*/ 0 w 15761"/>
                    <a:gd name="connsiteY0" fmla="*/ 0 h 5253"/>
                    <a:gd name="connsiteX1" fmla="*/ 15762 w 15761"/>
                    <a:gd name="connsiteY1" fmla="*/ 5254 h 5253"/>
                    <a:gd name="connsiteX2" fmla="*/ 0 w 15761"/>
                    <a:gd name="connsiteY2" fmla="*/ 0 h 5253"/>
                  </a:gdLst>
                  <a:ahLst/>
                  <a:cxnLst>
                    <a:cxn ang="0">
                      <a:pos x="connsiteX0" y="connsiteY0"/>
                    </a:cxn>
                    <a:cxn ang="0">
                      <a:pos x="connsiteX1" y="connsiteY1"/>
                    </a:cxn>
                    <a:cxn ang="0">
                      <a:pos x="connsiteX2" y="connsiteY2"/>
                    </a:cxn>
                  </a:cxnLst>
                  <a:rect l="l" t="t" r="r" b="b"/>
                  <a:pathLst>
                    <a:path w="15761" h="5253">
                      <a:moveTo>
                        <a:pt x="0" y="0"/>
                      </a:moveTo>
                      <a:cubicBezTo>
                        <a:pt x="5254" y="1751"/>
                        <a:pt x="10508" y="3503"/>
                        <a:pt x="15762" y="5254"/>
                      </a:cubicBezTo>
                      <a:cubicBezTo>
                        <a:pt x="10508" y="3503"/>
                        <a:pt x="5254" y="1532"/>
                        <a:pt x="0" y="0"/>
                      </a:cubicBezTo>
                      <a:close/>
                    </a:path>
                  </a:pathLst>
                </a:custGeom>
                <a:solidFill>
                  <a:srgbClr val="21409A"/>
                </a:solidFill>
                <a:ln w="21877"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E459E589-AB1F-2BD6-0091-7D858E57349A}"/>
                    </a:ext>
                  </a:extLst>
                </p:cNvPr>
                <p:cNvSpPr/>
                <p:nvPr/>
              </p:nvSpPr>
              <p:spPr>
                <a:xfrm>
                  <a:off x="7298033" y="1774685"/>
                  <a:ext cx="17293" cy="6786"/>
                </a:xfrm>
                <a:custGeom>
                  <a:avLst/>
                  <a:gdLst>
                    <a:gd name="connsiteX0" fmla="*/ 0 w 17293"/>
                    <a:gd name="connsiteY0" fmla="*/ 6786 h 6786"/>
                    <a:gd name="connsiteX1" fmla="*/ 17294 w 17293"/>
                    <a:gd name="connsiteY1" fmla="*/ 0 h 6786"/>
                    <a:gd name="connsiteX2" fmla="*/ 0 w 17293"/>
                    <a:gd name="connsiteY2" fmla="*/ 6786 h 6786"/>
                  </a:gdLst>
                  <a:ahLst/>
                  <a:cxnLst>
                    <a:cxn ang="0">
                      <a:pos x="connsiteX0" y="connsiteY0"/>
                    </a:cxn>
                    <a:cxn ang="0">
                      <a:pos x="connsiteX1" y="connsiteY1"/>
                    </a:cxn>
                    <a:cxn ang="0">
                      <a:pos x="connsiteX2" y="connsiteY2"/>
                    </a:cxn>
                  </a:cxnLst>
                  <a:rect l="l" t="t" r="r" b="b"/>
                  <a:pathLst>
                    <a:path w="17293" h="6786">
                      <a:moveTo>
                        <a:pt x="0" y="6786"/>
                      </a:moveTo>
                      <a:cubicBezTo>
                        <a:pt x="5692" y="4378"/>
                        <a:pt x="11602" y="2189"/>
                        <a:pt x="17294" y="0"/>
                      </a:cubicBezTo>
                      <a:cubicBezTo>
                        <a:pt x="11383" y="2189"/>
                        <a:pt x="5692" y="4597"/>
                        <a:pt x="0" y="6786"/>
                      </a:cubicBezTo>
                      <a:close/>
                    </a:path>
                  </a:pathLst>
                </a:custGeom>
                <a:solidFill>
                  <a:srgbClr val="21409A"/>
                </a:solidFill>
                <a:ln w="21877"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7F4152B8-03C9-F018-C000-82B3C53A9A96}"/>
                    </a:ext>
                  </a:extLst>
                </p:cNvPr>
                <p:cNvSpPr/>
                <p:nvPr/>
              </p:nvSpPr>
              <p:spPr>
                <a:xfrm>
                  <a:off x="7415587" y="1741849"/>
                  <a:ext cx="3283" cy="656"/>
                </a:xfrm>
                <a:custGeom>
                  <a:avLst/>
                  <a:gdLst>
                    <a:gd name="connsiteX0" fmla="*/ 0 w 3283"/>
                    <a:gd name="connsiteY0" fmla="*/ 657 h 656"/>
                    <a:gd name="connsiteX1" fmla="*/ 3284 w 3283"/>
                    <a:gd name="connsiteY1" fmla="*/ 0 h 656"/>
                    <a:gd name="connsiteX2" fmla="*/ 0 w 3283"/>
                    <a:gd name="connsiteY2" fmla="*/ 657 h 656"/>
                  </a:gdLst>
                  <a:ahLst/>
                  <a:cxnLst>
                    <a:cxn ang="0">
                      <a:pos x="connsiteX0" y="connsiteY0"/>
                    </a:cxn>
                    <a:cxn ang="0">
                      <a:pos x="connsiteX1" y="connsiteY1"/>
                    </a:cxn>
                    <a:cxn ang="0">
                      <a:pos x="connsiteX2" y="connsiteY2"/>
                    </a:cxn>
                  </a:cxnLst>
                  <a:rect l="l" t="t" r="r" b="b"/>
                  <a:pathLst>
                    <a:path w="3283" h="656">
                      <a:moveTo>
                        <a:pt x="0" y="657"/>
                      </a:moveTo>
                      <a:cubicBezTo>
                        <a:pt x="0" y="657"/>
                        <a:pt x="2189" y="219"/>
                        <a:pt x="3284" y="0"/>
                      </a:cubicBezTo>
                      <a:cubicBezTo>
                        <a:pt x="2189" y="219"/>
                        <a:pt x="1095" y="438"/>
                        <a:pt x="0" y="657"/>
                      </a:cubicBezTo>
                      <a:close/>
                    </a:path>
                  </a:pathLst>
                </a:custGeom>
                <a:solidFill>
                  <a:srgbClr val="21409A"/>
                </a:solidFill>
                <a:ln w="21877"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474E3524-FE77-343C-16EF-DC1202E5EFCC}"/>
                    </a:ext>
                  </a:extLst>
                </p:cNvPr>
                <p:cNvSpPr/>
                <p:nvPr/>
              </p:nvSpPr>
              <p:spPr>
                <a:xfrm>
                  <a:off x="7349476" y="1757172"/>
                  <a:ext cx="15761" cy="5253"/>
                </a:xfrm>
                <a:custGeom>
                  <a:avLst/>
                  <a:gdLst>
                    <a:gd name="connsiteX0" fmla="*/ 0 w 15761"/>
                    <a:gd name="connsiteY0" fmla="*/ 5254 h 5253"/>
                    <a:gd name="connsiteX1" fmla="*/ 15762 w 15761"/>
                    <a:gd name="connsiteY1" fmla="*/ 0 h 5253"/>
                    <a:gd name="connsiteX2" fmla="*/ 0 w 15761"/>
                    <a:gd name="connsiteY2" fmla="*/ 5254 h 5253"/>
                  </a:gdLst>
                  <a:ahLst/>
                  <a:cxnLst>
                    <a:cxn ang="0">
                      <a:pos x="connsiteX0" y="connsiteY0"/>
                    </a:cxn>
                    <a:cxn ang="0">
                      <a:pos x="connsiteX1" y="connsiteY1"/>
                    </a:cxn>
                    <a:cxn ang="0">
                      <a:pos x="connsiteX2" y="connsiteY2"/>
                    </a:cxn>
                  </a:cxnLst>
                  <a:rect l="l" t="t" r="r" b="b"/>
                  <a:pathLst>
                    <a:path w="15761" h="5253">
                      <a:moveTo>
                        <a:pt x="0" y="5254"/>
                      </a:moveTo>
                      <a:cubicBezTo>
                        <a:pt x="5254" y="3503"/>
                        <a:pt x="10508" y="1532"/>
                        <a:pt x="15762" y="0"/>
                      </a:cubicBezTo>
                      <a:cubicBezTo>
                        <a:pt x="10508" y="1751"/>
                        <a:pt x="5254" y="3503"/>
                        <a:pt x="0" y="5254"/>
                      </a:cubicBezTo>
                      <a:close/>
                    </a:path>
                  </a:pathLst>
                </a:custGeom>
                <a:solidFill>
                  <a:srgbClr val="21409A"/>
                </a:solidFill>
                <a:ln w="21877"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BA0579A8-0D33-1838-F3EA-E9F85B038DB0}"/>
                    </a:ext>
                  </a:extLst>
                </p:cNvPr>
                <p:cNvSpPr/>
                <p:nvPr/>
              </p:nvSpPr>
              <p:spPr>
                <a:xfrm>
                  <a:off x="7814878" y="1727838"/>
                  <a:ext cx="16856" cy="3064"/>
                </a:xfrm>
                <a:custGeom>
                  <a:avLst/>
                  <a:gdLst>
                    <a:gd name="connsiteX0" fmla="*/ 0 w 16856"/>
                    <a:gd name="connsiteY0" fmla="*/ 0 h 3064"/>
                    <a:gd name="connsiteX1" fmla="*/ 16856 w 16856"/>
                    <a:gd name="connsiteY1" fmla="*/ 3065 h 3064"/>
                    <a:gd name="connsiteX2" fmla="*/ 0 w 16856"/>
                    <a:gd name="connsiteY2" fmla="*/ 0 h 3064"/>
                  </a:gdLst>
                  <a:ahLst/>
                  <a:cxnLst>
                    <a:cxn ang="0">
                      <a:pos x="connsiteX0" y="connsiteY0"/>
                    </a:cxn>
                    <a:cxn ang="0">
                      <a:pos x="connsiteX1" y="connsiteY1"/>
                    </a:cxn>
                    <a:cxn ang="0">
                      <a:pos x="connsiteX2" y="connsiteY2"/>
                    </a:cxn>
                  </a:cxnLst>
                  <a:rect l="l" t="t" r="r" b="b"/>
                  <a:pathLst>
                    <a:path w="16856" h="3064">
                      <a:moveTo>
                        <a:pt x="0" y="0"/>
                      </a:moveTo>
                      <a:cubicBezTo>
                        <a:pt x="5692" y="1095"/>
                        <a:pt x="11384" y="1970"/>
                        <a:pt x="16856" y="3065"/>
                      </a:cubicBezTo>
                      <a:cubicBezTo>
                        <a:pt x="11165" y="1970"/>
                        <a:pt x="5473" y="1095"/>
                        <a:pt x="0" y="0"/>
                      </a:cubicBezTo>
                      <a:close/>
                    </a:path>
                  </a:pathLst>
                </a:custGeom>
                <a:solidFill>
                  <a:srgbClr val="21409A"/>
                </a:solidFill>
                <a:ln w="21877"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0BFE69C6-62DE-E923-78FB-19194013FAD9}"/>
                    </a:ext>
                  </a:extLst>
                </p:cNvPr>
                <p:cNvSpPr/>
                <p:nvPr/>
              </p:nvSpPr>
              <p:spPr>
                <a:xfrm>
                  <a:off x="8273713" y="1951345"/>
                  <a:ext cx="5253" cy="4597"/>
                </a:xfrm>
                <a:custGeom>
                  <a:avLst/>
                  <a:gdLst>
                    <a:gd name="connsiteX0" fmla="*/ 0 w 5253"/>
                    <a:gd name="connsiteY0" fmla="*/ 0 h 4597"/>
                    <a:gd name="connsiteX1" fmla="*/ 5254 w 5253"/>
                    <a:gd name="connsiteY1" fmla="*/ 4597 h 4597"/>
                    <a:gd name="connsiteX2" fmla="*/ 0 w 5253"/>
                    <a:gd name="connsiteY2" fmla="*/ 0 h 4597"/>
                  </a:gdLst>
                  <a:ahLst/>
                  <a:cxnLst>
                    <a:cxn ang="0">
                      <a:pos x="connsiteX0" y="connsiteY0"/>
                    </a:cxn>
                    <a:cxn ang="0">
                      <a:pos x="connsiteX1" y="connsiteY1"/>
                    </a:cxn>
                    <a:cxn ang="0">
                      <a:pos x="connsiteX2" y="connsiteY2"/>
                    </a:cxn>
                  </a:cxnLst>
                  <a:rect l="l" t="t" r="r" b="b"/>
                  <a:pathLst>
                    <a:path w="5253" h="4597">
                      <a:moveTo>
                        <a:pt x="0" y="0"/>
                      </a:moveTo>
                      <a:cubicBezTo>
                        <a:pt x="1751" y="1532"/>
                        <a:pt x="3503" y="3065"/>
                        <a:pt x="5254" y="4597"/>
                      </a:cubicBezTo>
                      <a:cubicBezTo>
                        <a:pt x="3503" y="3065"/>
                        <a:pt x="1751" y="1532"/>
                        <a:pt x="0" y="0"/>
                      </a:cubicBezTo>
                      <a:close/>
                    </a:path>
                  </a:pathLst>
                </a:custGeom>
                <a:solidFill>
                  <a:srgbClr val="21409A"/>
                </a:solidFill>
                <a:ln w="21877"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2E114C43-5A11-2467-D16D-644F861134EF}"/>
                    </a:ext>
                  </a:extLst>
                </p:cNvPr>
                <p:cNvSpPr/>
                <p:nvPr/>
              </p:nvSpPr>
              <p:spPr>
                <a:xfrm>
                  <a:off x="7704548" y="1714704"/>
                  <a:ext cx="17293" cy="1313"/>
                </a:xfrm>
                <a:custGeom>
                  <a:avLst/>
                  <a:gdLst>
                    <a:gd name="connsiteX0" fmla="*/ 0 w 17293"/>
                    <a:gd name="connsiteY0" fmla="*/ 0 h 1313"/>
                    <a:gd name="connsiteX1" fmla="*/ 17293 w 17293"/>
                    <a:gd name="connsiteY1" fmla="*/ 1313 h 1313"/>
                    <a:gd name="connsiteX2" fmla="*/ 0 w 17293"/>
                    <a:gd name="connsiteY2" fmla="*/ 0 h 1313"/>
                  </a:gdLst>
                  <a:ahLst/>
                  <a:cxnLst>
                    <a:cxn ang="0">
                      <a:pos x="connsiteX0" y="connsiteY0"/>
                    </a:cxn>
                    <a:cxn ang="0">
                      <a:pos x="connsiteX1" y="connsiteY1"/>
                    </a:cxn>
                    <a:cxn ang="0">
                      <a:pos x="connsiteX2" y="connsiteY2"/>
                    </a:cxn>
                  </a:cxnLst>
                  <a:rect l="l" t="t" r="r" b="b"/>
                  <a:pathLst>
                    <a:path w="17293" h="1313">
                      <a:moveTo>
                        <a:pt x="0" y="0"/>
                      </a:moveTo>
                      <a:cubicBezTo>
                        <a:pt x="5691" y="438"/>
                        <a:pt x="11602" y="876"/>
                        <a:pt x="17293" y="1313"/>
                      </a:cubicBezTo>
                      <a:cubicBezTo>
                        <a:pt x="11602" y="876"/>
                        <a:pt x="5910" y="438"/>
                        <a:pt x="0" y="0"/>
                      </a:cubicBezTo>
                      <a:close/>
                    </a:path>
                  </a:pathLst>
                </a:custGeom>
                <a:solidFill>
                  <a:srgbClr val="21409A"/>
                </a:solidFill>
                <a:ln w="21877"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B2189E51-C7B8-C175-F1D6-352DBF8B7AAD}"/>
                    </a:ext>
                  </a:extLst>
                </p:cNvPr>
                <p:cNvSpPr/>
                <p:nvPr/>
              </p:nvSpPr>
              <p:spPr>
                <a:xfrm>
                  <a:off x="7520883" y="1719739"/>
                  <a:ext cx="19045" cy="2408"/>
                </a:xfrm>
                <a:custGeom>
                  <a:avLst/>
                  <a:gdLst>
                    <a:gd name="connsiteX0" fmla="*/ 0 w 19045"/>
                    <a:gd name="connsiteY0" fmla="*/ 2408 h 2408"/>
                    <a:gd name="connsiteX1" fmla="*/ 19045 w 19045"/>
                    <a:gd name="connsiteY1" fmla="*/ 0 h 2408"/>
                    <a:gd name="connsiteX2" fmla="*/ 0 w 19045"/>
                    <a:gd name="connsiteY2" fmla="*/ 2408 h 2408"/>
                  </a:gdLst>
                  <a:ahLst/>
                  <a:cxnLst>
                    <a:cxn ang="0">
                      <a:pos x="connsiteX0" y="connsiteY0"/>
                    </a:cxn>
                    <a:cxn ang="0">
                      <a:pos x="connsiteX1" y="connsiteY1"/>
                    </a:cxn>
                    <a:cxn ang="0">
                      <a:pos x="connsiteX2" y="connsiteY2"/>
                    </a:cxn>
                  </a:cxnLst>
                  <a:rect l="l" t="t" r="r" b="b"/>
                  <a:pathLst>
                    <a:path w="19045" h="2408">
                      <a:moveTo>
                        <a:pt x="0" y="2408"/>
                      </a:moveTo>
                      <a:cubicBezTo>
                        <a:pt x="6349" y="1532"/>
                        <a:pt x="12697" y="657"/>
                        <a:pt x="19045" y="0"/>
                      </a:cubicBezTo>
                      <a:cubicBezTo>
                        <a:pt x="12697" y="657"/>
                        <a:pt x="6349" y="1532"/>
                        <a:pt x="0" y="2408"/>
                      </a:cubicBezTo>
                      <a:close/>
                    </a:path>
                  </a:pathLst>
                </a:custGeom>
                <a:solidFill>
                  <a:srgbClr val="21409A"/>
                </a:solidFill>
                <a:ln w="21877"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1163E08B-59C6-1AFE-2C6D-A2A2D2D71573}"/>
                    </a:ext>
                  </a:extLst>
                </p:cNvPr>
                <p:cNvSpPr/>
                <p:nvPr/>
              </p:nvSpPr>
              <p:spPr>
                <a:xfrm>
                  <a:off x="7577361" y="1714704"/>
                  <a:ext cx="17294" cy="1313"/>
                </a:xfrm>
                <a:custGeom>
                  <a:avLst/>
                  <a:gdLst>
                    <a:gd name="connsiteX0" fmla="*/ 0 w 17294"/>
                    <a:gd name="connsiteY0" fmla="*/ 1313 h 1313"/>
                    <a:gd name="connsiteX1" fmla="*/ 17294 w 17294"/>
                    <a:gd name="connsiteY1" fmla="*/ 0 h 1313"/>
                    <a:gd name="connsiteX2" fmla="*/ 0 w 17294"/>
                    <a:gd name="connsiteY2" fmla="*/ 1313 h 1313"/>
                  </a:gdLst>
                  <a:ahLst/>
                  <a:cxnLst>
                    <a:cxn ang="0">
                      <a:pos x="connsiteX0" y="connsiteY0"/>
                    </a:cxn>
                    <a:cxn ang="0">
                      <a:pos x="connsiteX1" y="connsiteY1"/>
                    </a:cxn>
                    <a:cxn ang="0">
                      <a:pos x="connsiteX2" y="connsiteY2"/>
                    </a:cxn>
                  </a:cxnLst>
                  <a:rect l="l" t="t" r="r" b="b"/>
                  <a:pathLst>
                    <a:path w="17294" h="1313">
                      <a:moveTo>
                        <a:pt x="0" y="1313"/>
                      </a:moveTo>
                      <a:cubicBezTo>
                        <a:pt x="5692" y="876"/>
                        <a:pt x="11383" y="438"/>
                        <a:pt x="17294" y="0"/>
                      </a:cubicBezTo>
                      <a:cubicBezTo>
                        <a:pt x="11602" y="438"/>
                        <a:pt x="5692" y="876"/>
                        <a:pt x="0" y="1313"/>
                      </a:cubicBezTo>
                      <a:close/>
                    </a:path>
                  </a:pathLst>
                </a:custGeom>
                <a:solidFill>
                  <a:srgbClr val="21409A"/>
                </a:solidFill>
                <a:ln w="21877"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328BF95A-A111-F011-AC4E-1BFB927EDFFC}"/>
                    </a:ext>
                  </a:extLst>
                </p:cNvPr>
                <p:cNvSpPr/>
                <p:nvPr/>
              </p:nvSpPr>
              <p:spPr>
                <a:xfrm>
                  <a:off x="8385138" y="2069775"/>
                  <a:ext cx="5691" cy="7224"/>
                </a:xfrm>
                <a:custGeom>
                  <a:avLst/>
                  <a:gdLst>
                    <a:gd name="connsiteX0" fmla="*/ 5691 w 5691"/>
                    <a:gd name="connsiteY0" fmla="*/ 7005 h 7224"/>
                    <a:gd name="connsiteX1" fmla="*/ 0 w 5691"/>
                    <a:gd name="connsiteY1" fmla="*/ 0 h 7224"/>
                    <a:gd name="connsiteX2" fmla="*/ 5691 w 5691"/>
                    <a:gd name="connsiteY2" fmla="*/ 7224 h 7224"/>
                    <a:gd name="connsiteX3" fmla="*/ 5691 w 5691"/>
                    <a:gd name="connsiteY3" fmla="*/ 7224 h 7224"/>
                  </a:gdLst>
                  <a:ahLst/>
                  <a:cxnLst>
                    <a:cxn ang="0">
                      <a:pos x="connsiteX0" y="connsiteY0"/>
                    </a:cxn>
                    <a:cxn ang="0">
                      <a:pos x="connsiteX1" y="connsiteY1"/>
                    </a:cxn>
                    <a:cxn ang="0">
                      <a:pos x="connsiteX2" y="connsiteY2"/>
                    </a:cxn>
                    <a:cxn ang="0">
                      <a:pos x="connsiteX3" y="connsiteY3"/>
                    </a:cxn>
                  </a:cxnLst>
                  <a:rect l="l" t="t" r="r" b="b"/>
                  <a:pathLst>
                    <a:path w="5691" h="7224">
                      <a:moveTo>
                        <a:pt x="5691" y="7005"/>
                      </a:moveTo>
                      <a:cubicBezTo>
                        <a:pt x="3940" y="4597"/>
                        <a:pt x="1751" y="2408"/>
                        <a:pt x="0" y="0"/>
                      </a:cubicBezTo>
                      <a:cubicBezTo>
                        <a:pt x="1970" y="2408"/>
                        <a:pt x="3721" y="4816"/>
                        <a:pt x="5691" y="7224"/>
                      </a:cubicBezTo>
                      <a:cubicBezTo>
                        <a:pt x="5691" y="7224"/>
                        <a:pt x="5691" y="7224"/>
                        <a:pt x="5691" y="7224"/>
                      </a:cubicBezTo>
                      <a:close/>
                    </a:path>
                  </a:pathLst>
                </a:custGeom>
                <a:solidFill>
                  <a:srgbClr val="21409A"/>
                </a:solidFill>
                <a:ln w="21877"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A159E297-F286-C394-BB42-629AFDB06DDC}"/>
                    </a:ext>
                  </a:extLst>
                </p:cNvPr>
                <p:cNvSpPr/>
                <p:nvPr/>
              </p:nvSpPr>
              <p:spPr>
                <a:xfrm>
                  <a:off x="7759275" y="1719739"/>
                  <a:ext cx="19045" cy="2408"/>
                </a:xfrm>
                <a:custGeom>
                  <a:avLst/>
                  <a:gdLst>
                    <a:gd name="connsiteX0" fmla="*/ 0 w 19045"/>
                    <a:gd name="connsiteY0" fmla="*/ 0 h 2408"/>
                    <a:gd name="connsiteX1" fmla="*/ 19045 w 19045"/>
                    <a:gd name="connsiteY1" fmla="*/ 2408 h 2408"/>
                    <a:gd name="connsiteX2" fmla="*/ 0 w 19045"/>
                    <a:gd name="connsiteY2" fmla="*/ 0 h 2408"/>
                  </a:gdLst>
                  <a:ahLst/>
                  <a:cxnLst>
                    <a:cxn ang="0">
                      <a:pos x="connsiteX0" y="connsiteY0"/>
                    </a:cxn>
                    <a:cxn ang="0">
                      <a:pos x="connsiteX1" y="connsiteY1"/>
                    </a:cxn>
                    <a:cxn ang="0">
                      <a:pos x="connsiteX2" y="connsiteY2"/>
                    </a:cxn>
                  </a:cxnLst>
                  <a:rect l="l" t="t" r="r" b="b"/>
                  <a:pathLst>
                    <a:path w="19045" h="2408">
                      <a:moveTo>
                        <a:pt x="0" y="0"/>
                      </a:moveTo>
                      <a:cubicBezTo>
                        <a:pt x="6348" y="657"/>
                        <a:pt x="12696" y="1532"/>
                        <a:pt x="19045" y="2408"/>
                      </a:cubicBezTo>
                      <a:cubicBezTo>
                        <a:pt x="12696" y="1532"/>
                        <a:pt x="6348" y="657"/>
                        <a:pt x="0" y="0"/>
                      </a:cubicBezTo>
                      <a:close/>
                    </a:path>
                  </a:pathLst>
                </a:custGeom>
                <a:solidFill>
                  <a:srgbClr val="21409A"/>
                </a:solidFill>
                <a:ln w="21877"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CCC8E742-3AA7-38C8-FAAF-115C17348F83}"/>
                    </a:ext>
                  </a:extLst>
                </p:cNvPr>
                <p:cNvSpPr/>
                <p:nvPr/>
              </p:nvSpPr>
              <p:spPr>
                <a:xfrm>
                  <a:off x="6972514" y="1991405"/>
                  <a:ext cx="10945" cy="11383"/>
                </a:xfrm>
                <a:custGeom>
                  <a:avLst/>
                  <a:gdLst>
                    <a:gd name="connsiteX0" fmla="*/ 0 w 10945"/>
                    <a:gd name="connsiteY0" fmla="*/ 11383 h 11383"/>
                    <a:gd name="connsiteX1" fmla="*/ 10945 w 10945"/>
                    <a:gd name="connsiteY1" fmla="*/ 0 h 11383"/>
                    <a:gd name="connsiteX2" fmla="*/ 0 w 10945"/>
                    <a:gd name="connsiteY2" fmla="*/ 11383 h 11383"/>
                  </a:gdLst>
                  <a:ahLst/>
                  <a:cxnLst>
                    <a:cxn ang="0">
                      <a:pos x="connsiteX0" y="connsiteY0"/>
                    </a:cxn>
                    <a:cxn ang="0">
                      <a:pos x="connsiteX1" y="connsiteY1"/>
                    </a:cxn>
                    <a:cxn ang="0">
                      <a:pos x="connsiteX2" y="connsiteY2"/>
                    </a:cxn>
                  </a:cxnLst>
                  <a:rect l="l" t="t" r="r" b="b"/>
                  <a:pathLst>
                    <a:path w="10945" h="11383">
                      <a:moveTo>
                        <a:pt x="0" y="11383"/>
                      </a:moveTo>
                      <a:cubicBezTo>
                        <a:pt x="3722" y="7662"/>
                        <a:pt x="7224" y="3721"/>
                        <a:pt x="10945" y="0"/>
                      </a:cubicBezTo>
                      <a:cubicBezTo>
                        <a:pt x="7224" y="3721"/>
                        <a:pt x="3722" y="7662"/>
                        <a:pt x="0" y="11383"/>
                      </a:cubicBezTo>
                      <a:close/>
                    </a:path>
                  </a:pathLst>
                </a:custGeom>
                <a:solidFill>
                  <a:srgbClr val="21409A"/>
                </a:solidFill>
                <a:ln w="21877"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E3CA1ECB-6CFD-17F3-EDE7-F06C720E5549}"/>
                    </a:ext>
                  </a:extLst>
                </p:cNvPr>
                <p:cNvSpPr/>
                <p:nvPr/>
              </p:nvSpPr>
              <p:spPr>
                <a:xfrm>
                  <a:off x="8315744" y="1991186"/>
                  <a:ext cx="10945" cy="11383"/>
                </a:xfrm>
                <a:custGeom>
                  <a:avLst/>
                  <a:gdLst>
                    <a:gd name="connsiteX0" fmla="*/ 0 w 10945"/>
                    <a:gd name="connsiteY0" fmla="*/ 0 h 11383"/>
                    <a:gd name="connsiteX1" fmla="*/ 10945 w 10945"/>
                    <a:gd name="connsiteY1" fmla="*/ 11383 h 11383"/>
                    <a:gd name="connsiteX2" fmla="*/ 0 w 10945"/>
                    <a:gd name="connsiteY2" fmla="*/ 0 h 11383"/>
                  </a:gdLst>
                  <a:ahLst/>
                  <a:cxnLst>
                    <a:cxn ang="0">
                      <a:pos x="connsiteX0" y="connsiteY0"/>
                    </a:cxn>
                    <a:cxn ang="0">
                      <a:pos x="connsiteX1" y="connsiteY1"/>
                    </a:cxn>
                    <a:cxn ang="0">
                      <a:pos x="connsiteX2" y="connsiteY2"/>
                    </a:cxn>
                  </a:cxnLst>
                  <a:rect l="l" t="t" r="r" b="b"/>
                  <a:pathLst>
                    <a:path w="10945" h="11383">
                      <a:moveTo>
                        <a:pt x="0" y="0"/>
                      </a:moveTo>
                      <a:cubicBezTo>
                        <a:pt x="3722" y="3721"/>
                        <a:pt x="7224" y="7662"/>
                        <a:pt x="10945" y="11383"/>
                      </a:cubicBezTo>
                      <a:cubicBezTo>
                        <a:pt x="7224" y="7662"/>
                        <a:pt x="3722" y="3721"/>
                        <a:pt x="0" y="0"/>
                      </a:cubicBezTo>
                      <a:close/>
                    </a:path>
                  </a:pathLst>
                </a:custGeom>
                <a:solidFill>
                  <a:srgbClr val="21409A"/>
                </a:solidFill>
                <a:ln w="21877"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8343381C-0C39-9E34-AE8C-208044F0284C}"/>
                    </a:ext>
                  </a:extLst>
                </p:cNvPr>
                <p:cNvSpPr/>
                <p:nvPr/>
              </p:nvSpPr>
              <p:spPr>
                <a:xfrm>
                  <a:off x="6935956" y="2029058"/>
                  <a:ext cx="12040" cy="14010"/>
                </a:xfrm>
                <a:custGeom>
                  <a:avLst/>
                  <a:gdLst>
                    <a:gd name="connsiteX0" fmla="*/ 0 w 12040"/>
                    <a:gd name="connsiteY0" fmla="*/ 14010 h 14010"/>
                    <a:gd name="connsiteX1" fmla="*/ 12040 w 12040"/>
                    <a:gd name="connsiteY1" fmla="*/ 0 h 14010"/>
                    <a:gd name="connsiteX2" fmla="*/ 0 w 12040"/>
                    <a:gd name="connsiteY2" fmla="*/ 14010 h 14010"/>
                  </a:gdLst>
                  <a:ahLst/>
                  <a:cxnLst>
                    <a:cxn ang="0">
                      <a:pos x="connsiteX0" y="connsiteY0"/>
                    </a:cxn>
                    <a:cxn ang="0">
                      <a:pos x="connsiteX1" y="connsiteY1"/>
                    </a:cxn>
                    <a:cxn ang="0">
                      <a:pos x="connsiteX2" y="connsiteY2"/>
                    </a:cxn>
                  </a:cxnLst>
                  <a:rect l="l" t="t" r="r" b="b"/>
                  <a:pathLst>
                    <a:path w="12040" h="14010">
                      <a:moveTo>
                        <a:pt x="0" y="14010"/>
                      </a:moveTo>
                      <a:cubicBezTo>
                        <a:pt x="3941" y="9194"/>
                        <a:pt x="8100" y="4597"/>
                        <a:pt x="12040" y="0"/>
                      </a:cubicBezTo>
                      <a:cubicBezTo>
                        <a:pt x="7881" y="4597"/>
                        <a:pt x="3941" y="9413"/>
                        <a:pt x="0" y="14010"/>
                      </a:cubicBezTo>
                      <a:close/>
                    </a:path>
                  </a:pathLst>
                </a:custGeom>
                <a:solidFill>
                  <a:srgbClr val="21409A"/>
                </a:solidFill>
                <a:ln w="21877"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41A0A064-BA46-98B9-0F04-E5C902A28F85}"/>
                    </a:ext>
                  </a:extLst>
                </p:cNvPr>
                <p:cNvSpPr/>
                <p:nvPr/>
              </p:nvSpPr>
              <p:spPr>
                <a:xfrm>
                  <a:off x="7020236" y="1951345"/>
                  <a:ext cx="5253" cy="4597"/>
                </a:xfrm>
                <a:custGeom>
                  <a:avLst/>
                  <a:gdLst>
                    <a:gd name="connsiteX0" fmla="*/ 0 w 5253"/>
                    <a:gd name="connsiteY0" fmla="*/ 4597 h 4597"/>
                    <a:gd name="connsiteX1" fmla="*/ 5254 w 5253"/>
                    <a:gd name="connsiteY1" fmla="*/ 0 h 4597"/>
                    <a:gd name="connsiteX2" fmla="*/ 0 w 5253"/>
                    <a:gd name="connsiteY2" fmla="*/ 4597 h 4597"/>
                  </a:gdLst>
                  <a:ahLst/>
                  <a:cxnLst>
                    <a:cxn ang="0">
                      <a:pos x="connsiteX0" y="connsiteY0"/>
                    </a:cxn>
                    <a:cxn ang="0">
                      <a:pos x="connsiteX1" y="connsiteY1"/>
                    </a:cxn>
                    <a:cxn ang="0">
                      <a:pos x="connsiteX2" y="connsiteY2"/>
                    </a:cxn>
                  </a:cxnLst>
                  <a:rect l="l" t="t" r="r" b="b"/>
                  <a:pathLst>
                    <a:path w="5253" h="4597">
                      <a:moveTo>
                        <a:pt x="0" y="4597"/>
                      </a:moveTo>
                      <a:cubicBezTo>
                        <a:pt x="1751" y="3065"/>
                        <a:pt x="3503" y="1532"/>
                        <a:pt x="5254" y="0"/>
                      </a:cubicBezTo>
                      <a:cubicBezTo>
                        <a:pt x="3503" y="1532"/>
                        <a:pt x="1751" y="3065"/>
                        <a:pt x="0" y="4597"/>
                      </a:cubicBezTo>
                      <a:close/>
                    </a:path>
                  </a:pathLst>
                </a:custGeom>
                <a:solidFill>
                  <a:srgbClr val="21409A"/>
                </a:solidFill>
                <a:ln w="21877"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21327965-DD60-0577-B3D5-BFCF01096858}"/>
                    </a:ext>
                  </a:extLst>
                </p:cNvPr>
                <p:cNvSpPr/>
                <p:nvPr/>
              </p:nvSpPr>
              <p:spPr>
                <a:xfrm>
                  <a:off x="8350988" y="2029058"/>
                  <a:ext cx="12039" cy="14010"/>
                </a:xfrm>
                <a:custGeom>
                  <a:avLst/>
                  <a:gdLst>
                    <a:gd name="connsiteX0" fmla="*/ 0 w 12039"/>
                    <a:gd name="connsiteY0" fmla="*/ 0 h 14010"/>
                    <a:gd name="connsiteX1" fmla="*/ 12040 w 12039"/>
                    <a:gd name="connsiteY1" fmla="*/ 14010 h 14010"/>
                    <a:gd name="connsiteX2" fmla="*/ 0 w 12039"/>
                    <a:gd name="connsiteY2" fmla="*/ 0 h 14010"/>
                  </a:gdLst>
                  <a:ahLst/>
                  <a:cxnLst>
                    <a:cxn ang="0">
                      <a:pos x="connsiteX0" y="connsiteY0"/>
                    </a:cxn>
                    <a:cxn ang="0">
                      <a:pos x="connsiteX1" y="connsiteY1"/>
                    </a:cxn>
                    <a:cxn ang="0">
                      <a:pos x="connsiteX2" y="connsiteY2"/>
                    </a:cxn>
                  </a:cxnLst>
                  <a:rect l="l" t="t" r="r" b="b"/>
                  <a:pathLst>
                    <a:path w="12039" h="14010">
                      <a:moveTo>
                        <a:pt x="0" y="0"/>
                      </a:moveTo>
                      <a:cubicBezTo>
                        <a:pt x="4159" y="4597"/>
                        <a:pt x="8100" y="9413"/>
                        <a:pt x="12040" y="14010"/>
                      </a:cubicBezTo>
                      <a:cubicBezTo>
                        <a:pt x="8100" y="9194"/>
                        <a:pt x="3940" y="4597"/>
                        <a:pt x="0" y="0"/>
                      </a:cubicBezTo>
                      <a:close/>
                    </a:path>
                  </a:pathLst>
                </a:custGeom>
                <a:solidFill>
                  <a:srgbClr val="21409A"/>
                </a:solidFill>
                <a:ln w="21877"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4AF9B81C-269C-8799-34C6-3322BEA5DE53}"/>
                    </a:ext>
                  </a:extLst>
                </p:cNvPr>
                <p:cNvSpPr/>
                <p:nvPr/>
              </p:nvSpPr>
              <p:spPr>
                <a:xfrm>
                  <a:off x="7059202" y="1911941"/>
                  <a:ext cx="13572" cy="10726"/>
                </a:xfrm>
                <a:custGeom>
                  <a:avLst/>
                  <a:gdLst>
                    <a:gd name="connsiteX0" fmla="*/ 0 w 13572"/>
                    <a:gd name="connsiteY0" fmla="*/ 10727 h 10726"/>
                    <a:gd name="connsiteX1" fmla="*/ 13572 w 13572"/>
                    <a:gd name="connsiteY1" fmla="*/ 0 h 10726"/>
                    <a:gd name="connsiteX2" fmla="*/ 0 w 13572"/>
                    <a:gd name="connsiteY2" fmla="*/ 10727 h 10726"/>
                  </a:gdLst>
                  <a:ahLst/>
                  <a:cxnLst>
                    <a:cxn ang="0">
                      <a:pos x="connsiteX0" y="connsiteY0"/>
                    </a:cxn>
                    <a:cxn ang="0">
                      <a:pos x="connsiteX1" y="connsiteY1"/>
                    </a:cxn>
                    <a:cxn ang="0">
                      <a:pos x="connsiteX2" y="connsiteY2"/>
                    </a:cxn>
                  </a:cxnLst>
                  <a:rect l="l" t="t" r="r" b="b"/>
                  <a:pathLst>
                    <a:path w="13572" h="10726">
                      <a:moveTo>
                        <a:pt x="0" y="10727"/>
                      </a:moveTo>
                      <a:cubicBezTo>
                        <a:pt x="4378" y="7005"/>
                        <a:pt x="8975" y="3503"/>
                        <a:pt x="13572" y="0"/>
                      </a:cubicBezTo>
                      <a:cubicBezTo>
                        <a:pt x="8975" y="3503"/>
                        <a:pt x="4378" y="7005"/>
                        <a:pt x="0" y="10727"/>
                      </a:cubicBezTo>
                      <a:close/>
                    </a:path>
                  </a:pathLst>
                </a:custGeom>
                <a:solidFill>
                  <a:srgbClr val="21409A"/>
                </a:solidFill>
                <a:ln w="21877"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C9CDD12D-5EE7-B9A4-1995-8C667B0D0E18}"/>
                    </a:ext>
                  </a:extLst>
                </p:cNvPr>
                <p:cNvSpPr/>
                <p:nvPr/>
              </p:nvSpPr>
              <p:spPr>
                <a:xfrm>
                  <a:off x="8090924" y="1823283"/>
                  <a:ext cx="5034" cy="2626"/>
                </a:xfrm>
                <a:custGeom>
                  <a:avLst/>
                  <a:gdLst>
                    <a:gd name="connsiteX0" fmla="*/ 0 w 5034"/>
                    <a:gd name="connsiteY0" fmla="*/ 0 h 2626"/>
                    <a:gd name="connsiteX1" fmla="*/ 5034 w 5034"/>
                    <a:gd name="connsiteY1" fmla="*/ 2627 h 2626"/>
                    <a:gd name="connsiteX2" fmla="*/ 0 w 5034"/>
                    <a:gd name="connsiteY2" fmla="*/ 0 h 2626"/>
                  </a:gdLst>
                  <a:ahLst/>
                  <a:cxnLst>
                    <a:cxn ang="0">
                      <a:pos x="connsiteX0" y="connsiteY0"/>
                    </a:cxn>
                    <a:cxn ang="0">
                      <a:pos x="connsiteX1" y="connsiteY1"/>
                    </a:cxn>
                    <a:cxn ang="0">
                      <a:pos x="connsiteX2" y="connsiteY2"/>
                    </a:cxn>
                  </a:cxnLst>
                  <a:rect l="l" t="t" r="r" b="b"/>
                  <a:pathLst>
                    <a:path w="5034" h="2626">
                      <a:moveTo>
                        <a:pt x="0" y="0"/>
                      </a:moveTo>
                      <a:cubicBezTo>
                        <a:pt x="1751" y="876"/>
                        <a:pt x="3284" y="1751"/>
                        <a:pt x="5034" y="2627"/>
                      </a:cubicBezTo>
                      <a:cubicBezTo>
                        <a:pt x="3284" y="1751"/>
                        <a:pt x="1751" y="876"/>
                        <a:pt x="0" y="0"/>
                      </a:cubicBezTo>
                      <a:close/>
                    </a:path>
                  </a:pathLst>
                </a:custGeom>
                <a:solidFill>
                  <a:srgbClr val="21409A"/>
                </a:solidFill>
                <a:ln w="21877"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158EA2C5-A418-D661-6CC9-434557C96798}"/>
                    </a:ext>
                  </a:extLst>
                </p:cNvPr>
                <p:cNvSpPr/>
                <p:nvPr/>
              </p:nvSpPr>
              <p:spPr>
                <a:xfrm>
                  <a:off x="7100576" y="1880199"/>
                  <a:ext cx="15104" cy="10726"/>
                </a:xfrm>
                <a:custGeom>
                  <a:avLst/>
                  <a:gdLst>
                    <a:gd name="connsiteX0" fmla="*/ 0 w 15104"/>
                    <a:gd name="connsiteY0" fmla="*/ 10727 h 10726"/>
                    <a:gd name="connsiteX1" fmla="*/ 15105 w 15104"/>
                    <a:gd name="connsiteY1" fmla="*/ 0 h 10726"/>
                    <a:gd name="connsiteX2" fmla="*/ 0 w 15104"/>
                    <a:gd name="connsiteY2" fmla="*/ 10727 h 10726"/>
                  </a:gdLst>
                  <a:ahLst/>
                  <a:cxnLst>
                    <a:cxn ang="0">
                      <a:pos x="connsiteX0" y="connsiteY0"/>
                    </a:cxn>
                    <a:cxn ang="0">
                      <a:pos x="connsiteX1" y="connsiteY1"/>
                    </a:cxn>
                    <a:cxn ang="0">
                      <a:pos x="connsiteX2" y="connsiteY2"/>
                    </a:cxn>
                  </a:cxnLst>
                  <a:rect l="l" t="t" r="r" b="b"/>
                  <a:pathLst>
                    <a:path w="15104" h="10726">
                      <a:moveTo>
                        <a:pt x="0" y="10727"/>
                      </a:moveTo>
                      <a:cubicBezTo>
                        <a:pt x="5035" y="7005"/>
                        <a:pt x="10070" y="3503"/>
                        <a:pt x="15105" y="0"/>
                      </a:cubicBezTo>
                      <a:cubicBezTo>
                        <a:pt x="10070" y="3503"/>
                        <a:pt x="5035" y="7224"/>
                        <a:pt x="0" y="10727"/>
                      </a:cubicBezTo>
                      <a:close/>
                    </a:path>
                  </a:pathLst>
                </a:custGeom>
                <a:solidFill>
                  <a:srgbClr val="21409A"/>
                </a:solidFill>
                <a:ln w="21877"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5D83DC39-915F-3F37-870D-23B28C6B01B8}"/>
                    </a:ext>
                  </a:extLst>
                </p:cNvPr>
                <p:cNvSpPr/>
                <p:nvPr/>
              </p:nvSpPr>
              <p:spPr>
                <a:xfrm>
                  <a:off x="7145453" y="1851741"/>
                  <a:ext cx="13572" cy="8756"/>
                </a:xfrm>
                <a:custGeom>
                  <a:avLst/>
                  <a:gdLst>
                    <a:gd name="connsiteX0" fmla="*/ 0 w 13572"/>
                    <a:gd name="connsiteY0" fmla="*/ 8756 h 8756"/>
                    <a:gd name="connsiteX1" fmla="*/ 13572 w 13572"/>
                    <a:gd name="connsiteY1" fmla="*/ 0 h 8756"/>
                    <a:gd name="connsiteX2" fmla="*/ 0 w 13572"/>
                    <a:gd name="connsiteY2" fmla="*/ 8756 h 8756"/>
                  </a:gdLst>
                  <a:ahLst/>
                  <a:cxnLst>
                    <a:cxn ang="0">
                      <a:pos x="connsiteX0" y="connsiteY0"/>
                    </a:cxn>
                    <a:cxn ang="0">
                      <a:pos x="connsiteX1" y="connsiteY1"/>
                    </a:cxn>
                    <a:cxn ang="0">
                      <a:pos x="connsiteX2" y="connsiteY2"/>
                    </a:cxn>
                  </a:cxnLst>
                  <a:rect l="l" t="t" r="r" b="b"/>
                  <a:pathLst>
                    <a:path w="13572" h="8756">
                      <a:moveTo>
                        <a:pt x="0" y="8756"/>
                      </a:moveTo>
                      <a:cubicBezTo>
                        <a:pt x="4597" y="5911"/>
                        <a:pt x="8975" y="2846"/>
                        <a:pt x="13572" y="0"/>
                      </a:cubicBezTo>
                      <a:cubicBezTo>
                        <a:pt x="8975" y="2846"/>
                        <a:pt x="4597" y="5911"/>
                        <a:pt x="0" y="8756"/>
                      </a:cubicBezTo>
                      <a:close/>
                    </a:path>
                  </a:pathLst>
                </a:custGeom>
                <a:solidFill>
                  <a:srgbClr val="21409A"/>
                </a:solidFill>
                <a:ln w="21877"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5450AB0A-2DF0-9D39-FD6D-3F8EB576D5A1}"/>
                    </a:ext>
                  </a:extLst>
                </p:cNvPr>
                <p:cNvSpPr/>
                <p:nvPr/>
              </p:nvSpPr>
              <p:spPr>
                <a:xfrm>
                  <a:off x="7649164" y="1713171"/>
                  <a:ext cx="875" cy="21890"/>
                </a:xfrm>
                <a:custGeom>
                  <a:avLst/>
                  <a:gdLst>
                    <a:gd name="connsiteX0" fmla="*/ 875 w 875"/>
                    <a:gd name="connsiteY0" fmla="*/ 0 h 21890"/>
                    <a:gd name="connsiteX1" fmla="*/ 438 w 875"/>
                    <a:gd name="connsiteY1" fmla="*/ 0 h 21890"/>
                    <a:gd name="connsiteX2" fmla="*/ 0 w 875"/>
                    <a:gd name="connsiteY2" fmla="*/ 0 h 21890"/>
                    <a:gd name="connsiteX3" fmla="*/ 438 w 875"/>
                    <a:gd name="connsiteY3" fmla="*/ 0 h 21890"/>
                    <a:gd name="connsiteX4" fmla="*/ 875 w 875"/>
                    <a:gd name="connsiteY4" fmla="*/ 0 h 21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 h="21890">
                      <a:moveTo>
                        <a:pt x="875" y="0"/>
                      </a:moveTo>
                      <a:cubicBezTo>
                        <a:pt x="875" y="0"/>
                        <a:pt x="657" y="0"/>
                        <a:pt x="438" y="0"/>
                      </a:cubicBezTo>
                      <a:cubicBezTo>
                        <a:pt x="218" y="0"/>
                        <a:pt x="218" y="0"/>
                        <a:pt x="0" y="0"/>
                      </a:cubicBezTo>
                      <a:cubicBezTo>
                        <a:pt x="0" y="0"/>
                        <a:pt x="218" y="0"/>
                        <a:pt x="438" y="0"/>
                      </a:cubicBezTo>
                      <a:cubicBezTo>
                        <a:pt x="657" y="0"/>
                        <a:pt x="657" y="0"/>
                        <a:pt x="875" y="0"/>
                      </a:cubicBezTo>
                      <a:close/>
                    </a:path>
                  </a:pathLst>
                </a:custGeom>
                <a:solidFill>
                  <a:srgbClr val="21409A"/>
                </a:solidFill>
                <a:ln w="21877"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DD8C7FA5-D293-93CD-B4AC-E61DE2E975C9}"/>
                    </a:ext>
                  </a:extLst>
                </p:cNvPr>
                <p:cNvSpPr/>
                <p:nvPr/>
              </p:nvSpPr>
              <p:spPr>
                <a:xfrm>
                  <a:off x="6908373" y="2069556"/>
                  <a:ext cx="5691" cy="7224"/>
                </a:xfrm>
                <a:custGeom>
                  <a:avLst/>
                  <a:gdLst>
                    <a:gd name="connsiteX0" fmla="*/ 5692 w 5691"/>
                    <a:gd name="connsiteY0" fmla="*/ 219 h 7224"/>
                    <a:gd name="connsiteX1" fmla="*/ 0 w 5691"/>
                    <a:gd name="connsiteY1" fmla="*/ 7224 h 7224"/>
                    <a:gd name="connsiteX2" fmla="*/ 0 w 5691"/>
                    <a:gd name="connsiteY2" fmla="*/ 7224 h 7224"/>
                    <a:gd name="connsiteX3" fmla="*/ 5692 w 5691"/>
                    <a:gd name="connsiteY3" fmla="*/ 0 h 7224"/>
                  </a:gdLst>
                  <a:ahLst/>
                  <a:cxnLst>
                    <a:cxn ang="0">
                      <a:pos x="connsiteX0" y="connsiteY0"/>
                    </a:cxn>
                    <a:cxn ang="0">
                      <a:pos x="connsiteX1" y="connsiteY1"/>
                    </a:cxn>
                    <a:cxn ang="0">
                      <a:pos x="connsiteX2" y="connsiteY2"/>
                    </a:cxn>
                    <a:cxn ang="0">
                      <a:pos x="connsiteX3" y="connsiteY3"/>
                    </a:cxn>
                  </a:cxnLst>
                  <a:rect l="l" t="t" r="r" b="b"/>
                  <a:pathLst>
                    <a:path w="5691" h="7224">
                      <a:moveTo>
                        <a:pt x="5692" y="219"/>
                      </a:moveTo>
                      <a:cubicBezTo>
                        <a:pt x="3721" y="2627"/>
                        <a:pt x="1751" y="4816"/>
                        <a:pt x="0" y="7224"/>
                      </a:cubicBezTo>
                      <a:cubicBezTo>
                        <a:pt x="0" y="7224"/>
                        <a:pt x="0" y="7224"/>
                        <a:pt x="0" y="7224"/>
                      </a:cubicBezTo>
                      <a:cubicBezTo>
                        <a:pt x="1970" y="4816"/>
                        <a:pt x="3721" y="2408"/>
                        <a:pt x="5692" y="0"/>
                      </a:cubicBezTo>
                      <a:close/>
                    </a:path>
                  </a:pathLst>
                </a:custGeom>
                <a:solidFill>
                  <a:srgbClr val="21409A"/>
                </a:solidFill>
                <a:ln w="21877"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56DD8F46-4E4F-548B-597A-1019ED5E7CBC}"/>
                    </a:ext>
                  </a:extLst>
                </p:cNvPr>
                <p:cNvSpPr/>
                <p:nvPr/>
              </p:nvSpPr>
              <p:spPr>
                <a:xfrm>
                  <a:off x="7203463" y="1823283"/>
                  <a:ext cx="5035" cy="2626"/>
                </a:xfrm>
                <a:custGeom>
                  <a:avLst/>
                  <a:gdLst>
                    <a:gd name="connsiteX0" fmla="*/ 0 w 5035"/>
                    <a:gd name="connsiteY0" fmla="*/ 2627 h 2626"/>
                    <a:gd name="connsiteX1" fmla="*/ 5035 w 5035"/>
                    <a:gd name="connsiteY1" fmla="*/ 0 h 2626"/>
                    <a:gd name="connsiteX2" fmla="*/ 0 w 5035"/>
                    <a:gd name="connsiteY2" fmla="*/ 2627 h 2626"/>
                  </a:gdLst>
                  <a:ahLst/>
                  <a:cxnLst>
                    <a:cxn ang="0">
                      <a:pos x="connsiteX0" y="connsiteY0"/>
                    </a:cxn>
                    <a:cxn ang="0">
                      <a:pos x="connsiteX1" y="connsiteY1"/>
                    </a:cxn>
                    <a:cxn ang="0">
                      <a:pos x="connsiteX2" y="connsiteY2"/>
                    </a:cxn>
                  </a:cxnLst>
                  <a:rect l="l" t="t" r="r" b="b"/>
                  <a:pathLst>
                    <a:path w="5035" h="2626">
                      <a:moveTo>
                        <a:pt x="0" y="2627"/>
                      </a:moveTo>
                      <a:cubicBezTo>
                        <a:pt x="1751" y="1751"/>
                        <a:pt x="3284" y="876"/>
                        <a:pt x="5035" y="0"/>
                      </a:cubicBezTo>
                      <a:cubicBezTo>
                        <a:pt x="3284" y="876"/>
                        <a:pt x="1751" y="1751"/>
                        <a:pt x="0" y="2627"/>
                      </a:cubicBezTo>
                      <a:close/>
                    </a:path>
                  </a:pathLst>
                </a:custGeom>
                <a:solidFill>
                  <a:srgbClr val="21409A"/>
                </a:solidFill>
                <a:ln w="21877"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69EE0C51-A347-ACD5-12F8-F9F6D6863385}"/>
                    </a:ext>
                  </a:extLst>
                </p:cNvPr>
                <p:cNvSpPr/>
                <p:nvPr/>
              </p:nvSpPr>
              <p:spPr>
                <a:xfrm>
                  <a:off x="7249653" y="1795700"/>
                  <a:ext cx="15761" cy="7005"/>
                </a:xfrm>
                <a:custGeom>
                  <a:avLst/>
                  <a:gdLst>
                    <a:gd name="connsiteX0" fmla="*/ 0 w 15761"/>
                    <a:gd name="connsiteY0" fmla="*/ 7005 h 7005"/>
                    <a:gd name="connsiteX1" fmla="*/ 15762 w 15761"/>
                    <a:gd name="connsiteY1" fmla="*/ 0 h 7005"/>
                    <a:gd name="connsiteX2" fmla="*/ 0 w 15761"/>
                    <a:gd name="connsiteY2" fmla="*/ 7005 h 7005"/>
                  </a:gdLst>
                  <a:ahLst/>
                  <a:cxnLst>
                    <a:cxn ang="0">
                      <a:pos x="connsiteX0" y="connsiteY0"/>
                    </a:cxn>
                    <a:cxn ang="0">
                      <a:pos x="connsiteX1" y="connsiteY1"/>
                    </a:cxn>
                    <a:cxn ang="0">
                      <a:pos x="connsiteX2" y="connsiteY2"/>
                    </a:cxn>
                  </a:cxnLst>
                  <a:rect l="l" t="t" r="r" b="b"/>
                  <a:pathLst>
                    <a:path w="15761" h="7005">
                      <a:moveTo>
                        <a:pt x="0" y="7005"/>
                      </a:moveTo>
                      <a:cubicBezTo>
                        <a:pt x="5254" y="4597"/>
                        <a:pt x="10508" y="2189"/>
                        <a:pt x="15762" y="0"/>
                      </a:cubicBezTo>
                      <a:cubicBezTo>
                        <a:pt x="10508" y="2408"/>
                        <a:pt x="5254" y="4597"/>
                        <a:pt x="0" y="7005"/>
                      </a:cubicBezTo>
                      <a:close/>
                    </a:path>
                  </a:pathLst>
                </a:custGeom>
                <a:solidFill>
                  <a:srgbClr val="21409A"/>
                </a:solidFill>
                <a:ln w="21877"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D8CF3573-8F7D-7684-16BA-584B37B0922E}"/>
                    </a:ext>
                  </a:extLst>
                </p:cNvPr>
                <p:cNvSpPr/>
                <p:nvPr/>
              </p:nvSpPr>
              <p:spPr>
                <a:xfrm>
                  <a:off x="6908811" y="1713390"/>
                  <a:ext cx="1482018" cy="733127"/>
                </a:xfrm>
                <a:custGeom>
                  <a:avLst/>
                  <a:gdLst>
                    <a:gd name="connsiteX0" fmla="*/ 161118 w 1482018"/>
                    <a:gd name="connsiteY0" fmla="*/ 733128 h 733127"/>
                    <a:gd name="connsiteX1" fmla="*/ 740790 w 1482018"/>
                    <a:gd name="connsiteY1" fmla="*/ 322454 h 733127"/>
                    <a:gd name="connsiteX2" fmla="*/ 1320463 w 1482018"/>
                    <a:gd name="connsiteY2" fmla="*/ 733128 h 733127"/>
                    <a:gd name="connsiteX3" fmla="*/ 1482018 w 1482018"/>
                    <a:gd name="connsiteY3" fmla="*/ 363609 h 733127"/>
                    <a:gd name="connsiteX4" fmla="*/ 1476327 w 1482018"/>
                    <a:gd name="connsiteY4" fmla="*/ 356385 h 733127"/>
                    <a:gd name="connsiteX5" fmla="*/ 1454436 w 1482018"/>
                    <a:gd name="connsiteY5" fmla="*/ 329678 h 733127"/>
                    <a:gd name="connsiteX6" fmla="*/ 1442396 w 1482018"/>
                    <a:gd name="connsiteY6" fmla="*/ 315667 h 733127"/>
                    <a:gd name="connsiteX7" fmla="*/ 1418097 w 1482018"/>
                    <a:gd name="connsiteY7" fmla="*/ 289398 h 733127"/>
                    <a:gd name="connsiteX8" fmla="*/ 1407151 w 1482018"/>
                    <a:gd name="connsiteY8" fmla="*/ 278015 h 733127"/>
                    <a:gd name="connsiteX9" fmla="*/ 1370375 w 1482018"/>
                    <a:gd name="connsiteY9" fmla="*/ 242771 h 733127"/>
                    <a:gd name="connsiteX10" fmla="*/ 1365121 w 1482018"/>
                    <a:gd name="connsiteY10" fmla="*/ 238173 h 733127"/>
                    <a:gd name="connsiteX11" fmla="*/ 1331409 w 1482018"/>
                    <a:gd name="connsiteY11" fmla="*/ 209496 h 733127"/>
                    <a:gd name="connsiteX12" fmla="*/ 1317836 w 1482018"/>
                    <a:gd name="connsiteY12" fmla="*/ 198770 h 733127"/>
                    <a:gd name="connsiteX13" fmla="*/ 1290035 w 1482018"/>
                    <a:gd name="connsiteY13" fmla="*/ 177754 h 733127"/>
                    <a:gd name="connsiteX14" fmla="*/ 1274930 w 1482018"/>
                    <a:gd name="connsiteY14" fmla="*/ 167028 h 733127"/>
                    <a:gd name="connsiteX15" fmla="*/ 1245158 w 1482018"/>
                    <a:gd name="connsiteY15" fmla="*/ 147326 h 733127"/>
                    <a:gd name="connsiteX16" fmla="*/ 1231586 w 1482018"/>
                    <a:gd name="connsiteY16" fmla="*/ 138570 h 733127"/>
                    <a:gd name="connsiteX17" fmla="*/ 1187147 w 1482018"/>
                    <a:gd name="connsiteY17" fmla="*/ 112738 h 733127"/>
                    <a:gd name="connsiteX18" fmla="*/ 1182112 w 1482018"/>
                    <a:gd name="connsiteY18" fmla="*/ 110111 h 733127"/>
                    <a:gd name="connsiteX19" fmla="*/ 1140957 w 1482018"/>
                    <a:gd name="connsiteY19" fmla="*/ 89315 h 733127"/>
                    <a:gd name="connsiteX20" fmla="*/ 1125196 w 1482018"/>
                    <a:gd name="connsiteY20" fmla="*/ 82310 h 733127"/>
                    <a:gd name="connsiteX21" fmla="*/ 1092578 w 1482018"/>
                    <a:gd name="connsiteY21" fmla="*/ 68300 h 733127"/>
                    <a:gd name="connsiteX22" fmla="*/ 1075284 w 1482018"/>
                    <a:gd name="connsiteY22" fmla="*/ 61514 h 733127"/>
                    <a:gd name="connsiteX23" fmla="*/ 1041134 w 1482018"/>
                    <a:gd name="connsiteY23" fmla="*/ 49255 h 733127"/>
                    <a:gd name="connsiteX24" fmla="*/ 1025373 w 1482018"/>
                    <a:gd name="connsiteY24" fmla="*/ 44001 h 733127"/>
                    <a:gd name="connsiteX25" fmla="*/ 975024 w 1482018"/>
                    <a:gd name="connsiteY25" fmla="*/ 29334 h 733127"/>
                    <a:gd name="connsiteX26" fmla="*/ 971740 w 1482018"/>
                    <a:gd name="connsiteY26" fmla="*/ 28677 h 733127"/>
                    <a:gd name="connsiteX27" fmla="*/ 923142 w 1482018"/>
                    <a:gd name="connsiteY27" fmla="*/ 17732 h 733127"/>
                    <a:gd name="connsiteX28" fmla="*/ 906286 w 1482018"/>
                    <a:gd name="connsiteY28" fmla="*/ 14667 h 733127"/>
                    <a:gd name="connsiteX29" fmla="*/ 869728 w 1482018"/>
                    <a:gd name="connsiteY29" fmla="*/ 8975 h 733127"/>
                    <a:gd name="connsiteX30" fmla="*/ 850683 w 1482018"/>
                    <a:gd name="connsiteY30" fmla="*/ 6567 h 733127"/>
                    <a:gd name="connsiteX31" fmla="*/ 813249 w 1482018"/>
                    <a:gd name="connsiteY31" fmla="*/ 3065 h 733127"/>
                    <a:gd name="connsiteX32" fmla="*/ 795955 w 1482018"/>
                    <a:gd name="connsiteY32" fmla="*/ 1751 h 733127"/>
                    <a:gd name="connsiteX33" fmla="*/ 741447 w 1482018"/>
                    <a:gd name="connsiteY33" fmla="*/ 0 h 733127"/>
                    <a:gd name="connsiteX34" fmla="*/ 741009 w 1482018"/>
                    <a:gd name="connsiteY34" fmla="*/ 0 h 733127"/>
                    <a:gd name="connsiteX35" fmla="*/ 740571 w 1482018"/>
                    <a:gd name="connsiteY35" fmla="*/ 0 h 733127"/>
                    <a:gd name="connsiteX36" fmla="*/ 686063 w 1482018"/>
                    <a:gd name="connsiteY36" fmla="*/ 1751 h 733127"/>
                    <a:gd name="connsiteX37" fmla="*/ 668769 w 1482018"/>
                    <a:gd name="connsiteY37" fmla="*/ 3065 h 733127"/>
                    <a:gd name="connsiteX38" fmla="*/ 631335 w 1482018"/>
                    <a:gd name="connsiteY38" fmla="*/ 6567 h 733127"/>
                    <a:gd name="connsiteX39" fmla="*/ 612290 w 1482018"/>
                    <a:gd name="connsiteY39" fmla="*/ 8975 h 733127"/>
                    <a:gd name="connsiteX40" fmla="*/ 575732 w 1482018"/>
                    <a:gd name="connsiteY40" fmla="*/ 14667 h 733127"/>
                    <a:gd name="connsiteX41" fmla="*/ 558876 w 1482018"/>
                    <a:gd name="connsiteY41" fmla="*/ 17732 h 733127"/>
                    <a:gd name="connsiteX42" fmla="*/ 510278 w 1482018"/>
                    <a:gd name="connsiteY42" fmla="*/ 28677 h 733127"/>
                    <a:gd name="connsiteX43" fmla="*/ 506995 w 1482018"/>
                    <a:gd name="connsiteY43" fmla="*/ 29334 h 733127"/>
                    <a:gd name="connsiteX44" fmla="*/ 456646 w 1482018"/>
                    <a:gd name="connsiteY44" fmla="*/ 44001 h 733127"/>
                    <a:gd name="connsiteX45" fmla="*/ 440884 w 1482018"/>
                    <a:gd name="connsiteY45" fmla="*/ 49255 h 733127"/>
                    <a:gd name="connsiteX46" fmla="*/ 406734 w 1482018"/>
                    <a:gd name="connsiteY46" fmla="*/ 61514 h 733127"/>
                    <a:gd name="connsiteX47" fmla="*/ 389440 w 1482018"/>
                    <a:gd name="connsiteY47" fmla="*/ 68300 h 733127"/>
                    <a:gd name="connsiteX48" fmla="*/ 356823 w 1482018"/>
                    <a:gd name="connsiteY48" fmla="*/ 82310 h 733127"/>
                    <a:gd name="connsiteX49" fmla="*/ 341061 w 1482018"/>
                    <a:gd name="connsiteY49" fmla="*/ 89315 h 733127"/>
                    <a:gd name="connsiteX50" fmla="*/ 299906 w 1482018"/>
                    <a:gd name="connsiteY50" fmla="*/ 110111 h 733127"/>
                    <a:gd name="connsiteX51" fmla="*/ 294871 w 1482018"/>
                    <a:gd name="connsiteY51" fmla="*/ 112738 h 733127"/>
                    <a:gd name="connsiteX52" fmla="*/ 250433 w 1482018"/>
                    <a:gd name="connsiteY52" fmla="*/ 138570 h 733127"/>
                    <a:gd name="connsiteX53" fmla="*/ 236860 w 1482018"/>
                    <a:gd name="connsiteY53" fmla="*/ 147326 h 733127"/>
                    <a:gd name="connsiteX54" fmla="*/ 207088 w 1482018"/>
                    <a:gd name="connsiteY54" fmla="*/ 167028 h 733127"/>
                    <a:gd name="connsiteX55" fmla="*/ 191984 w 1482018"/>
                    <a:gd name="connsiteY55" fmla="*/ 177754 h 733127"/>
                    <a:gd name="connsiteX56" fmla="*/ 164182 w 1482018"/>
                    <a:gd name="connsiteY56" fmla="*/ 198770 h 733127"/>
                    <a:gd name="connsiteX57" fmla="*/ 150610 w 1482018"/>
                    <a:gd name="connsiteY57" fmla="*/ 209496 h 733127"/>
                    <a:gd name="connsiteX58" fmla="*/ 116898 w 1482018"/>
                    <a:gd name="connsiteY58" fmla="*/ 238173 h 733127"/>
                    <a:gd name="connsiteX59" fmla="*/ 111644 w 1482018"/>
                    <a:gd name="connsiteY59" fmla="*/ 242771 h 733127"/>
                    <a:gd name="connsiteX60" fmla="*/ 74867 w 1482018"/>
                    <a:gd name="connsiteY60" fmla="*/ 278015 h 733127"/>
                    <a:gd name="connsiteX61" fmla="*/ 63922 w 1482018"/>
                    <a:gd name="connsiteY61" fmla="*/ 289398 h 733127"/>
                    <a:gd name="connsiteX62" fmla="*/ 39623 w 1482018"/>
                    <a:gd name="connsiteY62" fmla="*/ 315667 h 733127"/>
                    <a:gd name="connsiteX63" fmla="*/ 27583 w 1482018"/>
                    <a:gd name="connsiteY63" fmla="*/ 329678 h 733127"/>
                    <a:gd name="connsiteX64" fmla="*/ 5692 w 1482018"/>
                    <a:gd name="connsiteY64" fmla="*/ 356385 h 733127"/>
                    <a:gd name="connsiteX65" fmla="*/ 0 w 1482018"/>
                    <a:gd name="connsiteY65" fmla="*/ 363609 h 733127"/>
                    <a:gd name="connsiteX66" fmla="*/ 161555 w 1482018"/>
                    <a:gd name="connsiteY66" fmla="*/ 733128 h 733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482018" h="733127">
                      <a:moveTo>
                        <a:pt x="161118" y="733128"/>
                      </a:moveTo>
                      <a:cubicBezTo>
                        <a:pt x="245179" y="494079"/>
                        <a:pt x="472845" y="322454"/>
                        <a:pt x="740790" y="322454"/>
                      </a:cubicBezTo>
                      <a:cubicBezTo>
                        <a:pt x="1008736" y="322454"/>
                        <a:pt x="1236402" y="493860"/>
                        <a:pt x="1320463" y="733128"/>
                      </a:cubicBezTo>
                      <a:cubicBezTo>
                        <a:pt x="1348702" y="597842"/>
                        <a:pt x="1404743" y="472626"/>
                        <a:pt x="1482018" y="363609"/>
                      </a:cubicBezTo>
                      <a:cubicBezTo>
                        <a:pt x="1480048" y="361201"/>
                        <a:pt x="1478297" y="358793"/>
                        <a:pt x="1476327" y="356385"/>
                      </a:cubicBezTo>
                      <a:cubicBezTo>
                        <a:pt x="1469103" y="347409"/>
                        <a:pt x="1461879" y="338434"/>
                        <a:pt x="1454436" y="329678"/>
                      </a:cubicBezTo>
                      <a:cubicBezTo>
                        <a:pt x="1450496" y="324862"/>
                        <a:pt x="1446336" y="320265"/>
                        <a:pt x="1442396" y="315667"/>
                      </a:cubicBezTo>
                      <a:cubicBezTo>
                        <a:pt x="1434515" y="306692"/>
                        <a:pt x="1426416" y="297936"/>
                        <a:pt x="1418097" y="289398"/>
                      </a:cubicBezTo>
                      <a:cubicBezTo>
                        <a:pt x="1414375" y="285677"/>
                        <a:pt x="1410873" y="281736"/>
                        <a:pt x="1407151" y="278015"/>
                      </a:cubicBezTo>
                      <a:cubicBezTo>
                        <a:pt x="1395111" y="265975"/>
                        <a:pt x="1383071" y="254154"/>
                        <a:pt x="1370375" y="242771"/>
                      </a:cubicBezTo>
                      <a:cubicBezTo>
                        <a:pt x="1368623" y="241238"/>
                        <a:pt x="1366872" y="239706"/>
                        <a:pt x="1365121" y="238173"/>
                      </a:cubicBezTo>
                      <a:cubicBezTo>
                        <a:pt x="1354175" y="228323"/>
                        <a:pt x="1342792" y="218691"/>
                        <a:pt x="1331409" y="209496"/>
                      </a:cubicBezTo>
                      <a:cubicBezTo>
                        <a:pt x="1327030" y="205775"/>
                        <a:pt x="1322434" y="202272"/>
                        <a:pt x="1317836" y="198770"/>
                      </a:cubicBezTo>
                      <a:cubicBezTo>
                        <a:pt x="1308642" y="191546"/>
                        <a:pt x="1299448" y="184541"/>
                        <a:pt x="1290035" y="177754"/>
                      </a:cubicBezTo>
                      <a:cubicBezTo>
                        <a:pt x="1284999" y="174033"/>
                        <a:pt x="1279965" y="170530"/>
                        <a:pt x="1274930" y="167028"/>
                      </a:cubicBezTo>
                      <a:cubicBezTo>
                        <a:pt x="1265079" y="160242"/>
                        <a:pt x="1255228" y="153674"/>
                        <a:pt x="1245158" y="147326"/>
                      </a:cubicBezTo>
                      <a:cubicBezTo>
                        <a:pt x="1240561" y="144480"/>
                        <a:pt x="1236183" y="141416"/>
                        <a:pt x="1231586" y="138570"/>
                      </a:cubicBezTo>
                      <a:cubicBezTo>
                        <a:pt x="1217138" y="129594"/>
                        <a:pt x="1202252" y="121057"/>
                        <a:pt x="1187147" y="112738"/>
                      </a:cubicBezTo>
                      <a:cubicBezTo>
                        <a:pt x="1185396" y="111863"/>
                        <a:pt x="1183863" y="110987"/>
                        <a:pt x="1182112" y="110111"/>
                      </a:cubicBezTo>
                      <a:cubicBezTo>
                        <a:pt x="1168540" y="102887"/>
                        <a:pt x="1154749" y="95882"/>
                        <a:pt x="1140957" y="89315"/>
                      </a:cubicBezTo>
                      <a:cubicBezTo>
                        <a:pt x="1135704" y="86907"/>
                        <a:pt x="1130449" y="84499"/>
                        <a:pt x="1125196" y="82310"/>
                      </a:cubicBezTo>
                      <a:cubicBezTo>
                        <a:pt x="1114469" y="77494"/>
                        <a:pt x="1103524" y="72678"/>
                        <a:pt x="1092578" y="68300"/>
                      </a:cubicBezTo>
                      <a:cubicBezTo>
                        <a:pt x="1086886" y="65892"/>
                        <a:pt x="1080976" y="63703"/>
                        <a:pt x="1075284" y="61514"/>
                      </a:cubicBezTo>
                      <a:cubicBezTo>
                        <a:pt x="1063901" y="57135"/>
                        <a:pt x="1052518" y="53195"/>
                        <a:pt x="1041134" y="49255"/>
                      </a:cubicBezTo>
                      <a:cubicBezTo>
                        <a:pt x="1035881" y="47503"/>
                        <a:pt x="1030627" y="45533"/>
                        <a:pt x="1025373" y="44001"/>
                      </a:cubicBezTo>
                      <a:cubicBezTo>
                        <a:pt x="1008736" y="38747"/>
                        <a:pt x="991880" y="33712"/>
                        <a:pt x="975024" y="29334"/>
                      </a:cubicBezTo>
                      <a:cubicBezTo>
                        <a:pt x="973929" y="29115"/>
                        <a:pt x="972835" y="28896"/>
                        <a:pt x="971740" y="28677"/>
                      </a:cubicBezTo>
                      <a:cubicBezTo>
                        <a:pt x="955760" y="24518"/>
                        <a:pt x="939560" y="21015"/>
                        <a:pt x="923142" y="17732"/>
                      </a:cubicBezTo>
                      <a:cubicBezTo>
                        <a:pt x="917451" y="16637"/>
                        <a:pt x="911759" y="15761"/>
                        <a:pt x="906286" y="14667"/>
                      </a:cubicBezTo>
                      <a:cubicBezTo>
                        <a:pt x="894246" y="12478"/>
                        <a:pt x="881987" y="10508"/>
                        <a:pt x="869728" y="8975"/>
                      </a:cubicBezTo>
                      <a:cubicBezTo>
                        <a:pt x="863380" y="8100"/>
                        <a:pt x="857031" y="7224"/>
                        <a:pt x="850683" y="6567"/>
                      </a:cubicBezTo>
                      <a:cubicBezTo>
                        <a:pt x="838205" y="5035"/>
                        <a:pt x="825727" y="3940"/>
                        <a:pt x="813249" y="3065"/>
                      </a:cubicBezTo>
                      <a:cubicBezTo>
                        <a:pt x="807557" y="2627"/>
                        <a:pt x="801866" y="2189"/>
                        <a:pt x="795955" y="1751"/>
                      </a:cubicBezTo>
                      <a:cubicBezTo>
                        <a:pt x="778005" y="657"/>
                        <a:pt x="759835" y="0"/>
                        <a:pt x="741447" y="0"/>
                      </a:cubicBezTo>
                      <a:cubicBezTo>
                        <a:pt x="741447" y="0"/>
                        <a:pt x="741228" y="0"/>
                        <a:pt x="741009" y="0"/>
                      </a:cubicBezTo>
                      <a:cubicBezTo>
                        <a:pt x="740790" y="0"/>
                        <a:pt x="740790" y="0"/>
                        <a:pt x="740571" y="0"/>
                      </a:cubicBezTo>
                      <a:cubicBezTo>
                        <a:pt x="722183" y="0"/>
                        <a:pt x="704232" y="657"/>
                        <a:pt x="686063" y="1751"/>
                      </a:cubicBezTo>
                      <a:cubicBezTo>
                        <a:pt x="680371" y="2189"/>
                        <a:pt x="674461" y="2627"/>
                        <a:pt x="668769" y="3065"/>
                      </a:cubicBezTo>
                      <a:cubicBezTo>
                        <a:pt x="656291" y="3940"/>
                        <a:pt x="643813" y="5254"/>
                        <a:pt x="631335" y="6567"/>
                      </a:cubicBezTo>
                      <a:cubicBezTo>
                        <a:pt x="624987" y="7224"/>
                        <a:pt x="618639" y="8100"/>
                        <a:pt x="612290" y="8975"/>
                      </a:cubicBezTo>
                      <a:cubicBezTo>
                        <a:pt x="600031" y="10727"/>
                        <a:pt x="587772" y="12697"/>
                        <a:pt x="575732" y="14667"/>
                      </a:cubicBezTo>
                      <a:cubicBezTo>
                        <a:pt x="570041" y="15761"/>
                        <a:pt x="564349" y="16637"/>
                        <a:pt x="558876" y="17732"/>
                      </a:cubicBezTo>
                      <a:cubicBezTo>
                        <a:pt x="542458" y="21015"/>
                        <a:pt x="526259" y="24518"/>
                        <a:pt x="510278" y="28677"/>
                      </a:cubicBezTo>
                      <a:cubicBezTo>
                        <a:pt x="509184" y="28896"/>
                        <a:pt x="508089" y="29115"/>
                        <a:pt x="506995" y="29334"/>
                      </a:cubicBezTo>
                      <a:cubicBezTo>
                        <a:pt x="489920" y="33712"/>
                        <a:pt x="473283" y="38747"/>
                        <a:pt x="456646" y="44001"/>
                      </a:cubicBezTo>
                      <a:cubicBezTo>
                        <a:pt x="451392" y="45752"/>
                        <a:pt x="446138" y="47503"/>
                        <a:pt x="440884" y="49255"/>
                      </a:cubicBezTo>
                      <a:cubicBezTo>
                        <a:pt x="429501" y="53195"/>
                        <a:pt x="417899" y="57135"/>
                        <a:pt x="406734" y="61514"/>
                      </a:cubicBezTo>
                      <a:cubicBezTo>
                        <a:pt x="400824" y="63703"/>
                        <a:pt x="395132" y="66111"/>
                        <a:pt x="389440" y="68300"/>
                      </a:cubicBezTo>
                      <a:cubicBezTo>
                        <a:pt x="378495" y="72678"/>
                        <a:pt x="367549" y="77494"/>
                        <a:pt x="356823" y="82310"/>
                      </a:cubicBezTo>
                      <a:cubicBezTo>
                        <a:pt x="351569" y="84718"/>
                        <a:pt x="346315" y="86907"/>
                        <a:pt x="341061" y="89315"/>
                      </a:cubicBezTo>
                      <a:cubicBezTo>
                        <a:pt x="327051" y="95882"/>
                        <a:pt x="313260" y="102887"/>
                        <a:pt x="299906" y="110111"/>
                      </a:cubicBezTo>
                      <a:cubicBezTo>
                        <a:pt x="298155" y="110987"/>
                        <a:pt x="296622" y="111863"/>
                        <a:pt x="294871" y="112738"/>
                      </a:cubicBezTo>
                      <a:cubicBezTo>
                        <a:pt x="279767" y="120838"/>
                        <a:pt x="265100" y="129594"/>
                        <a:pt x="250433" y="138570"/>
                      </a:cubicBezTo>
                      <a:cubicBezTo>
                        <a:pt x="245835" y="141416"/>
                        <a:pt x="241238" y="144480"/>
                        <a:pt x="236860" y="147326"/>
                      </a:cubicBezTo>
                      <a:cubicBezTo>
                        <a:pt x="226790" y="153674"/>
                        <a:pt x="216939" y="160242"/>
                        <a:pt x="207088" y="167028"/>
                      </a:cubicBezTo>
                      <a:cubicBezTo>
                        <a:pt x="202054" y="170530"/>
                        <a:pt x="197019" y="174252"/>
                        <a:pt x="191984" y="177754"/>
                      </a:cubicBezTo>
                      <a:cubicBezTo>
                        <a:pt x="182571" y="184541"/>
                        <a:pt x="173376" y="191546"/>
                        <a:pt x="164182" y="198770"/>
                      </a:cubicBezTo>
                      <a:cubicBezTo>
                        <a:pt x="159585" y="202272"/>
                        <a:pt x="154988" y="205775"/>
                        <a:pt x="150610" y="209496"/>
                      </a:cubicBezTo>
                      <a:cubicBezTo>
                        <a:pt x="139227" y="218909"/>
                        <a:pt x="127843" y="228323"/>
                        <a:pt x="116898" y="238173"/>
                      </a:cubicBezTo>
                      <a:cubicBezTo>
                        <a:pt x="115146" y="239706"/>
                        <a:pt x="113395" y="241238"/>
                        <a:pt x="111644" y="242771"/>
                      </a:cubicBezTo>
                      <a:cubicBezTo>
                        <a:pt x="99166" y="254154"/>
                        <a:pt x="86907" y="265975"/>
                        <a:pt x="74867" y="278015"/>
                      </a:cubicBezTo>
                      <a:cubicBezTo>
                        <a:pt x="71146" y="281736"/>
                        <a:pt x="67643" y="285677"/>
                        <a:pt x="63922" y="289398"/>
                      </a:cubicBezTo>
                      <a:cubicBezTo>
                        <a:pt x="55603" y="297936"/>
                        <a:pt x="47503" y="306692"/>
                        <a:pt x="39623" y="315667"/>
                      </a:cubicBezTo>
                      <a:cubicBezTo>
                        <a:pt x="35463" y="320265"/>
                        <a:pt x="31523" y="325081"/>
                        <a:pt x="27583" y="329678"/>
                      </a:cubicBezTo>
                      <a:cubicBezTo>
                        <a:pt x="20140" y="338434"/>
                        <a:pt x="12916" y="347409"/>
                        <a:pt x="5692" y="356385"/>
                      </a:cubicBezTo>
                      <a:cubicBezTo>
                        <a:pt x="3721" y="358793"/>
                        <a:pt x="1970" y="361201"/>
                        <a:pt x="0" y="363609"/>
                      </a:cubicBezTo>
                      <a:cubicBezTo>
                        <a:pt x="77275" y="472626"/>
                        <a:pt x="133316" y="597842"/>
                        <a:pt x="161555" y="733128"/>
                      </a:cubicBezTo>
                      <a:close/>
                    </a:path>
                  </a:pathLst>
                </a:custGeom>
                <a:solidFill>
                  <a:schemeClr val="accent6"/>
                </a:solidFill>
                <a:ln w="21877"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CD8F40EE-A177-6632-2F0B-9F25DC844DBC}"/>
                    </a:ext>
                  </a:extLst>
                </p:cNvPr>
                <p:cNvSpPr/>
                <p:nvPr/>
              </p:nvSpPr>
              <p:spPr>
                <a:xfrm>
                  <a:off x="8754876" y="3474517"/>
                  <a:ext cx="4378" cy="2189"/>
                </a:xfrm>
                <a:custGeom>
                  <a:avLst/>
                  <a:gdLst>
                    <a:gd name="connsiteX0" fmla="*/ 4378 w 4378"/>
                    <a:gd name="connsiteY0" fmla="*/ 2189 h 2189"/>
                    <a:gd name="connsiteX1" fmla="*/ 0 w 4378"/>
                    <a:gd name="connsiteY1" fmla="*/ 0 h 2189"/>
                    <a:gd name="connsiteX2" fmla="*/ 4378 w 4378"/>
                    <a:gd name="connsiteY2" fmla="*/ 2189 h 2189"/>
                  </a:gdLst>
                  <a:ahLst/>
                  <a:cxnLst>
                    <a:cxn ang="0">
                      <a:pos x="connsiteX0" y="connsiteY0"/>
                    </a:cxn>
                    <a:cxn ang="0">
                      <a:pos x="connsiteX1" y="connsiteY1"/>
                    </a:cxn>
                    <a:cxn ang="0">
                      <a:pos x="connsiteX2" y="connsiteY2"/>
                    </a:cxn>
                  </a:cxnLst>
                  <a:rect l="l" t="t" r="r" b="b"/>
                  <a:pathLst>
                    <a:path w="4378" h="2189">
                      <a:moveTo>
                        <a:pt x="4378" y="2189"/>
                      </a:moveTo>
                      <a:cubicBezTo>
                        <a:pt x="2846" y="1313"/>
                        <a:pt x="1533" y="657"/>
                        <a:pt x="0" y="0"/>
                      </a:cubicBezTo>
                      <a:cubicBezTo>
                        <a:pt x="1533" y="876"/>
                        <a:pt x="2846" y="1532"/>
                        <a:pt x="4378" y="2189"/>
                      </a:cubicBezTo>
                      <a:close/>
                    </a:path>
                  </a:pathLst>
                </a:custGeom>
                <a:solidFill>
                  <a:srgbClr val="21409A"/>
                </a:solidFill>
                <a:ln w="21877"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FF81BF8B-F78E-83CA-C432-75F5C7EAD0C0}"/>
                    </a:ext>
                  </a:extLst>
                </p:cNvPr>
                <p:cNvSpPr/>
                <p:nvPr/>
              </p:nvSpPr>
              <p:spPr>
                <a:xfrm>
                  <a:off x="8696865" y="3440148"/>
                  <a:ext cx="13572" cy="8537"/>
                </a:xfrm>
                <a:custGeom>
                  <a:avLst/>
                  <a:gdLst>
                    <a:gd name="connsiteX0" fmla="*/ 13572 w 13572"/>
                    <a:gd name="connsiteY0" fmla="*/ 8537 h 8537"/>
                    <a:gd name="connsiteX1" fmla="*/ 0 w 13572"/>
                    <a:gd name="connsiteY1" fmla="*/ 0 h 8537"/>
                    <a:gd name="connsiteX2" fmla="*/ 13572 w 13572"/>
                    <a:gd name="connsiteY2" fmla="*/ 8537 h 8537"/>
                  </a:gdLst>
                  <a:ahLst/>
                  <a:cxnLst>
                    <a:cxn ang="0">
                      <a:pos x="connsiteX0" y="connsiteY0"/>
                    </a:cxn>
                    <a:cxn ang="0">
                      <a:pos x="connsiteX1" y="connsiteY1"/>
                    </a:cxn>
                    <a:cxn ang="0">
                      <a:pos x="connsiteX2" y="connsiteY2"/>
                    </a:cxn>
                  </a:cxnLst>
                  <a:rect l="l" t="t" r="r" b="b"/>
                  <a:pathLst>
                    <a:path w="13572" h="8537">
                      <a:moveTo>
                        <a:pt x="13572" y="8537"/>
                      </a:moveTo>
                      <a:cubicBezTo>
                        <a:pt x="8975" y="5692"/>
                        <a:pt x="4597" y="2846"/>
                        <a:pt x="0" y="0"/>
                      </a:cubicBezTo>
                      <a:cubicBezTo>
                        <a:pt x="4597" y="2846"/>
                        <a:pt x="8975" y="5910"/>
                        <a:pt x="13572" y="8537"/>
                      </a:cubicBezTo>
                      <a:close/>
                    </a:path>
                  </a:pathLst>
                </a:custGeom>
                <a:solidFill>
                  <a:srgbClr val="21409A"/>
                </a:solidFill>
                <a:ln w="21877"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A84A936C-CD32-E23A-D985-3CE27AA416AA}"/>
                    </a:ext>
                  </a:extLst>
                </p:cNvPr>
                <p:cNvSpPr/>
                <p:nvPr/>
              </p:nvSpPr>
              <p:spPr>
                <a:xfrm>
                  <a:off x="8967219" y="3557702"/>
                  <a:ext cx="2407" cy="656"/>
                </a:xfrm>
                <a:custGeom>
                  <a:avLst/>
                  <a:gdLst>
                    <a:gd name="connsiteX0" fmla="*/ 2408 w 2407"/>
                    <a:gd name="connsiteY0" fmla="*/ 657 h 656"/>
                    <a:gd name="connsiteX1" fmla="*/ 0 w 2407"/>
                    <a:gd name="connsiteY1" fmla="*/ 0 h 656"/>
                    <a:gd name="connsiteX2" fmla="*/ 2408 w 2407"/>
                    <a:gd name="connsiteY2" fmla="*/ 657 h 656"/>
                  </a:gdLst>
                  <a:ahLst/>
                  <a:cxnLst>
                    <a:cxn ang="0">
                      <a:pos x="connsiteX0" y="connsiteY0"/>
                    </a:cxn>
                    <a:cxn ang="0">
                      <a:pos x="connsiteX1" y="connsiteY1"/>
                    </a:cxn>
                    <a:cxn ang="0">
                      <a:pos x="connsiteX2" y="connsiteY2"/>
                    </a:cxn>
                  </a:cxnLst>
                  <a:rect l="l" t="t" r="r" b="b"/>
                  <a:pathLst>
                    <a:path w="2407" h="656">
                      <a:moveTo>
                        <a:pt x="2408" y="657"/>
                      </a:moveTo>
                      <a:cubicBezTo>
                        <a:pt x="2408" y="657"/>
                        <a:pt x="876" y="219"/>
                        <a:pt x="0" y="0"/>
                      </a:cubicBezTo>
                      <a:cubicBezTo>
                        <a:pt x="876" y="0"/>
                        <a:pt x="1533" y="438"/>
                        <a:pt x="2408" y="657"/>
                      </a:cubicBezTo>
                      <a:close/>
                    </a:path>
                  </a:pathLst>
                </a:custGeom>
                <a:solidFill>
                  <a:srgbClr val="21409A"/>
                </a:solidFill>
                <a:ln w="21877"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FAF14E4E-79FF-AEE2-A2E6-616DDD877D57}"/>
                    </a:ext>
                  </a:extLst>
                </p:cNvPr>
                <p:cNvSpPr/>
                <p:nvPr/>
              </p:nvSpPr>
              <p:spPr>
                <a:xfrm>
                  <a:off x="8801285" y="3497721"/>
                  <a:ext cx="15323" cy="7005"/>
                </a:xfrm>
                <a:custGeom>
                  <a:avLst/>
                  <a:gdLst>
                    <a:gd name="connsiteX0" fmla="*/ 15324 w 15323"/>
                    <a:gd name="connsiteY0" fmla="*/ 7005 h 7005"/>
                    <a:gd name="connsiteX1" fmla="*/ 0 w 15323"/>
                    <a:gd name="connsiteY1" fmla="*/ 0 h 7005"/>
                    <a:gd name="connsiteX2" fmla="*/ 15324 w 15323"/>
                    <a:gd name="connsiteY2" fmla="*/ 7005 h 7005"/>
                  </a:gdLst>
                  <a:ahLst/>
                  <a:cxnLst>
                    <a:cxn ang="0">
                      <a:pos x="connsiteX0" y="connsiteY0"/>
                    </a:cxn>
                    <a:cxn ang="0">
                      <a:pos x="connsiteX1" y="connsiteY1"/>
                    </a:cxn>
                    <a:cxn ang="0">
                      <a:pos x="connsiteX2" y="connsiteY2"/>
                    </a:cxn>
                  </a:cxnLst>
                  <a:rect l="l" t="t" r="r" b="b"/>
                  <a:pathLst>
                    <a:path w="15323" h="7005">
                      <a:moveTo>
                        <a:pt x="15324" y="7005"/>
                      </a:moveTo>
                      <a:cubicBezTo>
                        <a:pt x="10289" y="4597"/>
                        <a:pt x="5035" y="2408"/>
                        <a:pt x="0" y="0"/>
                      </a:cubicBezTo>
                      <a:cubicBezTo>
                        <a:pt x="5035" y="2408"/>
                        <a:pt x="10289" y="4597"/>
                        <a:pt x="15324" y="7005"/>
                      </a:cubicBezTo>
                      <a:close/>
                    </a:path>
                  </a:pathLst>
                </a:custGeom>
                <a:solidFill>
                  <a:srgbClr val="21409A"/>
                </a:solidFill>
                <a:ln w="21877"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A58D7AF8-7B1D-296E-9E96-95E644C10DAA}"/>
                    </a:ext>
                  </a:extLst>
                </p:cNvPr>
                <p:cNvSpPr/>
                <p:nvPr/>
              </p:nvSpPr>
              <p:spPr>
                <a:xfrm>
                  <a:off x="8901327" y="3538001"/>
                  <a:ext cx="15323" cy="5253"/>
                </a:xfrm>
                <a:custGeom>
                  <a:avLst/>
                  <a:gdLst>
                    <a:gd name="connsiteX0" fmla="*/ 15324 w 15323"/>
                    <a:gd name="connsiteY0" fmla="*/ 5254 h 5253"/>
                    <a:gd name="connsiteX1" fmla="*/ 0 w 15323"/>
                    <a:gd name="connsiteY1" fmla="*/ 0 h 5253"/>
                    <a:gd name="connsiteX2" fmla="*/ 15324 w 15323"/>
                    <a:gd name="connsiteY2" fmla="*/ 5254 h 5253"/>
                  </a:gdLst>
                  <a:ahLst/>
                  <a:cxnLst>
                    <a:cxn ang="0">
                      <a:pos x="connsiteX0" y="connsiteY0"/>
                    </a:cxn>
                    <a:cxn ang="0">
                      <a:pos x="connsiteX1" y="connsiteY1"/>
                    </a:cxn>
                    <a:cxn ang="0">
                      <a:pos x="connsiteX2" y="connsiteY2"/>
                    </a:cxn>
                  </a:cxnLst>
                  <a:rect l="l" t="t" r="r" b="b"/>
                  <a:pathLst>
                    <a:path w="15323" h="5253">
                      <a:moveTo>
                        <a:pt x="15324" y="5254"/>
                      </a:moveTo>
                      <a:cubicBezTo>
                        <a:pt x="10070" y="3502"/>
                        <a:pt x="5035" y="1751"/>
                        <a:pt x="0" y="0"/>
                      </a:cubicBezTo>
                      <a:cubicBezTo>
                        <a:pt x="5035" y="1751"/>
                        <a:pt x="10289" y="3502"/>
                        <a:pt x="15324" y="5254"/>
                      </a:cubicBezTo>
                      <a:close/>
                    </a:path>
                  </a:pathLst>
                </a:custGeom>
                <a:solidFill>
                  <a:srgbClr val="21409A"/>
                </a:solidFill>
                <a:ln w="21877"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056E2FC8-11FF-DF39-096F-D3E16B56ADAB}"/>
                    </a:ext>
                  </a:extLst>
                </p:cNvPr>
                <p:cNvSpPr/>
                <p:nvPr/>
              </p:nvSpPr>
              <p:spPr>
                <a:xfrm>
                  <a:off x="9018881" y="3569305"/>
                  <a:ext cx="16637" cy="3064"/>
                </a:xfrm>
                <a:custGeom>
                  <a:avLst/>
                  <a:gdLst>
                    <a:gd name="connsiteX0" fmla="*/ 16637 w 16637"/>
                    <a:gd name="connsiteY0" fmla="*/ 3065 h 3064"/>
                    <a:gd name="connsiteX1" fmla="*/ 0 w 16637"/>
                    <a:gd name="connsiteY1" fmla="*/ 0 h 3064"/>
                    <a:gd name="connsiteX2" fmla="*/ 16637 w 16637"/>
                    <a:gd name="connsiteY2" fmla="*/ 3065 h 3064"/>
                  </a:gdLst>
                  <a:ahLst/>
                  <a:cxnLst>
                    <a:cxn ang="0">
                      <a:pos x="connsiteX0" y="connsiteY0"/>
                    </a:cxn>
                    <a:cxn ang="0">
                      <a:pos x="connsiteX1" y="connsiteY1"/>
                    </a:cxn>
                    <a:cxn ang="0">
                      <a:pos x="connsiteX2" y="connsiteY2"/>
                    </a:cxn>
                  </a:cxnLst>
                  <a:rect l="l" t="t" r="r" b="b"/>
                  <a:pathLst>
                    <a:path w="16637" h="3064">
                      <a:moveTo>
                        <a:pt x="16637" y="3065"/>
                      </a:moveTo>
                      <a:cubicBezTo>
                        <a:pt x="11165" y="1970"/>
                        <a:pt x="5473" y="1095"/>
                        <a:pt x="0" y="0"/>
                      </a:cubicBezTo>
                      <a:cubicBezTo>
                        <a:pt x="5473" y="1095"/>
                        <a:pt x="10945" y="1970"/>
                        <a:pt x="16637" y="3065"/>
                      </a:cubicBezTo>
                      <a:close/>
                    </a:path>
                  </a:pathLst>
                </a:custGeom>
                <a:solidFill>
                  <a:srgbClr val="21409A"/>
                </a:solidFill>
                <a:ln w="21877"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24311E6F-C7AF-EF5D-EC5A-BE7433AA12D2}"/>
                    </a:ext>
                  </a:extLst>
                </p:cNvPr>
                <p:cNvSpPr/>
                <p:nvPr/>
              </p:nvSpPr>
              <p:spPr>
                <a:xfrm>
                  <a:off x="9072734" y="3578280"/>
                  <a:ext cx="18606" cy="2408"/>
                </a:xfrm>
                <a:custGeom>
                  <a:avLst/>
                  <a:gdLst>
                    <a:gd name="connsiteX0" fmla="*/ 18607 w 18606"/>
                    <a:gd name="connsiteY0" fmla="*/ 2408 h 2408"/>
                    <a:gd name="connsiteX1" fmla="*/ 0 w 18606"/>
                    <a:gd name="connsiteY1" fmla="*/ 0 h 2408"/>
                    <a:gd name="connsiteX2" fmla="*/ 18607 w 18606"/>
                    <a:gd name="connsiteY2" fmla="*/ 2408 h 2408"/>
                  </a:gdLst>
                  <a:ahLst/>
                  <a:cxnLst>
                    <a:cxn ang="0">
                      <a:pos x="connsiteX0" y="connsiteY0"/>
                    </a:cxn>
                    <a:cxn ang="0">
                      <a:pos x="connsiteX1" y="connsiteY1"/>
                    </a:cxn>
                    <a:cxn ang="0">
                      <a:pos x="connsiteX2" y="connsiteY2"/>
                    </a:cxn>
                  </a:cxnLst>
                  <a:rect l="l" t="t" r="r" b="b"/>
                  <a:pathLst>
                    <a:path w="18606" h="2408">
                      <a:moveTo>
                        <a:pt x="18607" y="2408"/>
                      </a:moveTo>
                      <a:cubicBezTo>
                        <a:pt x="12259" y="1751"/>
                        <a:pt x="6129" y="876"/>
                        <a:pt x="0" y="0"/>
                      </a:cubicBezTo>
                      <a:cubicBezTo>
                        <a:pt x="6129" y="876"/>
                        <a:pt x="12477" y="1751"/>
                        <a:pt x="18607" y="2408"/>
                      </a:cubicBezTo>
                      <a:close/>
                    </a:path>
                  </a:pathLst>
                </a:custGeom>
                <a:solidFill>
                  <a:srgbClr val="21409A"/>
                </a:solidFill>
                <a:ln w="21877"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B520AB65-8935-17D8-4B6E-A84758CF5AC6}"/>
                    </a:ext>
                  </a:extLst>
                </p:cNvPr>
                <p:cNvSpPr/>
                <p:nvPr/>
              </p:nvSpPr>
              <p:spPr>
                <a:xfrm>
                  <a:off x="8571649" y="3344266"/>
                  <a:ext cx="5253" cy="4597"/>
                </a:xfrm>
                <a:custGeom>
                  <a:avLst/>
                  <a:gdLst>
                    <a:gd name="connsiteX0" fmla="*/ 5254 w 5253"/>
                    <a:gd name="connsiteY0" fmla="*/ 4597 h 4597"/>
                    <a:gd name="connsiteX1" fmla="*/ 0 w 5253"/>
                    <a:gd name="connsiteY1" fmla="*/ 0 h 4597"/>
                    <a:gd name="connsiteX2" fmla="*/ 5254 w 5253"/>
                    <a:gd name="connsiteY2" fmla="*/ 4597 h 4597"/>
                  </a:gdLst>
                  <a:ahLst/>
                  <a:cxnLst>
                    <a:cxn ang="0">
                      <a:pos x="connsiteX0" y="connsiteY0"/>
                    </a:cxn>
                    <a:cxn ang="0">
                      <a:pos x="connsiteX1" y="connsiteY1"/>
                    </a:cxn>
                    <a:cxn ang="0">
                      <a:pos x="connsiteX2" y="connsiteY2"/>
                    </a:cxn>
                  </a:cxnLst>
                  <a:rect l="l" t="t" r="r" b="b"/>
                  <a:pathLst>
                    <a:path w="5253" h="4597">
                      <a:moveTo>
                        <a:pt x="5254" y="4597"/>
                      </a:moveTo>
                      <a:cubicBezTo>
                        <a:pt x="3503" y="3065"/>
                        <a:pt x="1752" y="1532"/>
                        <a:pt x="0" y="0"/>
                      </a:cubicBezTo>
                      <a:cubicBezTo>
                        <a:pt x="1752" y="1532"/>
                        <a:pt x="3503" y="3065"/>
                        <a:pt x="5254" y="4597"/>
                      </a:cubicBezTo>
                      <a:close/>
                    </a:path>
                  </a:pathLst>
                </a:custGeom>
                <a:solidFill>
                  <a:srgbClr val="21409A"/>
                </a:solidFill>
                <a:ln w="21877"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AD4C19B1-21F0-9F8F-7893-524F99C4844B}"/>
                    </a:ext>
                  </a:extLst>
                </p:cNvPr>
                <p:cNvSpPr/>
                <p:nvPr/>
              </p:nvSpPr>
              <p:spPr>
                <a:xfrm>
                  <a:off x="8523927" y="3297638"/>
                  <a:ext cx="10945" cy="11383"/>
                </a:xfrm>
                <a:custGeom>
                  <a:avLst/>
                  <a:gdLst>
                    <a:gd name="connsiteX0" fmla="*/ 10945 w 10945"/>
                    <a:gd name="connsiteY0" fmla="*/ 11383 h 11383"/>
                    <a:gd name="connsiteX1" fmla="*/ 0 w 10945"/>
                    <a:gd name="connsiteY1" fmla="*/ 0 h 11383"/>
                    <a:gd name="connsiteX2" fmla="*/ 10945 w 10945"/>
                    <a:gd name="connsiteY2" fmla="*/ 11383 h 11383"/>
                  </a:gdLst>
                  <a:ahLst/>
                  <a:cxnLst>
                    <a:cxn ang="0">
                      <a:pos x="connsiteX0" y="connsiteY0"/>
                    </a:cxn>
                    <a:cxn ang="0">
                      <a:pos x="connsiteX1" y="connsiteY1"/>
                    </a:cxn>
                    <a:cxn ang="0">
                      <a:pos x="connsiteX2" y="connsiteY2"/>
                    </a:cxn>
                  </a:cxnLst>
                  <a:rect l="l" t="t" r="r" b="b"/>
                  <a:pathLst>
                    <a:path w="10945" h="11383">
                      <a:moveTo>
                        <a:pt x="10945" y="11383"/>
                      </a:moveTo>
                      <a:cubicBezTo>
                        <a:pt x="7224" y="7662"/>
                        <a:pt x="3721" y="3721"/>
                        <a:pt x="0" y="0"/>
                      </a:cubicBezTo>
                      <a:cubicBezTo>
                        <a:pt x="3721" y="3721"/>
                        <a:pt x="7224" y="7662"/>
                        <a:pt x="10945" y="11383"/>
                      </a:cubicBezTo>
                      <a:close/>
                    </a:path>
                  </a:pathLst>
                </a:custGeom>
                <a:solidFill>
                  <a:srgbClr val="21409A"/>
                </a:solidFill>
                <a:ln w="21877"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49550DEB-168E-C2AC-C2A2-1FBE5B51F301}"/>
                    </a:ext>
                  </a:extLst>
                </p:cNvPr>
                <p:cNvSpPr/>
                <p:nvPr/>
              </p:nvSpPr>
              <p:spPr>
                <a:xfrm>
                  <a:off x="8487588" y="3257359"/>
                  <a:ext cx="12039" cy="14010"/>
                </a:xfrm>
                <a:custGeom>
                  <a:avLst/>
                  <a:gdLst>
                    <a:gd name="connsiteX0" fmla="*/ 12040 w 12039"/>
                    <a:gd name="connsiteY0" fmla="*/ 14010 h 14010"/>
                    <a:gd name="connsiteX1" fmla="*/ 0 w 12039"/>
                    <a:gd name="connsiteY1" fmla="*/ 0 h 14010"/>
                    <a:gd name="connsiteX2" fmla="*/ 12040 w 12039"/>
                    <a:gd name="connsiteY2" fmla="*/ 14010 h 14010"/>
                  </a:gdLst>
                  <a:ahLst/>
                  <a:cxnLst>
                    <a:cxn ang="0">
                      <a:pos x="connsiteX0" y="connsiteY0"/>
                    </a:cxn>
                    <a:cxn ang="0">
                      <a:pos x="connsiteX1" y="connsiteY1"/>
                    </a:cxn>
                    <a:cxn ang="0">
                      <a:pos x="connsiteX2" y="connsiteY2"/>
                    </a:cxn>
                  </a:cxnLst>
                  <a:rect l="l" t="t" r="r" b="b"/>
                  <a:pathLst>
                    <a:path w="12039" h="14010">
                      <a:moveTo>
                        <a:pt x="12040" y="14010"/>
                      </a:moveTo>
                      <a:cubicBezTo>
                        <a:pt x="7880" y="9413"/>
                        <a:pt x="3940" y="4816"/>
                        <a:pt x="0" y="0"/>
                      </a:cubicBezTo>
                      <a:cubicBezTo>
                        <a:pt x="3940" y="4597"/>
                        <a:pt x="8100" y="9413"/>
                        <a:pt x="12040" y="14010"/>
                      </a:cubicBezTo>
                      <a:close/>
                    </a:path>
                  </a:pathLst>
                </a:custGeom>
                <a:solidFill>
                  <a:srgbClr val="21409A"/>
                </a:solidFill>
                <a:ln w="21877"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65D5FDFF-5130-4868-0727-D4195774CBEC}"/>
                    </a:ext>
                  </a:extLst>
                </p:cNvPr>
                <p:cNvSpPr/>
                <p:nvPr/>
              </p:nvSpPr>
              <p:spPr>
                <a:xfrm>
                  <a:off x="8652208" y="3409282"/>
                  <a:ext cx="14886" cy="10726"/>
                </a:xfrm>
                <a:custGeom>
                  <a:avLst/>
                  <a:gdLst>
                    <a:gd name="connsiteX0" fmla="*/ 14886 w 14886"/>
                    <a:gd name="connsiteY0" fmla="*/ 10727 h 10726"/>
                    <a:gd name="connsiteX1" fmla="*/ 0 w 14886"/>
                    <a:gd name="connsiteY1" fmla="*/ 0 h 10726"/>
                    <a:gd name="connsiteX2" fmla="*/ 14886 w 14886"/>
                    <a:gd name="connsiteY2" fmla="*/ 10727 h 10726"/>
                  </a:gdLst>
                  <a:ahLst/>
                  <a:cxnLst>
                    <a:cxn ang="0">
                      <a:pos x="connsiteX0" y="connsiteY0"/>
                    </a:cxn>
                    <a:cxn ang="0">
                      <a:pos x="connsiteX1" y="connsiteY1"/>
                    </a:cxn>
                    <a:cxn ang="0">
                      <a:pos x="connsiteX2" y="connsiteY2"/>
                    </a:cxn>
                  </a:cxnLst>
                  <a:rect l="l" t="t" r="r" b="b"/>
                  <a:pathLst>
                    <a:path w="14886" h="10726">
                      <a:moveTo>
                        <a:pt x="14886" y="10727"/>
                      </a:moveTo>
                      <a:cubicBezTo>
                        <a:pt x="9851" y="7224"/>
                        <a:pt x="4816" y="3721"/>
                        <a:pt x="0" y="0"/>
                      </a:cubicBezTo>
                      <a:cubicBezTo>
                        <a:pt x="5035" y="3503"/>
                        <a:pt x="9851" y="7224"/>
                        <a:pt x="14886" y="10727"/>
                      </a:cubicBezTo>
                      <a:close/>
                    </a:path>
                  </a:pathLst>
                </a:custGeom>
                <a:solidFill>
                  <a:srgbClr val="21409A"/>
                </a:solidFill>
                <a:ln w="21877"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DC062CAE-2203-0EEB-39DD-5A341BD22793}"/>
                    </a:ext>
                  </a:extLst>
                </p:cNvPr>
                <p:cNvSpPr/>
                <p:nvPr/>
              </p:nvSpPr>
              <p:spPr>
                <a:xfrm>
                  <a:off x="8610615" y="3377978"/>
                  <a:ext cx="13572" cy="10507"/>
                </a:xfrm>
                <a:custGeom>
                  <a:avLst/>
                  <a:gdLst>
                    <a:gd name="connsiteX0" fmla="*/ 13572 w 13572"/>
                    <a:gd name="connsiteY0" fmla="*/ 10508 h 10507"/>
                    <a:gd name="connsiteX1" fmla="*/ 0 w 13572"/>
                    <a:gd name="connsiteY1" fmla="*/ 0 h 10507"/>
                    <a:gd name="connsiteX2" fmla="*/ 13572 w 13572"/>
                    <a:gd name="connsiteY2" fmla="*/ 10508 h 10507"/>
                  </a:gdLst>
                  <a:ahLst/>
                  <a:cxnLst>
                    <a:cxn ang="0">
                      <a:pos x="connsiteX0" y="connsiteY0"/>
                    </a:cxn>
                    <a:cxn ang="0">
                      <a:pos x="connsiteX1" y="connsiteY1"/>
                    </a:cxn>
                    <a:cxn ang="0">
                      <a:pos x="connsiteX2" y="connsiteY2"/>
                    </a:cxn>
                  </a:cxnLst>
                  <a:rect l="l" t="t" r="r" b="b"/>
                  <a:pathLst>
                    <a:path w="13572" h="10507">
                      <a:moveTo>
                        <a:pt x="13572" y="10508"/>
                      </a:moveTo>
                      <a:cubicBezTo>
                        <a:pt x="8975" y="7005"/>
                        <a:pt x="4597" y="3503"/>
                        <a:pt x="0" y="0"/>
                      </a:cubicBezTo>
                      <a:cubicBezTo>
                        <a:pt x="4378" y="3503"/>
                        <a:pt x="8975" y="7005"/>
                        <a:pt x="13572" y="10508"/>
                      </a:cubicBezTo>
                      <a:close/>
                    </a:path>
                  </a:pathLst>
                </a:custGeom>
                <a:solidFill>
                  <a:srgbClr val="21409A"/>
                </a:solidFill>
                <a:ln w="21877"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0B81912D-28B6-F6EF-D0D4-DFB8A22BB9AE}"/>
                    </a:ext>
                  </a:extLst>
                </p:cNvPr>
                <p:cNvSpPr/>
                <p:nvPr/>
              </p:nvSpPr>
              <p:spPr>
                <a:xfrm>
                  <a:off x="9129212" y="3584190"/>
                  <a:ext cx="16855" cy="1313"/>
                </a:xfrm>
                <a:custGeom>
                  <a:avLst/>
                  <a:gdLst>
                    <a:gd name="connsiteX0" fmla="*/ 16856 w 16855"/>
                    <a:gd name="connsiteY0" fmla="*/ 1314 h 1313"/>
                    <a:gd name="connsiteX1" fmla="*/ 0 w 16855"/>
                    <a:gd name="connsiteY1" fmla="*/ 0 h 1313"/>
                    <a:gd name="connsiteX2" fmla="*/ 16856 w 16855"/>
                    <a:gd name="connsiteY2" fmla="*/ 1314 h 1313"/>
                  </a:gdLst>
                  <a:ahLst/>
                  <a:cxnLst>
                    <a:cxn ang="0">
                      <a:pos x="connsiteX0" y="connsiteY0"/>
                    </a:cxn>
                    <a:cxn ang="0">
                      <a:pos x="connsiteX1" y="connsiteY1"/>
                    </a:cxn>
                    <a:cxn ang="0">
                      <a:pos x="connsiteX2" y="connsiteY2"/>
                    </a:cxn>
                  </a:cxnLst>
                  <a:rect l="l" t="t" r="r" b="b"/>
                  <a:pathLst>
                    <a:path w="16855" h="1313">
                      <a:moveTo>
                        <a:pt x="16856" y="1314"/>
                      </a:moveTo>
                      <a:cubicBezTo>
                        <a:pt x="11165" y="1095"/>
                        <a:pt x="5692" y="438"/>
                        <a:pt x="0" y="0"/>
                      </a:cubicBezTo>
                      <a:cubicBezTo>
                        <a:pt x="5692" y="438"/>
                        <a:pt x="11165" y="876"/>
                        <a:pt x="16856" y="1314"/>
                      </a:cubicBezTo>
                      <a:close/>
                    </a:path>
                  </a:pathLst>
                </a:custGeom>
                <a:solidFill>
                  <a:srgbClr val="21409A"/>
                </a:solidFill>
                <a:ln w="21877"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D7A88C45-A176-F592-2F45-5FE110BE5104}"/>
                    </a:ext>
                  </a:extLst>
                </p:cNvPr>
                <p:cNvSpPr/>
                <p:nvPr/>
              </p:nvSpPr>
              <p:spPr>
                <a:xfrm>
                  <a:off x="8849445" y="3518955"/>
                  <a:ext cx="17294" cy="6786"/>
                </a:xfrm>
                <a:custGeom>
                  <a:avLst/>
                  <a:gdLst>
                    <a:gd name="connsiteX0" fmla="*/ 17294 w 17294"/>
                    <a:gd name="connsiteY0" fmla="*/ 6786 h 6786"/>
                    <a:gd name="connsiteX1" fmla="*/ 0 w 17294"/>
                    <a:gd name="connsiteY1" fmla="*/ 0 h 6786"/>
                    <a:gd name="connsiteX2" fmla="*/ 17294 w 17294"/>
                    <a:gd name="connsiteY2" fmla="*/ 6786 h 6786"/>
                  </a:gdLst>
                  <a:ahLst/>
                  <a:cxnLst>
                    <a:cxn ang="0">
                      <a:pos x="connsiteX0" y="connsiteY0"/>
                    </a:cxn>
                    <a:cxn ang="0">
                      <a:pos x="connsiteX1" y="connsiteY1"/>
                    </a:cxn>
                    <a:cxn ang="0">
                      <a:pos x="connsiteX2" y="connsiteY2"/>
                    </a:cxn>
                  </a:cxnLst>
                  <a:rect l="l" t="t" r="r" b="b"/>
                  <a:pathLst>
                    <a:path w="17294" h="6786">
                      <a:moveTo>
                        <a:pt x="17294" y="6786"/>
                      </a:moveTo>
                      <a:cubicBezTo>
                        <a:pt x="11602" y="4597"/>
                        <a:pt x="5910" y="2408"/>
                        <a:pt x="0" y="0"/>
                      </a:cubicBezTo>
                      <a:cubicBezTo>
                        <a:pt x="5692" y="2408"/>
                        <a:pt x="11383" y="4597"/>
                        <a:pt x="17294" y="6786"/>
                      </a:cubicBezTo>
                      <a:close/>
                    </a:path>
                  </a:pathLst>
                </a:custGeom>
                <a:solidFill>
                  <a:srgbClr val="21409A"/>
                </a:solidFill>
                <a:ln w="21877"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3BCB4523-BA30-7416-99DF-DE2F96206432}"/>
                    </a:ext>
                  </a:extLst>
                </p:cNvPr>
                <p:cNvSpPr/>
                <p:nvPr/>
              </p:nvSpPr>
              <p:spPr>
                <a:xfrm>
                  <a:off x="8460005" y="3223428"/>
                  <a:ext cx="5691" cy="7224"/>
                </a:xfrm>
                <a:custGeom>
                  <a:avLst/>
                  <a:gdLst>
                    <a:gd name="connsiteX0" fmla="*/ 0 w 5691"/>
                    <a:gd name="connsiteY0" fmla="*/ 219 h 7224"/>
                    <a:gd name="connsiteX1" fmla="*/ 5692 w 5691"/>
                    <a:gd name="connsiteY1" fmla="*/ 7224 h 7224"/>
                    <a:gd name="connsiteX2" fmla="*/ 0 w 5691"/>
                    <a:gd name="connsiteY2" fmla="*/ 0 h 7224"/>
                    <a:gd name="connsiteX3" fmla="*/ 0 w 5691"/>
                    <a:gd name="connsiteY3" fmla="*/ 0 h 7224"/>
                  </a:gdLst>
                  <a:ahLst/>
                  <a:cxnLst>
                    <a:cxn ang="0">
                      <a:pos x="connsiteX0" y="connsiteY0"/>
                    </a:cxn>
                    <a:cxn ang="0">
                      <a:pos x="connsiteX1" y="connsiteY1"/>
                    </a:cxn>
                    <a:cxn ang="0">
                      <a:pos x="connsiteX2" y="connsiteY2"/>
                    </a:cxn>
                    <a:cxn ang="0">
                      <a:pos x="connsiteX3" y="connsiteY3"/>
                    </a:cxn>
                  </a:cxnLst>
                  <a:rect l="l" t="t" r="r" b="b"/>
                  <a:pathLst>
                    <a:path w="5691" h="7224">
                      <a:moveTo>
                        <a:pt x="0" y="219"/>
                      </a:moveTo>
                      <a:cubicBezTo>
                        <a:pt x="1752" y="2627"/>
                        <a:pt x="3941" y="4816"/>
                        <a:pt x="5692" y="7224"/>
                      </a:cubicBezTo>
                      <a:cubicBezTo>
                        <a:pt x="3722" y="4816"/>
                        <a:pt x="1970" y="2408"/>
                        <a:pt x="0" y="0"/>
                      </a:cubicBezTo>
                      <a:cubicBezTo>
                        <a:pt x="0" y="0"/>
                        <a:pt x="0" y="0"/>
                        <a:pt x="0" y="0"/>
                      </a:cubicBezTo>
                      <a:close/>
                    </a:path>
                  </a:pathLst>
                </a:custGeom>
                <a:solidFill>
                  <a:srgbClr val="21409A"/>
                </a:solidFill>
                <a:ln w="21877"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0342D673-E416-5082-3743-66ED1735EC92}"/>
                    </a:ext>
                  </a:extLst>
                </p:cNvPr>
                <p:cNvSpPr/>
                <p:nvPr/>
              </p:nvSpPr>
              <p:spPr>
                <a:xfrm>
                  <a:off x="8460005" y="2705707"/>
                  <a:ext cx="1676410" cy="881329"/>
                </a:xfrm>
                <a:custGeom>
                  <a:avLst/>
                  <a:gdLst>
                    <a:gd name="connsiteX0" fmla="*/ 1676411 w 1676410"/>
                    <a:gd name="connsiteY0" fmla="*/ 219 h 881329"/>
                    <a:gd name="connsiteX1" fmla="*/ 1352862 w 1676410"/>
                    <a:gd name="connsiteY1" fmla="*/ 219 h 881329"/>
                    <a:gd name="connsiteX2" fmla="*/ 741229 w 1676410"/>
                    <a:gd name="connsiteY2" fmla="*/ 558876 h 881329"/>
                    <a:gd name="connsiteX3" fmla="*/ 161555 w 1676410"/>
                    <a:gd name="connsiteY3" fmla="*/ 148202 h 881329"/>
                    <a:gd name="connsiteX4" fmla="*/ 0 w 1676410"/>
                    <a:gd name="connsiteY4" fmla="*/ 517721 h 881329"/>
                    <a:gd name="connsiteX5" fmla="*/ 5692 w 1676410"/>
                    <a:gd name="connsiteY5" fmla="*/ 524945 h 881329"/>
                    <a:gd name="connsiteX6" fmla="*/ 27583 w 1676410"/>
                    <a:gd name="connsiteY6" fmla="*/ 551652 h 881329"/>
                    <a:gd name="connsiteX7" fmla="*/ 39623 w 1676410"/>
                    <a:gd name="connsiteY7" fmla="*/ 565662 h 881329"/>
                    <a:gd name="connsiteX8" fmla="*/ 63922 w 1676410"/>
                    <a:gd name="connsiteY8" fmla="*/ 591931 h 881329"/>
                    <a:gd name="connsiteX9" fmla="*/ 74867 w 1676410"/>
                    <a:gd name="connsiteY9" fmla="*/ 603314 h 881329"/>
                    <a:gd name="connsiteX10" fmla="*/ 111644 w 1676410"/>
                    <a:gd name="connsiteY10" fmla="*/ 638559 h 881329"/>
                    <a:gd name="connsiteX11" fmla="*/ 116898 w 1676410"/>
                    <a:gd name="connsiteY11" fmla="*/ 643156 h 881329"/>
                    <a:gd name="connsiteX12" fmla="*/ 150610 w 1676410"/>
                    <a:gd name="connsiteY12" fmla="*/ 672052 h 881329"/>
                    <a:gd name="connsiteX13" fmla="*/ 164182 w 1676410"/>
                    <a:gd name="connsiteY13" fmla="*/ 682560 h 881329"/>
                    <a:gd name="connsiteX14" fmla="*/ 191984 w 1676410"/>
                    <a:gd name="connsiteY14" fmla="*/ 703575 h 881329"/>
                    <a:gd name="connsiteX15" fmla="*/ 206870 w 1676410"/>
                    <a:gd name="connsiteY15" fmla="*/ 714302 h 881329"/>
                    <a:gd name="connsiteX16" fmla="*/ 236860 w 1676410"/>
                    <a:gd name="connsiteY16" fmla="*/ 734222 h 881329"/>
                    <a:gd name="connsiteX17" fmla="*/ 250433 w 1676410"/>
                    <a:gd name="connsiteY17" fmla="*/ 742760 h 881329"/>
                    <a:gd name="connsiteX18" fmla="*/ 294871 w 1676410"/>
                    <a:gd name="connsiteY18" fmla="*/ 768591 h 881329"/>
                    <a:gd name="connsiteX19" fmla="*/ 299250 w 1676410"/>
                    <a:gd name="connsiteY19" fmla="*/ 770780 h 881329"/>
                    <a:gd name="connsiteX20" fmla="*/ 341280 w 1676410"/>
                    <a:gd name="connsiteY20" fmla="*/ 791795 h 881329"/>
                    <a:gd name="connsiteX21" fmla="*/ 356604 w 1676410"/>
                    <a:gd name="connsiteY21" fmla="*/ 798801 h 881329"/>
                    <a:gd name="connsiteX22" fmla="*/ 389441 w 1676410"/>
                    <a:gd name="connsiteY22" fmla="*/ 812811 h 881329"/>
                    <a:gd name="connsiteX23" fmla="*/ 406735 w 1676410"/>
                    <a:gd name="connsiteY23" fmla="*/ 819597 h 881329"/>
                    <a:gd name="connsiteX24" fmla="*/ 441322 w 1676410"/>
                    <a:gd name="connsiteY24" fmla="*/ 831856 h 881329"/>
                    <a:gd name="connsiteX25" fmla="*/ 456646 w 1676410"/>
                    <a:gd name="connsiteY25" fmla="*/ 837110 h 881329"/>
                    <a:gd name="connsiteX26" fmla="*/ 507214 w 1676410"/>
                    <a:gd name="connsiteY26" fmla="*/ 851777 h 881329"/>
                    <a:gd name="connsiteX27" fmla="*/ 509622 w 1676410"/>
                    <a:gd name="connsiteY27" fmla="*/ 852433 h 881329"/>
                    <a:gd name="connsiteX28" fmla="*/ 559096 w 1676410"/>
                    <a:gd name="connsiteY28" fmla="*/ 863379 h 881329"/>
                    <a:gd name="connsiteX29" fmla="*/ 575733 w 1676410"/>
                    <a:gd name="connsiteY29" fmla="*/ 866444 h 881329"/>
                    <a:gd name="connsiteX30" fmla="*/ 612729 w 1676410"/>
                    <a:gd name="connsiteY30" fmla="*/ 872354 h 881329"/>
                    <a:gd name="connsiteX31" fmla="*/ 631335 w 1676410"/>
                    <a:gd name="connsiteY31" fmla="*/ 874762 h 881329"/>
                    <a:gd name="connsiteX32" fmla="*/ 669207 w 1676410"/>
                    <a:gd name="connsiteY32" fmla="*/ 878265 h 881329"/>
                    <a:gd name="connsiteX33" fmla="*/ 686063 w 1676410"/>
                    <a:gd name="connsiteY33" fmla="*/ 879578 h 881329"/>
                    <a:gd name="connsiteX34" fmla="*/ 741009 w 1676410"/>
                    <a:gd name="connsiteY34" fmla="*/ 881330 h 881329"/>
                    <a:gd name="connsiteX35" fmla="*/ 1676411 w 1676410"/>
                    <a:gd name="connsiteY35" fmla="*/ 0 h 881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6410" h="881329">
                      <a:moveTo>
                        <a:pt x="1676411" y="219"/>
                      </a:moveTo>
                      <a:lnTo>
                        <a:pt x="1352862" y="219"/>
                      </a:lnTo>
                      <a:cubicBezTo>
                        <a:pt x="1324623" y="313478"/>
                        <a:pt x="1061712" y="558876"/>
                        <a:pt x="741229" y="558876"/>
                      </a:cubicBezTo>
                      <a:cubicBezTo>
                        <a:pt x="473283" y="558876"/>
                        <a:pt x="245617" y="387251"/>
                        <a:pt x="161555" y="148202"/>
                      </a:cubicBezTo>
                      <a:cubicBezTo>
                        <a:pt x="133316" y="283707"/>
                        <a:pt x="77275" y="408704"/>
                        <a:pt x="0" y="517721"/>
                      </a:cubicBezTo>
                      <a:cubicBezTo>
                        <a:pt x="1752" y="520129"/>
                        <a:pt x="3722" y="522537"/>
                        <a:pt x="5692" y="524945"/>
                      </a:cubicBezTo>
                      <a:cubicBezTo>
                        <a:pt x="12916" y="533920"/>
                        <a:pt x="20140" y="542896"/>
                        <a:pt x="27583" y="551652"/>
                      </a:cubicBezTo>
                      <a:cubicBezTo>
                        <a:pt x="31523" y="556249"/>
                        <a:pt x="35682" y="561065"/>
                        <a:pt x="39623" y="565662"/>
                      </a:cubicBezTo>
                      <a:cubicBezTo>
                        <a:pt x="47504" y="574637"/>
                        <a:pt x="55822" y="583394"/>
                        <a:pt x="63922" y="591931"/>
                      </a:cubicBezTo>
                      <a:cubicBezTo>
                        <a:pt x="67643" y="595653"/>
                        <a:pt x="71146" y="599593"/>
                        <a:pt x="74867" y="603314"/>
                      </a:cubicBezTo>
                      <a:cubicBezTo>
                        <a:pt x="86907" y="615355"/>
                        <a:pt x="98948" y="627176"/>
                        <a:pt x="111644" y="638559"/>
                      </a:cubicBezTo>
                      <a:cubicBezTo>
                        <a:pt x="113396" y="640091"/>
                        <a:pt x="115147" y="641624"/>
                        <a:pt x="116898" y="643156"/>
                      </a:cubicBezTo>
                      <a:cubicBezTo>
                        <a:pt x="127843" y="653007"/>
                        <a:pt x="139227" y="662639"/>
                        <a:pt x="150610" y="672052"/>
                      </a:cubicBezTo>
                      <a:cubicBezTo>
                        <a:pt x="154988" y="675555"/>
                        <a:pt x="159585" y="679057"/>
                        <a:pt x="164182" y="682560"/>
                      </a:cubicBezTo>
                      <a:cubicBezTo>
                        <a:pt x="173377" y="689784"/>
                        <a:pt x="182571" y="696789"/>
                        <a:pt x="191984" y="703575"/>
                      </a:cubicBezTo>
                      <a:cubicBezTo>
                        <a:pt x="197019" y="707078"/>
                        <a:pt x="201835" y="710799"/>
                        <a:pt x="206870" y="714302"/>
                      </a:cubicBezTo>
                      <a:cubicBezTo>
                        <a:pt x="216721" y="721088"/>
                        <a:pt x="226791" y="727655"/>
                        <a:pt x="236860" y="734222"/>
                      </a:cubicBezTo>
                      <a:cubicBezTo>
                        <a:pt x="241457" y="737068"/>
                        <a:pt x="245836" y="740133"/>
                        <a:pt x="250433" y="742760"/>
                      </a:cubicBezTo>
                      <a:cubicBezTo>
                        <a:pt x="265100" y="751735"/>
                        <a:pt x="279767" y="760491"/>
                        <a:pt x="294871" y="768591"/>
                      </a:cubicBezTo>
                      <a:cubicBezTo>
                        <a:pt x="296404" y="769467"/>
                        <a:pt x="297717" y="770123"/>
                        <a:pt x="299250" y="770780"/>
                      </a:cubicBezTo>
                      <a:cubicBezTo>
                        <a:pt x="313041" y="778223"/>
                        <a:pt x="327051" y="785228"/>
                        <a:pt x="341280" y="791795"/>
                      </a:cubicBezTo>
                      <a:cubicBezTo>
                        <a:pt x="346315" y="794203"/>
                        <a:pt x="351569" y="796393"/>
                        <a:pt x="356604" y="798801"/>
                      </a:cubicBezTo>
                      <a:cubicBezTo>
                        <a:pt x="367550" y="803617"/>
                        <a:pt x="378495" y="808433"/>
                        <a:pt x="389441" y="812811"/>
                      </a:cubicBezTo>
                      <a:cubicBezTo>
                        <a:pt x="395132" y="815219"/>
                        <a:pt x="400824" y="817408"/>
                        <a:pt x="406735" y="819597"/>
                      </a:cubicBezTo>
                      <a:cubicBezTo>
                        <a:pt x="418118" y="823975"/>
                        <a:pt x="429720" y="828135"/>
                        <a:pt x="441322" y="831856"/>
                      </a:cubicBezTo>
                      <a:cubicBezTo>
                        <a:pt x="446357" y="833607"/>
                        <a:pt x="451611" y="835359"/>
                        <a:pt x="456646" y="837110"/>
                      </a:cubicBezTo>
                      <a:cubicBezTo>
                        <a:pt x="473283" y="842364"/>
                        <a:pt x="490139" y="847398"/>
                        <a:pt x="507214" y="851777"/>
                      </a:cubicBezTo>
                      <a:cubicBezTo>
                        <a:pt x="508090" y="851777"/>
                        <a:pt x="508747" y="852215"/>
                        <a:pt x="509622" y="852433"/>
                      </a:cubicBezTo>
                      <a:cubicBezTo>
                        <a:pt x="525822" y="856593"/>
                        <a:pt x="542458" y="860314"/>
                        <a:pt x="559096" y="863379"/>
                      </a:cubicBezTo>
                      <a:cubicBezTo>
                        <a:pt x="564568" y="864473"/>
                        <a:pt x="570041" y="865349"/>
                        <a:pt x="575733" y="866444"/>
                      </a:cubicBezTo>
                      <a:cubicBezTo>
                        <a:pt x="587992" y="868633"/>
                        <a:pt x="600251" y="870603"/>
                        <a:pt x="612729" y="872354"/>
                      </a:cubicBezTo>
                      <a:cubicBezTo>
                        <a:pt x="618858" y="873230"/>
                        <a:pt x="625206" y="874105"/>
                        <a:pt x="631335" y="874762"/>
                      </a:cubicBezTo>
                      <a:cubicBezTo>
                        <a:pt x="643813" y="876295"/>
                        <a:pt x="656511" y="877389"/>
                        <a:pt x="669207" y="878265"/>
                      </a:cubicBezTo>
                      <a:cubicBezTo>
                        <a:pt x="674899" y="878703"/>
                        <a:pt x="680372" y="879140"/>
                        <a:pt x="686063" y="879578"/>
                      </a:cubicBezTo>
                      <a:cubicBezTo>
                        <a:pt x="704233" y="880673"/>
                        <a:pt x="722621" y="881330"/>
                        <a:pt x="741009" y="881330"/>
                      </a:cubicBezTo>
                      <a:cubicBezTo>
                        <a:pt x="1239905" y="881330"/>
                        <a:pt x="1647515" y="491452"/>
                        <a:pt x="1676411" y="0"/>
                      </a:cubicBezTo>
                      <a:close/>
                    </a:path>
                  </a:pathLst>
                </a:custGeom>
                <a:solidFill>
                  <a:srgbClr val="21409A"/>
                </a:solidFill>
                <a:ln w="21877" cap="flat">
                  <a:noFill/>
                  <a:prstDash val="solid"/>
                  <a:miter/>
                </a:ln>
              </p:spPr>
              <p:txBody>
                <a:bodyPr rtlCol="0" anchor="ctr"/>
                <a:lstStyle/>
                <a:p>
                  <a:endParaRPr lang="en-US"/>
                </a:p>
              </p:txBody>
            </p:sp>
          </p:grpSp>
          <p:sp>
            <p:nvSpPr>
              <p:cNvPr id="20" name="Freeform: Shape 19">
                <a:extLst>
                  <a:ext uri="{FF2B5EF4-FFF2-40B4-BE49-F238E27FC236}">
                    <a16:creationId xmlns:a16="http://schemas.microsoft.com/office/drawing/2014/main" id="{430B7EF0-6841-06F1-0B96-E70C5A37F0C2}"/>
                  </a:ext>
                </a:extLst>
              </p:cNvPr>
              <p:cNvSpPr/>
              <p:nvPr/>
            </p:nvSpPr>
            <p:spPr>
              <a:xfrm>
                <a:off x="783307" y="1169268"/>
                <a:ext cx="10572632" cy="2451668"/>
              </a:xfrm>
              <a:custGeom>
                <a:avLst/>
                <a:gdLst>
                  <a:gd name="connsiteX0" fmla="*/ 8079956 w 8079956"/>
                  <a:gd name="connsiteY0" fmla="*/ 936932 h 1873646"/>
                  <a:gd name="connsiteX1" fmla="*/ 8078205 w 8079956"/>
                  <a:gd name="connsiteY1" fmla="*/ 881767 h 1873646"/>
                  <a:gd name="connsiteX2" fmla="*/ 7211323 w 8079956"/>
                  <a:gd name="connsiteY2" fmla="*/ 3284 h 1873646"/>
                  <a:gd name="connsiteX3" fmla="*/ 7211323 w 8079956"/>
                  <a:gd name="connsiteY3" fmla="*/ 3284 h 1873646"/>
                  <a:gd name="connsiteX4" fmla="*/ 7197751 w 8079956"/>
                  <a:gd name="connsiteY4" fmla="*/ 2189 h 1873646"/>
                  <a:gd name="connsiteX5" fmla="*/ 7186148 w 8079956"/>
                  <a:gd name="connsiteY5" fmla="*/ 1532 h 1873646"/>
                  <a:gd name="connsiteX6" fmla="*/ 7143023 w 8079956"/>
                  <a:gd name="connsiteY6" fmla="*/ 438 h 1873646"/>
                  <a:gd name="connsiteX7" fmla="*/ 7143023 w 8079956"/>
                  <a:gd name="connsiteY7" fmla="*/ 438 h 1873646"/>
                  <a:gd name="connsiteX8" fmla="*/ 7126386 w 8079956"/>
                  <a:gd name="connsiteY8" fmla="*/ 876 h 1873646"/>
                  <a:gd name="connsiteX9" fmla="*/ 7097928 w 8079956"/>
                  <a:gd name="connsiteY9" fmla="*/ 1532 h 1873646"/>
                  <a:gd name="connsiteX10" fmla="*/ 7090485 w 8079956"/>
                  <a:gd name="connsiteY10" fmla="*/ 1970 h 1873646"/>
                  <a:gd name="connsiteX11" fmla="*/ 7083480 w 8079956"/>
                  <a:gd name="connsiteY11" fmla="*/ 2408 h 1873646"/>
                  <a:gd name="connsiteX12" fmla="*/ 7065310 w 8079956"/>
                  <a:gd name="connsiteY12" fmla="*/ 3721 h 1873646"/>
                  <a:gd name="connsiteX13" fmla="*/ 7053270 w 8079956"/>
                  <a:gd name="connsiteY13" fmla="*/ 4597 h 1873646"/>
                  <a:gd name="connsiteX14" fmla="*/ 7036852 w 8079956"/>
                  <a:gd name="connsiteY14" fmla="*/ 6348 h 1873646"/>
                  <a:gd name="connsiteX15" fmla="*/ 7036633 w 8079956"/>
                  <a:gd name="connsiteY15" fmla="*/ 6348 h 1873646"/>
                  <a:gd name="connsiteX16" fmla="*/ 7011239 w 8079956"/>
                  <a:gd name="connsiteY16" fmla="*/ 9632 h 1873646"/>
                  <a:gd name="connsiteX17" fmla="*/ 7009051 w 8079956"/>
                  <a:gd name="connsiteY17" fmla="*/ 9851 h 1873646"/>
                  <a:gd name="connsiteX18" fmla="*/ 6991976 w 8079956"/>
                  <a:gd name="connsiteY18" fmla="*/ 12478 h 1873646"/>
                  <a:gd name="connsiteX19" fmla="*/ 6983438 w 8079956"/>
                  <a:gd name="connsiteY19" fmla="*/ 14010 h 1873646"/>
                  <a:gd name="connsiteX20" fmla="*/ 6964830 w 8079956"/>
                  <a:gd name="connsiteY20" fmla="*/ 17294 h 1873646"/>
                  <a:gd name="connsiteX21" fmla="*/ 6958701 w 8079956"/>
                  <a:gd name="connsiteY21" fmla="*/ 18388 h 1873646"/>
                  <a:gd name="connsiteX22" fmla="*/ 6948631 w 8079956"/>
                  <a:gd name="connsiteY22" fmla="*/ 20577 h 1873646"/>
                  <a:gd name="connsiteX23" fmla="*/ 6927616 w 8079956"/>
                  <a:gd name="connsiteY23" fmla="*/ 25393 h 1873646"/>
                  <a:gd name="connsiteX24" fmla="*/ 6919954 w 8079956"/>
                  <a:gd name="connsiteY24" fmla="*/ 27145 h 1873646"/>
                  <a:gd name="connsiteX25" fmla="*/ 6906163 w 8079956"/>
                  <a:gd name="connsiteY25" fmla="*/ 30428 h 1873646"/>
                  <a:gd name="connsiteX26" fmla="*/ 6893028 w 8079956"/>
                  <a:gd name="connsiteY26" fmla="*/ 34150 h 1873646"/>
                  <a:gd name="connsiteX27" fmla="*/ 6866103 w 8079956"/>
                  <a:gd name="connsiteY27" fmla="*/ 41812 h 1873646"/>
                  <a:gd name="connsiteX28" fmla="*/ 6864789 w 8079956"/>
                  <a:gd name="connsiteY28" fmla="*/ 42250 h 1873646"/>
                  <a:gd name="connsiteX29" fmla="*/ 6861287 w 8079956"/>
                  <a:gd name="connsiteY29" fmla="*/ 43344 h 1873646"/>
                  <a:gd name="connsiteX30" fmla="*/ 6837863 w 8079956"/>
                  <a:gd name="connsiteY30" fmla="*/ 51225 h 1873646"/>
                  <a:gd name="connsiteX31" fmla="*/ 6823853 w 8079956"/>
                  <a:gd name="connsiteY31" fmla="*/ 56041 h 1873646"/>
                  <a:gd name="connsiteX32" fmla="*/ 6812032 w 8079956"/>
                  <a:gd name="connsiteY32" fmla="*/ 60638 h 1873646"/>
                  <a:gd name="connsiteX33" fmla="*/ 6811156 w 8079956"/>
                  <a:gd name="connsiteY33" fmla="*/ 61076 h 1873646"/>
                  <a:gd name="connsiteX34" fmla="*/ 6788608 w 8079956"/>
                  <a:gd name="connsiteY34" fmla="*/ 70051 h 1873646"/>
                  <a:gd name="connsiteX35" fmla="*/ 6783792 w 8079956"/>
                  <a:gd name="connsiteY35" fmla="*/ 72021 h 1873646"/>
                  <a:gd name="connsiteX36" fmla="*/ 6769125 w 8079956"/>
                  <a:gd name="connsiteY36" fmla="*/ 78370 h 1873646"/>
                  <a:gd name="connsiteX37" fmla="*/ 6763652 w 8079956"/>
                  <a:gd name="connsiteY37" fmla="*/ 80778 h 1873646"/>
                  <a:gd name="connsiteX38" fmla="*/ 6744607 w 8079956"/>
                  <a:gd name="connsiteY38" fmla="*/ 89315 h 1873646"/>
                  <a:gd name="connsiteX39" fmla="*/ 6741543 w 8079956"/>
                  <a:gd name="connsiteY39" fmla="*/ 90629 h 1873646"/>
                  <a:gd name="connsiteX40" fmla="*/ 6729722 w 8079956"/>
                  <a:gd name="connsiteY40" fmla="*/ 96320 h 1873646"/>
                  <a:gd name="connsiteX41" fmla="*/ 6713303 w 8079956"/>
                  <a:gd name="connsiteY41" fmla="*/ 104639 h 1873646"/>
                  <a:gd name="connsiteX42" fmla="*/ 6705861 w 8079956"/>
                  <a:gd name="connsiteY42" fmla="*/ 108360 h 1873646"/>
                  <a:gd name="connsiteX43" fmla="*/ 6691632 w 8079956"/>
                  <a:gd name="connsiteY43" fmla="*/ 116022 h 1873646"/>
                  <a:gd name="connsiteX44" fmla="*/ 6685721 w 8079956"/>
                  <a:gd name="connsiteY44" fmla="*/ 119306 h 1873646"/>
                  <a:gd name="connsiteX45" fmla="*/ 6666676 w 8079956"/>
                  <a:gd name="connsiteY45" fmla="*/ 130251 h 1873646"/>
                  <a:gd name="connsiteX46" fmla="*/ 6654854 w 8079956"/>
                  <a:gd name="connsiteY46" fmla="*/ 137256 h 1873646"/>
                  <a:gd name="connsiteX47" fmla="*/ 6654417 w 8079956"/>
                  <a:gd name="connsiteY47" fmla="*/ 137475 h 1873646"/>
                  <a:gd name="connsiteX48" fmla="*/ 6635152 w 8079956"/>
                  <a:gd name="connsiteY48" fmla="*/ 149953 h 1873646"/>
                  <a:gd name="connsiteX49" fmla="*/ 6621580 w 8079956"/>
                  <a:gd name="connsiteY49" fmla="*/ 158709 h 1873646"/>
                  <a:gd name="connsiteX50" fmla="*/ 6619391 w 8079956"/>
                  <a:gd name="connsiteY50" fmla="*/ 160242 h 1873646"/>
                  <a:gd name="connsiteX51" fmla="*/ 6611511 w 8079956"/>
                  <a:gd name="connsiteY51" fmla="*/ 165714 h 1873646"/>
                  <a:gd name="connsiteX52" fmla="*/ 6592246 w 8079956"/>
                  <a:gd name="connsiteY52" fmla="*/ 179506 h 1873646"/>
                  <a:gd name="connsiteX53" fmla="*/ 6584804 w 8079956"/>
                  <a:gd name="connsiteY53" fmla="*/ 184760 h 1873646"/>
                  <a:gd name="connsiteX54" fmla="*/ 6574515 w 8079956"/>
                  <a:gd name="connsiteY54" fmla="*/ 192640 h 1873646"/>
                  <a:gd name="connsiteX55" fmla="*/ 6569480 w 8079956"/>
                  <a:gd name="connsiteY55" fmla="*/ 196581 h 1873646"/>
                  <a:gd name="connsiteX56" fmla="*/ 6551748 w 8079956"/>
                  <a:gd name="connsiteY56" fmla="*/ 210591 h 1873646"/>
                  <a:gd name="connsiteX57" fmla="*/ 6551748 w 8079956"/>
                  <a:gd name="connsiteY57" fmla="*/ 210591 h 1873646"/>
                  <a:gd name="connsiteX58" fmla="*/ 6539708 w 8079956"/>
                  <a:gd name="connsiteY58" fmla="*/ 220661 h 1873646"/>
                  <a:gd name="connsiteX59" fmla="*/ 6525917 w 8079956"/>
                  <a:gd name="connsiteY59" fmla="*/ 232701 h 1873646"/>
                  <a:gd name="connsiteX60" fmla="*/ 6519568 w 8079956"/>
                  <a:gd name="connsiteY60" fmla="*/ 238173 h 1873646"/>
                  <a:gd name="connsiteX61" fmla="*/ 6510374 w 8079956"/>
                  <a:gd name="connsiteY61" fmla="*/ 246492 h 1873646"/>
                  <a:gd name="connsiteX62" fmla="*/ 6507528 w 8079956"/>
                  <a:gd name="connsiteY62" fmla="*/ 249338 h 1873646"/>
                  <a:gd name="connsiteX63" fmla="*/ 6488264 w 8079956"/>
                  <a:gd name="connsiteY63" fmla="*/ 267726 h 1873646"/>
                  <a:gd name="connsiteX64" fmla="*/ 6478413 w 8079956"/>
                  <a:gd name="connsiteY64" fmla="*/ 277358 h 1873646"/>
                  <a:gd name="connsiteX65" fmla="*/ 6476881 w 8079956"/>
                  <a:gd name="connsiteY65" fmla="*/ 278891 h 1873646"/>
                  <a:gd name="connsiteX66" fmla="*/ 6464184 w 8079956"/>
                  <a:gd name="connsiteY66" fmla="*/ 292244 h 1873646"/>
                  <a:gd name="connsiteX67" fmla="*/ 6457398 w 8079956"/>
                  <a:gd name="connsiteY67" fmla="*/ 299249 h 1873646"/>
                  <a:gd name="connsiteX68" fmla="*/ 6447985 w 8079956"/>
                  <a:gd name="connsiteY68" fmla="*/ 309538 h 1873646"/>
                  <a:gd name="connsiteX69" fmla="*/ 6443388 w 8079956"/>
                  <a:gd name="connsiteY69" fmla="*/ 314792 h 1873646"/>
                  <a:gd name="connsiteX70" fmla="*/ 6428940 w 8079956"/>
                  <a:gd name="connsiteY70" fmla="*/ 331429 h 1873646"/>
                  <a:gd name="connsiteX71" fmla="*/ 6423029 w 8079956"/>
                  <a:gd name="connsiteY71" fmla="*/ 338215 h 1873646"/>
                  <a:gd name="connsiteX72" fmla="*/ 6420183 w 8079956"/>
                  <a:gd name="connsiteY72" fmla="*/ 341499 h 1873646"/>
                  <a:gd name="connsiteX73" fmla="*/ 6409457 w 8079956"/>
                  <a:gd name="connsiteY73" fmla="*/ 355071 h 1873646"/>
                  <a:gd name="connsiteX74" fmla="*/ 6396541 w 8079956"/>
                  <a:gd name="connsiteY74" fmla="*/ 371489 h 1873646"/>
                  <a:gd name="connsiteX75" fmla="*/ 6394133 w 8079956"/>
                  <a:gd name="connsiteY75" fmla="*/ 374554 h 1873646"/>
                  <a:gd name="connsiteX76" fmla="*/ 6386471 w 8079956"/>
                  <a:gd name="connsiteY76" fmla="*/ 385062 h 1873646"/>
                  <a:gd name="connsiteX77" fmla="*/ 6374869 w 8079956"/>
                  <a:gd name="connsiteY77" fmla="*/ 401480 h 1873646"/>
                  <a:gd name="connsiteX78" fmla="*/ 6369396 w 8079956"/>
                  <a:gd name="connsiteY78" fmla="*/ 409142 h 1873646"/>
                  <a:gd name="connsiteX79" fmla="*/ 6367645 w 8079956"/>
                  <a:gd name="connsiteY79" fmla="*/ 411550 h 1873646"/>
                  <a:gd name="connsiteX80" fmla="*/ 6367645 w 8079956"/>
                  <a:gd name="connsiteY80" fmla="*/ 411550 h 1873646"/>
                  <a:gd name="connsiteX81" fmla="*/ 6360640 w 8079956"/>
                  <a:gd name="connsiteY81" fmla="*/ 422276 h 1873646"/>
                  <a:gd name="connsiteX82" fmla="*/ 6346192 w 8079956"/>
                  <a:gd name="connsiteY82" fmla="*/ 444824 h 1873646"/>
                  <a:gd name="connsiteX83" fmla="*/ 6344003 w 8079956"/>
                  <a:gd name="connsiteY83" fmla="*/ 448108 h 1873646"/>
                  <a:gd name="connsiteX84" fmla="*/ 6344003 w 8079956"/>
                  <a:gd name="connsiteY84" fmla="*/ 448108 h 1873646"/>
                  <a:gd name="connsiteX85" fmla="*/ 6339406 w 8079956"/>
                  <a:gd name="connsiteY85" fmla="*/ 455988 h 1873646"/>
                  <a:gd name="connsiteX86" fmla="*/ 6339406 w 8079956"/>
                  <a:gd name="connsiteY86" fmla="*/ 455988 h 1873646"/>
                  <a:gd name="connsiteX87" fmla="*/ 6337873 w 8079956"/>
                  <a:gd name="connsiteY87" fmla="*/ 458834 h 1873646"/>
                  <a:gd name="connsiteX88" fmla="*/ 6324739 w 8079956"/>
                  <a:gd name="connsiteY88" fmla="*/ 481820 h 1873646"/>
                  <a:gd name="connsiteX89" fmla="*/ 6322549 w 8079956"/>
                  <a:gd name="connsiteY89" fmla="*/ 485760 h 1873646"/>
                  <a:gd name="connsiteX90" fmla="*/ 6322549 w 8079956"/>
                  <a:gd name="connsiteY90" fmla="*/ 485760 h 1873646"/>
                  <a:gd name="connsiteX91" fmla="*/ 6318609 w 8079956"/>
                  <a:gd name="connsiteY91" fmla="*/ 492984 h 1873646"/>
                  <a:gd name="connsiteX92" fmla="*/ 6318609 w 8079956"/>
                  <a:gd name="connsiteY92" fmla="*/ 492984 h 1873646"/>
                  <a:gd name="connsiteX93" fmla="*/ 6317077 w 8079956"/>
                  <a:gd name="connsiteY93" fmla="*/ 496049 h 1873646"/>
                  <a:gd name="connsiteX94" fmla="*/ 6304161 w 8079956"/>
                  <a:gd name="connsiteY94" fmla="*/ 521005 h 1873646"/>
                  <a:gd name="connsiteX95" fmla="*/ 6299126 w 8079956"/>
                  <a:gd name="connsiteY95" fmla="*/ 530855 h 1873646"/>
                  <a:gd name="connsiteX96" fmla="*/ 6299126 w 8079956"/>
                  <a:gd name="connsiteY96" fmla="*/ 530855 h 1873646"/>
                  <a:gd name="connsiteX97" fmla="*/ 6297813 w 8079956"/>
                  <a:gd name="connsiteY97" fmla="*/ 533920 h 1873646"/>
                  <a:gd name="connsiteX98" fmla="*/ 6282489 w 8079956"/>
                  <a:gd name="connsiteY98" fmla="*/ 567632 h 1873646"/>
                  <a:gd name="connsiteX99" fmla="*/ 6282051 w 8079956"/>
                  <a:gd name="connsiteY99" fmla="*/ 568508 h 1873646"/>
                  <a:gd name="connsiteX100" fmla="*/ 6282051 w 8079956"/>
                  <a:gd name="connsiteY100" fmla="*/ 568508 h 1873646"/>
                  <a:gd name="connsiteX101" fmla="*/ 6280081 w 8079956"/>
                  <a:gd name="connsiteY101" fmla="*/ 572886 h 1873646"/>
                  <a:gd name="connsiteX102" fmla="*/ 6278111 w 8079956"/>
                  <a:gd name="connsiteY102" fmla="*/ 578140 h 1873646"/>
                  <a:gd name="connsiteX103" fmla="*/ 6278111 w 8079956"/>
                  <a:gd name="connsiteY103" fmla="*/ 578140 h 1873646"/>
                  <a:gd name="connsiteX104" fmla="*/ 6265852 w 8079956"/>
                  <a:gd name="connsiteY104" fmla="*/ 609006 h 1873646"/>
                  <a:gd name="connsiteX105" fmla="*/ 6265852 w 8079956"/>
                  <a:gd name="connsiteY105" fmla="*/ 609006 h 1873646"/>
                  <a:gd name="connsiteX106" fmla="*/ 6264319 w 8079956"/>
                  <a:gd name="connsiteY106" fmla="*/ 612728 h 1873646"/>
                  <a:gd name="connsiteX107" fmla="*/ 6262349 w 8079956"/>
                  <a:gd name="connsiteY107" fmla="*/ 618200 h 1873646"/>
                  <a:gd name="connsiteX108" fmla="*/ 6262349 w 8079956"/>
                  <a:gd name="connsiteY108" fmla="*/ 618200 h 1873646"/>
                  <a:gd name="connsiteX109" fmla="*/ 6260160 w 8079956"/>
                  <a:gd name="connsiteY109" fmla="*/ 624987 h 1873646"/>
                  <a:gd name="connsiteX110" fmla="*/ 6250528 w 8079956"/>
                  <a:gd name="connsiteY110" fmla="*/ 653445 h 1873646"/>
                  <a:gd name="connsiteX111" fmla="*/ 6248777 w 8079956"/>
                  <a:gd name="connsiteY111" fmla="*/ 658480 h 1873646"/>
                  <a:gd name="connsiteX112" fmla="*/ 6248777 w 8079956"/>
                  <a:gd name="connsiteY112" fmla="*/ 658480 h 1873646"/>
                  <a:gd name="connsiteX113" fmla="*/ 6248777 w 8079956"/>
                  <a:gd name="connsiteY113" fmla="*/ 658480 h 1873646"/>
                  <a:gd name="connsiteX114" fmla="*/ 6248777 w 8079956"/>
                  <a:gd name="connsiteY114" fmla="*/ 658480 h 1873646"/>
                  <a:gd name="connsiteX115" fmla="*/ 6245931 w 8079956"/>
                  <a:gd name="connsiteY115" fmla="*/ 668768 h 1873646"/>
                  <a:gd name="connsiteX116" fmla="*/ 6238488 w 8079956"/>
                  <a:gd name="connsiteY116" fmla="*/ 695038 h 1873646"/>
                  <a:gd name="connsiteX117" fmla="*/ 6237394 w 8079956"/>
                  <a:gd name="connsiteY117" fmla="*/ 698540 h 1873646"/>
                  <a:gd name="connsiteX118" fmla="*/ 6237394 w 8079956"/>
                  <a:gd name="connsiteY118" fmla="*/ 698540 h 1873646"/>
                  <a:gd name="connsiteX119" fmla="*/ 6234767 w 8079956"/>
                  <a:gd name="connsiteY119" fmla="*/ 709267 h 1873646"/>
                  <a:gd name="connsiteX120" fmla="*/ 6234767 w 8079956"/>
                  <a:gd name="connsiteY120" fmla="*/ 709267 h 1873646"/>
                  <a:gd name="connsiteX121" fmla="*/ 6234329 w 8079956"/>
                  <a:gd name="connsiteY121" fmla="*/ 711456 h 1873646"/>
                  <a:gd name="connsiteX122" fmla="*/ 6231483 w 8079956"/>
                  <a:gd name="connsiteY122" fmla="*/ 723277 h 1873646"/>
                  <a:gd name="connsiteX123" fmla="*/ 6227324 w 8079956"/>
                  <a:gd name="connsiteY123" fmla="*/ 741227 h 1873646"/>
                  <a:gd name="connsiteX124" fmla="*/ 6227324 w 8079956"/>
                  <a:gd name="connsiteY124" fmla="*/ 741227 h 1873646"/>
                  <a:gd name="connsiteX125" fmla="*/ 6225135 w 8079956"/>
                  <a:gd name="connsiteY125" fmla="*/ 751735 h 1873646"/>
                  <a:gd name="connsiteX126" fmla="*/ 6225135 w 8079956"/>
                  <a:gd name="connsiteY126" fmla="*/ 751735 h 1873646"/>
                  <a:gd name="connsiteX127" fmla="*/ 6212219 w 8079956"/>
                  <a:gd name="connsiteY127" fmla="*/ 836672 h 1873646"/>
                  <a:gd name="connsiteX128" fmla="*/ 6212219 w 8079956"/>
                  <a:gd name="connsiteY128" fmla="*/ 836672 h 1873646"/>
                  <a:gd name="connsiteX129" fmla="*/ 6211125 w 8079956"/>
                  <a:gd name="connsiteY129" fmla="*/ 847836 h 1873646"/>
                  <a:gd name="connsiteX130" fmla="*/ 6211125 w 8079956"/>
                  <a:gd name="connsiteY130" fmla="*/ 847836 h 1873646"/>
                  <a:gd name="connsiteX131" fmla="*/ 6208717 w 8079956"/>
                  <a:gd name="connsiteY131" fmla="*/ 880892 h 1873646"/>
                  <a:gd name="connsiteX132" fmla="*/ 6208717 w 8079956"/>
                  <a:gd name="connsiteY132" fmla="*/ 880892 h 1873646"/>
                  <a:gd name="connsiteX133" fmla="*/ 6208717 w 8079956"/>
                  <a:gd name="connsiteY133" fmla="*/ 881548 h 1873646"/>
                  <a:gd name="connsiteX134" fmla="*/ 6208717 w 8079956"/>
                  <a:gd name="connsiteY134" fmla="*/ 883956 h 1873646"/>
                  <a:gd name="connsiteX135" fmla="*/ 6208279 w 8079956"/>
                  <a:gd name="connsiteY135" fmla="*/ 892713 h 1873646"/>
                  <a:gd name="connsiteX136" fmla="*/ 6208279 w 8079956"/>
                  <a:gd name="connsiteY136" fmla="*/ 892713 h 1873646"/>
                  <a:gd name="connsiteX137" fmla="*/ 6207184 w 8079956"/>
                  <a:gd name="connsiteY137" fmla="*/ 936495 h 1873646"/>
                  <a:gd name="connsiteX138" fmla="*/ 6207184 w 8079956"/>
                  <a:gd name="connsiteY138" fmla="*/ 936714 h 1873646"/>
                  <a:gd name="connsiteX139" fmla="*/ 6207184 w 8079956"/>
                  <a:gd name="connsiteY139" fmla="*/ 936714 h 1873646"/>
                  <a:gd name="connsiteX140" fmla="*/ 6204558 w 8079956"/>
                  <a:gd name="connsiteY140" fmla="*/ 992535 h 1873646"/>
                  <a:gd name="connsiteX141" fmla="*/ 6030524 w 8079956"/>
                  <a:gd name="connsiteY141" fmla="*/ 1367746 h 1873646"/>
                  <a:gd name="connsiteX142" fmla="*/ 6027241 w 8079956"/>
                  <a:gd name="connsiteY142" fmla="*/ 1371249 h 1873646"/>
                  <a:gd name="connsiteX143" fmla="*/ 6023738 w 8079956"/>
                  <a:gd name="connsiteY143" fmla="*/ 1374532 h 1873646"/>
                  <a:gd name="connsiteX144" fmla="*/ 5592924 w 8079956"/>
                  <a:gd name="connsiteY144" fmla="*/ 1551192 h 1873646"/>
                  <a:gd name="connsiteX145" fmla="*/ 5530315 w 8079956"/>
                  <a:gd name="connsiteY145" fmla="*/ 1548128 h 1873646"/>
                  <a:gd name="connsiteX146" fmla="*/ 4981071 w 8079956"/>
                  <a:gd name="connsiteY146" fmla="*/ 992754 h 1873646"/>
                  <a:gd name="connsiteX147" fmla="*/ 4979320 w 8079956"/>
                  <a:gd name="connsiteY147" fmla="*/ 968674 h 1873646"/>
                  <a:gd name="connsiteX148" fmla="*/ 4978444 w 8079956"/>
                  <a:gd name="connsiteY148" fmla="*/ 937151 h 1873646"/>
                  <a:gd name="connsiteX149" fmla="*/ 4978444 w 8079956"/>
                  <a:gd name="connsiteY149" fmla="*/ 937151 h 1873646"/>
                  <a:gd name="connsiteX150" fmla="*/ 4978444 w 8079956"/>
                  <a:gd name="connsiteY150" fmla="*/ 937151 h 1873646"/>
                  <a:gd name="connsiteX151" fmla="*/ 4978444 w 8079956"/>
                  <a:gd name="connsiteY151" fmla="*/ 936932 h 1873646"/>
                  <a:gd name="connsiteX152" fmla="*/ 4977350 w 8079956"/>
                  <a:gd name="connsiteY152" fmla="*/ 892932 h 1873646"/>
                  <a:gd name="connsiteX153" fmla="*/ 4977350 w 8079956"/>
                  <a:gd name="connsiteY153" fmla="*/ 892494 h 1873646"/>
                  <a:gd name="connsiteX154" fmla="*/ 4976912 w 8079956"/>
                  <a:gd name="connsiteY154" fmla="*/ 883300 h 1873646"/>
                  <a:gd name="connsiteX155" fmla="*/ 4976912 w 8079956"/>
                  <a:gd name="connsiteY155" fmla="*/ 882424 h 1873646"/>
                  <a:gd name="connsiteX156" fmla="*/ 4976912 w 8079956"/>
                  <a:gd name="connsiteY156" fmla="*/ 881548 h 1873646"/>
                  <a:gd name="connsiteX157" fmla="*/ 4976912 w 8079956"/>
                  <a:gd name="connsiteY157" fmla="*/ 881548 h 1873646"/>
                  <a:gd name="connsiteX158" fmla="*/ 4974285 w 8079956"/>
                  <a:gd name="connsiteY158" fmla="*/ 848274 h 1873646"/>
                  <a:gd name="connsiteX159" fmla="*/ 4974285 w 8079956"/>
                  <a:gd name="connsiteY159" fmla="*/ 847399 h 1873646"/>
                  <a:gd name="connsiteX160" fmla="*/ 4973409 w 8079956"/>
                  <a:gd name="connsiteY160" fmla="*/ 837985 h 1873646"/>
                  <a:gd name="connsiteX161" fmla="*/ 4973409 w 8079956"/>
                  <a:gd name="connsiteY161" fmla="*/ 837548 h 1873646"/>
                  <a:gd name="connsiteX162" fmla="*/ 4960275 w 8079956"/>
                  <a:gd name="connsiteY162" fmla="*/ 752173 h 1873646"/>
                  <a:gd name="connsiteX163" fmla="*/ 4960275 w 8079956"/>
                  <a:gd name="connsiteY163" fmla="*/ 751954 h 1873646"/>
                  <a:gd name="connsiteX164" fmla="*/ 4958305 w 8079956"/>
                  <a:gd name="connsiteY164" fmla="*/ 742760 h 1873646"/>
                  <a:gd name="connsiteX165" fmla="*/ 4958305 w 8079956"/>
                  <a:gd name="connsiteY165" fmla="*/ 742322 h 1873646"/>
                  <a:gd name="connsiteX166" fmla="*/ 4950862 w 8079956"/>
                  <a:gd name="connsiteY166" fmla="*/ 709704 h 1873646"/>
                  <a:gd name="connsiteX167" fmla="*/ 4950862 w 8079956"/>
                  <a:gd name="connsiteY167" fmla="*/ 709267 h 1873646"/>
                  <a:gd name="connsiteX168" fmla="*/ 4948454 w 8079956"/>
                  <a:gd name="connsiteY168" fmla="*/ 699416 h 1873646"/>
                  <a:gd name="connsiteX169" fmla="*/ 4948454 w 8079956"/>
                  <a:gd name="connsiteY169" fmla="*/ 699197 h 1873646"/>
                  <a:gd name="connsiteX170" fmla="*/ 4923279 w 8079956"/>
                  <a:gd name="connsiteY170" fmla="*/ 618419 h 1873646"/>
                  <a:gd name="connsiteX171" fmla="*/ 4923279 w 8079956"/>
                  <a:gd name="connsiteY171" fmla="*/ 618419 h 1873646"/>
                  <a:gd name="connsiteX172" fmla="*/ 4919995 w 8079956"/>
                  <a:gd name="connsiteY172" fmla="*/ 609444 h 1873646"/>
                  <a:gd name="connsiteX173" fmla="*/ 4919995 w 8079956"/>
                  <a:gd name="connsiteY173" fmla="*/ 609444 h 1873646"/>
                  <a:gd name="connsiteX174" fmla="*/ 4907736 w 8079956"/>
                  <a:gd name="connsiteY174" fmla="*/ 578578 h 1873646"/>
                  <a:gd name="connsiteX175" fmla="*/ 4907736 w 8079956"/>
                  <a:gd name="connsiteY175" fmla="*/ 578578 h 1873646"/>
                  <a:gd name="connsiteX176" fmla="*/ 4903796 w 8079956"/>
                  <a:gd name="connsiteY176" fmla="*/ 568946 h 1873646"/>
                  <a:gd name="connsiteX177" fmla="*/ 4903796 w 8079956"/>
                  <a:gd name="connsiteY177" fmla="*/ 568946 h 1873646"/>
                  <a:gd name="connsiteX178" fmla="*/ 4886940 w 8079956"/>
                  <a:gd name="connsiteY178" fmla="*/ 531950 h 1873646"/>
                  <a:gd name="connsiteX179" fmla="*/ 4886940 w 8079956"/>
                  <a:gd name="connsiteY179" fmla="*/ 531950 h 1873646"/>
                  <a:gd name="connsiteX180" fmla="*/ 4886721 w 8079956"/>
                  <a:gd name="connsiteY180" fmla="*/ 531512 h 1873646"/>
                  <a:gd name="connsiteX181" fmla="*/ 4886721 w 8079956"/>
                  <a:gd name="connsiteY181" fmla="*/ 531512 h 1873646"/>
                  <a:gd name="connsiteX182" fmla="*/ 4867457 w 8079956"/>
                  <a:gd name="connsiteY182" fmla="*/ 493860 h 1873646"/>
                  <a:gd name="connsiteX183" fmla="*/ 4867457 w 8079956"/>
                  <a:gd name="connsiteY183" fmla="*/ 493860 h 1873646"/>
                  <a:gd name="connsiteX184" fmla="*/ 4865925 w 8079956"/>
                  <a:gd name="connsiteY184" fmla="*/ 491233 h 1873646"/>
                  <a:gd name="connsiteX185" fmla="*/ 4863079 w 8079956"/>
                  <a:gd name="connsiteY185" fmla="*/ 486198 h 1873646"/>
                  <a:gd name="connsiteX186" fmla="*/ 4846442 w 8079956"/>
                  <a:gd name="connsiteY186" fmla="*/ 457083 h 1873646"/>
                  <a:gd name="connsiteX187" fmla="*/ 4846442 w 8079956"/>
                  <a:gd name="connsiteY187" fmla="*/ 457083 h 1873646"/>
                  <a:gd name="connsiteX188" fmla="*/ 4841407 w 8079956"/>
                  <a:gd name="connsiteY188" fmla="*/ 448545 h 1873646"/>
                  <a:gd name="connsiteX189" fmla="*/ 4841407 w 8079956"/>
                  <a:gd name="connsiteY189" fmla="*/ 448545 h 1873646"/>
                  <a:gd name="connsiteX190" fmla="*/ 4819735 w 8079956"/>
                  <a:gd name="connsiteY190" fmla="*/ 414833 h 1873646"/>
                  <a:gd name="connsiteX191" fmla="*/ 4819735 w 8079956"/>
                  <a:gd name="connsiteY191" fmla="*/ 414833 h 1873646"/>
                  <a:gd name="connsiteX192" fmla="*/ 4819297 w 8079956"/>
                  <a:gd name="connsiteY192" fmla="*/ 413958 h 1873646"/>
                  <a:gd name="connsiteX193" fmla="*/ 4819297 w 8079956"/>
                  <a:gd name="connsiteY193" fmla="*/ 413958 h 1873646"/>
                  <a:gd name="connsiteX194" fmla="*/ 4817983 w 8079956"/>
                  <a:gd name="connsiteY194" fmla="*/ 412207 h 1873646"/>
                  <a:gd name="connsiteX195" fmla="*/ 4817983 w 8079956"/>
                  <a:gd name="connsiteY195" fmla="*/ 412207 h 1873646"/>
                  <a:gd name="connsiteX196" fmla="*/ 4817983 w 8079956"/>
                  <a:gd name="connsiteY196" fmla="*/ 412207 h 1873646"/>
                  <a:gd name="connsiteX197" fmla="*/ 4811635 w 8079956"/>
                  <a:gd name="connsiteY197" fmla="*/ 403231 h 1873646"/>
                  <a:gd name="connsiteX198" fmla="*/ 4789087 w 8079956"/>
                  <a:gd name="connsiteY198" fmla="*/ 372146 h 1873646"/>
                  <a:gd name="connsiteX199" fmla="*/ 4777923 w 8079956"/>
                  <a:gd name="connsiteY199" fmla="*/ 357917 h 1873646"/>
                  <a:gd name="connsiteX200" fmla="*/ 4776828 w 8079956"/>
                  <a:gd name="connsiteY200" fmla="*/ 356385 h 1873646"/>
                  <a:gd name="connsiteX201" fmla="*/ 4772231 w 8079956"/>
                  <a:gd name="connsiteY201" fmla="*/ 350474 h 1873646"/>
                  <a:gd name="connsiteX202" fmla="*/ 4756689 w 8079956"/>
                  <a:gd name="connsiteY202" fmla="*/ 331867 h 1873646"/>
                  <a:gd name="connsiteX203" fmla="*/ 4753186 w 8079956"/>
                  <a:gd name="connsiteY203" fmla="*/ 327926 h 1873646"/>
                  <a:gd name="connsiteX204" fmla="*/ 4743116 w 8079956"/>
                  <a:gd name="connsiteY204" fmla="*/ 316105 h 1873646"/>
                  <a:gd name="connsiteX205" fmla="*/ 4740489 w 8079956"/>
                  <a:gd name="connsiteY205" fmla="*/ 313259 h 1873646"/>
                  <a:gd name="connsiteX206" fmla="*/ 4721007 w 8079956"/>
                  <a:gd name="connsiteY206" fmla="*/ 292463 h 1873646"/>
                  <a:gd name="connsiteX207" fmla="*/ 4718599 w 8079956"/>
                  <a:gd name="connsiteY207" fmla="*/ 289836 h 1873646"/>
                  <a:gd name="connsiteX208" fmla="*/ 4708091 w 8079956"/>
                  <a:gd name="connsiteY208" fmla="*/ 278672 h 1873646"/>
                  <a:gd name="connsiteX209" fmla="*/ 4707215 w 8079956"/>
                  <a:gd name="connsiteY209" fmla="*/ 277796 h 1873646"/>
                  <a:gd name="connsiteX210" fmla="*/ 4672409 w 8079956"/>
                  <a:gd name="connsiteY210" fmla="*/ 244522 h 1873646"/>
                  <a:gd name="connsiteX211" fmla="*/ 4672409 w 8079956"/>
                  <a:gd name="connsiteY211" fmla="*/ 244522 h 1873646"/>
                  <a:gd name="connsiteX212" fmla="*/ 4667373 w 8079956"/>
                  <a:gd name="connsiteY212" fmla="*/ 240144 h 1873646"/>
                  <a:gd name="connsiteX213" fmla="*/ 4662339 w 8079956"/>
                  <a:gd name="connsiteY213" fmla="*/ 235765 h 1873646"/>
                  <a:gd name="connsiteX214" fmla="*/ 4635413 w 8079956"/>
                  <a:gd name="connsiteY214" fmla="*/ 212561 h 1873646"/>
                  <a:gd name="connsiteX215" fmla="*/ 4633661 w 8079956"/>
                  <a:gd name="connsiteY215" fmla="*/ 211248 h 1873646"/>
                  <a:gd name="connsiteX216" fmla="*/ 4621840 w 8079956"/>
                  <a:gd name="connsiteY216" fmla="*/ 202053 h 1873646"/>
                  <a:gd name="connsiteX217" fmla="*/ 4617462 w 8079956"/>
                  <a:gd name="connsiteY217" fmla="*/ 198551 h 1873646"/>
                  <a:gd name="connsiteX218" fmla="*/ 4596666 w 8079956"/>
                  <a:gd name="connsiteY218" fmla="*/ 182789 h 1873646"/>
                  <a:gd name="connsiteX219" fmla="*/ 4592725 w 8079956"/>
                  <a:gd name="connsiteY219" fmla="*/ 179944 h 1873646"/>
                  <a:gd name="connsiteX220" fmla="*/ 4580904 w 8079956"/>
                  <a:gd name="connsiteY220" fmla="*/ 171625 h 1873646"/>
                  <a:gd name="connsiteX221" fmla="*/ 4574993 w 8079956"/>
                  <a:gd name="connsiteY221" fmla="*/ 167466 h 1873646"/>
                  <a:gd name="connsiteX222" fmla="*/ 4556386 w 8079956"/>
                  <a:gd name="connsiteY222" fmla="*/ 154769 h 1873646"/>
                  <a:gd name="connsiteX223" fmla="*/ 4549162 w 8079956"/>
                  <a:gd name="connsiteY223" fmla="*/ 150172 h 1873646"/>
                  <a:gd name="connsiteX224" fmla="*/ 4539530 w 8079956"/>
                  <a:gd name="connsiteY224" fmla="*/ 144042 h 1873646"/>
                  <a:gd name="connsiteX225" fmla="*/ 4531869 w 8079956"/>
                  <a:gd name="connsiteY225" fmla="*/ 139226 h 1873646"/>
                  <a:gd name="connsiteX226" fmla="*/ 4514137 w 8079956"/>
                  <a:gd name="connsiteY226" fmla="*/ 128719 h 1873646"/>
                  <a:gd name="connsiteX227" fmla="*/ 4497062 w 8079956"/>
                  <a:gd name="connsiteY227" fmla="*/ 118868 h 1873646"/>
                  <a:gd name="connsiteX228" fmla="*/ 4493997 w 8079956"/>
                  <a:gd name="connsiteY228" fmla="*/ 117117 h 1873646"/>
                  <a:gd name="connsiteX229" fmla="*/ 4476703 w 8079956"/>
                  <a:gd name="connsiteY229" fmla="*/ 107922 h 1873646"/>
                  <a:gd name="connsiteX230" fmla="*/ 4469698 w 8079956"/>
                  <a:gd name="connsiteY230" fmla="*/ 104420 h 1873646"/>
                  <a:gd name="connsiteX231" fmla="*/ 4453718 w 8079956"/>
                  <a:gd name="connsiteY231" fmla="*/ 96101 h 1873646"/>
                  <a:gd name="connsiteX232" fmla="*/ 4443867 w 8079956"/>
                  <a:gd name="connsiteY232" fmla="*/ 91285 h 1873646"/>
                  <a:gd name="connsiteX233" fmla="*/ 4423946 w 8079956"/>
                  <a:gd name="connsiteY233" fmla="*/ 82310 h 1873646"/>
                  <a:gd name="connsiteX234" fmla="*/ 4419568 w 8079956"/>
                  <a:gd name="connsiteY234" fmla="*/ 80340 h 1873646"/>
                  <a:gd name="connsiteX235" fmla="*/ 4408841 w 8079956"/>
                  <a:gd name="connsiteY235" fmla="*/ 75524 h 1873646"/>
                  <a:gd name="connsiteX236" fmla="*/ 4396144 w 8079956"/>
                  <a:gd name="connsiteY236" fmla="*/ 70489 h 1873646"/>
                  <a:gd name="connsiteX237" fmla="*/ 4374910 w 8079956"/>
                  <a:gd name="connsiteY237" fmla="*/ 62170 h 1873646"/>
                  <a:gd name="connsiteX238" fmla="*/ 4362870 w 8079956"/>
                  <a:gd name="connsiteY238" fmla="*/ 57573 h 1873646"/>
                  <a:gd name="connsiteX239" fmla="*/ 4350611 w 8079956"/>
                  <a:gd name="connsiteY239" fmla="*/ 53414 h 1873646"/>
                  <a:gd name="connsiteX240" fmla="*/ 4346233 w 8079956"/>
                  <a:gd name="connsiteY240" fmla="*/ 51882 h 1873646"/>
                  <a:gd name="connsiteX241" fmla="*/ 4325437 w 8079956"/>
                  <a:gd name="connsiteY241" fmla="*/ 44876 h 1873646"/>
                  <a:gd name="connsiteX242" fmla="*/ 4315586 w 8079956"/>
                  <a:gd name="connsiteY242" fmla="*/ 41812 h 1873646"/>
                  <a:gd name="connsiteX243" fmla="*/ 4297854 w 8079956"/>
                  <a:gd name="connsiteY243" fmla="*/ 36777 h 1873646"/>
                  <a:gd name="connsiteX244" fmla="*/ 4287127 w 8079956"/>
                  <a:gd name="connsiteY244" fmla="*/ 33712 h 1873646"/>
                  <a:gd name="connsiteX245" fmla="*/ 4266988 w 8079956"/>
                  <a:gd name="connsiteY245" fmla="*/ 28458 h 1873646"/>
                  <a:gd name="connsiteX246" fmla="*/ 4262172 w 8079956"/>
                  <a:gd name="connsiteY246" fmla="*/ 27364 h 1873646"/>
                  <a:gd name="connsiteX247" fmla="*/ 4247505 w 8079956"/>
                  <a:gd name="connsiteY247" fmla="*/ 24080 h 1873646"/>
                  <a:gd name="connsiteX248" fmla="*/ 4226489 w 8079956"/>
                  <a:gd name="connsiteY248" fmla="*/ 19483 h 1873646"/>
                  <a:gd name="connsiteX249" fmla="*/ 4217295 w 8079956"/>
                  <a:gd name="connsiteY249" fmla="*/ 17732 h 1873646"/>
                  <a:gd name="connsiteX250" fmla="*/ 4203504 w 8079956"/>
                  <a:gd name="connsiteY250" fmla="*/ 15324 h 1873646"/>
                  <a:gd name="connsiteX251" fmla="*/ 4197156 w 8079956"/>
                  <a:gd name="connsiteY251" fmla="*/ 14229 h 1873646"/>
                  <a:gd name="connsiteX252" fmla="*/ 4173951 w 8079956"/>
                  <a:gd name="connsiteY252" fmla="*/ 10727 h 1873646"/>
                  <a:gd name="connsiteX253" fmla="*/ 4165851 w 8079956"/>
                  <a:gd name="connsiteY253" fmla="*/ 9632 h 1873646"/>
                  <a:gd name="connsiteX254" fmla="*/ 4149433 w 8079956"/>
                  <a:gd name="connsiteY254" fmla="*/ 7443 h 1873646"/>
                  <a:gd name="connsiteX255" fmla="*/ 4146369 w 8079956"/>
                  <a:gd name="connsiteY255" fmla="*/ 7005 h 1873646"/>
                  <a:gd name="connsiteX256" fmla="*/ 4119661 w 8079956"/>
                  <a:gd name="connsiteY256" fmla="*/ 4597 h 1873646"/>
                  <a:gd name="connsiteX257" fmla="*/ 4111781 w 8079956"/>
                  <a:gd name="connsiteY257" fmla="*/ 3940 h 1873646"/>
                  <a:gd name="connsiteX258" fmla="*/ 4095581 w 8079956"/>
                  <a:gd name="connsiteY258" fmla="*/ 2627 h 1873646"/>
                  <a:gd name="connsiteX259" fmla="*/ 4094925 w 8079956"/>
                  <a:gd name="connsiteY259" fmla="*/ 2627 h 1873646"/>
                  <a:gd name="connsiteX260" fmla="*/ 4058367 w 8079956"/>
                  <a:gd name="connsiteY260" fmla="*/ 1532 h 1873646"/>
                  <a:gd name="connsiteX261" fmla="*/ 4042605 w 8079956"/>
                  <a:gd name="connsiteY261" fmla="*/ 1095 h 1873646"/>
                  <a:gd name="connsiteX262" fmla="*/ 4042605 w 8079956"/>
                  <a:gd name="connsiteY262" fmla="*/ 1095 h 1873646"/>
                  <a:gd name="connsiteX263" fmla="*/ 4025749 w 8079956"/>
                  <a:gd name="connsiteY263" fmla="*/ 1532 h 1873646"/>
                  <a:gd name="connsiteX264" fmla="*/ 3990286 w 8079956"/>
                  <a:gd name="connsiteY264" fmla="*/ 2627 h 1873646"/>
                  <a:gd name="connsiteX265" fmla="*/ 3989848 w 8079956"/>
                  <a:gd name="connsiteY265" fmla="*/ 2627 h 1873646"/>
                  <a:gd name="connsiteX266" fmla="*/ 3973430 w 8079956"/>
                  <a:gd name="connsiteY266" fmla="*/ 3940 h 1873646"/>
                  <a:gd name="connsiteX267" fmla="*/ 3964673 w 8079956"/>
                  <a:gd name="connsiteY267" fmla="*/ 4597 h 1873646"/>
                  <a:gd name="connsiteX268" fmla="*/ 3938842 w 8079956"/>
                  <a:gd name="connsiteY268" fmla="*/ 7005 h 1873646"/>
                  <a:gd name="connsiteX269" fmla="*/ 3936215 w 8079956"/>
                  <a:gd name="connsiteY269" fmla="*/ 7443 h 1873646"/>
                  <a:gd name="connsiteX270" fmla="*/ 3919359 w 8079956"/>
                  <a:gd name="connsiteY270" fmla="*/ 9632 h 1873646"/>
                  <a:gd name="connsiteX271" fmla="*/ 3910384 w 8079956"/>
                  <a:gd name="connsiteY271" fmla="*/ 10727 h 1873646"/>
                  <a:gd name="connsiteX272" fmla="*/ 3887836 w 8079956"/>
                  <a:gd name="connsiteY272" fmla="*/ 14229 h 1873646"/>
                  <a:gd name="connsiteX273" fmla="*/ 3882801 w 8079956"/>
                  <a:gd name="connsiteY273" fmla="*/ 15105 h 1873646"/>
                  <a:gd name="connsiteX274" fmla="*/ 3867915 w 8079956"/>
                  <a:gd name="connsiteY274" fmla="*/ 17732 h 1873646"/>
                  <a:gd name="connsiteX275" fmla="*/ 3857845 w 8079956"/>
                  <a:gd name="connsiteY275" fmla="*/ 19483 h 1873646"/>
                  <a:gd name="connsiteX276" fmla="*/ 3837487 w 8079956"/>
                  <a:gd name="connsiteY276" fmla="*/ 24080 h 1873646"/>
                  <a:gd name="connsiteX277" fmla="*/ 3826979 w 8079956"/>
                  <a:gd name="connsiteY277" fmla="*/ 26488 h 1873646"/>
                  <a:gd name="connsiteX278" fmla="*/ 3818223 w 8079956"/>
                  <a:gd name="connsiteY278" fmla="*/ 28458 h 1873646"/>
                  <a:gd name="connsiteX279" fmla="*/ 3791954 w 8079956"/>
                  <a:gd name="connsiteY279" fmla="*/ 35463 h 1873646"/>
                  <a:gd name="connsiteX280" fmla="*/ 3787138 w 8079956"/>
                  <a:gd name="connsiteY280" fmla="*/ 36777 h 1873646"/>
                  <a:gd name="connsiteX281" fmla="*/ 3769625 w 8079956"/>
                  <a:gd name="connsiteY281" fmla="*/ 41812 h 1873646"/>
                  <a:gd name="connsiteX282" fmla="*/ 3760431 w 8079956"/>
                  <a:gd name="connsiteY282" fmla="*/ 44658 h 1873646"/>
                  <a:gd name="connsiteX283" fmla="*/ 3737007 w 8079956"/>
                  <a:gd name="connsiteY283" fmla="*/ 52538 h 1873646"/>
                  <a:gd name="connsiteX284" fmla="*/ 3734162 w 8079956"/>
                  <a:gd name="connsiteY284" fmla="*/ 53633 h 1873646"/>
                  <a:gd name="connsiteX285" fmla="*/ 3722559 w 8079956"/>
                  <a:gd name="connsiteY285" fmla="*/ 57573 h 1873646"/>
                  <a:gd name="connsiteX286" fmla="*/ 3711395 w 8079956"/>
                  <a:gd name="connsiteY286" fmla="*/ 61951 h 1873646"/>
                  <a:gd name="connsiteX287" fmla="*/ 3687972 w 8079956"/>
                  <a:gd name="connsiteY287" fmla="*/ 71146 h 1873646"/>
                  <a:gd name="connsiteX288" fmla="*/ 3676369 w 8079956"/>
                  <a:gd name="connsiteY288" fmla="*/ 75743 h 1873646"/>
                  <a:gd name="connsiteX289" fmla="*/ 3666518 w 8079956"/>
                  <a:gd name="connsiteY289" fmla="*/ 80121 h 1873646"/>
                  <a:gd name="connsiteX290" fmla="*/ 3662797 w 8079956"/>
                  <a:gd name="connsiteY290" fmla="*/ 81872 h 1873646"/>
                  <a:gd name="connsiteX291" fmla="*/ 3640687 w 8079956"/>
                  <a:gd name="connsiteY291" fmla="*/ 91942 h 1873646"/>
                  <a:gd name="connsiteX292" fmla="*/ 3631493 w 8079956"/>
                  <a:gd name="connsiteY292" fmla="*/ 96320 h 1873646"/>
                  <a:gd name="connsiteX293" fmla="*/ 3616169 w 8079956"/>
                  <a:gd name="connsiteY293" fmla="*/ 104201 h 1873646"/>
                  <a:gd name="connsiteX294" fmla="*/ 3612448 w 8079956"/>
                  <a:gd name="connsiteY294" fmla="*/ 106171 h 1873646"/>
                  <a:gd name="connsiteX295" fmla="*/ 3587711 w 8079956"/>
                  <a:gd name="connsiteY295" fmla="*/ 119306 h 1873646"/>
                  <a:gd name="connsiteX296" fmla="*/ 3585303 w 8079956"/>
                  <a:gd name="connsiteY296" fmla="*/ 120838 h 1873646"/>
                  <a:gd name="connsiteX297" fmla="*/ 3571511 w 8079956"/>
                  <a:gd name="connsiteY297" fmla="*/ 128719 h 1873646"/>
                  <a:gd name="connsiteX298" fmla="*/ 3553780 w 8079956"/>
                  <a:gd name="connsiteY298" fmla="*/ 139008 h 1873646"/>
                  <a:gd name="connsiteX299" fmla="*/ 3545242 w 8079956"/>
                  <a:gd name="connsiteY299" fmla="*/ 144480 h 1873646"/>
                  <a:gd name="connsiteX300" fmla="*/ 3534735 w 8079956"/>
                  <a:gd name="connsiteY300" fmla="*/ 151266 h 1873646"/>
                  <a:gd name="connsiteX301" fmla="*/ 3529481 w 8079956"/>
                  <a:gd name="connsiteY301" fmla="*/ 154769 h 1873646"/>
                  <a:gd name="connsiteX302" fmla="*/ 3511093 w 8079956"/>
                  <a:gd name="connsiteY302" fmla="*/ 167247 h 1873646"/>
                  <a:gd name="connsiteX303" fmla="*/ 3503868 w 8079956"/>
                  <a:gd name="connsiteY303" fmla="*/ 172282 h 1873646"/>
                  <a:gd name="connsiteX304" fmla="*/ 3492047 w 8079956"/>
                  <a:gd name="connsiteY304" fmla="*/ 180819 h 1873646"/>
                  <a:gd name="connsiteX305" fmla="*/ 3489202 w 8079956"/>
                  <a:gd name="connsiteY305" fmla="*/ 182789 h 1873646"/>
                  <a:gd name="connsiteX306" fmla="*/ 3469062 w 8079956"/>
                  <a:gd name="connsiteY306" fmla="*/ 198113 h 1873646"/>
                  <a:gd name="connsiteX307" fmla="*/ 3462495 w 8079956"/>
                  <a:gd name="connsiteY307" fmla="*/ 203367 h 1873646"/>
                  <a:gd name="connsiteX308" fmla="*/ 3451549 w 8079956"/>
                  <a:gd name="connsiteY308" fmla="*/ 212123 h 1873646"/>
                  <a:gd name="connsiteX309" fmla="*/ 3450673 w 8079956"/>
                  <a:gd name="connsiteY309" fmla="*/ 212780 h 1873646"/>
                  <a:gd name="connsiteX310" fmla="*/ 3425280 w 8079956"/>
                  <a:gd name="connsiteY310" fmla="*/ 234452 h 1873646"/>
                  <a:gd name="connsiteX311" fmla="*/ 3414772 w 8079956"/>
                  <a:gd name="connsiteY311" fmla="*/ 243646 h 1873646"/>
                  <a:gd name="connsiteX312" fmla="*/ 3413678 w 8079956"/>
                  <a:gd name="connsiteY312" fmla="*/ 244522 h 1873646"/>
                  <a:gd name="connsiteX313" fmla="*/ 3410613 w 8079956"/>
                  <a:gd name="connsiteY313" fmla="*/ 247368 h 1873646"/>
                  <a:gd name="connsiteX314" fmla="*/ 3378214 w 8079956"/>
                  <a:gd name="connsiteY314" fmla="*/ 278672 h 1873646"/>
                  <a:gd name="connsiteX315" fmla="*/ 3378214 w 8079956"/>
                  <a:gd name="connsiteY315" fmla="*/ 278672 h 1873646"/>
                  <a:gd name="connsiteX316" fmla="*/ 3369020 w 8079956"/>
                  <a:gd name="connsiteY316" fmla="*/ 288304 h 1873646"/>
                  <a:gd name="connsiteX317" fmla="*/ 3364423 w 8079956"/>
                  <a:gd name="connsiteY317" fmla="*/ 293339 h 1873646"/>
                  <a:gd name="connsiteX318" fmla="*/ 3345159 w 8079956"/>
                  <a:gd name="connsiteY318" fmla="*/ 314135 h 1873646"/>
                  <a:gd name="connsiteX319" fmla="*/ 3343189 w 8079956"/>
                  <a:gd name="connsiteY319" fmla="*/ 316324 h 1873646"/>
                  <a:gd name="connsiteX320" fmla="*/ 3333776 w 8079956"/>
                  <a:gd name="connsiteY320" fmla="*/ 327270 h 1873646"/>
                  <a:gd name="connsiteX321" fmla="*/ 3329179 w 8079956"/>
                  <a:gd name="connsiteY321" fmla="*/ 332523 h 1873646"/>
                  <a:gd name="connsiteX322" fmla="*/ 3313417 w 8079956"/>
                  <a:gd name="connsiteY322" fmla="*/ 351569 h 1873646"/>
                  <a:gd name="connsiteX323" fmla="*/ 3309477 w 8079956"/>
                  <a:gd name="connsiteY323" fmla="*/ 356603 h 1873646"/>
                  <a:gd name="connsiteX324" fmla="*/ 3308163 w 8079956"/>
                  <a:gd name="connsiteY324" fmla="*/ 358355 h 1873646"/>
                  <a:gd name="connsiteX325" fmla="*/ 3296999 w 8079956"/>
                  <a:gd name="connsiteY325" fmla="*/ 372584 h 1873646"/>
                  <a:gd name="connsiteX326" fmla="*/ 3274889 w 8079956"/>
                  <a:gd name="connsiteY326" fmla="*/ 403231 h 1873646"/>
                  <a:gd name="connsiteX327" fmla="*/ 3268103 w 8079956"/>
                  <a:gd name="connsiteY327" fmla="*/ 412644 h 1873646"/>
                  <a:gd name="connsiteX328" fmla="*/ 3268103 w 8079956"/>
                  <a:gd name="connsiteY328" fmla="*/ 412644 h 1873646"/>
                  <a:gd name="connsiteX329" fmla="*/ 3268103 w 8079956"/>
                  <a:gd name="connsiteY329" fmla="*/ 412644 h 1873646"/>
                  <a:gd name="connsiteX330" fmla="*/ 3266789 w 8079956"/>
                  <a:gd name="connsiteY330" fmla="*/ 414396 h 1873646"/>
                  <a:gd name="connsiteX331" fmla="*/ 3266789 w 8079956"/>
                  <a:gd name="connsiteY331" fmla="*/ 414614 h 1873646"/>
                  <a:gd name="connsiteX332" fmla="*/ 3244898 w 8079956"/>
                  <a:gd name="connsiteY332" fmla="*/ 448983 h 1873646"/>
                  <a:gd name="connsiteX333" fmla="*/ 3244898 w 8079956"/>
                  <a:gd name="connsiteY333" fmla="*/ 448983 h 1873646"/>
                  <a:gd name="connsiteX334" fmla="*/ 3239863 w 8079956"/>
                  <a:gd name="connsiteY334" fmla="*/ 457302 h 1873646"/>
                  <a:gd name="connsiteX335" fmla="*/ 3239863 w 8079956"/>
                  <a:gd name="connsiteY335" fmla="*/ 457302 h 1873646"/>
                  <a:gd name="connsiteX336" fmla="*/ 3223226 w 8079956"/>
                  <a:gd name="connsiteY336" fmla="*/ 486417 h 1873646"/>
                  <a:gd name="connsiteX337" fmla="*/ 3223226 w 8079956"/>
                  <a:gd name="connsiteY337" fmla="*/ 486417 h 1873646"/>
                  <a:gd name="connsiteX338" fmla="*/ 3218848 w 8079956"/>
                  <a:gd name="connsiteY338" fmla="*/ 494079 h 1873646"/>
                  <a:gd name="connsiteX339" fmla="*/ 3218848 w 8079956"/>
                  <a:gd name="connsiteY339" fmla="*/ 494079 h 1873646"/>
                  <a:gd name="connsiteX340" fmla="*/ 3199584 w 8079956"/>
                  <a:gd name="connsiteY340" fmla="*/ 531731 h 1873646"/>
                  <a:gd name="connsiteX341" fmla="*/ 3199584 w 8079956"/>
                  <a:gd name="connsiteY341" fmla="*/ 532169 h 1873646"/>
                  <a:gd name="connsiteX342" fmla="*/ 3199365 w 8079956"/>
                  <a:gd name="connsiteY342" fmla="*/ 532826 h 1873646"/>
                  <a:gd name="connsiteX343" fmla="*/ 3199365 w 8079956"/>
                  <a:gd name="connsiteY343" fmla="*/ 532826 h 1873646"/>
                  <a:gd name="connsiteX344" fmla="*/ 3182947 w 8079956"/>
                  <a:gd name="connsiteY344" fmla="*/ 569384 h 1873646"/>
                  <a:gd name="connsiteX345" fmla="*/ 3182947 w 8079956"/>
                  <a:gd name="connsiteY345" fmla="*/ 569384 h 1873646"/>
                  <a:gd name="connsiteX346" fmla="*/ 3178787 w 8079956"/>
                  <a:gd name="connsiteY346" fmla="*/ 579234 h 1873646"/>
                  <a:gd name="connsiteX347" fmla="*/ 3178787 w 8079956"/>
                  <a:gd name="connsiteY347" fmla="*/ 579234 h 1873646"/>
                  <a:gd name="connsiteX348" fmla="*/ 3166966 w 8079956"/>
                  <a:gd name="connsiteY348" fmla="*/ 609444 h 1873646"/>
                  <a:gd name="connsiteX349" fmla="*/ 3166966 w 8079956"/>
                  <a:gd name="connsiteY349" fmla="*/ 609663 h 1873646"/>
                  <a:gd name="connsiteX350" fmla="*/ 3163464 w 8079956"/>
                  <a:gd name="connsiteY350" fmla="*/ 619076 h 1873646"/>
                  <a:gd name="connsiteX351" fmla="*/ 3163464 w 8079956"/>
                  <a:gd name="connsiteY351" fmla="*/ 619076 h 1873646"/>
                  <a:gd name="connsiteX352" fmla="*/ 3149892 w 8079956"/>
                  <a:gd name="connsiteY352" fmla="*/ 658917 h 1873646"/>
                  <a:gd name="connsiteX353" fmla="*/ 3149892 w 8079956"/>
                  <a:gd name="connsiteY353" fmla="*/ 658917 h 1873646"/>
                  <a:gd name="connsiteX354" fmla="*/ 3149892 w 8079956"/>
                  <a:gd name="connsiteY354" fmla="*/ 658917 h 1873646"/>
                  <a:gd name="connsiteX355" fmla="*/ 3149672 w 8079956"/>
                  <a:gd name="connsiteY355" fmla="*/ 660012 h 1873646"/>
                  <a:gd name="connsiteX356" fmla="*/ 3138727 w 8079956"/>
                  <a:gd name="connsiteY356" fmla="*/ 698759 h 1873646"/>
                  <a:gd name="connsiteX357" fmla="*/ 3138727 w 8079956"/>
                  <a:gd name="connsiteY357" fmla="*/ 698978 h 1873646"/>
                  <a:gd name="connsiteX358" fmla="*/ 3136100 w 8079956"/>
                  <a:gd name="connsiteY358" fmla="*/ 709704 h 1873646"/>
                  <a:gd name="connsiteX359" fmla="*/ 3136100 w 8079956"/>
                  <a:gd name="connsiteY359" fmla="*/ 710142 h 1873646"/>
                  <a:gd name="connsiteX360" fmla="*/ 3128876 w 8079956"/>
                  <a:gd name="connsiteY360" fmla="*/ 741446 h 1873646"/>
                  <a:gd name="connsiteX361" fmla="*/ 3128876 w 8079956"/>
                  <a:gd name="connsiteY361" fmla="*/ 742103 h 1873646"/>
                  <a:gd name="connsiteX362" fmla="*/ 3126687 w 8079956"/>
                  <a:gd name="connsiteY362" fmla="*/ 752173 h 1873646"/>
                  <a:gd name="connsiteX363" fmla="*/ 3126687 w 8079956"/>
                  <a:gd name="connsiteY363" fmla="*/ 752611 h 1873646"/>
                  <a:gd name="connsiteX364" fmla="*/ 3119244 w 8079956"/>
                  <a:gd name="connsiteY364" fmla="*/ 794641 h 1873646"/>
                  <a:gd name="connsiteX365" fmla="*/ 3119244 w 8079956"/>
                  <a:gd name="connsiteY365" fmla="*/ 794641 h 1873646"/>
                  <a:gd name="connsiteX366" fmla="*/ 3113771 w 8079956"/>
                  <a:gd name="connsiteY366" fmla="*/ 836891 h 1873646"/>
                  <a:gd name="connsiteX367" fmla="*/ 3113771 w 8079956"/>
                  <a:gd name="connsiteY367" fmla="*/ 837329 h 1873646"/>
                  <a:gd name="connsiteX368" fmla="*/ 3112677 w 8079956"/>
                  <a:gd name="connsiteY368" fmla="*/ 847836 h 1873646"/>
                  <a:gd name="connsiteX369" fmla="*/ 3112677 w 8079956"/>
                  <a:gd name="connsiteY369" fmla="*/ 848712 h 1873646"/>
                  <a:gd name="connsiteX370" fmla="*/ 3110269 w 8079956"/>
                  <a:gd name="connsiteY370" fmla="*/ 881329 h 1873646"/>
                  <a:gd name="connsiteX371" fmla="*/ 3110269 w 8079956"/>
                  <a:gd name="connsiteY371" fmla="*/ 881329 h 1873646"/>
                  <a:gd name="connsiteX372" fmla="*/ 3110269 w 8079956"/>
                  <a:gd name="connsiteY372" fmla="*/ 881329 h 1873646"/>
                  <a:gd name="connsiteX373" fmla="*/ 3110269 w 8079956"/>
                  <a:gd name="connsiteY373" fmla="*/ 882205 h 1873646"/>
                  <a:gd name="connsiteX374" fmla="*/ 3109612 w 8079956"/>
                  <a:gd name="connsiteY374" fmla="*/ 892494 h 1873646"/>
                  <a:gd name="connsiteX375" fmla="*/ 3109612 w 8079956"/>
                  <a:gd name="connsiteY375" fmla="*/ 893151 h 1873646"/>
                  <a:gd name="connsiteX376" fmla="*/ 3108518 w 8079956"/>
                  <a:gd name="connsiteY376" fmla="*/ 936276 h 1873646"/>
                  <a:gd name="connsiteX377" fmla="*/ 3108518 w 8079956"/>
                  <a:gd name="connsiteY377" fmla="*/ 936932 h 1873646"/>
                  <a:gd name="connsiteX378" fmla="*/ 3108518 w 8079956"/>
                  <a:gd name="connsiteY378" fmla="*/ 936932 h 1873646"/>
                  <a:gd name="connsiteX379" fmla="*/ 3105890 w 8079956"/>
                  <a:gd name="connsiteY379" fmla="*/ 992754 h 1873646"/>
                  <a:gd name="connsiteX380" fmla="*/ 2969072 w 8079956"/>
                  <a:gd name="connsiteY380" fmla="*/ 1326810 h 1873646"/>
                  <a:gd name="connsiteX381" fmla="*/ 2968415 w 8079956"/>
                  <a:gd name="connsiteY381" fmla="*/ 1327686 h 1873646"/>
                  <a:gd name="connsiteX382" fmla="*/ 2959878 w 8079956"/>
                  <a:gd name="connsiteY382" fmla="*/ 1337756 h 1873646"/>
                  <a:gd name="connsiteX383" fmla="*/ 2494476 w 8079956"/>
                  <a:gd name="connsiteY383" fmla="*/ 1551411 h 1873646"/>
                  <a:gd name="connsiteX384" fmla="*/ 2431649 w 8079956"/>
                  <a:gd name="connsiteY384" fmla="*/ 1548128 h 1873646"/>
                  <a:gd name="connsiteX385" fmla="*/ 1882623 w 8079956"/>
                  <a:gd name="connsiteY385" fmla="*/ 992754 h 1873646"/>
                  <a:gd name="connsiteX386" fmla="*/ 1879996 w 8079956"/>
                  <a:gd name="connsiteY386" fmla="*/ 936932 h 1873646"/>
                  <a:gd name="connsiteX387" fmla="*/ 1879996 w 8079956"/>
                  <a:gd name="connsiteY387" fmla="*/ 936932 h 1873646"/>
                  <a:gd name="connsiteX388" fmla="*/ 1878902 w 8079956"/>
                  <a:gd name="connsiteY388" fmla="*/ 891837 h 1873646"/>
                  <a:gd name="connsiteX389" fmla="*/ 1878902 w 8079956"/>
                  <a:gd name="connsiteY389" fmla="*/ 891837 h 1873646"/>
                  <a:gd name="connsiteX390" fmla="*/ 1878464 w 8079956"/>
                  <a:gd name="connsiteY390" fmla="*/ 884175 h 1873646"/>
                  <a:gd name="connsiteX391" fmla="*/ 1878464 w 8079956"/>
                  <a:gd name="connsiteY391" fmla="*/ 883300 h 1873646"/>
                  <a:gd name="connsiteX392" fmla="*/ 1878464 w 8079956"/>
                  <a:gd name="connsiteY392" fmla="*/ 881111 h 1873646"/>
                  <a:gd name="connsiteX393" fmla="*/ 1878464 w 8079956"/>
                  <a:gd name="connsiteY393" fmla="*/ 881111 h 1873646"/>
                  <a:gd name="connsiteX394" fmla="*/ 1875837 w 8079956"/>
                  <a:gd name="connsiteY394" fmla="*/ 846523 h 1873646"/>
                  <a:gd name="connsiteX395" fmla="*/ 1875837 w 8079956"/>
                  <a:gd name="connsiteY395" fmla="*/ 846523 h 1873646"/>
                  <a:gd name="connsiteX396" fmla="*/ 1874961 w 8079956"/>
                  <a:gd name="connsiteY396" fmla="*/ 837767 h 1873646"/>
                  <a:gd name="connsiteX397" fmla="*/ 1874961 w 8079956"/>
                  <a:gd name="connsiteY397" fmla="*/ 837767 h 1873646"/>
                  <a:gd name="connsiteX398" fmla="*/ 1861827 w 8079956"/>
                  <a:gd name="connsiteY398" fmla="*/ 751078 h 1873646"/>
                  <a:gd name="connsiteX399" fmla="*/ 1861827 w 8079956"/>
                  <a:gd name="connsiteY399" fmla="*/ 751078 h 1873646"/>
                  <a:gd name="connsiteX400" fmla="*/ 1860076 w 8079956"/>
                  <a:gd name="connsiteY400" fmla="*/ 742979 h 1873646"/>
                  <a:gd name="connsiteX401" fmla="*/ 1860076 w 8079956"/>
                  <a:gd name="connsiteY401" fmla="*/ 742979 h 1873646"/>
                  <a:gd name="connsiteX402" fmla="*/ 1851976 w 8079956"/>
                  <a:gd name="connsiteY402" fmla="*/ 708172 h 1873646"/>
                  <a:gd name="connsiteX403" fmla="*/ 1851976 w 8079956"/>
                  <a:gd name="connsiteY403" fmla="*/ 708172 h 1873646"/>
                  <a:gd name="connsiteX404" fmla="*/ 1849787 w 8079956"/>
                  <a:gd name="connsiteY404" fmla="*/ 699635 h 1873646"/>
                  <a:gd name="connsiteX405" fmla="*/ 1849787 w 8079956"/>
                  <a:gd name="connsiteY405" fmla="*/ 699635 h 1873646"/>
                  <a:gd name="connsiteX406" fmla="*/ 1824174 w 8079956"/>
                  <a:gd name="connsiteY406" fmla="*/ 617544 h 1873646"/>
                  <a:gd name="connsiteX407" fmla="*/ 1824174 w 8079956"/>
                  <a:gd name="connsiteY407" fmla="*/ 617544 h 1873646"/>
                  <a:gd name="connsiteX408" fmla="*/ 1821329 w 8079956"/>
                  <a:gd name="connsiteY408" fmla="*/ 610101 h 1873646"/>
                  <a:gd name="connsiteX409" fmla="*/ 1821329 w 8079956"/>
                  <a:gd name="connsiteY409" fmla="*/ 610101 h 1873646"/>
                  <a:gd name="connsiteX410" fmla="*/ 1808413 w 8079956"/>
                  <a:gd name="connsiteY410" fmla="*/ 577264 h 1873646"/>
                  <a:gd name="connsiteX411" fmla="*/ 1808413 w 8079956"/>
                  <a:gd name="connsiteY411" fmla="*/ 577264 h 1873646"/>
                  <a:gd name="connsiteX412" fmla="*/ 1805129 w 8079956"/>
                  <a:gd name="connsiteY412" fmla="*/ 569165 h 1873646"/>
                  <a:gd name="connsiteX413" fmla="*/ 1805129 w 8079956"/>
                  <a:gd name="connsiteY413" fmla="*/ 569165 h 1873646"/>
                  <a:gd name="connsiteX414" fmla="*/ 1768134 w 8079956"/>
                  <a:gd name="connsiteY414" fmla="*/ 492546 h 1873646"/>
                  <a:gd name="connsiteX415" fmla="*/ 1768134 w 8079956"/>
                  <a:gd name="connsiteY415" fmla="*/ 492546 h 1873646"/>
                  <a:gd name="connsiteX416" fmla="*/ 1764850 w 8079956"/>
                  <a:gd name="connsiteY416" fmla="*/ 486417 h 1873646"/>
                  <a:gd name="connsiteX417" fmla="*/ 1764850 w 8079956"/>
                  <a:gd name="connsiteY417" fmla="*/ 486417 h 1873646"/>
                  <a:gd name="connsiteX418" fmla="*/ 1747118 w 8079956"/>
                  <a:gd name="connsiteY418" fmla="*/ 455332 h 1873646"/>
                  <a:gd name="connsiteX419" fmla="*/ 1747118 w 8079956"/>
                  <a:gd name="connsiteY419" fmla="*/ 455332 h 1873646"/>
                  <a:gd name="connsiteX420" fmla="*/ 1742959 w 8079956"/>
                  <a:gd name="connsiteY420" fmla="*/ 448327 h 1873646"/>
                  <a:gd name="connsiteX421" fmla="*/ 1742959 w 8079956"/>
                  <a:gd name="connsiteY421" fmla="*/ 448327 h 1873646"/>
                  <a:gd name="connsiteX422" fmla="*/ 1719098 w 8079956"/>
                  <a:gd name="connsiteY422" fmla="*/ 411331 h 1873646"/>
                  <a:gd name="connsiteX423" fmla="*/ 1719098 w 8079956"/>
                  <a:gd name="connsiteY423" fmla="*/ 411331 h 1873646"/>
                  <a:gd name="connsiteX424" fmla="*/ 1719098 w 8079956"/>
                  <a:gd name="connsiteY424" fmla="*/ 411331 h 1873646"/>
                  <a:gd name="connsiteX425" fmla="*/ 1711655 w 8079956"/>
                  <a:gd name="connsiteY425" fmla="*/ 400823 h 1873646"/>
                  <a:gd name="connsiteX426" fmla="*/ 1690421 w 8079956"/>
                  <a:gd name="connsiteY426" fmla="*/ 371489 h 1873646"/>
                  <a:gd name="connsiteX427" fmla="*/ 1677505 w 8079956"/>
                  <a:gd name="connsiteY427" fmla="*/ 355071 h 1873646"/>
                  <a:gd name="connsiteX428" fmla="*/ 1658022 w 8079956"/>
                  <a:gd name="connsiteY428" fmla="*/ 331429 h 1873646"/>
                  <a:gd name="connsiteX429" fmla="*/ 1643793 w 8079956"/>
                  <a:gd name="connsiteY429" fmla="*/ 315011 h 1873646"/>
                  <a:gd name="connsiteX430" fmla="*/ 1622559 w 8079956"/>
                  <a:gd name="connsiteY430" fmla="*/ 292025 h 1873646"/>
                  <a:gd name="connsiteX431" fmla="*/ 1608767 w 8079956"/>
                  <a:gd name="connsiteY431" fmla="*/ 277577 h 1873646"/>
                  <a:gd name="connsiteX432" fmla="*/ 1574399 w 8079956"/>
                  <a:gd name="connsiteY432" fmla="*/ 244522 h 1873646"/>
                  <a:gd name="connsiteX433" fmla="*/ 1562577 w 8079956"/>
                  <a:gd name="connsiteY433" fmla="*/ 234233 h 1873646"/>
                  <a:gd name="connsiteX434" fmla="*/ 1534776 w 8079956"/>
                  <a:gd name="connsiteY434" fmla="*/ 210591 h 1873646"/>
                  <a:gd name="connsiteX435" fmla="*/ 1518139 w 8079956"/>
                  <a:gd name="connsiteY435" fmla="*/ 197456 h 1873646"/>
                  <a:gd name="connsiteX436" fmla="*/ 1493840 w 8079956"/>
                  <a:gd name="connsiteY436" fmla="*/ 179068 h 1873646"/>
                  <a:gd name="connsiteX437" fmla="*/ 1475889 w 8079956"/>
                  <a:gd name="connsiteY437" fmla="*/ 166371 h 1873646"/>
                  <a:gd name="connsiteX438" fmla="*/ 1450277 w 8079956"/>
                  <a:gd name="connsiteY438" fmla="*/ 149296 h 1873646"/>
                  <a:gd name="connsiteX439" fmla="*/ 1432983 w 8079956"/>
                  <a:gd name="connsiteY439" fmla="*/ 138132 h 1873646"/>
                  <a:gd name="connsiteX440" fmla="*/ 1395111 w 8079956"/>
                  <a:gd name="connsiteY440" fmla="*/ 116241 h 1873646"/>
                  <a:gd name="connsiteX441" fmla="*/ 1377818 w 8079956"/>
                  <a:gd name="connsiteY441" fmla="*/ 107047 h 1873646"/>
                  <a:gd name="connsiteX442" fmla="*/ 1344762 w 8079956"/>
                  <a:gd name="connsiteY442" fmla="*/ 90410 h 1873646"/>
                  <a:gd name="connsiteX443" fmla="*/ 1325060 w 8079956"/>
                  <a:gd name="connsiteY443" fmla="*/ 81434 h 1873646"/>
                  <a:gd name="connsiteX444" fmla="*/ 1297040 w 8079956"/>
                  <a:gd name="connsiteY444" fmla="*/ 69394 h 1873646"/>
                  <a:gd name="connsiteX445" fmla="*/ 1276025 w 8079956"/>
                  <a:gd name="connsiteY445" fmla="*/ 61076 h 1873646"/>
                  <a:gd name="connsiteX446" fmla="*/ 1246910 w 8079956"/>
                  <a:gd name="connsiteY446" fmla="*/ 50568 h 1873646"/>
                  <a:gd name="connsiteX447" fmla="*/ 1226551 w 8079956"/>
                  <a:gd name="connsiteY447" fmla="*/ 43563 h 1873646"/>
                  <a:gd name="connsiteX448" fmla="*/ 1186709 w 8079956"/>
                  <a:gd name="connsiteY448" fmla="*/ 31961 h 1873646"/>
                  <a:gd name="connsiteX449" fmla="*/ 1164600 w 8079956"/>
                  <a:gd name="connsiteY449" fmla="*/ 26488 h 1873646"/>
                  <a:gd name="connsiteX450" fmla="*/ 1127166 w 8079956"/>
                  <a:gd name="connsiteY450" fmla="*/ 18169 h 1873646"/>
                  <a:gd name="connsiteX451" fmla="*/ 1105056 w 8079956"/>
                  <a:gd name="connsiteY451" fmla="*/ 14229 h 1873646"/>
                  <a:gd name="connsiteX452" fmla="*/ 1074409 w 8079956"/>
                  <a:gd name="connsiteY452" fmla="*/ 9413 h 1873646"/>
                  <a:gd name="connsiteX453" fmla="*/ 1050767 w 8079956"/>
                  <a:gd name="connsiteY453" fmla="*/ 6348 h 1873646"/>
                  <a:gd name="connsiteX454" fmla="*/ 1019681 w 8079956"/>
                  <a:gd name="connsiteY454" fmla="*/ 3503 h 1873646"/>
                  <a:gd name="connsiteX455" fmla="*/ 996696 w 8079956"/>
                  <a:gd name="connsiteY455" fmla="*/ 1751 h 1873646"/>
                  <a:gd name="connsiteX456" fmla="*/ 956635 w 8079956"/>
                  <a:gd name="connsiteY456" fmla="*/ 438 h 1873646"/>
                  <a:gd name="connsiteX457" fmla="*/ 943501 w 8079956"/>
                  <a:gd name="connsiteY457" fmla="*/ 0 h 1873646"/>
                  <a:gd name="connsiteX458" fmla="*/ 1751 w 8079956"/>
                  <a:gd name="connsiteY458" fmla="*/ 881767 h 1873646"/>
                  <a:gd name="connsiteX459" fmla="*/ 0 w 8079956"/>
                  <a:gd name="connsiteY459" fmla="*/ 937589 h 1873646"/>
                  <a:gd name="connsiteX460" fmla="*/ 58887 w 8079956"/>
                  <a:gd name="connsiteY460" fmla="*/ 937589 h 1873646"/>
                  <a:gd name="connsiteX461" fmla="*/ 91066 w 8079956"/>
                  <a:gd name="connsiteY461" fmla="*/ 881767 h 1873646"/>
                  <a:gd name="connsiteX462" fmla="*/ 160242 w 8079956"/>
                  <a:gd name="connsiteY462" fmla="*/ 762024 h 1873646"/>
                  <a:gd name="connsiteX463" fmla="*/ 229417 w 8079956"/>
                  <a:gd name="connsiteY463" fmla="*/ 881767 h 1873646"/>
                  <a:gd name="connsiteX464" fmla="*/ 261597 w 8079956"/>
                  <a:gd name="connsiteY464" fmla="*/ 937589 h 1873646"/>
                  <a:gd name="connsiteX465" fmla="*/ 322892 w 8079956"/>
                  <a:gd name="connsiteY465" fmla="*/ 937589 h 1873646"/>
                  <a:gd name="connsiteX466" fmla="*/ 378276 w 8079956"/>
                  <a:gd name="connsiteY466" fmla="*/ 682998 h 1873646"/>
                  <a:gd name="connsiteX467" fmla="*/ 937371 w 8079956"/>
                  <a:gd name="connsiteY467" fmla="*/ 323548 h 1873646"/>
                  <a:gd name="connsiteX468" fmla="*/ 1549005 w 8079956"/>
                  <a:gd name="connsiteY468" fmla="*/ 881986 h 1873646"/>
                  <a:gd name="connsiteX469" fmla="*/ 1551632 w 8079956"/>
                  <a:gd name="connsiteY469" fmla="*/ 937808 h 1873646"/>
                  <a:gd name="connsiteX470" fmla="*/ 1551632 w 8079956"/>
                  <a:gd name="connsiteY470" fmla="*/ 937808 h 1873646"/>
                  <a:gd name="connsiteX471" fmla="*/ 1552726 w 8079956"/>
                  <a:gd name="connsiteY471" fmla="*/ 981809 h 1873646"/>
                  <a:gd name="connsiteX472" fmla="*/ 1553164 w 8079956"/>
                  <a:gd name="connsiteY472" fmla="*/ 988376 h 1873646"/>
                  <a:gd name="connsiteX473" fmla="*/ 1553383 w 8079956"/>
                  <a:gd name="connsiteY473" fmla="*/ 992973 h 1873646"/>
                  <a:gd name="connsiteX474" fmla="*/ 1553383 w 8079956"/>
                  <a:gd name="connsiteY474" fmla="*/ 992973 h 1873646"/>
                  <a:gd name="connsiteX475" fmla="*/ 1553383 w 8079956"/>
                  <a:gd name="connsiteY475" fmla="*/ 993411 h 1873646"/>
                  <a:gd name="connsiteX476" fmla="*/ 1553383 w 8079956"/>
                  <a:gd name="connsiteY476" fmla="*/ 993411 h 1873646"/>
                  <a:gd name="connsiteX477" fmla="*/ 1556010 w 8079956"/>
                  <a:gd name="connsiteY477" fmla="*/ 1026466 h 1873646"/>
                  <a:gd name="connsiteX478" fmla="*/ 1556010 w 8079956"/>
                  <a:gd name="connsiteY478" fmla="*/ 1026466 h 1873646"/>
                  <a:gd name="connsiteX479" fmla="*/ 1557105 w 8079956"/>
                  <a:gd name="connsiteY479" fmla="*/ 1037631 h 1873646"/>
                  <a:gd name="connsiteX480" fmla="*/ 1557105 w 8079956"/>
                  <a:gd name="connsiteY480" fmla="*/ 1037631 h 1873646"/>
                  <a:gd name="connsiteX481" fmla="*/ 1570020 w 8079956"/>
                  <a:gd name="connsiteY481" fmla="*/ 1122787 h 1873646"/>
                  <a:gd name="connsiteX482" fmla="*/ 1570020 w 8079956"/>
                  <a:gd name="connsiteY482" fmla="*/ 1122787 h 1873646"/>
                  <a:gd name="connsiteX483" fmla="*/ 1572209 w 8079956"/>
                  <a:gd name="connsiteY483" fmla="*/ 1132856 h 1873646"/>
                  <a:gd name="connsiteX484" fmla="*/ 1572209 w 8079956"/>
                  <a:gd name="connsiteY484" fmla="*/ 1132856 h 1873646"/>
                  <a:gd name="connsiteX485" fmla="*/ 1579652 w 8079956"/>
                  <a:gd name="connsiteY485" fmla="*/ 1165255 h 1873646"/>
                  <a:gd name="connsiteX486" fmla="*/ 1579652 w 8079956"/>
                  <a:gd name="connsiteY486" fmla="*/ 1165255 h 1873646"/>
                  <a:gd name="connsiteX487" fmla="*/ 1582279 w 8079956"/>
                  <a:gd name="connsiteY487" fmla="*/ 1175763 h 1873646"/>
                  <a:gd name="connsiteX488" fmla="*/ 1582279 w 8079956"/>
                  <a:gd name="connsiteY488" fmla="*/ 1175763 h 1873646"/>
                  <a:gd name="connsiteX489" fmla="*/ 1607454 w 8079956"/>
                  <a:gd name="connsiteY489" fmla="*/ 1256321 h 1873646"/>
                  <a:gd name="connsiteX490" fmla="*/ 1610956 w 8079956"/>
                  <a:gd name="connsiteY490" fmla="*/ 1265516 h 1873646"/>
                  <a:gd name="connsiteX491" fmla="*/ 1622996 w 8079956"/>
                  <a:gd name="connsiteY491" fmla="*/ 1296163 h 1873646"/>
                  <a:gd name="connsiteX492" fmla="*/ 1622996 w 8079956"/>
                  <a:gd name="connsiteY492" fmla="*/ 1296163 h 1873646"/>
                  <a:gd name="connsiteX493" fmla="*/ 1627156 w 8079956"/>
                  <a:gd name="connsiteY493" fmla="*/ 1306014 h 1873646"/>
                  <a:gd name="connsiteX494" fmla="*/ 1627156 w 8079956"/>
                  <a:gd name="connsiteY494" fmla="*/ 1306014 h 1873646"/>
                  <a:gd name="connsiteX495" fmla="*/ 1643574 w 8079956"/>
                  <a:gd name="connsiteY495" fmla="*/ 1342353 h 1873646"/>
                  <a:gd name="connsiteX496" fmla="*/ 1643574 w 8079956"/>
                  <a:gd name="connsiteY496" fmla="*/ 1342572 h 1873646"/>
                  <a:gd name="connsiteX497" fmla="*/ 1644012 w 8079956"/>
                  <a:gd name="connsiteY497" fmla="*/ 1343666 h 1873646"/>
                  <a:gd name="connsiteX498" fmla="*/ 1644012 w 8079956"/>
                  <a:gd name="connsiteY498" fmla="*/ 1343666 h 1873646"/>
                  <a:gd name="connsiteX499" fmla="*/ 1663057 w 8079956"/>
                  <a:gd name="connsiteY499" fmla="*/ 1381100 h 1873646"/>
                  <a:gd name="connsiteX500" fmla="*/ 1663057 w 8079956"/>
                  <a:gd name="connsiteY500" fmla="*/ 1381100 h 1873646"/>
                  <a:gd name="connsiteX501" fmla="*/ 1667654 w 8079956"/>
                  <a:gd name="connsiteY501" fmla="*/ 1389200 h 1873646"/>
                  <a:gd name="connsiteX502" fmla="*/ 1667654 w 8079956"/>
                  <a:gd name="connsiteY502" fmla="*/ 1389418 h 1873646"/>
                  <a:gd name="connsiteX503" fmla="*/ 1683853 w 8079956"/>
                  <a:gd name="connsiteY503" fmla="*/ 1417658 h 1873646"/>
                  <a:gd name="connsiteX504" fmla="*/ 1683853 w 8079956"/>
                  <a:gd name="connsiteY504" fmla="*/ 1417877 h 1873646"/>
                  <a:gd name="connsiteX505" fmla="*/ 1689107 w 8079956"/>
                  <a:gd name="connsiteY505" fmla="*/ 1426852 h 1873646"/>
                  <a:gd name="connsiteX506" fmla="*/ 1689107 w 8079956"/>
                  <a:gd name="connsiteY506" fmla="*/ 1426852 h 1873646"/>
                  <a:gd name="connsiteX507" fmla="*/ 1709466 w 8079956"/>
                  <a:gd name="connsiteY507" fmla="*/ 1458594 h 1873646"/>
                  <a:gd name="connsiteX508" fmla="*/ 1710122 w 8079956"/>
                  <a:gd name="connsiteY508" fmla="*/ 1459469 h 1873646"/>
                  <a:gd name="connsiteX509" fmla="*/ 1711217 w 8079956"/>
                  <a:gd name="connsiteY509" fmla="*/ 1461221 h 1873646"/>
                  <a:gd name="connsiteX510" fmla="*/ 1711217 w 8079956"/>
                  <a:gd name="connsiteY510" fmla="*/ 1461221 h 1873646"/>
                  <a:gd name="connsiteX511" fmla="*/ 1712093 w 8079956"/>
                  <a:gd name="connsiteY511" fmla="*/ 1462534 h 1873646"/>
                  <a:gd name="connsiteX512" fmla="*/ 1712093 w 8079956"/>
                  <a:gd name="connsiteY512" fmla="*/ 1462534 h 1873646"/>
                  <a:gd name="connsiteX513" fmla="*/ 1712093 w 8079956"/>
                  <a:gd name="connsiteY513" fmla="*/ 1462534 h 1873646"/>
                  <a:gd name="connsiteX514" fmla="*/ 1717565 w 8079956"/>
                  <a:gd name="connsiteY514" fmla="*/ 1470196 h 1873646"/>
                  <a:gd name="connsiteX515" fmla="*/ 1741208 w 8079956"/>
                  <a:gd name="connsiteY515" fmla="*/ 1502813 h 1873646"/>
                  <a:gd name="connsiteX516" fmla="*/ 1752810 w 8079956"/>
                  <a:gd name="connsiteY516" fmla="*/ 1517480 h 1873646"/>
                  <a:gd name="connsiteX517" fmla="*/ 1773825 w 8079956"/>
                  <a:gd name="connsiteY517" fmla="*/ 1543093 h 1873646"/>
                  <a:gd name="connsiteX518" fmla="*/ 1786741 w 8079956"/>
                  <a:gd name="connsiteY518" fmla="*/ 1557979 h 1873646"/>
                  <a:gd name="connsiteX519" fmla="*/ 1809945 w 8079956"/>
                  <a:gd name="connsiteY519" fmla="*/ 1583153 h 1873646"/>
                  <a:gd name="connsiteX520" fmla="*/ 1821766 w 8079956"/>
                  <a:gd name="connsiteY520" fmla="*/ 1595631 h 1873646"/>
                  <a:gd name="connsiteX521" fmla="*/ 1857886 w 8079956"/>
                  <a:gd name="connsiteY521" fmla="*/ 1630438 h 1873646"/>
                  <a:gd name="connsiteX522" fmla="*/ 1865111 w 8079956"/>
                  <a:gd name="connsiteY522" fmla="*/ 1636786 h 1873646"/>
                  <a:gd name="connsiteX523" fmla="*/ 1896852 w 8079956"/>
                  <a:gd name="connsiteY523" fmla="*/ 1663712 h 1873646"/>
                  <a:gd name="connsiteX524" fmla="*/ 1911519 w 8079956"/>
                  <a:gd name="connsiteY524" fmla="*/ 1675095 h 1873646"/>
                  <a:gd name="connsiteX525" fmla="*/ 1938007 w 8079956"/>
                  <a:gd name="connsiteY525" fmla="*/ 1695235 h 1873646"/>
                  <a:gd name="connsiteX526" fmla="*/ 1953988 w 8079956"/>
                  <a:gd name="connsiteY526" fmla="*/ 1706618 h 1873646"/>
                  <a:gd name="connsiteX527" fmla="*/ 1982227 w 8079956"/>
                  <a:gd name="connsiteY527" fmla="*/ 1725444 h 1873646"/>
                  <a:gd name="connsiteX528" fmla="*/ 1997113 w 8079956"/>
                  <a:gd name="connsiteY528" fmla="*/ 1735076 h 1873646"/>
                  <a:gd name="connsiteX529" fmla="*/ 2040676 w 8079956"/>
                  <a:gd name="connsiteY529" fmla="*/ 1760470 h 1873646"/>
                  <a:gd name="connsiteX530" fmla="*/ 2048338 w 8079956"/>
                  <a:gd name="connsiteY530" fmla="*/ 1764410 h 1873646"/>
                  <a:gd name="connsiteX531" fmla="*/ 2086647 w 8079956"/>
                  <a:gd name="connsiteY531" fmla="*/ 1783674 h 1873646"/>
                  <a:gd name="connsiteX532" fmla="*/ 2103722 w 8079956"/>
                  <a:gd name="connsiteY532" fmla="*/ 1791336 h 1873646"/>
                  <a:gd name="connsiteX533" fmla="*/ 2134588 w 8079956"/>
                  <a:gd name="connsiteY533" fmla="*/ 1804690 h 1873646"/>
                  <a:gd name="connsiteX534" fmla="*/ 2153415 w 8079956"/>
                  <a:gd name="connsiteY534" fmla="*/ 1812133 h 1873646"/>
                  <a:gd name="connsiteX535" fmla="*/ 2185594 w 8079956"/>
                  <a:gd name="connsiteY535" fmla="*/ 1823735 h 1873646"/>
                  <a:gd name="connsiteX536" fmla="*/ 2203107 w 8079956"/>
                  <a:gd name="connsiteY536" fmla="*/ 1829645 h 1873646"/>
                  <a:gd name="connsiteX537" fmla="*/ 2250830 w 8079956"/>
                  <a:gd name="connsiteY537" fmla="*/ 1843437 h 1873646"/>
                  <a:gd name="connsiteX538" fmla="*/ 2259148 w 8079956"/>
                  <a:gd name="connsiteY538" fmla="*/ 1845407 h 1873646"/>
                  <a:gd name="connsiteX539" fmla="*/ 2304243 w 8079956"/>
                  <a:gd name="connsiteY539" fmla="*/ 1855477 h 1873646"/>
                  <a:gd name="connsiteX540" fmla="*/ 2322851 w 8079956"/>
                  <a:gd name="connsiteY540" fmla="*/ 1858760 h 1873646"/>
                  <a:gd name="connsiteX541" fmla="*/ 2357657 w 8079956"/>
                  <a:gd name="connsiteY541" fmla="*/ 1864233 h 1873646"/>
                  <a:gd name="connsiteX542" fmla="*/ 2378016 w 8079956"/>
                  <a:gd name="connsiteY542" fmla="*/ 1866860 h 1873646"/>
                  <a:gd name="connsiteX543" fmla="*/ 2413917 w 8079956"/>
                  <a:gd name="connsiteY543" fmla="*/ 1870362 h 1873646"/>
                  <a:gd name="connsiteX544" fmla="*/ 2432524 w 8079956"/>
                  <a:gd name="connsiteY544" fmla="*/ 1871676 h 1873646"/>
                  <a:gd name="connsiteX545" fmla="*/ 2484406 w 8079956"/>
                  <a:gd name="connsiteY545" fmla="*/ 1873208 h 1873646"/>
                  <a:gd name="connsiteX546" fmla="*/ 2487033 w 8079956"/>
                  <a:gd name="connsiteY546" fmla="*/ 1873208 h 1873646"/>
                  <a:gd name="connsiteX547" fmla="*/ 2488565 w 8079956"/>
                  <a:gd name="connsiteY547" fmla="*/ 1873208 h 1873646"/>
                  <a:gd name="connsiteX548" fmla="*/ 2541760 w 8079956"/>
                  <a:gd name="connsiteY548" fmla="*/ 1871457 h 1873646"/>
                  <a:gd name="connsiteX549" fmla="*/ 2559273 w 8079956"/>
                  <a:gd name="connsiteY549" fmla="*/ 1870143 h 1873646"/>
                  <a:gd name="connsiteX550" fmla="*/ 2596488 w 8079956"/>
                  <a:gd name="connsiteY550" fmla="*/ 1866641 h 1873646"/>
                  <a:gd name="connsiteX551" fmla="*/ 2615533 w 8079956"/>
                  <a:gd name="connsiteY551" fmla="*/ 1864233 h 1873646"/>
                  <a:gd name="connsiteX552" fmla="*/ 2652310 w 8079956"/>
                  <a:gd name="connsiteY552" fmla="*/ 1858322 h 1873646"/>
                  <a:gd name="connsiteX553" fmla="*/ 2668947 w 8079956"/>
                  <a:gd name="connsiteY553" fmla="*/ 1855258 h 1873646"/>
                  <a:gd name="connsiteX554" fmla="*/ 2675733 w 8079956"/>
                  <a:gd name="connsiteY554" fmla="*/ 1853944 h 1873646"/>
                  <a:gd name="connsiteX555" fmla="*/ 2718858 w 8079956"/>
                  <a:gd name="connsiteY555" fmla="*/ 1844093 h 1873646"/>
                  <a:gd name="connsiteX556" fmla="*/ 2720828 w 8079956"/>
                  <a:gd name="connsiteY556" fmla="*/ 1843655 h 1873646"/>
                  <a:gd name="connsiteX557" fmla="*/ 2720828 w 8079956"/>
                  <a:gd name="connsiteY557" fmla="*/ 1843655 h 1873646"/>
                  <a:gd name="connsiteX558" fmla="*/ 2771616 w 8079956"/>
                  <a:gd name="connsiteY558" fmla="*/ 1828989 h 1873646"/>
                  <a:gd name="connsiteX559" fmla="*/ 2771616 w 8079956"/>
                  <a:gd name="connsiteY559" fmla="*/ 1828989 h 1873646"/>
                  <a:gd name="connsiteX560" fmla="*/ 2786501 w 8079956"/>
                  <a:gd name="connsiteY560" fmla="*/ 1823954 h 1873646"/>
                  <a:gd name="connsiteX561" fmla="*/ 2796571 w 8079956"/>
                  <a:gd name="connsiteY561" fmla="*/ 1820232 h 1873646"/>
                  <a:gd name="connsiteX562" fmla="*/ 2821527 w 8079956"/>
                  <a:gd name="connsiteY562" fmla="*/ 1811257 h 1873646"/>
                  <a:gd name="connsiteX563" fmla="*/ 2821746 w 8079956"/>
                  <a:gd name="connsiteY563" fmla="*/ 1811257 h 1873646"/>
                  <a:gd name="connsiteX564" fmla="*/ 2838383 w 8079956"/>
                  <a:gd name="connsiteY564" fmla="*/ 1804690 h 1873646"/>
                  <a:gd name="connsiteX565" fmla="*/ 2872314 w 8079956"/>
                  <a:gd name="connsiteY565" fmla="*/ 1790242 h 1873646"/>
                  <a:gd name="connsiteX566" fmla="*/ 2886762 w 8079956"/>
                  <a:gd name="connsiteY566" fmla="*/ 1783674 h 1873646"/>
                  <a:gd name="connsiteX567" fmla="*/ 2886762 w 8079956"/>
                  <a:gd name="connsiteY567" fmla="*/ 1783674 h 1873646"/>
                  <a:gd name="connsiteX568" fmla="*/ 2929231 w 8079956"/>
                  <a:gd name="connsiteY568" fmla="*/ 1762221 h 1873646"/>
                  <a:gd name="connsiteX569" fmla="*/ 2930106 w 8079956"/>
                  <a:gd name="connsiteY569" fmla="*/ 1761783 h 1873646"/>
                  <a:gd name="connsiteX570" fmla="*/ 2932952 w 8079956"/>
                  <a:gd name="connsiteY570" fmla="*/ 1760251 h 1873646"/>
                  <a:gd name="connsiteX571" fmla="*/ 2951559 w 8079956"/>
                  <a:gd name="connsiteY571" fmla="*/ 1749524 h 1873646"/>
                  <a:gd name="connsiteX572" fmla="*/ 2977610 w 8079956"/>
                  <a:gd name="connsiteY572" fmla="*/ 1734420 h 1873646"/>
                  <a:gd name="connsiteX573" fmla="*/ 2977610 w 8079956"/>
                  <a:gd name="connsiteY573" fmla="*/ 1734420 h 1873646"/>
                  <a:gd name="connsiteX574" fmla="*/ 2990306 w 8079956"/>
                  <a:gd name="connsiteY574" fmla="*/ 1726320 h 1873646"/>
                  <a:gd name="connsiteX575" fmla="*/ 2990744 w 8079956"/>
                  <a:gd name="connsiteY575" fmla="*/ 1726101 h 1873646"/>
                  <a:gd name="connsiteX576" fmla="*/ 3006287 w 8079956"/>
                  <a:gd name="connsiteY576" fmla="*/ 1715812 h 1873646"/>
                  <a:gd name="connsiteX577" fmla="*/ 3021173 w 8079956"/>
                  <a:gd name="connsiteY577" fmla="*/ 1705961 h 1873646"/>
                  <a:gd name="connsiteX578" fmla="*/ 3035621 w 8079956"/>
                  <a:gd name="connsiteY578" fmla="*/ 1695673 h 1873646"/>
                  <a:gd name="connsiteX579" fmla="*/ 3064079 w 8079956"/>
                  <a:gd name="connsiteY579" fmla="*/ 1674220 h 1873646"/>
                  <a:gd name="connsiteX580" fmla="*/ 3077213 w 8079956"/>
                  <a:gd name="connsiteY580" fmla="*/ 1663931 h 1873646"/>
                  <a:gd name="connsiteX581" fmla="*/ 3077213 w 8079956"/>
                  <a:gd name="connsiteY581" fmla="*/ 1663931 h 1873646"/>
                  <a:gd name="connsiteX582" fmla="*/ 3081373 w 8079956"/>
                  <a:gd name="connsiteY582" fmla="*/ 1660428 h 1873646"/>
                  <a:gd name="connsiteX583" fmla="*/ 3111363 w 8079956"/>
                  <a:gd name="connsiteY583" fmla="*/ 1634816 h 1873646"/>
                  <a:gd name="connsiteX584" fmla="*/ 3116398 w 8079956"/>
                  <a:gd name="connsiteY584" fmla="*/ 1630438 h 1873646"/>
                  <a:gd name="connsiteX585" fmla="*/ 3116398 w 8079956"/>
                  <a:gd name="connsiteY585" fmla="*/ 1630438 h 1873646"/>
                  <a:gd name="connsiteX586" fmla="*/ 3136757 w 8079956"/>
                  <a:gd name="connsiteY586" fmla="*/ 1611174 h 1873646"/>
                  <a:gd name="connsiteX587" fmla="*/ 3153175 w 8079956"/>
                  <a:gd name="connsiteY587" fmla="*/ 1595193 h 1873646"/>
                  <a:gd name="connsiteX588" fmla="*/ 3164121 w 8079956"/>
                  <a:gd name="connsiteY588" fmla="*/ 1583591 h 1873646"/>
                  <a:gd name="connsiteX589" fmla="*/ 3188201 w 8079956"/>
                  <a:gd name="connsiteY589" fmla="*/ 1557322 h 1873646"/>
                  <a:gd name="connsiteX590" fmla="*/ 3200460 w 8079956"/>
                  <a:gd name="connsiteY590" fmla="*/ 1543093 h 1873646"/>
                  <a:gd name="connsiteX591" fmla="*/ 3221913 w 8079956"/>
                  <a:gd name="connsiteY591" fmla="*/ 1516824 h 1873646"/>
                  <a:gd name="connsiteX592" fmla="*/ 3233077 w 8079956"/>
                  <a:gd name="connsiteY592" fmla="*/ 1502595 h 1873646"/>
                  <a:gd name="connsiteX593" fmla="*/ 3257157 w 8079956"/>
                  <a:gd name="connsiteY593" fmla="*/ 1469320 h 1873646"/>
                  <a:gd name="connsiteX594" fmla="*/ 3262411 w 8079956"/>
                  <a:gd name="connsiteY594" fmla="*/ 1461877 h 1873646"/>
                  <a:gd name="connsiteX595" fmla="*/ 3262411 w 8079956"/>
                  <a:gd name="connsiteY595" fmla="*/ 1461877 h 1873646"/>
                  <a:gd name="connsiteX596" fmla="*/ 3262411 w 8079956"/>
                  <a:gd name="connsiteY596" fmla="*/ 1461877 h 1873646"/>
                  <a:gd name="connsiteX597" fmla="*/ 3263287 w 8079956"/>
                  <a:gd name="connsiteY597" fmla="*/ 1460564 h 1873646"/>
                  <a:gd name="connsiteX598" fmla="*/ 3263287 w 8079956"/>
                  <a:gd name="connsiteY598" fmla="*/ 1460564 h 1873646"/>
                  <a:gd name="connsiteX599" fmla="*/ 3264819 w 8079956"/>
                  <a:gd name="connsiteY599" fmla="*/ 1458156 h 1873646"/>
                  <a:gd name="connsiteX600" fmla="*/ 3265257 w 8079956"/>
                  <a:gd name="connsiteY600" fmla="*/ 1457280 h 1873646"/>
                  <a:gd name="connsiteX601" fmla="*/ 3285178 w 8079956"/>
                  <a:gd name="connsiteY601" fmla="*/ 1426195 h 1873646"/>
                  <a:gd name="connsiteX602" fmla="*/ 3285178 w 8079956"/>
                  <a:gd name="connsiteY602" fmla="*/ 1426195 h 1873646"/>
                  <a:gd name="connsiteX603" fmla="*/ 3290869 w 8079956"/>
                  <a:gd name="connsiteY603" fmla="*/ 1417001 h 1873646"/>
                  <a:gd name="connsiteX604" fmla="*/ 3290869 w 8079956"/>
                  <a:gd name="connsiteY604" fmla="*/ 1417001 h 1873646"/>
                  <a:gd name="connsiteX605" fmla="*/ 3307069 w 8079956"/>
                  <a:gd name="connsiteY605" fmla="*/ 1388981 h 1873646"/>
                  <a:gd name="connsiteX606" fmla="*/ 3307069 w 8079956"/>
                  <a:gd name="connsiteY606" fmla="*/ 1388981 h 1873646"/>
                  <a:gd name="connsiteX607" fmla="*/ 3311666 w 8079956"/>
                  <a:gd name="connsiteY607" fmla="*/ 1380662 h 1873646"/>
                  <a:gd name="connsiteX608" fmla="*/ 3311666 w 8079956"/>
                  <a:gd name="connsiteY608" fmla="*/ 1380662 h 1873646"/>
                  <a:gd name="connsiteX609" fmla="*/ 3330711 w 8079956"/>
                  <a:gd name="connsiteY609" fmla="*/ 1343228 h 1873646"/>
                  <a:gd name="connsiteX610" fmla="*/ 3330711 w 8079956"/>
                  <a:gd name="connsiteY610" fmla="*/ 1343228 h 1873646"/>
                  <a:gd name="connsiteX611" fmla="*/ 3331149 w 8079956"/>
                  <a:gd name="connsiteY611" fmla="*/ 1342134 h 1873646"/>
                  <a:gd name="connsiteX612" fmla="*/ 3331149 w 8079956"/>
                  <a:gd name="connsiteY612" fmla="*/ 1342134 h 1873646"/>
                  <a:gd name="connsiteX613" fmla="*/ 3347786 w 8079956"/>
                  <a:gd name="connsiteY613" fmla="*/ 1305576 h 1873646"/>
                  <a:gd name="connsiteX614" fmla="*/ 3347786 w 8079956"/>
                  <a:gd name="connsiteY614" fmla="*/ 1305576 h 1873646"/>
                  <a:gd name="connsiteX615" fmla="*/ 3351726 w 8079956"/>
                  <a:gd name="connsiteY615" fmla="*/ 1295944 h 1873646"/>
                  <a:gd name="connsiteX616" fmla="*/ 3351726 w 8079956"/>
                  <a:gd name="connsiteY616" fmla="*/ 1295944 h 1873646"/>
                  <a:gd name="connsiteX617" fmla="*/ 3363985 w 8079956"/>
                  <a:gd name="connsiteY617" fmla="*/ 1265078 h 1873646"/>
                  <a:gd name="connsiteX618" fmla="*/ 3363985 w 8079956"/>
                  <a:gd name="connsiteY618" fmla="*/ 1265078 h 1873646"/>
                  <a:gd name="connsiteX619" fmla="*/ 3367269 w 8079956"/>
                  <a:gd name="connsiteY619" fmla="*/ 1256321 h 1873646"/>
                  <a:gd name="connsiteX620" fmla="*/ 3367269 w 8079956"/>
                  <a:gd name="connsiteY620" fmla="*/ 1256321 h 1873646"/>
                  <a:gd name="connsiteX621" fmla="*/ 3392444 w 8079956"/>
                  <a:gd name="connsiteY621" fmla="*/ 1175325 h 1873646"/>
                  <a:gd name="connsiteX622" fmla="*/ 3392444 w 8079956"/>
                  <a:gd name="connsiteY622" fmla="*/ 1175325 h 1873646"/>
                  <a:gd name="connsiteX623" fmla="*/ 3394852 w 8079956"/>
                  <a:gd name="connsiteY623" fmla="*/ 1165693 h 1873646"/>
                  <a:gd name="connsiteX624" fmla="*/ 3394852 w 8079956"/>
                  <a:gd name="connsiteY624" fmla="*/ 1165693 h 1873646"/>
                  <a:gd name="connsiteX625" fmla="*/ 3402513 w 8079956"/>
                  <a:gd name="connsiteY625" fmla="*/ 1132638 h 1873646"/>
                  <a:gd name="connsiteX626" fmla="*/ 3402513 w 8079956"/>
                  <a:gd name="connsiteY626" fmla="*/ 1132638 h 1873646"/>
                  <a:gd name="connsiteX627" fmla="*/ 3404484 w 8079956"/>
                  <a:gd name="connsiteY627" fmla="*/ 1123224 h 1873646"/>
                  <a:gd name="connsiteX628" fmla="*/ 3404484 w 8079956"/>
                  <a:gd name="connsiteY628" fmla="*/ 1123224 h 1873646"/>
                  <a:gd name="connsiteX629" fmla="*/ 3417618 w 8079956"/>
                  <a:gd name="connsiteY629" fmla="*/ 1037631 h 1873646"/>
                  <a:gd name="connsiteX630" fmla="*/ 3417618 w 8079956"/>
                  <a:gd name="connsiteY630" fmla="*/ 1037631 h 1873646"/>
                  <a:gd name="connsiteX631" fmla="*/ 3418494 w 8079956"/>
                  <a:gd name="connsiteY631" fmla="*/ 1027342 h 1873646"/>
                  <a:gd name="connsiteX632" fmla="*/ 3418494 w 8079956"/>
                  <a:gd name="connsiteY632" fmla="*/ 1027342 h 1873646"/>
                  <a:gd name="connsiteX633" fmla="*/ 3421121 w 8079956"/>
                  <a:gd name="connsiteY633" fmla="*/ 993849 h 1873646"/>
                  <a:gd name="connsiteX634" fmla="*/ 3421121 w 8079956"/>
                  <a:gd name="connsiteY634" fmla="*/ 993849 h 1873646"/>
                  <a:gd name="connsiteX635" fmla="*/ 3421121 w 8079956"/>
                  <a:gd name="connsiteY635" fmla="*/ 992973 h 1873646"/>
                  <a:gd name="connsiteX636" fmla="*/ 3421121 w 8079956"/>
                  <a:gd name="connsiteY636" fmla="*/ 992973 h 1873646"/>
                  <a:gd name="connsiteX637" fmla="*/ 3421777 w 8079956"/>
                  <a:gd name="connsiteY637" fmla="*/ 982685 h 1873646"/>
                  <a:gd name="connsiteX638" fmla="*/ 3421777 w 8079956"/>
                  <a:gd name="connsiteY638" fmla="*/ 982685 h 1873646"/>
                  <a:gd name="connsiteX639" fmla="*/ 3422872 w 8079956"/>
                  <a:gd name="connsiteY639" fmla="*/ 938465 h 1873646"/>
                  <a:gd name="connsiteX640" fmla="*/ 3422872 w 8079956"/>
                  <a:gd name="connsiteY640" fmla="*/ 938465 h 1873646"/>
                  <a:gd name="connsiteX641" fmla="*/ 3422872 w 8079956"/>
                  <a:gd name="connsiteY641" fmla="*/ 937808 h 1873646"/>
                  <a:gd name="connsiteX642" fmla="*/ 3425499 w 8079956"/>
                  <a:gd name="connsiteY642" fmla="*/ 882643 h 1873646"/>
                  <a:gd name="connsiteX643" fmla="*/ 3462057 w 8079956"/>
                  <a:gd name="connsiteY643" fmla="*/ 722401 h 1873646"/>
                  <a:gd name="connsiteX644" fmla="*/ 3464903 w 8079956"/>
                  <a:gd name="connsiteY644" fmla="*/ 715396 h 1873646"/>
                  <a:gd name="connsiteX645" fmla="*/ 3476943 w 8079956"/>
                  <a:gd name="connsiteY645" fmla="*/ 686500 h 1873646"/>
                  <a:gd name="connsiteX646" fmla="*/ 3480664 w 8079956"/>
                  <a:gd name="connsiteY646" fmla="*/ 678400 h 1873646"/>
                  <a:gd name="connsiteX647" fmla="*/ 3499052 w 8079956"/>
                  <a:gd name="connsiteY647" fmla="*/ 642061 h 1873646"/>
                  <a:gd name="connsiteX648" fmla="*/ 3502336 w 8079956"/>
                  <a:gd name="connsiteY648" fmla="*/ 636151 h 1873646"/>
                  <a:gd name="connsiteX649" fmla="*/ 3521162 w 8079956"/>
                  <a:gd name="connsiteY649" fmla="*/ 604847 h 1873646"/>
                  <a:gd name="connsiteX650" fmla="*/ 3525322 w 8079956"/>
                  <a:gd name="connsiteY650" fmla="*/ 598498 h 1873646"/>
                  <a:gd name="connsiteX651" fmla="*/ 3531451 w 8079956"/>
                  <a:gd name="connsiteY651" fmla="*/ 589961 h 1873646"/>
                  <a:gd name="connsiteX652" fmla="*/ 3548745 w 8079956"/>
                  <a:gd name="connsiteY652" fmla="*/ 565662 h 1873646"/>
                  <a:gd name="connsiteX653" fmla="*/ 3553999 w 8079956"/>
                  <a:gd name="connsiteY653" fmla="*/ 559095 h 1873646"/>
                  <a:gd name="connsiteX654" fmla="*/ 3560347 w 8079956"/>
                  <a:gd name="connsiteY654" fmla="*/ 551652 h 1873646"/>
                  <a:gd name="connsiteX655" fmla="*/ 3577641 w 8079956"/>
                  <a:gd name="connsiteY655" fmla="*/ 530855 h 1873646"/>
                  <a:gd name="connsiteX656" fmla="*/ 3581144 w 8079956"/>
                  <a:gd name="connsiteY656" fmla="*/ 526915 h 1873646"/>
                  <a:gd name="connsiteX657" fmla="*/ 3582676 w 8079956"/>
                  <a:gd name="connsiteY657" fmla="*/ 525383 h 1873646"/>
                  <a:gd name="connsiteX658" fmla="*/ 3609383 w 8079956"/>
                  <a:gd name="connsiteY658" fmla="*/ 497800 h 1873646"/>
                  <a:gd name="connsiteX659" fmla="*/ 3615950 w 8079956"/>
                  <a:gd name="connsiteY659" fmla="*/ 491671 h 1873646"/>
                  <a:gd name="connsiteX660" fmla="*/ 3679215 w 8079956"/>
                  <a:gd name="connsiteY660" fmla="*/ 439351 h 1873646"/>
                  <a:gd name="connsiteX661" fmla="*/ 3686658 w 8079956"/>
                  <a:gd name="connsiteY661" fmla="*/ 434097 h 1873646"/>
                  <a:gd name="connsiteX662" fmla="*/ 3757585 w 8079956"/>
                  <a:gd name="connsiteY662" fmla="*/ 391410 h 1873646"/>
                  <a:gd name="connsiteX663" fmla="*/ 3765247 w 8079956"/>
                  <a:gd name="connsiteY663" fmla="*/ 387470 h 1873646"/>
                  <a:gd name="connsiteX664" fmla="*/ 3802242 w 8079956"/>
                  <a:gd name="connsiteY664" fmla="*/ 370614 h 1873646"/>
                  <a:gd name="connsiteX665" fmla="*/ 3809029 w 8079956"/>
                  <a:gd name="connsiteY665" fmla="*/ 367987 h 1873646"/>
                  <a:gd name="connsiteX666" fmla="*/ 3843397 w 8079956"/>
                  <a:gd name="connsiteY666" fmla="*/ 355509 h 1873646"/>
                  <a:gd name="connsiteX667" fmla="*/ 3850840 w 8079956"/>
                  <a:gd name="connsiteY667" fmla="*/ 353101 h 1873646"/>
                  <a:gd name="connsiteX668" fmla="*/ 3890463 w 8079956"/>
                  <a:gd name="connsiteY668" fmla="*/ 341937 h 1873646"/>
                  <a:gd name="connsiteX669" fmla="*/ 3899219 w 8079956"/>
                  <a:gd name="connsiteY669" fmla="*/ 339966 h 1873646"/>
                  <a:gd name="connsiteX670" fmla="*/ 3936653 w 8079956"/>
                  <a:gd name="connsiteY670" fmla="*/ 332523 h 1873646"/>
                  <a:gd name="connsiteX671" fmla="*/ 3941907 w 8079956"/>
                  <a:gd name="connsiteY671" fmla="*/ 331648 h 1873646"/>
                  <a:gd name="connsiteX672" fmla="*/ 3983937 w 8079956"/>
                  <a:gd name="connsiteY672" fmla="*/ 326613 h 1873646"/>
                  <a:gd name="connsiteX673" fmla="*/ 3993788 w 8079956"/>
                  <a:gd name="connsiteY673" fmla="*/ 325956 h 1873646"/>
                  <a:gd name="connsiteX674" fmla="*/ 4037570 w 8079956"/>
                  <a:gd name="connsiteY674" fmla="*/ 324205 h 1873646"/>
                  <a:gd name="connsiteX675" fmla="*/ 4081352 w 8079956"/>
                  <a:gd name="connsiteY675" fmla="*/ 325956 h 1873646"/>
                  <a:gd name="connsiteX676" fmla="*/ 4091203 w 8079956"/>
                  <a:gd name="connsiteY676" fmla="*/ 326613 h 1873646"/>
                  <a:gd name="connsiteX677" fmla="*/ 4131920 w 8079956"/>
                  <a:gd name="connsiteY677" fmla="*/ 331429 h 1873646"/>
                  <a:gd name="connsiteX678" fmla="*/ 4133453 w 8079956"/>
                  <a:gd name="connsiteY678" fmla="*/ 331429 h 1873646"/>
                  <a:gd name="connsiteX679" fmla="*/ 4138707 w 8079956"/>
                  <a:gd name="connsiteY679" fmla="*/ 332305 h 1873646"/>
                  <a:gd name="connsiteX680" fmla="*/ 4162130 w 8079956"/>
                  <a:gd name="connsiteY680" fmla="*/ 336902 h 1873646"/>
                  <a:gd name="connsiteX681" fmla="*/ 4176140 w 8079956"/>
                  <a:gd name="connsiteY681" fmla="*/ 339748 h 1873646"/>
                  <a:gd name="connsiteX682" fmla="*/ 4184896 w 8079956"/>
                  <a:gd name="connsiteY682" fmla="*/ 341718 h 1873646"/>
                  <a:gd name="connsiteX683" fmla="*/ 4224519 w 8079956"/>
                  <a:gd name="connsiteY683" fmla="*/ 352882 h 1873646"/>
                  <a:gd name="connsiteX684" fmla="*/ 4231962 w 8079956"/>
                  <a:gd name="connsiteY684" fmla="*/ 355290 h 1873646"/>
                  <a:gd name="connsiteX685" fmla="*/ 4266112 w 8079956"/>
                  <a:gd name="connsiteY685" fmla="*/ 367768 h 1873646"/>
                  <a:gd name="connsiteX686" fmla="*/ 4272898 w 8079956"/>
                  <a:gd name="connsiteY686" fmla="*/ 370395 h 1873646"/>
                  <a:gd name="connsiteX687" fmla="*/ 4309894 w 8079956"/>
                  <a:gd name="connsiteY687" fmla="*/ 387251 h 1873646"/>
                  <a:gd name="connsiteX688" fmla="*/ 4317775 w 8079956"/>
                  <a:gd name="connsiteY688" fmla="*/ 391410 h 1873646"/>
                  <a:gd name="connsiteX689" fmla="*/ 4330253 w 8079956"/>
                  <a:gd name="connsiteY689" fmla="*/ 397758 h 1873646"/>
                  <a:gd name="connsiteX690" fmla="*/ 4350392 w 8079956"/>
                  <a:gd name="connsiteY690" fmla="*/ 409361 h 1873646"/>
                  <a:gd name="connsiteX691" fmla="*/ 4354333 w 8079956"/>
                  <a:gd name="connsiteY691" fmla="*/ 411550 h 1873646"/>
                  <a:gd name="connsiteX692" fmla="*/ 4388264 w 8079956"/>
                  <a:gd name="connsiteY692" fmla="*/ 433660 h 1873646"/>
                  <a:gd name="connsiteX693" fmla="*/ 4395926 w 8079956"/>
                  <a:gd name="connsiteY693" fmla="*/ 439132 h 1873646"/>
                  <a:gd name="connsiteX694" fmla="*/ 4428324 w 8079956"/>
                  <a:gd name="connsiteY694" fmla="*/ 463869 h 1873646"/>
                  <a:gd name="connsiteX695" fmla="*/ 4428981 w 8079956"/>
                  <a:gd name="connsiteY695" fmla="*/ 464526 h 1873646"/>
                  <a:gd name="connsiteX696" fmla="*/ 4458753 w 8079956"/>
                  <a:gd name="connsiteY696" fmla="*/ 491014 h 1873646"/>
                  <a:gd name="connsiteX697" fmla="*/ 4465539 w 8079956"/>
                  <a:gd name="connsiteY697" fmla="*/ 497581 h 1873646"/>
                  <a:gd name="connsiteX698" fmla="*/ 4493559 w 8079956"/>
                  <a:gd name="connsiteY698" fmla="*/ 526477 h 1873646"/>
                  <a:gd name="connsiteX699" fmla="*/ 4497281 w 8079956"/>
                  <a:gd name="connsiteY699" fmla="*/ 530637 h 1873646"/>
                  <a:gd name="connsiteX700" fmla="*/ 4520485 w 8079956"/>
                  <a:gd name="connsiteY700" fmla="*/ 558657 h 1873646"/>
                  <a:gd name="connsiteX701" fmla="*/ 4525958 w 8079956"/>
                  <a:gd name="connsiteY701" fmla="*/ 565443 h 1873646"/>
                  <a:gd name="connsiteX702" fmla="*/ 4549162 w 8079956"/>
                  <a:gd name="connsiteY702" fmla="*/ 598061 h 1873646"/>
                  <a:gd name="connsiteX703" fmla="*/ 4553540 w 8079956"/>
                  <a:gd name="connsiteY703" fmla="*/ 604847 h 1873646"/>
                  <a:gd name="connsiteX704" fmla="*/ 4572148 w 8079956"/>
                  <a:gd name="connsiteY704" fmla="*/ 635494 h 1873646"/>
                  <a:gd name="connsiteX705" fmla="*/ 4575869 w 8079956"/>
                  <a:gd name="connsiteY705" fmla="*/ 641843 h 1873646"/>
                  <a:gd name="connsiteX706" fmla="*/ 4594039 w 8079956"/>
                  <a:gd name="connsiteY706" fmla="*/ 677744 h 1873646"/>
                  <a:gd name="connsiteX707" fmla="*/ 4597979 w 8079956"/>
                  <a:gd name="connsiteY707" fmla="*/ 686281 h 1873646"/>
                  <a:gd name="connsiteX708" fmla="*/ 4612427 w 8079956"/>
                  <a:gd name="connsiteY708" fmla="*/ 720869 h 1873646"/>
                  <a:gd name="connsiteX709" fmla="*/ 4644826 w 8079956"/>
                  <a:gd name="connsiteY709" fmla="*/ 844115 h 1873646"/>
                  <a:gd name="connsiteX710" fmla="*/ 4649204 w 8079956"/>
                  <a:gd name="connsiteY710" fmla="*/ 881767 h 1873646"/>
                  <a:gd name="connsiteX711" fmla="*/ 4651831 w 8079956"/>
                  <a:gd name="connsiteY711" fmla="*/ 937589 h 1873646"/>
                  <a:gd name="connsiteX712" fmla="*/ 4651831 w 8079956"/>
                  <a:gd name="connsiteY712" fmla="*/ 937589 h 1873646"/>
                  <a:gd name="connsiteX713" fmla="*/ 4652926 w 8079956"/>
                  <a:gd name="connsiteY713" fmla="*/ 982247 h 1873646"/>
                  <a:gd name="connsiteX714" fmla="*/ 4652926 w 8079956"/>
                  <a:gd name="connsiteY714" fmla="*/ 982247 h 1873646"/>
                  <a:gd name="connsiteX715" fmla="*/ 4653582 w 8079956"/>
                  <a:gd name="connsiteY715" fmla="*/ 991879 h 1873646"/>
                  <a:gd name="connsiteX716" fmla="*/ 4653582 w 8079956"/>
                  <a:gd name="connsiteY716" fmla="*/ 991879 h 1873646"/>
                  <a:gd name="connsiteX717" fmla="*/ 4653582 w 8079956"/>
                  <a:gd name="connsiteY717" fmla="*/ 993411 h 1873646"/>
                  <a:gd name="connsiteX718" fmla="*/ 4653582 w 8079956"/>
                  <a:gd name="connsiteY718" fmla="*/ 993411 h 1873646"/>
                  <a:gd name="connsiteX719" fmla="*/ 4656209 w 8079956"/>
                  <a:gd name="connsiteY719" fmla="*/ 1027561 h 1873646"/>
                  <a:gd name="connsiteX720" fmla="*/ 4656209 w 8079956"/>
                  <a:gd name="connsiteY720" fmla="*/ 1027561 h 1873646"/>
                  <a:gd name="connsiteX721" fmla="*/ 4657085 w 8079956"/>
                  <a:gd name="connsiteY721" fmla="*/ 1037193 h 1873646"/>
                  <a:gd name="connsiteX722" fmla="*/ 4657085 w 8079956"/>
                  <a:gd name="connsiteY722" fmla="*/ 1037193 h 1873646"/>
                  <a:gd name="connsiteX723" fmla="*/ 4670219 w 8079956"/>
                  <a:gd name="connsiteY723" fmla="*/ 1123224 h 1873646"/>
                  <a:gd name="connsiteX724" fmla="*/ 4670219 w 8079956"/>
                  <a:gd name="connsiteY724" fmla="*/ 1123224 h 1873646"/>
                  <a:gd name="connsiteX725" fmla="*/ 4672189 w 8079956"/>
                  <a:gd name="connsiteY725" fmla="*/ 1132200 h 1873646"/>
                  <a:gd name="connsiteX726" fmla="*/ 4672189 w 8079956"/>
                  <a:gd name="connsiteY726" fmla="*/ 1132200 h 1873646"/>
                  <a:gd name="connsiteX727" fmla="*/ 4679851 w 8079956"/>
                  <a:gd name="connsiteY727" fmla="*/ 1165693 h 1873646"/>
                  <a:gd name="connsiteX728" fmla="*/ 4679851 w 8079956"/>
                  <a:gd name="connsiteY728" fmla="*/ 1165693 h 1873646"/>
                  <a:gd name="connsiteX729" fmla="*/ 4682259 w 8079956"/>
                  <a:gd name="connsiteY729" fmla="*/ 1175325 h 1873646"/>
                  <a:gd name="connsiteX730" fmla="*/ 4682259 w 8079956"/>
                  <a:gd name="connsiteY730" fmla="*/ 1175325 h 1873646"/>
                  <a:gd name="connsiteX731" fmla="*/ 4707434 w 8079956"/>
                  <a:gd name="connsiteY731" fmla="*/ 1256321 h 1873646"/>
                  <a:gd name="connsiteX732" fmla="*/ 4707434 w 8079956"/>
                  <a:gd name="connsiteY732" fmla="*/ 1256321 h 1873646"/>
                  <a:gd name="connsiteX733" fmla="*/ 4710718 w 8079956"/>
                  <a:gd name="connsiteY733" fmla="*/ 1265078 h 1873646"/>
                  <a:gd name="connsiteX734" fmla="*/ 4710718 w 8079956"/>
                  <a:gd name="connsiteY734" fmla="*/ 1265078 h 1873646"/>
                  <a:gd name="connsiteX735" fmla="*/ 4722977 w 8079956"/>
                  <a:gd name="connsiteY735" fmla="*/ 1296163 h 1873646"/>
                  <a:gd name="connsiteX736" fmla="*/ 4722977 w 8079956"/>
                  <a:gd name="connsiteY736" fmla="*/ 1296163 h 1873646"/>
                  <a:gd name="connsiteX737" fmla="*/ 4726917 w 8079956"/>
                  <a:gd name="connsiteY737" fmla="*/ 1305795 h 1873646"/>
                  <a:gd name="connsiteX738" fmla="*/ 4726917 w 8079956"/>
                  <a:gd name="connsiteY738" fmla="*/ 1305795 h 1873646"/>
                  <a:gd name="connsiteX739" fmla="*/ 4743554 w 8079956"/>
                  <a:gd name="connsiteY739" fmla="*/ 1342572 h 1873646"/>
                  <a:gd name="connsiteX740" fmla="*/ 4743554 w 8079956"/>
                  <a:gd name="connsiteY740" fmla="*/ 1342572 h 1873646"/>
                  <a:gd name="connsiteX741" fmla="*/ 4743992 w 8079956"/>
                  <a:gd name="connsiteY741" fmla="*/ 1343447 h 1873646"/>
                  <a:gd name="connsiteX742" fmla="*/ 4743992 w 8079956"/>
                  <a:gd name="connsiteY742" fmla="*/ 1343447 h 1873646"/>
                  <a:gd name="connsiteX743" fmla="*/ 4763256 w 8079956"/>
                  <a:gd name="connsiteY743" fmla="*/ 1380881 h 1873646"/>
                  <a:gd name="connsiteX744" fmla="*/ 4763256 w 8079956"/>
                  <a:gd name="connsiteY744" fmla="*/ 1380881 h 1873646"/>
                  <a:gd name="connsiteX745" fmla="*/ 4767853 w 8079956"/>
                  <a:gd name="connsiteY745" fmla="*/ 1388981 h 1873646"/>
                  <a:gd name="connsiteX746" fmla="*/ 4767853 w 8079956"/>
                  <a:gd name="connsiteY746" fmla="*/ 1388981 h 1873646"/>
                  <a:gd name="connsiteX747" fmla="*/ 4784052 w 8079956"/>
                  <a:gd name="connsiteY747" fmla="*/ 1417220 h 1873646"/>
                  <a:gd name="connsiteX748" fmla="*/ 4784052 w 8079956"/>
                  <a:gd name="connsiteY748" fmla="*/ 1417439 h 1873646"/>
                  <a:gd name="connsiteX749" fmla="*/ 4789525 w 8079956"/>
                  <a:gd name="connsiteY749" fmla="*/ 1426414 h 1873646"/>
                  <a:gd name="connsiteX750" fmla="*/ 4789525 w 8079956"/>
                  <a:gd name="connsiteY750" fmla="*/ 1426414 h 1873646"/>
                  <a:gd name="connsiteX751" fmla="*/ 4809884 w 8079956"/>
                  <a:gd name="connsiteY751" fmla="*/ 1458156 h 1873646"/>
                  <a:gd name="connsiteX752" fmla="*/ 4810541 w 8079956"/>
                  <a:gd name="connsiteY752" fmla="*/ 1459032 h 1873646"/>
                  <a:gd name="connsiteX753" fmla="*/ 4811635 w 8079956"/>
                  <a:gd name="connsiteY753" fmla="*/ 1460783 h 1873646"/>
                  <a:gd name="connsiteX754" fmla="*/ 4811635 w 8079956"/>
                  <a:gd name="connsiteY754" fmla="*/ 1460783 h 1873646"/>
                  <a:gd name="connsiteX755" fmla="*/ 4812511 w 8079956"/>
                  <a:gd name="connsiteY755" fmla="*/ 1462096 h 1873646"/>
                  <a:gd name="connsiteX756" fmla="*/ 4812511 w 8079956"/>
                  <a:gd name="connsiteY756" fmla="*/ 1462096 h 1873646"/>
                  <a:gd name="connsiteX757" fmla="*/ 4812511 w 8079956"/>
                  <a:gd name="connsiteY757" fmla="*/ 1462096 h 1873646"/>
                  <a:gd name="connsiteX758" fmla="*/ 4818202 w 8079956"/>
                  <a:gd name="connsiteY758" fmla="*/ 1470196 h 1873646"/>
                  <a:gd name="connsiteX759" fmla="*/ 4841626 w 8079956"/>
                  <a:gd name="connsiteY759" fmla="*/ 1502595 h 1873646"/>
                  <a:gd name="connsiteX760" fmla="*/ 4853228 w 8079956"/>
                  <a:gd name="connsiteY760" fmla="*/ 1517480 h 1873646"/>
                  <a:gd name="connsiteX761" fmla="*/ 4874024 w 8079956"/>
                  <a:gd name="connsiteY761" fmla="*/ 1543093 h 1873646"/>
                  <a:gd name="connsiteX762" fmla="*/ 4886940 w 8079956"/>
                  <a:gd name="connsiteY762" fmla="*/ 1557979 h 1873646"/>
                  <a:gd name="connsiteX763" fmla="*/ 4910144 w 8079956"/>
                  <a:gd name="connsiteY763" fmla="*/ 1582934 h 1873646"/>
                  <a:gd name="connsiteX764" fmla="*/ 4922184 w 8079956"/>
                  <a:gd name="connsiteY764" fmla="*/ 1595631 h 1873646"/>
                  <a:gd name="connsiteX765" fmla="*/ 4958305 w 8079956"/>
                  <a:gd name="connsiteY765" fmla="*/ 1630438 h 1873646"/>
                  <a:gd name="connsiteX766" fmla="*/ 4965747 w 8079956"/>
                  <a:gd name="connsiteY766" fmla="*/ 1637005 h 1873646"/>
                  <a:gd name="connsiteX767" fmla="*/ 4997270 w 8079956"/>
                  <a:gd name="connsiteY767" fmla="*/ 1663712 h 1873646"/>
                  <a:gd name="connsiteX768" fmla="*/ 5011937 w 8079956"/>
                  <a:gd name="connsiteY768" fmla="*/ 1675314 h 1873646"/>
                  <a:gd name="connsiteX769" fmla="*/ 5038426 w 8079956"/>
                  <a:gd name="connsiteY769" fmla="*/ 1695235 h 1873646"/>
                  <a:gd name="connsiteX770" fmla="*/ 5054625 w 8079956"/>
                  <a:gd name="connsiteY770" fmla="*/ 1706837 h 1873646"/>
                  <a:gd name="connsiteX771" fmla="*/ 5082864 w 8079956"/>
                  <a:gd name="connsiteY771" fmla="*/ 1725663 h 1873646"/>
                  <a:gd name="connsiteX772" fmla="*/ 5097969 w 8079956"/>
                  <a:gd name="connsiteY772" fmla="*/ 1735295 h 1873646"/>
                  <a:gd name="connsiteX773" fmla="*/ 5141532 w 8079956"/>
                  <a:gd name="connsiteY773" fmla="*/ 1760689 h 1873646"/>
                  <a:gd name="connsiteX774" fmla="*/ 5149413 w 8079956"/>
                  <a:gd name="connsiteY774" fmla="*/ 1764848 h 1873646"/>
                  <a:gd name="connsiteX775" fmla="*/ 5187722 w 8079956"/>
                  <a:gd name="connsiteY775" fmla="*/ 1784112 h 1873646"/>
                  <a:gd name="connsiteX776" fmla="*/ 5205016 w 8079956"/>
                  <a:gd name="connsiteY776" fmla="*/ 1791993 h 1873646"/>
                  <a:gd name="connsiteX777" fmla="*/ 5235882 w 8079956"/>
                  <a:gd name="connsiteY777" fmla="*/ 1805127 h 1873646"/>
                  <a:gd name="connsiteX778" fmla="*/ 5254708 w 8079956"/>
                  <a:gd name="connsiteY778" fmla="*/ 1812570 h 1873646"/>
                  <a:gd name="connsiteX779" fmla="*/ 5286669 w 8079956"/>
                  <a:gd name="connsiteY779" fmla="*/ 1823954 h 1873646"/>
                  <a:gd name="connsiteX780" fmla="*/ 5304401 w 8079956"/>
                  <a:gd name="connsiteY780" fmla="*/ 1829864 h 1873646"/>
                  <a:gd name="connsiteX781" fmla="*/ 5351904 w 8079956"/>
                  <a:gd name="connsiteY781" fmla="*/ 1843655 h 1873646"/>
                  <a:gd name="connsiteX782" fmla="*/ 5360660 w 8079956"/>
                  <a:gd name="connsiteY782" fmla="*/ 1845844 h 1873646"/>
                  <a:gd name="connsiteX783" fmla="*/ 5405537 w 8079956"/>
                  <a:gd name="connsiteY783" fmla="*/ 1855914 h 1873646"/>
                  <a:gd name="connsiteX784" fmla="*/ 5424144 w 8079956"/>
                  <a:gd name="connsiteY784" fmla="*/ 1859198 h 1873646"/>
                  <a:gd name="connsiteX785" fmla="*/ 5458732 w 8079956"/>
                  <a:gd name="connsiteY785" fmla="*/ 1864671 h 1873646"/>
                  <a:gd name="connsiteX786" fmla="*/ 5479091 w 8079956"/>
                  <a:gd name="connsiteY786" fmla="*/ 1867298 h 1873646"/>
                  <a:gd name="connsiteX787" fmla="*/ 5514992 w 8079956"/>
                  <a:gd name="connsiteY787" fmla="*/ 1870800 h 1873646"/>
                  <a:gd name="connsiteX788" fmla="*/ 5533599 w 8079956"/>
                  <a:gd name="connsiteY788" fmla="*/ 1872114 h 1873646"/>
                  <a:gd name="connsiteX789" fmla="*/ 5585481 w 8079956"/>
                  <a:gd name="connsiteY789" fmla="*/ 1873646 h 1873646"/>
                  <a:gd name="connsiteX790" fmla="*/ 5588108 w 8079956"/>
                  <a:gd name="connsiteY790" fmla="*/ 1873646 h 1873646"/>
                  <a:gd name="connsiteX791" fmla="*/ 5589640 w 8079956"/>
                  <a:gd name="connsiteY791" fmla="*/ 1873646 h 1873646"/>
                  <a:gd name="connsiteX792" fmla="*/ 5642835 w 8079956"/>
                  <a:gd name="connsiteY792" fmla="*/ 1871895 h 1873646"/>
                  <a:gd name="connsiteX793" fmla="*/ 5660348 w 8079956"/>
                  <a:gd name="connsiteY793" fmla="*/ 1870581 h 1873646"/>
                  <a:gd name="connsiteX794" fmla="*/ 5697563 w 8079956"/>
                  <a:gd name="connsiteY794" fmla="*/ 1867079 h 1873646"/>
                  <a:gd name="connsiteX795" fmla="*/ 5716608 w 8079956"/>
                  <a:gd name="connsiteY795" fmla="*/ 1864671 h 1873646"/>
                  <a:gd name="connsiteX796" fmla="*/ 5753384 w 8079956"/>
                  <a:gd name="connsiteY796" fmla="*/ 1858760 h 1873646"/>
                  <a:gd name="connsiteX797" fmla="*/ 5770022 w 8079956"/>
                  <a:gd name="connsiteY797" fmla="*/ 1855695 h 1873646"/>
                  <a:gd name="connsiteX798" fmla="*/ 5776808 w 8079956"/>
                  <a:gd name="connsiteY798" fmla="*/ 1854382 h 1873646"/>
                  <a:gd name="connsiteX799" fmla="*/ 5819714 w 8079956"/>
                  <a:gd name="connsiteY799" fmla="*/ 1844531 h 1873646"/>
                  <a:gd name="connsiteX800" fmla="*/ 5821684 w 8079956"/>
                  <a:gd name="connsiteY800" fmla="*/ 1844093 h 1873646"/>
                  <a:gd name="connsiteX801" fmla="*/ 5840511 w 8079956"/>
                  <a:gd name="connsiteY801" fmla="*/ 1838621 h 1873646"/>
                  <a:gd name="connsiteX802" fmla="*/ 5872252 w 8079956"/>
                  <a:gd name="connsiteY802" fmla="*/ 1829426 h 1873646"/>
                  <a:gd name="connsiteX803" fmla="*/ 5872252 w 8079956"/>
                  <a:gd name="connsiteY803" fmla="*/ 1829426 h 1873646"/>
                  <a:gd name="connsiteX804" fmla="*/ 5887138 w 8079956"/>
                  <a:gd name="connsiteY804" fmla="*/ 1824391 h 1873646"/>
                  <a:gd name="connsiteX805" fmla="*/ 5908373 w 8079956"/>
                  <a:gd name="connsiteY805" fmla="*/ 1816730 h 1873646"/>
                  <a:gd name="connsiteX806" fmla="*/ 5922164 w 8079956"/>
                  <a:gd name="connsiteY806" fmla="*/ 1811914 h 1873646"/>
                  <a:gd name="connsiteX807" fmla="*/ 5922383 w 8079956"/>
                  <a:gd name="connsiteY807" fmla="*/ 1811914 h 1873646"/>
                  <a:gd name="connsiteX808" fmla="*/ 5939020 w 8079956"/>
                  <a:gd name="connsiteY808" fmla="*/ 1805346 h 1873646"/>
                  <a:gd name="connsiteX809" fmla="*/ 5972732 w 8079956"/>
                  <a:gd name="connsiteY809" fmla="*/ 1790898 h 1873646"/>
                  <a:gd name="connsiteX810" fmla="*/ 5987399 w 8079956"/>
                  <a:gd name="connsiteY810" fmla="*/ 1784331 h 1873646"/>
                  <a:gd name="connsiteX811" fmla="*/ 5987399 w 8079956"/>
                  <a:gd name="connsiteY811" fmla="*/ 1784331 h 1873646"/>
                  <a:gd name="connsiteX812" fmla="*/ 6029430 w 8079956"/>
                  <a:gd name="connsiteY812" fmla="*/ 1763316 h 1873646"/>
                  <a:gd name="connsiteX813" fmla="*/ 6030524 w 8079956"/>
                  <a:gd name="connsiteY813" fmla="*/ 1762659 h 1873646"/>
                  <a:gd name="connsiteX814" fmla="*/ 6033589 w 8079956"/>
                  <a:gd name="connsiteY814" fmla="*/ 1761127 h 1873646"/>
                  <a:gd name="connsiteX815" fmla="*/ 6033589 w 8079956"/>
                  <a:gd name="connsiteY815" fmla="*/ 1761127 h 1873646"/>
                  <a:gd name="connsiteX816" fmla="*/ 6078028 w 8079956"/>
                  <a:gd name="connsiteY816" fmla="*/ 1735295 h 1873646"/>
                  <a:gd name="connsiteX817" fmla="*/ 6078028 w 8079956"/>
                  <a:gd name="connsiteY817" fmla="*/ 1735295 h 1873646"/>
                  <a:gd name="connsiteX818" fmla="*/ 6090724 w 8079956"/>
                  <a:gd name="connsiteY818" fmla="*/ 1727196 h 1873646"/>
                  <a:gd name="connsiteX819" fmla="*/ 6111083 w 8079956"/>
                  <a:gd name="connsiteY819" fmla="*/ 1713623 h 1873646"/>
                  <a:gd name="connsiteX820" fmla="*/ 6121153 w 8079956"/>
                  <a:gd name="connsiteY820" fmla="*/ 1706837 h 1873646"/>
                  <a:gd name="connsiteX821" fmla="*/ 6121371 w 8079956"/>
                  <a:gd name="connsiteY821" fmla="*/ 1706837 h 1873646"/>
                  <a:gd name="connsiteX822" fmla="*/ 6135820 w 8079956"/>
                  <a:gd name="connsiteY822" fmla="*/ 1696548 h 1873646"/>
                  <a:gd name="connsiteX823" fmla="*/ 6158805 w 8079956"/>
                  <a:gd name="connsiteY823" fmla="*/ 1679255 h 1873646"/>
                  <a:gd name="connsiteX824" fmla="*/ 6163840 w 8079956"/>
                  <a:gd name="connsiteY824" fmla="*/ 1675314 h 1873646"/>
                  <a:gd name="connsiteX825" fmla="*/ 6164059 w 8079956"/>
                  <a:gd name="connsiteY825" fmla="*/ 1675095 h 1873646"/>
                  <a:gd name="connsiteX826" fmla="*/ 6177194 w 8079956"/>
                  <a:gd name="connsiteY826" fmla="*/ 1664806 h 1873646"/>
                  <a:gd name="connsiteX827" fmla="*/ 6211562 w 8079956"/>
                  <a:gd name="connsiteY827" fmla="*/ 1635473 h 1873646"/>
                  <a:gd name="connsiteX828" fmla="*/ 6216378 w 8079956"/>
                  <a:gd name="connsiteY828" fmla="*/ 1631313 h 1873646"/>
                  <a:gd name="connsiteX829" fmla="*/ 6216378 w 8079956"/>
                  <a:gd name="connsiteY829" fmla="*/ 1631313 h 1873646"/>
                  <a:gd name="connsiteX830" fmla="*/ 6243523 w 8079956"/>
                  <a:gd name="connsiteY830" fmla="*/ 1605263 h 1873646"/>
                  <a:gd name="connsiteX831" fmla="*/ 6253156 w 8079956"/>
                  <a:gd name="connsiteY831" fmla="*/ 1596069 h 1873646"/>
                  <a:gd name="connsiteX832" fmla="*/ 6263882 w 8079956"/>
                  <a:gd name="connsiteY832" fmla="*/ 1584686 h 1873646"/>
                  <a:gd name="connsiteX833" fmla="*/ 6272201 w 8079956"/>
                  <a:gd name="connsiteY833" fmla="*/ 1576148 h 1873646"/>
                  <a:gd name="connsiteX834" fmla="*/ 6288400 w 8079956"/>
                  <a:gd name="connsiteY834" fmla="*/ 1558416 h 1873646"/>
                  <a:gd name="connsiteX835" fmla="*/ 6300659 w 8079956"/>
                  <a:gd name="connsiteY835" fmla="*/ 1544406 h 1873646"/>
                  <a:gd name="connsiteX836" fmla="*/ 6322330 w 8079956"/>
                  <a:gd name="connsiteY836" fmla="*/ 1517918 h 1873646"/>
                  <a:gd name="connsiteX837" fmla="*/ 6333276 w 8079956"/>
                  <a:gd name="connsiteY837" fmla="*/ 1503908 h 1873646"/>
                  <a:gd name="connsiteX838" fmla="*/ 6357575 w 8079956"/>
                  <a:gd name="connsiteY838" fmla="*/ 1470196 h 1873646"/>
                  <a:gd name="connsiteX839" fmla="*/ 6362610 w 8079956"/>
                  <a:gd name="connsiteY839" fmla="*/ 1463191 h 1873646"/>
                  <a:gd name="connsiteX840" fmla="*/ 6362610 w 8079956"/>
                  <a:gd name="connsiteY840" fmla="*/ 1463191 h 1873646"/>
                  <a:gd name="connsiteX841" fmla="*/ 6362610 w 8079956"/>
                  <a:gd name="connsiteY841" fmla="*/ 1463191 h 1873646"/>
                  <a:gd name="connsiteX842" fmla="*/ 6363486 w 8079956"/>
                  <a:gd name="connsiteY842" fmla="*/ 1461877 h 1873646"/>
                  <a:gd name="connsiteX843" fmla="*/ 6363486 w 8079956"/>
                  <a:gd name="connsiteY843" fmla="*/ 1461877 h 1873646"/>
                  <a:gd name="connsiteX844" fmla="*/ 6365237 w 8079956"/>
                  <a:gd name="connsiteY844" fmla="*/ 1459032 h 1873646"/>
                  <a:gd name="connsiteX845" fmla="*/ 6365675 w 8079956"/>
                  <a:gd name="connsiteY845" fmla="*/ 1458156 h 1873646"/>
                  <a:gd name="connsiteX846" fmla="*/ 6385376 w 8079956"/>
                  <a:gd name="connsiteY846" fmla="*/ 1427290 h 1873646"/>
                  <a:gd name="connsiteX847" fmla="*/ 6385376 w 8079956"/>
                  <a:gd name="connsiteY847" fmla="*/ 1427290 h 1873646"/>
                  <a:gd name="connsiteX848" fmla="*/ 6391068 w 8079956"/>
                  <a:gd name="connsiteY848" fmla="*/ 1417877 h 1873646"/>
                  <a:gd name="connsiteX849" fmla="*/ 6391068 w 8079956"/>
                  <a:gd name="connsiteY849" fmla="*/ 1417658 h 1873646"/>
                  <a:gd name="connsiteX850" fmla="*/ 6407049 w 8079956"/>
                  <a:gd name="connsiteY850" fmla="*/ 1389856 h 1873646"/>
                  <a:gd name="connsiteX851" fmla="*/ 6407049 w 8079956"/>
                  <a:gd name="connsiteY851" fmla="*/ 1389856 h 1873646"/>
                  <a:gd name="connsiteX852" fmla="*/ 6411646 w 8079956"/>
                  <a:gd name="connsiteY852" fmla="*/ 1381538 h 1873646"/>
                  <a:gd name="connsiteX853" fmla="*/ 6411646 w 8079956"/>
                  <a:gd name="connsiteY853" fmla="*/ 1381538 h 1873646"/>
                  <a:gd name="connsiteX854" fmla="*/ 6430691 w 8079956"/>
                  <a:gd name="connsiteY854" fmla="*/ 1344323 h 1873646"/>
                  <a:gd name="connsiteX855" fmla="*/ 6430691 w 8079956"/>
                  <a:gd name="connsiteY855" fmla="*/ 1344323 h 1873646"/>
                  <a:gd name="connsiteX856" fmla="*/ 6431129 w 8079956"/>
                  <a:gd name="connsiteY856" fmla="*/ 1343447 h 1873646"/>
                  <a:gd name="connsiteX857" fmla="*/ 6431129 w 8079956"/>
                  <a:gd name="connsiteY857" fmla="*/ 1343010 h 1873646"/>
                  <a:gd name="connsiteX858" fmla="*/ 6447547 w 8079956"/>
                  <a:gd name="connsiteY858" fmla="*/ 1306671 h 1873646"/>
                  <a:gd name="connsiteX859" fmla="*/ 6447547 w 8079956"/>
                  <a:gd name="connsiteY859" fmla="*/ 1306671 h 1873646"/>
                  <a:gd name="connsiteX860" fmla="*/ 6451488 w 8079956"/>
                  <a:gd name="connsiteY860" fmla="*/ 1297257 h 1873646"/>
                  <a:gd name="connsiteX861" fmla="*/ 6451488 w 8079956"/>
                  <a:gd name="connsiteY861" fmla="*/ 1297257 h 1873646"/>
                  <a:gd name="connsiteX862" fmla="*/ 6463747 w 8079956"/>
                  <a:gd name="connsiteY862" fmla="*/ 1266391 h 1873646"/>
                  <a:gd name="connsiteX863" fmla="*/ 6463747 w 8079956"/>
                  <a:gd name="connsiteY863" fmla="*/ 1266172 h 1873646"/>
                  <a:gd name="connsiteX864" fmla="*/ 6467030 w 8079956"/>
                  <a:gd name="connsiteY864" fmla="*/ 1257635 h 1873646"/>
                  <a:gd name="connsiteX865" fmla="*/ 6467030 w 8079956"/>
                  <a:gd name="connsiteY865" fmla="*/ 1257635 h 1873646"/>
                  <a:gd name="connsiteX866" fmla="*/ 6492204 w 8079956"/>
                  <a:gd name="connsiteY866" fmla="*/ 1176638 h 1873646"/>
                  <a:gd name="connsiteX867" fmla="*/ 6492204 w 8079956"/>
                  <a:gd name="connsiteY867" fmla="*/ 1176419 h 1873646"/>
                  <a:gd name="connsiteX868" fmla="*/ 6494394 w 8079956"/>
                  <a:gd name="connsiteY868" fmla="*/ 1167225 h 1873646"/>
                  <a:gd name="connsiteX869" fmla="*/ 6494394 w 8079956"/>
                  <a:gd name="connsiteY869" fmla="*/ 1166787 h 1873646"/>
                  <a:gd name="connsiteX870" fmla="*/ 6502056 w 8079956"/>
                  <a:gd name="connsiteY870" fmla="*/ 1133513 h 1873646"/>
                  <a:gd name="connsiteX871" fmla="*/ 6502056 w 8079956"/>
                  <a:gd name="connsiteY871" fmla="*/ 1132856 h 1873646"/>
                  <a:gd name="connsiteX872" fmla="*/ 6503807 w 8079956"/>
                  <a:gd name="connsiteY872" fmla="*/ 1124319 h 1873646"/>
                  <a:gd name="connsiteX873" fmla="*/ 6503807 w 8079956"/>
                  <a:gd name="connsiteY873" fmla="*/ 1123881 h 1873646"/>
                  <a:gd name="connsiteX874" fmla="*/ 6516941 w 8079956"/>
                  <a:gd name="connsiteY874" fmla="*/ 1038288 h 1873646"/>
                  <a:gd name="connsiteX875" fmla="*/ 6516941 w 8079956"/>
                  <a:gd name="connsiteY875" fmla="*/ 1037631 h 1873646"/>
                  <a:gd name="connsiteX876" fmla="*/ 6517817 w 8079956"/>
                  <a:gd name="connsiteY876" fmla="*/ 1028656 h 1873646"/>
                  <a:gd name="connsiteX877" fmla="*/ 6517817 w 8079956"/>
                  <a:gd name="connsiteY877" fmla="*/ 1027780 h 1873646"/>
                  <a:gd name="connsiteX878" fmla="*/ 6520444 w 8079956"/>
                  <a:gd name="connsiteY878" fmla="*/ 994287 h 1873646"/>
                  <a:gd name="connsiteX879" fmla="*/ 6520444 w 8079956"/>
                  <a:gd name="connsiteY879" fmla="*/ 994287 h 1873646"/>
                  <a:gd name="connsiteX880" fmla="*/ 6520444 w 8079956"/>
                  <a:gd name="connsiteY880" fmla="*/ 993411 h 1873646"/>
                  <a:gd name="connsiteX881" fmla="*/ 6520444 w 8079956"/>
                  <a:gd name="connsiteY881" fmla="*/ 992317 h 1873646"/>
                  <a:gd name="connsiteX882" fmla="*/ 6520882 w 8079956"/>
                  <a:gd name="connsiteY882" fmla="*/ 983341 h 1873646"/>
                  <a:gd name="connsiteX883" fmla="*/ 6520882 w 8079956"/>
                  <a:gd name="connsiteY883" fmla="*/ 982685 h 1873646"/>
                  <a:gd name="connsiteX884" fmla="*/ 6521977 w 8079956"/>
                  <a:gd name="connsiteY884" fmla="*/ 938465 h 1873646"/>
                  <a:gd name="connsiteX885" fmla="*/ 6521977 w 8079956"/>
                  <a:gd name="connsiteY885" fmla="*/ 938465 h 1873646"/>
                  <a:gd name="connsiteX886" fmla="*/ 6521977 w 8079956"/>
                  <a:gd name="connsiteY886" fmla="*/ 938465 h 1873646"/>
                  <a:gd name="connsiteX887" fmla="*/ 6522633 w 8079956"/>
                  <a:gd name="connsiteY887" fmla="*/ 915698 h 1873646"/>
                  <a:gd name="connsiteX888" fmla="*/ 6522633 w 8079956"/>
                  <a:gd name="connsiteY888" fmla="*/ 910444 h 1873646"/>
                  <a:gd name="connsiteX889" fmla="*/ 6524603 w 8079956"/>
                  <a:gd name="connsiteY889" fmla="*/ 882862 h 1873646"/>
                  <a:gd name="connsiteX890" fmla="*/ 6529857 w 8079956"/>
                  <a:gd name="connsiteY890" fmla="*/ 841050 h 1873646"/>
                  <a:gd name="connsiteX891" fmla="*/ 6530076 w 8079956"/>
                  <a:gd name="connsiteY891" fmla="*/ 839956 h 1873646"/>
                  <a:gd name="connsiteX892" fmla="*/ 6537738 w 8079956"/>
                  <a:gd name="connsiteY892" fmla="*/ 800333 h 1873646"/>
                  <a:gd name="connsiteX893" fmla="*/ 6539051 w 8079956"/>
                  <a:gd name="connsiteY893" fmla="*/ 795517 h 1873646"/>
                  <a:gd name="connsiteX894" fmla="*/ 6548464 w 8079956"/>
                  <a:gd name="connsiteY894" fmla="*/ 760491 h 1873646"/>
                  <a:gd name="connsiteX895" fmla="*/ 6548902 w 8079956"/>
                  <a:gd name="connsiteY895" fmla="*/ 759397 h 1873646"/>
                  <a:gd name="connsiteX896" fmla="*/ 6561599 w 8079956"/>
                  <a:gd name="connsiteY896" fmla="*/ 721963 h 1873646"/>
                  <a:gd name="connsiteX897" fmla="*/ 6575828 w 8079956"/>
                  <a:gd name="connsiteY897" fmla="*/ 687595 h 1873646"/>
                  <a:gd name="connsiteX898" fmla="*/ 6579768 w 8079956"/>
                  <a:gd name="connsiteY898" fmla="*/ 678838 h 1873646"/>
                  <a:gd name="connsiteX899" fmla="*/ 6591590 w 8079956"/>
                  <a:gd name="connsiteY899" fmla="*/ 655415 h 1873646"/>
                  <a:gd name="connsiteX900" fmla="*/ 6597719 w 8079956"/>
                  <a:gd name="connsiteY900" fmla="*/ 643156 h 1873646"/>
                  <a:gd name="connsiteX901" fmla="*/ 6601440 w 8079956"/>
                  <a:gd name="connsiteY901" fmla="*/ 636589 h 1873646"/>
                  <a:gd name="connsiteX902" fmla="*/ 6607132 w 8079956"/>
                  <a:gd name="connsiteY902" fmla="*/ 627176 h 1873646"/>
                  <a:gd name="connsiteX903" fmla="*/ 6619829 w 8079956"/>
                  <a:gd name="connsiteY903" fmla="*/ 606379 h 1873646"/>
                  <a:gd name="connsiteX904" fmla="*/ 6624426 w 8079956"/>
                  <a:gd name="connsiteY904" fmla="*/ 599374 h 1873646"/>
                  <a:gd name="connsiteX905" fmla="*/ 6647631 w 8079956"/>
                  <a:gd name="connsiteY905" fmla="*/ 566976 h 1873646"/>
                  <a:gd name="connsiteX906" fmla="*/ 6653103 w 8079956"/>
                  <a:gd name="connsiteY906" fmla="*/ 559970 h 1873646"/>
                  <a:gd name="connsiteX907" fmla="*/ 6658576 w 8079956"/>
                  <a:gd name="connsiteY907" fmla="*/ 553403 h 1873646"/>
                  <a:gd name="connsiteX908" fmla="*/ 6676088 w 8079956"/>
                  <a:gd name="connsiteY908" fmla="*/ 532388 h 1873646"/>
                  <a:gd name="connsiteX909" fmla="*/ 6680029 w 8079956"/>
                  <a:gd name="connsiteY909" fmla="*/ 528010 h 1873646"/>
                  <a:gd name="connsiteX910" fmla="*/ 6697761 w 8079956"/>
                  <a:gd name="connsiteY910" fmla="*/ 509621 h 1873646"/>
                  <a:gd name="connsiteX911" fmla="*/ 6707831 w 8079956"/>
                  <a:gd name="connsiteY911" fmla="*/ 499332 h 1873646"/>
                  <a:gd name="connsiteX912" fmla="*/ 6714617 w 8079956"/>
                  <a:gd name="connsiteY912" fmla="*/ 492765 h 1873646"/>
                  <a:gd name="connsiteX913" fmla="*/ 6777663 w 8079956"/>
                  <a:gd name="connsiteY913" fmla="*/ 440665 h 1873646"/>
                  <a:gd name="connsiteX914" fmla="*/ 6785325 w 8079956"/>
                  <a:gd name="connsiteY914" fmla="*/ 435192 h 1873646"/>
                  <a:gd name="connsiteX915" fmla="*/ 6856251 w 8079956"/>
                  <a:gd name="connsiteY915" fmla="*/ 392724 h 1873646"/>
                  <a:gd name="connsiteX916" fmla="*/ 6864132 w 8079956"/>
                  <a:gd name="connsiteY916" fmla="*/ 388783 h 1873646"/>
                  <a:gd name="connsiteX917" fmla="*/ 6877048 w 8079956"/>
                  <a:gd name="connsiteY917" fmla="*/ 382873 h 1873646"/>
                  <a:gd name="connsiteX918" fmla="*/ 6901128 w 8079956"/>
                  <a:gd name="connsiteY918" fmla="*/ 371927 h 1873646"/>
                  <a:gd name="connsiteX919" fmla="*/ 6907914 w 8079956"/>
                  <a:gd name="connsiteY919" fmla="*/ 369300 h 1873646"/>
                  <a:gd name="connsiteX920" fmla="*/ 6942064 w 8079956"/>
                  <a:gd name="connsiteY920" fmla="*/ 356822 h 1873646"/>
                  <a:gd name="connsiteX921" fmla="*/ 6949507 w 8079956"/>
                  <a:gd name="connsiteY921" fmla="*/ 354414 h 1873646"/>
                  <a:gd name="connsiteX922" fmla="*/ 6989130 w 8079956"/>
                  <a:gd name="connsiteY922" fmla="*/ 343250 h 1873646"/>
                  <a:gd name="connsiteX923" fmla="*/ 6997886 w 8079956"/>
                  <a:gd name="connsiteY923" fmla="*/ 341280 h 1873646"/>
                  <a:gd name="connsiteX924" fmla="*/ 7030722 w 8079956"/>
                  <a:gd name="connsiteY924" fmla="*/ 334713 h 1873646"/>
                  <a:gd name="connsiteX925" fmla="*/ 7035319 w 8079956"/>
                  <a:gd name="connsiteY925" fmla="*/ 333837 h 1873646"/>
                  <a:gd name="connsiteX926" fmla="*/ 7040574 w 8079956"/>
                  <a:gd name="connsiteY926" fmla="*/ 332961 h 1873646"/>
                  <a:gd name="connsiteX927" fmla="*/ 7082604 w 8079956"/>
                  <a:gd name="connsiteY927" fmla="*/ 327926 h 1873646"/>
                  <a:gd name="connsiteX928" fmla="*/ 7092455 w 8079956"/>
                  <a:gd name="connsiteY928" fmla="*/ 327270 h 1873646"/>
                  <a:gd name="connsiteX929" fmla="*/ 7136237 w 8079956"/>
                  <a:gd name="connsiteY929" fmla="*/ 325518 h 1873646"/>
                  <a:gd name="connsiteX930" fmla="*/ 7169511 w 8079956"/>
                  <a:gd name="connsiteY930" fmla="*/ 326394 h 1873646"/>
                  <a:gd name="connsiteX931" fmla="*/ 7178924 w 8079956"/>
                  <a:gd name="connsiteY931" fmla="*/ 327051 h 1873646"/>
                  <a:gd name="connsiteX932" fmla="*/ 7189432 w 8079956"/>
                  <a:gd name="connsiteY932" fmla="*/ 327926 h 1873646"/>
                  <a:gd name="connsiteX933" fmla="*/ 7202128 w 8079956"/>
                  <a:gd name="connsiteY933" fmla="*/ 329021 h 1873646"/>
                  <a:gd name="connsiteX934" fmla="*/ 7235184 w 8079956"/>
                  <a:gd name="connsiteY934" fmla="*/ 333618 h 1873646"/>
                  <a:gd name="connsiteX935" fmla="*/ 7240219 w 8079956"/>
                  <a:gd name="connsiteY935" fmla="*/ 334275 h 1873646"/>
                  <a:gd name="connsiteX936" fmla="*/ 7271523 w 8079956"/>
                  <a:gd name="connsiteY936" fmla="*/ 340623 h 1873646"/>
                  <a:gd name="connsiteX937" fmla="*/ 7277215 w 8079956"/>
                  <a:gd name="connsiteY937" fmla="*/ 341718 h 1873646"/>
                  <a:gd name="connsiteX938" fmla="*/ 7306986 w 8079956"/>
                  <a:gd name="connsiteY938" fmla="*/ 349598 h 1873646"/>
                  <a:gd name="connsiteX939" fmla="*/ 7313554 w 8079956"/>
                  <a:gd name="connsiteY939" fmla="*/ 351350 h 1873646"/>
                  <a:gd name="connsiteX940" fmla="*/ 7343982 w 8079956"/>
                  <a:gd name="connsiteY940" fmla="*/ 361420 h 1873646"/>
                  <a:gd name="connsiteX941" fmla="*/ 7348798 w 8079956"/>
                  <a:gd name="connsiteY941" fmla="*/ 362952 h 1873646"/>
                  <a:gd name="connsiteX942" fmla="*/ 7378570 w 8079956"/>
                  <a:gd name="connsiteY942" fmla="*/ 374992 h 1873646"/>
                  <a:gd name="connsiteX943" fmla="*/ 7383167 w 8079956"/>
                  <a:gd name="connsiteY943" fmla="*/ 376962 h 1873646"/>
                  <a:gd name="connsiteX944" fmla="*/ 7413595 w 8079956"/>
                  <a:gd name="connsiteY944" fmla="*/ 391410 h 1873646"/>
                  <a:gd name="connsiteX945" fmla="*/ 7416441 w 8079956"/>
                  <a:gd name="connsiteY945" fmla="*/ 392724 h 1873646"/>
                  <a:gd name="connsiteX946" fmla="*/ 7447527 w 8079956"/>
                  <a:gd name="connsiteY946" fmla="*/ 409799 h 1873646"/>
                  <a:gd name="connsiteX947" fmla="*/ 7448621 w 8079956"/>
                  <a:gd name="connsiteY947" fmla="*/ 410455 h 1873646"/>
                  <a:gd name="connsiteX948" fmla="*/ 7479487 w 8079956"/>
                  <a:gd name="connsiteY948" fmla="*/ 429938 h 1873646"/>
                  <a:gd name="connsiteX949" fmla="*/ 7702119 w 8079956"/>
                  <a:gd name="connsiteY949" fmla="*/ 700291 h 1873646"/>
                  <a:gd name="connsiteX950" fmla="*/ 7731014 w 8079956"/>
                  <a:gd name="connsiteY950" fmla="*/ 785885 h 1873646"/>
                  <a:gd name="connsiteX951" fmla="*/ 7731453 w 8079956"/>
                  <a:gd name="connsiteY951" fmla="*/ 787636 h 1873646"/>
                  <a:gd name="connsiteX952" fmla="*/ 7738020 w 8079956"/>
                  <a:gd name="connsiteY952" fmla="*/ 815657 h 1873646"/>
                  <a:gd name="connsiteX953" fmla="*/ 7739114 w 8079956"/>
                  <a:gd name="connsiteY953" fmla="*/ 821567 h 1873646"/>
                  <a:gd name="connsiteX954" fmla="*/ 7743492 w 8079956"/>
                  <a:gd name="connsiteY954" fmla="*/ 845866 h 1873646"/>
                  <a:gd name="connsiteX955" fmla="*/ 7744368 w 8079956"/>
                  <a:gd name="connsiteY955" fmla="*/ 852433 h 1873646"/>
                  <a:gd name="connsiteX956" fmla="*/ 7747433 w 8079956"/>
                  <a:gd name="connsiteY956" fmla="*/ 876514 h 1873646"/>
                  <a:gd name="connsiteX957" fmla="*/ 7747871 w 8079956"/>
                  <a:gd name="connsiteY957" fmla="*/ 883081 h 1873646"/>
                  <a:gd name="connsiteX958" fmla="*/ 7749841 w 8079956"/>
                  <a:gd name="connsiteY958" fmla="*/ 907599 h 1873646"/>
                  <a:gd name="connsiteX959" fmla="*/ 7749841 w 8079956"/>
                  <a:gd name="connsiteY959" fmla="*/ 913947 h 1873646"/>
                  <a:gd name="connsiteX960" fmla="*/ 7750498 w 8079956"/>
                  <a:gd name="connsiteY960" fmla="*/ 939340 h 1873646"/>
                  <a:gd name="connsiteX961" fmla="*/ 8073170 w 8079956"/>
                  <a:gd name="connsiteY961" fmla="*/ 939340 h 1873646"/>
                  <a:gd name="connsiteX962" fmla="*/ 8073170 w 8079956"/>
                  <a:gd name="connsiteY962" fmla="*/ 938684 h 187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Lst>
                <a:rect l="l" t="t" r="r" b="b"/>
                <a:pathLst>
                  <a:path w="8079956" h="1873646">
                    <a:moveTo>
                      <a:pt x="8079956" y="936932"/>
                    </a:moveTo>
                    <a:cubicBezTo>
                      <a:pt x="8079956" y="918325"/>
                      <a:pt x="8079300" y="900156"/>
                      <a:pt x="8078205" y="881767"/>
                    </a:cubicBezTo>
                    <a:cubicBezTo>
                      <a:pt x="8050623" y="412863"/>
                      <a:pt x="7678476" y="36996"/>
                      <a:pt x="7211323" y="3284"/>
                    </a:cubicBezTo>
                    <a:lnTo>
                      <a:pt x="7211323" y="3284"/>
                    </a:lnTo>
                    <a:cubicBezTo>
                      <a:pt x="7206726" y="3065"/>
                      <a:pt x="7202348" y="2408"/>
                      <a:pt x="7197751" y="2189"/>
                    </a:cubicBezTo>
                    <a:cubicBezTo>
                      <a:pt x="7193810" y="1970"/>
                      <a:pt x="7190089" y="1751"/>
                      <a:pt x="7186148" y="1532"/>
                    </a:cubicBezTo>
                    <a:cubicBezTo>
                      <a:pt x="7171919" y="876"/>
                      <a:pt x="7157471" y="438"/>
                      <a:pt x="7143023" y="438"/>
                    </a:cubicBezTo>
                    <a:lnTo>
                      <a:pt x="7143023" y="438"/>
                    </a:lnTo>
                    <a:cubicBezTo>
                      <a:pt x="7137331" y="438"/>
                      <a:pt x="7131859" y="657"/>
                      <a:pt x="7126386" y="876"/>
                    </a:cubicBezTo>
                    <a:cubicBezTo>
                      <a:pt x="7116973" y="876"/>
                      <a:pt x="7107341" y="1095"/>
                      <a:pt x="7097928" y="1532"/>
                    </a:cubicBezTo>
                    <a:cubicBezTo>
                      <a:pt x="7095301" y="1532"/>
                      <a:pt x="7092893" y="1751"/>
                      <a:pt x="7090485" y="1970"/>
                    </a:cubicBezTo>
                    <a:cubicBezTo>
                      <a:pt x="7088077" y="1970"/>
                      <a:pt x="7085887" y="2408"/>
                      <a:pt x="7083480" y="2408"/>
                    </a:cubicBezTo>
                    <a:cubicBezTo>
                      <a:pt x="7077350" y="2846"/>
                      <a:pt x="7071439" y="3284"/>
                      <a:pt x="7065310" y="3721"/>
                    </a:cubicBezTo>
                    <a:cubicBezTo>
                      <a:pt x="7061370" y="4159"/>
                      <a:pt x="7057210" y="4159"/>
                      <a:pt x="7053270" y="4597"/>
                    </a:cubicBezTo>
                    <a:cubicBezTo>
                      <a:pt x="7047797" y="5035"/>
                      <a:pt x="7042325" y="5692"/>
                      <a:pt x="7036852" y="6348"/>
                    </a:cubicBezTo>
                    <a:cubicBezTo>
                      <a:pt x="7036852" y="6348"/>
                      <a:pt x="7036852" y="6348"/>
                      <a:pt x="7036633" y="6348"/>
                    </a:cubicBezTo>
                    <a:cubicBezTo>
                      <a:pt x="7028096" y="7224"/>
                      <a:pt x="7019558" y="8319"/>
                      <a:pt x="7011239" y="9632"/>
                    </a:cubicBezTo>
                    <a:cubicBezTo>
                      <a:pt x="7010582" y="9632"/>
                      <a:pt x="7009926" y="9632"/>
                      <a:pt x="7009051" y="9851"/>
                    </a:cubicBezTo>
                    <a:cubicBezTo>
                      <a:pt x="7003359" y="10727"/>
                      <a:pt x="6997667" y="11602"/>
                      <a:pt x="6991976" y="12478"/>
                    </a:cubicBezTo>
                    <a:cubicBezTo>
                      <a:pt x="6989130" y="12916"/>
                      <a:pt x="6986284" y="13572"/>
                      <a:pt x="6983438" y="14010"/>
                    </a:cubicBezTo>
                    <a:cubicBezTo>
                      <a:pt x="6977308" y="15105"/>
                      <a:pt x="6970960" y="16199"/>
                      <a:pt x="6964830" y="17294"/>
                    </a:cubicBezTo>
                    <a:cubicBezTo>
                      <a:pt x="6962860" y="17732"/>
                      <a:pt x="6960671" y="17951"/>
                      <a:pt x="6958701" y="18388"/>
                    </a:cubicBezTo>
                    <a:cubicBezTo>
                      <a:pt x="6955198" y="19045"/>
                      <a:pt x="6951915" y="19702"/>
                      <a:pt x="6948631" y="20577"/>
                    </a:cubicBezTo>
                    <a:cubicBezTo>
                      <a:pt x="6941626" y="22110"/>
                      <a:pt x="6934621" y="23861"/>
                      <a:pt x="6927616" y="25393"/>
                    </a:cubicBezTo>
                    <a:cubicBezTo>
                      <a:pt x="6924989" y="26050"/>
                      <a:pt x="6922362" y="26488"/>
                      <a:pt x="6919954" y="27145"/>
                    </a:cubicBezTo>
                    <a:cubicBezTo>
                      <a:pt x="6915357" y="28239"/>
                      <a:pt x="6910760" y="29334"/>
                      <a:pt x="6906163" y="30428"/>
                    </a:cubicBezTo>
                    <a:cubicBezTo>
                      <a:pt x="6901784" y="31523"/>
                      <a:pt x="6897407" y="33055"/>
                      <a:pt x="6893028" y="34150"/>
                    </a:cubicBezTo>
                    <a:cubicBezTo>
                      <a:pt x="6884053" y="36558"/>
                      <a:pt x="6874859" y="38966"/>
                      <a:pt x="6866103" y="41812"/>
                    </a:cubicBezTo>
                    <a:cubicBezTo>
                      <a:pt x="6865664" y="41812"/>
                      <a:pt x="6865227" y="42031"/>
                      <a:pt x="6864789" y="42250"/>
                    </a:cubicBezTo>
                    <a:cubicBezTo>
                      <a:pt x="6863694" y="42687"/>
                      <a:pt x="6862600" y="43125"/>
                      <a:pt x="6861287" y="43344"/>
                    </a:cubicBezTo>
                    <a:cubicBezTo>
                      <a:pt x="6853405" y="45752"/>
                      <a:pt x="6845743" y="48598"/>
                      <a:pt x="6837863" y="51225"/>
                    </a:cubicBezTo>
                    <a:cubicBezTo>
                      <a:pt x="6833266" y="52757"/>
                      <a:pt x="6828450" y="54290"/>
                      <a:pt x="6823853" y="56041"/>
                    </a:cubicBezTo>
                    <a:cubicBezTo>
                      <a:pt x="6819912" y="57573"/>
                      <a:pt x="6815972" y="59106"/>
                      <a:pt x="6812032" y="60638"/>
                    </a:cubicBezTo>
                    <a:cubicBezTo>
                      <a:pt x="6811813" y="60638"/>
                      <a:pt x="6811375" y="60857"/>
                      <a:pt x="6811156" y="61076"/>
                    </a:cubicBezTo>
                    <a:cubicBezTo>
                      <a:pt x="6803494" y="63922"/>
                      <a:pt x="6796051" y="66986"/>
                      <a:pt x="6788608" y="70051"/>
                    </a:cubicBezTo>
                    <a:cubicBezTo>
                      <a:pt x="6787076" y="70708"/>
                      <a:pt x="6785325" y="71364"/>
                      <a:pt x="6783792" y="72021"/>
                    </a:cubicBezTo>
                    <a:cubicBezTo>
                      <a:pt x="6778757" y="73991"/>
                      <a:pt x="6773941" y="76180"/>
                      <a:pt x="6769125" y="78370"/>
                    </a:cubicBezTo>
                    <a:cubicBezTo>
                      <a:pt x="6767374" y="79245"/>
                      <a:pt x="6765404" y="80121"/>
                      <a:pt x="6763652" y="80778"/>
                    </a:cubicBezTo>
                    <a:cubicBezTo>
                      <a:pt x="6757304" y="83623"/>
                      <a:pt x="6750956" y="86469"/>
                      <a:pt x="6744607" y="89315"/>
                    </a:cubicBezTo>
                    <a:cubicBezTo>
                      <a:pt x="6743513" y="89753"/>
                      <a:pt x="6742418" y="90191"/>
                      <a:pt x="6741543" y="90629"/>
                    </a:cubicBezTo>
                    <a:cubicBezTo>
                      <a:pt x="6737602" y="92599"/>
                      <a:pt x="6733662" y="94569"/>
                      <a:pt x="6729722" y="96320"/>
                    </a:cubicBezTo>
                    <a:cubicBezTo>
                      <a:pt x="6724249" y="98947"/>
                      <a:pt x="6718776" y="102012"/>
                      <a:pt x="6713303" y="104639"/>
                    </a:cubicBezTo>
                    <a:cubicBezTo>
                      <a:pt x="6710895" y="105952"/>
                      <a:pt x="6708268" y="107047"/>
                      <a:pt x="6705861" y="108360"/>
                    </a:cubicBezTo>
                    <a:cubicBezTo>
                      <a:pt x="6701045" y="110768"/>
                      <a:pt x="6696448" y="113395"/>
                      <a:pt x="6691632" y="116022"/>
                    </a:cubicBezTo>
                    <a:cubicBezTo>
                      <a:pt x="6689661" y="117117"/>
                      <a:pt x="6687691" y="118211"/>
                      <a:pt x="6685721" y="119306"/>
                    </a:cubicBezTo>
                    <a:cubicBezTo>
                      <a:pt x="6679373" y="122808"/>
                      <a:pt x="6673024" y="126530"/>
                      <a:pt x="6666676" y="130251"/>
                    </a:cubicBezTo>
                    <a:cubicBezTo>
                      <a:pt x="6662735" y="132659"/>
                      <a:pt x="6658795" y="134848"/>
                      <a:pt x="6654854" y="137256"/>
                    </a:cubicBezTo>
                    <a:cubicBezTo>
                      <a:pt x="6654854" y="137256"/>
                      <a:pt x="6654636" y="137256"/>
                      <a:pt x="6654417" y="137475"/>
                    </a:cubicBezTo>
                    <a:cubicBezTo>
                      <a:pt x="6647850" y="141416"/>
                      <a:pt x="6641501" y="145794"/>
                      <a:pt x="6635152" y="149953"/>
                    </a:cubicBezTo>
                    <a:cubicBezTo>
                      <a:pt x="6630556" y="152799"/>
                      <a:pt x="6625959" y="155645"/>
                      <a:pt x="6621580" y="158709"/>
                    </a:cubicBezTo>
                    <a:cubicBezTo>
                      <a:pt x="6620923" y="159147"/>
                      <a:pt x="6620048" y="159585"/>
                      <a:pt x="6619391" y="160242"/>
                    </a:cubicBezTo>
                    <a:cubicBezTo>
                      <a:pt x="6616764" y="161993"/>
                      <a:pt x="6614137" y="163963"/>
                      <a:pt x="6611511" y="165714"/>
                    </a:cubicBezTo>
                    <a:cubicBezTo>
                      <a:pt x="6604943" y="170093"/>
                      <a:pt x="6598595" y="174690"/>
                      <a:pt x="6592246" y="179506"/>
                    </a:cubicBezTo>
                    <a:cubicBezTo>
                      <a:pt x="6589838" y="181257"/>
                      <a:pt x="6587211" y="183008"/>
                      <a:pt x="6584804" y="184760"/>
                    </a:cubicBezTo>
                    <a:cubicBezTo>
                      <a:pt x="6581301" y="187386"/>
                      <a:pt x="6578017" y="190013"/>
                      <a:pt x="6574515" y="192640"/>
                    </a:cubicBezTo>
                    <a:cubicBezTo>
                      <a:pt x="6572763" y="193954"/>
                      <a:pt x="6571012" y="195267"/>
                      <a:pt x="6569480" y="196581"/>
                    </a:cubicBezTo>
                    <a:cubicBezTo>
                      <a:pt x="6563569" y="201178"/>
                      <a:pt x="6557440" y="205775"/>
                      <a:pt x="6551748" y="210591"/>
                    </a:cubicBezTo>
                    <a:cubicBezTo>
                      <a:pt x="6551748" y="210591"/>
                      <a:pt x="6551748" y="210591"/>
                      <a:pt x="6551748" y="210591"/>
                    </a:cubicBezTo>
                    <a:cubicBezTo>
                      <a:pt x="6547589" y="213875"/>
                      <a:pt x="6543648" y="217377"/>
                      <a:pt x="6539708" y="220661"/>
                    </a:cubicBezTo>
                    <a:cubicBezTo>
                      <a:pt x="6535111" y="224601"/>
                      <a:pt x="6530514" y="228541"/>
                      <a:pt x="6525917" y="232701"/>
                    </a:cubicBezTo>
                    <a:cubicBezTo>
                      <a:pt x="6523728" y="234452"/>
                      <a:pt x="6521538" y="236422"/>
                      <a:pt x="6519568" y="238173"/>
                    </a:cubicBezTo>
                    <a:cubicBezTo>
                      <a:pt x="6516504" y="241019"/>
                      <a:pt x="6513439" y="243646"/>
                      <a:pt x="6510374" y="246492"/>
                    </a:cubicBezTo>
                    <a:cubicBezTo>
                      <a:pt x="6509499" y="247368"/>
                      <a:pt x="6508404" y="248243"/>
                      <a:pt x="6507528" y="249338"/>
                    </a:cubicBezTo>
                    <a:cubicBezTo>
                      <a:pt x="6500961" y="255248"/>
                      <a:pt x="6494613" y="261378"/>
                      <a:pt x="6488264" y="267726"/>
                    </a:cubicBezTo>
                    <a:cubicBezTo>
                      <a:pt x="6484981" y="271010"/>
                      <a:pt x="6481697" y="274075"/>
                      <a:pt x="6478413" y="277358"/>
                    </a:cubicBezTo>
                    <a:cubicBezTo>
                      <a:pt x="6477976" y="277796"/>
                      <a:pt x="6477319" y="278453"/>
                      <a:pt x="6476881" y="278891"/>
                    </a:cubicBezTo>
                    <a:cubicBezTo>
                      <a:pt x="6472503" y="283269"/>
                      <a:pt x="6468343" y="287866"/>
                      <a:pt x="6464184" y="292244"/>
                    </a:cubicBezTo>
                    <a:cubicBezTo>
                      <a:pt x="6461995" y="294652"/>
                      <a:pt x="6459587" y="296841"/>
                      <a:pt x="6457398" y="299249"/>
                    </a:cubicBezTo>
                    <a:cubicBezTo>
                      <a:pt x="6454334" y="302752"/>
                      <a:pt x="6451049" y="306035"/>
                      <a:pt x="6447985" y="309538"/>
                    </a:cubicBezTo>
                    <a:cubicBezTo>
                      <a:pt x="6446452" y="311289"/>
                      <a:pt x="6444920" y="313041"/>
                      <a:pt x="6443388" y="314792"/>
                    </a:cubicBezTo>
                    <a:cubicBezTo>
                      <a:pt x="6438572" y="320265"/>
                      <a:pt x="6433756" y="325737"/>
                      <a:pt x="6428940" y="331429"/>
                    </a:cubicBezTo>
                    <a:cubicBezTo>
                      <a:pt x="6426970" y="333618"/>
                      <a:pt x="6424999" y="336026"/>
                      <a:pt x="6423029" y="338215"/>
                    </a:cubicBezTo>
                    <a:cubicBezTo>
                      <a:pt x="6422154" y="339310"/>
                      <a:pt x="6421278" y="340404"/>
                      <a:pt x="6420183" y="341499"/>
                    </a:cubicBezTo>
                    <a:cubicBezTo>
                      <a:pt x="6416462" y="345877"/>
                      <a:pt x="6413178" y="350474"/>
                      <a:pt x="6409457" y="355071"/>
                    </a:cubicBezTo>
                    <a:cubicBezTo>
                      <a:pt x="6405079" y="360544"/>
                      <a:pt x="6400700" y="366017"/>
                      <a:pt x="6396541" y="371489"/>
                    </a:cubicBezTo>
                    <a:cubicBezTo>
                      <a:pt x="6395665" y="372584"/>
                      <a:pt x="6394790" y="373460"/>
                      <a:pt x="6394133" y="374554"/>
                    </a:cubicBezTo>
                    <a:cubicBezTo>
                      <a:pt x="6391506" y="378057"/>
                      <a:pt x="6389098" y="381559"/>
                      <a:pt x="6386471" y="385062"/>
                    </a:cubicBezTo>
                    <a:cubicBezTo>
                      <a:pt x="6382531" y="390534"/>
                      <a:pt x="6378590" y="396007"/>
                      <a:pt x="6374869" y="401480"/>
                    </a:cubicBezTo>
                    <a:cubicBezTo>
                      <a:pt x="6373118" y="404107"/>
                      <a:pt x="6371147" y="406515"/>
                      <a:pt x="6369396" y="409142"/>
                    </a:cubicBezTo>
                    <a:cubicBezTo>
                      <a:pt x="6368740" y="410017"/>
                      <a:pt x="6368302" y="410674"/>
                      <a:pt x="6367645" y="411550"/>
                    </a:cubicBezTo>
                    <a:cubicBezTo>
                      <a:pt x="6367645" y="411550"/>
                      <a:pt x="6367645" y="411550"/>
                      <a:pt x="6367645" y="411550"/>
                    </a:cubicBezTo>
                    <a:cubicBezTo>
                      <a:pt x="6365237" y="415052"/>
                      <a:pt x="6363048" y="418774"/>
                      <a:pt x="6360640" y="422276"/>
                    </a:cubicBezTo>
                    <a:cubicBezTo>
                      <a:pt x="6355824" y="429719"/>
                      <a:pt x="6351008" y="437162"/>
                      <a:pt x="6346192" y="444824"/>
                    </a:cubicBezTo>
                    <a:cubicBezTo>
                      <a:pt x="6345535" y="445919"/>
                      <a:pt x="6344660" y="447013"/>
                      <a:pt x="6344003" y="448108"/>
                    </a:cubicBezTo>
                    <a:cubicBezTo>
                      <a:pt x="6344003" y="448108"/>
                      <a:pt x="6344003" y="448108"/>
                      <a:pt x="6344003" y="448108"/>
                    </a:cubicBezTo>
                    <a:cubicBezTo>
                      <a:pt x="6342470" y="450735"/>
                      <a:pt x="6340938" y="453361"/>
                      <a:pt x="6339406" y="455988"/>
                    </a:cubicBezTo>
                    <a:cubicBezTo>
                      <a:pt x="6339406" y="455988"/>
                      <a:pt x="6339406" y="455988"/>
                      <a:pt x="6339406" y="455988"/>
                    </a:cubicBezTo>
                    <a:cubicBezTo>
                      <a:pt x="6338749" y="456864"/>
                      <a:pt x="6338311" y="457959"/>
                      <a:pt x="6337873" y="458834"/>
                    </a:cubicBezTo>
                    <a:cubicBezTo>
                      <a:pt x="6333276" y="466496"/>
                      <a:pt x="6328898" y="474158"/>
                      <a:pt x="6324739" y="481820"/>
                    </a:cubicBezTo>
                    <a:cubicBezTo>
                      <a:pt x="6324082" y="483133"/>
                      <a:pt x="6323206" y="484447"/>
                      <a:pt x="6322549" y="485760"/>
                    </a:cubicBezTo>
                    <a:cubicBezTo>
                      <a:pt x="6322549" y="485760"/>
                      <a:pt x="6322549" y="485760"/>
                      <a:pt x="6322549" y="485760"/>
                    </a:cubicBezTo>
                    <a:cubicBezTo>
                      <a:pt x="6321236" y="488168"/>
                      <a:pt x="6319923" y="490576"/>
                      <a:pt x="6318609" y="492984"/>
                    </a:cubicBezTo>
                    <a:cubicBezTo>
                      <a:pt x="6318609" y="492984"/>
                      <a:pt x="6318609" y="492984"/>
                      <a:pt x="6318609" y="492984"/>
                    </a:cubicBezTo>
                    <a:cubicBezTo>
                      <a:pt x="6318172" y="494079"/>
                      <a:pt x="6317515" y="494954"/>
                      <a:pt x="6317077" y="496049"/>
                    </a:cubicBezTo>
                    <a:cubicBezTo>
                      <a:pt x="6312699" y="504367"/>
                      <a:pt x="6308321" y="512686"/>
                      <a:pt x="6304161" y="521005"/>
                    </a:cubicBezTo>
                    <a:cubicBezTo>
                      <a:pt x="6302629" y="524288"/>
                      <a:pt x="6300659" y="527572"/>
                      <a:pt x="6299126" y="530855"/>
                    </a:cubicBezTo>
                    <a:cubicBezTo>
                      <a:pt x="6299126" y="530855"/>
                      <a:pt x="6299126" y="530855"/>
                      <a:pt x="6299126" y="530855"/>
                    </a:cubicBezTo>
                    <a:cubicBezTo>
                      <a:pt x="6298688" y="531731"/>
                      <a:pt x="6298251" y="532826"/>
                      <a:pt x="6297813" y="533920"/>
                    </a:cubicBezTo>
                    <a:cubicBezTo>
                      <a:pt x="6292559" y="545085"/>
                      <a:pt x="6287524" y="556249"/>
                      <a:pt x="6282489" y="567632"/>
                    </a:cubicBezTo>
                    <a:cubicBezTo>
                      <a:pt x="6282489" y="567851"/>
                      <a:pt x="6282270" y="568070"/>
                      <a:pt x="6282051" y="568508"/>
                    </a:cubicBezTo>
                    <a:cubicBezTo>
                      <a:pt x="6282051" y="568508"/>
                      <a:pt x="6282051" y="568508"/>
                      <a:pt x="6282051" y="568508"/>
                    </a:cubicBezTo>
                    <a:cubicBezTo>
                      <a:pt x="6281394" y="570040"/>
                      <a:pt x="6280738" y="571354"/>
                      <a:pt x="6280081" y="572886"/>
                    </a:cubicBezTo>
                    <a:cubicBezTo>
                      <a:pt x="6279424" y="574637"/>
                      <a:pt x="6278768" y="576389"/>
                      <a:pt x="6278111" y="578140"/>
                    </a:cubicBezTo>
                    <a:cubicBezTo>
                      <a:pt x="6278111" y="578140"/>
                      <a:pt x="6278111" y="578140"/>
                      <a:pt x="6278111" y="578140"/>
                    </a:cubicBezTo>
                    <a:cubicBezTo>
                      <a:pt x="6273952" y="588429"/>
                      <a:pt x="6269792" y="598717"/>
                      <a:pt x="6265852" y="609006"/>
                    </a:cubicBezTo>
                    <a:cubicBezTo>
                      <a:pt x="6265852" y="609006"/>
                      <a:pt x="6265852" y="609006"/>
                      <a:pt x="6265852" y="609006"/>
                    </a:cubicBezTo>
                    <a:cubicBezTo>
                      <a:pt x="6265414" y="610320"/>
                      <a:pt x="6264758" y="611414"/>
                      <a:pt x="6264319" y="612728"/>
                    </a:cubicBezTo>
                    <a:cubicBezTo>
                      <a:pt x="6263663" y="614479"/>
                      <a:pt x="6263006" y="616230"/>
                      <a:pt x="6262349" y="618200"/>
                    </a:cubicBezTo>
                    <a:cubicBezTo>
                      <a:pt x="6262349" y="618200"/>
                      <a:pt x="6262349" y="618200"/>
                      <a:pt x="6262349" y="618200"/>
                    </a:cubicBezTo>
                    <a:cubicBezTo>
                      <a:pt x="6261474" y="620389"/>
                      <a:pt x="6260817" y="622797"/>
                      <a:pt x="6260160" y="624987"/>
                    </a:cubicBezTo>
                    <a:cubicBezTo>
                      <a:pt x="6256877" y="634400"/>
                      <a:pt x="6253593" y="644032"/>
                      <a:pt x="6250528" y="653445"/>
                    </a:cubicBezTo>
                    <a:cubicBezTo>
                      <a:pt x="6250090" y="655196"/>
                      <a:pt x="6249434" y="656728"/>
                      <a:pt x="6248777" y="658480"/>
                    </a:cubicBezTo>
                    <a:cubicBezTo>
                      <a:pt x="6248777" y="658480"/>
                      <a:pt x="6248777" y="658480"/>
                      <a:pt x="6248777" y="658480"/>
                    </a:cubicBezTo>
                    <a:cubicBezTo>
                      <a:pt x="6248777" y="658480"/>
                      <a:pt x="6248777" y="658480"/>
                      <a:pt x="6248777" y="658480"/>
                    </a:cubicBezTo>
                    <a:cubicBezTo>
                      <a:pt x="6248777" y="658480"/>
                      <a:pt x="6248777" y="658480"/>
                      <a:pt x="6248777" y="658480"/>
                    </a:cubicBezTo>
                    <a:cubicBezTo>
                      <a:pt x="6247683" y="661982"/>
                      <a:pt x="6246807" y="665266"/>
                      <a:pt x="6245931" y="668768"/>
                    </a:cubicBezTo>
                    <a:cubicBezTo>
                      <a:pt x="6243304" y="677525"/>
                      <a:pt x="6240897" y="686281"/>
                      <a:pt x="6238488" y="695038"/>
                    </a:cubicBezTo>
                    <a:cubicBezTo>
                      <a:pt x="6238269" y="696132"/>
                      <a:pt x="6237832" y="697446"/>
                      <a:pt x="6237394" y="698540"/>
                    </a:cubicBezTo>
                    <a:cubicBezTo>
                      <a:pt x="6237394" y="698540"/>
                      <a:pt x="6237394" y="698540"/>
                      <a:pt x="6237394" y="698540"/>
                    </a:cubicBezTo>
                    <a:cubicBezTo>
                      <a:pt x="6236518" y="702043"/>
                      <a:pt x="6235642" y="705764"/>
                      <a:pt x="6234767" y="709267"/>
                    </a:cubicBezTo>
                    <a:cubicBezTo>
                      <a:pt x="6234767" y="709267"/>
                      <a:pt x="6234767" y="709267"/>
                      <a:pt x="6234767" y="709267"/>
                    </a:cubicBezTo>
                    <a:cubicBezTo>
                      <a:pt x="6234767" y="709923"/>
                      <a:pt x="6234329" y="710799"/>
                      <a:pt x="6234329" y="711456"/>
                    </a:cubicBezTo>
                    <a:cubicBezTo>
                      <a:pt x="6233453" y="715396"/>
                      <a:pt x="6232578" y="719337"/>
                      <a:pt x="6231483" y="723277"/>
                    </a:cubicBezTo>
                    <a:cubicBezTo>
                      <a:pt x="6230170" y="729187"/>
                      <a:pt x="6228637" y="735098"/>
                      <a:pt x="6227324" y="741227"/>
                    </a:cubicBezTo>
                    <a:cubicBezTo>
                      <a:pt x="6227324" y="741227"/>
                      <a:pt x="6227324" y="741227"/>
                      <a:pt x="6227324" y="741227"/>
                    </a:cubicBezTo>
                    <a:cubicBezTo>
                      <a:pt x="6226667" y="744730"/>
                      <a:pt x="6225792" y="748233"/>
                      <a:pt x="6225135" y="751735"/>
                    </a:cubicBezTo>
                    <a:cubicBezTo>
                      <a:pt x="6225135" y="751735"/>
                      <a:pt x="6225135" y="751735"/>
                      <a:pt x="6225135" y="751735"/>
                    </a:cubicBezTo>
                    <a:cubicBezTo>
                      <a:pt x="6219443" y="779537"/>
                      <a:pt x="6215284" y="807995"/>
                      <a:pt x="6212219" y="836672"/>
                    </a:cubicBezTo>
                    <a:cubicBezTo>
                      <a:pt x="6212219" y="836672"/>
                      <a:pt x="6212219" y="836672"/>
                      <a:pt x="6212219" y="836672"/>
                    </a:cubicBezTo>
                    <a:cubicBezTo>
                      <a:pt x="6211781" y="840393"/>
                      <a:pt x="6211562" y="844115"/>
                      <a:pt x="6211125" y="847836"/>
                    </a:cubicBezTo>
                    <a:cubicBezTo>
                      <a:pt x="6211125" y="847836"/>
                      <a:pt x="6211125" y="847836"/>
                      <a:pt x="6211125" y="847836"/>
                    </a:cubicBezTo>
                    <a:cubicBezTo>
                      <a:pt x="6210030" y="858782"/>
                      <a:pt x="6209154" y="869727"/>
                      <a:pt x="6208717" y="880892"/>
                    </a:cubicBezTo>
                    <a:cubicBezTo>
                      <a:pt x="6208717" y="880892"/>
                      <a:pt x="6208717" y="880892"/>
                      <a:pt x="6208717" y="880892"/>
                    </a:cubicBezTo>
                    <a:cubicBezTo>
                      <a:pt x="6208717" y="880892"/>
                      <a:pt x="6208717" y="881329"/>
                      <a:pt x="6208717" y="881548"/>
                    </a:cubicBezTo>
                    <a:cubicBezTo>
                      <a:pt x="6208717" y="882424"/>
                      <a:pt x="6208717" y="883081"/>
                      <a:pt x="6208717" y="883956"/>
                    </a:cubicBezTo>
                    <a:cubicBezTo>
                      <a:pt x="6208717" y="886802"/>
                      <a:pt x="6208279" y="889867"/>
                      <a:pt x="6208279" y="892713"/>
                    </a:cubicBezTo>
                    <a:lnTo>
                      <a:pt x="6208279" y="892713"/>
                    </a:lnTo>
                    <a:cubicBezTo>
                      <a:pt x="6207622" y="907161"/>
                      <a:pt x="6207184" y="921828"/>
                      <a:pt x="6207184" y="936495"/>
                    </a:cubicBezTo>
                    <a:cubicBezTo>
                      <a:pt x="6207184" y="936495"/>
                      <a:pt x="6207184" y="936495"/>
                      <a:pt x="6207184" y="936714"/>
                    </a:cubicBezTo>
                    <a:lnTo>
                      <a:pt x="6207184" y="936714"/>
                    </a:lnTo>
                    <a:cubicBezTo>
                      <a:pt x="6207184" y="955540"/>
                      <a:pt x="6206309" y="974147"/>
                      <a:pt x="6204558" y="992535"/>
                    </a:cubicBezTo>
                    <a:cubicBezTo>
                      <a:pt x="6191423" y="1138110"/>
                      <a:pt x="6127501" y="1269237"/>
                      <a:pt x="6030524" y="1367746"/>
                    </a:cubicBezTo>
                    <a:cubicBezTo>
                      <a:pt x="6029430" y="1368841"/>
                      <a:pt x="6028335" y="1370154"/>
                      <a:pt x="6027241" y="1371249"/>
                    </a:cubicBezTo>
                    <a:cubicBezTo>
                      <a:pt x="6026146" y="1372343"/>
                      <a:pt x="6024832" y="1373438"/>
                      <a:pt x="6023738" y="1374532"/>
                    </a:cubicBezTo>
                    <a:cubicBezTo>
                      <a:pt x="5912970" y="1483768"/>
                      <a:pt x="5760827" y="1551192"/>
                      <a:pt x="5592924" y="1551192"/>
                    </a:cubicBezTo>
                    <a:cubicBezTo>
                      <a:pt x="5571908" y="1551192"/>
                      <a:pt x="5550893" y="1550098"/>
                      <a:pt x="5530315" y="1548128"/>
                    </a:cubicBezTo>
                    <a:cubicBezTo>
                      <a:pt x="5238728" y="1518575"/>
                      <a:pt x="5007340" y="1285217"/>
                      <a:pt x="4981071" y="992754"/>
                    </a:cubicBezTo>
                    <a:cubicBezTo>
                      <a:pt x="4980414" y="984655"/>
                      <a:pt x="4979539" y="976774"/>
                      <a:pt x="4979320" y="968674"/>
                    </a:cubicBezTo>
                    <a:cubicBezTo>
                      <a:pt x="4978882" y="958167"/>
                      <a:pt x="4978444" y="947659"/>
                      <a:pt x="4978444" y="937151"/>
                    </a:cubicBezTo>
                    <a:cubicBezTo>
                      <a:pt x="4978444" y="937151"/>
                      <a:pt x="4978444" y="937151"/>
                      <a:pt x="4978444" y="937151"/>
                    </a:cubicBezTo>
                    <a:lnTo>
                      <a:pt x="4978444" y="937151"/>
                    </a:lnTo>
                    <a:cubicBezTo>
                      <a:pt x="4978444" y="937151"/>
                      <a:pt x="4978444" y="937151"/>
                      <a:pt x="4978444" y="936932"/>
                    </a:cubicBezTo>
                    <a:cubicBezTo>
                      <a:pt x="4978444" y="922266"/>
                      <a:pt x="4978006" y="907599"/>
                      <a:pt x="4977350" y="892932"/>
                    </a:cubicBezTo>
                    <a:cubicBezTo>
                      <a:pt x="4977350" y="892932"/>
                      <a:pt x="4977350" y="892494"/>
                      <a:pt x="4977350" y="892494"/>
                    </a:cubicBezTo>
                    <a:cubicBezTo>
                      <a:pt x="4977350" y="889429"/>
                      <a:pt x="4976912" y="886364"/>
                      <a:pt x="4976912" y="883300"/>
                    </a:cubicBezTo>
                    <a:cubicBezTo>
                      <a:pt x="4976912" y="883081"/>
                      <a:pt x="4976912" y="882643"/>
                      <a:pt x="4976912" y="882424"/>
                    </a:cubicBezTo>
                    <a:cubicBezTo>
                      <a:pt x="4976912" y="882205"/>
                      <a:pt x="4976912" y="881767"/>
                      <a:pt x="4976912" y="881548"/>
                    </a:cubicBezTo>
                    <a:cubicBezTo>
                      <a:pt x="4976912" y="881548"/>
                      <a:pt x="4976912" y="881548"/>
                      <a:pt x="4976912" y="881548"/>
                    </a:cubicBezTo>
                    <a:cubicBezTo>
                      <a:pt x="4976255" y="870384"/>
                      <a:pt x="4975379" y="859220"/>
                      <a:pt x="4974285" y="848274"/>
                    </a:cubicBezTo>
                    <a:cubicBezTo>
                      <a:pt x="4974285" y="848055"/>
                      <a:pt x="4974285" y="847836"/>
                      <a:pt x="4974285" y="847399"/>
                    </a:cubicBezTo>
                    <a:cubicBezTo>
                      <a:pt x="4974066" y="844334"/>
                      <a:pt x="4973628" y="841050"/>
                      <a:pt x="4973409" y="837985"/>
                    </a:cubicBezTo>
                    <a:cubicBezTo>
                      <a:pt x="4973409" y="837985"/>
                      <a:pt x="4973409" y="837548"/>
                      <a:pt x="4973409" y="837548"/>
                    </a:cubicBezTo>
                    <a:cubicBezTo>
                      <a:pt x="4970345" y="808652"/>
                      <a:pt x="4965966" y="780193"/>
                      <a:pt x="4960275" y="752173"/>
                    </a:cubicBezTo>
                    <a:cubicBezTo>
                      <a:pt x="4960275" y="752173"/>
                      <a:pt x="4960275" y="752173"/>
                      <a:pt x="4960275" y="751954"/>
                    </a:cubicBezTo>
                    <a:cubicBezTo>
                      <a:pt x="4959618" y="748889"/>
                      <a:pt x="4958961" y="745825"/>
                      <a:pt x="4958305" y="742760"/>
                    </a:cubicBezTo>
                    <a:cubicBezTo>
                      <a:pt x="4958305" y="742760"/>
                      <a:pt x="4958305" y="742322"/>
                      <a:pt x="4958305" y="742322"/>
                    </a:cubicBezTo>
                    <a:cubicBezTo>
                      <a:pt x="4955897" y="731377"/>
                      <a:pt x="4953489" y="720431"/>
                      <a:pt x="4950862" y="709704"/>
                    </a:cubicBezTo>
                    <a:cubicBezTo>
                      <a:pt x="4950862" y="709704"/>
                      <a:pt x="4950862" y="709486"/>
                      <a:pt x="4950862" y="709267"/>
                    </a:cubicBezTo>
                    <a:cubicBezTo>
                      <a:pt x="4949986" y="705983"/>
                      <a:pt x="4949329" y="702699"/>
                      <a:pt x="4948454" y="699416"/>
                    </a:cubicBezTo>
                    <a:cubicBezTo>
                      <a:pt x="4948454" y="699416"/>
                      <a:pt x="4948454" y="699416"/>
                      <a:pt x="4948454" y="699197"/>
                    </a:cubicBezTo>
                    <a:cubicBezTo>
                      <a:pt x="4941230" y="671833"/>
                      <a:pt x="4932911" y="644907"/>
                      <a:pt x="4923279" y="618419"/>
                    </a:cubicBezTo>
                    <a:cubicBezTo>
                      <a:pt x="4923279" y="618419"/>
                      <a:pt x="4923279" y="618419"/>
                      <a:pt x="4923279" y="618419"/>
                    </a:cubicBezTo>
                    <a:cubicBezTo>
                      <a:pt x="4922184" y="615354"/>
                      <a:pt x="4921090" y="612509"/>
                      <a:pt x="4919995" y="609444"/>
                    </a:cubicBezTo>
                    <a:cubicBezTo>
                      <a:pt x="4919995" y="609444"/>
                      <a:pt x="4919995" y="609444"/>
                      <a:pt x="4919995" y="609444"/>
                    </a:cubicBezTo>
                    <a:cubicBezTo>
                      <a:pt x="4916055" y="599155"/>
                      <a:pt x="4912115" y="588866"/>
                      <a:pt x="4907736" y="578578"/>
                    </a:cubicBezTo>
                    <a:cubicBezTo>
                      <a:pt x="4907736" y="578578"/>
                      <a:pt x="4907736" y="578578"/>
                      <a:pt x="4907736" y="578578"/>
                    </a:cubicBezTo>
                    <a:cubicBezTo>
                      <a:pt x="4906423" y="575294"/>
                      <a:pt x="4905109" y="572229"/>
                      <a:pt x="4903796" y="568946"/>
                    </a:cubicBezTo>
                    <a:lnTo>
                      <a:pt x="4903796" y="568946"/>
                    </a:lnTo>
                    <a:cubicBezTo>
                      <a:pt x="4898542" y="556468"/>
                      <a:pt x="4892850" y="543990"/>
                      <a:pt x="4886940" y="531950"/>
                    </a:cubicBezTo>
                    <a:cubicBezTo>
                      <a:pt x="4886940" y="531950"/>
                      <a:pt x="4886940" y="531950"/>
                      <a:pt x="4886940" y="531950"/>
                    </a:cubicBezTo>
                    <a:cubicBezTo>
                      <a:pt x="4886940" y="531950"/>
                      <a:pt x="4886940" y="531512"/>
                      <a:pt x="4886721" y="531512"/>
                    </a:cubicBezTo>
                    <a:cubicBezTo>
                      <a:pt x="4886721" y="531512"/>
                      <a:pt x="4886721" y="531512"/>
                      <a:pt x="4886721" y="531512"/>
                    </a:cubicBezTo>
                    <a:cubicBezTo>
                      <a:pt x="4880592" y="518815"/>
                      <a:pt x="4874024" y="506338"/>
                      <a:pt x="4867457" y="493860"/>
                    </a:cubicBezTo>
                    <a:cubicBezTo>
                      <a:pt x="4867457" y="493860"/>
                      <a:pt x="4867457" y="493860"/>
                      <a:pt x="4867457" y="493860"/>
                    </a:cubicBezTo>
                    <a:cubicBezTo>
                      <a:pt x="4867019" y="492984"/>
                      <a:pt x="4866363" y="492108"/>
                      <a:pt x="4865925" y="491233"/>
                    </a:cubicBezTo>
                    <a:cubicBezTo>
                      <a:pt x="4865049" y="489482"/>
                      <a:pt x="4863955" y="487949"/>
                      <a:pt x="4863079" y="486198"/>
                    </a:cubicBezTo>
                    <a:cubicBezTo>
                      <a:pt x="4857606" y="476347"/>
                      <a:pt x="4852133" y="466715"/>
                      <a:pt x="4846442" y="457083"/>
                    </a:cubicBezTo>
                    <a:cubicBezTo>
                      <a:pt x="4846442" y="457083"/>
                      <a:pt x="4846442" y="457083"/>
                      <a:pt x="4846442" y="457083"/>
                    </a:cubicBezTo>
                    <a:cubicBezTo>
                      <a:pt x="4844690" y="454237"/>
                      <a:pt x="4843158" y="451391"/>
                      <a:pt x="4841407" y="448545"/>
                    </a:cubicBezTo>
                    <a:cubicBezTo>
                      <a:pt x="4841407" y="448545"/>
                      <a:pt x="4841407" y="448545"/>
                      <a:pt x="4841407" y="448545"/>
                    </a:cubicBezTo>
                    <a:cubicBezTo>
                      <a:pt x="4834402" y="437162"/>
                      <a:pt x="4827178" y="425998"/>
                      <a:pt x="4819735" y="414833"/>
                    </a:cubicBezTo>
                    <a:cubicBezTo>
                      <a:pt x="4819735" y="414833"/>
                      <a:pt x="4819735" y="414833"/>
                      <a:pt x="4819735" y="414833"/>
                    </a:cubicBezTo>
                    <a:cubicBezTo>
                      <a:pt x="4819735" y="414614"/>
                      <a:pt x="4819297" y="414396"/>
                      <a:pt x="4819297" y="413958"/>
                    </a:cubicBezTo>
                    <a:cubicBezTo>
                      <a:pt x="4819297" y="413958"/>
                      <a:pt x="4819297" y="413958"/>
                      <a:pt x="4819297" y="413958"/>
                    </a:cubicBezTo>
                    <a:cubicBezTo>
                      <a:pt x="4818859" y="413301"/>
                      <a:pt x="4818421" y="412863"/>
                      <a:pt x="4817983" y="412207"/>
                    </a:cubicBezTo>
                    <a:cubicBezTo>
                      <a:pt x="4817983" y="412207"/>
                      <a:pt x="4817983" y="412207"/>
                      <a:pt x="4817983" y="412207"/>
                    </a:cubicBezTo>
                    <a:cubicBezTo>
                      <a:pt x="4817983" y="412207"/>
                      <a:pt x="4817983" y="412207"/>
                      <a:pt x="4817983" y="412207"/>
                    </a:cubicBezTo>
                    <a:cubicBezTo>
                      <a:pt x="4816013" y="409142"/>
                      <a:pt x="4813605" y="406296"/>
                      <a:pt x="4811635" y="403231"/>
                    </a:cubicBezTo>
                    <a:cubicBezTo>
                      <a:pt x="4804192" y="392724"/>
                      <a:pt x="4796749" y="382216"/>
                      <a:pt x="4789087" y="372146"/>
                    </a:cubicBezTo>
                    <a:cubicBezTo>
                      <a:pt x="4785366" y="367330"/>
                      <a:pt x="4781644" y="362733"/>
                      <a:pt x="4777923" y="357917"/>
                    </a:cubicBezTo>
                    <a:cubicBezTo>
                      <a:pt x="4777485" y="357479"/>
                      <a:pt x="4777266" y="357041"/>
                      <a:pt x="4776828" y="356385"/>
                    </a:cubicBezTo>
                    <a:cubicBezTo>
                      <a:pt x="4775296" y="354414"/>
                      <a:pt x="4773764" y="352444"/>
                      <a:pt x="4772231" y="350474"/>
                    </a:cubicBezTo>
                    <a:cubicBezTo>
                      <a:pt x="4767196" y="344126"/>
                      <a:pt x="4761943" y="337996"/>
                      <a:pt x="4756689" y="331867"/>
                    </a:cubicBezTo>
                    <a:cubicBezTo>
                      <a:pt x="4755594" y="330553"/>
                      <a:pt x="4754281" y="329240"/>
                      <a:pt x="4753186" y="327926"/>
                    </a:cubicBezTo>
                    <a:cubicBezTo>
                      <a:pt x="4749902" y="323986"/>
                      <a:pt x="4746400" y="320046"/>
                      <a:pt x="4743116" y="316105"/>
                    </a:cubicBezTo>
                    <a:cubicBezTo>
                      <a:pt x="4742240" y="315230"/>
                      <a:pt x="4741365" y="314135"/>
                      <a:pt x="4740489" y="313259"/>
                    </a:cubicBezTo>
                    <a:cubicBezTo>
                      <a:pt x="4734141" y="306254"/>
                      <a:pt x="4727574" y="299249"/>
                      <a:pt x="4721007" y="292463"/>
                    </a:cubicBezTo>
                    <a:cubicBezTo>
                      <a:pt x="4720131" y="291587"/>
                      <a:pt x="4719255" y="290712"/>
                      <a:pt x="4718599" y="289836"/>
                    </a:cubicBezTo>
                    <a:cubicBezTo>
                      <a:pt x="4715096" y="286115"/>
                      <a:pt x="4711593" y="282393"/>
                      <a:pt x="4708091" y="278672"/>
                    </a:cubicBezTo>
                    <a:cubicBezTo>
                      <a:pt x="4707872" y="278453"/>
                      <a:pt x="4707653" y="278015"/>
                      <a:pt x="4707215" y="277796"/>
                    </a:cubicBezTo>
                    <a:cubicBezTo>
                      <a:pt x="4695832" y="266413"/>
                      <a:pt x="4684448" y="255248"/>
                      <a:pt x="4672409" y="244522"/>
                    </a:cubicBezTo>
                    <a:cubicBezTo>
                      <a:pt x="4672409" y="244522"/>
                      <a:pt x="4672409" y="244522"/>
                      <a:pt x="4672409" y="244522"/>
                    </a:cubicBezTo>
                    <a:cubicBezTo>
                      <a:pt x="4670876" y="242989"/>
                      <a:pt x="4669125" y="241676"/>
                      <a:pt x="4667373" y="240144"/>
                    </a:cubicBezTo>
                    <a:cubicBezTo>
                      <a:pt x="4665622" y="238611"/>
                      <a:pt x="4664090" y="237298"/>
                      <a:pt x="4662339" y="235765"/>
                    </a:cubicBezTo>
                    <a:cubicBezTo>
                      <a:pt x="4653363" y="227885"/>
                      <a:pt x="4644607" y="220223"/>
                      <a:pt x="4635413" y="212561"/>
                    </a:cubicBezTo>
                    <a:cubicBezTo>
                      <a:pt x="4634756" y="212123"/>
                      <a:pt x="4634318" y="211685"/>
                      <a:pt x="4633661" y="211248"/>
                    </a:cubicBezTo>
                    <a:cubicBezTo>
                      <a:pt x="4629721" y="208183"/>
                      <a:pt x="4625781" y="205118"/>
                      <a:pt x="4621840" y="202053"/>
                    </a:cubicBezTo>
                    <a:cubicBezTo>
                      <a:pt x="4620308" y="200959"/>
                      <a:pt x="4618995" y="199645"/>
                      <a:pt x="4617462" y="198551"/>
                    </a:cubicBezTo>
                    <a:cubicBezTo>
                      <a:pt x="4610676" y="193297"/>
                      <a:pt x="4603671" y="187824"/>
                      <a:pt x="4596666" y="182789"/>
                    </a:cubicBezTo>
                    <a:cubicBezTo>
                      <a:pt x="4595352" y="181914"/>
                      <a:pt x="4594039" y="180819"/>
                      <a:pt x="4592725" y="179944"/>
                    </a:cubicBezTo>
                    <a:cubicBezTo>
                      <a:pt x="4588785" y="177098"/>
                      <a:pt x="4584845" y="174252"/>
                      <a:pt x="4580904" y="171625"/>
                    </a:cubicBezTo>
                    <a:cubicBezTo>
                      <a:pt x="4578934" y="170312"/>
                      <a:pt x="4576964" y="168779"/>
                      <a:pt x="4574993" y="167466"/>
                    </a:cubicBezTo>
                    <a:cubicBezTo>
                      <a:pt x="4568864" y="163088"/>
                      <a:pt x="4562516" y="158928"/>
                      <a:pt x="4556386" y="154769"/>
                    </a:cubicBezTo>
                    <a:cubicBezTo>
                      <a:pt x="4553978" y="153237"/>
                      <a:pt x="4551570" y="151704"/>
                      <a:pt x="4549162" y="150172"/>
                    </a:cubicBezTo>
                    <a:cubicBezTo>
                      <a:pt x="4545879" y="148202"/>
                      <a:pt x="4542814" y="146013"/>
                      <a:pt x="4539530" y="144042"/>
                    </a:cubicBezTo>
                    <a:cubicBezTo>
                      <a:pt x="4536903" y="142510"/>
                      <a:pt x="4534495" y="140759"/>
                      <a:pt x="4531869" y="139226"/>
                    </a:cubicBezTo>
                    <a:cubicBezTo>
                      <a:pt x="4525958" y="135724"/>
                      <a:pt x="4520047" y="132221"/>
                      <a:pt x="4514137" y="128719"/>
                    </a:cubicBezTo>
                    <a:cubicBezTo>
                      <a:pt x="4508445" y="125435"/>
                      <a:pt x="4502754" y="122151"/>
                      <a:pt x="4497062" y="118868"/>
                    </a:cubicBezTo>
                    <a:cubicBezTo>
                      <a:pt x="4495967" y="118211"/>
                      <a:pt x="4494873" y="117554"/>
                      <a:pt x="4493997" y="117117"/>
                    </a:cubicBezTo>
                    <a:cubicBezTo>
                      <a:pt x="4488305" y="114052"/>
                      <a:pt x="4482395" y="110987"/>
                      <a:pt x="4476703" y="107922"/>
                    </a:cubicBezTo>
                    <a:cubicBezTo>
                      <a:pt x="4474295" y="106609"/>
                      <a:pt x="4472106" y="105514"/>
                      <a:pt x="4469698" y="104420"/>
                    </a:cubicBezTo>
                    <a:cubicBezTo>
                      <a:pt x="4464444" y="101574"/>
                      <a:pt x="4458972" y="98947"/>
                      <a:pt x="4453718" y="96101"/>
                    </a:cubicBezTo>
                    <a:cubicBezTo>
                      <a:pt x="4450434" y="94569"/>
                      <a:pt x="4447150" y="92818"/>
                      <a:pt x="4443867" y="91285"/>
                    </a:cubicBezTo>
                    <a:cubicBezTo>
                      <a:pt x="4437299" y="88221"/>
                      <a:pt x="4430732" y="85156"/>
                      <a:pt x="4423946" y="82310"/>
                    </a:cubicBezTo>
                    <a:cubicBezTo>
                      <a:pt x="4422414" y="81653"/>
                      <a:pt x="4421100" y="80996"/>
                      <a:pt x="4419568" y="80340"/>
                    </a:cubicBezTo>
                    <a:cubicBezTo>
                      <a:pt x="4416065" y="78807"/>
                      <a:pt x="4412344" y="77056"/>
                      <a:pt x="4408841" y="75524"/>
                    </a:cubicBezTo>
                    <a:cubicBezTo>
                      <a:pt x="4404682" y="73772"/>
                      <a:pt x="4400523" y="72240"/>
                      <a:pt x="4396144" y="70489"/>
                    </a:cubicBezTo>
                    <a:cubicBezTo>
                      <a:pt x="4389139" y="67643"/>
                      <a:pt x="4381915" y="64797"/>
                      <a:pt x="4374910" y="62170"/>
                    </a:cubicBezTo>
                    <a:cubicBezTo>
                      <a:pt x="4370970" y="60638"/>
                      <a:pt x="4366811" y="59106"/>
                      <a:pt x="4362870" y="57573"/>
                    </a:cubicBezTo>
                    <a:cubicBezTo>
                      <a:pt x="4358930" y="56041"/>
                      <a:pt x="4354770" y="54946"/>
                      <a:pt x="4350611" y="53414"/>
                    </a:cubicBezTo>
                    <a:cubicBezTo>
                      <a:pt x="4349079" y="52976"/>
                      <a:pt x="4347765" y="52538"/>
                      <a:pt x="4346233" y="51882"/>
                    </a:cubicBezTo>
                    <a:cubicBezTo>
                      <a:pt x="4339228" y="49474"/>
                      <a:pt x="4332442" y="47066"/>
                      <a:pt x="4325437" y="44876"/>
                    </a:cubicBezTo>
                    <a:cubicBezTo>
                      <a:pt x="4322153" y="43782"/>
                      <a:pt x="4318869" y="42906"/>
                      <a:pt x="4315586" y="41812"/>
                    </a:cubicBezTo>
                    <a:cubicBezTo>
                      <a:pt x="4309675" y="40060"/>
                      <a:pt x="4303764" y="38528"/>
                      <a:pt x="4297854" y="36777"/>
                    </a:cubicBezTo>
                    <a:cubicBezTo>
                      <a:pt x="4294351" y="35682"/>
                      <a:pt x="4290849" y="34807"/>
                      <a:pt x="4287127" y="33712"/>
                    </a:cubicBezTo>
                    <a:cubicBezTo>
                      <a:pt x="4280341" y="31961"/>
                      <a:pt x="4273774" y="30210"/>
                      <a:pt x="4266988" y="28458"/>
                    </a:cubicBezTo>
                    <a:cubicBezTo>
                      <a:pt x="4265455" y="28020"/>
                      <a:pt x="4263704" y="27802"/>
                      <a:pt x="4262172" y="27364"/>
                    </a:cubicBezTo>
                    <a:cubicBezTo>
                      <a:pt x="4257356" y="26269"/>
                      <a:pt x="4252321" y="25175"/>
                      <a:pt x="4247505" y="24080"/>
                    </a:cubicBezTo>
                    <a:cubicBezTo>
                      <a:pt x="4240500" y="22548"/>
                      <a:pt x="4233495" y="20796"/>
                      <a:pt x="4226489" y="19483"/>
                    </a:cubicBezTo>
                    <a:cubicBezTo>
                      <a:pt x="4223425" y="18826"/>
                      <a:pt x="4220360" y="18388"/>
                      <a:pt x="4217295" y="17732"/>
                    </a:cubicBezTo>
                    <a:cubicBezTo>
                      <a:pt x="4212698" y="16856"/>
                      <a:pt x="4208101" y="15980"/>
                      <a:pt x="4203504" y="15324"/>
                    </a:cubicBezTo>
                    <a:cubicBezTo>
                      <a:pt x="4201315" y="14886"/>
                      <a:pt x="4199345" y="14448"/>
                      <a:pt x="4197156" y="14229"/>
                    </a:cubicBezTo>
                    <a:cubicBezTo>
                      <a:pt x="4189493" y="12916"/>
                      <a:pt x="4181613" y="11821"/>
                      <a:pt x="4173951" y="10727"/>
                    </a:cubicBezTo>
                    <a:cubicBezTo>
                      <a:pt x="4171324" y="10289"/>
                      <a:pt x="4168478" y="10070"/>
                      <a:pt x="4165851" y="9632"/>
                    </a:cubicBezTo>
                    <a:cubicBezTo>
                      <a:pt x="4160379" y="8975"/>
                      <a:pt x="4154906" y="8100"/>
                      <a:pt x="4149433" y="7443"/>
                    </a:cubicBezTo>
                    <a:cubicBezTo>
                      <a:pt x="4148339" y="7443"/>
                      <a:pt x="4147463" y="7224"/>
                      <a:pt x="4146369" y="7005"/>
                    </a:cubicBezTo>
                    <a:cubicBezTo>
                      <a:pt x="4137393" y="6129"/>
                      <a:pt x="4128637" y="5254"/>
                      <a:pt x="4119661" y="4597"/>
                    </a:cubicBezTo>
                    <a:cubicBezTo>
                      <a:pt x="4117034" y="4597"/>
                      <a:pt x="4114408" y="4159"/>
                      <a:pt x="4111781" y="3940"/>
                    </a:cubicBezTo>
                    <a:cubicBezTo>
                      <a:pt x="4106308" y="3503"/>
                      <a:pt x="4101054" y="3065"/>
                      <a:pt x="4095581" y="2627"/>
                    </a:cubicBezTo>
                    <a:cubicBezTo>
                      <a:pt x="4095581" y="2627"/>
                      <a:pt x="4095143" y="2627"/>
                      <a:pt x="4094925" y="2627"/>
                    </a:cubicBezTo>
                    <a:cubicBezTo>
                      <a:pt x="4082884" y="1970"/>
                      <a:pt x="4070626" y="1751"/>
                      <a:pt x="4058367" y="1532"/>
                    </a:cubicBezTo>
                    <a:cubicBezTo>
                      <a:pt x="4053113" y="1532"/>
                      <a:pt x="4047859" y="1095"/>
                      <a:pt x="4042605" y="1095"/>
                    </a:cubicBezTo>
                    <a:lnTo>
                      <a:pt x="4042605" y="1095"/>
                    </a:lnTo>
                    <a:cubicBezTo>
                      <a:pt x="4036914" y="1095"/>
                      <a:pt x="4031441" y="1313"/>
                      <a:pt x="4025749" y="1532"/>
                    </a:cubicBezTo>
                    <a:cubicBezTo>
                      <a:pt x="4013928" y="1532"/>
                      <a:pt x="4002107" y="1970"/>
                      <a:pt x="3990286" y="2627"/>
                    </a:cubicBezTo>
                    <a:cubicBezTo>
                      <a:pt x="3990286" y="2627"/>
                      <a:pt x="3990067" y="2627"/>
                      <a:pt x="3989848" y="2627"/>
                    </a:cubicBezTo>
                    <a:cubicBezTo>
                      <a:pt x="3984375" y="2846"/>
                      <a:pt x="3978902" y="3503"/>
                      <a:pt x="3973430" y="3940"/>
                    </a:cubicBezTo>
                    <a:cubicBezTo>
                      <a:pt x="3970584" y="3940"/>
                      <a:pt x="3967519" y="4378"/>
                      <a:pt x="3964673" y="4597"/>
                    </a:cubicBezTo>
                    <a:cubicBezTo>
                      <a:pt x="3955917" y="5254"/>
                      <a:pt x="3947379" y="6129"/>
                      <a:pt x="3938842" y="7005"/>
                    </a:cubicBezTo>
                    <a:cubicBezTo>
                      <a:pt x="3937966" y="7005"/>
                      <a:pt x="3937091" y="7224"/>
                      <a:pt x="3936215" y="7443"/>
                    </a:cubicBezTo>
                    <a:cubicBezTo>
                      <a:pt x="3930524" y="8100"/>
                      <a:pt x="3924832" y="8756"/>
                      <a:pt x="3919359" y="9632"/>
                    </a:cubicBezTo>
                    <a:cubicBezTo>
                      <a:pt x="3916513" y="10070"/>
                      <a:pt x="3913449" y="10289"/>
                      <a:pt x="3910384" y="10727"/>
                    </a:cubicBezTo>
                    <a:cubicBezTo>
                      <a:pt x="3902941" y="11821"/>
                      <a:pt x="3895279" y="12916"/>
                      <a:pt x="3887836" y="14229"/>
                    </a:cubicBezTo>
                    <a:cubicBezTo>
                      <a:pt x="3886085" y="14448"/>
                      <a:pt x="3884552" y="14886"/>
                      <a:pt x="3882801" y="15105"/>
                    </a:cubicBezTo>
                    <a:cubicBezTo>
                      <a:pt x="3877766" y="15980"/>
                      <a:pt x="3872950" y="16856"/>
                      <a:pt x="3867915" y="17732"/>
                    </a:cubicBezTo>
                    <a:cubicBezTo>
                      <a:pt x="3864632" y="18388"/>
                      <a:pt x="3861129" y="18826"/>
                      <a:pt x="3857845" y="19483"/>
                    </a:cubicBezTo>
                    <a:cubicBezTo>
                      <a:pt x="3851059" y="20796"/>
                      <a:pt x="3844273" y="22548"/>
                      <a:pt x="3837487" y="24080"/>
                    </a:cubicBezTo>
                    <a:cubicBezTo>
                      <a:pt x="3833984" y="24956"/>
                      <a:pt x="3830482" y="25612"/>
                      <a:pt x="3826979" y="26488"/>
                    </a:cubicBezTo>
                    <a:cubicBezTo>
                      <a:pt x="3824133" y="27145"/>
                      <a:pt x="3821069" y="27802"/>
                      <a:pt x="3818223" y="28458"/>
                    </a:cubicBezTo>
                    <a:cubicBezTo>
                      <a:pt x="3809467" y="30647"/>
                      <a:pt x="3800710" y="33055"/>
                      <a:pt x="3791954" y="35463"/>
                    </a:cubicBezTo>
                    <a:cubicBezTo>
                      <a:pt x="3790202" y="35901"/>
                      <a:pt x="3788670" y="36339"/>
                      <a:pt x="3787138" y="36777"/>
                    </a:cubicBezTo>
                    <a:cubicBezTo>
                      <a:pt x="3781227" y="38528"/>
                      <a:pt x="3775535" y="40060"/>
                      <a:pt x="3769625" y="41812"/>
                    </a:cubicBezTo>
                    <a:cubicBezTo>
                      <a:pt x="3766560" y="42687"/>
                      <a:pt x="3763495" y="43563"/>
                      <a:pt x="3760431" y="44658"/>
                    </a:cubicBezTo>
                    <a:cubicBezTo>
                      <a:pt x="3752550" y="47066"/>
                      <a:pt x="3744888" y="49911"/>
                      <a:pt x="3737007" y="52538"/>
                    </a:cubicBezTo>
                    <a:cubicBezTo>
                      <a:pt x="3736132" y="52976"/>
                      <a:pt x="3735037" y="53195"/>
                      <a:pt x="3734162" y="53633"/>
                    </a:cubicBezTo>
                    <a:cubicBezTo>
                      <a:pt x="3730221" y="54946"/>
                      <a:pt x="3726281" y="56260"/>
                      <a:pt x="3722559" y="57573"/>
                    </a:cubicBezTo>
                    <a:cubicBezTo>
                      <a:pt x="3718838" y="58887"/>
                      <a:pt x="3715116" y="60419"/>
                      <a:pt x="3711395" y="61951"/>
                    </a:cubicBezTo>
                    <a:cubicBezTo>
                      <a:pt x="3703514" y="65016"/>
                      <a:pt x="3695633" y="68081"/>
                      <a:pt x="3687972" y="71146"/>
                    </a:cubicBezTo>
                    <a:cubicBezTo>
                      <a:pt x="3684031" y="72678"/>
                      <a:pt x="3680091" y="74210"/>
                      <a:pt x="3676369" y="75743"/>
                    </a:cubicBezTo>
                    <a:cubicBezTo>
                      <a:pt x="3673086" y="77056"/>
                      <a:pt x="3669802" y="78807"/>
                      <a:pt x="3666518" y="80121"/>
                    </a:cubicBezTo>
                    <a:cubicBezTo>
                      <a:pt x="3665205" y="80559"/>
                      <a:pt x="3664110" y="81215"/>
                      <a:pt x="3662797" y="81872"/>
                    </a:cubicBezTo>
                    <a:cubicBezTo>
                      <a:pt x="3655354" y="85156"/>
                      <a:pt x="3647911" y="88439"/>
                      <a:pt x="3640687" y="91942"/>
                    </a:cubicBezTo>
                    <a:cubicBezTo>
                      <a:pt x="3637622" y="93474"/>
                      <a:pt x="3634558" y="95007"/>
                      <a:pt x="3631493" y="96320"/>
                    </a:cubicBezTo>
                    <a:cubicBezTo>
                      <a:pt x="3626239" y="98947"/>
                      <a:pt x="3621204" y="101574"/>
                      <a:pt x="3616169" y="104201"/>
                    </a:cubicBezTo>
                    <a:cubicBezTo>
                      <a:pt x="3614855" y="104858"/>
                      <a:pt x="3613761" y="105514"/>
                      <a:pt x="3612448" y="106171"/>
                    </a:cubicBezTo>
                    <a:cubicBezTo>
                      <a:pt x="3604129" y="110549"/>
                      <a:pt x="3595810" y="114709"/>
                      <a:pt x="3587711" y="119306"/>
                    </a:cubicBezTo>
                    <a:cubicBezTo>
                      <a:pt x="3586835" y="119743"/>
                      <a:pt x="3585960" y="120181"/>
                      <a:pt x="3585303" y="120838"/>
                    </a:cubicBezTo>
                    <a:cubicBezTo>
                      <a:pt x="3580706" y="123465"/>
                      <a:pt x="3576109" y="126092"/>
                      <a:pt x="3571511" y="128719"/>
                    </a:cubicBezTo>
                    <a:cubicBezTo>
                      <a:pt x="3565601" y="132221"/>
                      <a:pt x="3559690" y="135505"/>
                      <a:pt x="3553780" y="139008"/>
                    </a:cubicBezTo>
                    <a:cubicBezTo>
                      <a:pt x="3550934" y="140759"/>
                      <a:pt x="3548088" y="142729"/>
                      <a:pt x="3545242" y="144480"/>
                    </a:cubicBezTo>
                    <a:cubicBezTo>
                      <a:pt x="3541740" y="146669"/>
                      <a:pt x="3538237" y="149077"/>
                      <a:pt x="3534735" y="151266"/>
                    </a:cubicBezTo>
                    <a:cubicBezTo>
                      <a:pt x="3532983" y="152361"/>
                      <a:pt x="3531232" y="153456"/>
                      <a:pt x="3529481" y="154769"/>
                    </a:cubicBezTo>
                    <a:cubicBezTo>
                      <a:pt x="3523351" y="158928"/>
                      <a:pt x="3517222" y="162869"/>
                      <a:pt x="3511093" y="167247"/>
                    </a:cubicBezTo>
                    <a:cubicBezTo>
                      <a:pt x="3508685" y="168998"/>
                      <a:pt x="3506276" y="170749"/>
                      <a:pt x="3503868" y="172282"/>
                    </a:cubicBezTo>
                    <a:cubicBezTo>
                      <a:pt x="3499928" y="175128"/>
                      <a:pt x="3495988" y="177973"/>
                      <a:pt x="3492047" y="180819"/>
                    </a:cubicBezTo>
                    <a:cubicBezTo>
                      <a:pt x="3491172" y="181476"/>
                      <a:pt x="3490077" y="182133"/>
                      <a:pt x="3489202" y="182789"/>
                    </a:cubicBezTo>
                    <a:cubicBezTo>
                      <a:pt x="3482415" y="187824"/>
                      <a:pt x="3475848" y="192859"/>
                      <a:pt x="3469062" y="198113"/>
                    </a:cubicBezTo>
                    <a:cubicBezTo>
                      <a:pt x="3466873" y="199864"/>
                      <a:pt x="3464684" y="201616"/>
                      <a:pt x="3462495" y="203367"/>
                    </a:cubicBezTo>
                    <a:cubicBezTo>
                      <a:pt x="3458773" y="206213"/>
                      <a:pt x="3455052" y="209059"/>
                      <a:pt x="3451549" y="212123"/>
                    </a:cubicBezTo>
                    <a:cubicBezTo>
                      <a:pt x="3451330" y="212342"/>
                      <a:pt x="3450892" y="212561"/>
                      <a:pt x="3450673" y="212780"/>
                    </a:cubicBezTo>
                    <a:cubicBezTo>
                      <a:pt x="3442136" y="219785"/>
                      <a:pt x="3433598" y="227228"/>
                      <a:pt x="3425280" y="234452"/>
                    </a:cubicBezTo>
                    <a:cubicBezTo>
                      <a:pt x="3421777" y="237517"/>
                      <a:pt x="3418275" y="240581"/>
                      <a:pt x="3414772" y="243646"/>
                    </a:cubicBezTo>
                    <a:cubicBezTo>
                      <a:pt x="3414334" y="243865"/>
                      <a:pt x="3414115" y="244303"/>
                      <a:pt x="3413678" y="244522"/>
                    </a:cubicBezTo>
                    <a:cubicBezTo>
                      <a:pt x="3412583" y="245397"/>
                      <a:pt x="3411707" y="246492"/>
                      <a:pt x="3410613" y="247368"/>
                    </a:cubicBezTo>
                    <a:cubicBezTo>
                      <a:pt x="3399448" y="257438"/>
                      <a:pt x="3388722" y="267945"/>
                      <a:pt x="3378214" y="278672"/>
                    </a:cubicBezTo>
                    <a:cubicBezTo>
                      <a:pt x="3378214" y="278672"/>
                      <a:pt x="3378214" y="278672"/>
                      <a:pt x="3378214" y="278672"/>
                    </a:cubicBezTo>
                    <a:cubicBezTo>
                      <a:pt x="3375149" y="281955"/>
                      <a:pt x="3372085" y="285239"/>
                      <a:pt x="3369020" y="288304"/>
                    </a:cubicBezTo>
                    <a:cubicBezTo>
                      <a:pt x="3367488" y="289836"/>
                      <a:pt x="3365955" y="291587"/>
                      <a:pt x="3364423" y="293339"/>
                    </a:cubicBezTo>
                    <a:cubicBezTo>
                      <a:pt x="3357856" y="300125"/>
                      <a:pt x="3351507" y="307130"/>
                      <a:pt x="3345159" y="314135"/>
                    </a:cubicBezTo>
                    <a:cubicBezTo>
                      <a:pt x="3344502" y="314792"/>
                      <a:pt x="3343846" y="315667"/>
                      <a:pt x="3343189" y="316324"/>
                    </a:cubicBezTo>
                    <a:cubicBezTo>
                      <a:pt x="3339905" y="319827"/>
                      <a:pt x="3336840" y="323548"/>
                      <a:pt x="3333776" y="327270"/>
                    </a:cubicBezTo>
                    <a:cubicBezTo>
                      <a:pt x="3332243" y="329021"/>
                      <a:pt x="3330711" y="330772"/>
                      <a:pt x="3329179" y="332523"/>
                    </a:cubicBezTo>
                    <a:cubicBezTo>
                      <a:pt x="3323925" y="338872"/>
                      <a:pt x="3318671" y="345220"/>
                      <a:pt x="3313417" y="351569"/>
                    </a:cubicBezTo>
                    <a:cubicBezTo>
                      <a:pt x="3312104" y="353320"/>
                      <a:pt x="3310790" y="354852"/>
                      <a:pt x="3309477" y="356603"/>
                    </a:cubicBezTo>
                    <a:cubicBezTo>
                      <a:pt x="3309039" y="357260"/>
                      <a:pt x="3308601" y="357698"/>
                      <a:pt x="3308163" y="358355"/>
                    </a:cubicBezTo>
                    <a:cubicBezTo>
                      <a:pt x="3304442" y="363171"/>
                      <a:pt x="3300502" y="367768"/>
                      <a:pt x="3296999" y="372584"/>
                    </a:cubicBezTo>
                    <a:cubicBezTo>
                      <a:pt x="3289337" y="382654"/>
                      <a:pt x="3282113" y="392724"/>
                      <a:pt x="3274889" y="403231"/>
                    </a:cubicBezTo>
                    <a:cubicBezTo>
                      <a:pt x="3272700" y="406296"/>
                      <a:pt x="3270292" y="409580"/>
                      <a:pt x="3268103" y="412644"/>
                    </a:cubicBezTo>
                    <a:cubicBezTo>
                      <a:pt x="3268103" y="412644"/>
                      <a:pt x="3268103" y="412644"/>
                      <a:pt x="3268103" y="412644"/>
                    </a:cubicBezTo>
                    <a:cubicBezTo>
                      <a:pt x="3268103" y="412644"/>
                      <a:pt x="3268103" y="412644"/>
                      <a:pt x="3268103" y="412644"/>
                    </a:cubicBezTo>
                    <a:cubicBezTo>
                      <a:pt x="3267665" y="413301"/>
                      <a:pt x="3267227" y="413958"/>
                      <a:pt x="3266789" y="414396"/>
                    </a:cubicBezTo>
                    <a:cubicBezTo>
                      <a:pt x="3266789" y="414396"/>
                      <a:pt x="3266789" y="414396"/>
                      <a:pt x="3266789" y="414614"/>
                    </a:cubicBezTo>
                    <a:cubicBezTo>
                      <a:pt x="3259127" y="425779"/>
                      <a:pt x="3251904" y="437381"/>
                      <a:pt x="3244898" y="448983"/>
                    </a:cubicBezTo>
                    <a:cubicBezTo>
                      <a:pt x="3244898" y="448983"/>
                      <a:pt x="3244898" y="448983"/>
                      <a:pt x="3244898" y="448983"/>
                    </a:cubicBezTo>
                    <a:cubicBezTo>
                      <a:pt x="3243147" y="451829"/>
                      <a:pt x="3241615" y="454675"/>
                      <a:pt x="3239863" y="457302"/>
                    </a:cubicBezTo>
                    <a:cubicBezTo>
                      <a:pt x="3239863" y="457302"/>
                      <a:pt x="3239863" y="457302"/>
                      <a:pt x="3239863" y="457302"/>
                    </a:cubicBezTo>
                    <a:cubicBezTo>
                      <a:pt x="3234172" y="466934"/>
                      <a:pt x="3228480" y="476566"/>
                      <a:pt x="3223226" y="486417"/>
                    </a:cubicBezTo>
                    <a:cubicBezTo>
                      <a:pt x="3223226" y="486417"/>
                      <a:pt x="3223226" y="486417"/>
                      <a:pt x="3223226" y="486417"/>
                    </a:cubicBezTo>
                    <a:cubicBezTo>
                      <a:pt x="3221694" y="489044"/>
                      <a:pt x="3220380" y="491671"/>
                      <a:pt x="3218848" y="494079"/>
                    </a:cubicBezTo>
                    <a:cubicBezTo>
                      <a:pt x="3218848" y="494079"/>
                      <a:pt x="3218848" y="494079"/>
                      <a:pt x="3218848" y="494079"/>
                    </a:cubicBezTo>
                    <a:cubicBezTo>
                      <a:pt x="3212281" y="506556"/>
                      <a:pt x="3205714" y="519034"/>
                      <a:pt x="3199584" y="531731"/>
                    </a:cubicBezTo>
                    <a:cubicBezTo>
                      <a:pt x="3199584" y="531731"/>
                      <a:pt x="3199584" y="531950"/>
                      <a:pt x="3199584" y="532169"/>
                    </a:cubicBezTo>
                    <a:cubicBezTo>
                      <a:pt x="3199584" y="532169"/>
                      <a:pt x="3199584" y="532607"/>
                      <a:pt x="3199365" y="532826"/>
                    </a:cubicBezTo>
                    <a:cubicBezTo>
                      <a:pt x="3199365" y="532826"/>
                      <a:pt x="3199365" y="532826"/>
                      <a:pt x="3199365" y="532826"/>
                    </a:cubicBezTo>
                    <a:cubicBezTo>
                      <a:pt x="3193673" y="544866"/>
                      <a:pt x="3188201" y="557125"/>
                      <a:pt x="3182947" y="569384"/>
                    </a:cubicBezTo>
                    <a:cubicBezTo>
                      <a:pt x="3182947" y="569384"/>
                      <a:pt x="3182947" y="569384"/>
                      <a:pt x="3182947" y="569384"/>
                    </a:cubicBezTo>
                    <a:cubicBezTo>
                      <a:pt x="3181633" y="572667"/>
                      <a:pt x="3180101" y="575951"/>
                      <a:pt x="3178787" y="579234"/>
                    </a:cubicBezTo>
                    <a:lnTo>
                      <a:pt x="3178787" y="579234"/>
                    </a:lnTo>
                    <a:cubicBezTo>
                      <a:pt x="3174628" y="589304"/>
                      <a:pt x="3170688" y="599374"/>
                      <a:pt x="3166966" y="609444"/>
                    </a:cubicBezTo>
                    <a:cubicBezTo>
                      <a:pt x="3166966" y="609444"/>
                      <a:pt x="3166966" y="609444"/>
                      <a:pt x="3166966" y="609663"/>
                    </a:cubicBezTo>
                    <a:cubicBezTo>
                      <a:pt x="3165872" y="612728"/>
                      <a:pt x="3164558" y="615792"/>
                      <a:pt x="3163464" y="619076"/>
                    </a:cubicBezTo>
                    <a:cubicBezTo>
                      <a:pt x="3163464" y="619076"/>
                      <a:pt x="3163464" y="619076"/>
                      <a:pt x="3163464" y="619076"/>
                    </a:cubicBezTo>
                    <a:cubicBezTo>
                      <a:pt x="3158648" y="632211"/>
                      <a:pt x="3154051" y="645564"/>
                      <a:pt x="3149892" y="658917"/>
                    </a:cubicBezTo>
                    <a:cubicBezTo>
                      <a:pt x="3149892" y="658917"/>
                      <a:pt x="3149892" y="658917"/>
                      <a:pt x="3149892" y="658917"/>
                    </a:cubicBezTo>
                    <a:cubicBezTo>
                      <a:pt x="3149892" y="658917"/>
                      <a:pt x="3149892" y="658917"/>
                      <a:pt x="3149892" y="658917"/>
                    </a:cubicBezTo>
                    <a:cubicBezTo>
                      <a:pt x="3149892" y="659355"/>
                      <a:pt x="3149892" y="659574"/>
                      <a:pt x="3149672" y="660012"/>
                    </a:cubicBezTo>
                    <a:cubicBezTo>
                      <a:pt x="3145732" y="672709"/>
                      <a:pt x="3142011" y="685843"/>
                      <a:pt x="3138727" y="698759"/>
                    </a:cubicBezTo>
                    <a:cubicBezTo>
                      <a:pt x="3138727" y="698759"/>
                      <a:pt x="3138727" y="698759"/>
                      <a:pt x="3138727" y="698978"/>
                    </a:cubicBezTo>
                    <a:cubicBezTo>
                      <a:pt x="3137851" y="702480"/>
                      <a:pt x="3136976" y="705983"/>
                      <a:pt x="3136100" y="709704"/>
                    </a:cubicBezTo>
                    <a:cubicBezTo>
                      <a:pt x="3136100" y="709704"/>
                      <a:pt x="3136100" y="709923"/>
                      <a:pt x="3136100" y="710142"/>
                    </a:cubicBezTo>
                    <a:cubicBezTo>
                      <a:pt x="3133473" y="720431"/>
                      <a:pt x="3131065" y="730939"/>
                      <a:pt x="3128876" y="741446"/>
                    </a:cubicBezTo>
                    <a:cubicBezTo>
                      <a:pt x="3128876" y="741665"/>
                      <a:pt x="3128876" y="741884"/>
                      <a:pt x="3128876" y="742103"/>
                    </a:cubicBezTo>
                    <a:cubicBezTo>
                      <a:pt x="3128219" y="745387"/>
                      <a:pt x="3127344" y="748889"/>
                      <a:pt x="3126687" y="752173"/>
                    </a:cubicBezTo>
                    <a:cubicBezTo>
                      <a:pt x="3126687" y="752173"/>
                      <a:pt x="3126687" y="752392"/>
                      <a:pt x="3126687" y="752611"/>
                    </a:cubicBezTo>
                    <a:cubicBezTo>
                      <a:pt x="3123841" y="766621"/>
                      <a:pt x="3121433" y="780631"/>
                      <a:pt x="3119244" y="794641"/>
                    </a:cubicBezTo>
                    <a:cubicBezTo>
                      <a:pt x="3119244" y="794641"/>
                      <a:pt x="3119244" y="794641"/>
                      <a:pt x="3119244" y="794641"/>
                    </a:cubicBezTo>
                    <a:cubicBezTo>
                      <a:pt x="3117055" y="808652"/>
                      <a:pt x="3115304" y="822662"/>
                      <a:pt x="3113771" y="836891"/>
                    </a:cubicBezTo>
                    <a:cubicBezTo>
                      <a:pt x="3113771" y="836891"/>
                      <a:pt x="3113771" y="837329"/>
                      <a:pt x="3113771" y="837329"/>
                    </a:cubicBezTo>
                    <a:cubicBezTo>
                      <a:pt x="3113334" y="840831"/>
                      <a:pt x="3113115" y="844334"/>
                      <a:pt x="3112677" y="847836"/>
                    </a:cubicBezTo>
                    <a:cubicBezTo>
                      <a:pt x="3112677" y="848055"/>
                      <a:pt x="3112677" y="848493"/>
                      <a:pt x="3112677" y="848712"/>
                    </a:cubicBezTo>
                    <a:cubicBezTo>
                      <a:pt x="3111582" y="859439"/>
                      <a:pt x="3110926" y="870384"/>
                      <a:pt x="3110269" y="881329"/>
                    </a:cubicBezTo>
                    <a:cubicBezTo>
                      <a:pt x="3110269" y="881329"/>
                      <a:pt x="3110269" y="881329"/>
                      <a:pt x="3110269" y="881329"/>
                    </a:cubicBezTo>
                    <a:cubicBezTo>
                      <a:pt x="3110269" y="881329"/>
                      <a:pt x="3110269" y="881329"/>
                      <a:pt x="3110269" y="881329"/>
                    </a:cubicBezTo>
                    <a:cubicBezTo>
                      <a:pt x="3110269" y="881548"/>
                      <a:pt x="3110269" y="881986"/>
                      <a:pt x="3110269" y="882205"/>
                    </a:cubicBezTo>
                    <a:cubicBezTo>
                      <a:pt x="3110269" y="885708"/>
                      <a:pt x="3109831" y="888991"/>
                      <a:pt x="3109612" y="892494"/>
                    </a:cubicBezTo>
                    <a:cubicBezTo>
                      <a:pt x="3109612" y="892494"/>
                      <a:pt x="3109612" y="892932"/>
                      <a:pt x="3109612" y="893151"/>
                    </a:cubicBezTo>
                    <a:cubicBezTo>
                      <a:pt x="3108956" y="907380"/>
                      <a:pt x="3108518" y="921828"/>
                      <a:pt x="3108518" y="936276"/>
                    </a:cubicBezTo>
                    <a:cubicBezTo>
                      <a:pt x="3108518" y="936276"/>
                      <a:pt x="3108518" y="936714"/>
                      <a:pt x="3108518" y="936932"/>
                    </a:cubicBezTo>
                    <a:lnTo>
                      <a:pt x="3108518" y="936932"/>
                    </a:lnTo>
                    <a:cubicBezTo>
                      <a:pt x="3108518" y="955759"/>
                      <a:pt x="3107642" y="974366"/>
                      <a:pt x="3105890" y="992754"/>
                    </a:cubicBezTo>
                    <a:cubicBezTo>
                      <a:pt x="3094507" y="1119065"/>
                      <a:pt x="3045034" y="1234212"/>
                      <a:pt x="2969072" y="1326810"/>
                    </a:cubicBezTo>
                    <a:cubicBezTo>
                      <a:pt x="2968853" y="1327029"/>
                      <a:pt x="2968634" y="1327467"/>
                      <a:pt x="2968415" y="1327686"/>
                    </a:cubicBezTo>
                    <a:cubicBezTo>
                      <a:pt x="2965570" y="1331188"/>
                      <a:pt x="2962724" y="1334253"/>
                      <a:pt x="2959878" y="1337756"/>
                    </a:cubicBezTo>
                    <a:cubicBezTo>
                      <a:pt x="2847139" y="1468445"/>
                      <a:pt x="2680549" y="1551411"/>
                      <a:pt x="2494476" y="1551411"/>
                    </a:cubicBezTo>
                    <a:cubicBezTo>
                      <a:pt x="2473242" y="1551411"/>
                      <a:pt x="2452226" y="1550317"/>
                      <a:pt x="2431649" y="1548128"/>
                    </a:cubicBezTo>
                    <a:cubicBezTo>
                      <a:pt x="2140280" y="1518575"/>
                      <a:pt x="1909111" y="1284999"/>
                      <a:pt x="1882623" y="992754"/>
                    </a:cubicBezTo>
                    <a:cubicBezTo>
                      <a:pt x="1880872" y="974366"/>
                      <a:pt x="1879996" y="955759"/>
                      <a:pt x="1879996" y="936932"/>
                    </a:cubicBezTo>
                    <a:lnTo>
                      <a:pt x="1879996" y="936932"/>
                    </a:lnTo>
                    <a:cubicBezTo>
                      <a:pt x="1879996" y="921828"/>
                      <a:pt x="1879559" y="906942"/>
                      <a:pt x="1878902" y="891837"/>
                    </a:cubicBezTo>
                    <a:lnTo>
                      <a:pt x="1878902" y="891837"/>
                    </a:lnTo>
                    <a:cubicBezTo>
                      <a:pt x="1878902" y="889210"/>
                      <a:pt x="1878683" y="886802"/>
                      <a:pt x="1878464" y="884175"/>
                    </a:cubicBezTo>
                    <a:cubicBezTo>
                      <a:pt x="1878464" y="883956"/>
                      <a:pt x="1878464" y="883519"/>
                      <a:pt x="1878464" y="883300"/>
                    </a:cubicBezTo>
                    <a:cubicBezTo>
                      <a:pt x="1878464" y="882643"/>
                      <a:pt x="1878464" y="881986"/>
                      <a:pt x="1878464" y="881111"/>
                    </a:cubicBezTo>
                    <a:cubicBezTo>
                      <a:pt x="1878464" y="881111"/>
                      <a:pt x="1878464" y="881111"/>
                      <a:pt x="1878464" y="881111"/>
                    </a:cubicBezTo>
                    <a:cubicBezTo>
                      <a:pt x="1877807" y="869508"/>
                      <a:pt x="1876932" y="857906"/>
                      <a:pt x="1875837" y="846523"/>
                    </a:cubicBezTo>
                    <a:cubicBezTo>
                      <a:pt x="1875837" y="846523"/>
                      <a:pt x="1875837" y="846523"/>
                      <a:pt x="1875837" y="846523"/>
                    </a:cubicBezTo>
                    <a:cubicBezTo>
                      <a:pt x="1875618" y="843677"/>
                      <a:pt x="1875399" y="840612"/>
                      <a:pt x="1874961" y="837767"/>
                    </a:cubicBezTo>
                    <a:cubicBezTo>
                      <a:pt x="1874961" y="837767"/>
                      <a:pt x="1874961" y="837767"/>
                      <a:pt x="1874961" y="837767"/>
                    </a:cubicBezTo>
                    <a:cubicBezTo>
                      <a:pt x="1871897" y="808433"/>
                      <a:pt x="1867519" y="779537"/>
                      <a:pt x="1861827" y="751078"/>
                    </a:cubicBezTo>
                    <a:cubicBezTo>
                      <a:pt x="1861827" y="751078"/>
                      <a:pt x="1861827" y="751078"/>
                      <a:pt x="1861827" y="751078"/>
                    </a:cubicBezTo>
                    <a:cubicBezTo>
                      <a:pt x="1861170" y="748233"/>
                      <a:pt x="1860732" y="745606"/>
                      <a:pt x="1860076" y="742979"/>
                    </a:cubicBezTo>
                    <a:lnTo>
                      <a:pt x="1860076" y="742979"/>
                    </a:lnTo>
                    <a:cubicBezTo>
                      <a:pt x="1857668" y="731158"/>
                      <a:pt x="1855041" y="719555"/>
                      <a:pt x="1851976" y="708172"/>
                    </a:cubicBezTo>
                    <a:cubicBezTo>
                      <a:pt x="1851976" y="708172"/>
                      <a:pt x="1851976" y="708172"/>
                      <a:pt x="1851976" y="708172"/>
                    </a:cubicBezTo>
                    <a:cubicBezTo>
                      <a:pt x="1851319" y="705326"/>
                      <a:pt x="1850662" y="702480"/>
                      <a:pt x="1849787" y="699635"/>
                    </a:cubicBezTo>
                    <a:cubicBezTo>
                      <a:pt x="1849787" y="699635"/>
                      <a:pt x="1849787" y="699635"/>
                      <a:pt x="1849787" y="699635"/>
                    </a:cubicBezTo>
                    <a:cubicBezTo>
                      <a:pt x="1842563" y="671833"/>
                      <a:pt x="1834025" y="644469"/>
                      <a:pt x="1824174" y="617544"/>
                    </a:cubicBezTo>
                    <a:cubicBezTo>
                      <a:pt x="1824174" y="617544"/>
                      <a:pt x="1824174" y="617544"/>
                      <a:pt x="1824174" y="617544"/>
                    </a:cubicBezTo>
                    <a:cubicBezTo>
                      <a:pt x="1823299" y="615136"/>
                      <a:pt x="1822423" y="612728"/>
                      <a:pt x="1821329" y="610101"/>
                    </a:cubicBezTo>
                    <a:lnTo>
                      <a:pt x="1821329" y="610101"/>
                    </a:lnTo>
                    <a:cubicBezTo>
                      <a:pt x="1817169" y="598936"/>
                      <a:pt x="1812791" y="587991"/>
                      <a:pt x="1808413" y="577264"/>
                    </a:cubicBezTo>
                    <a:cubicBezTo>
                      <a:pt x="1808413" y="577264"/>
                      <a:pt x="1808413" y="577264"/>
                      <a:pt x="1808413" y="577264"/>
                    </a:cubicBezTo>
                    <a:cubicBezTo>
                      <a:pt x="1807318" y="574637"/>
                      <a:pt x="1806224" y="572010"/>
                      <a:pt x="1805129" y="569165"/>
                    </a:cubicBezTo>
                    <a:cubicBezTo>
                      <a:pt x="1805129" y="569165"/>
                      <a:pt x="1805129" y="569165"/>
                      <a:pt x="1805129" y="569165"/>
                    </a:cubicBezTo>
                    <a:cubicBezTo>
                      <a:pt x="1793965" y="543114"/>
                      <a:pt x="1781706" y="517502"/>
                      <a:pt x="1768134" y="492546"/>
                    </a:cubicBezTo>
                    <a:cubicBezTo>
                      <a:pt x="1768134" y="492546"/>
                      <a:pt x="1768134" y="492546"/>
                      <a:pt x="1768134" y="492546"/>
                    </a:cubicBezTo>
                    <a:cubicBezTo>
                      <a:pt x="1767039" y="490576"/>
                      <a:pt x="1765944" y="488606"/>
                      <a:pt x="1764850" y="486417"/>
                    </a:cubicBezTo>
                    <a:cubicBezTo>
                      <a:pt x="1764850" y="486417"/>
                      <a:pt x="1764850" y="486417"/>
                      <a:pt x="1764850" y="486417"/>
                    </a:cubicBezTo>
                    <a:cubicBezTo>
                      <a:pt x="1759158" y="475909"/>
                      <a:pt x="1753248" y="465620"/>
                      <a:pt x="1747118" y="455332"/>
                    </a:cubicBezTo>
                    <a:cubicBezTo>
                      <a:pt x="1747118" y="455332"/>
                      <a:pt x="1747118" y="455332"/>
                      <a:pt x="1747118" y="455332"/>
                    </a:cubicBezTo>
                    <a:cubicBezTo>
                      <a:pt x="1745805" y="452924"/>
                      <a:pt x="1744272" y="450735"/>
                      <a:pt x="1742959" y="448327"/>
                    </a:cubicBezTo>
                    <a:cubicBezTo>
                      <a:pt x="1742959" y="448327"/>
                      <a:pt x="1742959" y="448327"/>
                      <a:pt x="1742959" y="448327"/>
                    </a:cubicBezTo>
                    <a:cubicBezTo>
                      <a:pt x="1735297" y="435849"/>
                      <a:pt x="1727416" y="423590"/>
                      <a:pt x="1719098" y="411331"/>
                    </a:cubicBezTo>
                    <a:cubicBezTo>
                      <a:pt x="1719098" y="411331"/>
                      <a:pt x="1719098" y="411331"/>
                      <a:pt x="1719098" y="411331"/>
                    </a:cubicBezTo>
                    <a:cubicBezTo>
                      <a:pt x="1719098" y="411331"/>
                      <a:pt x="1719098" y="411331"/>
                      <a:pt x="1719098" y="411331"/>
                    </a:cubicBezTo>
                    <a:cubicBezTo>
                      <a:pt x="1716690" y="407828"/>
                      <a:pt x="1714063" y="404326"/>
                      <a:pt x="1711655" y="400823"/>
                    </a:cubicBezTo>
                    <a:cubicBezTo>
                      <a:pt x="1704650" y="390972"/>
                      <a:pt x="1697645" y="381121"/>
                      <a:pt x="1690421" y="371489"/>
                    </a:cubicBezTo>
                    <a:cubicBezTo>
                      <a:pt x="1686261" y="366017"/>
                      <a:pt x="1681883" y="360544"/>
                      <a:pt x="1677505" y="355071"/>
                    </a:cubicBezTo>
                    <a:cubicBezTo>
                      <a:pt x="1671157" y="347190"/>
                      <a:pt x="1664808" y="339091"/>
                      <a:pt x="1658022" y="331429"/>
                    </a:cubicBezTo>
                    <a:cubicBezTo>
                      <a:pt x="1653425" y="325956"/>
                      <a:pt x="1648609" y="320483"/>
                      <a:pt x="1643793" y="315011"/>
                    </a:cubicBezTo>
                    <a:cubicBezTo>
                      <a:pt x="1636788" y="307130"/>
                      <a:pt x="1629783" y="299468"/>
                      <a:pt x="1622559" y="292025"/>
                    </a:cubicBezTo>
                    <a:cubicBezTo>
                      <a:pt x="1617961" y="287209"/>
                      <a:pt x="1613364" y="282393"/>
                      <a:pt x="1608767" y="277577"/>
                    </a:cubicBezTo>
                    <a:cubicBezTo>
                      <a:pt x="1597603" y="266194"/>
                      <a:pt x="1586001" y="255248"/>
                      <a:pt x="1574399" y="244522"/>
                    </a:cubicBezTo>
                    <a:cubicBezTo>
                      <a:pt x="1570458" y="241019"/>
                      <a:pt x="1566518" y="237736"/>
                      <a:pt x="1562577" y="234233"/>
                    </a:cubicBezTo>
                    <a:cubicBezTo>
                      <a:pt x="1553383" y="226133"/>
                      <a:pt x="1544189" y="218253"/>
                      <a:pt x="1534776" y="210591"/>
                    </a:cubicBezTo>
                    <a:cubicBezTo>
                      <a:pt x="1529303" y="206213"/>
                      <a:pt x="1523830" y="201835"/>
                      <a:pt x="1518139" y="197456"/>
                    </a:cubicBezTo>
                    <a:cubicBezTo>
                      <a:pt x="1510039" y="191327"/>
                      <a:pt x="1502158" y="185197"/>
                      <a:pt x="1493840" y="179068"/>
                    </a:cubicBezTo>
                    <a:cubicBezTo>
                      <a:pt x="1487929" y="174690"/>
                      <a:pt x="1482019" y="170530"/>
                      <a:pt x="1475889" y="166371"/>
                    </a:cubicBezTo>
                    <a:cubicBezTo>
                      <a:pt x="1467352" y="160461"/>
                      <a:pt x="1458814" y="154769"/>
                      <a:pt x="1450277" y="149296"/>
                    </a:cubicBezTo>
                    <a:cubicBezTo>
                      <a:pt x="1444585" y="145575"/>
                      <a:pt x="1438674" y="141853"/>
                      <a:pt x="1432983" y="138132"/>
                    </a:cubicBezTo>
                    <a:cubicBezTo>
                      <a:pt x="1420505" y="130470"/>
                      <a:pt x="1408027" y="123246"/>
                      <a:pt x="1395111" y="116241"/>
                    </a:cubicBezTo>
                    <a:cubicBezTo>
                      <a:pt x="1389420" y="113176"/>
                      <a:pt x="1383509" y="110111"/>
                      <a:pt x="1377818" y="107047"/>
                    </a:cubicBezTo>
                    <a:cubicBezTo>
                      <a:pt x="1366872" y="101355"/>
                      <a:pt x="1355927" y="95663"/>
                      <a:pt x="1344762" y="90410"/>
                    </a:cubicBezTo>
                    <a:cubicBezTo>
                      <a:pt x="1338195" y="87345"/>
                      <a:pt x="1331628" y="84499"/>
                      <a:pt x="1325060" y="81434"/>
                    </a:cubicBezTo>
                    <a:cubicBezTo>
                      <a:pt x="1315866" y="77275"/>
                      <a:pt x="1306453" y="73335"/>
                      <a:pt x="1297040" y="69394"/>
                    </a:cubicBezTo>
                    <a:cubicBezTo>
                      <a:pt x="1290035" y="66548"/>
                      <a:pt x="1283030" y="63703"/>
                      <a:pt x="1276025" y="61076"/>
                    </a:cubicBezTo>
                    <a:cubicBezTo>
                      <a:pt x="1266393" y="57354"/>
                      <a:pt x="1256761" y="54071"/>
                      <a:pt x="1246910" y="50568"/>
                    </a:cubicBezTo>
                    <a:cubicBezTo>
                      <a:pt x="1240123" y="48160"/>
                      <a:pt x="1233337" y="45752"/>
                      <a:pt x="1226551" y="43563"/>
                    </a:cubicBezTo>
                    <a:cubicBezTo>
                      <a:pt x="1213416" y="39404"/>
                      <a:pt x="1200063" y="35682"/>
                      <a:pt x="1186709" y="31961"/>
                    </a:cubicBezTo>
                    <a:cubicBezTo>
                      <a:pt x="1179485" y="29991"/>
                      <a:pt x="1172042" y="28239"/>
                      <a:pt x="1164600" y="26488"/>
                    </a:cubicBezTo>
                    <a:cubicBezTo>
                      <a:pt x="1152122" y="23423"/>
                      <a:pt x="1139863" y="20577"/>
                      <a:pt x="1127166" y="18169"/>
                    </a:cubicBezTo>
                    <a:cubicBezTo>
                      <a:pt x="1119723" y="16637"/>
                      <a:pt x="1112499" y="15543"/>
                      <a:pt x="1105056" y="14229"/>
                    </a:cubicBezTo>
                    <a:cubicBezTo>
                      <a:pt x="1094986" y="12478"/>
                      <a:pt x="1084697" y="10727"/>
                      <a:pt x="1074409" y="9413"/>
                    </a:cubicBezTo>
                    <a:cubicBezTo>
                      <a:pt x="1066528" y="8319"/>
                      <a:pt x="1058647" y="7224"/>
                      <a:pt x="1050767" y="6348"/>
                    </a:cubicBezTo>
                    <a:cubicBezTo>
                      <a:pt x="1040478" y="5254"/>
                      <a:pt x="1029970" y="4159"/>
                      <a:pt x="1019681" y="3503"/>
                    </a:cubicBezTo>
                    <a:cubicBezTo>
                      <a:pt x="1012019" y="2846"/>
                      <a:pt x="1004358" y="2189"/>
                      <a:pt x="996696" y="1751"/>
                    </a:cubicBezTo>
                    <a:cubicBezTo>
                      <a:pt x="983561" y="1095"/>
                      <a:pt x="970208" y="657"/>
                      <a:pt x="956635" y="438"/>
                    </a:cubicBezTo>
                    <a:cubicBezTo>
                      <a:pt x="952257" y="438"/>
                      <a:pt x="947879" y="0"/>
                      <a:pt x="943501" y="0"/>
                    </a:cubicBezTo>
                    <a:cubicBezTo>
                      <a:pt x="438257" y="657"/>
                      <a:pt x="30647" y="390316"/>
                      <a:pt x="1751" y="881767"/>
                    </a:cubicBezTo>
                    <a:cubicBezTo>
                      <a:pt x="657" y="900156"/>
                      <a:pt x="0" y="918763"/>
                      <a:pt x="0" y="937589"/>
                    </a:cubicBezTo>
                    <a:lnTo>
                      <a:pt x="58887" y="937589"/>
                    </a:lnTo>
                    <a:lnTo>
                      <a:pt x="91066" y="881767"/>
                    </a:lnTo>
                    <a:lnTo>
                      <a:pt x="160242" y="762024"/>
                    </a:lnTo>
                    <a:lnTo>
                      <a:pt x="229417" y="881767"/>
                    </a:lnTo>
                    <a:lnTo>
                      <a:pt x="261597" y="937589"/>
                    </a:lnTo>
                    <a:lnTo>
                      <a:pt x="322892" y="937589"/>
                    </a:lnTo>
                    <a:cubicBezTo>
                      <a:pt x="322892" y="846742"/>
                      <a:pt x="342813" y="760491"/>
                      <a:pt x="378276" y="682998"/>
                    </a:cubicBezTo>
                    <a:cubicBezTo>
                      <a:pt x="475034" y="470874"/>
                      <a:pt x="688909" y="323548"/>
                      <a:pt x="937371" y="323548"/>
                    </a:cubicBezTo>
                    <a:cubicBezTo>
                      <a:pt x="1257855" y="323548"/>
                      <a:pt x="1520766" y="568946"/>
                      <a:pt x="1549005" y="881986"/>
                    </a:cubicBezTo>
                    <a:cubicBezTo>
                      <a:pt x="1550756" y="900375"/>
                      <a:pt x="1551632" y="918982"/>
                      <a:pt x="1551632" y="937808"/>
                    </a:cubicBezTo>
                    <a:lnTo>
                      <a:pt x="1551632" y="937808"/>
                    </a:lnTo>
                    <a:cubicBezTo>
                      <a:pt x="1551632" y="952694"/>
                      <a:pt x="1552070" y="967361"/>
                      <a:pt x="1552726" y="981809"/>
                    </a:cubicBezTo>
                    <a:cubicBezTo>
                      <a:pt x="1552726" y="983998"/>
                      <a:pt x="1552945" y="986187"/>
                      <a:pt x="1553164" y="988376"/>
                    </a:cubicBezTo>
                    <a:cubicBezTo>
                      <a:pt x="1553164" y="989909"/>
                      <a:pt x="1553164" y="991441"/>
                      <a:pt x="1553383" y="992973"/>
                    </a:cubicBezTo>
                    <a:cubicBezTo>
                      <a:pt x="1553383" y="992973"/>
                      <a:pt x="1553383" y="992973"/>
                      <a:pt x="1553383" y="992973"/>
                    </a:cubicBezTo>
                    <a:cubicBezTo>
                      <a:pt x="1553383" y="992973"/>
                      <a:pt x="1553383" y="993192"/>
                      <a:pt x="1553383" y="993411"/>
                    </a:cubicBezTo>
                    <a:cubicBezTo>
                      <a:pt x="1553383" y="993411"/>
                      <a:pt x="1553383" y="993411"/>
                      <a:pt x="1553383" y="993411"/>
                    </a:cubicBezTo>
                    <a:cubicBezTo>
                      <a:pt x="1554040" y="1004575"/>
                      <a:pt x="1554916" y="1015521"/>
                      <a:pt x="1556010" y="1026466"/>
                    </a:cubicBezTo>
                    <a:cubicBezTo>
                      <a:pt x="1556010" y="1026466"/>
                      <a:pt x="1556010" y="1026466"/>
                      <a:pt x="1556010" y="1026466"/>
                    </a:cubicBezTo>
                    <a:cubicBezTo>
                      <a:pt x="1556448" y="1030188"/>
                      <a:pt x="1556667" y="1033909"/>
                      <a:pt x="1557105" y="1037631"/>
                    </a:cubicBezTo>
                    <a:cubicBezTo>
                      <a:pt x="1557105" y="1037631"/>
                      <a:pt x="1557105" y="1037631"/>
                      <a:pt x="1557105" y="1037631"/>
                    </a:cubicBezTo>
                    <a:cubicBezTo>
                      <a:pt x="1560169" y="1066308"/>
                      <a:pt x="1564547" y="1094766"/>
                      <a:pt x="1570020" y="1122787"/>
                    </a:cubicBezTo>
                    <a:cubicBezTo>
                      <a:pt x="1570020" y="1122787"/>
                      <a:pt x="1570020" y="1122787"/>
                      <a:pt x="1570020" y="1122787"/>
                    </a:cubicBezTo>
                    <a:cubicBezTo>
                      <a:pt x="1570677" y="1126289"/>
                      <a:pt x="1571553" y="1129573"/>
                      <a:pt x="1572209" y="1132856"/>
                    </a:cubicBezTo>
                    <a:cubicBezTo>
                      <a:pt x="1572209" y="1132856"/>
                      <a:pt x="1572209" y="1132856"/>
                      <a:pt x="1572209" y="1132856"/>
                    </a:cubicBezTo>
                    <a:cubicBezTo>
                      <a:pt x="1574617" y="1143802"/>
                      <a:pt x="1577025" y="1154528"/>
                      <a:pt x="1579652" y="1165255"/>
                    </a:cubicBezTo>
                    <a:cubicBezTo>
                      <a:pt x="1579652" y="1165255"/>
                      <a:pt x="1579652" y="1165255"/>
                      <a:pt x="1579652" y="1165255"/>
                    </a:cubicBezTo>
                    <a:cubicBezTo>
                      <a:pt x="1580528" y="1168758"/>
                      <a:pt x="1581404" y="1172260"/>
                      <a:pt x="1582279" y="1175763"/>
                    </a:cubicBezTo>
                    <a:cubicBezTo>
                      <a:pt x="1582279" y="1175763"/>
                      <a:pt x="1582279" y="1175763"/>
                      <a:pt x="1582279" y="1175763"/>
                    </a:cubicBezTo>
                    <a:cubicBezTo>
                      <a:pt x="1589503" y="1203126"/>
                      <a:pt x="1597822" y="1230052"/>
                      <a:pt x="1607454" y="1256321"/>
                    </a:cubicBezTo>
                    <a:cubicBezTo>
                      <a:pt x="1608548" y="1259386"/>
                      <a:pt x="1609862" y="1262451"/>
                      <a:pt x="1610956" y="1265516"/>
                    </a:cubicBezTo>
                    <a:cubicBezTo>
                      <a:pt x="1614897" y="1275804"/>
                      <a:pt x="1618837" y="1286093"/>
                      <a:pt x="1622996" y="1296163"/>
                    </a:cubicBezTo>
                    <a:cubicBezTo>
                      <a:pt x="1622996" y="1296163"/>
                      <a:pt x="1622996" y="1296163"/>
                      <a:pt x="1622996" y="1296163"/>
                    </a:cubicBezTo>
                    <a:cubicBezTo>
                      <a:pt x="1624310" y="1299447"/>
                      <a:pt x="1625623" y="1302730"/>
                      <a:pt x="1627156" y="1306014"/>
                    </a:cubicBezTo>
                    <a:lnTo>
                      <a:pt x="1627156" y="1306014"/>
                    </a:lnTo>
                    <a:cubicBezTo>
                      <a:pt x="1632410" y="1318273"/>
                      <a:pt x="1637882" y="1330313"/>
                      <a:pt x="1643574" y="1342353"/>
                    </a:cubicBezTo>
                    <a:cubicBezTo>
                      <a:pt x="1643574" y="1342353"/>
                      <a:pt x="1643574" y="1342353"/>
                      <a:pt x="1643574" y="1342572"/>
                    </a:cubicBezTo>
                    <a:cubicBezTo>
                      <a:pt x="1643574" y="1343010"/>
                      <a:pt x="1644012" y="1343228"/>
                      <a:pt x="1644012" y="1343666"/>
                    </a:cubicBezTo>
                    <a:cubicBezTo>
                      <a:pt x="1644012" y="1343666"/>
                      <a:pt x="1644012" y="1343666"/>
                      <a:pt x="1644012" y="1343666"/>
                    </a:cubicBezTo>
                    <a:cubicBezTo>
                      <a:pt x="1650141" y="1356363"/>
                      <a:pt x="1656490" y="1368622"/>
                      <a:pt x="1663057" y="1381100"/>
                    </a:cubicBezTo>
                    <a:cubicBezTo>
                      <a:pt x="1663057" y="1381100"/>
                      <a:pt x="1663057" y="1381100"/>
                      <a:pt x="1663057" y="1381100"/>
                    </a:cubicBezTo>
                    <a:cubicBezTo>
                      <a:pt x="1664589" y="1383727"/>
                      <a:pt x="1666122" y="1386573"/>
                      <a:pt x="1667654" y="1389200"/>
                    </a:cubicBezTo>
                    <a:cubicBezTo>
                      <a:pt x="1667654" y="1389200"/>
                      <a:pt x="1667654" y="1389200"/>
                      <a:pt x="1667654" y="1389418"/>
                    </a:cubicBezTo>
                    <a:cubicBezTo>
                      <a:pt x="1672908" y="1398831"/>
                      <a:pt x="1678381" y="1408245"/>
                      <a:pt x="1683853" y="1417658"/>
                    </a:cubicBezTo>
                    <a:cubicBezTo>
                      <a:pt x="1683853" y="1417658"/>
                      <a:pt x="1683853" y="1417658"/>
                      <a:pt x="1683853" y="1417877"/>
                    </a:cubicBezTo>
                    <a:cubicBezTo>
                      <a:pt x="1685605" y="1420941"/>
                      <a:pt x="1687356" y="1423787"/>
                      <a:pt x="1689107" y="1426852"/>
                    </a:cubicBezTo>
                    <a:cubicBezTo>
                      <a:pt x="1689107" y="1426852"/>
                      <a:pt x="1689107" y="1426852"/>
                      <a:pt x="1689107" y="1426852"/>
                    </a:cubicBezTo>
                    <a:cubicBezTo>
                      <a:pt x="1695674" y="1437578"/>
                      <a:pt x="1702461" y="1448086"/>
                      <a:pt x="1709466" y="1458594"/>
                    </a:cubicBezTo>
                    <a:cubicBezTo>
                      <a:pt x="1709466" y="1458813"/>
                      <a:pt x="1709904" y="1459250"/>
                      <a:pt x="1710122" y="1459469"/>
                    </a:cubicBezTo>
                    <a:cubicBezTo>
                      <a:pt x="1710560" y="1460126"/>
                      <a:pt x="1710779" y="1460564"/>
                      <a:pt x="1711217" y="1461221"/>
                    </a:cubicBezTo>
                    <a:cubicBezTo>
                      <a:pt x="1711217" y="1461221"/>
                      <a:pt x="1711217" y="1461221"/>
                      <a:pt x="1711217" y="1461221"/>
                    </a:cubicBezTo>
                    <a:cubicBezTo>
                      <a:pt x="1711436" y="1461658"/>
                      <a:pt x="1711874" y="1462096"/>
                      <a:pt x="1712093" y="1462534"/>
                    </a:cubicBezTo>
                    <a:cubicBezTo>
                      <a:pt x="1712093" y="1462534"/>
                      <a:pt x="1712093" y="1462534"/>
                      <a:pt x="1712093" y="1462534"/>
                    </a:cubicBezTo>
                    <a:cubicBezTo>
                      <a:pt x="1712093" y="1462534"/>
                      <a:pt x="1712093" y="1462534"/>
                      <a:pt x="1712093" y="1462534"/>
                    </a:cubicBezTo>
                    <a:cubicBezTo>
                      <a:pt x="1713844" y="1465161"/>
                      <a:pt x="1715814" y="1467788"/>
                      <a:pt x="1717565" y="1470196"/>
                    </a:cubicBezTo>
                    <a:cubicBezTo>
                      <a:pt x="1725227" y="1481141"/>
                      <a:pt x="1733108" y="1492087"/>
                      <a:pt x="1741208" y="1502813"/>
                    </a:cubicBezTo>
                    <a:cubicBezTo>
                      <a:pt x="1744929" y="1507848"/>
                      <a:pt x="1748870" y="1512664"/>
                      <a:pt x="1752810" y="1517480"/>
                    </a:cubicBezTo>
                    <a:cubicBezTo>
                      <a:pt x="1759596" y="1526237"/>
                      <a:pt x="1766601" y="1534774"/>
                      <a:pt x="1773825" y="1543093"/>
                    </a:cubicBezTo>
                    <a:cubicBezTo>
                      <a:pt x="1777984" y="1548128"/>
                      <a:pt x="1782363" y="1552944"/>
                      <a:pt x="1786741" y="1557979"/>
                    </a:cubicBezTo>
                    <a:cubicBezTo>
                      <a:pt x="1794403" y="1566516"/>
                      <a:pt x="1802065" y="1574835"/>
                      <a:pt x="1809945" y="1583153"/>
                    </a:cubicBezTo>
                    <a:cubicBezTo>
                      <a:pt x="1813886" y="1587312"/>
                      <a:pt x="1817826" y="1591472"/>
                      <a:pt x="1821766" y="1595631"/>
                    </a:cubicBezTo>
                    <a:cubicBezTo>
                      <a:pt x="1833587" y="1607452"/>
                      <a:pt x="1845628" y="1619273"/>
                      <a:pt x="1857886" y="1630438"/>
                    </a:cubicBezTo>
                    <a:cubicBezTo>
                      <a:pt x="1860294" y="1632627"/>
                      <a:pt x="1862703" y="1634597"/>
                      <a:pt x="1865111" y="1636786"/>
                    </a:cubicBezTo>
                    <a:cubicBezTo>
                      <a:pt x="1875399" y="1645980"/>
                      <a:pt x="1886126" y="1654956"/>
                      <a:pt x="1896852" y="1663712"/>
                    </a:cubicBezTo>
                    <a:cubicBezTo>
                      <a:pt x="1901668" y="1667652"/>
                      <a:pt x="1906484" y="1671374"/>
                      <a:pt x="1911519" y="1675095"/>
                    </a:cubicBezTo>
                    <a:cubicBezTo>
                      <a:pt x="1920276" y="1681881"/>
                      <a:pt x="1929032" y="1688668"/>
                      <a:pt x="1938007" y="1695235"/>
                    </a:cubicBezTo>
                    <a:cubicBezTo>
                      <a:pt x="1943261" y="1699175"/>
                      <a:pt x="1948734" y="1702897"/>
                      <a:pt x="1953988" y="1706618"/>
                    </a:cubicBezTo>
                    <a:cubicBezTo>
                      <a:pt x="1963401" y="1713185"/>
                      <a:pt x="1972814" y="1719315"/>
                      <a:pt x="1982227" y="1725444"/>
                    </a:cubicBezTo>
                    <a:cubicBezTo>
                      <a:pt x="1987262" y="1728728"/>
                      <a:pt x="1992078" y="1732012"/>
                      <a:pt x="1997113" y="1735076"/>
                    </a:cubicBezTo>
                    <a:cubicBezTo>
                      <a:pt x="2011342" y="1743833"/>
                      <a:pt x="2026009" y="1752370"/>
                      <a:pt x="2040676" y="1760470"/>
                    </a:cubicBezTo>
                    <a:cubicBezTo>
                      <a:pt x="2043303" y="1761783"/>
                      <a:pt x="2045930" y="1763097"/>
                      <a:pt x="2048338" y="1764410"/>
                    </a:cubicBezTo>
                    <a:cubicBezTo>
                      <a:pt x="2061035" y="1771196"/>
                      <a:pt x="2073731" y="1777545"/>
                      <a:pt x="2086647" y="1783674"/>
                    </a:cubicBezTo>
                    <a:cubicBezTo>
                      <a:pt x="2092339" y="1786301"/>
                      <a:pt x="2098030" y="1788928"/>
                      <a:pt x="2103722" y="1791336"/>
                    </a:cubicBezTo>
                    <a:cubicBezTo>
                      <a:pt x="2114011" y="1795933"/>
                      <a:pt x="2124300" y="1800311"/>
                      <a:pt x="2134588" y="1804690"/>
                    </a:cubicBezTo>
                    <a:cubicBezTo>
                      <a:pt x="2140937" y="1807317"/>
                      <a:pt x="2147066" y="1809725"/>
                      <a:pt x="2153415" y="1812133"/>
                    </a:cubicBezTo>
                    <a:cubicBezTo>
                      <a:pt x="2163922" y="1816073"/>
                      <a:pt x="2174649" y="1820013"/>
                      <a:pt x="2185594" y="1823735"/>
                    </a:cubicBezTo>
                    <a:cubicBezTo>
                      <a:pt x="2191505" y="1825705"/>
                      <a:pt x="2197197" y="1827894"/>
                      <a:pt x="2203107" y="1829645"/>
                    </a:cubicBezTo>
                    <a:cubicBezTo>
                      <a:pt x="2218869" y="1834680"/>
                      <a:pt x="2234849" y="1839277"/>
                      <a:pt x="2250830" y="1843437"/>
                    </a:cubicBezTo>
                    <a:cubicBezTo>
                      <a:pt x="2253675" y="1844093"/>
                      <a:pt x="2256521" y="1844750"/>
                      <a:pt x="2259148" y="1845407"/>
                    </a:cubicBezTo>
                    <a:cubicBezTo>
                      <a:pt x="2274034" y="1849128"/>
                      <a:pt x="2289139" y="1852412"/>
                      <a:pt x="2304243" y="1855477"/>
                    </a:cubicBezTo>
                    <a:cubicBezTo>
                      <a:pt x="2310373" y="1856790"/>
                      <a:pt x="2316721" y="1857666"/>
                      <a:pt x="2322851" y="1858760"/>
                    </a:cubicBezTo>
                    <a:cubicBezTo>
                      <a:pt x="2334453" y="1860730"/>
                      <a:pt x="2345836" y="1862701"/>
                      <a:pt x="2357657" y="1864233"/>
                    </a:cubicBezTo>
                    <a:cubicBezTo>
                      <a:pt x="2364444" y="1865109"/>
                      <a:pt x="2371230" y="1865984"/>
                      <a:pt x="2378016" y="1866860"/>
                    </a:cubicBezTo>
                    <a:cubicBezTo>
                      <a:pt x="2389837" y="1868173"/>
                      <a:pt x="2401877" y="1869268"/>
                      <a:pt x="2413917" y="1870362"/>
                    </a:cubicBezTo>
                    <a:cubicBezTo>
                      <a:pt x="2420047" y="1870800"/>
                      <a:pt x="2426176" y="1871457"/>
                      <a:pt x="2432524" y="1871676"/>
                    </a:cubicBezTo>
                    <a:cubicBezTo>
                      <a:pt x="2449818" y="1872770"/>
                      <a:pt x="2467112" y="1873208"/>
                      <a:pt x="2484406" y="1873208"/>
                    </a:cubicBezTo>
                    <a:cubicBezTo>
                      <a:pt x="2485282" y="1873208"/>
                      <a:pt x="2486157" y="1873208"/>
                      <a:pt x="2487033" y="1873208"/>
                    </a:cubicBezTo>
                    <a:cubicBezTo>
                      <a:pt x="2487690" y="1873208"/>
                      <a:pt x="2488128" y="1873208"/>
                      <a:pt x="2488565" y="1873208"/>
                    </a:cubicBezTo>
                    <a:cubicBezTo>
                      <a:pt x="2506297" y="1873208"/>
                      <a:pt x="2524029" y="1872551"/>
                      <a:pt x="2541760" y="1871457"/>
                    </a:cubicBezTo>
                    <a:cubicBezTo>
                      <a:pt x="2547671" y="1871019"/>
                      <a:pt x="2553363" y="1870581"/>
                      <a:pt x="2559273" y="1870143"/>
                    </a:cubicBezTo>
                    <a:cubicBezTo>
                      <a:pt x="2571751" y="1869268"/>
                      <a:pt x="2584229" y="1867954"/>
                      <a:pt x="2596488" y="1866641"/>
                    </a:cubicBezTo>
                    <a:cubicBezTo>
                      <a:pt x="2602836" y="1865984"/>
                      <a:pt x="2609185" y="1865109"/>
                      <a:pt x="2615533" y="1864233"/>
                    </a:cubicBezTo>
                    <a:cubicBezTo>
                      <a:pt x="2627792" y="1862482"/>
                      <a:pt x="2640051" y="1860512"/>
                      <a:pt x="2652310" y="1858322"/>
                    </a:cubicBezTo>
                    <a:cubicBezTo>
                      <a:pt x="2657783" y="1857228"/>
                      <a:pt x="2663474" y="1856352"/>
                      <a:pt x="2668947" y="1855258"/>
                    </a:cubicBezTo>
                    <a:cubicBezTo>
                      <a:pt x="2671136" y="1854820"/>
                      <a:pt x="2673544" y="1854601"/>
                      <a:pt x="2675733" y="1853944"/>
                    </a:cubicBezTo>
                    <a:cubicBezTo>
                      <a:pt x="2690181" y="1850879"/>
                      <a:pt x="2704629" y="1847596"/>
                      <a:pt x="2718858" y="1844093"/>
                    </a:cubicBezTo>
                    <a:cubicBezTo>
                      <a:pt x="2719515" y="1844093"/>
                      <a:pt x="2720172" y="1843874"/>
                      <a:pt x="2720828" y="1843655"/>
                    </a:cubicBezTo>
                    <a:cubicBezTo>
                      <a:pt x="2720828" y="1843655"/>
                      <a:pt x="2720828" y="1843655"/>
                      <a:pt x="2720828" y="1843655"/>
                    </a:cubicBezTo>
                    <a:cubicBezTo>
                      <a:pt x="2737904" y="1839277"/>
                      <a:pt x="2754760" y="1834242"/>
                      <a:pt x="2771616" y="1828989"/>
                    </a:cubicBezTo>
                    <a:cubicBezTo>
                      <a:pt x="2771616" y="1828989"/>
                      <a:pt x="2771616" y="1828989"/>
                      <a:pt x="2771616" y="1828989"/>
                    </a:cubicBezTo>
                    <a:cubicBezTo>
                      <a:pt x="2776650" y="1827456"/>
                      <a:pt x="2781467" y="1825705"/>
                      <a:pt x="2786501" y="1823954"/>
                    </a:cubicBezTo>
                    <a:cubicBezTo>
                      <a:pt x="2790004" y="1822859"/>
                      <a:pt x="2793287" y="1821546"/>
                      <a:pt x="2796571" y="1820232"/>
                    </a:cubicBezTo>
                    <a:cubicBezTo>
                      <a:pt x="2804890" y="1817386"/>
                      <a:pt x="2813208" y="1814541"/>
                      <a:pt x="2821527" y="1811257"/>
                    </a:cubicBezTo>
                    <a:cubicBezTo>
                      <a:pt x="2821527" y="1811257"/>
                      <a:pt x="2821527" y="1811257"/>
                      <a:pt x="2821746" y="1811257"/>
                    </a:cubicBezTo>
                    <a:cubicBezTo>
                      <a:pt x="2827219" y="1809068"/>
                      <a:pt x="2832691" y="1806879"/>
                      <a:pt x="2838383" y="1804690"/>
                    </a:cubicBezTo>
                    <a:cubicBezTo>
                      <a:pt x="2849766" y="1800092"/>
                      <a:pt x="2861150" y="1795276"/>
                      <a:pt x="2872314" y="1790242"/>
                    </a:cubicBezTo>
                    <a:cubicBezTo>
                      <a:pt x="2877130" y="1788052"/>
                      <a:pt x="2882165" y="1785863"/>
                      <a:pt x="2886762" y="1783674"/>
                    </a:cubicBezTo>
                    <a:cubicBezTo>
                      <a:pt x="2886762" y="1783674"/>
                      <a:pt x="2886762" y="1783674"/>
                      <a:pt x="2886762" y="1783674"/>
                    </a:cubicBezTo>
                    <a:cubicBezTo>
                      <a:pt x="2901210" y="1776888"/>
                      <a:pt x="2915439" y="1769664"/>
                      <a:pt x="2929231" y="1762221"/>
                    </a:cubicBezTo>
                    <a:cubicBezTo>
                      <a:pt x="2929449" y="1762221"/>
                      <a:pt x="2929668" y="1762002"/>
                      <a:pt x="2930106" y="1761783"/>
                    </a:cubicBezTo>
                    <a:cubicBezTo>
                      <a:pt x="2930982" y="1761346"/>
                      <a:pt x="2932076" y="1760908"/>
                      <a:pt x="2932952" y="1760251"/>
                    </a:cubicBezTo>
                    <a:cubicBezTo>
                      <a:pt x="2939301" y="1756748"/>
                      <a:pt x="2945430" y="1753027"/>
                      <a:pt x="2951559" y="1749524"/>
                    </a:cubicBezTo>
                    <a:cubicBezTo>
                      <a:pt x="2960316" y="1744489"/>
                      <a:pt x="2969072" y="1739673"/>
                      <a:pt x="2977610" y="1734420"/>
                    </a:cubicBezTo>
                    <a:cubicBezTo>
                      <a:pt x="2977610" y="1734420"/>
                      <a:pt x="2977610" y="1734420"/>
                      <a:pt x="2977610" y="1734420"/>
                    </a:cubicBezTo>
                    <a:cubicBezTo>
                      <a:pt x="2981988" y="1731793"/>
                      <a:pt x="2986147" y="1728947"/>
                      <a:pt x="2990306" y="1726320"/>
                    </a:cubicBezTo>
                    <a:cubicBezTo>
                      <a:pt x="2990306" y="1726320"/>
                      <a:pt x="2990525" y="1726320"/>
                      <a:pt x="2990744" y="1726101"/>
                    </a:cubicBezTo>
                    <a:cubicBezTo>
                      <a:pt x="2995998" y="1722817"/>
                      <a:pt x="3001033" y="1719096"/>
                      <a:pt x="3006287" y="1715812"/>
                    </a:cubicBezTo>
                    <a:cubicBezTo>
                      <a:pt x="3011322" y="1712529"/>
                      <a:pt x="3016357" y="1709245"/>
                      <a:pt x="3021173" y="1705961"/>
                    </a:cubicBezTo>
                    <a:cubicBezTo>
                      <a:pt x="3025989" y="1702678"/>
                      <a:pt x="3030805" y="1699175"/>
                      <a:pt x="3035621" y="1695673"/>
                    </a:cubicBezTo>
                    <a:cubicBezTo>
                      <a:pt x="3045253" y="1688668"/>
                      <a:pt x="3054666" y="1681444"/>
                      <a:pt x="3064079" y="1674220"/>
                    </a:cubicBezTo>
                    <a:cubicBezTo>
                      <a:pt x="3068457" y="1670717"/>
                      <a:pt x="3072835" y="1667433"/>
                      <a:pt x="3077213" y="1663931"/>
                    </a:cubicBezTo>
                    <a:cubicBezTo>
                      <a:pt x="3077213" y="1663931"/>
                      <a:pt x="3077213" y="1663931"/>
                      <a:pt x="3077213" y="1663931"/>
                    </a:cubicBezTo>
                    <a:cubicBezTo>
                      <a:pt x="3078527" y="1662836"/>
                      <a:pt x="3079841" y="1661523"/>
                      <a:pt x="3081373" y="1660428"/>
                    </a:cubicBezTo>
                    <a:cubicBezTo>
                      <a:pt x="3091443" y="1652110"/>
                      <a:pt x="3101512" y="1643572"/>
                      <a:pt x="3111363" y="1634816"/>
                    </a:cubicBezTo>
                    <a:cubicBezTo>
                      <a:pt x="3112896" y="1633283"/>
                      <a:pt x="3114647" y="1631970"/>
                      <a:pt x="3116398" y="1630438"/>
                    </a:cubicBezTo>
                    <a:cubicBezTo>
                      <a:pt x="3116398" y="1630438"/>
                      <a:pt x="3116398" y="1630438"/>
                      <a:pt x="3116398" y="1630438"/>
                    </a:cubicBezTo>
                    <a:cubicBezTo>
                      <a:pt x="3123403" y="1624089"/>
                      <a:pt x="3129971" y="1617741"/>
                      <a:pt x="3136757" y="1611174"/>
                    </a:cubicBezTo>
                    <a:cubicBezTo>
                      <a:pt x="3142230" y="1605920"/>
                      <a:pt x="3147921" y="1600666"/>
                      <a:pt x="3153175" y="1595193"/>
                    </a:cubicBezTo>
                    <a:cubicBezTo>
                      <a:pt x="3156896" y="1591472"/>
                      <a:pt x="3160399" y="1587531"/>
                      <a:pt x="3164121" y="1583591"/>
                    </a:cubicBezTo>
                    <a:cubicBezTo>
                      <a:pt x="3172439" y="1575054"/>
                      <a:pt x="3180320" y="1566297"/>
                      <a:pt x="3188201" y="1557322"/>
                    </a:cubicBezTo>
                    <a:cubicBezTo>
                      <a:pt x="3192360" y="1552725"/>
                      <a:pt x="3196519" y="1547909"/>
                      <a:pt x="3200460" y="1543093"/>
                    </a:cubicBezTo>
                    <a:cubicBezTo>
                      <a:pt x="3207902" y="1534555"/>
                      <a:pt x="3214908" y="1525799"/>
                      <a:pt x="3221913" y="1516824"/>
                    </a:cubicBezTo>
                    <a:cubicBezTo>
                      <a:pt x="3225634" y="1512008"/>
                      <a:pt x="3229356" y="1507410"/>
                      <a:pt x="3233077" y="1502595"/>
                    </a:cubicBezTo>
                    <a:cubicBezTo>
                      <a:pt x="3241396" y="1491649"/>
                      <a:pt x="3249276" y="1480704"/>
                      <a:pt x="3257157" y="1469320"/>
                    </a:cubicBezTo>
                    <a:cubicBezTo>
                      <a:pt x="3258908" y="1466912"/>
                      <a:pt x="3260660" y="1464504"/>
                      <a:pt x="3262411" y="1461877"/>
                    </a:cubicBezTo>
                    <a:cubicBezTo>
                      <a:pt x="3262411" y="1461877"/>
                      <a:pt x="3262411" y="1461877"/>
                      <a:pt x="3262411" y="1461877"/>
                    </a:cubicBezTo>
                    <a:cubicBezTo>
                      <a:pt x="3262411" y="1461877"/>
                      <a:pt x="3262411" y="1461877"/>
                      <a:pt x="3262411" y="1461877"/>
                    </a:cubicBezTo>
                    <a:cubicBezTo>
                      <a:pt x="3262630" y="1461440"/>
                      <a:pt x="3263068" y="1461002"/>
                      <a:pt x="3263287" y="1460564"/>
                    </a:cubicBezTo>
                    <a:cubicBezTo>
                      <a:pt x="3263287" y="1460564"/>
                      <a:pt x="3263287" y="1460564"/>
                      <a:pt x="3263287" y="1460564"/>
                    </a:cubicBezTo>
                    <a:cubicBezTo>
                      <a:pt x="3263943" y="1459688"/>
                      <a:pt x="3264381" y="1458813"/>
                      <a:pt x="3264819" y="1458156"/>
                    </a:cubicBezTo>
                    <a:cubicBezTo>
                      <a:pt x="3264819" y="1457937"/>
                      <a:pt x="3265257" y="1457499"/>
                      <a:pt x="3265257" y="1457280"/>
                    </a:cubicBezTo>
                    <a:cubicBezTo>
                      <a:pt x="3272043" y="1446992"/>
                      <a:pt x="3278829" y="1436703"/>
                      <a:pt x="3285178" y="1426195"/>
                    </a:cubicBezTo>
                    <a:cubicBezTo>
                      <a:pt x="3285178" y="1426195"/>
                      <a:pt x="3285178" y="1426195"/>
                      <a:pt x="3285178" y="1426195"/>
                    </a:cubicBezTo>
                    <a:cubicBezTo>
                      <a:pt x="3287148" y="1423130"/>
                      <a:pt x="3288899" y="1420066"/>
                      <a:pt x="3290869" y="1417001"/>
                    </a:cubicBezTo>
                    <a:cubicBezTo>
                      <a:pt x="3290869" y="1417001"/>
                      <a:pt x="3290869" y="1417001"/>
                      <a:pt x="3290869" y="1417001"/>
                    </a:cubicBezTo>
                    <a:cubicBezTo>
                      <a:pt x="3296342" y="1407807"/>
                      <a:pt x="3301815" y="1398394"/>
                      <a:pt x="3307069" y="1388981"/>
                    </a:cubicBezTo>
                    <a:cubicBezTo>
                      <a:pt x="3307069" y="1388981"/>
                      <a:pt x="3307069" y="1388981"/>
                      <a:pt x="3307069" y="1388981"/>
                    </a:cubicBezTo>
                    <a:cubicBezTo>
                      <a:pt x="3308601" y="1386135"/>
                      <a:pt x="3310133" y="1383508"/>
                      <a:pt x="3311666" y="1380662"/>
                    </a:cubicBezTo>
                    <a:cubicBezTo>
                      <a:pt x="3311666" y="1380662"/>
                      <a:pt x="3311666" y="1380662"/>
                      <a:pt x="3311666" y="1380662"/>
                    </a:cubicBezTo>
                    <a:cubicBezTo>
                      <a:pt x="3318233" y="1368403"/>
                      <a:pt x="3324800" y="1355925"/>
                      <a:pt x="3330711" y="1343228"/>
                    </a:cubicBezTo>
                    <a:cubicBezTo>
                      <a:pt x="3330711" y="1343228"/>
                      <a:pt x="3330711" y="1343228"/>
                      <a:pt x="3330711" y="1343228"/>
                    </a:cubicBezTo>
                    <a:cubicBezTo>
                      <a:pt x="3330711" y="1342791"/>
                      <a:pt x="3330930" y="1342572"/>
                      <a:pt x="3331149" y="1342134"/>
                    </a:cubicBezTo>
                    <a:cubicBezTo>
                      <a:pt x="3331149" y="1342134"/>
                      <a:pt x="3331149" y="1342134"/>
                      <a:pt x="3331149" y="1342134"/>
                    </a:cubicBezTo>
                    <a:cubicBezTo>
                      <a:pt x="3336840" y="1330094"/>
                      <a:pt x="3342532" y="1317835"/>
                      <a:pt x="3347786" y="1305576"/>
                    </a:cubicBezTo>
                    <a:cubicBezTo>
                      <a:pt x="3347786" y="1305576"/>
                      <a:pt x="3347786" y="1305576"/>
                      <a:pt x="3347786" y="1305576"/>
                    </a:cubicBezTo>
                    <a:cubicBezTo>
                      <a:pt x="3349099" y="1302292"/>
                      <a:pt x="3350413" y="1299228"/>
                      <a:pt x="3351726" y="1295944"/>
                    </a:cubicBezTo>
                    <a:cubicBezTo>
                      <a:pt x="3351726" y="1295944"/>
                      <a:pt x="3351726" y="1295944"/>
                      <a:pt x="3351726" y="1295944"/>
                    </a:cubicBezTo>
                    <a:cubicBezTo>
                      <a:pt x="3355886" y="1285655"/>
                      <a:pt x="3360045" y="1275366"/>
                      <a:pt x="3363985" y="1265078"/>
                    </a:cubicBezTo>
                    <a:cubicBezTo>
                      <a:pt x="3363985" y="1265078"/>
                      <a:pt x="3363985" y="1265078"/>
                      <a:pt x="3363985" y="1265078"/>
                    </a:cubicBezTo>
                    <a:cubicBezTo>
                      <a:pt x="3365080" y="1262013"/>
                      <a:pt x="3366174" y="1259167"/>
                      <a:pt x="3367269" y="1256321"/>
                    </a:cubicBezTo>
                    <a:cubicBezTo>
                      <a:pt x="3367269" y="1256321"/>
                      <a:pt x="3367269" y="1256321"/>
                      <a:pt x="3367269" y="1256321"/>
                    </a:cubicBezTo>
                    <a:cubicBezTo>
                      <a:pt x="3376901" y="1229833"/>
                      <a:pt x="3385219" y="1202908"/>
                      <a:pt x="3392444" y="1175325"/>
                    </a:cubicBezTo>
                    <a:cubicBezTo>
                      <a:pt x="3392444" y="1175325"/>
                      <a:pt x="3392444" y="1175325"/>
                      <a:pt x="3392444" y="1175325"/>
                    </a:cubicBezTo>
                    <a:cubicBezTo>
                      <a:pt x="3393319" y="1172041"/>
                      <a:pt x="3393976" y="1168758"/>
                      <a:pt x="3394852" y="1165693"/>
                    </a:cubicBezTo>
                    <a:cubicBezTo>
                      <a:pt x="3394852" y="1165693"/>
                      <a:pt x="3394852" y="1165693"/>
                      <a:pt x="3394852" y="1165693"/>
                    </a:cubicBezTo>
                    <a:cubicBezTo>
                      <a:pt x="3397697" y="1154747"/>
                      <a:pt x="3400105" y="1143802"/>
                      <a:pt x="3402513" y="1132638"/>
                    </a:cubicBezTo>
                    <a:cubicBezTo>
                      <a:pt x="3402513" y="1132638"/>
                      <a:pt x="3402513" y="1132638"/>
                      <a:pt x="3402513" y="1132638"/>
                    </a:cubicBezTo>
                    <a:cubicBezTo>
                      <a:pt x="3403170" y="1129573"/>
                      <a:pt x="3403827" y="1126508"/>
                      <a:pt x="3404484" y="1123224"/>
                    </a:cubicBezTo>
                    <a:cubicBezTo>
                      <a:pt x="3404484" y="1123224"/>
                      <a:pt x="3404484" y="1123224"/>
                      <a:pt x="3404484" y="1123224"/>
                    </a:cubicBezTo>
                    <a:cubicBezTo>
                      <a:pt x="3410175" y="1095204"/>
                      <a:pt x="3414553" y="1066527"/>
                      <a:pt x="3417618" y="1037631"/>
                    </a:cubicBezTo>
                    <a:cubicBezTo>
                      <a:pt x="3417618" y="1037631"/>
                      <a:pt x="3417618" y="1037631"/>
                      <a:pt x="3417618" y="1037631"/>
                    </a:cubicBezTo>
                    <a:cubicBezTo>
                      <a:pt x="3418056" y="1034128"/>
                      <a:pt x="3418275" y="1030845"/>
                      <a:pt x="3418494" y="1027342"/>
                    </a:cubicBezTo>
                    <a:cubicBezTo>
                      <a:pt x="3418494" y="1027342"/>
                      <a:pt x="3418494" y="1027342"/>
                      <a:pt x="3418494" y="1027342"/>
                    </a:cubicBezTo>
                    <a:cubicBezTo>
                      <a:pt x="3419588" y="1016178"/>
                      <a:pt x="3420464" y="1005013"/>
                      <a:pt x="3421121" y="993849"/>
                    </a:cubicBezTo>
                    <a:cubicBezTo>
                      <a:pt x="3421121" y="993849"/>
                      <a:pt x="3421121" y="993849"/>
                      <a:pt x="3421121" y="993849"/>
                    </a:cubicBezTo>
                    <a:cubicBezTo>
                      <a:pt x="3421121" y="993630"/>
                      <a:pt x="3421121" y="993192"/>
                      <a:pt x="3421121" y="992973"/>
                    </a:cubicBezTo>
                    <a:cubicBezTo>
                      <a:pt x="3421121" y="992973"/>
                      <a:pt x="3421121" y="992973"/>
                      <a:pt x="3421121" y="992973"/>
                    </a:cubicBezTo>
                    <a:cubicBezTo>
                      <a:pt x="3421121" y="989471"/>
                      <a:pt x="3421559" y="986187"/>
                      <a:pt x="3421777" y="982685"/>
                    </a:cubicBezTo>
                    <a:cubicBezTo>
                      <a:pt x="3421777" y="982685"/>
                      <a:pt x="3421777" y="982685"/>
                      <a:pt x="3421777" y="982685"/>
                    </a:cubicBezTo>
                    <a:cubicBezTo>
                      <a:pt x="3422434" y="968018"/>
                      <a:pt x="3422872" y="953132"/>
                      <a:pt x="3422872" y="938465"/>
                    </a:cubicBezTo>
                    <a:lnTo>
                      <a:pt x="3422872" y="938465"/>
                    </a:lnTo>
                    <a:cubicBezTo>
                      <a:pt x="3422872" y="938465"/>
                      <a:pt x="3422872" y="938027"/>
                      <a:pt x="3422872" y="937808"/>
                    </a:cubicBezTo>
                    <a:cubicBezTo>
                      <a:pt x="3422872" y="919201"/>
                      <a:pt x="3423747" y="900812"/>
                      <a:pt x="3425499" y="882643"/>
                    </a:cubicBezTo>
                    <a:cubicBezTo>
                      <a:pt x="3430534" y="826821"/>
                      <a:pt x="3443012" y="772969"/>
                      <a:pt x="3462057" y="722401"/>
                    </a:cubicBezTo>
                    <a:cubicBezTo>
                      <a:pt x="3462932" y="719993"/>
                      <a:pt x="3464027" y="717804"/>
                      <a:pt x="3464903" y="715396"/>
                    </a:cubicBezTo>
                    <a:cubicBezTo>
                      <a:pt x="3468624" y="705764"/>
                      <a:pt x="3472564" y="696132"/>
                      <a:pt x="3476943" y="686500"/>
                    </a:cubicBezTo>
                    <a:cubicBezTo>
                      <a:pt x="3478037" y="683873"/>
                      <a:pt x="3479351" y="681246"/>
                      <a:pt x="3480664" y="678400"/>
                    </a:cubicBezTo>
                    <a:cubicBezTo>
                      <a:pt x="3486356" y="666142"/>
                      <a:pt x="3492485" y="653883"/>
                      <a:pt x="3499052" y="642061"/>
                    </a:cubicBezTo>
                    <a:cubicBezTo>
                      <a:pt x="3500147" y="640091"/>
                      <a:pt x="3501242" y="638121"/>
                      <a:pt x="3502336" y="636151"/>
                    </a:cubicBezTo>
                    <a:cubicBezTo>
                      <a:pt x="3508247" y="625643"/>
                      <a:pt x="3514595" y="615136"/>
                      <a:pt x="3521162" y="604847"/>
                    </a:cubicBezTo>
                    <a:cubicBezTo>
                      <a:pt x="3522476" y="602658"/>
                      <a:pt x="3523789" y="600688"/>
                      <a:pt x="3525322" y="598498"/>
                    </a:cubicBezTo>
                    <a:cubicBezTo>
                      <a:pt x="3527292" y="595653"/>
                      <a:pt x="3529481" y="592807"/>
                      <a:pt x="3531451" y="589961"/>
                    </a:cubicBezTo>
                    <a:cubicBezTo>
                      <a:pt x="3537143" y="581861"/>
                      <a:pt x="3542616" y="573543"/>
                      <a:pt x="3548745" y="565662"/>
                    </a:cubicBezTo>
                    <a:cubicBezTo>
                      <a:pt x="3550496" y="563473"/>
                      <a:pt x="3552248" y="561284"/>
                      <a:pt x="3553999" y="559095"/>
                    </a:cubicBezTo>
                    <a:cubicBezTo>
                      <a:pt x="3555969" y="556468"/>
                      <a:pt x="3558158" y="554060"/>
                      <a:pt x="3560347" y="551652"/>
                    </a:cubicBezTo>
                    <a:cubicBezTo>
                      <a:pt x="3566039" y="544647"/>
                      <a:pt x="3571731" y="537642"/>
                      <a:pt x="3577641" y="530855"/>
                    </a:cubicBezTo>
                    <a:cubicBezTo>
                      <a:pt x="3578736" y="529542"/>
                      <a:pt x="3579830" y="528229"/>
                      <a:pt x="3581144" y="526915"/>
                    </a:cubicBezTo>
                    <a:cubicBezTo>
                      <a:pt x="3581581" y="526477"/>
                      <a:pt x="3582019" y="526039"/>
                      <a:pt x="3582676" y="525383"/>
                    </a:cubicBezTo>
                    <a:cubicBezTo>
                      <a:pt x="3591214" y="515970"/>
                      <a:pt x="3600189" y="506775"/>
                      <a:pt x="3609383" y="497800"/>
                    </a:cubicBezTo>
                    <a:cubicBezTo>
                      <a:pt x="3611572" y="495611"/>
                      <a:pt x="3613761" y="493641"/>
                      <a:pt x="3615950" y="491671"/>
                    </a:cubicBezTo>
                    <a:cubicBezTo>
                      <a:pt x="3635871" y="472844"/>
                      <a:pt x="3657105" y="455332"/>
                      <a:pt x="3679215" y="439351"/>
                    </a:cubicBezTo>
                    <a:cubicBezTo>
                      <a:pt x="3681623" y="437600"/>
                      <a:pt x="3684250" y="435849"/>
                      <a:pt x="3686658" y="434097"/>
                    </a:cubicBezTo>
                    <a:cubicBezTo>
                      <a:pt x="3709206" y="418336"/>
                      <a:pt x="3733067" y="404107"/>
                      <a:pt x="3757585" y="391410"/>
                    </a:cubicBezTo>
                    <a:cubicBezTo>
                      <a:pt x="3760212" y="390097"/>
                      <a:pt x="3762620" y="388783"/>
                      <a:pt x="3765247" y="387470"/>
                    </a:cubicBezTo>
                    <a:cubicBezTo>
                      <a:pt x="3777287" y="381559"/>
                      <a:pt x="3789764" y="375868"/>
                      <a:pt x="3802242" y="370614"/>
                    </a:cubicBezTo>
                    <a:cubicBezTo>
                      <a:pt x="3804431" y="369738"/>
                      <a:pt x="3806839" y="368862"/>
                      <a:pt x="3809029" y="367987"/>
                    </a:cubicBezTo>
                    <a:cubicBezTo>
                      <a:pt x="3820412" y="363390"/>
                      <a:pt x="3831795" y="359230"/>
                      <a:pt x="3843397" y="355509"/>
                    </a:cubicBezTo>
                    <a:cubicBezTo>
                      <a:pt x="3845805" y="354633"/>
                      <a:pt x="3848213" y="353758"/>
                      <a:pt x="3850840" y="353101"/>
                    </a:cubicBezTo>
                    <a:cubicBezTo>
                      <a:pt x="3863756" y="348942"/>
                      <a:pt x="3877110" y="345220"/>
                      <a:pt x="3890463" y="341937"/>
                    </a:cubicBezTo>
                    <a:cubicBezTo>
                      <a:pt x="3893309" y="341280"/>
                      <a:pt x="3896373" y="340623"/>
                      <a:pt x="3899219" y="339966"/>
                    </a:cubicBezTo>
                    <a:cubicBezTo>
                      <a:pt x="3911478" y="337121"/>
                      <a:pt x="3923956" y="334713"/>
                      <a:pt x="3936653" y="332523"/>
                    </a:cubicBezTo>
                    <a:cubicBezTo>
                      <a:pt x="3938404" y="332305"/>
                      <a:pt x="3940155" y="331867"/>
                      <a:pt x="3941907" y="331648"/>
                    </a:cubicBezTo>
                    <a:cubicBezTo>
                      <a:pt x="3955698" y="329459"/>
                      <a:pt x="3969927" y="327926"/>
                      <a:pt x="3983937" y="326613"/>
                    </a:cubicBezTo>
                    <a:cubicBezTo>
                      <a:pt x="3987221" y="326394"/>
                      <a:pt x="3990505" y="326175"/>
                      <a:pt x="3993788" y="325956"/>
                    </a:cubicBezTo>
                    <a:cubicBezTo>
                      <a:pt x="4008236" y="324862"/>
                      <a:pt x="4022684" y="324205"/>
                      <a:pt x="4037570" y="324205"/>
                    </a:cubicBezTo>
                    <a:cubicBezTo>
                      <a:pt x="4052456" y="324205"/>
                      <a:pt x="4066904" y="324862"/>
                      <a:pt x="4081352" y="325956"/>
                    </a:cubicBezTo>
                    <a:cubicBezTo>
                      <a:pt x="4084636" y="326175"/>
                      <a:pt x="4087919" y="326394"/>
                      <a:pt x="4091203" y="326613"/>
                    </a:cubicBezTo>
                    <a:cubicBezTo>
                      <a:pt x="4104775" y="327707"/>
                      <a:pt x="4118348" y="329459"/>
                      <a:pt x="4131920" y="331429"/>
                    </a:cubicBezTo>
                    <a:cubicBezTo>
                      <a:pt x="4132358" y="331429"/>
                      <a:pt x="4132796" y="331429"/>
                      <a:pt x="4133453" y="331429"/>
                    </a:cubicBezTo>
                    <a:cubicBezTo>
                      <a:pt x="4135204" y="331648"/>
                      <a:pt x="4136955" y="332086"/>
                      <a:pt x="4138707" y="332305"/>
                    </a:cubicBezTo>
                    <a:cubicBezTo>
                      <a:pt x="4146587" y="333618"/>
                      <a:pt x="4154249" y="335369"/>
                      <a:pt x="4162130" y="336902"/>
                    </a:cubicBezTo>
                    <a:cubicBezTo>
                      <a:pt x="4166727" y="337777"/>
                      <a:pt x="4171543" y="338653"/>
                      <a:pt x="4176140" y="339748"/>
                    </a:cubicBezTo>
                    <a:cubicBezTo>
                      <a:pt x="4178986" y="340404"/>
                      <a:pt x="4182051" y="341061"/>
                      <a:pt x="4184896" y="341718"/>
                    </a:cubicBezTo>
                    <a:cubicBezTo>
                      <a:pt x="4198250" y="345001"/>
                      <a:pt x="4211384" y="348723"/>
                      <a:pt x="4224519" y="352882"/>
                    </a:cubicBezTo>
                    <a:cubicBezTo>
                      <a:pt x="4226927" y="353758"/>
                      <a:pt x="4229554" y="354633"/>
                      <a:pt x="4231962" y="355290"/>
                    </a:cubicBezTo>
                    <a:cubicBezTo>
                      <a:pt x="4243564" y="359230"/>
                      <a:pt x="4254948" y="363390"/>
                      <a:pt x="4266112" y="367768"/>
                    </a:cubicBezTo>
                    <a:cubicBezTo>
                      <a:pt x="4268301" y="368644"/>
                      <a:pt x="4270709" y="369519"/>
                      <a:pt x="4272898" y="370395"/>
                    </a:cubicBezTo>
                    <a:cubicBezTo>
                      <a:pt x="4285376" y="375649"/>
                      <a:pt x="4297635" y="381340"/>
                      <a:pt x="4309894" y="387251"/>
                    </a:cubicBezTo>
                    <a:cubicBezTo>
                      <a:pt x="4312521" y="388564"/>
                      <a:pt x="4315148" y="389878"/>
                      <a:pt x="4317775" y="391410"/>
                    </a:cubicBezTo>
                    <a:cubicBezTo>
                      <a:pt x="4321934" y="393599"/>
                      <a:pt x="4326093" y="395569"/>
                      <a:pt x="4330253" y="397758"/>
                    </a:cubicBezTo>
                    <a:cubicBezTo>
                      <a:pt x="4337039" y="401480"/>
                      <a:pt x="4343825" y="405420"/>
                      <a:pt x="4350392" y="409361"/>
                    </a:cubicBezTo>
                    <a:cubicBezTo>
                      <a:pt x="4351706" y="410236"/>
                      <a:pt x="4353019" y="410893"/>
                      <a:pt x="4354333" y="411550"/>
                    </a:cubicBezTo>
                    <a:cubicBezTo>
                      <a:pt x="4365935" y="418555"/>
                      <a:pt x="4377099" y="425998"/>
                      <a:pt x="4388264" y="433660"/>
                    </a:cubicBezTo>
                    <a:cubicBezTo>
                      <a:pt x="4390891" y="435411"/>
                      <a:pt x="4393299" y="437381"/>
                      <a:pt x="4395926" y="439132"/>
                    </a:cubicBezTo>
                    <a:cubicBezTo>
                      <a:pt x="4406871" y="447013"/>
                      <a:pt x="4417816" y="455332"/>
                      <a:pt x="4428324" y="463869"/>
                    </a:cubicBezTo>
                    <a:cubicBezTo>
                      <a:pt x="4428543" y="463869"/>
                      <a:pt x="4428762" y="464307"/>
                      <a:pt x="4428981" y="464526"/>
                    </a:cubicBezTo>
                    <a:cubicBezTo>
                      <a:pt x="4439270" y="473063"/>
                      <a:pt x="4449120" y="482039"/>
                      <a:pt x="4458753" y="491014"/>
                    </a:cubicBezTo>
                    <a:cubicBezTo>
                      <a:pt x="4460942" y="493203"/>
                      <a:pt x="4463350" y="495392"/>
                      <a:pt x="4465539" y="497581"/>
                    </a:cubicBezTo>
                    <a:cubicBezTo>
                      <a:pt x="4475171" y="506994"/>
                      <a:pt x="4484584" y="516407"/>
                      <a:pt x="4493559" y="526477"/>
                    </a:cubicBezTo>
                    <a:cubicBezTo>
                      <a:pt x="4494873" y="527791"/>
                      <a:pt x="4495967" y="529323"/>
                      <a:pt x="4497281" y="530637"/>
                    </a:cubicBezTo>
                    <a:cubicBezTo>
                      <a:pt x="4505380" y="539612"/>
                      <a:pt x="4513042" y="549025"/>
                      <a:pt x="4520485" y="558657"/>
                    </a:cubicBezTo>
                    <a:cubicBezTo>
                      <a:pt x="4522237" y="560846"/>
                      <a:pt x="4524207" y="563254"/>
                      <a:pt x="4525958" y="565443"/>
                    </a:cubicBezTo>
                    <a:cubicBezTo>
                      <a:pt x="4534057" y="575951"/>
                      <a:pt x="4541719" y="586896"/>
                      <a:pt x="4549162" y="598061"/>
                    </a:cubicBezTo>
                    <a:cubicBezTo>
                      <a:pt x="4550695" y="600250"/>
                      <a:pt x="4552008" y="602658"/>
                      <a:pt x="4553540" y="604847"/>
                    </a:cubicBezTo>
                    <a:cubicBezTo>
                      <a:pt x="4560108" y="614917"/>
                      <a:pt x="4566237" y="624987"/>
                      <a:pt x="4572148" y="635494"/>
                    </a:cubicBezTo>
                    <a:cubicBezTo>
                      <a:pt x="4573461" y="637683"/>
                      <a:pt x="4574556" y="639653"/>
                      <a:pt x="4575869" y="641843"/>
                    </a:cubicBezTo>
                    <a:cubicBezTo>
                      <a:pt x="4582218" y="653664"/>
                      <a:pt x="4588347" y="665485"/>
                      <a:pt x="4594039" y="677744"/>
                    </a:cubicBezTo>
                    <a:cubicBezTo>
                      <a:pt x="4595352" y="680590"/>
                      <a:pt x="4596666" y="683435"/>
                      <a:pt x="4597979" y="686281"/>
                    </a:cubicBezTo>
                    <a:cubicBezTo>
                      <a:pt x="4603014" y="697664"/>
                      <a:pt x="4607830" y="709267"/>
                      <a:pt x="4612427" y="720869"/>
                    </a:cubicBezTo>
                    <a:cubicBezTo>
                      <a:pt x="4627313" y="760273"/>
                      <a:pt x="4638258" y="801428"/>
                      <a:pt x="4644826" y="844115"/>
                    </a:cubicBezTo>
                    <a:cubicBezTo>
                      <a:pt x="4646796" y="856593"/>
                      <a:pt x="4648110" y="869071"/>
                      <a:pt x="4649204" y="881767"/>
                    </a:cubicBezTo>
                    <a:cubicBezTo>
                      <a:pt x="4650955" y="900156"/>
                      <a:pt x="4651831" y="918763"/>
                      <a:pt x="4651831" y="937589"/>
                    </a:cubicBezTo>
                    <a:lnTo>
                      <a:pt x="4651831" y="937589"/>
                    </a:lnTo>
                    <a:cubicBezTo>
                      <a:pt x="4651831" y="952475"/>
                      <a:pt x="4652269" y="967361"/>
                      <a:pt x="4652926" y="982247"/>
                    </a:cubicBezTo>
                    <a:cubicBezTo>
                      <a:pt x="4652926" y="982247"/>
                      <a:pt x="4652926" y="982247"/>
                      <a:pt x="4652926" y="982247"/>
                    </a:cubicBezTo>
                    <a:cubicBezTo>
                      <a:pt x="4652926" y="985530"/>
                      <a:pt x="4653363" y="988595"/>
                      <a:pt x="4653582" y="991879"/>
                    </a:cubicBezTo>
                    <a:cubicBezTo>
                      <a:pt x="4653582" y="991879"/>
                      <a:pt x="4653582" y="991879"/>
                      <a:pt x="4653582" y="991879"/>
                    </a:cubicBezTo>
                    <a:cubicBezTo>
                      <a:pt x="4653582" y="992317"/>
                      <a:pt x="4653582" y="992754"/>
                      <a:pt x="4653582" y="993411"/>
                    </a:cubicBezTo>
                    <a:cubicBezTo>
                      <a:pt x="4653582" y="993411"/>
                      <a:pt x="4653582" y="993411"/>
                      <a:pt x="4653582" y="993411"/>
                    </a:cubicBezTo>
                    <a:cubicBezTo>
                      <a:pt x="4654239" y="1004794"/>
                      <a:pt x="4655115" y="1016178"/>
                      <a:pt x="4656209" y="1027561"/>
                    </a:cubicBezTo>
                    <a:cubicBezTo>
                      <a:pt x="4656209" y="1027561"/>
                      <a:pt x="4656209" y="1027561"/>
                      <a:pt x="4656209" y="1027561"/>
                    </a:cubicBezTo>
                    <a:cubicBezTo>
                      <a:pt x="4656428" y="1030845"/>
                      <a:pt x="4656866" y="1033909"/>
                      <a:pt x="4657085" y="1037193"/>
                    </a:cubicBezTo>
                    <a:cubicBezTo>
                      <a:pt x="4657085" y="1037193"/>
                      <a:pt x="4657085" y="1037193"/>
                      <a:pt x="4657085" y="1037193"/>
                    </a:cubicBezTo>
                    <a:cubicBezTo>
                      <a:pt x="4660149" y="1066308"/>
                      <a:pt x="4664528" y="1094985"/>
                      <a:pt x="4670219" y="1123224"/>
                    </a:cubicBezTo>
                    <a:cubicBezTo>
                      <a:pt x="4670219" y="1123224"/>
                      <a:pt x="4670219" y="1123224"/>
                      <a:pt x="4670219" y="1123224"/>
                    </a:cubicBezTo>
                    <a:cubicBezTo>
                      <a:pt x="4670876" y="1126289"/>
                      <a:pt x="4671533" y="1129135"/>
                      <a:pt x="4672189" y="1132200"/>
                    </a:cubicBezTo>
                    <a:cubicBezTo>
                      <a:pt x="4672189" y="1132200"/>
                      <a:pt x="4672189" y="1132200"/>
                      <a:pt x="4672189" y="1132200"/>
                    </a:cubicBezTo>
                    <a:cubicBezTo>
                      <a:pt x="4674597" y="1143364"/>
                      <a:pt x="4677225" y="1154747"/>
                      <a:pt x="4679851" y="1165693"/>
                    </a:cubicBezTo>
                    <a:cubicBezTo>
                      <a:pt x="4679851" y="1165693"/>
                      <a:pt x="4679851" y="1165693"/>
                      <a:pt x="4679851" y="1165693"/>
                    </a:cubicBezTo>
                    <a:cubicBezTo>
                      <a:pt x="4680727" y="1168976"/>
                      <a:pt x="4681384" y="1172041"/>
                      <a:pt x="4682259" y="1175325"/>
                    </a:cubicBezTo>
                    <a:cubicBezTo>
                      <a:pt x="4682259" y="1175325"/>
                      <a:pt x="4682259" y="1175325"/>
                      <a:pt x="4682259" y="1175325"/>
                    </a:cubicBezTo>
                    <a:cubicBezTo>
                      <a:pt x="4689483" y="1202908"/>
                      <a:pt x="4697802" y="1229833"/>
                      <a:pt x="4707434" y="1256321"/>
                    </a:cubicBezTo>
                    <a:cubicBezTo>
                      <a:pt x="4707434" y="1256321"/>
                      <a:pt x="4707434" y="1256321"/>
                      <a:pt x="4707434" y="1256321"/>
                    </a:cubicBezTo>
                    <a:cubicBezTo>
                      <a:pt x="4708529" y="1259167"/>
                      <a:pt x="4709623" y="1262232"/>
                      <a:pt x="4710718" y="1265078"/>
                    </a:cubicBezTo>
                    <a:cubicBezTo>
                      <a:pt x="4710718" y="1265078"/>
                      <a:pt x="4710718" y="1265078"/>
                      <a:pt x="4710718" y="1265078"/>
                    </a:cubicBezTo>
                    <a:cubicBezTo>
                      <a:pt x="4714658" y="1275585"/>
                      <a:pt x="4718599" y="1285874"/>
                      <a:pt x="4722977" y="1296163"/>
                    </a:cubicBezTo>
                    <a:cubicBezTo>
                      <a:pt x="4722977" y="1296163"/>
                      <a:pt x="4722977" y="1296163"/>
                      <a:pt x="4722977" y="1296163"/>
                    </a:cubicBezTo>
                    <a:cubicBezTo>
                      <a:pt x="4724290" y="1299447"/>
                      <a:pt x="4725603" y="1302511"/>
                      <a:pt x="4726917" y="1305795"/>
                    </a:cubicBezTo>
                    <a:cubicBezTo>
                      <a:pt x="4726917" y="1305795"/>
                      <a:pt x="4726917" y="1305795"/>
                      <a:pt x="4726917" y="1305795"/>
                    </a:cubicBezTo>
                    <a:cubicBezTo>
                      <a:pt x="4732171" y="1318054"/>
                      <a:pt x="4737644" y="1330532"/>
                      <a:pt x="4743554" y="1342572"/>
                    </a:cubicBezTo>
                    <a:cubicBezTo>
                      <a:pt x="4743554" y="1342572"/>
                      <a:pt x="4743554" y="1342572"/>
                      <a:pt x="4743554" y="1342572"/>
                    </a:cubicBezTo>
                    <a:cubicBezTo>
                      <a:pt x="4743554" y="1342791"/>
                      <a:pt x="4743773" y="1343228"/>
                      <a:pt x="4743992" y="1343447"/>
                    </a:cubicBezTo>
                    <a:cubicBezTo>
                      <a:pt x="4743992" y="1343447"/>
                      <a:pt x="4743992" y="1343447"/>
                      <a:pt x="4743992" y="1343447"/>
                    </a:cubicBezTo>
                    <a:cubicBezTo>
                      <a:pt x="4750121" y="1356144"/>
                      <a:pt x="4756470" y="1368622"/>
                      <a:pt x="4763256" y="1380881"/>
                    </a:cubicBezTo>
                    <a:cubicBezTo>
                      <a:pt x="4763256" y="1380881"/>
                      <a:pt x="4763256" y="1380881"/>
                      <a:pt x="4763256" y="1380881"/>
                    </a:cubicBezTo>
                    <a:cubicBezTo>
                      <a:pt x="4764788" y="1383508"/>
                      <a:pt x="4766321" y="1386354"/>
                      <a:pt x="4767853" y="1388981"/>
                    </a:cubicBezTo>
                    <a:cubicBezTo>
                      <a:pt x="4767853" y="1388981"/>
                      <a:pt x="4767853" y="1388981"/>
                      <a:pt x="4767853" y="1388981"/>
                    </a:cubicBezTo>
                    <a:cubicBezTo>
                      <a:pt x="4773107" y="1398394"/>
                      <a:pt x="4778580" y="1407807"/>
                      <a:pt x="4784052" y="1417220"/>
                    </a:cubicBezTo>
                    <a:cubicBezTo>
                      <a:pt x="4784052" y="1417220"/>
                      <a:pt x="4784052" y="1417220"/>
                      <a:pt x="4784052" y="1417439"/>
                    </a:cubicBezTo>
                    <a:cubicBezTo>
                      <a:pt x="4785804" y="1420504"/>
                      <a:pt x="4787555" y="1423568"/>
                      <a:pt x="4789525" y="1426414"/>
                    </a:cubicBezTo>
                    <a:cubicBezTo>
                      <a:pt x="4789525" y="1426414"/>
                      <a:pt x="4789525" y="1426414"/>
                      <a:pt x="4789525" y="1426414"/>
                    </a:cubicBezTo>
                    <a:cubicBezTo>
                      <a:pt x="4796092" y="1437141"/>
                      <a:pt x="4802879" y="1447648"/>
                      <a:pt x="4809884" y="1458156"/>
                    </a:cubicBezTo>
                    <a:cubicBezTo>
                      <a:pt x="4809884" y="1458375"/>
                      <a:pt x="4810321" y="1458813"/>
                      <a:pt x="4810541" y="1459032"/>
                    </a:cubicBezTo>
                    <a:cubicBezTo>
                      <a:pt x="4810978" y="1459688"/>
                      <a:pt x="4811416" y="1460345"/>
                      <a:pt x="4811635" y="1460783"/>
                    </a:cubicBezTo>
                    <a:cubicBezTo>
                      <a:pt x="4811635" y="1460783"/>
                      <a:pt x="4811635" y="1460783"/>
                      <a:pt x="4811635" y="1460783"/>
                    </a:cubicBezTo>
                    <a:cubicBezTo>
                      <a:pt x="4811854" y="1461221"/>
                      <a:pt x="4812292" y="1461658"/>
                      <a:pt x="4812511" y="1462096"/>
                    </a:cubicBezTo>
                    <a:cubicBezTo>
                      <a:pt x="4812511" y="1462096"/>
                      <a:pt x="4812511" y="1462096"/>
                      <a:pt x="4812511" y="1462096"/>
                    </a:cubicBezTo>
                    <a:cubicBezTo>
                      <a:pt x="4812511" y="1462096"/>
                      <a:pt x="4812511" y="1462096"/>
                      <a:pt x="4812511" y="1462096"/>
                    </a:cubicBezTo>
                    <a:cubicBezTo>
                      <a:pt x="4814262" y="1464723"/>
                      <a:pt x="4816451" y="1467350"/>
                      <a:pt x="4818202" y="1470196"/>
                    </a:cubicBezTo>
                    <a:cubicBezTo>
                      <a:pt x="4825864" y="1481141"/>
                      <a:pt x="4833526" y="1491868"/>
                      <a:pt x="4841626" y="1502595"/>
                    </a:cubicBezTo>
                    <a:cubicBezTo>
                      <a:pt x="4845347" y="1507629"/>
                      <a:pt x="4849288" y="1512445"/>
                      <a:pt x="4853228" y="1517480"/>
                    </a:cubicBezTo>
                    <a:cubicBezTo>
                      <a:pt x="4860014" y="1526018"/>
                      <a:pt x="4867019" y="1534555"/>
                      <a:pt x="4874024" y="1543093"/>
                    </a:cubicBezTo>
                    <a:cubicBezTo>
                      <a:pt x="4878402" y="1548128"/>
                      <a:pt x="4882562" y="1553163"/>
                      <a:pt x="4886940" y="1557979"/>
                    </a:cubicBezTo>
                    <a:cubicBezTo>
                      <a:pt x="4894383" y="1566516"/>
                      <a:pt x="4902264" y="1574835"/>
                      <a:pt x="4910144" y="1582934"/>
                    </a:cubicBezTo>
                    <a:cubicBezTo>
                      <a:pt x="4914085" y="1587094"/>
                      <a:pt x="4918025" y="1591472"/>
                      <a:pt x="4922184" y="1595631"/>
                    </a:cubicBezTo>
                    <a:cubicBezTo>
                      <a:pt x="4934006" y="1607452"/>
                      <a:pt x="4946046" y="1619054"/>
                      <a:pt x="4958305" y="1630438"/>
                    </a:cubicBezTo>
                    <a:cubicBezTo>
                      <a:pt x="4960713" y="1632627"/>
                      <a:pt x="4963339" y="1634816"/>
                      <a:pt x="4965747" y="1637005"/>
                    </a:cubicBezTo>
                    <a:cubicBezTo>
                      <a:pt x="4976036" y="1646199"/>
                      <a:pt x="4986544" y="1655174"/>
                      <a:pt x="4997270" y="1663712"/>
                    </a:cubicBezTo>
                    <a:cubicBezTo>
                      <a:pt x="5002086" y="1667652"/>
                      <a:pt x="5007121" y="1671374"/>
                      <a:pt x="5011937" y="1675314"/>
                    </a:cubicBezTo>
                    <a:cubicBezTo>
                      <a:pt x="5020694" y="1682100"/>
                      <a:pt x="5029450" y="1688668"/>
                      <a:pt x="5038426" y="1695235"/>
                    </a:cubicBezTo>
                    <a:cubicBezTo>
                      <a:pt x="5043679" y="1699175"/>
                      <a:pt x="5049152" y="1702897"/>
                      <a:pt x="5054625" y="1706837"/>
                    </a:cubicBezTo>
                    <a:cubicBezTo>
                      <a:pt x="5063819" y="1713185"/>
                      <a:pt x="5073232" y="1719534"/>
                      <a:pt x="5082864" y="1725663"/>
                    </a:cubicBezTo>
                    <a:cubicBezTo>
                      <a:pt x="5087899" y="1728947"/>
                      <a:pt x="5092934" y="1732231"/>
                      <a:pt x="5097969" y="1735295"/>
                    </a:cubicBezTo>
                    <a:cubicBezTo>
                      <a:pt x="5112198" y="1744052"/>
                      <a:pt x="5126646" y="1752589"/>
                      <a:pt x="5141532" y="1760689"/>
                    </a:cubicBezTo>
                    <a:cubicBezTo>
                      <a:pt x="5144159" y="1762002"/>
                      <a:pt x="5146786" y="1763316"/>
                      <a:pt x="5149413" y="1764848"/>
                    </a:cubicBezTo>
                    <a:cubicBezTo>
                      <a:pt x="5161891" y="1771415"/>
                      <a:pt x="5174806" y="1777983"/>
                      <a:pt x="5187722" y="1784112"/>
                    </a:cubicBezTo>
                    <a:cubicBezTo>
                      <a:pt x="5193413" y="1786739"/>
                      <a:pt x="5199105" y="1789366"/>
                      <a:pt x="5205016" y="1791993"/>
                    </a:cubicBezTo>
                    <a:cubicBezTo>
                      <a:pt x="5215086" y="1796590"/>
                      <a:pt x="5225374" y="1800968"/>
                      <a:pt x="5235882" y="1805127"/>
                    </a:cubicBezTo>
                    <a:cubicBezTo>
                      <a:pt x="5242230" y="1807754"/>
                      <a:pt x="5248360" y="1810162"/>
                      <a:pt x="5254708" y="1812570"/>
                    </a:cubicBezTo>
                    <a:cubicBezTo>
                      <a:pt x="5265216" y="1816511"/>
                      <a:pt x="5275942" y="1820451"/>
                      <a:pt x="5286669" y="1823954"/>
                    </a:cubicBezTo>
                    <a:cubicBezTo>
                      <a:pt x="5292580" y="1825924"/>
                      <a:pt x="5298490" y="1828113"/>
                      <a:pt x="5304401" y="1829864"/>
                    </a:cubicBezTo>
                    <a:cubicBezTo>
                      <a:pt x="5320162" y="1834899"/>
                      <a:pt x="5335924" y="1839496"/>
                      <a:pt x="5351904" y="1843655"/>
                    </a:cubicBezTo>
                    <a:cubicBezTo>
                      <a:pt x="5354750" y="1844312"/>
                      <a:pt x="5357815" y="1844969"/>
                      <a:pt x="5360660" y="1845844"/>
                    </a:cubicBezTo>
                    <a:cubicBezTo>
                      <a:pt x="5375546" y="1849566"/>
                      <a:pt x="5390432" y="1852850"/>
                      <a:pt x="5405537" y="1855914"/>
                    </a:cubicBezTo>
                    <a:cubicBezTo>
                      <a:pt x="5411666" y="1857228"/>
                      <a:pt x="5418015" y="1858104"/>
                      <a:pt x="5424144" y="1859198"/>
                    </a:cubicBezTo>
                    <a:cubicBezTo>
                      <a:pt x="5435747" y="1861168"/>
                      <a:pt x="5447130" y="1863138"/>
                      <a:pt x="5458732" y="1864671"/>
                    </a:cubicBezTo>
                    <a:cubicBezTo>
                      <a:pt x="5465518" y="1865546"/>
                      <a:pt x="5472304" y="1866422"/>
                      <a:pt x="5479091" y="1867298"/>
                    </a:cubicBezTo>
                    <a:cubicBezTo>
                      <a:pt x="5490912" y="1868611"/>
                      <a:pt x="5502952" y="1869706"/>
                      <a:pt x="5514992" y="1870800"/>
                    </a:cubicBezTo>
                    <a:cubicBezTo>
                      <a:pt x="5521121" y="1871238"/>
                      <a:pt x="5527470" y="1871895"/>
                      <a:pt x="5533599" y="1872114"/>
                    </a:cubicBezTo>
                    <a:cubicBezTo>
                      <a:pt x="5550893" y="1873208"/>
                      <a:pt x="5568187" y="1873646"/>
                      <a:pt x="5585481" y="1873646"/>
                    </a:cubicBezTo>
                    <a:cubicBezTo>
                      <a:pt x="5586356" y="1873646"/>
                      <a:pt x="5587232" y="1873646"/>
                      <a:pt x="5588108" y="1873646"/>
                    </a:cubicBezTo>
                    <a:cubicBezTo>
                      <a:pt x="5588545" y="1873646"/>
                      <a:pt x="5589202" y="1873646"/>
                      <a:pt x="5589640" y="1873646"/>
                    </a:cubicBezTo>
                    <a:cubicBezTo>
                      <a:pt x="5607372" y="1873646"/>
                      <a:pt x="5625104" y="1872989"/>
                      <a:pt x="5642835" y="1871895"/>
                    </a:cubicBezTo>
                    <a:cubicBezTo>
                      <a:pt x="5648746" y="1871457"/>
                      <a:pt x="5654437" y="1871019"/>
                      <a:pt x="5660348" y="1870581"/>
                    </a:cubicBezTo>
                    <a:cubicBezTo>
                      <a:pt x="5672826" y="1869706"/>
                      <a:pt x="5685304" y="1868392"/>
                      <a:pt x="5697563" y="1867079"/>
                    </a:cubicBezTo>
                    <a:cubicBezTo>
                      <a:pt x="5703911" y="1866422"/>
                      <a:pt x="5710259" y="1865546"/>
                      <a:pt x="5716608" y="1864671"/>
                    </a:cubicBezTo>
                    <a:cubicBezTo>
                      <a:pt x="5728867" y="1862920"/>
                      <a:pt x="5741125" y="1860949"/>
                      <a:pt x="5753384" y="1858760"/>
                    </a:cubicBezTo>
                    <a:cubicBezTo>
                      <a:pt x="5758857" y="1857666"/>
                      <a:pt x="5764549" y="1856790"/>
                      <a:pt x="5770022" y="1855695"/>
                    </a:cubicBezTo>
                    <a:cubicBezTo>
                      <a:pt x="5772211" y="1855258"/>
                      <a:pt x="5774619" y="1855039"/>
                      <a:pt x="5776808" y="1854382"/>
                    </a:cubicBezTo>
                    <a:cubicBezTo>
                      <a:pt x="5791256" y="1851317"/>
                      <a:pt x="5805485" y="1848034"/>
                      <a:pt x="5819714" y="1844531"/>
                    </a:cubicBezTo>
                    <a:cubicBezTo>
                      <a:pt x="5820371" y="1844531"/>
                      <a:pt x="5821027" y="1844312"/>
                      <a:pt x="5821684" y="1844093"/>
                    </a:cubicBezTo>
                    <a:cubicBezTo>
                      <a:pt x="5828033" y="1842561"/>
                      <a:pt x="5834162" y="1840372"/>
                      <a:pt x="5840511" y="1838621"/>
                    </a:cubicBezTo>
                    <a:cubicBezTo>
                      <a:pt x="5851237" y="1835556"/>
                      <a:pt x="5861745" y="1832710"/>
                      <a:pt x="5872252" y="1829426"/>
                    </a:cubicBezTo>
                    <a:cubicBezTo>
                      <a:pt x="5872252" y="1829426"/>
                      <a:pt x="5872252" y="1829426"/>
                      <a:pt x="5872252" y="1829426"/>
                    </a:cubicBezTo>
                    <a:cubicBezTo>
                      <a:pt x="5877287" y="1827894"/>
                      <a:pt x="5882103" y="1826143"/>
                      <a:pt x="5887138" y="1824391"/>
                    </a:cubicBezTo>
                    <a:cubicBezTo>
                      <a:pt x="5894143" y="1821983"/>
                      <a:pt x="5901148" y="1819356"/>
                      <a:pt x="5908373" y="1816730"/>
                    </a:cubicBezTo>
                    <a:cubicBezTo>
                      <a:pt x="5912970" y="1814978"/>
                      <a:pt x="5917567" y="1813446"/>
                      <a:pt x="5922164" y="1811914"/>
                    </a:cubicBezTo>
                    <a:cubicBezTo>
                      <a:pt x="5922164" y="1811914"/>
                      <a:pt x="5922164" y="1811914"/>
                      <a:pt x="5922383" y="1811914"/>
                    </a:cubicBezTo>
                    <a:cubicBezTo>
                      <a:pt x="5927855" y="1809725"/>
                      <a:pt x="5933547" y="1807535"/>
                      <a:pt x="5939020" y="1805346"/>
                    </a:cubicBezTo>
                    <a:cubicBezTo>
                      <a:pt x="5950403" y="1800749"/>
                      <a:pt x="5961568" y="1795933"/>
                      <a:pt x="5972732" y="1790898"/>
                    </a:cubicBezTo>
                    <a:cubicBezTo>
                      <a:pt x="5977548" y="1788709"/>
                      <a:pt x="5982583" y="1786520"/>
                      <a:pt x="5987399" y="1784331"/>
                    </a:cubicBezTo>
                    <a:cubicBezTo>
                      <a:pt x="5987399" y="1784331"/>
                      <a:pt x="5987399" y="1784331"/>
                      <a:pt x="5987399" y="1784331"/>
                    </a:cubicBezTo>
                    <a:cubicBezTo>
                      <a:pt x="6001628" y="1777545"/>
                      <a:pt x="6015638" y="1770540"/>
                      <a:pt x="6029430" y="1763316"/>
                    </a:cubicBezTo>
                    <a:cubicBezTo>
                      <a:pt x="6029867" y="1763316"/>
                      <a:pt x="6030086" y="1762878"/>
                      <a:pt x="6030524" y="1762659"/>
                    </a:cubicBezTo>
                    <a:cubicBezTo>
                      <a:pt x="6031618" y="1762002"/>
                      <a:pt x="6032713" y="1761564"/>
                      <a:pt x="6033589" y="1761127"/>
                    </a:cubicBezTo>
                    <a:cubicBezTo>
                      <a:pt x="6033589" y="1761127"/>
                      <a:pt x="6033589" y="1761127"/>
                      <a:pt x="6033589" y="1761127"/>
                    </a:cubicBezTo>
                    <a:cubicBezTo>
                      <a:pt x="6048693" y="1753027"/>
                      <a:pt x="6063361" y="1744270"/>
                      <a:pt x="6078028" y="1735295"/>
                    </a:cubicBezTo>
                    <a:cubicBezTo>
                      <a:pt x="6078028" y="1735295"/>
                      <a:pt x="6078028" y="1735295"/>
                      <a:pt x="6078028" y="1735295"/>
                    </a:cubicBezTo>
                    <a:cubicBezTo>
                      <a:pt x="6082406" y="1732668"/>
                      <a:pt x="6086565" y="1729823"/>
                      <a:pt x="6090724" y="1727196"/>
                    </a:cubicBezTo>
                    <a:cubicBezTo>
                      <a:pt x="6097510" y="1722817"/>
                      <a:pt x="6104297" y="1718220"/>
                      <a:pt x="6111083" y="1713623"/>
                    </a:cubicBezTo>
                    <a:cubicBezTo>
                      <a:pt x="6114366" y="1711434"/>
                      <a:pt x="6117869" y="1709245"/>
                      <a:pt x="6121153" y="1706837"/>
                    </a:cubicBezTo>
                    <a:cubicBezTo>
                      <a:pt x="6121153" y="1706837"/>
                      <a:pt x="6121153" y="1706837"/>
                      <a:pt x="6121371" y="1706837"/>
                    </a:cubicBezTo>
                    <a:cubicBezTo>
                      <a:pt x="6126187" y="1703553"/>
                      <a:pt x="6131004" y="1700051"/>
                      <a:pt x="6135820" y="1696548"/>
                    </a:cubicBezTo>
                    <a:cubicBezTo>
                      <a:pt x="6143701" y="1690857"/>
                      <a:pt x="6151144" y="1684946"/>
                      <a:pt x="6158805" y="1679255"/>
                    </a:cubicBezTo>
                    <a:cubicBezTo>
                      <a:pt x="6160556" y="1677941"/>
                      <a:pt x="6162307" y="1676628"/>
                      <a:pt x="6163840" y="1675314"/>
                    </a:cubicBezTo>
                    <a:cubicBezTo>
                      <a:pt x="6163840" y="1675314"/>
                      <a:pt x="6163840" y="1675314"/>
                      <a:pt x="6164059" y="1675095"/>
                    </a:cubicBezTo>
                    <a:cubicBezTo>
                      <a:pt x="6168437" y="1671593"/>
                      <a:pt x="6172815" y="1668309"/>
                      <a:pt x="6177194" y="1664806"/>
                    </a:cubicBezTo>
                    <a:cubicBezTo>
                      <a:pt x="6188796" y="1655393"/>
                      <a:pt x="6200398" y="1645542"/>
                      <a:pt x="6211562" y="1635473"/>
                    </a:cubicBezTo>
                    <a:cubicBezTo>
                      <a:pt x="6213095" y="1634159"/>
                      <a:pt x="6214846" y="1632846"/>
                      <a:pt x="6216378" y="1631313"/>
                    </a:cubicBezTo>
                    <a:cubicBezTo>
                      <a:pt x="6216378" y="1631313"/>
                      <a:pt x="6216378" y="1631313"/>
                      <a:pt x="6216378" y="1631313"/>
                    </a:cubicBezTo>
                    <a:cubicBezTo>
                      <a:pt x="6225573" y="1622776"/>
                      <a:pt x="6234548" y="1614019"/>
                      <a:pt x="6243523" y="1605263"/>
                    </a:cubicBezTo>
                    <a:cubicBezTo>
                      <a:pt x="6246807" y="1602198"/>
                      <a:pt x="6250090" y="1599134"/>
                      <a:pt x="6253156" y="1596069"/>
                    </a:cubicBezTo>
                    <a:cubicBezTo>
                      <a:pt x="6256877" y="1592347"/>
                      <a:pt x="6260379" y="1588407"/>
                      <a:pt x="6263882" y="1584686"/>
                    </a:cubicBezTo>
                    <a:cubicBezTo>
                      <a:pt x="6266728" y="1581840"/>
                      <a:pt x="6269355" y="1578994"/>
                      <a:pt x="6272201" y="1576148"/>
                    </a:cubicBezTo>
                    <a:cubicBezTo>
                      <a:pt x="6277673" y="1570238"/>
                      <a:pt x="6282927" y="1564327"/>
                      <a:pt x="6288400" y="1558416"/>
                    </a:cubicBezTo>
                    <a:cubicBezTo>
                      <a:pt x="6292559" y="1553819"/>
                      <a:pt x="6296499" y="1549003"/>
                      <a:pt x="6300659" y="1544406"/>
                    </a:cubicBezTo>
                    <a:cubicBezTo>
                      <a:pt x="6308101" y="1535650"/>
                      <a:pt x="6315326" y="1526893"/>
                      <a:pt x="6322330" y="1517918"/>
                    </a:cubicBezTo>
                    <a:cubicBezTo>
                      <a:pt x="6326052" y="1513321"/>
                      <a:pt x="6329774" y="1508724"/>
                      <a:pt x="6333276" y="1503908"/>
                    </a:cubicBezTo>
                    <a:cubicBezTo>
                      <a:pt x="6341595" y="1492963"/>
                      <a:pt x="6349694" y="1481579"/>
                      <a:pt x="6357575" y="1470196"/>
                    </a:cubicBezTo>
                    <a:cubicBezTo>
                      <a:pt x="6359108" y="1467788"/>
                      <a:pt x="6360859" y="1465599"/>
                      <a:pt x="6362610" y="1463191"/>
                    </a:cubicBezTo>
                    <a:cubicBezTo>
                      <a:pt x="6362610" y="1463191"/>
                      <a:pt x="6362610" y="1463191"/>
                      <a:pt x="6362610" y="1463191"/>
                    </a:cubicBezTo>
                    <a:cubicBezTo>
                      <a:pt x="6362610" y="1463191"/>
                      <a:pt x="6362610" y="1463191"/>
                      <a:pt x="6362610" y="1463191"/>
                    </a:cubicBezTo>
                    <a:cubicBezTo>
                      <a:pt x="6362829" y="1462753"/>
                      <a:pt x="6363267" y="1462315"/>
                      <a:pt x="6363486" y="1461877"/>
                    </a:cubicBezTo>
                    <a:cubicBezTo>
                      <a:pt x="6363486" y="1461877"/>
                      <a:pt x="6363486" y="1461877"/>
                      <a:pt x="6363486" y="1461877"/>
                    </a:cubicBezTo>
                    <a:cubicBezTo>
                      <a:pt x="6364142" y="1461002"/>
                      <a:pt x="6364580" y="1460126"/>
                      <a:pt x="6365237" y="1459032"/>
                    </a:cubicBezTo>
                    <a:cubicBezTo>
                      <a:pt x="6365237" y="1458813"/>
                      <a:pt x="6365456" y="1458594"/>
                      <a:pt x="6365675" y="1458156"/>
                    </a:cubicBezTo>
                    <a:cubicBezTo>
                      <a:pt x="6372461" y="1448086"/>
                      <a:pt x="6379029" y="1437578"/>
                      <a:pt x="6385376" y="1427290"/>
                    </a:cubicBezTo>
                    <a:cubicBezTo>
                      <a:pt x="6385376" y="1427290"/>
                      <a:pt x="6385376" y="1427290"/>
                      <a:pt x="6385376" y="1427290"/>
                    </a:cubicBezTo>
                    <a:cubicBezTo>
                      <a:pt x="6387347" y="1424225"/>
                      <a:pt x="6389098" y="1421160"/>
                      <a:pt x="6391068" y="1417877"/>
                    </a:cubicBezTo>
                    <a:cubicBezTo>
                      <a:pt x="6391068" y="1417877"/>
                      <a:pt x="6391068" y="1417877"/>
                      <a:pt x="6391068" y="1417658"/>
                    </a:cubicBezTo>
                    <a:cubicBezTo>
                      <a:pt x="6396541" y="1408463"/>
                      <a:pt x="6401795" y="1399269"/>
                      <a:pt x="6407049" y="1389856"/>
                    </a:cubicBezTo>
                    <a:cubicBezTo>
                      <a:pt x="6407049" y="1389856"/>
                      <a:pt x="6407049" y="1389856"/>
                      <a:pt x="6407049" y="1389856"/>
                    </a:cubicBezTo>
                    <a:cubicBezTo>
                      <a:pt x="6408581" y="1387010"/>
                      <a:pt x="6410113" y="1384383"/>
                      <a:pt x="6411646" y="1381538"/>
                    </a:cubicBezTo>
                    <a:cubicBezTo>
                      <a:pt x="6411646" y="1381538"/>
                      <a:pt x="6411646" y="1381538"/>
                      <a:pt x="6411646" y="1381538"/>
                    </a:cubicBezTo>
                    <a:cubicBezTo>
                      <a:pt x="6418213" y="1369279"/>
                      <a:pt x="6424561" y="1356801"/>
                      <a:pt x="6430691" y="1344323"/>
                    </a:cubicBezTo>
                    <a:cubicBezTo>
                      <a:pt x="6430691" y="1344323"/>
                      <a:pt x="6430691" y="1344323"/>
                      <a:pt x="6430691" y="1344323"/>
                    </a:cubicBezTo>
                    <a:cubicBezTo>
                      <a:pt x="6430691" y="1344104"/>
                      <a:pt x="6430910" y="1343666"/>
                      <a:pt x="6431129" y="1343447"/>
                    </a:cubicBezTo>
                    <a:cubicBezTo>
                      <a:pt x="6431129" y="1343447"/>
                      <a:pt x="6431129" y="1343228"/>
                      <a:pt x="6431129" y="1343010"/>
                    </a:cubicBezTo>
                    <a:cubicBezTo>
                      <a:pt x="6436820" y="1330970"/>
                      <a:pt x="6442293" y="1318930"/>
                      <a:pt x="6447547" y="1306671"/>
                    </a:cubicBezTo>
                    <a:cubicBezTo>
                      <a:pt x="6447547" y="1306671"/>
                      <a:pt x="6447547" y="1306671"/>
                      <a:pt x="6447547" y="1306671"/>
                    </a:cubicBezTo>
                    <a:cubicBezTo>
                      <a:pt x="6448861" y="1303606"/>
                      <a:pt x="6450174" y="1300322"/>
                      <a:pt x="6451488" y="1297257"/>
                    </a:cubicBezTo>
                    <a:cubicBezTo>
                      <a:pt x="6451488" y="1297257"/>
                      <a:pt x="6451488" y="1297257"/>
                      <a:pt x="6451488" y="1297257"/>
                    </a:cubicBezTo>
                    <a:cubicBezTo>
                      <a:pt x="6455647" y="1286969"/>
                      <a:pt x="6459806" y="1276899"/>
                      <a:pt x="6463747" y="1266391"/>
                    </a:cubicBezTo>
                    <a:cubicBezTo>
                      <a:pt x="6463747" y="1266391"/>
                      <a:pt x="6463747" y="1266391"/>
                      <a:pt x="6463747" y="1266172"/>
                    </a:cubicBezTo>
                    <a:cubicBezTo>
                      <a:pt x="6464841" y="1263326"/>
                      <a:pt x="6465936" y="1260481"/>
                      <a:pt x="6467030" y="1257635"/>
                    </a:cubicBezTo>
                    <a:cubicBezTo>
                      <a:pt x="6467030" y="1257635"/>
                      <a:pt x="6467030" y="1257635"/>
                      <a:pt x="6467030" y="1257635"/>
                    </a:cubicBezTo>
                    <a:cubicBezTo>
                      <a:pt x="6476662" y="1231147"/>
                      <a:pt x="6484981" y="1204221"/>
                      <a:pt x="6492204" y="1176638"/>
                    </a:cubicBezTo>
                    <a:cubicBezTo>
                      <a:pt x="6492204" y="1176638"/>
                      <a:pt x="6492204" y="1176638"/>
                      <a:pt x="6492204" y="1176419"/>
                    </a:cubicBezTo>
                    <a:cubicBezTo>
                      <a:pt x="6493080" y="1173355"/>
                      <a:pt x="6493737" y="1170290"/>
                      <a:pt x="6494394" y="1167225"/>
                    </a:cubicBezTo>
                    <a:cubicBezTo>
                      <a:pt x="6494394" y="1167225"/>
                      <a:pt x="6494394" y="1166787"/>
                      <a:pt x="6494394" y="1166787"/>
                    </a:cubicBezTo>
                    <a:cubicBezTo>
                      <a:pt x="6497240" y="1155842"/>
                      <a:pt x="6499647" y="1144678"/>
                      <a:pt x="6502056" y="1133513"/>
                    </a:cubicBezTo>
                    <a:cubicBezTo>
                      <a:pt x="6502056" y="1133294"/>
                      <a:pt x="6502056" y="1133075"/>
                      <a:pt x="6502056" y="1132856"/>
                    </a:cubicBezTo>
                    <a:cubicBezTo>
                      <a:pt x="6502712" y="1130011"/>
                      <a:pt x="6503369" y="1127165"/>
                      <a:pt x="6503807" y="1124319"/>
                    </a:cubicBezTo>
                    <a:cubicBezTo>
                      <a:pt x="6503807" y="1124319"/>
                      <a:pt x="6503807" y="1124100"/>
                      <a:pt x="6503807" y="1123881"/>
                    </a:cubicBezTo>
                    <a:cubicBezTo>
                      <a:pt x="6509499" y="1095861"/>
                      <a:pt x="6513876" y="1067184"/>
                      <a:pt x="6516941" y="1038288"/>
                    </a:cubicBezTo>
                    <a:cubicBezTo>
                      <a:pt x="6516941" y="1038288"/>
                      <a:pt x="6516941" y="1037850"/>
                      <a:pt x="6516941" y="1037631"/>
                    </a:cubicBezTo>
                    <a:cubicBezTo>
                      <a:pt x="6517161" y="1034566"/>
                      <a:pt x="6517598" y="1031720"/>
                      <a:pt x="6517817" y="1028656"/>
                    </a:cubicBezTo>
                    <a:cubicBezTo>
                      <a:pt x="6517817" y="1028437"/>
                      <a:pt x="6517817" y="1027999"/>
                      <a:pt x="6517817" y="1027780"/>
                    </a:cubicBezTo>
                    <a:cubicBezTo>
                      <a:pt x="6518912" y="1016615"/>
                      <a:pt x="6519787" y="1005451"/>
                      <a:pt x="6520444" y="994287"/>
                    </a:cubicBezTo>
                    <a:cubicBezTo>
                      <a:pt x="6520444" y="994287"/>
                      <a:pt x="6520444" y="994287"/>
                      <a:pt x="6520444" y="994287"/>
                    </a:cubicBezTo>
                    <a:cubicBezTo>
                      <a:pt x="6520444" y="994068"/>
                      <a:pt x="6520444" y="993630"/>
                      <a:pt x="6520444" y="993411"/>
                    </a:cubicBezTo>
                    <a:cubicBezTo>
                      <a:pt x="6520444" y="992973"/>
                      <a:pt x="6520444" y="992754"/>
                      <a:pt x="6520444" y="992317"/>
                    </a:cubicBezTo>
                    <a:cubicBezTo>
                      <a:pt x="6520444" y="989252"/>
                      <a:pt x="6520882" y="986406"/>
                      <a:pt x="6520882" y="983341"/>
                    </a:cubicBezTo>
                    <a:cubicBezTo>
                      <a:pt x="6520882" y="983341"/>
                      <a:pt x="6520882" y="982903"/>
                      <a:pt x="6520882" y="982685"/>
                    </a:cubicBezTo>
                    <a:cubicBezTo>
                      <a:pt x="6521538" y="968018"/>
                      <a:pt x="6521977" y="953132"/>
                      <a:pt x="6521977" y="938465"/>
                    </a:cubicBezTo>
                    <a:lnTo>
                      <a:pt x="6521977" y="938465"/>
                    </a:lnTo>
                    <a:cubicBezTo>
                      <a:pt x="6521977" y="938465"/>
                      <a:pt x="6521977" y="938465"/>
                      <a:pt x="6521977" y="938465"/>
                    </a:cubicBezTo>
                    <a:cubicBezTo>
                      <a:pt x="6521977" y="930803"/>
                      <a:pt x="6522195" y="923360"/>
                      <a:pt x="6522633" y="915698"/>
                    </a:cubicBezTo>
                    <a:cubicBezTo>
                      <a:pt x="6522633" y="913947"/>
                      <a:pt x="6522633" y="912196"/>
                      <a:pt x="6522633" y="910444"/>
                    </a:cubicBezTo>
                    <a:cubicBezTo>
                      <a:pt x="6523071" y="901250"/>
                      <a:pt x="6523728" y="892056"/>
                      <a:pt x="6524603" y="882862"/>
                    </a:cubicBezTo>
                    <a:cubicBezTo>
                      <a:pt x="6525917" y="868852"/>
                      <a:pt x="6527668" y="854841"/>
                      <a:pt x="6529857" y="841050"/>
                    </a:cubicBezTo>
                    <a:cubicBezTo>
                      <a:pt x="6529857" y="840612"/>
                      <a:pt x="6529857" y="840393"/>
                      <a:pt x="6530076" y="839956"/>
                    </a:cubicBezTo>
                    <a:cubicBezTo>
                      <a:pt x="6532265" y="826602"/>
                      <a:pt x="6534892" y="813468"/>
                      <a:pt x="6537738" y="800333"/>
                    </a:cubicBezTo>
                    <a:cubicBezTo>
                      <a:pt x="6538176" y="798582"/>
                      <a:pt x="6538613" y="797049"/>
                      <a:pt x="6539051" y="795517"/>
                    </a:cubicBezTo>
                    <a:cubicBezTo>
                      <a:pt x="6541897" y="783696"/>
                      <a:pt x="6544962" y="772094"/>
                      <a:pt x="6548464" y="760491"/>
                    </a:cubicBezTo>
                    <a:cubicBezTo>
                      <a:pt x="6548464" y="760054"/>
                      <a:pt x="6548684" y="759616"/>
                      <a:pt x="6548902" y="759397"/>
                    </a:cubicBezTo>
                    <a:cubicBezTo>
                      <a:pt x="6552843" y="746700"/>
                      <a:pt x="6557002" y="734222"/>
                      <a:pt x="6561599" y="721963"/>
                    </a:cubicBezTo>
                    <a:cubicBezTo>
                      <a:pt x="6565977" y="710361"/>
                      <a:pt x="6570793" y="698978"/>
                      <a:pt x="6575828" y="687595"/>
                    </a:cubicBezTo>
                    <a:cubicBezTo>
                      <a:pt x="6577142" y="684749"/>
                      <a:pt x="6578455" y="681684"/>
                      <a:pt x="6579768" y="678838"/>
                    </a:cubicBezTo>
                    <a:cubicBezTo>
                      <a:pt x="6583490" y="670957"/>
                      <a:pt x="6587649" y="663077"/>
                      <a:pt x="6591590" y="655415"/>
                    </a:cubicBezTo>
                    <a:cubicBezTo>
                      <a:pt x="6593779" y="651256"/>
                      <a:pt x="6595530" y="647096"/>
                      <a:pt x="6597719" y="643156"/>
                    </a:cubicBezTo>
                    <a:cubicBezTo>
                      <a:pt x="6599033" y="640967"/>
                      <a:pt x="6600346" y="638778"/>
                      <a:pt x="6601440" y="636589"/>
                    </a:cubicBezTo>
                    <a:cubicBezTo>
                      <a:pt x="6603192" y="633305"/>
                      <a:pt x="6605381" y="630240"/>
                      <a:pt x="6607132" y="627176"/>
                    </a:cubicBezTo>
                    <a:cubicBezTo>
                      <a:pt x="6611291" y="620171"/>
                      <a:pt x="6615232" y="613165"/>
                      <a:pt x="6619829" y="606379"/>
                    </a:cubicBezTo>
                    <a:cubicBezTo>
                      <a:pt x="6621361" y="603971"/>
                      <a:pt x="6622894" y="601563"/>
                      <a:pt x="6624426" y="599374"/>
                    </a:cubicBezTo>
                    <a:cubicBezTo>
                      <a:pt x="6631869" y="588210"/>
                      <a:pt x="6639531" y="577483"/>
                      <a:pt x="6647631" y="566976"/>
                    </a:cubicBezTo>
                    <a:cubicBezTo>
                      <a:pt x="6649381" y="564567"/>
                      <a:pt x="6651352" y="562378"/>
                      <a:pt x="6653103" y="559970"/>
                    </a:cubicBezTo>
                    <a:cubicBezTo>
                      <a:pt x="6654854" y="557781"/>
                      <a:pt x="6656825" y="555592"/>
                      <a:pt x="6658576" y="553403"/>
                    </a:cubicBezTo>
                    <a:cubicBezTo>
                      <a:pt x="6664268" y="546398"/>
                      <a:pt x="6669959" y="539174"/>
                      <a:pt x="6676088" y="532388"/>
                    </a:cubicBezTo>
                    <a:cubicBezTo>
                      <a:pt x="6677402" y="530855"/>
                      <a:pt x="6678716" y="529323"/>
                      <a:pt x="6680029" y="528010"/>
                    </a:cubicBezTo>
                    <a:cubicBezTo>
                      <a:pt x="6685721" y="521661"/>
                      <a:pt x="6691850" y="515751"/>
                      <a:pt x="6697761" y="509621"/>
                    </a:cubicBezTo>
                    <a:cubicBezTo>
                      <a:pt x="6701045" y="506119"/>
                      <a:pt x="6704328" y="502616"/>
                      <a:pt x="6707831" y="499332"/>
                    </a:cubicBezTo>
                    <a:cubicBezTo>
                      <a:pt x="6710020" y="497143"/>
                      <a:pt x="6712428" y="494954"/>
                      <a:pt x="6714617" y="492765"/>
                    </a:cubicBezTo>
                    <a:cubicBezTo>
                      <a:pt x="6734538" y="473939"/>
                      <a:pt x="6755553" y="456645"/>
                      <a:pt x="6777663" y="440665"/>
                    </a:cubicBezTo>
                    <a:cubicBezTo>
                      <a:pt x="6780071" y="438913"/>
                      <a:pt x="6782698" y="437162"/>
                      <a:pt x="6785325" y="435192"/>
                    </a:cubicBezTo>
                    <a:cubicBezTo>
                      <a:pt x="6807873" y="419431"/>
                      <a:pt x="6831515" y="405201"/>
                      <a:pt x="6856251" y="392724"/>
                    </a:cubicBezTo>
                    <a:cubicBezTo>
                      <a:pt x="6858878" y="391410"/>
                      <a:pt x="6861505" y="390097"/>
                      <a:pt x="6864132" y="388783"/>
                    </a:cubicBezTo>
                    <a:cubicBezTo>
                      <a:pt x="6868291" y="386594"/>
                      <a:pt x="6872670" y="384843"/>
                      <a:pt x="6877048" y="382873"/>
                    </a:cubicBezTo>
                    <a:cubicBezTo>
                      <a:pt x="6884929" y="379151"/>
                      <a:pt x="6893028" y="375211"/>
                      <a:pt x="6901128" y="371927"/>
                    </a:cubicBezTo>
                    <a:cubicBezTo>
                      <a:pt x="6903317" y="371052"/>
                      <a:pt x="6905725" y="370176"/>
                      <a:pt x="6907914" y="369300"/>
                    </a:cubicBezTo>
                    <a:cubicBezTo>
                      <a:pt x="6919078" y="364703"/>
                      <a:pt x="6930681" y="360544"/>
                      <a:pt x="6942064" y="356822"/>
                    </a:cubicBezTo>
                    <a:cubicBezTo>
                      <a:pt x="6944472" y="355947"/>
                      <a:pt x="6947099" y="355071"/>
                      <a:pt x="6949507" y="354414"/>
                    </a:cubicBezTo>
                    <a:cubicBezTo>
                      <a:pt x="6962423" y="350255"/>
                      <a:pt x="6975776" y="346534"/>
                      <a:pt x="6989130" y="343250"/>
                    </a:cubicBezTo>
                    <a:cubicBezTo>
                      <a:pt x="6991976" y="342593"/>
                      <a:pt x="6995040" y="341937"/>
                      <a:pt x="6997886" y="341280"/>
                    </a:cubicBezTo>
                    <a:cubicBezTo>
                      <a:pt x="7008612" y="338872"/>
                      <a:pt x="7019777" y="336683"/>
                      <a:pt x="7030722" y="334713"/>
                    </a:cubicBezTo>
                    <a:cubicBezTo>
                      <a:pt x="7032255" y="334494"/>
                      <a:pt x="7033787" y="334056"/>
                      <a:pt x="7035319" y="333837"/>
                    </a:cubicBezTo>
                    <a:cubicBezTo>
                      <a:pt x="7037071" y="333618"/>
                      <a:pt x="7038822" y="333180"/>
                      <a:pt x="7040574" y="332961"/>
                    </a:cubicBezTo>
                    <a:cubicBezTo>
                      <a:pt x="7054364" y="330772"/>
                      <a:pt x="7068375" y="329240"/>
                      <a:pt x="7082604" y="327926"/>
                    </a:cubicBezTo>
                    <a:cubicBezTo>
                      <a:pt x="7085887" y="327707"/>
                      <a:pt x="7089172" y="327489"/>
                      <a:pt x="7092455" y="327270"/>
                    </a:cubicBezTo>
                    <a:cubicBezTo>
                      <a:pt x="7106903" y="326175"/>
                      <a:pt x="7121351" y="325518"/>
                      <a:pt x="7136237" y="325518"/>
                    </a:cubicBezTo>
                    <a:cubicBezTo>
                      <a:pt x="7147401" y="325518"/>
                      <a:pt x="7158566" y="325956"/>
                      <a:pt x="7169511" y="326394"/>
                    </a:cubicBezTo>
                    <a:cubicBezTo>
                      <a:pt x="7172576" y="326394"/>
                      <a:pt x="7175860" y="326832"/>
                      <a:pt x="7178924" y="327051"/>
                    </a:cubicBezTo>
                    <a:cubicBezTo>
                      <a:pt x="7182427" y="327270"/>
                      <a:pt x="7185929" y="327707"/>
                      <a:pt x="7189432" y="327926"/>
                    </a:cubicBezTo>
                    <a:cubicBezTo>
                      <a:pt x="7193591" y="328364"/>
                      <a:pt x="7197969" y="328583"/>
                      <a:pt x="7202128" y="329021"/>
                    </a:cubicBezTo>
                    <a:cubicBezTo>
                      <a:pt x="7213293" y="330115"/>
                      <a:pt x="7224239" y="331867"/>
                      <a:pt x="7235184" y="333618"/>
                    </a:cubicBezTo>
                    <a:cubicBezTo>
                      <a:pt x="7236936" y="333837"/>
                      <a:pt x="7238468" y="334056"/>
                      <a:pt x="7240219" y="334275"/>
                    </a:cubicBezTo>
                    <a:cubicBezTo>
                      <a:pt x="7250726" y="336026"/>
                      <a:pt x="7261234" y="338215"/>
                      <a:pt x="7271523" y="340623"/>
                    </a:cubicBezTo>
                    <a:cubicBezTo>
                      <a:pt x="7273493" y="341061"/>
                      <a:pt x="7275245" y="341280"/>
                      <a:pt x="7277215" y="341718"/>
                    </a:cubicBezTo>
                    <a:cubicBezTo>
                      <a:pt x="7287285" y="344126"/>
                      <a:pt x="7297136" y="346753"/>
                      <a:pt x="7306986" y="349598"/>
                    </a:cubicBezTo>
                    <a:cubicBezTo>
                      <a:pt x="7309176" y="350255"/>
                      <a:pt x="7311365" y="350693"/>
                      <a:pt x="7313554" y="351350"/>
                    </a:cubicBezTo>
                    <a:cubicBezTo>
                      <a:pt x="7323842" y="354414"/>
                      <a:pt x="7333912" y="357917"/>
                      <a:pt x="7343982" y="361420"/>
                    </a:cubicBezTo>
                    <a:cubicBezTo>
                      <a:pt x="7345515" y="362076"/>
                      <a:pt x="7347266" y="362514"/>
                      <a:pt x="7348798" y="362952"/>
                    </a:cubicBezTo>
                    <a:cubicBezTo>
                      <a:pt x="7358868" y="366673"/>
                      <a:pt x="7368719" y="370833"/>
                      <a:pt x="7378570" y="374992"/>
                    </a:cubicBezTo>
                    <a:cubicBezTo>
                      <a:pt x="7380102" y="375649"/>
                      <a:pt x="7381635" y="376305"/>
                      <a:pt x="7383167" y="376962"/>
                    </a:cubicBezTo>
                    <a:cubicBezTo>
                      <a:pt x="7393456" y="381559"/>
                      <a:pt x="7403526" y="386375"/>
                      <a:pt x="7413595" y="391410"/>
                    </a:cubicBezTo>
                    <a:cubicBezTo>
                      <a:pt x="7414471" y="391848"/>
                      <a:pt x="7415565" y="392286"/>
                      <a:pt x="7416441" y="392724"/>
                    </a:cubicBezTo>
                    <a:cubicBezTo>
                      <a:pt x="7426949" y="398196"/>
                      <a:pt x="7437456" y="403888"/>
                      <a:pt x="7447527" y="409799"/>
                    </a:cubicBezTo>
                    <a:cubicBezTo>
                      <a:pt x="7447964" y="409799"/>
                      <a:pt x="7448183" y="410236"/>
                      <a:pt x="7448621" y="410455"/>
                    </a:cubicBezTo>
                    <a:cubicBezTo>
                      <a:pt x="7459129" y="416585"/>
                      <a:pt x="7469418" y="423152"/>
                      <a:pt x="7479487" y="429938"/>
                    </a:cubicBezTo>
                    <a:cubicBezTo>
                      <a:pt x="7577559" y="496268"/>
                      <a:pt x="7655491" y="589961"/>
                      <a:pt x="7702119" y="700291"/>
                    </a:cubicBezTo>
                    <a:cubicBezTo>
                      <a:pt x="7713721" y="727874"/>
                      <a:pt x="7723571" y="756332"/>
                      <a:pt x="7731014" y="785885"/>
                    </a:cubicBezTo>
                    <a:cubicBezTo>
                      <a:pt x="7731014" y="786542"/>
                      <a:pt x="7731233" y="786980"/>
                      <a:pt x="7731453" y="787636"/>
                    </a:cubicBezTo>
                    <a:cubicBezTo>
                      <a:pt x="7733860" y="796830"/>
                      <a:pt x="7736049" y="806244"/>
                      <a:pt x="7738020" y="815657"/>
                    </a:cubicBezTo>
                    <a:cubicBezTo>
                      <a:pt x="7738457" y="817627"/>
                      <a:pt x="7738676" y="819597"/>
                      <a:pt x="7739114" y="821567"/>
                    </a:cubicBezTo>
                    <a:cubicBezTo>
                      <a:pt x="7740646" y="829667"/>
                      <a:pt x="7742179" y="837767"/>
                      <a:pt x="7743492" y="845866"/>
                    </a:cubicBezTo>
                    <a:cubicBezTo>
                      <a:pt x="7743930" y="848055"/>
                      <a:pt x="7743930" y="850244"/>
                      <a:pt x="7744368" y="852433"/>
                    </a:cubicBezTo>
                    <a:cubicBezTo>
                      <a:pt x="7745462" y="860533"/>
                      <a:pt x="7746557" y="868414"/>
                      <a:pt x="7747433" y="876514"/>
                    </a:cubicBezTo>
                    <a:cubicBezTo>
                      <a:pt x="7747652" y="878703"/>
                      <a:pt x="7747652" y="880892"/>
                      <a:pt x="7747871" y="883081"/>
                    </a:cubicBezTo>
                    <a:cubicBezTo>
                      <a:pt x="7748527" y="891180"/>
                      <a:pt x="7749403" y="899499"/>
                      <a:pt x="7749841" y="907599"/>
                    </a:cubicBezTo>
                    <a:cubicBezTo>
                      <a:pt x="7749841" y="909788"/>
                      <a:pt x="7749841" y="911977"/>
                      <a:pt x="7749841" y="913947"/>
                    </a:cubicBezTo>
                    <a:cubicBezTo>
                      <a:pt x="7750278" y="922266"/>
                      <a:pt x="7750498" y="930803"/>
                      <a:pt x="7750498" y="939340"/>
                    </a:cubicBezTo>
                    <a:lnTo>
                      <a:pt x="8073170" y="939340"/>
                    </a:lnTo>
                    <a:cubicBezTo>
                      <a:pt x="8073170" y="939340"/>
                      <a:pt x="8073170" y="938903"/>
                      <a:pt x="8073170" y="938684"/>
                    </a:cubicBezTo>
                    <a:close/>
                  </a:path>
                </a:pathLst>
              </a:custGeom>
              <a:solidFill>
                <a:schemeClr val="accent3">
                  <a:lumMod val="20000"/>
                  <a:lumOff val="80000"/>
                </a:schemeClr>
              </a:solidFill>
              <a:ln w="21877" cap="flat">
                <a:solidFill>
                  <a:schemeClr val="bg1"/>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1F21E6A3-04AA-D9C2-3BE2-EEA8A9E48C38}"/>
                  </a:ext>
                </a:extLst>
              </p:cNvPr>
              <p:cNvSpPr/>
              <p:nvPr/>
            </p:nvSpPr>
            <p:spPr>
              <a:xfrm>
                <a:off x="710265" y="1097083"/>
                <a:ext cx="10717859" cy="2598040"/>
              </a:xfrm>
              <a:custGeom>
                <a:avLst/>
                <a:gdLst>
                  <a:gd name="connsiteX0" fmla="*/ 7198845 w 8190943"/>
                  <a:gd name="connsiteY0" fmla="*/ 0 h 1985508"/>
                  <a:gd name="connsiteX1" fmla="*/ 6388441 w 8190943"/>
                  <a:gd name="connsiteY1" fmla="*/ 419431 h 1985508"/>
                  <a:gd name="connsiteX2" fmla="*/ 6388441 w 8190943"/>
                  <a:gd name="connsiteY2" fmla="*/ 419431 h 1985508"/>
                  <a:gd name="connsiteX3" fmla="*/ 6226886 w 8190943"/>
                  <a:gd name="connsiteY3" fmla="*/ 788950 h 1985508"/>
                  <a:gd name="connsiteX4" fmla="*/ 6207622 w 8190943"/>
                  <a:gd name="connsiteY4" fmla="*/ 936932 h 1985508"/>
                  <a:gd name="connsiteX5" fmla="*/ 6205871 w 8190943"/>
                  <a:gd name="connsiteY5" fmla="*/ 936932 h 1985508"/>
                  <a:gd name="connsiteX6" fmla="*/ 6205871 w 8190943"/>
                  <a:gd name="connsiteY6" fmla="*/ 992754 h 1985508"/>
                  <a:gd name="connsiteX7" fmla="*/ 6042345 w 8190943"/>
                  <a:gd name="connsiteY7" fmla="*/ 1387667 h 1985508"/>
                  <a:gd name="connsiteX8" fmla="*/ 5647432 w 8190943"/>
                  <a:gd name="connsiteY8" fmla="*/ 1551411 h 1985508"/>
                  <a:gd name="connsiteX9" fmla="*/ 5252519 w 8190943"/>
                  <a:gd name="connsiteY9" fmla="*/ 1387667 h 1985508"/>
                  <a:gd name="connsiteX10" fmla="*/ 5088775 w 8190943"/>
                  <a:gd name="connsiteY10" fmla="*/ 992754 h 1985508"/>
                  <a:gd name="connsiteX11" fmla="*/ 5088775 w 8190943"/>
                  <a:gd name="connsiteY11" fmla="*/ 936932 h 1985508"/>
                  <a:gd name="connsiteX12" fmla="*/ 5087023 w 8190943"/>
                  <a:gd name="connsiteY12" fmla="*/ 936932 h 1985508"/>
                  <a:gd name="connsiteX13" fmla="*/ 5067759 w 8190943"/>
                  <a:gd name="connsiteY13" fmla="*/ 789169 h 1985508"/>
                  <a:gd name="connsiteX14" fmla="*/ 4906204 w 8190943"/>
                  <a:gd name="connsiteY14" fmla="*/ 419649 h 1985508"/>
                  <a:gd name="connsiteX15" fmla="*/ 4906204 w 8190943"/>
                  <a:gd name="connsiteY15" fmla="*/ 419649 h 1985508"/>
                  <a:gd name="connsiteX16" fmla="*/ 4095800 w 8190943"/>
                  <a:gd name="connsiteY16" fmla="*/ 0 h 1985508"/>
                  <a:gd name="connsiteX17" fmla="*/ 3285397 w 8190943"/>
                  <a:gd name="connsiteY17" fmla="*/ 419431 h 1985508"/>
                  <a:gd name="connsiteX18" fmla="*/ 3285397 w 8190943"/>
                  <a:gd name="connsiteY18" fmla="*/ 419431 h 1985508"/>
                  <a:gd name="connsiteX19" fmla="*/ 3123841 w 8190943"/>
                  <a:gd name="connsiteY19" fmla="*/ 788950 h 1985508"/>
                  <a:gd name="connsiteX20" fmla="*/ 3104577 w 8190943"/>
                  <a:gd name="connsiteY20" fmla="*/ 936714 h 1985508"/>
                  <a:gd name="connsiteX21" fmla="*/ 3102826 w 8190943"/>
                  <a:gd name="connsiteY21" fmla="*/ 936714 h 1985508"/>
                  <a:gd name="connsiteX22" fmla="*/ 3102826 w 8190943"/>
                  <a:gd name="connsiteY22" fmla="*/ 992535 h 1985508"/>
                  <a:gd name="connsiteX23" fmla="*/ 2939300 w 8190943"/>
                  <a:gd name="connsiteY23" fmla="*/ 1387448 h 1985508"/>
                  <a:gd name="connsiteX24" fmla="*/ 2544387 w 8190943"/>
                  <a:gd name="connsiteY24" fmla="*/ 1551192 h 1985508"/>
                  <a:gd name="connsiteX25" fmla="*/ 2149474 w 8190943"/>
                  <a:gd name="connsiteY25" fmla="*/ 1387448 h 1985508"/>
                  <a:gd name="connsiteX26" fmla="*/ 1985730 w 8190943"/>
                  <a:gd name="connsiteY26" fmla="*/ 992535 h 1985508"/>
                  <a:gd name="connsiteX27" fmla="*/ 1985730 w 8190943"/>
                  <a:gd name="connsiteY27" fmla="*/ 936714 h 1985508"/>
                  <a:gd name="connsiteX28" fmla="*/ 1983978 w 8190943"/>
                  <a:gd name="connsiteY28" fmla="*/ 936714 h 1985508"/>
                  <a:gd name="connsiteX29" fmla="*/ 1964714 w 8190943"/>
                  <a:gd name="connsiteY29" fmla="*/ 788950 h 1985508"/>
                  <a:gd name="connsiteX30" fmla="*/ 1803159 w 8190943"/>
                  <a:gd name="connsiteY30" fmla="*/ 419431 h 1985508"/>
                  <a:gd name="connsiteX31" fmla="*/ 1803159 w 8190943"/>
                  <a:gd name="connsiteY31" fmla="*/ 419431 h 1985508"/>
                  <a:gd name="connsiteX32" fmla="*/ 992974 w 8190943"/>
                  <a:gd name="connsiteY32" fmla="*/ 0 h 1985508"/>
                  <a:gd name="connsiteX33" fmla="*/ 0 w 8190943"/>
                  <a:gd name="connsiteY33" fmla="*/ 992754 h 1985508"/>
                  <a:gd name="connsiteX34" fmla="*/ 0 w 8190943"/>
                  <a:gd name="connsiteY34" fmla="*/ 1048576 h 1985508"/>
                  <a:gd name="connsiteX35" fmla="*/ 434317 w 8190943"/>
                  <a:gd name="connsiteY35" fmla="*/ 1048576 h 1985508"/>
                  <a:gd name="connsiteX36" fmla="*/ 434317 w 8190943"/>
                  <a:gd name="connsiteY36" fmla="*/ 992754 h 1985508"/>
                  <a:gd name="connsiteX37" fmla="*/ 598061 w 8190943"/>
                  <a:gd name="connsiteY37" fmla="*/ 597842 h 1985508"/>
                  <a:gd name="connsiteX38" fmla="*/ 992974 w 8190943"/>
                  <a:gd name="connsiteY38" fmla="*/ 434316 h 1985508"/>
                  <a:gd name="connsiteX39" fmla="*/ 1387887 w 8190943"/>
                  <a:gd name="connsiteY39" fmla="*/ 597842 h 1985508"/>
                  <a:gd name="connsiteX40" fmla="*/ 1551413 w 8190943"/>
                  <a:gd name="connsiteY40" fmla="*/ 992754 h 1985508"/>
                  <a:gd name="connsiteX41" fmla="*/ 1551413 w 8190943"/>
                  <a:gd name="connsiteY41" fmla="*/ 1048576 h 1985508"/>
                  <a:gd name="connsiteX42" fmla="*/ 1553164 w 8190943"/>
                  <a:gd name="connsiteY42" fmla="*/ 1048576 h 1985508"/>
                  <a:gd name="connsiteX43" fmla="*/ 1572428 w 8190943"/>
                  <a:gd name="connsiteY43" fmla="*/ 1196559 h 1985508"/>
                  <a:gd name="connsiteX44" fmla="*/ 1733765 w 8190943"/>
                  <a:gd name="connsiteY44" fmla="*/ 1566078 h 1985508"/>
                  <a:gd name="connsiteX45" fmla="*/ 1733765 w 8190943"/>
                  <a:gd name="connsiteY45" fmla="*/ 1566078 h 1985508"/>
                  <a:gd name="connsiteX46" fmla="*/ 2544168 w 8190943"/>
                  <a:gd name="connsiteY46" fmla="*/ 1985509 h 1985508"/>
                  <a:gd name="connsiteX47" fmla="*/ 3354353 w 8190943"/>
                  <a:gd name="connsiteY47" fmla="*/ 1566078 h 1985508"/>
                  <a:gd name="connsiteX48" fmla="*/ 3354353 w 8190943"/>
                  <a:gd name="connsiteY48" fmla="*/ 1566078 h 1985508"/>
                  <a:gd name="connsiteX49" fmla="*/ 3515690 w 8190943"/>
                  <a:gd name="connsiteY49" fmla="*/ 1196559 h 1985508"/>
                  <a:gd name="connsiteX50" fmla="*/ 3534954 w 8190943"/>
                  <a:gd name="connsiteY50" fmla="*/ 1048576 h 1985508"/>
                  <a:gd name="connsiteX51" fmla="*/ 3536705 w 8190943"/>
                  <a:gd name="connsiteY51" fmla="*/ 1048576 h 1985508"/>
                  <a:gd name="connsiteX52" fmla="*/ 3536705 w 8190943"/>
                  <a:gd name="connsiteY52" fmla="*/ 992754 h 1985508"/>
                  <a:gd name="connsiteX53" fmla="*/ 3700449 w 8190943"/>
                  <a:gd name="connsiteY53" fmla="*/ 597842 h 1985508"/>
                  <a:gd name="connsiteX54" fmla="*/ 4095362 w 8190943"/>
                  <a:gd name="connsiteY54" fmla="*/ 434316 h 1985508"/>
                  <a:gd name="connsiteX55" fmla="*/ 4490275 w 8190943"/>
                  <a:gd name="connsiteY55" fmla="*/ 597842 h 1985508"/>
                  <a:gd name="connsiteX56" fmla="*/ 4653801 w 8190943"/>
                  <a:gd name="connsiteY56" fmla="*/ 992754 h 1985508"/>
                  <a:gd name="connsiteX57" fmla="*/ 4653801 w 8190943"/>
                  <a:gd name="connsiteY57" fmla="*/ 1048576 h 1985508"/>
                  <a:gd name="connsiteX58" fmla="*/ 4655552 w 8190943"/>
                  <a:gd name="connsiteY58" fmla="*/ 1048576 h 1985508"/>
                  <a:gd name="connsiteX59" fmla="*/ 4674817 w 8190943"/>
                  <a:gd name="connsiteY59" fmla="*/ 1196559 h 1985508"/>
                  <a:gd name="connsiteX60" fmla="*/ 4836372 w 8190943"/>
                  <a:gd name="connsiteY60" fmla="*/ 1566078 h 1985508"/>
                  <a:gd name="connsiteX61" fmla="*/ 4836372 w 8190943"/>
                  <a:gd name="connsiteY61" fmla="*/ 1566078 h 1985508"/>
                  <a:gd name="connsiteX62" fmla="*/ 5646776 w 8190943"/>
                  <a:gd name="connsiteY62" fmla="*/ 1985509 h 1985508"/>
                  <a:gd name="connsiteX63" fmla="*/ 6456960 w 8190943"/>
                  <a:gd name="connsiteY63" fmla="*/ 1566078 h 1985508"/>
                  <a:gd name="connsiteX64" fmla="*/ 6456960 w 8190943"/>
                  <a:gd name="connsiteY64" fmla="*/ 1566078 h 1985508"/>
                  <a:gd name="connsiteX65" fmla="*/ 6618515 w 8190943"/>
                  <a:gd name="connsiteY65" fmla="*/ 1196559 h 1985508"/>
                  <a:gd name="connsiteX66" fmla="*/ 6637780 w 8190943"/>
                  <a:gd name="connsiteY66" fmla="*/ 1048576 h 1985508"/>
                  <a:gd name="connsiteX67" fmla="*/ 6639531 w 8190943"/>
                  <a:gd name="connsiteY67" fmla="*/ 1048576 h 1985508"/>
                  <a:gd name="connsiteX68" fmla="*/ 6639531 w 8190943"/>
                  <a:gd name="connsiteY68" fmla="*/ 992754 h 1985508"/>
                  <a:gd name="connsiteX69" fmla="*/ 6803275 w 8190943"/>
                  <a:gd name="connsiteY69" fmla="*/ 597842 h 1985508"/>
                  <a:gd name="connsiteX70" fmla="*/ 7198188 w 8190943"/>
                  <a:gd name="connsiteY70" fmla="*/ 434316 h 1985508"/>
                  <a:gd name="connsiteX71" fmla="*/ 7593101 w 8190943"/>
                  <a:gd name="connsiteY71" fmla="*/ 597842 h 1985508"/>
                  <a:gd name="connsiteX72" fmla="*/ 7756627 w 8190943"/>
                  <a:gd name="connsiteY72" fmla="*/ 992754 h 1985508"/>
                  <a:gd name="connsiteX73" fmla="*/ 7756627 w 8190943"/>
                  <a:gd name="connsiteY73" fmla="*/ 1048576 h 1985508"/>
                  <a:gd name="connsiteX74" fmla="*/ 8190944 w 8190943"/>
                  <a:gd name="connsiteY74" fmla="*/ 1048576 h 1985508"/>
                  <a:gd name="connsiteX75" fmla="*/ 8190944 w 8190943"/>
                  <a:gd name="connsiteY75" fmla="*/ 992535 h 1985508"/>
                  <a:gd name="connsiteX76" fmla="*/ 7198188 w 8190943"/>
                  <a:gd name="connsiteY76" fmla="*/ 0 h 1985508"/>
                  <a:gd name="connsiteX77" fmla="*/ 7813106 w 8190943"/>
                  <a:gd name="connsiteY77" fmla="*/ 992754 h 1985508"/>
                  <a:gd name="connsiteX78" fmla="*/ 7813106 w 8190943"/>
                  <a:gd name="connsiteY78" fmla="*/ 992754 h 1985508"/>
                  <a:gd name="connsiteX79" fmla="*/ 7764945 w 8190943"/>
                  <a:gd name="connsiteY79" fmla="*/ 753705 h 1985508"/>
                  <a:gd name="connsiteX80" fmla="*/ 7542315 w 8190943"/>
                  <a:gd name="connsiteY80" fmla="*/ 483352 h 1985508"/>
                  <a:gd name="connsiteX81" fmla="*/ 7264737 w 8190943"/>
                  <a:gd name="connsiteY81" fmla="*/ 381997 h 1985508"/>
                  <a:gd name="connsiteX82" fmla="*/ 7241532 w 8190943"/>
                  <a:gd name="connsiteY82" fmla="*/ 380027 h 1985508"/>
                  <a:gd name="connsiteX83" fmla="*/ 7232119 w 8190943"/>
                  <a:gd name="connsiteY83" fmla="*/ 379370 h 1985508"/>
                  <a:gd name="connsiteX84" fmla="*/ 7198845 w 8190943"/>
                  <a:gd name="connsiteY84" fmla="*/ 378494 h 1985508"/>
                  <a:gd name="connsiteX85" fmla="*/ 7155063 w 8190943"/>
                  <a:gd name="connsiteY85" fmla="*/ 380246 h 1985508"/>
                  <a:gd name="connsiteX86" fmla="*/ 7145212 w 8190943"/>
                  <a:gd name="connsiteY86" fmla="*/ 380902 h 1985508"/>
                  <a:gd name="connsiteX87" fmla="*/ 7103182 w 8190943"/>
                  <a:gd name="connsiteY87" fmla="*/ 385937 h 1985508"/>
                  <a:gd name="connsiteX88" fmla="*/ 7097927 w 8190943"/>
                  <a:gd name="connsiteY88" fmla="*/ 386813 h 1985508"/>
                  <a:gd name="connsiteX89" fmla="*/ 7060494 w 8190943"/>
                  <a:gd name="connsiteY89" fmla="*/ 394256 h 1985508"/>
                  <a:gd name="connsiteX90" fmla="*/ 7051738 w 8190943"/>
                  <a:gd name="connsiteY90" fmla="*/ 396226 h 1985508"/>
                  <a:gd name="connsiteX91" fmla="*/ 7012115 w 8190943"/>
                  <a:gd name="connsiteY91" fmla="*/ 407391 h 1985508"/>
                  <a:gd name="connsiteX92" fmla="*/ 7004672 w 8190943"/>
                  <a:gd name="connsiteY92" fmla="*/ 409798 h 1985508"/>
                  <a:gd name="connsiteX93" fmla="*/ 6970523 w 8190943"/>
                  <a:gd name="connsiteY93" fmla="*/ 422276 h 1985508"/>
                  <a:gd name="connsiteX94" fmla="*/ 6963517 w 8190943"/>
                  <a:gd name="connsiteY94" fmla="*/ 424903 h 1985508"/>
                  <a:gd name="connsiteX95" fmla="*/ 6926521 w 8190943"/>
                  <a:gd name="connsiteY95" fmla="*/ 441759 h 1985508"/>
                  <a:gd name="connsiteX96" fmla="*/ 6918422 w 8190943"/>
                  <a:gd name="connsiteY96" fmla="*/ 445919 h 1985508"/>
                  <a:gd name="connsiteX97" fmla="*/ 6885804 w 8190943"/>
                  <a:gd name="connsiteY97" fmla="*/ 463869 h 1985508"/>
                  <a:gd name="connsiteX98" fmla="*/ 6881645 w 8190943"/>
                  <a:gd name="connsiteY98" fmla="*/ 466277 h 1985508"/>
                  <a:gd name="connsiteX99" fmla="*/ 6847714 w 8190943"/>
                  <a:gd name="connsiteY99" fmla="*/ 488387 h 1985508"/>
                  <a:gd name="connsiteX100" fmla="*/ 6840052 w 8190943"/>
                  <a:gd name="connsiteY100" fmla="*/ 493860 h 1985508"/>
                  <a:gd name="connsiteX101" fmla="*/ 6807654 w 8190943"/>
                  <a:gd name="connsiteY101" fmla="*/ 518597 h 1985508"/>
                  <a:gd name="connsiteX102" fmla="*/ 6806559 w 8190943"/>
                  <a:gd name="connsiteY102" fmla="*/ 519472 h 1985508"/>
                  <a:gd name="connsiteX103" fmla="*/ 6777006 w 8190943"/>
                  <a:gd name="connsiteY103" fmla="*/ 545741 h 1985508"/>
                  <a:gd name="connsiteX104" fmla="*/ 6770001 w 8190943"/>
                  <a:gd name="connsiteY104" fmla="*/ 552309 h 1985508"/>
                  <a:gd name="connsiteX105" fmla="*/ 6742199 w 8190943"/>
                  <a:gd name="connsiteY105" fmla="*/ 580986 h 1985508"/>
                  <a:gd name="connsiteX106" fmla="*/ 6738259 w 8190943"/>
                  <a:gd name="connsiteY106" fmla="*/ 585364 h 1985508"/>
                  <a:gd name="connsiteX107" fmla="*/ 6715274 w 8190943"/>
                  <a:gd name="connsiteY107" fmla="*/ 612946 h 1985508"/>
                  <a:gd name="connsiteX108" fmla="*/ 6709801 w 8190943"/>
                  <a:gd name="connsiteY108" fmla="*/ 619952 h 1985508"/>
                  <a:gd name="connsiteX109" fmla="*/ 6686597 w 8190943"/>
                  <a:gd name="connsiteY109" fmla="*/ 652350 h 1985508"/>
                  <a:gd name="connsiteX110" fmla="*/ 6681999 w 8190943"/>
                  <a:gd name="connsiteY110" fmla="*/ 659355 h 1985508"/>
                  <a:gd name="connsiteX111" fmla="*/ 6663611 w 8190943"/>
                  <a:gd name="connsiteY111" fmla="*/ 689565 h 1985508"/>
                  <a:gd name="connsiteX112" fmla="*/ 6659890 w 8190943"/>
                  <a:gd name="connsiteY112" fmla="*/ 696132 h 1985508"/>
                  <a:gd name="connsiteX113" fmla="*/ 6641720 w 8190943"/>
                  <a:gd name="connsiteY113" fmla="*/ 731814 h 1985508"/>
                  <a:gd name="connsiteX114" fmla="*/ 6637780 w 8190943"/>
                  <a:gd name="connsiteY114" fmla="*/ 740571 h 1985508"/>
                  <a:gd name="connsiteX115" fmla="*/ 6623551 w 8190943"/>
                  <a:gd name="connsiteY115" fmla="*/ 774940 h 1985508"/>
                  <a:gd name="connsiteX116" fmla="*/ 6586555 w 8190943"/>
                  <a:gd name="connsiteY116" fmla="*/ 936057 h 1985508"/>
                  <a:gd name="connsiteX117" fmla="*/ 6583928 w 8190943"/>
                  <a:gd name="connsiteY117" fmla="*/ 991660 h 1985508"/>
                  <a:gd name="connsiteX118" fmla="*/ 6583928 w 8190943"/>
                  <a:gd name="connsiteY118" fmla="*/ 991660 h 1985508"/>
                  <a:gd name="connsiteX119" fmla="*/ 6583928 w 8190943"/>
                  <a:gd name="connsiteY119" fmla="*/ 991660 h 1985508"/>
                  <a:gd name="connsiteX120" fmla="*/ 6583928 w 8190943"/>
                  <a:gd name="connsiteY120" fmla="*/ 991660 h 1985508"/>
                  <a:gd name="connsiteX121" fmla="*/ 6583928 w 8190943"/>
                  <a:gd name="connsiteY121" fmla="*/ 991660 h 1985508"/>
                  <a:gd name="connsiteX122" fmla="*/ 6582833 w 8190943"/>
                  <a:gd name="connsiteY122" fmla="*/ 1035880 h 1985508"/>
                  <a:gd name="connsiteX123" fmla="*/ 6582833 w 8190943"/>
                  <a:gd name="connsiteY123" fmla="*/ 1036536 h 1985508"/>
                  <a:gd name="connsiteX124" fmla="*/ 6582833 w 8190943"/>
                  <a:gd name="connsiteY124" fmla="*/ 1036755 h 1985508"/>
                  <a:gd name="connsiteX125" fmla="*/ 6582395 w 8190943"/>
                  <a:gd name="connsiteY125" fmla="*/ 1045512 h 1985508"/>
                  <a:gd name="connsiteX126" fmla="*/ 6582395 w 8190943"/>
                  <a:gd name="connsiteY126" fmla="*/ 1046606 h 1985508"/>
                  <a:gd name="connsiteX127" fmla="*/ 6582395 w 8190943"/>
                  <a:gd name="connsiteY127" fmla="*/ 1047482 h 1985508"/>
                  <a:gd name="connsiteX128" fmla="*/ 6582395 w 8190943"/>
                  <a:gd name="connsiteY128" fmla="*/ 1047482 h 1985508"/>
                  <a:gd name="connsiteX129" fmla="*/ 6579769 w 8190943"/>
                  <a:gd name="connsiteY129" fmla="*/ 1080975 h 1985508"/>
                  <a:gd name="connsiteX130" fmla="*/ 6579769 w 8190943"/>
                  <a:gd name="connsiteY130" fmla="*/ 1081851 h 1985508"/>
                  <a:gd name="connsiteX131" fmla="*/ 6578893 w 8190943"/>
                  <a:gd name="connsiteY131" fmla="*/ 1090826 h 1985508"/>
                  <a:gd name="connsiteX132" fmla="*/ 6578893 w 8190943"/>
                  <a:gd name="connsiteY132" fmla="*/ 1091483 h 1985508"/>
                  <a:gd name="connsiteX133" fmla="*/ 6565758 w 8190943"/>
                  <a:gd name="connsiteY133" fmla="*/ 1177076 h 1985508"/>
                  <a:gd name="connsiteX134" fmla="*/ 6565758 w 8190943"/>
                  <a:gd name="connsiteY134" fmla="*/ 1177514 h 1985508"/>
                  <a:gd name="connsiteX135" fmla="*/ 6564007 w 8190943"/>
                  <a:gd name="connsiteY135" fmla="*/ 1186051 h 1985508"/>
                  <a:gd name="connsiteX136" fmla="*/ 6564007 w 8190943"/>
                  <a:gd name="connsiteY136" fmla="*/ 1186708 h 1985508"/>
                  <a:gd name="connsiteX137" fmla="*/ 6556345 w 8190943"/>
                  <a:gd name="connsiteY137" fmla="*/ 1219982 h 1985508"/>
                  <a:gd name="connsiteX138" fmla="*/ 6556345 w 8190943"/>
                  <a:gd name="connsiteY138" fmla="*/ 1220420 h 1985508"/>
                  <a:gd name="connsiteX139" fmla="*/ 6554813 w 8190943"/>
                  <a:gd name="connsiteY139" fmla="*/ 1226331 h 1985508"/>
                  <a:gd name="connsiteX140" fmla="*/ 6553937 w 8190943"/>
                  <a:gd name="connsiteY140" fmla="*/ 1229614 h 1985508"/>
                  <a:gd name="connsiteX141" fmla="*/ 6553937 w 8190943"/>
                  <a:gd name="connsiteY141" fmla="*/ 1229833 h 1985508"/>
                  <a:gd name="connsiteX142" fmla="*/ 6528762 w 8190943"/>
                  <a:gd name="connsiteY142" fmla="*/ 1310830 h 1985508"/>
                  <a:gd name="connsiteX143" fmla="*/ 6528762 w 8190943"/>
                  <a:gd name="connsiteY143" fmla="*/ 1310830 h 1985508"/>
                  <a:gd name="connsiteX144" fmla="*/ 6525479 w 8190943"/>
                  <a:gd name="connsiteY144" fmla="*/ 1319367 h 1985508"/>
                  <a:gd name="connsiteX145" fmla="*/ 6525479 w 8190943"/>
                  <a:gd name="connsiteY145" fmla="*/ 1319586 h 1985508"/>
                  <a:gd name="connsiteX146" fmla="*/ 6513220 w 8190943"/>
                  <a:gd name="connsiteY146" fmla="*/ 1350452 h 1985508"/>
                  <a:gd name="connsiteX147" fmla="*/ 6513220 w 8190943"/>
                  <a:gd name="connsiteY147" fmla="*/ 1350452 h 1985508"/>
                  <a:gd name="connsiteX148" fmla="*/ 6509280 w 8190943"/>
                  <a:gd name="connsiteY148" fmla="*/ 1359866 h 1985508"/>
                  <a:gd name="connsiteX149" fmla="*/ 6509280 w 8190943"/>
                  <a:gd name="connsiteY149" fmla="*/ 1359866 h 1985508"/>
                  <a:gd name="connsiteX150" fmla="*/ 6492861 w 8190943"/>
                  <a:gd name="connsiteY150" fmla="*/ 1396205 h 1985508"/>
                  <a:gd name="connsiteX151" fmla="*/ 6492861 w 8190943"/>
                  <a:gd name="connsiteY151" fmla="*/ 1396642 h 1985508"/>
                  <a:gd name="connsiteX152" fmla="*/ 6492423 w 8190943"/>
                  <a:gd name="connsiteY152" fmla="*/ 1397518 h 1985508"/>
                  <a:gd name="connsiteX153" fmla="*/ 6492423 w 8190943"/>
                  <a:gd name="connsiteY153" fmla="*/ 1397518 h 1985508"/>
                  <a:gd name="connsiteX154" fmla="*/ 6473378 w 8190943"/>
                  <a:gd name="connsiteY154" fmla="*/ 1434733 h 1985508"/>
                  <a:gd name="connsiteX155" fmla="*/ 6473378 w 8190943"/>
                  <a:gd name="connsiteY155" fmla="*/ 1434733 h 1985508"/>
                  <a:gd name="connsiteX156" fmla="*/ 6468781 w 8190943"/>
                  <a:gd name="connsiteY156" fmla="*/ 1443051 h 1985508"/>
                  <a:gd name="connsiteX157" fmla="*/ 6468781 w 8190943"/>
                  <a:gd name="connsiteY157" fmla="*/ 1443051 h 1985508"/>
                  <a:gd name="connsiteX158" fmla="*/ 6452801 w 8190943"/>
                  <a:gd name="connsiteY158" fmla="*/ 1470853 h 1985508"/>
                  <a:gd name="connsiteX159" fmla="*/ 6452801 w 8190943"/>
                  <a:gd name="connsiteY159" fmla="*/ 1471072 h 1985508"/>
                  <a:gd name="connsiteX160" fmla="*/ 6452144 w 8190943"/>
                  <a:gd name="connsiteY160" fmla="*/ 1472166 h 1985508"/>
                  <a:gd name="connsiteX161" fmla="*/ 6447109 w 8190943"/>
                  <a:gd name="connsiteY161" fmla="*/ 1480485 h 1985508"/>
                  <a:gd name="connsiteX162" fmla="*/ 6447109 w 8190943"/>
                  <a:gd name="connsiteY162" fmla="*/ 1480485 h 1985508"/>
                  <a:gd name="connsiteX163" fmla="*/ 6427407 w 8190943"/>
                  <a:gd name="connsiteY163" fmla="*/ 1511351 h 1985508"/>
                  <a:gd name="connsiteX164" fmla="*/ 6426969 w 8190943"/>
                  <a:gd name="connsiteY164" fmla="*/ 1512227 h 1985508"/>
                  <a:gd name="connsiteX165" fmla="*/ 6426969 w 8190943"/>
                  <a:gd name="connsiteY165" fmla="*/ 1512227 h 1985508"/>
                  <a:gd name="connsiteX166" fmla="*/ 6425218 w 8190943"/>
                  <a:gd name="connsiteY166" fmla="*/ 1514853 h 1985508"/>
                  <a:gd name="connsiteX167" fmla="*/ 6425218 w 8190943"/>
                  <a:gd name="connsiteY167" fmla="*/ 1514853 h 1985508"/>
                  <a:gd name="connsiteX168" fmla="*/ 6424343 w 8190943"/>
                  <a:gd name="connsiteY168" fmla="*/ 1516167 h 1985508"/>
                  <a:gd name="connsiteX169" fmla="*/ 6424343 w 8190943"/>
                  <a:gd name="connsiteY169" fmla="*/ 1516167 h 1985508"/>
                  <a:gd name="connsiteX170" fmla="*/ 6424343 w 8190943"/>
                  <a:gd name="connsiteY170" fmla="*/ 1516167 h 1985508"/>
                  <a:gd name="connsiteX171" fmla="*/ 6419307 w 8190943"/>
                  <a:gd name="connsiteY171" fmla="*/ 1523172 h 1985508"/>
                  <a:gd name="connsiteX172" fmla="*/ 6394790 w 8190943"/>
                  <a:gd name="connsiteY172" fmla="*/ 1556884 h 1985508"/>
                  <a:gd name="connsiteX173" fmla="*/ 6383844 w 8190943"/>
                  <a:gd name="connsiteY173" fmla="*/ 1570894 h 1985508"/>
                  <a:gd name="connsiteX174" fmla="*/ 6362172 w 8190943"/>
                  <a:gd name="connsiteY174" fmla="*/ 1597382 h 1985508"/>
                  <a:gd name="connsiteX175" fmla="*/ 6349913 w 8190943"/>
                  <a:gd name="connsiteY175" fmla="*/ 1611393 h 1985508"/>
                  <a:gd name="connsiteX176" fmla="*/ 6333714 w 8190943"/>
                  <a:gd name="connsiteY176" fmla="*/ 1629124 h 1985508"/>
                  <a:gd name="connsiteX177" fmla="*/ 6325396 w 8190943"/>
                  <a:gd name="connsiteY177" fmla="*/ 1637662 h 1985508"/>
                  <a:gd name="connsiteX178" fmla="*/ 6314669 w 8190943"/>
                  <a:gd name="connsiteY178" fmla="*/ 1649045 h 1985508"/>
                  <a:gd name="connsiteX179" fmla="*/ 6277892 w 8190943"/>
                  <a:gd name="connsiteY179" fmla="*/ 1684508 h 1985508"/>
                  <a:gd name="connsiteX180" fmla="*/ 6273076 w 8190943"/>
                  <a:gd name="connsiteY180" fmla="*/ 1688668 h 1985508"/>
                  <a:gd name="connsiteX181" fmla="*/ 6238707 w 8190943"/>
                  <a:gd name="connsiteY181" fmla="*/ 1718002 h 1985508"/>
                  <a:gd name="connsiteX182" fmla="*/ 6225573 w 8190943"/>
                  <a:gd name="connsiteY182" fmla="*/ 1728290 h 1985508"/>
                  <a:gd name="connsiteX183" fmla="*/ 6197114 w 8190943"/>
                  <a:gd name="connsiteY183" fmla="*/ 1749743 h 1985508"/>
                  <a:gd name="connsiteX184" fmla="*/ 6182666 w 8190943"/>
                  <a:gd name="connsiteY184" fmla="*/ 1760032 h 1985508"/>
                  <a:gd name="connsiteX185" fmla="*/ 6152019 w 8190943"/>
                  <a:gd name="connsiteY185" fmla="*/ 1780391 h 1985508"/>
                  <a:gd name="connsiteX186" fmla="*/ 6139322 w 8190943"/>
                  <a:gd name="connsiteY186" fmla="*/ 1788490 h 1985508"/>
                  <a:gd name="connsiteX187" fmla="*/ 6094446 w 8190943"/>
                  <a:gd name="connsiteY187" fmla="*/ 1814540 h 1985508"/>
                  <a:gd name="connsiteX188" fmla="*/ 6091381 w 8190943"/>
                  <a:gd name="connsiteY188" fmla="*/ 1816073 h 1985508"/>
                  <a:gd name="connsiteX189" fmla="*/ 6048037 w 8190943"/>
                  <a:gd name="connsiteY189" fmla="*/ 1837745 h 1985508"/>
                  <a:gd name="connsiteX190" fmla="*/ 6033370 w 8190943"/>
                  <a:gd name="connsiteY190" fmla="*/ 1844312 h 1985508"/>
                  <a:gd name="connsiteX191" fmla="*/ 5999658 w 8190943"/>
                  <a:gd name="connsiteY191" fmla="*/ 1858760 h 1985508"/>
                  <a:gd name="connsiteX192" fmla="*/ 5983021 w 8190943"/>
                  <a:gd name="connsiteY192" fmla="*/ 1865327 h 1985508"/>
                  <a:gd name="connsiteX193" fmla="*/ 5947776 w 8190943"/>
                  <a:gd name="connsiteY193" fmla="*/ 1877805 h 1985508"/>
                  <a:gd name="connsiteX194" fmla="*/ 5932890 w 8190943"/>
                  <a:gd name="connsiteY194" fmla="*/ 1882840 h 1985508"/>
                  <a:gd name="connsiteX195" fmla="*/ 5882104 w 8190943"/>
                  <a:gd name="connsiteY195" fmla="*/ 1897507 h 1985508"/>
                  <a:gd name="connsiteX196" fmla="*/ 5880133 w 8190943"/>
                  <a:gd name="connsiteY196" fmla="*/ 1897945 h 1985508"/>
                  <a:gd name="connsiteX197" fmla="*/ 5837227 w 8190943"/>
                  <a:gd name="connsiteY197" fmla="*/ 1907796 h 1985508"/>
                  <a:gd name="connsiteX198" fmla="*/ 5830441 w 8190943"/>
                  <a:gd name="connsiteY198" fmla="*/ 1909109 h 1985508"/>
                  <a:gd name="connsiteX199" fmla="*/ 5813803 w 8190943"/>
                  <a:gd name="connsiteY199" fmla="*/ 1912174 h 1985508"/>
                  <a:gd name="connsiteX200" fmla="*/ 5784469 w 8190943"/>
                  <a:gd name="connsiteY200" fmla="*/ 1916771 h 1985508"/>
                  <a:gd name="connsiteX201" fmla="*/ 5777027 w 8190943"/>
                  <a:gd name="connsiteY201" fmla="*/ 1917866 h 1985508"/>
                  <a:gd name="connsiteX202" fmla="*/ 5757982 w 8190943"/>
                  <a:gd name="connsiteY202" fmla="*/ 1920274 h 1985508"/>
                  <a:gd name="connsiteX203" fmla="*/ 5735434 w 8190943"/>
                  <a:gd name="connsiteY203" fmla="*/ 1922463 h 1985508"/>
                  <a:gd name="connsiteX204" fmla="*/ 5720767 w 8190943"/>
                  <a:gd name="connsiteY204" fmla="*/ 1923776 h 1985508"/>
                  <a:gd name="connsiteX205" fmla="*/ 5703254 w 8190943"/>
                  <a:gd name="connsiteY205" fmla="*/ 1925090 h 1985508"/>
                  <a:gd name="connsiteX206" fmla="*/ 5691652 w 8190943"/>
                  <a:gd name="connsiteY206" fmla="*/ 1925528 h 1985508"/>
                  <a:gd name="connsiteX207" fmla="*/ 5650278 w 8190943"/>
                  <a:gd name="connsiteY207" fmla="*/ 1926841 h 1985508"/>
                  <a:gd name="connsiteX208" fmla="*/ 5648746 w 8190943"/>
                  <a:gd name="connsiteY208" fmla="*/ 1926841 h 1985508"/>
                  <a:gd name="connsiteX209" fmla="*/ 5646119 w 8190943"/>
                  <a:gd name="connsiteY209" fmla="*/ 1926841 h 1985508"/>
                  <a:gd name="connsiteX210" fmla="*/ 5594237 w 8190943"/>
                  <a:gd name="connsiteY210" fmla="*/ 1925309 h 1985508"/>
                  <a:gd name="connsiteX211" fmla="*/ 5575630 w 8190943"/>
                  <a:gd name="connsiteY211" fmla="*/ 1923995 h 1985508"/>
                  <a:gd name="connsiteX212" fmla="*/ 5570814 w 8190943"/>
                  <a:gd name="connsiteY212" fmla="*/ 1923557 h 1985508"/>
                  <a:gd name="connsiteX213" fmla="*/ 5539729 w 8190943"/>
                  <a:gd name="connsiteY213" fmla="*/ 1920712 h 1985508"/>
                  <a:gd name="connsiteX214" fmla="*/ 5519370 w 8190943"/>
                  <a:gd name="connsiteY214" fmla="*/ 1918085 h 1985508"/>
                  <a:gd name="connsiteX215" fmla="*/ 5484782 w 8190943"/>
                  <a:gd name="connsiteY215" fmla="*/ 1912612 h 1985508"/>
                  <a:gd name="connsiteX216" fmla="*/ 5466175 w 8190943"/>
                  <a:gd name="connsiteY216" fmla="*/ 1909328 h 1985508"/>
                  <a:gd name="connsiteX217" fmla="*/ 5444284 w 8190943"/>
                  <a:gd name="connsiteY217" fmla="*/ 1904512 h 1985508"/>
                  <a:gd name="connsiteX218" fmla="*/ 5421298 w 8190943"/>
                  <a:gd name="connsiteY218" fmla="*/ 1899259 h 1985508"/>
                  <a:gd name="connsiteX219" fmla="*/ 5412542 w 8190943"/>
                  <a:gd name="connsiteY219" fmla="*/ 1897069 h 1985508"/>
                  <a:gd name="connsiteX220" fmla="*/ 5374233 w 8190943"/>
                  <a:gd name="connsiteY220" fmla="*/ 1885905 h 1985508"/>
                  <a:gd name="connsiteX221" fmla="*/ 5365039 w 8190943"/>
                  <a:gd name="connsiteY221" fmla="*/ 1883278 h 1985508"/>
                  <a:gd name="connsiteX222" fmla="*/ 5347307 w 8190943"/>
                  <a:gd name="connsiteY222" fmla="*/ 1877368 h 1985508"/>
                  <a:gd name="connsiteX223" fmla="*/ 5315346 w 8190943"/>
                  <a:gd name="connsiteY223" fmla="*/ 1865984 h 1985508"/>
                  <a:gd name="connsiteX224" fmla="*/ 5296520 w 8190943"/>
                  <a:gd name="connsiteY224" fmla="*/ 1858541 h 1985508"/>
                  <a:gd name="connsiteX225" fmla="*/ 5278132 w 8190943"/>
                  <a:gd name="connsiteY225" fmla="*/ 1850661 h 1985508"/>
                  <a:gd name="connsiteX226" fmla="*/ 5265654 w 8190943"/>
                  <a:gd name="connsiteY226" fmla="*/ 1845407 h 1985508"/>
                  <a:gd name="connsiteX227" fmla="*/ 5248360 w 8190943"/>
                  <a:gd name="connsiteY227" fmla="*/ 1837526 h 1985508"/>
                  <a:gd name="connsiteX228" fmla="*/ 5210051 w 8190943"/>
                  <a:gd name="connsiteY228" fmla="*/ 1818262 h 1985508"/>
                  <a:gd name="connsiteX229" fmla="*/ 5202170 w 8190943"/>
                  <a:gd name="connsiteY229" fmla="*/ 1814103 h 1985508"/>
                  <a:gd name="connsiteX230" fmla="*/ 5158607 w 8190943"/>
                  <a:gd name="connsiteY230" fmla="*/ 1788709 h 1985508"/>
                  <a:gd name="connsiteX231" fmla="*/ 5143502 w 8190943"/>
                  <a:gd name="connsiteY231" fmla="*/ 1779077 h 1985508"/>
                  <a:gd name="connsiteX232" fmla="*/ 5127522 w 8190943"/>
                  <a:gd name="connsiteY232" fmla="*/ 1768570 h 1985508"/>
                  <a:gd name="connsiteX233" fmla="*/ 5115263 w 8190943"/>
                  <a:gd name="connsiteY233" fmla="*/ 1760470 h 1985508"/>
                  <a:gd name="connsiteX234" fmla="*/ 5099063 w 8190943"/>
                  <a:gd name="connsiteY234" fmla="*/ 1748868 h 1985508"/>
                  <a:gd name="connsiteX235" fmla="*/ 5072575 w 8190943"/>
                  <a:gd name="connsiteY235" fmla="*/ 1728947 h 1985508"/>
                  <a:gd name="connsiteX236" fmla="*/ 5057908 w 8190943"/>
                  <a:gd name="connsiteY236" fmla="*/ 1717345 h 1985508"/>
                  <a:gd name="connsiteX237" fmla="*/ 5042366 w 8190943"/>
                  <a:gd name="connsiteY237" fmla="*/ 1704210 h 1985508"/>
                  <a:gd name="connsiteX238" fmla="*/ 5026385 w 8190943"/>
                  <a:gd name="connsiteY238" fmla="*/ 1690638 h 1985508"/>
                  <a:gd name="connsiteX239" fmla="*/ 5018943 w 8190943"/>
                  <a:gd name="connsiteY239" fmla="*/ 1684070 h 1985508"/>
                  <a:gd name="connsiteX240" fmla="*/ 4982822 w 8190943"/>
                  <a:gd name="connsiteY240" fmla="*/ 1649264 h 1985508"/>
                  <a:gd name="connsiteX241" fmla="*/ 4970782 w 8190943"/>
                  <a:gd name="connsiteY241" fmla="*/ 1636567 h 1985508"/>
                  <a:gd name="connsiteX242" fmla="*/ 4951518 w 8190943"/>
                  <a:gd name="connsiteY242" fmla="*/ 1615552 h 1985508"/>
                  <a:gd name="connsiteX243" fmla="*/ 4947797 w 8190943"/>
                  <a:gd name="connsiteY243" fmla="*/ 1611393 h 1985508"/>
                  <a:gd name="connsiteX244" fmla="*/ 4934881 w 8190943"/>
                  <a:gd name="connsiteY244" fmla="*/ 1596507 h 1985508"/>
                  <a:gd name="connsiteX245" fmla="*/ 4922841 w 8190943"/>
                  <a:gd name="connsiteY245" fmla="*/ 1581621 h 1985508"/>
                  <a:gd name="connsiteX246" fmla="*/ 4914085 w 8190943"/>
                  <a:gd name="connsiteY246" fmla="*/ 1570894 h 1985508"/>
                  <a:gd name="connsiteX247" fmla="*/ 4902482 w 8190943"/>
                  <a:gd name="connsiteY247" fmla="*/ 1556008 h 1985508"/>
                  <a:gd name="connsiteX248" fmla="*/ 4879059 w 8190943"/>
                  <a:gd name="connsiteY248" fmla="*/ 1523610 h 1985508"/>
                  <a:gd name="connsiteX249" fmla="*/ 4873367 w 8190943"/>
                  <a:gd name="connsiteY249" fmla="*/ 1515729 h 1985508"/>
                  <a:gd name="connsiteX250" fmla="*/ 4873367 w 8190943"/>
                  <a:gd name="connsiteY250" fmla="*/ 1515729 h 1985508"/>
                  <a:gd name="connsiteX251" fmla="*/ 4873367 w 8190943"/>
                  <a:gd name="connsiteY251" fmla="*/ 1515729 h 1985508"/>
                  <a:gd name="connsiteX252" fmla="*/ 4872492 w 8190943"/>
                  <a:gd name="connsiteY252" fmla="*/ 1514416 h 1985508"/>
                  <a:gd name="connsiteX253" fmla="*/ 4872492 w 8190943"/>
                  <a:gd name="connsiteY253" fmla="*/ 1514416 h 1985508"/>
                  <a:gd name="connsiteX254" fmla="*/ 4871397 w 8190943"/>
                  <a:gd name="connsiteY254" fmla="*/ 1512664 h 1985508"/>
                  <a:gd name="connsiteX255" fmla="*/ 4870741 w 8190943"/>
                  <a:gd name="connsiteY255" fmla="*/ 1511789 h 1985508"/>
                  <a:gd name="connsiteX256" fmla="*/ 4850382 w 8190943"/>
                  <a:gd name="connsiteY256" fmla="*/ 1480047 h 1985508"/>
                  <a:gd name="connsiteX257" fmla="*/ 4850382 w 8190943"/>
                  <a:gd name="connsiteY257" fmla="*/ 1480047 h 1985508"/>
                  <a:gd name="connsiteX258" fmla="*/ 4845128 w 8190943"/>
                  <a:gd name="connsiteY258" fmla="*/ 1471290 h 1985508"/>
                  <a:gd name="connsiteX259" fmla="*/ 4845128 w 8190943"/>
                  <a:gd name="connsiteY259" fmla="*/ 1470853 h 1985508"/>
                  <a:gd name="connsiteX260" fmla="*/ 4845128 w 8190943"/>
                  <a:gd name="connsiteY260" fmla="*/ 1470634 h 1985508"/>
                  <a:gd name="connsiteX261" fmla="*/ 4828929 w 8190943"/>
                  <a:gd name="connsiteY261" fmla="*/ 1442394 h 1985508"/>
                  <a:gd name="connsiteX262" fmla="*/ 4828929 w 8190943"/>
                  <a:gd name="connsiteY262" fmla="*/ 1442394 h 1985508"/>
                  <a:gd name="connsiteX263" fmla="*/ 4824332 w 8190943"/>
                  <a:gd name="connsiteY263" fmla="*/ 1434295 h 1985508"/>
                  <a:gd name="connsiteX264" fmla="*/ 4824332 w 8190943"/>
                  <a:gd name="connsiteY264" fmla="*/ 1434295 h 1985508"/>
                  <a:gd name="connsiteX265" fmla="*/ 4805068 w 8190943"/>
                  <a:gd name="connsiteY265" fmla="*/ 1396861 h 1985508"/>
                  <a:gd name="connsiteX266" fmla="*/ 4805068 w 8190943"/>
                  <a:gd name="connsiteY266" fmla="*/ 1396861 h 1985508"/>
                  <a:gd name="connsiteX267" fmla="*/ 4804630 w 8190943"/>
                  <a:gd name="connsiteY267" fmla="*/ 1395986 h 1985508"/>
                  <a:gd name="connsiteX268" fmla="*/ 4804630 w 8190943"/>
                  <a:gd name="connsiteY268" fmla="*/ 1395986 h 1985508"/>
                  <a:gd name="connsiteX269" fmla="*/ 4787993 w 8190943"/>
                  <a:gd name="connsiteY269" fmla="*/ 1359209 h 1985508"/>
                  <a:gd name="connsiteX270" fmla="*/ 4787993 w 8190943"/>
                  <a:gd name="connsiteY270" fmla="*/ 1359209 h 1985508"/>
                  <a:gd name="connsiteX271" fmla="*/ 4786241 w 8190943"/>
                  <a:gd name="connsiteY271" fmla="*/ 1354831 h 1985508"/>
                  <a:gd name="connsiteX272" fmla="*/ 4784052 w 8190943"/>
                  <a:gd name="connsiteY272" fmla="*/ 1349577 h 1985508"/>
                  <a:gd name="connsiteX273" fmla="*/ 4784052 w 8190943"/>
                  <a:gd name="connsiteY273" fmla="*/ 1349577 h 1985508"/>
                  <a:gd name="connsiteX274" fmla="*/ 4771793 w 8190943"/>
                  <a:gd name="connsiteY274" fmla="*/ 1318492 h 1985508"/>
                  <a:gd name="connsiteX275" fmla="*/ 4771793 w 8190943"/>
                  <a:gd name="connsiteY275" fmla="*/ 1318492 h 1985508"/>
                  <a:gd name="connsiteX276" fmla="*/ 4768510 w 8190943"/>
                  <a:gd name="connsiteY276" fmla="*/ 1309735 h 1985508"/>
                  <a:gd name="connsiteX277" fmla="*/ 4768510 w 8190943"/>
                  <a:gd name="connsiteY277" fmla="*/ 1309735 h 1985508"/>
                  <a:gd name="connsiteX278" fmla="*/ 4743335 w 8190943"/>
                  <a:gd name="connsiteY278" fmla="*/ 1228739 h 1985508"/>
                  <a:gd name="connsiteX279" fmla="*/ 4743335 w 8190943"/>
                  <a:gd name="connsiteY279" fmla="*/ 1228739 h 1985508"/>
                  <a:gd name="connsiteX280" fmla="*/ 4740927 w 8190943"/>
                  <a:gd name="connsiteY280" fmla="*/ 1219107 h 1985508"/>
                  <a:gd name="connsiteX281" fmla="*/ 4740927 w 8190943"/>
                  <a:gd name="connsiteY281" fmla="*/ 1219107 h 1985508"/>
                  <a:gd name="connsiteX282" fmla="*/ 4733265 w 8190943"/>
                  <a:gd name="connsiteY282" fmla="*/ 1185395 h 1985508"/>
                  <a:gd name="connsiteX283" fmla="*/ 4733265 w 8190943"/>
                  <a:gd name="connsiteY283" fmla="*/ 1185395 h 1985508"/>
                  <a:gd name="connsiteX284" fmla="*/ 4731952 w 8190943"/>
                  <a:gd name="connsiteY284" fmla="*/ 1178827 h 1985508"/>
                  <a:gd name="connsiteX285" fmla="*/ 4731514 w 8190943"/>
                  <a:gd name="connsiteY285" fmla="*/ 1176419 h 1985508"/>
                  <a:gd name="connsiteX286" fmla="*/ 4731514 w 8190943"/>
                  <a:gd name="connsiteY286" fmla="*/ 1176419 h 1985508"/>
                  <a:gd name="connsiteX287" fmla="*/ 4718379 w 8190943"/>
                  <a:gd name="connsiteY287" fmla="*/ 1090388 h 1985508"/>
                  <a:gd name="connsiteX288" fmla="*/ 4718379 w 8190943"/>
                  <a:gd name="connsiteY288" fmla="*/ 1090388 h 1985508"/>
                  <a:gd name="connsiteX289" fmla="*/ 4718379 w 8190943"/>
                  <a:gd name="connsiteY289" fmla="*/ 1090169 h 1985508"/>
                  <a:gd name="connsiteX290" fmla="*/ 4717504 w 8190943"/>
                  <a:gd name="connsiteY290" fmla="*/ 1080756 h 1985508"/>
                  <a:gd name="connsiteX291" fmla="*/ 4717504 w 8190943"/>
                  <a:gd name="connsiteY291" fmla="*/ 1080756 h 1985508"/>
                  <a:gd name="connsiteX292" fmla="*/ 4714877 w 8190943"/>
                  <a:gd name="connsiteY292" fmla="*/ 1046606 h 1985508"/>
                  <a:gd name="connsiteX293" fmla="*/ 4714877 w 8190943"/>
                  <a:gd name="connsiteY293" fmla="*/ 1046606 h 1985508"/>
                  <a:gd name="connsiteX294" fmla="*/ 4714877 w 8190943"/>
                  <a:gd name="connsiteY294" fmla="*/ 1045074 h 1985508"/>
                  <a:gd name="connsiteX295" fmla="*/ 4714877 w 8190943"/>
                  <a:gd name="connsiteY295" fmla="*/ 1045074 h 1985508"/>
                  <a:gd name="connsiteX296" fmla="*/ 4714220 w 8190943"/>
                  <a:gd name="connsiteY296" fmla="*/ 1035442 h 1985508"/>
                  <a:gd name="connsiteX297" fmla="*/ 4714220 w 8190943"/>
                  <a:gd name="connsiteY297" fmla="*/ 1035442 h 1985508"/>
                  <a:gd name="connsiteX298" fmla="*/ 4713126 w 8190943"/>
                  <a:gd name="connsiteY298" fmla="*/ 990784 h 1985508"/>
                  <a:gd name="connsiteX299" fmla="*/ 4713126 w 8190943"/>
                  <a:gd name="connsiteY299" fmla="*/ 990784 h 1985508"/>
                  <a:gd name="connsiteX300" fmla="*/ 4710499 w 8190943"/>
                  <a:gd name="connsiteY300" fmla="*/ 934962 h 1985508"/>
                  <a:gd name="connsiteX301" fmla="*/ 4706120 w 8190943"/>
                  <a:gd name="connsiteY301" fmla="*/ 897310 h 1985508"/>
                  <a:gd name="connsiteX302" fmla="*/ 4700429 w 8190943"/>
                  <a:gd name="connsiteY302" fmla="*/ 865349 h 1985508"/>
                  <a:gd name="connsiteX303" fmla="*/ 4700429 w 8190943"/>
                  <a:gd name="connsiteY303" fmla="*/ 865349 h 1985508"/>
                  <a:gd name="connsiteX304" fmla="*/ 4673941 w 8190943"/>
                  <a:gd name="connsiteY304" fmla="*/ 774283 h 1985508"/>
                  <a:gd name="connsiteX305" fmla="*/ 4659493 w 8190943"/>
                  <a:gd name="connsiteY305" fmla="*/ 739695 h 1985508"/>
                  <a:gd name="connsiteX306" fmla="*/ 4655552 w 8190943"/>
                  <a:gd name="connsiteY306" fmla="*/ 731158 h 1985508"/>
                  <a:gd name="connsiteX307" fmla="*/ 4655552 w 8190943"/>
                  <a:gd name="connsiteY307" fmla="*/ 730939 h 1985508"/>
                  <a:gd name="connsiteX308" fmla="*/ 4646796 w 8190943"/>
                  <a:gd name="connsiteY308" fmla="*/ 713645 h 1985508"/>
                  <a:gd name="connsiteX309" fmla="*/ 4637383 w 8190943"/>
                  <a:gd name="connsiteY309" fmla="*/ 695256 h 1985508"/>
                  <a:gd name="connsiteX310" fmla="*/ 4633661 w 8190943"/>
                  <a:gd name="connsiteY310" fmla="*/ 688908 h 1985508"/>
                  <a:gd name="connsiteX311" fmla="*/ 4633223 w 8190943"/>
                  <a:gd name="connsiteY311" fmla="*/ 688251 h 1985508"/>
                  <a:gd name="connsiteX312" fmla="*/ 4615492 w 8190943"/>
                  <a:gd name="connsiteY312" fmla="*/ 658917 h 1985508"/>
                  <a:gd name="connsiteX313" fmla="*/ 4615054 w 8190943"/>
                  <a:gd name="connsiteY313" fmla="*/ 658261 h 1985508"/>
                  <a:gd name="connsiteX314" fmla="*/ 4610676 w 8190943"/>
                  <a:gd name="connsiteY314" fmla="*/ 651475 h 1985508"/>
                  <a:gd name="connsiteX315" fmla="*/ 4610457 w 8190943"/>
                  <a:gd name="connsiteY315" fmla="*/ 651037 h 1985508"/>
                  <a:gd name="connsiteX316" fmla="*/ 4597322 w 8190943"/>
                  <a:gd name="connsiteY316" fmla="*/ 632648 h 1985508"/>
                  <a:gd name="connsiteX317" fmla="*/ 4587471 w 8190943"/>
                  <a:gd name="connsiteY317" fmla="*/ 618857 h 1985508"/>
                  <a:gd name="connsiteX318" fmla="*/ 4581999 w 8190943"/>
                  <a:gd name="connsiteY318" fmla="*/ 612071 h 1985508"/>
                  <a:gd name="connsiteX319" fmla="*/ 4558794 w 8190943"/>
                  <a:gd name="connsiteY319" fmla="*/ 584050 h 1985508"/>
                  <a:gd name="connsiteX320" fmla="*/ 4555073 w 8190943"/>
                  <a:gd name="connsiteY320" fmla="*/ 579891 h 1985508"/>
                  <a:gd name="connsiteX321" fmla="*/ 4527052 w 8190943"/>
                  <a:gd name="connsiteY321" fmla="*/ 550995 h 1985508"/>
                  <a:gd name="connsiteX322" fmla="*/ 4520266 w 8190943"/>
                  <a:gd name="connsiteY322" fmla="*/ 544428 h 1985508"/>
                  <a:gd name="connsiteX323" fmla="*/ 4490495 w 8190943"/>
                  <a:gd name="connsiteY323" fmla="*/ 517940 h 1985508"/>
                  <a:gd name="connsiteX324" fmla="*/ 4489838 w 8190943"/>
                  <a:gd name="connsiteY324" fmla="*/ 517283 h 1985508"/>
                  <a:gd name="connsiteX325" fmla="*/ 4489838 w 8190943"/>
                  <a:gd name="connsiteY325" fmla="*/ 517283 h 1985508"/>
                  <a:gd name="connsiteX326" fmla="*/ 4468385 w 8190943"/>
                  <a:gd name="connsiteY326" fmla="*/ 500865 h 1985508"/>
                  <a:gd name="connsiteX327" fmla="*/ 4457658 w 8190943"/>
                  <a:gd name="connsiteY327" fmla="*/ 492546 h 1985508"/>
                  <a:gd name="connsiteX328" fmla="*/ 4449996 w 8190943"/>
                  <a:gd name="connsiteY328" fmla="*/ 487074 h 1985508"/>
                  <a:gd name="connsiteX329" fmla="*/ 4416065 w 8190943"/>
                  <a:gd name="connsiteY329" fmla="*/ 464964 h 1985508"/>
                  <a:gd name="connsiteX330" fmla="*/ 4412125 w 8190943"/>
                  <a:gd name="connsiteY330" fmla="*/ 462775 h 1985508"/>
                  <a:gd name="connsiteX331" fmla="*/ 4391985 w 8190943"/>
                  <a:gd name="connsiteY331" fmla="*/ 451172 h 1985508"/>
                  <a:gd name="connsiteX332" fmla="*/ 4379507 w 8190943"/>
                  <a:gd name="connsiteY332" fmla="*/ 444824 h 1985508"/>
                  <a:gd name="connsiteX333" fmla="*/ 4371626 w 8190943"/>
                  <a:gd name="connsiteY333" fmla="*/ 440665 h 1985508"/>
                  <a:gd name="connsiteX334" fmla="*/ 4334631 w 8190943"/>
                  <a:gd name="connsiteY334" fmla="*/ 423809 h 1985508"/>
                  <a:gd name="connsiteX335" fmla="*/ 4327845 w 8190943"/>
                  <a:gd name="connsiteY335" fmla="*/ 421182 h 1985508"/>
                  <a:gd name="connsiteX336" fmla="*/ 4293695 w 8190943"/>
                  <a:gd name="connsiteY336" fmla="*/ 408704 h 1985508"/>
                  <a:gd name="connsiteX337" fmla="*/ 4286252 w 8190943"/>
                  <a:gd name="connsiteY337" fmla="*/ 406296 h 1985508"/>
                  <a:gd name="connsiteX338" fmla="*/ 4246629 w 8190943"/>
                  <a:gd name="connsiteY338" fmla="*/ 395132 h 1985508"/>
                  <a:gd name="connsiteX339" fmla="*/ 4237873 w 8190943"/>
                  <a:gd name="connsiteY339" fmla="*/ 393161 h 1985508"/>
                  <a:gd name="connsiteX340" fmla="*/ 4200439 w 8190943"/>
                  <a:gd name="connsiteY340" fmla="*/ 385718 h 1985508"/>
                  <a:gd name="connsiteX341" fmla="*/ 4195185 w 8190943"/>
                  <a:gd name="connsiteY341" fmla="*/ 384843 h 1985508"/>
                  <a:gd name="connsiteX342" fmla="*/ 4153155 w 8190943"/>
                  <a:gd name="connsiteY342" fmla="*/ 379808 h 1985508"/>
                  <a:gd name="connsiteX343" fmla="*/ 4143304 w 8190943"/>
                  <a:gd name="connsiteY343" fmla="*/ 379151 h 1985508"/>
                  <a:gd name="connsiteX344" fmla="*/ 4099522 w 8190943"/>
                  <a:gd name="connsiteY344" fmla="*/ 377400 h 1985508"/>
                  <a:gd name="connsiteX345" fmla="*/ 4055740 w 8190943"/>
                  <a:gd name="connsiteY345" fmla="*/ 379151 h 1985508"/>
                  <a:gd name="connsiteX346" fmla="*/ 4045889 w 8190943"/>
                  <a:gd name="connsiteY346" fmla="*/ 379808 h 1985508"/>
                  <a:gd name="connsiteX347" fmla="*/ 4003858 w 8190943"/>
                  <a:gd name="connsiteY347" fmla="*/ 384843 h 1985508"/>
                  <a:gd name="connsiteX348" fmla="*/ 3998604 w 8190943"/>
                  <a:gd name="connsiteY348" fmla="*/ 385718 h 1985508"/>
                  <a:gd name="connsiteX349" fmla="*/ 3961171 w 8190943"/>
                  <a:gd name="connsiteY349" fmla="*/ 393161 h 1985508"/>
                  <a:gd name="connsiteX350" fmla="*/ 3952414 w 8190943"/>
                  <a:gd name="connsiteY350" fmla="*/ 395132 h 1985508"/>
                  <a:gd name="connsiteX351" fmla="*/ 3912792 w 8190943"/>
                  <a:gd name="connsiteY351" fmla="*/ 406296 h 1985508"/>
                  <a:gd name="connsiteX352" fmla="*/ 3905349 w 8190943"/>
                  <a:gd name="connsiteY352" fmla="*/ 408704 h 1985508"/>
                  <a:gd name="connsiteX353" fmla="*/ 3870980 w 8190943"/>
                  <a:gd name="connsiteY353" fmla="*/ 421182 h 1985508"/>
                  <a:gd name="connsiteX354" fmla="*/ 3864194 w 8190943"/>
                  <a:gd name="connsiteY354" fmla="*/ 423809 h 1985508"/>
                  <a:gd name="connsiteX355" fmla="*/ 3827198 w 8190943"/>
                  <a:gd name="connsiteY355" fmla="*/ 440665 h 1985508"/>
                  <a:gd name="connsiteX356" fmla="*/ 3819317 w 8190943"/>
                  <a:gd name="connsiteY356" fmla="*/ 444824 h 1985508"/>
                  <a:gd name="connsiteX357" fmla="*/ 3786481 w 8190943"/>
                  <a:gd name="connsiteY357" fmla="*/ 462993 h 1985508"/>
                  <a:gd name="connsiteX358" fmla="*/ 3782540 w 8190943"/>
                  <a:gd name="connsiteY358" fmla="*/ 465183 h 1985508"/>
                  <a:gd name="connsiteX359" fmla="*/ 3748610 w 8190943"/>
                  <a:gd name="connsiteY359" fmla="*/ 487292 h 1985508"/>
                  <a:gd name="connsiteX360" fmla="*/ 3740948 w 8190943"/>
                  <a:gd name="connsiteY360" fmla="*/ 492765 h 1985508"/>
                  <a:gd name="connsiteX361" fmla="*/ 3708549 w 8190943"/>
                  <a:gd name="connsiteY361" fmla="*/ 517721 h 1985508"/>
                  <a:gd name="connsiteX362" fmla="*/ 3707892 w 8190943"/>
                  <a:gd name="connsiteY362" fmla="*/ 518378 h 1985508"/>
                  <a:gd name="connsiteX363" fmla="*/ 3677902 w 8190943"/>
                  <a:gd name="connsiteY363" fmla="*/ 545085 h 1985508"/>
                  <a:gd name="connsiteX364" fmla="*/ 3671335 w 8190943"/>
                  <a:gd name="connsiteY364" fmla="*/ 551433 h 1985508"/>
                  <a:gd name="connsiteX365" fmla="*/ 3643314 w 8190943"/>
                  <a:gd name="connsiteY365" fmla="*/ 580548 h 1985508"/>
                  <a:gd name="connsiteX366" fmla="*/ 3639811 w 8190943"/>
                  <a:gd name="connsiteY366" fmla="*/ 584488 h 1985508"/>
                  <a:gd name="connsiteX367" fmla="*/ 3616169 w 8190943"/>
                  <a:gd name="connsiteY367" fmla="*/ 612728 h 1985508"/>
                  <a:gd name="connsiteX368" fmla="*/ 3610915 w 8190943"/>
                  <a:gd name="connsiteY368" fmla="*/ 619295 h 1985508"/>
                  <a:gd name="connsiteX369" fmla="*/ 3587492 w 8190943"/>
                  <a:gd name="connsiteY369" fmla="*/ 652131 h 1985508"/>
                  <a:gd name="connsiteX370" fmla="*/ 3583333 w 8190943"/>
                  <a:gd name="connsiteY370" fmla="*/ 658480 h 1985508"/>
                  <a:gd name="connsiteX371" fmla="*/ 3564506 w 8190943"/>
                  <a:gd name="connsiteY371" fmla="*/ 689784 h 1985508"/>
                  <a:gd name="connsiteX372" fmla="*/ 3561223 w 8190943"/>
                  <a:gd name="connsiteY372" fmla="*/ 695694 h 1985508"/>
                  <a:gd name="connsiteX373" fmla="*/ 3542834 w 8190943"/>
                  <a:gd name="connsiteY373" fmla="*/ 732033 h 1985508"/>
                  <a:gd name="connsiteX374" fmla="*/ 3539113 w 8190943"/>
                  <a:gd name="connsiteY374" fmla="*/ 740133 h 1985508"/>
                  <a:gd name="connsiteX375" fmla="*/ 3524227 w 8190943"/>
                  <a:gd name="connsiteY375" fmla="*/ 775815 h 1985508"/>
                  <a:gd name="connsiteX376" fmla="*/ 3487669 w 8190943"/>
                  <a:gd name="connsiteY376" fmla="*/ 936057 h 1985508"/>
                  <a:gd name="connsiteX377" fmla="*/ 3485042 w 8190943"/>
                  <a:gd name="connsiteY377" fmla="*/ 991222 h 1985508"/>
                  <a:gd name="connsiteX378" fmla="*/ 3485042 w 8190943"/>
                  <a:gd name="connsiteY378" fmla="*/ 991879 h 1985508"/>
                  <a:gd name="connsiteX379" fmla="*/ 3485042 w 8190943"/>
                  <a:gd name="connsiteY379" fmla="*/ 991879 h 1985508"/>
                  <a:gd name="connsiteX380" fmla="*/ 3485042 w 8190943"/>
                  <a:gd name="connsiteY380" fmla="*/ 991879 h 1985508"/>
                  <a:gd name="connsiteX381" fmla="*/ 3485042 w 8190943"/>
                  <a:gd name="connsiteY381" fmla="*/ 991879 h 1985508"/>
                  <a:gd name="connsiteX382" fmla="*/ 3483948 w 8190943"/>
                  <a:gd name="connsiteY382" fmla="*/ 1036099 h 1985508"/>
                  <a:gd name="connsiteX383" fmla="*/ 3483948 w 8190943"/>
                  <a:gd name="connsiteY383" fmla="*/ 1036099 h 1985508"/>
                  <a:gd name="connsiteX384" fmla="*/ 3483291 w 8190943"/>
                  <a:gd name="connsiteY384" fmla="*/ 1046387 h 1985508"/>
                  <a:gd name="connsiteX385" fmla="*/ 3483291 w 8190943"/>
                  <a:gd name="connsiteY385" fmla="*/ 1046387 h 1985508"/>
                  <a:gd name="connsiteX386" fmla="*/ 3483291 w 8190943"/>
                  <a:gd name="connsiteY386" fmla="*/ 1047263 h 1985508"/>
                  <a:gd name="connsiteX387" fmla="*/ 3483291 w 8190943"/>
                  <a:gd name="connsiteY387" fmla="*/ 1047263 h 1985508"/>
                  <a:gd name="connsiteX388" fmla="*/ 3480664 w 8190943"/>
                  <a:gd name="connsiteY388" fmla="*/ 1080756 h 1985508"/>
                  <a:gd name="connsiteX389" fmla="*/ 3480664 w 8190943"/>
                  <a:gd name="connsiteY389" fmla="*/ 1080756 h 1985508"/>
                  <a:gd name="connsiteX390" fmla="*/ 3479789 w 8190943"/>
                  <a:gd name="connsiteY390" fmla="*/ 1091045 h 1985508"/>
                  <a:gd name="connsiteX391" fmla="*/ 3479789 w 8190943"/>
                  <a:gd name="connsiteY391" fmla="*/ 1091045 h 1985508"/>
                  <a:gd name="connsiteX392" fmla="*/ 3466654 w 8190943"/>
                  <a:gd name="connsiteY392" fmla="*/ 1176638 h 1985508"/>
                  <a:gd name="connsiteX393" fmla="*/ 3466654 w 8190943"/>
                  <a:gd name="connsiteY393" fmla="*/ 1176638 h 1985508"/>
                  <a:gd name="connsiteX394" fmla="*/ 3464684 w 8190943"/>
                  <a:gd name="connsiteY394" fmla="*/ 1186051 h 1985508"/>
                  <a:gd name="connsiteX395" fmla="*/ 3464684 w 8190943"/>
                  <a:gd name="connsiteY395" fmla="*/ 1186051 h 1985508"/>
                  <a:gd name="connsiteX396" fmla="*/ 3457022 w 8190943"/>
                  <a:gd name="connsiteY396" fmla="*/ 1219107 h 1985508"/>
                  <a:gd name="connsiteX397" fmla="*/ 3457022 w 8190943"/>
                  <a:gd name="connsiteY397" fmla="*/ 1219107 h 1985508"/>
                  <a:gd name="connsiteX398" fmla="*/ 3454614 w 8190943"/>
                  <a:gd name="connsiteY398" fmla="*/ 1228739 h 1985508"/>
                  <a:gd name="connsiteX399" fmla="*/ 3454614 w 8190943"/>
                  <a:gd name="connsiteY399" fmla="*/ 1228739 h 1985508"/>
                  <a:gd name="connsiteX400" fmla="*/ 3429439 w 8190943"/>
                  <a:gd name="connsiteY400" fmla="*/ 1309735 h 1985508"/>
                  <a:gd name="connsiteX401" fmla="*/ 3429439 w 8190943"/>
                  <a:gd name="connsiteY401" fmla="*/ 1309735 h 1985508"/>
                  <a:gd name="connsiteX402" fmla="*/ 3428563 w 8190943"/>
                  <a:gd name="connsiteY402" fmla="*/ 1312362 h 1985508"/>
                  <a:gd name="connsiteX403" fmla="*/ 3426155 w 8190943"/>
                  <a:gd name="connsiteY403" fmla="*/ 1318711 h 1985508"/>
                  <a:gd name="connsiteX404" fmla="*/ 3426155 w 8190943"/>
                  <a:gd name="connsiteY404" fmla="*/ 1318711 h 1985508"/>
                  <a:gd name="connsiteX405" fmla="*/ 3413897 w 8190943"/>
                  <a:gd name="connsiteY405" fmla="*/ 1349577 h 1985508"/>
                  <a:gd name="connsiteX406" fmla="*/ 3413897 w 8190943"/>
                  <a:gd name="connsiteY406" fmla="*/ 1349577 h 1985508"/>
                  <a:gd name="connsiteX407" fmla="*/ 3409956 w 8190943"/>
                  <a:gd name="connsiteY407" fmla="*/ 1359209 h 1985508"/>
                  <a:gd name="connsiteX408" fmla="*/ 3409956 w 8190943"/>
                  <a:gd name="connsiteY408" fmla="*/ 1359209 h 1985508"/>
                  <a:gd name="connsiteX409" fmla="*/ 3393319 w 8190943"/>
                  <a:gd name="connsiteY409" fmla="*/ 1395767 h 1985508"/>
                  <a:gd name="connsiteX410" fmla="*/ 3392881 w 8190943"/>
                  <a:gd name="connsiteY410" fmla="*/ 1396861 h 1985508"/>
                  <a:gd name="connsiteX411" fmla="*/ 3373836 w 8190943"/>
                  <a:gd name="connsiteY411" fmla="*/ 1434295 h 1985508"/>
                  <a:gd name="connsiteX412" fmla="*/ 3373836 w 8190943"/>
                  <a:gd name="connsiteY412" fmla="*/ 1434295 h 1985508"/>
                  <a:gd name="connsiteX413" fmla="*/ 3369239 w 8190943"/>
                  <a:gd name="connsiteY413" fmla="*/ 1442613 h 1985508"/>
                  <a:gd name="connsiteX414" fmla="*/ 3369239 w 8190943"/>
                  <a:gd name="connsiteY414" fmla="*/ 1442613 h 1985508"/>
                  <a:gd name="connsiteX415" fmla="*/ 3353040 w 8190943"/>
                  <a:gd name="connsiteY415" fmla="*/ 1470634 h 1985508"/>
                  <a:gd name="connsiteX416" fmla="*/ 3353040 w 8190943"/>
                  <a:gd name="connsiteY416" fmla="*/ 1470634 h 1985508"/>
                  <a:gd name="connsiteX417" fmla="*/ 3349537 w 8190943"/>
                  <a:gd name="connsiteY417" fmla="*/ 1476325 h 1985508"/>
                  <a:gd name="connsiteX418" fmla="*/ 3347348 w 8190943"/>
                  <a:gd name="connsiteY418" fmla="*/ 1479828 h 1985508"/>
                  <a:gd name="connsiteX419" fmla="*/ 3347348 w 8190943"/>
                  <a:gd name="connsiteY419" fmla="*/ 1479828 h 1985508"/>
                  <a:gd name="connsiteX420" fmla="*/ 3327427 w 8190943"/>
                  <a:gd name="connsiteY420" fmla="*/ 1510913 h 1985508"/>
                  <a:gd name="connsiteX421" fmla="*/ 3326989 w 8190943"/>
                  <a:gd name="connsiteY421" fmla="*/ 1511789 h 1985508"/>
                  <a:gd name="connsiteX422" fmla="*/ 3325457 w 8190943"/>
                  <a:gd name="connsiteY422" fmla="*/ 1514197 h 1985508"/>
                  <a:gd name="connsiteX423" fmla="*/ 3325457 w 8190943"/>
                  <a:gd name="connsiteY423" fmla="*/ 1514197 h 1985508"/>
                  <a:gd name="connsiteX424" fmla="*/ 3324581 w 8190943"/>
                  <a:gd name="connsiteY424" fmla="*/ 1515510 h 1985508"/>
                  <a:gd name="connsiteX425" fmla="*/ 3324581 w 8190943"/>
                  <a:gd name="connsiteY425" fmla="*/ 1515510 h 1985508"/>
                  <a:gd name="connsiteX426" fmla="*/ 3324581 w 8190943"/>
                  <a:gd name="connsiteY426" fmla="*/ 1515510 h 1985508"/>
                  <a:gd name="connsiteX427" fmla="*/ 3319328 w 8190943"/>
                  <a:gd name="connsiteY427" fmla="*/ 1522953 h 1985508"/>
                  <a:gd name="connsiteX428" fmla="*/ 3295247 w 8190943"/>
                  <a:gd name="connsiteY428" fmla="*/ 1556227 h 1985508"/>
                  <a:gd name="connsiteX429" fmla="*/ 3284083 w 8190943"/>
                  <a:gd name="connsiteY429" fmla="*/ 1570456 h 1985508"/>
                  <a:gd name="connsiteX430" fmla="*/ 3262630 w 8190943"/>
                  <a:gd name="connsiteY430" fmla="*/ 1596726 h 1985508"/>
                  <a:gd name="connsiteX431" fmla="*/ 3250371 w 8190943"/>
                  <a:gd name="connsiteY431" fmla="*/ 1610955 h 1985508"/>
                  <a:gd name="connsiteX432" fmla="*/ 3232858 w 8190943"/>
                  <a:gd name="connsiteY432" fmla="*/ 1630000 h 1985508"/>
                  <a:gd name="connsiteX433" fmla="*/ 3226291 w 8190943"/>
                  <a:gd name="connsiteY433" fmla="*/ 1637224 h 1985508"/>
                  <a:gd name="connsiteX434" fmla="*/ 3215346 w 8190943"/>
                  <a:gd name="connsiteY434" fmla="*/ 1648826 h 1985508"/>
                  <a:gd name="connsiteX435" fmla="*/ 3198927 w 8190943"/>
                  <a:gd name="connsiteY435" fmla="*/ 1664807 h 1985508"/>
                  <a:gd name="connsiteX436" fmla="*/ 3178569 w 8190943"/>
                  <a:gd name="connsiteY436" fmla="*/ 1684070 h 1985508"/>
                  <a:gd name="connsiteX437" fmla="*/ 3173534 w 8190943"/>
                  <a:gd name="connsiteY437" fmla="*/ 1688449 h 1985508"/>
                  <a:gd name="connsiteX438" fmla="*/ 3139384 w 8190943"/>
                  <a:gd name="connsiteY438" fmla="*/ 1717564 h 1985508"/>
                  <a:gd name="connsiteX439" fmla="*/ 3126249 w 8190943"/>
                  <a:gd name="connsiteY439" fmla="*/ 1727852 h 1985508"/>
                  <a:gd name="connsiteX440" fmla="*/ 3097791 w 8190943"/>
                  <a:gd name="connsiteY440" fmla="*/ 1749306 h 1985508"/>
                  <a:gd name="connsiteX441" fmla="*/ 3083343 w 8190943"/>
                  <a:gd name="connsiteY441" fmla="*/ 1759594 h 1985508"/>
                  <a:gd name="connsiteX442" fmla="*/ 3052477 w 8190943"/>
                  <a:gd name="connsiteY442" fmla="*/ 1779953 h 1985508"/>
                  <a:gd name="connsiteX443" fmla="*/ 3039780 w 8190943"/>
                  <a:gd name="connsiteY443" fmla="*/ 1788052 h 1985508"/>
                  <a:gd name="connsiteX444" fmla="*/ 2994903 w 8190943"/>
                  <a:gd name="connsiteY444" fmla="*/ 1814103 h 1985508"/>
                  <a:gd name="connsiteX445" fmla="*/ 2992057 w 8190943"/>
                  <a:gd name="connsiteY445" fmla="*/ 1815635 h 1985508"/>
                  <a:gd name="connsiteX446" fmla="*/ 2948495 w 8190943"/>
                  <a:gd name="connsiteY446" fmla="*/ 1837526 h 1985508"/>
                  <a:gd name="connsiteX447" fmla="*/ 2934047 w 8190943"/>
                  <a:gd name="connsiteY447" fmla="*/ 1844093 h 1985508"/>
                  <a:gd name="connsiteX448" fmla="*/ 2900115 w 8190943"/>
                  <a:gd name="connsiteY448" fmla="*/ 1858541 h 1985508"/>
                  <a:gd name="connsiteX449" fmla="*/ 2883478 w 8190943"/>
                  <a:gd name="connsiteY449" fmla="*/ 1865109 h 1985508"/>
                  <a:gd name="connsiteX450" fmla="*/ 2848234 w 8190943"/>
                  <a:gd name="connsiteY450" fmla="*/ 1877805 h 1985508"/>
                  <a:gd name="connsiteX451" fmla="*/ 2833348 w 8190943"/>
                  <a:gd name="connsiteY451" fmla="*/ 1882840 h 1985508"/>
                  <a:gd name="connsiteX452" fmla="*/ 2782561 w 8190943"/>
                  <a:gd name="connsiteY452" fmla="*/ 1897507 h 1985508"/>
                  <a:gd name="connsiteX453" fmla="*/ 2780591 w 8190943"/>
                  <a:gd name="connsiteY453" fmla="*/ 1897945 h 1985508"/>
                  <a:gd name="connsiteX454" fmla="*/ 2737466 w 8190943"/>
                  <a:gd name="connsiteY454" fmla="*/ 1907796 h 1985508"/>
                  <a:gd name="connsiteX455" fmla="*/ 2730679 w 8190943"/>
                  <a:gd name="connsiteY455" fmla="*/ 1909109 h 1985508"/>
                  <a:gd name="connsiteX456" fmla="*/ 2714042 w 8190943"/>
                  <a:gd name="connsiteY456" fmla="*/ 1912174 h 1985508"/>
                  <a:gd name="connsiteX457" fmla="*/ 2677266 w 8190943"/>
                  <a:gd name="connsiteY457" fmla="*/ 1918085 h 1985508"/>
                  <a:gd name="connsiteX458" fmla="*/ 2658220 w 8190943"/>
                  <a:gd name="connsiteY458" fmla="*/ 1920493 h 1985508"/>
                  <a:gd name="connsiteX459" fmla="*/ 2635673 w 8190943"/>
                  <a:gd name="connsiteY459" fmla="*/ 1922682 h 1985508"/>
                  <a:gd name="connsiteX460" fmla="*/ 2620787 w 8190943"/>
                  <a:gd name="connsiteY460" fmla="*/ 1923995 h 1985508"/>
                  <a:gd name="connsiteX461" fmla="*/ 2603274 w 8190943"/>
                  <a:gd name="connsiteY461" fmla="*/ 1925309 h 1985508"/>
                  <a:gd name="connsiteX462" fmla="*/ 2597801 w 8190943"/>
                  <a:gd name="connsiteY462" fmla="*/ 1925309 h 1985508"/>
                  <a:gd name="connsiteX463" fmla="*/ 2550298 w 8190943"/>
                  <a:gd name="connsiteY463" fmla="*/ 1926841 h 1985508"/>
                  <a:gd name="connsiteX464" fmla="*/ 2548766 w 8190943"/>
                  <a:gd name="connsiteY464" fmla="*/ 1926841 h 1985508"/>
                  <a:gd name="connsiteX465" fmla="*/ 2546139 w 8190943"/>
                  <a:gd name="connsiteY465" fmla="*/ 1926841 h 1985508"/>
                  <a:gd name="connsiteX466" fmla="*/ 2494257 w 8190943"/>
                  <a:gd name="connsiteY466" fmla="*/ 1925309 h 1985508"/>
                  <a:gd name="connsiteX467" fmla="*/ 2475650 w 8190943"/>
                  <a:gd name="connsiteY467" fmla="*/ 1923995 h 1985508"/>
                  <a:gd name="connsiteX468" fmla="*/ 2439748 w 8190943"/>
                  <a:gd name="connsiteY468" fmla="*/ 1920493 h 1985508"/>
                  <a:gd name="connsiteX469" fmla="*/ 2419390 w 8190943"/>
                  <a:gd name="connsiteY469" fmla="*/ 1917866 h 1985508"/>
                  <a:gd name="connsiteX470" fmla="*/ 2413260 w 8190943"/>
                  <a:gd name="connsiteY470" fmla="*/ 1916990 h 1985508"/>
                  <a:gd name="connsiteX471" fmla="*/ 2384583 w 8190943"/>
                  <a:gd name="connsiteY471" fmla="*/ 1912393 h 1985508"/>
                  <a:gd name="connsiteX472" fmla="*/ 2365976 w 8190943"/>
                  <a:gd name="connsiteY472" fmla="*/ 1909109 h 1985508"/>
                  <a:gd name="connsiteX473" fmla="*/ 2328761 w 8190943"/>
                  <a:gd name="connsiteY473" fmla="*/ 1900791 h 1985508"/>
                  <a:gd name="connsiteX474" fmla="*/ 2321099 w 8190943"/>
                  <a:gd name="connsiteY474" fmla="*/ 1899040 h 1985508"/>
                  <a:gd name="connsiteX475" fmla="*/ 2312781 w 8190943"/>
                  <a:gd name="connsiteY475" fmla="*/ 1897069 h 1985508"/>
                  <a:gd name="connsiteX476" fmla="*/ 2265059 w 8190943"/>
                  <a:gd name="connsiteY476" fmla="*/ 1883278 h 1985508"/>
                  <a:gd name="connsiteX477" fmla="*/ 2247546 w 8190943"/>
                  <a:gd name="connsiteY477" fmla="*/ 1877368 h 1985508"/>
                  <a:gd name="connsiteX478" fmla="*/ 2224122 w 8190943"/>
                  <a:gd name="connsiteY478" fmla="*/ 1869049 h 1985508"/>
                  <a:gd name="connsiteX479" fmla="*/ 2215366 w 8190943"/>
                  <a:gd name="connsiteY479" fmla="*/ 1865984 h 1985508"/>
                  <a:gd name="connsiteX480" fmla="*/ 2196540 w 8190943"/>
                  <a:gd name="connsiteY480" fmla="*/ 1858541 h 1985508"/>
                  <a:gd name="connsiteX481" fmla="*/ 2193694 w 8190943"/>
                  <a:gd name="connsiteY481" fmla="*/ 1857447 h 1985508"/>
                  <a:gd name="connsiteX482" fmla="*/ 2165674 w 8190943"/>
                  <a:gd name="connsiteY482" fmla="*/ 1845407 h 1985508"/>
                  <a:gd name="connsiteX483" fmla="*/ 2148599 w 8190943"/>
                  <a:gd name="connsiteY483" fmla="*/ 1837745 h 1985508"/>
                  <a:gd name="connsiteX484" fmla="*/ 2110071 w 8190943"/>
                  <a:gd name="connsiteY484" fmla="*/ 1818481 h 1985508"/>
                  <a:gd name="connsiteX485" fmla="*/ 2102409 w 8190943"/>
                  <a:gd name="connsiteY485" fmla="*/ 1814540 h 1985508"/>
                  <a:gd name="connsiteX486" fmla="*/ 2097374 w 8190943"/>
                  <a:gd name="connsiteY486" fmla="*/ 1811695 h 1985508"/>
                  <a:gd name="connsiteX487" fmla="*/ 2058627 w 8190943"/>
                  <a:gd name="connsiteY487" fmla="*/ 1789147 h 1985508"/>
                  <a:gd name="connsiteX488" fmla="*/ 2043741 w 8190943"/>
                  <a:gd name="connsiteY488" fmla="*/ 1779515 h 1985508"/>
                  <a:gd name="connsiteX489" fmla="*/ 2015283 w 8190943"/>
                  <a:gd name="connsiteY489" fmla="*/ 1760689 h 1985508"/>
                  <a:gd name="connsiteX490" fmla="*/ 1999302 w 8190943"/>
                  <a:gd name="connsiteY490" fmla="*/ 1749306 h 1985508"/>
                  <a:gd name="connsiteX491" fmla="*/ 1975222 w 8190943"/>
                  <a:gd name="connsiteY491" fmla="*/ 1731136 h 1985508"/>
                  <a:gd name="connsiteX492" fmla="*/ 1972595 w 8190943"/>
                  <a:gd name="connsiteY492" fmla="*/ 1729166 h 1985508"/>
                  <a:gd name="connsiteX493" fmla="*/ 1957928 w 8190943"/>
                  <a:gd name="connsiteY493" fmla="*/ 1717783 h 1985508"/>
                  <a:gd name="connsiteX494" fmla="*/ 1940415 w 8190943"/>
                  <a:gd name="connsiteY494" fmla="*/ 1702897 h 1985508"/>
                  <a:gd name="connsiteX495" fmla="*/ 1926405 w 8190943"/>
                  <a:gd name="connsiteY495" fmla="*/ 1690857 h 1985508"/>
                  <a:gd name="connsiteX496" fmla="*/ 1919181 w 8190943"/>
                  <a:gd name="connsiteY496" fmla="*/ 1684508 h 1985508"/>
                  <a:gd name="connsiteX497" fmla="*/ 1918087 w 8190943"/>
                  <a:gd name="connsiteY497" fmla="*/ 1683414 h 1985508"/>
                  <a:gd name="connsiteX498" fmla="*/ 1883061 w 8190943"/>
                  <a:gd name="connsiteY498" fmla="*/ 1649702 h 1985508"/>
                  <a:gd name="connsiteX499" fmla="*/ 1871240 w 8190943"/>
                  <a:gd name="connsiteY499" fmla="*/ 1637224 h 1985508"/>
                  <a:gd name="connsiteX500" fmla="*/ 1848036 w 8190943"/>
                  <a:gd name="connsiteY500" fmla="*/ 1612049 h 1985508"/>
                  <a:gd name="connsiteX501" fmla="*/ 1835120 w 8190943"/>
                  <a:gd name="connsiteY501" fmla="*/ 1597163 h 1985508"/>
                  <a:gd name="connsiteX502" fmla="*/ 1814105 w 8190943"/>
                  <a:gd name="connsiteY502" fmla="*/ 1571551 h 1985508"/>
                  <a:gd name="connsiteX503" fmla="*/ 1802502 w 8190943"/>
                  <a:gd name="connsiteY503" fmla="*/ 1556884 h 1985508"/>
                  <a:gd name="connsiteX504" fmla="*/ 1778860 w 8190943"/>
                  <a:gd name="connsiteY504" fmla="*/ 1524267 h 1985508"/>
                  <a:gd name="connsiteX505" fmla="*/ 1773387 w 8190943"/>
                  <a:gd name="connsiteY505" fmla="*/ 1516605 h 1985508"/>
                  <a:gd name="connsiteX506" fmla="*/ 1773387 w 8190943"/>
                  <a:gd name="connsiteY506" fmla="*/ 1516605 h 1985508"/>
                  <a:gd name="connsiteX507" fmla="*/ 1773387 w 8190943"/>
                  <a:gd name="connsiteY507" fmla="*/ 1516605 h 1985508"/>
                  <a:gd name="connsiteX508" fmla="*/ 1772512 w 8190943"/>
                  <a:gd name="connsiteY508" fmla="*/ 1515291 h 1985508"/>
                  <a:gd name="connsiteX509" fmla="*/ 1772512 w 8190943"/>
                  <a:gd name="connsiteY509" fmla="*/ 1515291 h 1985508"/>
                  <a:gd name="connsiteX510" fmla="*/ 1771417 w 8190943"/>
                  <a:gd name="connsiteY510" fmla="*/ 1513540 h 1985508"/>
                  <a:gd name="connsiteX511" fmla="*/ 1770760 w 8190943"/>
                  <a:gd name="connsiteY511" fmla="*/ 1512664 h 1985508"/>
                  <a:gd name="connsiteX512" fmla="*/ 1750402 w 8190943"/>
                  <a:gd name="connsiteY512" fmla="*/ 1480923 h 1985508"/>
                  <a:gd name="connsiteX513" fmla="*/ 1750402 w 8190943"/>
                  <a:gd name="connsiteY513" fmla="*/ 1480923 h 1985508"/>
                  <a:gd name="connsiteX514" fmla="*/ 1744929 w 8190943"/>
                  <a:gd name="connsiteY514" fmla="*/ 1471947 h 1985508"/>
                  <a:gd name="connsiteX515" fmla="*/ 1744929 w 8190943"/>
                  <a:gd name="connsiteY515" fmla="*/ 1471728 h 1985508"/>
                  <a:gd name="connsiteX516" fmla="*/ 1728730 w 8190943"/>
                  <a:gd name="connsiteY516" fmla="*/ 1443489 h 1985508"/>
                  <a:gd name="connsiteX517" fmla="*/ 1728730 w 8190943"/>
                  <a:gd name="connsiteY517" fmla="*/ 1443270 h 1985508"/>
                  <a:gd name="connsiteX518" fmla="*/ 1726979 w 8190943"/>
                  <a:gd name="connsiteY518" fmla="*/ 1440205 h 1985508"/>
                  <a:gd name="connsiteX519" fmla="*/ 1724133 w 8190943"/>
                  <a:gd name="connsiteY519" fmla="*/ 1435170 h 1985508"/>
                  <a:gd name="connsiteX520" fmla="*/ 1724133 w 8190943"/>
                  <a:gd name="connsiteY520" fmla="*/ 1435170 h 1985508"/>
                  <a:gd name="connsiteX521" fmla="*/ 1705088 w 8190943"/>
                  <a:gd name="connsiteY521" fmla="*/ 1397737 h 1985508"/>
                  <a:gd name="connsiteX522" fmla="*/ 1705088 w 8190943"/>
                  <a:gd name="connsiteY522" fmla="*/ 1397737 h 1985508"/>
                  <a:gd name="connsiteX523" fmla="*/ 1704650 w 8190943"/>
                  <a:gd name="connsiteY523" fmla="*/ 1396642 h 1985508"/>
                  <a:gd name="connsiteX524" fmla="*/ 1704650 w 8190943"/>
                  <a:gd name="connsiteY524" fmla="*/ 1396642 h 1985508"/>
                  <a:gd name="connsiteX525" fmla="*/ 1688232 w 8190943"/>
                  <a:gd name="connsiteY525" fmla="*/ 1360303 h 1985508"/>
                  <a:gd name="connsiteX526" fmla="*/ 1688232 w 8190943"/>
                  <a:gd name="connsiteY526" fmla="*/ 1360303 h 1985508"/>
                  <a:gd name="connsiteX527" fmla="*/ 1686261 w 8190943"/>
                  <a:gd name="connsiteY527" fmla="*/ 1355487 h 1985508"/>
                  <a:gd name="connsiteX528" fmla="*/ 1684072 w 8190943"/>
                  <a:gd name="connsiteY528" fmla="*/ 1350452 h 1985508"/>
                  <a:gd name="connsiteX529" fmla="*/ 1672032 w 8190943"/>
                  <a:gd name="connsiteY529" fmla="*/ 1319805 h 1985508"/>
                  <a:gd name="connsiteX530" fmla="*/ 1668530 w 8190943"/>
                  <a:gd name="connsiteY530" fmla="*/ 1310392 h 1985508"/>
                  <a:gd name="connsiteX531" fmla="*/ 1643355 w 8190943"/>
                  <a:gd name="connsiteY531" fmla="*/ 1229833 h 1985508"/>
                  <a:gd name="connsiteX532" fmla="*/ 1643355 w 8190943"/>
                  <a:gd name="connsiteY532" fmla="*/ 1229833 h 1985508"/>
                  <a:gd name="connsiteX533" fmla="*/ 1641385 w 8190943"/>
                  <a:gd name="connsiteY533" fmla="*/ 1221734 h 1985508"/>
                  <a:gd name="connsiteX534" fmla="*/ 1640728 w 8190943"/>
                  <a:gd name="connsiteY534" fmla="*/ 1219326 h 1985508"/>
                  <a:gd name="connsiteX535" fmla="*/ 1640728 w 8190943"/>
                  <a:gd name="connsiteY535" fmla="*/ 1219326 h 1985508"/>
                  <a:gd name="connsiteX536" fmla="*/ 1633285 w 8190943"/>
                  <a:gd name="connsiteY536" fmla="*/ 1186927 h 1985508"/>
                  <a:gd name="connsiteX537" fmla="*/ 1633285 w 8190943"/>
                  <a:gd name="connsiteY537" fmla="*/ 1186927 h 1985508"/>
                  <a:gd name="connsiteX538" fmla="*/ 1631096 w 8190943"/>
                  <a:gd name="connsiteY538" fmla="*/ 1176857 h 1985508"/>
                  <a:gd name="connsiteX539" fmla="*/ 1631096 w 8190943"/>
                  <a:gd name="connsiteY539" fmla="*/ 1176857 h 1985508"/>
                  <a:gd name="connsiteX540" fmla="*/ 1618180 w 8190943"/>
                  <a:gd name="connsiteY540" fmla="*/ 1091701 h 1985508"/>
                  <a:gd name="connsiteX541" fmla="*/ 1618180 w 8190943"/>
                  <a:gd name="connsiteY541" fmla="*/ 1091701 h 1985508"/>
                  <a:gd name="connsiteX542" fmla="*/ 1617086 w 8190943"/>
                  <a:gd name="connsiteY542" fmla="*/ 1080537 h 1985508"/>
                  <a:gd name="connsiteX543" fmla="*/ 1617086 w 8190943"/>
                  <a:gd name="connsiteY543" fmla="*/ 1080537 h 1985508"/>
                  <a:gd name="connsiteX544" fmla="*/ 1614459 w 8190943"/>
                  <a:gd name="connsiteY544" fmla="*/ 1047482 h 1985508"/>
                  <a:gd name="connsiteX545" fmla="*/ 1614459 w 8190943"/>
                  <a:gd name="connsiteY545" fmla="*/ 1047482 h 1985508"/>
                  <a:gd name="connsiteX546" fmla="*/ 1614459 w 8190943"/>
                  <a:gd name="connsiteY546" fmla="*/ 1047044 h 1985508"/>
                  <a:gd name="connsiteX547" fmla="*/ 1614459 w 8190943"/>
                  <a:gd name="connsiteY547" fmla="*/ 1047044 h 1985508"/>
                  <a:gd name="connsiteX548" fmla="*/ 1613802 w 8190943"/>
                  <a:gd name="connsiteY548" fmla="*/ 1035880 h 1985508"/>
                  <a:gd name="connsiteX549" fmla="*/ 1613802 w 8190943"/>
                  <a:gd name="connsiteY549" fmla="*/ 1035880 h 1985508"/>
                  <a:gd name="connsiteX550" fmla="*/ 1612708 w 8190943"/>
                  <a:gd name="connsiteY550" fmla="*/ 991879 h 1985508"/>
                  <a:gd name="connsiteX551" fmla="*/ 1612708 w 8190943"/>
                  <a:gd name="connsiteY551" fmla="*/ 991879 h 1985508"/>
                  <a:gd name="connsiteX552" fmla="*/ 1610081 w 8190943"/>
                  <a:gd name="connsiteY552" fmla="*/ 936057 h 1985508"/>
                  <a:gd name="connsiteX553" fmla="*/ 998447 w 8190943"/>
                  <a:gd name="connsiteY553" fmla="*/ 377619 h 1985508"/>
                  <a:gd name="connsiteX554" fmla="*/ 439352 w 8190943"/>
                  <a:gd name="connsiteY554" fmla="*/ 737068 h 1985508"/>
                  <a:gd name="connsiteX555" fmla="*/ 383968 w 8190943"/>
                  <a:gd name="connsiteY555" fmla="*/ 991660 h 1985508"/>
                  <a:gd name="connsiteX556" fmla="*/ 322673 w 8190943"/>
                  <a:gd name="connsiteY556" fmla="*/ 991660 h 1985508"/>
                  <a:gd name="connsiteX557" fmla="*/ 290493 w 8190943"/>
                  <a:gd name="connsiteY557" fmla="*/ 935838 h 1985508"/>
                  <a:gd name="connsiteX558" fmla="*/ 221318 w 8190943"/>
                  <a:gd name="connsiteY558" fmla="*/ 816094 h 1985508"/>
                  <a:gd name="connsiteX559" fmla="*/ 152142 w 8190943"/>
                  <a:gd name="connsiteY559" fmla="*/ 935838 h 1985508"/>
                  <a:gd name="connsiteX560" fmla="*/ 119963 w 8190943"/>
                  <a:gd name="connsiteY560" fmla="*/ 991660 h 1985508"/>
                  <a:gd name="connsiteX561" fmla="*/ 55822 w 8190943"/>
                  <a:gd name="connsiteY561" fmla="*/ 991660 h 1985508"/>
                  <a:gd name="connsiteX562" fmla="*/ 57573 w 8190943"/>
                  <a:gd name="connsiteY562" fmla="*/ 935838 h 1985508"/>
                  <a:gd name="connsiteX563" fmla="*/ 992974 w 8190943"/>
                  <a:gd name="connsiteY563" fmla="*/ 55822 h 1985508"/>
                  <a:gd name="connsiteX564" fmla="*/ 1006109 w 8190943"/>
                  <a:gd name="connsiteY564" fmla="*/ 56260 h 1985508"/>
                  <a:gd name="connsiteX565" fmla="*/ 1046169 w 8190943"/>
                  <a:gd name="connsiteY565" fmla="*/ 57573 h 1985508"/>
                  <a:gd name="connsiteX566" fmla="*/ 1069155 w 8190943"/>
                  <a:gd name="connsiteY566" fmla="*/ 59324 h 1985508"/>
                  <a:gd name="connsiteX567" fmla="*/ 1078787 w 8190943"/>
                  <a:gd name="connsiteY567" fmla="*/ 60200 h 1985508"/>
                  <a:gd name="connsiteX568" fmla="*/ 1100240 w 8190943"/>
                  <a:gd name="connsiteY568" fmla="*/ 62170 h 1985508"/>
                  <a:gd name="connsiteX569" fmla="*/ 1123882 w 8190943"/>
                  <a:gd name="connsiteY569" fmla="*/ 65235 h 1985508"/>
                  <a:gd name="connsiteX570" fmla="*/ 1132639 w 8190943"/>
                  <a:gd name="connsiteY570" fmla="*/ 66548 h 1985508"/>
                  <a:gd name="connsiteX571" fmla="*/ 1154311 w 8190943"/>
                  <a:gd name="connsiteY571" fmla="*/ 70051 h 1985508"/>
                  <a:gd name="connsiteX572" fmla="*/ 1176421 w 8190943"/>
                  <a:gd name="connsiteY572" fmla="*/ 73991 h 1985508"/>
                  <a:gd name="connsiteX573" fmla="*/ 1213854 w 8190943"/>
                  <a:gd name="connsiteY573" fmla="*/ 82310 h 1985508"/>
                  <a:gd name="connsiteX574" fmla="*/ 1235964 w 8190943"/>
                  <a:gd name="connsiteY574" fmla="*/ 87783 h 1985508"/>
                  <a:gd name="connsiteX575" fmla="*/ 1275806 w 8190943"/>
                  <a:gd name="connsiteY575" fmla="*/ 99385 h 1985508"/>
                  <a:gd name="connsiteX576" fmla="*/ 1296164 w 8190943"/>
                  <a:gd name="connsiteY576" fmla="*/ 106390 h 1985508"/>
                  <a:gd name="connsiteX577" fmla="*/ 1325279 w 8190943"/>
                  <a:gd name="connsiteY577" fmla="*/ 116898 h 1985508"/>
                  <a:gd name="connsiteX578" fmla="*/ 1346295 w 8190943"/>
                  <a:gd name="connsiteY578" fmla="*/ 125216 h 1985508"/>
                  <a:gd name="connsiteX579" fmla="*/ 1374315 w 8190943"/>
                  <a:gd name="connsiteY579" fmla="*/ 137256 h 1985508"/>
                  <a:gd name="connsiteX580" fmla="*/ 1394017 w 8190943"/>
                  <a:gd name="connsiteY580" fmla="*/ 146232 h 1985508"/>
                  <a:gd name="connsiteX581" fmla="*/ 1413062 w 8190943"/>
                  <a:gd name="connsiteY581" fmla="*/ 155864 h 1985508"/>
                  <a:gd name="connsiteX582" fmla="*/ 1427072 w 8190943"/>
                  <a:gd name="connsiteY582" fmla="*/ 162869 h 1985508"/>
                  <a:gd name="connsiteX583" fmla="*/ 1444366 w 8190943"/>
                  <a:gd name="connsiteY583" fmla="*/ 172063 h 1985508"/>
                  <a:gd name="connsiteX584" fmla="*/ 1461879 w 8190943"/>
                  <a:gd name="connsiteY584" fmla="*/ 182352 h 1985508"/>
                  <a:gd name="connsiteX585" fmla="*/ 1482237 w 8190943"/>
                  <a:gd name="connsiteY585" fmla="*/ 194173 h 1985508"/>
                  <a:gd name="connsiteX586" fmla="*/ 1499531 w 8190943"/>
                  <a:gd name="connsiteY586" fmla="*/ 205337 h 1985508"/>
                  <a:gd name="connsiteX587" fmla="*/ 1506974 w 8190943"/>
                  <a:gd name="connsiteY587" fmla="*/ 210153 h 1985508"/>
                  <a:gd name="connsiteX588" fmla="*/ 1525363 w 8190943"/>
                  <a:gd name="connsiteY588" fmla="*/ 222412 h 1985508"/>
                  <a:gd name="connsiteX589" fmla="*/ 1543313 w 8190943"/>
                  <a:gd name="connsiteY589" fmla="*/ 235109 h 1985508"/>
                  <a:gd name="connsiteX590" fmla="*/ 1567612 w 8190943"/>
                  <a:gd name="connsiteY590" fmla="*/ 253497 h 1985508"/>
                  <a:gd name="connsiteX591" fmla="*/ 1584249 w 8190943"/>
                  <a:gd name="connsiteY591" fmla="*/ 266632 h 1985508"/>
                  <a:gd name="connsiteX592" fmla="*/ 1612051 w 8190943"/>
                  <a:gd name="connsiteY592" fmla="*/ 290274 h 1985508"/>
                  <a:gd name="connsiteX593" fmla="*/ 1623872 w 8190943"/>
                  <a:gd name="connsiteY593" fmla="*/ 300563 h 1985508"/>
                  <a:gd name="connsiteX594" fmla="*/ 1658241 w 8190943"/>
                  <a:gd name="connsiteY594" fmla="*/ 333618 h 1985508"/>
                  <a:gd name="connsiteX595" fmla="*/ 1672032 w 8190943"/>
                  <a:gd name="connsiteY595" fmla="*/ 348066 h 1985508"/>
                  <a:gd name="connsiteX596" fmla="*/ 1693266 w 8190943"/>
                  <a:gd name="connsiteY596" fmla="*/ 371052 h 1985508"/>
                  <a:gd name="connsiteX597" fmla="*/ 1707496 w 8190943"/>
                  <a:gd name="connsiteY597" fmla="*/ 387470 h 1985508"/>
                  <a:gd name="connsiteX598" fmla="*/ 1726979 w 8190943"/>
                  <a:gd name="connsiteY598" fmla="*/ 411112 h 1985508"/>
                  <a:gd name="connsiteX599" fmla="*/ 1739894 w 8190943"/>
                  <a:gd name="connsiteY599" fmla="*/ 427530 h 1985508"/>
                  <a:gd name="connsiteX600" fmla="*/ 1752372 w 8190943"/>
                  <a:gd name="connsiteY600" fmla="*/ 444605 h 1985508"/>
                  <a:gd name="connsiteX601" fmla="*/ 1761347 w 8190943"/>
                  <a:gd name="connsiteY601" fmla="*/ 456864 h 1985508"/>
                  <a:gd name="connsiteX602" fmla="*/ 1768790 w 8190943"/>
                  <a:gd name="connsiteY602" fmla="*/ 467372 h 1985508"/>
                  <a:gd name="connsiteX603" fmla="*/ 1768790 w 8190943"/>
                  <a:gd name="connsiteY603" fmla="*/ 467372 h 1985508"/>
                  <a:gd name="connsiteX604" fmla="*/ 1768790 w 8190943"/>
                  <a:gd name="connsiteY604" fmla="*/ 467372 h 1985508"/>
                  <a:gd name="connsiteX605" fmla="*/ 1792651 w 8190943"/>
                  <a:gd name="connsiteY605" fmla="*/ 504367 h 1985508"/>
                  <a:gd name="connsiteX606" fmla="*/ 1792651 w 8190943"/>
                  <a:gd name="connsiteY606" fmla="*/ 504367 h 1985508"/>
                  <a:gd name="connsiteX607" fmla="*/ 1794184 w 8190943"/>
                  <a:gd name="connsiteY607" fmla="*/ 506994 h 1985508"/>
                  <a:gd name="connsiteX608" fmla="*/ 1796811 w 8190943"/>
                  <a:gd name="connsiteY608" fmla="*/ 511373 h 1985508"/>
                  <a:gd name="connsiteX609" fmla="*/ 1796811 w 8190943"/>
                  <a:gd name="connsiteY609" fmla="*/ 511373 h 1985508"/>
                  <a:gd name="connsiteX610" fmla="*/ 1814542 w 8190943"/>
                  <a:gd name="connsiteY610" fmla="*/ 542458 h 1985508"/>
                  <a:gd name="connsiteX611" fmla="*/ 1814542 w 8190943"/>
                  <a:gd name="connsiteY611" fmla="*/ 542458 h 1985508"/>
                  <a:gd name="connsiteX612" fmla="*/ 1817169 w 8190943"/>
                  <a:gd name="connsiteY612" fmla="*/ 547055 h 1985508"/>
                  <a:gd name="connsiteX613" fmla="*/ 1818045 w 8190943"/>
                  <a:gd name="connsiteY613" fmla="*/ 548587 h 1985508"/>
                  <a:gd name="connsiteX614" fmla="*/ 1818045 w 8190943"/>
                  <a:gd name="connsiteY614" fmla="*/ 548587 h 1985508"/>
                  <a:gd name="connsiteX615" fmla="*/ 1855041 w 8190943"/>
                  <a:gd name="connsiteY615" fmla="*/ 625205 h 1985508"/>
                  <a:gd name="connsiteX616" fmla="*/ 1855041 w 8190943"/>
                  <a:gd name="connsiteY616" fmla="*/ 625205 h 1985508"/>
                  <a:gd name="connsiteX617" fmla="*/ 1858324 w 8190943"/>
                  <a:gd name="connsiteY617" fmla="*/ 633305 h 1985508"/>
                  <a:gd name="connsiteX618" fmla="*/ 1858324 w 8190943"/>
                  <a:gd name="connsiteY618" fmla="*/ 633305 h 1985508"/>
                  <a:gd name="connsiteX619" fmla="*/ 1871240 w 8190943"/>
                  <a:gd name="connsiteY619" fmla="*/ 666141 h 1985508"/>
                  <a:gd name="connsiteX620" fmla="*/ 1871240 w 8190943"/>
                  <a:gd name="connsiteY620" fmla="*/ 666141 h 1985508"/>
                  <a:gd name="connsiteX621" fmla="*/ 1872991 w 8190943"/>
                  <a:gd name="connsiteY621" fmla="*/ 670957 h 1985508"/>
                  <a:gd name="connsiteX622" fmla="*/ 1873867 w 8190943"/>
                  <a:gd name="connsiteY622" fmla="*/ 673366 h 1985508"/>
                  <a:gd name="connsiteX623" fmla="*/ 1873867 w 8190943"/>
                  <a:gd name="connsiteY623" fmla="*/ 673366 h 1985508"/>
                  <a:gd name="connsiteX624" fmla="*/ 1899479 w 8190943"/>
                  <a:gd name="connsiteY624" fmla="*/ 755457 h 1985508"/>
                  <a:gd name="connsiteX625" fmla="*/ 1899479 w 8190943"/>
                  <a:gd name="connsiteY625" fmla="*/ 755457 h 1985508"/>
                  <a:gd name="connsiteX626" fmla="*/ 1901669 w 8190943"/>
                  <a:gd name="connsiteY626" fmla="*/ 763994 h 1985508"/>
                  <a:gd name="connsiteX627" fmla="*/ 1901669 w 8190943"/>
                  <a:gd name="connsiteY627" fmla="*/ 763994 h 1985508"/>
                  <a:gd name="connsiteX628" fmla="*/ 1909768 w 8190943"/>
                  <a:gd name="connsiteY628" fmla="*/ 798801 h 1985508"/>
                  <a:gd name="connsiteX629" fmla="*/ 1909768 w 8190943"/>
                  <a:gd name="connsiteY629" fmla="*/ 798801 h 1985508"/>
                  <a:gd name="connsiteX630" fmla="*/ 1910206 w 8190943"/>
                  <a:gd name="connsiteY630" fmla="*/ 801209 h 1985508"/>
                  <a:gd name="connsiteX631" fmla="*/ 1911519 w 8190943"/>
                  <a:gd name="connsiteY631" fmla="*/ 806900 h 1985508"/>
                  <a:gd name="connsiteX632" fmla="*/ 1911519 w 8190943"/>
                  <a:gd name="connsiteY632" fmla="*/ 806900 h 1985508"/>
                  <a:gd name="connsiteX633" fmla="*/ 1924654 w 8190943"/>
                  <a:gd name="connsiteY633" fmla="*/ 893588 h 1985508"/>
                  <a:gd name="connsiteX634" fmla="*/ 1924654 w 8190943"/>
                  <a:gd name="connsiteY634" fmla="*/ 893588 h 1985508"/>
                  <a:gd name="connsiteX635" fmla="*/ 1925530 w 8190943"/>
                  <a:gd name="connsiteY635" fmla="*/ 902345 h 1985508"/>
                  <a:gd name="connsiteX636" fmla="*/ 1925530 w 8190943"/>
                  <a:gd name="connsiteY636" fmla="*/ 902345 h 1985508"/>
                  <a:gd name="connsiteX637" fmla="*/ 1928157 w 8190943"/>
                  <a:gd name="connsiteY637" fmla="*/ 936932 h 1985508"/>
                  <a:gd name="connsiteX638" fmla="*/ 1928157 w 8190943"/>
                  <a:gd name="connsiteY638" fmla="*/ 936932 h 1985508"/>
                  <a:gd name="connsiteX639" fmla="*/ 1928157 w 8190943"/>
                  <a:gd name="connsiteY639" fmla="*/ 939122 h 1985508"/>
                  <a:gd name="connsiteX640" fmla="*/ 1928157 w 8190943"/>
                  <a:gd name="connsiteY640" fmla="*/ 939122 h 1985508"/>
                  <a:gd name="connsiteX641" fmla="*/ 1928594 w 8190943"/>
                  <a:gd name="connsiteY641" fmla="*/ 947659 h 1985508"/>
                  <a:gd name="connsiteX642" fmla="*/ 1928594 w 8190943"/>
                  <a:gd name="connsiteY642" fmla="*/ 947659 h 1985508"/>
                  <a:gd name="connsiteX643" fmla="*/ 1929689 w 8190943"/>
                  <a:gd name="connsiteY643" fmla="*/ 992754 h 1985508"/>
                  <a:gd name="connsiteX644" fmla="*/ 1929689 w 8190943"/>
                  <a:gd name="connsiteY644" fmla="*/ 992754 h 1985508"/>
                  <a:gd name="connsiteX645" fmla="*/ 1932316 w 8190943"/>
                  <a:gd name="connsiteY645" fmla="*/ 1048576 h 1985508"/>
                  <a:gd name="connsiteX646" fmla="*/ 2481341 w 8190943"/>
                  <a:gd name="connsiteY646" fmla="*/ 1603950 h 1985508"/>
                  <a:gd name="connsiteX647" fmla="*/ 2544168 w 8190943"/>
                  <a:gd name="connsiteY647" fmla="*/ 1607233 h 1985508"/>
                  <a:gd name="connsiteX648" fmla="*/ 3009570 w 8190943"/>
                  <a:gd name="connsiteY648" fmla="*/ 1393578 h 1985508"/>
                  <a:gd name="connsiteX649" fmla="*/ 3018108 w 8190943"/>
                  <a:gd name="connsiteY649" fmla="*/ 1383508 h 1985508"/>
                  <a:gd name="connsiteX650" fmla="*/ 3018764 w 8190943"/>
                  <a:gd name="connsiteY650" fmla="*/ 1382632 h 1985508"/>
                  <a:gd name="connsiteX651" fmla="*/ 3155583 w 8190943"/>
                  <a:gd name="connsiteY651" fmla="*/ 1048576 h 1985508"/>
                  <a:gd name="connsiteX652" fmla="*/ 3158210 w 8190943"/>
                  <a:gd name="connsiteY652" fmla="*/ 992754 h 1985508"/>
                  <a:gd name="connsiteX653" fmla="*/ 3158210 w 8190943"/>
                  <a:gd name="connsiteY653" fmla="*/ 992754 h 1985508"/>
                  <a:gd name="connsiteX654" fmla="*/ 3158210 w 8190943"/>
                  <a:gd name="connsiteY654" fmla="*/ 992098 h 1985508"/>
                  <a:gd name="connsiteX655" fmla="*/ 3159305 w 8190943"/>
                  <a:gd name="connsiteY655" fmla="*/ 948972 h 1985508"/>
                  <a:gd name="connsiteX656" fmla="*/ 3159305 w 8190943"/>
                  <a:gd name="connsiteY656" fmla="*/ 948316 h 1985508"/>
                  <a:gd name="connsiteX657" fmla="*/ 3159305 w 8190943"/>
                  <a:gd name="connsiteY657" fmla="*/ 945908 h 1985508"/>
                  <a:gd name="connsiteX658" fmla="*/ 3159742 w 8190943"/>
                  <a:gd name="connsiteY658" fmla="*/ 938027 h 1985508"/>
                  <a:gd name="connsiteX659" fmla="*/ 3159742 w 8190943"/>
                  <a:gd name="connsiteY659" fmla="*/ 937151 h 1985508"/>
                  <a:gd name="connsiteX660" fmla="*/ 3159742 w 8190943"/>
                  <a:gd name="connsiteY660" fmla="*/ 937151 h 1985508"/>
                  <a:gd name="connsiteX661" fmla="*/ 3159742 w 8190943"/>
                  <a:gd name="connsiteY661" fmla="*/ 937151 h 1985508"/>
                  <a:gd name="connsiteX662" fmla="*/ 3162150 w 8190943"/>
                  <a:gd name="connsiteY662" fmla="*/ 904534 h 1985508"/>
                  <a:gd name="connsiteX663" fmla="*/ 3162150 w 8190943"/>
                  <a:gd name="connsiteY663" fmla="*/ 903658 h 1985508"/>
                  <a:gd name="connsiteX664" fmla="*/ 3163245 w 8190943"/>
                  <a:gd name="connsiteY664" fmla="*/ 893151 h 1985508"/>
                  <a:gd name="connsiteX665" fmla="*/ 3163245 w 8190943"/>
                  <a:gd name="connsiteY665" fmla="*/ 892713 h 1985508"/>
                  <a:gd name="connsiteX666" fmla="*/ 3163902 w 8190943"/>
                  <a:gd name="connsiteY666" fmla="*/ 888116 h 1985508"/>
                  <a:gd name="connsiteX667" fmla="*/ 3175285 w 8190943"/>
                  <a:gd name="connsiteY667" fmla="*/ 813686 h 1985508"/>
                  <a:gd name="connsiteX668" fmla="*/ 3176380 w 8190943"/>
                  <a:gd name="connsiteY668" fmla="*/ 808214 h 1985508"/>
                  <a:gd name="connsiteX669" fmla="*/ 3176380 w 8190943"/>
                  <a:gd name="connsiteY669" fmla="*/ 807776 h 1985508"/>
                  <a:gd name="connsiteX670" fmla="*/ 3178569 w 8190943"/>
                  <a:gd name="connsiteY670" fmla="*/ 797706 h 1985508"/>
                  <a:gd name="connsiteX671" fmla="*/ 3178569 w 8190943"/>
                  <a:gd name="connsiteY671" fmla="*/ 797049 h 1985508"/>
                  <a:gd name="connsiteX672" fmla="*/ 3185793 w 8190943"/>
                  <a:gd name="connsiteY672" fmla="*/ 765745 h 1985508"/>
                  <a:gd name="connsiteX673" fmla="*/ 3185793 w 8190943"/>
                  <a:gd name="connsiteY673" fmla="*/ 765307 h 1985508"/>
                  <a:gd name="connsiteX674" fmla="*/ 3187106 w 8190943"/>
                  <a:gd name="connsiteY674" fmla="*/ 759835 h 1985508"/>
                  <a:gd name="connsiteX675" fmla="*/ 3188419 w 8190943"/>
                  <a:gd name="connsiteY675" fmla="*/ 754581 h 1985508"/>
                  <a:gd name="connsiteX676" fmla="*/ 3188419 w 8190943"/>
                  <a:gd name="connsiteY676" fmla="*/ 754362 h 1985508"/>
                  <a:gd name="connsiteX677" fmla="*/ 3199365 w 8190943"/>
                  <a:gd name="connsiteY677" fmla="*/ 715615 h 1985508"/>
                  <a:gd name="connsiteX678" fmla="*/ 3199584 w 8190943"/>
                  <a:gd name="connsiteY678" fmla="*/ 714739 h 1985508"/>
                  <a:gd name="connsiteX679" fmla="*/ 3199584 w 8190943"/>
                  <a:gd name="connsiteY679" fmla="*/ 714739 h 1985508"/>
                  <a:gd name="connsiteX680" fmla="*/ 3199584 w 8190943"/>
                  <a:gd name="connsiteY680" fmla="*/ 714302 h 1985508"/>
                  <a:gd name="connsiteX681" fmla="*/ 3213156 w 8190943"/>
                  <a:gd name="connsiteY681" fmla="*/ 674460 h 1985508"/>
                  <a:gd name="connsiteX682" fmla="*/ 3213156 w 8190943"/>
                  <a:gd name="connsiteY682" fmla="*/ 674460 h 1985508"/>
                  <a:gd name="connsiteX683" fmla="*/ 3216659 w 8190943"/>
                  <a:gd name="connsiteY683" fmla="*/ 664828 h 1985508"/>
                  <a:gd name="connsiteX684" fmla="*/ 3216659 w 8190943"/>
                  <a:gd name="connsiteY684" fmla="*/ 664828 h 1985508"/>
                  <a:gd name="connsiteX685" fmla="*/ 3228480 w 8190943"/>
                  <a:gd name="connsiteY685" fmla="*/ 634619 h 1985508"/>
                  <a:gd name="connsiteX686" fmla="*/ 3228480 w 8190943"/>
                  <a:gd name="connsiteY686" fmla="*/ 634619 h 1985508"/>
                  <a:gd name="connsiteX687" fmla="*/ 3228918 w 8190943"/>
                  <a:gd name="connsiteY687" fmla="*/ 633305 h 1985508"/>
                  <a:gd name="connsiteX688" fmla="*/ 3232421 w 8190943"/>
                  <a:gd name="connsiteY688" fmla="*/ 624768 h 1985508"/>
                  <a:gd name="connsiteX689" fmla="*/ 3232421 w 8190943"/>
                  <a:gd name="connsiteY689" fmla="*/ 624768 h 1985508"/>
                  <a:gd name="connsiteX690" fmla="*/ 3248839 w 8190943"/>
                  <a:gd name="connsiteY690" fmla="*/ 588210 h 1985508"/>
                  <a:gd name="connsiteX691" fmla="*/ 3248839 w 8190943"/>
                  <a:gd name="connsiteY691" fmla="*/ 588210 h 1985508"/>
                  <a:gd name="connsiteX692" fmla="*/ 3249058 w 8190943"/>
                  <a:gd name="connsiteY692" fmla="*/ 587553 h 1985508"/>
                  <a:gd name="connsiteX693" fmla="*/ 3249058 w 8190943"/>
                  <a:gd name="connsiteY693" fmla="*/ 587115 h 1985508"/>
                  <a:gd name="connsiteX694" fmla="*/ 3268322 w 8190943"/>
                  <a:gd name="connsiteY694" fmla="*/ 549463 h 1985508"/>
                  <a:gd name="connsiteX695" fmla="*/ 3268322 w 8190943"/>
                  <a:gd name="connsiteY695" fmla="*/ 549463 h 1985508"/>
                  <a:gd name="connsiteX696" fmla="*/ 3268322 w 8190943"/>
                  <a:gd name="connsiteY696" fmla="*/ 549463 h 1985508"/>
                  <a:gd name="connsiteX697" fmla="*/ 3272481 w 8190943"/>
                  <a:gd name="connsiteY697" fmla="*/ 541801 h 1985508"/>
                  <a:gd name="connsiteX698" fmla="*/ 3272481 w 8190943"/>
                  <a:gd name="connsiteY698" fmla="*/ 541801 h 1985508"/>
                  <a:gd name="connsiteX699" fmla="*/ 3289118 w 8190943"/>
                  <a:gd name="connsiteY699" fmla="*/ 512686 h 1985508"/>
                  <a:gd name="connsiteX700" fmla="*/ 3289118 w 8190943"/>
                  <a:gd name="connsiteY700" fmla="*/ 512686 h 1985508"/>
                  <a:gd name="connsiteX701" fmla="*/ 3290651 w 8190943"/>
                  <a:gd name="connsiteY701" fmla="*/ 510059 h 1985508"/>
                  <a:gd name="connsiteX702" fmla="*/ 3294153 w 8190943"/>
                  <a:gd name="connsiteY702" fmla="*/ 504148 h 1985508"/>
                  <a:gd name="connsiteX703" fmla="*/ 3294153 w 8190943"/>
                  <a:gd name="connsiteY703" fmla="*/ 504148 h 1985508"/>
                  <a:gd name="connsiteX704" fmla="*/ 3316044 w 8190943"/>
                  <a:gd name="connsiteY704" fmla="*/ 469780 h 1985508"/>
                  <a:gd name="connsiteX705" fmla="*/ 3316044 w 8190943"/>
                  <a:gd name="connsiteY705" fmla="*/ 469780 h 1985508"/>
                  <a:gd name="connsiteX706" fmla="*/ 3316044 w 8190943"/>
                  <a:gd name="connsiteY706" fmla="*/ 469561 h 1985508"/>
                  <a:gd name="connsiteX707" fmla="*/ 3316044 w 8190943"/>
                  <a:gd name="connsiteY707" fmla="*/ 469561 h 1985508"/>
                  <a:gd name="connsiteX708" fmla="*/ 3317357 w 8190943"/>
                  <a:gd name="connsiteY708" fmla="*/ 467810 h 1985508"/>
                  <a:gd name="connsiteX709" fmla="*/ 3317357 w 8190943"/>
                  <a:gd name="connsiteY709" fmla="*/ 467810 h 1985508"/>
                  <a:gd name="connsiteX710" fmla="*/ 3317357 w 8190943"/>
                  <a:gd name="connsiteY710" fmla="*/ 467810 h 1985508"/>
                  <a:gd name="connsiteX711" fmla="*/ 3324144 w 8190943"/>
                  <a:gd name="connsiteY711" fmla="*/ 458396 h 1985508"/>
                  <a:gd name="connsiteX712" fmla="*/ 3346253 w 8190943"/>
                  <a:gd name="connsiteY712" fmla="*/ 427749 h 1985508"/>
                  <a:gd name="connsiteX713" fmla="*/ 3357418 w 8190943"/>
                  <a:gd name="connsiteY713" fmla="*/ 413520 h 1985508"/>
                  <a:gd name="connsiteX714" fmla="*/ 3358731 w 8190943"/>
                  <a:gd name="connsiteY714" fmla="*/ 411769 h 1985508"/>
                  <a:gd name="connsiteX715" fmla="*/ 3362672 w 8190943"/>
                  <a:gd name="connsiteY715" fmla="*/ 406734 h 1985508"/>
                  <a:gd name="connsiteX716" fmla="*/ 3378433 w 8190943"/>
                  <a:gd name="connsiteY716" fmla="*/ 387689 h 1985508"/>
                  <a:gd name="connsiteX717" fmla="*/ 3383030 w 8190943"/>
                  <a:gd name="connsiteY717" fmla="*/ 382435 h 1985508"/>
                  <a:gd name="connsiteX718" fmla="*/ 3392443 w 8190943"/>
                  <a:gd name="connsiteY718" fmla="*/ 371489 h 1985508"/>
                  <a:gd name="connsiteX719" fmla="*/ 3394414 w 8190943"/>
                  <a:gd name="connsiteY719" fmla="*/ 369300 h 1985508"/>
                  <a:gd name="connsiteX720" fmla="*/ 3413678 w 8190943"/>
                  <a:gd name="connsiteY720" fmla="*/ 348504 h 1985508"/>
                  <a:gd name="connsiteX721" fmla="*/ 3418275 w 8190943"/>
                  <a:gd name="connsiteY721" fmla="*/ 343469 h 1985508"/>
                  <a:gd name="connsiteX722" fmla="*/ 3427469 w 8190943"/>
                  <a:gd name="connsiteY722" fmla="*/ 333837 h 1985508"/>
                  <a:gd name="connsiteX723" fmla="*/ 3427469 w 8190943"/>
                  <a:gd name="connsiteY723" fmla="*/ 333837 h 1985508"/>
                  <a:gd name="connsiteX724" fmla="*/ 3459868 w 8190943"/>
                  <a:gd name="connsiteY724" fmla="*/ 302533 h 1985508"/>
                  <a:gd name="connsiteX725" fmla="*/ 3462932 w 8190943"/>
                  <a:gd name="connsiteY725" fmla="*/ 299687 h 1985508"/>
                  <a:gd name="connsiteX726" fmla="*/ 3464027 w 8190943"/>
                  <a:gd name="connsiteY726" fmla="*/ 298811 h 1985508"/>
                  <a:gd name="connsiteX727" fmla="*/ 3474535 w 8190943"/>
                  <a:gd name="connsiteY727" fmla="*/ 289617 h 1985508"/>
                  <a:gd name="connsiteX728" fmla="*/ 3499928 w 8190943"/>
                  <a:gd name="connsiteY728" fmla="*/ 267945 h 1985508"/>
                  <a:gd name="connsiteX729" fmla="*/ 3500804 w 8190943"/>
                  <a:gd name="connsiteY729" fmla="*/ 267288 h 1985508"/>
                  <a:gd name="connsiteX730" fmla="*/ 3511749 w 8190943"/>
                  <a:gd name="connsiteY730" fmla="*/ 258532 h 1985508"/>
                  <a:gd name="connsiteX731" fmla="*/ 3518317 w 8190943"/>
                  <a:gd name="connsiteY731" fmla="*/ 253278 h 1985508"/>
                  <a:gd name="connsiteX732" fmla="*/ 3538456 w 8190943"/>
                  <a:gd name="connsiteY732" fmla="*/ 237955 h 1985508"/>
                  <a:gd name="connsiteX733" fmla="*/ 3541302 w 8190943"/>
                  <a:gd name="connsiteY733" fmla="*/ 235984 h 1985508"/>
                  <a:gd name="connsiteX734" fmla="*/ 3553123 w 8190943"/>
                  <a:gd name="connsiteY734" fmla="*/ 227447 h 1985508"/>
                  <a:gd name="connsiteX735" fmla="*/ 3560347 w 8190943"/>
                  <a:gd name="connsiteY735" fmla="*/ 222412 h 1985508"/>
                  <a:gd name="connsiteX736" fmla="*/ 3578735 w 8190943"/>
                  <a:gd name="connsiteY736" fmla="*/ 209934 h 1985508"/>
                  <a:gd name="connsiteX737" fmla="*/ 3583989 w 8190943"/>
                  <a:gd name="connsiteY737" fmla="*/ 206432 h 1985508"/>
                  <a:gd name="connsiteX738" fmla="*/ 3594497 w 8190943"/>
                  <a:gd name="connsiteY738" fmla="*/ 199645 h 1985508"/>
                  <a:gd name="connsiteX739" fmla="*/ 3603034 w 8190943"/>
                  <a:gd name="connsiteY739" fmla="*/ 194173 h 1985508"/>
                  <a:gd name="connsiteX740" fmla="*/ 3620766 w 8190943"/>
                  <a:gd name="connsiteY740" fmla="*/ 183884 h 1985508"/>
                  <a:gd name="connsiteX741" fmla="*/ 3634558 w 8190943"/>
                  <a:gd name="connsiteY741" fmla="*/ 176003 h 1985508"/>
                  <a:gd name="connsiteX742" fmla="*/ 3636966 w 8190943"/>
                  <a:gd name="connsiteY742" fmla="*/ 174471 h 1985508"/>
                  <a:gd name="connsiteX743" fmla="*/ 3661702 w 8190943"/>
                  <a:gd name="connsiteY743" fmla="*/ 161336 h 1985508"/>
                  <a:gd name="connsiteX744" fmla="*/ 3665424 w 8190943"/>
                  <a:gd name="connsiteY744" fmla="*/ 159366 h 1985508"/>
                  <a:gd name="connsiteX745" fmla="*/ 3680747 w 8190943"/>
                  <a:gd name="connsiteY745" fmla="*/ 151485 h 1985508"/>
                  <a:gd name="connsiteX746" fmla="*/ 3689942 w 8190943"/>
                  <a:gd name="connsiteY746" fmla="*/ 147107 h 1985508"/>
                  <a:gd name="connsiteX747" fmla="*/ 3712052 w 8190943"/>
                  <a:gd name="connsiteY747" fmla="*/ 137037 h 1985508"/>
                  <a:gd name="connsiteX748" fmla="*/ 3712052 w 8190943"/>
                  <a:gd name="connsiteY748" fmla="*/ 137037 h 1985508"/>
                  <a:gd name="connsiteX749" fmla="*/ 3737007 w 8190943"/>
                  <a:gd name="connsiteY749" fmla="*/ 126311 h 1985508"/>
                  <a:gd name="connsiteX750" fmla="*/ 3737007 w 8190943"/>
                  <a:gd name="connsiteY750" fmla="*/ 126311 h 1985508"/>
                  <a:gd name="connsiteX751" fmla="*/ 3760431 w 8190943"/>
                  <a:gd name="connsiteY751" fmla="*/ 117117 h 1985508"/>
                  <a:gd name="connsiteX752" fmla="*/ 3760431 w 8190943"/>
                  <a:gd name="connsiteY752" fmla="*/ 117117 h 1985508"/>
                  <a:gd name="connsiteX753" fmla="*/ 3786262 w 8190943"/>
                  <a:gd name="connsiteY753" fmla="*/ 107922 h 1985508"/>
                  <a:gd name="connsiteX754" fmla="*/ 3809685 w 8190943"/>
                  <a:gd name="connsiteY754" fmla="*/ 100042 h 1985508"/>
                  <a:gd name="connsiteX755" fmla="*/ 3818879 w 8190943"/>
                  <a:gd name="connsiteY755" fmla="*/ 97196 h 1985508"/>
                  <a:gd name="connsiteX756" fmla="*/ 3836392 w 8190943"/>
                  <a:gd name="connsiteY756" fmla="*/ 92161 h 1985508"/>
                  <a:gd name="connsiteX757" fmla="*/ 3841208 w 8190943"/>
                  <a:gd name="connsiteY757" fmla="*/ 90847 h 1985508"/>
                  <a:gd name="connsiteX758" fmla="*/ 3867477 w 8190943"/>
                  <a:gd name="connsiteY758" fmla="*/ 83842 h 1985508"/>
                  <a:gd name="connsiteX759" fmla="*/ 3876234 w 8190943"/>
                  <a:gd name="connsiteY759" fmla="*/ 81872 h 1985508"/>
                  <a:gd name="connsiteX760" fmla="*/ 3886742 w 8190943"/>
                  <a:gd name="connsiteY760" fmla="*/ 79464 h 1985508"/>
                  <a:gd name="connsiteX761" fmla="*/ 3907100 w 8190943"/>
                  <a:gd name="connsiteY761" fmla="*/ 74867 h 1985508"/>
                  <a:gd name="connsiteX762" fmla="*/ 3917170 w 8190943"/>
                  <a:gd name="connsiteY762" fmla="*/ 73116 h 1985508"/>
                  <a:gd name="connsiteX763" fmla="*/ 3932056 w 8190943"/>
                  <a:gd name="connsiteY763" fmla="*/ 70489 h 1985508"/>
                  <a:gd name="connsiteX764" fmla="*/ 3937091 w 8190943"/>
                  <a:gd name="connsiteY764" fmla="*/ 69613 h 1985508"/>
                  <a:gd name="connsiteX765" fmla="*/ 3959639 w 8190943"/>
                  <a:gd name="connsiteY765" fmla="*/ 66111 h 1985508"/>
                  <a:gd name="connsiteX766" fmla="*/ 3968614 w 8190943"/>
                  <a:gd name="connsiteY766" fmla="*/ 65016 h 1985508"/>
                  <a:gd name="connsiteX767" fmla="*/ 3985470 w 8190943"/>
                  <a:gd name="connsiteY767" fmla="*/ 62827 h 1985508"/>
                  <a:gd name="connsiteX768" fmla="*/ 3988096 w 8190943"/>
                  <a:gd name="connsiteY768" fmla="*/ 62389 h 1985508"/>
                  <a:gd name="connsiteX769" fmla="*/ 4013928 w 8190943"/>
                  <a:gd name="connsiteY769" fmla="*/ 59981 h 1985508"/>
                  <a:gd name="connsiteX770" fmla="*/ 4022684 w 8190943"/>
                  <a:gd name="connsiteY770" fmla="*/ 59324 h 1985508"/>
                  <a:gd name="connsiteX771" fmla="*/ 4039102 w 8190943"/>
                  <a:gd name="connsiteY771" fmla="*/ 58011 h 1985508"/>
                  <a:gd name="connsiteX772" fmla="*/ 4039540 w 8190943"/>
                  <a:gd name="connsiteY772" fmla="*/ 58011 h 1985508"/>
                  <a:gd name="connsiteX773" fmla="*/ 4075004 w 8190943"/>
                  <a:gd name="connsiteY773" fmla="*/ 56916 h 1985508"/>
                  <a:gd name="connsiteX774" fmla="*/ 4091860 w 8190943"/>
                  <a:gd name="connsiteY774" fmla="*/ 56479 h 1985508"/>
                  <a:gd name="connsiteX775" fmla="*/ 4091860 w 8190943"/>
                  <a:gd name="connsiteY775" fmla="*/ 56479 h 1985508"/>
                  <a:gd name="connsiteX776" fmla="*/ 4107621 w 8190943"/>
                  <a:gd name="connsiteY776" fmla="*/ 56916 h 1985508"/>
                  <a:gd name="connsiteX777" fmla="*/ 4144179 w 8190943"/>
                  <a:gd name="connsiteY777" fmla="*/ 58011 h 1985508"/>
                  <a:gd name="connsiteX778" fmla="*/ 4144836 w 8190943"/>
                  <a:gd name="connsiteY778" fmla="*/ 58011 h 1985508"/>
                  <a:gd name="connsiteX779" fmla="*/ 4161035 w 8190943"/>
                  <a:gd name="connsiteY779" fmla="*/ 59324 h 1985508"/>
                  <a:gd name="connsiteX780" fmla="*/ 4168916 w 8190943"/>
                  <a:gd name="connsiteY780" fmla="*/ 59981 h 1985508"/>
                  <a:gd name="connsiteX781" fmla="*/ 4195623 w 8190943"/>
                  <a:gd name="connsiteY781" fmla="*/ 62389 h 1985508"/>
                  <a:gd name="connsiteX782" fmla="*/ 4198688 w 8190943"/>
                  <a:gd name="connsiteY782" fmla="*/ 62827 h 1985508"/>
                  <a:gd name="connsiteX783" fmla="*/ 4215106 w 8190943"/>
                  <a:gd name="connsiteY783" fmla="*/ 65016 h 1985508"/>
                  <a:gd name="connsiteX784" fmla="*/ 4223206 w 8190943"/>
                  <a:gd name="connsiteY784" fmla="*/ 66111 h 1985508"/>
                  <a:gd name="connsiteX785" fmla="*/ 4246410 w 8190943"/>
                  <a:gd name="connsiteY785" fmla="*/ 69613 h 1985508"/>
                  <a:gd name="connsiteX786" fmla="*/ 4252759 w 8190943"/>
                  <a:gd name="connsiteY786" fmla="*/ 70708 h 1985508"/>
                  <a:gd name="connsiteX787" fmla="*/ 4266550 w 8190943"/>
                  <a:gd name="connsiteY787" fmla="*/ 73116 h 1985508"/>
                  <a:gd name="connsiteX788" fmla="*/ 4275744 w 8190943"/>
                  <a:gd name="connsiteY788" fmla="*/ 74867 h 1985508"/>
                  <a:gd name="connsiteX789" fmla="*/ 4296759 w 8190943"/>
                  <a:gd name="connsiteY789" fmla="*/ 79464 h 1985508"/>
                  <a:gd name="connsiteX790" fmla="*/ 4311426 w 8190943"/>
                  <a:gd name="connsiteY790" fmla="*/ 82748 h 1985508"/>
                  <a:gd name="connsiteX791" fmla="*/ 4316242 w 8190943"/>
                  <a:gd name="connsiteY791" fmla="*/ 83842 h 1985508"/>
                  <a:gd name="connsiteX792" fmla="*/ 4336382 w 8190943"/>
                  <a:gd name="connsiteY792" fmla="*/ 89096 h 1985508"/>
                  <a:gd name="connsiteX793" fmla="*/ 4347109 w 8190943"/>
                  <a:gd name="connsiteY793" fmla="*/ 92161 h 1985508"/>
                  <a:gd name="connsiteX794" fmla="*/ 4364840 w 8190943"/>
                  <a:gd name="connsiteY794" fmla="*/ 97196 h 1985508"/>
                  <a:gd name="connsiteX795" fmla="*/ 4374691 w 8190943"/>
                  <a:gd name="connsiteY795" fmla="*/ 100261 h 1985508"/>
                  <a:gd name="connsiteX796" fmla="*/ 4395488 w 8190943"/>
                  <a:gd name="connsiteY796" fmla="*/ 107266 h 1985508"/>
                  <a:gd name="connsiteX797" fmla="*/ 4399866 w 8190943"/>
                  <a:gd name="connsiteY797" fmla="*/ 108798 h 1985508"/>
                  <a:gd name="connsiteX798" fmla="*/ 4412125 w 8190943"/>
                  <a:gd name="connsiteY798" fmla="*/ 112957 h 1985508"/>
                  <a:gd name="connsiteX799" fmla="*/ 4424165 w 8190943"/>
                  <a:gd name="connsiteY799" fmla="*/ 117554 h 1985508"/>
                  <a:gd name="connsiteX800" fmla="*/ 4445399 w 8190943"/>
                  <a:gd name="connsiteY800" fmla="*/ 125873 h 1985508"/>
                  <a:gd name="connsiteX801" fmla="*/ 4458096 w 8190943"/>
                  <a:gd name="connsiteY801" fmla="*/ 130908 h 1985508"/>
                  <a:gd name="connsiteX802" fmla="*/ 4468822 w 8190943"/>
                  <a:gd name="connsiteY802" fmla="*/ 135724 h 1985508"/>
                  <a:gd name="connsiteX803" fmla="*/ 4473201 w 8190943"/>
                  <a:gd name="connsiteY803" fmla="*/ 137694 h 1985508"/>
                  <a:gd name="connsiteX804" fmla="*/ 4493121 w 8190943"/>
                  <a:gd name="connsiteY804" fmla="*/ 146669 h 1985508"/>
                  <a:gd name="connsiteX805" fmla="*/ 4502972 w 8190943"/>
                  <a:gd name="connsiteY805" fmla="*/ 151485 h 1985508"/>
                  <a:gd name="connsiteX806" fmla="*/ 4518953 w 8190943"/>
                  <a:gd name="connsiteY806" fmla="*/ 159804 h 1985508"/>
                  <a:gd name="connsiteX807" fmla="*/ 4525958 w 8190943"/>
                  <a:gd name="connsiteY807" fmla="*/ 163306 h 1985508"/>
                  <a:gd name="connsiteX808" fmla="*/ 4543252 w 8190943"/>
                  <a:gd name="connsiteY808" fmla="*/ 172501 h 1985508"/>
                  <a:gd name="connsiteX809" fmla="*/ 4546316 w 8190943"/>
                  <a:gd name="connsiteY809" fmla="*/ 174252 h 1985508"/>
                  <a:gd name="connsiteX810" fmla="*/ 4563392 w 8190943"/>
                  <a:gd name="connsiteY810" fmla="*/ 184103 h 1985508"/>
                  <a:gd name="connsiteX811" fmla="*/ 4581123 w 8190943"/>
                  <a:gd name="connsiteY811" fmla="*/ 194611 h 1985508"/>
                  <a:gd name="connsiteX812" fmla="*/ 4588785 w 8190943"/>
                  <a:gd name="connsiteY812" fmla="*/ 199427 h 1985508"/>
                  <a:gd name="connsiteX813" fmla="*/ 4598417 w 8190943"/>
                  <a:gd name="connsiteY813" fmla="*/ 205556 h 1985508"/>
                  <a:gd name="connsiteX814" fmla="*/ 4605641 w 8190943"/>
                  <a:gd name="connsiteY814" fmla="*/ 210153 h 1985508"/>
                  <a:gd name="connsiteX815" fmla="*/ 4624248 w 8190943"/>
                  <a:gd name="connsiteY815" fmla="*/ 222850 h 1985508"/>
                  <a:gd name="connsiteX816" fmla="*/ 4630159 w 8190943"/>
                  <a:gd name="connsiteY816" fmla="*/ 227009 h 1985508"/>
                  <a:gd name="connsiteX817" fmla="*/ 4641980 w 8190943"/>
                  <a:gd name="connsiteY817" fmla="*/ 235328 h 1985508"/>
                  <a:gd name="connsiteX818" fmla="*/ 4645920 w 8190943"/>
                  <a:gd name="connsiteY818" fmla="*/ 238173 h 1985508"/>
                  <a:gd name="connsiteX819" fmla="*/ 4666717 w 8190943"/>
                  <a:gd name="connsiteY819" fmla="*/ 253935 h 1985508"/>
                  <a:gd name="connsiteX820" fmla="*/ 4671095 w 8190943"/>
                  <a:gd name="connsiteY820" fmla="*/ 257438 h 1985508"/>
                  <a:gd name="connsiteX821" fmla="*/ 4682916 w 8190943"/>
                  <a:gd name="connsiteY821" fmla="*/ 266632 h 1985508"/>
                  <a:gd name="connsiteX822" fmla="*/ 4684667 w 8190943"/>
                  <a:gd name="connsiteY822" fmla="*/ 267945 h 1985508"/>
                  <a:gd name="connsiteX823" fmla="*/ 4711593 w 8190943"/>
                  <a:gd name="connsiteY823" fmla="*/ 291150 h 1985508"/>
                  <a:gd name="connsiteX824" fmla="*/ 4716628 w 8190943"/>
                  <a:gd name="connsiteY824" fmla="*/ 295528 h 1985508"/>
                  <a:gd name="connsiteX825" fmla="*/ 4721663 w 8190943"/>
                  <a:gd name="connsiteY825" fmla="*/ 299906 h 1985508"/>
                  <a:gd name="connsiteX826" fmla="*/ 4721663 w 8190943"/>
                  <a:gd name="connsiteY826" fmla="*/ 299906 h 1985508"/>
                  <a:gd name="connsiteX827" fmla="*/ 4754938 w 8190943"/>
                  <a:gd name="connsiteY827" fmla="*/ 331867 h 1985508"/>
                  <a:gd name="connsiteX828" fmla="*/ 4756470 w 8190943"/>
                  <a:gd name="connsiteY828" fmla="*/ 333180 h 1985508"/>
                  <a:gd name="connsiteX829" fmla="*/ 4757346 w 8190943"/>
                  <a:gd name="connsiteY829" fmla="*/ 334056 h 1985508"/>
                  <a:gd name="connsiteX830" fmla="*/ 4767853 w 8190943"/>
                  <a:gd name="connsiteY830" fmla="*/ 345220 h 1985508"/>
                  <a:gd name="connsiteX831" fmla="*/ 4770261 w 8190943"/>
                  <a:gd name="connsiteY831" fmla="*/ 347847 h 1985508"/>
                  <a:gd name="connsiteX832" fmla="*/ 4789744 w 8190943"/>
                  <a:gd name="connsiteY832" fmla="*/ 368644 h 1985508"/>
                  <a:gd name="connsiteX833" fmla="*/ 4792371 w 8190943"/>
                  <a:gd name="connsiteY833" fmla="*/ 371489 h 1985508"/>
                  <a:gd name="connsiteX834" fmla="*/ 4802441 w 8190943"/>
                  <a:gd name="connsiteY834" fmla="*/ 383310 h 1985508"/>
                  <a:gd name="connsiteX835" fmla="*/ 4805943 w 8190943"/>
                  <a:gd name="connsiteY835" fmla="*/ 387251 h 1985508"/>
                  <a:gd name="connsiteX836" fmla="*/ 4821486 w 8190943"/>
                  <a:gd name="connsiteY836" fmla="*/ 405858 h 1985508"/>
                  <a:gd name="connsiteX837" fmla="*/ 4826083 w 8190943"/>
                  <a:gd name="connsiteY837" fmla="*/ 411769 h 1985508"/>
                  <a:gd name="connsiteX838" fmla="*/ 4827177 w 8190943"/>
                  <a:gd name="connsiteY838" fmla="*/ 413301 h 1985508"/>
                  <a:gd name="connsiteX839" fmla="*/ 4838342 w 8190943"/>
                  <a:gd name="connsiteY839" fmla="*/ 427530 h 1985508"/>
                  <a:gd name="connsiteX840" fmla="*/ 4853884 w 8190943"/>
                  <a:gd name="connsiteY840" fmla="*/ 448983 h 1985508"/>
                  <a:gd name="connsiteX841" fmla="*/ 4860890 w 8190943"/>
                  <a:gd name="connsiteY841" fmla="*/ 458615 h 1985508"/>
                  <a:gd name="connsiteX842" fmla="*/ 4867238 w 8190943"/>
                  <a:gd name="connsiteY842" fmla="*/ 467591 h 1985508"/>
                  <a:gd name="connsiteX843" fmla="*/ 4867238 w 8190943"/>
                  <a:gd name="connsiteY843" fmla="*/ 467591 h 1985508"/>
                  <a:gd name="connsiteX844" fmla="*/ 4867238 w 8190943"/>
                  <a:gd name="connsiteY844" fmla="*/ 467591 h 1985508"/>
                  <a:gd name="connsiteX845" fmla="*/ 4868551 w 8190943"/>
                  <a:gd name="connsiteY845" fmla="*/ 469342 h 1985508"/>
                  <a:gd name="connsiteX846" fmla="*/ 4868551 w 8190943"/>
                  <a:gd name="connsiteY846" fmla="*/ 469342 h 1985508"/>
                  <a:gd name="connsiteX847" fmla="*/ 4868989 w 8190943"/>
                  <a:gd name="connsiteY847" fmla="*/ 469999 h 1985508"/>
                  <a:gd name="connsiteX848" fmla="*/ 4868989 w 8190943"/>
                  <a:gd name="connsiteY848" fmla="*/ 469999 h 1985508"/>
                  <a:gd name="connsiteX849" fmla="*/ 4868989 w 8190943"/>
                  <a:gd name="connsiteY849" fmla="*/ 469999 h 1985508"/>
                  <a:gd name="connsiteX850" fmla="*/ 4890661 w 8190943"/>
                  <a:gd name="connsiteY850" fmla="*/ 503711 h 1985508"/>
                  <a:gd name="connsiteX851" fmla="*/ 4890661 w 8190943"/>
                  <a:gd name="connsiteY851" fmla="*/ 503711 h 1985508"/>
                  <a:gd name="connsiteX852" fmla="*/ 4895696 w 8190943"/>
                  <a:gd name="connsiteY852" fmla="*/ 512248 h 1985508"/>
                  <a:gd name="connsiteX853" fmla="*/ 4895696 w 8190943"/>
                  <a:gd name="connsiteY853" fmla="*/ 512248 h 1985508"/>
                  <a:gd name="connsiteX854" fmla="*/ 4912333 w 8190943"/>
                  <a:gd name="connsiteY854" fmla="*/ 541363 h 1985508"/>
                  <a:gd name="connsiteX855" fmla="*/ 4912333 w 8190943"/>
                  <a:gd name="connsiteY855" fmla="*/ 541363 h 1985508"/>
                  <a:gd name="connsiteX856" fmla="*/ 4916712 w 8190943"/>
                  <a:gd name="connsiteY856" fmla="*/ 549025 h 1985508"/>
                  <a:gd name="connsiteX857" fmla="*/ 4916712 w 8190943"/>
                  <a:gd name="connsiteY857" fmla="*/ 549025 h 1985508"/>
                  <a:gd name="connsiteX858" fmla="*/ 4935976 w 8190943"/>
                  <a:gd name="connsiteY858" fmla="*/ 586677 h 1985508"/>
                  <a:gd name="connsiteX859" fmla="*/ 4935976 w 8190943"/>
                  <a:gd name="connsiteY859" fmla="*/ 586677 h 1985508"/>
                  <a:gd name="connsiteX860" fmla="*/ 4936195 w 8190943"/>
                  <a:gd name="connsiteY860" fmla="*/ 587334 h 1985508"/>
                  <a:gd name="connsiteX861" fmla="*/ 4953051 w 8190943"/>
                  <a:gd name="connsiteY861" fmla="*/ 624330 h 1985508"/>
                  <a:gd name="connsiteX862" fmla="*/ 4953051 w 8190943"/>
                  <a:gd name="connsiteY862" fmla="*/ 624330 h 1985508"/>
                  <a:gd name="connsiteX863" fmla="*/ 4956991 w 8190943"/>
                  <a:gd name="connsiteY863" fmla="*/ 633962 h 1985508"/>
                  <a:gd name="connsiteX864" fmla="*/ 4956991 w 8190943"/>
                  <a:gd name="connsiteY864" fmla="*/ 633962 h 1985508"/>
                  <a:gd name="connsiteX865" fmla="*/ 4969250 w 8190943"/>
                  <a:gd name="connsiteY865" fmla="*/ 664828 h 1985508"/>
                  <a:gd name="connsiteX866" fmla="*/ 4969250 w 8190943"/>
                  <a:gd name="connsiteY866" fmla="*/ 664828 h 1985508"/>
                  <a:gd name="connsiteX867" fmla="*/ 4969907 w 8190943"/>
                  <a:gd name="connsiteY867" fmla="*/ 666360 h 1985508"/>
                  <a:gd name="connsiteX868" fmla="*/ 4972753 w 8190943"/>
                  <a:gd name="connsiteY868" fmla="*/ 673584 h 1985508"/>
                  <a:gd name="connsiteX869" fmla="*/ 4972753 w 8190943"/>
                  <a:gd name="connsiteY869" fmla="*/ 673584 h 1985508"/>
                  <a:gd name="connsiteX870" fmla="*/ 4997927 w 8190943"/>
                  <a:gd name="connsiteY870" fmla="*/ 754362 h 1985508"/>
                  <a:gd name="connsiteX871" fmla="*/ 4997927 w 8190943"/>
                  <a:gd name="connsiteY871" fmla="*/ 754581 h 1985508"/>
                  <a:gd name="connsiteX872" fmla="*/ 4998803 w 8190943"/>
                  <a:gd name="connsiteY872" fmla="*/ 757646 h 1985508"/>
                  <a:gd name="connsiteX873" fmla="*/ 5000554 w 8190943"/>
                  <a:gd name="connsiteY873" fmla="*/ 764432 h 1985508"/>
                  <a:gd name="connsiteX874" fmla="*/ 5000554 w 8190943"/>
                  <a:gd name="connsiteY874" fmla="*/ 764651 h 1985508"/>
                  <a:gd name="connsiteX875" fmla="*/ 5007997 w 8190943"/>
                  <a:gd name="connsiteY875" fmla="*/ 797268 h 1985508"/>
                  <a:gd name="connsiteX876" fmla="*/ 5007997 w 8190943"/>
                  <a:gd name="connsiteY876" fmla="*/ 797706 h 1985508"/>
                  <a:gd name="connsiteX877" fmla="*/ 5009967 w 8190943"/>
                  <a:gd name="connsiteY877" fmla="*/ 806900 h 1985508"/>
                  <a:gd name="connsiteX878" fmla="*/ 5009967 w 8190943"/>
                  <a:gd name="connsiteY878" fmla="*/ 807119 h 1985508"/>
                  <a:gd name="connsiteX879" fmla="*/ 5023102 w 8190943"/>
                  <a:gd name="connsiteY879" fmla="*/ 892494 h 1985508"/>
                  <a:gd name="connsiteX880" fmla="*/ 5023102 w 8190943"/>
                  <a:gd name="connsiteY880" fmla="*/ 892932 h 1985508"/>
                  <a:gd name="connsiteX881" fmla="*/ 5023977 w 8190943"/>
                  <a:gd name="connsiteY881" fmla="*/ 902345 h 1985508"/>
                  <a:gd name="connsiteX882" fmla="*/ 5023977 w 8190943"/>
                  <a:gd name="connsiteY882" fmla="*/ 903220 h 1985508"/>
                  <a:gd name="connsiteX883" fmla="*/ 5026604 w 8190943"/>
                  <a:gd name="connsiteY883" fmla="*/ 936495 h 1985508"/>
                  <a:gd name="connsiteX884" fmla="*/ 5026604 w 8190943"/>
                  <a:gd name="connsiteY884" fmla="*/ 936495 h 1985508"/>
                  <a:gd name="connsiteX885" fmla="*/ 5026604 w 8190943"/>
                  <a:gd name="connsiteY885" fmla="*/ 937370 h 1985508"/>
                  <a:gd name="connsiteX886" fmla="*/ 5026604 w 8190943"/>
                  <a:gd name="connsiteY886" fmla="*/ 938246 h 1985508"/>
                  <a:gd name="connsiteX887" fmla="*/ 5027042 w 8190943"/>
                  <a:gd name="connsiteY887" fmla="*/ 947440 h 1985508"/>
                  <a:gd name="connsiteX888" fmla="*/ 5027042 w 8190943"/>
                  <a:gd name="connsiteY888" fmla="*/ 947878 h 1985508"/>
                  <a:gd name="connsiteX889" fmla="*/ 5028137 w 8190943"/>
                  <a:gd name="connsiteY889" fmla="*/ 991879 h 1985508"/>
                  <a:gd name="connsiteX890" fmla="*/ 5028137 w 8190943"/>
                  <a:gd name="connsiteY890" fmla="*/ 992098 h 1985508"/>
                  <a:gd name="connsiteX891" fmla="*/ 5028137 w 8190943"/>
                  <a:gd name="connsiteY891" fmla="*/ 992098 h 1985508"/>
                  <a:gd name="connsiteX892" fmla="*/ 5028137 w 8190943"/>
                  <a:gd name="connsiteY892" fmla="*/ 992098 h 1985508"/>
                  <a:gd name="connsiteX893" fmla="*/ 5029012 w 8190943"/>
                  <a:gd name="connsiteY893" fmla="*/ 1023621 h 1985508"/>
                  <a:gd name="connsiteX894" fmla="*/ 5030764 w 8190943"/>
                  <a:gd name="connsiteY894" fmla="*/ 1047701 h 1985508"/>
                  <a:gd name="connsiteX895" fmla="*/ 5580008 w 8190943"/>
                  <a:gd name="connsiteY895" fmla="*/ 1603074 h 1985508"/>
                  <a:gd name="connsiteX896" fmla="*/ 5642616 w 8190943"/>
                  <a:gd name="connsiteY896" fmla="*/ 1606139 h 1985508"/>
                  <a:gd name="connsiteX897" fmla="*/ 6073430 w 8190943"/>
                  <a:gd name="connsiteY897" fmla="*/ 1429479 h 1985508"/>
                  <a:gd name="connsiteX898" fmla="*/ 6076933 w 8190943"/>
                  <a:gd name="connsiteY898" fmla="*/ 1426195 h 1985508"/>
                  <a:gd name="connsiteX899" fmla="*/ 6080217 w 8190943"/>
                  <a:gd name="connsiteY899" fmla="*/ 1422693 h 1985508"/>
                  <a:gd name="connsiteX900" fmla="*/ 6254250 w 8190943"/>
                  <a:gd name="connsiteY900" fmla="*/ 1047482 h 1985508"/>
                  <a:gd name="connsiteX901" fmla="*/ 6256877 w 8190943"/>
                  <a:gd name="connsiteY901" fmla="*/ 991660 h 1985508"/>
                  <a:gd name="connsiteX902" fmla="*/ 6256877 w 8190943"/>
                  <a:gd name="connsiteY902" fmla="*/ 991660 h 1985508"/>
                  <a:gd name="connsiteX903" fmla="*/ 6256877 w 8190943"/>
                  <a:gd name="connsiteY903" fmla="*/ 991441 h 1985508"/>
                  <a:gd name="connsiteX904" fmla="*/ 6257971 w 8190943"/>
                  <a:gd name="connsiteY904" fmla="*/ 947659 h 1985508"/>
                  <a:gd name="connsiteX905" fmla="*/ 6257971 w 8190943"/>
                  <a:gd name="connsiteY905" fmla="*/ 947659 h 1985508"/>
                  <a:gd name="connsiteX906" fmla="*/ 6258628 w 8190943"/>
                  <a:gd name="connsiteY906" fmla="*/ 936495 h 1985508"/>
                  <a:gd name="connsiteX907" fmla="*/ 6258628 w 8190943"/>
                  <a:gd name="connsiteY907" fmla="*/ 936495 h 1985508"/>
                  <a:gd name="connsiteX908" fmla="*/ 6258628 w 8190943"/>
                  <a:gd name="connsiteY908" fmla="*/ 935838 h 1985508"/>
                  <a:gd name="connsiteX909" fmla="*/ 6258628 w 8190943"/>
                  <a:gd name="connsiteY909" fmla="*/ 935838 h 1985508"/>
                  <a:gd name="connsiteX910" fmla="*/ 6261036 w 8190943"/>
                  <a:gd name="connsiteY910" fmla="*/ 902783 h 1985508"/>
                  <a:gd name="connsiteX911" fmla="*/ 6261036 w 8190943"/>
                  <a:gd name="connsiteY911" fmla="*/ 902783 h 1985508"/>
                  <a:gd name="connsiteX912" fmla="*/ 6262130 w 8190943"/>
                  <a:gd name="connsiteY912" fmla="*/ 891618 h 1985508"/>
                  <a:gd name="connsiteX913" fmla="*/ 6262130 w 8190943"/>
                  <a:gd name="connsiteY913" fmla="*/ 891618 h 1985508"/>
                  <a:gd name="connsiteX914" fmla="*/ 6275046 w 8190943"/>
                  <a:gd name="connsiteY914" fmla="*/ 806681 h 1985508"/>
                  <a:gd name="connsiteX915" fmla="*/ 6275046 w 8190943"/>
                  <a:gd name="connsiteY915" fmla="*/ 806681 h 1985508"/>
                  <a:gd name="connsiteX916" fmla="*/ 6276141 w 8190943"/>
                  <a:gd name="connsiteY916" fmla="*/ 801209 h 1985508"/>
                  <a:gd name="connsiteX917" fmla="*/ 6277235 w 8190943"/>
                  <a:gd name="connsiteY917" fmla="*/ 796174 h 1985508"/>
                  <a:gd name="connsiteX918" fmla="*/ 6277235 w 8190943"/>
                  <a:gd name="connsiteY918" fmla="*/ 796174 h 1985508"/>
                  <a:gd name="connsiteX919" fmla="*/ 6281395 w 8190943"/>
                  <a:gd name="connsiteY919" fmla="*/ 778223 h 1985508"/>
                  <a:gd name="connsiteX920" fmla="*/ 6284241 w 8190943"/>
                  <a:gd name="connsiteY920" fmla="*/ 766402 h 1985508"/>
                  <a:gd name="connsiteX921" fmla="*/ 6284678 w 8190943"/>
                  <a:gd name="connsiteY921" fmla="*/ 764213 h 1985508"/>
                  <a:gd name="connsiteX922" fmla="*/ 6284678 w 8190943"/>
                  <a:gd name="connsiteY922" fmla="*/ 764213 h 1985508"/>
                  <a:gd name="connsiteX923" fmla="*/ 6287305 w 8190943"/>
                  <a:gd name="connsiteY923" fmla="*/ 753486 h 1985508"/>
                  <a:gd name="connsiteX924" fmla="*/ 6287305 w 8190943"/>
                  <a:gd name="connsiteY924" fmla="*/ 753486 h 1985508"/>
                  <a:gd name="connsiteX925" fmla="*/ 6288400 w 8190943"/>
                  <a:gd name="connsiteY925" fmla="*/ 749984 h 1985508"/>
                  <a:gd name="connsiteX926" fmla="*/ 6295843 w 8190943"/>
                  <a:gd name="connsiteY926" fmla="*/ 723715 h 1985508"/>
                  <a:gd name="connsiteX927" fmla="*/ 6298689 w 8190943"/>
                  <a:gd name="connsiteY927" fmla="*/ 713426 h 1985508"/>
                  <a:gd name="connsiteX928" fmla="*/ 6298689 w 8190943"/>
                  <a:gd name="connsiteY928" fmla="*/ 713426 h 1985508"/>
                  <a:gd name="connsiteX929" fmla="*/ 6298689 w 8190943"/>
                  <a:gd name="connsiteY929" fmla="*/ 713426 h 1985508"/>
                  <a:gd name="connsiteX930" fmla="*/ 6298689 w 8190943"/>
                  <a:gd name="connsiteY930" fmla="*/ 713426 h 1985508"/>
                  <a:gd name="connsiteX931" fmla="*/ 6300440 w 8190943"/>
                  <a:gd name="connsiteY931" fmla="*/ 708391 h 1985508"/>
                  <a:gd name="connsiteX932" fmla="*/ 6310072 w 8190943"/>
                  <a:gd name="connsiteY932" fmla="*/ 679933 h 1985508"/>
                  <a:gd name="connsiteX933" fmla="*/ 6312261 w 8190943"/>
                  <a:gd name="connsiteY933" fmla="*/ 673147 h 1985508"/>
                  <a:gd name="connsiteX934" fmla="*/ 6312261 w 8190943"/>
                  <a:gd name="connsiteY934" fmla="*/ 673147 h 1985508"/>
                  <a:gd name="connsiteX935" fmla="*/ 6314231 w 8190943"/>
                  <a:gd name="connsiteY935" fmla="*/ 667674 h 1985508"/>
                  <a:gd name="connsiteX936" fmla="*/ 6315764 w 8190943"/>
                  <a:gd name="connsiteY936" fmla="*/ 663952 h 1985508"/>
                  <a:gd name="connsiteX937" fmla="*/ 6315764 w 8190943"/>
                  <a:gd name="connsiteY937" fmla="*/ 663952 h 1985508"/>
                  <a:gd name="connsiteX938" fmla="*/ 6328023 w 8190943"/>
                  <a:gd name="connsiteY938" fmla="*/ 633086 h 1985508"/>
                  <a:gd name="connsiteX939" fmla="*/ 6328023 w 8190943"/>
                  <a:gd name="connsiteY939" fmla="*/ 633086 h 1985508"/>
                  <a:gd name="connsiteX940" fmla="*/ 6329993 w 8190943"/>
                  <a:gd name="connsiteY940" fmla="*/ 627832 h 1985508"/>
                  <a:gd name="connsiteX941" fmla="*/ 6331963 w 8190943"/>
                  <a:gd name="connsiteY941" fmla="*/ 623454 h 1985508"/>
                  <a:gd name="connsiteX942" fmla="*/ 6331963 w 8190943"/>
                  <a:gd name="connsiteY942" fmla="*/ 623454 h 1985508"/>
                  <a:gd name="connsiteX943" fmla="*/ 6332400 w 8190943"/>
                  <a:gd name="connsiteY943" fmla="*/ 622579 h 1985508"/>
                  <a:gd name="connsiteX944" fmla="*/ 6347724 w 8190943"/>
                  <a:gd name="connsiteY944" fmla="*/ 588866 h 1985508"/>
                  <a:gd name="connsiteX945" fmla="*/ 6349038 w 8190943"/>
                  <a:gd name="connsiteY945" fmla="*/ 586021 h 1985508"/>
                  <a:gd name="connsiteX946" fmla="*/ 6349038 w 8190943"/>
                  <a:gd name="connsiteY946" fmla="*/ 586021 h 1985508"/>
                  <a:gd name="connsiteX947" fmla="*/ 6349038 w 8190943"/>
                  <a:gd name="connsiteY947" fmla="*/ 586021 h 1985508"/>
                  <a:gd name="connsiteX948" fmla="*/ 6349038 w 8190943"/>
                  <a:gd name="connsiteY948" fmla="*/ 586021 h 1985508"/>
                  <a:gd name="connsiteX949" fmla="*/ 6354073 w 8190943"/>
                  <a:gd name="connsiteY949" fmla="*/ 576170 h 1985508"/>
                  <a:gd name="connsiteX950" fmla="*/ 6366988 w 8190943"/>
                  <a:gd name="connsiteY950" fmla="*/ 551214 h 1985508"/>
                  <a:gd name="connsiteX951" fmla="*/ 6368521 w 8190943"/>
                  <a:gd name="connsiteY951" fmla="*/ 548149 h 1985508"/>
                  <a:gd name="connsiteX952" fmla="*/ 6368521 w 8190943"/>
                  <a:gd name="connsiteY952" fmla="*/ 548149 h 1985508"/>
                  <a:gd name="connsiteX953" fmla="*/ 6369396 w 8190943"/>
                  <a:gd name="connsiteY953" fmla="*/ 546617 h 1985508"/>
                  <a:gd name="connsiteX954" fmla="*/ 6372461 w 8190943"/>
                  <a:gd name="connsiteY954" fmla="*/ 541144 h 1985508"/>
                  <a:gd name="connsiteX955" fmla="*/ 6372461 w 8190943"/>
                  <a:gd name="connsiteY955" fmla="*/ 541144 h 1985508"/>
                  <a:gd name="connsiteX956" fmla="*/ 6374650 w 8190943"/>
                  <a:gd name="connsiteY956" fmla="*/ 537204 h 1985508"/>
                  <a:gd name="connsiteX957" fmla="*/ 6387784 w 8190943"/>
                  <a:gd name="connsiteY957" fmla="*/ 514218 h 1985508"/>
                  <a:gd name="connsiteX958" fmla="*/ 6389317 w 8190943"/>
                  <a:gd name="connsiteY958" fmla="*/ 511373 h 1985508"/>
                  <a:gd name="connsiteX959" fmla="*/ 6389317 w 8190943"/>
                  <a:gd name="connsiteY959" fmla="*/ 511373 h 1985508"/>
                  <a:gd name="connsiteX960" fmla="*/ 6391506 w 8190943"/>
                  <a:gd name="connsiteY960" fmla="*/ 507651 h 1985508"/>
                  <a:gd name="connsiteX961" fmla="*/ 6393914 w 8190943"/>
                  <a:gd name="connsiteY961" fmla="*/ 503492 h 1985508"/>
                  <a:gd name="connsiteX962" fmla="*/ 6393914 w 8190943"/>
                  <a:gd name="connsiteY962" fmla="*/ 503492 h 1985508"/>
                  <a:gd name="connsiteX963" fmla="*/ 6396103 w 8190943"/>
                  <a:gd name="connsiteY963" fmla="*/ 499989 h 1985508"/>
                  <a:gd name="connsiteX964" fmla="*/ 6410551 w 8190943"/>
                  <a:gd name="connsiteY964" fmla="*/ 477442 h 1985508"/>
                  <a:gd name="connsiteX965" fmla="*/ 6417556 w 8190943"/>
                  <a:gd name="connsiteY965" fmla="*/ 466715 h 1985508"/>
                  <a:gd name="connsiteX966" fmla="*/ 6417556 w 8190943"/>
                  <a:gd name="connsiteY966" fmla="*/ 466715 h 1985508"/>
                  <a:gd name="connsiteX967" fmla="*/ 6419307 w 8190943"/>
                  <a:gd name="connsiteY967" fmla="*/ 464307 h 1985508"/>
                  <a:gd name="connsiteX968" fmla="*/ 6424780 w 8190943"/>
                  <a:gd name="connsiteY968" fmla="*/ 456645 h 1985508"/>
                  <a:gd name="connsiteX969" fmla="*/ 6436382 w 8190943"/>
                  <a:gd name="connsiteY969" fmla="*/ 440446 h 1985508"/>
                  <a:gd name="connsiteX970" fmla="*/ 6439885 w 8190943"/>
                  <a:gd name="connsiteY970" fmla="*/ 435849 h 1985508"/>
                  <a:gd name="connsiteX971" fmla="*/ 6444044 w 8190943"/>
                  <a:gd name="connsiteY971" fmla="*/ 430157 h 1985508"/>
                  <a:gd name="connsiteX972" fmla="*/ 6446453 w 8190943"/>
                  <a:gd name="connsiteY972" fmla="*/ 427092 h 1985508"/>
                  <a:gd name="connsiteX973" fmla="*/ 6459368 w 8190943"/>
                  <a:gd name="connsiteY973" fmla="*/ 410674 h 1985508"/>
                  <a:gd name="connsiteX974" fmla="*/ 6464622 w 8190943"/>
                  <a:gd name="connsiteY974" fmla="*/ 403888 h 1985508"/>
                  <a:gd name="connsiteX975" fmla="*/ 6478194 w 8190943"/>
                  <a:gd name="connsiteY975" fmla="*/ 387470 h 1985508"/>
                  <a:gd name="connsiteX976" fmla="*/ 6478632 w 8190943"/>
                  <a:gd name="connsiteY976" fmla="*/ 387032 h 1985508"/>
                  <a:gd name="connsiteX977" fmla="*/ 6493080 w 8190943"/>
                  <a:gd name="connsiteY977" fmla="*/ 370395 h 1985508"/>
                  <a:gd name="connsiteX978" fmla="*/ 6497678 w 8190943"/>
                  <a:gd name="connsiteY978" fmla="*/ 365141 h 1985508"/>
                  <a:gd name="connsiteX979" fmla="*/ 6502055 w 8190943"/>
                  <a:gd name="connsiteY979" fmla="*/ 360544 h 1985508"/>
                  <a:gd name="connsiteX980" fmla="*/ 6507310 w 8190943"/>
                  <a:gd name="connsiteY980" fmla="*/ 354852 h 1985508"/>
                  <a:gd name="connsiteX981" fmla="*/ 6514096 w 8190943"/>
                  <a:gd name="connsiteY981" fmla="*/ 347847 h 1985508"/>
                  <a:gd name="connsiteX982" fmla="*/ 6526792 w 8190943"/>
                  <a:gd name="connsiteY982" fmla="*/ 334494 h 1985508"/>
                  <a:gd name="connsiteX983" fmla="*/ 6528325 w 8190943"/>
                  <a:gd name="connsiteY983" fmla="*/ 332961 h 1985508"/>
                  <a:gd name="connsiteX984" fmla="*/ 6538176 w 8190943"/>
                  <a:gd name="connsiteY984" fmla="*/ 323329 h 1985508"/>
                  <a:gd name="connsiteX985" fmla="*/ 6557439 w 8190943"/>
                  <a:gd name="connsiteY985" fmla="*/ 304941 h 1985508"/>
                  <a:gd name="connsiteX986" fmla="*/ 6560285 w 8190943"/>
                  <a:gd name="connsiteY986" fmla="*/ 302095 h 1985508"/>
                  <a:gd name="connsiteX987" fmla="*/ 6569480 w 8190943"/>
                  <a:gd name="connsiteY987" fmla="*/ 293776 h 1985508"/>
                  <a:gd name="connsiteX988" fmla="*/ 6575828 w 8190943"/>
                  <a:gd name="connsiteY988" fmla="*/ 288304 h 1985508"/>
                  <a:gd name="connsiteX989" fmla="*/ 6589619 w 8190943"/>
                  <a:gd name="connsiteY989" fmla="*/ 276264 h 1985508"/>
                  <a:gd name="connsiteX990" fmla="*/ 6601660 w 8190943"/>
                  <a:gd name="connsiteY990" fmla="*/ 266194 h 1985508"/>
                  <a:gd name="connsiteX991" fmla="*/ 6601660 w 8190943"/>
                  <a:gd name="connsiteY991" fmla="*/ 266194 h 1985508"/>
                  <a:gd name="connsiteX992" fmla="*/ 6619391 w 8190943"/>
                  <a:gd name="connsiteY992" fmla="*/ 252184 h 1985508"/>
                  <a:gd name="connsiteX993" fmla="*/ 6624426 w 8190943"/>
                  <a:gd name="connsiteY993" fmla="*/ 248243 h 1985508"/>
                  <a:gd name="connsiteX994" fmla="*/ 6627928 w 8190943"/>
                  <a:gd name="connsiteY994" fmla="*/ 245616 h 1985508"/>
                  <a:gd name="connsiteX995" fmla="*/ 6634715 w 8190943"/>
                  <a:gd name="connsiteY995" fmla="*/ 240363 h 1985508"/>
                  <a:gd name="connsiteX996" fmla="*/ 6642158 w 8190943"/>
                  <a:gd name="connsiteY996" fmla="*/ 235109 h 1985508"/>
                  <a:gd name="connsiteX997" fmla="*/ 6661422 w 8190943"/>
                  <a:gd name="connsiteY997" fmla="*/ 221317 h 1985508"/>
                  <a:gd name="connsiteX998" fmla="*/ 6661422 w 8190943"/>
                  <a:gd name="connsiteY998" fmla="*/ 221317 h 1985508"/>
                  <a:gd name="connsiteX999" fmla="*/ 6684188 w 8190943"/>
                  <a:gd name="connsiteY999" fmla="*/ 205994 h 1985508"/>
                  <a:gd name="connsiteX1000" fmla="*/ 6684845 w 8190943"/>
                  <a:gd name="connsiteY1000" fmla="*/ 205556 h 1985508"/>
                  <a:gd name="connsiteX1001" fmla="*/ 6704109 w 8190943"/>
                  <a:gd name="connsiteY1001" fmla="*/ 193078 h 1985508"/>
                  <a:gd name="connsiteX1002" fmla="*/ 6704547 w 8190943"/>
                  <a:gd name="connsiteY1002" fmla="*/ 192859 h 1985508"/>
                  <a:gd name="connsiteX1003" fmla="*/ 6705203 w 8190943"/>
                  <a:gd name="connsiteY1003" fmla="*/ 192421 h 1985508"/>
                  <a:gd name="connsiteX1004" fmla="*/ 6716368 w 8190943"/>
                  <a:gd name="connsiteY1004" fmla="*/ 185854 h 1985508"/>
                  <a:gd name="connsiteX1005" fmla="*/ 6735413 w 8190943"/>
                  <a:gd name="connsiteY1005" fmla="*/ 174909 h 1985508"/>
                  <a:gd name="connsiteX1006" fmla="*/ 6741324 w 8190943"/>
                  <a:gd name="connsiteY1006" fmla="*/ 171625 h 1985508"/>
                  <a:gd name="connsiteX1007" fmla="*/ 6755553 w 8190943"/>
                  <a:gd name="connsiteY1007" fmla="*/ 163963 h 1985508"/>
                  <a:gd name="connsiteX1008" fmla="*/ 6762996 w 8190943"/>
                  <a:gd name="connsiteY1008" fmla="*/ 160242 h 1985508"/>
                  <a:gd name="connsiteX1009" fmla="*/ 6779414 w 8190943"/>
                  <a:gd name="connsiteY1009" fmla="*/ 151923 h 1985508"/>
                  <a:gd name="connsiteX1010" fmla="*/ 6791235 w 8190943"/>
                  <a:gd name="connsiteY1010" fmla="*/ 146232 h 1985508"/>
                  <a:gd name="connsiteX1011" fmla="*/ 6794300 w 8190943"/>
                  <a:gd name="connsiteY1011" fmla="*/ 144918 h 1985508"/>
                  <a:gd name="connsiteX1012" fmla="*/ 6813345 w 8190943"/>
                  <a:gd name="connsiteY1012" fmla="*/ 136381 h 1985508"/>
                  <a:gd name="connsiteX1013" fmla="*/ 6818818 w 8190943"/>
                  <a:gd name="connsiteY1013" fmla="*/ 133973 h 1985508"/>
                  <a:gd name="connsiteX1014" fmla="*/ 6828012 w 8190943"/>
                  <a:gd name="connsiteY1014" fmla="*/ 130032 h 1985508"/>
                  <a:gd name="connsiteX1015" fmla="*/ 6833485 w 8190943"/>
                  <a:gd name="connsiteY1015" fmla="*/ 127624 h 1985508"/>
                  <a:gd name="connsiteX1016" fmla="*/ 6838301 w 8190943"/>
                  <a:gd name="connsiteY1016" fmla="*/ 125654 h 1985508"/>
                  <a:gd name="connsiteX1017" fmla="*/ 6860849 w 8190943"/>
                  <a:gd name="connsiteY1017" fmla="*/ 116679 h 1985508"/>
                  <a:gd name="connsiteX1018" fmla="*/ 6861724 w 8190943"/>
                  <a:gd name="connsiteY1018" fmla="*/ 116241 h 1985508"/>
                  <a:gd name="connsiteX1019" fmla="*/ 6873545 w 8190943"/>
                  <a:gd name="connsiteY1019" fmla="*/ 111644 h 1985508"/>
                  <a:gd name="connsiteX1020" fmla="*/ 6887556 w 8190943"/>
                  <a:gd name="connsiteY1020" fmla="*/ 106828 h 1985508"/>
                  <a:gd name="connsiteX1021" fmla="*/ 6910979 w 8190943"/>
                  <a:gd name="connsiteY1021" fmla="*/ 98947 h 1985508"/>
                  <a:gd name="connsiteX1022" fmla="*/ 6910979 w 8190943"/>
                  <a:gd name="connsiteY1022" fmla="*/ 98947 h 1985508"/>
                  <a:gd name="connsiteX1023" fmla="*/ 6930243 w 8190943"/>
                  <a:gd name="connsiteY1023" fmla="*/ 93255 h 1985508"/>
                  <a:gd name="connsiteX1024" fmla="*/ 6942721 w 8190943"/>
                  <a:gd name="connsiteY1024" fmla="*/ 89753 h 1985508"/>
                  <a:gd name="connsiteX1025" fmla="*/ 6955855 w 8190943"/>
                  <a:gd name="connsiteY1025" fmla="*/ 86031 h 1985508"/>
                  <a:gd name="connsiteX1026" fmla="*/ 6969647 w 8190943"/>
                  <a:gd name="connsiteY1026" fmla="*/ 82748 h 1985508"/>
                  <a:gd name="connsiteX1027" fmla="*/ 6977309 w 8190943"/>
                  <a:gd name="connsiteY1027" fmla="*/ 80997 h 1985508"/>
                  <a:gd name="connsiteX1028" fmla="*/ 6998324 w 8190943"/>
                  <a:gd name="connsiteY1028" fmla="*/ 76180 h 1985508"/>
                  <a:gd name="connsiteX1029" fmla="*/ 7008393 w 8190943"/>
                  <a:gd name="connsiteY1029" fmla="*/ 73991 h 1985508"/>
                  <a:gd name="connsiteX1030" fmla="*/ 7014523 w 8190943"/>
                  <a:gd name="connsiteY1030" fmla="*/ 72897 h 1985508"/>
                  <a:gd name="connsiteX1031" fmla="*/ 7033130 w 8190943"/>
                  <a:gd name="connsiteY1031" fmla="*/ 69613 h 1985508"/>
                  <a:gd name="connsiteX1032" fmla="*/ 7041668 w 8190943"/>
                  <a:gd name="connsiteY1032" fmla="*/ 68081 h 1985508"/>
                  <a:gd name="connsiteX1033" fmla="*/ 7058743 w 8190943"/>
                  <a:gd name="connsiteY1033" fmla="*/ 65454 h 1985508"/>
                  <a:gd name="connsiteX1034" fmla="*/ 7060932 w 8190943"/>
                  <a:gd name="connsiteY1034" fmla="*/ 65235 h 1985508"/>
                  <a:gd name="connsiteX1035" fmla="*/ 7086325 w 8190943"/>
                  <a:gd name="connsiteY1035" fmla="*/ 61951 h 1985508"/>
                  <a:gd name="connsiteX1036" fmla="*/ 7086544 w 8190943"/>
                  <a:gd name="connsiteY1036" fmla="*/ 61951 h 1985508"/>
                  <a:gd name="connsiteX1037" fmla="*/ 7102963 w 8190943"/>
                  <a:gd name="connsiteY1037" fmla="*/ 60200 h 1985508"/>
                  <a:gd name="connsiteX1038" fmla="*/ 7115002 w 8190943"/>
                  <a:gd name="connsiteY1038" fmla="*/ 59324 h 1985508"/>
                  <a:gd name="connsiteX1039" fmla="*/ 7133172 w 8190943"/>
                  <a:gd name="connsiteY1039" fmla="*/ 58011 h 1985508"/>
                  <a:gd name="connsiteX1040" fmla="*/ 7140178 w 8190943"/>
                  <a:gd name="connsiteY1040" fmla="*/ 57573 h 1985508"/>
                  <a:gd name="connsiteX1041" fmla="*/ 7147620 w 8190943"/>
                  <a:gd name="connsiteY1041" fmla="*/ 57135 h 1985508"/>
                  <a:gd name="connsiteX1042" fmla="*/ 7176078 w 8190943"/>
                  <a:gd name="connsiteY1042" fmla="*/ 56479 h 1985508"/>
                  <a:gd name="connsiteX1043" fmla="*/ 7192716 w 8190943"/>
                  <a:gd name="connsiteY1043" fmla="*/ 56041 h 1985508"/>
                  <a:gd name="connsiteX1044" fmla="*/ 7192716 w 8190943"/>
                  <a:gd name="connsiteY1044" fmla="*/ 56041 h 1985508"/>
                  <a:gd name="connsiteX1045" fmla="*/ 7235841 w 8190943"/>
                  <a:gd name="connsiteY1045" fmla="*/ 57135 h 1985508"/>
                  <a:gd name="connsiteX1046" fmla="*/ 7247443 w 8190943"/>
                  <a:gd name="connsiteY1046" fmla="*/ 57792 h 1985508"/>
                  <a:gd name="connsiteX1047" fmla="*/ 7261015 w 8190943"/>
                  <a:gd name="connsiteY1047" fmla="*/ 58887 h 1985508"/>
                  <a:gd name="connsiteX1048" fmla="*/ 7261015 w 8190943"/>
                  <a:gd name="connsiteY1048" fmla="*/ 58887 h 1985508"/>
                  <a:gd name="connsiteX1049" fmla="*/ 8127898 w 8190943"/>
                  <a:gd name="connsiteY1049" fmla="*/ 937370 h 1985508"/>
                  <a:gd name="connsiteX1050" fmla="*/ 8129649 w 8190943"/>
                  <a:gd name="connsiteY1050" fmla="*/ 992535 h 1985508"/>
                  <a:gd name="connsiteX1051" fmla="*/ 8129649 w 8190943"/>
                  <a:gd name="connsiteY1051" fmla="*/ 993192 h 1985508"/>
                  <a:gd name="connsiteX1052" fmla="*/ 7806976 w 8190943"/>
                  <a:gd name="connsiteY1052" fmla="*/ 993192 h 198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Lst>
                <a:rect l="l" t="t" r="r" b="b"/>
                <a:pathLst>
                  <a:path w="8190943" h="1985508">
                    <a:moveTo>
                      <a:pt x="7198845" y="0"/>
                    </a:moveTo>
                    <a:cubicBezTo>
                      <a:pt x="6864132" y="0"/>
                      <a:pt x="6568385" y="165714"/>
                      <a:pt x="6388441" y="419431"/>
                    </a:cubicBezTo>
                    <a:cubicBezTo>
                      <a:pt x="6388441" y="419431"/>
                      <a:pt x="6388441" y="419431"/>
                      <a:pt x="6388441" y="419431"/>
                    </a:cubicBezTo>
                    <a:cubicBezTo>
                      <a:pt x="6311166" y="528447"/>
                      <a:pt x="6255125" y="653664"/>
                      <a:pt x="6226886" y="788950"/>
                    </a:cubicBezTo>
                    <a:cubicBezTo>
                      <a:pt x="6216816" y="837110"/>
                      <a:pt x="6210249" y="886364"/>
                      <a:pt x="6207622" y="936932"/>
                    </a:cubicBezTo>
                    <a:lnTo>
                      <a:pt x="6205871" y="936932"/>
                    </a:lnTo>
                    <a:lnTo>
                      <a:pt x="6205871" y="992754"/>
                    </a:lnTo>
                    <a:cubicBezTo>
                      <a:pt x="6205871" y="1147086"/>
                      <a:pt x="6143482" y="1286531"/>
                      <a:pt x="6042345" y="1387667"/>
                    </a:cubicBezTo>
                    <a:cubicBezTo>
                      <a:pt x="5941209" y="1488803"/>
                      <a:pt x="5801763" y="1551192"/>
                      <a:pt x="5647432" y="1551411"/>
                    </a:cubicBezTo>
                    <a:cubicBezTo>
                      <a:pt x="5493101" y="1551411"/>
                      <a:pt x="5353655" y="1489022"/>
                      <a:pt x="5252519" y="1387667"/>
                    </a:cubicBezTo>
                    <a:cubicBezTo>
                      <a:pt x="5151383" y="1286312"/>
                      <a:pt x="5088994" y="1147086"/>
                      <a:pt x="5088775" y="992754"/>
                    </a:cubicBezTo>
                    <a:lnTo>
                      <a:pt x="5088775" y="936932"/>
                    </a:lnTo>
                    <a:lnTo>
                      <a:pt x="5087023" y="936932"/>
                    </a:lnTo>
                    <a:cubicBezTo>
                      <a:pt x="5084178" y="886583"/>
                      <a:pt x="5077610" y="837110"/>
                      <a:pt x="5067759" y="789169"/>
                    </a:cubicBezTo>
                    <a:cubicBezTo>
                      <a:pt x="5039520" y="653664"/>
                      <a:pt x="4983479" y="528666"/>
                      <a:pt x="4906204" y="419649"/>
                    </a:cubicBezTo>
                    <a:cubicBezTo>
                      <a:pt x="4906204" y="419649"/>
                      <a:pt x="4906204" y="419649"/>
                      <a:pt x="4906204" y="419649"/>
                    </a:cubicBezTo>
                    <a:cubicBezTo>
                      <a:pt x="4726260" y="165714"/>
                      <a:pt x="4430513" y="0"/>
                      <a:pt x="4095800" y="0"/>
                    </a:cubicBezTo>
                    <a:cubicBezTo>
                      <a:pt x="3761087" y="0"/>
                      <a:pt x="3465340" y="165714"/>
                      <a:pt x="3285397" y="419431"/>
                    </a:cubicBezTo>
                    <a:cubicBezTo>
                      <a:pt x="3285397" y="419431"/>
                      <a:pt x="3285397" y="419431"/>
                      <a:pt x="3285397" y="419431"/>
                    </a:cubicBezTo>
                    <a:cubicBezTo>
                      <a:pt x="3208122" y="528447"/>
                      <a:pt x="3152081" y="653664"/>
                      <a:pt x="3123841" y="788950"/>
                    </a:cubicBezTo>
                    <a:cubicBezTo>
                      <a:pt x="3113772" y="837110"/>
                      <a:pt x="3107204" y="886364"/>
                      <a:pt x="3104577" y="936714"/>
                    </a:cubicBezTo>
                    <a:lnTo>
                      <a:pt x="3102826" y="936714"/>
                    </a:lnTo>
                    <a:lnTo>
                      <a:pt x="3102826" y="992535"/>
                    </a:lnTo>
                    <a:cubicBezTo>
                      <a:pt x="3102826" y="1146867"/>
                      <a:pt x="3040437" y="1286312"/>
                      <a:pt x="2939300" y="1387448"/>
                    </a:cubicBezTo>
                    <a:cubicBezTo>
                      <a:pt x="2838164" y="1488584"/>
                      <a:pt x="2698719" y="1550973"/>
                      <a:pt x="2544387" y="1551192"/>
                    </a:cubicBezTo>
                    <a:cubicBezTo>
                      <a:pt x="2390056" y="1551192"/>
                      <a:pt x="2250610" y="1488803"/>
                      <a:pt x="2149474" y="1387448"/>
                    </a:cubicBezTo>
                    <a:cubicBezTo>
                      <a:pt x="2048338" y="1286093"/>
                      <a:pt x="1985730" y="1146867"/>
                      <a:pt x="1985730" y="992535"/>
                    </a:cubicBezTo>
                    <a:lnTo>
                      <a:pt x="1985730" y="936714"/>
                    </a:lnTo>
                    <a:lnTo>
                      <a:pt x="1983978" y="936714"/>
                    </a:lnTo>
                    <a:cubicBezTo>
                      <a:pt x="1981133" y="886364"/>
                      <a:pt x="1974565" y="836891"/>
                      <a:pt x="1964714" y="788950"/>
                    </a:cubicBezTo>
                    <a:cubicBezTo>
                      <a:pt x="1936475" y="653445"/>
                      <a:pt x="1880434" y="528447"/>
                      <a:pt x="1803159" y="419431"/>
                    </a:cubicBezTo>
                    <a:cubicBezTo>
                      <a:pt x="1803159" y="419431"/>
                      <a:pt x="1803159" y="419431"/>
                      <a:pt x="1803159" y="419431"/>
                    </a:cubicBezTo>
                    <a:cubicBezTo>
                      <a:pt x="1623215" y="165714"/>
                      <a:pt x="1327687" y="0"/>
                      <a:pt x="992974" y="0"/>
                    </a:cubicBezTo>
                    <a:cubicBezTo>
                      <a:pt x="444387" y="0"/>
                      <a:pt x="0" y="444386"/>
                      <a:pt x="0" y="992754"/>
                    </a:cubicBezTo>
                    <a:lnTo>
                      <a:pt x="0" y="1048576"/>
                    </a:lnTo>
                    <a:lnTo>
                      <a:pt x="434317" y="1048576"/>
                    </a:lnTo>
                    <a:lnTo>
                      <a:pt x="434317" y="992754"/>
                    </a:lnTo>
                    <a:cubicBezTo>
                      <a:pt x="434317" y="838423"/>
                      <a:pt x="496706" y="699197"/>
                      <a:pt x="598061" y="597842"/>
                    </a:cubicBezTo>
                    <a:cubicBezTo>
                      <a:pt x="699416" y="496706"/>
                      <a:pt x="838643" y="434316"/>
                      <a:pt x="992974" y="434316"/>
                    </a:cubicBezTo>
                    <a:cubicBezTo>
                      <a:pt x="1147306" y="434316"/>
                      <a:pt x="1286532" y="496706"/>
                      <a:pt x="1387887" y="597842"/>
                    </a:cubicBezTo>
                    <a:cubicBezTo>
                      <a:pt x="1489024" y="698978"/>
                      <a:pt x="1551413" y="838423"/>
                      <a:pt x="1551413" y="992754"/>
                    </a:cubicBezTo>
                    <a:lnTo>
                      <a:pt x="1551413" y="1048576"/>
                    </a:lnTo>
                    <a:lnTo>
                      <a:pt x="1553164" y="1048576"/>
                    </a:lnTo>
                    <a:cubicBezTo>
                      <a:pt x="1556010" y="1098926"/>
                      <a:pt x="1562577" y="1148399"/>
                      <a:pt x="1572428" y="1196559"/>
                    </a:cubicBezTo>
                    <a:cubicBezTo>
                      <a:pt x="1600668" y="1332064"/>
                      <a:pt x="1656709" y="1457061"/>
                      <a:pt x="1733765" y="1566078"/>
                    </a:cubicBezTo>
                    <a:cubicBezTo>
                      <a:pt x="1733765" y="1566078"/>
                      <a:pt x="1733765" y="1566078"/>
                      <a:pt x="1733765" y="1566078"/>
                    </a:cubicBezTo>
                    <a:cubicBezTo>
                      <a:pt x="1913708" y="1819794"/>
                      <a:pt x="2209456" y="1985509"/>
                      <a:pt x="2544168" y="1985509"/>
                    </a:cubicBezTo>
                    <a:cubicBezTo>
                      <a:pt x="2878881" y="1985509"/>
                      <a:pt x="3174409" y="1819794"/>
                      <a:pt x="3354353" y="1566078"/>
                    </a:cubicBezTo>
                    <a:cubicBezTo>
                      <a:pt x="3354353" y="1566078"/>
                      <a:pt x="3354353" y="1566078"/>
                      <a:pt x="3354353" y="1566078"/>
                    </a:cubicBezTo>
                    <a:cubicBezTo>
                      <a:pt x="3431628" y="1457061"/>
                      <a:pt x="3487450" y="1331845"/>
                      <a:pt x="3515690" y="1196559"/>
                    </a:cubicBezTo>
                    <a:cubicBezTo>
                      <a:pt x="3525759" y="1148399"/>
                      <a:pt x="3532327" y="1098926"/>
                      <a:pt x="3534954" y="1048576"/>
                    </a:cubicBezTo>
                    <a:lnTo>
                      <a:pt x="3536705" y="1048576"/>
                    </a:lnTo>
                    <a:lnTo>
                      <a:pt x="3536705" y="992754"/>
                    </a:lnTo>
                    <a:cubicBezTo>
                      <a:pt x="3536705" y="838423"/>
                      <a:pt x="3599094" y="699197"/>
                      <a:pt x="3700449" y="597842"/>
                    </a:cubicBezTo>
                    <a:cubicBezTo>
                      <a:pt x="3801804" y="496706"/>
                      <a:pt x="3941031" y="434316"/>
                      <a:pt x="4095362" y="434316"/>
                    </a:cubicBezTo>
                    <a:cubicBezTo>
                      <a:pt x="4249694" y="434316"/>
                      <a:pt x="4388921" y="496706"/>
                      <a:pt x="4490275" y="597842"/>
                    </a:cubicBezTo>
                    <a:cubicBezTo>
                      <a:pt x="4591412" y="698978"/>
                      <a:pt x="4653801" y="838423"/>
                      <a:pt x="4653801" y="992754"/>
                    </a:cubicBezTo>
                    <a:lnTo>
                      <a:pt x="4653801" y="1048576"/>
                    </a:lnTo>
                    <a:lnTo>
                      <a:pt x="4655552" y="1048576"/>
                    </a:lnTo>
                    <a:cubicBezTo>
                      <a:pt x="4658398" y="1098926"/>
                      <a:pt x="4664966" y="1148399"/>
                      <a:pt x="4674817" y="1196559"/>
                    </a:cubicBezTo>
                    <a:cubicBezTo>
                      <a:pt x="4703056" y="1332064"/>
                      <a:pt x="4759097" y="1457061"/>
                      <a:pt x="4836372" y="1566078"/>
                    </a:cubicBezTo>
                    <a:cubicBezTo>
                      <a:pt x="4836372" y="1566078"/>
                      <a:pt x="4836372" y="1566078"/>
                      <a:pt x="4836372" y="1566078"/>
                    </a:cubicBezTo>
                    <a:cubicBezTo>
                      <a:pt x="5016315" y="1819794"/>
                      <a:pt x="5312063" y="1985509"/>
                      <a:pt x="5646776" y="1985509"/>
                    </a:cubicBezTo>
                    <a:cubicBezTo>
                      <a:pt x="5981488" y="1985509"/>
                      <a:pt x="6277016" y="1819794"/>
                      <a:pt x="6456960" y="1566078"/>
                    </a:cubicBezTo>
                    <a:cubicBezTo>
                      <a:pt x="6456960" y="1566078"/>
                      <a:pt x="6456960" y="1566078"/>
                      <a:pt x="6456960" y="1566078"/>
                    </a:cubicBezTo>
                    <a:cubicBezTo>
                      <a:pt x="6534235" y="1457061"/>
                      <a:pt x="6590276" y="1331845"/>
                      <a:pt x="6618515" y="1196559"/>
                    </a:cubicBezTo>
                    <a:cubicBezTo>
                      <a:pt x="6628585" y="1148399"/>
                      <a:pt x="6635153" y="1098926"/>
                      <a:pt x="6637780" y="1048576"/>
                    </a:cubicBezTo>
                    <a:lnTo>
                      <a:pt x="6639531" y="1048576"/>
                    </a:lnTo>
                    <a:lnTo>
                      <a:pt x="6639531" y="992754"/>
                    </a:lnTo>
                    <a:cubicBezTo>
                      <a:pt x="6639531" y="838423"/>
                      <a:pt x="6701920" y="699197"/>
                      <a:pt x="6803275" y="597842"/>
                    </a:cubicBezTo>
                    <a:cubicBezTo>
                      <a:pt x="6904631" y="496706"/>
                      <a:pt x="7043857" y="434316"/>
                      <a:pt x="7198188" y="434316"/>
                    </a:cubicBezTo>
                    <a:cubicBezTo>
                      <a:pt x="7352520" y="434316"/>
                      <a:pt x="7491746" y="496706"/>
                      <a:pt x="7593101" y="597842"/>
                    </a:cubicBezTo>
                    <a:cubicBezTo>
                      <a:pt x="7694238" y="698978"/>
                      <a:pt x="7756627" y="838423"/>
                      <a:pt x="7756627" y="992754"/>
                    </a:cubicBezTo>
                    <a:lnTo>
                      <a:pt x="7756627" y="1048576"/>
                    </a:lnTo>
                    <a:lnTo>
                      <a:pt x="8190944" y="1048576"/>
                    </a:lnTo>
                    <a:lnTo>
                      <a:pt x="8190944" y="992535"/>
                    </a:lnTo>
                    <a:cubicBezTo>
                      <a:pt x="8190944" y="444386"/>
                      <a:pt x="7746338" y="0"/>
                      <a:pt x="7198188" y="0"/>
                    </a:cubicBezTo>
                    <a:close/>
                    <a:moveTo>
                      <a:pt x="7813106" y="992754"/>
                    </a:moveTo>
                    <a:lnTo>
                      <a:pt x="7813106" y="992754"/>
                    </a:lnTo>
                    <a:cubicBezTo>
                      <a:pt x="7813106" y="908036"/>
                      <a:pt x="7795812" y="827040"/>
                      <a:pt x="7764945" y="753705"/>
                    </a:cubicBezTo>
                    <a:cubicBezTo>
                      <a:pt x="7718317" y="643375"/>
                      <a:pt x="7640386" y="549682"/>
                      <a:pt x="7542315" y="483352"/>
                    </a:cubicBezTo>
                    <a:cubicBezTo>
                      <a:pt x="7461537" y="428844"/>
                      <a:pt x="7366968" y="392942"/>
                      <a:pt x="7264737" y="381997"/>
                    </a:cubicBezTo>
                    <a:cubicBezTo>
                      <a:pt x="7257075" y="381121"/>
                      <a:pt x="7249194" y="380684"/>
                      <a:pt x="7241532" y="380027"/>
                    </a:cubicBezTo>
                    <a:cubicBezTo>
                      <a:pt x="7238468" y="380027"/>
                      <a:pt x="7235184" y="379589"/>
                      <a:pt x="7232119" y="379370"/>
                    </a:cubicBezTo>
                    <a:cubicBezTo>
                      <a:pt x="7221174" y="378713"/>
                      <a:pt x="7210009" y="378494"/>
                      <a:pt x="7198845" y="378494"/>
                    </a:cubicBezTo>
                    <a:cubicBezTo>
                      <a:pt x="7184178" y="378494"/>
                      <a:pt x="7169511" y="379151"/>
                      <a:pt x="7155063" y="380246"/>
                    </a:cubicBezTo>
                    <a:cubicBezTo>
                      <a:pt x="7151780" y="380465"/>
                      <a:pt x="7148496" y="380684"/>
                      <a:pt x="7145212" y="380902"/>
                    </a:cubicBezTo>
                    <a:cubicBezTo>
                      <a:pt x="7130983" y="382216"/>
                      <a:pt x="7116973" y="383748"/>
                      <a:pt x="7103182" y="385937"/>
                    </a:cubicBezTo>
                    <a:cubicBezTo>
                      <a:pt x="7101430" y="386156"/>
                      <a:pt x="7099679" y="386594"/>
                      <a:pt x="7097927" y="386813"/>
                    </a:cubicBezTo>
                    <a:cubicBezTo>
                      <a:pt x="7085231" y="389002"/>
                      <a:pt x="7072753" y="391410"/>
                      <a:pt x="7060494" y="394256"/>
                    </a:cubicBezTo>
                    <a:cubicBezTo>
                      <a:pt x="7057648" y="394913"/>
                      <a:pt x="7054584" y="395569"/>
                      <a:pt x="7051738" y="396226"/>
                    </a:cubicBezTo>
                    <a:cubicBezTo>
                      <a:pt x="7038384" y="399510"/>
                      <a:pt x="7025250" y="403231"/>
                      <a:pt x="7012115" y="407391"/>
                    </a:cubicBezTo>
                    <a:cubicBezTo>
                      <a:pt x="7009707" y="408266"/>
                      <a:pt x="7007080" y="409142"/>
                      <a:pt x="7004672" y="409798"/>
                    </a:cubicBezTo>
                    <a:cubicBezTo>
                      <a:pt x="6993070" y="413739"/>
                      <a:pt x="6981686" y="417898"/>
                      <a:pt x="6970523" y="422276"/>
                    </a:cubicBezTo>
                    <a:cubicBezTo>
                      <a:pt x="6968333" y="423152"/>
                      <a:pt x="6965925" y="424028"/>
                      <a:pt x="6963517" y="424903"/>
                    </a:cubicBezTo>
                    <a:cubicBezTo>
                      <a:pt x="6951039" y="430157"/>
                      <a:pt x="6938780" y="435630"/>
                      <a:pt x="6926521" y="441759"/>
                    </a:cubicBezTo>
                    <a:cubicBezTo>
                      <a:pt x="6923895" y="443073"/>
                      <a:pt x="6921268" y="444605"/>
                      <a:pt x="6918422" y="445919"/>
                    </a:cubicBezTo>
                    <a:cubicBezTo>
                      <a:pt x="6907257" y="451610"/>
                      <a:pt x="6896531" y="457521"/>
                      <a:pt x="6885804" y="463869"/>
                    </a:cubicBezTo>
                    <a:cubicBezTo>
                      <a:pt x="6884491" y="464745"/>
                      <a:pt x="6883177" y="465402"/>
                      <a:pt x="6881645" y="466277"/>
                    </a:cubicBezTo>
                    <a:cubicBezTo>
                      <a:pt x="6870042" y="473282"/>
                      <a:pt x="6858878" y="480725"/>
                      <a:pt x="6847714" y="488387"/>
                    </a:cubicBezTo>
                    <a:cubicBezTo>
                      <a:pt x="6845087" y="490138"/>
                      <a:pt x="6842460" y="492108"/>
                      <a:pt x="6840052" y="493860"/>
                    </a:cubicBezTo>
                    <a:cubicBezTo>
                      <a:pt x="6829106" y="501740"/>
                      <a:pt x="6818161" y="510059"/>
                      <a:pt x="6807654" y="518597"/>
                    </a:cubicBezTo>
                    <a:cubicBezTo>
                      <a:pt x="6807215" y="518815"/>
                      <a:pt x="6806997" y="519253"/>
                      <a:pt x="6806559" y="519472"/>
                    </a:cubicBezTo>
                    <a:cubicBezTo>
                      <a:pt x="6796489" y="527791"/>
                      <a:pt x="6786638" y="536766"/>
                      <a:pt x="6777006" y="545741"/>
                    </a:cubicBezTo>
                    <a:cubicBezTo>
                      <a:pt x="6774598" y="547930"/>
                      <a:pt x="6772409" y="550119"/>
                      <a:pt x="6770001" y="552309"/>
                    </a:cubicBezTo>
                    <a:cubicBezTo>
                      <a:pt x="6760369" y="561722"/>
                      <a:pt x="6751175" y="571135"/>
                      <a:pt x="6742199" y="580986"/>
                    </a:cubicBezTo>
                    <a:cubicBezTo>
                      <a:pt x="6740886" y="582518"/>
                      <a:pt x="6739572" y="584050"/>
                      <a:pt x="6738259" y="585364"/>
                    </a:cubicBezTo>
                    <a:cubicBezTo>
                      <a:pt x="6730379" y="594339"/>
                      <a:pt x="6722717" y="603533"/>
                      <a:pt x="6715274" y="612946"/>
                    </a:cubicBezTo>
                    <a:cubicBezTo>
                      <a:pt x="6713522" y="615355"/>
                      <a:pt x="6711552" y="617544"/>
                      <a:pt x="6709801" y="619952"/>
                    </a:cubicBezTo>
                    <a:cubicBezTo>
                      <a:pt x="6701701" y="630459"/>
                      <a:pt x="6694040" y="641186"/>
                      <a:pt x="6686597" y="652350"/>
                    </a:cubicBezTo>
                    <a:cubicBezTo>
                      <a:pt x="6685064" y="654758"/>
                      <a:pt x="6683532" y="656947"/>
                      <a:pt x="6681999" y="659355"/>
                    </a:cubicBezTo>
                    <a:cubicBezTo>
                      <a:pt x="6675651" y="669206"/>
                      <a:pt x="6669522" y="679276"/>
                      <a:pt x="6663611" y="689565"/>
                    </a:cubicBezTo>
                    <a:cubicBezTo>
                      <a:pt x="6662297" y="691754"/>
                      <a:pt x="6660984" y="693943"/>
                      <a:pt x="6659890" y="696132"/>
                    </a:cubicBezTo>
                    <a:cubicBezTo>
                      <a:pt x="6653541" y="707734"/>
                      <a:pt x="6647412" y="719774"/>
                      <a:pt x="6641720" y="731814"/>
                    </a:cubicBezTo>
                    <a:cubicBezTo>
                      <a:pt x="6640406" y="734660"/>
                      <a:pt x="6639093" y="737725"/>
                      <a:pt x="6637780" y="740571"/>
                    </a:cubicBezTo>
                    <a:cubicBezTo>
                      <a:pt x="6632744" y="751954"/>
                      <a:pt x="6627928" y="763337"/>
                      <a:pt x="6623551" y="774940"/>
                    </a:cubicBezTo>
                    <a:cubicBezTo>
                      <a:pt x="6604286" y="825727"/>
                      <a:pt x="6591808" y="879797"/>
                      <a:pt x="6586555" y="936057"/>
                    </a:cubicBezTo>
                    <a:cubicBezTo>
                      <a:pt x="6584803" y="954445"/>
                      <a:pt x="6583928" y="972834"/>
                      <a:pt x="6583928" y="991660"/>
                    </a:cubicBezTo>
                    <a:cubicBezTo>
                      <a:pt x="6583928" y="991660"/>
                      <a:pt x="6583928" y="991660"/>
                      <a:pt x="6583928" y="991660"/>
                    </a:cubicBezTo>
                    <a:lnTo>
                      <a:pt x="6583928" y="991660"/>
                    </a:lnTo>
                    <a:cubicBezTo>
                      <a:pt x="6583928" y="991660"/>
                      <a:pt x="6583928" y="991660"/>
                      <a:pt x="6583928" y="991660"/>
                    </a:cubicBezTo>
                    <a:lnTo>
                      <a:pt x="6583928" y="991660"/>
                    </a:lnTo>
                    <a:cubicBezTo>
                      <a:pt x="6583928" y="1006546"/>
                      <a:pt x="6583490" y="1021213"/>
                      <a:pt x="6582833" y="1035880"/>
                    </a:cubicBezTo>
                    <a:cubicBezTo>
                      <a:pt x="6582833" y="1035880"/>
                      <a:pt x="6582833" y="1036317"/>
                      <a:pt x="6582833" y="1036536"/>
                    </a:cubicBezTo>
                    <a:cubicBezTo>
                      <a:pt x="6582833" y="1036536"/>
                      <a:pt x="6582833" y="1036536"/>
                      <a:pt x="6582833" y="1036755"/>
                    </a:cubicBezTo>
                    <a:cubicBezTo>
                      <a:pt x="6582833" y="1039601"/>
                      <a:pt x="6582615" y="1042447"/>
                      <a:pt x="6582395" y="1045512"/>
                    </a:cubicBezTo>
                    <a:cubicBezTo>
                      <a:pt x="6582395" y="1045949"/>
                      <a:pt x="6582395" y="1046168"/>
                      <a:pt x="6582395" y="1046606"/>
                    </a:cubicBezTo>
                    <a:cubicBezTo>
                      <a:pt x="6582395" y="1046825"/>
                      <a:pt x="6582395" y="1047263"/>
                      <a:pt x="6582395" y="1047482"/>
                    </a:cubicBezTo>
                    <a:cubicBezTo>
                      <a:pt x="6582395" y="1047482"/>
                      <a:pt x="6582395" y="1047482"/>
                      <a:pt x="6582395" y="1047482"/>
                    </a:cubicBezTo>
                    <a:cubicBezTo>
                      <a:pt x="6581739" y="1058646"/>
                      <a:pt x="6580863" y="1070029"/>
                      <a:pt x="6579769" y="1080975"/>
                    </a:cubicBezTo>
                    <a:cubicBezTo>
                      <a:pt x="6579769" y="1081194"/>
                      <a:pt x="6579769" y="1081632"/>
                      <a:pt x="6579769" y="1081851"/>
                    </a:cubicBezTo>
                    <a:cubicBezTo>
                      <a:pt x="6579550" y="1084915"/>
                      <a:pt x="6579330" y="1087761"/>
                      <a:pt x="6578893" y="1090826"/>
                    </a:cubicBezTo>
                    <a:cubicBezTo>
                      <a:pt x="6578893" y="1090826"/>
                      <a:pt x="6578893" y="1091264"/>
                      <a:pt x="6578893" y="1091483"/>
                    </a:cubicBezTo>
                    <a:cubicBezTo>
                      <a:pt x="6575828" y="1120379"/>
                      <a:pt x="6571450" y="1149056"/>
                      <a:pt x="6565758" y="1177076"/>
                    </a:cubicBezTo>
                    <a:cubicBezTo>
                      <a:pt x="6565758" y="1177076"/>
                      <a:pt x="6565758" y="1177295"/>
                      <a:pt x="6565758" y="1177514"/>
                    </a:cubicBezTo>
                    <a:cubicBezTo>
                      <a:pt x="6565101" y="1180360"/>
                      <a:pt x="6564445" y="1183206"/>
                      <a:pt x="6564007" y="1186051"/>
                    </a:cubicBezTo>
                    <a:cubicBezTo>
                      <a:pt x="6564007" y="1186270"/>
                      <a:pt x="6564007" y="1186489"/>
                      <a:pt x="6564007" y="1186708"/>
                    </a:cubicBezTo>
                    <a:cubicBezTo>
                      <a:pt x="6561599" y="1197873"/>
                      <a:pt x="6559191" y="1208818"/>
                      <a:pt x="6556345" y="1219982"/>
                    </a:cubicBezTo>
                    <a:cubicBezTo>
                      <a:pt x="6556345" y="1219982"/>
                      <a:pt x="6556345" y="1220420"/>
                      <a:pt x="6556345" y="1220420"/>
                    </a:cubicBezTo>
                    <a:cubicBezTo>
                      <a:pt x="6555908" y="1222390"/>
                      <a:pt x="6555469" y="1224361"/>
                      <a:pt x="6554813" y="1226331"/>
                    </a:cubicBezTo>
                    <a:cubicBezTo>
                      <a:pt x="6554594" y="1227425"/>
                      <a:pt x="6554375" y="1228520"/>
                      <a:pt x="6553937" y="1229614"/>
                    </a:cubicBezTo>
                    <a:cubicBezTo>
                      <a:pt x="6553937" y="1229614"/>
                      <a:pt x="6553937" y="1229614"/>
                      <a:pt x="6553937" y="1229833"/>
                    </a:cubicBezTo>
                    <a:cubicBezTo>
                      <a:pt x="6546713" y="1257416"/>
                      <a:pt x="6538394" y="1284342"/>
                      <a:pt x="6528762" y="1310830"/>
                    </a:cubicBezTo>
                    <a:cubicBezTo>
                      <a:pt x="6528762" y="1310830"/>
                      <a:pt x="6528762" y="1310830"/>
                      <a:pt x="6528762" y="1310830"/>
                    </a:cubicBezTo>
                    <a:cubicBezTo>
                      <a:pt x="6527668" y="1313676"/>
                      <a:pt x="6526574" y="1316521"/>
                      <a:pt x="6525479" y="1319367"/>
                    </a:cubicBezTo>
                    <a:cubicBezTo>
                      <a:pt x="6525479" y="1319367"/>
                      <a:pt x="6525479" y="1319367"/>
                      <a:pt x="6525479" y="1319586"/>
                    </a:cubicBezTo>
                    <a:cubicBezTo>
                      <a:pt x="6521539" y="1329875"/>
                      <a:pt x="6517598" y="1340164"/>
                      <a:pt x="6513220" y="1350452"/>
                    </a:cubicBezTo>
                    <a:cubicBezTo>
                      <a:pt x="6513220" y="1350452"/>
                      <a:pt x="6513220" y="1350452"/>
                      <a:pt x="6513220" y="1350452"/>
                    </a:cubicBezTo>
                    <a:cubicBezTo>
                      <a:pt x="6511907" y="1353517"/>
                      <a:pt x="6510593" y="1356801"/>
                      <a:pt x="6509280" y="1359866"/>
                    </a:cubicBezTo>
                    <a:cubicBezTo>
                      <a:pt x="6509280" y="1359866"/>
                      <a:pt x="6509280" y="1359866"/>
                      <a:pt x="6509280" y="1359866"/>
                    </a:cubicBezTo>
                    <a:cubicBezTo>
                      <a:pt x="6504025" y="1372125"/>
                      <a:pt x="6498553" y="1384165"/>
                      <a:pt x="6492861" y="1396205"/>
                    </a:cubicBezTo>
                    <a:cubicBezTo>
                      <a:pt x="6492861" y="1396205"/>
                      <a:pt x="6492861" y="1396423"/>
                      <a:pt x="6492861" y="1396642"/>
                    </a:cubicBezTo>
                    <a:cubicBezTo>
                      <a:pt x="6492861" y="1396861"/>
                      <a:pt x="6492642" y="1397299"/>
                      <a:pt x="6492423" y="1397518"/>
                    </a:cubicBezTo>
                    <a:cubicBezTo>
                      <a:pt x="6492423" y="1397518"/>
                      <a:pt x="6492423" y="1397518"/>
                      <a:pt x="6492423" y="1397518"/>
                    </a:cubicBezTo>
                    <a:cubicBezTo>
                      <a:pt x="6486294" y="1410215"/>
                      <a:pt x="6479946" y="1422474"/>
                      <a:pt x="6473378" y="1434733"/>
                    </a:cubicBezTo>
                    <a:cubicBezTo>
                      <a:pt x="6473378" y="1434733"/>
                      <a:pt x="6473378" y="1434733"/>
                      <a:pt x="6473378" y="1434733"/>
                    </a:cubicBezTo>
                    <a:cubicBezTo>
                      <a:pt x="6471846" y="1437578"/>
                      <a:pt x="6470314" y="1440424"/>
                      <a:pt x="6468781" y="1443051"/>
                    </a:cubicBezTo>
                    <a:cubicBezTo>
                      <a:pt x="6468781" y="1443051"/>
                      <a:pt x="6468781" y="1443051"/>
                      <a:pt x="6468781" y="1443051"/>
                    </a:cubicBezTo>
                    <a:cubicBezTo>
                      <a:pt x="6463528" y="1452464"/>
                      <a:pt x="6458273" y="1461658"/>
                      <a:pt x="6452801" y="1470853"/>
                    </a:cubicBezTo>
                    <a:cubicBezTo>
                      <a:pt x="6452801" y="1470853"/>
                      <a:pt x="6452801" y="1470853"/>
                      <a:pt x="6452801" y="1471072"/>
                    </a:cubicBezTo>
                    <a:cubicBezTo>
                      <a:pt x="6452801" y="1471509"/>
                      <a:pt x="6452363" y="1471728"/>
                      <a:pt x="6452144" y="1472166"/>
                    </a:cubicBezTo>
                    <a:cubicBezTo>
                      <a:pt x="6450393" y="1475012"/>
                      <a:pt x="6448860" y="1477858"/>
                      <a:pt x="6447109" y="1480485"/>
                    </a:cubicBezTo>
                    <a:cubicBezTo>
                      <a:pt x="6447109" y="1480485"/>
                      <a:pt x="6447109" y="1480485"/>
                      <a:pt x="6447109" y="1480485"/>
                    </a:cubicBezTo>
                    <a:cubicBezTo>
                      <a:pt x="6440761" y="1490992"/>
                      <a:pt x="6434194" y="1501281"/>
                      <a:pt x="6427407" y="1511351"/>
                    </a:cubicBezTo>
                    <a:cubicBezTo>
                      <a:pt x="6427407" y="1511570"/>
                      <a:pt x="6427189" y="1511789"/>
                      <a:pt x="6426969" y="1512227"/>
                    </a:cubicBezTo>
                    <a:cubicBezTo>
                      <a:pt x="6426969" y="1512227"/>
                      <a:pt x="6426969" y="1512227"/>
                      <a:pt x="6426969" y="1512227"/>
                    </a:cubicBezTo>
                    <a:cubicBezTo>
                      <a:pt x="6426313" y="1513102"/>
                      <a:pt x="6425875" y="1513978"/>
                      <a:pt x="6425218" y="1514853"/>
                    </a:cubicBezTo>
                    <a:cubicBezTo>
                      <a:pt x="6425218" y="1514853"/>
                      <a:pt x="6425218" y="1514853"/>
                      <a:pt x="6425218" y="1514853"/>
                    </a:cubicBezTo>
                    <a:cubicBezTo>
                      <a:pt x="6424999" y="1515291"/>
                      <a:pt x="6424562" y="1515729"/>
                      <a:pt x="6424343" y="1516167"/>
                    </a:cubicBezTo>
                    <a:cubicBezTo>
                      <a:pt x="6424343" y="1516167"/>
                      <a:pt x="6424343" y="1516167"/>
                      <a:pt x="6424343" y="1516167"/>
                    </a:cubicBezTo>
                    <a:cubicBezTo>
                      <a:pt x="6424343" y="1516167"/>
                      <a:pt x="6424343" y="1516167"/>
                      <a:pt x="6424343" y="1516167"/>
                    </a:cubicBezTo>
                    <a:cubicBezTo>
                      <a:pt x="6422810" y="1518575"/>
                      <a:pt x="6421059" y="1520764"/>
                      <a:pt x="6419307" y="1523172"/>
                    </a:cubicBezTo>
                    <a:cubicBezTo>
                      <a:pt x="6411427" y="1534555"/>
                      <a:pt x="6403327" y="1545939"/>
                      <a:pt x="6394790" y="1556884"/>
                    </a:cubicBezTo>
                    <a:cubicBezTo>
                      <a:pt x="6391287" y="1561700"/>
                      <a:pt x="6387566" y="1566297"/>
                      <a:pt x="6383844" y="1570894"/>
                    </a:cubicBezTo>
                    <a:cubicBezTo>
                      <a:pt x="6376839" y="1579870"/>
                      <a:pt x="6369615" y="1588845"/>
                      <a:pt x="6362172" y="1597382"/>
                    </a:cubicBezTo>
                    <a:cubicBezTo>
                      <a:pt x="6358232" y="1602198"/>
                      <a:pt x="6354073" y="1606795"/>
                      <a:pt x="6349913" y="1611393"/>
                    </a:cubicBezTo>
                    <a:cubicBezTo>
                      <a:pt x="6344659" y="1617303"/>
                      <a:pt x="6339186" y="1623214"/>
                      <a:pt x="6333714" y="1629124"/>
                    </a:cubicBezTo>
                    <a:cubicBezTo>
                      <a:pt x="6331087" y="1631970"/>
                      <a:pt x="6328241" y="1634816"/>
                      <a:pt x="6325396" y="1637662"/>
                    </a:cubicBezTo>
                    <a:cubicBezTo>
                      <a:pt x="6321893" y="1641383"/>
                      <a:pt x="6318171" y="1645324"/>
                      <a:pt x="6314669" y="1649045"/>
                    </a:cubicBezTo>
                    <a:cubicBezTo>
                      <a:pt x="6302629" y="1661085"/>
                      <a:pt x="6290370" y="1672906"/>
                      <a:pt x="6277892" y="1684508"/>
                    </a:cubicBezTo>
                    <a:cubicBezTo>
                      <a:pt x="6276359" y="1685822"/>
                      <a:pt x="6274608" y="1687135"/>
                      <a:pt x="6273076" y="1688668"/>
                    </a:cubicBezTo>
                    <a:cubicBezTo>
                      <a:pt x="6261911" y="1698737"/>
                      <a:pt x="6250309" y="1708369"/>
                      <a:pt x="6238707" y="1718002"/>
                    </a:cubicBezTo>
                    <a:cubicBezTo>
                      <a:pt x="6234329" y="1721504"/>
                      <a:pt x="6229951" y="1724788"/>
                      <a:pt x="6225573" y="1728290"/>
                    </a:cubicBezTo>
                    <a:cubicBezTo>
                      <a:pt x="6216159" y="1735514"/>
                      <a:pt x="6206746" y="1742738"/>
                      <a:pt x="6197114" y="1749743"/>
                    </a:cubicBezTo>
                    <a:cubicBezTo>
                      <a:pt x="6192298" y="1753246"/>
                      <a:pt x="6187482" y="1756748"/>
                      <a:pt x="6182666" y="1760032"/>
                    </a:cubicBezTo>
                    <a:cubicBezTo>
                      <a:pt x="6172596" y="1767037"/>
                      <a:pt x="6162308" y="1773823"/>
                      <a:pt x="6152019" y="1780391"/>
                    </a:cubicBezTo>
                    <a:cubicBezTo>
                      <a:pt x="6147860" y="1783017"/>
                      <a:pt x="6143482" y="1785863"/>
                      <a:pt x="6139322" y="1788490"/>
                    </a:cubicBezTo>
                    <a:cubicBezTo>
                      <a:pt x="6124655" y="1797466"/>
                      <a:pt x="6109770" y="1806222"/>
                      <a:pt x="6094446" y="1814540"/>
                    </a:cubicBezTo>
                    <a:cubicBezTo>
                      <a:pt x="6093351" y="1815197"/>
                      <a:pt x="6092256" y="1815635"/>
                      <a:pt x="6091381" y="1816073"/>
                    </a:cubicBezTo>
                    <a:cubicBezTo>
                      <a:pt x="6077152" y="1823735"/>
                      <a:pt x="6062704" y="1830959"/>
                      <a:pt x="6048037" y="1837745"/>
                    </a:cubicBezTo>
                    <a:cubicBezTo>
                      <a:pt x="6043221" y="1839934"/>
                      <a:pt x="6038186" y="1842123"/>
                      <a:pt x="6033370" y="1844312"/>
                    </a:cubicBezTo>
                    <a:cubicBezTo>
                      <a:pt x="6022206" y="1849347"/>
                      <a:pt x="6011041" y="1854163"/>
                      <a:pt x="5999658" y="1858760"/>
                    </a:cubicBezTo>
                    <a:cubicBezTo>
                      <a:pt x="5994185" y="1860949"/>
                      <a:pt x="5988713" y="1863138"/>
                      <a:pt x="5983021" y="1865327"/>
                    </a:cubicBezTo>
                    <a:cubicBezTo>
                      <a:pt x="5971418" y="1869706"/>
                      <a:pt x="5959597" y="1873865"/>
                      <a:pt x="5947776" y="1877805"/>
                    </a:cubicBezTo>
                    <a:cubicBezTo>
                      <a:pt x="5942741" y="1879557"/>
                      <a:pt x="5937925" y="1881308"/>
                      <a:pt x="5932890" y="1882840"/>
                    </a:cubicBezTo>
                    <a:cubicBezTo>
                      <a:pt x="5916034" y="1888094"/>
                      <a:pt x="5899179" y="1893129"/>
                      <a:pt x="5882104" y="1897507"/>
                    </a:cubicBezTo>
                    <a:cubicBezTo>
                      <a:pt x="5881447" y="1897507"/>
                      <a:pt x="5880790" y="1897726"/>
                      <a:pt x="5880133" y="1897945"/>
                    </a:cubicBezTo>
                    <a:cubicBezTo>
                      <a:pt x="5865904" y="1901448"/>
                      <a:pt x="5851675" y="1904950"/>
                      <a:pt x="5837227" y="1907796"/>
                    </a:cubicBezTo>
                    <a:cubicBezTo>
                      <a:pt x="5835037" y="1908234"/>
                      <a:pt x="5832630" y="1908672"/>
                      <a:pt x="5830441" y="1909109"/>
                    </a:cubicBezTo>
                    <a:cubicBezTo>
                      <a:pt x="5824968" y="1910204"/>
                      <a:pt x="5819276" y="1911080"/>
                      <a:pt x="5813803" y="1912174"/>
                    </a:cubicBezTo>
                    <a:cubicBezTo>
                      <a:pt x="5804172" y="1913925"/>
                      <a:pt x="5794321" y="1915458"/>
                      <a:pt x="5784469" y="1916771"/>
                    </a:cubicBezTo>
                    <a:cubicBezTo>
                      <a:pt x="5782062" y="1917209"/>
                      <a:pt x="5779435" y="1917647"/>
                      <a:pt x="5777027" y="1917866"/>
                    </a:cubicBezTo>
                    <a:cubicBezTo>
                      <a:pt x="5770678" y="1918741"/>
                      <a:pt x="5764330" y="1919617"/>
                      <a:pt x="5757982" y="1920274"/>
                    </a:cubicBezTo>
                    <a:cubicBezTo>
                      <a:pt x="5750539" y="1921149"/>
                      <a:pt x="5742877" y="1921806"/>
                      <a:pt x="5735434" y="1922463"/>
                    </a:cubicBezTo>
                    <a:cubicBezTo>
                      <a:pt x="5730618" y="1922901"/>
                      <a:pt x="5725583" y="1923557"/>
                      <a:pt x="5720767" y="1923776"/>
                    </a:cubicBezTo>
                    <a:cubicBezTo>
                      <a:pt x="5714856" y="1924214"/>
                      <a:pt x="5709164" y="1924871"/>
                      <a:pt x="5703254" y="1925090"/>
                    </a:cubicBezTo>
                    <a:cubicBezTo>
                      <a:pt x="5699314" y="1925309"/>
                      <a:pt x="5695374" y="1925090"/>
                      <a:pt x="5691652" y="1925528"/>
                    </a:cubicBezTo>
                    <a:cubicBezTo>
                      <a:pt x="5677860" y="1926184"/>
                      <a:pt x="5664069" y="1926841"/>
                      <a:pt x="5650278" y="1926841"/>
                    </a:cubicBezTo>
                    <a:cubicBezTo>
                      <a:pt x="5649840" y="1926841"/>
                      <a:pt x="5649183" y="1926841"/>
                      <a:pt x="5648746" y="1926841"/>
                    </a:cubicBezTo>
                    <a:cubicBezTo>
                      <a:pt x="5647870" y="1926841"/>
                      <a:pt x="5646994" y="1926841"/>
                      <a:pt x="5646119" y="1926841"/>
                    </a:cubicBezTo>
                    <a:cubicBezTo>
                      <a:pt x="5628606" y="1926841"/>
                      <a:pt x="5611312" y="1926184"/>
                      <a:pt x="5594237" y="1925309"/>
                    </a:cubicBezTo>
                    <a:cubicBezTo>
                      <a:pt x="5588108" y="1924871"/>
                      <a:pt x="5581759" y="1924433"/>
                      <a:pt x="5575630" y="1923995"/>
                    </a:cubicBezTo>
                    <a:cubicBezTo>
                      <a:pt x="5574098" y="1923995"/>
                      <a:pt x="5572346" y="1923776"/>
                      <a:pt x="5570814" y="1923557"/>
                    </a:cubicBezTo>
                    <a:cubicBezTo>
                      <a:pt x="5560525" y="1922682"/>
                      <a:pt x="5550017" y="1921806"/>
                      <a:pt x="5539729" y="1920712"/>
                    </a:cubicBezTo>
                    <a:cubicBezTo>
                      <a:pt x="5532942" y="1919836"/>
                      <a:pt x="5526156" y="1918960"/>
                      <a:pt x="5519370" y="1918085"/>
                    </a:cubicBezTo>
                    <a:cubicBezTo>
                      <a:pt x="5507768" y="1916552"/>
                      <a:pt x="5496166" y="1914582"/>
                      <a:pt x="5484782" y="1912612"/>
                    </a:cubicBezTo>
                    <a:cubicBezTo>
                      <a:pt x="5478653" y="1911517"/>
                      <a:pt x="5472304" y="1910423"/>
                      <a:pt x="5466175" y="1909328"/>
                    </a:cubicBezTo>
                    <a:cubicBezTo>
                      <a:pt x="5458732" y="1907796"/>
                      <a:pt x="5451508" y="1906045"/>
                      <a:pt x="5444284" y="1904512"/>
                    </a:cubicBezTo>
                    <a:cubicBezTo>
                      <a:pt x="5436622" y="1902761"/>
                      <a:pt x="5428960" y="1901229"/>
                      <a:pt x="5421298" y="1899259"/>
                    </a:cubicBezTo>
                    <a:cubicBezTo>
                      <a:pt x="5418453" y="1898602"/>
                      <a:pt x="5415388" y="1897945"/>
                      <a:pt x="5412542" y="1897069"/>
                    </a:cubicBezTo>
                    <a:cubicBezTo>
                      <a:pt x="5399626" y="1893786"/>
                      <a:pt x="5386930" y="1889845"/>
                      <a:pt x="5374233" y="1885905"/>
                    </a:cubicBezTo>
                    <a:cubicBezTo>
                      <a:pt x="5371168" y="1885029"/>
                      <a:pt x="5368103" y="1884154"/>
                      <a:pt x="5365039" y="1883278"/>
                    </a:cubicBezTo>
                    <a:cubicBezTo>
                      <a:pt x="5359128" y="1881308"/>
                      <a:pt x="5353217" y="1879338"/>
                      <a:pt x="5347307" y="1877368"/>
                    </a:cubicBezTo>
                    <a:cubicBezTo>
                      <a:pt x="5336580" y="1873646"/>
                      <a:pt x="5325854" y="1869925"/>
                      <a:pt x="5315346" y="1865984"/>
                    </a:cubicBezTo>
                    <a:cubicBezTo>
                      <a:pt x="5308998" y="1863576"/>
                      <a:pt x="5302649" y="1861168"/>
                      <a:pt x="5296520" y="1858541"/>
                    </a:cubicBezTo>
                    <a:cubicBezTo>
                      <a:pt x="5290390" y="1856133"/>
                      <a:pt x="5284261" y="1853288"/>
                      <a:pt x="5278132" y="1850661"/>
                    </a:cubicBezTo>
                    <a:cubicBezTo>
                      <a:pt x="5273972" y="1848909"/>
                      <a:pt x="5269813" y="1847158"/>
                      <a:pt x="5265654" y="1845407"/>
                    </a:cubicBezTo>
                    <a:cubicBezTo>
                      <a:pt x="5259962" y="1842780"/>
                      <a:pt x="5254051" y="1840372"/>
                      <a:pt x="5248360" y="1837526"/>
                    </a:cubicBezTo>
                    <a:cubicBezTo>
                      <a:pt x="5235444" y="1831397"/>
                      <a:pt x="5222747" y="1825048"/>
                      <a:pt x="5210051" y="1818262"/>
                    </a:cubicBezTo>
                    <a:cubicBezTo>
                      <a:pt x="5207424" y="1816949"/>
                      <a:pt x="5204797" y="1815635"/>
                      <a:pt x="5202170" y="1814103"/>
                    </a:cubicBezTo>
                    <a:cubicBezTo>
                      <a:pt x="5187284" y="1806003"/>
                      <a:pt x="5172836" y="1797466"/>
                      <a:pt x="5158607" y="1788709"/>
                    </a:cubicBezTo>
                    <a:cubicBezTo>
                      <a:pt x="5153572" y="1785644"/>
                      <a:pt x="5148537" y="1782361"/>
                      <a:pt x="5143502" y="1779077"/>
                    </a:cubicBezTo>
                    <a:cubicBezTo>
                      <a:pt x="5138029" y="1775575"/>
                      <a:pt x="5132776" y="1772072"/>
                      <a:pt x="5127522" y="1768570"/>
                    </a:cubicBezTo>
                    <a:cubicBezTo>
                      <a:pt x="5123362" y="1765943"/>
                      <a:pt x="5119203" y="1763097"/>
                      <a:pt x="5115263" y="1760470"/>
                    </a:cubicBezTo>
                    <a:cubicBezTo>
                      <a:pt x="5109790" y="1756748"/>
                      <a:pt x="5104536" y="1752808"/>
                      <a:pt x="5099063" y="1748868"/>
                    </a:cubicBezTo>
                    <a:cubicBezTo>
                      <a:pt x="5090088" y="1742300"/>
                      <a:pt x="5081332" y="1735733"/>
                      <a:pt x="5072575" y="1728947"/>
                    </a:cubicBezTo>
                    <a:cubicBezTo>
                      <a:pt x="5067541" y="1725007"/>
                      <a:pt x="5062724" y="1721285"/>
                      <a:pt x="5057908" y="1717345"/>
                    </a:cubicBezTo>
                    <a:cubicBezTo>
                      <a:pt x="5052655" y="1712967"/>
                      <a:pt x="5047620" y="1708588"/>
                      <a:pt x="5042366" y="1704210"/>
                    </a:cubicBezTo>
                    <a:cubicBezTo>
                      <a:pt x="5037112" y="1699613"/>
                      <a:pt x="5031639" y="1695235"/>
                      <a:pt x="5026385" y="1690638"/>
                    </a:cubicBezTo>
                    <a:cubicBezTo>
                      <a:pt x="5023977" y="1688449"/>
                      <a:pt x="5021351" y="1686478"/>
                      <a:pt x="5018943" y="1684070"/>
                    </a:cubicBezTo>
                    <a:cubicBezTo>
                      <a:pt x="5006465" y="1672906"/>
                      <a:pt x="4994644" y="1661304"/>
                      <a:pt x="4982822" y="1649264"/>
                    </a:cubicBezTo>
                    <a:cubicBezTo>
                      <a:pt x="4978663" y="1645105"/>
                      <a:pt x="4974723" y="1640945"/>
                      <a:pt x="4970782" y="1636567"/>
                    </a:cubicBezTo>
                    <a:cubicBezTo>
                      <a:pt x="4964215" y="1629781"/>
                      <a:pt x="4957867" y="1622776"/>
                      <a:pt x="4951518" y="1615552"/>
                    </a:cubicBezTo>
                    <a:cubicBezTo>
                      <a:pt x="4950205" y="1614238"/>
                      <a:pt x="4948892" y="1612925"/>
                      <a:pt x="4947797" y="1611393"/>
                    </a:cubicBezTo>
                    <a:cubicBezTo>
                      <a:pt x="4943419" y="1606358"/>
                      <a:pt x="4939040" y="1601542"/>
                      <a:pt x="4934881" y="1596507"/>
                    </a:cubicBezTo>
                    <a:cubicBezTo>
                      <a:pt x="4930722" y="1591691"/>
                      <a:pt x="4926781" y="1586656"/>
                      <a:pt x="4922841" y="1581621"/>
                    </a:cubicBezTo>
                    <a:cubicBezTo>
                      <a:pt x="4919995" y="1578118"/>
                      <a:pt x="4916931" y="1574397"/>
                      <a:pt x="4914085" y="1570894"/>
                    </a:cubicBezTo>
                    <a:cubicBezTo>
                      <a:pt x="4910144" y="1565859"/>
                      <a:pt x="4906204" y="1561043"/>
                      <a:pt x="4902482" y="1556008"/>
                    </a:cubicBezTo>
                    <a:cubicBezTo>
                      <a:pt x="4894383" y="1545282"/>
                      <a:pt x="4886721" y="1534555"/>
                      <a:pt x="4879059" y="1523610"/>
                    </a:cubicBezTo>
                    <a:cubicBezTo>
                      <a:pt x="4877089" y="1520983"/>
                      <a:pt x="4875119" y="1518356"/>
                      <a:pt x="4873367" y="1515729"/>
                    </a:cubicBezTo>
                    <a:cubicBezTo>
                      <a:pt x="4873367" y="1515729"/>
                      <a:pt x="4873367" y="1515729"/>
                      <a:pt x="4873367" y="1515729"/>
                    </a:cubicBezTo>
                    <a:cubicBezTo>
                      <a:pt x="4873367" y="1515729"/>
                      <a:pt x="4873367" y="1515729"/>
                      <a:pt x="4873367" y="1515729"/>
                    </a:cubicBezTo>
                    <a:cubicBezTo>
                      <a:pt x="4873149" y="1515291"/>
                      <a:pt x="4872711" y="1514853"/>
                      <a:pt x="4872492" y="1514416"/>
                    </a:cubicBezTo>
                    <a:cubicBezTo>
                      <a:pt x="4872492" y="1514416"/>
                      <a:pt x="4872492" y="1514416"/>
                      <a:pt x="4872492" y="1514416"/>
                    </a:cubicBezTo>
                    <a:cubicBezTo>
                      <a:pt x="4872054" y="1513759"/>
                      <a:pt x="4871616" y="1513102"/>
                      <a:pt x="4871397" y="1512664"/>
                    </a:cubicBezTo>
                    <a:cubicBezTo>
                      <a:pt x="4871397" y="1512445"/>
                      <a:pt x="4870959" y="1512008"/>
                      <a:pt x="4870741" y="1511789"/>
                    </a:cubicBezTo>
                    <a:cubicBezTo>
                      <a:pt x="4863735" y="1501281"/>
                      <a:pt x="4856949" y="1490773"/>
                      <a:pt x="4850382" y="1480047"/>
                    </a:cubicBezTo>
                    <a:cubicBezTo>
                      <a:pt x="4850382" y="1480047"/>
                      <a:pt x="4850382" y="1480047"/>
                      <a:pt x="4850382" y="1480047"/>
                    </a:cubicBezTo>
                    <a:cubicBezTo>
                      <a:pt x="4848631" y="1477201"/>
                      <a:pt x="4846880" y="1474355"/>
                      <a:pt x="4845128" y="1471290"/>
                    </a:cubicBezTo>
                    <a:cubicBezTo>
                      <a:pt x="4845128" y="1471290"/>
                      <a:pt x="4845128" y="1471072"/>
                      <a:pt x="4845128" y="1470853"/>
                    </a:cubicBezTo>
                    <a:cubicBezTo>
                      <a:pt x="4845128" y="1470853"/>
                      <a:pt x="4845128" y="1470853"/>
                      <a:pt x="4845128" y="1470634"/>
                    </a:cubicBezTo>
                    <a:cubicBezTo>
                      <a:pt x="4839655" y="1461440"/>
                      <a:pt x="4834183" y="1452026"/>
                      <a:pt x="4828929" y="1442394"/>
                    </a:cubicBezTo>
                    <a:cubicBezTo>
                      <a:pt x="4828929" y="1442394"/>
                      <a:pt x="4828929" y="1442394"/>
                      <a:pt x="4828929" y="1442394"/>
                    </a:cubicBezTo>
                    <a:cubicBezTo>
                      <a:pt x="4827397" y="1439767"/>
                      <a:pt x="4825864" y="1436922"/>
                      <a:pt x="4824332" y="1434295"/>
                    </a:cubicBezTo>
                    <a:cubicBezTo>
                      <a:pt x="4824332" y="1434295"/>
                      <a:pt x="4824332" y="1434295"/>
                      <a:pt x="4824332" y="1434295"/>
                    </a:cubicBezTo>
                    <a:cubicBezTo>
                      <a:pt x="4817765" y="1422036"/>
                      <a:pt x="4811197" y="1409558"/>
                      <a:pt x="4805068" y="1396861"/>
                    </a:cubicBezTo>
                    <a:cubicBezTo>
                      <a:pt x="4805068" y="1396861"/>
                      <a:pt x="4805068" y="1396861"/>
                      <a:pt x="4805068" y="1396861"/>
                    </a:cubicBezTo>
                    <a:cubicBezTo>
                      <a:pt x="4805068" y="1396642"/>
                      <a:pt x="4804849" y="1396205"/>
                      <a:pt x="4804630" y="1395986"/>
                    </a:cubicBezTo>
                    <a:cubicBezTo>
                      <a:pt x="4804630" y="1395986"/>
                      <a:pt x="4804630" y="1395986"/>
                      <a:pt x="4804630" y="1395986"/>
                    </a:cubicBezTo>
                    <a:cubicBezTo>
                      <a:pt x="4798719" y="1383946"/>
                      <a:pt x="4793247" y="1371687"/>
                      <a:pt x="4787993" y="1359209"/>
                    </a:cubicBezTo>
                    <a:cubicBezTo>
                      <a:pt x="4787993" y="1359209"/>
                      <a:pt x="4787993" y="1359209"/>
                      <a:pt x="4787993" y="1359209"/>
                    </a:cubicBezTo>
                    <a:cubicBezTo>
                      <a:pt x="4787336" y="1357676"/>
                      <a:pt x="4786679" y="1356363"/>
                      <a:pt x="4786241" y="1354831"/>
                    </a:cubicBezTo>
                    <a:cubicBezTo>
                      <a:pt x="4785585" y="1353079"/>
                      <a:pt x="4784709" y="1351328"/>
                      <a:pt x="4784052" y="1349577"/>
                    </a:cubicBezTo>
                    <a:cubicBezTo>
                      <a:pt x="4784052" y="1349577"/>
                      <a:pt x="4784052" y="1349577"/>
                      <a:pt x="4784052" y="1349577"/>
                    </a:cubicBezTo>
                    <a:cubicBezTo>
                      <a:pt x="4779893" y="1339288"/>
                      <a:pt x="4775734" y="1328999"/>
                      <a:pt x="4771793" y="1318492"/>
                    </a:cubicBezTo>
                    <a:cubicBezTo>
                      <a:pt x="4771793" y="1318492"/>
                      <a:pt x="4771793" y="1318492"/>
                      <a:pt x="4771793" y="1318492"/>
                    </a:cubicBezTo>
                    <a:cubicBezTo>
                      <a:pt x="4770699" y="1315646"/>
                      <a:pt x="4769604" y="1312581"/>
                      <a:pt x="4768510" y="1309735"/>
                    </a:cubicBezTo>
                    <a:cubicBezTo>
                      <a:pt x="4768510" y="1309735"/>
                      <a:pt x="4768510" y="1309735"/>
                      <a:pt x="4768510" y="1309735"/>
                    </a:cubicBezTo>
                    <a:cubicBezTo>
                      <a:pt x="4758878" y="1283247"/>
                      <a:pt x="4750559" y="1256103"/>
                      <a:pt x="4743335" y="1228739"/>
                    </a:cubicBezTo>
                    <a:cubicBezTo>
                      <a:pt x="4743335" y="1228739"/>
                      <a:pt x="4743335" y="1228739"/>
                      <a:pt x="4743335" y="1228739"/>
                    </a:cubicBezTo>
                    <a:cubicBezTo>
                      <a:pt x="4742460" y="1225455"/>
                      <a:pt x="4741803" y="1222390"/>
                      <a:pt x="4740927" y="1219107"/>
                    </a:cubicBezTo>
                    <a:lnTo>
                      <a:pt x="4740927" y="1219107"/>
                    </a:lnTo>
                    <a:cubicBezTo>
                      <a:pt x="4738081" y="1207942"/>
                      <a:pt x="4735673" y="1196778"/>
                      <a:pt x="4733265" y="1185395"/>
                    </a:cubicBezTo>
                    <a:cubicBezTo>
                      <a:pt x="4733265" y="1185395"/>
                      <a:pt x="4733265" y="1185395"/>
                      <a:pt x="4733265" y="1185395"/>
                    </a:cubicBezTo>
                    <a:cubicBezTo>
                      <a:pt x="4732827" y="1183206"/>
                      <a:pt x="4732390" y="1181017"/>
                      <a:pt x="4731952" y="1178827"/>
                    </a:cubicBezTo>
                    <a:cubicBezTo>
                      <a:pt x="4731952" y="1177952"/>
                      <a:pt x="4731514" y="1177076"/>
                      <a:pt x="4731514" y="1176419"/>
                    </a:cubicBezTo>
                    <a:cubicBezTo>
                      <a:pt x="4731514" y="1176419"/>
                      <a:pt x="4731514" y="1176419"/>
                      <a:pt x="4731514" y="1176419"/>
                    </a:cubicBezTo>
                    <a:cubicBezTo>
                      <a:pt x="4725823" y="1148180"/>
                      <a:pt x="4721444" y="1119503"/>
                      <a:pt x="4718379" y="1090388"/>
                    </a:cubicBezTo>
                    <a:cubicBezTo>
                      <a:pt x="4718379" y="1090388"/>
                      <a:pt x="4718379" y="1090388"/>
                      <a:pt x="4718379" y="1090388"/>
                    </a:cubicBezTo>
                    <a:cubicBezTo>
                      <a:pt x="4718379" y="1090388"/>
                      <a:pt x="4718379" y="1090388"/>
                      <a:pt x="4718379" y="1090169"/>
                    </a:cubicBezTo>
                    <a:cubicBezTo>
                      <a:pt x="4718161" y="1087104"/>
                      <a:pt x="4717723" y="1083821"/>
                      <a:pt x="4717504" y="1080756"/>
                    </a:cubicBezTo>
                    <a:cubicBezTo>
                      <a:pt x="4717504" y="1080756"/>
                      <a:pt x="4717504" y="1080756"/>
                      <a:pt x="4717504" y="1080756"/>
                    </a:cubicBezTo>
                    <a:cubicBezTo>
                      <a:pt x="4716409" y="1069373"/>
                      <a:pt x="4715534" y="1058208"/>
                      <a:pt x="4714877" y="1046606"/>
                    </a:cubicBezTo>
                    <a:cubicBezTo>
                      <a:pt x="4714877" y="1046606"/>
                      <a:pt x="4714877" y="1046606"/>
                      <a:pt x="4714877" y="1046606"/>
                    </a:cubicBezTo>
                    <a:cubicBezTo>
                      <a:pt x="4714877" y="1046168"/>
                      <a:pt x="4714877" y="1045730"/>
                      <a:pt x="4714877" y="1045074"/>
                    </a:cubicBezTo>
                    <a:cubicBezTo>
                      <a:pt x="4714877" y="1045074"/>
                      <a:pt x="4714877" y="1045074"/>
                      <a:pt x="4714877" y="1045074"/>
                    </a:cubicBezTo>
                    <a:cubicBezTo>
                      <a:pt x="4714877" y="1041790"/>
                      <a:pt x="4714439" y="1038725"/>
                      <a:pt x="4714220" y="1035442"/>
                    </a:cubicBezTo>
                    <a:cubicBezTo>
                      <a:pt x="4714220" y="1035442"/>
                      <a:pt x="4714220" y="1035442"/>
                      <a:pt x="4714220" y="1035442"/>
                    </a:cubicBezTo>
                    <a:cubicBezTo>
                      <a:pt x="4713564" y="1020556"/>
                      <a:pt x="4713126" y="1005670"/>
                      <a:pt x="4713126" y="990784"/>
                    </a:cubicBezTo>
                    <a:lnTo>
                      <a:pt x="4713126" y="990784"/>
                    </a:lnTo>
                    <a:cubicBezTo>
                      <a:pt x="4713126" y="971958"/>
                      <a:pt x="4712250" y="953351"/>
                      <a:pt x="4710499" y="934962"/>
                    </a:cubicBezTo>
                    <a:cubicBezTo>
                      <a:pt x="4709404" y="922266"/>
                      <a:pt x="4707872" y="909569"/>
                      <a:pt x="4706120" y="897310"/>
                    </a:cubicBezTo>
                    <a:cubicBezTo>
                      <a:pt x="4704588" y="886583"/>
                      <a:pt x="4702618" y="875857"/>
                      <a:pt x="4700429" y="865349"/>
                    </a:cubicBezTo>
                    <a:cubicBezTo>
                      <a:pt x="4700429" y="865349"/>
                      <a:pt x="4700429" y="865349"/>
                      <a:pt x="4700429" y="865349"/>
                    </a:cubicBezTo>
                    <a:cubicBezTo>
                      <a:pt x="4693862" y="834045"/>
                      <a:pt x="4684886" y="803617"/>
                      <a:pt x="4673941" y="774283"/>
                    </a:cubicBezTo>
                    <a:cubicBezTo>
                      <a:pt x="4669563" y="762462"/>
                      <a:pt x="4664747" y="751078"/>
                      <a:pt x="4659493" y="739695"/>
                    </a:cubicBezTo>
                    <a:cubicBezTo>
                      <a:pt x="4658179" y="736849"/>
                      <a:pt x="4656866" y="734003"/>
                      <a:pt x="4655552" y="731158"/>
                    </a:cubicBezTo>
                    <a:cubicBezTo>
                      <a:pt x="4655552" y="731158"/>
                      <a:pt x="4655552" y="731158"/>
                      <a:pt x="4655552" y="730939"/>
                    </a:cubicBezTo>
                    <a:cubicBezTo>
                      <a:pt x="4652926" y="725028"/>
                      <a:pt x="4649642" y="719555"/>
                      <a:pt x="4646796" y="713645"/>
                    </a:cubicBezTo>
                    <a:cubicBezTo>
                      <a:pt x="4643731" y="707515"/>
                      <a:pt x="4640885" y="701386"/>
                      <a:pt x="4637383" y="695256"/>
                    </a:cubicBezTo>
                    <a:cubicBezTo>
                      <a:pt x="4636288" y="693067"/>
                      <a:pt x="4634975" y="691097"/>
                      <a:pt x="4633661" y="688908"/>
                    </a:cubicBezTo>
                    <a:cubicBezTo>
                      <a:pt x="4633661" y="688689"/>
                      <a:pt x="4633443" y="688470"/>
                      <a:pt x="4633223" y="688251"/>
                    </a:cubicBezTo>
                    <a:cubicBezTo>
                      <a:pt x="4627532" y="678400"/>
                      <a:pt x="4621621" y="668550"/>
                      <a:pt x="4615492" y="658917"/>
                    </a:cubicBezTo>
                    <a:cubicBezTo>
                      <a:pt x="4615492" y="658917"/>
                      <a:pt x="4615273" y="658480"/>
                      <a:pt x="4615054" y="658261"/>
                    </a:cubicBezTo>
                    <a:cubicBezTo>
                      <a:pt x="4613522" y="656072"/>
                      <a:pt x="4612208" y="653664"/>
                      <a:pt x="4610676" y="651475"/>
                    </a:cubicBezTo>
                    <a:cubicBezTo>
                      <a:pt x="4610676" y="651475"/>
                      <a:pt x="4610676" y="651256"/>
                      <a:pt x="4610457" y="651037"/>
                    </a:cubicBezTo>
                    <a:cubicBezTo>
                      <a:pt x="4606298" y="644688"/>
                      <a:pt x="4601701" y="638778"/>
                      <a:pt x="4597322" y="632648"/>
                    </a:cubicBezTo>
                    <a:cubicBezTo>
                      <a:pt x="4594039" y="628051"/>
                      <a:pt x="4590974" y="623235"/>
                      <a:pt x="4587471" y="618857"/>
                    </a:cubicBezTo>
                    <a:cubicBezTo>
                      <a:pt x="4585720" y="616449"/>
                      <a:pt x="4583969" y="614260"/>
                      <a:pt x="4581999" y="612071"/>
                    </a:cubicBezTo>
                    <a:cubicBezTo>
                      <a:pt x="4574556" y="602439"/>
                      <a:pt x="4566675" y="593245"/>
                      <a:pt x="4558794" y="584050"/>
                    </a:cubicBezTo>
                    <a:cubicBezTo>
                      <a:pt x="4557481" y="582737"/>
                      <a:pt x="4556386" y="581205"/>
                      <a:pt x="4555073" y="579891"/>
                    </a:cubicBezTo>
                    <a:cubicBezTo>
                      <a:pt x="4546098" y="570040"/>
                      <a:pt x="4536685" y="560408"/>
                      <a:pt x="4527052" y="550995"/>
                    </a:cubicBezTo>
                    <a:cubicBezTo>
                      <a:pt x="4524863" y="548806"/>
                      <a:pt x="4522455" y="546617"/>
                      <a:pt x="4520266" y="544428"/>
                    </a:cubicBezTo>
                    <a:cubicBezTo>
                      <a:pt x="4510634" y="535234"/>
                      <a:pt x="4500783" y="526258"/>
                      <a:pt x="4490495" y="517940"/>
                    </a:cubicBezTo>
                    <a:cubicBezTo>
                      <a:pt x="4490275" y="517940"/>
                      <a:pt x="4490057" y="517502"/>
                      <a:pt x="4489838" y="517283"/>
                    </a:cubicBezTo>
                    <a:cubicBezTo>
                      <a:pt x="4489838" y="517283"/>
                      <a:pt x="4489838" y="517283"/>
                      <a:pt x="4489838" y="517283"/>
                    </a:cubicBezTo>
                    <a:cubicBezTo>
                      <a:pt x="4482833" y="511591"/>
                      <a:pt x="4475609" y="506338"/>
                      <a:pt x="4468385" y="500865"/>
                    </a:cubicBezTo>
                    <a:cubicBezTo>
                      <a:pt x="4464663" y="498238"/>
                      <a:pt x="4461160" y="495173"/>
                      <a:pt x="4457658" y="492546"/>
                    </a:cubicBezTo>
                    <a:cubicBezTo>
                      <a:pt x="4455031" y="490795"/>
                      <a:pt x="4452623" y="488825"/>
                      <a:pt x="4449996" y="487074"/>
                    </a:cubicBezTo>
                    <a:cubicBezTo>
                      <a:pt x="4438832" y="479412"/>
                      <a:pt x="4427667" y="471969"/>
                      <a:pt x="4416065" y="464964"/>
                    </a:cubicBezTo>
                    <a:cubicBezTo>
                      <a:pt x="4414752" y="464088"/>
                      <a:pt x="4413438" y="463431"/>
                      <a:pt x="4412125" y="462775"/>
                    </a:cubicBezTo>
                    <a:cubicBezTo>
                      <a:pt x="4405339" y="458834"/>
                      <a:pt x="4398771" y="454894"/>
                      <a:pt x="4391985" y="451172"/>
                    </a:cubicBezTo>
                    <a:cubicBezTo>
                      <a:pt x="4387826" y="448983"/>
                      <a:pt x="4383667" y="447013"/>
                      <a:pt x="4379507" y="444824"/>
                    </a:cubicBezTo>
                    <a:cubicBezTo>
                      <a:pt x="4376880" y="443511"/>
                      <a:pt x="4374254" y="441978"/>
                      <a:pt x="4371626" y="440665"/>
                    </a:cubicBezTo>
                    <a:cubicBezTo>
                      <a:pt x="4359586" y="434754"/>
                      <a:pt x="4347327" y="429063"/>
                      <a:pt x="4334631" y="423809"/>
                    </a:cubicBezTo>
                    <a:cubicBezTo>
                      <a:pt x="4332442" y="422933"/>
                      <a:pt x="4330034" y="422057"/>
                      <a:pt x="4327845" y="421182"/>
                    </a:cubicBezTo>
                    <a:cubicBezTo>
                      <a:pt x="4316680" y="416585"/>
                      <a:pt x="4305078" y="412425"/>
                      <a:pt x="4293695" y="408704"/>
                    </a:cubicBezTo>
                    <a:cubicBezTo>
                      <a:pt x="4291287" y="407828"/>
                      <a:pt x="4288879" y="406953"/>
                      <a:pt x="4286252" y="406296"/>
                    </a:cubicBezTo>
                    <a:cubicBezTo>
                      <a:pt x="4273336" y="402137"/>
                      <a:pt x="4259983" y="398415"/>
                      <a:pt x="4246629" y="395132"/>
                    </a:cubicBezTo>
                    <a:cubicBezTo>
                      <a:pt x="4243783" y="394475"/>
                      <a:pt x="4240719" y="393818"/>
                      <a:pt x="4237873" y="393161"/>
                    </a:cubicBezTo>
                    <a:cubicBezTo>
                      <a:pt x="4225614" y="390316"/>
                      <a:pt x="4213136" y="387908"/>
                      <a:pt x="4200439" y="385718"/>
                    </a:cubicBezTo>
                    <a:cubicBezTo>
                      <a:pt x="4198688" y="385500"/>
                      <a:pt x="4196937" y="385062"/>
                      <a:pt x="4195185" y="384843"/>
                    </a:cubicBezTo>
                    <a:cubicBezTo>
                      <a:pt x="4181394" y="382654"/>
                      <a:pt x="4167384" y="381121"/>
                      <a:pt x="4153155" y="379808"/>
                    </a:cubicBezTo>
                    <a:cubicBezTo>
                      <a:pt x="4149871" y="379589"/>
                      <a:pt x="4146587" y="379370"/>
                      <a:pt x="4143304" y="379151"/>
                    </a:cubicBezTo>
                    <a:cubicBezTo>
                      <a:pt x="4128856" y="378057"/>
                      <a:pt x="4114407" y="377400"/>
                      <a:pt x="4099522" y="377400"/>
                    </a:cubicBezTo>
                    <a:cubicBezTo>
                      <a:pt x="4084636" y="377400"/>
                      <a:pt x="4070188" y="378057"/>
                      <a:pt x="4055740" y="379151"/>
                    </a:cubicBezTo>
                    <a:cubicBezTo>
                      <a:pt x="4052456" y="379370"/>
                      <a:pt x="4049172" y="379589"/>
                      <a:pt x="4045889" y="379808"/>
                    </a:cubicBezTo>
                    <a:cubicBezTo>
                      <a:pt x="4031660" y="381121"/>
                      <a:pt x="4017649" y="382654"/>
                      <a:pt x="4003858" y="384843"/>
                    </a:cubicBezTo>
                    <a:cubicBezTo>
                      <a:pt x="4002107" y="385062"/>
                      <a:pt x="4000356" y="385500"/>
                      <a:pt x="3998604" y="385718"/>
                    </a:cubicBezTo>
                    <a:cubicBezTo>
                      <a:pt x="3985908" y="387908"/>
                      <a:pt x="3973430" y="390316"/>
                      <a:pt x="3961171" y="393161"/>
                    </a:cubicBezTo>
                    <a:cubicBezTo>
                      <a:pt x="3958325" y="393818"/>
                      <a:pt x="3955260" y="394475"/>
                      <a:pt x="3952414" y="395132"/>
                    </a:cubicBezTo>
                    <a:cubicBezTo>
                      <a:pt x="3939061" y="398415"/>
                      <a:pt x="3925926" y="402137"/>
                      <a:pt x="3912792" y="406296"/>
                    </a:cubicBezTo>
                    <a:cubicBezTo>
                      <a:pt x="3910384" y="407172"/>
                      <a:pt x="3907976" y="408047"/>
                      <a:pt x="3905349" y="408704"/>
                    </a:cubicBezTo>
                    <a:cubicBezTo>
                      <a:pt x="3893746" y="412644"/>
                      <a:pt x="3882363" y="416804"/>
                      <a:pt x="3870980" y="421182"/>
                    </a:cubicBezTo>
                    <a:cubicBezTo>
                      <a:pt x="3868791" y="422057"/>
                      <a:pt x="3866383" y="422933"/>
                      <a:pt x="3864194" y="423809"/>
                    </a:cubicBezTo>
                    <a:cubicBezTo>
                      <a:pt x="3851716" y="429063"/>
                      <a:pt x="3839238" y="434754"/>
                      <a:pt x="3827198" y="440665"/>
                    </a:cubicBezTo>
                    <a:cubicBezTo>
                      <a:pt x="3824571" y="441978"/>
                      <a:pt x="3821944" y="443292"/>
                      <a:pt x="3819317" y="444824"/>
                    </a:cubicBezTo>
                    <a:cubicBezTo>
                      <a:pt x="3808153" y="450516"/>
                      <a:pt x="3797208" y="456645"/>
                      <a:pt x="3786481" y="462993"/>
                    </a:cubicBezTo>
                    <a:cubicBezTo>
                      <a:pt x="3785167" y="463869"/>
                      <a:pt x="3783854" y="464526"/>
                      <a:pt x="3782540" y="465183"/>
                    </a:cubicBezTo>
                    <a:cubicBezTo>
                      <a:pt x="3770938" y="472188"/>
                      <a:pt x="3759555" y="479631"/>
                      <a:pt x="3748610" y="487292"/>
                    </a:cubicBezTo>
                    <a:cubicBezTo>
                      <a:pt x="3745982" y="489044"/>
                      <a:pt x="3743574" y="490795"/>
                      <a:pt x="3740948" y="492765"/>
                    </a:cubicBezTo>
                    <a:cubicBezTo>
                      <a:pt x="3729783" y="500646"/>
                      <a:pt x="3719057" y="508964"/>
                      <a:pt x="3708549" y="517721"/>
                    </a:cubicBezTo>
                    <a:cubicBezTo>
                      <a:pt x="3708549" y="517721"/>
                      <a:pt x="3708111" y="518159"/>
                      <a:pt x="3707892" y="518378"/>
                    </a:cubicBezTo>
                    <a:cubicBezTo>
                      <a:pt x="3697604" y="526915"/>
                      <a:pt x="3687534" y="535890"/>
                      <a:pt x="3677902" y="545085"/>
                    </a:cubicBezTo>
                    <a:cubicBezTo>
                      <a:pt x="3675713" y="547274"/>
                      <a:pt x="3673523" y="549244"/>
                      <a:pt x="3671335" y="551433"/>
                    </a:cubicBezTo>
                    <a:cubicBezTo>
                      <a:pt x="3661702" y="560846"/>
                      <a:pt x="3652289" y="570478"/>
                      <a:pt x="3643314" y="580548"/>
                    </a:cubicBezTo>
                    <a:cubicBezTo>
                      <a:pt x="3642219" y="581861"/>
                      <a:pt x="3641125" y="583175"/>
                      <a:pt x="3639811" y="584488"/>
                    </a:cubicBezTo>
                    <a:cubicBezTo>
                      <a:pt x="3631712" y="593682"/>
                      <a:pt x="3623831" y="603096"/>
                      <a:pt x="3616169" y="612728"/>
                    </a:cubicBezTo>
                    <a:cubicBezTo>
                      <a:pt x="3614418" y="614917"/>
                      <a:pt x="3612667" y="617106"/>
                      <a:pt x="3610915" y="619295"/>
                    </a:cubicBezTo>
                    <a:cubicBezTo>
                      <a:pt x="3602816" y="630021"/>
                      <a:pt x="3594935" y="640967"/>
                      <a:pt x="3587492" y="652131"/>
                    </a:cubicBezTo>
                    <a:cubicBezTo>
                      <a:pt x="3586179" y="654320"/>
                      <a:pt x="3584865" y="656291"/>
                      <a:pt x="3583333" y="658480"/>
                    </a:cubicBezTo>
                    <a:cubicBezTo>
                      <a:pt x="3576765" y="668768"/>
                      <a:pt x="3570417" y="679057"/>
                      <a:pt x="3564506" y="689784"/>
                    </a:cubicBezTo>
                    <a:cubicBezTo>
                      <a:pt x="3563412" y="691754"/>
                      <a:pt x="3562317" y="693724"/>
                      <a:pt x="3561223" y="695694"/>
                    </a:cubicBezTo>
                    <a:cubicBezTo>
                      <a:pt x="3554656" y="707515"/>
                      <a:pt x="3548526" y="719555"/>
                      <a:pt x="3542834" y="732033"/>
                    </a:cubicBezTo>
                    <a:cubicBezTo>
                      <a:pt x="3541521" y="734660"/>
                      <a:pt x="3540426" y="737287"/>
                      <a:pt x="3539113" y="740133"/>
                    </a:cubicBezTo>
                    <a:cubicBezTo>
                      <a:pt x="3533859" y="751954"/>
                      <a:pt x="3528824" y="763775"/>
                      <a:pt x="3524227" y="775815"/>
                    </a:cubicBezTo>
                    <a:cubicBezTo>
                      <a:pt x="3505182" y="826383"/>
                      <a:pt x="3492704" y="880016"/>
                      <a:pt x="3487669" y="936057"/>
                    </a:cubicBezTo>
                    <a:cubicBezTo>
                      <a:pt x="3486137" y="954226"/>
                      <a:pt x="3485042" y="972615"/>
                      <a:pt x="3485042" y="991222"/>
                    </a:cubicBezTo>
                    <a:cubicBezTo>
                      <a:pt x="3485042" y="991222"/>
                      <a:pt x="3485042" y="991660"/>
                      <a:pt x="3485042" y="991879"/>
                    </a:cubicBezTo>
                    <a:lnTo>
                      <a:pt x="3485042" y="991879"/>
                    </a:lnTo>
                    <a:cubicBezTo>
                      <a:pt x="3485042" y="991879"/>
                      <a:pt x="3485042" y="991879"/>
                      <a:pt x="3485042" y="991879"/>
                    </a:cubicBezTo>
                    <a:lnTo>
                      <a:pt x="3485042" y="991879"/>
                    </a:lnTo>
                    <a:cubicBezTo>
                      <a:pt x="3485042" y="1006765"/>
                      <a:pt x="3484604" y="1021432"/>
                      <a:pt x="3483948" y="1036099"/>
                    </a:cubicBezTo>
                    <a:cubicBezTo>
                      <a:pt x="3483948" y="1036099"/>
                      <a:pt x="3483948" y="1036099"/>
                      <a:pt x="3483948" y="1036099"/>
                    </a:cubicBezTo>
                    <a:cubicBezTo>
                      <a:pt x="3483948" y="1039601"/>
                      <a:pt x="3483510" y="1042885"/>
                      <a:pt x="3483291" y="1046387"/>
                    </a:cubicBezTo>
                    <a:cubicBezTo>
                      <a:pt x="3483291" y="1046387"/>
                      <a:pt x="3483291" y="1046387"/>
                      <a:pt x="3483291" y="1046387"/>
                    </a:cubicBezTo>
                    <a:cubicBezTo>
                      <a:pt x="3483291" y="1046606"/>
                      <a:pt x="3483291" y="1047044"/>
                      <a:pt x="3483291" y="1047263"/>
                    </a:cubicBezTo>
                    <a:cubicBezTo>
                      <a:pt x="3483291" y="1047263"/>
                      <a:pt x="3483291" y="1047263"/>
                      <a:pt x="3483291" y="1047263"/>
                    </a:cubicBezTo>
                    <a:cubicBezTo>
                      <a:pt x="3482634" y="1058427"/>
                      <a:pt x="3481759" y="1069592"/>
                      <a:pt x="3480664" y="1080756"/>
                    </a:cubicBezTo>
                    <a:cubicBezTo>
                      <a:pt x="3480664" y="1080756"/>
                      <a:pt x="3480664" y="1080756"/>
                      <a:pt x="3480664" y="1080756"/>
                    </a:cubicBezTo>
                    <a:cubicBezTo>
                      <a:pt x="3480445" y="1084259"/>
                      <a:pt x="3480007" y="1087542"/>
                      <a:pt x="3479789" y="1091045"/>
                    </a:cubicBezTo>
                    <a:cubicBezTo>
                      <a:pt x="3479789" y="1091045"/>
                      <a:pt x="3479789" y="1091045"/>
                      <a:pt x="3479789" y="1091045"/>
                    </a:cubicBezTo>
                    <a:cubicBezTo>
                      <a:pt x="3476724" y="1119941"/>
                      <a:pt x="3472345" y="1148618"/>
                      <a:pt x="3466654" y="1176638"/>
                    </a:cubicBezTo>
                    <a:cubicBezTo>
                      <a:pt x="3466654" y="1176638"/>
                      <a:pt x="3466654" y="1176638"/>
                      <a:pt x="3466654" y="1176638"/>
                    </a:cubicBezTo>
                    <a:cubicBezTo>
                      <a:pt x="3465997" y="1179703"/>
                      <a:pt x="3465340" y="1182987"/>
                      <a:pt x="3464684" y="1186051"/>
                    </a:cubicBezTo>
                    <a:cubicBezTo>
                      <a:pt x="3464684" y="1186051"/>
                      <a:pt x="3464684" y="1186051"/>
                      <a:pt x="3464684" y="1186051"/>
                    </a:cubicBezTo>
                    <a:cubicBezTo>
                      <a:pt x="3462276" y="1197216"/>
                      <a:pt x="3459868" y="1208161"/>
                      <a:pt x="3457022" y="1219107"/>
                    </a:cubicBezTo>
                    <a:cubicBezTo>
                      <a:pt x="3457022" y="1219107"/>
                      <a:pt x="3457022" y="1219107"/>
                      <a:pt x="3457022" y="1219107"/>
                    </a:cubicBezTo>
                    <a:cubicBezTo>
                      <a:pt x="3456146" y="1222390"/>
                      <a:pt x="3455490" y="1225674"/>
                      <a:pt x="3454614" y="1228739"/>
                    </a:cubicBezTo>
                    <a:cubicBezTo>
                      <a:pt x="3454614" y="1228739"/>
                      <a:pt x="3454614" y="1228739"/>
                      <a:pt x="3454614" y="1228739"/>
                    </a:cubicBezTo>
                    <a:cubicBezTo>
                      <a:pt x="3447390" y="1256321"/>
                      <a:pt x="3439071" y="1283247"/>
                      <a:pt x="3429439" y="1309735"/>
                    </a:cubicBezTo>
                    <a:cubicBezTo>
                      <a:pt x="3429439" y="1309735"/>
                      <a:pt x="3429439" y="1309735"/>
                      <a:pt x="3429439" y="1309735"/>
                    </a:cubicBezTo>
                    <a:cubicBezTo>
                      <a:pt x="3429220" y="1310611"/>
                      <a:pt x="3428783" y="1311487"/>
                      <a:pt x="3428563" y="1312362"/>
                    </a:cubicBezTo>
                    <a:cubicBezTo>
                      <a:pt x="3427688" y="1314551"/>
                      <a:pt x="3427031" y="1316521"/>
                      <a:pt x="3426155" y="1318711"/>
                    </a:cubicBezTo>
                    <a:cubicBezTo>
                      <a:pt x="3426155" y="1318711"/>
                      <a:pt x="3426155" y="1318711"/>
                      <a:pt x="3426155" y="1318711"/>
                    </a:cubicBezTo>
                    <a:cubicBezTo>
                      <a:pt x="3422215" y="1328999"/>
                      <a:pt x="3418275" y="1339288"/>
                      <a:pt x="3413897" y="1349577"/>
                    </a:cubicBezTo>
                    <a:cubicBezTo>
                      <a:pt x="3413897" y="1349577"/>
                      <a:pt x="3413897" y="1349577"/>
                      <a:pt x="3413897" y="1349577"/>
                    </a:cubicBezTo>
                    <a:cubicBezTo>
                      <a:pt x="3412583" y="1352860"/>
                      <a:pt x="3411270" y="1355925"/>
                      <a:pt x="3409956" y="1359209"/>
                    </a:cubicBezTo>
                    <a:cubicBezTo>
                      <a:pt x="3409956" y="1359209"/>
                      <a:pt x="3409956" y="1359209"/>
                      <a:pt x="3409956" y="1359209"/>
                    </a:cubicBezTo>
                    <a:cubicBezTo>
                      <a:pt x="3404702" y="1371468"/>
                      <a:pt x="3399230" y="1383727"/>
                      <a:pt x="3393319" y="1395767"/>
                    </a:cubicBezTo>
                    <a:cubicBezTo>
                      <a:pt x="3393319" y="1396205"/>
                      <a:pt x="3392881" y="1396642"/>
                      <a:pt x="3392881" y="1396861"/>
                    </a:cubicBezTo>
                    <a:cubicBezTo>
                      <a:pt x="3386752" y="1409558"/>
                      <a:pt x="3380403" y="1422036"/>
                      <a:pt x="3373836" y="1434295"/>
                    </a:cubicBezTo>
                    <a:cubicBezTo>
                      <a:pt x="3373836" y="1434295"/>
                      <a:pt x="3373836" y="1434295"/>
                      <a:pt x="3373836" y="1434295"/>
                    </a:cubicBezTo>
                    <a:cubicBezTo>
                      <a:pt x="3372304" y="1437141"/>
                      <a:pt x="3370771" y="1439767"/>
                      <a:pt x="3369239" y="1442613"/>
                    </a:cubicBezTo>
                    <a:cubicBezTo>
                      <a:pt x="3369239" y="1442613"/>
                      <a:pt x="3369239" y="1442613"/>
                      <a:pt x="3369239" y="1442613"/>
                    </a:cubicBezTo>
                    <a:cubicBezTo>
                      <a:pt x="3363985" y="1452026"/>
                      <a:pt x="3358731" y="1461440"/>
                      <a:pt x="3353040" y="1470634"/>
                    </a:cubicBezTo>
                    <a:cubicBezTo>
                      <a:pt x="3353040" y="1470634"/>
                      <a:pt x="3353040" y="1470634"/>
                      <a:pt x="3353040" y="1470634"/>
                    </a:cubicBezTo>
                    <a:cubicBezTo>
                      <a:pt x="3351945" y="1472604"/>
                      <a:pt x="3350632" y="1474574"/>
                      <a:pt x="3349537" y="1476325"/>
                    </a:cubicBezTo>
                    <a:cubicBezTo>
                      <a:pt x="3348880" y="1477420"/>
                      <a:pt x="3348224" y="1478733"/>
                      <a:pt x="3347348" y="1479828"/>
                    </a:cubicBezTo>
                    <a:cubicBezTo>
                      <a:pt x="3347348" y="1479828"/>
                      <a:pt x="3347348" y="1479828"/>
                      <a:pt x="3347348" y="1479828"/>
                    </a:cubicBezTo>
                    <a:cubicBezTo>
                      <a:pt x="3341000" y="1490336"/>
                      <a:pt x="3334213" y="1500624"/>
                      <a:pt x="3327427" y="1510913"/>
                    </a:cubicBezTo>
                    <a:cubicBezTo>
                      <a:pt x="3327427" y="1511132"/>
                      <a:pt x="3326989" y="1511570"/>
                      <a:pt x="3326989" y="1511789"/>
                    </a:cubicBezTo>
                    <a:cubicBezTo>
                      <a:pt x="3326333" y="1512664"/>
                      <a:pt x="3325895" y="1513540"/>
                      <a:pt x="3325457" y="1514197"/>
                    </a:cubicBezTo>
                    <a:cubicBezTo>
                      <a:pt x="3325457" y="1514197"/>
                      <a:pt x="3325457" y="1514197"/>
                      <a:pt x="3325457" y="1514197"/>
                    </a:cubicBezTo>
                    <a:cubicBezTo>
                      <a:pt x="3325238" y="1514635"/>
                      <a:pt x="3324800" y="1515072"/>
                      <a:pt x="3324581" y="1515510"/>
                    </a:cubicBezTo>
                    <a:cubicBezTo>
                      <a:pt x="3324581" y="1515510"/>
                      <a:pt x="3324581" y="1515510"/>
                      <a:pt x="3324581" y="1515510"/>
                    </a:cubicBezTo>
                    <a:cubicBezTo>
                      <a:pt x="3324581" y="1515510"/>
                      <a:pt x="3324581" y="1515510"/>
                      <a:pt x="3324581" y="1515510"/>
                    </a:cubicBezTo>
                    <a:cubicBezTo>
                      <a:pt x="3322830" y="1517918"/>
                      <a:pt x="3321079" y="1520326"/>
                      <a:pt x="3319328" y="1522953"/>
                    </a:cubicBezTo>
                    <a:cubicBezTo>
                      <a:pt x="3311447" y="1534118"/>
                      <a:pt x="3303566" y="1545282"/>
                      <a:pt x="3295247" y="1556227"/>
                    </a:cubicBezTo>
                    <a:cubicBezTo>
                      <a:pt x="3291526" y="1561043"/>
                      <a:pt x="3287805" y="1565859"/>
                      <a:pt x="3284083" y="1570456"/>
                    </a:cubicBezTo>
                    <a:cubicBezTo>
                      <a:pt x="3277078" y="1579432"/>
                      <a:pt x="3269854" y="1588188"/>
                      <a:pt x="3262630" y="1596726"/>
                    </a:cubicBezTo>
                    <a:cubicBezTo>
                      <a:pt x="3258471" y="1601542"/>
                      <a:pt x="3254530" y="1606358"/>
                      <a:pt x="3250371" y="1610955"/>
                    </a:cubicBezTo>
                    <a:cubicBezTo>
                      <a:pt x="3244679" y="1617303"/>
                      <a:pt x="3238769" y="1623651"/>
                      <a:pt x="3232858" y="1630000"/>
                    </a:cubicBezTo>
                    <a:cubicBezTo>
                      <a:pt x="3230669" y="1632408"/>
                      <a:pt x="3228480" y="1634816"/>
                      <a:pt x="3226291" y="1637224"/>
                    </a:cubicBezTo>
                    <a:cubicBezTo>
                      <a:pt x="3222570" y="1641164"/>
                      <a:pt x="3219067" y="1644886"/>
                      <a:pt x="3215346" y="1648826"/>
                    </a:cubicBezTo>
                    <a:cubicBezTo>
                      <a:pt x="3209873" y="1654299"/>
                      <a:pt x="3204400" y="1659553"/>
                      <a:pt x="3198927" y="1664807"/>
                    </a:cubicBezTo>
                    <a:cubicBezTo>
                      <a:pt x="3192141" y="1671374"/>
                      <a:pt x="3185574" y="1677722"/>
                      <a:pt x="3178569" y="1684070"/>
                    </a:cubicBezTo>
                    <a:cubicBezTo>
                      <a:pt x="3177036" y="1685603"/>
                      <a:pt x="3175285" y="1686916"/>
                      <a:pt x="3173534" y="1688449"/>
                    </a:cubicBezTo>
                    <a:cubicBezTo>
                      <a:pt x="3162369" y="1698518"/>
                      <a:pt x="3150986" y="1708150"/>
                      <a:pt x="3139384" y="1717564"/>
                    </a:cubicBezTo>
                    <a:cubicBezTo>
                      <a:pt x="3135006" y="1721066"/>
                      <a:pt x="3130627" y="1724350"/>
                      <a:pt x="3126249" y="1727852"/>
                    </a:cubicBezTo>
                    <a:cubicBezTo>
                      <a:pt x="3116836" y="1735076"/>
                      <a:pt x="3107423" y="1742300"/>
                      <a:pt x="3097791" y="1749306"/>
                    </a:cubicBezTo>
                    <a:cubicBezTo>
                      <a:pt x="3092975" y="1752808"/>
                      <a:pt x="3088159" y="1756092"/>
                      <a:pt x="3083343" y="1759594"/>
                    </a:cubicBezTo>
                    <a:cubicBezTo>
                      <a:pt x="3073273" y="1766599"/>
                      <a:pt x="3062984" y="1773386"/>
                      <a:pt x="3052477" y="1779953"/>
                    </a:cubicBezTo>
                    <a:cubicBezTo>
                      <a:pt x="3048317" y="1782580"/>
                      <a:pt x="3044158" y="1785425"/>
                      <a:pt x="3039780" y="1788052"/>
                    </a:cubicBezTo>
                    <a:cubicBezTo>
                      <a:pt x="3025113" y="1797028"/>
                      <a:pt x="3010227" y="1805784"/>
                      <a:pt x="2994903" y="1814103"/>
                    </a:cubicBezTo>
                    <a:cubicBezTo>
                      <a:pt x="2994028" y="1814540"/>
                      <a:pt x="2992933" y="1814978"/>
                      <a:pt x="2992057" y="1815635"/>
                    </a:cubicBezTo>
                    <a:cubicBezTo>
                      <a:pt x="2977828" y="1823297"/>
                      <a:pt x="2963162" y="1830521"/>
                      <a:pt x="2948495" y="1837526"/>
                    </a:cubicBezTo>
                    <a:cubicBezTo>
                      <a:pt x="2943679" y="1839715"/>
                      <a:pt x="2938863" y="1841904"/>
                      <a:pt x="2934047" y="1844093"/>
                    </a:cubicBezTo>
                    <a:cubicBezTo>
                      <a:pt x="2922882" y="1849128"/>
                      <a:pt x="2911718" y="1853944"/>
                      <a:pt x="2900115" y="1858541"/>
                    </a:cubicBezTo>
                    <a:cubicBezTo>
                      <a:pt x="2894643" y="1860730"/>
                      <a:pt x="2889170" y="1862919"/>
                      <a:pt x="2883478" y="1865109"/>
                    </a:cubicBezTo>
                    <a:cubicBezTo>
                      <a:pt x="2871876" y="1869487"/>
                      <a:pt x="2860055" y="1873646"/>
                      <a:pt x="2848234" y="1877805"/>
                    </a:cubicBezTo>
                    <a:cubicBezTo>
                      <a:pt x="2843199" y="1879557"/>
                      <a:pt x="2838383" y="1881308"/>
                      <a:pt x="2833348" y="1882840"/>
                    </a:cubicBezTo>
                    <a:cubicBezTo>
                      <a:pt x="2816492" y="1888094"/>
                      <a:pt x="2799636" y="1893129"/>
                      <a:pt x="2782561" y="1897507"/>
                    </a:cubicBezTo>
                    <a:cubicBezTo>
                      <a:pt x="2781904" y="1897507"/>
                      <a:pt x="2781248" y="1897726"/>
                      <a:pt x="2780591" y="1897945"/>
                    </a:cubicBezTo>
                    <a:cubicBezTo>
                      <a:pt x="2766362" y="1901667"/>
                      <a:pt x="2752133" y="1904950"/>
                      <a:pt x="2737466" y="1907796"/>
                    </a:cubicBezTo>
                    <a:cubicBezTo>
                      <a:pt x="2735276" y="1908234"/>
                      <a:pt x="2732868" y="1908672"/>
                      <a:pt x="2730679" y="1909109"/>
                    </a:cubicBezTo>
                    <a:cubicBezTo>
                      <a:pt x="2725207" y="1910204"/>
                      <a:pt x="2719515" y="1911080"/>
                      <a:pt x="2714042" y="1912174"/>
                    </a:cubicBezTo>
                    <a:cubicBezTo>
                      <a:pt x="2701783" y="1914363"/>
                      <a:pt x="2689524" y="1916333"/>
                      <a:pt x="2677266" y="1918085"/>
                    </a:cubicBezTo>
                    <a:cubicBezTo>
                      <a:pt x="2670917" y="1918960"/>
                      <a:pt x="2664569" y="1919836"/>
                      <a:pt x="2658220" y="1920493"/>
                    </a:cubicBezTo>
                    <a:cubicBezTo>
                      <a:pt x="2650777" y="1921368"/>
                      <a:pt x="2643335" y="1922025"/>
                      <a:pt x="2635673" y="1922682"/>
                    </a:cubicBezTo>
                    <a:cubicBezTo>
                      <a:pt x="2630638" y="1923120"/>
                      <a:pt x="2625822" y="1923776"/>
                      <a:pt x="2620787" y="1923995"/>
                    </a:cubicBezTo>
                    <a:cubicBezTo>
                      <a:pt x="2614876" y="1924433"/>
                      <a:pt x="2609185" y="1925090"/>
                      <a:pt x="2603274" y="1925309"/>
                    </a:cubicBezTo>
                    <a:cubicBezTo>
                      <a:pt x="2601523" y="1925309"/>
                      <a:pt x="2599553" y="1925309"/>
                      <a:pt x="2597801" y="1925309"/>
                    </a:cubicBezTo>
                    <a:cubicBezTo>
                      <a:pt x="2582040" y="1926184"/>
                      <a:pt x="2566278" y="1926841"/>
                      <a:pt x="2550298" y="1926841"/>
                    </a:cubicBezTo>
                    <a:cubicBezTo>
                      <a:pt x="2549641" y="1926841"/>
                      <a:pt x="2549203" y="1926841"/>
                      <a:pt x="2548766" y="1926841"/>
                    </a:cubicBezTo>
                    <a:cubicBezTo>
                      <a:pt x="2547890" y="1926841"/>
                      <a:pt x="2547014" y="1926841"/>
                      <a:pt x="2546139" y="1926841"/>
                    </a:cubicBezTo>
                    <a:cubicBezTo>
                      <a:pt x="2528626" y="1926841"/>
                      <a:pt x="2511332" y="1926184"/>
                      <a:pt x="2494257" y="1925309"/>
                    </a:cubicBezTo>
                    <a:cubicBezTo>
                      <a:pt x="2488128" y="1924871"/>
                      <a:pt x="2481998" y="1924433"/>
                      <a:pt x="2475650" y="1923995"/>
                    </a:cubicBezTo>
                    <a:cubicBezTo>
                      <a:pt x="2463610" y="1923120"/>
                      <a:pt x="2451570" y="1922025"/>
                      <a:pt x="2439748" y="1920493"/>
                    </a:cubicBezTo>
                    <a:cubicBezTo>
                      <a:pt x="2432962" y="1919617"/>
                      <a:pt x="2426176" y="1918741"/>
                      <a:pt x="2419390" y="1917866"/>
                    </a:cubicBezTo>
                    <a:cubicBezTo>
                      <a:pt x="2417420" y="1917647"/>
                      <a:pt x="2415231" y="1917209"/>
                      <a:pt x="2413260" y="1916990"/>
                    </a:cubicBezTo>
                    <a:cubicBezTo>
                      <a:pt x="2403628" y="1915677"/>
                      <a:pt x="2394215" y="1914144"/>
                      <a:pt x="2384583" y="1912393"/>
                    </a:cubicBezTo>
                    <a:cubicBezTo>
                      <a:pt x="2378454" y="1911298"/>
                      <a:pt x="2372105" y="1910204"/>
                      <a:pt x="2365976" y="1909109"/>
                    </a:cubicBezTo>
                    <a:cubicBezTo>
                      <a:pt x="2353498" y="1906701"/>
                      <a:pt x="2341020" y="1903856"/>
                      <a:pt x="2328761" y="1900791"/>
                    </a:cubicBezTo>
                    <a:cubicBezTo>
                      <a:pt x="2326134" y="1900134"/>
                      <a:pt x="2323507" y="1899696"/>
                      <a:pt x="2321099" y="1899040"/>
                    </a:cubicBezTo>
                    <a:cubicBezTo>
                      <a:pt x="2318254" y="1898383"/>
                      <a:pt x="2315408" y="1897726"/>
                      <a:pt x="2312781" y="1897069"/>
                    </a:cubicBezTo>
                    <a:cubicBezTo>
                      <a:pt x="2296582" y="1892910"/>
                      <a:pt x="2280820" y="1888313"/>
                      <a:pt x="2265059" y="1883278"/>
                    </a:cubicBezTo>
                    <a:cubicBezTo>
                      <a:pt x="2259148" y="1881308"/>
                      <a:pt x="2253237" y="1879338"/>
                      <a:pt x="2247546" y="1877368"/>
                    </a:cubicBezTo>
                    <a:cubicBezTo>
                      <a:pt x="2239665" y="1874741"/>
                      <a:pt x="2232003" y="1871895"/>
                      <a:pt x="2224122" y="1869049"/>
                    </a:cubicBezTo>
                    <a:cubicBezTo>
                      <a:pt x="2221277" y="1867954"/>
                      <a:pt x="2218212" y="1867079"/>
                      <a:pt x="2215366" y="1865984"/>
                    </a:cubicBezTo>
                    <a:cubicBezTo>
                      <a:pt x="2209018" y="1863576"/>
                      <a:pt x="2202669" y="1861168"/>
                      <a:pt x="2196540" y="1858541"/>
                    </a:cubicBezTo>
                    <a:cubicBezTo>
                      <a:pt x="2195664" y="1858103"/>
                      <a:pt x="2194789" y="1857666"/>
                      <a:pt x="2193694" y="1857447"/>
                    </a:cubicBezTo>
                    <a:cubicBezTo>
                      <a:pt x="2184281" y="1853506"/>
                      <a:pt x="2174868" y="1849566"/>
                      <a:pt x="2165674" y="1845407"/>
                    </a:cubicBezTo>
                    <a:cubicBezTo>
                      <a:pt x="2159982" y="1842780"/>
                      <a:pt x="2154290" y="1840372"/>
                      <a:pt x="2148599" y="1837745"/>
                    </a:cubicBezTo>
                    <a:cubicBezTo>
                      <a:pt x="2135683" y="1831615"/>
                      <a:pt x="2122767" y="1825048"/>
                      <a:pt x="2110071" y="1818481"/>
                    </a:cubicBezTo>
                    <a:cubicBezTo>
                      <a:pt x="2107444" y="1817167"/>
                      <a:pt x="2104817" y="1815854"/>
                      <a:pt x="2102409" y="1814540"/>
                    </a:cubicBezTo>
                    <a:cubicBezTo>
                      <a:pt x="2100657" y="1813665"/>
                      <a:pt x="2099125" y="1812570"/>
                      <a:pt x="2097374" y="1811695"/>
                    </a:cubicBezTo>
                    <a:cubicBezTo>
                      <a:pt x="2084239" y="1804471"/>
                      <a:pt x="2071324" y="1797028"/>
                      <a:pt x="2058627" y="1789147"/>
                    </a:cubicBezTo>
                    <a:cubicBezTo>
                      <a:pt x="2053592" y="1786082"/>
                      <a:pt x="2048557" y="1782799"/>
                      <a:pt x="2043741" y="1779515"/>
                    </a:cubicBezTo>
                    <a:cubicBezTo>
                      <a:pt x="2034109" y="1773386"/>
                      <a:pt x="2024696" y="1767037"/>
                      <a:pt x="2015283" y="1760689"/>
                    </a:cubicBezTo>
                    <a:cubicBezTo>
                      <a:pt x="2009810" y="1756967"/>
                      <a:pt x="2004556" y="1753027"/>
                      <a:pt x="1999302" y="1749306"/>
                    </a:cubicBezTo>
                    <a:cubicBezTo>
                      <a:pt x="1991202" y="1743395"/>
                      <a:pt x="1983103" y="1737265"/>
                      <a:pt x="1975222" y="1731136"/>
                    </a:cubicBezTo>
                    <a:cubicBezTo>
                      <a:pt x="1974347" y="1730479"/>
                      <a:pt x="1973471" y="1729822"/>
                      <a:pt x="1972595" y="1729166"/>
                    </a:cubicBezTo>
                    <a:cubicBezTo>
                      <a:pt x="1967779" y="1725444"/>
                      <a:pt x="1962744" y="1721504"/>
                      <a:pt x="1957928" y="1717783"/>
                    </a:cubicBezTo>
                    <a:cubicBezTo>
                      <a:pt x="1952018" y="1712967"/>
                      <a:pt x="1946107" y="1707713"/>
                      <a:pt x="1940415" y="1702897"/>
                    </a:cubicBezTo>
                    <a:cubicBezTo>
                      <a:pt x="1935818" y="1698956"/>
                      <a:pt x="1931002" y="1695016"/>
                      <a:pt x="1926405" y="1690857"/>
                    </a:cubicBezTo>
                    <a:cubicBezTo>
                      <a:pt x="1923997" y="1688668"/>
                      <a:pt x="1921589" y="1686697"/>
                      <a:pt x="1919181" y="1684508"/>
                    </a:cubicBezTo>
                    <a:cubicBezTo>
                      <a:pt x="1918743" y="1684070"/>
                      <a:pt x="1918306" y="1683633"/>
                      <a:pt x="1918087" y="1683414"/>
                    </a:cubicBezTo>
                    <a:cubicBezTo>
                      <a:pt x="1906047" y="1672468"/>
                      <a:pt x="1894444" y="1661304"/>
                      <a:pt x="1883061" y="1649702"/>
                    </a:cubicBezTo>
                    <a:cubicBezTo>
                      <a:pt x="1879121" y="1645542"/>
                      <a:pt x="1875180" y="1641383"/>
                      <a:pt x="1871240" y="1637224"/>
                    </a:cubicBezTo>
                    <a:cubicBezTo>
                      <a:pt x="1863359" y="1628905"/>
                      <a:pt x="1855479" y="1620587"/>
                      <a:pt x="1848036" y="1612049"/>
                    </a:cubicBezTo>
                    <a:cubicBezTo>
                      <a:pt x="1843657" y="1607233"/>
                      <a:pt x="1839498" y="1602198"/>
                      <a:pt x="1835120" y="1597163"/>
                    </a:cubicBezTo>
                    <a:cubicBezTo>
                      <a:pt x="1827896" y="1588845"/>
                      <a:pt x="1820891" y="1580088"/>
                      <a:pt x="1814105" y="1571551"/>
                    </a:cubicBezTo>
                    <a:cubicBezTo>
                      <a:pt x="1810164" y="1566735"/>
                      <a:pt x="1806224" y="1561700"/>
                      <a:pt x="1802502" y="1556884"/>
                    </a:cubicBezTo>
                    <a:cubicBezTo>
                      <a:pt x="1794403" y="1546157"/>
                      <a:pt x="1786522" y="1535212"/>
                      <a:pt x="1778860" y="1524267"/>
                    </a:cubicBezTo>
                    <a:cubicBezTo>
                      <a:pt x="1777109" y="1521640"/>
                      <a:pt x="1775139" y="1519232"/>
                      <a:pt x="1773387" y="1516605"/>
                    </a:cubicBezTo>
                    <a:cubicBezTo>
                      <a:pt x="1773387" y="1516605"/>
                      <a:pt x="1773387" y="1516605"/>
                      <a:pt x="1773387" y="1516605"/>
                    </a:cubicBezTo>
                    <a:cubicBezTo>
                      <a:pt x="1773387" y="1516605"/>
                      <a:pt x="1773387" y="1516605"/>
                      <a:pt x="1773387" y="1516605"/>
                    </a:cubicBezTo>
                    <a:cubicBezTo>
                      <a:pt x="1773168" y="1516167"/>
                      <a:pt x="1772731" y="1515729"/>
                      <a:pt x="1772512" y="1515291"/>
                    </a:cubicBezTo>
                    <a:cubicBezTo>
                      <a:pt x="1772512" y="1515291"/>
                      <a:pt x="1772512" y="1515291"/>
                      <a:pt x="1772512" y="1515291"/>
                    </a:cubicBezTo>
                    <a:cubicBezTo>
                      <a:pt x="1772074" y="1514635"/>
                      <a:pt x="1771855" y="1514197"/>
                      <a:pt x="1771417" y="1513540"/>
                    </a:cubicBezTo>
                    <a:cubicBezTo>
                      <a:pt x="1771417" y="1513321"/>
                      <a:pt x="1770979" y="1512883"/>
                      <a:pt x="1770760" y="1512664"/>
                    </a:cubicBezTo>
                    <a:cubicBezTo>
                      <a:pt x="1763755" y="1502157"/>
                      <a:pt x="1756969" y="1491649"/>
                      <a:pt x="1750402" y="1480923"/>
                    </a:cubicBezTo>
                    <a:cubicBezTo>
                      <a:pt x="1750402" y="1480923"/>
                      <a:pt x="1750402" y="1480923"/>
                      <a:pt x="1750402" y="1480923"/>
                    </a:cubicBezTo>
                    <a:cubicBezTo>
                      <a:pt x="1748651" y="1477858"/>
                      <a:pt x="1746899" y="1475012"/>
                      <a:pt x="1744929" y="1471947"/>
                    </a:cubicBezTo>
                    <a:cubicBezTo>
                      <a:pt x="1744929" y="1471947"/>
                      <a:pt x="1744929" y="1471947"/>
                      <a:pt x="1744929" y="1471728"/>
                    </a:cubicBezTo>
                    <a:cubicBezTo>
                      <a:pt x="1739456" y="1462534"/>
                      <a:pt x="1733984" y="1453121"/>
                      <a:pt x="1728730" y="1443489"/>
                    </a:cubicBezTo>
                    <a:cubicBezTo>
                      <a:pt x="1728730" y="1443489"/>
                      <a:pt x="1728730" y="1443489"/>
                      <a:pt x="1728730" y="1443270"/>
                    </a:cubicBezTo>
                    <a:cubicBezTo>
                      <a:pt x="1728073" y="1442175"/>
                      <a:pt x="1727635" y="1441300"/>
                      <a:pt x="1726979" y="1440205"/>
                    </a:cubicBezTo>
                    <a:cubicBezTo>
                      <a:pt x="1726103" y="1438454"/>
                      <a:pt x="1725008" y="1436703"/>
                      <a:pt x="1724133" y="1435170"/>
                    </a:cubicBezTo>
                    <a:cubicBezTo>
                      <a:pt x="1724133" y="1435170"/>
                      <a:pt x="1724133" y="1435170"/>
                      <a:pt x="1724133" y="1435170"/>
                    </a:cubicBezTo>
                    <a:cubicBezTo>
                      <a:pt x="1717565" y="1422911"/>
                      <a:pt x="1710998" y="1410434"/>
                      <a:pt x="1705088" y="1397737"/>
                    </a:cubicBezTo>
                    <a:cubicBezTo>
                      <a:pt x="1705088" y="1397737"/>
                      <a:pt x="1705088" y="1397737"/>
                      <a:pt x="1705088" y="1397737"/>
                    </a:cubicBezTo>
                    <a:cubicBezTo>
                      <a:pt x="1705088" y="1397299"/>
                      <a:pt x="1704650" y="1397080"/>
                      <a:pt x="1704650" y="1396642"/>
                    </a:cubicBezTo>
                    <a:cubicBezTo>
                      <a:pt x="1704650" y="1396642"/>
                      <a:pt x="1704650" y="1396642"/>
                      <a:pt x="1704650" y="1396642"/>
                    </a:cubicBezTo>
                    <a:cubicBezTo>
                      <a:pt x="1698958" y="1384602"/>
                      <a:pt x="1693485" y="1372562"/>
                      <a:pt x="1688232" y="1360303"/>
                    </a:cubicBezTo>
                    <a:lnTo>
                      <a:pt x="1688232" y="1360303"/>
                    </a:lnTo>
                    <a:cubicBezTo>
                      <a:pt x="1687575" y="1358552"/>
                      <a:pt x="1686918" y="1357020"/>
                      <a:pt x="1686261" y="1355487"/>
                    </a:cubicBezTo>
                    <a:cubicBezTo>
                      <a:pt x="1685605" y="1353736"/>
                      <a:pt x="1684948" y="1352204"/>
                      <a:pt x="1684072" y="1350452"/>
                    </a:cubicBezTo>
                    <a:cubicBezTo>
                      <a:pt x="1679913" y="1340383"/>
                      <a:pt x="1675754" y="1330094"/>
                      <a:pt x="1672032" y="1319805"/>
                    </a:cubicBezTo>
                    <a:cubicBezTo>
                      <a:pt x="1670938" y="1316740"/>
                      <a:pt x="1669624" y="1313676"/>
                      <a:pt x="1668530" y="1310392"/>
                    </a:cubicBezTo>
                    <a:cubicBezTo>
                      <a:pt x="1658898" y="1284123"/>
                      <a:pt x="1650579" y="1257197"/>
                      <a:pt x="1643355" y="1229833"/>
                    </a:cubicBezTo>
                    <a:cubicBezTo>
                      <a:pt x="1643355" y="1229833"/>
                      <a:pt x="1643355" y="1229833"/>
                      <a:pt x="1643355" y="1229833"/>
                    </a:cubicBezTo>
                    <a:cubicBezTo>
                      <a:pt x="1642698" y="1227206"/>
                      <a:pt x="1642042" y="1224361"/>
                      <a:pt x="1641385" y="1221734"/>
                    </a:cubicBezTo>
                    <a:cubicBezTo>
                      <a:pt x="1641385" y="1220858"/>
                      <a:pt x="1640947" y="1220201"/>
                      <a:pt x="1640728" y="1219326"/>
                    </a:cubicBezTo>
                    <a:cubicBezTo>
                      <a:pt x="1640728" y="1219326"/>
                      <a:pt x="1640728" y="1219326"/>
                      <a:pt x="1640728" y="1219326"/>
                    </a:cubicBezTo>
                    <a:cubicBezTo>
                      <a:pt x="1638101" y="1208599"/>
                      <a:pt x="1635474" y="1197873"/>
                      <a:pt x="1633285" y="1186927"/>
                    </a:cubicBezTo>
                    <a:cubicBezTo>
                      <a:pt x="1633285" y="1186927"/>
                      <a:pt x="1633285" y="1186927"/>
                      <a:pt x="1633285" y="1186927"/>
                    </a:cubicBezTo>
                    <a:cubicBezTo>
                      <a:pt x="1632628" y="1183643"/>
                      <a:pt x="1631753" y="1180141"/>
                      <a:pt x="1631096" y="1176857"/>
                    </a:cubicBezTo>
                    <a:cubicBezTo>
                      <a:pt x="1631096" y="1176857"/>
                      <a:pt x="1631096" y="1176857"/>
                      <a:pt x="1631096" y="1176857"/>
                    </a:cubicBezTo>
                    <a:cubicBezTo>
                      <a:pt x="1625404" y="1148837"/>
                      <a:pt x="1621245" y="1120598"/>
                      <a:pt x="1618180" y="1091701"/>
                    </a:cubicBezTo>
                    <a:lnTo>
                      <a:pt x="1618180" y="1091701"/>
                    </a:lnTo>
                    <a:cubicBezTo>
                      <a:pt x="1617743" y="1087980"/>
                      <a:pt x="1617524" y="1084259"/>
                      <a:pt x="1617086" y="1080537"/>
                    </a:cubicBezTo>
                    <a:cubicBezTo>
                      <a:pt x="1617086" y="1080537"/>
                      <a:pt x="1617086" y="1080537"/>
                      <a:pt x="1617086" y="1080537"/>
                    </a:cubicBezTo>
                    <a:cubicBezTo>
                      <a:pt x="1615991" y="1069592"/>
                      <a:pt x="1615116" y="1058427"/>
                      <a:pt x="1614459" y="1047482"/>
                    </a:cubicBezTo>
                    <a:cubicBezTo>
                      <a:pt x="1614459" y="1047482"/>
                      <a:pt x="1614459" y="1047482"/>
                      <a:pt x="1614459" y="1047482"/>
                    </a:cubicBezTo>
                    <a:cubicBezTo>
                      <a:pt x="1614459" y="1047482"/>
                      <a:pt x="1614459" y="1047263"/>
                      <a:pt x="1614459" y="1047044"/>
                    </a:cubicBezTo>
                    <a:cubicBezTo>
                      <a:pt x="1614459" y="1047044"/>
                      <a:pt x="1614459" y="1047044"/>
                      <a:pt x="1614459" y="1047044"/>
                    </a:cubicBezTo>
                    <a:cubicBezTo>
                      <a:pt x="1614459" y="1043322"/>
                      <a:pt x="1614021" y="1039601"/>
                      <a:pt x="1613802" y="1035880"/>
                    </a:cubicBezTo>
                    <a:cubicBezTo>
                      <a:pt x="1613802" y="1035880"/>
                      <a:pt x="1613802" y="1035880"/>
                      <a:pt x="1613802" y="1035880"/>
                    </a:cubicBezTo>
                    <a:cubicBezTo>
                      <a:pt x="1613146" y="1021213"/>
                      <a:pt x="1612708" y="1006546"/>
                      <a:pt x="1612708" y="991879"/>
                    </a:cubicBezTo>
                    <a:lnTo>
                      <a:pt x="1612708" y="991879"/>
                    </a:lnTo>
                    <a:cubicBezTo>
                      <a:pt x="1612708" y="973053"/>
                      <a:pt x="1611832" y="954445"/>
                      <a:pt x="1610081" y="936057"/>
                    </a:cubicBezTo>
                    <a:cubicBezTo>
                      <a:pt x="1581841" y="623016"/>
                      <a:pt x="1318931" y="377619"/>
                      <a:pt x="998447" y="377619"/>
                    </a:cubicBezTo>
                    <a:cubicBezTo>
                      <a:pt x="749985" y="377619"/>
                      <a:pt x="536110" y="525164"/>
                      <a:pt x="439352" y="737068"/>
                    </a:cubicBezTo>
                    <a:cubicBezTo>
                      <a:pt x="403888" y="814562"/>
                      <a:pt x="383968" y="900812"/>
                      <a:pt x="383968" y="991660"/>
                    </a:cubicBezTo>
                    <a:lnTo>
                      <a:pt x="322673" y="991660"/>
                    </a:lnTo>
                    <a:lnTo>
                      <a:pt x="290493" y="935838"/>
                    </a:lnTo>
                    <a:lnTo>
                      <a:pt x="221318" y="816094"/>
                    </a:lnTo>
                    <a:lnTo>
                      <a:pt x="152142" y="935838"/>
                    </a:lnTo>
                    <a:lnTo>
                      <a:pt x="119963" y="991660"/>
                    </a:lnTo>
                    <a:lnTo>
                      <a:pt x="55822" y="991660"/>
                    </a:lnTo>
                    <a:cubicBezTo>
                      <a:pt x="55822" y="972834"/>
                      <a:pt x="56479" y="954445"/>
                      <a:pt x="57573" y="935838"/>
                    </a:cubicBezTo>
                    <a:cubicBezTo>
                      <a:pt x="86469" y="445481"/>
                      <a:pt x="494079" y="55822"/>
                      <a:pt x="992974" y="55822"/>
                    </a:cubicBezTo>
                    <a:cubicBezTo>
                      <a:pt x="997353" y="55822"/>
                      <a:pt x="1001731" y="56041"/>
                      <a:pt x="1006109" y="56260"/>
                    </a:cubicBezTo>
                    <a:cubicBezTo>
                      <a:pt x="1019462" y="56260"/>
                      <a:pt x="1032816" y="56698"/>
                      <a:pt x="1046169" y="57573"/>
                    </a:cubicBezTo>
                    <a:cubicBezTo>
                      <a:pt x="1053831" y="58011"/>
                      <a:pt x="1061493" y="58668"/>
                      <a:pt x="1069155" y="59324"/>
                    </a:cubicBezTo>
                    <a:cubicBezTo>
                      <a:pt x="1072439" y="59543"/>
                      <a:pt x="1075503" y="59981"/>
                      <a:pt x="1078787" y="60200"/>
                    </a:cubicBezTo>
                    <a:cubicBezTo>
                      <a:pt x="1086011" y="60857"/>
                      <a:pt x="1093016" y="61514"/>
                      <a:pt x="1100240" y="62170"/>
                    </a:cubicBezTo>
                    <a:cubicBezTo>
                      <a:pt x="1108121" y="63046"/>
                      <a:pt x="1116002" y="64140"/>
                      <a:pt x="1123882" y="65235"/>
                    </a:cubicBezTo>
                    <a:cubicBezTo>
                      <a:pt x="1126947" y="65673"/>
                      <a:pt x="1129793" y="66111"/>
                      <a:pt x="1132639" y="66548"/>
                    </a:cubicBezTo>
                    <a:cubicBezTo>
                      <a:pt x="1139863" y="67643"/>
                      <a:pt x="1147087" y="68738"/>
                      <a:pt x="1154311" y="70051"/>
                    </a:cubicBezTo>
                    <a:cubicBezTo>
                      <a:pt x="1161754" y="71364"/>
                      <a:pt x="1169197" y="72459"/>
                      <a:pt x="1176421" y="73991"/>
                    </a:cubicBezTo>
                    <a:cubicBezTo>
                      <a:pt x="1188899" y="76399"/>
                      <a:pt x="1201376" y="79464"/>
                      <a:pt x="1213854" y="82310"/>
                    </a:cubicBezTo>
                    <a:cubicBezTo>
                      <a:pt x="1221297" y="84061"/>
                      <a:pt x="1228521" y="85813"/>
                      <a:pt x="1235964" y="87783"/>
                    </a:cubicBezTo>
                    <a:cubicBezTo>
                      <a:pt x="1249318" y="91504"/>
                      <a:pt x="1262671" y="95226"/>
                      <a:pt x="1275806" y="99385"/>
                    </a:cubicBezTo>
                    <a:cubicBezTo>
                      <a:pt x="1282592" y="101574"/>
                      <a:pt x="1289378" y="103982"/>
                      <a:pt x="1296164" y="106390"/>
                    </a:cubicBezTo>
                    <a:cubicBezTo>
                      <a:pt x="1306015" y="109674"/>
                      <a:pt x="1315647" y="113176"/>
                      <a:pt x="1325279" y="116898"/>
                    </a:cubicBezTo>
                    <a:cubicBezTo>
                      <a:pt x="1332284" y="119525"/>
                      <a:pt x="1339289" y="122370"/>
                      <a:pt x="1346295" y="125216"/>
                    </a:cubicBezTo>
                    <a:cubicBezTo>
                      <a:pt x="1355708" y="129157"/>
                      <a:pt x="1365121" y="133097"/>
                      <a:pt x="1374315" y="137256"/>
                    </a:cubicBezTo>
                    <a:cubicBezTo>
                      <a:pt x="1380882" y="140102"/>
                      <a:pt x="1387450" y="143167"/>
                      <a:pt x="1394017" y="146232"/>
                    </a:cubicBezTo>
                    <a:cubicBezTo>
                      <a:pt x="1400584" y="149296"/>
                      <a:pt x="1406714" y="152580"/>
                      <a:pt x="1413062" y="155864"/>
                    </a:cubicBezTo>
                    <a:cubicBezTo>
                      <a:pt x="1417659" y="158272"/>
                      <a:pt x="1422475" y="160461"/>
                      <a:pt x="1427072" y="162869"/>
                    </a:cubicBezTo>
                    <a:cubicBezTo>
                      <a:pt x="1432764" y="165933"/>
                      <a:pt x="1438675" y="168998"/>
                      <a:pt x="1444366" y="172063"/>
                    </a:cubicBezTo>
                    <a:cubicBezTo>
                      <a:pt x="1450277" y="175346"/>
                      <a:pt x="1455968" y="178849"/>
                      <a:pt x="1461879" y="182352"/>
                    </a:cubicBezTo>
                    <a:cubicBezTo>
                      <a:pt x="1468665" y="186292"/>
                      <a:pt x="1475451" y="190013"/>
                      <a:pt x="1482237" y="194173"/>
                    </a:cubicBezTo>
                    <a:cubicBezTo>
                      <a:pt x="1488148" y="197675"/>
                      <a:pt x="1493840" y="201616"/>
                      <a:pt x="1499531" y="205337"/>
                    </a:cubicBezTo>
                    <a:cubicBezTo>
                      <a:pt x="1501939" y="206869"/>
                      <a:pt x="1504347" y="208621"/>
                      <a:pt x="1506974" y="210153"/>
                    </a:cubicBezTo>
                    <a:cubicBezTo>
                      <a:pt x="1513104" y="214093"/>
                      <a:pt x="1519233" y="218253"/>
                      <a:pt x="1525363" y="222412"/>
                    </a:cubicBezTo>
                    <a:cubicBezTo>
                      <a:pt x="1531492" y="226571"/>
                      <a:pt x="1537403" y="230731"/>
                      <a:pt x="1543313" y="235109"/>
                    </a:cubicBezTo>
                    <a:cubicBezTo>
                      <a:pt x="1551413" y="241019"/>
                      <a:pt x="1559513" y="247149"/>
                      <a:pt x="1567612" y="253497"/>
                    </a:cubicBezTo>
                    <a:cubicBezTo>
                      <a:pt x="1573085" y="257875"/>
                      <a:pt x="1578777" y="262035"/>
                      <a:pt x="1584249" y="266632"/>
                    </a:cubicBezTo>
                    <a:cubicBezTo>
                      <a:pt x="1593663" y="274294"/>
                      <a:pt x="1602857" y="282174"/>
                      <a:pt x="1612051" y="290274"/>
                    </a:cubicBezTo>
                    <a:cubicBezTo>
                      <a:pt x="1615991" y="293776"/>
                      <a:pt x="1619932" y="297060"/>
                      <a:pt x="1623872" y="300563"/>
                    </a:cubicBezTo>
                    <a:cubicBezTo>
                      <a:pt x="1635693" y="311289"/>
                      <a:pt x="1647076" y="322454"/>
                      <a:pt x="1658241" y="333618"/>
                    </a:cubicBezTo>
                    <a:cubicBezTo>
                      <a:pt x="1662838" y="338434"/>
                      <a:pt x="1667435" y="343250"/>
                      <a:pt x="1672032" y="348066"/>
                    </a:cubicBezTo>
                    <a:cubicBezTo>
                      <a:pt x="1679256" y="355728"/>
                      <a:pt x="1686261" y="363171"/>
                      <a:pt x="1693266" y="371052"/>
                    </a:cubicBezTo>
                    <a:cubicBezTo>
                      <a:pt x="1698082" y="376524"/>
                      <a:pt x="1702898" y="381997"/>
                      <a:pt x="1707496" y="387470"/>
                    </a:cubicBezTo>
                    <a:cubicBezTo>
                      <a:pt x="1714063" y="395350"/>
                      <a:pt x="1720630" y="403231"/>
                      <a:pt x="1726979" y="411112"/>
                    </a:cubicBezTo>
                    <a:cubicBezTo>
                      <a:pt x="1731357" y="416585"/>
                      <a:pt x="1735735" y="422057"/>
                      <a:pt x="1739894" y="427530"/>
                    </a:cubicBezTo>
                    <a:cubicBezTo>
                      <a:pt x="1744053" y="433222"/>
                      <a:pt x="1748213" y="438913"/>
                      <a:pt x="1752372" y="444605"/>
                    </a:cubicBezTo>
                    <a:cubicBezTo>
                      <a:pt x="1755218" y="448764"/>
                      <a:pt x="1758283" y="452705"/>
                      <a:pt x="1761347" y="456864"/>
                    </a:cubicBezTo>
                    <a:cubicBezTo>
                      <a:pt x="1763755" y="460367"/>
                      <a:pt x="1766382" y="463869"/>
                      <a:pt x="1768790" y="467372"/>
                    </a:cubicBezTo>
                    <a:cubicBezTo>
                      <a:pt x="1768790" y="467372"/>
                      <a:pt x="1768790" y="467372"/>
                      <a:pt x="1768790" y="467372"/>
                    </a:cubicBezTo>
                    <a:cubicBezTo>
                      <a:pt x="1768790" y="467372"/>
                      <a:pt x="1768790" y="467372"/>
                      <a:pt x="1768790" y="467372"/>
                    </a:cubicBezTo>
                    <a:cubicBezTo>
                      <a:pt x="1777109" y="479412"/>
                      <a:pt x="1784990" y="491890"/>
                      <a:pt x="1792651" y="504367"/>
                    </a:cubicBezTo>
                    <a:cubicBezTo>
                      <a:pt x="1792651" y="504367"/>
                      <a:pt x="1792651" y="504367"/>
                      <a:pt x="1792651" y="504367"/>
                    </a:cubicBezTo>
                    <a:cubicBezTo>
                      <a:pt x="1793089" y="505243"/>
                      <a:pt x="1793746" y="506119"/>
                      <a:pt x="1794184" y="506994"/>
                    </a:cubicBezTo>
                    <a:cubicBezTo>
                      <a:pt x="1795059" y="508527"/>
                      <a:pt x="1795935" y="510059"/>
                      <a:pt x="1796811" y="511373"/>
                    </a:cubicBezTo>
                    <a:cubicBezTo>
                      <a:pt x="1796811" y="511373"/>
                      <a:pt x="1796811" y="511373"/>
                      <a:pt x="1796811" y="511373"/>
                    </a:cubicBezTo>
                    <a:cubicBezTo>
                      <a:pt x="1802940" y="521661"/>
                      <a:pt x="1808851" y="531950"/>
                      <a:pt x="1814542" y="542458"/>
                    </a:cubicBezTo>
                    <a:cubicBezTo>
                      <a:pt x="1814542" y="542458"/>
                      <a:pt x="1814542" y="542458"/>
                      <a:pt x="1814542" y="542458"/>
                    </a:cubicBezTo>
                    <a:cubicBezTo>
                      <a:pt x="1815418" y="543990"/>
                      <a:pt x="1816294" y="545522"/>
                      <a:pt x="1817169" y="547055"/>
                    </a:cubicBezTo>
                    <a:cubicBezTo>
                      <a:pt x="1817388" y="547493"/>
                      <a:pt x="1817607" y="547930"/>
                      <a:pt x="1818045" y="548587"/>
                    </a:cubicBezTo>
                    <a:cubicBezTo>
                      <a:pt x="1818045" y="548587"/>
                      <a:pt x="1818045" y="548587"/>
                      <a:pt x="1818045" y="548587"/>
                    </a:cubicBezTo>
                    <a:cubicBezTo>
                      <a:pt x="1831399" y="573543"/>
                      <a:pt x="1843876" y="598936"/>
                      <a:pt x="1855041" y="625205"/>
                    </a:cubicBezTo>
                    <a:lnTo>
                      <a:pt x="1855041" y="625205"/>
                    </a:lnTo>
                    <a:cubicBezTo>
                      <a:pt x="1856135" y="627832"/>
                      <a:pt x="1857230" y="630459"/>
                      <a:pt x="1858324" y="633305"/>
                    </a:cubicBezTo>
                    <a:cubicBezTo>
                      <a:pt x="1858324" y="633305"/>
                      <a:pt x="1858324" y="633305"/>
                      <a:pt x="1858324" y="633305"/>
                    </a:cubicBezTo>
                    <a:cubicBezTo>
                      <a:pt x="1862921" y="644251"/>
                      <a:pt x="1867081" y="655196"/>
                      <a:pt x="1871240" y="666141"/>
                    </a:cubicBezTo>
                    <a:cubicBezTo>
                      <a:pt x="1871240" y="666141"/>
                      <a:pt x="1871240" y="666141"/>
                      <a:pt x="1871240" y="666141"/>
                    </a:cubicBezTo>
                    <a:cubicBezTo>
                      <a:pt x="1871897" y="667674"/>
                      <a:pt x="1872553" y="669425"/>
                      <a:pt x="1872991" y="670957"/>
                    </a:cubicBezTo>
                    <a:cubicBezTo>
                      <a:pt x="1873210" y="671833"/>
                      <a:pt x="1873648" y="672709"/>
                      <a:pt x="1873867" y="673366"/>
                    </a:cubicBezTo>
                    <a:cubicBezTo>
                      <a:pt x="1873867" y="673366"/>
                      <a:pt x="1873867" y="673366"/>
                      <a:pt x="1873867" y="673366"/>
                    </a:cubicBezTo>
                    <a:cubicBezTo>
                      <a:pt x="1883499" y="700072"/>
                      <a:pt x="1892036" y="727436"/>
                      <a:pt x="1899479" y="755457"/>
                    </a:cubicBezTo>
                    <a:cubicBezTo>
                      <a:pt x="1899479" y="755457"/>
                      <a:pt x="1899479" y="755457"/>
                      <a:pt x="1899479" y="755457"/>
                    </a:cubicBezTo>
                    <a:cubicBezTo>
                      <a:pt x="1900136" y="758302"/>
                      <a:pt x="1901012" y="761148"/>
                      <a:pt x="1901669" y="763994"/>
                    </a:cubicBezTo>
                    <a:cubicBezTo>
                      <a:pt x="1901669" y="763994"/>
                      <a:pt x="1901669" y="763994"/>
                      <a:pt x="1901669" y="763994"/>
                    </a:cubicBezTo>
                    <a:cubicBezTo>
                      <a:pt x="1904514" y="775596"/>
                      <a:pt x="1907141" y="787198"/>
                      <a:pt x="1909768" y="798801"/>
                    </a:cubicBezTo>
                    <a:cubicBezTo>
                      <a:pt x="1909768" y="798801"/>
                      <a:pt x="1909768" y="798801"/>
                      <a:pt x="1909768" y="798801"/>
                    </a:cubicBezTo>
                    <a:cubicBezTo>
                      <a:pt x="1909768" y="799676"/>
                      <a:pt x="1910206" y="800333"/>
                      <a:pt x="1910206" y="801209"/>
                    </a:cubicBezTo>
                    <a:cubicBezTo>
                      <a:pt x="1910644" y="803179"/>
                      <a:pt x="1911082" y="805149"/>
                      <a:pt x="1911519" y="806900"/>
                    </a:cubicBezTo>
                    <a:cubicBezTo>
                      <a:pt x="1911519" y="806900"/>
                      <a:pt x="1911519" y="806900"/>
                      <a:pt x="1911519" y="806900"/>
                    </a:cubicBezTo>
                    <a:cubicBezTo>
                      <a:pt x="1917211" y="835358"/>
                      <a:pt x="1921589" y="864255"/>
                      <a:pt x="1924654" y="893588"/>
                    </a:cubicBezTo>
                    <a:cubicBezTo>
                      <a:pt x="1924654" y="893588"/>
                      <a:pt x="1924654" y="893588"/>
                      <a:pt x="1924654" y="893588"/>
                    </a:cubicBezTo>
                    <a:cubicBezTo>
                      <a:pt x="1924873" y="896434"/>
                      <a:pt x="1925311" y="899499"/>
                      <a:pt x="1925530" y="902345"/>
                    </a:cubicBezTo>
                    <a:cubicBezTo>
                      <a:pt x="1925530" y="902345"/>
                      <a:pt x="1925530" y="902345"/>
                      <a:pt x="1925530" y="902345"/>
                    </a:cubicBezTo>
                    <a:cubicBezTo>
                      <a:pt x="1926624" y="913728"/>
                      <a:pt x="1927500" y="925330"/>
                      <a:pt x="1928157" y="936932"/>
                    </a:cubicBezTo>
                    <a:cubicBezTo>
                      <a:pt x="1928157" y="936932"/>
                      <a:pt x="1928157" y="936932"/>
                      <a:pt x="1928157" y="936932"/>
                    </a:cubicBezTo>
                    <a:cubicBezTo>
                      <a:pt x="1928157" y="937589"/>
                      <a:pt x="1928157" y="938246"/>
                      <a:pt x="1928157" y="939122"/>
                    </a:cubicBezTo>
                    <a:lnTo>
                      <a:pt x="1928157" y="939122"/>
                    </a:lnTo>
                    <a:cubicBezTo>
                      <a:pt x="1928157" y="941967"/>
                      <a:pt x="1928594" y="944813"/>
                      <a:pt x="1928594" y="947659"/>
                    </a:cubicBezTo>
                    <a:lnTo>
                      <a:pt x="1928594" y="947659"/>
                    </a:lnTo>
                    <a:cubicBezTo>
                      <a:pt x="1929251" y="962545"/>
                      <a:pt x="1929689" y="977650"/>
                      <a:pt x="1929689" y="992754"/>
                    </a:cubicBezTo>
                    <a:lnTo>
                      <a:pt x="1929689" y="992754"/>
                    </a:lnTo>
                    <a:cubicBezTo>
                      <a:pt x="1929689" y="1011581"/>
                      <a:pt x="1930565" y="1030188"/>
                      <a:pt x="1932316" y="1048576"/>
                    </a:cubicBezTo>
                    <a:cubicBezTo>
                      <a:pt x="1958585" y="1341039"/>
                      <a:pt x="2189754" y="1574397"/>
                      <a:pt x="2481341" y="1603950"/>
                    </a:cubicBezTo>
                    <a:cubicBezTo>
                      <a:pt x="2501919" y="1606139"/>
                      <a:pt x="2522934" y="1607233"/>
                      <a:pt x="2544168" y="1607233"/>
                    </a:cubicBezTo>
                    <a:cubicBezTo>
                      <a:pt x="2730242" y="1607233"/>
                      <a:pt x="2896832" y="1524267"/>
                      <a:pt x="3009570" y="1393578"/>
                    </a:cubicBezTo>
                    <a:cubicBezTo>
                      <a:pt x="3012416" y="1390294"/>
                      <a:pt x="3015481" y="1387010"/>
                      <a:pt x="3018108" y="1383508"/>
                    </a:cubicBezTo>
                    <a:cubicBezTo>
                      <a:pt x="3018327" y="1383289"/>
                      <a:pt x="3018546" y="1382851"/>
                      <a:pt x="3018764" y="1382632"/>
                    </a:cubicBezTo>
                    <a:cubicBezTo>
                      <a:pt x="3094945" y="1290033"/>
                      <a:pt x="3144200" y="1174887"/>
                      <a:pt x="3155583" y="1048576"/>
                    </a:cubicBezTo>
                    <a:cubicBezTo>
                      <a:pt x="3157334" y="1030188"/>
                      <a:pt x="3158210" y="1011581"/>
                      <a:pt x="3158210" y="992754"/>
                    </a:cubicBezTo>
                    <a:lnTo>
                      <a:pt x="3158210" y="992754"/>
                    </a:lnTo>
                    <a:cubicBezTo>
                      <a:pt x="3158210" y="992754"/>
                      <a:pt x="3158210" y="992317"/>
                      <a:pt x="3158210" y="992098"/>
                    </a:cubicBezTo>
                    <a:cubicBezTo>
                      <a:pt x="3158210" y="977650"/>
                      <a:pt x="3158648" y="963202"/>
                      <a:pt x="3159305" y="948972"/>
                    </a:cubicBezTo>
                    <a:cubicBezTo>
                      <a:pt x="3159305" y="948972"/>
                      <a:pt x="3159305" y="948535"/>
                      <a:pt x="3159305" y="948316"/>
                    </a:cubicBezTo>
                    <a:cubicBezTo>
                      <a:pt x="3159305" y="947440"/>
                      <a:pt x="3159305" y="946783"/>
                      <a:pt x="3159305" y="945908"/>
                    </a:cubicBezTo>
                    <a:cubicBezTo>
                      <a:pt x="3159305" y="943281"/>
                      <a:pt x="3159524" y="940654"/>
                      <a:pt x="3159742" y="938027"/>
                    </a:cubicBezTo>
                    <a:cubicBezTo>
                      <a:pt x="3159742" y="937808"/>
                      <a:pt x="3159742" y="937370"/>
                      <a:pt x="3159742" y="937151"/>
                    </a:cubicBezTo>
                    <a:cubicBezTo>
                      <a:pt x="3159742" y="937151"/>
                      <a:pt x="3159742" y="937151"/>
                      <a:pt x="3159742" y="937151"/>
                    </a:cubicBezTo>
                    <a:cubicBezTo>
                      <a:pt x="3159742" y="937151"/>
                      <a:pt x="3159742" y="937151"/>
                      <a:pt x="3159742" y="937151"/>
                    </a:cubicBezTo>
                    <a:cubicBezTo>
                      <a:pt x="3160399" y="926206"/>
                      <a:pt x="3161275" y="915260"/>
                      <a:pt x="3162150" y="904534"/>
                    </a:cubicBezTo>
                    <a:cubicBezTo>
                      <a:pt x="3162150" y="904315"/>
                      <a:pt x="3162150" y="903877"/>
                      <a:pt x="3162150" y="903658"/>
                    </a:cubicBezTo>
                    <a:cubicBezTo>
                      <a:pt x="3162369" y="900156"/>
                      <a:pt x="3162807" y="896653"/>
                      <a:pt x="3163245" y="893151"/>
                    </a:cubicBezTo>
                    <a:cubicBezTo>
                      <a:pt x="3163245" y="893151"/>
                      <a:pt x="3163245" y="892713"/>
                      <a:pt x="3163245" y="892713"/>
                    </a:cubicBezTo>
                    <a:cubicBezTo>
                      <a:pt x="3163245" y="891180"/>
                      <a:pt x="3163683" y="889648"/>
                      <a:pt x="3163902" y="888116"/>
                    </a:cubicBezTo>
                    <a:cubicBezTo>
                      <a:pt x="3166748" y="862941"/>
                      <a:pt x="3170469" y="838204"/>
                      <a:pt x="3175285" y="813686"/>
                    </a:cubicBezTo>
                    <a:cubicBezTo>
                      <a:pt x="3175723" y="811935"/>
                      <a:pt x="3175942" y="809965"/>
                      <a:pt x="3176380" y="808214"/>
                    </a:cubicBezTo>
                    <a:cubicBezTo>
                      <a:pt x="3176380" y="808214"/>
                      <a:pt x="3176380" y="807995"/>
                      <a:pt x="3176380" y="807776"/>
                    </a:cubicBezTo>
                    <a:cubicBezTo>
                      <a:pt x="3177036" y="804273"/>
                      <a:pt x="3177912" y="800990"/>
                      <a:pt x="3178569" y="797706"/>
                    </a:cubicBezTo>
                    <a:cubicBezTo>
                      <a:pt x="3178569" y="797706"/>
                      <a:pt x="3178569" y="797268"/>
                      <a:pt x="3178569" y="797049"/>
                    </a:cubicBezTo>
                    <a:cubicBezTo>
                      <a:pt x="3180758" y="786542"/>
                      <a:pt x="3183166" y="776253"/>
                      <a:pt x="3185793" y="765745"/>
                    </a:cubicBezTo>
                    <a:cubicBezTo>
                      <a:pt x="3185793" y="765745"/>
                      <a:pt x="3185793" y="765526"/>
                      <a:pt x="3185793" y="765307"/>
                    </a:cubicBezTo>
                    <a:cubicBezTo>
                      <a:pt x="3186231" y="763556"/>
                      <a:pt x="3186668" y="761586"/>
                      <a:pt x="3187106" y="759835"/>
                    </a:cubicBezTo>
                    <a:cubicBezTo>
                      <a:pt x="3187544" y="758083"/>
                      <a:pt x="3187982" y="756332"/>
                      <a:pt x="3188419" y="754581"/>
                    </a:cubicBezTo>
                    <a:cubicBezTo>
                      <a:pt x="3188419" y="754581"/>
                      <a:pt x="3188419" y="754581"/>
                      <a:pt x="3188419" y="754362"/>
                    </a:cubicBezTo>
                    <a:cubicBezTo>
                      <a:pt x="3191922" y="741227"/>
                      <a:pt x="3195425" y="728312"/>
                      <a:pt x="3199365" y="715615"/>
                    </a:cubicBezTo>
                    <a:cubicBezTo>
                      <a:pt x="3199365" y="715396"/>
                      <a:pt x="3199365" y="714958"/>
                      <a:pt x="3199584" y="714739"/>
                    </a:cubicBezTo>
                    <a:lnTo>
                      <a:pt x="3199584" y="714739"/>
                    </a:lnTo>
                    <a:cubicBezTo>
                      <a:pt x="3199584" y="714739"/>
                      <a:pt x="3199584" y="714302"/>
                      <a:pt x="3199584" y="714302"/>
                    </a:cubicBezTo>
                    <a:cubicBezTo>
                      <a:pt x="3203743" y="700948"/>
                      <a:pt x="3208340" y="687595"/>
                      <a:pt x="3213156" y="674460"/>
                    </a:cubicBezTo>
                    <a:lnTo>
                      <a:pt x="3213156" y="674460"/>
                    </a:lnTo>
                    <a:cubicBezTo>
                      <a:pt x="3214251" y="671176"/>
                      <a:pt x="3215564" y="668112"/>
                      <a:pt x="3216659" y="664828"/>
                    </a:cubicBezTo>
                    <a:cubicBezTo>
                      <a:pt x="3216659" y="664828"/>
                      <a:pt x="3216659" y="664828"/>
                      <a:pt x="3216659" y="664828"/>
                    </a:cubicBezTo>
                    <a:cubicBezTo>
                      <a:pt x="3220380" y="654758"/>
                      <a:pt x="3224321" y="644688"/>
                      <a:pt x="3228480" y="634619"/>
                    </a:cubicBezTo>
                    <a:cubicBezTo>
                      <a:pt x="3228480" y="634619"/>
                      <a:pt x="3228480" y="634619"/>
                      <a:pt x="3228480" y="634619"/>
                    </a:cubicBezTo>
                    <a:cubicBezTo>
                      <a:pt x="3228480" y="634181"/>
                      <a:pt x="3228918" y="633743"/>
                      <a:pt x="3228918" y="633305"/>
                    </a:cubicBezTo>
                    <a:cubicBezTo>
                      <a:pt x="3230013" y="630459"/>
                      <a:pt x="3231326" y="627613"/>
                      <a:pt x="3232421" y="624768"/>
                    </a:cubicBezTo>
                    <a:cubicBezTo>
                      <a:pt x="3232421" y="624768"/>
                      <a:pt x="3232421" y="624768"/>
                      <a:pt x="3232421" y="624768"/>
                    </a:cubicBezTo>
                    <a:cubicBezTo>
                      <a:pt x="3237674" y="612509"/>
                      <a:pt x="3243147" y="600250"/>
                      <a:pt x="3248839" y="588210"/>
                    </a:cubicBezTo>
                    <a:cubicBezTo>
                      <a:pt x="3248839" y="588210"/>
                      <a:pt x="3248839" y="588210"/>
                      <a:pt x="3248839" y="588210"/>
                    </a:cubicBezTo>
                    <a:cubicBezTo>
                      <a:pt x="3248839" y="588210"/>
                      <a:pt x="3248839" y="587772"/>
                      <a:pt x="3249058" y="587553"/>
                    </a:cubicBezTo>
                    <a:cubicBezTo>
                      <a:pt x="3249058" y="587553"/>
                      <a:pt x="3249058" y="587334"/>
                      <a:pt x="3249058" y="587115"/>
                    </a:cubicBezTo>
                    <a:cubicBezTo>
                      <a:pt x="3255187" y="574418"/>
                      <a:pt x="3261536" y="561941"/>
                      <a:pt x="3268322" y="549463"/>
                    </a:cubicBezTo>
                    <a:cubicBezTo>
                      <a:pt x="3268322" y="549463"/>
                      <a:pt x="3268322" y="549463"/>
                      <a:pt x="3268322" y="549463"/>
                    </a:cubicBezTo>
                    <a:cubicBezTo>
                      <a:pt x="3268322" y="549463"/>
                      <a:pt x="3268322" y="549463"/>
                      <a:pt x="3268322" y="549463"/>
                    </a:cubicBezTo>
                    <a:cubicBezTo>
                      <a:pt x="3269635" y="546836"/>
                      <a:pt x="3271167" y="544428"/>
                      <a:pt x="3272481" y="541801"/>
                    </a:cubicBezTo>
                    <a:cubicBezTo>
                      <a:pt x="3272481" y="541801"/>
                      <a:pt x="3272481" y="541801"/>
                      <a:pt x="3272481" y="541801"/>
                    </a:cubicBezTo>
                    <a:cubicBezTo>
                      <a:pt x="3277954" y="531950"/>
                      <a:pt x="3283427" y="522318"/>
                      <a:pt x="3289118" y="512686"/>
                    </a:cubicBezTo>
                    <a:cubicBezTo>
                      <a:pt x="3289118" y="512686"/>
                      <a:pt x="3289118" y="512686"/>
                      <a:pt x="3289118" y="512686"/>
                    </a:cubicBezTo>
                    <a:cubicBezTo>
                      <a:pt x="3289556" y="511810"/>
                      <a:pt x="3290213" y="510935"/>
                      <a:pt x="3290651" y="510059"/>
                    </a:cubicBezTo>
                    <a:cubicBezTo>
                      <a:pt x="3291745" y="508089"/>
                      <a:pt x="3293058" y="506119"/>
                      <a:pt x="3294153" y="504148"/>
                    </a:cubicBezTo>
                    <a:cubicBezTo>
                      <a:pt x="3294153" y="504148"/>
                      <a:pt x="3294153" y="504148"/>
                      <a:pt x="3294153" y="504148"/>
                    </a:cubicBezTo>
                    <a:cubicBezTo>
                      <a:pt x="3301158" y="492546"/>
                      <a:pt x="3308601" y="481163"/>
                      <a:pt x="3316044" y="469780"/>
                    </a:cubicBezTo>
                    <a:cubicBezTo>
                      <a:pt x="3316044" y="469780"/>
                      <a:pt x="3316044" y="469780"/>
                      <a:pt x="3316044" y="469780"/>
                    </a:cubicBezTo>
                    <a:cubicBezTo>
                      <a:pt x="3316044" y="469780"/>
                      <a:pt x="3316044" y="469780"/>
                      <a:pt x="3316044" y="469561"/>
                    </a:cubicBezTo>
                    <a:cubicBezTo>
                      <a:pt x="3316044" y="469561"/>
                      <a:pt x="3316044" y="469561"/>
                      <a:pt x="3316044" y="469561"/>
                    </a:cubicBezTo>
                    <a:cubicBezTo>
                      <a:pt x="3316482" y="468904"/>
                      <a:pt x="3316920" y="468247"/>
                      <a:pt x="3317357" y="467810"/>
                    </a:cubicBezTo>
                    <a:cubicBezTo>
                      <a:pt x="3317357" y="467810"/>
                      <a:pt x="3317357" y="467810"/>
                      <a:pt x="3317357" y="467810"/>
                    </a:cubicBezTo>
                    <a:cubicBezTo>
                      <a:pt x="3317357" y="467810"/>
                      <a:pt x="3317357" y="467810"/>
                      <a:pt x="3317357" y="467810"/>
                    </a:cubicBezTo>
                    <a:cubicBezTo>
                      <a:pt x="3319546" y="464526"/>
                      <a:pt x="3321955" y="461461"/>
                      <a:pt x="3324144" y="458396"/>
                    </a:cubicBezTo>
                    <a:cubicBezTo>
                      <a:pt x="3331367" y="448108"/>
                      <a:pt x="3338592" y="437819"/>
                      <a:pt x="3346253" y="427749"/>
                    </a:cubicBezTo>
                    <a:cubicBezTo>
                      <a:pt x="3349975" y="422933"/>
                      <a:pt x="3353696" y="418117"/>
                      <a:pt x="3357418" y="413520"/>
                    </a:cubicBezTo>
                    <a:cubicBezTo>
                      <a:pt x="3357856" y="412863"/>
                      <a:pt x="3358294" y="412425"/>
                      <a:pt x="3358731" y="411769"/>
                    </a:cubicBezTo>
                    <a:cubicBezTo>
                      <a:pt x="3360045" y="410017"/>
                      <a:pt x="3361358" y="408485"/>
                      <a:pt x="3362672" y="406734"/>
                    </a:cubicBezTo>
                    <a:cubicBezTo>
                      <a:pt x="3367926" y="400385"/>
                      <a:pt x="3373179" y="394037"/>
                      <a:pt x="3378433" y="387689"/>
                    </a:cubicBezTo>
                    <a:cubicBezTo>
                      <a:pt x="3379965" y="385937"/>
                      <a:pt x="3381498" y="384186"/>
                      <a:pt x="3383030" y="382435"/>
                    </a:cubicBezTo>
                    <a:cubicBezTo>
                      <a:pt x="3386095" y="378713"/>
                      <a:pt x="3389379" y="374992"/>
                      <a:pt x="3392443" y="371489"/>
                    </a:cubicBezTo>
                    <a:cubicBezTo>
                      <a:pt x="3393100" y="370833"/>
                      <a:pt x="3393757" y="369957"/>
                      <a:pt x="3394414" y="369300"/>
                    </a:cubicBezTo>
                    <a:cubicBezTo>
                      <a:pt x="3400762" y="362295"/>
                      <a:pt x="3407110" y="355509"/>
                      <a:pt x="3413678" y="348504"/>
                    </a:cubicBezTo>
                    <a:cubicBezTo>
                      <a:pt x="3415210" y="346753"/>
                      <a:pt x="3416742" y="345220"/>
                      <a:pt x="3418275" y="343469"/>
                    </a:cubicBezTo>
                    <a:cubicBezTo>
                      <a:pt x="3421339" y="340185"/>
                      <a:pt x="3424404" y="336902"/>
                      <a:pt x="3427469" y="333837"/>
                    </a:cubicBezTo>
                    <a:cubicBezTo>
                      <a:pt x="3427469" y="333837"/>
                      <a:pt x="3427469" y="333837"/>
                      <a:pt x="3427469" y="333837"/>
                    </a:cubicBezTo>
                    <a:cubicBezTo>
                      <a:pt x="3437977" y="323110"/>
                      <a:pt x="3448922" y="312822"/>
                      <a:pt x="3459868" y="302533"/>
                    </a:cubicBezTo>
                    <a:cubicBezTo>
                      <a:pt x="3460962" y="301657"/>
                      <a:pt x="3461838" y="300563"/>
                      <a:pt x="3462932" y="299687"/>
                    </a:cubicBezTo>
                    <a:cubicBezTo>
                      <a:pt x="3463370" y="299468"/>
                      <a:pt x="3463589" y="299030"/>
                      <a:pt x="3464027" y="298811"/>
                    </a:cubicBezTo>
                    <a:cubicBezTo>
                      <a:pt x="3467529" y="295747"/>
                      <a:pt x="3471032" y="292682"/>
                      <a:pt x="3474535" y="289617"/>
                    </a:cubicBezTo>
                    <a:cubicBezTo>
                      <a:pt x="3482853" y="282174"/>
                      <a:pt x="3491391" y="274950"/>
                      <a:pt x="3499928" y="267945"/>
                    </a:cubicBezTo>
                    <a:cubicBezTo>
                      <a:pt x="3500147" y="267726"/>
                      <a:pt x="3500585" y="267507"/>
                      <a:pt x="3500804" y="267288"/>
                    </a:cubicBezTo>
                    <a:cubicBezTo>
                      <a:pt x="3504525" y="264224"/>
                      <a:pt x="3508247" y="261597"/>
                      <a:pt x="3511749" y="258532"/>
                    </a:cubicBezTo>
                    <a:cubicBezTo>
                      <a:pt x="3513938" y="256781"/>
                      <a:pt x="3516127" y="255030"/>
                      <a:pt x="3518317" y="253278"/>
                    </a:cubicBezTo>
                    <a:cubicBezTo>
                      <a:pt x="3524884" y="248024"/>
                      <a:pt x="3531670" y="242990"/>
                      <a:pt x="3538456" y="237955"/>
                    </a:cubicBezTo>
                    <a:cubicBezTo>
                      <a:pt x="3539332" y="237298"/>
                      <a:pt x="3540426" y="236641"/>
                      <a:pt x="3541302" y="235984"/>
                    </a:cubicBezTo>
                    <a:cubicBezTo>
                      <a:pt x="3545242" y="233139"/>
                      <a:pt x="3549183" y="230293"/>
                      <a:pt x="3553123" y="227447"/>
                    </a:cubicBezTo>
                    <a:cubicBezTo>
                      <a:pt x="3555531" y="225696"/>
                      <a:pt x="3557939" y="223944"/>
                      <a:pt x="3560347" y="222412"/>
                    </a:cubicBezTo>
                    <a:cubicBezTo>
                      <a:pt x="3566477" y="218253"/>
                      <a:pt x="3572606" y="214093"/>
                      <a:pt x="3578735" y="209934"/>
                    </a:cubicBezTo>
                    <a:cubicBezTo>
                      <a:pt x="3580487" y="208840"/>
                      <a:pt x="3582238" y="207745"/>
                      <a:pt x="3583989" y="206432"/>
                    </a:cubicBezTo>
                    <a:cubicBezTo>
                      <a:pt x="3587492" y="204243"/>
                      <a:pt x="3590994" y="201835"/>
                      <a:pt x="3594497" y="199645"/>
                    </a:cubicBezTo>
                    <a:cubicBezTo>
                      <a:pt x="3597343" y="197894"/>
                      <a:pt x="3600189" y="195924"/>
                      <a:pt x="3603034" y="194173"/>
                    </a:cubicBezTo>
                    <a:cubicBezTo>
                      <a:pt x="3608945" y="190670"/>
                      <a:pt x="3614856" y="187168"/>
                      <a:pt x="3620766" y="183884"/>
                    </a:cubicBezTo>
                    <a:cubicBezTo>
                      <a:pt x="3625363" y="181257"/>
                      <a:pt x="3629961" y="178630"/>
                      <a:pt x="3634558" y="176003"/>
                    </a:cubicBezTo>
                    <a:cubicBezTo>
                      <a:pt x="3635433" y="175565"/>
                      <a:pt x="3636309" y="175128"/>
                      <a:pt x="3636966" y="174471"/>
                    </a:cubicBezTo>
                    <a:cubicBezTo>
                      <a:pt x="3645065" y="169874"/>
                      <a:pt x="3653384" y="165496"/>
                      <a:pt x="3661702" y="161336"/>
                    </a:cubicBezTo>
                    <a:cubicBezTo>
                      <a:pt x="3663016" y="160680"/>
                      <a:pt x="3664110" y="160023"/>
                      <a:pt x="3665424" y="159366"/>
                    </a:cubicBezTo>
                    <a:cubicBezTo>
                      <a:pt x="3670459" y="156739"/>
                      <a:pt x="3675494" y="154112"/>
                      <a:pt x="3680747" y="151485"/>
                    </a:cubicBezTo>
                    <a:cubicBezTo>
                      <a:pt x="3683812" y="149953"/>
                      <a:pt x="3686877" y="148421"/>
                      <a:pt x="3689942" y="147107"/>
                    </a:cubicBezTo>
                    <a:cubicBezTo>
                      <a:pt x="3697166" y="143605"/>
                      <a:pt x="3704828" y="140321"/>
                      <a:pt x="3712052" y="137037"/>
                    </a:cubicBezTo>
                    <a:cubicBezTo>
                      <a:pt x="3712052" y="137037"/>
                      <a:pt x="3712052" y="137037"/>
                      <a:pt x="3712052" y="137037"/>
                    </a:cubicBezTo>
                    <a:cubicBezTo>
                      <a:pt x="3720370" y="133316"/>
                      <a:pt x="3728689" y="129813"/>
                      <a:pt x="3737007" y="126311"/>
                    </a:cubicBezTo>
                    <a:cubicBezTo>
                      <a:pt x="3737007" y="126311"/>
                      <a:pt x="3737007" y="126311"/>
                      <a:pt x="3737007" y="126311"/>
                    </a:cubicBezTo>
                    <a:cubicBezTo>
                      <a:pt x="3744669" y="123027"/>
                      <a:pt x="3752550" y="119962"/>
                      <a:pt x="3760431" y="117117"/>
                    </a:cubicBezTo>
                    <a:cubicBezTo>
                      <a:pt x="3760431" y="117117"/>
                      <a:pt x="3760431" y="117117"/>
                      <a:pt x="3760431" y="117117"/>
                    </a:cubicBezTo>
                    <a:cubicBezTo>
                      <a:pt x="3768968" y="113833"/>
                      <a:pt x="3777505" y="110768"/>
                      <a:pt x="3786262" y="107922"/>
                    </a:cubicBezTo>
                    <a:cubicBezTo>
                      <a:pt x="3794143" y="105295"/>
                      <a:pt x="3801804" y="102450"/>
                      <a:pt x="3809685" y="100042"/>
                    </a:cubicBezTo>
                    <a:cubicBezTo>
                      <a:pt x="3812750" y="99166"/>
                      <a:pt x="3815815" y="98071"/>
                      <a:pt x="3818879" y="97196"/>
                    </a:cubicBezTo>
                    <a:cubicBezTo>
                      <a:pt x="3824571" y="95445"/>
                      <a:pt x="3830482" y="93912"/>
                      <a:pt x="3836392" y="92161"/>
                    </a:cubicBezTo>
                    <a:cubicBezTo>
                      <a:pt x="3837925" y="91723"/>
                      <a:pt x="3839676" y="91285"/>
                      <a:pt x="3841208" y="90847"/>
                    </a:cubicBezTo>
                    <a:cubicBezTo>
                      <a:pt x="3849965" y="88439"/>
                      <a:pt x="3858502" y="86031"/>
                      <a:pt x="3867477" y="83842"/>
                    </a:cubicBezTo>
                    <a:cubicBezTo>
                      <a:pt x="3870323" y="83186"/>
                      <a:pt x="3873388" y="82529"/>
                      <a:pt x="3876234" y="81872"/>
                    </a:cubicBezTo>
                    <a:cubicBezTo>
                      <a:pt x="3879736" y="80997"/>
                      <a:pt x="3883239" y="80340"/>
                      <a:pt x="3886742" y="79464"/>
                    </a:cubicBezTo>
                    <a:cubicBezTo>
                      <a:pt x="3893528" y="77932"/>
                      <a:pt x="3900314" y="76399"/>
                      <a:pt x="3907100" y="74867"/>
                    </a:cubicBezTo>
                    <a:cubicBezTo>
                      <a:pt x="3910384" y="74210"/>
                      <a:pt x="3913886" y="73772"/>
                      <a:pt x="3917170" y="73116"/>
                    </a:cubicBezTo>
                    <a:cubicBezTo>
                      <a:pt x="3922205" y="72240"/>
                      <a:pt x="3927021" y="71364"/>
                      <a:pt x="3932056" y="70489"/>
                    </a:cubicBezTo>
                    <a:cubicBezTo>
                      <a:pt x="3933807" y="70270"/>
                      <a:pt x="3935340" y="69832"/>
                      <a:pt x="3937091" y="69613"/>
                    </a:cubicBezTo>
                    <a:cubicBezTo>
                      <a:pt x="3944534" y="68300"/>
                      <a:pt x="3952195" y="67205"/>
                      <a:pt x="3959639" y="66111"/>
                    </a:cubicBezTo>
                    <a:cubicBezTo>
                      <a:pt x="3962484" y="65673"/>
                      <a:pt x="3965549" y="65454"/>
                      <a:pt x="3968614" y="65016"/>
                    </a:cubicBezTo>
                    <a:cubicBezTo>
                      <a:pt x="3974305" y="64359"/>
                      <a:pt x="3979778" y="63484"/>
                      <a:pt x="3985470" y="62827"/>
                    </a:cubicBezTo>
                    <a:cubicBezTo>
                      <a:pt x="3986346" y="62827"/>
                      <a:pt x="3987221" y="62608"/>
                      <a:pt x="3988096" y="62389"/>
                    </a:cubicBezTo>
                    <a:cubicBezTo>
                      <a:pt x="3996634" y="61514"/>
                      <a:pt x="4005391" y="60638"/>
                      <a:pt x="4013928" y="59981"/>
                    </a:cubicBezTo>
                    <a:cubicBezTo>
                      <a:pt x="4016774" y="59762"/>
                      <a:pt x="4019839" y="59543"/>
                      <a:pt x="4022684" y="59324"/>
                    </a:cubicBezTo>
                    <a:cubicBezTo>
                      <a:pt x="4028157" y="58887"/>
                      <a:pt x="4033630" y="58449"/>
                      <a:pt x="4039102" y="58011"/>
                    </a:cubicBezTo>
                    <a:cubicBezTo>
                      <a:pt x="4039102" y="58011"/>
                      <a:pt x="4039322" y="58011"/>
                      <a:pt x="4039540" y="58011"/>
                    </a:cubicBezTo>
                    <a:cubicBezTo>
                      <a:pt x="4051362" y="57354"/>
                      <a:pt x="4063183" y="57135"/>
                      <a:pt x="4075004" y="56916"/>
                    </a:cubicBezTo>
                    <a:cubicBezTo>
                      <a:pt x="4080696" y="56916"/>
                      <a:pt x="4086168" y="56479"/>
                      <a:pt x="4091860" y="56479"/>
                    </a:cubicBezTo>
                    <a:lnTo>
                      <a:pt x="4091860" y="56479"/>
                    </a:lnTo>
                    <a:cubicBezTo>
                      <a:pt x="4097114" y="56479"/>
                      <a:pt x="4102367" y="56698"/>
                      <a:pt x="4107621" y="56916"/>
                    </a:cubicBezTo>
                    <a:cubicBezTo>
                      <a:pt x="4119880" y="56916"/>
                      <a:pt x="4131920" y="57354"/>
                      <a:pt x="4144179" y="58011"/>
                    </a:cubicBezTo>
                    <a:cubicBezTo>
                      <a:pt x="4144179" y="58011"/>
                      <a:pt x="4144617" y="58011"/>
                      <a:pt x="4144836" y="58011"/>
                    </a:cubicBezTo>
                    <a:cubicBezTo>
                      <a:pt x="4150309" y="58230"/>
                      <a:pt x="4155563" y="58887"/>
                      <a:pt x="4161035" y="59324"/>
                    </a:cubicBezTo>
                    <a:cubicBezTo>
                      <a:pt x="4163662" y="59324"/>
                      <a:pt x="4166289" y="59762"/>
                      <a:pt x="4168916" y="59981"/>
                    </a:cubicBezTo>
                    <a:cubicBezTo>
                      <a:pt x="4177891" y="60638"/>
                      <a:pt x="4186867" y="61514"/>
                      <a:pt x="4195623" y="62389"/>
                    </a:cubicBezTo>
                    <a:cubicBezTo>
                      <a:pt x="4196718" y="62389"/>
                      <a:pt x="4197593" y="62608"/>
                      <a:pt x="4198688" y="62827"/>
                    </a:cubicBezTo>
                    <a:cubicBezTo>
                      <a:pt x="4204161" y="63484"/>
                      <a:pt x="4209633" y="64140"/>
                      <a:pt x="4215106" y="65016"/>
                    </a:cubicBezTo>
                    <a:cubicBezTo>
                      <a:pt x="4217733" y="65454"/>
                      <a:pt x="4220579" y="65673"/>
                      <a:pt x="4223206" y="66111"/>
                    </a:cubicBezTo>
                    <a:cubicBezTo>
                      <a:pt x="4231087" y="67205"/>
                      <a:pt x="4238748" y="68300"/>
                      <a:pt x="4246410" y="69613"/>
                    </a:cubicBezTo>
                    <a:cubicBezTo>
                      <a:pt x="4248599" y="70051"/>
                      <a:pt x="4250569" y="70270"/>
                      <a:pt x="4252759" y="70708"/>
                    </a:cubicBezTo>
                    <a:cubicBezTo>
                      <a:pt x="4257356" y="71583"/>
                      <a:pt x="4261953" y="72240"/>
                      <a:pt x="4266550" y="73116"/>
                    </a:cubicBezTo>
                    <a:cubicBezTo>
                      <a:pt x="4269614" y="73772"/>
                      <a:pt x="4272679" y="74210"/>
                      <a:pt x="4275744" y="74867"/>
                    </a:cubicBezTo>
                    <a:cubicBezTo>
                      <a:pt x="4282749" y="76180"/>
                      <a:pt x="4289754" y="77932"/>
                      <a:pt x="4296759" y="79464"/>
                    </a:cubicBezTo>
                    <a:cubicBezTo>
                      <a:pt x="4301575" y="80559"/>
                      <a:pt x="4306610" y="81653"/>
                      <a:pt x="4311426" y="82748"/>
                    </a:cubicBezTo>
                    <a:cubicBezTo>
                      <a:pt x="4312959" y="83186"/>
                      <a:pt x="4314710" y="83405"/>
                      <a:pt x="4316242" y="83842"/>
                    </a:cubicBezTo>
                    <a:cubicBezTo>
                      <a:pt x="4323029" y="85594"/>
                      <a:pt x="4329815" y="87345"/>
                      <a:pt x="4336382" y="89096"/>
                    </a:cubicBezTo>
                    <a:cubicBezTo>
                      <a:pt x="4339885" y="89972"/>
                      <a:pt x="4343387" y="91066"/>
                      <a:pt x="4347109" y="92161"/>
                    </a:cubicBezTo>
                    <a:cubicBezTo>
                      <a:pt x="4353019" y="93912"/>
                      <a:pt x="4358930" y="95445"/>
                      <a:pt x="4364840" y="97196"/>
                    </a:cubicBezTo>
                    <a:cubicBezTo>
                      <a:pt x="4368124" y="98290"/>
                      <a:pt x="4371408" y="99166"/>
                      <a:pt x="4374691" y="100261"/>
                    </a:cubicBezTo>
                    <a:cubicBezTo>
                      <a:pt x="4381696" y="102450"/>
                      <a:pt x="4388701" y="104858"/>
                      <a:pt x="4395488" y="107266"/>
                    </a:cubicBezTo>
                    <a:cubicBezTo>
                      <a:pt x="4397020" y="107703"/>
                      <a:pt x="4398333" y="108141"/>
                      <a:pt x="4399866" y="108798"/>
                    </a:cubicBezTo>
                    <a:cubicBezTo>
                      <a:pt x="4404025" y="110111"/>
                      <a:pt x="4407966" y="111425"/>
                      <a:pt x="4412125" y="112957"/>
                    </a:cubicBezTo>
                    <a:cubicBezTo>
                      <a:pt x="4416284" y="114490"/>
                      <a:pt x="4420224" y="116022"/>
                      <a:pt x="4424165" y="117554"/>
                    </a:cubicBezTo>
                    <a:cubicBezTo>
                      <a:pt x="4431389" y="120181"/>
                      <a:pt x="4438394" y="123027"/>
                      <a:pt x="4445399" y="125873"/>
                    </a:cubicBezTo>
                    <a:cubicBezTo>
                      <a:pt x="4449558" y="127624"/>
                      <a:pt x="4453937" y="129157"/>
                      <a:pt x="4458096" y="130908"/>
                    </a:cubicBezTo>
                    <a:cubicBezTo>
                      <a:pt x="4461817" y="132440"/>
                      <a:pt x="4465320" y="134192"/>
                      <a:pt x="4468822" y="135724"/>
                    </a:cubicBezTo>
                    <a:cubicBezTo>
                      <a:pt x="4470355" y="136381"/>
                      <a:pt x="4471668" y="137037"/>
                      <a:pt x="4473201" y="137694"/>
                    </a:cubicBezTo>
                    <a:cubicBezTo>
                      <a:pt x="4479768" y="140759"/>
                      <a:pt x="4486554" y="143605"/>
                      <a:pt x="4493121" y="146669"/>
                    </a:cubicBezTo>
                    <a:cubicBezTo>
                      <a:pt x="4496405" y="148202"/>
                      <a:pt x="4499689" y="149734"/>
                      <a:pt x="4502972" y="151485"/>
                    </a:cubicBezTo>
                    <a:cubicBezTo>
                      <a:pt x="4508445" y="154112"/>
                      <a:pt x="4513699" y="156958"/>
                      <a:pt x="4518953" y="159804"/>
                    </a:cubicBezTo>
                    <a:cubicBezTo>
                      <a:pt x="4521361" y="160898"/>
                      <a:pt x="4523550" y="162212"/>
                      <a:pt x="4525958" y="163306"/>
                    </a:cubicBezTo>
                    <a:cubicBezTo>
                      <a:pt x="4531869" y="166371"/>
                      <a:pt x="4537560" y="169436"/>
                      <a:pt x="4543252" y="172501"/>
                    </a:cubicBezTo>
                    <a:cubicBezTo>
                      <a:pt x="4544346" y="173157"/>
                      <a:pt x="4545441" y="173814"/>
                      <a:pt x="4546316" y="174252"/>
                    </a:cubicBezTo>
                    <a:cubicBezTo>
                      <a:pt x="4552008" y="177536"/>
                      <a:pt x="4557700" y="180819"/>
                      <a:pt x="4563392" y="184103"/>
                    </a:cubicBezTo>
                    <a:cubicBezTo>
                      <a:pt x="4569302" y="187605"/>
                      <a:pt x="4575213" y="190889"/>
                      <a:pt x="4581123" y="194611"/>
                    </a:cubicBezTo>
                    <a:cubicBezTo>
                      <a:pt x="4583750" y="196143"/>
                      <a:pt x="4586158" y="197894"/>
                      <a:pt x="4588785" y="199427"/>
                    </a:cubicBezTo>
                    <a:cubicBezTo>
                      <a:pt x="4592069" y="201397"/>
                      <a:pt x="4595133" y="203586"/>
                      <a:pt x="4598417" y="205556"/>
                    </a:cubicBezTo>
                    <a:cubicBezTo>
                      <a:pt x="4600825" y="207088"/>
                      <a:pt x="4603233" y="208621"/>
                      <a:pt x="4605641" y="210153"/>
                    </a:cubicBezTo>
                    <a:cubicBezTo>
                      <a:pt x="4611989" y="214312"/>
                      <a:pt x="4618119" y="218472"/>
                      <a:pt x="4624248" y="222850"/>
                    </a:cubicBezTo>
                    <a:cubicBezTo>
                      <a:pt x="4626219" y="224163"/>
                      <a:pt x="4628189" y="225696"/>
                      <a:pt x="4630159" y="227009"/>
                    </a:cubicBezTo>
                    <a:cubicBezTo>
                      <a:pt x="4634099" y="229855"/>
                      <a:pt x="4638040" y="232482"/>
                      <a:pt x="4641980" y="235328"/>
                    </a:cubicBezTo>
                    <a:cubicBezTo>
                      <a:pt x="4643293" y="236203"/>
                      <a:pt x="4644607" y="237298"/>
                      <a:pt x="4645920" y="238173"/>
                    </a:cubicBezTo>
                    <a:cubicBezTo>
                      <a:pt x="4652926" y="243208"/>
                      <a:pt x="4659712" y="248681"/>
                      <a:pt x="4666717" y="253935"/>
                    </a:cubicBezTo>
                    <a:cubicBezTo>
                      <a:pt x="4668249" y="255030"/>
                      <a:pt x="4669563" y="256343"/>
                      <a:pt x="4671095" y="257438"/>
                    </a:cubicBezTo>
                    <a:cubicBezTo>
                      <a:pt x="4675035" y="260502"/>
                      <a:pt x="4678976" y="263567"/>
                      <a:pt x="4682916" y="266632"/>
                    </a:cubicBezTo>
                    <a:cubicBezTo>
                      <a:pt x="4683573" y="267070"/>
                      <a:pt x="4684011" y="267507"/>
                      <a:pt x="4684667" y="267945"/>
                    </a:cubicBezTo>
                    <a:cubicBezTo>
                      <a:pt x="4693862" y="275388"/>
                      <a:pt x="4702837" y="283269"/>
                      <a:pt x="4711593" y="291150"/>
                    </a:cubicBezTo>
                    <a:cubicBezTo>
                      <a:pt x="4713344" y="292682"/>
                      <a:pt x="4714877" y="293995"/>
                      <a:pt x="4716628" y="295528"/>
                    </a:cubicBezTo>
                    <a:cubicBezTo>
                      <a:pt x="4718161" y="297060"/>
                      <a:pt x="4719912" y="298374"/>
                      <a:pt x="4721663" y="299906"/>
                    </a:cubicBezTo>
                    <a:cubicBezTo>
                      <a:pt x="4721663" y="299906"/>
                      <a:pt x="4721663" y="299906"/>
                      <a:pt x="4721663" y="299906"/>
                    </a:cubicBezTo>
                    <a:cubicBezTo>
                      <a:pt x="4733047" y="310195"/>
                      <a:pt x="4744211" y="320921"/>
                      <a:pt x="4754938" y="331867"/>
                    </a:cubicBezTo>
                    <a:cubicBezTo>
                      <a:pt x="4755375" y="332305"/>
                      <a:pt x="4755813" y="332742"/>
                      <a:pt x="4756470" y="333180"/>
                    </a:cubicBezTo>
                    <a:cubicBezTo>
                      <a:pt x="4756689" y="333399"/>
                      <a:pt x="4756908" y="333837"/>
                      <a:pt x="4757346" y="334056"/>
                    </a:cubicBezTo>
                    <a:cubicBezTo>
                      <a:pt x="4760848" y="337777"/>
                      <a:pt x="4764350" y="341499"/>
                      <a:pt x="4767853" y="345220"/>
                    </a:cubicBezTo>
                    <a:cubicBezTo>
                      <a:pt x="4768729" y="346096"/>
                      <a:pt x="4769604" y="346972"/>
                      <a:pt x="4770261" y="347847"/>
                    </a:cubicBezTo>
                    <a:cubicBezTo>
                      <a:pt x="4776829" y="354852"/>
                      <a:pt x="4783396" y="361638"/>
                      <a:pt x="4789744" y="368644"/>
                    </a:cubicBezTo>
                    <a:cubicBezTo>
                      <a:pt x="4790620" y="369519"/>
                      <a:pt x="4791495" y="370614"/>
                      <a:pt x="4792371" y="371489"/>
                    </a:cubicBezTo>
                    <a:cubicBezTo>
                      <a:pt x="4795874" y="375430"/>
                      <a:pt x="4799157" y="379370"/>
                      <a:pt x="4802441" y="383310"/>
                    </a:cubicBezTo>
                    <a:cubicBezTo>
                      <a:pt x="4803535" y="384624"/>
                      <a:pt x="4804849" y="385937"/>
                      <a:pt x="4805943" y="387251"/>
                    </a:cubicBezTo>
                    <a:cubicBezTo>
                      <a:pt x="4811197" y="393380"/>
                      <a:pt x="4816232" y="399510"/>
                      <a:pt x="4821486" y="405858"/>
                    </a:cubicBezTo>
                    <a:cubicBezTo>
                      <a:pt x="4823018" y="407828"/>
                      <a:pt x="4824551" y="409798"/>
                      <a:pt x="4826083" y="411769"/>
                    </a:cubicBezTo>
                    <a:cubicBezTo>
                      <a:pt x="4826521" y="412207"/>
                      <a:pt x="4826740" y="412644"/>
                      <a:pt x="4827177" y="413301"/>
                    </a:cubicBezTo>
                    <a:cubicBezTo>
                      <a:pt x="4830899" y="418117"/>
                      <a:pt x="4834621" y="422714"/>
                      <a:pt x="4838342" y="427530"/>
                    </a:cubicBezTo>
                    <a:cubicBezTo>
                      <a:pt x="4843596" y="434535"/>
                      <a:pt x="4848850" y="441759"/>
                      <a:pt x="4853884" y="448983"/>
                    </a:cubicBezTo>
                    <a:cubicBezTo>
                      <a:pt x="4856292" y="452267"/>
                      <a:pt x="4858701" y="455332"/>
                      <a:pt x="4860890" y="458615"/>
                    </a:cubicBezTo>
                    <a:cubicBezTo>
                      <a:pt x="4863079" y="461680"/>
                      <a:pt x="4865268" y="464526"/>
                      <a:pt x="4867238" y="467591"/>
                    </a:cubicBezTo>
                    <a:cubicBezTo>
                      <a:pt x="4867238" y="467591"/>
                      <a:pt x="4867238" y="467591"/>
                      <a:pt x="4867238" y="467591"/>
                    </a:cubicBezTo>
                    <a:cubicBezTo>
                      <a:pt x="4867238" y="467591"/>
                      <a:pt x="4867238" y="467591"/>
                      <a:pt x="4867238" y="467591"/>
                    </a:cubicBezTo>
                    <a:cubicBezTo>
                      <a:pt x="4867676" y="468247"/>
                      <a:pt x="4868114" y="468685"/>
                      <a:pt x="4868551" y="469342"/>
                    </a:cubicBezTo>
                    <a:cubicBezTo>
                      <a:pt x="4868551" y="469342"/>
                      <a:pt x="4868551" y="469342"/>
                      <a:pt x="4868551" y="469342"/>
                    </a:cubicBezTo>
                    <a:cubicBezTo>
                      <a:pt x="4868551" y="469342"/>
                      <a:pt x="4868771" y="469780"/>
                      <a:pt x="4868989" y="469999"/>
                    </a:cubicBezTo>
                    <a:cubicBezTo>
                      <a:pt x="4868989" y="469999"/>
                      <a:pt x="4868989" y="469999"/>
                      <a:pt x="4868989" y="469999"/>
                    </a:cubicBezTo>
                    <a:cubicBezTo>
                      <a:pt x="4868989" y="469999"/>
                      <a:pt x="4868989" y="469999"/>
                      <a:pt x="4868989" y="469999"/>
                    </a:cubicBezTo>
                    <a:cubicBezTo>
                      <a:pt x="4876432" y="480944"/>
                      <a:pt x="4883656" y="492327"/>
                      <a:pt x="4890661" y="503711"/>
                    </a:cubicBezTo>
                    <a:cubicBezTo>
                      <a:pt x="4890661" y="503711"/>
                      <a:pt x="4890661" y="503711"/>
                      <a:pt x="4890661" y="503711"/>
                    </a:cubicBezTo>
                    <a:cubicBezTo>
                      <a:pt x="4892413" y="506556"/>
                      <a:pt x="4894164" y="509402"/>
                      <a:pt x="4895696" y="512248"/>
                    </a:cubicBezTo>
                    <a:cubicBezTo>
                      <a:pt x="4895696" y="512248"/>
                      <a:pt x="4895696" y="512248"/>
                      <a:pt x="4895696" y="512248"/>
                    </a:cubicBezTo>
                    <a:cubicBezTo>
                      <a:pt x="4901388" y="521880"/>
                      <a:pt x="4907080" y="531512"/>
                      <a:pt x="4912333" y="541363"/>
                    </a:cubicBezTo>
                    <a:cubicBezTo>
                      <a:pt x="4912333" y="541363"/>
                      <a:pt x="4912333" y="541363"/>
                      <a:pt x="4912333" y="541363"/>
                    </a:cubicBezTo>
                    <a:cubicBezTo>
                      <a:pt x="4913647" y="543990"/>
                      <a:pt x="4915179" y="546398"/>
                      <a:pt x="4916712" y="549025"/>
                    </a:cubicBezTo>
                    <a:cubicBezTo>
                      <a:pt x="4916712" y="549025"/>
                      <a:pt x="4916712" y="549025"/>
                      <a:pt x="4916712" y="549025"/>
                    </a:cubicBezTo>
                    <a:cubicBezTo>
                      <a:pt x="4923498" y="561503"/>
                      <a:pt x="4929846" y="573981"/>
                      <a:pt x="4935976" y="586677"/>
                    </a:cubicBezTo>
                    <a:cubicBezTo>
                      <a:pt x="4935976" y="586677"/>
                      <a:pt x="4935976" y="586677"/>
                      <a:pt x="4935976" y="586677"/>
                    </a:cubicBezTo>
                    <a:cubicBezTo>
                      <a:pt x="4935976" y="586896"/>
                      <a:pt x="4935976" y="587115"/>
                      <a:pt x="4936195" y="587334"/>
                    </a:cubicBezTo>
                    <a:cubicBezTo>
                      <a:pt x="4942105" y="599593"/>
                      <a:pt x="4947578" y="611852"/>
                      <a:pt x="4953051" y="624330"/>
                    </a:cubicBezTo>
                    <a:cubicBezTo>
                      <a:pt x="4953051" y="624330"/>
                      <a:pt x="4953051" y="624330"/>
                      <a:pt x="4953051" y="624330"/>
                    </a:cubicBezTo>
                    <a:cubicBezTo>
                      <a:pt x="4954364" y="627613"/>
                      <a:pt x="4955678" y="630678"/>
                      <a:pt x="4956991" y="633962"/>
                    </a:cubicBezTo>
                    <a:cubicBezTo>
                      <a:pt x="4956991" y="633962"/>
                      <a:pt x="4956991" y="633962"/>
                      <a:pt x="4956991" y="633962"/>
                    </a:cubicBezTo>
                    <a:cubicBezTo>
                      <a:pt x="4961150" y="644251"/>
                      <a:pt x="4965310" y="654539"/>
                      <a:pt x="4969250" y="664828"/>
                    </a:cubicBezTo>
                    <a:cubicBezTo>
                      <a:pt x="4969250" y="664828"/>
                      <a:pt x="4969250" y="664828"/>
                      <a:pt x="4969250" y="664828"/>
                    </a:cubicBezTo>
                    <a:cubicBezTo>
                      <a:pt x="4969250" y="665266"/>
                      <a:pt x="4969688" y="665923"/>
                      <a:pt x="4969907" y="666360"/>
                    </a:cubicBezTo>
                    <a:cubicBezTo>
                      <a:pt x="4970782" y="668768"/>
                      <a:pt x="4971658" y="671176"/>
                      <a:pt x="4972753" y="673584"/>
                    </a:cubicBezTo>
                    <a:cubicBezTo>
                      <a:pt x="4972753" y="673584"/>
                      <a:pt x="4972753" y="673584"/>
                      <a:pt x="4972753" y="673584"/>
                    </a:cubicBezTo>
                    <a:cubicBezTo>
                      <a:pt x="4982385" y="700072"/>
                      <a:pt x="4990703" y="726998"/>
                      <a:pt x="4997927" y="754362"/>
                    </a:cubicBezTo>
                    <a:cubicBezTo>
                      <a:pt x="4997927" y="754362"/>
                      <a:pt x="4997927" y="754362"/>
                      <a:pt x="4997927" y="754581"/>
                    </a:cubicBezTo>
                    <a:cubicBezTo>
                      <a:pt x="4998146" y="755675"/>
                      <a:pt x="4998365" y="756551"/>
                      <a:pt x="4998803" y="757646"/>
                    </a:cubicBezTo>
                    <a:cubicBezTo>
                      <a:pt x="4999460" y="759835"/>
                      <a:pt x="4999897" y="762024"/>
                      <a:pt x="5000554" y="764432"/>
                    </a:cubicBezTo>
                    <a:cubicBezTo>
                      <a:pt x="5000554" y="764432"/>
                      <a:pt x="5000554" y="764651"/>
                      <a:pt x="5000554" y="764651"/>
                    </a:cubicBezTo>
                    <a:cubicBezTo>
                      <a:pt x="5003181" y="775377"/>
                      <a:pt x="5005808" y="786323"/>
                      <a:pt x="5007997" y="797268"/>
                    </a:cubicBezTo>
                    <a:cubicBezTo>
                      <a:pt x="5007997" y="797268"/>
                      <a:pt x="5007997" y="797706"/>
                      <a:pt x="5007997" y="797706"/>
                    </a:cubicBezTo>
                    <a:cubicBezTo>
                      <a:pt x="5008654" y="800771"/>
                      <a:pt x="5009310" y="803836"/>
                      <a:pt x="5009967" y="806900"/>
                    </a:cubicBezTo>
                    <a:cubicBezTo>
                      <a:pt x="5009967" y="806900"/>
                      <a:pt x="5009967" y="806900"/>
                      <a:pt x="5009967" y="807119"/>
                    </a:cubicBezTo>
                    <a:cubicBezTo>
                      <a:pt x="5015659" y="835140"/>
                      <a:pt x="5020037" y="863598"/>
                      <a:pt x="5023102" y="892494"/>
                    </a:cubicBezTo>
                    <a:cubicBezTo>
                      <a:pt x="5023102" y="892494"/>
                      <a:pt x="5023102" y="892932"/>
                      <a:pt x="5023102" y="892932"/>
                    </a:cubicBezTo>
                    <a:cubicBezTo>
                      <a:pt x="5023539" y="895996"/>
                      <a:pt x="5023759" y="899280"/>
                      <a:pt x="5023977" y="902345"/>
                    </a:cubicBezTo>
                    <a:cubicBezTo>
                      <a:pt x="5023977" y="902564"/>
                      <a:pt x="5023977" y="902783"/>
                      <a:pt x="5023977" y="903220"/>
                    </a:cubicBezTo>
                    <a:cubicBezTo>
                      <a:pt x="5025072" y="914385"/>
                      <a:pt x="5025947" y="925330"/>
                      <a:pt x="5026604" y="936495"/>
                    </a:cubicBezTo>
                    <a:cubicBezTo>
                      <a:pt x="5026604" y="936495"/>
                      <a:pt x="5026604" y="936495"/>
                      <a:pt x="5026604" y="936495"/>
                    </a:cubicBezTo>
                    <a:cubicBezTo>
                      <a:pt x="5026604" y="936714"/>
                      <a:pt x="5026604" y="937151"/>
                      <a:pt x="5026604" y="937370"/>
                    </a:cubicBezTo>
                    <a:cubicBezTo>
                      <a:pt x="5026604" y="937589"/>
                      <a:pt x="5026604" y="938027"/>
                      <a:pt x="5026604" y="938246"/>
                    </a:cubicBezTo>
                    <a:cubicBezTo>
                      <a:pt x="5026604" y="941311"/>
                      <a:pt x="5027042" y="944375"/>
                      <a:pt x="5027042" y="947440"/>
                    </a:cubicBezTo>
                    <a:cubicBezTo>
                      <a:pt x="5027042" y="947440"/>
                      <a:pt x="5027042" y="947878"/>
                      <a:pt x="5027042" y="947878"/>
                    </a:cubicBezTo>
                    <a:cubicBezTo>
                      <a:pt x="5027699" y="962545"/>
                      <a:pt x="5028137" y="977212"/>
                      <a:pt x="5028137" y="991879"/>
                    </a:cubicBezTo>
                    <a:cubicBezTo>
                      <a:pt x="5028137" y="991879"/>
                      <a:pt x="5028137" y="991879"/>
                      <a:pt x="5028137" y="992098"/>
                    </a:cubicBezTo>
                    <a:lnTo>
                      <a:pt x="5028137" y="992098"/>
                    </a:lnTo>
                    <a:cubicBezTo>
                      <a:pt x="5028137" y="992098"/>
                      <a:pt x="5028137" y="992098"/>
                      <a:pt x="5028137" y="992098"/>
                    </a:cubicBezTo>
                    <a:cubicBezTo>
                      <a:pt x="5028137" y="1002605"/>
                      <a:pt x="5028356" y="1013113"/>
                      <a:pt x="5029012" y="1023621"/>
                    </a:cubicBezTo>
                    <a:cubicBezTo>
                      <a:pt x="5029450" y="1031720"/>
                      <a:pt x="5030107" y="1039820"/>
                      <a:pt x="5030764" y="1047701"/>
                    </a:cubicBezTo>
                    <a:cubicBezTo>
                      <a:pt x="5057033" y="1340164"/>
                      <a:pt x="5288420" y="1573740"/>
                      <a:pt x="5580008" y="1603074"/>
                    </a:cubicBezTo>
                    <a:cubicBezTo>
                      <a:pt x="5600585" y="1605044"/>
                      <a:pt x="5621382" y="1606139"/>
                      <a:pt x="5642616" y="1606139"/>
                    </a:cubicBezTo>
                    <a:cubicBezTo>
                      <a:pt x="5810520" y="1606139"/>
                      <a:pt x="5962662" y="1538715"/>
                      <a:pt x="6073430" y="1429479"/>
                    </a:cubicBezTo>
                    <a:cubicBezTo>
                      <a:pt x="6074525" y="1428384"/>
                      <a:pt x="6075838" y="1427290"/>
                      <a:pt x="6076933" y="1426195"/>
                    </a:cubicBezTo>
                    <a:cubicBezTo>
                      <a:pt x="6078027" y="1425101"/>
                      <a:pt x="6079122" y="1423787"/>
                      <a:pt x="6080217" y="1422693"/>
                    </a:cubicBezTo>
                    <a:cubicBezTo>
                      <a:pt x="6177193" y="1324183"/>
                      <a:pt x="6241115" y="1193275"/>
                      <a:pt x="6254250" y="1047482"/>
                    </a:cubicBezTo>
                    <a:cubicBezTo>
                      <a:pt x="6256001" y="1029093"/>
                      <a:pt x="6256877" y="1010486"/>
                      <a:pt x="6256877" y="991660"/>
                    </a:cubicBezTo>
                    <a:lnTo>
                      <a:pt x="6256877" y="991660"/>
                    </a:lnTo>
                    <a:cubicBezTo>
                      <a:pt x="6256877" y="991660"/>
                      <a:pt x="6256877" y="991660"/>
                      <a:pt x="6256877" y="991441"/>
                    </a:cubicBezTo>
                    <a:cubicBezTo>
                      <a:pt x="6256877" y="976774"/>
                      <a:pt x="6257314" y="962107"/>
                      <a:pt x="6257971" y="947659"/>
                    </a:cubicBezTo>
                    <a:lnTo>
                      <a:pt x="6257971" y="947659"/>
                    </a:lnTo>
                    <a:cubicBezTo>
                      <a:pt x="6257971" y="943938"/>
                      <a:pt x="6258409" y="940216"/>
                      <a:pt x="6258628" y="936495"/>
                    </a:cubicBezTo>
                    <a:lnTo>
                      <a:pt x="6258628" y="936495"/>
                    </a:lnTo>
                    <a:cubicBezTo>
                      <a:pt x="6258628" y="936495"/>
                      <a:pt x="6258628" y="936057"/>
                      <a:pt x="6258628" y="935838"/>
                    </a:cubicBezTo>
                    <a:cubicBezTo>
                      <a:pt x="6258628" y="935838"/>
                      <a:pt x="6258628" y="935838"/>
                      <a:pt x="6258628" y="935838"/>
                    </a:cubicBezTo>
                    <a:cubicBezTo>
                      <a:pt x="6259285" y="924674"/>
                      <a:pt x="6260160" y="913728"/>
                      <a:pt x="6261036" y="902783"/>
                    </a:cubicBezTo>
                    <a:cubicBezTo>
                      <a:pt x="6261036" y="902783"/>
                      <a:pt x="6261036" y="902783"/>
                      <a:pt x="6261036" y="902783"/>
                    </a:cubicBezTo>
                    <a:cubicBezTo>
                      <a:pt x="6261474" y="899061"/>
                      <a:pt x="6261693" y="895340"/>
                      <a:pt x="6262130" y="891618"/>
                    </a:cubicBezTo>
                    <a:cubicBezTo>
                      <a:pt x="6262130" y="891618"/>
                      <a:pt x="6262130" y="891618"/>
                      <a:pt x="6262130" y="891618"/>
                    </a:cubicBezTo>
                    <a:cubicBezTo>
                      <a:pt x="6265196" y="862941"/>
                      <a:pt x="6269573" y="834483"/>
                      <a:pt x="6275046" y="806681"/>
                    </a:cubicBezTo>
                    <a:cubicBezTo>
                      <a:pt x="6275046" y="806681"/>
                      <a:pt x="6275046" y="806681"/>
                      <a:pt x="6275046" y="806681"/>
                    </a:cubicBezTo>
                    <a:cubicBezTo>
                      <a:pt x="6275484" y="804930"/>
                      <a:pt x="6275703" y="803179"/>
                      <a:pt x="6276141" y="801209"/>
                    </a:cubicBezTo>
                    <a:cubicBezTo>
                      <a:pt x="6276579" y="799457"/>
                      <a:pt x="6276798" y="797925"/>
                      <a:pt x="6277235" y="796174"/>
                    </a:cubicBezTo>
                    <a:cubicBezTo>
                      <a:pt x="6277235" y="796174"/>
                      <a:pt x="6277235" y="796174"/>
                      <a:pt x="6277235" y="796174"/>
                    </a:cubicBezTo>
                    <a:cubicBezTo>
                      <a:pt x="6278549" y="790263"/>
                      <a:pt x="6280081" y="784134"/>
                      <a:pt x="6281395" y="778223"/>
                    </a:cubicBezTo>
                    <a:cubicBezTo>
                      <a:pt x="6282270" y="774283"/>
                      <a:pt x="6283146" y="770342"/>
                      <a:pt x="6284241" y="766402"/>
                    </a:cubicBezTo>
                    <a:cubicBezTo>
                      <a:pt x="6284241" y="765745"/>
                      <a:pt x="6284678" y="764870"/>
                      <a:pt x="6284678" y="764213"/>
                    </a:cubicBezTo>
                    <a:cubicBezTo>
                      <a:pt x="6284678" y="764213"/>
                      <a:pt x="6284678" y="764213"/>
                      <a:pt x="6284678" y="764213"/>
                    </a:cubicBezTo>
                    <a:cubicBezTo>
                      <a:pt x="6285554" y="760710"/>
                      <a:pt x="6286430" y="756989"/>
                      <a:pt x="6287305" y="753486"/>
                    </a:cubicBezTo>
                    <a:cubicBezTo>
                      <a:pt x="6287305" y="753486"/>
                      <a:pt x="6287305" y="753486"/>
                      <a:pt x="6287305" y="753486"/>
                    </a:cubicBezTo>
                    <a:cubicBezTo>
                      <a:pt x="6287524" y="752392"/>
                      <a:pt x="6287962" y="751078"/>
                      <a:pt x="6288400" y="749984"/>
                    </a:cubicBezTo>
                    <a:cubicBezTo>
                      <a:pt x="6290808" y="741227"/>
                      <a:pt x="6293216" y="732471"/>
                      <a:pt x="6295843" y="723715"/>
                    </a:cubicBezTo>
                    <a:cubicBezTo>
                      <a:pt x="6296937" y="720212"/>
                      <a:pt x="6297813" y="716928"/>
                      <a:pt x="6298689" y="713426"/>
                    </a:cubicBezTo>
                    <a:cubicBezTo>
                      <a:pt x="6298689" y="713426"/>
                      <a:pt x="6298689" y="713426"/>
                      <a:pt x="6298689" y="713426"/>
                    </a:cubicBezTo>
                    <a:cubicBezTo>
                      <a:pt x="6298689" y="713426"/>
                      <a:pt x="6298689" y="713426"/>
                      <a:pt x="6298689" y="713426"/>
                    </a:cubicBezTo>
                    <a:cubicBezTo>
                      <a:pt x="6298689" y="713426"/>
                      <a:pt x="6298689" y="713426"/>
                      <a:pt x="6298689" y="713426"/>
                    </a:cubicBezTo>
                    <a:cubicBezTo>
                      <a:pt x="6299126" y="711675"/>
                      <a:pt x="6299783" y="710142"/>
                      <a:pt x="6300440" y="708391"/>
                    </a:cubicBezTo>
                    <a:cubicBezTo>
                      <a:pt x="6303505" y="698759"/>
                      <a:pt x="6306788" y="689346"/>
                      <a:pt x="6310072" y="679933"/>
                    </a:cubicBezTo>
                    <a:cubicBezTo>
                      <a:pt x="6310948" y="677744"/>
                      <a:pt x="6311604" y="675336"/>
                      <a:pt x="6312261" y="673147"/>
                    </a:cubicBezTo>
                    <a:lnTo>
                      <a:pt x="6312261" y="673147"/>
                    </a:lnTo>
                    <a:cubicBezTo>
                      <a:pt x="6312918" y="671395"/>
                      <a:pt x="6313574" y="669425"/>
                      <a:pt x="6314231" y="667674"/>
                    </a:cubicBezTo>
                    <a:cubicBezTo>
                      <a:pt x="6314669" y="666360"/>
                      <a:pt x="6315325" y="665266"/>
                      <a:pt x="6315764" y="663952"/>
                    </a:cubicBezTo>
                    <a:cubicBezTo>
                      <a:pt x="6315764" y="663952"/>
                      <a:pt x="6315764" y="663952"/>
                      <a:pt x="6315764" y="663952"/>
                    </a:cubicBezTo>
                    <a:cubicBezTo>
                      <a:pt x="6319704" y="653664"/>
                      <a:pt x="6323644" y="643375"/>
                      <a:pt x="6328023" y="633086"/>
                    </a:cubicBezTo>
                    <a:cubicBezTo>
                      <a:pt x="6328023" y="633086"/>
                      <a:pt x="6328023" y="633086"/>
                      <a:pt x="6328023" y="633086"/>
                    </a:cubicBezTo>
                    <a:cubicBezTo>
                      <a:pt x="6328679" y="631335"/>
                      <a:pt x="6329336" y="629584"/>
                      <a:pt x="6329993" y="627832"/>
                    </a:cubicBezTo>
                    <a:cubicBezTo>
                      <a:pt x="6330649" y="626300"/>
                      <a:pt x="6331306" y="624986"/>
                      <a:pt x="6331963" y="623454"/>
                    </a:cubicBezTo>
                    <a:cubicBezTo>
                      <a:pt x="6331963" y="623454"/>
                      <a:pt x="6331963" y="623454"/>
                      <a:pt x="6331963" y="623454"/>
                    </a:cubicBezTo>
                    <a:cubicBezTo>
                      <a:pt x="6331963" y="623235"/>
                      <a:pt x="6332182" y="623016"/>
                      <a:pt x="6332400" y="622579"/>
                    </a:cubicBezTo>
                    <a:cubicBezTo>
                      <a:pt x="6337216" y="611195"/>
                      <a:pt x="6342252" y="600031"/>
                      <a:pt x="6347724" y="588866"/>
                    </a:cubicBezTo>
                    <a:cubicBezTo>
                      <a:pt x="6348162" y="587991"/>
                      <a:pt x="6348600" y="586896"/>
                      <a:pt x="6349038" y="586021"/>
                    </a:cubicBezTo>
                    <a:cubicBezTo>
                      <a:pt x="6349038" y="586021"/>
                      <a:pt x="6349038" y="586021"/>
                      <a:pt x="6349038" y="586021"/>
                    </a:cubicBezTo>
                    <a:cubicBezTo>
                      <a:pt x="6349038" y="586021"/>
                      <a:pt x="6349038" y="586021"/>
                      <a:pt x="6349038" y="586021"/>
                    </a:cubicBezTo>
                    <a:cubicBezTo>
                      <a:pt x="6349038" y="586021"/>
                      <a:pt x="6349038" y="586021"/>
                      <a:pt x="6349038" y="586021"/>
                    </a:cubicBezTo>
                    <a:cubicBezTo>
                      <a:pt x="6350570" y="582737"/>
                      <a:pt x="6352321" y="579453"/>
                      <a:pt x="6354073" y="576170"/>
                    </a:cubicBezTo>
                    <a:cubicBezTo>
                      <a:pt x="6358232" y="567851"/>
                      <a:pt x="6362391" y="559314"/>
                      <a:pt x="6366988" y="551214"/>
                    </a:cubicBezTo>
                    <a:cubicBezTo>
                      <a:pt x="6367426" y="550119"/>
                      <a:pt x="6368083" y="549244"/>
                      <a:pt x="6368521" y="548149"/>
                    </a:cubicBezTo>
                    <a:cubicBezTo>
                      <a:pt x="6368521" y="548149"/>
                      <a:pt x="6368521" y="548149"/>
                      <a:pt x="6368521" y="548149"/>
                    </a:cubicBezTo>
                    <a:cubicBezTo>
                      <a:pt x="6368739" y="547711"/>
                      <a:pt x="6369178" y="547055"/>
                      <a:pt x="6369396" y="546617"/>
                    </a:cubicBezTo>
                    <a:cubicBezTo>
                      <a:pt x="6370491" y="544647"/>
                      <a:pt x="6371366" y="542895"/>
                      <a:pt x="6372461" y="541144"/>
                    </a:cubicBezTo>
                    <a:cubicBezTo>
                      <a:pt x="6372461" y="541144"/>
                      <a:pt x="6372461" y="541144"/>
                      <a:pt x="6372461" y="541144"/>
                    </a:cubicBezTo>
                    <a:cubicBezTo>
                      <a:pt x="6373118" y="539831"/>
                      <a:pt x="6373994" y="538517"/>
                      <a:pt x="6374650" y="537204"/>
                    </a:cubicBezTo>
                    <a:cubicBezTo>
                      <a:pt x="6379028" y="529542"/>
                      <a:pt x="6383407" y="521880"/>
                      <a:pt x="6387784" y="514218"/>
                    </a:cubicBezTo>
                    <a:cubicBezTo>
                      <a:pt x="6388441" y="513343"/>
                      <a:pt x="6388879" y="512248"/>
                      <a:pt x="6389317" y="511373"/>
                    </a:cubicBezTo>
                    <a:cubicBezTo>
                      <a:pt x="6389317" y="511373"/>
                      <a:pt x="6389317" y="511373"/>
                      <a:pt x="6389317" y="511373"/>
                    </a:cubicBezTo>
                    <a:cubicBezTo>
                      <a:pt x="6389974" y="510059"/>
                      <a:pt x="6390849" y="508964"/>
                      <a:pt x="6391506" y="507651"/>
                    </a:cubicBezTo>
                    <a:cubicBezTo>
                      <a:pt x="6392382" y="506338"/>
                      <a:pt x="6393257" y="504805"/>
                      <a:pt x="6393914" y="503492"/>
                    </a:cubicBezTo>
                    <a:lnTo>
                      <a:pt x="6393914" y="503492"/>
                    </a:lnTo>
                    <a:cubicBezTo>
                      <a:pt x="6394571" y="502397"/>
                      <a:pt x="6395446" y="501303"/>
                      <a:pt x="6396103" y="499989"/>
                    </a:cubicBezTo>
                    <a:cubicBezTo>
                      <a:pt x="6400701" y="492327"/>
                      <a:pt x="6405516" y="484884"/>
                      <a:pt x="6410551" y="477442"/>
                    </a:cubicBezTo>
                    <a:cubicBezTo>
                      <a:pt x="6412960" y="473939"/>
                      <a:pt x="6415148" y="470218"/>
                      <a:pt x="6417556" y="466715"/>
                    </a:cubicBezTo>
                    <a:cubicBezTo>
                      <a:pt x="6417556" y="466715"/>
                      <a:pt x="6417556" y="466715"/>
                      <a:pt x="6417556" y="466715"/>
                    </a:cubicBezTo>
                    <a:cubicBezTo>
                      <a:pt x="6418213" y="465839"/>
                      <a:pt x="6418651" y="465183"/>
                      <a:pt x="6419307" y="464307"/>
                    </a:cubicBezTo>
                    <a:cubicBezTo>
                      <a:pt x="6421059" y="461680"/>
                      <a:pt x="6423029" y="459272"/>
                      <a:pt x="6424780" y="456645"/>
                    </a:cubicBezTo>
                    <a:cubicBezTo>
                      <a:pt x="6428502" y="451172"/>
                      <a:pt x="6432442" y="445700"/>
                      <a:pt x="6436382" y="440446"/>
                    </a:cubicBezTo>
                    <a:cubicBezTo>
                      <a:pt x="6437477" y="438913"/>
                      <a:pt x="6438572" y="437381"/>
                      <a:pt x="6439885" y="435849"/>
                    </a:cubicBezTo>
                    <a:cubicBezTo>
                      <a:pt x="6441198" y="433879"/>
                      <a:pt x="6442731" y="431908"/>
                      <a:pt x="6444044" y="430157"/>
                    </a:cubicBezTo>
                    <a:cubicBezTo>
                      <a:pt x="6444920" y="429063"/>
                      <a:pt x="6445796" y="428187"/>
                      <a:pt x="6446453" y="427092"/>
                    </a:cubicBezTo>
                    <a:cubicBezTo>
                      <a:pt x="6450612" y="421620"/>
                      <a:pt x="6454990" y="416147"/>
                      <a:pt x="6459368" y="410674"/>
                    </a:cubicBezTo>
                    <a:cubicBezTo>
                      <a:pt x="6461119" y="408485"/>
                      <a:pt x="6462871" y="406296"/>
                      <a:pt x="6464622" y="403888"/>
                    </a:cubicBezTo>
                    <a:cubicBezTo>
                      <a:pt x="6469000" y="398415"/>
                      <a:pt x="6473597" y="392942"/>
                      <a:pt x="6478194" y="387470"/>
                    </a:cubicBezTo>
                    <a:cubicBezTo>
                      <a:pt x="6478194" y="387470"/>
                      <a:pt x="6478413" y="387251"/>
                      <a:pt x="6478632" y="387032"/>
                    </a:cubicBezTo>
                    <a:cubicBezTo>
                      <a:pt x="6483449" y="381559"/>
                      <a:pt x="6488045" y="375868"/>
                      <a:pt x="6493080" y="370395"/>
                    </a:cubicBezTo>
                    <a:cubicBezTo>
                      <a:pt x="6494612" y="368644"/>
                      <a:pt x="6496145" y="366892"/>
                      <a:pt x="6497678" y="365141"/>
                    </a:cubicBezTo>
                    <a:cubicBezTo>
                      <a:pt x="6498991" y="363609"/>
                      <a:pt x="6500523" y="362076"/>
                      <a:pt x="6502055" y="360544"/>
                    </a:cubicBezTo>
                    <a:cubicBezTo>
                      <a:pt x="6503807" y="358574"/>
                      <a:pt x="6505558" y="356822"/>
                      <a:pt x="6507310" y="354852"/>
                    </a:cubicBezTo>
                    <a:cubicBezTo>
                      <a:pt x="6509498" y="352444"/>
                      <a:pt x="6511687" y="350255"/>
                      <a:pt x="6514096" y="347847"/>
                    </a:cubicBezTo>
                    <a:cubicBezTo>
                      <a:pt x="6518255" y="343469"/>
                      <a:pt x="6522414" y="338872"/>
                      <a:pt x="6526792" y="334494"/>
                    </a:cubicBezTo>
                    <a:cubicBezTo>
                      <a:pt x="6527230" y="334056"/>
                      <a:pt x="6527887" y="333399"/>
                      <a:pt x="6528325" y="332961"/>
                    </a:cubicBezTo>
                    <a:cubicBezTo>
                      <a:pt x="6531608" y="329678"/>
                      <a:pt x="6534892" y="326613"/>
                      <a:pt x="6538176" y="323329"/>
                    </a:cubicBezTo>
                    <a:cubicBezTo>
                      <a:pt x="6544524" y="317200"/>
                      <a:pt x="6550872" y="311070"/>
                      <a:pt x="6557439" y="304941"/>
                    </a:cubicBezTo>
                    <a:cubicBezTo>
                      <a:pt x="6558315" y="304065"/>
                      <a:pt x="6559410" y="302971"/>
                      <a:pt x="6560285" y="302095"/>
                    </a:cubicBezTo>
                    <a:cubicBezTo>
                      <a:pt x="6563350" y="299249"/>
                      <a:pt x="6566415" y="296622"/>
                      <a:pt x="6569480" y="293776"/>
                    </a:cubicBezTo>
                    <a:cubicBezTo>
                      <a:pt x="6571669" y="291806"/>
                      <a:pt x="6573639" y="290055"/>
                      <a:pt x="6575828" y="288304"/>
                    </a:cubicBezTo>
                    <a:cubicBezTo>
                      <a:pt x="6580425" y="284363"/>
                      <a:pt x="6585022" y="280204"/>
                      <a:pt x="6589619" y="276264"/>
                    </a:cubicBezTo>
                    <a:cubicBezTo>
                      <a:pt x="6593560" y="272980"/>
                      <a:pt x="6597500" y="269478"/>
                      <a:pt x="6601660" y="266194"/>
                    </a:cubicBezTo>
                    <a:cubicBezTo>
                      <a:pt x="6601660" y="266194"/>
                      <a:pt x="6601660" y="266194"/>
                      <a:pt x="6601660" y="266194"/>
                    </a:cubicBezTo>
                    <a:cubicBezTo>
                      <a:pt x="6607570" y="261378"/>
                      <a:pt x="6613480" y="256781"/>
                      <a:pt x="6619391" y="252184"/>
                    </a:cubicBezTo>
                    <a:cubicBezTo>
                      <a:pt x="6621142" y="250870"/>
                      <a:pt x="6622894" y="249557"/>
                      <a:pt x="6624426" y="248243"/>
                    </a:cubicBezTo>
                    <a:cubicBezTo>
                      <a:pt x="6625521" y="247368"/>
                      <a:pt x="6626834" y="246492"/>
                      <a:pt x="6627928" y="245616"/>
                    </a:cubicBezTo>
                    <a:cubicBezTo>
                      <a:pt x="6630118" y="243865"/>
                      <a:pt x="6632526" y="242114"/>
                      <a:pt x="6634715" y="240363"/>
                    </a:cubicBezTo>
                    <a:cubicBezTo>
                      <a:pt x="6637123" y="238611"/>
                      <a:pt x="6639750" y="236860"/>
                      <a:pt x="6642158" y="235109"/>
                    </a:cubicBezTo>
                    <a:cubicBezTo>
                      <a:pt x="6648506" y="230512"/>
                      <a:pt x="6654854" y="225915"/>
                      <a:pt x="6661422" y="221317"/>
                    </a:cubicBezTo>
                    <a:cubicBezTo>
                      <a:pt x="6661422" y="221317"/>
                      <a:pt x="6661422" y="221317"/>
                      <a:pt x="6661422" y="221317"/>
                    </a:cubicBezTo>
                    <a:cubicBezTo>
                      <a:pt x="6668865" y="216064"/>
                      <a:pt x="6676526" y="211029"/>
                      <a:pt x="6684188" y="205994"/>
                    </a:cubicBezTo>
                    <a:cubicBezTo>
                      <a:pt x="6684407" y="205994"/>
                      <a:pt x="6684626" y="205775"/>
                      <a:pt x="6684845" y="205556"/>
                    </a:cubicBezTo>
                    <a:cubicBezTo>
                      <a:pt x="6691194" y="201397"/>
                      <a:pt x="6697761" y="197237"/>
                      <a:pt x="6704109" y="193078"/>
                    </a:cubicBezTo>
                    <a:cubicBezTo>
                      <a:pt x="6704109" y="193078"/>
                      <a:pt x="6704328" y="193078"/>
                      <a:pt x="6704547" y="192859"/>
                    </a:cubicBezTo>
                    <a:cubicBezTo>
                      <a:pt x="6704766" y="192859"/>
                      <a:pt x="6704985" y="192640"/>
                      <a:pt x="6705203" y="192421"/>
                    </a:cubicBezTo>
                    <a:cubicBezTo>
                      <a:pt x="6708925" y="190232"/>
                      <a:pt x="6712647" y="188043"/>
                      <a:pt x="6716368" y="185854"/>
                    </a:cubicBezTo>
                    <a:cubicBezTo>
                      <a:pt x="6722717" y="182133"/>
                      <a:pt x="6729065" y="178411"/>
                      <a:pt x="6735413" y="174909"/>
                    </a:cubicBezTo>
                    <a:cubicBezTo>
                      <a:pt x="6737383" y="173814"/>
                      <a:pt x="6739353" y="172720"/>
                      <a:pt x="6741324" y="171625"/>
                    </a:cubicBezTo>
                    <a:cubicBezTo>
                      <a:pt x="6745921" y="168998"/>
                      <a:pt x="6750737" y="166590"/>
                      <a:pt x="6755553" y="163963"/>
                    </a:cubicBezTo>
                    <a:cubicBezTo>
                      <a:pt x="6757961" y="162650"/>
                      <a:pt x="6760588" y="161336"/>
                      <a:pt x="6762996" y="160242"/>
                    </a:cubicBezTo>
                    <a:cubicBezTo>
                      <a:pt x="6768469" y="157396"/>
                      <a:pt x="6773941" y="154550"/>
                      <a:pt x="6779414" y="151923"/>
                    </a:cubicBezTo>
                    <a:cubicBezTo>
                      <a:pt x="6783354" y="149953"/>
                      <a:pt x="6787295" y="147983"/>
                      <a:pt x="6791235" y="146232"/>
                    </a:cubicBezTo>
                    <a:cubicBezTo>
                      <a:pt x="6792330" y="145794"/>
                      <a:pt x="6793424" y="145356"/>
                      <a:pt x="6794300" y="144918"/>
                    </a:cubicBezTo>
                    <a:cubicBezTo>
                      <a:pt x="6800648" y="141853"/>
                      <a:pt x="6806997" y="139226"/>
                      <a:pt x="6813345" y="136381"/>
                    </a:cubicBezTo>
                    <a:cubicBezTo>
                      <a:pt x="6815097" y="135505"/>
                      <a:pt x="6817067" y="134629"/>
                      <a:pt x="6818818" y="133973"/>
                    </a:cubicBezTo>
                    <a:cubicBezTo>
                      <a:pt x="6821883" y="132659"/>
                      <a:pt x="6824947" y="131346"/>
                      <a:pt x="6828012" y="130032"/>
                    </a:cubicBezTo>
                    <a:cubicBezTo>
                      <a:pt x="6829763" y="129157"/>
                      <a:pt x="6831733" y="128500"/>
                      <a:pt x="6833485" y="127624"/>
                    </a:cubicBezTo>
                    <a:cubicBezTo>
                      <a:pt x="6835017" y="126967"/>
                      <a:pt x="6836768" y="126311"/>
                      <a:pt x="6838301" y="125654"/>
                    </a:cubicBezTo>
                    <a:cubicBezTo>
                      <a:pt x="6845744" y="122589"/>
                      <a:pt x="6853406" y="119525"/>
                      <a:pt x="6860849" y="116679"/>
                    </a:cubicBezTo>
                    <a:cubicBezTo>
                      <a:pt x="6861068" y="116679"/>
                      <a:pt x="6861505" y="116460"/>
                      <a:pt x="6861724" y="116241"/>
                    </a:cubicBezTo>
                    <a:cubicBezTo>
                      <a:pt x="6865665" y="114709"/>
                      <a:pt x="6869605" y="113176"/>
                      <a:pt x="6873545" y="111644"/>
                    </a:cubicBezTo>
                    <a:cubicBezTo>
                      <a:pt x="6878143" y="109893"/>
                      <a:pt x="6882959" y="108579"/>
                      <a:pt x="6887556" y="106828"/>
                    </a:cubicBezTo>
                    <a:cubicBezTo>
                      <a:pt x="6895436" y="104201"/>
                      <a:pt x="6903098" y="101355"/>
                      <a:pt x="6910979" y="98947"/>
                    </a:cubicBezTo>
                    <a:cubicBezTo>
                      <a:pt x="6910979" y="98947"/>
                      <a:pt x="6910979" y="98947"/>
                      <a:pt x="6910979" y="98947"/>
                    </a:cubicBezTo>
                    <a:cubicBezTo>
                      <a:pt x="6917327" y="96977"/>
                      <a:pt x="6923676" y="95226"/>
                      <a:pt x="6930243" y="93255"/>
                    </a:cubicBezTo>
                    <a:cubicBezTo>
                      <a:pt x="6934402" y="92161"/>
                      <a:pt x="6938561" y="90847"/>
                      <a:pt x="6942721" y="89753"/>
                    </a:cubicBezTo>
                    <a:cubicBezTo>
                      <a:pt x="6947099" y="88439"/>
                      <a:pt x="6951477" y="87126"/>
                      <a:pt x="6955855" y="86031"/>
                    </a:cubicBezTo>
                    <a:cubicBezTo>
                      <a:pt x="6960452" y="84937"/>
                      <a:pt x="6965050" y="83842"/>
                      <a:pt x="6969647" y="82748"/>
                    </a:cubicBezTo>
                    <a:cubicBezTo>
                      <a:pt x="6972274" y="82091"/>
                      <a:pt x="6974900" y="81653"/>
                      <a:pt x="6977309" y="80997"/>
                    </a:cubicBezTo>
                    <a:cubicBezTo>
                      <a:pt x="6984313" y="79245"/>
                      <a:pt x="6991319" y="77713"/>
                      <a:pt x="6998324" y="76180"/>
                    </a:cubicBezTo>
                    <a:cubicBezTo>
                      <a:pt x="7001607" y="75524"/>
                      <a:pt x="7005110" y="74648"/>
                      <a:pt x="7008393" y="73991"/>
                    </a:cubicBezTo>
                    <a:cubicBezTo>
                      <a:pt x="7010364" y="73554"/>
                      <a:pt x="7012553" y="73335"/>
                      <a:pt x="7014523" y="72897"/>
                    </a:cubicBezTo>
                    <a:cubicBezTo>
                      <a:pt x="7020652" y="71802"/>
                      <a:pt x="7027001" y="70708"/>
                      <a:pt x="7033130" y="69613"/>
                    </a:cubicBezTo>
                    <a:cubicBezTo>
                      <a:pt x="7035976" y="69175"/>
                      <a:pt x="7038822" y="68519"/>
                      <a:pt x="7041668" y="68081"/>
                    </a:cubicBezTo>
                    <a:cubicBezTo>
                      <a:pt x="7047359" y="67205"/>
                      <a:pt x="7053051" y="66330"/>
                      <a:pt x="7058743" y="65454"/>
                    </a:cubicBezTo>
                    <a:cubicBezTo>
                      <a:pt x="7059400" y="65454"/>
                      <a:pt x="7060057" y="65454"/>
                      <a:pt x="7060932" y="65235"/>
                    </a:cubicBezTo>
                    <a:cubicBezTo>
                      <a:pt x="7069469" y="64140"/>
                      <a:pt x="7077788" y="63046"/>
                      <a:pt x="7086325" y="61951"/>
                    </a:cubicBezTo>
                    <a:cubicBezTo>
                      <a:pt x="7086325" y="61951"/>
                      <a:pt x="7086325" y="61951"/>
                      <a:pt x="7086544" y="61951"/>
                    </a:cubicBezTo>
                    <a:cubicBezTo>
                      <a:pt x="7092017" y="61295"/>
                      <a:pt x="7097490" y="60638"/>
                      <a:pt x="7102963" y="60200"/>
                    </a:cubicBezTo>
                    <a:cubicBezTo>
                      <a:pt x="7106903" y="59762"/>
                      <a:pt x="7111062" y="59543"/>
                      <a:pt x="7115002" y="59324"/>
                    </a:cubicBezTo>
                    <a:cubicBezTo>
                      <a:pt x="7120913" y="58887"/>
                      <a:pt x="7127043" y="58230"/>
                      <a:pt x="7133172" y="58011"/>
                    </a:cubicBezTo>
                    <a:cubicBezTo>
                      <a:pt x="7135580" y="58011"/>
                      <a:pt x="7137769" y="57573"/>
                      <a:pt x="7140178" y="57573"/>
                    </a:cubicBezTo>
                    <a:cubicBezTo>
                      <a:pt x="7142585" y="57573"/>
                      <a:pt x="7145212" y="57354"/>
                      <a:pt x="7147620" y="57135"/>
                    </a:cubicBezTo>
                    <a:cubicBezTo>
                      <a:pt x="7157033" y="56698"/>
                      <a:pt x="7166446" y="56479"/>
                      <a:pt x="7176078" y="56479"/>
                    </a:cubicBezTo>
                    <a:cubicBezTo>
                      <a:pt x="7181551" y="56479"/>
                      <a:pt x="7187243" y="56041"/>
                      <a:pt x="7192716" y="56041"/>
                    </a:cubicBezTo>
                    <a:lnTo>
                      <a:pt x="7192716" y="56041"/>
                    </a:lnTo>
                    <a:cubicBezTo>
                      <a:pt x="7207164" y="56041"/>
                      <a:pt x="7221612" y="56479"/>
                      <a:pt x="7235841" y="57135"/>
                    </a:cubicBezTo>
                    <a:cubicBezTo>
                      <a:pt x="7239781" y="57135"/>
                      <a:pt x="7243503" y="57573"/>
                      <a:pt x="7247443" y="57792"/>
                    </a:cubicBezTo>
                    <a:cubicBezTo>
                      <a:pt x="7252040" y="58011"/>
                      <a:pt x="7256419" y="58449"/>
                      <a:pt x="7261015" y="58887"/>
                    </a:cubicBezTo>
                    <a:lnTo>
                      <a:pt x="7261015" y="58887"/>
                    </a:lnTo>
                    <a:cubicBezTo>
                      <a:pt x="7728169" y="92599"/>
                      <a:pt x="8100315" y="468466"/>
                      <a:pt x="8127898" y="937370"/>
                    </a:cubicBezTo>
                    <a:cubicBezTo>
                      <a:pt x="8128992" y="955540"/>
                      <a:pt x="8129649" y="973928"/>
                      <a:pt x="8129649" y="992535"/>
                    </a:cubicBezTo>
                    <a:cubicBezTo>
                      <a:pt x="8129649" y="992535"/>
                      <a:pt x="8129649" y="992973"/>
                      <a:pt x="8129649" y="993192"/>
                    </a:cubicBezTo>
                    <a:lnTo>
                      <a:pt x="7806976" y="993192"/>
                    </a:lnTo>
                    <a:close/>
                  </a:path>
                </a:pathLst>
              </a:custGeom>
              <a:solidFill>
                <a:srgbClr val="FFFFFF"/>
              </a:solidFill>
              <a:ln w="21877" cap="flat">
                <a:solidFill>
                  <a:schemeClr val="bg1"/>
                </a:solidFill>
                <a:prstDash val="solid"/>
                <a:miter/>
              </a:ln>
            </p:spPr>
            <p:txBody>
              <a:bodyPr rtlCol="0" anchor="ctr"/>
              <a:lstStyle/>
              <a:p>
                <a:endParaRPr lang="en-US"/>
              </a:p>
            </p:txBody>
          </p:sp>
        </p:grpSp>
        <p:sp>
          <p:nvSpPr>
            <p:cNvPr id="269" name="CaixaDeTexto 20">
              <a:extLst>
                <a:ext uri="{FF2B5EF4-FFF2-40B4-BE49-F238E27FC236}">
                  <a16:creationId xmlns:a16="http://schemas.microsoft.com/office/drawing/2014/main" id="{A4E8BFD4-B4C2-56FA-D35B-9E12B0CC20CE}"/>
                </a:ext>
              </a:extLst>
            </p:cNvPr>
            <p:cNvSpPr txBox="1"/>
            <p:nvPr/>
          </p:nvSpPr>
          <p:spPr>
            <a:xfrm>
              <a:off x="1277933" y="2046427"/>
              <a:ext cx="1442129" cy="88516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en-US" sz="5400"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01</a:t>
              </a:r>
              <a:endParaRPr kumimoji="0" lang="en-US" sz="2800"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endParaRPr>
            </a:p>
          </p:txBody>
        </p:sp>
        <p:sp>
          <p:nvSpPr>
            <p:cNvPr id="270" name="CaixaDeTexto 20">
              <a:extLst>
                <a:ext uri="{FF2B5EF4-FFF2-40B4-BE49-F238E27FC236}">
                  <a16:creationId xmlns:a16="http://schemas.microsoft.com/office/drawing/2014/main" id="{BD65B781-E599-78DD-3C98-8CB2A1345D4D}"/>
                </a:ext>
              </a:extLst>
            </p:cNvPr>
            <p:cNvSpPr txBox="1"/>
            <p:nvPr/>
          </p:nvSpPr>
          <p:spPr>
            <a:xfrm>
              <a:off x="3308263" y="2046427"/>
              <a:ext cx="1442129" cy="88516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en-US" sz="5400"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02</a:t>
              </a:r>
              <a:endParaRPr kumimoji="0" lang="en-US" sz="2800"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endParaRPr>
            </a:p>
          </p:txBody>
        </p:sp>
        <p:sp>
          <p:nvSpPr>
            <p:cNvPr id="271" name="CaixaDeTexto 20">
              <a:extLst>
                <a:ext uri="{FF2B5EF4-FFF2-40B4-BE49-F238E27FC236}">
                  <a16:creationId xmlns:a16="http://schemas.microsoft.com/office/drawing/2014/main" id="{A043E1A4-BBF4-62FA-0DE3-54A1C6BED3F7}"/>
                </a:ext>
              </a:extLst>
            </p:cNvPr>
            <p:cNvSpPr txBox="1"/>
            <p:nvPr/>
          </p:nvSpPr>
          <p:spPr>
            <a:xfrm>
              <a:off x="5338593" y="2046427"/>
              <a:ext cx="1442129" cy="88516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en-US" sz="5400"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03</a:t>
              </a:r>
              <a:endParaRPr kumimoji="0" lang="en-US" sz="2800"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endParaRPr>
            </a:p>
          </p:txBody>
        </p:sp>
        <p:sp>
          <p:nvSpPr>
            <p:cNvPr id="272" name="CaixaDeTexto 20">
              <a:extLst>
                <a:ext uri="{FF2B5EF4-FFF2-40B4-BE49-F238E27FC236}">
                  <a16:creationId xmlns:a16="http://schemas.microsoft.com/office/drawing/2014/main" id="{56821E1D-F327-A4EC-059C-079AA0A633E1}"/>
                </a:ext>
              </a:extLst>
            </p:cNvPr>
            <p:cNvSpPr txBox="1"/>
            <p:nvPr/>
          </p:nvSpPr>
          <p:spPr>
            <a:xfrm>
              <a:off x="7368923" y="2046427"/>
              <a:ext cx="1442129" cy="88516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en-US" sz="5400"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04</a:t>
              </a:r>
              <a:endParaRPr kumimoji="0" lang="en-US" sz="2800"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endParaRPr>
            </a:p>
          </p:txBody>
        </p:sp>
        <p:sp>
          <p:nvSpPr>
            <p:cNvPr id="273" name="CaixaDeTexto 20">
              <a:extLst>
                <a:ext uri="{FF2B5EF4-FFF2-40B4-BE49-F238E27FC236}">
                  <a16:creationId xmlns:a16="http://schemas.microsoft.com/office/drawing/2014/main" id="{5231F7F0-B3EB-3DCB-DED2-FBD7E09D7D9F}"/>
                </a:ext>
              </a:extLst>
            </p:cNvPr>
            <p:cNvSpPr txBox="1"/>
            <p:nvPr/>
          </p:nvSpPr>
          <p:spPr>
            <a:xfrm>
              <a:off x="9399254" y="2046427"/>
              <a:ext cx="1442129" cy="88516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en-US" sz="5400"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05</a:t>
              </a:r>
              <a:endParaRPr kumimoji="0" lang="en-US" sz="2800"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endParaRPr>
            </a:p>
          </p:txBody>
        </p:sp>
        <p:sp>
          <p:nvSpPr>
            <p:cNvPr id="274" name="CaixaDeTexto 20">
              <a:extLst>
                <a:ext uri="{FF2B5EF4-FFF2-40B4-BE49-F238E27FC236}">
                  <a16:creationId xmlns:a16="http://schemas.microsoft.com/office/drawing/2014/main" id="{FEFC177A-63C2-9543-748B-20838D864D2A}"/>
                </a:ext>
              </a:extLst>
            </p:cNvPr>
            <p:cNvSpPr txBox="1"/>
            <p:nvPr/>
          </p:nvSpPr>
          <p:spPr>
            <a:xfrm>
              <a:off x="1277933" y="2856155"/>
              <a:ext cx="1442129" cy="35013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en-US"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Expand</a:t>
              </a:r>
            </a:p>
          </p:txBody>
        </p:sp>
        <p:sp>
          <p:nvSpPr>
            <p:cNvPr id="276" name="CaixaDeTexto 20">
              <a:extLst>
                <a:ext uri="{FF2B5EF4-FFF2-40B4-BE49-F238E27FC236}">
                  <a16:creationId xmlns:a16="http://schemas.microsoft.com/office/drawing/2014/main" id="{4952A0E1-6B9F-5027-3E86-E85F980FB53E}"/>
                </a:ext>
              </a:extLst>
            </p:cNvPr>
            <p:cNvSpPr txBox="1"/>
            <p:nvPr/>
          </p:nvSpPr>
          <p:spPr>
            <a:xfrm>
              <a:off x="3308263" y="2856155"/>
              <a:ext cx="1442129" cy="35013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en-US"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Establish</a:t>
              </a:r>
            </a:p>
          </p:txBody>
        </p:sp>
        <p:sp>
          <p:nvSpPr>
            <p:cNvPr id="278" name="CaixaDeTexto 20">
              <a:extLst>
                <a:ext uri="{FF2B5EF4-FFF2-40B4-BE49-F238E27FC236}">
                  <a16:creationId xmlns:a16="http://schemas.microsoft.com/office/drawing/2014/main" id="{5CFE021F-85BD-80C2-863C-73418F0ED25F}"/>
                </a:ext>
              </a:extLst>
            </p:cNvPr>
            <p:cNvSpPr txBox="1"/>
            <p:nvPr/>
          </p:nvSpPr>
          <p:spPr>
            <a:xfrm>
              <a:off x="5338593" y="2856155"/>
              <a:ext cx="1442129" cy="35013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en-US"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Facilitate</a:t>
              </a:r>
            </a:p>
          </p:txBody>
        </p:sp>
        <p:sp>
          <p:nvSpPr>
            <p:cNvPr id="280" name="CaixaDeTexto 20">
              <a:extLst>
                <a:ext uri="{FF2B5EF4-FFF2-40B4-BE49-F238E27FC236}">
                  <a16:creationId xmlns:a16="http://schemas.microsoft.com/office/drawing/2014/main" id="{4FC3B4BF-4EB9-F9B5-0747-7B3BE664D001}"/>
                </a:ext>
              </a:extLst>
            </p:cNvPr>
            <p:cNvSpPr txBox="1"/>
            <p:nvPr/>
          </p:nvSpPr>
          <p:spPr>
            <a:xfrm>
              <a:off x="7368923" y="2856155"/>
              <a:ext cx="1442129" cy="35013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en-US"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Accelerate</a:t>
              </a:r>
            </a:p>
          </p:txBody>
        </p:sp>
        <p:sp>
          <p:nvSpPr>
            <p:cNvPr id="282" name="CaixaDeTexto 20">
              <a:extLst>
                <a:ext uri="{FF2B5EF4-FFF2-40B4-BE49-F238E27FC236}">
                  <a16:creationId xmlns:a16="http://schemas.microsoft.com/office/drawing/2014/main" id="{70804C89-C13C-4406-C38B-C074300806A6}"/>
                </a:ext>
              </a:extLst>
            </p:cNvPr>
            <p:cNvSpPr txBox="1"/>
            <p:nvPr/>
          </p:nvSpPr>
          <p:spPr>
            <a:xfrm>
              <a:off x="9399254" y="2856155"/>
              <a:ext cx="1442129" cy="35013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en-US"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Support</a:t>
              </a:r>
            </a:p>
          </p:txBody>
        </p:sp>
      </p:grpSp>
      <p:sp>
        <p:nvSpPr>
          <p:cNvPr id="283" name="CaixaDeTexto 20">
            <a:extLst>
              <a:ext uri="{FF2B5EF4-FFF2-40B4-BE49-F238E27FC236}">
                <a16:creationId xmlns:a16="http://schemas.microsoft.com/office/drawing/2014/main" id="{731448A6-ED84-3583-8E64-DD1EF67012F7}"/>
              </a:ext>
            </a:extLst>
          </p:cNvPr>
          <p:cNvSpPr txBox="1"/>
          <p:nvPr/>
        </p:nvSpPr>
        <p:spPr>
          <a:xfrm>
            <a:off x="9102738" y="3998310"/>
            <a:ext cx="2035162" cy="107635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Support </a:t>
            </a:r>
          </a:p>
          <a:p>
            <a:pPr marL="0" marR="0" indent="0" algn="ctr" defTabSz="584200" rtl="0" fontAlgn="auto" latinLnBrk="0" hangingPunct="0">
              <a:lnSpc>
                <a:spcPct val="100000"/>
              </a:lnSpc>
              <a:spcBef>
                <a:spcPts val="0"/>
              </a:spcBef>
              <a:spcAft>
                <a:spcPts val="0"/>
              </a:spcAft>
              <a:buClrTx/>
              <a:buSzTx/>
              <a:buFontTx/>
              <a:buNone/>
              <a:tabLst/>
            </a:pPr>
            <a:r>
              <a:rPr kumimoji="0" lang="en-US" sz="1400"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diversified and sustainable manufacturing capacity</a:t>
            </a:r>
          </a:p>
        </p:txBody>
      </p:sp>
      <p:sp>
        <p:nvSpPr>
          <p:cNvPr id="284" name="CaixaDeTexto 20">
            <a:extLst>
              <a:ext uri="{FF2B5EF4-FFF2-40B4-BE49-F238E27FC236}">
                <a16:creationId xmlns:a16="http://schemas.microsoft.com/office/drawing/2014/main" id="{3FC7CAD4-436E-CFB8-B1C2-FEDA76BBBA58}"/>
              </a:ext>
            </a:extLst>
          </p:cNvPr>
          <p:cNvSpPr txBox="1"/>
          <p:nvPr/>
        </p:nvSpPr>
        <p:spPr>
          <a:xfrm>
            <a:off x="981417" y="5662010"/>
            <a:ext cx="2035162" cy="80132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HIV, TB</a:t>
            </a:r>
          </a:p>
          <a:p>
            <a:pPr marL="0" marR="0" indent="0" algn="ctr" defTabSz="584200" rtl="0" fontAlgn="auto" latinLnBrk="0" hangingPunct="0">
              <a:lnSpc>
                <a:spcPct val="100000"/>
              </a:lnSpc>
              <a:spcBef>
                <a:spcPts val="0"/>
              </a:spcBef>
              <a:spcAft>
                <a:spcPts val="0"/>
              </a:spcAft>
              <a:buClrTx/>
              <a:buSzTx/>
              <a:buFontTx/>
              <a:buNone/>
              <a:tabLst/>
            </a:pPr>
            <a:r>
              <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Viral Hepatitis</a:t>
            </a:r>
          </a:p>
          <a:p>
            <a:pPr marL="0" marR="0" indent="0" algn="ctr" defTabSz="584200" rtl="0" fontAlgn="auto" latinLnBrk="0" hangingPunct="0">
              <a:lnSpc>
                <a:spcPct val="100000"/>
              </a:lnSpc>
              <a:spcBef>
                <a:spcPts val="0"/>
              </a:spcBef>
              <a:spcAft>
                <a:spcPts val="0"/>
              </a:spcAft>
              <a:buClrTx/>
              <a:buSzTx/>
              <a:buFontTx/>
              <a:buNone/>
              <a:tabLst/>
            </a:pPr>
            <a:r>
              <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Other infections</a:t>
            </a:r>
            <a:endParaRPr kumimoji="0" lang="en-US" sz="1400"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endParaRPr>
          </a:p>
        </p:txBody>
      </p:sp>
      <p:sp>
        <p:nvSpPr>
          <p:cNvPr id="289" name="CaixaDeTexto 20">
            <a:extLst>
              <a:ext uri="{FF2B5EF4-FFF2-40B4-BE49-F238E27FC236}">
                <a16:creationId xmlns:a16="http://schemas.microsoft.com/office/drawing/2014/main" id="{270FDED3-42E3-93AB-A89F-11F4736AF989}"/>
              </a:ext>
            </a:extLst>
          </p:cNvPr>
          <p:cNvSpPr txBox="1"/>
          <p:nvPr/>
        </p:nvSpPr>
        <p:spPr>
          <a:xfrm>
            <a:off x="3011747" y="5662010"/>
            <a:ext cx="2035162" cy="80132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NCDs </a:t>
            </a:r>
          </a:p>
          <a:p>
            <a:pPr marL="0" marR="0" indent="0" algn="ctr" defTabSz="584200" rtl="0" fontAlgn="auto" latinLnBrk="0" hangingPunct="0">
              <a:lnSpc>
                <a:spcPct val="100000"/>
              </a:lnSpc>
              <a:spcBef>
                <a:spcPts val="0"/>
              </a:spcBef>
              <a:spcAft>
                <a:spcPts val="0"/>
              </a:spcAft>
              <a:buClrTx/>
              <a:buSzTx/>
              <a:buFontTx/>
              <a:buNone/>
              <a:tabLst/>
            </a:pPr>
            <a:r>
              <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Maternal Health</a:t>
            </a:r>
          </a:p>
          <a:p>
            <a:pPr marL="0" marR="0" indent="0" algn="ctr" defTabSz="584200" rtl="0" fontAlgn="auto" latinLnBrk="0" hangingPunct="0">
              <a:lnSpc>
                <a:spcPct val="100000"/>
              </a:lnSpc>
              <a:spcBef>
                <a:spcPts val="0"/>
              </a:spcBef>
              <a:spcAft>
                <a:spcPts val="0"/>
              </a:spcAft>
              <a:buClrTx/>
              <a:buSzTx/>
              <a:buFontTx/>
              <a:buNone/>
              <a:tabLst/>
            </a:pPr>
            <a:r>
              <a:rPr kumimoji="0" lang="en-US" sz="1400" i="0" u="none" strike="noStrike" cap="none" spc="0" normalizeH="0" baseline="0" dirty="0" err="1">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Paediatrics</a:t>
            </a:r>
            <a:endPar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endParaRPr>
          </a:p>
        </p:txBody>
      </p:sp>
      <p:sp>
        <p:nvSpPr>
          <p:cNvPr id="290" name="CaixaDeTexto 20">
            <a:extLst>
              <a:ext uri="{FF2B5EF4-FFF2-40B4-BE49-F238E27FC236}">
                <a16:creationId xmlns:a16="http://schemas.microsoft.com/office/drawing/2014/main" id="{1E0958DB-9B6D-6CAD-044B-E6FEB3177A44}"/>
              </a:ext>
            </a:extLst>
          </p:cNvPr>
          <p:cNvSpPr txBox="1"/>
          <p:nvPr/>
        </p:nvSpPr>
        <p:spPr>
          <a:xfrm>
            <a:off x="5042077" y="5662010"/>
            <a:ext cx="2035162" cy="80132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Long-acting</a:t>
            </a:r>
          </a:p>
          <a:p>
            <a:pPr marL="0" marR="0" indent="0" algn="ctr" defTabSz="584200" rtl="0" fontAlgn="auto" latinLnBrk="0" hangingPunct="0">
              <a:lnSpc>
                <a:spcPct val="100000"/>
              </a:lnSpc>
              <a:spcBef>
                <a:spcPts val="0"/>
              </a:spcBef>
              <a:spcAft>
                <a:spcPts val="0"/>
              </a:spcAft>
              <a:buClrTx/>
              <a:buSzTx/>
              <a:buFontTx/>
              <a:buNone/>
              <a:tabLst/>
            </a:pPr>
            <a:r>
              <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Biologics</a:t>
            </a:r>
          </a:p>
          <a:p>
            <a:pPr marL="0" marR="0" indent="0" algn="ctr" defTabSz="584200" rtl="0" fontAlgn="auto" latinLnBrk="0" hangingPunct="0">
              <a:lnSpc>
                <a:spcPct val="100000"/>
              </a:lnSpc>
              <a:spcBef>
                <a:spcPts val="0"/>
              </a:spcBef>
              <a:spcAft>
                <a:spcPts val="0"/>
              </a:spcAft>
              <a:buClrTx/>
              <a:buSzTx/>
              <a:buFontTx/>
              <a:buNone/>
              <a:tabLst/>
            </a:pPr>
            <a:r>
              <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mRNA Vaccines</a:t>
            </a:r>
            <a:endParaRPr kumimoji="0" lang="en-US" sz="1400"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endParaRPr>
          </a:p>
        </p:txBody>
      </p:sp>
      <p:sp>
        <p:nvSpPr>
          <p:cNvPr id="291" name="CaixaDeTexto 20">
            <a:extLst>
              <a:ext uri="{FF2B5EF4-FFF2-40B4-BE49-F238E27FC236}">
                <a16:creationId xmlns:a16="http://schemas.microsoft.com/office/drawing/2014/main" id="{159FA841-F9F2-FF3C-116F-32A1C9C6B571}"/>
              </a:ext>
            </a:extLst>
          </p:cNvPr>
          <p:cNvSpPr txBox="1"/>
          <p:nvPr/>
        </p:nvSpPr>
        <p:spPr>
          <a:xfrm>
            <a:off x="7072407" y="5662010"/>
            <a:ext cx="2035162" cy="80132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COVID-19</a:t>
            </a:r>
          </a:p>
          <a:p>
            <a:pPr marL="0" marR="0" indent="0" algn="ctr" defTabSz="584200" rtl="0" fontAlgn="auto" latinLnBrk="0" hangingPunct="0">
              <a:lnSpc>
                <a:spcPct val="100000"/>
              </a:lnSpc>
              <a:spcBef>
                <a:spcPts val="0"/>
              </a:spcBef>
              <a:spcAft>
                <a:spcPts val="0"/>
              </a:spcAft>
              <a:buClrTx/>
              <a:buSzTx/>
              <a:buFontTx/>
              <a:buNone/>
              <a:tabLst/>
            </a:pPr>
            <a:r>
              <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Other health emergencies</a:t>
            </a:r>
          </a:p>
        </p:txBody>
      </p:sp>
      <p:sp>
        <p:nvSpPr>
          <p:cNvPr id="292" name="CaixaDeTexto 20">
            <a:extLst>
              <a:ext uri="{FF2B5EF4-FFF2-40B4-BE49-F238E27FC236}">
                <a16:creationId xmlns:a16="http://schemas.microsoft.com/office/drawing/2014/main" id="{7B926B00-51CA-40BD-D809-ECA7BB1607C8}"/>
              </a:ext>
            </a:extLst>
          </p:cNvPr>
          <p:cNvSpPr txBox="1"/>
          <p:nvPr/>
        </p:nvSpPr>
        <p:spPr>
          <a:xfrm>
            <a:off x="9102738" y="5662010"/>
            <a:ext cx="2035162" cy="80132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Local &amp; </a:t>
            </a:r>
          </a:p>
          <a:p>
            <a:pPr marL="0" marR="0" indent="0" algn="ctr" defTabSz="584200" rtl="0" fontAlgn="auto" latinLnBrk="0" hangingPunct="0">
              <a:lnSpc>
                <a:spcPct val="100000"/>
              </a:lnSpc>
              <a:spcBef>
                <a:spcPts val="0"/>
              </a:spcBef>
              <a:spcAft>
                <a:spcPts val="0"/>
              </a:spcAft>
              <a:buClrTx/>
              <a:buSzTx/>
              <a:buFontTx/>
              <a:buNone/>
              <a:tabLst/>
            </a:pPr>
            <a:r>
              <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regional production</a:t>
            </a:r>
          </a:p>
          <a:p>
            <a:pPr marL="0" marR="0" indent="0" algn="ctr" defTabSz="584200" rtl="0" fontAlgn="auto" latinLnBrk="0" hangingPunct="0">
              <a:lnSpc>
                <a:spcPct val="100000"/>
              </a:lnSpc>
              <a:spcBef>
                <a:spcPts val="0"/>
              </a:spcBef>
              <a:spcAft>
                <a:spcPts val="0"/>
              </a:spcAft>
              <a:buClrTx/>
              <a:buSzTx/>
              <a:buFontTx/>
              <a:buNone/>
              <a:tabLst/>
            </a:pPr>
            <a:r>
              <a:rPr kumimoji="0" lang="en-US" sz="1400"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rPr>
              <a:t>Technology Transfer</a:t>
            </a:r>
            <a:endParaRPr kumimoji="0" lang="en-US" sz="1400" b="1" i="0" u="none" strike="noStrike" cap="none" spc="0" normalizeH="0" baseline="0" dirty="0">
              <a:ln>
                <a:noFill/>
              </a:ln>
              <a:solidFill>
                <a:schemeClr val="accent1"/>
              </a:solidFill>
              <a:effectLst/>
              <a:uFillTx/>
              <a:latin typeface="PT Sans" panose="020B0503020203020204" pitchFamily="34" charset="0"/>
              <a:ea typeface="Helvetica Neue Medium"/>
              <a:cs typeface="Arial" panose="020B0604020202020204" pitchFamily="34" charset="0"/>
              <a:sym typeface="Helvetica Neue Medium"/>
            </a:endParaRPr>
          </a:p>
        </p:txBody>
      </p:sp>
      <p:grpSp>
        <p:nvGrpSpPr>
          <p:cNvPr id="293" name="Group 292">
            <a:extLst>
              <a:ext uri="{FF2B5EF4-FFF2-40B4-BE49-F238E27FC236}">
                <a16:creationId xmlns:a16="http://schemas.microsoft.com/office/drawing/2014/main" id="{66DD00C6-F8C7-5DC5-0AC8-D516A37B39C6}"/>
              </a:ext>
            </a:extLst>
          </p:cNvPr>
          <p:cNvGrpSpPr/>
          <p:nvPr/>
        </p:nvGrpSpPr>
        <p:grpSpPr>
          <a:xfrm>
            <a:off x="3014163" y="5816600"/>
            <a:ext cx="6090990" cy="492146"/>
            <a:chOff x="3014163" y="5383711"/>
            <a:chExt cx="6090990" cy="875324"/>
          </a:xfrm>
        </p:grpSpPr>
        <p:cxnSp>
          <p:nvCxnSpPr>
            <p:cNvPr id="294" name="Straight Connector 293">
              <a:extLst>
                <a:ext uri="{FF2B5EF4-FFF2-40B4-BE49-F238E27FC236}">
                  <a16:creationId xmlns:a16="http://schemas.microsoft.com/office/drawing/2014/main" id="{89C87316-00A2-0EB2-49A0-19B8E3EA705F}"/>
                </a:ext>
              </a:extLst>
            </p:cNvPr>
            <p:cNvCxnSpPr>
              <a:cxnSpLocks/>
            </p:cNvCxnSpPr>
            <p:nvPr/>
          </p:nvCxnSpPr>
          <p:spPr>
            <a:xfrm flipV="1">
              <a:off x="3014163" y="5383711"/>
              <a:ext cx="0" cy="875324"/>
            </a:xfrm>
            <a:prstGeom prst="line">
              <a:avLst/>
            </a:prstGeom>
            <a:noFill/>
            <a:ln w="6350">
              <a:solidFill>
                <a:srgbClr val="55B4E6"/>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295" name="Straight Connector 294">
              <a:extLst>
                <a:ext uri="{FF2B5EF4-FFF2-40B4-BE49-F238E27FC236}">
                  <a16:creationId xmlns:a16="http://schemas.microsoft.com/office/drawing/2014/main" id="{C392D597-0A92-97EC-FE5F-CD72469CBF76}"/>
                </a:ext>
              </a:extLst>
            </p:cNvPr>
            <p:cNvCxnSpPr>
              <a:cxnSpLocks/>
            </p:cNvCxnSpPr>
            <p:nvPr/>
          </p:nvCxnSpPr>
          <p:spPr>
            <a:xfrm flipV="1">
              <a:off x="7074823" y="5383711"/>
              <a:ext cx="0" cy="875324"/>
            </a:xfrm>
            <a:prstGeom prst="line">
              <a:avLst/>
            </a:prstGeom>
            <a:noFill/>
            <a:ln w="6350">
              <a:solidFill>
                <a:srgbClr val="55B4E6"/>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296" name="Straight Connector 295">
              <a:extLst>
                <a:ext uri="{FF2B5EF4-FFF2-40B4-BE49-F238E27FC236}">
                  <a16:creationId xmlns:a16="http://schemas.microsoft.com/office/drawing/2014/main" id="{D399CDF3-9C8F-4CD0-EA69-97E1412789D2}"/>
                </a:ext>
              </a:extLst>
            </p:cNvPr>
            <p:cNvCxnSpPr>
              <a:cxnSpLocks/>
            </p:cNvCxnSpPr>
            <p:nvPr/>
          </p:nvCxnSpPr>
          <p:spPr>
            <a:xfrm flipV="1">
              <a:off x="9105153" y="5383711"/>
              <a:ext cx="0" cy="875324"/>
            </a:xfrm>
            <a:prstGeom prst="line">
              <a:avLst/>
            </a:prstGeom>
            <a:noFill/>
            <a:ln w="6350">
              <a:solidFill>
                <a:srgbClr val="55B4E6"/>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297" name="Straight Connector 296">
              <a:extLst>
                <a:ext uri="{FF2B5EF4-FFF2-40B4-BE49-F238E27FC236}">
                  <a16:creationId xmlns:a16="http://schemas.microsoft.com/office/drawing/2014/main" id="{657E1200-A875-94F1-164A-6DD9F39ADD2F}"/>
                </a:ext>
              </a:extLst>
            </p:cNvPr>
            <p:cNvCxnSpPr>
              <a:cxnSpLocks/>
            </p:cNvCxnSpPr>
            <p:nvPr/>
          </p:nvCxnSpPr>
          <p:spPr>
            <a:xfrm flipV="1">
              <a:off x="5044493" y="5383711"/>
              <a:ext cx="0" cy="875324"/>
            </a:xfrm>
            <a:prstGeom prst="line">
              <a:avLst/>
            </a:prstGeom>
            <a:noFill/>
            <a:ln w="6350">
              <a:solidFill>
                <a:srgbClr val="55B4E6"/>
              </a:solidFill>
              <a:prstDash val="dash"/>
            </a:ln>
          </p:spPr>
          <p:style>
            <a:lnRef idx="2">
              <a:schemeClr val="accent1">
                <a:shade val="50000"/>
              </a:schemeClr>
            </a:lnRef>
            <a:fillRef idx="1">
              <a:schemeClr val="accent1"/>
            </a:fillRef>
            <a:effectRef idx="0">
              <a:schemeClr val="accent1"/>
            </a:effectRef>
            <a:fontRef idx="minor">
              <a:schemeClr val="lt1"/>
            </a:fontRef>
          </p:style>
        </p:cxnSp>
      </p:grpSp>
      <p:grpSp>
        <p:nvGrpSpPr>
          <p:cNvPr id="298" name="Group 297">
            <a:extLst>
              <a:ext uri="{FF2B5EF4-FFF2-40B4-BE49-F238E27FC236}">
                <a16:creationId xmlns:a16="http://schemas.microsoft.com/office/drawing/2014/main" id="{A7B5E583-E326-68FE-86F1-F8C091584326}"/>
              </a:ext>
            </a:extLst>
          </p:cNvPr>
          <p:cNvGrpSpPr/>
          <p:nvPr/>
        </p:nvGrpSpPr>
        <p:grpSpPr>
          <a:xfrm>
            <a:off x="4605995" y="1108674"/>
            <a:ext cx="2907326" cy="338554"/>
            <a:chOff x="4901557" y="5026178"/>
            <a:chExt cx="3490316" cy="420754"/>
          </a:xfrm>
        </p:grpSpPr>
        <p:sp>
          <p:nvSpPr>
            <p:cNvPr id="299" name="Rectangle: Rounded Corners 298">
              <a:extLst>
                <a:ext uri="{FF2B5EF4-FFF2-40B4-BE49-F238E27FC236}">
                  <a16:creationId xmlns:a16="http://schemas.microsoft.com/office/drawing/2014/main" id="{3A2EF6BD-3203-80CA-F2A7-87DF1644AF2D}"/>
                </a:ext>
              </a:extLst>
            </p:cNvPr>
            <p:cNvSpPr/>
            <p:nvPr/>
          </p:nvSpPr>
          <p:spPr>
            <a:xfrm>
              <a:off x="4901557" y="5061808"/>
              <a:ext cx="3490316" cy="349493"/>
            </a:xfrm>
            <a:prstGeom prst="roundRect">
              <a:avLst>
                <a:gd name="adj" fmla="val 50000"/>
              </a:avLst>
            </a:prstGeom>
            <a:gradFill>
              <a:gsLst>
                <a:gs pos="38000">
                  <a:schemeClr val="accent4"/>
                </a:gs>
                <a:gs pos="100000">
                  <a:schemeClr val="accent4">
                    <a:lumMod val="40000"/>
                    <a:lumOff val="6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TextBox 299">
              <a:extLst>
                <a:ext uri="{FF2B5EF4-FFF2-40B4-BE49-F238E27FC236}">
                  <a16:creationId xmlns:a16="http://schemas.microsoft.com/office/drawing/2014/main" id="{7D47DEDB-9BDE-6E5A-18A6-0ECB490159B8}"/>
                </a:ext>
              </a:extLst>
            </p:cNvPr>
            <p:cNvSpPr txBox="1"/>
            <p:nvPr/>
          </p:nvSpPr>
          <p:spPr>
            <a:xfrm>
              <a:off x="5513871" y="5026178"/>
              <a:ext cx="2265687" cy="420754"/>
            </a:xfrm>
            <a:prstGeom prst="rect">
              <a:avLst/>
            </a:prstGeom>
            <a:noFill/>
          </p:spPr>
          <p:txBody>
            <a:bodyPr wrap="none" rtlCol="0" anchor="ctr">
              <a:spAutoFit/>
            </a:bodyPr>
            <a:lstStyle/>
            <a:p>
              <a:pPr algn="ctr"/>
              <a:r>
                <a:rPr lang="en-US" sz="1600" spc="0" baseline="0" dirty="0">
                  <a:ln/>
                  <a:solidFill>
                    <a:schemeClr val="accent1"/>
                  </a:solidFill>
                  <a:latin typeface="PT Sans"/>
                  <a:ea typeface="PT Sans"/>
                  <a:sym typeface="PT Sans"/>
                  <a:rtl val="0"/>
                </a:rPr>
                <a:t> Our strategic goals</a:t>
              </a:r>
            </a:p>
          </p:txBody>
        </p:sp>
      </p:grpSp>
      <p:sp>
        <p:nvSpPr>
          <p:cNvPr id="303" name="Rectangle: Diagonal Corners Rounded 302">
            <a:extLst>
              <a:ext uri="{FF2B5EF4-FFF2-40B4-BE49-F238E27FC236}">
                <a16:creationId xmlns:a16="http://schemas.microsoft.com/office/drawing/2014/main" id="{11A1CED2-EE8D-6CAA-5BBF-0B5F772C09AC}"/>
              </a:ext>
            </a:extLst>
          </p:cNvPr>
          <p:cNvSpPr/>
          <p:nvPr/>
        </p:nvSpPr>
        <p:spPr>
          <a:xfrm>
            <a:off x="698501" y="5489317"/>
            <a:ext cx="10755252" cy="978920"/>
          </a:xfrm>
          <a:prstGeom prst="round2DiagRect">
            <a:avLst/>
          </a:prstGeom>
          <a:no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6" name="Group 285">
            <a:extLst>
              <a:ext uri="{FF2B5EF4-FFF2-40B4-BE49-F238E27FC236}">
                <a16:creationId xmlns:a16="http://schemas.microsoft.com/office/drawing/2014/main" id="{7CB46DA9-E143-895E-FCAE-553C78F3D1E8}"/>
              </a:ext>
            </a:extLst>
          </p:cNvPr>
          <p:cNvGrpSpPr/>
          <p:nvPr/>
        </p:nvGrpSpPr>
        <p:grpSpPr>
          <a:xfrm>
            <a:off x="4605995" y="5328508"/>
            <a:ext cx="2907326" cy="281215"/>
            <a:chOff x="4805015" y="5061808"/>
            <a:chExt cx="3683400" cy="349493"/>
          </a:xfrm>
        </p:grpSpPr>
        <p:sp>
          <p:nvSpPr>
            <p:cNvPr id="287" name="Rectangle: Rounded Corners 286">
              <a:extLst>
                <a:ext uri="{FF2B5EF4-FFF2-40B4-BE49-F238E27FC236}">
                  <a16:creationId xmlns:a16="http://schemas.microsoft.com/office/drawing/2014/main" id="{C5C87EA1-EA5C-9F7F-9CF3-14F70D4D2EDA}"/>
                </a:ext>
              </a:extLst>
            </p:cNvPr>
            <p:cNvSpPr/>
            <p:nvPr/>
          </p:nvSpPr>
          <p:spPr>
            <a:xfrm>
              <a:off x="4901557" y="5061808"/>
              <a:ext cx="3490316" cy="349493"/>
            </a:xfrm>
            <a:prstGeom prst="roundRect">
              <a:avLst>
                <a:gd name="adj" fmla="val 50000"/>
              </a:avLst>
            </a:prstGeom>
            <a:gradFill>
              <a:gsLst>
                <a:gs pos="3800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8" name="TextBox 287">
              <a:extLst>
                <a:ext uri="{FF2B5EF4-FFF2-40B4-BE49-F238E27FC236}">
                  <a16:creationId xmlns:a16="http://schemas.microsoft.com/office/drawing/2014/main" id="{9214717F-8A10-7D9A-AED9-AB887E43F2F1}"/>
                </a:ext>
              </a:extLst>
            </p:cNvPr>
            <p:cNvSpPr txBox="1"/>
            <p:nvPr/>
          </p:nvSpPr>
          <p:spPr>
            <a:xfrm>
              <a:off x="4805015" y="5067278"/>
              <a:ext cx="3683400"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dirty="0">
                  <a:sym typeface="PT Sans"/>
                </a:rPr>
                <a:t> </a:t>
              </a:r>
              <a:r>
                <a:rPr lang="en-US" sz="1600" dirty="0">
                  <a:sym typeface="PT Sans"/>
                </a:rPr>
                <a:t>Priority</a:t>
              </a:r>
              <a:r>
                <a:rPr lang="en-US" dirty="0">
                  <a:sym typeface="PT Sans"/>
                </a:rPr>
                <a:t> areas of work</a:t>
              </a:r>
            </a:p>
          </p:txBody>
        </p:sp>
      </p:grpSp>
    </p:spTree>
    <p:extLst>
      <p:ext uri="{BB962C8B-B14F-4D97-AF65-F5344CB8AC3E}">
        <p14:creationId xmlns:p14="http://schemas.microsoft.com/office/powerpoint/2010/main" val="315465358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582D104-D1B0-A661-6770-3EF6AEA8609C}"/>
              </a:ext>
            </a:extLst>
          </p:cNvPr>
          <p:cNvPicPr>
            <a:picLocks noChangeAspect="1"/>
          </p:cNvPicPr>
          <p:nvPr/>
        </p:nvPicPr>
        <p:blipFill>
          <a:blip r:embed="rId2"/>
          <a:stretch>
            <a:fillRect/>
          </a:stretch>
        </p:blipFill>
        <p:spPr>
          <a:xfrm>
            <a:off x="0" y="0"/>
            <a:ext cx="12223421" cy="6875674"/>
          </a:xfrm>
          <a:prstGeom prst="rect">
            <a:avLst/>
          </a:prstGeom>
        </p:spPr>
      </p:pic>
    </p:spTree>
    <p:extLst>
      <p:ext uri="{BB962C8B-B14F-4D97-AF65-F5344CB8AC3E}">
        <p14:creationId xmlns:p14="http://schemas.microsoft.com/office/powerpoint/2010/main" val="39041954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TextBox 83">
            <a:extLst>
              <a:ext uri="{FF2B5EF4-FFF2-40B4-BE49-F238E27FC236}">
                <a16:creationId xmlns:a16="http://schemas.microsoft.com/office/drawing/2014/main" id="{03C27147-1B21-4715-6A6A-1660769064E6}"/>
              </a:ext>
            </a:extLst>
          </p:cNvPr>
          <p:cNvSpPr txBox="1"/>
          <p:nvPr/>
        </p:nvSpPr>
        <p:spPr>
          <a:xfrm>
            <a:off x="2300420" y="587873"/>
            <a:ext cx="9891579" cy="502702"/>
          </a:xfrm>
          <a:prstGeom prst="rect">
            <a:avLst/>
          </a:prstGeom>
          <a:noFill/>
        </p:spPr>
        <p:txBody>
          <a:bodyPr wrap="square" rtlCol="0">
            <a:spAutoFit/>
          </a:bodyPr>
          <a:lstStyle/>
          <a:p>
            <a:pPr algn="ctr">
              <a:lnSpc>
                <a:spcPts val="3200"/>
              </a:lnSpc>
            </a:pPr>
            <a:r>
              <a:rPr lang="en-US" sz="3000" b="1" dirty="0" err="1">
                <a:gradFill>
                  <a:gsLst>
                    <a:gs pos="100000">
                      <a:schemeClr val="accent2"/>
                    </a:gs>
                    <a:gs pos="0">
                      <a:schemeClr val="accent1"/>
                    </a:gs>
                  </a:gsLst>
                  <a:lin ang="0" scaled="0"/>
                </a:gradFill>
                <a:latin typeface="PT Sans" panose="020B0503020203020204" pitchFamily="34" charset="0"/>
                <a:ea typeface="PT Sans" panose="020B0503020203020204" pitchFamily="34" charset="0"/>
              </a:rPr>
              <a:t>Porqué</a:t>
            </a:r>
            <a:r>
              <a:rPr lang="en-US" sz="3000" b="1" dirty="0">
                <a:gradFill>
                  <a:gsLst>
                    <a:gs pos="100000">
                      <a:schemeClr val="accent2"/>
                    </a:gs>
                    <a:gs pos="0">
                      <a:schemeClr val="accent1"/>
                    </a:gs>
                  </a:gsLst>
                  <a:lin ang="0" scaled="0"/>
                </a:gradFill>
                <a:latin typeface="PT Sans" panose="020B0503020203020204" pitchFamily="34" charset="0"/>
                <a:ea typeface="PT Sans" panose="020B0503020203020204" pitchFamily="34" charset="0"/>
              </a:rPr>
              <a:t> de </a:t>
            </a:r>
            <a:r>
              <a:rPr lang="en-US" sz="3000" b="1" dirty="0" err="1">
                <a:gradFill>
                  <a:gsLst>
                    <a:gs pos="100000">
                      <a:schemeClr val="accent2"/>
                    </a:gs>
                    <a:gs pos="0">
                      <a:schemeClr val="accent1"/>
                    </a:gs>
                  </a:gsLst>
                  <a:lin ang="0" scaled="0"/>
                </a:gradFill>
                <a:latin typeface="PT Sans" panose="020B0503020203020204" pitchFamily="34" charset="0"/>
                <a:ea typeface="PT Sans" panose="020B0503020203020204" pitchFamily="34" charset="0"/>
              </a:rPr>
              <a:t>trabajar</a:t>
            </a:r>
            <a:r>
              <a:rPr lang="en-US" sz="3000" b="1" dirty="0">
                <a:gradFill>
                  <a:gsLst>
                    <a:gs pos="100000">
                      <a:schemeClr val="accent2"/>
                    </a:gs>
                    <a:gs pos="0">
                      <a:schemeClr val="accent1"/>
                    </a:gs>
                  </a:gsLst>
                  <a:lin ang="0" scaled="0"/>
                </a:gradFill>
                <a:latin typeface="PT Sans" panose="020B0503020203020204" pitchFamily="34" charset="0"/>
                <a:ea typeface="PT Sans" panose="020B0503020203020204" pitchFamily="34" charset="0"/>
              </a:rPr>
              <a:t> </a:t>
            </a:r>
            <a:r>
              <a:rPr lang="en-US" sz="3000" b="1" dirty="0" err="1">
                <a:gradFill>
                  <a:gsLst>
                    <a:gs pos="100000">
                      <a:schemeClr val="accent2"/>
                    </a:gs>
                    <a:gs pos="0">
                      <a:schemeClr val="accent1"/>
                    </a:gs>
                  </a:gsLst>
                  <a:lin ang="0" scaled="0"/>
                </a:gradFill>
                <a:latin typeface="PT Sans" panose="020B0503020203020204" pitchFamily="34" charset="0"/>
                <a:ea typeface="PT Sans" panose="020B0503020203020204" pitchFamily="34" charset="0"/>
              </a:rPr>
              <a:t>acceso</a:t>
            </a:r>
            <a:r>
              <a:rPr lang="en-US" sz="3000" b="1" dirty="0">
                <a:gradFill>
                  <a:gsLst>
                    <a:gs pos="100000">
                      <a:schemeClr val="accent2"/>
                    </a:gs>
                    <a:gs pos="0">
                      <a:schemeClr val="accent1"/>
                    </a:gs>
                  </a:gsLst>
                  <a:lin ang="0" scaled="0"/>
                </a:gradFill>
                <a:latin typeface="PT Sans" panose="020B0503020203020204" pitchFamily="34" charset="0"/>
                <a:ea typeface="PT Sans" panose="020B0503020203020204" pitchFamily="34" charset="0"/>
              </a:rPr>
              <a:t> al </a:t>
            </a:r>
            <a:r>
              <a:rPr lang="en-US" sz="3000" b="1" dirty="0" err="1">
                <a:gradFill>
                  <a:gsLst>
                    <a:gs pos="100000">
                      <a:schemeClr val="accent2"/>
                    </a:gs>
                    <a:gs pos="0">
                      <a:schemeClr val="accent1"/>
                    </a:gs>
                  </a:gsLst>
                  <a:lin ang="0" scaled="0"/>
                </a:gradFill>
                <a:latin typeface="PT Sans" panose="020B0503020203020204" pitchFamily="34" charset="0"/>
                <a:ea typeface="PT Sans" panose="020B0503020203020204" pitchFamily="34" charset="0"/>
              </a:rPr>
              <a:t>comienzo</a:t>
            </a:r>
            <a:r>
              <a:rPr lang="en-US" sz="3000" b="1" dirty="0">
                <a:gradFill>
                  <a:gsLst>
                    <a:gs pos="100000">
                      <a:schemeClr val="accent2"/>
                    </a:gs>
                    <a:gs pos="0">
                      <a:schemeClr val="accent1"/>
                    </a:gs>
                  </a:gsLst>
                  <a:lin ang="0" scaled="0"/>
                </a:gradFill>
                <a:latin typeface="PT Sans" panose="020B0503020203020204" pitchFamily="34" charset="0"/>
                <a:ea typeface="PT Sans" panose="020B0503020203020204" pitchFamily="34" charset="0"/>
              </a:rPr>
              <a:t> del </a:t>
            </a:r>
            <a:r>
              <a:rPr lang="en-US" sz="3000" b="1" dirty="0" err="1">
                <a:gradFill>
                  <a:gsLst>
                    <a:gs pos="100000">
                      <a:schemeClr val="accent2"/>
                    </a:gs>
                    <a:gs pos="0">
                      <a:schemeClr val="accent1"/>
                    </a:gs>
                  </a:gsLst>
                  <a:lin ang="0" scaled="0"/>
                </a:gradFill>
                <a:latin typeface="PT Sans" panose="020B0503020203020204" pitchFamily="34" charset="0"/>
                <a:ea typeface="PT Sans" panose="020B0503020203020204" pitchFamily="34" charset="0"/>
              </a:rPr>
              <a:t>proceso</a:t>
            </a:r>
            <a:r>
              <a:rPr lang="en-US" sz="3000" b="1" dirty="0">
                <a:gradFill>
                  <a:gsLst>
                    <a:gs pos="100000">
                      <a:schemeClr val="accent2"/>
                    </a:gs>
                    <a:gs pos="0">
                      <a:schemeClr val="accent1"/>
                    </a:gs>
                  </a:gsLst>
                  <a:lin ang="0" scaled="0"/>
                </a:gradFill>
                <a:latin typeface="PT Sans" panose="020B0503020203020204" pitchFamily="34" charset="0"/>
                <a:ea typeface="PT Sans" panose="020B0503020203020204" pitchFamily="34" charset="0"/>
              </a:rPr>
              <a:t> de I+D?</a:t>
            </a:r>
          </a:p>
        </p:txBody>
      </p:sp>
      <p:grpSp>
        <p:nvGrpSpPr>
          <p:cNvPr id="136" name="Group 135">
            <a:extLst>
              <a:ext uri="{FF2B5EF4-FFF2-40B4-BE49-F238E27FC236}">
                <a16:creationId xmlns:a16="http://schemas.microsoft.com/office/drawing/2014/main" id="{C5E93A20-6824-8872-C092-2CD1D00B96AA}"/>
              </a:ext>
            </a:extLst>
          </p:cNvPr>
          <p:cNvGrpSpPr/>
          <p:nvPr/>
        </p:nvGrpSpPr>
        <p:grpSpPr>
          <a:xfrm>
            <a:off x="6930786" y="1996082"/>
            <a:ext cx="2078752" cy="449142"/>
            <a:chOff x="6962446" y="1817684"/>
            <a:chExt cx="2078752" cy="449142"/>
          </a:xfrm>
        </p:grpSpPr>
        <p:sp>
          <p:nvSpPr>
            <p:cNvPr id="9" name="CaixaDeTexto 20">
              <a:extLst>
                <a:ext uri="{FF2B5EF4-FFF2-40B4-BE49-F238E27FC236}">
                  <a16:creationId xmlns:a16="http://schemas.microsoft.com/office/drawing/2014/main" id="{3BBBE3E3-FA97-808B-95E6-3A48BD3BAB23}"/>
                </a:ext>
              </a:extLst>
            </p:cNvPr>
            <p:cNvSpPr txBox="1"/>
            <p:nvPr/>
          </p:nvSpPr>
          <p:spPr>
            <a:xfrm>
              <a:off x="6962446" y="1825993"/>
              <a:ext cx="576947" cy="4408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ctr">
              <a:noAutofit/>
            </a:bodyPr>
            <a:lstStyle/>
            <a:p>
              <a:pPr defTabSz="242315" hangingPunct="1">
                <a:defRPr sz="1907">
                  <a:solidFill>
                    <a:srgbClr val="FFFFFF"/>
                  </a:solidFill>
                  <a:latin typeface="Helvetica Light"/>
                  <a:ea typeface="Helvetica Light"/>
                  <a:cs typeface="Helvetica Light"/>
                  <a:sym typeface="Helvetica Light"/>
                </a:defRPr>
              </a:pPr>
              <a:endParaRPr lang="en-US" sz="3600" b="1" dirty="0">
                <a:solidFill>
                  <a:schemeClr val="accent2"/>
                </a:solidFill>
                <a:latin typeface="PT Sans" panose="020B0503020203020204" pitchFamily="34" charset="0"/>
                <a:cs typeface="Arial" panose="020B0604020202020204" pitchFamily="34" charset="0"/>
                <a:sym typeface="Helvetica Light"/>
              </a:endParaRPr>
            </a:p>
          </p:txBody>
        </p:sp>
        <p:sp>
          <p:nvSpPr>
            <p:cNvPr id="10" name="CaixaDeTexto 20">
              <a:extLst>
                <a:ext uri="{FF2B5EF4-FFF2-40B4-BE49-F238E27FC236}">
                  <a16:creationId xmlns:a16="http://schemas.microsoft.com/office/drawing/2014/main" id="{7336E463-2F0A-BD3B-A351-E5859C3250E8}"/>
                </a:ext>
              </a:extLst>
            </p:cNvPr>
            <p:cNvSpPr txBox="1"/>
            <p:nvPr/>
          </p:nvSpPr>
          <p:spPr>
            <a:xfrm>
              <a:off x="7552399" y="1817684"/>
              <a:ext cx="1488799" cy="4408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ctr">
              <a:noAutofit/>
            </a:bodyPr>
            <a:lstStyle/>
            <a:p>
              <a:pPr defTabSz="242315" hangingPunct="1">
                <a:lnSpc>
                  <a:spcPts val="1700"/>
                </a:lnSpc>
                <a:defRPr sz="1907">
                  <a:solidFill>
                    <a:srgbClr val="FFFFFF"/>
                  </a:solidFill>
                  <a:latin typeface="Helvetica Light"/>
                  <a:ea typeface="Helvetica Light"/>
                  <a:cs typeface="Helvetica Light"/>
                  <a:sym typeface="Helvetica Light"/>
                </a:defRPr>
              </a:pPr>
              <a:endParaRPr lang="en-US" sz="1600" b="1" dirty="0">
                <a:solidFill>
                  <a:schemeClr val="accent2"/>
                </a:solidFill>
                <a:latin typeface="PT Sans" panose="020B0503020203020204" pitchFamily="34" charset="0"/>
                <a:cs typeface="Arial" panose="020B0604020202020204" pitchFamily="34" charset="0"/>
                <a:sym typeface="Helvetica Light"/>
              </a:endParaRPr>
            </a:p>
          </p:txBody>
        </p:sp>
      </p:grpSp>
      <p:sp>
        <p:nvSpPr>
          <p:cNvPr id="72" name="CaixaDeTexto 20">
            <a:extLst>
              <a:ext uri="{FF2B5EF4-FFF2-40B4-BE49-F238E27FC236}">
                <a16:creationId xmlns:a16="http://schemas.microsoft.com/office/drawing/2014/main" id="{56D13DFC-9D78-05CD-1B05-DD6C7140E41F}"/>
              </a:ext>
            </a:extLst>
          </p:cNvPr>
          <p:cNvSpPr txBox="1"/>
          <p:nvPr/>
        </p:nvSpPr>
        <p:spPr>
          <a:xfrm>
            <a:off x="9747453" y="2445224"/>
            <a:ext cx="1726100" cy="100647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defTabSz="242315" hangingPunct="1">
              <a:lnSpc>
                <a:spcPts val="1700"/>
              </a:lnSpc>
              <a:defRPr sz="1907">
                <a:solidFill>
                  <a:srgbClr val="FFFFFF"/>
                </a:solidFill>
                <a:latin typeface="Helvetica Light"/>
                <a:ea typeface="Helvetica Light"/>
                <a:cs typeface="Helvetica Light"/>
                <a:sym typeface="Helvetica Light"/>
              </a:defRPr>
            </a:pPr>
            <a:endParaRPr lang="en-US" sz="1600" b="1" dirty="0">
              <a:solidFill>
                <a:schemeClr val="accent1"/>
              </a:solidFill>
              <a:latin typeface="PT Sans" panose="020B0503020203020204" pitchFamily="34" charset="0"/>
              <a:cs typeface="Arial" panose="020B0604020202020204" pitchFamily="34" charset="0"/>
              <a:sym typeface="Helvetica Light"/>
            </a:endParaRPr>
          </a:p>
        </p:txBody>
      </p:sp>
      <p:sp>
        <p:nvSpPr>
          <p:cNvPr id="8" name="TextBox 7">
            <a:extLst>
              <a:ext uri="{FF2B5EF4-FFF2-40B4-BE49-F238E27FC236}">
                <a16:creationId xmlns:a16="http://schemas.microsoft.com/office/drawing/2014/main" id="{DED3C16A-3B5E-BDD3-CB30-2391B7028174}"/>
              </a:ext>
            </a:extLst>
          </p:cNvPr>
          <p:cNvSpPr txBox="1"/>
          <p:nvPr/>
        </p:nvSpPr>
        <p:spPr>
          <a:xfrm>
            <a:off x="2508069" y="1463040"/>
            <a:ext cx="9209314" cy="2831544"/>
          </a:xfrm>
          <a:prstGeom prst="rect">
            <a:avLst/>
          </a:prstGeom>
          <a:noFill/>
        </p:spPr>
        <p:txBody>
          <a:bodyPr wrap="square" rtlCol="0">
            <a:spAutoFit/>
          </a:bodyPr>
          <a:lstStyle/>
          <a:p>
            <a:r>
              <a:rPr lang="en-ES" b="1" dirty="0">
                <a:solidFill>
                  <a:srgbClr val="0070C0"/>
                </a:solidFill>
              </a:rPr>
              <a:t> </a:t>
            </a:r>
            <a:endParaRPr lang="en-ES" sz="1600" b="1" dirty="0">
              <a:solidFill>
                <a:srgbClr val="0070C0"/>
              </a:solidFill>
            </a:endParaRPr>
          </a:p>
          <a:p>
            <a:endParaRPr lang="en-ES" sz="1600" b="1" dirty="0">
              <a:solidFill>
                <a:schemeClr val="accent3"/>
              </a:solidFill>
            </a:endParaRPr>
          </a:p>
          <a:p>
            <a:pPr marL="285750" indent="-285750">
              <a:buFont typeface="Wingdings" pitchFamily="2" charset="2"/>
              <a:buChar char="§"/>
            </a:pPr>
            <a:r>
              <a:rPr lang="en-ES" sz="1600" b="1" dirty="0">
                <a:solidFill>
                  <a:srgbClr val="0070C0"/>
                </a:solidFill>
              </a:rPr>
              <a:t>La mayoriía de productos sanitarios con gran importancia de salud pública han sido originados en universidades.</a:t>
            </a:r>
            <a:endParaRPr lang="en-ES" sz="1600" dirty="0">
              <a:solidFill>
                <a:srgbClr val="0070C0"/>
              </a:solidFill>
            </a:endParaRPr>
          </a:p>
          <a:p>
            <a:pPr marL="285750" indent="-285750">
              <a:buFont typeface="Wingdings" pitchFamily="2" charset="2"/>
              <a:buChar char="§"/>
            </a:pPr>
            <a:endParaRPr lang="en-ES" sz="1600" dirty="0">
              <a:solidFill>
                <a:srgbClr val="0070C0"/>
              </a:solidFill>
            </a:endParaRPr>
          </a:p>
          <a:p>
            <a:pPr marL="285750" indent="-285750">
              <a:buFont typeface="Wingdings" pitchFamily="2" charset="2"/>
              <a:buChar char="§"/>
            </a:pPr>
            <a:r>
              <a:rPr lang="es-ES" sz="1600" b="1" dirty="0">
                <a:solidFill>
                  <a:srgbClr val="0070C0"/>
                </a:solidFill>
              </a:rPr>
              <a:t>Sin embargo, acceso a estos productos suele ser un problema en muchos países en desarrollo: </a:t>
            </a:r>
            <a:r>
              <a:rPr lang="es-ES" sz="1600" dirty="0">
                <a:solidFill>
                  <a:srgbClr val="0070C0"/>
                </a:solidFill>
              </a:rPr>
              <a:t>muchas veces tardan años en llegar. </a:t>
            </a:r>
          </a:p>
          <a:p>
            <a:pPr marL="285750" indent="-285750">
              <a:buFont typeface="Wingdings" pitchFamily="2" charset="2"/>
              <a:buChar char="§"/>
            </a:pPr>
            <a:endParaRPr lang="es-ES" sz="1600" dirty="0">
              <a:solidFill>
                <a:srgbClr val="0070C0"/>
              </a:solidFill>
            </a:endParaRPr>
          </a:p>
          <a:p>
            <a:pPr marL="285750" indent="-285750">
              <a:buFont typeface="Wingdings" pitchFamily="2" charset="2"/>
              <a:buChar char="§"/>
            </a:pPr>
            <a:r>
              <a:rPr lang="es-ES" sz="1600" b="1" dirty="0">
                <a:solidFill>
                  <a:srgbClr val="0070C0"/>
                </a:solidFill>
              </a:rPr>
              <a:t>La asequibilidad suele ser otro gran problema. </a:t>
            </a:r>
            <a:endParaRPr lang="es-ES" sz="1600" dirty="0">
              <a:solidFill>
                <a:srgbClr val="0070C0"/>
              </a:solidFill>
            </a:endParaRPr>
          </a:p>
          <a:p>
            <a:pPr marL="285750" indent="-285750">
              <a:buFont typeface="Wingdings" pitchFamily="2" charset="2"/>
              <a:buChar char="§"/>
            </a:pPr>
            <a:endParaRPr lang="es-ES" sz="1600" dirty="0">
              <a:solidFill>
                <a:srgbClr val="0070C0"/>
              </a:solidFill>
            </a:endParaRPr>
          </a:p>
          <a:p>
            <a:pPr marL="285750" indent="-285750">
              <a:buFont typeface="Wingdings" pitchFamily="2" charset="2"/>
              <a:buChar char="§"/>
            </a:pPr>
            <a:r>
              <a:rPr lang="es-ES" sz="1600" b="1" dirty="0">
                <a:solidFill>
                  <a:srgbClr val="0070C0"/>
                </a:solidFill>
              </a:rPr>
              <a:t>Oportunidad de incluir lenguaje clave en licencias que cambie este panorama.</a:t>
            </a:r>
            <a:endParaRPr lang="en-ES" sz="2400" dirty="0">
              <a:solidFill>
                <a:srgbClr val="0070C0"/>
              </a:solidFill>
            </a:endParaRPr>
          </a:p>
        </p:txBody>
      </p:sp>
    </p:spTree>
    <p:extLst>
      <p:ext uri="{BB962C8B-B14F-4D97-AF65-F5344CB8AC3E}">
        <p14:creationId xmlns:p14="http://schemas.microsoft.com/office/powerpoint/2010/main" val="36932147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070B2B-B5E5-F527-EFEF-F8F211A60EA8}"/>
            </a:ext>
          </a:extLst>
        </p:cNvPr>
        <p:cNvGrpSpPr/>
        <p:nvPr/>
      </p:nvGrpSpPr>
      <p:grpSpPr>
        <a:xfrm>
          <a:off x="0" y="0"/>
          <a:ext cx="0" cy="0"/>
          <a:chOff x="0" y="0"/>
          <a:chExt cx="0" cy="0"/>
        </a:xfrm>
      </p:grpSpPr>
      <p:pic>
        <p:nvPicPr>
          <p:cNvPr id="4" name="Picture 3" descr="A close-up of a hand using a device&#10;&#10;Description automatically generated">
            <a:extLst>
              <a:ext uri="{FF2B5EF4-FFF2-40B4-BE49-F238E27FC236}">
                <a16:creationId xmlns:a16="http://schemas.microsoft.com/office/drawing/2014/main" id="{778BC98D-DF3C-11AF-6570-117F8E6DC55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778826" y="1370296"/>
            <a:ext cx="7772400" cy="4117408"/>
          </a:xfrm>
          <a:prstGeom prst="rect">
            <a:avLst/>
          </a:prstGeom>
        </p:spPr>
      </p:pic>
    </p:spTree>
    <p:extLst>
      <p:ext uri="{BB962C8B-B14F-4D97-AF65-F5344CB8AC3E}">
        <p14:creationId xmlns:p14="http://schemas.microsoft.com/office/powerpoint/2010/main" val="268860753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Rectangle 63">
            <a:extLst>
              <a:ext uri="{FF2B5EF4-FFF2-40B4-BE49-F238E27FC236}">
                <a16:creationId xmlns:a16="http://schemas.microsoft.com/office/drawing/2014/main" id="{639F0B59-3E24-F135-1827-17A1BB130716}"/>
              </a:ext>
            </a:extLst>
          </p:cNvPr>
          <p:cNvSpPr/>
          <p:nvPr/>
        </p:nvSpPr>
        <p:spPr>
          <a:xfrm>
            <a:off x="4760546" y="2513148"/>
            <a:ext cx="2615610" cy="3641147"/>
          </a:xfrm>
          <a:prstGeom prst="rect">
            <a:avLst/>
          </a:prstGeom>
          <a:solidFill>
            <a:schemeClr val="accent4">
              <a:lumMod val="60000"/>
              <a:lumOff val="40000"/>
            </a:schemeClr>
          </a:solidFill>
          <a:ln w="190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 Placeholder 1">
            <a:extLst>
              <a:ext uri="{FF2B5EF4-FFF2-40B4-BE49-F238E27FC236}">
                <a16:creationId xmlns:a16="http://schemas.microsoft.com/office/drawing/2014/main" id="{1FBE7545-585B-33CC-0579-D63B761CC697}"/>
              </a:ext>
            </a:extLst>
          </p:cNvPr>
          <p:cNvSpPr>
            <a:spLocks noGrp="1"/>
          </p:cNvSpPr>
          <p:nvPr>
            <p:ph type="body" sz="quarter" idx="15"/>
          </p:nvPr>
        </p:nvSpPr>
        <p:spPr/>
        <p:txBody>
          <a:bodyPr/>
          <a:lstStyle/>
          <a:p>
            <a:pPr marL="0" indent="0" algn="ctr">
              <a:buNone/>
            </a:pPr>
            <a:r>
              <a:rPr lang="en-US" sz="3200" b="1" dirty="0" err="1">
                <a:solidFill>
                  <a:schemeClr val="bg2"/>
                </a:solidFill>
                <a:latin typeface="PT Sans" panose="020B0503020203020204" pitchFamily="34" charset="0"/>
              </a:rPr>
              <a:t>Cláusula</a:t>
            </a:r>
            <a:r>
              <a:rPr lang="en-US" sz="3200" b="1" dirty="0">
                <a:solidFill>
                  <a:schemeClr val="bg2"/>
                </a:solidFill>
                <a:latin typeface="PT Sans" panose="020B0503020203020204" pitchFamily="34" charset="0"/>
              </a:rPr>
              <a:t> de </a:t>
            </a:r>
            <a:r>
              <a:rPr lang="en-US" sz="3200" b="1" dirty="0" err="1">
                <a:solidFill>
                  <a:schemeClr val="bg2"/>
                </a:solidFill>
                <a:latin typeface="PT Sans" panose="020B0503020203020204" pitchFamily="34" charset="0"/>
              </a:rPr>
              <a:t>Acceso</a:t>
            </a:r>
            <a:r>
              <a:rPr lang="en-US" sz="3200" b="1" dirty="0">
                <a:solidFill>
                  <a:schemeClr val="bg2"/>
                </a:solidFill>
                <a:latin typeface="PT Sans" panose="020B0503020203020204" pitchFamily="34" charset="0"/>
              </a:rPr>
              <a:t> </a:t>
            </a:r>
            <a:r>
              <a:rPr lang="en-US" sz="3200" b="1" dirty="0" err="1">
                <a:solidFill>
                  <a:schemeClr val="bg2"/>
                </a:solidFill>
                <a:latin typeface="PT Sans" panose="020B0503020203020204" pitchFamily="34" charset="0"/>
              </a:rPr>
              <a:t>Asequible</a:t>
            </a:r>
            <a:endParaRPr lang="en-CH" dirty="0"/>
          </a:p>
        </p:txBody>
      </p:sp>
      <p:sp>
        <p:nvSpPr>
          <p:cNvPr id="23" name="Rectangle 22">
            <a:extLst>
              <a:ext uri="{FF2B5EF4-FFF2-40B4-BE49-F238E27FC236}">
                <a16:creationId xmlns:a16="http://schemas.microsoft.com/office/drawing/2014/main" id="{2D15CA0F-AC9D-DF32-D02C-8BB36758DD64}"/>
              </a:ext>
            </a:extLst>
          </p:cNvPr>
          <p:cNvSpPr/>
          <p:nvPr/>
        </p:nvSpPr>
        <p:spPr>
          <a:xfrm flipH="1">
            <a:off x="568842" y="3043747"/>
            <a:ext cx="11054314" cy="488763"/>
          </a:xfrm>
          <a:prstGeom prst="rect">
            <a:avLst/>
          </a:prstGeom>
          <a:gradFill>
            <a:gsLst>
              <a:gs pos="0">
                <a:srgbClr val="283583"/>
              </a:gs>
              <a:gs pos="100000">
                <a:srgbClr val="27AAE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Diagonal Corners Rounded 36">
            <a:extLst>
              <a:ext uri="{FF2B5EF4-FFF2-40B4-BE49-F238E27FC236}">
                <a16:creationId xmlns:a16="http://schemas.microsoft.com/office/drawing/2014/main" id="{DF87AA07-D470-0F7B-B2CF-A22DF9D3D94A}"/>
              </a:ext>
            </a:extLst>
          </p:cNvPr>
          <p:cNvSpPr/>
          <p:nvPr/>
        </p:nvSpPr>
        <p:spPr>
          <a:xfrm flipH="1" flipV="1">
            <a:off x="568842" y="5847477"/>
            <a:ext cx="11054314" cy="526453"/>
          </a:xfrm>
          <a:prstGeom prst="round2DiagRect">
            <a:avLst>
              <a:gd name="adj1" fmla="val 44751"/>
              <a:gd name="adj2" fmla="val 0"/>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Arrow: Right 47">
            <a:extLst>
              <a:ext uri="{FF2B5EF4-FFF2-40B4-BE49-F238E27FC236}">
                <a16:creationId xmlns:a16="http://schemas.microsoft.com/office/drawing/2014/main" id="{7633A269-E43D-97A3-47C8-F46E1AB7537A}"/>
              </a:ext>
            </a:extLst>
          </p:cNvPr>
          <p:cNvSpPr/>
          <p:nvPr/>
        </p:nvSpPr>
        <p:spPr>
          <a:xfrm>
            <a:off x="0" y="1802724"/>
            <a:ext cx="12192000" cy="488763"/>
          </a:xfrm>
          <a:prstGeom prst="rightArrow">
            <a:avLst>
              <a:gd name="adj1" fmla="val 100000"/>
              <a:gd name="adj2" fmla="val 54160"/>
            </a:avLst>
          </a:prstGeom>
          <a:gradFill>
            <a:gsLst>
              <a:gs pos="0">
                <a:srgbClr val="283583"/>
              </a:gs>
              <a:gs pos="100000">
                <a:srgbClr val="27AAE1"/>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7AE1CC1C-CD9D-5925-7560-4D7120034FC1}"/>
              </a:ext>
            </a:extLst>
          </p:cNvPr>
          <p:cNvSpPr txBox="1"/>
          <p:nvPr/>
        </p:nvSpPr>
        <p:spPr>
          <a:xfrm>
            <a:off x="501459" y="1938138"/>
            <a:ext cx="2615609" cy="452432"/>
          </a:xfrm>
          <a:prstGeom prst="rect">
            <a:avLst/>
          </a:prstGeom>
          <a:noFill/>
        </p:spPr>
        <p:txBody>
          <a:bodyPr wrap="square" rtlCol="0">
            <a:spAutoFit/>
          </a:bodyPr>
          <a:lstStyle/>
          <a:p>
            <a:pPr>
              <a:lnSpc>
                <a:spcPts val="1400"/>
              </a:lnSpc>
            </a:pPr>
            <a:r>
              <a:rPr lang="en-US" sz="1400" b="1" dirty="0" err="1">
                <a:solidFill>
                  <a:schemeClr val="bg1"/>
                </a:solidFill>
                <a:latin typeface="PT Sans" panose="020B0503020203020204" pitchFamily="34" charset="0"/>
                <a:ea typeface="PT Sans" panose="020B0503020203020204" pitchFamily="34" charset="0"/>
              </a:rPr>
              <a:t>Tecnología</a:t>
            </a:r>
            <a:r>
              <a:rPr lang="en-US" sz="1400" b="1" dirty="0">
                <a:solidFill>
                  <a:schemeClr val="bg1"/>
                </a:solidFill>
                <a:latin typeface="PT Sans" panose="020B0503020203020204" pitchFamily="34" charset="0"/>
                <a:ea typeface="PT Sans" panose="020B0503020203020204" pitchFamily="34" charset="0"/>
              </a:rPr>
              <a:t> </a:t>
            </a:r>
            <a:r>
              <a:rPr lang="en-US" sz="1400" b="1" dirty="0" err="1">
                <a:solidFill>
                  <a:schemeClr val="bg1"/>
                </a:solidFill>
                <a:latin typeface="PT Sans" panose="020B0503020203020204" pitchFamily="34" charset="0"/>
                <a:ea typeface="PT Sans" panose="020B0503020203020204" pitchFamily="34" charset="0"/>
              </a:rPr>
              <a:t>en</a:t>
            </a:r>
            <a:r>
              <a:rPr lang="en-US" sz="1400" b="1" dirty="0">
                <a:solidFill>
                  <a:schemeClr val="bg1"/>
                </a:solidFill>
                <a:latin typeface="PT Sans" panose="020B0503020203020204" pitchFamily="34" charset="0"/>
                <a:ea typeface="PT Sans" panose="020B0503020203020204" pitchFamily="34" charset="0"/>
              </a:rPr>
              <a:t> </a:t>
            </a:r>
            <a:r>
              <a:rPr lang="en-US" sz="1400" b="1" dirty="0" err="1">
                <a:solidFill>
                  <a:schemeClr val="bg1"/>
                </a:solidFill>
                <a:latin typeface="PT Sans" panose="020B0503020203020204" pitchFamily="34" charset="0"/>
                <a:ea typeface="PT Sans" panose="020B0503020203020204" pitchFamily="34" charset="0"/>
              </a:rPr>
              <a:t>fase</a:t>
            </a:r>
            <a:r>
              <a:rPr lang="en-US" sz="1400" b="1" dirty="0">
                <a:solidFill>
                  <a:schemeClr val="bg1"/>
                </a:solidFill>
                <a:latin typeface="PT Sans" panose="020B0503020203020204" pitchFamily="34" charset="0"/>
                <a:ea typeface="PT Sans" panose="020B0503020203020204" pitchFamily="34" charset="0"/>
              </a:rPr>
              <a:t> </a:t>
            </a:r>
            <a:r>
              <a:rPr lang="en-US" sz="1400" b="1" dirty="0" err="1">
                <a:solidFill>
                  <a:schemeClr val="bg1"/>
                </a:solidFill>
                <a:latin typeface="PT Sans" panose="020B0503020203020204" pitchFamily="34" charset="0"/>
                <a:ea typeface="PT Sans" panose="020B0503020203020204" pitchFamily="34" charset="0"/>
              </a:rPr>
              <a:t>inicial</a:t>
            </a:r>
            <a:r>
              <a:rPr lang="en-US" sz="1400" b="1" dirty="0">
                <a:solidFill>
                  <a:schemeClr val="bg1"/>
                </a:solidFill>
                <a:latin typeface="PT Sans" panose="020B0503020203020204" pitchFamily="34" charset="0"/>
                <a:ea typeface="PT Sans" panose="020B0503020203020204" pitchFamily="34" charset="0"/>
              </a:rPr>
              <a:t> de </a:t>
            </a:r>
            <a:r>
              <a:rPr lang="en-US" sz="1400" b="1" dirty="0" err="1">
                <a:solidFill>
                  <a:schemeClr val="bg1"/>
                </a:solidFill>
                <a:latin typeface="PT Sans" panose="020B0503020203020204" pitchFamily="34" charset="0"/>
                <a:ea typeface="PT Sans" panose="020B0503020203020204" pitchFamily="34" charset="0"/>
              </a:rPr>
              <a:t>desarrollo</a:t>
            </a:r>
            <a:endParaRPr lang="en-US" sz="1400" dirty="0">
              <a:solidFill>
                <a:schemeClr val="bg1"/>
              </a:solidFill>
              <a:latin typeface="PT Sans" panose="020B0503020203020204" pitchFamily="34" charset="0"/>
              <a:ea typeface="PT Sans" panose="020B0503020203020204" pitchFamily="34" charset="0"/>
            </a:endParaRPr>
          </a:p>
        </p:txBody>
      </p:sp>
      <p:sp>
        <p:nvSpPr>
          <p:cNvPr id="40" name="TextBox 39">
            <a:extLst>
              <a:ext uri="{FF2B5EF4-FFF2-40B4-BE49-F238E27FC236}">
                <a16:creationId xmlns:a16="http://schemas.microsoft.com/office/drawing/2014/main" id="{5DA2E943-D02B-CA3E-92E8-2AD1D52EF4A7}"/>
              </a:ext>
            </a:extLst>
          </p:cNvPr>
          <p:cNvSpPr txBox="1"/>
          <p:nvPr/>
        </p:nvSpPr>
        <p:spPr>
          <a:xfrm>
            <a:off x="9464918" y="1938138"/>
            <a:ext cx="2225622" cy="279500"/>
          </a:xfrm>
          <a:prstGeom prst="rect">
            <a:avLst/>
          </a:prstGeom>
          <a:noFill/>
        </p:spPr>
        <p:txBody>
          <a:bodyPr wrap="square" rtlCol="0">
            <a:spAutoFit/>
          </a:bodyPr>
          <a:lstStyle/>
          <a:p>
            <a:pPr algn="r">
              <a:lnSpc>
                <a:spcPts val="1400"/>
              </a:lnSpc>
            </a:pPr>
            <a:r>
              <a:rPr lang="en-US" sz="1400" b="1" dirty="0" err="1">
                <a:solidFill>
                  <a:schemeClr val="bg1"/>
                </a:solidFill>
                <a:latin typeface="PT Sans" panose="020B0503020203020204" pitchFamily="34" charset="0"/>
                <a:ea typeface="PT Sans" panose="020B0503020203020204" pitchFamily="34" charset="0"/>
              </a:rPr>
              <a:t>Aprobación</a:t>
            </a:r>
            <a:r>
              <a:rPr lang="en-US" sz="1400" b="1" dirty="0">
                <a:solidFill>
                  <a:schemeClr val="bg1"/>
                </a:solidFill>
                <a:latin typeface="PT Sans" panose="020B0503020203020204" pitchFamily="34" charset="0"/>
                <a:ea typeface="PT Sans" panose="020B0503020203020204" pitchFamily="34" charset="0"/>
              </a:rPr>
              <a:t> </a:t>
            </a:r>
            <a:r>
              <a:rPr lang="en-US" sz="1400" b="1" dirty="0" err="1">
                <a:solidFill>
                  <a:schemeClr val="bg1"/>
                </a:solidFill>
                <a:latin typeface="PT Sans" panose="020B0503020203020204" pitchFamily="34" charset="0"/>
                <a:ea typeface="PT Sans" panose="020B0503020203020204" pitchFamily="34" charset="0"/>
              </a:rPr>
              <a:t>Regulatoria</a:t>
            </a:r>
            <a:endParaRPr lang="en-US" sz="1400" dirty="0">
              <a:solidFill>
                <a:schemeClr val="bg1"/>
              </a:solidFill>
              <a:latin typeface="PT Sans" panose="020B0503020203020204" pitchFamily="34" charset="0"/>
              <a:ea typeface="PT Sans" panose="020B0503020203020204" pitchFamily="34" charset="0"/>
            </a:endParaRPr>
          </a:p>
        </p:txBody>
      </p:sp>
      <p:grpSp>
        <p:nvGrpSpPr>
          <p:cNvPr id="47" name="Group 46">
            <a:extLst>
              <a:ext uri="{FF2B5EF4-FFF2-40B4-BE49-F238E27FC236}">
                <a16:creationId xmlns:a16="http://schemas.microsoft.com/office/drawing/2014/main" id="{33A30A2D-D948-A05A-DC92-3155EC3690CF}"/>
              </a:ext>
            </a:extLst>
          </p:cNvPr>
          <p:cNvGrpSpPr/>
          <p:nvPr/>
        </p:nvGrpSpPr>
        <p:grpSpPr>
          <a:xfrm>
            <a:off x="5928209" y="1882058"/>
            <a:ext cx="335580" cy="335580"/>
            <a:chOff x="12646197" y="862187"/>
            <a:chExt cx="335580" cy="335580"/>
          </a:xfrm>
        </p:grpSpPr>
        <p:sp>
          <p:nvSpPr>
            <p:cNvPr id="46" name="Oval 45">
              <a:extLst>
                <a:ext uri="{FF2B5EF4-FFF2-40B4-BE49-F238E27FC236}">
                  <a16:creationId xmlns:a16="http://schemas.microsoft.com/office/drawing/2014/main" id="{67392382-83DE-0178-893F-910B6DB7722F}"/>
                </a:ext>
              </a:extLst>
            </p:cNvPr>
            <p:cNvSpPr/>
            <p:nvPr/>
          </p:nvSpPr>
          <p:spPr>
            <a:xfrm>
              <a:off x="12646197" y="862187"/>
              <a:ext cx="335580" cy="33558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Group 40">
              <a:extLst>
                <a:ext uri="{FF2B5EF4-FFF2-40B4-BE49-F238E27FC236}">
                  <a16:creationId xmlns:a16="http://schemas.microsoft.com/office/drawing/2014/main" id="{3AC23170-FBCD-DF36-FF9E-A26F45E12008}"/>
                </a:ext>
              </a:extLst>
            </p:cNvPr>
            <p:cNvGrpSpPr/>
            <p:nvPr/>
          </p:nvGrpSpPr>
          <p:grpSpPr>
            <a:xfrm>
              <a:off x="12713610" y="943679"/>
              <a:ext cx="213262" cy="183912"/>
              <a:chOff x="5905500" y="3267075"/>
              <a:chExt cx="380832" cy="328421"/>
            </a:xfrm>
            <a:solidFill>
              <a:schemeClr val="accent1"/>
            </a:solidFill>
          </p:grpSpPr>
          <p:sp>
            <p:nvSpPr>
              <p:cNvPr id="42" name="Freeform: Shape 41">
                <a:extLst>
                  <a:ext uri="{FF2B5EF4-FFF2-40B4-BE49-F238E27FC236}">
                    <a16:creationId xmlns:a16="http://schemas.microsoft.com/office/drawing/2014/main" id="{5E1A83A2-00D3-9E79-AAAB-09FBB4E6B1A9}"/>
                  </a:ext>
                </a:extLst>
              </p:cNvPr>
              <p:cNvSpPr/>
              <p:nvPr/>
            </p:nvSpPr>
            <p:spPr>
              <a:xfrm>
                <a:off x="5905500" y="3267075"/>
                <a:ext cx="220527" cy="328421"/>
              </a:xfrm>
              <a:custGeom>
                <a:avLst/>
                <a:gdLst>
                  <a:gd name="connsiteX0" fmla="*/ 51054 w 220527"/>
                  <a:gd name="connsiteY0" fmla="*/ 2191 h 328421"/>
                  <a:gd name="connsiteX1" fmla="*/ 2191 w 220527"/>
                  <a:gd name="connsiteY1" fmla="*/ 51054 h 328421"/>
                  <a:gd name="connsiteX2" fmla="*/ 0 w 220527"/>
                  <a:gd name="connsiteY2" fmla="*/ 56293 h 328421"/>
                  <a:gd name="connsiteX3" fmla="*/ 2191 w 220527"/>
                  <a:gd name="connsiteY3" fmla="*/ 61532 h 328421"/>
                  <a:gd name="connsiteX4" fmla="*/ 104870 w 220527"/>
                  <a:gd name="connsiteY4" fmla="*/ 164211 h 328421"/>
                  <a:gd name="connsiteX5" fmla="*/ 2191 w 220527"/>
                  <a:gd name="connsiteY5" fmla="*/ 266891 h 328421"/>
                  <a:gd name="connsiteX6" fmla="*/ 0 w 220527"/>
                  <a:gd name="connsiteY6" fmla="*/ 272129 h 328421"/>
                  <a:gd name="connsiteX7" fmla="*/ 2191 w 220527"/>
                  <a:gd name="connsiteY7" fmla="*/ 277368 h 328421"/>
                  <a:gd name="connsiteX8" fmla="*/ 51054 w 220527"/>
                  <a:gd name="connsiteY8" fmla="*/ 326231 h 328421"/>
                  <a:gd name="connsiteX9" fmla="*/ 56293 w 220527"/>
                  <a:gd name="connsiteY9" fmla="*/ 328422 h 328421"/>
                  <a:gd name="connsiteX10" fmla="*/ 61532 w 220527"/>
                  <a:gd name="connsiteY10" fmla="*/ 326231 h 328421"/>
                  <a:gd name="connsiteX11" fmla="*/ 218313 w 220527"/>
                  <a:gd name="connsiteY11" fmla="*/ 169450 h 328421"/>
                  <a:gd name="connsiteX12" fmla="*/ 218313 w 220527"/>
                  <a:gd name="connsiteY12" fmla="*/ 158877 h 328421"/>
                  <a:gd name="connsiteX13" fmla="*/ 164973 w 220527"/>
                  <a:gd name="connsiteY13" fmla="*/ 105537 h 328421"/>
                  <a:gd name="connsiteX14" fmla="*/ 154400 w 220527"/>
                  <a:gd name="connsiteY14" fmla="*/ 105537 h 328421"/>
                  <a:gd name="connsiteX15" fmla="*/ 154400 w 220527"/>
                  <a:gd name="connsiteY15" fmla="*/ 116015 h 328421"/>
                  <a:gd name="connsiteX16" fmla="*/ 202502 w 220527"/>
                  <a:gd name="connsiteY16" fmla="*/ 164116 h 328421"/>
                  <a:gd name="connsiteX17" fmla="*/ 56198 w 220527"/>
                  <a:gd name="connsiteY17" fmla="*/ 310420 h 328421"/>
                  <a:gd name="connsiteX18" fmla="*/ 17907 w 220527"/>
                  <a:gd name="connsiteY18" fmla="*/ 272129 h 328421"/>
                  <a:gd name="connsiteX19" fmla="*/ 120587 w 220527"/>
                  <a:gd name="connsiteY19" fmla="*/ 169450 h 328421"/>
                  <a:gd name="connsiteX20" fmla="*/ 120587 w 220527"/>
                  <a:gd name="connsiteY20" fmla="*/ 158877 h 328421"/>
                  <a:gd name="connsiteX21" fmla="*/ 18002 w 220527"/>
                  <a:gd name="connsiteY21" fmla="*/ 56293 h 328421"/>
                  <a:gd name="connsiteX22" fmla="*/ 56293 w 220527"/>
                  <a:gd name="connsiteY22" fmla="*/ 17907 h 328421"/>
                  <a:gd name="connsiteX23" fmla="*/ 113538 w 220527"/>
                  <a:gd name="connsiteY23" fmla="*/ 75152 h 328421"/>
                  <a:gd name="connsiteX24" fmla="*/ 124016 w 220527"/>
                  <a:gd name="connsiteY24" fmla="*/ 75152 h 328421"/>
                  <a:gd name="connsiteX25" fmla="*/ 124016 w 220527"/>
                  <a:gd name="connsiteY25" fmla="*/ 64675 h 328421"/>
                  <a:gd name="connsiteX26" fmla="*/ 61532 w 220527"/>
                  <a:gd name="connsiteY26" fmla="*/ 2191 h 328421"/>
                  <a:gd name="connsiteX27" fmla="*/ 56293 w 220527"/>
                  <a:gd name="connsiteY27" fmla="*/ 0 h 328421"/>
                  <a:gd name="connsiteX28" fmla="*/ 51054 w 220527"/>
                  <a:gd name="connsiteY28" fmla="*/ 2191 h 328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0527" h="328421">
                    <a:moveTo>
                      <a:pt x="51054" y="2191"/>
                    </a:moveTo>
                    <a:lnTo>
                      <a:pt x="2191" y="51054"/>
                    </a:lnTo>
                    <a:cubicBezTo>
                      <a:pt x="762" y="52483"/>
                      <a:pt x="0" y="54293"/>
                      <a:pt x="0" y="56293"/>
                    </a:cubicBezTo>
                    <a:cubicBezTo>
                      <a:pt x="0" y="58293"/>
                      <a:pt x="762" y="60198"/>
                      <a:pt x="2191" y="61532"/>
                    </a:cubicBezTo>
                    <a:lnTo>
                      <a:pt x="104870" y="164211"/>
                    </a:lnTo>
                    <a:lnTo>
                      <a:pt x="2191" y="266891"/>
                    </a:lnTo>
                    <a:cubicBezTo>
                      <a:pt x="762" y="268319"/>
                      <a:pt x="0" y="270224"/>
                      <a:pt x="0" y="272129"/>
                    </a:cubicBezTo>
                    <a:cubicBezTo>
                      <a:pt x="0" y="274034"/>
                      <a:pt x="762" y="276035"/>
                      <a:pt x="2191" y="277368"/>
                    </a:cubicBezTo>
                    <a:lnTo>
                      <a:pt x="51054" y="326231"/>
                    </a:lnTo>
                    <a:cubicBezTo>
                      <a:pt x="52483" y="327660"/>
                      <a:pt x="54388" y="328422"/>
                      <a:pt x="56293" y="328422"/>
                    </a:cubicBezTo>
                    <a:cubicBezTo>
                      <a:pt x="58198" y="328422"/>
                      <a:pt x="60103" y="327660"/>
                      <a:pt x="61532" y="326231"/>
                    </a:cubicBezTo>
                    <a:lnTo>
                      <a:pt x="218313" y="169450"/>
                    </a:lnTo>
                    <a:cubicBezTo>
                      <a:pt x="221266" y="166497"/>
                      <a:pt x="221266" y="161830"/>
                      <a:pt x="218313" y="158877"/>
                    </a:cubicBezTo>
                    <a:lnTo>
                      <a:pt x="164973" y="105537"/>
                    </a:lnTo>
                    <a:cubicBezTo>
                      <a:pt x="162020" y="102680"/>
                      <a:pt x="157353" y="102680"/>
                      <a:pt x="154400" y="105537"/>
                    </a:cubicBezTo>
                    <a:cubicBezTo>
                      <a:pt x="151448" y="108395"/>
                      <a:pt x="151448" y="113157"/>
                      <a:pt x="154400" y="116015"/>
                    </a:cubicBezTo>
                    <a:lnTo>
                      <a:pt x="202502" y="164116"/>
                    </a:lnTo>
                    <a:lnTo>
                      <a:pt x="56198" y="310420"/>
                    </a:lnTo>
                    <a:lnTo>
                      <a:pt x="17907" y="272129"/>
                    </a:lnTo>
                    <a:lnTo>
                      <a:pt x="120587" y="169450"/>
                    </a:lnTo>
                    <a:cubicBezTo>
                      <a:pt x="123539" y="166497"/>
                      <a:pt x="123539" y="161830"/>
                      <a:pt x="120587" y="158877"/>
                    </a:cubicBezTo>
                    <a:lnTo>
                      <a:pt x="18002" y="56293"/>
                    </a:lnTo>
                    <a:lnTo>
                      <a:pt x="56293" y="17907"/>
                    </a:lnTo>
                    <a:lnTo>
                      <a:pt x="113538" y="75152"/>
                    </a:lnTo>
                    <a:cubicBezTo>
                      <a:pt x="116396" y="78105"/>
                      <a:pt x="121158" y="78105"/>
                      <a:pt x="124016" y="75152"/>
                    </a:cubicBezTo>
                    <a:cubicBezTo>
                      <a:pt x="126873" y="72200"/>
                      <a:pt x="126873" y="67532"/>
                      <a:pt x="124016" y="64675"/>
                    </a:cubicBezTo>
                    <a:lnTo>
                      <a:pt x="61532" y="2191"/>
                    </a:lnTo>
                    <a:cubicBezTo>
                      <a:pt x="60103" y="762"/>
                      <a:pt x="58198" y="0"/>
                      <a:pt x="56293" y="0"/>
                    </a:cubicBezTo>
                    <a:cubicBezTo>
                      <a:pt x="54388" y="0"/>
                      <a:pt x="52483" y="762"/>
                      <a:pt x="51054" y="2191"/>
                    </a:cubicBezTo>
                  </a:path>
                </a:pathLst>
              </a:custGeom>
              <a:grp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B8EEC44E-776D-461E-95C2-D1EAF20FA073}"/>
                  </a:ext>
                </a:extLst>
              </p:cNvPr>
              <p:cNvSpPr/>
              <p:nvPr/>
            </p:nvSpPr>
            <p:spPr>
              <a:xfrm>
                <a:off x="6038088" y="3350799"/>
                <a:ext cx="14858" cy="14859"/>
              </a:xfrm>
              <a:custGeom>
                <a:avLst/>
                <a:gdLst>
                  <a:gd name="connsiteX0" fmla="*/ 2191 w 14858"/>
                  <a:gd name="connsiteY0" fmla="*/ 2191 h 14859"/>
                  <a:gd name="connsiteX1" fmla="*/ 0 w 14858"/>
                  <a:gd name="connsiteY1" fmla="*/ 7429 h 14859"/>
                  <a:gd name="connsiteX2" fmla="*/ 2191 w 14858"/>
                  <a:gd name="connsiteY2" fmla="*/ 12668 h 14859"/>
                  <a:gd name="connsiteX3" fmla="*/ 7429 w 14858"/>
                  <a:gd name="connsiteY3" fmla="*/ 14859 h 14859"/>
                  <a:gd name="connsiteX4" fmla="*/ 12668 w 14858"/>
                  <a:gd name="connsiteY4" fmla="*/ 12668 h 14859"/>
                  <a:gd name="connsiteX5" fmla="*/ 14859 w 14858"/>
                  <a:gd name="connsiteY5" fmla="*/ 7429 h 14859"/>
                  <a:gd name="connsiteX6" fmla="*/ 12668 w 14858"/>
                  <a:gd name="connsiteY6" fmla="*/ 2191 h 14859"/>
                  <a:gd name="connsiteX7" fmla="*/ 7429 w 14858"/>
                  <a:gd name="connsiteY7" fmla="*/ 0 h 14859"/>
                  <a:gd name="connsiteX8" fmla="*/ 2191 w 14858"/>
                  <a:gd name="connsiteY8" fmla="*/ 2191 h 1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58" h="14859">
                    <a:moveTo>
                      <a:pt x="2191" y="2191"/>
                    </a:moveTo>
                    <a:cubicBezTo>
                      <a:pt x="857" y="3620"/>
                      <a:pt x="0" y="5524"/>
                      <a:pt x="0" y="7429"/>
                    </a:cubicBezTo>
                    <a:cubicBezTo>
                      <a:pt x="0" y="9335"/>
                      <a:pt x="762" y="11335"/>
                      <a:pt x="2191" y="12668"/>
                    </a:cubicBezTo>
                    <a:cubicBezTo>
                      <a:pt x="3620" y="14097"/>
                      <a:pt x="5524" y="14859"/>
                      <a:pt x="7429" y="14859"/>
                    </a:cubicBezTo>
                    <a:cubicBezTo>
                      <a:pt x="9334" y="14859"/>
                      <a:pt x="11335" y="14097"/>
                      <a:pt x="12668" y="12668"/>
                    </a:cubicBezTo>
                    <a:cubicBezTo>
                      <a:pt x="14002" y="11240"/>
                      <a:pt x="14859" y="9335"/>
                      <a:pt x="14859" y="7429"/>
                    </a:cubicBezTo>
                    <a:cubicBezTo>
                      <a:pt x="14859" y="5524"/>
                      <a:pt x="14097" y="3524"/>
                      <a:pt x="12668" y="2191"/>
                    </a:cubicBezTo>
                    <a:cubicBezTo>
                      <a:pt x="11240" y="857"/>
                      <a:pt x="9334" y="0"/>
                      <a:pt x="7429" y="0"/>
                    </a:cubicBezTo>
                    <a:cubicBezTo>
                      <a:pt x="5524" y="0"/>
                      <a:pt x="3524" y="762"/>
                      <a:pt x="2191" y="2191"/>
                    </a:cubicBezTo>
                  </a:path>
                </a:pathLst>
              </a:custGeom>
              <a:grp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EF420D29-D5A2-3C23-492A-01D730A9744C}"/>
                  </a:ext>
                </a:extLst>
              </p:cNvPr>
              <p:cNvSpPr/>
              <p:nvPr/>
            </p:nvSpPr>
            <p:spPr>
              <a:xfrm>
                <a:off x="6153483" y="3504056"/>
                <a:ext cx="14763" cy="14954"/>
              </a:xfrm>
              <a:custGeom>
                <a:avLst/>
                <a:gdLst>
                  <a:gd name="connsiteX0" fmla="*/ 2143 w 14763"/>
                  <a:gd name="connsiteY0" fmla="*/ 2191 h 14954"/>
                  <a:gd name="connsiteX1" fmla="*/ 2143 w 14763"/>
                  <a:gd name="connsiteY1" fmla="*/ 2191 h 14954"/>
                  <a:gd name="connsiteX2" fmla="*/ 2143 w 14763"/>
                  <a:gd name="connsiteY2" fmla="*/ 12764 h 14954"/>
                  <a:gd name="connsiteX3" fmla="*/ 7382 w 14763"/>
                  <a:gd name="connsiteY3" fmla="*/ 14954 h 14954"/>
                  <a:gd name="connsiteX4" fmla="*/ 12621 w 14763"/>
                  <a:gd name="connsiteY4" fmla="*/ 12764 h 14954"/>
                  <a:gd name="connsiteX5" fmla="*/ 12621 w 14763"/>
                  <a:gd name="connsiteY5" fmla="*/ 12764 h 14954"/>
                  <a:gd name="connsiteX6" fmla="*/ 12621 w 14763"/>
                  <a:gd name="connsiteY6" fmla="*/ 2191 h 14954"/>
                  <a:gd name="connsiteX7" fmla="*/ 7382 w 14763"/>
                  <a:gd name="connsiteY7" fmla="*/ 0 h 14954"/>
                  <a:gd name="connsiteX8" fmla="*/ 2143 w 14763"/>
                  <a:gd name="connsiteY8" fmla="*/ 2191 h 1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3" h="14954">
                    <a:moveTo>
                      <a:pt x="2143" y="2191"/>
                    </a:moveTo>
                    <a:lnTo>
                      <a:pt x="2143" y="2191"/>
                    </a:lnTo>
                    <a:cubicBezTo>
                      <a:pt x="-714" y="5144"/>
                      <a:pt x="-714" y="9906"/>
                      <a:pt x="2143" y="12764"/>
                    </a:cubicBezTo>
                    <a:cubicBezTo>
                      <a:pt x="3572" y="14192"/>
                      <a:pt x="5477" y="14954"/>
                      <a:pt x="7382" y="14954"/>
                    </a:cubicBezTo>
                    <a:cubicBezTo>
                      <a:pt x="9287" y="14954"/>
                      <a:pt x="11192" y="14192"/>
                      <a:pt x="12621" y="12764"/>
                    </a:cubicBezTo>
                    <a:lnTo>
                      <a:pt x="12621" y="12764"/>
                    </a:lnTo>
                    <a:cubicBezTo>
                      <a:pt x="15478" y="9811"/>
                      <a:pt x="15478" y="5048"/>
                      <a:pt x="12621" y="2191"/>
                    </a:cubicBezTo>
                    <a:cubicBezTo>
                      <a:pt x="11192" y="762"/>
                      <a:pt x="9287" y="0"/>
                      <a:pt x="7382" y="0"/>
                    </a:cubicBezTo>
                    <a:cubicBezTo>
                      <a:pt x="5477" y="0"/>
                      <a:pt x="3572" y="762"/>
                      <a:pt x="2143" y="2191"/>
                    </a:cubicBezTo>
                  </a:path>
                </a:pathLst>
              </a:custGeom>
              <a:grp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808B427F-EB4A-85E7-5C89-D07EAF241EF2}"/>
                  </a:ext>
                </a:extLst>
              </p:cNvPr>
              <p:cNvSpPr/>
              <p:nvPr/>
            </p:nvSpPr>
            <p:spPr>
              <a:xfrm>
                <a:off x="6065805" y="3267075"/>
                <a:ext cx="220527" cy="328421"/>
              </a:xfrm>
              <a:custGeom>
                <a:avLst/>
                <a:gdLst>
                  <a:gd name="connsiteX0" fmla="*/ 18002 w 220527"/>
                  <a:gd name="connsiteY0" fmla="*/ 272129 h 328421"/>
                  <a:gd name="connsiteX1" fmla="*/ 120682 w 220527"/>
                  <a:gd name="connsiteY1" fmla="*/ 169450 h 328421"/>
                  <a:gd name="connsiteX2" fmla="*/ 120682 w 220527"/>
                  <a:gd name="connsiteY2" fmla="*/ 158877 h 328421"/>
                  <a:gd name="connsiteX3" fmla="*/ 18002 w 220527"/>
                  <a:gd name="connsiteY3" fmla="*/ 56198 h 328421"/>
                  <a:gd name="connsiteX4" fmla="*/ 56293 w 220527"/>
                  <a:gd name="connsiteY4" fmla="*/ 17812 h 328421"/>
                  <a:gd name="connsiteX5" fmla="*/ 202597 w 220527"/>
                  <a:gd name="connsiteY5" fmla="*/ 164116 h 328421"/>
                  <a:gd name="connsiteX6" fmla="*/ 56293 w 220527"/>
                  <a:gd name="connsiteY6" fmla="*/ 310420 h 328421"/>
                  <a:gd name="connsiteX7" fmla="*/ 47911 w 220527"/>
                  <a:gd name="connsiteY7" fmla="*/ 302038 h 328421"/>
                  <a:gd name="connsiteX8" fmla="*/ 83153 w 220527"/>
                  <a:gd name="connsiteY8" fmla="*/ 266795 h 328421"/>
                  <a:gd name="connsiteX9" fmla="*/ 83153 w 220527"/>
                  <a:gd name="connsiteY9" fmla="*/ 256318 h 328421"/>
                  <a:gd name="connsiteX10" fmla="*/ 72676 w 220527"/>
                  <a:gd name="connsiteY10" fmla="*/ 256318 h 328421"/>
                  <a:gd name="connsiteX11" fmla="*/ 37433 w 220527"/>
                  <a:gd name="connsiteY11" fmla="*/ 291560 h 328421"/>
                  <a:gd name="connsiteX12" fmla="*/ 18002 w 220527"/>
                  <a:gd name="connsiteY12" fmla="*/ 272129 h 328421"/>
                  <a:gd name="connsiteX13" fmla="*/ 51054 w 220527"/>
                  <a:gd name="connsiteY13" fmla="*/ 2191 h 328421"/>
                  <a:gd name="connsiteX14" fmla="*/ 2191 w 220527"/>
                  <a:gd name="connsiteY14" fmla="*/ 51054 h 328421"/>
                  <a:gd name="connsiteX15" fmla="*/ 0 w 220527"/>
                  <a:gd name="connsiteY15" fmla="*/ 56293 h 328421"/>
                  <a:gd name="connsiteX16" fmla="*/ 2191 w 220527"/>
                  <a:gd name="connsiteY16" fmla="*/ 61532 h 328421"/>
                  <a:gd name="connsiteX17" fmla="*/ 104870 w 220527"/>
                  <a:gd name="connsiteY17" fmla="*/ 164211 h 328421"/>
                  <a:gd name="connsiteX18" fmla="*/ 2191 w 220527"/>
                  <a:gd name="connsiteY18" fmla="*/ 266891 h 328421"/>
                  <a:gd name="connsiteX19" fmla="*/ 0 w 220527"/>
                  <a:gd name="connsiteY19" fmla="*/ 272129 h 328421"/>
                  <a:gd name="connsiteX20" fmla="*/ 2191 w 220527"/>
                  <a:gd name="connsiteY20" fmla="*/ 277368 h 328421"/>
                  <a:gd name="connsiteX21" fmla="*/ 51054 w 220527"/>
                  <a:gd name="connsiteY21" fmla="*/ 326231 h 328421"/>
                  <a:gd name="connsiteX22" fmla="*/ 56293 w 220527"/>
                  <a:gd name="connsiteY22" fmla="*/ 328422 h 328421"/>
                  <a:gd name="connsiteX23" fmla="*/ 61532 w 220527"/>
                  <a:gd name="connsiteY23" fmla="*/ 326231 h 328421"/>
                  <a:gd name="connsiteX24" fmla="*/ 218313 w 220527"/>
                  <a:gd name="connsiteY24" fmla="*/ 169450 h 328421"/>
                  <a:gd name="connsiteX25" fmla="*/ 218313 w 220527"/>
                  <a:gd name="connsiteY25" fmla="*/ 158972 h 328421"/>
                  <a:gd name="connsiteX26" fmla="*/ 61532 w 220527"/>
                  <a:gd name="connsiteY26" fmla="*/ 2191 h 328421"/>
                  <a:gd name="connsiteX27" fmla="*/ 56293 w 220527"/>
                  <a:gd name="connsiteY27" fmla="*/ 0 h 328421"/>
                  <a:gd name="connsiteX28" fmla="*/ 51054 w 220527"/>
                  <a:gd name="connsiteY28" fmla="*/ 2191 h 328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0527" h="328421">
                    <a:moveTo>
                      <a:pt x="18002" y="272129"/>
                    </a:moveTo>
                    <a:lnTo>
                      <a:pt x="120682" y="169450"/>
                    </a:lnTo>
                    <a:cubicBezTo>
                      <a:pt x="123634" y="166497"/>
                      <a:pt x="123634" y="161830"/>
                      <a:pt x="120682" y="158877"/>
                    </a:cubicBezTo>
                    <a:lnTo>
                      <a:pt x="18002" y="56198"/>
                    </a:lnTo>
                    <a:lnTo>
                      <a:pt x="56293" y="17812"/>
                    </a:lnTo>
                    <a:lnTo>
                      <a:pt x="202597" y="164116"/>
                    </a:lnTo>
                    <a:lnTo>
                      <a:pt x="56293" y="310420"/>
                    </a:lnTo>
                    <a:lnTo>
                      <a:pt x="47911" y="302038"/>
                    </a:lnTo>
                    <a:lnTo>
                      <a:pt x="83153" y="266795"/>
                    </a:lnTo>
                    <a:cubicBezTo>
                      <a:pt x="86106" y="263938"/>
                      <a:pt x="86106" y="259175"/>
                      <a:pt x="83153" y="256318"/>
                    </a:cubicBezTo>
                    <a:cubicBezTo>
                      <a:pt x="80201" y="253460"/>
                      <a:pt x="75533" y="253365"/>
                      <a:pt x="72676" y="256318"/>
                    </a:cubicBezTo>
                    <a:lnTo>
                      <a:pt x="37433" y="291560"/>
                    </a:lnTo>
                    <a:lnTo>
                      <a:pt x="18002" y="272129"/>
                    </a:lnTo>
                    <a:close/>
                    <a:moveTo>
                      <a:pt x="51054" y="2191"/>
                    </a:moveTo>
                    <a:lnTo>
                      <a:pt x="2191" y="51054"/>
                    </a:lnTo>
                    <a:cubicBezTo>
                      <a:pt x="762" y="52483"/>
                      <a:pt x="0" y="54293"/>
                      <a:pt x="0" y="56293"/>
                    </a:cubicBezTo>
                    <a:cubicBezTo>
                      <a:pt x="0" y="58293"/>
                      <a:pt x="762" y="60198"/>
                      <a:pt x="2191" y="61532"/>
                    </a:cubicBezTo>
                    <a:lnTo>
                      <a:pt x="104870" y="164211"/>
                    </a:lnTo>
                    <a:lnTo>
                      <a:pt x="2191" y="266891"/>
                    </a:lnTo>
                    <a:cubicBezTo>
                      <a:pt x="762" y="268319"/>
                      <a:pt x="0" y="270224"/>
                      <a:pt x="0" y="272129"/>
                    </a:cubicBezTo>
                    <a:cubicBezTo>
                      <a:pt x="0" y="274034"/>
                      <a:pt x="762" y="276035"/>
                      <a:pt x="2191" y="277368"/>
                    </a:cubicBezTo>
                    <a:lnTo>
                      <a:pt x="51054" y="326231"/>
                    </a:lnTo>
                    <a:cubicBezTo>
                      <a:pt x="52483" y="327660"/>
                      <a:pt x="54388" y="328422"/>
                      <a:pt x="56293" y="328422"/>
                    </a:cubicBezTo>
                    <a:cubicBezTo>
                      <a:pt x="58198" y="328422"/>
                      <a:pt x="60103" y="327660"/>
                      <a:pt x="61532" y="326231"/>
                    </a:cubicBezTo>
                    <a:lnTo>
                      <a:pt x="218313" y="169450"/>
                    </a:lnTo>
                    <a:cubicBezTo>
                      <a:pt x="221266" y="166497"/>
                      <a:pt x="221266" y="161830"/>
                      <a:pt x="218313" y="158972"/>
                    </a:cubicBezTo>
                    <a:lnTo>
                      <a:pt x="61532" y="2191"/>
                    </a:lnTo>
                    <a:cubicBezTo>
                      <a:pt x="60103" y="762"/>
                      <a:pt x="58198" y="0"/>
                      <a:pt x="56293" y="0"/>
                    </a:cubicBezTo>
                    <a:cubicBezTo>
                      <a:pt x="54388" y="0"/>
                      <a:pt x="52483" y="762"/>
                      <a:pt x="51054" y="2191"/>
                    </a:cubicBezTo>
                  </a:path>
                </a:pathLst>
              </a:custGeom>
              <a:grpFill/>
              <a:ln w="9525" cap="flat">
                <a:noFill/>
                <a:prstDash val="solid"/>
                <a:miter/>
              </a:ln>
            </p:spPr>
            <p:txBody>
              <a:bodyPr rtlCol="0" anchor="ctr"/>
              <a:lstStyle/>
              <a:p>
                <a:endParaRPr lang="en-US"/>
              </a:p>
            </p:txBody>
          </p:sp>
        </p:grpSp>
      </p:grpSp>
      <p:sp>
        <p:nvSpPr>
          <p:cNvPr id="20" name="Rectangle: Diagonal Corners Rounded 19">
            <a:extLst>
              <a:ext uri="{FF2B5EF4-FFF2-40B4-BE49-F238E27FC236}">
                <a16:creationId xmlns:a16="http://schemas.microsoft.com/office/drawing/2014/main" id="{8BC5635D-222B-52E2-07FD-BB3F513BE63F}"/>
              </a:ext>
            </a:extLst>
          </p:cNvPr>
          <p:cNvSpPr/>
          <p:nvPr/>
        </p:nvSpPr>
        <p:spPr>
          <a:xfrm flipH="1">
            <a:off x="568844" y="2651667"/>
            <a:ext cx="3099389" cy="2971800"/>
          </a:xfrm>
          <a:prstGeom prst="round2DiagRect">
            <a:avLst/>
          </a:prstGeom>
          <a:noFill/>
          <a:ln w="19050">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Diagonal Corners Rounded 25">
            <a:extLst>
              <a:ext uri="{FF2B5EF4-FFF2-40B4-BE49-F238E27FC236}">
                <a16:creationId xmlns:a16="http://schemas.microsoft.com/office/drawing/2014/main" id="{6F1645B5-4702-16A6-11A3-F93B7F0F9395}"/>
              </a:ext>
            </a:extLst>
          </p:cNvPr>
          <p:cNvSpPr/>
          <p:nvPr/>
        </p:nvSpPr>
        <p:spPr>
          <a:xfrm>
            <a:off x="8523769" y="2651667"/>
            <a:ext cx="3099389" cy="2971800"/>
          </a:xfrm>
          <a:prstGeom prst="round2DiagRect">
            <a:avLst/>
          </a:prstGeom>
          <a:noFill/>
          <a:ln w="19050">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Diagonal Corners Rounded 26">
            <a:extLst>
              <a:ext uri="{FF2B5EF4-FFF2-40B4-BE49-F238E27FC236}">
                <a16:creationId xmlns:a16="http://schemas.microsoft.com/office/drawing/2014/main" id="{6D89924D-3023-4331-7940-4774FFBC383D}"/>
              </a:ext>
            </a:extLst>
          </p:cNvPr>
          <p:cNvSpPr/>
          <p:nvPr/>
        </p:nvSpPr>
        <p:spPr>
          <a:xfrm flipH="1" flipV="1">
            <a:off x="4546306" y="2651667"/>
            <a:ext cx="3099389" cy="2971800"/>
          </a:xfrm>
          <a:prstGeom prst="round2Diag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E6BD5316-0621-9840-B57D-46568F758895}"/>
              </a:ext>
            </a:extLst>
          </p:cNvPr>
          <p:cNvGrpSpPr/>
          <p:nvPr/>
        </p:nvGrpSpPr>
        <p:grpSpPr>
          <a:xfrm>
            <a:off x="3936735" y="3120338"/>
            <a:ext cx="335580" cy="335580"/>
            <a:chOff x="12646197" y="862187"/>
            <a:chExt cx="335580" cy="335580"/>
          </a:xfrm>
        </p:grpSpPr>
        <p:sp>
          <p:nvSpPr>
            <p:cNvPr id="51" name="Oval 50">
              <a:extLst>
                <a:ext uri="{FF2B5EF4-FFF2-40B4-BE49-F238E27FC236}">
                  <a16:creationId xmlns:a16="http://schemas.microsoft.com/office/drawing/2014/main" id="{2E81A3C4-75C3-1381-DDC5-6ADDA6734AD4}"/>
                </a:ext>
              </a:extLst>
            </p:cNvPr>
            <p:cNvSpPr/>
            <p:nvPr/>
          </p:nvSpPr>
          <p:spPr>
            <a:xfrm>
              <a:off x="12646197" y="862187"/>
              <a:ext cx="335580" cy="33558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8E394E15-DF39-D915-8383-8A9E356AFDD6}"/>
                </a:ext>
              </a:extLst>
            </p:cNvPr>
            <p:cNvGrpSpPr/>
            <p:nvPr/>
          </p:nvGrpSpPr>
          <p:grpSpPr>
            <a:xfrm>
              <a:off x="12713610" y="943679"/>
              <a:ext cx="213262" cy="183912"/>
              <a:chOff x="5905500" y="3267075"/>
              <a:chExt cx="380832" cy="328421"/>
            </a:xfrm>
            <a:solidFill>
              <a:schemeClr val="accent1"/>
            </a:solidFill>
          </p:grpSpPr>
          <p:sp>
            <p:nvSpPr>
              <p:cNvPr id="53" name="Freeform: Shape 52">
                <a:extLst>
                  <a:ext uri="{FF2B5EF4-FFF2-40B4-BE49-F238E27FC236}">
                    <a16:creationId xmlns:a16="http://schemas.microsoft.com/office/drawing/2014/main" id="{4C05B781-FB6F-0DE8-02A2-674206558B1C}"/>
                  </a:ext>
                </a:extLst>
              </p:cNvPr>
              <p:cNvSpPr/>
              <p:nvPr/>
            </p:nvSpPr>
            <p:spPr>
              <a:xfrm>
                <a:off x="5905500" y="3267075"/>
                <a:ext cx="220527" cy="328421"/>
              </a:xfrm>
              <a:custGeom>
                <a:avLst/>
                <a:gdLst>
                  <a:gd name="connsiteX0" fmla="*/ 51054 w 220527"/>
                  <a:gd name="connsiteY0" fmla="*/ 2191 h 328421"/>
                  <a:gd name="connsiteX1" fmla="*/ 2191 w 220527"/>
                  <a:gd name="connsiteY1" fmla="*/ 51054 h 328421"/>
                  <a:gd name="connsiteX2" fmla="*/ 0 w 220527"/>
                  <a:gd name="connsiteY2" fmla="*/ 56293 h 328421"/>
                  <a:gd name="connsiteX3" fmla="*/ 2191 w 220527"/>
                  <a:gd name="connsiteY3" fmla="*/ 61532 h 328421"/>
                  <a:gd name="connsiteX4" fmla="*/ 104870 w 220527"/>
                  <a:gd name="connsiteY4" fmla="*/ 164211 h 328421"/>
                  <a:gd name="connsiteX5" fmla="*/ 2191 w 220527"/>
                  <a:gd name="connsiteY5" fmla="*/ 266891 h 328421"/>
                  <a:gd name="connsiteX6" fmla="*/ 0 w 220527"/>
                  <a:gd name="connsiteY6" fmla="*/ 272129 h 328421"/>
                  <a:gd name="connsiteX7" fmla="*/ 2191 w 220527"/>
                  <a:gd name="connsiteY7" fmla="*/ 277368 h 328421"/>
                  <a:gd name="connsiteX8" fmla="*/ 51054 w 220527"/>
                  <a:gd name="connsiteY8" fmla="*/ 326231 h 328421"/>
                  <a:gd name="connsiteX9" fmla="*/ 56293 w 220527"/>
                  <a:gd name="connsiteY9" fmla="*/ 328422 h 328421"/>
                  <a:gd name="connsiteX10" fmla="*/ 61532 w 220527"/>
                  <a:gd name="connsiteY10" fmla="*/ 326231 h 328421"/>
                  <a:gd name="connsiteX11" fmla="*/ 218313 w 220527"/>
                  <a:gd name="connsiteY11" fmla="*/ 169450 h 328421"/>
                  <a:gd name="connsiteX12" fmla="*/ 218313 w 220527"/>
                  <a:gd name="connsiteY12" fmla="*/ 158877 h 328421"/>
                  <a:gd name="connsiteX13" fmla="*/ 164973 w 220527"/>
                  <a:gd name="connsiteY13" fmla="*/ 105537 h 328421"/>
                  <a:gd name="connsiteX14" fmla="*/ 154400 w 220527"/>
                  <a:gd name="connsiteY14" fmla="*/ 105537 h 328421"/>
                  <a:gd name="connsiteX15" fmla="*/ 154400 w 220527"/>
                  <a:gd name="connsiteY15" fmla="*/ 116015 h 328421"/>
                  <a:gd name="connsiteX16" fmla="*/ 202502 w 220527"/>
                  <a:gd name="connsiteY16" fmla="*/ 164116 h 328421"/>
                  <a:gd name="connsiteX17" fmla="*/ 56198 w 220527"/>
                  <a:gd name="connsiteY17" fmla="*/ 310420 h 328421"/>
                  <a:gd name="connsiteX18" fmla="*/ 17907 w 220527"/>
                  <a:gd name="connsiteY18" fmla="*/ 272129 h 328421"/>
                  <a:gd name="connsiteX19" fmla="*/ 120587 w 220527"/>
                  <a:gd name="connsiteY19" fmla="*/ 169450 h 328421"/>
                  <a:gd name="connsiteX20" fmla="*/ 120587 w 220527"/>
                  <a:gd name="connsiteY20" fmla="*/ 158877 h 328421"/>
                  <a:gd name="connsiteX21" fmla="*/ 18002 w 220527"/>
                  <a:gd name="connsiteY21" fmla="*/ 56293 h 328421"/>
                  <a:gd name="connsiteX22" fmla="*/ 56293 w 220527"/>
                  <a:gd name="connsiteY22" fmla="*/ 17907 h 328421"/>
                  <a:gd name="connsiteX23" fmla="*/ 113538 w 220527"/>
                  <a:gd name="connsiteY23" fmla="*/ 75152 h 328421"/>
                  <a:gd name="connsiteX24" fmla="*/ 124016 w 220527"/>
                  <a:gd name="connsiteY24" fmla="*/ 75152 h 328421"/>
                  <a:gd name="connsiteX25" fmla="*/ 124016 w 220527"/>
                  <a:gd name="connsiteY25" fmla="*/ 64675 h 328421"/>
                  <a:gd name="connsiteX26" fmla="*/ 61532 w 220527"/>
                  <a:gd name="connsiteY26" fmla="*/ 2191 h 328421"/>
                  <a:gd name="connsiteX27" fmla="*/ 56293 w 220527"/>
                  <a:gd name="connsiteY27" fmla="*/ 0 h 328421"/>
                  <a:gd name="connsiteX28" fmla="*/ 51054 w 220527"/>
                  <a:gd name="connsiteY28" fmla="*/ 2191 h 328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0527" h="328421">
                    <a:moveTo>
                      <a:pt x="51054" y="2191"/>
                    </a:moveTo>
                    <a:lnTo>
                      <a:pt x="2191" y="51054"/>
                    </a:lnTo>
                    <a:cubicBezTo>
                      <a:pt x="762" y="52483"/>
                      <a:pt x="0" y="54293"/>
                      <a:pt x="0" y="56293"/>
                    </a:cubicBezTo>
                    <a:cubicBezTo>
                      <a:pt x="0" y="58293"/>
                      <a:pt x="762" y="60198"/>
                      <a:pt x="2191" y="61532"/>
                    </a:cubicBezTo>
                    <a:lnTo>
                      <a:pt x="104870" y="164211"/>
                    </a:lnTo>
                    <a:lnTo>
                      <a:pt x="2191" y="266891"/>
                    </a:lnTo>
                    <a:cubicBezTo>
                      <a:pt x="762" y="268319"/>
                      <a:pt x="0" y="270224"/>
                      <a:pt x="0" y="272129"/>
                    </a:cubicBezTo>
                    <a:cubicBezTo>
                      <a:pt x="0" y="274034"/>
                      <a:pt x="762" y="276035"/>
                      <a:pt x="2191" y="277368"/>
                    </a:cubicBezTo>
                    <a:lnTo>
                      <a:pt x="51054" y="326231"/>
                    </a:lnTo>
                    <a:cubicBezTo>
                      <a:pt x="52483" y="327660"/>
                      <a:pt x="54388" y="328422"/>
                      <a:pt x="56293" y="328422"/>
                    </a:cubicBezTo>
                    <a:cubicBezTo>
                      <a:pt x="58198" y="328422"/>
                      <a:pt x="60103" y="327660"/>
                      <a:pt x="61532" y="326231"/>
                    </a:cubicBezTo>
                    <a:lnTo>
                      <a:pt x="218313" y="169450"/>
                    </a:lnTo>
                    <a:cubicBezTo>
                      <a:pt x="221266" y="166497"/>
                      <a:pt x="221266" y="161830"/>
                      <a:pt x="218313" y="158877"/>
                    </a:cubicBezTo>
                    <a:lnTo>
                      <a:pt x="164973" y="105537"/>
                    </a:lnTo>
                    <a:cubicBezTo>
                      <a:pt x="162020" y="102680"/>
                      <a:pt x="157353" y="102680"/>
                      <a:pt x="154400" y="105537"/>
                    </a:cubicBezTo>
                    <a:cubicBezTo>
                      <a:pt x="151448" y="108395"/>
                      <a:pt x="151448" y="113157"/>
                      <a:pt x="154400" y="116015"/>
                    </a:cubicBezTo>
                    <a:lnTo>
                      <a:pt x="202502" y="164116"/>
                    </a:lnTo>
                    <a:lnTo>
                      <a:pt x="56198" y="310420"/>
                    </a:lnTo>
                    <a:lnTo>
                      <a:pt x="17907" y="272129"/>
                    </a:lnTo>
                    <a:lnTo>
                      <a:pt x="120587" y="169450"/>
                    </a:lnTo>
                    <a:cubicBezTo>
                      <a:pt x="123539" y="166497"/>
                      <a:pt x="123539" y="161830"/>
                      <a:pt x="120587" y="158877"/>
                    </a:cubicBezTo>
                    <a:lnTo>
                      <a:pt x="18002" y="56293"/>
                    </a:lnTo>
                    <a:lnTo>
                      <a:pt x="56293" y="17907"/>
                    </a:lnTo>
                    <a:lnTo>
                      <a:pt x="113538" y="75152"/>
                    </a:lnTo>
                    <a:cubicBezTo>
                      <a:pt x="116396" y="78105"/>
                      <a:pt x="121158" y="78105"/>
                      <a:pt x="124016" y="75152"/>
                    </a:cubicBezTo>
                    <a:cubicBezTo>
                      <a:pt x="126873" y="72200"/>
                      <a:pt x="126873" y="67532"/>
                      <a:pt x="124016" y="64675"/>
                    </a:cubicBezTo>
                    <a:lnTo>
                      <a:pt x="61532" y="2191"/>
                    </a:lnTo>
                    <a:cubicBezTo>
                      <a:pt x="60103" y="762"/>
                      <a:pt x="58198" y="0"/>
                      <a:pt x="56293" y="0"/>
                    </a:cubicBezTo>
                    <a:cubicBezTo>
                      <a:pt x="54388" y="0"/>
                      <a:pt x="52483" y="762"/>
                      <a:pt x="51054" y="2191"/>
                    </a:cubicBezTo>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B5CB498B-3BDC-60AF-9502-E5A000B30B31}"/>
                  </a:ext>
                </a:extLst>
              </p:cNvPr>
              <p:cNvSpPr/>
              <p:nvPr/>
            </p:nvSpPr>
            <p:spPr>
              <a:xfrm>
                <a:off x="6038088" y="3350799"/>
                <a:ext cx="14858" cy="14859"/>
              </a:xfrm>
              <a:custGeom>
                <a:avLst/>
                <a:gdLst>
                  <a:gd name="connsiteX0" fmla="*/ 2191 w 14858"/>
                  <a:gd name="connsiteY0" fmla="*/ 2191 h 14859"/>
                  <a:gd name="connsiteX1" fmla="*/ 0 w 14858"/>
                  <a:gd name="connsiteY1" fmla="*/ 7429 h 14859"/>
                  <a:gd name="connsiteX2" fmla="*/ 2191 w 14858"/>
                  <a:gd name="connsiteY2" fmla="*/ 12668 h 14859"/>
                  <a:gd name="connsiteX3" fmla="*/ 7429 w 14858"/>
                  <a:gd name="connsiteY3" fmla="*/ 14859 h 14859"/>
                  <a:gd name="connsiteX4" fmla="*/ 12668 w 14858"/>
                  <a:gd name="connsiteY4" fmla="*/ 12668 h 14859"/>
                  <a:gd name="connsiteX5" fmla="*/ 14859 w 14858"/>
                  <a:gd name="connsiteY5" fmla="*/ 7429 h 14859"/>
                  <a:gd name="connsiteX6" fmla="*/ 12668 w 14858"/>
                  <a:gd name="connsiteY6" fmla="*/ 2191 h 14859"/>
                  <a:gd name="connsiteX7" fmla="*/ 7429 w 14858"/>
                  <a:gd name="connsiteY7" fmla="*/ 0 h 14859"/>
                  <a:gd name="connsiteX8" fmla="*/ 2191 w 14858"/>
                  <a:gd name="connsiteY8" fmla="*/ 2191 h 1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58" h="14859">
                    <a:moveTo>
                      <a:pt x="2191" y="2191"/>
                    </a:moveTo>
                    <a:cubicBezTo>
                      <a:pt x="857" y="3620"/>
                      <a:pt x="0" y="5524"/>
                      <a:pt x="0" y="7429"/>
                    </a:cubicBezTo>
                    <a:cubicBezTo>
                      <a:pt x="0" y="9335"/>
                      <a:pt x="762" y="11335"/>
                      <a:pt x="2191" y="12668"/>
                    </a:cubicBezTo>
                    <a:cubicBezTo>
                      <a:pt x="3620" y="14097"/>
                      <a:pt x="5524" y="14859"/>
                      <a:pt x="7429" y="14859"/>
                    </a:cubicBezTo>
                    <a:cubicBezTo>
                      <a:pt x="9334" y="14859"/>
                      <a:pt x="11335" y="14097"/>
                      <a:pt x="12668" y="12668"/>
                    </a:cubicBezTo>
                    <a:cubicBezTo>
                      <a:pt x="14002" y="11240"/>
                      <a:pt x="14859" y="9335"/>
                      <a:pt x="14859" y="7429"/>
                    </a:cubicBezTo>
                    <a:cubicBezTo>
                      <a:pt x="14859" y="5524"/>
                      <a:pt x="14097" y="3524"/>
                      <a:pt x="12668" y="2191"/>
                    </a:cubicBezTo>
                    <a:cubicBezTo>
                      <a:pt x="11240" y="857"/>
                      <a:pt x="9334" y="0"/>
                      <a:pt x="7429" y="0"/>
                    </a:cubicBezTo>
                    <a:cubicBezTo>
                      <a:pt x="5524" y="0"/>
                      <a:pt x="3524" y="762"/>
                      <a:pt x="2191" y="2191"/>
                    </a:cubicBezTo>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55CF83A8-617F-D349-0CA3-5789FC9F7832}"/>
                  </a:ext>
                </a:extLst>
              </p:cNvPr>
              <p:cNvSpPr/>
              <p:nvPr/>
            </p:nvSpPr>
            <p:spPr>
              <a:xfrm>
                <a:off x="6153483" y="3504056"/>
                <a:ext cx="14763" cy="14954"/>
              </a:xfrm>
              <a:custGeom>
                <a:avLst/>
                <a:gdLst>
                  <a:gd name="connsiteX0" fmla="*/ 2143 w 14763"/>
                  <a:gd name="connsiteY0" fmla="*/ 2191 h 14954"/>
                  <a:gd name="connsiteX1" fmla="*/ 2143 w 14763"/>
                  <a:gd name="connsiteY1" fmla="*/ 2191 h 14954"/>
                  <a:gd name="connsiteX2" fmla="*/ 2143 w 14763"/>
                  <a:gd name="connsiteY2" fmla="*/ 12764 h 14954"/>
                  <a:gd name="connsiteX3" fmla="*/ 7382 w 14763"/>
                  <a:gd name="connsiteY3" fmla="*/ 14954 h 14954"/>
                  <a:gd name="connsiteX4" fmla="*/ 12621 w 14763"/>
                  <a:gd name="connsiteY4" fmla="*/ 12764 h 14954"/>
                  <a:gd name="connsiteX5" fmla="*/ 12621 w 14763"/>
                  <a:gd name="connsiteY5" fmla="*/ 12764 h 14954"/>
                  <a:gd name="connsiteX6" fmla="*/ 12621 w 14763"/>
                  <a:gd name="connsiteY6" fmla="*/ 2191 h 14954"/>
                  <a:gd name="connsiteX7" fmla="*/ 7382 w 14763"/>
                  <a:gd name="connsiteY7" fmla="*/ 0 h 14954"/>
                  <a:gd name="connsiteX8" fmla="*/ 2143 w 14763"/>
                  <a:gd name="connsiteY8" fmla="*/ 2191 h 1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3" h="14954">
                    <a:moveTo>
                      <a:pt x="2143" y="2191"/>
                    </a:moveTo>
                    <a:lnTo>
                      <a:pt x="2143" y="2191"/>
                    </a:lnTo>
                    <a:cubicBezTo>
                      <a:pt x="-714" y="5144"/>
                      <a:pt x="-714" y="9906"/>
                      <a:pt x="2143" y="12764"/>
                    </a:cubicBezTo>
                    <a:cubicBezTo>
                      <a:pt x="3572" y="14192"/>
                      <a:pt x="5477" y="14954"/>
                      <a:pt x="7382" y="14954"/>
                    </a:cubicBezTo>
                    <a:cubicBezTo>
                      <a:pt x="9287" y="14954"/>
                      <a:pt x="11192" y="14192"/>
                      <a:pt x="12621" y="12764"/>
                    </a:cubicBezTo>
                    <a:lnTo>
                      <a:pt x="12621" y="12764"/>
                    </a:lnTo>
                    <a:cubicBezTo>
                      <a:pt x="15478" y="9811"/>
                      <a:pt x="15478" y="5048"/>
                      <a:pt x="12621" y="2191"/>
                    </a:cubicBezTo>
                    <a:cubicBezTo>
                      <a:pt x="11192" y="762"/>
                      <a:pt x="9287" y="0"/>
                      <a:pt x="7382" y="0"/>
                    </a:cubicBezTo>
                    <a:cubicBezTo>
                      <a:pt x="5477" y="0"/>
                      <a:pt x="3572" y="762"/>
                      <a:pt x="2143" y="2191"/>
                    </a:cubicBezTo>
                  </a:path>
                </a:pathLst>
              </a:custGeom>
              <a:grp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9EE79C35-8BE0-7701-2D58-4BE5D51AC577}"/>
                  </a:ext>
                </a:extLst>
              </p:cNvPr>
              <p:cNvSpPr/>
              <p:nvPr/>
            </p:nvSpPr>
            <p:spPr>
              <a:xfrm>
                <a:off x="6065805" y="3267075"/>
                <a:ext cx="220527" cy="328421"/>
              </a:xfrm>
              <a:custGeom>
                <a:avLst/>
                <a:gdLst>
                  <a:gd name="connsiteX0" fmla="*/ 18002 w 220527"/>
                  <a:gd name="connsiteY0" fmla="*/ 272129 h 328421"/>
                  <a:gd name="connsiteX1" fmla="*/ 120682 w 220527"/>
                  <a:gd name="connsiteY1" fmla="*/ 169450 h 328421"/>
                  <a:gd name="connsiteX2" fmla="*/ 120682 w 220527"/>
                  <a:gd name="connsiteY2" fmla="*/ 158877 h 328421"/>
                  <a:gd name="connsiteX3" fmla="*/ 18002 w 220527"/>
                  <a:gd name="connsiteY3" fmla="*/ 56198 h 328421"/>
                  <a:gd name="connsiteX4" fmla="*/ 56293 w 220527"/>
                  <a:gd name="connsiteY4" fmla="*/ 17812 h 328421"/>
                  <a:gd name="connsiteX5" fmla="*/ 202597 w 220527"/>
                  <a:gd name="connsiteY5" fmla="*/ 164116 h 328421"/>
                  <a:gd name="connsiteX6" fmla="*/ 56293 w 220527"/>
                  <a:gd name="connsiteY6" fmla="*/ 310420 h 328421"/>
                  <a:gd name="connsiteX7" fmla="*/ 47911 w 220527"/>
                  <a:gd name="connsiteY7" fmla="*/ 302038 h 328421"/>
                  <a:gd name="connsiteX8" fmla="*/ 83153 w 220527"/>
                  <a:gd name="connsiteY8" fmla="*/ 266795 h 328421"/>
                  <a:gd name="connsiteX9" fmla="*/ 83153 w 220527"/>
                  <a:gd name="connsiteY9" fmla="*/ 256318 h 328421"/>
                  <a:gd name="connsiteX10" fmla="*/ 72676 w 220527"/>
                  <a:gd name="connsiteY10" fmla="*/ 256318 h 328421"/>
                  <a:gd name="connsiteX11" fmla="*/ 37433 w 220527"/>
                  <a:gd name="connsiteY11" fmla="*/ 291560 h 328421"/>
                  <a:gd name="connsiteX12" fmla="*/ 18002 w 220527"/>
                  <a:gd name="connsiteY12" fmla="*/ 272129 h 328421"/>
                  <a:gd name="connsiteX13" fmla="*/ 51054 w 220527"/>
                  <a:gd name="connsiteY13" fmla="*/ 2191 h 328421"/>
                  <a:gd name="connsiteX14" fmla="*/ 2191 w 220527"/>
                  <a:gd name="connsiteY14" fmla="*/ 51054 h 328421"/>
                  <a:gd name="connsiteX15" fmla="*/ 0 w 220527"/>
                  <a:gd name="connsiteY15" fmla="*/ 56293 h 328421"/>
                  <a:gd name="connsiteX16" fmla="*/ 2191 w 220527"/>
                  <a:gd name="connsiteY16" fmla="*/ 61532 h 328421"/>
                  <a:gd name="connsiteX17" fmla="*/ 104870 w 220527"/>
                  <a:gd name="connsiteY17" fmla="*/ 164211 h 328421"/>
                  <a:gd name="connsiteX18" fmla="*/ 2191 w 220527"/>
                  <a:gd name="connsiteY18" fmla="*/ 266891 h 328421"/>
                  <a:gd name="connsiteX19" fmla="*/ 0 w 220527"/>
                  <a:gd name="connsiteY19" fmla="*/ 272129 h 328421"/>
                  <a:gd name="connsiteX20" fmla="*/ 2191 w 220527"/>
                  <a:gd name="connsiteY20" fmla="*/ 277368 h 328421"/>
                  <a:gd name="connsiteX21" fmla="*/ 51054 w 220527"/>
                  <a:gd name="connsiteY21" fmla="*/ 326231 h 328421"/>
                  <a:gd name="connsiteX22" fmla="*/ 56293 w 220527"/>
                  <a:gd name="connsiteY22" fmla="*/ 328422 h 328421"/>
                  <a:gd name="connsiteX23" fmla="*/ 61532 w 220527"/>
                  <a:gd name="connsiteY23" fmla="*/ 326231 h 328421"/>
                  <a:gd name="connsiteX24" fmla="*/ 218313 w 220527"/>
                  <a:gd name="connsiteY24" fmla="*/ 169450 h 328421"/>
                  <a:gd name="connsiteX25" fmla="*/ 218313 w 220527"/>
                  <a:gd name="connsiteY25" fmla="*/ 158972 h 328421"/>
                  <a:gd name="connsiteX26" fmla="*/ 61532 w 220527"/>
                  <a:gd name="connsiteY26" fmla="*/ 2191 h 328421"/>
                  <a:gd name="connsiteX27" fmla="*/ 56293 w 220527"/>
                  <a:gd name="connsiteY27" fmla="*/ 0 h 328421"/>
                  <a:gd name="connsiteX28" fmla="*/ 51054 w 220527"/>
                  <a:gd name="connsiteY28" fmla="*/ 2191 h 328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0527" h="328421">
                    <a:moveTo>
                      <a:pt x="18002" y="272129"/>
                    </a:moveTo>
                    <a:lnTo>
                      <a:pt x="120682" y="169450"/>
                    </a:lnTo>
                    <a:cubicBezTo>
                      <a:pt x="123634" y="166497"/>
                      <a:pt x="123634" y="161830"/>
                      <a:pt x="120682" y="158877"/>
                    </a:cubicBezTo>
                    <a:lnTo>
                      <a:pt x="18002" y="56198"/>
                    </a:lnTo>
                    <a:lnTo>
                      <a:pt x="56293" y="17812"/>
                    </a:lnTo>
                    <a:lnTo>
                      <a:pt x="202597" y="164116"/>
                    </a:lnTo>
                    <a:lnTo>
                      <a:pt x="56293" y="310420"/>
                    </a:lnTo>
                    <a:lnTo>
                      <a:pt x="47911" y="302038"/>
                    </a:lnTo>
                    <a:lnTo>
                      <a:pt x="83153" y="266795"/>
                    </a:lnTo>
                    <a:cubicBezTo>
                      <a:pt x="86106" y="263938"/>
                      <a:pt x="86106" y="259175"/>
                      <a:pt x="83153" y="256318"/>
                    </a:cubicBezTo>
                    <a:cubicBezTo>
                      <a:pt x="80201" y="253460"/>
                      <a:pt x="75533" y="253365"/>
                      <a:pt x="72676" y="256318"/>
                    </a:cubicBezTo>
                    <a:lnTo>
                      <a:pt x="37433" y="291560"/>
                    </a:lnTo>
                    <a:lnTo>
                      <a:pt x="18002" y="272129"/>
                    </a:lnTo>
                    <a:close/>
                    <a:moveTo>
                      <a:pt x="51054" y="2191"/>
                    </a:moveTo>
                    <a:lnTo>
                      <a:pt x="2191" y="51054"/>
                    </a:lnTo>
                    <a:cubicBezTo>
                      <a:pt x="762" y="52483"/>
                      <a:pt x="0" y="54293"/>
                      <a:pt x="0" y="56293"/>
                    </a:cubicBezTo>
                    <a:cubicBezTo>
                      <a:pt x="0" y="58293"/>
                      <a:pt x="762" y="60198"/>
                      <a:pt x="2191" y="61532"/>
                    </a:cubicBezTo>
                    <a:lnTo>
                      <a:pt x="104870" y="164211"/>
                    </a:lnTo>
                    <a:lnTo>
                      <a:pt x="2191" y="266891"/>
                    </a:lnTo>
                    <a:cubicBezTo>
                      <a:pt x="762" y="268319"/>
                      <a:pt x="0" y="270224"/>
                      <a:pt x="0" y="272129"/>
                    </a:cubicBezTo>
                    <a:cubicBezTo>
                      <a:pt x="0" y="274034"/>
                      <a:pt x="762" y="276035"/>
                      <a:pt x="2191" y="277368"/>
                    </a:cubicBezTo>
                    <a:lnTo>
                      <a:pt x="51054" y="326231"/>
                    </a:lnTo>
                    <a:cubicBezTo>
                      <a:pt x="52483" y="327660"/>
                      <a:pt x="54388" y="328422"/>
                      <a:pt x="56293" y="328422"/>
                    </a:cubicBezTo>
                    <a:cubicBezTo>
                      <a:pt x="58198" y="328422"/>
                      <a:pt x="60103" y="327660"/>
                      <a:pt x="61532" y="326231"/>
                    </a:cubicBezTo>
                    <a:lnTo>
                      <a:pt x="218313" y="169450"/>
                    </a:lnTo>
                    <a:cubicBezTo>
                      <a:pt x="221266" y="166497"/>
                      <a:pt x="221266" y="161830"/>
                      <a:pt x="218313" y="158972"/>
                    </a:cubicBezTo>
                    <a:lnTo>
                      <a:pt x="61532" y="2191"/>
                    </a:lnTo>
                    <a:cubicBezTo>
                      <a:pt x="60103" y="762"/>
                      <a:pt x="58198" y="0"/>
                      <a:pt x="56293" y="0"/>
                    </a:cubicBezTo>
                    <a:cubicBezTo>
                      <a:pt x="54388" y="0"/>
                      <a:pt x="52483" y="762"/>
                      <a:pt x="51054" y="2191"/>
                    </a:cubicBezTo>
                  </a:path>
                </a:pathLst>
              </a:custGeom>
              <a:grpFill/>
              <a:ln w="9525" cap="flat">
                <a:noFill/>
                <a:prstDash val="solid"/>
                <a:miter/>
              </a:ln>
            </p:spPr>
            <p:txBody>
              <a:bodyPr rtlCol="0" anchor="ctr"/>
              <a:lstStyle/>
              <a:p>
                <a:endParaRPr lang="en-US"/>
              </a:p>
            </p:txBody>
          </p:sp>
        </p:grpSp>
      </p:grpSp>
      <p:grpSp>
        <p:nvGrpSpPr>
          <p:cNvPr id="57" name="Group 56">
            <a:extLst>
              <a:ext uri="{FF2B5EF4-FFF2-40B4-BE49-F238E27FC236}">
                <a16:creationId xmlns:a16="http://schemas.microsoft.com/office/drawing/2014/main" id="{8AF74963-6CC6-A42E-C1EE-CA5EA69BA01F}"/>
              </a:ext>
            </a:extLst>
          </p:cNvPr>
          <p:cNvGrpSpPr/>
          <p:nvPr/>
        </p:nvGrpSpPr>
        <p:grpSpPr>
          <a:xfrm>
            <a:off x="7916942" y="3120338"/>
            <a:ext cx="335580" cy="335580"/>
            <a:chOff x="12646197" y="862187"/>
            <a:chExt cx="335580" cy="335580"/>
          </a:xfrm>
        </p:grpSpPr>
        <p:sp>
          <p:nvSpPr>
            <p:cNvPr id="58" name="Oval 57">
              <a:extLst>
                <a:ext uri="{FF2B5EF4-FFF2-40B4-BE49-F238E27FC236}">
                  <a16:creationId xmlns:a16="http://schemas.microsoft.com/office/drawing/2014/main" id="{A2579C24-09C3-2DC3-9D4B-6A7E28692DFC}"/>
                </a:ext>
              </a:extLst>
            </p:cNvPr>
            <p:cNvSpPr/>
            <p:nvPr/>
          </p:nvSpPr>
          <p:spPr>
            <a:xfrm>
              <a:off x="12646197" y="862187"/>
              <a:ext cx="335580" cy="33558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a:extLst>
                <a:ext uri="{FF2B5EF4-FFF2-40B4-BE49-F238E27FC236}">
                  <a16:creationId xmlns:a16="http://schemas.microsoft.com/office/drawing/2014/main" id="{927FDE43-4C6D-81BD-9136-FF0A1E6B7A01}"/>
                </a:ext>
              </a:extLst>
            </p:cNvPr>
            <p:cNvGrpSpPr/>
            <p:nvPr/>
          </p:nvGrpSpPr>
          <p:grpSpPr>
            <a:xfrm>
              <a:off x="12713610" y="943679"/>
              <a:ext cx="213262" cy="183912"/>
              <a:chOff x="5905500" y="3267075"/>
              <a:chExt cx="380832" cy="328421"/>
            </a:xfrm>
            <a:solidFill>
              <a:schemeClr val="accent1"/>
            </a:solidFill>
          </p:grpSpPr>
          <p:sp>
            <p:nvSpPr>
              <p:cNvPr id="60" name="Freeform: Shape 59">
                <a:extLst>
                  <a:ext uri="{FF2B5EF4-FFF2-40B4-BE49-F238E27FC236}">
                    <a16:creationId xmlns:a16="http://schemas.microsoft.com/office/drawing/2014/main" id="{A394BE8E-0BB3-AD03-339B-DAE14EC114D3}"/>
                  </a:ext>
                </a:extLst>
              </p:cNvPr>
              <p:cNvSpPr/>
              <p:nvPr/>
            </p:nvSpPr>
            <p:spPr>
              <a:xfrm>
                <a:off x="5905500" y="3267075"/>
                <a:ext cx="220527" cy="328421"/>
              </a:xfrm>
              <a:custGeom>
                <a:avLst/>
                <a:gdLst>
                  <a:gd name="connsiteX0" fmla="*/ 51054 w 220527"/>
                  <a:gd name="connsiteY0" fmla="*/ 2191 h 328421"/>
                  <a:gd name="connsiteX1" fmla="*/ 2191 w 220527"/>
                  <a:gd name="connsiteY1" fmla="*/ 51054 h 328421"/>
                  <a:gd name="connsiteX2" fmla="*/ 0 w 220527"/>
                  <a:gd name="connsiteY2" fmla="*/ 56293 h 328421"/>
                  <a:gd name="connsiteX3" fmla="*/ 2191 w 220527"/>
                  <a:gd name="connsiteY3" fmla="*/ 61532 h 328421"/>
                  <a:gd name="connsiteX4" fmla="*/ 104870 w 220527"/>
                  <a:gd name="connsiteY4" fmla="*/ 164211 h 328421"/>
                  <a:gd name="connsiteX5" fmla="*/ 2191 w 220527"/>
                  <a:gd name="connsiteY5" fmla="*/ 266891 h 328421"/>
                  <a:gd name="connsiteX6" fmla="*/ 0 w 220527"/>
                  <a:gd name="connsiteY6" fmla="*/ 272129 h 328421"/>
                  <a:gd name="connsiteX7" fmla="*/ 2191 w 220527"/>
                  <a:gd name="connsiteY7" fmla="*/ 277368 h 328421"/>
                  <a:gd name="connsiteX8" fmla="*/ 51054 w 220527"/>
                  <a:gd name="connsiteY8" fmla="*/ 326231 h 328421"/>
                  <a:gd name="connsiteX9" fmla="*/ 56293 w 220527"/>
                  <a:gd name="connsiteY9" fmla="*/ 328422 h 328421"/>
                  <a:gd name="connsiteX10" fmla="*/ 61532 w 220527"/>
                  <a:gd name="connsiteY10" fmla="*/ 326231 h 328421"/>
                  <a:gd name="connsiteX11" fmla="*/ 218313 w 220527"/>
                  <a:gd name="connsiteY11" fmla="*/ 169450 h 328421"/>
                  <a:gd name="connsiteX12" fmla="*/ 218313 w 220527"/>
                  <a:gd name="connsiteY12" fmla="*/ 158877 h 328421"/>
                  <a:gd name="connsiteX13" fmla="*/ 164973 w 220527"/>
                  <a:gd name="connsiteY13" fmla="*/ 105537 h 328421"/>
                  <a:gd name="connsiteX14" fmla="*/ 154400 w 220527"/>
                  <a:gd name="connsiteY14" fmla="*/ 105537 h 328421"/>
                  <a:gd name="connsiteX15" fmla="*/ 154400 w 220527"/>
                  <a:gd name="connsiteY15" fmla="*/ 116015 h 328421"/>
                  <a:gd name="connsiteX16" fmla="*/ 202502 w 220527"/>
                  <a:gd name="connsiteY16" fmla="*/ 164116 h 328421"/>
                  <a:gd name="connsiteX17" fmla="*/ 56198 w 220527"/>
                  <a:gd name="connsiteY17" fmla="*/ 310420 h 328421"/>
                  <a:gd name="connsiteX18" fmla="*/ 17907 w 220527"/>
                  <a:gd name="connsiteY18" fmla="*/ 272129 h 328421"/>
                  <a:gd name="connsiteX19" fmla="*/ 120587 w 220527"/>
                  <a:gd name="connsiteY19" fmla="*/ 169450 h 328421"/>
                  <a:gd name="connsiteX20" fmla="*/ 120587 w 220527"/>
                  <a:gd name="connsiteY20" fmla="*/ 158877 h 328421"/>
                  <a:gd name="connsiteX21" fmla="*/ 18002 w 220527"/>
                  <a:gd name="connsiteY21" fmla="*/ 56293 h 328421"/>
                  <a:gd name="connsiteX22" fmla="*/ 56293 w 220527"/>
                  <a:gd name="connsiteY22" fmla="*/ 17907 h 328421"/>
                  <a:gd name="connsiteX23" fmla="*/ 113538 w 220527"/>
                  <a:gd name="connsiteY23" fmla="*/ 75152 h 328421"/>
                  <a:gd name="connsiteX24" fmla="*/ 124016 w 220527"/>
                  <a:gd name="connsiteY24" fmla="*/ 75152 h 328421"/>
                  <a:gd name="connsiteX25" fmla="*/ 124016 w 220527"/>
                  <a:gd name="connsiteY25" fmla="*/ 64675 h 328421"/>
                  <a:gd name="connsiteX26" fmla="*/ 61532 w 220527"/>
                  <a:gd name="connsiteY26" fmla="*/ 2191 h 328421"/>
                  <a:gd name="connsiteX27" fmla="*/ 56293 w 220527"/>
                  <a:gd name="connsiteY27" fmla="*/ 0 h 328421"/>
                  <a:gd name="connsiteX28" fmla="*/ 51054 w 220527"/>
                  <a:gd name="connsiteY28" fmla="*/ 2191 h 328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0527" h="328421">
                    <a:moveTo>
                      <a:pt x="51054" y="2191"/>
                    </a:moveTo>
                    <a:lnTo>
                      <a:pt x="2191" y="51054"/>
                    </a:lnTo>
                    <a:cubicBezTo>
                      <a:pt x="762" y="52483"/>
                      <a:pt x="0" y="54293"/>
                      <a:pt x="0" y="56293"/>
                    </a:cubicBezTo>
                    <a:cubicBezTo>
                      <a:pt x="0" y="58293"/>
                      <a:pt x="762" y="60198"/>
                      <a:pt x="2191" y="61532"/>
                    </a:cubicBezTo>
                    <a:lnTo>
                      <a:pt x="104870" y="164211"/>
                    </a:lnTo>
                    <a:lnTo>
                      <a:pt x="2191" y="266891"/>
                    </a:lnTo>
                    <a:cubicBezTo>
                      <a:pt x="762" y="268319"/>
                      <a:pt x="0" y="270224"/>
                      <a:pt x="0" y="272129"/>
                    </a:cubicBezTo>
                    <a:cubicBezTo>
                      <a:pt x="0" y="274034"/>
                      <a:pt x="762" y="276035"/>
                      <a:pt x="2191" y="277368"/>
                    </a:cubicBezTo>
                    <a:lnTo>
                      <a:pt x="51054" y="326231"/>
                    </a:lnTo>
                    <a:cubicBezTo>
                      <a:pt x="52483" y="327660"/>
                      <a:pt x="54388" y="328422"/>
                      <a:pt x="56293" y="328422"/>
                    </a:cubicBezTo>
                    <a:cubicBezTo>
                      <a:pt x="58198" y="328422"/>
                      <a:pt x="60103" y="327660"/>
                      <a:pt x="61532" y="326231"/>
                    </a:cubicBezTo>
                    <a:lnTo>
                      <a:pt x="218313" y="169450"/>
                    </a:lnTo>
                    <a:cubicBezTo>
                      <a:pt x="221266" y="166497"/>
                      <a:pt x="221266" y="161830"/>
                      <a:pt x="218313" y="158877"/>
                    </a:cubicBezTo>
                    <a:lnTo>
                      <a:pt x="164973" y="105537"/>
                    </a:lnTo>
                    <a:cubicBezTo>
                      <a:pt x="162020" y="102680"/>
                      <a:pt x="157353" y="102680"/>
                      <a:pt x="154400" y="105537"/>
                    </a:cubicBezTo>
                    <a:cubicBezTo>
                      <a:pt x="151448" y="108395"/>
                      <a:pt x="151448" y="113157"/>
                      <a:pt x="154400" y="116015"/>
                    </a:cubicBezTo>
                    <a:lnTo>
                      <a:pt x="202502" y="164116"/>
                    </a:lnTo>
                    <a:lnTo>
                      <a:pt x="56198" y="310420"/>
                    </a:lnTo>
                    <a:lnTo>
                      <a:pt x="17907" y="272129"/>
                    </a:lnTo>
                    <a:lnTo>
                      <a:pt x="120587" y="169450"/>
                    </a:lnTo>
                    <a:cubicBezTo>
                      <a:pt x="123539" y="166497"/>
                      <a:pt x="123539" y="161830"/>
                      <a:pt x="120587" y="158877"/>
                    </a:cubicBezTo>
                    <a:lnTo>
                      <a:pt x="18002" y="56293"/>
                    </a:lnTo>
                    <a:lnTo>
                      <a:pt x="56293" y="17907"/>
                    </a:lnTo>
                    <a:lnTo>
                      <a:pt x="113538" y="75152"/>
                    </a:lnTo>
                    <a:cubicBezTo>
                      <a:pt x="116396" y="78105"/>
                      <a:pt x="121158" y="78105"/>
                      <a:pt x="124016" y="75152"/>
                    </a:cubicBezTo>
                    <a:cubicBezTo>
                      <a:pt x="126873" y="72200"/>
                      <a:pt x="126873" y="67532"/>
                      <a:pt x="124016" y="64675"/>
                    </a:cubicBezTo>
                    <a:lnTo>
                      <a:pt x="61532" y="2191"/>
                    </a:lnTo>
                    <a:cubicBezTo>
                      <a:pt x="60103" y="762"/>
                      <a:pt x="58198" y="0"/>
                      <a:pt x="56293" y="0"/>
                    </a:cubicBezTo>
                    <a:cubicBezTo>
                      <a:pt x="54388" y="0"/>
                      <a:pt x="52483" y="762"/>
                      <a:pt x="51054" y="2191"/>
                    </a:cubicBezTo>
                  </a:path>
                </a:pathLst>
              </a:custGeom>
              <a:grp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9BF0E56A-3B8B-3327-A664-9EE969BDEE1E}"/>
                  </a:ext>
                </a:extLst>
              </p:cNvPr>
              <p:cNvSpPr/>
              <p:nvPr/>
            </p:nvSpPr>
            <p:spPr>
              <a:xfrm>
                <a:off x="6038088" y="3350799"/>
                <a:ext cx="14858" cy="14859"/>
              </a:xfrm>
              <a:custGeom>
                <a:avLst/>
                <a:gdLst>
                  <a:gd name="connsiteX0" fmla="*/ 2191 w 14858"/>
                  <a:gd name="connsiteY0" fmla="*/ 2191 h 14859"/>
                  <a:gd name="connsiteX1" fmla="*/ 0 w 14858"/>
                  <a:gd name="connsiteY1" fmla="*/ 7429 h 14859"/>
                  <a:gd name="connsiteX2" fmla="*/ 2191 w 14858"/>
                  <a:gd name="connsiteY2" fmla="*/ 12668 h 14859"/>
                  <a:gd name="connsiteX3" fmla="*/ 7429 w 14858"/>
                  <a:gd name="connsiteY3" fmla="*/ 14859 h 14859"/>
                  <a:gd name="connsiteX4" fmla="*/ 12668 w 14858"/>
                  <a:gd name="connsiteY4" fmla="*/ 12668 h 14859"/>
                  <a:gd name="connsiteX5" fmla="*/ 14859 w 14858"/>
                  <a:gd name="connsiteY5" fmla="*/ 7429 h 14859"/>
                  <a:gd name="connsiteX6" fmla="*/ 12668 w 14858"/>
                  <a:gd name="connsiteY6" fmla="*/ 2191 h 14859"/>
                  <a:gd name="connsiteX7" fmla="*/ 7429 w 14858"/>
                  <a:gd name="connsiteY7" fmla="*/ 0 h 14859"/>
                  <a:gd name="connsiteX8" fmla="*/ 2191 w 14858"/>
                  <a:gd name="connsiteY8" fmla="*/ 2191 h 1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58" h="14859">
                    <a:moveTo>
                      <a:pt x="2191" y="2191"/>
                    </a:moveTo>
                    <a:cubicBezTo>
                      <a:pt x="857" y="3620"/>
                      <a:pt x="0" y="5524"/>
                      <a:pt x="0" y="7429"/>
                    </a:cubicBezTo>
                    <a:cubicBezTo>
                      <a:pt x="0" y="9335"/>
                      <a:pt x="762" y="11335"/>
                      <a:pt x="2191" y="12668"/>
                    </a:cubicBezTo>
                    <a:cubicBezTo>
                      <a:pt x="3620" y="14097"/>
                      <a:pt x="5524" y="14859"/>
                      <a:pt x="7429" y="14859"/>
                    </a:cubicBezTo>
                    <a:cubicBezTo>
                      <a:pt x="9334" y="14859"/>
                      <a:pt x="11335" y="14097"/>
                      <a:pt x="12668" y="12668"/>
                    </a:cubicBezTo>
                    <a:cubicBezTo>
                      <a:pt x="14002" y="11240"/>
                      <a:pt x="14859" y="9335"/>
                      <a:pt x="14859" y="7429"/>
                    </a:cubicBezTo>
                    <a:cubicBezTo>
                      <a:pt x="14859" y="5524"/>
                      <a:pt x="14097" y="3524"/>
                      <a:pt x="12668" y="2191"/>
                    </a:cubicBezTo>
                    <a:cubicBezTo>
                      <a:pt x="11240" y="857"/>
                      <a:pt x="9334" y="0"/>
                      <a:pt x="7429" y="0"/>
                    </a:cubicBezTo>
                    <a:cubicBezTo>
                      <a:pt x="5524" y="0"/>
                      <a:pt x="3524" y="762"/>
                      <a:pt x="2191" y="2191"/>
                    </a:cubicBezTo>
                  </a:path>
                </a:pathLst>
              </a:custGeom>
              <a:grp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DE4B8A12-3B5E-AA5B-E24E-F798B732905A}"/>
                  </a:ext>
                </a:extLst>
              </p:cNvPr>
              <p:cNvSpPr/>
              <p:nvPr/>
            </p:nvSpPr>
            <p:spPr>
              <a:xfrm>
                <a:off x="6153483" y="3504056"/>
                <a:ext cx="14763" cy="14954"/>
              </a:xfrm>
              <a:custGeom>
                <a:avLst/>
                <a:gdLst>
                  <a:gd name="connsiteX0" fmla="*/ 2143 w 14763"/>
                  <a:gd name="connsiteY0" fmla="*/ 2191 h 14954"/>
                  <a:gd name="connsiteX1" fmla="*/ 2143 w 14763"/>
                  <a:gd name="connsiteY1" fmla="*/ 2191 h 14954"/>
                  <a:gd name="connsiteX2" fmla="*/ 2143 w 14763"/>
                  <a:gd name="connsiteY2" fmla="*/ 12764 h 14954"/>
                  <a:gd name="connsiteX3" fmla="*/ 7382 w 14763"/>
                  <a:gd name="connsiteY3" fmla="*/ 14954 h 14954"/>
                  <a:gd name="connsiteX4" fmla="*/ 12621 w 14763"/>
                  <a:gd name="connsiteY4" fmla="*/ 12764 h 14954"/>
                  <a:gd name="connsiteX5" fmla="*/ 12621 w 14763"/>
                  <a:gd name="connsiteY5" fmla="*/ 12764 h 14954"/>
                  <a:gd name="connsiteX6" fmla="*/ 12621 w 14763"/>
                  <a:gd name="connsiteY6" fmla="*/ 2191 h 14954"/>
                  <a:gd name="connsiteX7" fmla="*/ 7382 w 14763"/>
                  <a:gd name="connsiteY7" fmla="*/ 0 h 14954"/>
                  <a:gd name="connsiteX8" fmla="*/ 2143 w 14763"/>
                  <a:gd name="connsiteY8" fmla="*/ 2191 h 1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3" h="14954">
                    <a:moveTo>
                      <a:pt x="2143" y="2191"/>
                    </a:moveTo>
                    <a:lnTo>
                      <a:pt x="2143" y="2191"/>
                    </a:lnTo>
                    <a:cubicBezTo>
                      <a:pt x="-714" y="5144"/>
                      <a:pt x="-714" y="9906"/>
                      <a:pt x="2143" y="12764"/>
                    </a:cubicBezTo>
                    <a:cubicBezTo>
                      <a:pt x="3572" y="14192"/>
                      <a:pt x="5477" y="14954"/>
                      <a:pt x="7382" y="14954"/>
                    </a:cubicBezTo>
                    <a:cubicBezTo>
                      <a:pt x="9287" y="14954"/>
                      <a:pt x="11192" y="14192"/>
                      <a:pt x="12621" y="12764"/>
                    </a:cubicBezTo>
                    <a:lnTo>
                      <a:pt x="12621" y="12764"/>
                    </a:lnTo>
                    <a:cubicBezTo>
                      <a:pt x="15478" y="9811"/>
                      <a:pt x="15478" y="5048"/>
                      <a:pt x="12621" y="2191"/>
                    </a:cubicBezTo>
                    <a:cubicBezTo>
                      <a:pt x="11192" y="762"/>
                      <a:pt x="9287" y="0"/>
                      <a:pt x="7382" y="0"/>
                    </a:cubicBezTo>
                    <a:cubicBezTo>
                      <a:pt x="5477" y="0"/>
                      <a:pt x="3572" y="762"/>
                      <a:pt x="2143" y="2191"/>
                    </a:cubicBezTo>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F4A21E01-5950-6E7B-2CBB-9503FD4C9390}"/>
                  </a:ext>
                </a:extLst>
              </p:cNvPr>
              <p:cNvSpPr/>
              <p:nvPr/>
            </p:nvSpPr>
            <p:spPr>
              <a:xfrm>
                <a:off x="6065805" y="3267075"/>
                <a:ext cx="220527" cy="328421"/>
              </a:xfrm>
              <a:custGeom>
                <a:avLst/>
                <a:gdLst>
                  <a:gd name="connsiteX0" fmla="*/ 18002 w 220527"/>
                  <a:gd name="connsiteY0" fmla="*/ 272129 h 328421"/>
                  <a:gd name="connsiteX1" fmla="*/ 120682 w 220527"/>
                  <a:gd name="connsiteY1" fmla="*/ 169450 h 328421"/>
                  <a:gd name="connsiteX2" fmla="*/ 120682 w 220527"/>
                  <a:gd name="connsiteY2" fmla="*/ 158877 h 328421"/>
                  <a:gd name="connsiteX3" fmla="*/ 18002 w 220527"/>
                  <a:gd name="connsiteY3" fmla="*/ 56198 h 328421"/>
                  <a:gd name="connsiteX4" fmla="*/ 56293 w 220527"/>
                  <a:gd name="connsiteY4" fmla="*/ 17812 h 328421"/>
                  <a:gd name="connsiteX5" fmla="*/ 202597 w 220527"/>
                  <a:gd name="connsiteY5" fmla="*/ 164116 h 328421"/>
                  <a:gd name="connsiteX6" fmla="*/ 56293 w 220527"/>
                  <a:gd name="connsiteY6" fmla="*/ 310420 h 328421"/>
                  <a:gd name="connsiteX7" fmla="*/ 47911 w 220527"/>
                  <a:gd name="connsiteY7" fmla="*/ 302038 h 328421"/>
                  <a:gd name="connsiteX8" fmla="*/ 83153 w 220527"/>
                  <a:gd name="connsiteY8" fmla="*/ 266795 h 328421"/>
                  <a:gd name="connsiteX9" fmla="*/ 83153 w 220527"/>
                  <a:gd name="connsiteY9" fmla="*/ 256318 h 328421"/>
                  <a:gd name="connsiteX10" fmla="*/ 72676 w 220527"/>
                  <a:gd name="connsiteY10" fmla="*/ 256318 h 328421"/>
                  <a:gd name="connsiteX11" fmla="*/ 37433 w 220527"/>
                  <a:gd name="connsiteY11" fmla="*/ 291560 h 328421"/>
                  <a:gd name="connsiteX12" fmla="*/ 18002 w 220527"/>
                  <a:gd name="connsiteY12" fmla="*/ 272129 h 328421"/>
                  <a:gd name="connsiteX13" fmla="*/ 51054 w 220527"/>
                  <a:gd name="connsiteY13" fmla="*/ 2191 h 328421"/>
                  <a:gd name="connsiteX14" fmla="*/ 2191 w 220527"/>
                  <a:gd name="connsiteY14" fmla="*/ 51054 h 328421"/>
                  <a:gd name="connsiteX15" fmla="*/ 0 w 220527"/>
                  <a:gd name="connsiteY15" fmla="*/ 56293 h 328421"/>
                  <a:gd name="connsiteX16" fmla="*/ 2191 w 220527"/>
                  <a:gd name="connsiteY16" fmla="*/ 61532 h 328421"/>
                  <a:gd name="connsiteX17" fmla="*/ 104870 w 220527"/>
                  <a:gd name="connsiteY17" fmla="*/ 164211 h 328421"/>
                  <a:gd name="connsiteX18" fmla="*/ 2191 w 220527"/>
                  <a:gd name="connsiteY18" fmla="*/ 266891 h 328421"/>
                  <a:gd name="connsiteX19" fmla="*/ 0 w 220527"/>
                  <a:gd name="connsiteY19" fmla="*/ 272129 h 328421"/>
                  <a:gd name="connsiteX20" fmla="*/ 2191 w 220527"/>
                  <a:gd name="connsiteY20" fmla="*/ 277368 h 328421"/>
                  <a:gd name="connsiteX21" fmla="*/ 51054 w 220527"/>
                  <a:gd name="connsiteY21" fmla="*/ 326231 h 328421"/>
                  <a:gd name="connsiteX22" fmla="*/ 56293 w 220527"/>
                  <a:gd name="connsiteY22" fmla="*/ 328422 h 328421"/>
                  <a:gd name="connsiteX23" fmla="*/ 61532 w 220527"/>
                  <a:gd name="connsiteY23" fmla="*/ 326231 h 328421"/>
                  <a:gd name="connsiteX24" fmla="*/ 218313 w 220527"/>
                  <a:gd name="connsiteY24" fmla="*/ 169450 h 328421"/>
                  <a:gd name="connsiteX25" fmla="*/ 218313 w 220527"/>
                  <a:gd name="connsiteY25" fmla="*/ 158972 h 328421"/>
                  <a:gd name="connsiteX26" fmla="*/ 61532 w 220527"/>
                  <a:gd name="connsiteY26" fmla="*/ 2191 h 328421"/>
                  <a:gd name="connsiteX27" fmla="*/ 56293 w 220527"/>
                  <a:gd name="connsiteY27" fmla="*/ 0 h 328421"/>
                  <a:gd name="connsiteX28" fmla="*/ 51054 w 220527"/>
                  <a:gd name="connsiteY28" fmla="*/ 2191 h 328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0527" h="328421">
                    <a:moveTo>
                      <a:pt x="18002" y="272129"/>
                    </a:moveTo>
                    <a:lnTo>
                      <a:pt x="120682" y="169450"/>
                    </a:lnTo>
                    <a:cubicBezTo>
                      <a:pt x="123634" y="166497"/>
                      <a:pt x="123634" y="161830"/>
                      <a:pt x="120682" y="158877"/>
                    </a:cubicBezTo>
                    <a:lnTo>
                      <a:pt x="18002" y="56198"/>
                    </a:lnTo>
                    <a:lnTo>
                      <a:pt x="56293" y="17812"/>
                    </a:lnTo>
                    <a:lnTo>
                      <a:pt x="202597" y="164116"/>
                    </a:lnTo>
                    <a:lnTo>
                      <a:pt x="56293" y="310420"/>
                    </a:lnTo>
                    <a:lnTo>
                      <a:pt x="47911" y="302038"/>
                    </a:lnTo>
                    <a:lnTo>
                      <a:pt x="83153" y="266795"/>
                    </a:lnTo>
                    <a:cubicBezTo>
                      <a:pt x="86106" y="263938"/>
                      <a:pt x="86106" y="259175"/>
                      <a:pt x="83153" y="256318"/>
                    </a:cubicBezTo>
                    <a:cubicBezTo>
                      <a:pt x="80201" y="253460"/>
                      <a:pt x="75533" y="253365"/>
                      <a:pt x="72676" y="256318"/>
                    </a:cubicBezTo>
                    <a:lnTo>
                      <a:pt x="37433" y="291560"/>
                    </a:lnTo>
                    <a:lnTo>
                      <a:pt x="18002" y="272129"/>
                    </a:lnTo>
                    <a:close/>
                    <a:moveTo>
                      <a:pt x="51054" y="2191"/>
                    </a:moveTo>
                    <a:lnTo>
                      <a:pt x="2191" y="51054"/>
                    </a:lnTo>
                    <a:cubicBezTo>
                      <a:pt x="762" y="52483"/>
                      <a:pt x="0" y="54293"/>
                      <a:pt x="0" y="56293"/>
                    </a:cubicBezTo>
                    <a:cubicBezTo>
                      <a:pt x="0" y="58293"/>
                      <a:pt x="762" y="60198"/>
                      <a:pt x="2191" y="61532"/>
                    </a:cubicBezTo>
                    <a:lnTo>
                      <a:pt x="104870" y="164211"/>
                    </a:lnTo>
                    <a:lnTo>
                      <a:pt x="2191" y="266891"/>
                    </a:lnTo>
                    <a:cubicBezTo>
                      <a:pt x="762" y="268319"/>
                      <a:pt x="0" y="270224"/>
                      <a:pt x="0" y="272129"/>
                    </a:cubicBezTo>
                    <a:cubicBezTo>
                      <a:pt x="0" y="274034"/>
                      <a:pt x="762" y="276035"/>
                      <a:pt x="2191" y="277368"/>
                    </a:cubicBezTo>
                    <a:lnTo>
                      <a:pt x="51054" y="326231"/>
                    </a:lnTo>
                    <a:cubicBezTo>
                      <a:pt x="52483" y="327660"/>
                      <a:pt x="54388" y="328422"/>
                      <a:pt x="56293" y="328422"/>
                    </a:cubicBezTo>
                    <a:cubicBezTo>
                      <a:pt x="58198" y="328422"/>
                      <a:pt x="60103" y="327660"/>
                      <a:pt x="61532" y="326231"/>
                    </a:cubicBezTo>
                    <a:lnTo>
                      <a:pt x="218313" y="169450"/>
                    </a:lnTo>
                    <a:cubicBezTo>
                      <a:pt x="221266" y="166497"/>
                      <a:pt x="221266" y="161830"/>
                      <a:pt x="218313" y="158972"/>
                    </a:cubicBezTo>
                    <a:lnTo>
                      <a:pt x="61532" y="2191"/>
                    </a:lnTo>
                    <a:cubicBezTo>
                      <a:pt x="60103" y="762"/>
                      <a:pt x="58198" y="0"/>
                      <a:pt x="56293" y="0"/>
                    </a:cubicBezTo>
                    <a:cubicBezTo>
                      <a:pt x="54388" y="0"/>
                      <a:pt x="52483" y="762"/>
                      <a:pt x="51054" y="2191"/>
                    </a:cubicBezTo>
                  </a:path>
                </a:pathLst>
              </a:custGeom>
              <a:grpFill/>
              <a:ln w="9525" cap="flat">
                <a:noFill/>
                <a:prstDash val="solid"/>
                <a:miter/>
              </a:ln>
            </p:spPr>
            <p:txBody>
              <a:bodyPr rtlCol="0" anchor="ctr"/>
              <a:lstStyle/>
              <a:p>
                <a:endParaRPr lang="en-US"/>
              </a:p>
            </p:txBody>
          </p:sp>
        </p:grpSp>
      </p:grpSp>
      <p:sp>
        <p:nvSpPr>
          <p:cNvPr id="65" name="TextBox 64">
            <a:extLst>
              <a:ext uri="{FF2B5EF4-FFF2-40B4-BE49-F238E27FC236}">
                <a16:creationId xmlns:a16="http://schemas.microsoft.com/office/drawing/2014/main" id="{62F0827F-CF46-AE5B-CDE4-08294FA189A3}"/>
              </a:ext>
            </a:extLst>
          </p:cNvPr>
          <p:cNvSpPr txBox="1"/>
          <p:nvPr/>
        </p:nvSpPr>
        <p:spPr>
          <a:xfrm>
            <a:off x="695078" y="3176418"/>
            <a:ext cx="2856195" cy="279500"/>
          </a:xfrm>
          <a:prstGeom prst="rect">
            <a:avLst/>
          </a:prstGeom>
          <a:noFill/>
        </p:spPr>
        <p:txBody>
          <a:bodyPr wrap="square" rtlCol="0">
            <a:spAutoFit/>
          </a:bodyPr>
          <a:lstStyle/>
          <a:p>
            <a:pPr algn="ctr">
              <a:lnSpc>
                <a:spcPts val="1400"/>
              </a:lnSpc>
            </a:pPr>
            <a:r>
              <a:rPr lang="en-US" sz="1400" b="1" dirty="0" err="1">
                <a:solidFill>
                  <a:schemeClr val="bg1"/>
                </a:solidFill>
                <a:latin typeface="PT Sans" panose="020B0503020203020204" pitchFamily="34" charset="0"/>
                <a:ea typeface="PT Sans" panose="020B0503020203020204" pitchFamily="34" charset="0"/>
              </a:rPr>
              <a:t>Licencia</a:t>
            </a:r>
            <a:endParaRPr lang="en-US" sz="1400" dirty="0">
              <a:solidFill>
                <a:schemeClr val="bg1"/>
              </a:solidFill>
              <a:latin typeface="PT Sans" panose="020B0503020203020204" pitchFamily="34" charset="0"/>
              <a:ea typeface="PT Sans" panose="020B0503020203020204" pitchFamily="34" charset="0"/>
            </a:endParaRPr>
          </a:p>
        </p:txBody>
      </p:sp>
      <p:sp>
        <p:nvSpPr>
          <p:cNvPr id="66" name="TextBox 65">
            <a:extLst>
              <a:ext uri="{FF2B5EF4-FFF2-40B4-BE49-F238E27FC236}">
                <a16:creationId xmlns:a16="http://schemas.microsoft.com/office/drawing/2014/main" id="{32ECB2F0-5025-C127-2FF0-3A37B5448CCD}"/>
              </a:ext>
            </a:extLst>
          </p:cNvPr>
          <p:cNvSpPr txBox="1"/>
          <p:nvPr/>
        </p:nvSpPr>
        <p:spPr>
          <a:xfrm>
            <a:off x="4667901" y="3176418"/>
            <a:ext cx="2856195" cy="272960"/>
          </a:xfrm>
          <a:prstGeom prst="rect">
            <a:avLst/>
          </a:prstGeom>
          <a:noFill/>
        </p:spPr>
        <p:txBody>
          <a:bodyPr wrap="square" rtlCol="0">
            <a:spAutoFit/>
          </a:bodyPr>
          <a:lstStyle/>
          <a:p>
            <a:pPr algn="ctr">
              <a:lnSpc>
                <a:spcPts val="1400"/>
              </a:lnSpc>
            </a:pPr>
            <a:r>
              <a:rPr lang="en-US" sz="1400" b="1" dirty="0">
                <a:solidFill>
                  <a:schemeClr val="bg1"/>
                </a:solidFill>
                <a:latin typeface="PT Sans" panose="020B0503020203020204" pitchFamily="34" charset="0"/>
                <a:ea typeface="PT Sans" panose="020B0503020203020204" pitchFamily="34" charset="0"/>
              </a:rPr>
              <a:t>El plan </a:t>
            </a:r>
            <a:r>
              <a:rPr lang="en-US" sz="1400" b="1" dirty="0" err="1">
                <a:solidFill>
                  <a:schemeClr val="bg1"/>
                </a:solidFill>
                <a:latin typeface="PT Sans" panose="020B0503020203020204" pitchFamily="34" charset="0"/>
                <a:ea typeface="PT Sans" panose="020B0503020203020204" pitchFamily="34" charset="0"/>
              </a:rPr>
              <a:t>debe</a:t>
            </a:r>
            <a:r>
              <a:rPr lang="en-US" sz="1400" b="1" dirty="0">
                <a:solidFill>
                  <a:schemeClr val="bg1"/>
                </a:solidFill>
                <a:latin typeface="PT Sans" panose="020B0503020203020204" pitchFamily="34" charset="0"/>
                <a:ea typeface="PT Sans" panose="020B0503020203020204" pitchFamily="34" charset="0"/>
              </a:rPr>
              <a:t> </a:t>
            </a:r>
            <a:r>
              <a:rPr lang="en-US" sz="1400" b="1" dirty="0" err="1">
                <a:solidFill>
                  <a:schemeClr val="bg1"/>
                </a:solidFill>
                <a:latin typeface="PT Sans" panose="020B0503020203020204" pitchFamily="34" charset="0"/>
                <a:ea typeface="PT Sans" panose="020B0503020203020204" pitchFamily="34" charset="0"/>
              </a:rPr>
              <a:t>incluir</a:t>
            </a:r>
            <a:r>
              <a:rPr lang="en-US" sz="1400" b="1" dirty="0">
                <a:solidFill>
                  <a:schemeClr val="bg1"/>
                </a:solidFill>
                <a:latin typeface="PT Sans" panose="020B0503020203020204" pitchFamily="34" charset="0"/>
                <a:ea typeface="PT Sans" panose="020B0503020203020204" pitchFamily="34" charset="0"/>
              </a:rPr>
              <a:t>:</a:t>
            </a:r>
          </a:p>
        </p:txBody>
      </p:sp>
      <p:sp>
        <p:nvSpPr>
          <p:cNvPr id="67" name="TextBox 66">
            <a:extLst>
              <a:ext uri="{FF2B5EF4-FFF2-40B4-BE49-F238E27FC236}">
                <a16:creationId xmlns:a16="http://schemas.microsoft.com/office/drawing/2014/main" id="{4BDF2FA9-E3DC-5A94-7280-84487A12D1CB}"/>
              </a:ext>
            </a:extLst>
          </p:cNvPr>
          <p:cNvSpPr txBox="1"/>
          <p:nvPr/>
        </p:nvSpPr>
        <p:spPr>
          <a:xfrm>
            <a:off x="8645365" y="3176418"/>
            <a:ext cx="2856195" cy="272960"/>
          </a:xfrm>
          <a:prstGeom prst="rect">
            <a:avLst/>
          </a:prstGeom>
          <a:noFill/>
        </p:spPr>
        <p:txBody>
          <a:bodyPr wrap="square" rtlCol="0">
            <a:spAutoFit/>
          </a:bodyPr>
          <a:lstStyle/>
          <a:p>
            <a:pPr algn="ctr">
              <a:lnSpc>
                <a:spcPts val="1400"/>
              </a:lnSpc>
            </a:pPr>
            <a:r>
              <a:rPr lang="en-US" sz="1400" b="1" dirty="0">
                <a:solidFill>
                  <a:schemeClr val="bg1"/>
                </a:solidFill>
                <a:latin typeface="PT Sans" panose="020B0503020203020204" pitchFamily="34" charset="0"/>
                <a:ea typeface="PT Sans" panose="020B0503020203020204" pitchFamily="34" charset="0"/>
              </a:rPr>
              <a:t>Plan de </a:t>
            </a:r>
            <a:r>
              <a:rPr lang="en-US" sz="1400" b="1" dirty="0" err="1">
                <a:solidFill>
                  <a:schemeClr val="bg1"/>
                </a:solidFill>
                <a:latin typeface="PT Sans" panose="020B0503020203020204" pitchFamily="34" charset="0"/>
                <a:ea typeface="PT Sans" panose="020B0503020203020204" pitchFamily="34" charset="0"/>
              </a:rPr>
              <a:t>Acceso</a:t>
            </a:r>
            <a:r>
              <a:rPr lang="en-US" sz="1400" b="1" dirty="0">
                <a:solidFill>
                  <a:schemeClr val="bg1"/>
                </a:solidFill>
                <a:latin typeface="PT Sans" panose="020B0503020203020204" pitchFamily="34" charset="0"/>
                <a:ea typeface="PT Sans" panose="020B0503020203020204" pitchFamily="34" charset="0"/>
              </a:rPr>
              <a:t> </a:t>
            </a:r>
            <a:r>
              <a:rPr lang="en-US" sz="1400" b="1" dirty="0" err="1">
                <a:solidFill>
                  <a:schemeClr val="bg1"/>
                </a:solidFill>
                <a:latin typeface="PT Sans" panose="020B0503020203020204" pitchFamily="34" charset="0"/>
                <a:ea typeface="PT Sans" panose="020B0503020203020204" pitchFamily="34" charset="0"/>
              </a:rPr>
              <a:t>Asequible</a:t>
            </a:r>
            <a:endParaRPr lang="en-US" sz="1400" b="1" dirty="0">
              <a:solidFill>
                <a:schemeClr val="bg1"/>
              </a:solidFill>
              <a:latin typeface="PT Sans" panose="020B0503020203020204" pitchFamily="34" charset="0"/>
              <a:ea typeface="PT Sans" panose="020B0503020203020204" pitchFamily="34" charset="0"/>
            </a:endParaRPr>
          </a:p>
        </p:txBody>
      </p:sp>
      <p:sp>
        <p:nvSpPr>
          <p:cNvPr id="68" name="Text Placeholder 10">
            <a:extLst>
              <a:ext uri="{FF2B5EF4-FFF2-40B4-BE49-F238E27FC236}">
                <a16:creationId xmlns:a16="http://schemas.microsoft.com/office/drawing/2014/main" id="{F4F19EBC-20E1-DF94-CDD1-124A899C42D1}"/>
              </a:ext>
            </a:extLst>
          </p:cNvPr>
          <p:cNvSpPr txBox="1">
            <a:spLocks/>
          </p:cNvSpPr>
          <p:nvPr/>
        </p:nvSpPr>
        <p:spPr>
          <a:xfrm>
            <a:off x="861236" y="3756520"/>
            <a:ext cx="2585653" cy="1642937"/>
          </a:xfrm>
          <a:prstGeom prst="rect">
            <a:avLst/>
          </a:prstGeom>
        </p:spPr>
        <p:txBody>
          <a:bodyPr>
            <a:normAutofit fontScale="77500" lnSpcReduction="20000"/>
          </a:bodyPr>
          <a:lstStyle>
            <a:lvl1pPr marL="0" indent="0" algn="l" defTabSz="914400" rtl="0" eaLnBrk="1" latinLnBrk="0" hangingPunct="1">
              <a:lnSpc>
                <a:spcPct val="90000"/>
              </a:lnSpc>
              <a:spcBef>
                <a:spcPts val="1000"/>
              </a:spcBef>
              <a:buFont typeface="Arial" panose="020B0604020202020204" pitchFamily="34" charset="0"/>
              <a:buNone/>
              <a:defRPr sz="1600" kern="1200">
                <a:gradFill>
                  <a:gsLst>
                    <a:gs pos="0">
                      <a:schemeClr val="accent1"/>
                    </a:gs>
                    <a:gs pos="100000">
                      <a:schemeClr val="accent3"/>
                    </a:gs>
                  </a:gsLst>
                  <a:lin ang="0" scaled="0"/>
                </a:gra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800" kern="1200">
                <a:solidFill>
                  <a:srgbClr val="283583"/>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600" kern="1200">
                <a:solidFill>
                  <a:srgbClr val="283583"/>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400" kern="1200">
                <a:solidFill>
                  <a:srgbClr val="283583"/>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kern="1200">
                <a:solidFill>
                  <a:srgbClr val="28358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1" dirty="0" err="1"/>
              <a:t>Cláusula</a:t>
            </a:r>
            <a:r>
              <a:rPr lang="en-US" b="1" dirty="0"/>
              <a:t> del </a:t>
            </a:r>
            <a:r>
              <a:rPr lang="en-US" b="1" dirty="0" err="1"/>
              <a:t>acuerdo</a:t>
            </a:r>
            <a:r>
              <a:rPr lang="en-US" b="1" dirty="0"/>
              <a:t>:</a:t>
            </a:r>
          </a:p>
          <a:p>
            <a:r>
              <a:rPr lang="en-US" dirty="0"/>
              <a:t>1 ____________________________________</a:t>
            </a:r>
          </a:p>
          <a:p>
            <a:r>
              <a:rPr lang="en-US" dirty="0"/>
              <a:t>2 ____________________________________</a:t>
            </a:r>
          </a:p>
          <a:p>
            <a:r>
              <a:rPr lang="en-US" dirty="0"/>
              <a:t>3 </a:t>
            </a:r>
            <a:r>
              <a:rPr lang="en-US" dirty="0" err="1"/>
              <a:t>Entregar</a:t>
            </a:r>
            <a:r>
              <a:rPr lang="en-US" dirty="0"/>
              <a:t> Plan de </a:t>
            </a:r>
            <a:r>
              <a:rPr lang="en-US" dirty="0" err="1"/>
              <a:t>Acceso</a:t>
            </a:r>
            <a:r>
              <a:rPr lang="en-US" dirty="0"/>
              <a:t> </a:t>
            </a:r>
            <a:r>
              <a:rPr lang="en-US" dirty="0" err="1"/>
              <a:t>Asequible</a:t>
            </a:r>
            <a:endParaRPr lang="en-US" dirty="0"/>
          </a:p>
          <a:p>
            <a:r>
              <a:rPr lang="en-US" dirty="0"/>
              <a:t>4 ____________________________________</a:t>
            </a:r>
          </a:p>
          <a:p>
            <a:r>
              <a:rPr lang="en-US" dirty="0"/>
              <a:t>5 ____________________________________</a:t>
            </a:r>
          </a:p>
        </p:txBody>
      </p:sp>
      <p:sp>
        <p:nvSpPr>
          <p:cNvPr id="69" name="Text Placeholder 10">
            <a:extLst>
              <a:ext uri="{FF2B5EF4-FFF2-40B4-BE49-F238E27FC236}">
                <a16:creationId xmlns:a16="http://schemas.microsoft.com/office/drawing/2014/main" id="{E89AFC3C-2726-4A07-83EC-B25898F76632}"/>
              </a:ext>
            </a:extLst>
          </p:cNvPr>
          <p:cNvSpPr txBox="1">
            <a:spLocks/>
          </p:cNvSpPr>
          <p:nvPr/>
        </p:nvSpPr>
        <p:spPr>
          <a:xfrm>
            <a:off x="8780228" y="4129930"/>
            <a:ext cx="2585653" cy="744220"/>
          </a:xfrm>
          <a:prstGeom prst="rect">
            <a:avLst/>
          </a:prstGeom>
        </p:spPr>
        <p:txBody>
          <a:bodyPr>
            <a:normAutofit/>
          </a:bodyPr>
          <a:lstStyle>
            <a:lvl1pPr marL="0" indent="0" algn="l" defTabSz="914400" rtl="0" eaLnBrk="1" latinLnBrk="0" hangingPunct="1">
              <a:lnSpc>
                <a:spcPct val="90000"/>
              </a:lnSpc>
              <a:spcBef>
                <a:spcPts val="1000"/>
              </a:spcBef>
              <a:buFont typeface="Arial" panose="020B0604020202020204" pitchFamily="34" charset="0"/>
              <a:buNone/>
              <a:defRPr sz="1600" kern="1200">
                <a:gradFill>
                  <a:gsLst>
                    <a:gs pos="0">
                      <a:schemeClr val="accent1"/>
                    </a:gs>
                    <a:gs pos="100000">
                      <a:schemeClr val="accent3"/>
                    </a:gs>
                  </a:gsLst>
                  <a:lin ang="0" scaled="0"/>
                </a:gra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800" kern="1200">
                <a:solidFill>
                  <a:srgbClr val="283583"/>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600" kern="1200">
                <a:solidFill>
                  <a:srgbClr val="283583"/>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400" kern="1200">
                <a:solidFill>
                  <a:srgbClr val="283583"/>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kern="1200">
                <a:solidFill>
                  <a:srgbClr val="28358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buFont typeface="+mj-lt"/>
              <a:buAutoNum type="alphaUcPeriod"/>
            </a:pPr>
            <a:r>
              <a:rPr lang="en-US" sz="1200" dirty="0"/>
              <a:t>_________________________________</a:t>
            </a:r>
          </a:p>
          <a:p>
            <a:pPr marL="342900" indent="-342900">
              <a:buFont typeface="+mj-lt"/>
              <a:buAutoNum type="alphaUcPeriod"/>
            </a:pPr>
            <a:r>
              <a:rPr lang="en-US" sz="1200" dirty="0"/>
              <a:t>_________________________________</a:t>
            </a:r>
          </a:p>
        </p:txBody>
      </p:sp>
      <p:sp>
        <p:nvSpPr>
          <p:cNvPr id="70" name="Text Placeholder 10">
            <a:extLst>
              <a:ext uri="{FF2B5EF4-FFF2-40B4-BE49-F238E27FC236}">
                <a16:creationId xmlns:a16="http://schemas.microsoft.com/office/drawing/2014/main" id="{86B479D9-6B35-79E4-B507-CB69D136CE59}"/>
              </a:ext>
            </a:extLst>
          </p:cNvPr>
          <p:cNvSpPr txBox="1">
            <a:spLocks/>
          </p:cNvSpPr>
          <p:nvPr/>
        </p:nvSpPr>
        <p:spPr>
          <a:xfrm>
            <a:off x="4865233" y="3756521"/>
            <a:ext cx="2406236" cy="1454306"/>
          </a:xfrm>
          <a:prstGeom prst="rect">
            <a:avLst/>
          </a:prstGeom>
        </p:spPr>
        <p:txBody>
          <a:bodyPr>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1600" kern="1200">
                <a:gradFill>
                  <a:gsLst>
                    <a:gs pos="0">
                      <a:schemeClr val="accent1"/>
                    </a:gs>
                    <a:gs pos="100000">
                      <a:schemeClr val="accent3"/>
                    </a:gs>
                  </a:gsLst>
                  <a:lin ang="0" scaled="0"/>
                </a:gra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800" kern="1200">
                <a:solidFill>
                  <a:srgbClr val="283583"/>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600" kern="1200">
                <a:solidFill>
                  <a:srgbClr val="283583"/>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400" kern="1200">
                <a:solidFill>
                  <a:srgbClr val="283583"/>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kern="1200">
                <a:solidFill>
                  <a:srgbClr val="28358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indent="-228600">
              <a:buFont typeface="+mj-lt"/>
              <a:buAutoNum type="alphaUcPeriod"/>
            </a:pPr>
            <a:r>
              <a:rPr lang="en-US" sz="1200" dirty="0">
                <a:solidFill>
                  <a:schemeClr val="accent1"/>
                </a:solidFill>
              </a:rPr>
              <a:t>Lista de </a:t>
            </a:r>
            <a:r>
              <a:rPr lang="en-US" sz="1200" dirty="0" err="1">
                <a:solidFill>
                  <a:schemeClr val="accent1"/>
                </a:solidFill>
              </a:rPr>
              <a:t>países</a:t>
            </a:r>
            <a:r>
              <a:rPr lang="en-US" sz="1200" dirty="0">
                <a:solidFill>
                  <a:schemeClr val="accent1"/>
                </a:solidFill>
              </a:rPr>
              <a:t> LMICS </a:t>
            </a:r>
            <a:r>
              <a:rPr lang="en-US" sz="1200" dirty="0" err="1">
                <a:solidFill>
                  <a:schemeClr val="accent1"/>
                </a:solidFill>
              </a:rPr>
              <a:t>donde</a:t>
            </a:r>
            <a:r>
              <a:rPr lang="en-US" sz="1200" dirty="0">
                <a:solidFill>
                  <a:schemeClr val="accent1"/>
                </a:solidFill>
              </a:rPr>
              <a:t> </a:t>
            </a:r>
            <a:r>
              <a:rPr lang="en-US" sz="1200" dirty="0" err="1">
                <a:solidFill>
                  <a:schemeClr val="accent1"/>
                </a:solidFill>
              </a:rPr>
              <a:t>el</a:t>
            </a:r>
            <a:r>
              <a:rPr lang="en-US" sz="1200" dirty="0">
                <a:solidFill>
                  <a:schemeClr val="accent1"/>
                </a:solidFill>
              </a:rPr>
              <a:t> </a:t>
            </a:r>
            <a:r>
              <a:rPr lang="en-US" sz="1200" dirty="0" err="1">
                <a:solidFill>
                  <a:schemeClr val="accent1"/>
                </a:solidFill>
              </a:rPr>
              <a:t>licenciatario</a:t>
            </a:r>
            <a:r>
              <a:rPr lang="en-US" sz="1200" dirty="0">
                <a:solidFill>
                  <a:schemeClr val="accent1"/>
                </a:solidFill>
              </a:rPr>
              <a:t> no plane </a:t>
            </a:r>
            <a:r>
              <a:rPr lang="en-US" sz="1200" dirty="0" err="1">
                <a:solidFill>
                  <a:schemeClr val="accent1"/>
                </a:solidFill>
              </a:rPr>
              <a:t>comercializar</a:t>
            </a:r>
            <a:r>
              <a:rPr lang="en-US" sz="1200" dirty="0">
                <a:solidFill>
                  <a:schemeClr val="accent1"/>
                </a:solidFill>
              </a:rPr>
              <a:t> </a:t>
            </a:r>
            <a:r>
              <a:rPr lang="en-US" sz="1200" dirty="0" err="1">
                <a:solidFill>
                  <a:schemeClr val="accent1"/>
                </a:solidFill>
              </a:rPr>
              <a:t>el</a:t>
            </a:r>
            <a:r>
              <a:rPr lang="en-US" sz="1200" dirty="0">
                <a:solidFill>
                  <a:schemeClr val="accent1"/>
                </a:solidFill>
              </a:rPr>
              <a:t> product</a:t>
            </a:r>
          </a:p>
          <a:p>
            <a:pPr marL="228600" indent="-228600">
              <a:buFont typeface="+mj-lt"/>
              <a:buAutoNum type="alphaUcPeriod"/>
            </a:pPr>
            <a:r>
              <a:rPr lang="en-US" sz="1200" dirty="0">
                <a:solidFill>
                  <a:schemeClr val="accent1"/>
                </a:solidFill>
              </a:rPr>
              <a:t> </a:t>
            </a:r>
            <a:r>
              <a:rPr lang="en-US" sz="1200" dirty="0" err="1">
                <a:solidFill>
                  <a:schemeClr val="accent1"/>
                </a:solidFill>
              </a:rPr>
              <a:t>Estrategias</a:t>
            </a:r>
            <a:r>
              <a:rPr lang="en-US" sz="1200" dirty="0">
                <a:solidFill>
                  <a:schemeClr val="accent1"/>
                </a:solidFill>
              </a:rPr>
              <a:t> y </a:t>
            </a:r>
            <a:r>
              <a:rPr lang="en-US" sz="1200" dirty="0" err="1">
                <a:solidFill>
                  <a:schemeClr val="accent1"/>
                </a:solidFill>
              </a:rPr>
              <a:t>tiempos</a:t>
            </a:r>
            <a:r>
              <a:rPr lang="en-US" sz="1200" dirty="0">
                <a:solidFill>
                  <a:schemeClr val="accent1"/>
                </a:solidFill>
              </a:rPr>
              <a:t> para </a:t>
            </a:r>
            <a:r>
              <a:rPr lang="en-US" sz="1200" dirty="0" err="1">
                <a:solidFill>
                  <a:schemeClr val="accent1"/>
                </a:solidFill>
              </a:rPr>
              <a:t>asegurar</a:t>
            </a:r>
            <a:r>
              <a:rPr lang="en-US" sz="1200" dirty="0">
                <a:solidFill>
                  <a:schemeClr val="accent1"/>
                </a:solidFill>
              </a:rPr>
              <a:t> </a:t>
            </a:r>
            <a:r>
              <a:rPr lang="en-US" sz="1200" dirty="0" err="1">
                <a:solidFill>
                  <a:schemeClr val="accent1"/>
                </a:solidFill>
              </a:rPr>
              <a:t>el</a:t>
            </a:r>
            <a:r>
              <a:rPr lang="en-US" sz="1200" dirty="0">
                <a:solidFill>
                  <a:schemeClr val="accent1"/>
                </a:solidFill>
              </a:rPr>
              <a:t> </a:t>
            </a:r>
            <a:r>
              <a:rPr lang="en-US" sz="1200" dirty="0" err="1">
                <a:solidFill>
                  <a:schemeClr val="accent1"/>
                </a:solidFill>
              </a:rPr>
              <a:t>acceso</a:t>
            </a:r>
            <a:r>
              <a:rPr lang="en-US" sz="1200" dirty="0">
                <a:solidFill>
                  <a:schemeClr val="accent1"/>
                </a:solidFill>
              </a:rPr>
              <a:t> </a:t>
            </a:r>
            <a:r>
              <a:rPr lang="en-US" sz="1200" dirty="0" err="1">
                <a:solidFill>
                  <a:schemeClr val="accent1"/>
                </a:solidFill>
              </a:rPr>
              <a:t>en</a:t>
            </a:r>
            <a:r>
              <a:rPr lang="en-US" sz="1200" dirty="0">
                <a:solidFill>
                  <a:schemeClr val="accent1"/>
                </a:solidFill>
              </a:rPr>
              <a:t> </a:t>
            </a:r>
            <a:r>
              <a:rPr lang="en-US" sz="1200" dirty="0" err="1">
                <a:solidFill>
                  <a:schemeClr val="accent1"/>
                </a:solidFill>
              </a:rPr>
              <a:t>esos</a:t>
            </a:r>
            <a:r>
              <a:rPr lang="en-US" sz="1200" dirty="0">
                <a:solidFill>
                  <a:schemeClr val="accent1"/>
                </a:solidFill>
              </a:rPr>
              <a:t> </a:t>
            </a:r>
            <a:r>
              <a:rPr lang="en-US" sz="1200" dirty="0" err="1">
                <a:solidFill>
                  <a:schemeClr val="accent1"/>
                </a:solidFill>
              </a:rPr>
              <a:t>paises</a:t>
            </a:r>
            <a:r>
              <a:rPr lang="en-US" sz="1200" dirty="0">
                <a:solidFill>
                  <a:schemeClr val="accent1"/>
                </a:solidFill>
              </a:rPr>
              <a:t> </a:t>
            </a:r>
            <a:r>
              <a:rPr lang="en-US" sz="1200" dirty="0" err="1">
                <a:solidFill>
                  <a:schemeClr val="accent1"/>
                </a:solidFill>
              </a:rPr>
              <a:t>donde</a:t>
            </a:r>
            <a:r>
              <a:rPr lang="en-US" sz="1200" dirty="0">
                <a:solidFill>
                  <a:schemeClr val="accent1"/>
                </a:solidFill>
              </a:rPr>
              <a:t> </a:t>
            </a:r>
            <a:r>
              <a:rPr lang="en-US" sz="1200" dirty="0" err="1">
                <a:solidFill>
                  <a:schemeClr val="accent1"/>
                </a:solidFill>
              </a:rPr>
              <a:t>si</a:t>
            </a:r>
            <a:r>
              <a:rPr lang="en-US" sz="1200" dirty="0">
                <a:solidFill>
                  <a:schemeClr val="accent1"/>
                </a:solidFill>
              </a:rPr>
              <a:t> plane </a:t>
            </a:r>
            <a:r>
              <a:rPr lang="en-US" sz="1200" dirty="0" err="1">
                <a:solidFill>
                  <a:schemeClr val="accent1"/>
                </a:solidFill>
              </a:rPr>
              <a:t>comercializarlo</a:t>
            </a:r>
            <a:r>
              <a:rPr lang="en-US" sz="1200" dirty="0">
                <a:solidFill>
                  <a:schemeClr val="accent1"/>
                </a:solidFill>
              </a:rPr>
              <a:t> (via </a:t>
            </a:r>
            <a:r>
              <a:rPr lang="en-US" sz="1200" dirty="0" err="1">
                <a:solidFill>
                  <a:schemeClr val="accent1"/>
                </a:solidFill>
              </a:rPr>
              <a:t>licencias</a:t>
            </a:r>
            <a:r>
              <a:rPr lang="en-US" sz="1200" dirty="0">
                <a:solidFill>
                  <a:schemeClr val="accent1"/>
                </a:solidFill>
              </a:rPr>
              <a:t>, </a:t>
            </a:r>
            <a:r>
              <a:rPr lang="en-US" sz="1200" dirty="0" err="1">
                <a:solidFill>
                  <a:schemeClr val="accent1"/>
                </a:solidFill>
              </a:rPr>
              <a:t>acuerdos</a:t>
            </a:r>
            <a:r>
              <a:rPr lang="en-US" sz="1200" dirty="0">
                <a:solidFill>
                  <a:schemeClr val="accent1"/>
                </a:solidFill>
              </a:rPr>
              <a:t> </a:t>
            </a:r>
            <a:r>
              <a:rPr lang="en-US" sz="1200" dirty="0" err="1">
                <a:solidFill>
                  <a:schemeClr val="accent1"/>
                </a:solidFill>
              </a:rPr>
              <a:t>etc</a:t>
            </a:r>
            <a:r>
              <a:rPr lang="en-US" sz="1200" dirty="0">
                <a:solidFill>
                  <a:schemeClr val="accent1"/>
                </a:solidFill>
              </a:rPr>
              <a:t>)S</a:t>
            </a:r>
          </a:p>
        </p:txBody>
      </p:sp>
      <p:sp>
        <p:nvSpPr>
          <p:cNvPr id="71" name="Text Placeholder 10">
            <a:extLst>
              <a:ext uri="{FF2B5EF4-FFF2-40B4-BE49-F238E27FC236}">
                <a16:creationId xmlns:a16="http://schemas.microsoft.com/office/drawing/2014/main" id="{E2D45237-EB41-BE6A-9FC6-D28683DA538F}"/>
              </a:ext>
            </a:extLst>
          </p:cNvPr>
          <p:cNvSpPr txBox="1">
            <a:spLocks/>
          </p:cNvSpPr>
          <p:nvPr/>
        </p:nvSpPr>
        <p:spPr>
          <a:xfrm>
            <a:off x="4865233" y="5196976"/>
            <a:ext cx="2406236" cy="399724"/>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1600" kern="1200">
                <a:gradFill>
                  <a:gsLst>
                    <a:gs pos="0">
                      <a:schemeClr val="accent1"/>
                    </a:gs>
                    <a:gs pos="100000">
                      <a:schemeClr val="accent3"/>
                    </a:gs>
                  </a:gsLst>
                  <a:lin ang="0" scaled="0"/>
                </a:gra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800" kern="1200">
                <a:solidFill>
                  <a:srgbClr val="283583"/>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600" kern="1200">
                <a:solidFill>
                  <a:srgbClr val="283583"/>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400" kern="1200">
                <a:solidFill>
                  <a:srgbClr val="283583"/>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kern="1200">
                <a:solidFill>
                  <a:srgbClr val="28358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endParaRPr lang="en-US" sz="1200" b="1" dirty="0">
              <a:solidFill>
                <a:schemeClr val="accent1"/>
              </a:solidFill>
            </a:endParaRPr>
          </a:p>
        </p:txBody>
      </p:sp>
      <p:sp>
        <p:nvSpPr>
          <p:cNvPr id="72" name="Text Placeholder 10">
            <a:extLst>
              <a:ext uri="{FF2B5EF4-FFF2-40B4-BE49-F238E27FC236}">
                <a16:creationId xmlns:a16="http://schemas.microsoft.com/office/drawing/2014/main" id="{44B84E84-2117-0FA0-1E4A-8FAB88866950}"/>
              </a:ext>
            </a:extLst>
          </p:cNvPr>
          <p:cNvSpPr txBox="1">
            <a:spLocks/>
          </p:cNvSpPr>
          <p:nvPr/>
        </p:nvSpPr>
        <p:spPr>
          <a:xfrm>
            <a:off x="3060587" y="5907567"/>
            <a:ext cx="6296594" cy="399724"/>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1600" kern="1200">
                <a:gradFill>
                  <a:gsLst>
                    <a:gs pos="0">
                      <a:schemeClr val="accent1"/>
                    </a:gs>
                    <a:gs pos="100000">
                      <a:schemeClr val="accent3"/>
                    </a:gs>
                  </a:gsLst>
                  <a:lin ang="0" scaled="0"/>
                </a:gra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800" kern="1200">
                <a:solidFill>
                  <a:srgbClr val="283583"/>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600" kern="1200">
                <a:solidFill>
                  <a:srgbClr val="283583"/>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400" kern="1200">
                <a:solidFill>
                  <a:srgbClr val="283583"/>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kern="1200">
                <a:solidFill>
                  <a:srgbClr val="28358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200" b="1" dirty="0" err="1">
                <a:solidFill>
                  <a:schemeClr val="bg1"/>
                </a:solidFill>
              </a:rPr>
              <a:t>Licenciante</a:t>
            </a:r>
            <a:r>
              <a:rPr lang="en-US" sz="1200" b="1" dirty="0">
                <a:solidFill>
                  <a:schemeClr val="bg1"/>
                </a:solidFill>
              </a:rPr>
              <a:t>  </a:t>
            </a:r>
            <a:r>
              <a:rPr lang="en-US" sz="1200" b="1" dirty="0" err="1">
                <a:solidFill>
                  <a:schemeClr val="bg1"/>
                </a:solidFill>
              </a:rPr>
              <a:t>puede</a:t>
            </a:r>
            <a:r>
              <a:rPr lang="en-US" sz="1200" b="1" dirty="0">
                <a:solidFill>
                  <a:schemeClr val="bg1"/>
                </a:solidFill>
              </a:rPr>
              <a:t> </a:t>
            </a:r>
            <a:r>
              <a:rPr lang="en-US" sz="1200" b="1" dirty="0" err="1">
                <a:solidFill>
                  <a:schemeClr val="bg1"/>
                </a:solidFill>
              </a:rPr>
              <a:t>incorporar</a:t>
            </a:r>
            <a:r>
              <a:rPr lang="en-US" sz="1200" b="1" dirty="0">
                <a:solidFill>
                  <a:schemeClr val="bg1"/>
                </a:solidFill>
              </a:rPr>
              <a:t> a </a:t>
            </a:r>
            <a:r>
              <a:rPr lang="en-US" sz="1200" b="1" dirty="0" err="1">
                <a:solidFill>
                  <a:schemeClr val="bg1"/>
                </a:solidFill>
              </a:rPr>
              <a:t>una</a:t>
            </a:r>
            <a:r>
              <a:rPr lang="en-US" sz="1200" b="1" dirty="0">
                <a:solidFill>
                  <a:schemeClr val="bg1"/>
                </a:solidFill>
              </a:rPr>
              <a:t> </a:t>
            </a:r>
            <a:r>
              <a:rPr lang="en-US" sz="1200" b="1" dirty="0">
                <a:solidFill>
                  <a:srgbClr val="002060"/>
                </a:solidFill>
              </a:rPr>
              <a:t>”</a:t>
            </a:r>
            <a:r>
              <a:rPr lang="en-US" sz="1200" b="1" dirty="0" err="1">
                <a:solidFill>
                  <a:srgbClr val="002060"/>
                </a:solidFill>
              </a:rPr>
              <a:t>entidad</a:t>
            </a:r>
            <a:r>
              <a:rPr lang="en-US" sz="1200" b="1" dirty="0">
                <a:solidFill>
                  <a:srgbClr val="002060"/>
                </a:solidFill>
              </a:rPr>
              <a:t> </a:t>
            </a:r>
            <a:r>
              <a:rPr lang="en-US" sz="1200" b="1" dirty="0" err="1">
                <a:solidFill>
                  <a:srgbClr val="002060"/>
                </a:solidFill>
              </a:rPr>
              <a:t>designada</a:t>
            </a:r>
            <a:r>
              <a:rPr lang="en-US" sz="1200" b="1" dirty="0">
                <a:solidFill>
                  <a:schemeClr val="bg1"/>
                </a:solidFill>
              </a:rPr>
              <a:t>” para </a:t>
            </a:r>
            <a:r>
              <a:rPr lang="en-US" sz="1200" b="1" dirty="0" err="1">
                <a:solidFill>
                  <a:schemeClr val="bg1"/>
                </a:solidFill>
              </a:rPr>
              <a:t>apoyar</a:t>
            </a:r>
            <a:r>
              <a:rPr lang="en-US" sz="1200" b="1" dirty="0">
                <a:solidFill>
                  <a:schemeClr val="bg1"/>
                </a:solidFill>
              </a:rPr>
              <a:t> </a:t>
            </a:r>
            <a:r>
              <a:rPr lang="en-US" sz="1200" b="1" dirty="0" err="1">
                <a:solidFill>
                  <a:schemeClr val="bg1"/>
                </a:solidFill>
              </a:rPr>
              <a:t>eb</a:t>
            </a:r>
            <a:r>
              <a:rPr lang="en-US" sz="1200" b="1" dirty="0">
                <a:solidFill>
                  <a:schemeClr val="bg1"/>
                </a:solidFill>
              </a:rPr>
              <a:t> la </a:t>
            </a:r>
            <a:r>
              <a:rPr lang="en-US" sz="1200" b="1" dirty="0" err="1">
                <a:solidFill>
                  <a:schemeClr val="bg1"/>
                </a:solidFill>
              </a:rPr>
              <a:t>evaluación</a:t>
            </a:r>
            <a:r>
              <a:rPr lang="en-US" sz="1200" b="1" dirty="0">
                <a:solidFill>
                  <a:schemeClr val="bg1"/>
                </a:solidFill>
              </a:rPr>
              <a:t> de </a:t>
            </a:r>
            <a:r>
              <a:rPr lang="en-US" sz="1200" b="1" dirty="0" err="1">
                <a:solidFill>
                  <a:schemeClr val="bg1"/>
                </a:solidFill>
              </a:rPr>
              <a:t>los</a:t>
            </a:r>
            <a:r>
              <a:rPr lang="en-US" sz="1200" b="1" dirty="0">
                <a:solidFill>
                  <a:schemeClr val="bg1"/>
                </a:solidFill>
              </a:rPr>
              <a:t> planes de </a:t>
            </a:r>
            <a:r>
              <a:rPr lang="en-US" sz="1200" b="1" dirty="0" err="1">
                <a:solidFill>
                  <a:schemeClr val="bg1"/>
                </a:solidFill>
              </a:rPr>
              <a:t>acceso</a:t>
            </a:r>
            <a:r>
              <a:rPr lang="en-US" sz="1200" b="1" dirty="0">
                <a:solidFill>
                  <a:schemeClr val="bg1"/>
                </a:solidFill>
              </a:rPr>
              <a:t> de </a:t>
            </a:r>
            <a:r>
              <a:rPr lang="en-US" sz="1200" b="1" dirty="0" err="1">
                <a:solidFill>
                  <a:schemeClr val="bg1"/>
                </a:solidFill>
              </a:rPr>
              <a:t>los</a:t>
            </a:r>
            <a:r>
              <a:rPr lang="en-US" sz="1200" b="1" dirty="0">
                <a:solidFill>
                  <a:schemeClr val="bg1"/>
                </a:solidFill>
              </a:rPr>
              <a:t> </a:t>
            </a:r>
            <a:r>
              <a:rPr lang="en-US" sz="1200" b="1" dirty="0" err="1">
                <a:solidFill>
                  <a:schemeClr val="bg1"/>
                </a:solidFill>
              </a:rPr>
              <a:t>licenciatarios</a:t>
            </a:r>
            <a:r>
              <a:rPr lang="en-US" sz="1200" b="1" dirty="0">
                <a:solidFill>
                  <a:srgbClr val="002060"/>
                </a:solidFill>
              </a:rPr>
              <a:t>. MPP </a:t>
            </a:r>
            <a:r>
              <a:rPr lang="en-US" sz="1200" b="1" dirty="0" err="1">
                <a:solidFill>
                  <a:schemeClr val="bg1"/>
                </a:solidFill>
              </a:rPr>
              <a:t>podría</a:t>
            </a:r>
            <a:r>
              <a:rPr lang="en-US" sz="1200" b="1" dirty="0">
                <a:solidFill>
                  <a:schemeClr val="bg1"/>
                </a:solidFill>
              </a:rPr>
              <a:t> </a:t>
            </a:r>
            <a:r>
              <a:rPr lang="en-US" sz="1200" b="1" dirty="0" err="1">
                <a:solidFill>
                  <a:schemeClr val="bg1"/>
                </a:solidFill>
              </a:rPr>
              <a:t>apoyar</a:t>
            </a:r>
            <a:r>
              <a:rPr lang="en-US" sz="1200" b="1" dirty="0">
                <a:solidFill>
                  <a:schemeClr val="bg1"/>
                </a:solidFill>
              </a:rPr>
              <a:t> </a:t>
            </a:r>
            <a:r>
              <a:rPr lang="en-US" sz="1200" b="1" dirty="0" err="1">
                <a:solidFill>
                  <a:schemeClr val="bg1"/>
                </a:solidFill>
              </a:rPr>
              <a:t>en</a:t>
            </a:r>
            <a:r>
              <a:rPr lang="en-US" sz="1200" b="1" dirty="0">
                <a:solidFill>
                  <a:schemeClr val="bg1"/>
                </a:solidFill>
              </a:rPr>
              <a:t> </a:t>
            </a:r>
            <a:r>
              <a:rPr lang="en-US" sz="1200" b="1" dirty="0" err="1">
                <a:solidFill>
                  <a:schemeClr val="bg1"/>
                </a:solidFill>
              </a:rPr>
              <a:t>este</a:t>
            </a:r>
            <a:r>
              <a:rPr lang="en-US" sz="1200" b="1" dirty="0">
                <a:solidFill>
                  <a:schemeClr val="bg1"/>
                </a:solidFill>
              </a:rPr>
              <a:t> </a:t>
            </a:r>
            <a:r>
              <a:rPr lang="en-US" sz="1200" b="1" dirty="0" err="1">
                <a:solidFill>
                  <a:schemeClr val="bg1"/>
                </a:solidFill>
              </a:rPr>
              <a:t>proceso</a:t>
            </a:r>
            <a:r>
              <a:rPr lang="en-US" sz="1200" b="1" dirty="0">
                <a:solidFill>
                  <a:schemeClr val="bg1"/>
                </a:solidFill>
              </a:rPr>
              <a:t>. </a:t>
            </a:r>
          </a:p>
        </p:txBody>
      </p:sp>
    </p:spTree>
    <p:extLst>
      <p:ext uri="{BB962C8B-B14F-4D97-AF65-F5344CB8AC3E}">
        <p14:creationId xmlns:p14="http://schemas.microsoft.com/office/powerpoint/2010/main" val="110439728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B9A3A39-661D-9801-E286-05179649C167}"/>
              </a:ext>
            </a:extLst>
          </p:cNvPr>
          <p:cNvPicPr>
            <a:picLocks noChangeAspect="1"/>
          </p:cNvPicPr>
          <p:nvPr/>
        </p:nvPicPr>
        <p:blipFill>
          <a:blip r:embed="rId2"/>
          <a:stretch>
            <a:fillRect/>
          </a:stretch>
        </p:blipFill>
        <p:spPr>
          <a:xfrm>
            <a:off x="4952413" y="207622"/>
            <a:ext cx="7089915" cy="3268008"/>
          </a:xfrm>
          <a:prstGeom prst="rect">
            <a:avLst/>
          </a:prstGeom>
        </p:spPr>
      </p:pic>
      <p:sp>
        <p:nvSpPr>
          <p:cNvPr id="12" name="Title 1">
            <a:extLst>
              <a:ext uri="{FF2B5EF4-FFF2-40B4-BE49-F238E27FC236}">
                <a16:creationId xmlns:a16="http://schemas.microsoft.com/office/drawing/2014/main" id="{FAD05919-661C-EBA1-B83A-D958AAEF8700}"/>
              </a:ext>
            </a:extLst>
          </p:cNvPr>
          <p:cNvSpPr txBox="1">
            <a:spLocks/>
          </p:cNvSpPr>
          <p:nvPr/>
        </p:nvSpPr>
        <p:spPr>
          <a:xfrm>
            <a:off x="494414" y="1204714"/>
            <a:ext cx="5302789" cy="78823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3000" kern="1200">
                <a:gradFill>
                  <a:gsLst>
                    <a:gs pos="0">
                      <a:schemeClr val="accent1"/>
                    </a:gs>
                    <a:gs pos="100000">
                      <a:schemeClr val="accent3"/>
                    </a:gs>
                  </a:gsLst>
                  <a:lin ang="0" scaled="0"/>
                </a:gra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000" b="0" i="0" u="none" strike="noStrike" kern="1200" cap="none" spc="0" normalizeH="0" baseline="0" noProof="0">
                <a:ln>
                  <a:noFill/>
                </a:ln>
                <a:gradFill>
                  <a:gsLst>
                    <a:gs pos="0">
                      <a:srgbClr val="213F99"/>
                    </a:gs>
                    <a:gs pos="100000">
                      <a:srgbClr val="55B4E5"/>
                    </a:gs>
                  </a:gsLst>
                  <a:lin ang="0" scaled="0"/>
                </a:gradFill>
                <a:effectLst/>
                <a:uLnTx/>
                <a:uFillTx/>
                <a:latin typeface="PT Sans"/>
                <a:ea typeface="+mj-ea"/>
                <a:cs typeface="+mj-cs"/>
              </a:rPr>
              <a:t>El Medicines Patent Pool</a:t>
            </a:r>
          </a:p>
        </p:txBody>
      </p:sp>
      <p:sp>
        <p:nvSpPr>
          <p:cNvPr id="13" name="Text Placeholder 3">
            <a:extLst>
              <a:ext uri="{FF2B5EF4-FFF2-40B4-BE49-F238E27FC236}">
                <a16:creationId xmlns:a16="http://schemas.microsoft.com/office/drawing/2014/main" id="{DEF20830-8735-26DE-01F7-4C1CCC070ECD}"/>
              </a:ext>
            </a:extLst>
          </p:cNvPr>
          <p:cNvSpPr txBox="1">
            <a:spLocks/>
          </p:cNvSpPr>
          <p:nvPr/>
        </p:nvSpPr>
        <p:spPr>
          <a:xfrm>
            <a:off x="494414" y="2347911"/>
            <a:ext cx="3795197" cy="420411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rgbClr val="283583"/>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rgbClr val="283583"/>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rgbClr val="283583"/>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rgbClr val="283583"/>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rgbClr val="28358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1000"/>
              </a:spcBef>
              <a:spcAft>
                <a:spcPts val="0"/>
              </a:spcAft>
              <a:buClrTx/>
              <a:buSzTx/>
              <a:buFont typeface="Arial" panose="020B0604020202020204" pitchFamily="34" charset="0"/>
              <a:buNone/>
              <a:tabLst/>
              <a:defRPr/>
            </a:pPr>
            <a:r>
              <a:rPr kumimoji="0" lang="es-ES_tradnl" sz="2000" b="0" i="0" u="none" strike="noStrike" kern="1200" cap="none" spc="0" normalizeH="0" baseline="0" noProof="0">
                <a:ln>
                  <a:noFill/>
                </a:ln>
                <a:solidFill>
                  <a:srgbClr val="283583"/>
                </a:solidFill>
                <a:effectLst/>
                <a:uLnTx/>
                <a:uFillTx/>
                <a:latin typeface="PT Sans"/>
                <a:ea typeface="+mn-ea"/>
                <a:cs typeface="+mn-cs"/>
              </a:rPr>
              <a:t>El </a:t>
            </a:r>
            <a:r>
              <a:rPr kumimoji="0" lang="es-ES_tradnl" sz="2000" b="1" i="0" u="none" strike="noStrike" kern="1200" cap="none" spc="0" normalizeH="0" baseline="0" noProof="0">
                <a:ln>
                  <a:noFill/>
                </a:ln>
                <a:solidFill>
                  <a:srgbClr val="283583"/>
                </a:solidFill>
                <a:effectLst/>
                <a:uLnTx/>
                <a:uFillTx/>
                <a:latin typeface="PT Sans"/>
                <a:ea typeface="+mn-ea"/>
                <a:cs typeface="+mn-cs"/>
              </a:rPr>
              <a:t>Medicines </a:t>
            </a:r>
            <a:r>
              <a:rPr kumimoji="0" lang="es-ES_tradnl" sz="2000" b="1" i="0" u="none" strike="noStrike" kern="1200" cap="none" spc="0" normalizeH="0" baseline="0" noProof="0" err="1">
                <a:ln>
                  <a:noFill/>
                </a:ln>
                <a:solidFill>
                  <a:srgbClr val="283583"/>
                </a:solidFill>
                <a:effectLst/>
                <a:uLnTx/>
                <a:uFillTx/>
                <a:latin typeface="PT Sans"/>
                <a:ea typeface="+mn-ea"/>
                <a:cs typeface="+mn-cs"/>
              </a:rPr>
              <a:t>Patent</a:t>
            </a:r>
            <a:r>
              <a:rPr kumimoji="0" lang="es-ES_tradnl" sz="2000" b="1" i="0" u="none" strike="noStrike" kern="1200" cap="none" spc="0" normalizeH="0" baseline="0" noProof="0">
                <a:ln>
                  <a:noFill/>
                </a:ln>
                <a:solidFill>
                  <a:srgbClr val="283583"/>
                </a:solidFill>
                <a:effectLst/>
                <a:uLnTx/>
                <a:uFillTx/>
                <a:latin typeface="PT Sans"/>
                <a:ea typeface="+mn-ea"/>
                <a:cs typeface="+mn-cs"/>
              </a:rPr>
              <a:t> Pool (MPP) </a:t>
            </a:r>
            <a:r>
              <a:rPr kumimoji="0" lang="es-ES_tradnl" sz="2000" b="0" i="0" u="none" strike="noStrike" kern="1200" cap="none" spc="0" normalizeH="0" baseline="0" noProof="0">
                <a:ln>
                  <a:noFill/>
                </a:ln>
                <a:solidFill>
                  <a:srgbClr val="283583"/>
                </a:solidFill>
                <a:effectLst/>
                <a:uLnTx/>
                <a:uFillTx/>
                <a:latin typeface="PT Sans"/>
                <a:ea typeface="+mn-ea"/>
                <a:cs typeface="+mn-cs"/>
              </a:rPr>
              <a:t>es una organización de salud pública cuya misión es mejorar el acceso a medicamentos y otras tecnologías de la salud en países de ingresos medios y bajos a través de </a:t>
            </a:r>
            <a:r>
              <a:rPr kumimoji="0" lang="es-ES_tradnl" sz="2000" b="1" i="0" u="none" strike="noStrike" kern="1200" cap="none" spc="0" normalizeH="0" baseline="0" noProof="0">
                <a:ln>
                  <a:noFill/>
                </a:ln>
                <a:solidFill>
                  <a:srgbClr val="283583"/>
                </a:solidFill>
                <a:effectLst/>
                <a:uLnTx/>
                <a:uFillTx/>
                <a:latin typeface="PT Sans"/>
                <a:ea typeface="+mn-ea"/>
                <a:cs typeface="+mn-cs"/>
              </a:rPr>
              <a:t>licencias voluntarias </a:t>
            </a:r>
            <a:r>
              <a:rPr kumimoji="0" lang="es-ES_tradnl" sz="2000" b="0" i="0" u="none" strike="noStrike" kern="1200" cap="none" spc="0" normalizeH="0" baseline="0" noProof="0">
                <a:ln>
                  <a:noFill/>
                </a:ln>
                <a:solidFill>
                  <a:srgbClr val="283583"/>
                </a:solidFill>
                <a:effectLst/>
                <a:uLnTx/>
                <a:uFillTx/>
                <a:latin typeface="PT Sans"/>
                <a:ea typeface="+mn-ea"/>
                <a:cs typeface="+mn-cs"/>
              </a:rPr>
              <a:t>y </a:t>
            </a:r>
            <a:r>
              <a:rPr kumimoji="0" lang="es-ES_tradnl" sz="2000" b="1" i="0" u="none" strike="noStrike" kern="1200" cap="none" spc="0" normalizeH="0" baseline="0" noProof="0">
                <a:ln>
                  <a:noFill/>
                </a:ln>
                <a:solidFill>
                  <a:srgbClr val="283583"/>
                </a:solidFill>
                <a:effectLst/>
                <a:uLnTx/>
                <a:uFillTx/>
                <a:latin typeface="PT Sans"/>
                <a:ea typeface="+mn-ea"/>
                <a:cs typeface="+mn-cs"/>
              </a:rPr>
              <a:t>transferencia de tecnología</a:t>
            </a:r>
          </a:p>
        </p:txBody>
      </p:sp>
      <p:sp>
        <p:nvSpPr>
          <p:cNvPr id="14" name="TextBox 13">
            <a:extLst>
              <a:ext uri="{FF2B5EF4-FFF2-40B4-BE49-F238E27FC236}">
                <a16:creationId xmlns:a16="http://schemas.microsoft.com/office/drawing/2014/main" id="{C38A35CE-C255-F456-7E27-2925A1992538}"/>
              </a:ext>
            </a:extLst>
          </p:cNvPr>
          <p:cNvSpPr txBox="1"/>
          <p:nvPr/>
        </p:nvSpPr>
        <p:spPr>
          <a:xfrm>
            <a:off x="5467278" y="4640566"/>
            <a:ext cx="640042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800" b="0" i="0" u="none" strike="noStrike" kern="1200" cap="none" spc="0" normalizeH="0" baseline="0" noProof="0">
                <a:ln>
                  <a:noFill/>
                </a:ln>
                <a:solidFill>
                  <a:srgbClr val="00B0F0"/>
                </a:solidFill>
                <a:effectLst/>
                <a:uLnTx/>
                <a:uFillTx/>
                <a:latin typeface="PT Sans"/>
                <a:ea typeface="+mn-ea"/>
                <a:cs typeface="+mn-cs"/>
              </a:rPr>
              <a:t>MPP agradece a sus financiadores:</a:t>
            </a:r>
            <a:endParaRPr kumimoji="0" lang="en-CH" sz="1800" b="0" i="0" u="none" strike="noStrike" kern="1200" cap="none" spc="0" normalizeH="0" baseline="0" noProof="0">
              <a:ln>
                <a:noFill/>
              </a:ln>
              <a:solidFill>
                <a:srgbClr val="00B0F0"/>
              </a:solidFill>
              <a:effectLst/>
              <a:uLnTx/>
              <a:uFillTx/>
              <a:latin typeface="PT Sans"/>
              <a:ea typeface="+mn-ea"/>
              <a:cs typeface="+mn-cs"/>
            </a:endParaRPr>
          </a:p>
        </p:txBody>
      </p:sp>
      <p:pic>
        <p:nvPicPr>
          <p:cNvPr id="15" name="Picture 14" descr="Graphical user interface, application, Teams&#10;&#10;Description automatically generated">
            <a:extLst>
              <a:ext uri="{FF2B5EF4-FFF2-40B4-BE49-F238E27FC236}">
                <a16:creationId xmlns:a16="http://schemas.microsoft.com/office/drawing/2014/main" id="{153E9134-232A-F9FC-B48B-66833301A374}"/>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428937" y="5140567"/>
            <a:ext cx="5664077" cy="734655"/>
          </a:xfrm>
          <a:prstGeom prst="rect">
            <a:avLst/>
          </a:prstGeom>
        </p:spPr>
      </p:pic>
      <p:sp>
        <p:nvSpPr>
          <p:cNvPr id="16" name="Slide Number Placeholder 9">
            <a:extLst>
              <a:ext uri="{FF2B5EF4-FFF2-40B4-BE49-F238E27FC236}">
                <a16:creationId xmlns:a16="http://schemas.microsoft.com/office/drawing/2014/main" id="{BF495F11-7029-D0CE-D017-690CB3FE2A5C}"/>
              </a:ext>
            </a:extLst>
          </p:cNvPr>
          <p:cNvSpPr txBox="1">
            <a:spLocks/>
          </p:cNvSpPr>
          <p:nvPr/>
        </p:nvSpPr>
        <p:spPr>
          <a:xfrm>
            <a:off x="5900854" y="6552023"/>
            <a:ext cx="390293" cy="305977"/>
          </a:xfrm>
          <a:prstGeom prst="rect">
            <a:avLst/>
          </a:prstGeom>
        </p:spPr>
        <p:txBody>
          <a:bodyPr anchor="b"/>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21503" rtl="0" eaLnBrk="1" fontAlgn="auto" latinLnBrk="0" hangingPunct="1">
              <a:lnSpc>
                <a:spcPct val="100000"/>
              </a:lnSpc>
              <a:spcBef>
                <a:spcPts val="0"/>
              </a:spcBef>
              <a:spcAft>
                <a:spcPts val="0"/>
              </a:spcAft>
              <a:buClrTx/>
              <a:buSzTx/>
              <a:buFontTx/>
              <a:buNone/>
              <a:tabLst/>
              <a:defRPr/>
            </a:pPr>
            <a:fld id="{86CB4B4D-7CA3-9044-876B-883B54F8677D}" type="slidenum">
              <a:rPr kumimoji="0" lang="en-CH" sz="1400" b="0" i="0" u="none" strike="noStrike" kern="1200" cap="none" spc="0" normalizeH="0" baseline="0" noProof="0">
                <a:ln>
                  <a:noFill/>
                </a:ln>
                <a:solidFill>
                  <a:srgbClr val="283A8A">
                    <a:lumMod val="50000"/>
                  </a:srgbClr>
                </a:solidFill>
                <a:effectLst/>
                <a:uLnTx/>
                <a:uFillTx/>
                <a:latin typeface="PT Sans"/>
                <a:ea typeface="+mn-ea"/>
                <a:cs typeface="+mn-cs"/>
              </a:rPr>
              <a:pPr marL="0" marR="0" lvl="0" indent="0" algn="ctr" defTabSz="321503" rtl="0" eaLnBrk="1" fontAlgn="auto" latinLnBrk="0" hangingPunct="1">
                <a:lnSpc>
                  <a:spcPct val="100000"/>
                </a:lnSpc>
                <a:spcBef>
                  <a:spcPts val="0"/>
                </a:spcBef>
                <a:spcAft>
                  <a:spcPts val="0"/>
                </a:spcAft>
                <a:buClrTx/>
                <a:buSzTx/>
                <a:buFontTx/>
                <a:buNone/>
                <a:tabLst/>
                <a:defRPr/>
              </a:pPr>
              <a:t>2</a:t>
            </a:fld>
            <a:endParaRPr kumimoji="0" lang="en-CH" sz="1400" b="0" i="0" u="none" strike="noStrike" kern="1200" cap="none" spc="0" normalizeH="0" baseline="0" noProof="0">
              <a:ln>
                <a:noFill/>
              </a:ln>
              <a:solidFill>
                <a:srgbClr val="283A8A">
                  <a:lumMod val="50000"/>
                </a:srgbClr>
              </a:solidFill>
              <a:effectLst/>
              <a:uLnTx/>
              <a:uFillTx/>
              <a:latin typeface="PT Sans"/>
              <a:ea typeface="+mn-ea"/>
              <a:cs typeface="+mn-cs"/>
            </a:endParaRPr>
          </a:p>
        </p:txBody>
      </p:sp>
    </p:spTree>
    <p:extLst>
      <p:ext uri="{BB962C8B-B14F-4D97-AF65-F5344CB8AC3E}">
        <p14:creationId xmlns:p14="http://schemas.microsoft.com/office/powerpoint/2010/main" val="210255832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86E41426-2D01-2E90-C493-BC94719C678F}"/>
              </a:ext>
            </a:extLst>
          </p:cNvPr>
          <p:cNvSpPr txBox="1"/>
          <p:nvPr/>
        </p:nvSpPr>
        <p:spPr>
          <a:xfrm>
            <a:off x="2936175" y="151677"/>
            <a:ext cx="8986652" cy="5383525"/>
          </a:xfrm>
          <a:prstGeom prst="rect">
            <a:avLst/>
          </a:prstGeom>
          <a:noFill/>
        </p:spPr>
        <p:txBody>
          <a:bodyPr wrap="square">
            <a:spAutoFit/>
          </a:bodyPr>
          <a:lstStyle/>
          <a:p>
            <a:pPr marR="0" defTabSz="584200" rtl="0" fontAlgn="auto" latinLnBrk="0" hangingPunct="0">
              <a:lnSpc>
                <a:spcPct val="100000"/>
              </a:lnSpc>
              <a:spcBef>
                <a:spcPts val="0"/>
              </a:spcBef>
              <a:spcAft>
                <a:spcPts val="0"/>
              </a:spcAft>
              <a:buClrTx/>
              <a:buSzTx/>
              <a:tabLst/>
            </a:pPr>
            <a:endParaRPr lang="en-US" sz="1719" b="1" dirty="0">
              <a:solidFill>
                <a:srgbClr val="002060"/>
              </a:solidFill>
              <a:latin typeface="PT Sans" panose="020B0503020203020204" pitchFamily="34" charset="0"/>
              <a:sym typeface="Helvetica Neue Medium"/>
            </a:endParaRPr>
          </a:p>
          <a:p>
            <a:pPr marR="0" defTabSz="584200" rtl="0" fontAlgn="auto" latinLnBrk="0" hangingPunct="0">
              <a:lnSpc>
                <a:spcPct val="100000"/>
              </a:lnSpc>
              <a:spcBef>
                <a:spcPts val="0"/>
              </a:spcBef>
              <a:spcAft>
                <a:spcPts val="0"/>
              </a:spcAft>
              <a:buClrTx/>
              <a:buSzTx/>
              <a:tabLst/>
            </a:pPr>
            <a:endParaRPr lang="en-US" sz="1719" b="1" dirty="0">
              <a:solidFill>
                <a:srgbClr val="002060"/>
              </a:solidFill>
              <a:latin typeface="PT Sans" panose="020B0503020203020204" pitchFamily="34" charset="0"/>
              <a:sym typeface="Helvetica Neue Medium"/>
            </a:endParaRPr>
          </a:p>
          <a:p>
            <a:pPr marR="0" defTabSz="584200" rtl="0" fontAlgn="auto" latinLnBrk="0" hangingPunct="0">
              <a:lnSpc>
                <a:spcPct val="100000"/>
              </a:lnSpc>
              <a:spcBef>
                <a:spcPts val="0"/>
              </a:spcBef>
              <a:spcAft>
                <a:spcPts val="0"/>
              </a:spcAft>
              <a:buClrTx/>
              <a:buSzTx/>
              <a:tabLst/>
            </a:pPr>
            <a:endParaRPr lang="en-US" sz="1719" b="1" dirty="0">
              <a:solidFill>
                <a:srgbClr val="002060"/>
              </a:solidFill>
              <a:latin typeface="PT Sans" panose="020B0503020203020204" pitchFamily="34" charset="0"/>
              <a:sym typeface="Helvetica Neue Medium"/>
            </a:endParaRPr>
          </a:p>
          <a:p>
            <a:pPr marR="0" defTabSz="584200" rtl="0" fontAlgn="auto" latinLnBrk="0" hangingPunct="0">
              <a:lnSpc>
                <a:spcPct val="100000"/>
              </a:lnSpc>
              <a:spcBef>
                <a:spcPts val="0"/>
              </a:spcBef>
              <a:spcAft>
                <a:spcPts val="0"/>
              </a:spcAft>
              <a:buClrTx/>
              <a:buSzTx/>
              <a:tabLst/>
            </a:pPr>
            <a:r>
              <a:rPr lang="en-US" sz="1719" b="1" dirty="0">
                <a:solidFill>
                  <a:srgbClr val="002060"/>
                </a:solidFill>
                <a:latin typeface="PT Sans" panose="020B0503020203020204" pitchFamily="34" charset="0"/>
                <a:sym typeface="Helvetica Neue Medium"/>
              </a:rPr>
              <a:t>PUNTOS CLAVE CLÁUSULA ACCESO ASSEQUIBLE</a:t>
            </a:r>
          </a:p>
          <a:p>
            <a:pPr marR="0" defTabSz="584200" rtl="0" fontAlgn="auto" latinLnBrk="0" hangingPunct="0">
              <a:lnSpc>
                <a:spcPct val="100000"/>
              </a:lnSpc>
              <a:spcBef>
                <a:spcPts val="0"/>
              </a:spcBef>
              <a:spcAft>
                <a:spcPts val="0"/>
              </a:spcAft>
              <a:buClrTx/>
              <a:buSzTx/>
              <a:tabLst/>
            </a:pPr>
            <a:endParaRPr lang="en-US" sz="1719" b="1" dirty="0">
              <a:solidFill>
                <a:srgbClr val="002060"/>
              </a:solidFill>
              <a:latin typeface="PT Sans" panose="020B0503020203020204" pitchFamily="34" charset="0"/>
              <a:sym typeface="Helvetica Neue Medium"/>
            </a:endParaRPr>
          </a:p>
          <a:p>
            <a:pPr marR="0" defTabSz="584200" rtl="0" fontAlgn="auto" latinLnBrk="0" hangingPunct="0">
              <a:lnSpc>
                <a:spcPct val="100000"/>
              </a:lnSpc>
              <a:spcBef>
                <a:spcPts val="0"/>
              </a:spcBef>
              <a:spcAft>
                <a:spcPts val="0"/>
              </a:spcAft>
              <a:buClrTx/>
              <a:buSzTx/>
              <a:tabLst/>
            </a:pPr>
            <a:endParaRPr lang="en-US" sz="1719" b="1" dirty="0">
              <a:solidFill>
                <a:srgbClr val="002060"/>
              </a:solidFill>
              <a:latin typeface="PT Sans" panose="020B0503020203020204" pitchFamily="34" charset="0"/>
              <a:sym typeface="Helvetica Neue Medium"/>
            </a:endParaRPr>
          </a:p>
          <a:p>
            <a:pPr marL="342900" marR="0" indent="-342900" defTabSz="584200" rtl="0" fontAlgn="auto" latinLnBrk="0" hangingPunct="0">
              <a:lnSpc>
                <a:spcPct val="100000"/>
              </a:lnSpc>
              <a:spcBef>
                <a:spcPts val="0"/>
              </a:spcBef>
              <a:spcAft>
                <a:spcPts val="0"/>
              </a:spcAft>
              <a:buClrTx/>
              <a:buSzTx/>
              <a:buFont typeface="Arial" panose="020B0604020202020204" pitchFamily="34" charset="0"/>
              <a:buChar char="•"/>
              <a:tabLst/>
            </a:pPr>
            <a:endParaRPr lang="en-US" sz="1719" b="1" dirty="0">
              <a:solidFill>
                <a:srgbClr val="002060"/>
              </a:solidFill>
              <a:latin typeface="PT Sans" panose="020B0503020203020204" pitchFamily="34" charset="0"/>
              <a:sym typeface="Helvetica Neue Medium"/>
            </a:endParaRPr>
          </a:p>
          <a:p>
            <a:pPr marL="342900" marR="0" indent="-342900" defTabSz="584200" rtl="0" fontAlgn="auto" latinLnBrk="0" hangingPunct="0">
              <a:lnSpc>
                <a:spcPct val="100000"/>
              </a:lnSpc>
              <a:spcBef>
                <a:spcPts val="0"/>
              </a:spcBef>
              <a:spcAft>
                <a:spcPts val="0"/>
              </a:spcAft>
              <a:buClrTx/>
              <a:buSzTx/>
              <a:buFont typeface="Arial" panose="020B0604020202020204" pitchFamily="34" charset="0"/>
              <a:buChar char="•"/>
              <a:tabLst/>
            </a:pPr>
            <a:r>
              <a:rPr lang="es-ES" sz="1719" dirty="0">
                <a:solidFill>
                  <a:srgbClr val="002060"/>
                </a:solidFill>
                <a:latin typeface="PT Sans" panose="020B0503020203020204" pitchFamily="34" charset="0"/>
                <a:sym typeface="Helvetica Neue Medium"/>
              </a:rPr>
              <a:t>Evita ser prescriptiva</a:t>
            </a:r>
            <a:endParaRPr lang="en-US" sz="1719" dirty="0">
              <a:solidFill>
                <a:srgbClr val="002060"/>
              </a:solidFill>
              <a:latin typeface="PT Sans" panose="020B0503020203020204" pitchFamily="34" charset="0"/>
              <a:sym typeface="Helvetica Neue Medium"/>
            </a:endParaRPr>
          </a:p>
          <a:p>
            <a:pPr marL="342900" marR="0" indent="-342900" defTabSz="584200" rtl="0" fontAlgn="auto" latinLnBrk="0" hangingPunct="0">
              <a:lnSpc>
                <a:spcPct val="100000"/>
              </a:lnSpc>
              <a:spcBef>
                <a:spcPts val="0"/>
              </a:spcBef>
              <a:spcAft>
                <a:spcPts val="0"/>
              </a:spcAft>
              <a:buClrTx/>
              <a:buSzTx/>
              <a:buFont typeface="Arial" panose="020B0604020202020204" pitchFamily="34" charset="0"/>
              <a:buChar char="•"/>
              <a:tabLst/>
            </a:pPr>
            <a:endParaRPr lang="en-CH" sz="1719">
              <a:solidFill>
                <a:srgbClr val="002060"/>
              </a:solidFill>
              <a:latin typeface="PT Sans" panose="020B0503020203020204" pitchFamily="34" charset="0"/>
              <a:sym typeface="Helvetica Neue Medium"/>
            </a:endParaRPr>
          </a:p>
          <a:p>
            <a:pPr marL="342900" marR="0" indent="-342900" defTabSz="584200" rtl="0" fontAlgn="auto" latinLnBrk="0" hangingPunct="0">
              <a:lnSpc>
                <a:spcPct val="100000"/>
              </a:lnSpc>
              <a:spcBef>
                <a:spcPts val="0"/>
              </a:spcBef>
              <a:spcAft>
                <a:spcPts val="0"/>
              </a:spcAft>
              <a:buClrTx/>
              <a:buSzTx/>
              <a:buFont typeface="Arial" panose="020B0604020202020204" pitchFamily="34" charset="0"/>
              <a:buChar char="•"/>
              <a:tabLst/>
            </a:pPr>
            <a:r>
              <a:rPr lang="es-ES" sz="1719" dirty="0">
                <a:solidFill>
                  <a:srgbClr val="002060"/>
                </a:solidFill>
                <a:latin typeface="PT Sans" panose="020B0503020203020204" pitchFamily="34" charset="0"/>
                <a:sym typeface="Helvetica Neue Medium"/>
              </a:rPr>
              <a:t>Permite identifica “ </a:t>
            </a:r>
            <a:r>
              <a:rPr lang="es-ES" sz="1719" dirty="0" err="1">
                <a:solidFill>
                  <a:srgbClr val="002060"/>
                </a:solidFill>
                <a:latin typeface="PT Sans" panose="020B0503020203020204" pitchFamily="34" charset="0"/>
                <a:sym typeface="Helvetica Neue Medium"/>
              </a:rPr>
              <a:t>low</a:t>
            </a:r>
            <a:r>
              <a:rPr lang="es-ES" sz="1719" dirty="0">
                <a:solidFill>
                  <a:srgbClr val="002060"/>
                </a:solidFill>
                <a:latin typeface="PT Sans" panose="020B0503020203020204" pitchFamily="34" charset="0"/>
                <a:sym typeface="Helvetica Neue Medium"/>
              </a:rPr>
              <a:t> </a:t>
            </a:r>
            <a:r>
              <a:rPr lang="es-ES" sz="1719" dirty="0" err="1">
                <a:solidFill>
                  <a:srgbClr val="002060"/>
                </a:solidFill>
                <a:latin typeface="PT Sans" panose="020B0503020203020204" pitchFamily="34" charset="0"/>
                <a:sym typeface="Helvetica Neue Medium"/>
              </a:rPr>
              <a:t>hanging</a:t>
            </a:r>
            <a:r>
              <a:rPr lang="es-ES" sz="1719" dirty="0">
                <a:solidFill>
                  <a:srgbClr val="002060"/>
                </a:solidFill>
                <a:latin typeface="PT Sans" panose="020B0503020203020204" pitchFamily="34" charset="0"/>
                <a:sym typeface="Helvetica Neue Medium"/>
              </a:rPr>
              <a:t> </a:t>
            </a:r>
            <a:r>
              <a:rPr lang="es-ES" sz="1719" dirty="0" err="1">
                <a:solidFill>
                  <a:srgbClr val="002060"/>
                </a:solidFill>
                <a:latin typeface="PT Sans" panose="020B0503020203020204" pitchFamily="34" charset="0"/>
                <a:sym typeface="Helvetica Neue Medium"/>
              </a:rPr>
              <a:t>fruit</a:t>
            </a:r>
            <a:r>
              <a:rPr lang="es-ES" sz="1719" dirty="0">
                <a:solidFill>
                  <a:srgbClr val="002060"/>
                </a:solidFill>
                <a:latin typeface="PT Sans" panose="020B0503020203020204" pitchFamily="34" charset="0"/>
                <a:sym typeface="Helvetica Neue Medium"/>
              </a:rPr>
              <a:t>” (territorio sin </a:t>
            </a:r>
            <a:r>
              <a:rPr lang="es-ES" sz="1719" dirty="0" err="1">
                <a:solidFill>
                  <a:srgbClr val="002060"/>
                </a:solidFill>
                <a:latin typeface="PT Sans" panose="020B0503020203020204" pitchFamily="34" charset="0"/>
                <a:sym typeface="Helvetica Neue Medium"/>
              </a:rPr>
              <a:t>interres</a:t>
            </a:r>
            <a:r>
              <a:rPr lang="es-ES" sz="1719" dirty="0">
                <a:solidFill>
                  <a:srgbClr val="002060"/>
                </a:solidFill>
                <a:latin typeface="PT Sans" panose="020B0503020203020204" pitchFamily="34" charset="0"/>
                <a:sym typeface="Helvetica Neue Medium"/>
              </a:rPr>
              <a:t> comercial)</a:t>
            </a:r>
          </a:p>
          <a:p>
            <a:pPr marL="342900" marR="0" indent="-342900" defTabSz="584200" rtl="0" fontAlgn="auto" latinLnBrk="0" hangingPunct="0">
              <a:lnSpc>
                <a:spcPct val="100000"/>
              </a:lnSpc>
              <a:spcBef>
                <a:spcPts val="0"/>
              </a:spcBef>
              <a:spcAft>
                <a:spcPts val="0"/>
              </a:spcAft>
              <a:buClrTx/>
              <a:buSzTx/>
              <a:buFont typeface="Arial" panose="020B0604020202020204" pitchFamily="34" charset="0"/>
              <a:buChar char="•"/>
              <a:tabLst/>
            </a:pPr>
            <a:endParaRPr lang="en-CH" sz="1719">
              <a:solidFill>
                <a:srgbClr val="002060"/>
              </a:solidFill>
              <a:latin typeface="PT Sans" panose="020B0503020203020204" pitchFamily="34" charset="0"/>
              <a:sym typeface="Helvetica Neue Medium"/>
            </a:endParaRPr>
          </a:p>
          <a:p>
            <a:pPr marL="342900" marR="0" indent="-342900" defTabSz="584200" rtl="0" fontAlgn="auto" latinLnBrk="0" hangingPunct="0">
              <a:lnSpc>
                <a:spcPct val="100000"/>
              </a:lnSpc>
              <a:spcBef>
                <a:spcPts val="0"/>
              </a:spcBef>
              <a:spcAft>
                <a:spcPts val="0"/>
              </a:spcAft>
              <a:buClrTx/>
              <a:buSzTx/>
              <a:buFont typeface="Arial" panose="020B0604020202020204" pitchFamily="34" charset="0"/>
              <a:buChar char="•"/>
              <a:tabLst/>
            </a:pPr>
            <a:r>
              <a:rPr lang="en-US" sz="1719" dirty="0" err="1">
                <a:solidFill>
                  <a:srgbClr val="002060"/>
                </a:solidFill>
                <a:latin typeface="PT Sans" panose="020B0503020203020204" pitchFamily="34" charset="0"/>
                <a:sym typeface="Helvetica Neue Medium"/>
              </a:rPr>
              <a:t>Empuja</a:t>
            </a:r>
            <a:r>
              <a:rPr lang="en-US" sz="1719" dirty="0">
                <a:solidFill>
                  <a:srgbClr val="002060"/>
                </a:solidFill>
                <a:latin typeface="PT Sans" panose="020B0503020203020204" pitchFamily="34" charset="0"/>
                <a:sym typeface="Helvetica Neue Medium"/>
              </a:rPr>
              <a:t> al </a:t>
            </a:r>
            <a:r>
              <a:rPr lang="en-US" sz="1719" dirty="0" err="1">
                <a:solidFill>
                  <a:srgbClr val="002060"/>
                </a:solidFill>
                <a:latin typeface="PT Sans" panose="020B0503020203020204" pitchFamily="34" charset="0"/>
                <a:sym typeface="Helvetica Neue Medium"/>
              </a:rPr>
              <a:t>lienciatario</a:t>
            </a:r>
            <a:r>
              <a:rPr lang="en-US" sz="1719" dirty="0">
                <a:solidFill>
                  <a:srgbClr val="002060"/>
                </a:solidFill>
                <a:latin typeface="PT Sans" panose="020B0503020203020204" pitchFamily="34" charset="0"/>
                <a:sym typeface="Helvetica Neue Medium"/>
              </a:rPr>
              <a:t> a </a:t>
            </a:r>
            <a:r>
              <a:rPr lang="en-US" sz="1719" dirty="0" err="1">
                <a:solidFill>
                  <a:srgbClr val="002060"/>
                </a:solidFill>
                <a:latin typeface="PT Sans" panose="020B0503020203020204" pitchFamily="34" charset="0"/>
                <a:sym typeface="Helvetica Neue Medium"/>
              </a:rPr>
              <a:t>pensar</a:t>
            </a:r>
            <a:r>
              <a:rPr lang="en-US" sz="1719" dirty="0">
                <a:solidFill>
                  <a:srgbClr val="002060"/>
                </a:solidFill>
                <a:latin typeface="PT Sans" panose="020B0503020203020204" pitchFamily="34" charset="0"/>
                <a:sym typeface="Helvetica Neue Medium"/>
              </a:rPr>
              <a:t> </a:t>
            </a:r>
            <a:r>
              <a:rPr lang="en-US" sz="1719" dirty="0" err="1">
                <a:solidFill>
                  <a:srgbClr val="002060"/>
                </a:solidFill>
                <a:latin typeface="PT Sans" panose="020B0503020203020204" pitchFamily="34" charset="0"/>
                <a:sym typeface="Helvetica Neue Medium"/>
              </a:rPr>
              <a:t>en</a:t>
            </a:r>
            <a:r>
              <a:rPr lang="en-US" sz="1719" dirty="0">
                <a:solidFill>
                  <a:srgbClr val="002060"/>
                </a:solidFill>
                <a:latin typeface="PT Sans" panose="020B0503020203020204" pitchFamily="34" charset="0"/>
                <a:sym typeface="Helvetica Neue Medium"/>
              </a:rPr>
              <a:t> </a:t>
            </a:r>
            <a:r>
              <a:rPr lang="en-US" sz="1719" dirty="0" err="1">
                <a:solidFill>
                  <a:srgbClr val="002060"/>
                </a:solidFill>
                <a:latin typeface="PT Sans" panose="020B0503020203020204" pitchFamily="34" charset="0"/>
                <a:sym typeface="Helvetica Neue Medium"/>
              </a:rPr>
              <a:t>acceso</a:t>
            </a:r>
            <a:r>
              <a:rPr lang="en-US" sz="1719" dirty="0">
                <a:solidFill>
                  <a:srgbClr val="002060"/>
                </a:solidFill>
                <a:latin typeface="PT Sans" panose="020B0503020203020204" pitchFamily="34" charset="0"/>
                <a:sym typeface="Helvetica Neue Medium"/>
              </a:rPr>
              <a:t> de forma </a:t>
            </a:r>
            <a:r>
              <a:rPr lang="en-US" sz="1719" dirty="0" err="1">
                <a:solidFill>
                  <a:srgbClr val="002060"/>
                </a:solidFill>
                <a:latin typeface="PT Sans" panose="020B0503020203020204" pitchFamily="34" charset="0"/>
                <a:sym typeface="Helvetica Neue Medium"/>
              </a:rPr>
              <a:t>temprana</a:t>
            </a:r>
            <a:endParaRPr lang="en-US" sz="1719" dirty="0">
              <a:solidFill>
                <a:srgbClr val="002060"/>
              </a:solidFill>
              <a:latin typeface="PT Sans" panose="020B0503020203020204" pitchFamily="34" charset="0"/>
              <a:sym typeface="Helvetica Neue Medium"/>
            </a:endParaRPr>
          </a:p>
          <a:p>
            <a:pPr marL="342900" marR="0" indent="-342900" defTabSz="584200" rtl="0" fontAlgn="auto" latinLnBrk="0" hangingPunct="0">
              <a:lnSpc>
                <a:spcPct val="100000"/>
              </a:lnSpc>
              <a:spcBef>
                <a:spcPts val="0"/>
              </a:spcBef>
              <a:spcAft>
                <a:spcPts val="0"/>
              </a:spcAft>
              <a:buClrTx/>
              <a:buSzTx/>
              <a:buFont typeface="Arial" panose="020B0604020202020204" pitchFamily="34" charset="0"/>
              <a:buChar char="•"/>
              <a:tabLst/>
            </a:pPr>
            <a:endParaRPr lang="en-CH" sz="1719">
              <a:solidFill>
                <a:srgbClr val="002060"/>
              </a:solidFill>
              <a:latin typeface="PT Sans" panose="020B0503020203020204" pitchFamily="34" charset="0"/>
              <a:sym typeface="Helvetica Neue Medium"/>
            </a:endParaRPr>
          </a:p>
          <a:p>
            <a:pPr marL="342900" marR="0" indent="-342900" defTabSz="584200" rtl="0" fontAlgn="auto" latinLnBrk="0" hangingPunct="0">
              <a:lnSpc>
                <a:spcPct val="100000"/>
              </a:lnSpc>
              <a:spcBef>
                <a:spcPts val="0"/>
              </a:spcBef>
              <a:spcAft>
                <a:spcPts val="0"/>
              </a:spcAft>
              <a:buClrTx/>
              <a:buSzTx/>
              <a:buFont typeface="Arial" panose="020B0604020202020204" pitchFamily="34" charset="0"/>
              <a:buChar char="•"/>
              <a:tabLst/>
            </a:pPr>
            <a:r>
              <a:rPr lang="en-US" sz="1719" dirty="0">
                <a:solidFill>
                  <a:srgbClr val="002060"/>
                </a:solidFill>
                <a:latin typeface="PT Sans" panose="020B0503020203020204" pitchFamily="34" charset="0"/>
                <a:sym typeface="Helvetica Neue Medium"/>
              </a:rPr>
              <a:t>“</a:t>
            </a:r>
            <a:r>
              <a:rPr lang="en-US" sz="1719" dirty="0" err="1">
                <a:solidFill>
                  <a:srgbClr val="002060"/>
                </a:solidFill>
                <a:latin typeface="PT Sans" panose="020B0503020203020204" pitchFamily="34" charset="0"/>
                <a:sym typeface="Helvetica Neue Medium"/>
              </a:rPr>
              <a:t>Entidad</a:t>
            </a:r>
            <a:r>
              <a:rPr lang="en-US" sz="1719" dirty="0">
                <a:solidFill>
                  <a:srgbClr val="002060"/>
                </a:solidFill>
                <a:latin typeface="PT Sans" panose="020B0503020203020204" pitchFamily="34" charset="0"/>
                <a:sym typeface="Helvetica Neue Medium"/>
              </a:rPr>
              <a:t> </a:t>
            </a:r>
            <a:r>
              <a:rPr lang="en-US" sz="1719" dirty="0" err="1">
                <a:solidFill>
                  <a:srgbClr val="002060"/>
                </a:solidFill>
                <a:latin typeface="PT Sans" panose="020B0503020203020204" pitchFamily="34" charset="0"/>
                <a:sym typeface="Helvetica Neue Medium"/>
              </a:rPr>
              <a:t>designada</a:t>
            </a:r>
            <a:r>
              <a:rPr lang="en-US" sz="1719" dirty="0">
                <a:solidFill>
                  <a:srgbClr val="002060"/>
                </a:solidFill>
                <a:latin typeface="PT Sans" panose="020B0503020203020204" pitchFamily="34" charset="0"/>
                <a:sym typeface="Helvetica Neue Medium"/>
              </a:rPr>
              <a:t>” -  </a:t>
            </a:r>
            <a:r>
              <a:rPr lang="en-US" sz="1719" dirty="0" err="1">
                <a:solidFill>
                  <a:srgbClr val="002060"/>
                </a:solidFill>
                <a:latin typeface="PT Sans" panose="020B0503020203020204" pitchFamily="34" charset="0"/>
                <a:sym typeface="Helvetica Neue Medium"/>
              </a:rPr>
              <a:t>permite</a:t>
            </a:r>
            <a:r>
              <a:rPr lang="en-US" sz="1719" dirty="0">
                <a:solidFill>
                  <a:srgbClr val="002060"/>
                </a:solidFill>
                <a:latin typeface="PT Sans" panose="020B0503020203020204" pitchFamily="34" charset="0"/>
                <a:sym typeface="Helvetica Neue Medium"/>
              </a:rPr>
              <a:t> al </a:t>
            </a:r>
            <a:r>
              <a:rPr lang="en-US" sz="1719" dirty="0" err="1">
                <a:solidFill>
                  <a:srgbClr val="002060"/>
                </a:solidFill>
                <a:latin typeface="PT Sans" panose="020B0503020203020204" pitchFamily="34" charset="0"/>
                <a:sym typeface="Helvetica Neue Medium"/>
              </a:rPr>
              <a:t>licenciante</a:t>
            </a:r>
            <a:r>
              <a:rPr lang="en-US" sz="1719" dirty="0">
                <a:solidFill>
                  <a:srgbClr val="002060"/>
                </a:solidFill>
                <a:latin typeface="PT Sans" panose="020B0503020203020204" pitchFamily="34" charset="0"/>
                <a:sym typeface="Helvetica Neue Medium"/>
              </a:rPr>
              <a:t> </a:t>
            </a:r>
            <a:r>
              <a:rPr lang="en-US" sz="1719" dirty="0" err="1">
                <a:solidFill>
                  <a:srgbClr val="002060"/>
                </a:solidFill>
                <a:latin typeface="PT Sans" panose="020B0503020203020204" pitchFamily="34" charset="0"/>
                <a:sym typeface="Helvetica Neue Medium"/>
              </a:rPr>
              <a:t>en</a:t>
            </a:r>
            <a:r>
              <a:rPr lang="en-US" sz="1719" dirty="0">
                <a:solidFill>
                  <a:srgbClr val="002060"/>
                </a:solidFill>
                <a:latin typeface="PT Sans" panose="020B0503020203020204" pitchFamily="34" charset="0"/>
                <a:sym typeface="Helvetica Neue Medium"/>
              </a:rPr>
              <a:t> </a:t>
            </a:r>
            <a:r>
              <a:rPr lang="en-US" sz="1719" dirty="0" err="1">
                <a:solidFill>
                  <a:srgbClr val="002060"/>
                </a:solidFill>
                <a:latin typeface="PT Sans" panose="020B0503020203020204" pitchFamily="34" charset="0"/>
                <a:sym typeface="Helvetica Neue Medium"/>
              </a:rPr>
              <a:t>delegar</a:t>
            </a:r>
            <a:r>
              <a:rPr lang="en-US" sz="1719" dirty="0">
                <a:solidFill>
                  <a:srgbClr val="002060"/>
                </a:solidFill>
                <a:latin typeface="PT Sans" panose="020B0503020203020204" pitchFamily="34" charset="0"/>
                <a:sym typeface="Helvetica Neue Medium"/>
              </a:rPr>
              <a:t> </a:t>
            </a:r>
            <a:r>
              <a:rPr lang="en-US" sz="1719" dirty="0" err="1">
                <a:solidFill>
                  <a:srgbClr val="002060"/>
                </a:solidFill>
                <a:latin typeface="PT Sans" panose="020B0503020203020204" pitchFamily="34" charset="0"/>
                <a:sym typeface="Helvetica Neue Medium"/>
              </a:rPr>
              <a:t>en</a:t>
            </a:r>
            <a:r>
              <a:rPr lang="en-US" sz="1719" dirty="0">
                <a:solidFill>
                  <a:srgbClr val="002060"/>
                </a:solidFill>
                <a:latin typeface="PT Sans" panose="020B0503020203020204" pitchFamily="34" charset="0"/>
                <a:sym typeface="Helvetica Neue Medium"/>
              </a:rPr>
              <a:t> </a:t>
            </a:r>
            <a:r>
              <a:rPr lang="en-US" sz="1719" dirty="0" err="1">
                <a:solidFill>
                  <a:srgbClr val="002060"/>
                </a:solidFill>
                <a:latin typeface="PT Sans" panose="020B0503020203020204" pitchFamily="34" charset="0"/>
                <a:sym typeface="Helvetica Neue Medium"/>
              </a:rPr>
              <a:t>otro</a:t>
            </a:r>
            <a:r>
              <a:rPr lang="en-US" sz="1719" dirty="0">
                <a:solidFill>
                  <a:srgbClr val="002060"/>
                </a:solidFill>
                <a:latin typeface="PT Sans" panose="020B0503020203020204" pitchFamily="34" charset="0"/>
                <a:sym typeface="Helvetica Neue Medium"/>
              </a:rPr>
              <a:t> </a:t>
            </a:r>
            <a:r>
              <a:rPr lang="en-US" sz="1719" dirty="0" err="1">
                <a:solidFill>
                  <a:srgbClr val="002060"/>
                </a:solidFill>
                <a:latin typeface="PT Sans" panose="020B0503020203020204" pitchFamily="34" charset="0"/>
                <a:sym typeface="Helvetica Neue Medium"/>
              </a:rPr>
              <a:t>actos</a:t>
            </a:r>
            <a:r>
              <a:rPr lang="en-US" sz="1719" dirty="0">
                <a:solidFill>
                  <a:srgbClr val="002060"/>
                </a:solidFill>
                <a:latin typeface="PT Sans" panose="020B0503020203020204" pitchFamily="34" charset="0"/>
                <a:sym typeface="Helvetica Neue Medium"/>
              </a:rPr>
              <a:t> con expertise </a:t>
            </a:r>
            <a:r>
              <a:rPr lang="en-US" sz="1719" dirty="0" err="1">
                <a:solidFill>
                  <a:srgbClr val="002060"/>
                </a:solidFill>
                <a:latin typeface="PT Sans" panose="020B0503020203020204" pitchFamily="34" charset="0"/>
                <a:sym typeface="Helvetica Neue Medium"/>
              </a:rPr>
              <a:t>en</a:t>
            </a:r>
            <a:r>
              <a:rPr lang="en-US" sz="1719" dirty="0">
                <a:solidFill>
                  <a:srgbClr val="002060"/>
                </a:solidFill>
                <a:latin typeface="PT Sans" panose="020B0503020203020204" pitchFamily="34" charset="0"/>
                <a:sym typeface="Helvetica Neue Medium"/>
              </a:rPr>
              <a:t> </a:t>
            </a:r>
            <a:r>
              <a:rPr lang="en-US" sz="1719" dirty="0" err="1">
                <a:solidFill>
                  <a:srgbClr val="002060"/>
                </a:solidFill>
                <a:latin typeface="PT Sans" panose="020B0503020203020204" pitchFamily="34" charset="0"/>
                <a:sym typeface="Helvetica Neue Medium"/>
              </a:rPr>
              <a:t>salud</a:t>
            </a:r>
            <a:r>
              <a:rPr lang="en-US" sz="1719" dirty="0">
                <a:solidFill>
                  <a:srgbClr val="002060"/>
                </a:solidFill>
                <a:latin typeface="PT Sans" panose="020B0503020203020204" pitchFamily="34" charset="0"/>
                <a:sym typeface="Helvetica Neue Medium"/>
              </a:rPr>
              <a:t> global </a:t>
            </a:r>
            <a:r>
              <a:rPr lang="en-US" sz="1719" dirty="0" err="1">
                <a:solidFill>
                  <a:srgbClr val="002060"/>
                </a:solidFill>
                <a:latin typeface="PT Sans" panose="020B0503020203020204" pitchFamily="34" charset="0"/>
                <a:sym typeface="Helvetica Neue Medium"/>
              </a:rPr>
              <a:t>el</a:t>
            </a:r>
            <a:r>
              <a:rPr lang="en-US" sz="1719" dirty="0">
                <a:solidFill>
                  <a:srgbClr val="002060"/>
                </a:solidFill>
                <a:latin typeface="PT Sans" panose="020B0503020203020204" pitchFamily="34" charset="0"/>
                <a:sym typeface="Helvetica Neue Medium"/>
              </a:rPr>
              <a:t> </a:t>
            </a:r>
            <a:r>
              <a:rPr lang="en-US" sz="1719" dirty="0" err="1">
                <a:solidFill>
                  <a:srgbClr val="002060"/>
                </a:solidFill>
                <a:latin typeface="PT Sans" panose="020B0503020203020204" pitchFamily="34" charset="0"/>
                <a:sym typeface="Helvetica Neue Medium"/>
              </a:rPr>
              <a:t>seguimiento</a:t>
            </a:r>
            <a:r>
              <a:rPr lang="en-US" sz="1719" dirty="0">
                <a:solidFill>
                  <a:srgbClr val="002060"/>
                </a:solidFill>
                <a:latin typeface="PT Sans" panose="020B0503020203020204" pitchFamily="34" charset="0"/>
                <a:sym typeface="Helvetica Neue Medium"/>
              </a:rPr>
              <a:t> del plan. </a:t>
            </a:r>
          </a:p>
          <a:p>
            <a:pPr marL="342900" marR="0" indent="-342900" defTabSz="584200" rtl="0" fontAlgn="auto" latinLnBrk="0" hangingPunct="0">
              <a:lnSpc>
                <a:spcPct val="100000"/>
              </a:lnSpc>
              <a:spcBef>
                <a:spcPts val="0"/>
              </a:spcBef>
              <a:spcAft>
                <a:spcPts val="0"/>
              </a:spcAft>
              <a:buClrTx/>
              <a:buSzTx/>
              <a:buFont typeface="Arial" panose="020B0604020202020204" pitchFamily="34" charset="0"/>
              <a:buChar char="•"/>
              <a:tabLst/>
            </a:pPr>
            <a:endParaRPr lang="en-US" sz="1719" dirty="0">
              <a:solidFill>
                <a:srgbClr val="002060"/>
              </a:solidFill>
              <a:latin typeface="PT Sans" panose="020B0503020203020204" pitchFamily="34" charset="0"/>
              <a:sym typeface="Helvetica Neue Medium"/>
            </a:endParaRPr>
          </a:p>
          <a:p>
            <a:pPr marL="342900" marR="0" indent="-342900" defTabSz="584200" rtl="0" fontAlgn="auto" latinLnBrk="0" hangingPunct="0">
              <a:lnSpc>
                <a:spcPct val="100000"/>
              </a:lnSpc>
              <a:spcBef>
                <a:spcPts val="0"/>
              </a:spcBef>
              <a:spcAft>
                <a:spcPts val="0"/>
              </a:spcAft>
              <a:buClrTx/>
              <a:buSzTx/>
              <a:buFont typeface="Arial" panose="020B0604020202020204" pitchFamily="34" charset="0"/>
              <a:buChar char="•"/>
              <a:tabLst/>
            </a:pPr>
            <a:r>
              <a:rPr lang="en-US" sz="1719" dirty="0">
                <a:solidFill>
                  <a:srgbClr val="002060"/>
                </a:solidFill>
                <a:latin typeface="PT Sans" panose="020B0503020203020204" pitchFamily="34" charset="0"/>
                <a:sym typeface="Helvetica Neue Medium"/>
              </a:rPr>
              <a:t>No se </a:t>
            </a:r>
            <a:r>
              <a:rPr lang="en-US" sz="1719" dirty="0" err="1">
                <a:solidFill>
                  <a:srgbClr val="002060"/>
                </a:solidFill>
                <a:latin typeface="PT Sans" panose="020B0503020203020204" pitchFamily="34" charset="0"/>
                <a:sym typeface="Helvetica Neue Medium"/>
              </a:rPr>
              <a:t>limita</a:t>
            </a:r>
            <a:r>
              <a:rPr lang="en-US" sz="1719" dirty="0">
                <a:solidFill>
                  <a:srgbClr val="002060"/>
                </a:solidFill>
                <a:latin typeface="PT Sans" panose="020B0503020203020204" pitchFamily="34" charset="0"/>
                <a:sym typeface="Helvetica Neue Medium"/>
              </a:rPr>
              <a:t> a la </a:t>
            </a:r>
            <a:r>
              <a:rPr lang="en-US" sz="1719" dirty="0" err="1">
                <a:solidFill>
                  <a:srgbClr val="002060"/>
                </a:solidFill>
                <a:latin typeface="PT Sans" panose="020B0503020203020204" pitchFamily="34" charset="0"/>
                <a:sym typeface="Helvetica Neue Medium"/>
              </a:rPr>
              <a:t>patente</a:t>
            </a:r>
            <a:r>
              <a:rPr lang="en-US" sz="1719" dirty="0">
                <a:solidFill>
                  <a:srgbClr val="002060"/>
                </a:solidFill>
                <a:latin typeface="PT Sans" panose="020B0503020203020204" pitchFamily="34" charset="0"/>
                <a:sym typeface="Helvetica Neue Medium"/>
              </a:rPr>
              <a:t> del product </a:t>
            </a:r>
            <a:r>
              <a:rPr lang="en-US" sz="1719" dirty="0" err="1">
                <a:solidFill>
                  <a:srgbClr val="002060"/>
                </a:solidFill>
                <a:latin typeface="PT Sans" panose="020B0503020203020204" pitchFamily="34" charset="0"/>
                <a:sym typeface="Helvetica Neue Medium"/>
              </a:rPr>
              <a:t>licenciado</a:t>
            </a:r>
            <a:r>
              <a:rPr lang="en-US" sz="1719" dirty="0">
                <a:solidFill>
                  <a:srgbClr val="002060"/>
                </a:solidFill>
                <a:latin typeface="PT Sans" panose="020B0503020203020204" pitchFamily="34" charset="0"/>
                <a:sym typeface="Helvetica Neue Medium"/>
              </a:rPr>
              <a:t>, </a:t>
            </a:r>
            <a:r>
              <a:rPr lang="en-US" sz="1719" dirty="0" err="1">
                <a:solidFill>
                  <a:srgbClr val="002060"/>
                </a:solidFill>
                <a:latin typeface="PT Sans" panose="020B0503020203020204" pitchFamily="34" charset="0"/>
                <a:sym typeface="Helvetica Neue Medium"/>
              </a:rPr>
              <a:t>sino</a:t>
            </a:r>
            <a:r>
              <a:rPr lang="en-US" sz="1719" dirty="0">
                <a:solidFill>
                  <a:srgbClr val="002060"/>
                </a:solidFill>
                <a:latin typeface="PT Sans" panose="020B0503020203020204" pitchFamily="34" charset="0"/>
                <a:sym typeface="Helvetica Neue Medium"/>
              </a:rPr>
              <a:t> que </a:t>
            </a:r>
            <a:r>
              <a:rPr lang="en-US" sz="1719" dirty="0" err="1">
                <a:solidFill>
                  <a:srgbClr val="002060"/>
                </a:solidFill>
                <a:latin typeface="PT Sans" panose="020B0503020203020204" pitchFamily="34" charset="0"/>
                <a:sym typeface="Helvetica Neue Medium"/>
              </a:rPr>
              <a:t>aplica</a:t>
            </a:r>
            <a:r>
              <a:rPr lang="en-US" sz="1719" dirty="0">
                <a:solidFill>
                  <a:srgbClr val="002060"/>
                </a:solidFill>
                <a:latin typeface="PT Sans" panose="020B0503020203020204" pitchFamily="34" charset="0"/>
                <a:sym typeface="Helvetica Neue Medium"/>
              </a:rPr>
              <a:t> al product final</a:t>
            </a:r>
          </a:p>
          <a:p>
            <a:pPr marL="342900" marR="0" indent="-342900" defTabSz="584200" rtl="0" fontAlgn="auto" latinLnBrk="0" hangingPunct="0">
              <a:lnSpc>
                <a:spcPct val="100000"/>
              </a:lnSpc>
              <a:spcBef>
                <a:spcPts val="0"/>
              </a:spcBef>
              <a:spcAft>
                <a:spcPts val="0"/>
              </a:spcAft>
              <a:buClrTx/>
              <a:buSzTx/>
              <a:buFont typeface="Arial" panose="020B0604020202020204" pitchFamily="34" charset="0"/>
              <a:buChar char="•"/>
              <a:tabLst/>
            </a:pPr>
            <a:endParaRPr lang="en-US" sz="1719" dirty="0">
              <a:solidFill>
                <a:srgbClr val="002060"/>
              </a:solidFill>
              <a:latin typeface="PT Sans" panose="020B0503020203020204" pitchFamily="34" charset="0"/>
              <a:sym typeface="Helvetica Neue Medium"/>
            </a:endParaRPr>
          </a:p>
          <a:p>
            <a:pPr marR="0" defTabSz="584200" rtl="0" fontAlgn="auto" latinLnBrk="0" hangingPunct="0">
              <a:lnSpc>
                <a:spcPct val="100000"/>
              </a:lnSpc>
              <a:spcBef>
                <a:spcPts val="0"/>
              </a:spcBef>
              <a:spcAft>
                <a:spcPts val="0"/>
              </a:spcAft>
              <a:buClrTx/>
              <a:buSzTx/>
              <a:tabLst/>
            </a:pPr>
            <a:endParaRPr lang="en-CH" sz="1719">
              <a:solidFill>
                <a:srgbClr val="002060"/>
              </a:solidFill>
              <a:latin typeface="PT Sans" panose="020B0503020203020204" pitchFamily="34" charset="0"/>
              <a:sym typeface="Helvetica Neue Medium"/>
            </a:endParaRPr>
          </a:p>
          <a:p>
            <a:pPr marL="342900" marR="0" indent="-342900" defTabSz="584200" rtl="0" fontAlgn="auto" latinLnBrk="0" hangingPunct="0">
              <a:lnSpc>
                <a:spcPct val="100000"/>
              </a:lnSpc>
              <a:spcBef>
                <a:spcPts val="0"/>
              </a:spcBef>
              <a:spcAft>
                <a:spcPts val="0"/>
              </a:spcAft>
              <a:buClrTx/>
              <a:buSzTx/>
              <a:buFont typeface="Arial" panose="020B0604020202020204" pitchFamily="34" charset="0"/>
              <a:buChar char="•"/>
              <a:tabLst/>
            </a:pPr>
            <a:r>
              <a:rPr lang="es-ES" sz="1719" dirty="0">
                <a:solidFill>
                  <a:srgbClr val="002060"/>
                </a:solidFill>
                <a:latin typeface="PT Sans" panose="020B0503020203020204" pitchFamily="34" charset="0"/>
                <a:sym typeface="Helvetica Neue Medium"/>
              </a:rPr>
              <a:t>Tiene el apoyo de industria y de sociedad civil</a:t>
            </a:r>
            <a:endParaRPr lang="en-CH" sz="1719">
              <a:solidFill>
                <a:srgbClr val="002060"/>
              </a:solidFill>
              <a:latin typeface="PT Sans" panose="020B0503020203020204" pitchFamily="34" charset="0"/>
              <a:sym typeface="Helvetica Neue Medium"/>
            </a:endParaRPr>
          </a:p>
        </p:txBody>
      </p:sp>
    </p:spTree>
    <p:extLst>
      <p:ext uri="{BB962C8B-B14F-4D97-AF65-F5344CB8AC3E}">
        <p14:creationId xmlns:p14="http://schemas.microsoft.com/office/powerpoint/2010/main" val="204167587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AC5D00-D181-C6ED-91E8-897F05F3B9FD}"/>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0CA7371F-CA62-5CAC-031A-49635AB3F605}"/>
              </a:ext>
            </a:extLst>
          </p:cNvPr>
          <p:cNvSpPr txBox="1"/>
          <p:nvPr/>
        </p:nvSpPr>
        <p:spPr>
          <a:xfrm>
            <a:off x="2621165" y="605556"/>
            <a:ext cx="8844148" cy="6415539"/>
          </a:xfrm>
          <a:prstGeom prst="rect">
            <a:avLst/>
          </a:prstGeom>
          <a:noFill/>
        </p:spPr>
        <p:txBody>
          <a:bodyPr wrap="square">
            <a:spAutoFit/>
          </a:bodyPr>
          <a:lstStyle/>
          <a:p>
            <a:pPr marL="342900" indent="-342900">
              <a:lnSpc>
                <a:spcPct val="120000"/>
              </a:lnSpc>
              <a:buFont typeface="Arial" panose="020B0604020202020204" pitchFamily="34" charset="0"/>
              <a:buChar char="•"/>
            </a:pPr>
            <a:r>
              <a:rPr lang="en-US" sz="2000" b="1" dirty="0">
                <a:solidFill>
                  <a:srgbClr val="002060"/>
                </a:solidFill>
                <a:latin typeface="PT Sans" panose="020B0503020203020204" pitchFamily="34" charset="0"/>
              </a:rPr>
              <a:t>Centros que </a:t>
            </a:r>
            <a:r>
              <a:rPr lang="en-US" sz="2000" b="1" dirty="0" err="1">
                <a:solidFill>
                  <a:srgbClr val="002060"/>
                </a:solidFill>
                <a:latin typeface="PT Sans" panose="020B0503020203020204" pitchFamily="34" charset="0"/>
              </a:rPr>
              <a:t>están</a:t>
            </a:r>
            <a:r>
              <a:rPr lang="en-US" sz="2000" b="1" dirty="0">
                <a:solidFill>
                  <a:srgbClr val="002060"/>
                </a:solidFill>
                <a:latin typeface="PT Sans" panose="020B0503020203020204" pitchFamily="34" charset="0"/>
              </a:rPr>
              <a:t> </a:t>
            </a:r>
            <a:r>
              <a:rPr lang="en-US" sz="2000" b="1" dirty="0" err="1">
                <a:solidFill>
                  <a:srgbClr val="002060"/>
                </a:solidFill>
                <a:latin typeface="PT Sans" panose="020B0503020203020204" pitchFamily="34" charset="0"/>
              </a:rPr>
              <a:t>implementando</a:t>
            </a:r>
            <a:r>
              <a:rPr lang="en-US" sz="2000" b="1" dirty="0">
                <a:solidFill>
                  <a:srgbClr val="002060"/>
                </a:solidFill>
                <a:latin typeface="PT Sans" panose="020B0503020203020204" pitchFamily="34" charset="0"/>
              </a:rPr>
              <a:t> la clausula de </a:t>
            </a:r>
            <a:r>
              <a:rPr lang="en-US" sz="2000" b="1" dirty="0" err="1">
                <a:solidFill>
                  <a:srgbClr val="002060"/>
                </a:solidFill>
                <a:latin typeface="PT Sans" panose="020B0503020203020204" pitchFamily="34" charset="0"/>
              </a:rPr>
              <a:t>acceso</a:t>
            </a:r>
            <a:r>
              <a:rPr lang="en-US" sz="2000" b="1" dirty="0">
                <a:solidFill>
                  <a:srgbClr val="002060"/>
                </a:solidFill>
                <a:latin typeface="PT Sans" panose="020B0503020203020204" pitchFamily="34" charset="0"/>
              </a:rPr>
              <a:t> del MPP:</a:t>
            </a:r>
          </a:p>
          <a:p>
            <a:pPr marL="342900" indent="-342900">
              <a:lnSpc>
                <a:spcPct val="120000"/>
              </a:lnSpc>
              <a:buFont typeface="Arial" panose="020B0604020202020204" pitchFamily="34" charset="0"/>
              <a:buChar char="•"/>
            </a:pPr>
            <a:endParaRPr lang="en-US" sz="2000" b="1" dirty="0">
              <a:solidFill>
                <a:srgbClr val="002060"/>
              </a:solidFill>
              <a:latin typeface="PT Sans" panose="020B0503020203020204" pitchFamily="34" charset="0"/>
            </a:endParaRPr>
          </a:p>
          <a:p>
            <a:pPr marL="800100" lvl="1" indent="-342900">
              <a:lnSpc>
                <a:spcPct val="120000"/>
              </a:lnSpc>
              <a:buFont typeface="Arial" panose="020B0604020202020204" pitchFamily="34" charset="0"/>
              <a:buChar char="•"/>
            </a:pPr>
            <a:r>
              <a:rPr lang="en-US" sz="1600" dirty="0">
                <a:solidFill>
                  <a:srgbClr val="002060"/>
                </a:solidFill>
                <a:latin typeface="PT Sans" panose="020B0503020203020204" pitchFamily="34" charset="0"/>
              </a:rPr>
              <a:t>UCLA</a:t>
            </a:r>
          </a:p>
          <a:p>
            <a:pPr marL="800100" lvl="1" indent="-342900">
              <a:lnSpc>
                <a:spcPct val="120000"/>
              </a:lnSpc>
              <a:buFont typeface="Arial" panose="020B0604020202020204" pitchFamily="34" charset="0"/>
              <a:buChar char="•"/>
            </a:pPr>
            <a:r>
              <a:rPr lang="en-US" sz="1600" dirty="0">
                <a:solidFill>
                  <a:srgbClr val="002060"/>
                </a:solidFill>
                <a:latin typeface="PT Sans" panose="020B0503020203020204" pitchFamily="34" charset="0"/>
              </a:rPr>
              <a:t>UC Berkeley</a:t>
            </a:r>
          </a:p>
          <a:p>
            <a:pPr marL="800100" lvl="1" indent="-342900">
              <a:lnSpc>
                <a:spcPct val="120000"/>
              </a:lnSpc>
              <a:buFont typeface="Arial" panose="020B0604020202020204" pitchFamily="34" charset="0"/>
              <a:buChar char="•"/>
            </a:pPr>
            <a:r>
              <a:rPr lang="en-US" sz="1600" dirty="0">
                <a:solidFill>
                  <a:srgbClr val="002060"/>
                </a:solidFill>
                <a:latin typeface="PT Sans" panose="020B0503020203020204" pitchFamily="34" charset="0"/>
              </a:rPr>
              <a:t>Innovative Genomics Institute</a:t>
            </a:r>
          </a:p>
          <a:p>
            <a:pPr marL="800100" lvl="1" indent="-342900">
              <a:lnSpc>
                <a:spcPct val="120000"/>
              </a:lnSpc>
              <a:buFont typeface="Arial" panose="020B0604020202020204" pitchFamily="34" charset="0"/>
              <a:buChar char="•"/>
            </a:pPr>
            <a:r>
              <a:rPr lang="en-US" sz="1600" dirty="0">
                <a:solidFill>
                  <a:srgbClr val="002060"/>
                </a:solidFill>
                <a:latin typeface="PT Sans" panose="020B0503020203020204" pitchFamily="34" charset="0"/>
              </a:rPr>
              <a:t>UC San Diego</a:t>
            </a:r>
          </a:p>
          <a:p>
            <a:pPr marL="800100" lvl="1" indent="-342900">
              <a:lnSpc>
                <a:spcPct val="120000"/>
              </a:lnSpc>
              <a:buFont typeface="Arial" panose="020B0604020202020204" pitchFamily="34" charset="0"/>
              <a:buChar char="•"/>
            </a:pPr>
            <a:r>
              <a:rPr lang="en-US" sz="1600" dirty="0">
                <a:solidFill>
                  <a:srgbClr val="002060"/>
                </a:solidFill>
                <a:latin typeface="PT Sans" panose="020B0503020203020204" pitchFamily="34" charset="0"/>
              </a:rPr>
              <a:t>UC Riverside</a:t>
            </a:r>
          </a:p>
          <a:p>
            <a:pPr marL="800100" lvl="1" indent="-342900">
              <a:lnSpc>
                <a:spcPct val="120000"/>
              </a:lnSpc>
              <a:buFont typeface="Arial" panose="020B0604020202020204" pitchFamily="34" charset="0"/>
              <a:buChar char="•"/>
            </a:pPr>
            <a:r>
              <a:rPr lang="en-US" sz="1600" dirty="0">
                <a:solidFill>
                  <a:srgbClr val="002060"/>
                </a:solidFill>
                <a:latin typeface="PT Sans" panose="020B0503020203020204" pitchFamily="34" charset="0"/>
              </a:rPr>
              <a:t>University of Southern California</a:t>
            </a:r>
          </a:p>
          <a:p>
            <a:pPr marL="800100" lvl="1" indent="-342900">
              <a:lnSpc>
                <a:spcPct val="120000"/>
              </a:lnSpc>
              <a:buFont typeface="Arial" panose="020B0604020202020204" pitchFamily="34" charset="0"/>
              <a:buChar char="•"/>
            </a:pPr>
            <a:r>
              <a:rPr lang="en-US" sz="1600" dirty="0">
                <a:solidFill>
                  <a:srgbClr val="002060"/>
                </a:solidFill>
                <a:latin typeface="PT Sans" panose="020B0503020203020204" pitchFamily="34" charset="0"/>
              </a:rPr>
              <a:t>Columbia University</a:t>
            </a:r>
          </a:p>
          <a:p>
            <a:pPr marL="800100" lvl="1" indent="-342900">
              <a:lnSpc>
                <a:spcPct val="120000"/>
              </a:lnSpc>
              <a:buFont typeface="Arial" panose="020B0604020202020204" pitchFamily="34" charset="0"/>
              <a:buChar char="•"/>
            </a:pPr>
            <a:r>
              <a:rPr lang="en-US" sz="1600" dirty="0">
                <a:solidFill>
                  <a:srgbClr val="002060"/>
                </a:solidFill>
                <a:latin typeface="PT Sans" panose="020B0503020203020204" pitchFamily="34" charset="0"/>
              </a:rPr>
              <a:t>Yale University</a:t>
            </a:r>
          </a:p>
          <a:p>
            <a:pPr marL="800100" lvl="1" indent="-342900">
              <a:lnSpc>
                <a:spcPct val="120000"/>
              </a:lnSpc>
              <a:buFont typeface="Arial" panose="020B0604020202020204" pitchFamily="34" charset="0"/>
              <a:buChar char="•"/>
            </a:pPr>
            <a:r>
              <a:rPr lang="en-US" sz="1600" dirty="0">
                <a:solidFill>
                  <a:srgbClr val="002060"/>
                </a:solidFill>
                <a:latin typeface="PT Sans" panose="020B0503020203020204" pitchFamily="34" charset="0"/>
              </a:rPr>
              <a:t>Harvard University </a:t>
            </a:r>
          </a:p>
          <a:p>
            <a:pPr marL="800100" lvl="1" indent="-342900">
              <a:lnSpc>
                <a:spcPct val="120000"/>
              </a:lnSpc>
              <a:buFont typeface="Arial" panose="020B0604020202020204" pitchFamily="34" charset="0"/>
              <a:buChar char="•"/>
            </a:pPr>
            <a:r>
              <a:rPr lang="en-US" sz="1600" dirty="0">
                <a:solidFill>
                  <a:srgbClr val="002060"/>
                </a:solidFill>
                <a:latin typeface="PT Sans" panose="020B0503020203020204" pitchFamily="34" charset="0"/>
              </a:rPr>
              <a:t>University of Pennsylvania </a:t>
            </a:r>
          </a:p>
          <a:p>
            <a:pPr marL="800100" lvl="1" indent="-342900">
              <a:lnSpc>
                <a:spcPct val="120000"/>
              </a:lnSpc>
              <a:buFont typeface="Arial" panose="020B0604020202020204" pitchFamily="34" charset="0"/>
              <a:buChar char="•"/>
            </a:pPr>
            <a:r>
              <a:rPr lang="en-US" sz="1600" dirty="0">
                <a:solidFill>
                  <a:srgbClr val="002060"/>
                </a:solidFill>
                <a:latin typeface="PT Sans" panose="020B0503020203020204" pitchFamily="34" charset="0"/>
              </a:rPr>
              <a:t>University of Liverpool</a:t>
            </a:r>
          </a:p>
          <a:p>
            <a:pPr marL="800100" lvl="1" indent="-342900">
              <a:lnSpc>
                <a:spcPct val="120000"/>
              </a:lnSpc>
              <a:buFont typeface="Arial" panose="020B0604020202020204" pitchFamily="34" charset="0"/>
              <a:buChar char="•"/>
            </a:pPr>
            <a:r>
              <a:rPr lang="en-US" sz="1600" dirty="0">
                <a:solidFill>
                  <a:srgbClr val="002060"/>
                </a:solidFill>
                <a:latin typeface="PT Sans" panose="020B0503020203020204" pitchFamily="34" charset="0"/>
              </a:rPr>
              <a:t>U. Michigan</a:t>
            </a:r>
          </a:p>
          <a:p>
            <a:pPr marL="800100" lvl="1" indent="-342900">
              <a:lnSpc>
                <a:spcPct val="120000"/>
              </a:lnSpc>
              <a:buFont typeface="Arial" panose="020B0604020202020204" pitchFamily="34" charset="0"/>
              <a:buChar char="•"/>
            </a:pPr>
            <a:r>
              <a:rPr lang="en-US" sz="1600" dirty="0">
                <a:solidFill>
                  <a:srgbClr val="002060"/>
                </a:solidFill>
                <a:latin typeface="PT Sans" panose="020B0503020203020204" pitchFamily="34" charset="0"/>
              </a:rPr>
              <a:t>Stanford University</a:t>
            </a:r>
          </a:p>
          <a:p>
            <a:pPr marL="800100" lvl="1" indent="-342900">
              <a:lnSpc>
                <a:spcPct val="120000"/>
              </a:lnSpc>
              <a:buFont typeface="Arial" panose="020B0604020202020204" pitchFamily="34" charset="0"/>
              <a:buChar char="•"/>
            </a:pPr>
            <a:r>
              <a:rPr lang="en-US" sz="1600" dirty="0">
                <a:solidFill>
                  <a:srgbClr val="002060"/>
                </a:solidFill>
                <a:latin typeface="PT Sans" panose="020B0503020203020204" pitchFamily="34" charset="0"/>
              </a:rPr>
              <a:t>Johns Hopkins University	</a:t>
            </a:r>
          </a:p>
          <a:p>
            <a:pPr marL="800100" lvl="1" indent="-342900">
              <a:lnSpc>
                <a:spcPct val="120000"/>
              </a:lnSpc>
              <a:buFont typeface="Arial" panose="020B0604020202020204" pitchFamily="34" charset="0"/>
              <a:buChar char="•"/>
            </a:pPr>
            <a:r>
              <a:rPr lang="en-US" sz="1600" dirty="0">
                <a:solidFill>
                  <a:srgbClr val="002060"/>
                </a:solidFill>
                <a:latin typeface="PT Sans" panose="020B0503020203020204" pitchFamily="34" charset="0"/>
              </a:rPr>
              <a:t>Erasmus U. (NL)</a:t>
            </a:r>
          </a:p>
          <a:p>
            <a:pPr marL="800100" lvl="1" indent="-342900">
              <a:lnSpc>
                <a:spcPct val="120000"/>
              </a:lnSpc>
              <a:buFont typeface="Arial" panose="020B0604020202020204" pitchFamily="34" charset="0"/>
              <a:buChar char="•"/>
            </a:pPr>
            <a:r>
              <a:rPr lang="en-US" sz="1600" dirty="0">
                <a:solidFill>
                  <a:srgbClr val="002060"/>
                </a:solidFill>
                <a:latin typeface="PT Sans" panose="020B0503020203020204" pitchFamily="34" charset="0"/>
              </a:rPr>
              <a:t>Amsterdam University</a:t>
            </a:r>
          </a:p>
          <a:p>
            <a:pPr marL="800100" lvl="1" indent="-342900">
              <a:lnSpc>
                <a:spcPct val="120000"/>
              </a:lnSpc>
              <a:buFont typeface="Arial" panose="020B0604020202020204" pitchFamily="34" charset="0"/>
              <a:buChar char="•"/>
            </a:pPr>
            <a:r>
              <a:rPr lang="en-US" sz="1600" dirty="0" err="1">
                <a:solidFill>
                  <a:srgbClr val="002060"/>
                </a:solidFill>
                <a:latin typeface="PT Sans" panose="020B0503020203020204" pitchFamily="34" charset="0"/>
              </a:rPr>
              <a:t>ISGlobal</a:t>
            </a:r>
            <a:r>
              <a:rPr lang="en-US" sz="1600" dirty="0">
                <a:solidFill>
                  <a:srgbClr val="002060"/>
                </a:solidFill>
                <a:latin typeface="PT Sans" panose="020B0503020203020204" pitchFamily="34" charset="0"/>
              </a:rPr>
              <a:t> </a:t>
            </a:r>
          </a:p>
          <a:p>
            <a:pPr marL="800100" lvl="1" indent="-342900">
              <a:lnSpc>
                <a:spcPct val="120000"/>
              </a:lnSpc>
              <a:buFont typeface="Arial" panose="020B0604020202020204" pitchFamily="34" charset="0"/>
              <a:buChar char="•"/>
            </a:pPr>
            <a:endParaRPr lang="en-US" sz="1578" dirty="0">
              <a:solidFill>
                <a:srgbClr val="002060"/>
              </a:solidFill>
              <a:latin typeface="PT Sans" panose="020B0503020203020204" pitchFamily="34" charset="0"/>
            </a:endParaRPr>
          </a:p>
          <a:p>
            <a:pPr marL="1100701" lvl="2">
              <a:lnSpc>
                <a:spcPct val="120000"/>
              </a:lnSpc>
            </a:pPr>
            <a:endParaRPr lang="en-US" sz="1578" dirty="0">
              <a:solidFill>
                <a:srgbClr val="002060"/>
              </a:solidFill>
              <a:latin typeface="PT Sans" panose="020B0503020203020204" pitchFamily="34" charset="0"/>
            </a:endParaRPr>
          </a:p>
        </p:txBody>
      </p:sp>
    </p:spTree>
    <p:extLst>
      <p:ext uri="{BB962C8B-B14F-4D97-AF65-F5344CB8AC3E}">
        <p14:creationId xmlns:p14="http://schemas.microsoft.com/office/powerpoint/2010/main" val="173918668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AC5D00-D181-C6ED-91E8-897F05F3B9FD}"/>
            </a:ext>
          </a:extLst>
        </p:cNvPr>
        <p:cNvGrpSpPr/>
        <p:nvPr/>
      </p:nvGrpSpPr>
      <p:grpSpPr>
        <a:xfrm>
          <a:off x="0" y="0"/>
          <a:ext cx="0" cy="0"/>
          <a:chOff x="0" y="0"/>
          <a:chExt cx="0" cy="0"/>
        </a:xfrm>
      </p:grpSpPr>
      <p:pic>
        <p:nvPicPr>
          <p:cNvPr id="3" name="Picture 2" descr="A blue screen with white text&#10;&#10;Description automatically generated">
            <a:extLst>
              <a:ext uri="{FF2B5EF4-FFF2-40B4-BE49-F238E27FC236}">
                <a16:creationId xmlns:a16="http://schemas.microsoft.com/office/drawing/2014/main" id="{41E79A20-D628-02FE-C3F3-2D4FDCB9A08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66058" y="96696"/>
            <a:ext cx="2730485" cy="2992314"/>
          </a:xfrm>
          <a:prstGeom prst="rect">
            <a:avLst/>
          </a:prstGeom>
        </p:spPr>
      </p:pic>
      <p:pic>
        <p:nvPicPr>
          <p:cNvPr id="2" name="Picture 1" descr="A close-up of a document&#10;&#10;Description automatically generated">
            <a:extLst>
              <a:ext uri="{FF2B5EF4-FFF2-40B4-BE49-F238E27FC236}">
                <a16:creationId xmlns:a16="http://schemas.microsoft.com/office/drawing/2014/main" id="{86F5C246-241C-38C2-9BEC-329E951B292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995229" y="3089010"/>
            <a:ext cx="8078315" cy="3332304"/>
          </a:xfrm>
          <a:prstGeom prst="rect">
            <a:avLst/>
          </a:prstGeom>
        </p:spPr>
      </p:pic>
      <p:sp>
        <p:nvSpPr>
          <p:cNvPr id="5" name="TextBox 4">
            <a:extLst>
              <a:ext uri="{FF2B5EF4-FFF2-40B4-BE49-F238E27FC236}">
                <a16:creationId xmlns:a16="http://schemas.microsoft.com/office/drawing/2014/main" id="{137EC33A-9D82-7752-78A1-EBCC47214422}"/>
              </a:ext>
            </a:extLst>
          </p:cNvPr>
          <p:cNvSpPr txBox="1"/>
          <p:nvPr/>
        </p:nvSpPr>
        <p:spPr>
          <a:xfrm>
            <a:off x="2266058" y="6421314"/>
            <a:ext cx="7359205" cy="400110"/>
          </a:xfrm>
          <a:prstGeom prst="rect">
            <a:avLst/>
          </a:prstGeom>
          <a:noFill/>
        </p:spPr>
        <p:txBody>
          <a:bodyPr wrap="square">
            <a:spAutoFit/>
          </a:bodyPr>
          <a:lstStyle/>
          <a:p>
            <a:r>
              <a:rPr lang="en-US" sz="1000" dirty="0">
                <a:hlinkClick r:id="rId4"/>
              </a:rPr>
              <a:t>https://www.federalregister.gov/documents/2024/05/22/2024-11188/national-institutes-of-health-nih-office-of-science-policy-osp-request-for-information-on-draft-nih</a:t>
            </a:r>
            <a:r>
              <a:rPr lang="en-US" sz="1000" dirty="0"/>
              <a:t> </a:t>
            </a:r>
          </a:p>
        </p:txBody>
      </p:sp>
    </p:spTree>
    <p:extLst>
      <p:ext uri="{BB962C8B-B14F-4D97-AF65-F5344CB8AC3E}">
        <p14:creationId xmlns:p14="http://schemas.microsoft.com/office/powerpoint/2010/main" val="210870050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F27C6859-A06D-1E20-CCF1-DCE091C11837}"/>
              </a:ext>
            </a:extLst>
          </p:cNvPr>
          <p:cNvSpPr txBox="1"/>
          <p:nvPr/>
        </p:nvSpPr>
        <p:spPr>
          <a:xfrm>
            <a:off x="3675529" y="2517569"/>
            <a:ext cx="6382871" cy="646331"/>
          </a:xfrm>
          <a:prstGeom prst="rect">
            <a:avLst/>
          </a:prstGeom>
          <a:noFill/>
        </p:spPr>
        <p:txBody>
          <a:bodyPr wrap="square" rtlCol="0">
            <a:spAutoFit/>
          </a:bodyPr>
          <a:lstStyle/>
          <a:p>
            <a:endParaRPr lang="en-US" dirty="0"/>
          </a:p>
          <a:p>
            <a:r>
              <a:rPr lang="en-US" dirty="0" err="1">
                <a:solidFill>
                  <a:schemeClr val="bg1"/>
                </a:solidFill>
              </a:rPr>
              <a:t>Muchas</a:t>
            </a:r>
            <a:r>
              <a:rPr lang="en-US" dirty="0">
                <a:solidFill>
                  <a:schemeClr val="bg1"/>
                </a:solidFill>
              </a:rPr>
              <a:t> gracias!             </a:t>
            </a:r>
            <a:r>
              <a:rPr lang="en-US" dirty="0">
                <a:solidFill>
                  <a:schemeClr val="bg1"/>
                </a:solidFill>
                <a:hlinkClick r:id="rId2"/>
              </a:rPr>
              <a:t>evillanueva@medicinespatentpool.org</a:t>
            </a:r>
            <a:r>
              <a:rPr lang="en-US" dirty="0">
                <a:solidFill>
                  <a:schemeClr val="bg1"/>
                </a:solidFill>
              </a:rPr>
              <a:t> </a:t>
            </a:r>
          </a:p>
        </p:txBody>
      </p:sp>
    </p:spTree>
    <p:extLst>
      <p:ext uri="{BB962C8B-B14F-4D97-AF65-F5344CB8AC3E}">
        <p14:creationId xmlns:p14="http://schemas.microsoft.com/office/powerpoint/2010/main" val="119899360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6D49B1-027D-B006-8E6C-8CCEBF241E9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2D224D3-DF4D-58F6-C894-C5E185434AD3}"/>
              </a:ext>
            </a:extLst>
          </p:cNvPr>
          <p:cNvSpPr>
            <a:spLocks noGrp="1"/>
          </p:cNvSpPr>
          <p:nvPr>
            <p:ph type="title"/>
          </p:nvPr>
        </p:nvSpPr>
        <p:spPr>
          <a:xfrm>
            <a:off x="2066737" y="280912"/>
            <a:ext cx="9809312" cy="608400"/>
          </a:xfrm>
        </p:spPr>
        <p:txBody>
          <a:bodyPr anchor="t">
            <a:noAutofit/>
          </a:bodyPr>
          <a:lstStyle/>
          <a:p>
            <a:r>
              <a:rPr lang="es-ES_tradnl" sz="2800" b="1"/>
              <a:t>El modelo del MPP</a:t>
            </a:r>
          </a:p>
        </p:txBody>
      </p:sp>
      <p:cxnSp>
        <p:nvCxnSpPr>
          <p:cNvPr id="7" name="Straight Connector 4">
            <a:extLst>
              <a:ext uri="{FF2B5EF4-FFF2-40B4-BE49-F238E27FC236}">
                <a16:creationId xmlns:a16="http://schemas.microsoft.com/office/drawing/2014/main" id="{BBF6B135-ACB9-9718-7A0C-55C8432D27A0}"/>
              </a:ext>
            </a:extLst>
          </p:cNvPr>
          <p:cNvCxnSpPr>
            <a:cxnSpLocks/>
          </p:cNvCxnSpPr>
          <p:nvPr/>
        </p:nvCxnSpPr>
        <p:spPr>
          <a:xfrm rot="16200000" flipH="1">
            <a:off x="4898161" y="1623961"/>
            <a:ext cx="51229" cy="6978560"/>
          </a:xfrm>
          <a:prstGeom prst="bentConnector3">
            <a:avLst>
              <a:gd name="adj1" fmla="val 2089449"/>
            </a:avLst>
          </a:prstGeom>
          <a:ln w="19050">
            <a:gradFill flip="none" rotWithShape="1">
              <a:gsLst>
                <a:gs pos="1000">
                  <a:schemeClr val="accent1"/>
                </a:gs>
                <a:gs pos="100000">
                  <a:schemeClr val="accent2"/>
                </a:gs>
              </a:gsLst>
              <a:lin ang="0" scaled="1"/>
              <a:tileRect/>
            </a:gradFill>
            <a:prstDash val="dash"/>
            <a:headEnd type="arrow" w="lg" len="lg"/>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90F3926E-BBEC-54C8-3BB1-5074AAC7E77B}"/>
              </a:ext>
            </a:extLst>
          </p:cNvPr>
          <p:cNvSpPr/>
          <p:nvPr/>
        </p:nvSpPr>
        <p:spPr>
          <a:xfrm>
            <a:off x="2978957" y="1733064"/>
            <a:ext cx="4149099" cy="3945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T Sans"/>
              <a:ea typeface="+mn-ea"/>
              <a:cs typeface="+mn-cs"/>
            </a:endParaRPr>
          </a:p>
        </p:txBody>
      </p:sp>
      <p:sp>
        <p:nvSpPr>
          <p:cNvPr id="9" name="Rectangle: Diagonal Corners Rounded 2">
            <a:extLst>
              <a:ext uri="{FF2B5EF4-FFF2-40B4-BE49-F238E27FC236}">
                <a16:creationId xmlns:a16="http://schemas.microsoft.com/office/drawing/2014/main" id="{781429D4-D417-D3D3-3B39-8BBC6BC33499}"/>
              </a:ext>
            </a:extLst>
          </p:cNvPr>
          <p:cNvSpPr/>
          <p:nvPr/>
        </p:nvSpPr>
        <p:spPr>
          <a:xfrm>
            <a:off x="2676526" y="1902756"/>
            <a:ext cx="4056560" cy="3776095"/>
          </a:xfrm>
          <a:prstGeom prst="round2DiagRect">
            <a:avLst>
              <a:gd name="adj1" fmla="val 14700"/>
              <a:gd name="adj2" fmla="val 0"/>
            </a:avLst>
          </a:prstGeom>
          <a:noFill/>
          <a:ln w="19050">
            <a:gradFill>
              <a:gsLst>
                <a:gs pos="0">
                  <a:srgbClr val="002060"/>
                </a:gs>
                <a:gs pos="26000">
                  <a:srgbClr val="002060"/>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T Sans"/>
              <a:ea typeface="+mn-ea"/>
              <a:cs typeface="+mn-cs"/>
            </a:endParaRPr>
          </a:p>
        </p:txBody>
      </p:sp>
      <p:sp>
        <p:nvSpPr>
          <p:cNvPr id="10" name="TextBox 9">
            <a:extLst>
              <a:ext uri="{FF2B5EF4-FFF2-40B4-BE49-F238E27FC236}">
                <a16:creationId xmlns:a16="http://schemas.microsoft.com/office/drawing/2014/main" id="{49488BE5-CFF8-4DA9-3D2A-515B50B33E72}"/>
              </a:ext>
            </a:extLst>
          </p:cNvPr>
          <p:cNvSpPr txBox="1"/>
          <p:nvPr/>
        </p:nvSpPr>
        <p:spPr>
          <a:xfrm>
            <a:off x="3007537" y="2499188"/>
            <a:ext cx="3638599" cy="738601"/>
          </a:xfrm>
          <a:prstGeom prst="rect">
            <a:avLst/>
          </a:prstGeom>
          <a:noFill/>
        </p:spPr>
        <p:txBody>
          <a:bodyPr wrap="square" lIns="0" tIns="0" rIns="0" bIns="0">
            <a:no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en-US" sz="1700" b="1" i="0" u="none" strike="noStrike" kern="1200" cap="none" spc="0" normalizeH="0" baseline="0" noProof="0">
                <a:ln>
                  <a:noFill/>
                </a:ln>
                <a:solidFill>
                  <a:srgbClr val="283B8B"/>
                </a:solidFill>
                <a:effectLst/>
                <a:uLnTx/>
                <a:uFillTx/>
                <a:latin typeface="PT Sans"/>
                <a:ea typeface="PT Sans"/>
                <a:cs typeface="Arial" panose="020B0604020202020204" pitchFamily="34" charset="0"/>
              </a:rPr>
              <a:t>EL MPP NEGOCIA LICENCIAS CON LOS TITULARES DE PATENTES CON EL OBJETIVO DE MEJORAR EL ACCESO</a:t>
            </a:r>
          </a:p>
        </p:txBody>
      </p:sp>
      <p:sp>
        <p:nvSpPr>
          <p:cNvPr id="11" name="TextBox 10">
            <a:extLst>
              <a:ext uri="{FF2B5EF4-FFF2-40B4-BE49-F238E27FC236}">
                <a16:creationId xmlns:a16="http://schemas.microsoft.com/office/drawing/2014/main" id="{11383F9A-1657-4CDF-8716-636534461202}"/>
              </a:ext>
            </a:extLst>
          </p:cNvPr>
          <p:cNvSpPr txBox="1"/>
          <p:nvPr/>
        </p:nvSpPr>
        <p:spPr>
          <a:xfrm>
            <a:off x="3003416" y="3124881"/>
            <a:ext cx="3572538" cy="1629852"/>
          </a:xfrm>
          <a:prstGeom prst="rect">
            <a:avLst/>
          </a:prstGeom>
          <a:noFill/>
        </p:spPr>
        <p:txBody>
          <a:bodyPr wrap="square" lIns="0" tIns="0" rIns="0" bIns="0">
            <a:noAutofit/>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0" lang="es-ES_tradnl" sz="1600" b="1" i="0" u="none" strike="noStrike" kern="1200" cap="none" spc="0" normalizeH="0" baseline="0" noProof="0">
              <a:ln>
                <a:noFill/>
              </a:ln>
              <a:solidFill>
                <a:srgbClr val="0095D9"/>
              </a:solidFill>
              <a:effectLst/>
              <a:uLnTx/>
              <a:uFillTx/>
              <a:latin typeface="PT Sans"/>
              <a:ea typeface="PT Sans"/>
              <a:cs typeface="Arial" panose="020B0604020202020204" pitchFamily="34" charset="0"/>
            </a:endParaRPr>
          </a:p>
          <a:p>
            <a:pPr marL="0" marR="0" lvl="0" indent="0" algn="l" defTabSz="457200" rtl="0" eaLnBrk="1" fontAlgn="auto" latinLnBrk="0" hangingPunct="1">
              <a:lnSpc>
                <a:spcPct val="90000"/>
              </a:lnSpc>
              <a:spcBef>
                <a:spcPts val="0"/>
              </a:spcBef>
              <a:spcAft>
                <a:spcPts val="0"/>
              </a:spcAft>
              <a:buClrTx/>
              <a:buSzTx/>
              <a:buFontTx/>
              <a:buNone/>
              <a:tabLst/>
              <a:defRPr/>
            </a:pPr>
            <a:r>
              <a:rPr kumimoji="0" lang="es-ES_tradnl" sz="1800" b="1" i="0" u="none" strike="noStrike" kern="1200" cap="none" spc="0" normalizeH="0" baseline="0" noProof="0">
                <a:ln>
                  <a:noFill/>
                </a:ln>
                <a:solidFill>
                  <a:srgbClr val="0095D9"/>
                </a:solidFill>
                <a:effectLst/>
                <a:uLnTx/>
                <a:uFillTx/>
                <a:latin typeface="PT Sans"/>
                <a:ea typeface="PT Sans"/>
                <a:cs typeface="Arial" panose="020B0604020202020204" pitchFamily="34" charset="0"/>
              </a:rPr>
              <a:t>El MPP</a:t>
            </a:r>
            <a:r>
              <a:rPr kumimoji="0" lang="es-ES_tradnl" sz="1800" b="0" i="0" u="none" strike="noStrike" kern="1200" cap="none" spc="0" normalizeH="0" baseline="0" noProof="0">
                <a:ln>
                  <a:noFill/>
                </a:ln>
                <a:solidFill>
                  <a:srgbClr val="0095D9"/>
                </a:solidFill>
                <a:effectLst/>
                <a:uLnTx/>
                <a:uFillTx/>
                <a:latin typeface="PT Sans"/>
                <a:ea typeface="PT Sans"/>
                <a:cs typeface="Arial" panose="020B0604020202020204" pitchFamily="34" charset="0"/>
              </a:rPr>
              <a:t> luego otorga sub-licencias a productores en países en desarrollo.  Las licencias permiten que se desarrollen versiones genéricas y en algunos casos nuevas formulaciones para abastecer países de ingresos medios y bajos. </a:t>
            </a:r>
          </a:p>
        </p:txBody>
      </p:sp>
      <p:pic>
        <p:nvPicPr>
          <p:cNvPr id="12" name="Picture 11">
            <a:extLst>
              <a:ext uri="{FF2B5EF4-FFF2-40B4-BE49-F238E27FC236}">
                <a16:creationId xmlns:a16="http://schemas.microsoft.com/office/drawing/2014/main" id="{95FF2200-50C9-0BC7-0DBA-578FF9093CB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227738" y="4828616"/>
            <a:ext cx="1432355" cy="808083"/>
          </a:xfrm>
          <a:prstGeom prst="rect">
            <a:avLst/>
          </a:prstGeom>
        </p:spPr>
      </p:pic>
      <p:cxnSp>
        <p:nvCxnSpPr>
          <p:cNvPr id="13" name="Straight Connector 12">
            <a:extLst>
              <a:ext uri="{FF2B5EF4-FFF2-40B4-BE49-F238E27FC236}">
                <a16:creationId xmlns:a16="http://schemas.microsoft.com/office/drawing/2014/main" id="{2AE0C494-58D8-45CB-45A5-B0557BFD9B8D}"/>
              </a:ext>
            </a:extLst>
          </p:cNvPr>
          <p:cNvCxnSpPr>
            <a:cxnSpLocks/>
          </p:cNvCxnSpPr>
          <p:nvPr/>
        </p:nvCxnSpPr>
        <p:spPr>
          <a:xfrm>
            <a:off x="2249424" y="3495191"/>
            <a:ext cx="437436" cy="0"/>
          </a:xfrm>
          <a:prstGeom prst="line">
            <a:avLst/>
          </a:prstGeom>
          <a:ln w="19050">
            <a:gradFill flip="none" rotWithShape="1">
              <a:gsLst>
                <a:gs pos="1000">
                  <a:schemeClr val="accent1"/>
                </a:gs>
                <a:gs pos="100000">
                  <a:schemeClr val="accent2"/>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14" name="GENERIC…">
            <a:extLst>
              <a:ext uri="{FF2B5EF4-FFF2-40B4-BE49-F238E27FC236}">
                <a16:creationId xmlns:a16="http://schemas.microsoft.com/office/drawing/2014/main" id="{DD1EF0A5-72B7-3404-EF90-07BF4EEAC991}"/>
              </a:ext>
            </a:extLst>
          </p:cNvPr>
          <p:cNvSpPr txBox="1"/>
          <p:nvPr/>
        </p:nvSpPr>
        <p:spPr>
          <a:xfrm>
            <a:off x="7430362" y="4473017"/>
            <a:ext cx="1930894" cy="693770"/>
          </a:xfrm>
          <a:prstGeom prst="rect">
            <a:avLst/>
          </a:prstGeom>
          <a:ln w="12700">
            <a:miter lim="400000"/>
          </a:ln>
          <a:extLst>
            <a:ext uri="{C572A759-6A51-4108-AA02-DFA0A04FC94B}">
              <ma14:wrappingTextBoxFlag xmlns="" xmlns:ma14="http://schemas.microsoft.com/office/mac/drawingml/2011/main" val="1"/>
            </a:ext>
          </a:extLst>
        </p:spPr>
        <p:txBody>
          <a:bodyPr wrap="square" lIns="36000" tIns="36000" rIns="36000" bIns="36000" anchor="t">
            <a:noAutofit/>
          </a:bodyPr>
          <a:lstStyle/>
          <a:p>
            <a:pPr marL="0" marR="0" lvl="0" indent="0" algn="ctr" defTabSz="457200" rtl="0" eaLnBrk="1" fontAlgn="auto" latinLnBrk="0" hangingPunct="1">
              <a:lnSpc>
                <a:spcPct val="90000"/>
              </a:lnSpc>
              <a:spcBef>
                <a:spcPts val="0"/>
              </a:spcBef>
              <a:spcAft>
                <a:spcPts val="0"/>
              </a:spcAft>
              <a:buClrTx/>
              <a:buSzTx/>
              <a:buFontTx/>
              <a:buNone/>
              <a:tabLst/>
              <a:defRPr sz="1600" b="1">
                <a:solidFill>
                  <a:srgbClr val="283B8B"/>
                </a:solidFill>
                <a:latin typeface="+mj-lt"/>
                <a:ea typeface="+mj-ea"/>
                <a:cs typeface="+mj-cs"/>
                <a:sym typeface="Helvetica"/>
              </a:defRPr>
            </a:pPr>
            <a:r>
              <a:rPr kumimoji="0" lang="en-GB" sz="1600" b="1" i="0" u="none" strike="noStrike" kern="1200" cap="none" spc="0" normalizeH="0" baseline="0" noProof="0">
                <a:ln>
                  <a:noFill/>
                </a:ln>
                <a:solidFill>
                  <a:srgbClr val="213F99"/>
                </a:solidFill>
                <a:effectLst/>
                <a:uLnTx/>
                <a:uFillTx/>
                <a:latin typeface="PT Sans"/>
                <a:ea typeface="PT Sans"/>
                <a:cs typeface="Arial" panose="020B0604020202020204" pitchFamily="34" charset="0"/>
                <a:sym typeface="Helvetica"/>
              </a:rPr>
              <a:t>EMPRESAS DE GENERICOS</a:t>
            </a:r>
            <a:endParaRPr kumimoji="0" lang="en-GB" sz="1600" b="0" i="0" u="none" strike="noStrike" kern="1200" cap="none" spc="0" normalizeH="0" baseline="0" noProof="0">
              <a:ln>
                <a:noFill/>
              </a:ln>
              <a:solidFill>
                <a:srgbClr val="213F99"/>
              </a:solidFill>
              <a:effectLst/>
              <a:uLnTx/>
              <a:uFillTx/>
              <a:latin typeface="PT Sans"/>
              <a:ea typeface="PT Sans"/>
              <a:cs typeface="Arial" panose="020B0604020202020204" pitchFamily="34" charset="0"/>
              <a:sym typeface="Helvetica"/>
            </a:endParaRPr>
          </a:p>
        </p:txBody>
      </p:sp>
      <p:sp>
        <p:nvSpPr>
          <p:cNvPr id="15" name="PATENT  HOLDERS">
            <a:extLst>
              <a:ext uri="{FF2B5EF4-FFF2-40B4-BE49-F238E27FC236}">
                <a16:creationId xmlns:a16="http://schemas.microsoft.com/office/drawing/2014/main" id="{C37258F4-B347-AB7D-8E14-A446359B1827}"/>
              </a:ext>
            </a:extLst>
          </p:cNvPr>
          <p:cNvSpPr txBox="1"/>
          <p:nvPr/>
        </p:nvSpPr>
        <p:spPr>
          <a:xfrm>
            <a:off x="291561" y="4458071"/>
            <a:ext cx="2327929" cy="1102175"/>
          </a:xfrm>
          <a:prstGeom prst="rect">
            <a:avLst/>
          </a:prstGeom>
          <a:ln w="12700">
            <a:miter lim="400000"/>
          </a:ln>
          <a:extLst>
            <a:ext uri="{C572A759-6A51-4108-AA02-DFA0A04FC94B}">
              <ma14:wrappingTextBoxFlag xmlns="" xmlns:ma14="http://schemas.microsoft.com/office/mac/drawingml/2011/main" val="1"/>
            </a:ext>
          </a:extLst>
        </p:spPr>
        <p:txBody>
          <a:bodyPr wrap="none" lIns="36000" tIns="36000" rIns="36000" bIns="36000" anchor="t">
            <a:noAutofit/>
          </a:bodyPr>
          <a:lstStyle/>
          <a:p>
            <a:pPr marL="0" marR="0" lvl="0" indent="0" algn="ctr" defTabSz="457200" rtl="0" eaLnBrk="1" fontAlgn="auto" latinLnBrk="0" hangingPunct="1">
              <a:lnSpc>
                <a:spcPct val="90000"/>
              </a:lnSpc>
              <a:spcBef>
                <a:spcPts val="0"/>
              </a:spcBef>
              <a:spcAft>
                <a:spcPts val="0"/>
              </a:spcAft>
              <a:buClrTx/>
              <a:buSzTx/>
              <a:buFontTx/>
              <a:buNone/>
              <a:tabLst/>
              <a:defRPr sz="1600">
                <a:solidFill>
                  <a:srgbClr val="283B8B"/>
                </a:solidFill>
                <a:latin typeface="+mj-lt"/>
                <a:ea typeface="+mj-ea"/>
                <a:cs typeface="+mj-cs"/>
                <a:sym typeface="Helvetica"/>
              </a:defRPr>
            </a:pPr>
            <a:r>
              <a:rPr kumimoji="0" lang="en-GB" sz="1600" b="1" i="0" u="none" strike="noStrike" kern="1200" cap="none" spc="0" normalizeH="0" baseline="0" noProof="0">
                <a:ln>
                  <a:noFill/>
                </a:ln>
                <a:solidFill>
                  <a:srgbClr val="213F99"/>
                </a:solidFill>
                <a:effectLst/>
                <a:uLnTx/>
                <a:uFillTx/>
                <a:latin typeface="PT Sans"/>
                <a:ea typeface="PT Sans"/>
                <a:cs typeface="Arial" panose="020B0604020202020204" pitchFamily="34" charset="0"/>
                <a:sym typeface="Helvetica"/>
              </a:rPr>
              <a:t>INNOVADORES</a:t>
            </a:r>
          </a:p>
        </p:txBody>
      </p:sp>
      <p:sp>
        <p:nvSpPr>
          <p:cNvPr id="16" name="PEOPLE LIVING  IN LOW- AND MIDDLE- INCOME COUNTRIES">
            <a:extLst>
              <a:ext uri="{FF2B5EF4-FFF2-40B4-BE49-F238E27FC236}">
                <a16:creationId xmlns:a16="http://schemas.microsoft.com/office/drawing/2014/main" id="{8420A336-3C37-E886-C676-F79358DDB1F1}"/>
              </a:ext>
            </a:extLst>
          </p:cNvPr>
          <p:cNvSpPr txBox="1"/>
          <p:nvPr/>
        </p:nvSpPr>
        <p:spPr>
          <a:xfrm>
            <a:off x="9815452" y="4458072"/>
            <a:ext cx="1930894" cy="988989"/>
          </a:xfrm>
          <a:prstGeom prst="rect">
            <a:avLst/>
          </a:prstGeom>
          <a:ln w="12700">
            <a:miter lim="400000"/>
          </a:ln>
          <a:extLst>
            <a:ext uri="{C572A759-6A51-4108-AA02-DFA0A04FC94B}">
              <ma14:wrappingTextBoxFlag xmlns="" xmlns:ma14="http://schemas.microsoft.com/office/mac/drawingml/2011/main" val="1"/>
            </a:ext>
          </a:extLst>
        </p:spPr>
        <p:txBody>
          <a:bodyPr wrap="square" lIns="36000" tIns="36000" rIns="36000" bIns="36000" anchor="t">
            <a:noAutofit/>
          </a:bodyPr>
          <a:lstStyle/>
          <a:p>
            <a:pPr marL="0" marR="0" lvl="0" indent="0" algn="ctr" defTabSz="457200" rtl="0" eaLnBrk="1" fontAlgn="auto" latinLnBrk="0" hangingPunct="1">
              <a:lnSpc>
                <a:spcPct val="90000"/>
              </a:lnSpc>
              <a:spcBef>
                <a:spcPts val="0"/>
              </a:spcBef>
              <a:spcAft>
                <a:spcPts val="0"/>
              </a:spcAft>
              <a:buClrTx/>
              <a:buSzTx/>
              <a:buFontTx/>
              <a:buNone/>
              <a:tabLst/>
              <a:defRPr sz="1600" b="1">
                <a:solidFill>
                  <a:srgbClr val="283B8B"/>
                </a:solidFill>
                <a:latin typeface="+mj-lt"/>
                <a:ea typeface="+mj-ea"/>
                <a:cs typeface="+mj-cs"/>
                <a:sym typeface="Helvetica"/>
              </a:defRPr>
            </a:pPr>
            <a:r>
              <a:rPr kumimoji="0" lang="en-GB" sz="1600" b="1" i="0" u="none" strike="noStrike" kern="1200" cap="none" spc="0" normalizeH="0" baseline="0" noProof="0">
                <a:ln>
                  <a:noFill/>
                </a:ln>
                <a:solidFill>
                  <a:srgbClr val="213F99"/>
                </a:solidFill>
                <a:effectLst/>
                <a:uLnTx/>
                <a:uFillTx/>
                <a:latin typeface="PT Sans"/>
                <a:ea typeface="PT Sans"/>
                <a:cs typeface="Arial" panose="020B0604020202020204" pitchFamily="34" charset="0"/>
                <a:sym typeface="Helvetica"/>
              </a:rPr>
              <a:t>PERSONAS VIVIENDO CON LA ENFERMEDAD</a:t>
            </a:r>
            <a:endParaRPr kumimoji="0" lang="en-GB" sz="1600" b="0" i="0" u="none" strike="noStrike" kern="1200" cap="none" spc="0" normalizeH="0" baseline="0" noProof="0">
              <a:ln>
                <a:noFill/>
              </a:ln>
              <a:solidFill>
                <a:srgbClr val="213F99"/>
              </a:solidFill>
              <a:effectLst/>
              <a:uLnTx/>
              <a:uFillTx/>
              <a:latin typeface="PT Sans"/>
              <a:ea typeface="PT Sans"/>
              <a:cs typeface="Arial" panose="020B0604020202020204" pitchFamily="34" charset="0"/>
              <a:sym typeface="Helvetica"/>
            </a:endParaRPr>
          </a:p>
        </p:txBody>
      </p:sp>
      <p:cxnSp>
        <p:nvCxnSpPr>
          <p:cNvPr id="17" name="Straight Connector 16">
            <a:extLst>
              <a:ext uri="{FF2B5EF4-FFF2-40B4-BE49-F238E27FC236}">
                <a16:creationId xmlns:a16="http://schemas.microsoft.com/office/drawing/2014/main" id="{FE0A1691-65E4-25A3-A481-4D0055173F66}"/>
              </a:ext>
            </a:extLst>
          </p:cNvPr>
          <p:cNvCxnSpPr>
            <a:cxnSpLocks/>
          </p:cNvCxnSpPr>
          <p:nvPr/>
        </p:nvCxnSpPr>
        <p:spPr>
          <a:xfrm>
            <a:off x="6733086" y="3495191"/>
            <a:ext cx="829002" cy="0"/>
          </a:xfrm>
          <a:prstGeom prst="line">
            <a:avLst/>
          </a:prstGeom>
          <a:ln w="19050">
            <a:gradFill flip="none" rotWithShape="1">
              <a:gsLst>
                <a:gs pos="100000">
                  <a:schemeClr val="accent1"/>
                </a:gs>
                <a:gs pos="0">
                  <a:schemeClr val="accent2"/>
                </a:gs>
              </a:gsLst>
              <a:lin ang="0" scaled="1"/>
              <a:tileRect/>
            </a:gradFill>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B96965A3-2EFE-B859-1FB3-64B6B6BC6878}"/>
              </a:ext>
            </a:extLst>
          </p:cNvPr>
          <p:cNvGrpSpPr/>
          <p:nvPr/>
        </p:nvGrpSpPr>
        <p:grpSpPr>
          <a:xfrm>
            <a:off x="559809" y="2611943"/>
            <a:ext cx="1692786" cy="1692784"/>
            <a:chOff x="2814460" y="2627404"/>
            <a:chExt cx="2917041" cy="2917041"/>
          </a:xfrm>
        </p:grpSpPr>
        <p:sp>
          <p:nvSpPr>
            <p:cNvPr id="19" name="Freeform: Shape 95">
              <a:extLst>
                <a:ext uri="{FF2B5EF4-FFF2-40B4-BE49-F238E27FC236}">
                  <a16:creationId xmlns:a16="http://schemas.microsoft.com/office/drawing/2014/main" id="{8695137A-5D40-A513-5D10-8233AE563CAD}"/>
                </a:ext>
              </a:extLst>
            </p:cNvPr>
            <p:cNvSpPr/>
            <p:nvPr/>
          </p:nvSpPr>
          <p:spPr>
            <a:xfrm>
              <a:off x="2922399" y="2752196"/>
              <a:ext cx="2701163" cy="2667456"/>
            </a:xfrm>
            <a:custGeom>
              <a:avLst/>
              <a:gdLst>
                <a:gd name="connsiteX0" fmla="*/ 1115489 w 2230978"/>
                <a:gd name="connsiteY0" fmla="*/ 2203139 h 2203138"/>
                <a:gd name="connsiteX1" fmla="*/ 2230979 w 2230978"/>
                <a:gd name="connsiteY1" fmla="*/ 1101570 h 2203138"/>
                <a:gd name="connsiteX2" fmla="*/ 1115489 w 2230978"/>
                <a:gd name="connsiteY2" fmla="*/ 0 h 2203138"/>
                <a:gd name="connsiteX3" fmla="*/ 0 w 2230978"/>
                <a:gd name="connsiteY3" fmla="*/ 1101570 h 2203138"/>
                <a:gd name="connsiteX4" fmla="*/ 1115489 w 2230978"/>
                <a:gd name="connsiteY4" fmla="*/ 2203139 h 2203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0978" h="2203138">
                  <a:moveTo>
                    <a:pt x="1115489" y="2203139"/>
                  </a:moveTo>
                  <a:cubicBezTo>
                    <a:pt x="1731550" y="2203139"/>
                    <a:pt x="2230979" y="1709932"/>
                    <a:pt x="2230979" y="1101570"/>
                  </a:cubicBezTo>
                  <a:cubicBezTo>
                    <a:pt x="2230979" y="493207"/>
                    <a:pt x="1731550" y="0"/>
                    <a:pt x="1115489" y="0"/>
                  </a:cubicBezTo>
                  <a:cubicBezTo>
                    <a:pt x="499429" y="0"/>
                    <a:pt x="0" y="493207"/>
                    <a:pt x="0" y="1101570"/>
                  </a:cubicBezTo>
                  <a:cubicBezTo>
                    <a:pt x="0" y="1709932"/>
                    <a:pt x="499429" y="2203139"/>
                    <a:pt x="1115489" y="2203139"/>
                  </a:cubicBezTo>
                </a:path>
              </a:pathLst>
            </a:custGeom>
            <a:gradFill>
              <a:gsLst>
                <a:gs pos="0">
                  <a:schemeClr val="accent4">
                    <a:lumMod val="60000"/>
                    <a:lumOff val="40000"/>
                  </a:schemeClr>
                </a:gs>
                <a:gs pos="100000">
                  <a:schemeClr val="accent4"/>
                </a:gs>
              </a:gsLst>
              <a:lin ang="2700000" scaled="0"/>
            </a:gradFill>
            <a:ln w="10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PT Sans"/>
                <a:ea typeface="+mn-ea"/>
                <a:cs typeface="+mn-cs"/>
              </a:endParaRPr>
            </a:p>
          </p:txBody>
        </p:sp>
        <p:grpSp>
          <p:nvGrpSpPr>
            <p:cNvPr id="20" name="Graphic 106">
              <a:extLst>
                <a:ext uri="{FF2B5EF4-FFF2-40B4-BE49-F238E27FC236}">
                  <a16:creationId xmlns:a16="http://schemas.microsoft.com/office/drawing/2014/main" id="{18B429B6-B695-708D-FA01-F79374F6F994}"/>
                </a:ext>
              </a:extLst>
            </p:cNvPr>
            <p:cNvGrpSpPr/>
            <p:nvPr/>
          </p:nvGrpSpPr>
          <p:grpSpPr>
            <a:xfrm>
              <a:off x="2814460" y="2627404"/>
              <a:ext cx="2917041" cy="2917041"/>
              <a:chOff x="619234" y="3603226"/>
              <a:chExt cx="2409279" cy="2409279"/>
            </a:xfrm>
            <a:solidFill>
              <a:srgbClr val="0095DA"/>
            </a:solidFill>
          </p:grpSpPr>
          <p:sp>
            <p:nvSpPr>
              <p:cNvPr id="21" name="Freeform: Shape 97">
                <a:extLst>
                  <a:ext uri="{FF2B5EF4-FFF2-40B4-BE49-F238E27FC236}">
                    <a16:creationId xmlns:a16="http://schemas.microsoft.com/office/drawing/2014/main" id="{2C8DB804-8A0F-457A-CCD7-8926B86926B8}"/>
                  </a:ext>
                </a:extLst>
              </p:cNvPr>
              <p:cNvSpPr/>
              <p:nvPr/>
            </p:nvSpPr>
            <p:spPr>
              <a:xfrm>
                <a:off x="990714" y="3603226"/>
                <a:ext cx="2037799" cy="2409279"/>
              </a:xfrm>
              <a:custGeom>
                <a:avLst/>
                <a:gdLst>
                  <a:gd name="connsiteX0" fmla="*/ 2037295 w 2037799"/>
                  <a:gd name="connsiteY0" fmla="*/ 1169903 h 2409279"/>
                  <a:gd name="connsiteX1" fmla="*/ 1955674 w 2037799"/>
                  <a:gd name="connsiteY1" fmla="*/ 1641387 h 2409279"/>
                  <a:gd name="connsiteX2" fmla="*/ 1707225 w 2037799"/>
                  <a:gd name="connsiteY2" fmla="*/ 2031566 h 2409279"/>
                  <a:gd name="connsiteX3" fmla="*/ 1329912 w 2037799"/>
                  <a:gd name="connsiteY3" fmla="*/ 2300578 h 2409279"/>
                  <a:gd name="connsiteX4" fmla="*/ 861592 w 2037799"/>
                  <a:gd name="connsiteY4" fmla="*/ 2408774 h 2409279"/>
                  <a:gd name="connsiteX5" fmla="*/ 16802 w 2037799"/>
                  <a:gd name="connsiteY5" fmla="*/ 2098213 h 2409279"/>
                  <a:gd name="connsiteX6" fmla="*/ 15853 w 2037799"/>
                  <a:gd name="connsiteY6" fmla="*/ 2083765 h 2409279"/>
                  <a:gd name="connsiteX7" fmla="*/ 30089 w 2037799"/>
                  <a:gd name="connsiteY7" fmla="*/ 2082816 h 2409279"/>
                  <a:gd name="connsiteX8" fmla="*/ 861065 w 2037799"/>
                  <a:gd name="connsiteY8" fmla="*/ 2388210 h 2409279"/>
                  <a:gd name="connsiteX9" fmla="*/ 1692778 w 2037799"/>
                  <a:gd name="connsiteY9" fmla="*/ 2017224 h 2409279"/>
                  <a:gd name="connsiteX10" fmla="*/ 2017154 w 2037799"/>
                  <a:gd name="connsiteY10" fmla="*/ 1170325 h 2409279"/>
                  <a:gd name="connsiteX11" fmla="*/ 1644586 w 2037799"/>
                  <a:gd name="connsiteY11" fmla="*/ 343463 h 2409279"/>
                  <a:gd name="connsiteX12" fmla="*/ 793047 w 2037799"/>
                  <a:gd name="connsiteY12" fmla="*/ 21091 h 2409279"/>
                  <a:gd name="connsiteX13" fmla="*/ 16907 w 2037799"/>
                  <a:gd name="connsiteY13" fmla="*/ 336292 h 2409279"/>
                  <a:gd name="connsiteX14" fmla="*/ 2671 w 2037799"/>
                  <a:gd name="connsiteY14" fmla="*/ 335765 h 2409279"/>
                  <a:gd name="connsiteX15" fmla="*/ 3199 w 2037799"/>
                  <a:gd name="connsiteY15" fmla="*/ 321212 h 2409279"/>
                  <a:gd name="connsiteX16" fmla="*/ 359632 w 2037799"/>
                  <a:gd name="connsiteY16" fmla="*/ 90901 h 2409279"/>
                  <a:gd name="connsiteX17" fmla="*/ 792414 w 2037799"/>
                  <a:gd name="connsiteY17" fmla="*/ 527 h 2409279"/>
                  <a:gd name="connsiteX18" fmla="*/ 1266112 w 2037799"/>
                  <a:gd name="connsiteY18" fmla="*/ 81621 h 2409279"/>
                  <a:gd name="connsiteX19" fmla="*/ 1658189 w 2037799"/>
                  <a:gd name="connsiteY19" fmla="*/ 328594 h 2409279"/>
                  <a:gd name="connsiteX20" fmla="*/ 1928572 w 2037799"/>
                  <a:gd name="connsiteY20" fmla="*/ 703903 h 2409279"/>
                  <a:gd name="connsiteX21" fmla="*/ 2037190 w 2037799"/>
                  <a:gd name="connsiteY21" fmla="*/ 1170009 h 2409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7799" h="2409279">
                    <a:moveTo>
                      <a:pt x="2037295" y="1169903"/>
                    </a:moveTo>
                    <a:cubicBezTo>
                      <a:pt x="2041935" y="1332513"/>
                      <a:pt x="2014517" y="1491115"/>
                      <a:pt x="1955674" y="1641387"/>
                    </a:cubicBezTo>
                    <a:cubicBezTo>
                      <a:pt x="1898835" y="1786491"/>
                      <a:pt x="1815210" y="1917781"/>
                      <a:pt x="1707225" y="2031566"/>
                    </a:cubicBezTo>
                    <a:cubicBezTo>
                      <a:pt x="1599241" y="2145350"/>
                      <a:pt x="1472274" y="2235830"/>
                      <a:pt x="1329912" y="2300578"/>
                    </a:cubicBezTo>
                    <a:cubicBezTo>
                      <a:pt x="1182593" y="2367647"/>
                      <a:pt x="1024940" y="2404028"/>
                      <a:pt x="861592" y="2408774"/>
                    </a:cubicBezTo>
                    <a:cubicBezTo>
                      <a:pt x="549871" y="2417737"/>
                      <a:pt x="249749" y="2307433"/>
                      <a:pt x="16802" y="2098213"/>
                    </a:cubicBezTo>
                    <a:cubicBezTo>
                      <a:pt x="12584" y="2094416"/>
                      <a:pt x="12268" y="2087984"/>
                      <a:pt x="15853" y="2083765"/>
                    </a:cubicBezTo>
                    <a:cubicBezTo>
                      <a:pt x="19544" y="2079547"/>
                      <a:pt x="25871" y="2079125"/>
                      <a:pt x="30089" y="2082816"/>
                    </a:cubicBezTo>
                    <a:cubicBezTo>
                      <a:pt x="259240" y="2288556"/>
                      <a:pt x="554405" y="2397068"/>
                      <a:pt x="861065" y="2388210"/>
                    </a:cubicBezTo>
                    <a:cubicBezTo>
                      <a:pt x="1179007" y="2379036"/>
                      <a:pt x="1474383" y="2247324"/>
                      <a:pt x="1692778" y="2017224"/>
                    </a:cubicBezTo>
                    <a:cubicBezTo>
                      <a:pt x="1911067" y="1787229"/>
                      <a:pt x="2026328" y="1486475"/>
                      <a:pt x="2017154" y="1170325"/>
                    </a:cubicBezTo>
                    <a:cubicBezTo>
                      <a:pt x="2008085" y="854175"/>
                      <a:pt x="1875740" y="560592"/>
                      <a:pt x="1644586" y="343463"/>
                    </a:cubicBezTo>
                    <a:cubicBezTo>
                      <a:pt x="1413431" y="126544"/>
                      <a:pt x="1110990" y="11916"/>
                      <a:pt x="793047" y="21091"/>
                    </a:cubicBezTo>
                    <a:cubicBezTo>
                      <a:pt x="495351" y="29632"/>
                      <a:pt x="226866" y="138672"/>
                      <a:pt x="16907" y="336292"/>
                    </a:cubicBezTo>
                    <a:cubicBezTo>
                      <a:pt x="12795" y="340194"/>
                      <a:pt x="6468" y="339877"/>
                      <a:pt x="2671" y="335765"/>
                    </a:cubicBezTo>
                    <a:cubicBezTo>
                      <a:pt x="-1125" y="331652"/>
                      <a:pt x="-809" y="325114"/>
                      <a:pt x="3199" y="321212"/>
                    </a:cubicBezTo>
                    <a:cubicBezTo>
                      <a:pt x="107809" y="222718"/>
                      <a:pt x="227815" y="145210"/>
                      <a:pt x="359632" y="90901"/>
                    </a:cubicBezTo>
                    <a:cubicBezTo>
                      <a:pt x="494718" y="35327"/>
                      <a:pt x="640350" y="4956"/>
                      <a:pt x="792414" y="527"/>
                    </a:cubicBezTo>
                    <a:cubicBezTo>
                      <a:pt x="955762" y="-4218"/>
                      <a:pt x="1115103" y="23094"/>
                      <a:pt x="1266112" y="81621"/>
                    </a:cubicBezTo>
                    <a:cubicBezTo>
                      <a:pt x="1411955" y="138144"/>
                      <a:pt x="1543877" y="221242"/>
                      <a:pt x="1658189" y="328594"/>
                    </a:cubicBezTo>
                    <a:cubicBezTo>
                      <a:pt x="1772501" y="435946"/>
                      <a:pt x="1863508" y="562279"/>
                      <a:pt x="1928572" y="703903"/>
                    </a:cubicBezTo>
                    <a:cubicBezTo>
                      <a:pt x="1995957" y="850590"/>
                      <a:pt x="2032550" y="1007399"/>
                      <a:pt x="2037190" y="1170009"/>
                    </a:cubicBezTo>
                  </a:path>
                </a:pathLst>
              </a:custGeom>
              <a:solidFill>
                <a:srgbClr val="0095DA"/>
              </a:solidFill>
              <a:ln w="10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PT Sans"/>
                  <a:ea typeface="+mn-ea"/>
                  <a:cs typeface="+mn-cs"/>
                </a:endParaRPr>
              </a:p>
            </p:txBody>
          </p:sp>
          <p:sp>
            <p:nvSpPr>
              <p:cNvPr id="22" name="Freeform: Shape 98">
                <a:extLst>
                  <a:ext uri="{FF2B5EF4-FFF2-40B4-BE49-F238E27FC236}">
                    <a16:creationId xmlns:a16="http://schemas.microsoft.com/office/drawing/2014/main" id="{ADD16E95-9170-4E19-1590-499A39E19C9A}"/>
                  </a:ext>
                </a:extLst>
              </p:cNvPr>
              <p:cNvSpPr/>
              <p:nvPr/>
            </p:nvSpPr>
            <p:spPr>
              <a:xfrm>
                <a:off x="619234" y="4183209"/>
                <a:ext cx="271545" cy="1354226"/>
              </a:xfrm>
              <a:custGeom>
                <a:avLst/>
                <a:gdLst>
                  <a:gd name="connsiteX0" fmla="*/ 27103 w 271545"/>
                  <a:gd name="connsiteY0" fmla="*/ 745149 h 1354226"/>
                  <a:gd name="connsiteX1" fmla="*/ 18140 w 271545"/>
                  <a:gd name="connsiteY1" fmla="*/ 755588 h 1354226"/>
                  <a:gd name="connsiteX2" fmla="*/ 7067 w 271545"/>
                  <a:gd name="connsiteY2" fmla="*/ 746519 h 1354226"/>
                  <a:gd name="connsiteX3" fmla="*/ 213 w 271545"/>
                  <a:gd name="connsiteY3" fmla="*/ 647920 h 1354226"/>
                  <a:gd name="connsiteX4" fmla="*/ 2 w 271545"/>
                  <a:gd name="connsiteY4" fmla="*/ 636426 h 1354226"/>
                  <a:gd name="connsiteX5" fmla="*/ 9809 w 271545"/>
                  <a:gd name="connsiteY5" fmla="*/ 625986 h 1354226"/>
                  <a:gd name="connsiteX6" fmla="*/ 20038 w 271545"/>
                  <a:gd name="connsiteY6" fmla="*/ 636004 h 1354226"/>
                  <a:gd name="connsiteX7" fmla="*/ 20038 w 271545"/>
                  <a:gd name="connsiteY7" fmla="*/ 636004 h 1354226"/>
                  <a:gd name="connsiteX8" fmla="*/ 20354 w 271545"/>
                  <a:gd name="connsiteY8" fmla="*/ 647393 h 1354226"/>
                  <a:gd name="connsiteX9" fmla="*/ 27103 w 271545"/>
                  <a:gd name="connsiteY9" fmla="*/ 744305 h 1354226"/>
                  <a:gd name="connsiteX10" fmla="*/ 27103 w 271545"/>
                  <a:gd name="connsiteY10" fmla="*/ 745149 h 1354226"/>
                  <a:gd name="connsiteX11" fmla="*/ 35540 w 271545"/>
                  <a:gd name="connsiteY11" fmla="*/ 418031 h 1354226"/>
                  <a:gd name="connsiteX12" fmla="*/ 35434 w 271545"/>
                  <a:gd name="connsiteY12" fmla="*/ 420035 h 1354226"/>
                  <a:gd name="connsiteX13" fmla="*/ 22780 w 271545"/>
                  <a:gd name="connsiteY13" fmla="*/ 527703 h 1354226"/>
                  <a:gd name="connsiteX14" fmla="*/ 12024 w 271545"/>
                  <a:gd name="connsiteY14" fmla="*/ 537194 h 1354226"/>
                  <a:gd name="connsiteX15" fmla="*/ 2744 w 271545"/>
                  <a:gd name="connsiteY15" fmla="*/ 526227 h 1354226"/>
                  <a:gd name="connsiteX16" fmla="*/ 15609 w 271545"/>
                  <a:gd name="connsiteY16" fmla="*/ 416660 h 1354226"/>
                  <a:gd name="connsiteX17" fmla="*/ 27209 w 271545"/>
                  <a:gd name="connsiteY17" fmla="*/ 408224 h 1354226"/>
                  <a:gd name="connsiteX18" fmla="*/ 35645 w 271545"/>
                  <a:gd name="connsiteY18" fmla="*/ 418031 h 1354226"/>
                  <a:gd name="connsiteX19" fmla="*/ 71289 w 271545"/>
                  <a:gd name="connsiteY19" fmla="*/ 959009 h 1354226"/>
                  <a:gd name="connsiteX20" fmla="*/ 64223 w 271545"/>
                  <a:gd name="connsiteY20" fmla="*/ 969027 h 1354226"/>
                  <a:gd name="connsiteX21" fmla="*/ 51674 w 271545"/>
                  <a:gd name="connsiteY21" fmla="*/ 962278 h 1354226"/>
                  <a:gd name="connsiteX22" fmla="*/ 24467 w 271545"/>
                  <a:gd name="connsiteY22" fmla="*/ 855453 h 1354226"/>
                  <a:gd name="connsiteX23" fmla="*/ 32271 w 271545"/>
                  <a:gd name="connsiteY23" fmla="*/ 843326 h 1354226"/>
                  <a:gd name="connsiteX24" fmla="*/ 44187 w 271545"/>
                  <a:gd name="connsiteY24" fmla="*/ 851235 h 1354226"/>
                  <a:gd name="connsiteX25" fmla="*/ 70972 w 271545"/>
                  <a:gd name="connsiteY25" fmla="*/ 956161 h 1354226"/>
                  <a:gd name="connsiteX26" fmla="*/ 71394 w 271545"/>
                  <a:gd name="connsiteY26" fmla="*/ 958903 h 1354226"/>
                  <a:gd name="connsiteX27" fmla="*/ 90797 w 271545"/>
                  <a:gd name="connsiteY27" fmla="*/ 206807 h 1354226"/>
                  <a:gd name="connsiteX28" fmla="*/ 90165 w 271545"/>
                  <a:gd name="connsiteY28" fmla="*/ 210604 h 1354226"/>
                  <a:gd name="connsiteX29" fmla="*/ 58107 w 271545"/>
                  <a:gd name="connsiteY29" fmla="*/ 313948 h 1354226"/>
                  <a:gd name="connsiteX30" fmla="*/ 45769 w 271545"/>
                  <a:gd name="connsiteY30" fmla="*/ 321225 h 1354226"/>
                  <a:gd name="connsiteX31" fmla="*/ 38598 w 271545"/>
                  <a:gd name="connsiteY31" fmla="*/ 308676 h 1354226"/>
                  <a:gd name="connsiteX32" fmla="*/ 71289 w 271545"/>
                  <a:gd name="connsiteY32" fmla="*/ 203538 h 1354226"/>
                  <a:gd name="connsiteX33" fmla="*/ 84259 w 271545"/>
                  <a:gd name="connsiteY33" fmla="*/ 197527 h 1354226"/>
                  <a:gd name="connsiteX34" fmla="*/ 90797 w 271545"/>
                  <a:gd name="connsiteY34" fmla="*/ 206913 h 1354226"/>
                  <a:gd name="connsiteX35" fmla="*/ 153964 w 271545"/>
                  <a:gd name="connsiteY35" fmla="*/ 1160742 h 1354226"/>
                  <a:gd name="connsiteX36" fmla="*/ 148586 w 271545"/>
                  <a:gd name="connsiteY36" fmla="*/ 1170127 h 1354226"/>
                  <a:gd name="connsiteX37" fmla="*/ 134983 w 271545"/>
                  <a:gd name="connsiteY37" fmla="*/ 1165803 h 1354226"/>
                  <a:gd name="connsiteX38" fmla="*/ 88688 w 271545"/>
                  <a:gd name="connsiteY38" fmla="*/ 1066044 h 1354226"/>
                  <a:gd name="connsiteX39" fmla="*/ 94067 w 271545"/>
                  <a:gd name="connsiteY39" fmla="*/ 1052652 h 1354226"/>
                  <a:gd name="connsiteX40" fmla="*/ 107248 w 271545"/>
                  <a:gd name="connsiteY40" fmla="*/ 1058135 h 1354226"/>
                  <a:gd name="connsiteX41" fmla="*/ 152804 w 271545"/>
                  <a:gd name="connsiteY41" fmla="*/ 1156207 h 1354226"/>
                  <a:gd name="connsiteX42" fmla="*/ 153964 w 271545"/>
                  <a:gd name="connsiteY42" fmla="*/ 1160742 h 1354226"/>
                  <a:gd name="connsiteX43" fmla="*/ 183386 w 271545"/>
                  <a:gd name="connsiteY43" fmla="*/ 9925 h 1354226"/>
                  <a:gd name="connsiteX44" fmla="*/ 182015 w 271545"/>
                  <a:gd name="connsiteY44" fmla="*/ 15514 h 1354226"/>
                  <a:gd name="connsiteX45" fmla="*/ 131608 w 271545"/>
                  <a:gd name="connsiteY45" fmla="*/ 110950 h 1354226"/>
                  <a:gd name="connsiteX46" fmla="*/ 118215 w 271545"/>
                  <a:gd name="connsiteY46" fmla="*/ 115801 h 1354226"/>
                  <a:gd name="connsiteX47" fmla="*/ 113470 w 271545"/>
                  <a:gd name="connsiteY47" fmla="*/ 102092 h 1354226"/>
                  <a:gd name="connsiteX48" fmla="*/ 164721 w 271545"/>
                  <a:gd name="connsiteY48" fmla="*/ 4969 h 1354226"/>
                  <a:gd name="connsiteX49" fmla="*/ 178535 w 271545"/>
                  <a:gd name="connsiteY49" fmla="*/ 1489 h 1354226"/>
                  <a:gd name="connsiteX50" fmla="*/ 183386 w 271545"/>
                  <a:gd name="connsiteY50" fmla="*/ 10031 h 1354226"/>
                  <a:gd name="connsiteX51" fmla="*/ 271545 w 271545"/>
                  <a:gd name="connsiteY51" fmla="*/ 1343704 h 1354226"/>
                  <a:gd name="connsiteX52" fmla="*/ 267749 w 271545"/>
                  <a:gd name="connsiteY52" fmla="*/ 1352035 h 1354226"/>
                  <a:gd name="connsiteX53" fmla="*/ 253618 w 271545"/>
                  <a:gd name="connsiteY53" fmla="*/ 1350347 h 1354226"/>
                  <a:gd name="connsiteX54" fmla="*/ 190135 w 271545"/>
                  <a:gd name="connsiteY54" fmla="*/ 1260923 h 1354226"/>
                  <a:gd name="connsiteX55" fmla="*/ 192982 w 271545"/>
                  <a:gd name="connsiteY55" fmla="*/ 1246687 h 1354226"/>
                  <a:gd name="connsiteX56" fmla="*/ 206902 w 271545"/>
                  <a:gd name="connsiteY56" fmla="*/ 1249639 h 1354226"/>
                  <a:gd name="connsiteX57" fmla="*/ 269331 w 271545"/>
                  <a:gd name="connsiteY57" fmla="*/ 1337588 h 1354226"/>
                  <a:gd name="connsiteX58" fmla="*/ 271545 w 271545"/>
                  <a:gd name="connsiteY58" fmla="*/ 1343704 h 1354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71545" h="1354226">
                    <a:moveTo>
                      <a:pt x="27103" y="745149"/>
                    </a:moveTo>
                    <a:cubicBezTo>
                      <a:pt x="27209" y="750421"/>
                      <a:pt x="23413" y="755061"/>
                      <a:pt x="18140" y="755588"/>
                    </a:cubicBezTo>
                    <a:cubicBezTo>
                      <a:pt x="12656" y="756221"/>
                      <a:pt x="7595" y="752214"/>
                      <a:pt x="7067" y="746519"/>
                    </a:cubicBezTo>
                    <a:cubicBezTo>
                      <a:pt x="3482" y="713934"/>
                      <a:pt x="1162" y="680716"/>
                      <a:pt x="213" y="647920"/>
                    </a:cubicBezTo>
                    <a:cubicBezTo>
                      <a:pt x="107" y="644124"/>
                      <a:pt x="2" y="640328"/>
                      <a:pt x="2" y="636426"/>
                    </a:cubicBezTo>
                    <a:cubicBezTo>
                      <a:pt x="-104" y="630731"/>
                      <a:pt x="4325" y="626091"/>
                      <a:pt x="9809" y="625986"/>
                    </a:cubicBezTo>
                    <a:cubicBezTo>
                      <a:pt x="15293" y="625880"/>
                      <a:pt x="19933" y="630310"/>
                      <a:pt x="20038" y="636004"/>
                    </a:cubicBezTo>
                    <a:lnTo>
                      <a:pt x="20038" y="636004"/>
                    </a:lnTo>
                    <a:cubicBezTo>
                      <a:pt x="20038" y="639906"/>
                      <a:pt x="20249" y="643597"/>
                      <a:pt x="20354" y="647393"/>
                    </a:cubicBezTo>
                    <a:cubicBezTo>
                      <a:pt x="21303" y="679662"/>
                      <a:pt x="23518" y="712352"/>
                      <a:pt x="27103" y="744305"/>
                    </a:cubicBezTo>
                    <a:cubicBezTo>
                      <a:pt x="27103" y="744621"/>
                      <a:pt x="27103" y="744938"/>
                      <a:pt x="27103" y="745149"/>
                    </a:cubicBezTo>
                    <a:moveTo>
                      <a:pt x="35540" y="418031"/>
                    </a:moveTo>
                    <a:cubicBezTo>
                      <a:pt x="35540" y="418664"/>
                      <a:pt x="35540" y="419402"/>
                      <a:pt x="35434" y="420035"/>
                    </a:cubicBezTo>
                    <a:cubicBezTo>
                      <a:pt x="29634" y="455467"/>
                      <a:pt x="25416" y="491638"/>
                      <a:pt x="22780" y="527703"/>
                    </a:cubicBezTo>
                    <a:cubicBezTo>
                      <a:pt x="22358" y="533398"/>
                      <a:pt x="17507" y="537616"/>
                      <a:pt x="12024" y="537194"/>
                    </a:cubicBezTo>
                    <a:cubicBezTo>
                      <a:pt x="6435" y="536772"/>
                      <a:pt x="2322" y="531816"/>
                      <a:pt x="2744" y="526227"/>
                    </a:cubicBezTo>
                    <a:cubicBezTo>
                      <a:pt x="5380" y="489634"/>
                      <a:pt x="9704" y="452831"/>
                      <a:pt x="15609" y="416660"/>
                    </a:cubicBezTo>
                    <a:cubicBezTo>
                      <a:pt x="16558" y="411071"/>
                      <a:pt x="21725" y="407275"/>
                      <a:pt x="27209" y="408224"/>
                    </a:cubicBezTo>
                    <a:cubicBezTo>
                      <a:pt x="32060" y="409068"/>
                      <a:pt x="35434" y="413286"/>
                      <a:pt x="35645" y="418031"/>
                    </a:cubicBezTo>
                    <a:moveTo>
                      <a:pt x="71289" y="959009"/>
                    </a:moveTo>
                    <a:cubicBezTo>
                      <a:pt x="71394" y="963543"/>
                      <a:pt x="68652" y="967656"/>
                      <a:pt x="64223" y="969027"/>
                    </a:cubicBezTo>
                    <a:cubicBezTo>
                      <a:pt x="58950" y="970714"/>
                      <a:pt x="53256" y="967656"/>
                      <a:pt x="51674" y="962278"/>
                    </a:cubicBezTo>
                    <a:cubicBezTo>
                      <a:pt x="41023" y="927267"/>
                      <a:pt x="31849" y="891307"/>
                      <a:pt x="24467" y="855453"/>
                    </a:cubicBezTo>
                    <a:cubicBezTo>
                      <a:pt x="23307" y="849970"/>
                      <a:pt x="26787" y="844486"/>
                      <a:pt x="32271" y="843326"/>
                    </a:cubicBezTo>
                    <a:cubicBezTo>
                      <a:pt x="37754" y="842166"/>
                      <a:pt x="43027" y="845751"/>
                      <a:pt x="44187" y="851235"/>
                    </a:cubicBezTo>
                    <a:cubicBezTo>
                      <a:pt x="51463" y="886457"/>
                      <a:pt x="60427" y="921783"/>
                      <a:pt x="70972" y="956161"/>
                    </a:cubicBezTo>
                    <a:cubicBezTo>
                      <a:pt x="71289" y="957111"/>
                      <a:pt x="71394" y="958060"/>
                      <a:pt x="71394" y="958903"/>
                    </a:cubicBezTo>
                    <a:moveTo>
                      <a:pt x="90797" y="206807"/>
                    </a:moveTo>
                    <a:cubicBezTo>
                      <a:pt x="90797" y="208073"/>
                      <a:pt x="90587" y="209338"/>
                      <a:pt x="90165" y="210604"/>
                    </a:cubicBezTo>
                    <a:cubicBezTo>
                      <a:pt x="77932" y="244349"/>
                      <a:pt x="67176" y="279149"/>
                      <a:pt x="58107" y="313948"/>
                    </a:cubicBezTo>
                    <a:cubicBezTo>
                      <a:pt x="56736" y="319432"/>
                      <a:pt x="51147" y="322701"/>
                      <a:pt x="45769" y="321225"/>
                    </a:cubicBezTo>
                    <a:cubicBezTo>
                      <a:pt x="40391" y="319748"/>
                      <a:pt x="37227" y="314159"/>
                      <a:pt x="38598" y="308676"/>
                    </a:cubicBezTo>
                    <a:cubicBezTo>
                      <a:pt x="47772" y="273243"/>
                      <a:pt x="58845" y="237916"/>
                      <a:pt x="71289" y="203538"/>
                    </a:cubicBezTo>
                    <a:cubicBezTo>
                      <a:pt x="73187" y="198266"/>
                      <a:pt x="78987" y="195524"/>
                      <a:pt x="84259" y="197527"/>
                    </a:cubicBezTo>
                    <a:cubicBezTo>
                      <a:pt x="88267" y="199004"/>
                      <a:pt x="90692" y="202800"/>
                      <a:pt x="90797" y="206913"/>
                    </a:cubicBezTo>
                    <a:moveTo>
                      <a:pt x="153964" y="1160742"/>
                    </a:moveTo>
                    <a:cubicBezTo>
                      <a:pt x="154070" y="1164538"/>
                      <a:pt x="152066" y="1168229"/>
                      <a:pt x="148586" y="1170127"/>
                    </a:cubicBezTo>
                    <a:cubicBezTo>
                      <a:pt x="143735" y="1172763"/>
                      <a:pt x="137619" y="1170865"/>
                      <a:pt x="134983" y="1165803"/>
                    </a:cubicBezTo>
                    <a:cubicBezTo>
                      <a:pt x="118110" y="1133429"/>
                      <a:pt x="102503" y="1099789"/>
                      <a:pt x="88688" y="1066044"/>
                    </a:cubicBezTo>
                    <a:cubicBezTo>
                      <a:pt x="86579" y="1060772"/>
                      <a:pt x="89005" y="1054761"/>
                      <a:pt x="94067" y="1052652"/>
                    </a:cubicBezTo>
                    <a:cubicBezTo>
                      <a:pt x="99128" y="1050543"/>
                      <a:pt x="105139" y="1052968"/>
                      <a:pt x="107248" y="1058135"/>
                    </a:cubicBezTo>
                    <a:cubicBezTo>
                      <a:pt x="120852" y="1091353"/>
                      <a:pt x="136143" y="1124360"/>
                      <a:pt x="152804" y="1156207"/>
                    </a:cubicBezTo>
                    <a:cubicBezTo>
                      <a:pt x="153542" y="1157684"/>
                      <a:pt x="153964" y="1159160"/>
                      <a:pt x="153964" y="1160742"/>
                    </a:cubicBezTo>
                    <a:moveTo>
                      <a:pt x="183386" y="9925"/>
                    </a:moveTo>
                    <a:cubicBezTo>
                      <a:pt x="183386" y="11823"/>
                      <a:pt x="182964" y="13722"/>
                      <a:pt x="182015" y="15514"/>
                    </a:cubicBezTo>
                    <a:cubicBezTo>
                      <a:pt x="163877" y="46412"/>
                      <a:pt x="146899" y="78576"/>
                      <a:pt x="131608" y="110950"/>
                    </a:cubicBezTo>
                    <a:cubicBezTo>
                      <a:pt x="129183" y="116012"/>
                      <a:pt x="123172" y="118226"/>
                      <a:pt x="118215" y="115801"/>
                    </a:cubicBezTo>
                    <a:cubicBezTo>
                      <a:pt x="113154" y="113375"/>
                      <a:pt x="111045" y="107259"/>
                      <a:pt x="113470" y="102092"/>
                    </a:cubicBezTo>
                    <a:cubicBezTo>
                      <a:pt x="128972" y="69085"/>
                      <a:pt x="146266" y="36394"/>
                      <a:pt x="164721" y="4969"/>
                    </a:cubicBezTo>
                    <a:cubicBezTo>
                      <a:pt x="167568" y="118"/>
                      <a:pt x="173790" y="-1464"/>
                      <a:pt x="178535" y="1489"/>
                    </a:cubicBezTo>
                    <a:cubicBezTo>
                      <a:pt x="181593" y="3387"/>
                      <a:pt x="183280" y="6656"/>
                      <a:pt x="183386" y="10031"/>
                    </a:cubicBezTo>
                    <a:moveTo>
                      <a:pt x="271545" y="1343704"/>
                    </a:moveTo>
                    <a:cubicBezTo>
                      <a:pt x="271545" y="1346868"/>
                      <a:pt x="270280" y="1349926"/>
                      <a:pt x="267749" y="1352035"/>
                    </a:cubicBezTo>
                    <a:cubicBezTo>
                      <a:pt x="263425" y="1355515"/>
                      <a:pt x="257098" y="1354777"/>
                      <a:pt x="253618" y="1350347"/>
                    </a:cubicBezTo>
                    <a:cubicBezTo>
                      <a:pt x="231156" y="1321664"/>
                      <a:pt x="209855" y="1291504"/>
                      <a:pt x="190135" y="1260923"/>
                    </a:cubicBezTo>
                    <a:cubicBezTo>
                      <a:pt x="187077" y="1256177"/>
                      <a:pt x="188342" y="1249850"/>
                      <a:pt x="192982" y="1246687"/>
                    </a:cubicBezTo>
                    <a:cubicBezTo>
                      <a:pt x="197622" y="1243523"/>
                      <a:pt x="203844" y="1244894"/>
                      <a:pt x="206902" y="1249639"/>
                    </a:cubicBezTo>
                    <a:cubicBezTo>
                      <a:pt x="226306" y="1279693"/>
                      <a:pt x="247291" y="1309326"/>
                      <a:pt x="269331" y="1337588"/>
                    </a:cubicBezTo>
                    <a:cubicBezTo>
                      <a:pt x="270702" y="1339380"/>
                      <a:pt x="271440" y="1341489"/>
                      <a:pt x="271545" y="1343704"/>
                    </a:cubicBezTo>
                  </a:path>
                </a:pathLst>
              </a:custGeom>
              <a:solidFill>
                <a:srgbClr val="0095DA"/>
              </a:solidFill>
              <a:ln w="10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PT Sans"/>
                  <a:ea typeface="+mn-ea"/>
                  <a:cs typeface="+mn-cs"/>
                </a:endParaRPr>
              </a:p>
            </p:txBody>
          </p:sp>
        </p:grpSp>
      </p:grpSp>
      <p:grpSp>
        <p:nvGrpSpPr>
          <p:cNvPr id="23" name="Group 22">
            <a:extLst>
              <a:ext uri="{FF2B5EF4-FFF2-40B4-BE49-F238E27FC236}">
                <a16:creationId xmlns:a16="http://schemas.microsoft.com/office/drawing/2014/main" id="{DE0746F7-4C02-63FB-0C9F-1EA3D3C5131B}"/>
              </a:ext>
            </a:extLst>
          </p:cNvPr>
          <p:cNvGrpSpPr/>
          <p:nvPr/>
        </p:nvGrpSpPr>
        <p:grpSpPr>
          <a:xfrm>
            <a:off x="7549415" y="2611943"/>
            <a:ext cx="1692786" cy="1692784"/>
            <a:chOff x="2814460" y="2627404"/>
            <a:chExt cx="2917041" cy="2917041"/>
          </a:xfrm>
        </p:grpSpPr>
        <p:sp>
          <p:nvSpPr>
            <p:cNvPr id="24" name="Freeform: Shape 100">
              <a:extLst>
                <a:ext uri="{FF2B5EF4-FFF2-40B4-BE49-F238E27FC236}">
                  <a16:creationId xmlns:a16="http://schemas.microsoft.com/office/drawing/2014/main" id="{5570A739-F967-5B4D-F96C-056EE39305B3}"/>
                </a:ext>
              </a:extLst>
            </p:cNvPr>
            <p:cNvSpPr/>
            <p:nvPr/>
          </p:nvSpPr>
          <p:spPr>
            <a:xfrm>
              <a:off x="2922399" y="2752196"/>
              <a:ext cx="2701163" cy="2667456"/>
            </a:xfrm>
            <a:custGeom>
              <a:avLst/>
              <a:gdLst>
                <a:gd name="connsiteX0" fmla="*/ 1115489 w 2230978"/>
                <a:gd name="connsiteY0" fmla="*/ 2203139 h 2203138"/>
                <a:gd name="connsiteX1" fmla="*/ 2230979 w 2230978"/>
                <a:gd name="connsiteY1" fmla="*/ 1101570 h 2203138"/>
                <a:gd name="connsiteX2" fmla="*/ 1115489 w 2230978"/>
                <a:gd name="connsiteY2" fmla="*/ 0 h 2203138"/>
                <a:gd name="connsiteX3" fmla="*/ 0 w 2230978"/>
                <a:gd name="connsiteY3" fmla="*/ 1101570 h 2203138"/>
                <a:gd name="connsiteX4" fmla="*/ 1115489 w 2230978"/>
                <a:gd name="connsiteY4" fmla="*/ 2203139 h 2203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0978" h="2203138">
                  <a:moveTo>
                    <a:pt x="1115489" y="2203139"/>
                  </a:moveTo>
                  <a:cubicBezTo>
                    <a:pt x="1731550" y="2203139"/>
                    <a:pt x="2230979" y="1709932"/>
                    <a:pt x="2230979" y="1101570"/>
                  </a:cubicBezTo>
                  <a:cubicBezTo>
                    <a:pt x="2230979" y="493207"/>
                    <a:pt x="1731550" y="0"/>
                    <a:pt x="1115489" y="0"/>
                  </a:cubicBezTo>
                  <a:cubicBezTo>
                    <a:pt x="499429" y="0"/>
                    <a:pt x="0" y="493207"/>
                    <a:pt x="0" y="1101570"/>
                  </a:cubicBezTo>
                  <a:cubicBezTo>
                    <a:pt x="0" y="1709932"/>
                    <a:pt x="499429" y="2203139"/>
                    <a:pt x="1115489" y="2203139"/>
                  </a:cubicBezTo>
                </a:path>
              </a:pathLst>
            </a:custGeom>
            <a:gradFill>
              <a:gsLst>
                <a:gs pos="0">
                  <a:schemeClr val="accent4">
                    <a:lumMod val="60000"/>
                    <a:lumOff val="40000"/>
                  </a:schemeClr>
                </a:gs>
                <a:gs pos="100000">
                  <a:schemeClr val="accent4"/>
                </a:gs>
              </a:gsLst>
              <a:lin ang="2700000" scaled="0"/>
            </a:gradFill>
            <a:ln w="10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PT Sans"/>
                <a:ea typeface="+mn-ea"/>
                <a:cs typeface="+mn-cs"/>
              </a:endParaRPr>
            </a:p>
          </p:txBody>
        </p:sp>
        <p:grpSp>
          <p:nvGrpSpPr>
            <p:cNvPr id="25" name="Graphic 106">
              <a:extLst>
                <a:ext uri="{FF2B5EF4-FFF2-40B4-BE49-F238E27FC236}">
                  <a16:creationId xmlns:a16="http://schemas.microsoft.com/office/drawing/2014/main" id="{F19978B8-40AB-CCC3-2A4B-9C6B0117B0F3}"/>
                </a:ext>
              </a:extLst>
            </p:cNvPr>
            <p:cNvGrpSpPr/>
            <p:nvPr/>
          </p:nvGrpSpPr>
          <p:grpSpPr>
            <a:xfrm>
              <a:off x="2814460" y="2627404"/>
              <a:ext cx="2917041" cy="2917041"/>
              <a:chOff x="619234" y="3603226"/>
              <a:chExt cx="2409279" cy="2409279"/>
            </a:xfrm>
            <a:solidFill>
              <a:srgbClr val="0095DA"/>
            </a:solidFill>
          </p:grpSpPr>
          <p:sp>
            <p:nvSpPr>
              <p:cNvPr id="26" name="Freeform: Shape 102">
                <a:extLst>
                  <a:ext uri="{FF2B5EF4-FFF2-40B4-BE49-F238E27FC236}">
                    <a16:creationId xmlns:a16="http://schemas.microsoft.com/office/drawing/2014/main" id="{37D5B167-26B8-2182-9C56-83585601FD35}"/>
                  </a:ext>
                </a:extLst>
              </p:cNvPr>
              <p:cNvSpPr/>
              <p:nvPr/>
            </p:nvSpPr>
            <p:spPr>
              <a:xfrm>
                <a:off x="990714" y="3603226"/>
                <a:ext cx="2037799" cy="2409279"/>
              </a:xfrm>
              <a:custGeom>
                <a:avLst/>
                <a:gdLst>
                  <a:gd name="connsiteX0" fmla="*/ 2037295 w 2037799"/>
                  <a:gd name="connsiteY0" fmla="*/ 1169903 h 2409279"/>
                  <a:gd name="connsiteX1" fmla="*/ 1955674 w 2037799"/>
                  <a:gd name="connsiteY1" fmla="*/ 1641387 h 2409279"/>
                  <a:gd name="connsiteX2" fmla="*/ 1707225 w 2037799"/>
                  <a:gd name="connsiteY2" fmla="*/ 2031566 h 2409279"/>
                  <a:gd name="connsiteX3" fmla="*/ 1329912 w 2037799"/>
                  <a:gd name="connsiteY3" fmla="*/ 2300578 h 2409279"/>
                  <a:gd name="connsiteX4" fmla="*/ 861592 w 2037799"/>
                  <a:gd name="connsiteY4" fmla="*/ 2408774 h 2409279"/>
                  <a:gd name="connsiteX5" fmla="*/ 16802 w 2037799"/>
                  <a:gd name="connsiteY5" fmla="*/ 2098213 h 2409279"/>
                  <a:gd name="connsiteX6" fmla="*/ 15853 w 2037799"/>
                  <a:gd name="connsiteY6" fmla="*/ 2083765 h 2409279"/>
                  <a:gd name="connsiteX7" fmla="*/ 30089 w 2037799"/>
                  <a:gd name="connsiteY7" fmla="*/ 2082816 h 2409279"/>
                  <a:gd name="connsiteX8" fmla="*/ 861065 w 2037799"/>
                  <a:gd name="connsiteY8" fmla="*/ 2388210 h 2409279"/>
                  <a:gd name="connsiteX9" fmla="*/ 1692778 w 2037799"/>
                  <a:gd name="connsiteY9" fmla="*/ 2017224 h 2409279"/>
                  <a:gd name="connsiteX10" fmla="*/ 2017154 w 2037799"/>
                  <a:gd name="connsiteY10" fmla="*/ 1170325 h 2409279"/>
                  <a:gd name="connsiteX11" fmla="*/ 1644586 w 2037799"/>
                  <a:gd name="connsiteY11" fmla="*/ 343463 h 2409279"/>
                  <a:gd name="connsiteX12" fmla="*/ 793047 w 2037799"/>
                  <a:gd name="connsiteY12" fmla="*/ 21091 h 2409279"/>
                  <a:gd name="connsiteX13" fmla="*/ 16907 w 2037799"/>
                  <a:gd name="connsiteY13" fmla="*/ 336292 h 2409279"/>
                  <a:gd name="connsiteX14" fmla="*/ 2671 w 2037799"/>
                  <a:gd name="connsiteY14" fmla="*/ 335765 h 2409279"/>
                  <a:gd name="connsiteX15" fmla="*/ 3199 w 2037799"/>
                  <a:gd name="connsiteY15" fmla="*/ 321212 h 2409279"/>
                  <a:gd name="connsiteX16" fmla="*/ 359632 w 2037799"/>
                  <a:gd name="connsiteY16" fmla="*/ 90901 h 2409279"/>
                  <a:gd name="connsiteX17" fmla="*/ 792414 w 2037799"/>
                  <a:gd name="connsiteY17" fmla="*/ 527 h 2409279"/>
                  <a:gd name="connsiteX18" fmla="*/ 1266112 w 2037799"/>
                  <a:gd name="connsiteY18" fmla="*/ 81621 h 2409279"/>
                  <a:gd name="connsiteX19" fmla="*/ 1658189 w 2037799"/>
                  <a:gd name="connsiteY19" fmla="*/ 328594 h 2409279"/>
                  <a:gd name="connsiteX20" fmla="*/ 1928572 w 2037799"/>
                  <a:gd name="connsiteY20" fmla="*/ 703903 h 2409279"/>
                  <a:gd name="connsiteX21" fmla="*/ 2037190 w 2037799"/>
                  <a:gd name="connsiteY21" fmla="*/ 1170009 h 2409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7799" h="2409279">
                    <a:moveTo>
                      <a:pt x="2037295" y="1169903"/>
                    </a:moveTo>
                    <a:cubicBezTo>
                      <a:pt x="2041935" y="1332513"/>
                      <a:pt x="2014517" y="1491115"/>
                      <a:pt x="1955674" y="1641387"/>
                    </a:cubicBezTo>
                    <a:cubicBezTo>
                      <a:pt x="1898835" y="1786491"/>
                      <a:pt x="1815210" y="1917781"/>
                      <a:pt x="1707225" y="2031566"/>
                    </a:cubicBezTo>
                    <a:cubicBezTo>
                      <a:pt x="1599241" y="2145350"/>
                      <a:pt x="1472274" y="2235830"/>
                      <a:pt x="1329912" y="2300578"/>
                    </a:cubicBezTo>
                    <a:cubicBezTo>
                      <a:pt x="1182593" y="2367647"/>
                      <a:pt x="1024940" y="2404028"/>
                      <a:pt x="861592" y="2408774"/>
                    </a:cubicBezTo>
                    <a:cubicBezTo>
                      <a:pt x="549871" y="2417737"/>
                      <a:pt x="249749" y="2307433"/>
                      <a:pt x="16802" y="2098213"/>
                    </a:cubicBezTo>
                    <a:cubicBezTo>
                      <a:pt x="12584" y="2094416"/>
                      <a:pt x="12268" y="2087984"/>
                      <a:pt x="15853" y="2083765"/>
                    </a:cubicBezTo>
                    <a:cubicBezTo>
                      <a:pt x="19544" y="2079547"/>
                      <a:pt x="25871" y="2079125"/>
                      <a:pt x="30089" y="2082816"/>
                    </a:cubicBezTo>
                    <a:cubicBezTo>
                      <a:pt x="259240" y="2288556"/>
                      <a:pt x="554405" y="2397068"/>
                      <a:pt x="861065" y="2388210"/>
                    </a:cubicBezTo>
                    <a:cubicBezTo>
                      <a:pt x="1179007" y="2379036"/>
                      <a:pt x="1474383" y="2247324"/>
                      <a:pt x="1692778" y="2017224"/>
                    </a:cubicBezTo>
                    <a:cubicBezTo>
                      <a:pt x="1911067" y="1787229"/>
                      <a:pt x="2026328" y="1486475"/>
                      <a:pt x="2017154" y="1170325"/>
                    </a:cubicBezTo>
                    <a:cubicBezTo>
                      <a:pt x="2008085" y="854175"/>
                      <a:pt x="1875740" y="560592"/>
                      <a:pt x="1644586" y="343463"/>
                    </a:cubicBezTo>
                    <a:cubicBezTo>
                      <a:pt x="1413431" y="126544"/>
                      <a:pt x="1110990" y="11916"/>
                      <a:pt x="793047" y="21091"/>
                    </a:cubicBezTo>
                    <a:cubicBezTo>
                      <a:pt x="495351" y="29632"/>
                      <a:pt x="226866" y="138672"/>
                      <a:pt x="16907" y="336292"/>
                    </a:cubicBezTo>
                    <a:cubicBezTo>
                      <a:pt x="12795" y="340194"/>
                      <a:pt x="6468" y="339877"/>
                      <a:pt x="2671" y="335765"/>
                    </a:cubicBezTo>
                    <a:cubicBezTo>
                      <a:pt x="-1125" y="331652"/>
                      <a:pt x="-809" y="325114"/>
                      <a:pt x="3199" y="321212"/>
                    </a:cubicBezTo>
                    <a:cubicBezTo>
                      <a:pt x="107809" y="222718"/>
                      <a:pt x="227815" y="145210"/>
                      <a:pt x="359632" y="90901"/>
                    </a:cubicBezTo>
                    <a:cubicBezTo>
                      <a:pt x="494718" y="35327"/>
                      <a:pt x="640350" y="4956"/>
                      <a:pt x="792414" y="527"/>
                    </a:cubicBezTo>
                    <a:cubicBezTo>
                      <a:pt x="955762" y="-4218"/>
                      <a:pt x="1115103" y="23094"/>
                      <a:pt x="1266112" y="81621"/>
                    </a:cubicBezTo>
                    <a:cubicBezTo>
                      <a:pt x="1411955" y="138144"/>
                      <a:pt x="1543877" y="221242"/>
                      <a:pt x="1658189" y="328594"/>
                    </a:cubicBezTo>
                    <a:cubicBezTo>
                      <a:pt x="1772501" y="435946"/>
                      <a:pt x="1863508" y="562279"/>
                      <a:pt x="1928572" y="703903"/>
                    </a:cubicBezTo>
                    <a:cubicBezTo>
                      <a:pt x="1995957" y="850590"/>
                      <a:pt x="2032550" y="1007399"/>
                      <a:pt x="2037190" y="1170009"/>
                    </a:cubicBezTo>
                  </a:path>
                </a:pathLst>
              </a:custGeom>
              <a:solidFill>
                <a:srgbClr val="0095DA"/>
              </a:solidFill>
              <a:ln w="10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PT Sans"/>
                  <a:ea typeface="+mn-ea"/>
                  <a:cs typeface="+mn-cs"/>
                </a:endParaRPr>
              </a:p>
            </p:txBody>
          </p:sp>
          <p:sp>
            <p:nvSpPr>
              <p:cNvPr id="27" name="Freeform: Shape 103">
                <a:extLst>
                  <a:ext uri="{FF2B5EF4-FFF2-40B4-BE49-F238E27FC236}">
                    <a16:creationId xmlns:a16="http://schemas.microsoft.com/office/drawing/2014/main" id="{AD941F2B-74A3-FF39-7A24-5663D1632720}"/>
                  </a:ext>
                </a:extLst>
              </p:cNvPr>
              <p:cNvSpPr/>
              <p:nvPr/>
            </p:nvSpPr>
            <p:spPr>
              <a:xfrm>
                <a:off x="619234" y="4183209"/>
                <a:ext cx="271545" cy="1354226"/>
              </a:xfrm>
              <a:custGeom>
                <a:avLst/>
                <a:gdLst>
                  <a:gd name="connsiteX0" fmla="*/ 27103 w 271545"/>
                  <a:gd name="connsiteY0" fmla="*/ 745149 h 1354226"/>
                  <a:gd name="connsiteX1" fmla="*/ 18140 w 271545"/>
                  <a:gd name="connsiteY1" fmla="*/ 755588 h 1354226"/>
                  <a:gd name="connsiteX2" fmla="*/ 7067 w 271545"/>
                  <a:gd name="connsiteY2" fmla="*/ 746519 h 1354226"/>
                  <a:gd name="connsiteX3" fmla="*/ 213 w 271545"/>
                  <a:gd name="connsiteY3" fmla="*/ 647920 h 1354226"/>
                  <a:gd name="connsiteX4" fmla="*/ 2 w 271545"/>
                  <a:gd name="connsiteY4" fmla="*/ 636426 h 1354226"/>
                  <a:gd name="connsiteX5" fmla="*/ 9809 w 271545"/>
                  <a:gd name="connsiteY5" fmla="*/ 625986 h 1354226"/>
                  <a:gd name="connsiteX6" fmla="*/ 20038 w 271545"/>
                  <a:gd name="connsiteY6" fmla="*/ 636004 h 1354226"/>
                  <a:gd name="connsiteX7" fmla="*/ 20038 w 271545"/>
                  <a:gd name="connsiteY7" fmla="*/ 636004 h 1354226"/>
                  <a:gd name="connsiteX8" fmla="*/ 20354 w 271545"/>
                  <a:gd name="connsiteY8" fmla="*/ 647393 h 1354226"/>
                  <a:gd name="connsiteX9" fmla="*/ 27103 w 271545"/>
                  <a:gd name="connsiteY9" fmla="*/ 744305 h 1354226"/>
                  <a:gd name="connsiteX10" fmla="*/ 27103 w 271545"/>
                  <a:gd name="connsiteY10" fmla="*/ 745149 h 1354226"/>
                  <a:gd name="connsiteX11" fmla="*/ 35540 w 271545"/>
                  <a:gd name="connsiteY11" fmla="*/ 418031 h 1354226"/>
                  <a:gd name="connsiteX12" fmla="*/ 35434 w 271545"/>
                  <a:gd name="connsiteY12" fmla="*/ 420035 h 1354226"/>
                  <a:gd name="connsiteX13" fmla="*/ 22780 w 271545"/>
                  <a:gd name="connsiteY13" fmla="*/ 527703 h 1354226"/>
                  <a:gd name="connsiteX14" fmla="*/ 12024 w 271545"/>
                  <a:gd name="connsiteY14" fmla="*/ 537194 h 1354226"/>
                  <a:gd name="connsiteX15" fmla="*/ 2744 w 271545"/>
                  <a:gd name="connsiteY15" fmla="*/ 526227 h 1354226"/>
                  <a:gd name="connsiteX16" fmla="*/ 15609 w 271545"/>
                  <a:gd name="connsiteY16" fmla="*/ 416660 h 1354226"/>
                  <a:gd name="connsiteX17" fmla="*/ 27209 w 271545"/>
                  <a:gd name="connsiteY17" fmla="*/ 408224 h 1354226"/>
                  <a:gd name="connsiteX18" fmla="*/ 35645 w 271545"/>
                  <a:gd name="connsiteY18" fmla="*/ 418031 h 1354226"/>
                  <a:gd name="connsiteX19" fmla="*/ 71289 w 271545"/>
                  <a:gd name="connsiteY19" fmla="*/ 959009 h 1354226"/>
                  <a:gd name="connsiteX20" fmla="*/ 64223 w 271545"/>
                  <a:gd name="connsiteY20" fmla="*/ 969027 h 1354226"/>
                  <a:gd name="connsiteX21" fmla="*/ 51674 w 271545"/>
                  <a:gd name="connsiteY21" fmla="*/ 962278 h 1354226"/>
                  <a:gd name="connsiteX22" fmla="*/ 24467 w 271545"/>
                  <a:gd name="connsiteY22" fmla="*/ 855453 h 1354226"/>
                  <a:gd name="connsiteX23" fmla="*/ 32271 w 271545"/>
                  <a:gd name="connsiteY23" fmla="*/ 843326 h 1354226"/>
                  <a:gd name="connsiteX24" fmla="*/ 44187 w 271545"/>
                  <a:gd name="connsiteY24" fmla="*/ 851235 h 1354226"/>
                  <a:gd name="connsiteX25" fmla="*/ 70972 w 271545"/>
                  <a:gd name="connsiteY25" fmla="*/ 956161 h 1354226"/>
                  <a:gd name="connsiteX26" fmla="*/ 71394 w 271545"/>
                  <a:gd name="connsiteY26" fmla="*/ 958903 h 1354226"/>
                  <a:gd name="connsiteX27" fmla="*/ 90797 w 271545"/>
                  <a:gd name="connsiteY27" fmla="*/ 206807 h 1354226"/>
                  <a:gd name="connsiteX28" fmla="*/ 90165 w 271545"/>
                  <a:gd name="connsiteY28" fmla="*/ 210604 h 1354226"/>
                  <a:gd name="connsiteX29" fmla="*/ 58107 w 271545"/>
                  <a:gd name="connsiteY29" fmla="*/ 313948 h 1354226"/>
                  <a:gd name="connsiteX30" fmla="*/ 45769 w 271545"/>
                  <a:gd name="connsiteY30" fmla="*/ 321225 h 1354226"/>
                  <a:gd name="connsiteX31" fmla="*/ 38598 w 271545"/>
                  <a:gd name="connsiteY31" fmla="*/ 308676 h 1354226"/>
                  <a:gd name="connsiteX32" fmla="*/ 71289 w 271545"/>
                  <a:gd name="connsiteY32" fmla="*/ 203538 h 1354226"/>
                  <a:gd name="connsiteX33" fmla="*/ 84259 w 271545"/>
                  <a:gd name="connsiteY33" fmla="*/ 197527 h 1354226"/>
                  <a:gd name="connsiteX34" fmla="*/ 90797 w 271545"/>
                  <a:gd name="connsiteY34" fmla="*/ 206913 h 1354226"/>
                  <a:gd name="connsiteX35" fmla="*/ 153964 w 271545"/>
                  <a:gd name="connsiteY35" fmla="*/ 1160742 h 1354226"/>
                  <a:gd name="connsiteX36" fmla="*/ 148586 w 271545"/>
                  <a:gd name="connsiteY36" fmla="*/ 1170127 h 1354226"/>
                  <a:gd name="connsiteX37" fmla="*/ 134983 w 271545"/>
                  <a:gd name="connsiteY37" fmla="*/ 1165803 h 1354226"/>
                  <a:gd name="connsiteX38" fmla="*/ 88688 w 271545"/>
                  <a:gd name="connsiteY38" fmla="*/ 1066044 h 1354226"/>
                  <a:gd name="connsiteX39" fmla="*/ 94067 w 271545"/>
                  <a:gd name="connsiteY39" fmla="*/ 1052652 h 1354226"/>
                  <a:gd name="connsiteX40" fmla="*/ 107248 w 271545"/>
                  <a:gd name="connsiteY40" fmla="*/ 1058135 h 1354226"/>
                  <a:gd name="connsiteX41" fmla="*/ 152804 w 271545"/>
                  <a:gd name="connsiteY41" fmla="*/ 1156207 h 1354226"/>
                  <a:gd name="connsiteX42" fmla="*/ 153964 w 271545"/>
                  <a:gd name="connsiteY42" fmla="*/ 1160742 h 1354226"/>
                  <a:gd name="connsiteX43" fmla="*/ 183386 w 271545"/>
                  <a:gd name="connsiteY43" fmla="*/ 9925 h 1354226"/>
                  <a:gd name="connsiteX44" fmla="*/ 182015 w 271545"/>
                  <a:gd name="connsiteY44" fmla="*/ 15514 h 1354226"/>
                  <a:gd name="connsiteX45" fmla="*/ 131608 w 271545"/>
                  <a:gd name="connsiteY45" fmla="*/ 110950 h 1354226"/>
                  <a:gd name="connsiteX46" fmla="*/ 118215 w 271545"/>
                  <a:gd name="connsiteY46" fmla="*/ 115801 h 1354226"/>
                  <a:gd name="connsiteX47" fmla="*/ 113470 w 271545"/>
                  <a:gd name="connsiteY47" fmla="*/ 102092 h 1354226"/>
                  <a:gd name="connsiteX48" fmla="*/ 164721 w 271545"/>
                  <a:gd name="connsiteY48" fmla="*/ 4969 h 1354226"/>
                  <a:gd name="connsiteX49" fmla="*/ 178535 w 271545"/>
                  <a:gd name="connsiteY49" fmla="*/ 1489 h 1354226"/>
                  <a:gd name="connsiteX50" fmla="*/ 183386 w 271545"/>
                  <a:gd name="connsiteY50" fmla="*/ 10031 h 1354226"/>
                  <a:gd name="connsiteX51" fmla="*/ 271545 w 271545"/>
                  <a:gd name="connsiteY51" fmla="*/ 1343704 h 1354226"/>
                  <a:gd name="connsiteX52" fmla="*/ 267749 w 271545"/>
                  <a:gd name="connsiteY52" fmla="*/ 1352035 h 1354226"/>
                  <a:gd name="connsiteX53" fmla="*/ 253618 w 271545"/>
                  <a:gd name="connsiteY53" fmla="*/ 1350347 h 1354226"/>
                  <a:gd name="connsiteX54" fmla="*/ 190135 w 271545"/>
                  <a:gd name="connsiteY54" fmla="*/ 1260923 h 1354226"/>
                  <a:gd name="connsiteX55" fmla="*/ 192982 w 271545"/>
                  <a:gd name="connsiteY55" fmla="*/ 1246687 h 1354226"/>
                  <a:gd name="connsiteX56" fmla="*/ 206902 w 271545"/>
                  <a:gd name="connsiteY56" fmla="*/ 1249639 h 1354226"/>
                  <a:gd name="connsiteX57" fmla="*/ 269331 w 271545"/>
                  <a:gd name="connsiteY57" fmla="*/ 1337588 h 1354226"/>
                  <a:gd name="connsiteX58" fmla="*/ 271545 w 271545"/>
                  <a:gd name="connsiteY58" fmla="*/ 1343704 h 1354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71545" h="1354226">
                    <a:moveTo>
                      <a:pt x="27103" y="745149"/>
                    </a:moveTo>
                    <a:cubicBezTo>
                      <a:pt x="27209" y="750421"/>
                      <a:pt x="23413" y="755061"/>
                      <a:pt x="18140" y="755588"/>
                    </a:cubicBezTo>
                    <a:cubicBezTo>
                      <a:pt x="12656" y="756221"/>
                      <a:pt x="7595" y="752214"/>
                      <a:pt x="7067" y="746519"/>
                    </a:cubicBezTo>
                    <a:cubicBezTo>
                      <a:pt x="3482" y="713934"/>
                      <a:pt x="1162" y="680716"/>
                      <a:pt x="213" y="647920"/>
                    </a:cubicBezTo>
                    <a:cubicBezTo>
                      <a:pt x="107" y="644124"/>
                      <a:pt x="2" y="640328"/>
                      <a:pt x="2" y="636426"/>
                    </a:cubicBezTo>
                    <a:cubicBezTo>
                      <a:pt x="-104" y="630731"/>
                      <a:pt x="4325" y="626091"/>
                      <a:pt x="9809" y="625986"/>
                    </a:cubicBezTo>
                    <a:cubicBezTo>
                      <a:pt x="15293" y="625880"/>
                      <a:pt x="19933" y="630310"/>
                      <a:pt x="20038" y="636004"/>
                    </a:cubicBezTo>
                    <a:lnTo>
                      <a:pt x="20038" y="636004"/>
                    </a:lnTo>
                    <a:cubicBezTo>
                      <a:pt x="20038" y="639906"/>
                      <a:pt x="20249" y="643597"/>
                      <a:pt x="20354" y="647393"/>
                    </a:cubicBezTo>
                    <a:cubicBezTo>
                      <a:pt x="21303" y="679662"/>
                      <a:pt x="23518" y="712352"/>
                      <a:pt x="27103" y="744305"/>
                    </a:cubicBezTo>
                    <a:cubicBezTo>
                      <a:pt x="27103" y="744621"/>
                      <a:pt x="27103" y="744938"/>
                      <a:pt x="27103" y="745149"/>
                    </a:cubicBezTo>
                    <a:moveTo>
                      <a:pt x="35540" y="418031"/>
                    </a:moveTo>
                    <a:cubicBezTo>
                      <a:pt x="35540" y="418664"/>
                      <a:pt x="35540" y="419402"/>
                      <a:pt x="35434" y="420035"/>
                    </a:cubicBezTo>
                    <a:cubicBezTo>
                      <a:pt x="29634" y="455467"/>
                      <a:pt x="25416" y="491638"/>
                      <a:pt x="22780" y="527703"/>
                    </a:cubicBezTo>
                    <a:cubicBezTo>
                      <a:pt x="22358" y="533398"/>
                      <a:pt x="17507" y="537616"/>
                      <a:pt x="12024" y="537194"/>
                    </a:cubicBezTo>
                    <a:cubicBezTo>
                      <a:pt x="6435" y="536772"/>
                      <a:pt x="2322" y="531816"/>
                      <a:pt x="2744" y="526227"/>
                    </a:cubicBezTo>
                    <a:cubicBezTo>
                      <a:pt x="5380" y="489634"/>
                      <a:pt x="9704" y="452831"/>
                      <a:pt x="15609" y="416660"/>
                    </a:cubicBezTo>
                    <a:cubicBezTo>
                      <a:pt x="16558" y="411071"/>
                      <a:pt x="21725" y="407275"/>
                      <a:pt x="27209" y="408224"/>
                    </a:cubicBezTo>
                    <a:cubicBezTo>
                      <a:pt x="32060" y="409068"/>
                      <a:pt x="35434" y="413286"/>
                      <a:pt x="35645" y="418031"/>
                    </a:cubicBezTo>
                    <a:moveTo>
                      <a:pt x="71289" y="959009"/>
                    </a:moveTo>
                    <a:cubicBezTo>
                      <a:pt x="71394" y="963543"/>
                      <a:pt x="68652" y="967656"/>
                      <a:pt x="64223" y="969027"/>
                    </a:cubicBezTo>
                    <a:cubicBezTo>
                      <a:pt x="58950" y="970714"/>
                      <a:pt x="53256" y="967656"/>
                      <a:pt x="51674" y="962278"/>
                    </a:cubicBezTo>
                    <a:cubicBezTo>
                      <a:pt x="41023" y="927267"/>
                      <a:pt x="31849" y="891307"/>
                      <a:pt x="24467" y="855453"/>
                    </a:cubicBezTo>
                    <a:cubicBezTo>
                      <a:pt x="23307" y="849970"/>
                      <a:pt x="26787" y="844486"/>
                      <a:pt x="32271" y="843326"/>
                    </a:cubicBezTo>
                    <a:cubicBezTo>
                      <a:pt x="37754" y="842166"/>
                      <a:pt x="43027" y="845751"/>
                      <a:pt x="44187" y="851235"/>
                    </a:cubicBezTo>
                    <a:cubicBezTo>
                      <a:pt x="51463" y="886457"/>
                      <a:pt x="60427" y="921783"/>
                      <a:pt x="70972" y="956161"/>
                    </a:cubicBezTo>
                    <a:cubicBezTo>
                      <a:pt x="71289" y="957111"/>
                      <a:pt x="71394" y="958060"/>
                      <a:pt x="71394" y="958903"/>
                    </a:cubicBezTo>
                    <a:moveTo>
                      <a:pt x="90797" y="206807"/>
                    </a:moveTo>
                    <a:cubicBezTo>
                      <a:pt x="90797" y="208073"/>
                      <a:pt x="90587" y="209338"/>
                      <a:pt x="90165" y="210604"/>
                    </a:cubicBezTo>
                    <a:cubicBezTo>
                      <a:pt x="77932" y="244349"/>
                      <a:pt x="67176" y="279149"/>
                      <a:pt x="58107" y="313948"/>
                    </a:cubicBezTo>
                    <a:cubicBezTo>
                      <a:pt x="56736" y="319432"/>
                      <a:pt x="51147" y="322701"/>
                      <a:pt x="45769" y="321225"/>
                    </a:cubicBezTo>
                    <a:cubicBezTo>
                      <a:pt x="40391" y="319748"/>
                      <a:pt x="37227" y="314159"/>
                      <a:pt x="38598" y="308676"/>
                    </a:cubicBezTo>
                    <a:cubicBezTo>
                      <a:pt x="47772" y="273243"/>
                      <a:pt x="58845" y="237916"/>
                      <a:pt x="71289" y="203538"/>
                    </a:cubicBezTo>
                    <a:cubicBezTo>
                      <a:pt x="73187" y="198266"/>
                      <a:pt x="78987" y="195524"/>
                      <a:pt x="84259" y="197527"/>
                    </a:cubicBezTo>
                    <a:cubicBezTo>
                      <a:pt x="88267" y="199004"/>
                      <a:pt x="90692" y="202800"/>
                      <a:pt x="90797" y="206913"/>
                    </a:cubicBezTo>
                    <a:moveTo>
                      <a:pt x="153964" y="1160742"/>
                    </a:moveTo>
                    <a:cubicBezTo>
                      <a:pt x="154070" y="1164538"/>
                      <a:pt x="152066" y="1168229"/>
                      <a:pt x="148586" y="1170127"/>
                    </a:cubicBezTo>
                    <a:cubicBezTo>
                      <a:pt x="143735" y="1172763"/>
                      <a:pt x="137619" y="1170865"/>
                      <a:pt x="134983" y="1165803"/>
                    </a:cubicBezTo>
                    <a:cubicBezTo>
                      <a:pt x="118110" y="1133429"/>
                      <a:pt x="102503" y="1099789"/>
                      <a:pt x="88688" y="1066044"/>
                    </a:cubicBezTo>
                    <a:cubicBezTo>
                      <a:pt x="86579" y="1060772"/>
                      <a:pt x="89005" y="1054761"/>
                      <a:pt x="94067" y="1052652"/>
                    </a:cubicBezTo>
                    <a:cubicBezTo>
                      <a:pt x="99128" y="1050543"/>
                      <a:pt x="105139" y="1052968"/>
                      <a:pt x="107248" y="1058135"/>
                    </a:cubicBezTo>
                    <a:cubicBezTo>
                      <a:pt x="120852" y="1091353"/>
                      <a:pt x="136143" y="1124360"/>
                      <a:pt x="152804" y="1156207"/>
                    </a:cubicBezTo>
                    <a:cubicBezTo>
                      <a:pt x="153542" y="1157684"/>
                      <a:pt x="153964" y="1159160"/>
                      <a:pt x="153964" y="1160742"/>
                    </a:cubicBezTo>
                    <a:moveTo>
                      <a:pt x="183386" y="9925"/>
                    </a:moveTo>
                    <a:cubicBezTo>
                      <a:pt x="183386" y="11823"/>
                      <a:pt x="182964" y="13722"/>
                      <a:pt x="182015" y="15514"/>
                    </a:cubicBezTo>
                    <a:cubicBezTo>
                      <a:pt x="163877" y="46412"/>
                      <a:pt x="146899" y="78576"/>
                      <a:pt x="131608" y="110950"/>
                    </a:cubicBezTo>
                    <a:cubicBezTo>
                      <a:pt x="129183" y="116012"/>
                      <a:pt x="123172" y="118226"/>
                      <a:pt x="118215" y="115801"/>
                    </a:cubicBezTo>
                    <a:cubicBezTo>
                      <a:pt x="113154" y="113375"/>
                      <a:pt x="111045" y="107259"/>
                      <a:pt x="113470" y="102092"/>
                    </a:cubicBezTo>
                    <a:cubicBezTo>
                      <a:pt x="128972" y="69085"/>
                      <a:pt x="146266" y="36394"/>
                      <a:pt x="164721" y="4969"/>
                    </a:cubicBezTo>
                    <a:cubicBezTo>
                      <a:pt x="167568" y="118"/>
                      <a:pt x="173790" y="-1464"/>
                      <a:pt x="178535" y="1489"/>
                    </a:cubicBezTo>
                    <a:cubicBezTo>
                      <a:pt x="181593" y="3387"/>
                      <a:pt x="183280" y="6656"/>
                      <a:pt x="183386" y="10031"/>
                    </a:cubicBezTo>
                    <a:moveTo>
                      <a:pt x="271545" y="1343704"/>
                    </a:moveTo>
                    <a:cubicBezTo>
                      <a:pt x="271545" y="1346868"/>
                      <a:pt x="270280" y="1349926"/>
                      <a:pt x="267749" y="1352035"/>
                    </a:cubicBezTo>
                    <a:cubicBezTo>
                      <a:pt x="263425" y="1355515"/>
                      <a:pt x="257098" y="1354777"/>
                      <a:pt x="253618" y="1350347"/>
                    </a:cubicBezTo>
                    <a:cubicBezTo>
                      <a:pt x="231156" y="1321664"/>
                      <a:pt x="209855" y="1291504"/>
                      <a:pt x="190135" y="1260923"/>
                    </a:cubicBezTo>
                    <a:cubicBezTo>
                      <a:pt x="187077" y="1256177"/>
                      <a:pt x="188342" y="1249850"/>
                      <a:pt x="192982" y="1246687"/>
                    </a:cubicBezTo>
                    <a:cubicBezTo>
                      <a:pt x="197622" y="1243523"/>
                      <a:pt x="203844" y="1244894"/>
                      <a:pt x="206902" y="1249639"/>
                    </a:cubicBezTo>
                    <a:cubicBezTo>
                      <a:pt x="226306" y="1279693"/>
                      <a:pt x="247291" y="1309326"/>
                      <a:pt x="269331" y="1337588"/>
                    </a:cubicBezTo>
                    <a:cubicBezTo>
                      <a:pt x="270702" y="1339380"/>
                      <a:pt x="271440" y="1341489"/>
                      <a:pt x="271545" y="1343704"/>
                    </a:cubicBezTo>
                  </a:path>
                </a:pathLst>
              </a:custGeom>
              <a:solidFill>
                <a:srgbClr val="0095DA"/>
              </a:solidFill>
              <a:ln w="10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PT Sans"/>
                  <a:ea typeface="+mn-ea"/>
                  <a:cs typeface="+mn-cs"/>
                </a:endParaRPr>
              </a:p>
            </p:txBody>
          </p:sp>
        </p:grpSp>
      </p:grpSp>
      <p:grpSp>
        <p:nvGrpSpPr>
          <p:cNvPr id="28" name="Group 27">
            <a:extLst>
              <a:ext uri="{FF2B5EF4-FFF2-40B4-BE49-F238E27FC236}">
                <a16:creationId xmlns:a16="http://schemas.microsoft.com/office/drawing/2014/main" id="{93B01530-C621-4665-9AA8-A57110F0CD8F}"/>
              </a:ext>
            </a:extLst>
          </p:cNvPr>
          <p:cNvGrpSpPr/>
          <p:nvPr/>
        </p:nvGrpSpPr>
        <p:grpSpPr>
          <a:xfrm>
            <a:off x="9934505" y="2611943"/>
            <a:ext cx="1692786" cy="1692784"/>
            <a:chOff x="2814460" y="2627404"/>
            <a:chExt cx="2917041" cy="2917041"/>
          </a:xfrm>
        </p:grpSpPr>
        <p:sp>
          <p:nvSpPr>
            <p:cNvPr id="29" name="Freeform: Shape 105">
              <a:extLst>
                <a:ext uri="{FF2B5EF4-FFF2-40B4-BE49-F238E27FC236}">
                  <a16:creationId xmlns:a16="http://schemas.microsoft.com/office/drawing/2014/main" id="{39E35925-0AB9-7E4C-D7CE-86E3B15F25FE}"/>
                </a:ext>
              </a:extLst>
            </p:cNvPr>
            <p:cNvSpPr/>
            <p:nvPr/>
          </p:nvSpPr>
          <p:spPr>
            <a:xfrm>
              <a:off x="2922399" y="2752196"/>
              <a:ext cx="2701163" cy="2667456"/>
            </a:xfrm>
            <a:custGeom>
              <a:avLst/>
              <a:gdLst>
                <a:gd name="connsiteX0" fmla="*/ 1115489 w 2230978"/>
                <a:gd name="connsiteY0" fmla="*/ 2203139 h 2203138"/>
                <a:gd name="connsiteX1" fmla="*/ 2230979 w 2230978"/>
                <a:gd name="connsiteY1" fmla="*/ 1101570 h 2203138"/>
                <a:gd name="connsiteX2" fmla="*/ 1115489 w 2230978"/>
                <a:gd name="connsiteY2" fmla="*/ 0 h 2203138"/>
                <a:gd name="connsiteX3" fmla="*/ 0 w 2230978"/>
                <a:gd name="connsiteY3" fmla="*/ 1101570 h 2203138"/>
                <a:gd name="connsiteX4" fmla="*/ 1115489 w 2230978"/>
                <a:gd name="connsiteY4" fmla="*/ 2203139 h 2203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0978" h="2203138">
                  <a:moveTo>
                    <a:pt x="1115489" y="2203139"/>
                  </a:moveTo>
                  <a:cubicBezTo>
                    <a:pt x="1731550" y="2203139"/>
                    <a:pt x="2230979" y="1709932"/>
                    <a:pt x="2230979" y="1101570"/>
                  </a:cubicBezTo>
                  <a:cubicBezTo>
                    <a:pt x="2230979" y="493207"/>
                    <a:pt x="1731550" y="0"/>
                    <a:pt x="1115489" y="0"/>
                  </a:cubicBezTo>
                  <a:cubicBezTo>
                    <a:pt x="499429" y="0"/>
                    <a:pt x="0" y="493207"/>
                    <a:pt x="0" y="1101570"/>
                  </a:cubicBezTo>
                  <a:cubicBezTo>
                    <a:pt x="0" y="1709932"/>
                    <a:pt x="499429" y="2203139"/>
                    <a:pt x="1115489" y="2203139"/>
                  </a:cubicBezTo>
                </a:path>
              </a:pathLst>
            </a:custGeom>
            <a:gradFill>
              <a:gsLst>
                <a:gs pos="0">
                  <a:schemeClr val="accent4">
                    <a:lumMod val="60000"/>
                    <a:lumOff val="40000"/>
                  </a:schemeClr>
                </a:gs>
                <a:gs pos="100000">
                  <a:schemeClr val="accent4"/>
                </a:gs>
              </a:gsLst>
              <a:lin ang="2700000" scaled="0"/>
            </a:gradFill>
            <a:ln w="10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PT Sans"/>
                <a:ea typeface="+mn-ea"/>
                <a:cs typeface="+mn-cs"/>
              </a:endParaRPr>
            </a:p>
          </p:txBody>
        </p:sp>
        <p:grpSp>
          <p:nvGrpSpPr>
            <p:cNvPr id="30" name="Graphic 106">
              <a:extLst>
                <a:ext uri="{FF2B5EF4-FFF2-40B4-BE49-F238E27FC236}">
                  <a16:creationId xmlns:a16="http://schemas.microsoft.com/office/drawing/2014/main" id="{3AA4410D-72C5-7C5F-4F63-80C0662D7131}"/>
                </a:ext>
              </a:extLst>
            </p:cNvPr>
            <p:cNvGrpSpPr/>
            <p:nvPr/>
          </p:nvGrpSpPr>
          <p:grpSpPr>
            <a:xfrm>
              <a:off x="2814460" y="2627404"/>
              <a:ext cx="2917041" cy="2917041"/>
              <a:chOff x="619234" y="3603226"/>
              <a:chExt cx="2409279" cy="2409279"/>
            </a:xfrm>
            <a:solidFill>
              <a:srgbClr val="0095DA"/>
            </a:solidFill>
          </p:grpSpPr>
          <p:sp>
            <p:nvSpPr>
              <p:cNvPr id="31" name="Freeform: Shape 107">
                <a:extLst>
                  <a:ext uri="{FF2B5EF4-FFF2-40B4-BE49-F238E27FC236}">
                    <a16:creationId xmlns:a16="http://schemas.microsoft.com/office/drawing/2014/main" id="{84035138-F460-9931-E74B-25C98E6D6096}"/>
                  </a:ext>
                </a:extLst>
              </p:cNvPr>
              <p:cNvSpPr/>
              <p:nvPr/>
            </p:nvSpPr>
            <p:spPr>
              <a:xfrm>
                <a:off x="990714" y="3603226"/>
                <a:ext cx="2037799" cy="2409279"/>
              </a:xfrm>
              <a:custGeom>
                <a:avLst/>
                <a:gdLst>
                  <a:gd name="connsiteX0" fmla="*/ 2037295 w 2037799"/>
                  <a:gd name="connsiteY0" fmla="*/ 1169903 h 2409279"/>
                  <a:gd name="connsiteX1" fmla="*/ 1955674 w 2037799"/>
                  <a:gd name="connsiteY1" fmla="*/ 1641387 h 2409279"/>
                  <a:gd name="connsiteX2" fmla="*/ 1707225 w 2037799"/>
                  <a:gd name="connsiteY2" fmla="*/ 2031566 h 2409279"/>
                  <a:gd name="connsiteX3" fmla="*/ 1329912 w 2037799"/>
                  <a:gd name="connsiteY3" fmla="*/ 2300578 h 2409279"/>
                  <a:gd name="connsiteX4" fmla="*/ 861592 w 2037799"/>
                  <a:gd name="connsiteY4" fmla="*/ 2408774 h 2409279"/>
                  <a:gd name="connsiteX5" fmla="*/ 16802 w 2037799"/>
                  <a:gd name="connsiteY5" fmla="*/ 2098213 h 2409279"/>
                  <a:gd name="connsiteX6" fmla="*/ 15853 w 2037799"/>
                  <a:gd name="connsiteY6" fmla="*/ 2083765 h 2409279"/>
                  <a:gd name="connsiteX7" fmla="*/ 30089 w 2037799"/>
                  <a:gd name="connsiteY7" fmla="*/ 2082816 h 2409279"/>
                  <a:gd name="connsiteX8" fmla="*/ 861065 w 2037799"/>
                  <a:gd name="connsiteY8" fmla="*/ 2388210 h 2409279"/>
                  <a:gd name="connsiteX9" fmla="*/ 1692778 w 2037799"/>
                  <a:gd name="connsiteY9" fmla="*/ 2017224 h 2409279"/>
                  <a:gd name="connsiteX10" fmla="*/ 2017154 w 2037799"/>
                  <a:gd name="connsiteY10" fmla="*/ 1170325 h 2409279"/>
                  <a:gd name="connsiteX11" fmla="*/ 1644586 w 2037799"/>
                  <a:gd name="connsiteY11" fmla="*/ 343463 h 2409279"/>
                  <a:gd name="connsiteX12" fmla="*/ 793047 w 2037799"/>
                  <a:gd name="connsiteY12" fmla="*/ 21091 h 2409279"/>
                  <a:gd name="connsiteX13" fmla="*/ 16907 w 2037799"/>
                  <a:gd name="connsiteY13" fmla="*/ 336292 h 2409279"/>
                  <a:gd name="connsiteX14" fmla="*/ 2671 w 2037799"/>
                  <a:gd name="connsiteY14" fmla="*/ 335765 h 2409279"/>
                  <a:gd name="connsiteX15" fmla="*/ 3199 w 2037799"/>
                  <a:gd name="connsiteY15" fmla="*/ 321212 h 2409279"/>
                  <a:gd name="connsiteX16" fmla="*/ 359632 w 2037799"/>
                  <a:gd name="connsiteY16" fmla="*/ 90901 h 2409279"/>
                  <a:gd name="connsiteX17" fmla="*/ 792414 w 2037799"/>
                  <a:gd name="connsiteY17" fmla="*/ 527 h 2409279"/>
                  <a:gd name="connsiteX18" fmla="*/ 1266112 w 2037799"/>
                  <a:gd name="connsiteY18" fmla="*/ 81621 h 2409279"/>
                  <a:gd name="connsiteX19" fmla="*/ 1658189 w 2037799"/>
                  <a:gd name="connsiteY19" fmla="*/ 328594 h 2409279"/>
                  <a:gd name="connsiteX20" fmla="*/ 1928572 w 2037799"/>
                  <a:gd name="connsiteY20" fmla="*/ 703903 h 2409279"/>
                  <a:gd name="connsiteX21" fmla="*/ 2037190 w 2037799"/>
                  <a:gd name="connsiteY21" fmla="*/ 1170009 h 2409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7799" h="2409279">
                    <a:moveTo>
                      <a:pt x="2037295" y="1169903"/>
                    </a:moveTo>
                    <a:cubicBezTo>
                      <a:pt x="2041935" y="1332513"/>
                      <a:pt x="2014517" y="1491115"/>
                      <a:pt x="1955674" y="1641387"/>
                    </a:cubicBezTo>
                    <a:cubicBezTo>
                      <a:pt x="1898835" y="1786491"/>
                      <a:pt x="1815210" y="1917781"/>
                      <a:pt x="1707225" y="2031566"/>
                    </a:cubicBezTo>
                    <a:cubicBezTo>
                      <a:pt x="1599241" y="2145350"/>
                      <a:pt x="1472274" y="2235830"/>
                      <a:pt x="1329912" y="2300578"/>
                    </a:cubicBezTo>
                    <a:cubicBezTo>
                      <a:pt x="1182593" y="2367647"/>
                      <a:pt x="1024940" y="2404028"/>
                      <a:pt x="861592" y="2408774"/>
                    </a:cubicBezTo>
                    <a:cubicBezTo>
                      <a:pt x="549871" y="2417737"/>
                      <a:pt x="249749" y="2307433"/>
                      <a:pt x="16802" y="2098213"/>
                    </a:cubicBezTo>
                    <a:cubicBezTo>
                      <a:pt x="12584" y="2094416"/>
                      <a:pt x="12268" y="2087984"/>
                      <a:pt x="15853" y="2083765"/>
                    </a:cubicBezTo>
                    <a:cubicBezTo>
                      <a:pt x="19544" y="2079547"/>
                      <a:pt x="25871" y="2079125"/>
                      <a:pt x="30089" y="2082816"/>
                    </a:cubicBezTo>
                    <a:cubicBezTo>
                      <a:pt x="259240" y="2288556"/>
                      <a:pt x="554405" y="2397068"/>
                      <a:pt x="861065" y="2388210"/>
                    </a:cubicBezTo>
                    <a:cubicBezTo>
                      <a:pt x="1179007" y="2379036"/>
                      <a:pt x="1474383" y="2247324"/>
                      <a:pt x="1692778" y="2017224"/>
                    </a:cubicBezTo>
                    <a:cubicBezTo>
                      <a:pt x="1911067" y="1787229"/>
                      <a:pt x="2026328" y="1486475"/>
                      <a:pt x="2017154" y="1170325"/>
                    </a:cubicBezTo>
                    <a:cubicBezTo>
                      <a:pt x="2008085" y="854175"/>
                      <a:pt x="1875740" y="560592"/>
                      <a:pt x="1644586" y="343463"/>
                    </a:cubicBezTo>
                    <a:cubicBezTo>
                      <a:pt x="1413431" y="126544"/>
                      <a:pt x="1110990" y="11916"/>
                      <a:pt x="793047" y="21091"/>
                    </a:cubicBezTo>
                    <a:cubicBezTo>
                      <a:pt x="495351" y="29632"/>
                      <a:pt x="226866" y="138672"/>
                      <a:pt x="16907" y="336292"/>
                    </a:cubicBezTo>
                    <a:cubicBezTo>
                      <a:pt x="12795" y="340194"/>
                      <a:pt x="6468" y="339877"/>
                      <a:pt x="2671" y="335765"/>
                    </a:cubicBezTo>
                    <a:cubicBezTo>
                      <a:pt x="-1125" y="331652"/>
                      <a:pt x="-809" y="325114"/>
                      <a:pt x="3199" y="321212"/>
                    </a:cubicBezTo>
                    <a:cubicBezTo>
                      <a:pt x="107809" y="222718"/>
                      <a:pt x="227815" y="145210"/>
                      <a:pt x="359632" y="90901"/>
                    </a:cubicBezTo>
                    <a:cubicBezTo>
                      <a:pt x="494718" y="35327"/>
                      <a:pt x="640350" y="4956"/>
                      <a:pt x="792414" y="527"/>
                    </a:cubicBezTo>
                    <a:cubicBezTo>
                      <a:pt x="955762" y="-4218"/>
                      <a:pt x="1115103" y="23094"/>
                      <a:pt x="1266112" y="81621"/>
                    </a:cubicBezTo>
                    <a:cubicBezTo>
                      <a:pt x="1411955" y="138144"/>
                      <a:pt x="1543877" y="221242"/>
                      <a:pt x="1658189" y="328594"/>
                    </a:cubicBezTo>
                    <a:cubicBezTo>
                      <a:pt x="1772501" y="435946"/>
                      <a:pt x="1863508" y="562279"/>
                      <a:pt x="1928572" y="703903"/>
                    </a:cubicBezTo>
                    <a:cubicBezTo>
                      <a:pt x="1995957" y="850590"/>
                      <a:pt x="2032550" y="1007399"/>
                      <a:pt x="2037190" y="1170009"/>
                    </a:cubicBezTo>
                  </a:path>
                </a:pathLst>
              </a:custGeom>
              <a:solidFill>
                <a:srgbClr val="0095DA"/>
              </a:solidFill>
              <a:ln w="10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PT Sans"/>
                  <a:ea typeface="+mn-ea"/>
                  <a:cs typeface="+mn-cs"/>
                </a:endParaRPr>
              </a:p>
            </p:txBody>
          </p:sp>
          <p:sp>
            <p:nvSpPr>
              <p:cNvPr id="32" name="Freeform: Shape 108">
                <a:extLst>
                  <a:ext uri="{FF2B5EF4-FFF2-40B4-BE49-F238E27FC236}">
                    <a16:creationId xmlns:a16="http://schemas.microsoft.com/office/drawing/2014/main" id="{07B24848-C055-B206-15E8-C43DD1FE70DC}"/>
                  </a:ext>
                </a:extLst>
              </p:cNvPr>
              <p:cNvSpPr/>
              <p:nvPr/>
            </p:nvSpPr>
            <p:spPr>
              <a:xfrm>
                <a:off x="619234" y="4183209"/>
                <a:ext cx="271545" cy="1354226"/>
              </a:xfrm>
              <a:custGeom>
                <a:avLst/>
                <a:gdLst>
                  <a:gd name="connsiteX0" fmla="*/ 27103 w 271545"/>
                  <a:gd name="connsiteY0" fmla="*/ 745149 h 1354226"/>
                  <a:gd name="connsiteX1" fmla="*/ 18140 w 271545"/>
                  <a:gd name="connsiteY1" fmla="*/ 755588 h 1354226"/>
                  <a:gd name="connsiteX2" fmla="*/ 7067 w 271545"/>
                  <a:gd name="connsiteY2" fmla="*/ 746519 h 1354226"/>
                  <a:gd name="connsiteX3" fmla="*/ 213 w 271545"/>
                  <a:gd name="connsiteY3" fmla="*/ 647920 h 1354226"/>
                  <a:gd name="connsiteX4" fmla="*/ 2 w 271545"/>
                  <a:gd name="connsiteY4" fmla="*/ 636426 h 1354226"/>
                  <a:gd name="connsiteX5" fmla="*/ 9809 w 271545"/>
                  <a:gd name="connsiteY5" fmla="*/ 625986 h 1354226"/>
                  <a:gd name="connsiteX6" fmla="*/ 20038 w 271545"/>
                  <a:gd name="connsiteY6" fmla="*/ 636004 h 1354226"/>
                  <a:gd name="connsiteX7" fmla="*/ 20038 w 271545"/>
                  <a:gd name="connsiteY7" fmla="*/ 636004 h 1354226"/>
                  <a:gd name="connsiteX8" fmla="*/ 20354 w 271545"/>
                  <a:gd name="connsiteY8" fmla="*/ 647393 h 1354226"/>
                  <a:gd name="connsiteX9" fmla="*/ 27103 w 271545"/>
                  <a:gd name="connsiteY9" fmla="*/ 744305 h 1354226"/>
                  <a:gd name="connsiteX10" fmla="*/ 27103 w 271545"/>
                  <a:gd name="connsiteY10" fmla="*/ 745149 h 1354226"/>
                  <a:gd name="connsiteX11" fmla="*/ 35540 w 271545"/>
                  <a:gd name="connsiteY11" fmla="*/ 418031 h 1354226"/>
                  <a:gd name="connsiteX12" fmla="*/ 35434 w 271545"/>
                  <a:gd name="connsiteY12" fmla="*/ 420035 h 1354226"/>
                  <a:gd name="connsiteX13" fmla="*/ 22780 w 271545"/>
                  <a:gd name="connsiteY13" fmla="*/ 527703 h 1354226"/>
                  <a:gd name="connsiteX14" fmla="*/ 12024 w 271545"/>
                  <a:gd name="connsiteY14" fmla="*/ 537194 h 1354226"/>
                  <a:gd name="connsiteX15" fmla="*/ 2744 w 271545"/>
                  <a:gd name="connsiteY15" fmla="*/ 526227 h 1354226"/>
                  <a:gd name="connsiteX16" fmla="*/ 15609 w 271545"/>
                  <a:gd name="connsiteY16" fmla="*/ 416660 h 1354226"/>
                  <a:gd name="connsiteX17" fmla="*/ 27209 w 271545"/>
                  <a:gd name="connsiteY17" fmla="*/ 408224 h 1354226"/>
                  <a:gd name="connsiteX18" fmla="*/ 35645 w 271545"/>
                  <a:gd name="connsiteY18" fmla="*/ 418031 h 1354226"/>
                  <a:gd name="connsiteX19" fmla="*/ 71289 w 271545"/>
                  <a:gd name="connsiteY19" fmla="*/ 959009 h 1354226"/>
                  <a:gd name="connsiteX20" fmla="*/ 64223 w 271545"/>
                  <a:gd name="connsiteY20" fmla="*/ 969027 h 1354226"/>
                  <a:gd name="connsiteX21" fmla="*/ 51674 w 271545"/>
                  <a:gd name="connsiteY21" fmla="*/ 962278 h 1354226"/>
                  <a:gd name="connsiteX22" fmla="*/ 24467 w 271545"/>
                  <a:gd name="connsiteY22" fmla="*/ 855453 h 1354226"/>
                  <a:gd name="connsiteX23" fmla="*/ 32271 w 271545"/>
                  <a:gd name="connsiteY23" fmla="*/ 843326 h 1354226"/>
                  <a:gd name="connsiteX24" fmla="*/ 44187 w 271545"/>
                  <a:gd name="connsiteY24" fmla="*/ 851235 h 1354226"/>
                  <a:gd name="connsiteX25" fmla="*/ 70972 w 271545"/>
                  <a:gd name="connsiteY25" fmla="*/ 956161 h 1354226"/>
                  <a:gd name="connsiteX26" fmla="*/ 71394 w 271545"/>
                  <a:gd name="connsiteY26" fmla="*/ 958903 h 1354226"/>
                  <a:gd name="connsiteX27" fmla="*/ 90797 w 271545"/>
                  <a:gd name="connsiteY27" fmla="*/ 206807 h 1354226"/>
                  <a:gd name="connsiteX28" fmla="*/ 90165 w 271545"/>
                  <a:gd name="connsiteY28" fmla="*/ 210604 h 1354226"/>
                  <a:gd name="connsiteX29" fmla="*/ 58107 w 271545"/>
                  <a:gd name="connsiteY29" fmla="*/ 313948 h 1354226"/>
                  <a:gd name="connsiteX30" fmla="*/ 45769 w 271545"/>
                  <a:gd name="connsiteY30" fmla="*/ 321225 h 1354226"/>
                  <a:gd name="connsiteX31" fmla="*/ 38598 w 271545"/>
                  <a:gd name="connsiteY31" fmla="*/ 308676 h 1354226"/>
                  <a:gd name="connsiteX32" fmla="*/ 71289 w 271545"/>
                  <a:gd name="connsiteY32" fmla="*/ 203538 h 1354226"/>
                  <a:gd name="connsiteX33" fmla="*/ 84259 w 271545"/>
                  <a:gd name="connsiteY33" fmla="*/ 197527 h 1354226"/>
                  <a:gd name="connsiteX34" fmla="*/ 90797 w 271545"/>
                  <a:gd name="connsiteY34" fmla="*/ 206913 h 1354226"/>
                  <a:gd name="connsiteX35" fmla="*/ 153964 w 271545"/>
                  <a:gd name="connsiteY35" fmla="*/ 1160742 h 1354226"/>
                  <a:gd name="connsiteX36" fmla="*/ 148586 w 271545"/>
                  <a:gd name="connsiteY36" fmla="*/ 1170127 h 1354226"/>
                  <a:gd name="connsiteX37" fmla="*/ 134983 w 271545"/>
                  <a:gd name="connsiteY37" fmla="*/ 1165803 h 1354226"/>
                  <a:gd name="connsiteX38" fmla="*/ 88688 w 271545"/>
                  <a:gd name="connsiteY38" fmla="*/ 1066044 h 1354226"/>
                  <a:gd name="connsiteX39" fmla="*/ 94067 w 271545"/>
                  <a:gd name="connsiteY39" fmla="*/ 1052652 h 1354226"/>
                  <a:gd name="connsiteX40" fmla="*/ 107248 w 271545"/>
                  <a:gd name="connsiteY40" fmla="*/ 1058135 h 1354226"/>
                  <a:gd name="connsiteX41" fmla="*/ 152804 w 271545"/>
                  <a:gd name="connsiteY41" fmla="*/ 1156207 h 1354226"/>
                  <a:gd name="connsiteX42" fmla="*/ 153964 w 271545"/>
                  <a:gd name="connsiteY42" fmla="*/ 1160742 h 1354226"/>
                  <a:gd name="connsiteX43" fmla="*/ 183386 w 271545"/>
                  <a:gd name="connsiteY43" fmla="*/ 9925 h 1354226"/>
                  <a:gd name="connsiteX44" fmla="*/ 182015 w 271545"/>
                  <a:gd name="connsiteY44" fmla="*/ 15514 h 1354226"/>
                  <a:gd name="connsiteX45" fmla="*/ 131608 w 271545"/>
                  <a:gd name="connsiteY45" fmla="*/ 110950 h 1354226"/>
                  <a:gd name="connsiteX46" fmla="*/ 118215 w 271545"/>
                  <a:gd name="connsiteY46" fmla="*/ 115801 h 1354226"/>
                  <a:gd name="connsiteX47" fmla="*/ 113470 w 271545"/>
                  <a:gd name="connsiteY47" fmla="*/ 102092 h 1354226"/>
                  <a:gd name="connsiteX48" fmla="*/ 164721 w 271545"/>
                  <a:gd name="connsiteY48" fmla="*/ 4969 h 1354226"/>
                  <a:gd name="connsiteX49" fmla="*/ 178535 w 271545"/>
                  <a:gd name="connsiteY49" fmla="*/ 1489 h 1354226"/>
                  <a:gd name="connsiteX50" fmla="*/ 183386 w 271545"/>
                  <a:gd name="connsiteY50" fmla="*/ 10031 h 1354226"/>
                  <a:gd name="connsiteX51" fmla="*/ 271545 w 271545"/>
                  <a:gd name="connsiteY51" fmla="*/ 1343704 h 1354226"/>
                  <a:gd name="connsiteX52" fmla="*/ 267749 w 271545"/>
                  <a:gd name="connsiteY52" fmla="*/ 1352035 h 1354226"/>
                  <a:gd name="connsiteX53" fmla="*/ 253618 w 271545"/>
                  <a:gd name="connsiteY53" fmla="*/ 1350347 h 1354226"/>
                  <a:gd name="connsiteX54" fmla="*/ 190135 w 271545"/>
                  <a:gd name="connsiteY54" fmla="*/ 1260923 h 1354226"/>
                  <a:gd name="connsiteX55" fmla="*/ 192982 w 271545"/>
                  <a:gd name="connsiteY55" fmla="*/ 1246687 h 1354226"/>
                  <a:gd name="connsiteX56" fmla="*/ 206902 w 271545"/>
                  <a:gd name="connsiteY56" fmla="*/ 1249639 h 1354226"/>
                  <a:gd name="connsiteX57" fmla="*/ 269331 w 271545"/>
                  <a:gd name="connsiteY57" fmla="*/ 1337588 h 1354226"/>
                  <a:gd name="connsiteX58" fmla="*/ 271545 w 271545"/>
                  <a:gd name="connsiteY58" fmla="*/ 1343704 h 1354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71545" h="1354226">
                    <a:moveTo>
                      <a:pt x="27103" y="745149"/>
                    </a:moveTo>
                    <a:cubicBezTo>
                      <a:pt x="27209" y="750421"/>
                      <a:pt x="23413" y="755061"/>
                      <a:pt x="18140" y="755588"/>
                    </a:cubicBezTo>
                    <a:cubicBezTo>
                      <a:pt x="12656" y="756221"/>
                      <a:pt x="7595" y="752214"/>
                      <a:pt x="7067" y="746519"/>
                    </a:cubicBezTo>
                    <a:cubicBezTo>
                      <a:pt x="3482" y="713934"/>
                      <a:pt x="1162" y="680716"/>
                      <a:pt x="213" y="647920"/>
                    </a:cubicBezTo>
                    <a:cubicBezTo>
                      <a:pt x="107" y="644124"/>
                      <a:pt x="2" y="640328"/>
                      <a:pt x="2" y="636426"/>
                    </a:cubicBezTo>
                    <a:cubicBezTo>
                      <a:pt x="-104" y="630731"/>
                      <a:pt x="4325" y="626091"/>
                      <a:pt x="9809" y="625986"/>
                    </a:cubicBezTo>
                    <a:cubicBezTo>
                      <a:pt x="15293" y="625880"/>
                      <a:pt x="19933" y="630310"/>
                      <a:pt x="20038" y="636004"/>
                    </a:cubicBezTo>
                    <a:lnTo>
                      <a:pt x="20038" y="636004"/>
                    </a:lnTo>
                    <a:cubicBezTo>
                      <a:pt x="20038" y="639906"/>
                      <a:pt x="20249" y="643597"/>
                      <a:pt x="20354" y="647393"/>
                    </a:cubicBezTo>
                    <a:cubicBezTo>
                      <a:pt x="21303" y="679662"/>
                      <a:pt x="23518" y="712352"/>
                      <a:pt x="27103" y="744305"/>
                    </a:cubicBezTo>
                    <a:cubicBezTo>
                      <a:pt x="27103" y="744621"/>
                      <a:pt x="27103" y="744938"/>
                      <a:pt x="27103" y="745149"/>
                    </a:cubicBezTo>
                    <a:moveTo>
                      <a:pt x="35540" y="418031"/>
                    </a:moveTo>
                    <a:cubicBezTo>
                      <a:pt x="35540" y="418664"/>
                      <a:pt x="35540" y="419402"/>
                      <a:pt x="35434" y="420035"/>
                    </a:cubicBezTo>
                    <a:cubicBezTo>
                      <a:pt x="29634" y="455467"/>
                      <a:pt x="25416" y="491638"/>
                      <a:pt x="22780" y="527703"/>
                    </a:cubicBezTo>
                    <a:cubicBezTo>
                      <a:pt x="22358" y="533398"/>
                      <a:pt x="17507" y="537616"/>
                      <a:pt x="12024" y="537194"/>
                    </a:cubicBezTo>
                    <a:cubicBezTo>
                      <a:pt x="6435" y="536772"/>
                      <a:pt x="2322" y="531816"/>
                      <a:pt x="2744" y="526227"/>
                    </a:cubicBezTo>
                    <a:cubicBezTo>
                      <a:pt x="5380" y="489634"/>
                      <a:pt x="9704" y="452831"/>
                      <a:pt x="15609" y="416660"/>
                    </a:cubicBezTo>
                    <a:cubicBezTo>
                      <a:pt x="16558" y="411071"/>
                      <a:pt x="21725" y="407275"/>
                      <a:pt x="27209" y="408224"/>
                    </a:cubicBezTo>
                    <a:cubicBezTo>
                      <a:pt x="32060" y="409068"/>
                      <a:pt x="35434" y="413286"/>
                      <a:pt x="35645" y="418031"/>
                    </a:cubicBezTo>
                    <a:moveTo>
                      <a:pt x="71289" y="959009"/>
                    </a:moveTo>
                    <a:cubicBezTo>
                      <a:pt x="71394" y="963543"/>
                      <a:pt x="68652" y="967656"/>
                      <a:pt x="64223" y="969027"/>
                    </a:cubicBezTo>
                    <a:cubicBezTo>
                      <a:pt x="58950" y="970714"/>
                      <a:pt x="53256" y="967656"/>
                      <a:pt x="51674" y="962278"/>
                    </a:cubicBezTo>
                    <a:cubicBezTo>
                      <a:pt x="41023" y="927267"/>
                      <a:pt x="31849" y="891307"/>
                      <a:pt x="24467" y="855453"/>
                    </a:cubicBezTo>
                    <a:cubicBezTo>
                      <a:pt x="23307" y="849970"/>
                      <a:pt x="26787" y="844486"/>
                      <a:pt x="32271" y="843326"/>
                    </a:cubicBezTo>
                    <a:cubicBezTo>
                      <a:pt x="37754" y="842166"/>
                      <a:pt x="43027" y="845751"/>
                      <a:pt x="44187" y="851235"/>
                    </a:cubicBezTo>
                    <a:cubicBezTo>
                      <a:pt x="51463" y="886457"/>
                      <a:pt x="60427" y="921783"/>
                      <a:pt x="70972" y="956161"/>
                    </a:cubicBezTo>
                    <a:cubicBezTo>
                      <a:pt x="71289" y="957111"/>
                      <a:pt x="71394" y="958060"/>
                      <a:pt x="71394" y="958903"/>
                    </a:cubicBezTo>
                    <a:moveTo>
                      <a:pt x="90797" y="206807"/>
                    </a:moveTo>
                    <a:cubicBezTo>
                      <a:pt x="90797" y="208073"/>
                      <a:pt x="90587" y="209338"/>
                      <a:pt x="90165" y="210604"/>
                    </a:cubicBezTo>
                    <a:cubicBezTo>
                      <a:pt x="77932" y="244349"/>
                      <a:pt x="67176" y="279149"/>
                      <a:pt x="58107" y="313948"/>
                    </a:cubicBezTo>
                    <a:cubicBezTo>
                      <a:pt x="56736" y="319432"/>
                      <a:pt x="51147" y="322701"/>
                      <a:pt x="45769" y="321225"/>
                    </a:cubicBezTo>
                    <a:cubicBezTo>
                      <a:pt x="40391" y="319748"/>
                      <a:pt x="37227" y="314159"/>
                      <a:pt x="38598" y="308676"/>
                    </a:cubicBezTo>
                    <a:cubicBezTo>
                      <a:pt x="47772" y="273243"/>
                      <a:pt x="58845" y="237916"/>
                      <a:pt x="71289" y="203538"/>
                    </a:cubicBezTo>
                    <a:cubicBezTo>
                      <a:pt x="73187" y="198266"/>
                      <a:pt x="78987" y="195524"/>
                      <a:pt x="84259" y="197527"/>
                    </a:cubicBezTo>
                    <a:cubicBezTo>
                      <a:pt x="88267" y="199004"/>
                      <a:pt x="90692" y="202800"/>
                      <a:pt x="90797" y="206913"/>
                    </a:cubicBezTo>
                    <a:moveTo>
                      <a:pt x="153964" y="1160742"/>
                    </a:moveTo>
                    <a:cubicBezTo>
                      <a:pt x="154070" y="1164538"/>
                      <a:pt x="152066" y="1168229"/>
                      <a:pt x="148586" y="1170127"/>
                    </a:cubicBezTo>
                    <a:cubicBezTo>
                      <a:pt x="143735" y="1172763"/>
                      <a:pt x="137619" y="1170865"/>
                      <a:pt x="134983" y="1165803"/>
                    </a:cubicBezTo>
                    <a:cubicBezTo>
                      <a:pt x="118110" y="1133429"/>
                      <a:pt x="102503" y="1099789"/>
                      <a:pt x="88688" y="1066044"/>
                    </a:cubicBezTo>
                    <a:cubicBezTo>
                      <a:pt x="86579" y="1060772"/>
                      <a:pt x="89005" y="1054761"/>
                      <a:pt x="94067" y="1052652"/>
                    </a:cubicBezTo>
                    <a:cubicBezTo>
                      <a:pt x="99128" y="1050543"/>
                      <a:pt x="105139" y="1052968"/>
                      <a:pt x="107248" y="1058135"/>
                    </a:cubicBezTo>
                    <a:cubicBezTo>
                      <a:pt x="120852" y="1091353"/>
                      <a:pt x="136143" y="1124360"/>
                      <a:pt x="152804" y="1156207"/>
                    </a:cubicBezTo>
                    <a:cubicBezTo>
                      <a:pt x="153542" y="1157684"/>
                      <a:pt x="153964" y="1159160"/>
                      <a:pt x="153964" y="1160742"/>
                    </a:cubicBezTo>
                    <a:moveTo>
                      <a:pt x="183386" y="9925"/>
                    </a:moveTo>
                    <a:cubicBezTo>
                      <a:pt x="183386" y="11823"/>
                      <a:pt x="182964" y="13722"/>
                      <a:pt x="182015" y="15514"/>
                    </a:cubicBezTo>
                    <a:cubicBezTo>
                      <a:pt x="163877" y="46412"/>
                      <a:pt x="146899" y="78576"/>
                      <a:pt x="131608" y="110950"/>
                    </a:cubicBezTo>
                    <a:cubicBezTo>
                      <a:pt x="129183" y="116012"/>
                      <a:pt x="123172" y="118226"/>
                      <a:pt x="118215" y="115801"/>
                    </a:cubicBezTo>
                    <a:cubicBezTo>
                      <a:pt x="113154" y="113375"/>
                      <a:pt x="111045" y="107259"/>
                      <a:pt x="113470" y="102092"/>
                    </a:cubicBezTo>
                    <a:cubicBezTo>
                      <a:pt x="128972" y="69085"/>
                      <a:pt x="146266" y="36394"/>
                      <a:pt x="164721" y="4969"/>
                    </a:cubicBezTo>
                    <a:cubicBezTo>
                      <a:pt x="167568" y="118"/>
                      <a:pt x="173790" y="-1464"/>
                      <a:pt x="178535" y="1489"/>
                    </a:cubicBezTo>
                    <a:cubicBezTo>
                      <a:pt x="181593" y="3387"/>
                      <a:pt x="183280" y="6656"/>
                      <a:pt x="183386" y="10031"/>
                    </a:cubicBezTo>
                    <a:moveTo>
                      <a:pt x="271545" y="1343704"/>
                    </a:moveTo>
                    <a:cubicBezTo>
                      <a:pt x="271545" y="1346868"/>
                      <a:pt x="270280" y="1349926"/>
                      <a:pt x="267749" y="1352035"/>
                    </a:cubicBezTo>
                    <a:cubicBezTo>
                      <a:pt x="263425" y="1355515"/>
                      <a:pt x="257098" y="1354777"/>
                      <a:pt x="253618" y="1350347"/>
                    </a:cubicBezTo>
                    <a:cubicBezTo>
                      <a:pt x="231156" y="1321664"/>
                      <a:pt x="209855" y="1291504"/>
                      <a:pt x="190135" y="1260923"/>
                    </a:cubicBezTo>
                    <a:cubicBezTo>
                      <a:pt x="187077" y="1256177"/>
                      <a:pt x="188342" y="1249850"/>
                      <a:pt x="192982" y="1246687"/>
                    </a:cubicBezTo>
                    <a:cubicBezTo>
                      <a:pt x="197622" y="1243523"/>
                      <a:pt x="203844" y="1244894"/>
                      <a:pt x="206902" y="1249639"/>
                    </a:cubicBezTo>
                    <a:cubicBezTo>
                      <a:pt x="226306" y="1279693"/>
                      <a:pt x="247291" y="1309326"/>
                      <a:pt x="269331" y="1337588"/>
                    </a:cubicBezTo>
                    <a:cubicBezTo>
                      <a:pt x="270702" y="1339380"/>
                      <a:pt x="271440" y="1341489"/>
                      <a:pt x="271545" y="1343704"/>
                    </a:cubicBezTo>
                  </a:path>
                </a:pathLst>
              </a:custGeom>
              <a:solidFill>
                <a:srgbClr val="0095DA"/>
              </a:solidFill>
              <a:ln w="1054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PT Sans"/>
                  <a:ea typeface="+mn-ea"/>
                  <a:cs typeface="+mn-cs"/>
                </a:endParaRPr>
              </a:p>
            </p:txBody>
          </p:sp>
        </p:grpSp>
      </p:grpSp>
      <p:grpSp>
        <p:nvGrpSpPr>
          <p:cNvPr id="33" name="Group 32">
            <a:extLst>
              <a:ext uri="{FF2B5EF4-FFF2-40B4-BE49-F238E27FC236}">
                <a16:creationId xmlns:a16="http://schemas.microsoft.com/office/drawing/2014/main" id="{B049F2E9-5C62-0358-9093-25E96A60ADE4}"/>
              </a:ext>
            </a:extLst>
          </p:cNvPr>
          <p:cNvGrpSpPr/>
          <p:nvPr/>
        </p:nvGrpSpPr>
        <p:grpSpPr>
          <a:xfrm>
            <a:off x="10394653" y="3072090"/>
            <a:ext cx="772491" cy="772491"/>
            <a:chOff x="6630781" y="5427810"/>
            <a:chExt cx="419100" cy="419100"/>
          </a:xfrm>
        </p:grpSpPr>
        <p:sp>
          <p:nvSpPr>
            <p:cNvPr id="34" name="Freeform: Shape 54">
              <a:extLst>
                <a:ext uri="{FF2B5EF4-FFF2-40B4-BE49-F238E27FC236}">
                  <a16:creationId xmlns:a16="http://schemas.microsoft.com/office/drawing/2014/main" id="{EBC93705-E307-AC75-2D28-A66C3D7D1594}"/>
                </a:ext>
              </a:extLst>
            </p:cNvPr>
            <p:cNvSpPr/>
            <p:nvPr/>
          </p:nvSpPr>
          <p:spPr>
            <a:xfrm>
              <a:off x="6954631" y="5494485"/>
              <a:ext cx="95250" cy="47625"/>
            </a:xfrm>
            <a:custGeom>
              <a:avLst/>
              <a:gdLst>
                <a:gd name="connsiteX0" fmla="*/ 95200 w 95250"/>
                <a:gd name="connsiteY0" fmla="*/ 47577 h 47625"/>
                <a:gd name="connsiteX1" fmla="*/ 95200 w 95250"/>
                <a:gd name="connsiteY1" fmla="*/ 19002 h 47625"/>
                <a:gd name="connsiteX2" fmla="*/ 47575 w 95250"/>
                <a:gd name="connsiteY2" fmla="*/ -48 h 47625"/>
                <a:gd name="connsiteX3" fmla="*/ -50 w 95250"/>
                <a:gd name="connsiteY3" fmla="*/ 19002 h 47625"/>
                <a:gd name="connsiteX4" fmla="*/ -50 w 95250"/>
                <a:gd name="connsiteY4" fmla="*/ 47577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47625">
                  <a:moveTo>
                    <a:pt x="95200" y="47577"/>
                  </a:moveTo>
                  <a:lnTo>
                    <a:pt x="95200" y="19002"/>
                  </a:lnTo>
                  <a:cubicBezTo>
                    <a:pt x="95200" y="12335"/>
                    <a:pt x="69483" y="-48"/>
                    <a:pt x="47575" y="-48"/>
                  </a:cubicBezTo>
                  <a:cubicBezTo>
                    <a:pt x="25668" y="-48"/>
                    <a:pt x="-50" y="12335"/>
                    <a:pt x="-50" y="19002"/>
                  </a:cubicBezTo>
                  <a:lnTo>
                    <a:pt x="-50" y="47577"/>
                  </a:lnTo>
                </a:path>
              </a:pathLst>
            </a:custGeom>
            <a:noFill/>
            <a:ln w="19050" cap="flat">
              <a:solidFill>
                <a:schemeClr val="accent4">
                  <a:lumMod val="20000"/>
                  <a:lumOff val="80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prstClr val="black"/>
                </a:solidFill>
                <a:effectLst/>
                <a:uLnTx/>
                <a:uFillTx/>
                <a:latin typeface="PT Sans"/>
                <a:ea typeface="+mn-ea"/>
                <a:cs typeface="+mn-cs"/>
              </a:endParaRPr>
            </a:p>
          </p:txBody>
        </p:sp>
        <p:sp>
          <p:nvSpPr>
            <p:cNvPr id="35" name="Freeform: Shape 55">
              <a:extLst>
                <a:ext uri="{FF2B5EF4-FFF2-40B4-BE49-F238E27FC236}">
                  <a16:creationId xmlns:a16="http://schemas.microsoft.com/office/drawing/2014/main" id="{79B6CB68-9610-5ECD-264F-B0DD65D49D3A}"/>
                </a:ext>
              </a:extLst>
            </p:cNvPr>
            <p:cNvSpPr/>
            <p:nvPr/>
          </p:nvSpPr>
          <p:spPr>
            <a:xfrm>
              <a:off x="6973681" y="5427810"/>
              <a:ext cx="57150" cy="66675"/>
            </a:xfrm>
            <a:custGeom>
              <a:avLst/>
              <a:gdLst>
                <a:gd name="connsiteX0" fmla="*/ -50 w 57150"/>
                <a:gd name="connsiteY0" fmla="*/ 28527 h 66675"/>
                <a:gd name="connsiteX1" fmla="*/ 28525 w 57150"/>
                <a:gd name="connsiteY1" fmla="*/ -48 h 66675"/>
                <a:gd name="connsiteX2" fmla="*/ 57100 w 57150"/>
                <a:gd name="connsiteY2" fmla="*/ 28527 h 66675"/>
                <a:gd name="connsiteX3" fmla="*/ 57100 w 57150"/>
                <a:gd name="connsiteY3" fmla="*/ 38052 h 66675"/>
                <a:gd name="connsiteX4" fmla="*/ 28525 w 57150"/>
                <a:gd name="connsiteY4" fmla="*/ 66627 h 66675"/>
                <a:gd name="connsiteX5" fmla="*/ -50 w 57150"/>
                <a:gd name="connsiteY5" fmla="*/ 3805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66675">
                  <a:moveTo>
                    <a:pt x="-50" y="28527"/>
                  </a:moveTo>
                  <a:cubicBezTo>
                    <a:pt x="-50" y="12744"/>
                    <a:pt x="12742" y="-48"/>
                    <a:pt x="28525" y="-48"/>
                  </a:cubicBezTo>
                  <a:cubicBezTo>
                    <a:pt x="44308" y="-48"/>
                    <a:pt x="57100" y="12744"/>
                    <a:pt x="57100" y="28527"/>
                  </a:cubicBezTo>
                  <a:lnTo>
                    <a:pt x="57100" y="38052"/>
                  </a:lnTo>
                  <a:cubicBezTo>
                    <a:pt x="57100" y="53835"/>
                    <a:pt x="44308" y="66627"/>
                    <a:pt x="28525" y="66627"/>
                  </a:cubicBezTo>
                  <a:cubicBezTo>
                    <a:pt x="12742" y="66627"/>
                    <a:pt x="-50" y="53835"/>
                    <a:pt x="-50" y="38052"/>
                  </a:cubicBezTo>
                  <a:close/>
                </a:path>
              </a:pathLst>
            </a:custGeom>
            <a:noFill/>
            <a:ln w="19050" cap="flat">
              <a:solidFill>
                <a:schemeClr val="accent4">
                  <a:lumMod val="20000"/>
                  <a:lumOff val="80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prstClr val="black"/>
                </a:solidFill>
                <a:effectLst/>
                <a:uLnTx/>
                <a:uFillTx/>
                <a:latin typeface="PT Sans"/>
                <a:ea typeface="+mn-ea"/>
                <a:cs typeface="+mn-cs"/>
              </a:endParaRPr>
            </a:p>
          </p:txBody>
        </p:sp>
        <p:sp>
          <p:nvSpPr>
            <p:cNvPr id="36" name="Freeform: Shape 56">
              <a:extLst>
                <a:ext uri="{FF2B5EF4-FFF2-40B4-BE49-F238E27FC236}">
                  <a16:creationId xmlns:a16="http://schemas.microsoft.com/office/drawing/2014/main" id="{137A7E8D-AE18-0398-E9D0-0B9553178A55}"/>
                </a:ext>
              </a:extLst>
            </p:cNvPr>
            <p:cNvSpPr/>
            <p:nvPr/>
          </p:nvSpPr>
          <p:spPr>
            <a:xfrm>
              <a:off x="6954631" y="5799285"/>
              <a:ext cx="95250" cy="47625"/>
            </a:xfrm>
            <a:custGeom>
              <a:avLst/>
              <a:gdLst>
                <a:gd name="connsiteX0" fmla="*/ 95200 w 95250"/>
                <a:gd name="connsiteY0" fmla="*/ 47577 h 47625"/>
                <a:gd name="connsiteX1" fmla="*/ 95200 w 95250"/>
                <a:gd name="connsiteY1" fmla="*/ 19002 h 47625"/>
                <a:gd name="connsiteX2" fmla="*/ 47575 w 95250"/>
                <a:gd name="connsiteY2" fmla="*/ -48 h 47625"/>
                <a:gd name="connsiteX3" fmla="*/ -50 w 95250"/>
                <a:gd name="connsiteY3" fmla="*/ 19002 h 47625"/>
                <a:gd name="connsiteX4" fmla="*/ -50 w 95250"/>
                <a:gd name="connsiteY4" fmla="*/ 47577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47625">
                  <a:moveTo>
                    <a:pt x="95200" y="47577"/>
                  </a:moveTo>
                  <a:lnTo>
                    <a:pt x="95200" y="19002"/>
                  </a:lnTo>
                  <a:cubicBezTo>
                    <a:pt x="95200" y="12335"/>
                    <a:pt x="69483" y="-48"/>
                    <a:pt x="47575" y="-48"/>
                  </a:cubicBezTo>
                  <a:cubicBezTo>
                    <a:pt x="25668" y="-48"/>
                    <a:pt x="-50" y="12335"/>
                    <a:pt x="-50" y="19002"/>
                  </a:cubicBezTo>
                  <a:lnTo>
                    <a:pt x="-50" y="47577"/>
                  </a:lnTo>
                </a:path>
              </a:pathLst>
            </a:custGeom>
            <a:noFill/>
            <a:ln w="19050" cap="flat">
              <a:solidFill>
                <a:schemeClr val="accent4">
                  <a:lumMod val="20000"/>
                  <a:lumOff val="80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prstClr val="black"/>
                </a:solidFill>
                <a:effectLst/>
                <a:uLnTx/>
                <a:uFillTx/>
                <a:latin typeface="PT Sans"/>
                <a:ea typeface="+mn-ea"/>
                <a:cs typeface="+mn-cs"/>
              </a:endParaRPr>
            </a:p>
          </p:txBody>
        </p:sp>
        <p:sp>
          <p:nvSpPr>
            <p:cNvPr id="37" name="Freeform: Shape 57">
              <a:extLst>
                <a:ext uri="{FF2B5EF4-FFF2-40B4-BE49-F238E27FC236}">
                  <a16:creationId xmlns:a16="http://schemas.microsoft.com/office/drawing/2014/main" id="{A9D40661-2F04-35B2-7AF8-B11350CBB707}"/>
                </a:ext>
              </a:extLst>
            </p:cNvPr>
            <p:cNvSpPr/>
            <p:nvPr/>
          </p:nvSpPr>
          <p:spPr>
            <a:xfrm>
              <a:off x="6973681" y="5732610"/>
              <a:ext cx="57150" cy="66675"/>
            </a:xfrm>
            <a:custGeom>
              <a:avLst/>
              <a:gdLst>
                <a:gd name="connsiteX0" fmla="*/ -50 w 57150"/>
                <a:gd name="connsiteY0" fmla="*/ 28527 h 66675"/>
                <a:gd name="connsiteX1" fmla="*/ 28525 w 57150"/>
                <a:gd name="connsiteY1" fmla="*/ -48 h 66675"/>
                <a:gd name="connsiteX2" fmla="*/ 57100 w 57150"/>
                <a:gd name="connsiteY2" fmla="*/ 28527 h 66675"/>
                <a:gd name="connsiteX3" fmla="*/ 57100 w 57150"/>
                <a:gd name="connsiteY3" fmla="*/ 38052 h 66675"/>
                <a:gd name="connsiteX4" fmla="*/ 28525 w 57150"/>
                <a:gd name="connsiteY4" fmla="*/ 66627 h 66675"/>
                <a:gd name="connsiteX5" fmla="*/ -50 w 57150"/>
                <a:gd name="connsiteY5" fmla="*/ 3805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66675">
                  <a:moveTo>
                    <a:pt x="-50" y="28527"/>
                  </a:moveTo>
                  <a:cubicBezTo>
                    <a:pt x="-50" y="12744"/>
                    <a:pt x="12742" y="-48"/>
                    <a:pt x="28525" y="-48"/>
                  </a:cubicBezTo>
                  <a:cubicBezTo>
                    <a:pt x="44308" y="-48"/>
                    <a:pt x="57100" y="12744"/>
                    <a:pt x="57100" y="28527"/>
                  </a:cubicBezTo>
                  <a:lnTo>
                    <a:pt x="57100" y="38052"/>
                  </a:lnTo>
                  <a:cubicBezTo>
                    <a:pt x="57100" y="53835"/>
                    <a:pt x="44308" y="66627"/>
                    <a:pt x="28525" y="66627"/>
                  </a:cubicBezTo>
                  <a:cubicBezTo>
                    <a:pt x="12742" y="66627"/>
                    <a:pt x="-50" y="53835"/>
                    <a:pt x="-50" y="38052"/>
                  </a:cubicBezTo>
                  <a:close/>
                </a:path>
              </a:pathLst>
            </a:custGeom>
            <a:noFill/>
            <a:ln w="19050" cap="flat">
              <a:solidFill>
                <a:schemeClr val="accent4">
                  <a:lumMod val="20000"/>
                  <a:lumOff val="80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prstClr val="black"/>
                </a:solidFill>
                <a:effectLst/>
                <a:uLnTx/>
                <a:uFillTx/>
                <a:latin typeface="PT Sans"/>
                <a:ea typeface="+mn-ea"/>
                <a:cs typeface="+mn-cs"/>
              </a:endParaRPr>
            </a:p>
          </p:txBody>
        </p:sp>
        <p:sp>
          <p:nvSpPr>
            <p:cNvPr id="38" name="Freeform: Shape 58">
              <a:extLst>
                <a:ext uri="{FF2B5EF4-FFF2-40B4-BE49-F238E27FC236}">
                  <a16:creationId xmlns:a16="http://schemas.microsoft.com/office/drawing/2014/main" id="{28A2B031-0686-BD60-712A-0FDA62ACD842}"/>
                </a:ext>
              </a:extLst>
            </p:cNvPr>
            <p:cNvSpPr/>
            <p:nvPr/>
          </p:nvSpPr>
          <p:spPr>
            <a:xfrm>
              <a:off x="6716981" y="5523060"/>
              <a:ext cx="247651" cy="247650"/>
            </a:xfrm>
            <a:custGeom>
              <a:avLst/>
              <a:gdLst>
                <a:gd name="connsiteX0" fmla="*/ 123776 w 247651"/>
                <a:gd name="connsiteY0" fmla="*/ 247602 h 247650"/>
                <a:gd name="connsiteX1" fmla="*/ 247601 w 247651"/>
                <a:gd name="connsiteY1" fmla="*/ 123777 h 247650"/>
                <a:gd name="connsiteX2" fmla="*/ 123776 w 247651"/>
                <a:gd name="connsiteY2" fmla="*/ -48 h 247650"/>
                <a:gd name="connsiteX3" fmla="*/ -49 w 247651"/>
                <a:gd name="connsiteY3" fmla="*/ 123777 h 247650"/>
                <a:gd name="connsiteX4" fmla="*/ 122633 w 247651"/>
                <a:gd name="connsiteY4" fmla="*/ 247602 h 247650"/>
                <a:gd name="connsiteX5" fmla="*/ 123776 w 247651"/>
                <a:gd name="connsiteY5" fmla="*/ 247602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1" h="247650">
                  <a:moveTo>
                    <a:pt x="123776" y="247602"/>
                  </a:moveTo>
                  <a:cubicBezTo>
                    <a:pt x="192166" y="247602"/>
                    <a:pt x="247601" y="192166"/>
                    <a:pt x="247601" y="123777"/>
                  </a:cubicBezTo>
                  <a:cubicBezTo>
                    <a:pt x="247601" y="55388"/>
                    <a:pt x="192166" y="-48"/>
                    <a:pt x="123776" y="-48"/>
                  </a:cubicBezTo>
                  <a:cubicBezTo>
                    <a:pt x="55387" y="-48"/>
                    <a:pt x="-49" y="55388"/>
                    <a:pt x="-49" y="123777"/>
                  </a:cubicBezTo>
                  <a:cubicBezTo>
                    <a:pt x="-363" y="191843"/>
                    <a:pt x="54558" y="247288"/>
                    <a:pt x="122633" y="247602"/>
                  </a:cubicBezTo>
                  <a:cubicBezTo>
                    <a:pt x="123014" y="247602"/>
                    <a:pt x="123395" y="247602"/>
                    <a:pt x="123776" y="247602"/>
                  </a:cubicBezTo>
                  <a:close/>
                </a:path>
              </a:pathLst>
            </a:custGeom>
            <a:noFill/>
            <a:ln w="19050" cap="flat">
              <a:solidFill>
                <a:schemeClr val="accent4">
                  <a:lumMod val="20000"/>
                  <a:lumOff val="80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prstClr val="black"/>
                </a:solidFill>
                <a:effectLst/>
                <a:uLnTx/>
                <a:uFillTx/>
                <a:latin typeface="PT Sans"/>
                <a:ea typeface="+mn-ea"/>
                <a:cs typeface="+mn-cs"/>
              </a:endParaRPr>
            </a:p>
          </p:txBody>
        </p:sp>
        <p:sp>
          <p:nvSpPr>
            <p:cNvPr id="39" name="Freeform: Shape 59">
              <a:extLst>
                <a:ext uri="{FF2B5EF4-FFF2-40B4-BE49-F238E27FC236}">
                  <a16:creationId xmlns:a16="http://schemas.microsoft.com/office/drawing/2014/main" id="{D59A98D2-1311-8244-96F0-828D7CBA5E31}"/>
                </a:ext>
              </a:extLst>
            </p:cNvPr>
            <p:cNvSpPr/>
            <p:nvPr/>
          </p:nvSpPr>
          <p:spPr>
            <a:xfrm>
              <a:off x="7004923" y="5551825"/>
              <a:ext cx="25908" cy="155257"/>
            </a:xfrm>
            <a:custGeom>
              <a:avLst/>
              <a:gdLst>
                <a:gd name="connsiteX0" fmla="*/ 16333 w 25908"/>
                <a:gd name="connsiteY0" fmla="*/ 155210 h 155257"/>
                <a:gd name="connsiteX1" fmla="*/ 25858 w 25908"/>
                <a:gd name="connsiteY1" fmla="*/ 95202 h 155257"/>
                <a:gd name="connsiteX2" fmla="*/ -50 w 25908"/>
                <a:gd name="connsiteY2" fmla="*/ -48 h 155257"/>
              </a:gdLst>
              <a:ahLst/>
              <a:cxnLst>
                <a:cxn ang="0">
                  <a:pos x="connsiteX0" y="connsiteY0"/>
                </a:cxn>
                <a:cxn ang="0">
                  <a:pos x="connsiteX1" y="connsiteY1"/>
                </a:cxn>
                <a:cxn ang="0">
                  <a:pos x="connsiteX2" y="connsiteY2"/>
                </a:cxn>
              </a:cxnLst>
              <a:rect l="l" t="t" r="r" b="b"/>
              <a:pathLst>
                <a:path w="25908" h="155257">
                  <a:moveTo>
                    <a:pt x="16333" y="155210"/>
                  </a:moveTo>
                  <a:cubicBezTo>
                    <a:pt x="22667" y="135836"/>
                    <a:pt x="25887" y="115585"/>
                    <a:pt x="25858" y="95202"/>
                  </a:cubicBezTo>
                  <a:cubicBezTo>
                    <a:pt x="25772" y="61722"/>
                    <a:pt x="16838" y="28860"/>
                    <a:pt x="-50" y="-48"/>
                  </a:cubicBezTo>
                </a:path>
              </a:pathLst>
            </a:custGeom>
            <a:noFill/>
            <a:ln w="19050" cap="flat">
              <a:solidFill>
                <a:schemeClr val="accent4">
                  <a:lumMod val="20000"/>
                  <a:lumOff val="80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prstClr val="black"/>
                </a:solidFill>
                <a:effectLst/>
                <a:uLnTx/>
                <a:uFillTx/>
                <a:latin typeface="PT Sans"/>
                <a:ea typeface="+mn-ea"/>
                <a:cs typeface="+mn-cs"/>
              </a:endParaRPr>
            </a:p>
          </p:txBody>
        </p:sp>
        <p:sp>
          <p:nvSpPr>
            <p:cNvPr id="40" name="Freeform: Shape 60">
              <a:extLst>
                <a:ext uri="{FF2B5EF4-FFF2-40B4-BE49-F238E27FC236}">
                  <a16:creationId xmlns:a16="http://schemas.microsoft.com/office/drawing/2014/main" id="{583CD9E0-2DB7-0BB1-BDBA-F975CF5ED1B1}"/>
                </a:ext>
              </a:extLst>
            </p:cNvPr>
            <p:cNvSpPr/>
            <p:nvPr/>
          </p:nvSpPr>
          <p:spPr>
            <a:xfrm>
              <a:off x="6630781" y="5494485"/>
              <a:ext cx="95250" cy="47625"/>
            </a:xfrm>
            <a:custGeom>
              <a:avLst/>
              <a:gdLst>
                <a:gd name="connsiteX0" fmla="*/ -50 w 95250"/>
                <a:gd name="connsiteY0" fmla="*/ 47577 h 47625"/>
                <a:gd name="connsiteX1" fmla="*/ -50 w 95250"/>
                <a:gd name="connsiteY1" fmla="*/ 19002 h 47625"/>
                <a:gd name="connsiteX2" fmla="*/ 47575 w 95250"/>
                <a:gd name="connsiteY2" fmla="*/ -48 h 47625"/>
                <a:gd name="connsiteX3" fmla="*/ 95200 w 95250"/>
                <a:gd name="connsiteY3" fmla="*/ 19002 h 47625"/>
                <a:gd name="connsiteX4" fmla="*/ 95200 w 95250"/>
                <a:gd name="connsiteY4" fmla="*/ 47577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47625">
                  <a:moveTo>
                    <a:pt x="-50" y="47577"/>
                  </a:moveTo>
                  <a:lnTo>
                    <a:pt x="-50" y="19002"/>
                  </a:lnTo>
                  <a:cubicBezTo>
                    <a:pt x="-50" y="12335"/>
                    <a:pt x="25668" y="-48"/>
                    <a:pt x="47575" y="-48"/>
                  </a:cubicBezTo>
                  <a:cubicBezTo>
                    <a:pt x="69483" y="-48"/>
                    <a:pt x="95200" y="12335"/>
                    <a:pt x="95200" y="19002"/>
                  </a:cubicBezTo>
                  <a:lnTo>
                    <a:pt x="95200" y="47577"/>
                  </a:lnTo>
                </a:path>
              </a:pathLst>
            </a:custGeom>
            <a:noFill/>
            <a:ln w="19050" cap="flat">
              <a:solidFill>
                <a:schemeClr val="accent4">
                  <a:lumMod val="20000"/>
                  <a:lumOff val="80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prstClr val="black"/>
                </a:solidFill>
                <a:effectLst/>
                <a:uLnTx/>
                <a:uFillTx/>
                <a:latin typeface="PT Sans"/>
                <a:ea typeface="+mn-ea"/>
                <a:cs typeface="+mn-cs"/>
              </a:endParaRPr>
            </a:p>
          </p:txBody>
        </p:sp>
        <p:sp>
          <p:nvSpPr>
            <p:cNvPr id="41" name="Freeform: Shape 61">
              <a:extLst>
                <a:ext uri="{FF2B5EF4-FFF2-40B4-BE49-F238E27FC236}">
                  <a16:creationId xmlns:a16="http://schemas.microsoft.com/office/drawing/2014/main" id="{BAE13159-C4FB-6F37-4FCD-9194C33DCEC8}"/>
                </a:ext>
              </a:extLst>
            </p:cNvPr>
            <p:cNvSpPr/>
            <p:nvPr/>
          </p:nvSpPr>
          <p:spPr>
            <a:xfrm>
              <a:off x="6649831" y="5427810"/>
              <a:ext cx="57150" cy="66675"/>
            </a:xfrm>
            <a:custGeom>
              <a:avLst/>
              <a:gdLst>
                <a:gd name="connsiteX0" fmla="*/ 57100 w 57150"/>
                <a:gd name="connsiteY0" fmla="*/ 28527 h 66675"/>
                <a:gd name="connsiteX1" fmla="*/ 28525 w 57150"/>
                <a:gd name="connsiteY1" fmla="*/ -48 h 66675"/>
                <a:gd name="connsiteX2" fmla="*/ -50 w 57150"/>
                <a:gd name="connsiteY2" fmla="*/ 28527 h 66675"/>
                <a:gd name="connsiteX3" fmla="*/ -50 w 57150"/>
                <a:gd name="connsiteY3" fmla="*/ 38052 h 66675"/>
                <a:gd name="connsiteX4" fmla="*/ 28525 w 57150"/>
                <a:gd name="connsiteY4" fmla="*/ 66627 h 66675"/>
                <a:gd name="connsiteX5" fmla="*/ 57100 w 57150"/>
                <a:gd name="connsiteY5" fmla="*/ 3805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66675">
                  <a:moveTo>
                    <a:pt x="57100" y="28527"/>
                  </a:moveTo>
                  <a:cubicBezTo>
                    <a:pt x="57100" y="12744"/>
                    <a:pt x="44308" y="-48"/>
                    <a:pt x="28525" y="-48"/>
                  </a:cubicBezTo>
                  <a:cubicBezTo>
                    <a:pt x="12742" y="-48"/>
                    <a:pt x="-50" y="12744"/>
                    <a:pt x="-50" y="28527"/>
                  </a:cubicBezTo>
                  <a:lnTo>
                    <a:pt x="-50" y="38052"/>
                  </a:lnTo>
                  <a:cubicBezTo>
                    <a:pt x="-50" y="53835"/>
                    <a:pt x="12742" y="66627"/>
                    <a:pt x="28525" y="66627"/>
                  </a:cubicBezTo>
                  <a:cubicBezTo>
                    <a:pt x="44308" y="66627"/>
                    <a:pt x="57100" y="53835"/>
                    <a:pt x="57100" y="38052"/>
                  </a:cubicBezTo>
                  <a:close/>
                </a:path>
              </a:pathLst>
            </a:custGeom>
            <a:noFill/>
            <a:ln w="19050" cap="flat">
              <a:solidFill>
                <a:schemeClr val="accent4">
                  <a:lumMod val="20000"/>
                  <a:lumOff val="80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prstClr val="black"/>
                </a:solidFill>
                <a:effectLst/>
                <a:uLnTx/>
                <a:uFillTx/>
                <a:latin typeface="PT Sans"/>
                <a:ea typeface="+mn-ea"/>
                <a:cs typeface="+mn-cs"/>
              </a:endParaRPr>
            </a:p>
          </p:txBody>
        </p:sp>
        <p:sp>
          <p:nvSpPr>
            <p:cNvPr id="42" name="Freeform: Shape 62">
              <a:extLst>
                <a:ext uri="{FF2B5EF4-FFF2-40B4-BE49-F238E27FC236}">
                  <a16:creationId xmlns:a16="http://schemas.microsoft.com/office/drawing/2014/main" id="{41A419C9-E74F-5639-1ABF-282A5238D8C3}"/>
                </a:ext>
              </a:extLst>
            </p:cNvPr>
            <p:cNvSpPr/>
            <p:nvPr/>
          </p:nvSpPr>
          <p:spPr>
            <a:xfrm>
              <a:off x="6630781" y="5799285"/>
              <a:ext cx="95250" cy="47625"/>
            </a:xfrm>
            <a:custGeom>
              <a:avLst/>
              <a:gdLst>
                <a:gd name="connsiteX0" fmla="*/ -50 w 95250"/>
                <a:gd name="connsiteY0" fmla="*/ 47577 h 47625"/>
                <a:gd name="connsiteX1" fmla="*/ -50 w 95250"/>
                <a:gd name="connsiteY1" fmla="*/ 19002 h 47625"/>
                <a:gd name="connsiteX2" fmla="*/ 47575 w 95250"/>
                <a:gd name="connsiteY2" fmla="*/ -48 h 47625"/>
                <a:gd name="connsiteX3" fmla="*/ 95200 w 95250"/>
                <a:gd name="connsiteY3" fmla="*/ 19002 h 47625"/>
                <a:gd name="connsiteX4" fmla="*/ 95200 w 95250"/>
                <a:gd name="connsiteY4" fmla="*/ 47577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47625">
                  <a:moveTo>
                    <a:pt x="-50" y="47577"/>
                  </a:moveTo>
                  <a:lnTo>
                    <a:pt x="-50" y="19002"/>
                  </a:lnTo>
                  <a:cubicBezTo>
                    <a:pt x="-50" y="12335"/>
                    <a:pt x="25668" y="-48"/>
                    <a:pt x="47575" y="-48"/>
                  </a:cubicBezTo>
                  <a:cubicBezTo>
                    <a:pt x="69483" y="-48"/>
                    <a:pt x="95200" y="12335"/>
                    <a:pt x="95200" y="19002"/>
                  </a:cubicBezTo>
                  <a:lnTo>
                    <a:pt x="95200" y="47577"/>
                  </a:lnTo>
                </a:path>
              </a:pathLst>
            </a:custGeom>
            <a:noFill/>
            <a:ln w="19050" cap="flat">
              <a:solidFill>
                <a:schemeClr val="accent4">
                  <a:lumMod val="20000"/>
                  <a:lumOff val="80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prstClr val="black"/>
                </a:solidFill>
                <a:effectLst/>
                <a:uLnTx/>
                <a:uFillTx/>
                <a:latin typeface="PT Sans"/>
                <a:ea typeface="+mn-ea"/>
                <a:cs typeface="+mn-cs"/>
              </a:endParaRPr>
            </a:p>
          </p:txBody>
        </p:sp>
        <p:sp>
          <p:nvSpPr>
            <p:cNvPr id="43" name="Freeform: Shape 63">
              <a:extLst>
                <a:ext uri="{FF2B5EF4-FFF2-40B4-BE49-F238E27FC236}">
                  <a16:creationId xmlns:a16="http://schemas.microsoft.com/office/drawing/2014/main" id="{4DC171A4-97F5-FD64-3161-B570AB868989}"/>
                </a:ext>
              </a:extLst>
            </p:cNvPr>
            <p:cNvSpPr/>
            <p:nvPr/>
          </p:nvSpPr>
          <p:spPr>
            <a:xfrm>
              <a:off x="6649831" y="5732610"/>
              <a:ext cx="57150" cy="66675"/>
            </a:xfrm>
            <a:custGeom>
              <a:avLst/>
              <a:gdLst>
                <a:gd name="connsiteX0" fmla="*/ 57100 w 57150"/>
                <a:gd name="connsiteY0" fmla="*/ 28527 h 66675"/>
                <a:gd name="connsiteX1" fmla="*/ 28525 w 57150"/>
                <a:gd name="connsiteY1" fmla="*/ -48 h 66675"/>
                <a:gd name="connsiteX2" fmla="*/ -50 w 57150"/>
                <a:gd name="connsiteY2" fmla="*/ 28527 h 66675"/>
                <a:gd name="connsiteX3" fmla="*/ -50 w 57150"/>
                <a:gd name="connsiteY3" fmla="*/ 38052 h 66675"/>
                <a:gd name="connsiteX4" fmla="*/ 28525 w 57150"/>
                <a:gd name="connsiteY4" fmla="*/ 66627 h 66675"/>
                <a:gd name="connsiteX5" fmla="*/ 57100 w 57150"/>
                <a:gd name="connsiteY5" fmla="*/ 3805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66675">
                  <a:moveTo>
                    <a:pt x="57100" y="28527"/>
                  </a:moveTo>
                  <a:cubicBezTo>
                    <a:pt x="57100" y="12744"/>
                    <a:pt x="44308" y="-48"/>
                    <a:pt x="28525" y="-48"/>
                  </a:cubicBezTo>
                  <a:cubicBezTo>
                    <a:pt x="12742" y="-48"/>
                    <a:pt x="-50" y="12744"/>
                    <a:pt x="-50" y="28527"/>
                  </a:cubicBezTo>
                  <a:lnTo>
                    <a:pt x="-50" y="38052"/>
                  </a:lnTo>
                  <a:cubicBezTo>
                    <a:pt x="-50" y="53835"/>
                    <a:pt x="12742" y="66627"/>
                    <a:pt x="28525" y="66627"/>
                  </a:cubicBezTo>
                  <a:cubicBezTo>
                    <a:pt x="44308" y="66627"/>
                    <a:pt x="57100" y="53835"/>
                    <a:pt x="57100" y="38052"/>
                  </a:cubicBezTo>
                  <a:close/>
                </a:path>
              </a:pathLst>
            </a:custGeom>
            <a:noFill/>
            <a:ln w="19050" cap="flat">
              <a:solidFill>
                <a:schemeClr val="accent4">
                  <a:lumMod val="20000"/>
                  <a:lumOff val="80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prstClr val="black"/>
                </a:solidFill>
                <a:effectLst/>
                <a:uLnTx/>
                <a:uFillTx/>
                <a:latin typeface="PT Sans"/>
                <a:ea typeface="+mn-ea"/>
                <a:cs typeface="+mn-cs"/>
              </a:endParaRPr>
            </a:p>
          </p:txBody>
        </p:sp>
        <p:sp>
          <p:nvSpPr>
            <p:cNvPr id="44" name="Freeform: Shape 64">
              <a:extLst>
                <a:ext uri="{FF2B5EF4-FFF2-40B4-BE49-F238E27FC236}">
                  <a16:creationId xmlns:a16="http://schemas.microsoft.com/office/drawing/2014/main" id="{B0F6C1A1-18DD-1A5E-F8D4-7BD175F5D9D7}"/>
                </a:ext>
              </a:extLst>
            </p:cNvPr>
            <p:cNvSpPr/>
            <p:nvPr/>
          </p:nvSpPr>
          <p:spPr>
            <a:xfrm>
              <a:off x="6649786" y="5551635"/>
              <a:ext cx="25571" cy="155448"/>
            </a:xfrm>
            <a:custGeom>
              <a:avLst/>
              <a:gdLst>
                <a:gd name="connsiteX0" fmla="*/ 9520 w 25571"/>
                <a:gd name="connsiteY0" fmla="*/ 155400 h 155448"/>
                <a:gd name="connsiteX1" fmla="*/ 25522 w 25571"/>
                <a:gd name="connsiteY1" fmla="*/ -48 h 155448"/>
              </a:gdLst>
              <a:ahLst/>
              <a:cxnLst>
                <a:cxn ang="0">
                  <a:pos x="connsiteX0" y="connsiteY0"/>
                </a:cxn>
                <a:cxn ang="0">
                  <a:pos x="connsiteX1" y="connsiteY1"/>
                </a:cxn>
              </a:cxnLst>
              <a:rect l="l" t="t" r="r" b="b"/>
              <a:pathLst>
                <a:path w="25571" h="155448">
                  <a:moveTo>
                    <a:pt x="9520" y="155400"/>
                  </a:moveTo>
                  <a:cubicBezTo>
                    <a:pt x="-7473" y="103660"/>
                    <a:pt x="-1653" y="47139"/>
                    <a:pt x="25522" y="-48"/>
                  </a:cubicBezTo>
                </a:path>
              </a:pathLst>
            </a:custGeom>
            <a:noFill/>
            <a:ln w="19050" cap="flat">
              <a:solidFill>
                <a:schemeClr val="accent4">
                  <a:lumMod val="20000"/>
                  <a:lumOff val="80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prstClr val="black"/>
                </a:solidFill>
                <a:effectLst/>
                <a:uLnTx/>
                <a:uFillTx/>
                <a:latin typeface="PT Sans"/>
                <a:ea typeface="+mn-ea"/>
                <a:cs typeface="+mn-cs"/>
              </a:endParaRPr>
            </a:p>
          </p:txBody>
        </p:sp>
        <p:sp>
          <p:nvSpPr>
            <p:cNvPr id="45" name="Freeform: Shape 65">
              <a:extLst>
                <a:ext uri="{FF2B5EF4-FFF2-40B4-BE49-F238E27FC236}">
                  <a16:creationId xmlns:a16="http://schemas.microsoft.com/office/drawing/2014/main" id="{B33E0E9B-C92D-998F-C338-F3D754B7CDB3}"/>
                </a:ext>
              </a:extLst>
            </p:cNvPr>
            <p:cNvSpPr/>
            <p:nvPr/>
          </p:nvSpPr>
          <p:spPr>
            <a:xfrm>
              <a:off x="6754606" y="5817287"/>
              <a:ext cx="171830" cy="20097"/>
            </a:xfrm>
            <a:custGeom>
              <a:avLst/>
              <a:gdLst>
                <a:gd name="connsiteX0" fmla="*/ -50 w 171830"/>
                <a:gd name="connsiteY0" fmla="*/ 47 h 20097"/>
                <a:gd name="connsiteX1" fmla="*/ 85104 w 171830"/>
                <a:gd name="connsiteY1" fmla="*/ 20050 h 20097"/>
                <a:gd name="connsiteX2" fmla="*/ 86723 w 171830"/>
                <a:gd name="connsiteY2" fmla="*/ 20050 h 20097"/>
                <a:gd name="connsiteX3" fmla="*/ 171781 w 171830"/>
                <a:gd name="connsiteY3" fmla="*/ -48 h 20097"/>
              </a:gdLst>
              <a:ahLst/>
              <a:cxnLst>
                <a:cxn ang="0">
                  <a:pos x="connsiteX0" y="connsiteY0"/>
                </a:cxn>
                <a:cxn ang="0">
                  <a:pos x="connsiteX1" y="connsiteY1"/>
                </a:cxn>
                <a:cxn ang="0">
                  <a:pos x="connsiteX2" y="connsiteY2"/>
                </a:cxn>
                <a:cxn ang="0">
                  <a:pos x="connsiteX3" y="connsiteY3"/>
                </a:cxn>
              </a:cxnLst>
              <a:rect l="l" t="t" r="r" b="b"/>
              <a:pathLst>
                <a:path w="171830" h="20097">
                  <a:moveTo>
                    <a:pt x="-50" y="47"/>
                  </a:moveTo>
                  <a:cubicBezTo>
                    <a:pt x="26401" y="13230"/>
                    <a:pt x="55548" y="20078"/>
                    <a:pt x="85104" y="20050"/>
                  </a:cubicBezTo>
                  <a:lnTo>
                    <a:pt x="86723" y="20050"/>
                  </a:lnTo>
                  <a:cubicBezTo>
                    <a:pt x="116260" y="20088"/>
                    <a:pt x="145387" y="13201"/>
                    <a:pt x="171781" y="-48"/>
                  </a:cubicBezTo>
                </a:path>
              </a:pathLst>
            </a:custGeom>
            <a:noFill/>
            <a:ln w="19050" cap="flat">
              <a:solidFill>
                <a:schemeClr val="accent4">
                  <a:lumMod val="20000"/>
                  <a:lumOff val="80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prstClr val="black"/>
                </a:solidFill>
                <a:effectLst/>
                <a:uLnTx/>
                <a:uFillTx/>
                <a:latin typeface="PT Sans"/>
                <a:ea typeface="+mn-ea"/>
                <a:cs typeface="+mn-cs"/>
              </a:endParaRPr>
            </a:p>
          </p:txBody>
        </p:sp>
        <p:sp>
          <p:nvSpPr>
            <p:cNvPr id="46" name="Freeform: Shape 66">
              <a:extLst>
                <a:ext uri="{FF2B5EF4-FFF2-40B4-BE49-F238E27FC236}">
                  <a16:creationId xmlns:a16="http://schemas.microsoft.com/office/drawing/2014/main" id="{BFFF3AEE-6852-8908-3A5C-6A64D2B6E2F7}"/>
                </a:ext>
              </a:extLst>
            </p:cNvPr>
            <p:cNvSpPr/>
            <p:nvPr/>
          </p:nvSpPr>
          <p:spPr>
            <a:xfrm>
              <a:off x="6745081" y="5456385"/>
              <a:ext cx="190500" cy="25812"/>
            </a:xfrm>
            <a:custGeom>
              <a:avLst/>
              <a:gdLst>
                <a:gd name="connsiteX0" fmla="*/ -50 w 190500"/>
                <a:gd name="connsiteY0" fmla="*/ 25765 h 25812"/>
                <a:gd name="connsiteX1" fmla="*/ 95200 w 190500"/>
                <a:gd name="connsiteY1" fmla="*/ -48 h 25812"/>
                <a:gd name="connsiteX2" fmla="*/ 95200 w 190500"/>
                <a:gd name="connsiteY2" fmla="*/ -48 h 25812"/>
                <a:gd name="connsiteX3" fmla="*/ 190450 w 190500"/>
                <a:gd name="connsiteY3" fmla="*/ 25669 h 25812"/>
              </a:gdLst>
              <a:ahLst/>
              <a:cxnLst>
                <a:cxn ang="0">
                  <a:pos x="connsiteX0" y="connsiteY0"/>
                </a:cxn>
                <a:cxn ang="0">
                  <a:pos x="connsiteX1" y="connsiteY1"/>
                </a:cxn>
                <a:cxn ang="0">
                  <a:pos x="connsiteX2" y="connsiteY2"/>
                </a:cxn>
                <a:cxn ang="0">
                  <a:pos x="connsiteX3" y="connsiteY3"/>
                </a:cxn>
              </a:cxnLst>
              <a:rect l="l" t="t" r="r" b="b"/>
              <a:pathLst>
                <a:path w="190500" h="25812">
                  <a:moveTo>
                    <a:pt x="-50" y="25765"/>
                  </a:moveTo>
                  <a:cubicBezTo>
                    <a:pt x="28878" y="8944"/>
                    <a:pt x="61729" y="38"/>
                    <a:pt x="95200" y="-48"/>
                  </a:cubicBezTo>
                  <a:lnTo>
                    <a:pt x="95200" y="-48"/>
                  </a:lnTo>
                  <a:cubicBezTo>
                    <a:pt x="128661" y="9"/>
                    <a:pt x="161513" y="8877"/>
                    <a:pt x="190450" y="25669"/>
                  </a:cubicBezTo>
                </a:path>
              </a:pathLst>
            </a:custGeom>
            <a:noFill/>
            <a:ln w="19050" cap="flat">
              <a:solidFill>
                <a:schemeClr val="accent4">
                  <a:lumMod val="20000"/>
                  <a:lumOff val="80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prstClr val="black"/>
                </a:solidFill>
                <a:effectLst/>
                <a:uLnTx/>
                <a:uFillTx/>
                <a:latin typeface="PT Sans"/>
                <a:ea typeface="+mn-ea"/>
                <a:cs typeface="+mn-cs"/>
              </a:endParaRPr>
            </a:p>
          </p:txBody>
        </p:sp>
        <p:sp>
          <p:nvSpPr>
            <p:cNvPr id="47" name="Freeform: Shape 67">
              <a:extLst>
                <a:ext uri="{FF2B5EF4-FFF2-40B4-BE49-F238E27FC236}">
                  <a16:creationId xmlns:a16="http://schemas.microsoft.com/office/drawing/2014/main" id="{37EA2416-6D07-76B0-7DD6-DCBF692ED9C8}"/>
                </a:ext>
              </a:extLst>
            </p:cNvPr>
            <p:cNvSpPr/>
            <p:nvPr/>
          </p:nvSpPr>
          <p:spPr>
            <a:xfrm>
              <a:off x="6773656" y="5523060"/>
              <a:ext cx="133350" cy="247650"/>
            </a:xfrm>
            <a:custGeom>
              <a:avLst/>
              <a:gdLst>
                <a:gd name="connsiteX0" fmla="*/ 66625 w 133350"/>
                <a:gd name="connsiteY0" fmla="*/ -48 h 247650"/>
                <a:gd name="connsiteX1" fmla="*/ -50 w 133350"/>
                <a:gd name="connsiteY1" fmla="*/ 123777 h 247650"/>
                <a:gd name="connsiteX2" fmla="*/ 66625 w 133350"/>
                <a:gd name="connsiteY2" fmla="*/ 247602 h 247650"/>
                <a:gd name="connsiteX3" fmla="*/ 133300 w 133350"/>
                <a:gd name="connsiteY3" fmla="*/ 123777 h 247650"/>
                <a:gd name="connsiteX4" fmla="*/ 66625 w 133350"/>
                <a:gd name="connsiteY4" fmla="*/ -48 h 247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247650">
                  <a:moveTo>
                    <a:pt x="66625" y="-48"/>
                  </a:moveTo>
                  <a:cubicBezTo>
                    <a:pt x="29763" y="-48"/>
                    <a:pt x="-50" y="55388"/>
                    <a:pt x="-50" y="123777"/>
                  </a:cubicBezTo>
                  <a:cubicBezTo>
                    <a:pt x="-50" y="192166"/>
                    <a:pt x="29954" y="247602"/>
                    <a:pt x="66625" y="247602"/>
                  </a:cubicBezTo>
                  <a:cubicBezTo>
                    <a:pt x="103296" y="247602"/>
                    <a:pt x="133300" y="192166"/>
                    <a:pt x="133300" y="123777"/>
                  </a:cubicBezTo>
                  <a:cubicBezTo>
                    <a:pt x="133300" y="55388"/>
                    <a:pt x="103392" y="-48"/>
                    <a:pt x="66625" y="-48"/>
                  </a:cubicBezTo>
                  <a:close/>
                </a:path>
              </a:pathLst>
            </a:custGeom>
            <a:noFill/>
            <a:ln w="19050" cap="flat">
              <a:solidFill>
                <a:schemeClr val="accent4">
                  <a:lumMod val="20000"/>
                  <a:lumOff val="80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prstClr val="black"/>
                </a:solidFill>
                <a:effectLst/>
                <a:uLnTx/>
                <a:uFillTx/>
                <a:latin typeface="PT Sans"/>
                <a:ea typeface="+mn-ea"/>
                <a:cs typeface="+mn-cs"/>
              </a:endParaRPr>
            </a:p>
          </p:txBody>
        </p:sp>
        <p:sp>
          <p:nvSpPr>
            <p:cNvPr id="48" name="Freeform: Shape 68">
              <a:extLst>
                <a:ext uri="{FF2B5EF4-FFF2-40B4-BE49-F238E27FC236}">
                  <a16:creationId xmlns:a16="http://schemas.microsoft.com/office/drawing/2014/main" id="{216DF335-8E73-86F5-4E5F-1C6E000F37C0}"/>
                </a:ext>
              </a:extLst>
            </p:cNvPr>
            <p:cNvSpPr/>
            <p:nvPr/>
          </p:nvSpPr>
          <p:spPr>
            <a:xfrm>
              <a:off x="6726031" y="5599260"/>
              <a:ext cx="228600" cy="9525"/>
            </a:xfrm>
            <a:custGeom>
              <a:avLst/>
              <a:gdLst>
                <a:gd name="connsiteX0" fmla="*/ 228600 w 228600"/>
                <a:gd name="connsiteY0" fmla="*/ 0 h 9525"/>
                <a:gd name="connsiteX1" fmla="*/ 0 w 228600"/>
                <a:gd name="connsiteY1" fmla="*/ 0 h 9525"/>
              </a:gdLst>
              <a:ahLst/>
              <a:cxnLst>
                <a:cxn ang="0">
                  <a:pos x="connsiteX0" y="connsiteY0"/>
                </a:cxn>
                <a:cxn ang="0">
                  <a:pos x="connsiteX1" y="connsiteY1"/>
                </a:cxn>
              </a:cxnLst>
              <a:rect l="l" t="t" r="r" b="b"/>
              <a:pathLst>
                <a:path w="228600" h="9525">
                  <a:moveTo>
                    <a:pt x="228600" y="0"/>
                  </a:moveTo>
                  <a:lnTo>
                    <a:pt x="0" y="0"/>
                  </a:lnTo>
                </a:path>
              </a:pathLst>
            </a:custGeom>
            <a:ln w="19050" cap="flat">
              <a:solidFill>
                <a:schemeClr val="accent4">
                  <a:lumMod val="20000"/>
                  <a:lumOff val="80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prstClr val="black"/>
                </a:solidFill>
                <a:effectLst/>
                <a:uLnTx/>
                <a:uFillTx/>
                <a:latin typeface="PT Sans"/>
                <a:ea typeface="+mn-ea"/>
                <a:cs typeface="+mn-cs"/>
              </a:endParaRPr>
            </a:p>
          </p:txBody>
        </p:sp>
        <p:sp>
          <p:nvSpPr>
            <p:cNvPr id="49" name="Freeform: Shape 69">
              <a:extLst>
                <a:ext uri="{FF2B5EF4-FFF2-40B4-BE49-F238E27FC236}">
                  <a16:creationId xmlns:a16="http://schemas.microsoft.com/office/drawing/2014/main" id="{8FAE1C94-27E9-225B-841F-E3B9B3570378}"/>
                </a:ext>
              </a:extLst>
            </p:cNvPr>
            <p:cNvSpPr/>
            <p:nvPr/>
          </p:nvSpPr>
          <p:spPr>
            <a:xfrm>
              <a:off x="6726031" y="5694510"/>
              <a:ext cx="228600" cy="9525"/>
            </a:xfrm>
            <a:custGeom>
              <a:avLst/>
              <a:gdLst>
                <a:gd name="connsiteX0" fmla="*/ 228600 w 228600"/>
                <a:gd name="connsiteY0" fmla="*/ 0 h 9525"/>
                <a:gd name="connsiteX1" fmla="*/ 0 w 228600"/>
                <a:gd name="connsiteY1" fmla="*/ 0 h 9525"/>
              </a:gdLst>
              <a:ahLst/>
              <a:cxnLst>
                <a:cxn ang="0">
                  <a:pos x="connsiteX0" y="connsiteY0"/>
                </a:cxn>
                <a:cxn ang="0">
                  <a:pos x="connsiteX1" y="connsiteY1"/>
                </a:cxn>
              </a:cxnLst>
              <a:rect l="l" t="t" r="r" b="b"/>
              <a:pathLst>
                <a:path w="228600" h="9525">
                  <a:moveTo>
                    <a:pt x="228600" y="0"/>
                  </a:moveTo>
                  <a:lnTo>
                    <a:pt x="0" y="0"/>
                  </a:lnTo>
                </a:path>
              </a:pathLst>
            </a:custGeom>
            <a:ln w="19050" cap="flat">
              <a:solidFill>
                <a:schemeClr val="accent4">
                  <a:lumMod val="20000"/>
                  <a:lumOff val="80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prstClr val="black"/>
                </a:solidFill>
                <a:effectLst/>
                <a:uLnTx/>
                <a:uFillTx/>
                <a:latin typeface="PT Sans"/>
                <a:ea typeface="+mn-ea"/>
                <a:cs typeface="+mn-cs"/>
              </a:endParaRPr>
            </a:p>
          </p:txBody>
        </p:sp>
        <p:sp>
          <p:nvSpPr>
            <p:cNvPr id="50" name="Freeform: Shape 70">
              <a:extLst>
                <a:ext uri="{FF2B5EF4-FFF2-40B4-BE49-F238E27FC236}">
                  <a16:creationId xmlns:a16="http://schemas.microsoft.com/office/drawing/2014/main" id="{2B75F3C6-4091-BC0E-F082-F84031E7E549}"/>
                </a:ext>
              </a:extLst>
            </p:cNvPr>
            <p:cNvSpPr/>
            <p:nvPr/>
          </p:nvSpPr>
          <p:spPr>
            <a:xfrm>
              <a:off x="6840331" y="5523060"/>
              <a:ext cx="9525" cy="247650"/>
            </a:xfrm>
            <a:custGeom>
              <a:avLst/>
              <a:gdLst>
                <a:gd name="connsiteX0" fmla="*/ 0 w 9525"/>
                <a:gd name="connsiteY0" fmla="*/ 0 h 247650"/>
                <a:gd name="connsiteX1" fmla="*/ 0 w 9525"/>
                <a:gd name="connsiteY1" fmla="*/ 247650 h 247650"/>
              </a:gdLst>
              <a:ahLst/>
              <a:cxnLst>
                <a:cxn ang="0">
                  <a:pos x="connsiteX0" y="connsiteY0"/>
                </a:cxn>
                <a:cxn ang="0">
                  <a:pos x="connsiteX1" y="connsiteY1"/>
                </a:cxn>
              </a:cxnLst>
              <a:rect l="l" t="t" r="r" b="b"/>
              <a:pathLst>
                <a:path w="9525" h="247650">
                  <a:moveTo>
                    <a:pt x="0" y="0"/>
                  </a:moveTo>
                  <a:lnTo>
                    <a:pt x="0" y="247650"/>
                  </a:lnTo>
                </a:path>
              </a:pathLst>
            </a:custGeom>
            <a:ln w="19050" cap="flat">
              <a:solidFill>
                <a:schemeClr val="accent4">
                  <a:lumMod val="20000"/>
                  <a:lumOff val="80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1200" cap="none" spc="0" normalizeH="0" baseline="0" noProof="0">
                <a:ln>
                  <a:noFill/>
                </a:ln>
                <a:solidFill>
                  <a:prstClr val="black"/>
                </a:solidFill>
                <a:effectLst/>
                <a:uLnTx/>
                <a:uFillTx/>
                <a:latin typeface="PT Sans"/>
                <a:ea typeface="+mn-ea"/>
                <a:cs typeface="+mn-cs"/>
              </a:endParaRPr>
            </a:p>
          </p:txBody>
        </p:sp>
      </p:grpSp>
      <p:grpSp>
        <p:nvGrpSpPr>
          <p:cNvPr id="51" name="Google Shape;9621;p52">
            <a:extLst>
              <a:ext uri="{FF2B5EF4-FFF2-40B4-BE49-F238E27FC236}">
                <a16:creationId xmlns:a16="http://schemas.microsoft.com/office/drawing/2014/main" id="{8F9C3784-DD93-AA49-88F0-EA6611BE7B49}"/>
              </a:ext>
            </a:extLst>
          </p:cNvPr>
          <p:cNvGrpSpPr/>
          <p:nvPr/>
        </p:nvGrpSpPr>
        <p:grpSpPr>
          <a:xfrm>
            <a:off x="8053572" y="3123010"/>
            <a:ext cx="684474" cy="670650"/>
            <a:chOff x="6657194" y="2434073"/>
            <a:chExt cx="375507" cy="367925"/>
          </a:xfrm>
          <a:solidFill>
            <a:schemeClr val="accent4">
              <a:lumMod val="20000"/>
              <a:lumOff val="80000"/>
            </a:schemeClr>
          </a:solidFill>
        </p:grpSpPr>
        <p:sp>
          <p:nvSpPr>
            <p:cNvPr id="52" name="Google Shape;9622;p52">
              <a:extLst>
                <a:ext uri="{FF2B5EF4-FFF2-40B4-BE49-F238E27FC236}">
                  <a16:creationId xmlns:a16="http://schemas.microsoft.com/office/drawing/2014/main" id="{6B55AE5F-6839-CB92-107F-18573DB3DACD}"/>
                </a:ext>
              </a:extLst>
            </p:cNvPr>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PT Sans"/>
                <a:ea typeface="+mn-ea"/>
                <a:cs typeface="+mn-cs"/>
              </a:endParaRPr>
            </a:p>
          </p:txBody>
        </p:sp>
        <p:sp>
          <p:nvSpPr>
            <p:cNvPr id="53" name="Google Shape;9623;p52">
              <a:extLst>
                <a:ext uri="{FF2B5EF4-FFF2-40B4-BE49-F238E27FC236}">
                  <a16:creationId xmlns:a16="http://schemas.microsoft.com/office/drawing/2014/main" id="{FEA78732-068C-E5EB-1183-788DF171A46A}"/>
                </a:ext>
              </a:extLst>
            </p:cNvPr>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PT Sans"/>
                <a:ea typeface="+mn-ea"/>
                <a:cs typeface="+mn-cs"/>
              </a:endParaRPr>
            </a:p>
          </p:txBody>
        </p:sp>
        <p:sp>
          <p:nvSpPr>
            <p:cNvPr id="54" name="Google Shape;9624;p52">
              <a:extLst>
                <a:ext uri="{FF2B5EF4-FFF2-40B4-BE49-F238E27FC236}">
                  <a16:creationId xmlns:a16="http://schemas.microsoft.com/office/drawing/2014/main" id="{036E04E9-24DB-0E76-35C8-F2BA53ADAC3B}"/>
                </a:ext>
              </a:extLst>
            </p:cNvPr>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PT Sans"/>
                <a:ea typeface="+mn-ea"/>
                <a:cs typeface="+mn-cs"/>
              </a:endParaRPr>
            </a:p>
          </p:txBody>
        </p:sp>
      </p:grpSp>
      <p:grpSp>
        <p:nvGrpSpPr>
          <p:cNvPr id="55" name="Google Shape;9428;p52">
            <a:extLst>
              <a:ext uri="{FF2B5EF4-FFF2-40B4-BE49-F238E27FC236}">
                <a16:creationId xmlns:a16="http://schemas.microsoft.com/office/drawing/2014/main" id="{A1AA1E2C-5858-D6A5-5A43-A8564C050609}"/>
              </a:ext>
            </a:extLst>
          </p:cNvPr>
          <p:cNvGrpSpPr/>
          <p:nvPr/>
        </p:nvGrpSpPr>
        <p:grpSpPr>
          <a:xfrm>
            <a:off x="1141330" y="3124281"/>
            <a:ext cx="529743" cy="668109"/>
            <a:chOff x="8010427" y="3348503"/>
            <a:chExt cx="278795" cy="351615"/>
          </a:xfrm>
          <a:solidFill>
            <a:schemeClr val="accent4">
              <a:lumMod val="20000"/>
              <a:lumOff val="80000"/>
            </a:schemeClr>
          </a:solidFill>
        </p:grpSpPr>
        <p:sp>
          <p:nvSpPr>
            <p:cNvPr id="56" name="Google Shape;9429;p52">
              <a:extLst>
                <a:ext uri="{FF2B5EF4-FFF2-40B4-BE49-F238E27FC236}">
                  <a16:creationId xmlns:a16="http://schemas.microsoft.com/office/drawing/2014/main" id="{B2F2EF85-A3F9-9BD1-D643-7E3FF0FD5C0B}"/>
                </a:ext>
              </a:extLst>
            </p:cNvPr>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PT Sans"/>
                <a:ea typeface="+mn-ea"/>
                <a:cs typeface="+mn-cs"/>
              </a:endParaRPr>
            </a:p>
          </p:txBody>
        </p:sp>
        <p:sp>
          <p:nvSpPr>
            <p:cNvPr id="57" name="Google Shape;9430;p52">
              <a:extLst>
                <a:ext uri="{FF2B5EF4-FFF2-40B4-BE49-F238E27FC236}">
                  <a16:creationId xmlns:a16="http://schemas.microsoft.com/office/drawing/2014/main" id="{3897F8BD-6266-1503-82EE-DD38E069374D}"/>
                </a:ext>
              </a:extLst>
            </p:cNvPr>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PT Sans"/>
                <a:ea typeface="+mn-ea"/>
                <a:cs typeface="+mn-cs"/>
              </a:endParaRPr>
            </a:p>
          </p:txBody>
        </p:sp>
        <p:sp>
          <p:nvSpPr>
            <p:cNvPr id="58" name="Google Shape;9431;p52">
              <a:extLst>
                <a:ext uri="{FF2B5EF4-FFF2-40B4-BE49-F238E27FC236}">
                  <a16:creationId xmlns:a16="http://schemas.microsoft.com/office/drawing/2014/main" id="{0C40A85B-C642-52E9-DD90-1D95465EE302}"/>
                </a:ext>
              </a:extLst>
            </p:cNvPr>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PT Sans"/>
                <a:ea typeface="+mn-ea"/>
                <a:cs typeface="+mn-cs"/>
              </a:endParaRPr>
            </a:p>
          </p:txBody>
        </p:sp>
        <p:sp>
          <p:nvSpPr>
            <p:cNvPr id="59" name="Google Shape;9432;p52">
              <a:extLst>
                <a:ext uri="{FF2B5EF4-FFF2-40B4-BE49-F238E27FC236}">
                  <a16:creationId xmlns:a16="http://schemas.microsoft.com/office/drawing/2014/main" id="{2668F077-9C35-F597-2ECE-45A119CFD7C4}"/>
                </a:ext>
              </a:extLst>
            </p:cNvPr>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PT Sans"/>
                <a:ea typeface="+mn-ea"/>
                <a:cs typeface="+mn-cs"/>
              </a:endParaRPr>
            </a:p>
          </p:txBody>
        </p:sp>
      </p:grpSp>
      <p:grpSp>
        <p:nvGrpSpPr>
          <p:cNvPr id="60" name="Group 59">
            <a:extLst>
              <a:ext uri="{FF2B5EF4-FFF2-40B4-BE49-F238E27FC236}">
                <a16:creationId xmlns:a16="http://schemas.microsoft.com/office/drawing/2014/main" id="{81BF1F9F-28F0-DB5C-E20F-40DD12C564F2}"/>
              </a:ext>
            </a:extLst>
          </p:cNvPr>
          <p:cNvGrpSpPr/>
          <p:nvPr/>
        </p:nvGrpSpPr>
        <p:grpSpPr>
          <a:xfrm>
            <a:off x="2686860" y="1427934"/>
            <a:ext cx="920976" cy="920976"/>
            <a:chOff x="2942338" y="1519452"/>
            <a:chExt cx="920976" cy="920976"/>
          </a:xfrm>
        </p:grpSpPr>
        <p:sp>
          <p:nvSpPr>
            <p:cNvPr id="61" name="Oval 60">
              <a:extLst>
                <a:ext uri="{FF2B5EF4-FFF2-40B4-BE49-F238E27FC236}">
                  <a16:creationId xmlns:a16="http://schemas.microsoft.com/office/drawing/2014/main" id="{2D16ED22-0007-D2FE-52EA-5267844D5BC2}"/>
                </a:ext>
              </a:extLst>
            </p:cNvPr>
            <p:cNvSpPr/>
            <p:nvPr/>
          </p:nvSpPr>
          <p:spPr>
            <a:xfrm>
              <a:off x="2942338" y="1519452"/>
              <a:ext cx="920976" cy="920976"/>
            </a:xfrm>
            <a:prstGeom prst="ellipse">
              <a:avLst/>
            </a:prstGeom>
            <a:solidFill>
              <a:schemeClr val="bg1"/>
            </a:solidFill>
            <a:ln w="19050">
              <a:gradFill>
                <a:gsLst>
                  <a:gs pos="0">
                    <a:srgbClr val="002060"/>
                  </a:gs>
                  <a:gs pos="22000">
                    <a:srgbClr val="002060"/>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T Sans"/>
                <a:ea typeface="+mn-ea"/>
                <a:cs typeface="+mn-cs"/>
              </a:endParaRPr>
            </a:p>
          </p:txBody>
        </p:sp>
        <p:pic>
          <p:nvPicPr>
            <p:cNvPr id="62" name="Graphic 61">
              <a:extLst>
                <a:ext uri="{FF2B5EF4-FFF2-40B4-BE49-F238E27FC236}">
                  <a16:creationId xmlns:a16="http://schemas.microsoft.com/office/drawing/2014/main" id="{0E920E95-CC30-FB83-7962-5386C99B89A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11062" y="1750698"/>
              <a:ext cx="528148" cy="487704"/>
            </a:xfrm>
            <a:prstGeom prst="rect">
              <a:avLst/>
            </a:prstGeom>
          </p:spPr>
        </p:pic>
      </p:grpSp>
      <p:cxnSp>
        <p:nvCxnSpPr>
          <p:cNvPr id="63" name="Straight Connector 62">
            <a:extLst>
              <a:ext uri="{FF2B5EF4-FFF2-40B4-BE49-F238E27FC236}">
                <a16:creationId xmlns:a16="http://schemas.microsoft.com/office/drawing/2014/main" id="{0CA01199-683D-A606-D805-09CFC6D9A422}"/>
              </a:ext>
            </a:extLst>
          </p:cNvPr>
          <p:cNvCxnSpPr>
            <a:cxnSpLocks/>
          </p:cNvCxnSpPr>
          <p:nvPr/>
        </p:nvCxnSpPr>
        <p:spPr>
          <a:xfrm>
            <a:off x="9240647" y="3495191"/>
            <a:ext cx="689737" cy="0"/>
          </a:xfrm>
          <a:prstGeom prst="line">
            <a:avLst/>
          </a:prstGeom>
          <a:ln w="19050">
            <a:gradFill flip="none" rotWithShape="1">
              <a:gsLst>
                <a:gs pos="100000">
                  <a:schemeClr val="accent1"/>
                </a:gs>
                <a:gs pos="0">
                  <a:schemeClr val="accent2"/>
                </a:gs>
              </a:gsLst>
              <a:lin ang="0" scaled="1"/>
              <a:tileRect/>
            </a:gradFill>
          </a:ln>
        </p:spPr>
        <p:style>
          <a:lnRef idx="1">
            <a:schemeClr val="accent1"/>
          </a:lnRef>
          <a:fillRef idx="0">
            <a:schemeClr val="accent1"/>
          </a:fillRef>
          <a:effectRef idx="0">
            <a:schemeClr val="accent1"/>
          </a:effectRef>
          <a:fontRef idx="minor">
            <a:schemeClr val="tx1"/>
          </a:fontRef>
        </p:style>
      </p:cxnSp>
      <p:grpSp>
        <p:nvGrpSpPr>
          <p:cNvPr id="64" name="Group 63">
            <a:extLst>
              <a:ext uri="{FF2B5EF4-FFF2-40B4-BE49-F238E27FC236}">
                <a16:creationId xmlns:a16="http://schemas.microsoft.com/office/drawing/2014/main" id="{1DCD6F9E-2578-A36B-7874-327D49FB78DD}"/>
              </a:ext>
            </a:extLst>
          </p:cNvPr>
          <p:cNvGrpSpPr/>
          <p:nvPr/>
        </p:nvGrpSpPr>
        <p:grpSpPr>
          <a:xfrm>
            <a:off x="3458977" y="5982426"/>
            <a:ext cx="2907326" cy="338554"/>
            <a:chOff x="4901557" y="5026178"/>
            <a:chExt cx="3490316" cy="420754"/>
          </a:xfrm>
        </p:grpSpPr>
        <p:sp>
          <p:nvSpPr>
            <p:cNvPr id="65" name="Rectangle: Rounded Corners 19">
              <a:extLst>
                <a:ext uri="{FF2B5EF4-FFF2-40B4-BE49-F238E27FC236}">
                  <a16:creationId xmlns:a16="http://schemas.microsoft.com/office/drawing/2014/main" id="{3483C658-F2B9-3A9B-A9A9-9803D4F787F7}"/>
                </a:ext>
              </a:extLst>
            </p:cNvPr>
            <p:cNvSpPr/>
            <p:nvPr/>
          </p:nvSpPr>
          <p:spPr>
            <a:xfrm>
              <a:off x="4901557" y="5061808"/>
              <a:ext cx="3490316" cy="349493"/>
            </a:xfrm>
            <a:prstGeom prst="roundRect">
              <a:avLst>
                <a:gd name="adj" fmla="val 50000"/>
              </a:avLst>
            </a:prstGeom>
            <a:gradFill>
              <a:gsLst>
                <a:gs pos="38000">
                  <a:schemeClr val="accent4"/>
                </a:gs>
                <a:gs pos="100000">
                  <a:schemeClr val="accent4">
                    <a:lumMod val="40000"/>
                    <a:lumOff val="6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T Sans"/>
                <a:ea typeface="+mn-ea"/>
                <a:cs typeface="+mn-cs"/>
              </a:endParaRPr>
            </a:p>
          </p:txBody>
        </p:sp>
        <p:sp>
          <p:nvSpPr>
            <p:cNvPr id="66" name="TextBox 65">
              <a:extLst>
                <a:ext uri="{FF2B5EF4-FFF2-40B4-BE49-F238E27FC236}">
                  <a16:creationId xmlns:a16="http://schemas.microsoft.com/office/drawing/2014/main" id="{C1B645CA-9D14-4CEE-391C-C29EBE08CBE0}"/>
                </a:ext>
              </a:extLst>
            </p:cNvPr>
            <p:cNvSpPr txBox="1"/>
            <p:nvPr/>
          </p:nvSpPr>
          <p:spPr>
            <a:xfrm>
              <a:off x="5186030" y="5026178"/>
              <a:ext cx="2921384" cy="420754"/>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_tradnl" sz="1600" b="0" i="0" u="none" strike="noStrike" kern="1200" cap="none" spc="0" normalizeH="0" baseline="0" noProof="0">
                  <a:ln/>
                  <a:solidFill>
                    <a:srgbClr val="213F99"/>
                  </a:solidFill>
                  <a:effectLst/>
                  <a:uLnTx/>
                  <a:uFillTx/>
                  <a:latin typeface="PT Sans"/>
                  <a:ea typeface="PT Sans"/>
                  <a:cs typeface="+mn-cs"/>
                  <a:sym typeface="PT Sans"/>
                  <a:rtl val="0"/>
                </a:rPr>
                <a:t>Regalías segun la licencia</a:t>
              </a:r>
            </a:p>
          </p:txBody>
        </p:sp>
      </p:grpSp>
      <p:sp>
        <p:nvSpPr>
          <p:cNvPr id="67" name="Slide Number Placeholder 9">
            <a:extLst>
              <a:ext uri="{FF2B5EF4-FFF2-40B4-BE49-F238E27FC236}">
                <a16:creationId xmlns:a16="http://schemas.microsoft.com/office/drawing/2014/main" id="{5A250D11-CA4E-2B0A-0A4A-D7D4CFB2BCBD}"/>
              </a:ext>
            </a:extLst>
          </p:cNvPr>
          <p:cNvSpPr txBox="1">
            <a:spLocks/>
          </p:cNvSpPr>
          <p:nvPr/>
        </p:nvSpPr>
        <p:spPr>
          <a:xfrm>
            <a:off x="5900854" y="6552023"/>
            <a:ext cx="390293" cy="305977"/>
          </a:xfrm>
          <a:prstGeom prst="rect">
            <a:avLst/>
          </a:prstGeom>
        </p:spPr>
        <p:txBody>
          <a:bodyPr anchor="b"/>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21503" rtl="0" eaLnBrk="1" fontAlgn="auto" latinLnBrk="0" hangingPunct="1">
              <a:lnSpc>
                <a:spcPct val="100000"/>
              </a:lnSpc>
              <a:spcBef>
                <a:spcPts val="0"/>
              </a:spcBef>
              <a:spcAft>
                <a:spcPts val="0"/>
              </a:spcAft>
              <a:buClrTx/>
              <a:buSzTx/>
              <a:buFontTx/>
              <a:buNone/>
              <a:tabLst/>
              <a:defRPr/>
            </a:pPr>
            <a:fld id="{86CB4B4D-7CA3-9044-876B-883B54F8677D}" type="slidenum">
              <a:rPr kumimoji="0" lang="en-CH" sz="1400" b="0" i="0" u="none" strike="noStrike" kern="1200" cap="none" spc="0" normalizeH="0" baseline="0" noProof="0">
                <a:ln>
                  <a:noFill/>
                </a:ln>
                <a:solidFill>
                  <a:srgbClr val="283A8A">
                    <a:lumMod val="50000"/>
                  </a:srgbClr>
                </a:solidFill>
                <a:effectLst/>
                <a:uLnTx/>
                <a:uFillTx/>
                <a:latin typeface="PT Sans"/>
                <a:ea typeface="+mn-ea"/>
                <a:cs typeface="+mn-cs"/>
              </a:rPr>
              <a:pPr marL="0" marR="0" lvl="0" indent="0" algn="ctr" defTabSz="321503" rtl="0" eaLnBrk="1" fontAlgn="auto" latinLnBrk="0" hangingPunct="1">
                <a:lnSpc>
                  <a:spcPct val="100000"/>
                </a:lnSpc>
                <a:spcBef>
                  <a:spcPts val="0"/>
                </a:spcBef>
                <a:spcAft>
                  <a:spcPts val="0"/>
                </a:spcAft>
                <a:buClrTx/>
                <a:buSzTx/>
                <a:buFontTx/>
                <a:buNone/>
                <a:tabLst/>
                <a:defRPr/>
              </a:pPr>
              <a:t>3</a:t>
            </a:fld>
            <a:endParaRPr kumimoji="0" lang="en-CH" sz="1400" b="0" i="0" u="none" strike="noStrike" kern="1200" cap="none" spc="0" normalizeH="0" baseline="0" noProof="0">
              <a:ln>
                <a:noFill/>
              </a:ln>
              <a:solidFill>
                <a:srgbClr val="283A8A">
                  <a:lumMod val="50000"/>
                </a:srgbClr>
              </a:solidFill>
              <a:effectLst/>
              <a:uLnTx/>
              <a:uFillTx/>
              <a:latin typeface="PT Sans"/>
              <a:ea typeface="+mn-ea"/>
              <a:cs typeface="+mn-cs"/>
            </a:endParaRPr>
          </a:p>
        </p:txBody>
      </p:sp>
    </p:spTree>
    <p:extLst>
      <p:ext uri="{BB962C8B-B14F-4D97-AF65-F5344CB8AC3E}">
        <p14:creationId xmlns:p14="http://schemas.microsoft.com/office/powerpoint/2010/main" val="20908360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22C795-9224-E98B-23D3-80C14B52F3E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6B74D61-EB6C-6A92-2496-D31E66CBDE0C}"/>
              </a:ext>
            </a:extLst>
          </p:cNvPr>
          <p:cNvSpPr>
            <a:spLocks noGrp="1"/>
          </p:cNvSpPr>
          <p:nvPr>
            <p:ph type="title"/>
          </p:nvPr>
        </p:nvSpPr>
        <p:spPr>
          <a:xfrm>
            <a:off x="2066737" y="280912"/>
            <a:ext cx="9809312" cy="608400"/>
          </a:xfrm>
        </p:spPr>
        <p:txBody>
          <a:bodyPr anchor="t">
            <a:noAutofit/>
          </a:bodyPr>
          <a:lstStyle/>
          <a:p>
            <a:r>
              <a:rPr lang="es-ES_tradnl" sz="2800" b="1"/>
              <a:t>Licencias voluntarias de salud pública</a:t>
            </a:r>
            <a:br>
              <a:rPr lang="es-ES_tradnl" sz="2800" b="1"/>
            </a:br>
            <a:endParaRPr lang="es-ES_tradnl" sz="2800" b="1"/>
          </a:p>
        </p:txBody>
      </p:sp>
      <p:sp>
        <p:nvSpPr>
          <p:cNvPr id="168" name="Slide Number Placeholder 9">
            <a:extLst>
              <a:ext uri="{FF2B5EF4-FFF2-40B4-BE49-F238E27FC236}">
                <a16:creationId xmlns:a16="http://schemas.microsoft.com/office/drawing/2014/main" id="{DBD92F01-F858-B8E7-175C-E060C0B5F07E}"/>
              </a:ext>
            </a:extLst>
          </p:cNvPr>
          <p:cNvSpPr txBox="1">
            <a:spLocks/>
          </p:cNvSpPr>
          <p:nvPr/>
        </p:nvSpPr>
        <p:spPr>
          <a:xfrm>
            <a:off x="5900854" y="6552023"/>
            <a:ext cx="390293" cy="305977"/>
          </a:xfrm>
          <a:prstGeom prst="rect">
            <a:avLst/>
          </a:prstGeom>
        </p:spPr>
        <p:txBody>
          <a:bodyPr anchor="b"/>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21503" rtl="0" eaLnBrk="1" fontAlgn="auto" latinLnBrk="0" hangingPunct="1">
              <a:lnSpc>
                <a:spcPct val="100000"/>
              </a:lnSpc>
              <a:spcBef>
                <a:spcPts val="0"/>
              </a:spcBef>
              <a:spcAft>
                <a:spcPts val="0"/>
              </a:spcAft>
              <a:buClrTx/>
              <a:buSzTx/>
              <a:buFontTx/>
              <a:buNone/>
              <a:tabLst/>
              <a:defRPr/>
            </a:pPr>
            <a:fld id="{86CB4B4D-7CA3-9044-876B-883B54F8677D}" type="slidenum">
              <a:rPr kumimoji="0" lang="en-CH" sz="1400" b="0" i="0" u="none" strike="noStrike" kern="1200" cap="none" spc="0" normalizeH="0" baseline="0" noProof="0">
                <a:ln>
                  <a:noFill/>
                </a:ln>
                <a:solidFill>
                  <a:srgbClr val="283A8A">
                    <a:lumMod val="50000"/>
                  </a:srgbClr>
                </a:solidFill>
                <a:effectLst/>
                <a:uLnTx/>
                <a:uFillTx/>
                <a:latin typeface="PT Sans"/>
                <a:ea typeface="+mn-ea"/>
                <a:cs typeface="+mn-cs"/>
              </a:rPr>
              <a:pPr marL="0" marR="0" lvl="0" indent="0" algn="ctr" defTabSz="321503" rtl="0" eaLnBrk="1" fontAlgn="auto" latinLnBrk="0" hangingPunct="1">
                <a:lnSpc>
                  <a:spcPct val="100000"/>
                </a:lnSpc>
                <a:spcBef>
                  <a:spcPts val="0"/>
                </a:spcBef>
                <a:spcAft>
                  <a:spcPts val="0"/>
                </a:spcAft>
                <a:buClrTx/>
                <a:buSzTx/>
                <a:buFontTx/>
                <a:buNone/>
                <a:tabLst/>
                <a:defRPr/>
              </a:pPr>
              <a:t>4</a:t>
            </a:fld>
            <a:endParaRPr kumimoji="0" lang="en-CH" sz="1400" b="0" i="0" u="none" strike="noStrike" kern="1200" cap="none" spc="0" normalizeH="0" baseline="0" noProof="0">
              <a:ln>
                <a:noFill/>
              </a:ln>
              <a:solidFill>
                <a:srgbClr val="283A8A">
                  <a:lumMod val="50000"/>
                </a:srgbClr>
              </a:solidFill>
              <a:effectLst/>
              <a:uLnTx/>
              <a:uFillTx/>
              <a:latin typeface="PT Sans"/>
              <a:ea typeface="+mn-ea"/>
              <a:cs typeface="+mn-cs"/>
            </a:endParaRPr>
          </a:p>
        </p:txBody>
      </p:sp>
      <p:sp>
        <p:nvSpPr>
          <p:cNvPr id="7" name="Text Placeholder 4">
            <a:extLst>
              <a:ext uri="{FF2B5EF4-FFF2-40B4-BE49-F238E27FC236}">
                <a16:creationId xmlns:a16="http://schemas.microsoft.com/office/drawing/2014/main" id="{C01E878D-2EDC-E215-A159-8588EFDEADF6}"/>
              </a:ext>
            </a:extLst>
          </p:cNvPr>
          <p:cNvSpPr txBox="1">
            <a:spLocks/>
          </p:cNvSpPr>
          <p:nvPr/>
        </p:nvSpPr>
        <p:spPr>
          <a:xfrm>
            <a:off x="443472" y="1640054"/>
            <a:ext cx="2223730" cy="3373387"/>
          </a:xfrm>
          <a:prstGeom prst="rect">
            <a:avLst/>
          </a:prstGeom>
        </p:spPr>
        <p:txBody>
          <a:bodyPr>
            <a:noAutofit/>
          </a:bodyPr>
          <a:lstStyle>
            <a:lvl1pPr marL="228600" indent="-228600" algn="l" defTabSz="914400" rtl="0" eaLnBrk="1" latinLnBrk="0" hangingPunct="1">
              <a:lnSpc>
                <a:spcPct val="90000"/>
              </a:lnSpc>
              <a:spcBef>
                <a:spcPts val="1200"/>
              </a:spcBef>
              <a:buFont typeface="Arial" panose="020B0604020202020204" pitchFamily="34" charset="0"/>
              <a:buChar char="•"/>
              <a:defRPr sz="2000" kern="1200">
                <a:solidFill>
                  <a:schemeClr val="tx1"/>
                </a:solidFill>
                <a:latin typeface="Calibri" panose="020F0502020204030204" pitchFamily="34" charset="0"/>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alibri" panose="020F0502020204030204" pitchFamily="34" charset="0"/>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alibri" panose="020F0502020204030204" pitchFamily="34" charset="0"/>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alibri" panose="020F0502020204030204" pitchFamily="34" charset="0"/>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0"/>
              </a:spcAft>
              <a:buClrTx/>
              <a:buSzTx/>
              <a:buFont typeface="Arial" panose="020B0604020202020204" pitchFamily="34" charset="0"/>
              <a:buNone/>
              <a:tabLst/>
              <a:defRPr/>
            </a:pPr>
            <a:r>
              <a:rPr kumimoji="0" lang="es" sz="20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El modelo del Medicines Patent Pool (MPP) lleva a la:</a:t>
            </a:r>
          </a:p>
          <a:p>
            <a:pPr marL="228600" marR="0" lvl="0" indent="-228600" algn="l" defTabSz="914400" rtl="0"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es" sz="19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Reducción de los precios a través de la competencia genérica</a:t>
            </a:r>
          </a:p>
          <a:p>
            <a:pPr marL="228600" marR="0" lvl="0" indent="-228600" algn="l" defTabSz="914400" rtl="0"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es" sz="19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Reducción del tiempo antes de la disponibilidad de productos genéricos</a:t>
            </a:r>
          </a:p>
        </p:txBody>
      </p:sp>
      <p:pic>
        <p:nvPicPr>
          <p:cNvPr id="8" name="Picture 7">
            <a:extLst>
              <a:ext uri="{FF2B5EF4-FFF2-40B4-BE49-F238E27FC236}">
                <a16:creationId xmlns:a16="http://schemas.microsoft.com/office/drawing/2014/main" id="{D56CD6EB-4008-A29C-A04F-24AE97D206CC}"/>
              </a:ext>
            </a:extLst>
          </p:cNvPr>
          <p:cNvPicPr>
            <a:picLocks noChangeAspect="1"/>
          </p:cNvPicPr>
          <p:nvPr/>
        </p:nvPicPr>
        <p:blipFill>
          <a:blip r:embed="rId2"/>
          <a:stretch>
            <a:fillRect/>
          </a:stretch>
        </p:blipFill>
        <p:spPr>
          <a:xfrm>
            <a:off x="2825558" y="1773158"/>
            <a:ext cx="2386870" cy="3761915"/>
          </a:xfrm>
          <a:prstGeom prst="rect">
            <a:avLst/>
          </a:prstGeom>
        </p:spPr>
      </p:pic>
      <p:sp>
        <p:nvSpPr>
          <p:cNvPr id="9" name="Down Arrow 8">
            <a:extLst>
              <a:ext uri="{FF2B5EF4-FFF2-40B4-BE49-F238E27FC236}">
                <a16:creationId xmlns:a16="http://schemas.microsoft.com/office/drawing/2014/main" id="{DED13B63-EBAF-6271-1AA7-4676D25A365C}"/>
              </a:ext>
            </a:extLst>
          </p:cNvPr>
          <p:cNvSpPr/>
          <p:nvPr/>
        </p:nvSpPr>
        <p:spPr>
          <a:xfrm>
            <a:off x="4919191" y="1786302"/>
            <a:ext cx="540000" cy="3744000"/>
          </a:xfrm>
          <a:prstGeom prst="downArrow">
            <a:avLst/>
          </a:prstGeom>
          <a:solidFill>
            <a:srgbClr val="1BB6F2"/>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white"/>
              </a:solidFill>
              <a:effectLst/>
              <a:uLnTx/>
              <a:uFillTx/>
              <a:latin typeface="PT Sans"/>
              <a:ea typeface="+mn-ea"/>
              <a:cs typeface="+mn-cs"/>
            </a:endParaRPr>
          </a:p>
        </p:txBody>
      </p:sp>
      <p:sp>
        <p:nvSpPr>
          <p:cNvPr id="10" name="TextBox 9">
            <a:extLst>
              <a:ext uri="{FF2B5EF4-FFF2-40B4-BE49-F238E27FC236}">
                <a16:creationId xmlns:a16="http://schemas.microsoft.com/office/drawing/2014/main" id="{5521B794-9F91-3C87-5FA5-3DCF8F5CB281}"/>
              </a:ext>
            </a:extLst>
          </p:cNvPr>
          <p:cNvSpPr txBox="1"/>
          <p:nvPr/>
        </p:nvSpPr>
        <p:spPr>
          <a:xfrm rot="16200000">
            <a:off x="3863117" y="3278290"/>
            <a:ext cx="2623046" cy="338554"/>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 sz="1600" b="0" i="0" u="none" strike="noStrike" kern="1200" cap="none" spc="0" normalizeH="0" baseline="0" noProof="0">
                <a:ln>
                  <a:noFill/>
                </a:ln>
                <a:solidFill>
                  <a:prstClr val="white"/>
                </a:solidFill>
                <a:effectLst/>
                <a:uLnTx/>
                <a:uFillTx/>
                <a:latin typeface="PT Sans"/>
                <a:ea typeface="+mn-ea"/>
                <a:cs typeface="+mn-cs"/>
              </a:rPr>
              <a:t>Progreso más rápido</a:t>
            </a:r>
          </a:p>
        </p:txBody>
      </p:sp>
      <p:sp>
        <p:nvSpPr>
          <p:cNvPr id="11" name="Rectangle 10">
            <a:extLst>
              <a:ext uri="{FF2B5EF4-FFF2-40B4-BE49-F238E27FC236}">
                <a16:creationId xmlns:a16="http://schemas.microsoft.com/office/drawing/2014/main" id="{76445A75-0196-0E9B-A4C9-A95E9B8BD23D}"/>
              </a:ext>
            </a:extLst>
          </p:cNvPr>
          <p:cNvSpPr/>
          <p:nvPr/>
        </p:nvSpPr>
        <p:spPr>
          <a:xfrm>
            <a:off x="3076292" y="1964594"/>
            <a:ext cx="1309046" cy="450000"/>
          </a:xfrm>
          <a:prstGeom prst="rect">
            <a:avLst/>
          </a:prstGeom>
          <a:solidFill>
            <a:srgbClr val="19368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_tradnl" sz="1700" b="0" i="0" u="none" strike="noStrike" kern="1200" cap="none" spc="0" normalizeH="0" baseline="0" noProof="0">
                <a:ln>
                  <a:noFill/>
                </a:ln>
                <a:solidFill>
                  <a:prstClr val="white"/>
                </a:solidFill>
                <a:effectLst/>
                <a:uLnTx/>
                <a:uFillTx/>
                <a:latin typeface="PT Sans"/>
                <a:ea typeface="+mn-ea"/>
                <a:cs typeface="+mn-cs"/>
              </a:rPr>
              <a:t>Más competencia</a:t>
            </a:r>
          </a:p>
        </p:txBody>
      </p:sp>
      <p:sp>
        <p:nvSpPr>
          <p:cNvPr id="12" name="Rectangle 11">
            <a:extLst>
              <a:ext uri="{FF2B5EF4-FFF2-40B4-BE49-F238E27FC236}">
                <a16:creationId xmlns:a16="http://schemas.microsoft.com/office/drawing/2014/main" id="{02ECC29F-C325-4C1E-3A76-DCF68CFAAC65}"/>
              </a:ext>
            </a:extLst>
          </p:cNvPr>
          <p:cNvSpPr/>
          <p:nvPr/>
        </p:nvSpPr>
        <p:spPr>
          <a:xfrm>
            <a:off x="3076292" y="2932147"/>
            <a:ext cx="988107" cy="450000"/>
          </a:xfrm>
          <a:prstGeom prst="rect">
            <a:avLst/>
          </a:prstGeom>
          <a:solidFill>
            <a:srgbClr val="19368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_tradnl" sz="1700" b="0" i="0" u="none" strike="noStrike" kern="1200" cap="none" spc="0" normalizeH="0" baseline="0" noProof="0">
                <a:ln>
                  <a:noFill/>
                </a:ln>
                <a:solidFill>
                  <a:prstClr val="white"/>
                </a:solidFill>
                <a:effectLst/>
                <a:uLnTx/>
                <a:uFillTx/>
                <a:latin typeface="PT Sans"/>
                <a:ea typeface="+mn-ea"/>
                <a:cs typeface="+mn-cs"/>
              </a:rPr>
              <a:t>Precios más bajos</a:t>
            </a:r>
          </a:p>
        </p:txBody>
      </p:sp>
      <p:sp>
        <p:nvSpPr>
          <p:cNvPr id="13" name="Rectangle 12">
            <a:extLst>
              <a:ext uri="{FF2B5EF4-FFF2-40B4-BE49-F238E27FC236}">
                <a16:creationId xmlns:a16="http://schemas.microsoft.com/office/drawing/2014/main" id="{A7E59E9F-762F-6CBF-3406-FD84D1D3CA0A}"/>
              </a:ext>
            </a:extLst>
          </p:cNvPr>
          <p:cNvSpPr/>
          <p:nvPr/>
        </p:nvSpPr>
        <p:spPr>
          <a:xfrm>
            <a:off x="3076293" y="4885836"/>
            <a:ext cx="1499620" cy="450000"/>
          </a:xfrm>
          <a:prstGeom prst="rect">
            <a:avLst/>
          </a:prstGeom>
          <a:solidFill>
            <a:srgbClr val="19368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_tradnl" sz="1700" b="0" i="0" u="none" strike="noStrike" kern="1200" cap="none" spc="0" normalizeH="0" baseline="0" noProof="0">
                <a:ln>
                  <a:noFill/>
                </a:ln>
                <a:solidFill>
                  <a:prstClr val="white"/>
                </a:solidFill>
                <a:effectLst/>
                <a:uLnTx/>
                <a:uFillTx/>
                <a:latin typeface="PT Sans"/>
                <a:ea typeface="+mn-ea"/>
                <a:cs typeface="+mn-cs"/>
              </a:rPr>
              <a:t>Impacto de salud positivo </a:t>
            </a:r>
          </a:p>
        </p:txBody>
      </p:sp>
      <p:sp>
        <p:nvSpPr>
          <p:cNvPr id="14" name="Rectangle 13">
            <a:extLst>
              <a:ext uri="{FF2B5EF4-FFF2-40B4-BE49-F238E27FC236}">
                <a16:creationId xmlns:a16="http://schemas.microsoft.com/office/drawing/2014/main" id="{D1D19889-4810-33AA-DCD6-2ED566D8ED1D}"/>
              </a:ext>
            </a:extLst>
          </p:cNvPr>
          <p:cNvSpPr/>
          <p:nvPr/>
        </p:nvSpPr>
        <p:spPr>
          <a:xfrm>
            <a:off x="3076292" y="3915748"/>
            <a:ext cx="1118896" cy="450000"/>
          </a:xfrm>
          <a:prstGeom prst="rect">
            <a:avLst/>
          </a:prstGeom>
          <a:solidFill>
            <a:srgbClr val="19368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_tradnl" sz="1700" b="0" i="0" u="none" strike="noStrike" kern="1200" cap="none" spc="0" normalizeH="0" baseline="0" noProof="0">
                <a:ln>
                  <a:noFill/>
                </a:ln>
                <a:solidFill>
                  <a:prstClr val="white"/>
                </a:solidFill>
                <a:effectLst/>
                <a:uLnTx/>
                <a:uFillTx/>
                <a:latin typeface="PT Sans"/>
                <a:ea typeface="+mn-ea"/>
                <a:cs typeface="+mn-cs"/>
              </a:rPr>
              <a:t>Mayor acceso</a:t>
            </a:r>
          </a:p>
        </p:txBody>
      </p:sp>
      <p:sp>
        <p:nvSpPr>
          <p:cNvPr id="15" name="TextBox 14">
            <a:extLst>
              <a:ext uri="{FF2B5EF4-FFF2-40B4-BE49-F238E27FC236}">
                <a16:creationId xmlns:a16="http://schemas.microsoft.com/office/drawing/2014/main" id="{BFE11CD1-DA90-8B40-9155-74441156D28C}"/>
              </a:ext>
            </a:extLst>
          </p:cNvPr>
          <p:cNvSpPr txBox="1"/>
          <p:nvPr/>
        </p:nvSpPr>
        <p:spPr>
          <a:xfrm>
            <a:off x="6334429" y="5350536"/>
            <a:ext cx="5660134" cy="276999"/>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 sz="1200" b="0" i="0" u="none" strike="noStrike" kern="1200" cap="none" spc="0" normalizeH="0" baseline="0" noProof="0">
                <a:ln>
                  <a:noFill/>
                </a:ln>
                <a:solidFill>
                  <a:prstClr val="black"/>
                </a:solidFill>
                <a:effectLst/>
                <a:uLnTx/>
                <a:uFillTx/>
                <a:latin typeface="Calibri" panose="020F0502020204030204"/>
                <a:ea typeface="+mn-ea"/>
                <a:cs typeface="+mn-cs"/>
              </a:rPr>
              <a:t>Puntos de referencia: Precios inducidos por la competencia: Dave et al. (2017) </a:t>
            </a:r>
            <a:r>
              <a:rPr kumimoji="0" lang="es" sz="1200" b="0" i="1" u="none" strike="noStrike" kern="1200" cap="none" spc="0" normalizeH="0" baseline="0" noProof="0">
                <a:ln>
                  <a:noFill/>
                </a:ln>
                <a:solidFill>
                  <a:prstClr val="black"/>
                </a:solidFill>
                <a:effectLst/>
                <a:uLnTx/>
                <a:uFillTx/>
                <a:latin typeface="Calibri" panose="020F0502020204030204"/>
                <a:ea typeface="+mn-ea"/>
                <a:cs typeface="+mn-cs"/>
              </a:rPr>
              <a:t>NEJM</a:t>
            </a:r>
            <a:endParaRPr kumimoji="0" lang="en-CH" sz="1200" b="0" i="0" u="none" strike="noStrike" kern="1200" cap="none" spc="0" normalizeH="0" baseline="0" noProof="0">
              <a:ln>
                <a:noFill/>
              </a:ln>
              <a:solidFill>
                <a:prstClr val="black"/>
              </a:solidFill>
              <a:effectLst/>
              <a:uLnTx/>
              <a:uFillTx/>
              <a:latin typeface="PT Sans"/>
              <a:ea typeface="+mn-ea"/>
              <a:cs typeface="+mn-cs"/>
            </a:endParaRPr>
          </a:p>
        </p:txBody>
      </p:sp>
      <p:pic>
        <p:nvPicPr>
          <p:cNvPr id="31" name="Picture 30">
            <a:extLst>
              <a:ext uri="{FF2B5EF4-FFF2-40B4-BE49-F238E27FC236}">
                <a16:creationId xmlns:a16="http://schemas.microsoft.com/office/drawing/2014/main" id="{ABDDF8E6-1AEC-8CBB-3FA2-06BBBA00C252}"/>
              </a:ext>
            </a:extLst>
          </p:cNvPr>
          <p:cNvPicPr>
            <a:picLocks noChangeAspect="1"/>
          </p:cNvPicPr>
          <p:nvPr/>
        </p:nvPicPr>
        <p:blipFill>
          <a:blip r:embed="rId3"/>
          <a:stretch>
            <a:fillRect/>
          </a:stretch>
        </p:blipFill>
        <p:spPr>
          <a:xfrm>
            <a:off x="5725574" y="1967855"/>
            <a:ext cx="6435240" cy="3685045"/>
          </a:xfrm>
          <a:prstGeom prst="rect">
            <a:avLst/>
          </a:prstGeom>
        </p:spPr>
      </p:pic>
    </p:spTree>
    <p:extLst>
      <p:ext uri="{BB962C8B-B14F-4D97-AF65-F5344CB8AC3E}">
        <p14:creationId xmlns:p14="http://schemas.microsoft.com/office/powerpoint/2010/main" val="339827869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9" name="Group 668">
            <a:extLst>
              <a:ext uri="{FF2B5EF4-FFF2-40B4-BE49-F238E27FC236}">
                <a16:creationId xmlns:a16="http://schemas.microsoft.com/office/drawing/2014/main" id="{FCFD91DC-1A22-6BD2-1DCD-8D8B2EFEDF5B}"/>
              </a:ext>
            </a:extLst>
          </p:cNvPr>
          <p:cNvGrpSpPr/>
          <p:nvPr/>
        </p:nvGrpSpPr>
        <p:grpSpPr>
          <a:xfrm>
            <a:off x="682171" y="-1293356"/>
            <a:ext cx="10856685" cy="425163"/>
            <a:chOff x="813532" y="-1293356"/>
            <a:chExt cx="8909599" cy="425163"/>
          </a:xfrm>
        </p:grpSpPr>
        <p:sp>
          <p:nvSpPr>
            <p:cNvPr id="661" name="Rectangle 660">
              <a:extLst>
                <a:ext uri="{FF2B5EF4-FFF2-40B4-BE49-F238E27FC236}">
                  <a16:creationId xmlns:a16="http://schemas.microsoft.com/office/drawing/2014/main" id="{C6210CE2-EF71-76C2-29CD-6DD1A1B56428}"/>
                </a:ext>
              </a:extLst>
            </p:cNvPr>
            <p:cNvSpPr/>
            <p:nvPr/>
          </p:nvSpPr>
          <p:spPr>
            <a:xfrm>
              <a:off x="813532" y="-1293356"/>
              <a:ext cx="1272550" cy="415197"/>
            </a:xfrm>
            <a:prstGeom prst="rect">
              <a:avLst/>
            </a:prstGeom>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RO"/>
            </a:p>
          </p:txBody>
        </p:sp>
        <p:sp>
          <p:nvSpPr>
            <p:cNvPr id="662" name="Rectangle 661">
              <a:extLst>
                <a:ext uri="{FF2B5EF4-FFF2-40B4-BE49-F238E27FC236}">
                  <a16:creationId xmlns:a16="http://schemas.microsoft.com/office/drawing/2014/main" id="{52D4A829-29DB-E32D-B156-B4777E5058F9}"/>
                </a:ext>
              </a:extLst>
            </p:cNvPr>
            <p:cNvSpPr/>
            <p:nvPr/>
          </p:nvSpPr>
          <p:spPr>
            <a:xfrm>
              <a:off x="2087148" y="-1283390"/>
              <a:ext cx="1272550" cy="415197"/>
            </a:xfrm>
            <a:prstGeom prst="rect">
              <a:avLst/>
            </a:prstGeom>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RO"/>
            </a:p>
          </p:txBody>
        </p:sp>
        <p:sp>
          <p:nvSpPr>
            <p:cNvPr id="663" name="Rectangle 662">
              <a:extLst>
                <a:ext uri="{FF2B5EF4-FFF2-40B4-BE49-F238E27FC236}">
                  <a16:creationId xmlns:a16="http://schemas.microsoft.com/office/drawing/2014/main" id="{CB516012-2C8B-CCBC-340E-897F4C9B4859}"/>
                </a:ext>
              </a:extLst>
            </p:cNvPr>
            <p:cNvSpPr/>
            <p:nvPr/>
          </p:nvSpPr>
          <p:spPr>
            <a:xfrm>
              <a:off x="3358826" y="-1293356"/>
              <a:ext cx="1272550" cy="415197"/>
            </a:xfrm>
            <a:prstGeom prst="rect">
              <a:avLst/>
            </a:prstGeom>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RO"/>
            </a:p>
          </p:txBody>
        </p:sp>
        <p:sp>
          <p:nvSpPr>
            <p:cNvPr id="664" name="Rectangle 663">
              <a:extLst>
                <a:ext uri="{FF2B5EF4-FFF2-40B4-BE49-F238E27FC236}">
                  <a16:creationId xmlns:a16="http://schemas.microsoft.com/office/drawing/2014/main" id="{E55F4A2B-D9D6-8CDC-77C5-36BFCF71D850}"/>
                </a:ext>
              </a:extLst>
            </p:cNvPr>
            <p:cNvSpPr/>
            <p:nvPr/>
          </p:nvSpPr>
          <p:spPr>
            <a:xfrm>
              <a:off x="4618293" y="-1283390"/>
              <a:ext cx="1272550" cy="415197"/>
            </a:xfrm>
            <a:prstGeom prst="rect">
              <a:avLst/>
            </a:prstGeom>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RO"/>
            </a:p>
          </p:txBody>
        </p:sp>
        <p:sp>
          <p:nvSpPr>
            <p:cNvPr id="665" name="Rectangle 664">
              <a:extLst>
                <a:ext uri="{FF2B5EF4-FFF2-40B4-BE49-F238E27FC236}">
                  <a16:creationId xmlns:a16="http://schemas.microsoft.com/office/drawing/2014/main" id="{EC452EDC-9C22-3986-14A1-6BB2F2FA62CD}"/>
                </a:ext>
              </a:extLst>
            </p:cNvPr>
            <p:cNvSpPr/>
            <p:nvPr/>
          </p:nvSpPr>
          <p:spPr>
            <a:xfrm>
              <a:off x="5877619" y="-1293356"/>
              <a:ext cx="1272550" cy="415197"/>
            </a:xfrm>
            <a:prstGeom prst="rect">
              <a:avLst/>
            </a:prstGeom>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RO"/>
            </a:p>
          </p:txBody>
        </p:sp>
        <p:sp>
          <p:nvSpPr>
            <p:cNvPr id="666" name="Rectangle 665">
              <a:extLst>
                <a:ext uri="{FF2B5EF4-FFF2-40B4-BE49-F238E27FC236}">
                  <a16:creationId xmlns:a16="http://schemas.microsoft.com/office/drawing/2014/main" id="{651244A4-5367-8424-2615-59757996D860}"/>
                </a:ext>
              </a:extLst>
            </p:cNvPr>
            <p:cNvSpPr/>
            <p:nvPr/>
          </p:nvSpPr>
          <p:spPr>
            <a:xfrm>
              <a:off x="7177737" y="-1283390"/>
              <a:ext cx="1272550" cy="415197"/>
            </a:xfrm>
            <a:prstGeom prst="rect">
              <a:avLst/>
            </a:prstGeom>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RO"/>
            </a:p>
          </p:txBody>
        </p:sp>
        <p:sp>
          <p:nvSpPr>
            <p:cNvPr id="667" name="Rectangle 666">
              <a:extLst>
                <a:ext uri="{FF2B5EF4-FFF2-40B4-BE49-F238E27FC236}">
                  <a16:creationId xmlns:a16="http://schemas.microsoft.com/office/drawing/2014/main" id="{739BA8AD-1660-A5BD-6BF6-524A202BD504}"/>
                </a:ext>
              </a:extLst>
            </p:cNvPr>
            <p:cNvSpPr/>
            <p:nvPr/>
          </p:nvSpPr>
          <p:spPr>
            <a:xfrm>
              <a:off x="8450581" y="-1293356"/>
              <a:ext cx="1272550" cy="415197"/>
            </a:xfrm>
            <a:prstGeom prst="rect">
              <a:avLst/>
            </a:prstGeom>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RO"/>
            </a:p>
          </p:txBody>
        </p:sp>
      </p:grpSp>
      <p:sp>
        <p:nvSpPr>
          <p:cNvPr id="7" name="Rounded Rectangle 6">
            <a:extLst>
              <a:ext uri="{FF2B5EF4-FFF2-40B4-BE49-F238E27FC236}">
                <a16:creationId xmlns:a16="http://schemas.microsoft.com/office/drawing/2014/main" id="{2D6590DF-DB2B-9337-ED53-5474284885F4}"/>
              </a:ext>
            </a:extLst>
          </p:cNvPr>
          <p:cNvSpPr>
            <a:spLocks/>
          </p:cNvSpPr>
          <p:nvPr/>
        </p:nvSpPr>
        <p:spPr>
          <a:xfrm>
            <a:off x="1015538" y="807725"/>
            <a:ext cx="10379449" cy="1668648"/>
          </a:xfrm>
          <a:prstGeom prst="roundRect">
            <a:avLst>
              <a:gd name="adj" fmla="val 6556"/>
            </a:avLst>
          </a:prstGeom>
          <a:solidFill>
            <a:srgbClr val="F6FAFE"/>
          </a:solidFill>
          <a:ln w="6350">
            <a:solidFill>
              <a:srgbClr val="36A9E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RO" dirty="0"/>
              <a:t>`</a:t>
            </a:r>
          </a:p>
        </p:txBody>
      </p:sp>
      <p:sp>
        <p:nvSpPr>
          <p:cNvPr id="8" name="Rounded Rectangle 7">
            <a:extLst>
              <a:ext uri="{FF2B5EF4-FFF2-40B4-BE49-F238E27FC236}">
                <a16:creationId xmlns:a16="http://schemas.microsoft.com/office/drawing/2014/main" id="{12B474AC-C2A6-FD52-C304-6D585F0A93F5}"/>
              </a:ext>
            </a:extLst>
          </p:cNvPr>
          <p:cNvSpPr/>
          <p:nvPr/>
        </p:nvSpPr>
        <p:spPr>
          <a:xfrm>
            <a:off x="5201059" y="2285014"/>
            <a:ext cx="1813854" cy="253118"/>
          </a:xfrm>
          <a:prstGeom prst="roundRect">
            <a:avLst>
              <a:gd name="adj" fmla="val 50000"/>
            </a:avLst>
          </a:prstGeom>
          <a:solidFill>
            <a:srgbClr val="36A9E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s-ES" sz="1200" b="1" dirty="0">
                <a:latin typeface="Arial" panose="020B0604020202020204" pitchFamily="34" charset="0"/>
                <a:cs typeface="Arial" panose="020B0604020202020204" pitchFamily="34" charset="0"/>
              </a:rPr>
              <a:t>VIH</a:t>
            </a:r>
            <a:endParaRPr lang="en-RO" sz="1200" b="1" dirty="0">
              <a:latin typeface="Arial" panose="020B0604020202020204" pitchFamily="34" charset="0"/>
              <a:cs typeface="Arial" panose="020B0604020202020204" pitchFamily="34" charset="0"/>
            </a:endParaRPr>
          </a:p>
        </p:txBody>
      </p:sp>
      <p:pic>
        <p:nvPicPr>
          <p:cNvPr id="625" name="Graphic 624">
            <a:extLst>
              <a:ext uri="{FF2B5EF4-FFF2-40B4-BE49-F238E27FC236}">
                <a16:creationId xmlns:a16="http://schemas.microsoft.com/office/drawing/2014/main" id="{FF699350-F316-75CB-B950-9BBB5700559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243586" y="976235"/>
            <a:ext cx="681355" cy="126840"/>
          </a:xfrm>
          <a:prstGeom prst="rect">
            <a:avLst/>
          </a:prstGeom>
        </p:spPr>
      </p:pic>
      <p:sp>
        <p:nvSpPr>
          <p:cNvPr id="629" name="TextBox 628">
            <a:extLst>
              <a:ext uri="{FF2B5EF4-FFF2-40B4-BE49-F238E27FC236}">
                <a16:creationId xmlns:a16="http://schemas.microsoft.com/office/drawing/2014/main" id="{6EB8B382-4C76-514F-BCE0-70AB12716ADD}"/>
              </a:ext>
            </a:extLst>
          </p:cNvPr>
          <p:cNvSpPr txBox="1"/>
          <p:nvPr/>
        </p:nvSpPr>
        <p:spPr>
          <a:xfrm>
            <a:off x="1197470" y="1256957"/>
            <a:ext cx="773589" cy="871650"/>
          </a:xfrm>
          <a:prstGeom prst="rect">
            <a:avLst/>
          </a:prstGeom>
          <a:noFill/>
        </p:spPr>
        <p:txBody>
          <a:bodyPr wrap="none" rtlCol="0">
            <a:spAutoFit/>
          </a:bodyPr>
          <a:lstStyle/>
          <a:p>
            <a:pPr algn="ctr"/>
            <a:r>
              <a:rPr lang="en-GB" sz="900" dirty="0">
                <a:solidFill>
                  <a:srgbClr val="0069B4"/>
                </a:solidFill>
                <a:effectLst/>
                <a:latin typeface="Arial" panose="020B0604020202020204" pitchFamily="34" charset="0"/>
                <a:cs typeface="Arial" panose="020B0604020202020204" pitchFamily="34" charset="0"/>
              </a:rPr>
              <a:t>lopinavir</a:t>
            </a:r>
            <a:br>
              <a:rPr lang="en-GB" sz="900" dirty="0">
                <a:solidFill>
                  <a:srgbClr val="0069B4"/>
                </a:solidFill>
                <a:effectLst/>
                <a:latin typeface="Arial" panose="020B0604020202020204" pitchFamily="34" charset="0"/>
                <a:cs typeface="Arial" panose="020B0604020202020204" pitchFamily="34" charset="0"/>
              </a:rPr>
            </a:br>
            <a:r>
              <a:rPr lang="en-GB" sz="900" dirty="0">
                <a:solidFill>
                  <a:srgbClr val="0069B4"/>
                </a:solidFill>
                <a:effectLst/>
                <a:latin typeface="Arial" panose="020B0604020202020204" pitchFamily="34" charset="0"/>
                <a:cs typeface="Arial" panose="020B0604020202020204" pitchFamily="34" charset="0"/>
              </a:rPr>
              <a:t>ritonavir</a:t>
            </a:r>
            <a:br>
              <a:rPr lang="en-GB" sz="900" dirty="0">
                <a:solidFill>
                  <a:srgbClr val="0069B4"/>
                </a:solidFill>
                <a:effectLst/>
                <a:latin typeface="Arial" panose="020B0604020202020204" pitchFamily="34" charset="0"/>
                <a:cs typeface="Arial" panose="020B0604020202020204" pitchFamily="34" charset="0"/>
              </a:rPr>
            </a:br>
            <a:r>
              <a:rPr lang="en-GB" sz="900" i="1" dirty="0">
                <a:solidFill>
                  <a:srgbClr val="0069B4"/>
                </a:solidFill>
                <a:effectLst/>
                <a:latin typeface="Arial" panose="020B0604020202020204" pitchFamily="34" charset="0"/>
                <a:cs typeface="Arial" panose="020B0604020202020204" pitchFamily="34" charset="0"/>
              </a:rPr>
              <a:t>(adults)</a:t>
            </a:r>
          </a:p>
          <a:p>
            <a:pPr algn="ctr"/>
            <a:r>
              <a:rPr lang="en-GB" sz="900" dirty="0">
                <a:solidFill>
                  <a:srgbClr val="0069B4"/>
                </a:solidFill>
                <a:effectLst/>
                <a:latin typeface="Arial" panose="020B0604020202020204" pitchFamily="34" charset="0"/>
                <a:cs typeface="Arial" panose="020B0604020202020204" pitchFamily="34" charset="0"/>
              </a:rPr>
              <a:t>lopinavir</a:t>
            </a:r>
            <a:br>
              <a:rPr lang="en-GB" sz="900" dirty="0">
                <a:solidFill>
                  <a:srgbClr val="0069B4"/>
                </a:solidFill>
                <a:effectLst/>
                <a:latin typeface="Arial" panose="020B0604020202020204" pitchFamily="34" charset="0"/>
                <a:cs typeface="Arial" panose="020B0604020202020204" pitchFamily="34" charset="0"/>
              </a:rPr>
            </a:br>
            <a:r>
              <a:rPr lang="en-GB" sz="900" dirty="0">
                <a:solidFill>
                  <a:srgbClr val="0069B4"/>
                </a:solidFill>
                <a:effectLst/>
                <a:latin typeface="Arial" panose="020B0604020202020204" pitchFamily="34" charset="0"/>
                <a:cs typeface="Arial" panose="020B0604020202020204" pitchFamily="34" charset="0"/>
              </a:rPr>
              <a:t>ritonavir</a:t>
            </a:r>
            <a:br>
              <a:rPr lang="en-GB" sz="900" dirty="0">
                <a:solidFill>
                  <a:srgbClr val="0069B4"/>
                </a:solidFill>
                <a:effectLst/>
                <a:latin typeface="Arial" panose="020B0604020202020204" pitchFamily="34" charset="0"/>
                <a:cs typeface="Arial" panose="020B0604020202020204" pitchFamily="34" charset="0"/>
              </a:rPr>
            </a:br>
            <a:r>
              <a:rPr lang="en-GB" sz="900" i="1" dirty="0">
                <a:solidFill>
                  <a:srgbClr val="0069B4"/>
                </a:solidFill>
                <a:effectLst/>
                <a:latin typeface="Arial" panose="020B0604020202020204" pitchFamily="34" charset="0"/>
                <a:cs typeface="Arial" panose="020B0604020202020204" pitchFamily="34" charset="0"/>
              </a:rPr>
              <a:t>(paediatrics</a:t>
            </a:r>
            <a:r>
              <a:rPr lang="en-GB" sz="900" dirty="0">
                <a:solidFill>
                  <a:srgbClr val="0069B4"/>
                </a:solidFill>
                <a:effectLst/>
                <a:latin typeface="Arial" panose="020B0604020202020204" pitchFamily="34" charset="0"/>
                <a:cs typeface="Arial" panose="020B0604020202020204" pitchFamily="34" charset="0"/>
              </a:rPr>
              <a:t>)</a:t>
            </a:r>
          </a:p>
        </p:txBody>
      </p:sp>
      <p:sp>
        <p:nvSpPr>
          <p:cNvPr id="630" name="TextBox 629">
            <a:extLst>
              <a:ext uri="{FF2B5EF4-FFF2-40B4-BE49-F238E27FC236}">
                <a16:creationId xmlns:a16="http://schemas.microsoft.com/office/drawing/2014/main" id="{06CB9B98-AE5A-1C7C-A239-DAD11C263B51}"/>
              </a:ext>
            </a:extLst>
          </p:cNvPr>
          <p:cNvSpPr txBox="1"/>
          <p:nvPr/>
        </p:nvSpPr>
        <p:spPr>
          <a:xfrm>
            <a:off x="2277791" y="1256957"/>
            <a:ext cx="761483" cy="348660"/>
          </a:xfrm>
          <a:prstGeom prst="rect">
            <a:avLst/>
          </a:prstGeom>
          <a:noFill/>
        </p:spPr>
        <p:txBody>
          <a:bodyPr wrap="none" rtlCol="0">
            <a:spAutoFit/>
          </a:bodyPr>
          <a:lstStyle/>
          <a:p>
            <a:pPr algn="ctr"/>
            <a:r>
              <a:rPr lang="en-GB" sz="900" dirty="0">
                <a:solidFill>
                  <a:srgbClr val="0069B4"/>
                </a:solidFill>
                <a:effectLst/>
                <a:latin typeface="Arial" panose="020B0604020202020204" pitchFamily="34" charset="0"/>
                <a:cs typeface="Arial" panose="020B0604020202020204" pitchFamily="34" charset="0"/>
              </a:rPr>
              <a:t>nevirapine</a:t>
            </a:r>
            <a:br>
              <a:rPr lang="en-GB" sz="900" dirty="0">
                <a:solidFill>
                  <a:srgbClr val="0069B4"/>
                </a:solidFill>
                <a:effectLst/>
                <a:latin typeface="Arial" panose="020B0604020202020204" pitchFamily="34" charset="0"/>
                <a:cs typeface="Arial" panose="020B0604020202020204" pitchFamily="34" charset="0"/>
              </a:rPr>
            </a:br>
            <a:r>
              <a:rPr lang="en-GB" sz="900" i="1" dirty="0">
                <a:solidFill>
                  <a:srgbClr val="0069B4"/>
                </a:solidFill>
                <a:effectLst/>
                <a:latin typeface="Arial" panose="020B0604020202020204" pitchFamily="34" charset="0"/>
                <a:cs typeface="Arial" panose="020B0604020202020204" pitchFamily="34" charset="0"/>
              </a:rPr>
              <a:t>(non-assert)</a:t>
            </a:r>
          </a:p>
        </p:txBody>
      </p:sp>
      <p:sp>
        <p:nvSpPr>
          <p:cNvPr id="631" name="TextBox 630">
            <a:extLst>
              <a:ext uri="{FF2B5EF4-FFF2-40B4-BE49-F238E27FC236}">
                <a16:creationId xmlns:a16="http://schemas.microsoft.com/office/drawing/2014/main" id="{7CCE7CC5-F966-1831-D12B-4165C58975C2}"/>
              </a:ext>
            </a:extLst>
          </p:cNvPr>
          <p:cNvSpPr txBox="1"/>
          <p:nvPr/>
        </p:nvSpPr>
        <p:spPr>
          <a:xfrm>
            <a:off x="3588027" y="1256957"/>
            <a:ext cx="676739" cy="217912"/>
          </a:xfrm>
          <a:prstGeom prst="rect">
            <a:avLst/>
          </a:prstGeom>
          <a:noFill/>
        </p:spPr>
        <p:txBody>
          <a:bodyPr wrap="none" rtlCol="0">
            <a:spAutoFit/>
          </a:bodyPr>
          <a:lstStyle/>
          <a:p>
            <a:pPr algn="ctr"/>
            <a:r>
              <a:rPr lang="en-GB" sz="900" dirty="0">
                <a:solidFill>
                  <a:srgbClr val="0069B4"/>
                </a:solidFill>
                <a:effectLst/>
                <a:latin typeface="Arial" panose="020B0604020202020204" pitchFamily="34" charset="0"/>
                <a:cs typeface="Arial" panose="020B0604020202020204" pitchFamily="34" charset="0"/>
              </a:rPr>
              <a:t>atazanavir</a:t>
            </a:r>
          </a:p>
        </p:txBody>
      </p:sp>
      <p:sp>
        <p:nvSpPr>
          <p:cNvPr id="632" name="TextBox 631">
            <a:extLst>
              <a:ext uri="{FF2B5EF4-FFF2-40B4-BE49-F238E27FC236}">
                <a16:creationId xmlns:a16="http://schemas.microsoft.com/office/drawing/2014/main" id="{F5154BD1-9E48-2D5E-B618-23063954DCB1}"/>
              </a:ext>
            </a:extLst>
          </p:cNvPr>
          <p:cNvSpPr txBox="1"/>
          <p:nvPr/>
        </p:nvSpPr>
        <p:spPr>
          <a:xfrm>
            <a:off x="4813518" y="1256957"/>
            <a:ext cx="1215467" cy="871650"/>
          </a:xfrm>
          <a:prstGeom prst="rect">
            <a:avLst/>
          </a:prstGeom>
          <a:noFill/>
        </p:spPr>
        <p:txBody>
          <a:bodyPr wrap="none" rtlCol="0">
            <a:spAutoFit/>
          </a:bodyPr>
          <a:lstStyle/>
          <a:p>
            <a:pPr algn="ctr"/>
            <a:r>
              <a:rPr lang="en-GB" sz="900" dirty="0" err="1">
                <a:solidFill>
                  <a:srgbClr val="0069B4"/>
                </a:solidFill>
                <a:effectLst/>
                <a:latin typeface="Arial" panose="020B0604020202020204" pitchFamily="34" charset="0"/>
                <a:cs typeface="Arial" panose="020B0604020202020204" pitchFamily="34" charset="0"/>
              </a:rPr>
              <a:t>bictegravir</a:t>
            </a:r>
            <a:endParaRPr lang="en-GB" sz="900" dirty="0">
              <a:solidFill>
                <a:srgbClr val="0069B4"/>
              </a:solidFill>
              <a:effectLst/>
              <a:latin typeface="Arial" panose="020B0604020202020204" pitchFamily="34" charset="0"/>
              <a:cs typeface="Arial" panose="020B0604020202020204" pitchFamily="34" charset="0"/>
            </a:endParaRPr>
          </a:p>
          <a:p>
            <a:pPr algn="ctr"/>
            <a:r>
              <a:rPr lang="en-GB" sz="900" dirty="0">
                <a:solidFill>
                  <a:srgbClr val="0069B4"/>
                </a:solidFill>
                <a:effectLst/>
                <a:latin typeface="Arial" panose="020B0604020202020204" pitchFamily="34" charset="0"/>
                <a:cs typeface="Arial" panose="020B0604020202020204" pitchFamily="34" charset="0"/>
              </a:rPr>
              <a:t>cobicistat</a:t>
            </a:r>
          </a:p>
          <a:p>
            <a:pPr algn="ctr"/>
            <a:r>
              <a:rPr lang="en-GB" sz="900" dirty="0">
                <a:solidFill>
                  <a:srgbClr val="0069B4"/>
                </a:solidFill>
                <a:effectLst/>
                <a:latin typeface="Arial" panose="020B0604020202020204" pitchFamily="34" charset="0"/>
                <a:cs typeface="Arial" panose="020B0604020202020204" pitchFamily="34" charset="0"/>
              </a:rPr>
              <a:t>elvitegravir</a:t>
            </a:r>
          </a:p>
          <a:p>
            <a:pPr algn="ctr"/>
            <a:r>
              <a:rPr lang="en-GB" sz="900" dirty="0">
                <a:solidFill>
                  <a:srgbClr val="0069B4"/>
                </a:solidFill>
                <a:effectLst/>
                <a:latin typeface="Arial" panose="020B0604020202020204" pitchFamily="34" charset="0"/>
                <a:cs typeface="Arial" panose="020B0604020202020204" pitchFamily="34" charset="0"/>
              </a:rPr>
              <a:t>emtricitabine</a:t>
            </a:r>
          </a:p>
          <a:p>
            <a:pPr algn="ctr"/>
            <a:r>
              <a:rPr lang="en-GB" sz="900" dirty="0">
                <a:solidFill>
                  <a:srgbClr val="0069B4"/>
                </a:solidFill>
                <a:effectLst/>
                <a:latin typeface="Arial" panose="020B0604020202020204" pitchFamily="34" charset="0"/>
                <a:cs typeface="Arial" panose="020B0604020202020204" pitchFamily="34" charset="0"/>
              </a:rPr>
              <a:t>tenofovir alafenamide</a:t>
            </a:r>
          </a:p>
          <a:p>
            <a:pPr algn="ctr"/>
            <a:r>
              <a:rPr lang="en-GB" sz="900" dirty="0" err="1">
                <a:solidFill>
                  <a:srgbClr val="0069B4"/>
                </a:solidFill>
                <a:effectLst/>
                <a:latin typeface="Arial" panose="020B0604020202020204" pitchFamily="34" charset="0"/>
                <a:cs typeface="Arial" panose="020B0604020202020204" pitchFamily="34" charset="0"/>
              </a:rPr>
              <a:t>tenofivir</a:t>
            </a:r>
            <a:r>
              <a:rPr lang="en-GB" sz="900" dirty="0">
                <a:solidFill>
                  <a:srgbClr val="0069B4"/>
                </a:solidFill>
                <a:effectLst/>
                <a:latin typeface="Arial" panose="020B0604020202020204" pitchFamily="34" charset="0"/>
                <a:cs typeface="Arial" panose="020B0604020202020204" pitchFamily="34" charset="0"/>
              </a:rPr>
              <a:t> disoproxil</a:t>
            </a:r>
          </a:p>
        </p:txBody>
      </p:sp>
      <p:pic>
        <p:nvPicPr>
          <p:cNvPr id="627" name="Graphic 626">
            <a:extLst>
              <a:ext uri="{FF2B5EF4-FFF2-40B4-BE49-F238E27FC236}">
                <a16:creationId xmlns:a16="http://schemas.microsoft.com/office/drawing/2014/main" id="{716702CD-26FC-D8B3-9C36-D0137BA5E13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444900" y="897129"/>
            <a:ext cx="668295" cy="285054"/>
          </a:xfrm>
          <a:prstGeom prst="rect">
            <a:avLst/>
          </a:prstGeom>
        </p:spPr>
      </p:pic>
      <p:sp>
        <p:nvSpPr>
          <p:cNvPr id="633" name="TextBox 632">
            <a:extLst>
              <a:ext uri="{FF2B5EF4-FFF2-40B4-BE49-F238E27FC236}">
                <a16:creationId xmlns:a16="http://schemas.microsoft.com/office/drawing/2014/main" id="{30E5A6F1-5802-9180-3A17-EC49259ECA52}"/>
              </a:ext>
            </a:extLst>
          </p:cNvPr>
          <p:cNvSpPr txBox="1"/>
          <p:nvPr/>
        </p:nvSpPr>
        <p:spPr>
          <a:xfrm>
            <a:off x="6335717" y="1256957"/>
            <a:ext cx="886660" cy="479407"/>
          </a:xfrm>
          <a:prstGeom prst="rect">
            <a:avLst/>
          </a:prstGeom>
          <a:noFill/>
        </p:spPr>
        <p:txBody>
          <a:bodyPr wrap="square" rtlCol="0">
            <a:spAutoFit/>
          </a:bodyPr>
          <a:lstStyle/>
          <a:p>
            <a:pPr algn="ctr"/>
            <a:r>
              <a:rPr lang="en-GB" sz="900" dirty="0">
                <a:solidFill>
                  <a:srgbClr val="0069B4"/>
                </a:solidFill>
                <a:effectLst/>
                <a:latin typeface="Arial" panose="020B0604020202020204" pitchFamily="34" charset="0"/>
                <a:cs typeface="Arial" panose="020B0604020202020204" pitchFamily="34" charset="0"/>
              </a:rPr>
              <a:t>darunavir</a:t>
            </a:r>
            <a:br>
              <a:rPr lang="en-GB" sz="900" dirty="0">
                <a:solidFill>
                  <a:srgbClr val="0069B4"/>
                </a:solidFill>
                <a:effectLst/>
                <a:latin typeface="Arial" panose="020B0604020202020204" pitchFamily="34" charset="0"/>
                <a:cs typeface="Arial" panose="020B0604020202020204" pitchFamily="34" charset="0"/>
              </a:rPr>
            </a:br>
            <a:r>
              <a:rPr lang="en-GB" sz="900" i="1" dirty="0">
                <a:solidFill>
                  <a:srgbClr val="0069B4"/>
                </a:solidFill>
                <a:effectLst/>
                <a:latin typeface="Arial" panose="020B0604020202020204" pitchFamily="34" charset="0"/>
                <a:cs typeface="Arial" panose="020B0604020202020204" pitchFamily="34" charset="0"/>
              </a:rPr>
              <a:t>(paediatric; non-assert)</a:t>
            </a:r>
          </a:p>
        </p:txBody>
      </p:sp>
      <p:grpSp>
        <p:nvGrpSpPr>
          <p:cNvPr id="196" name="Graphic 4">
            <a:extLst>
              <a:ext uri="{FF2B5EF4-FFF2-40B4-BE49-F238E27FC236}">
                <a16:creationId xmlns:a16="http://schemas.microsoft.com/office/drawing/2014/main" id="{BF8EC4AA-1623-22A7-FD1B-AD19416AEDA0}"/>
              </a:ext>
            </a:extLst>
          </p:cNvPr>
          <p:cNvGrpSpPr/>
          <p:nvPr/>
        </p:nvGrpSpPr>
        <p:grpSpPr>
          <a:xfrm>
            <a:off x="7535788" y="909786"/>
            <a:ext cx="705755" cy="259739"/>
            <a:chOff x="8605361" y="1746973"/>
            <a:chExt cx="747599" cy="275139"/>
          </a:xfrm>
        </p:grpSpPr>
        <p:sp>
          <p:nvSpPr>
            <p:cNvPr id="197" name="Freeform 196">
              <a:extLst>
                <a:ext uri="{FF2B5EF4-FFF2-40B4-BE49-F238E27FC236}">
                  <a16:creationId xmlns:a16="http://schemas.microsoft.com/office/drawing/2014/main" id="{5AB59B31-E596-714B-8D2E-4C45E1026916}"/>
                </a:ext>
              </a:extLst>
            </p:cNvPr>
            <p:cNvSpPr/>
            <p:nvPr/>
          </p:nvSpPr>
          <p:spPr>
            <a:xfrm>
              <a:off x="8674616" y="1953827"/>
              <a:ext cx="140053" cy="68285"/>
            </a:xfrm>
            <a:custGeom>
              <a:avLst/>
              <a:gdLst>
                <a:gd name="connsiteX0" fmla="*/ 56935 w 140053"/>
                <a:gd name="connsiteY0" fmla="*/ 67680 h 68285"/>
                <a:gd name="connsiteX1" fmla="*/ 617 w 140053"/>
                <a:gd name="connsiteY1" fmla="*/ 4817 h 68285"/>
                <a:gd name="connsiteX2" fmla="*/ 0 w 140053"/>
                <a:gd name="connsiteY2" fmla="*/ 0 h 68285"/>
                <a:gd name="connsiteX3" fmla="*/ 140053 w 140053"/>
                <a:gd name="connsiteY3" fmla="*/ 0 h 68285"/>
                <a:gd name="connsiteX4" fmla="*/ 139436 w 140053"/>
                <a:gd name="connsiteY4" fmla="*/ 6422 h 68285"/>
                <a:gd name="connsiteX5" fmla="*/ 128690 w 140053"/>
                <a:gd name="connsiteY5" fmla="*/ 36557 h 68285"/>
                <a:gd name="connsiteX6" fmla="*/ 85835 w 140053"/>
                <a:gd name="connsiteY6" fmla="*/ 66815 h 68285"/>
                <a:gd name="connsiteX7" fmla="*/ 56812 w 140053"/>
                <a:gd name="connsiteY7" fmla="*/ 67680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053" h="68285">
                  <a:moveTo>
                    <a:pt x="56935" y="67680"/>
                  </a:moveTo>
                  <a:cubicBezTo>
                    <a:pt x="25689" y="60640"/>
                    <a:pt x="4940" y="37545"/>
                    <a:pt x="617" y="4817"/>
                  </a:cubicBezTo>
                  <a:lnTo>
                    <a:pt x="0" y="0"/>
                  </a:lnTo>
                  <a:lnTo>
                    <a:pt x="140053" y="0"/>
                  </a:lnTo>
                  <a:lnTo>
                    <a:pt x="139436" y="6422"/>
                  </a:lnTo>
                  <a:cubicBezTo>
                    <a:pt x="138571" y="15685"/>
                    <a:pt x="134002" y="28282"/>
                    <a:pt x="128690" y="36557"/>
                  </a:cubicBezTo>
                  <a:cubicBezTo>
                    <a:pt x="119058" y="51377"/>
                    <a:pt x="102014" y="63357"/>
                    <a:pt x="85835" y="66815"/>
                  </a:cubicBezTo>
                  <a:cubicBezTo>
                    <a:pt x="79413" y="68297"/>
                    <a:pt x="61505" y="68791"/>
                    <a:pt x="56812" y="67680"/>
                  </a:cubicBezTo>
                </a:path>
              </a:pathLst>
            </a:custGeom>
            <a:solidFill>
              <a:srgbClr val="009996"/>
            </a:solidFill>
            <a:ln w="0" cap="flat">
              <a:noFill/>
              <a:prstDash val="solid"/>
              <a:miter/>
            </a:ln>
          </p:spPr>
          <p:txBody>
            <a:bodyPr rtlCol="0" anchor="ctr"/>
            <a:lstStyle/>
            <a:p>
              <a:endParaRPr lang="en-RO"/>
            </a:p>
          </p:txBody>
        </p:sp>
        <p:sp>
          <p:nvSpPr>
            <p:cNvPr id="198" name="Freeform 197">
              <a:extLst>
                <a:ext uri="{FF2B5EF4-FFF2-40B4-BE49-F238E27FC236}">
                  <a16:creationId xmlns:a16="http://schemas.microsoft.com/office/drawing/2014/main" id="{AC25A095-8E40-7931-1588-509BA5E609EF}"/>
                </a:ext>
              </a:extLst>
            </p:cNvPr>
            <p:cNvSpPr/>
            <p:nvPr/>
          </p:nvSpPr>
          <p:spPr>
            <a:xfrm>
              <a:off x="9113794" y="1810982"/>
              <a:ext cx="105842" cy="146525"/>
            </a:xfrm>
            <a:custGeom>
              <a:avLst/>
              <a:gdLst>
                <a:gd name="connsiteX0" fmla="*/ 43226 w 105842"/>
                <a:gd name="connsiteY0" fmla="*/ 145932 h 146525"/>
                <a:gd name="connsiteX1" fmla="*/ 13586 w 105842"/>
                <a:gd name="connsiteY1" fmla="*/ 134323 h 146525"/>
                <a:gd name="connsiteX2" fmla="*/ 0 w 105842"/>
                <a:gd name="connsiteY2" fmla="*/ 102953 h 146525"/>
                <a:gd name="connsiteX3" fmla="*/ 0 w 105842"/>
                <a:gd name="connsiteY3" fmla="*/ 97642 h 146525"/>
                <a:gd name="connsiteX4" fmla="*/ 27788 w 105842"/>
                <a:gd name="connsiteY4" fmla="*/ 97642 h 146525"/>
                <a:gd name="connsiteX5" fmla="*/ 28900 w 105842"/>
                <a:gd name="connsiteY5" fmla="*/ 104188 h 146525"/>
                <a:gd name="connsiteX6" fmla="*/ 39028 w 105842"/>
                <a:gd name="connsiteY6" fmla="*/ 120614 h 146525"/>
                <a:gd name="connsiteX7" fmla="*/ 51748 w 105842"/>
                <a:gd name="connsiteY7" fmla="*/ 123331 h 146525"/>
                <a:gd name="connsiteX8" fmla="*/ 76820 w 105842"/>
                <a:gd name="connsiteY8" fmla="*/ 102459 h 146525"/>
                <a:gd name="connsiteX9" fmla="*/ 51131 w 105842"/>
                <a:gd name="connsiteY9" fmla="*/ 85909 h 146525"/>
                <a:gd name="connsiteX10" fmla="*/ 22230 w 105842"/>
                <a:gd name="connsiteY10" fmla="*/ 73806 h 146525"/>
                <a:gd name="connsiteX11" fmla="*/ 5805 w 105842"/>
                <a:gd name="connsiteY11" fmla="*/ 54663 h 146525"/>
                <a:gd name="connsiteX12" fmla="*/ 7163 w 105842"/>
                <a:gd name="connsiteY12" fmla="*/ 26257 h 146525"/>
                <a:gd name="connsiteX13" fmla="*/ 41127 w 105842"/>
                <a:gd name="connsiteY13" fmla="*/ 1309 h 146525"/>
                <a:gd name="connsiteX14" fmla="*/ 73856 w 105842"/>
                <a:gd name="connsiteY14" fmla="*/ 2298 h 146525"/>
                <a:gd name="connsiteX15" fmla="*/ 103126 w 105842"/>
                <a:gd name="connsiteY15" fmla="*/ 38114 h 146525"/>
                <a:gd name="connsiteX16" fmla="*/ 103743 w 105842"/>
                <a:gd name="connsiteY16" fmla="*/ 43671 h 146525"/>
                <a:gd name="connsiteX17" fmla="*/ 90035 w 105842"/>
                <a:gd name="connsiteY17" fmla="*/ 43671 h 146525"/>
                <a:gd name="connsiteX18" fmla="*/ 74719 w 105842"/>
                <a:gd name="connsiteY18" fmla="*/ 37126 h 146525"/>
                <a:gd name="connsiteX19" fmla="*/ 57429 w 105842"/>
                <a:gd name="connsiteY19" fmla="*/ 22923 h 146525"/>
                <a:gd name="connsiteX20" fmla="*/ 38287 w 105842"/>
                <a:gd name="connsiteY20" fmla="*/ 51328 h 146525"/>
                <a:gd name="connsiteX21" fmla="*/ 63110 w 105842"/>
                <a:gd name="connsiteY21" fmla="*/ 61703 h 146525"/>
                <a:gd name="connsiteX22" fmla="*/ 103126 w 105842"/>
                <a:gd name="connsiteY22" fmla="*/ 86280 h 146525"/>
                <a:gd name="connsiteX23" fmla="*/ 105843 w 105842"/>
                <a:gd name="connsiteY23" fmla="*/ 103447 h 146525"/>
                <a:gd name="connsiteX24" fmla="*/ 102631 w 105842"/>
                <a:gd name="connsiteY24" fmla="*/ 122096 h 146525"/>
                <a:gd name="connsiteX25" fmla="*/ 57553 w 105842"/>
                <a:gd name="connsiteY25" fmla="*/ 146426 h 146525"/>
                <a:gd name="connsiteX26" fmla="*/ 43226 w 105842"/>
                <a:gd name="connsiteY26" fmla="*/ 146056 h 14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5842" h="146525">
                  <a:moveTo>
                    <a:pt x="43226" y="145932"/>
                  </a:moveTo>
                  <a:cubicBezTo>
                    <a:pt x="31123" y="144574"/>
                    <a:pt x="21367" y="140868"/>
                    <a:pt x="13586" y="134323"/>
                  </a:cubicBezTo>
                  <a:cubicBezTo>
                    <a:pt x="5681" y="127901"/>
                    <a:pt x="0" y="114562"/>
                    <a:pt x="0" y="102953"/>
                  </a:cubicBezTo>
                  <a:lnTo>
                    <a:pt x="0" y="97642"/>
                  </a:lnTo>
                  <a:lnTo>
                    <a:pt x="27788" y="97642"/>
                  </a:lnTo>
                  <a:lnTo>
                    <a:pt x="28900" y="104188"/>
                  </a:lnTo>
                  <a:cubicBezTo>
                    <a:pt x="30259" y="112586"/>
                    <a:pt x="33222" y="117032"/>
                    <a:pt x="39028" y="120614"/>
                  </a:cubicBezTo>
                  <a:cubicBezTo>
                    <a:pt x="43103" y="123084"/>
                    <a:pt x="44708" y="123331"/>
                    <a:pt x="51748" y="123331"/>
                  </a:cubicBezTo>
                  <a:cubicBezTo>
                    <a:pt x="68174" y="123331"/>
                    <a:pt x="79290" y="113945"/>
                    <a:pt x="76820" y="102459"/>
                  </a:cubicBezTo>
                  <a:cubicBezTo>
                    <a:pt x="75090" y="94555"/>
                    <a:pt x="68668" y="90356"/>
                    <a:pt x="51131" y="85909"/>
                  </a:cubicBezTo>
                  <a:cubicBezTo>
                    <a:pt x="37546" y="82451"/>
                    <a:pt x="30382" y="79364"/>
                    <a:pt x="22230" y="73806"/>
                  </a:cubicBezTo>
                  <a:cubicBezTo>
                    <a:pt x="14450" y="68619"/>
                    <a:pt x="8522" y="61579"/>
                    <a:pt x="5805" y="54663"/>
                  </a:cubicBezTo>
                  <a:cubicBezTo>
                    <a:pt x="2841" y="46759"/>
                    <a:pt x="3335" y="34285"/>
                    <a:pt x="7163" y="26257"/>
                  </a:cubicBezTo>
                  <a:cubicBezTo>
                    <a:pt x="12350" y="15018"/>
                    <a:pt x="25936" y="5015"/>
                    <a:pt x="41127" y="1309"/>
                  </a:cubicBezTo>
                  <a:cubicBezTo>
                    <a:pt x="49772" y="-790"/>
                    <a:pt x="66445" y="-296"/>
                    <a:pt x="73856" y="2298"/>
                  </a:cubicBezTo>
                  <a:cubicBezTo>
                    <a:pt x="90528" y="8226"/>
                    <a:pt x="101149" y="21317"/>
                    <a:pt x="103126" y="38114"/>
                  </a:cubicBezTo>
                  <a:lnTo>
                    <a:pt x="103743" y="43671"/>
                  </a:lnTo>
                  <a:lnTo>
                    <a:pt x="90035" y="43671"/>
                  </a:lnTo>
                  <a:cubicBezTo>
                    <a:pt x="75090" y="43671"/>
                    <a:pt x="76325" y="44165"/>
                    <a:pt x="74719" y="37126"/>
                  </a:cubicBezTo>
                  <a:cubicBezTo>
                    <a:pt x="72867" y="29221"/>
                    <a:pt x="66816" y="24281"/>
                    <a:pt x="57429" y="22923"/>
                  </a:cubicBezTo>
                  <a:cubicBezTo>
                    <a:pt x="38409" y="20453"/>
                    <a:pt x="25813" y="39349"/>
                    <a:pt x="38287" y="51328"/>
                  </a:cubicBezTo>
                  <a:cubicBezTo>
                    <a:pt x="42115" y="54910"/>
                    <a:pt x="44955" y="56145"/>
                    <a:pt x="63110" y="61703"/>
                  </a:cubicBezTo>
                  <a:cubicBezTo>
                    <a:pt x="87193" y="68990"/>
                    <a:pt x="97444" y="75288"/>
                    <a:pt x="103126" y="86280"/>
                  </a:cubicBezTo>
                  <a:cubicBezTo>
                    <a:pt x="105595" y="90850"/>
                    <a:pt x="105843" y="92332"/>
                    <a:pt x="105843" y="103447"/>
                  </a:cubicBezTo>
                  <a:cubicBezTo>
                    <a:pt x="105843" y="114562"/>
                    <a:pt x="105843" y="115797"/>
                    <a:pt x="102631" y="122096"/>
                  </a:cubicBezTo>
                  <a:cubicBezTo>
                    <a:pt x="95345" y="136793"/>
                    <a:pt x="80031" y="145068"/>
                    <a:pt x="57553" y="146426"/>
                  </a:cubicBezTo>
                  <a:cubicBezTo>
                    <a:pt x="53354" y="146673"/>
                    <a:pt x="46808" y="146426"/>
                    <a:pt x="43226" y="146056"/>
                  </a:cubicBezTo>
                </a:path>
              </a:pathLst>
            </a:custGeom>
            <a:solidFill>
              <a:srgbClr val="000000"/>
            </a:solidFill>
            <a:ln w="0" cap="flat">
              <a:noFill/>
              <a:prstDash val="solid"/>
              <a:miter/>
            </a:ln>
          </p:spPr>
          <p:txBody>
            <a:bodyPr rtlCol="0" anchor="ctr"/>
            <a:lstStyle/>
            <a:p>
              <a:endParaRPr lang="en-RO"/>
            </a:p>
          </p:txBody>
        </p:sp>
        <p:sp>
          <p:nvSpPr>
            <p:cNvPr id="199" name="Freeform 198">
              <a:extLst>
                <a:ext uri="{FF2B5EF4-FFF2-40B4-BE49-F238E27FC236}">
                  <a16:creationId xmlns:a16="http://schemas.microsoft.com/office/drawing/2014/main" id="{EE9ABA76-2DDA-1EFB-FCCE-33038D094C11}"/>
                </a:ext>
              </a:extLst>
            </p:cNvPr>
            <p:cNvSpPr/>
            <p:nvPr/>
          </p:nvSpPr>
          <p:spPr>
            <a:xfrm>
              <a:off x="8954969" y="1812940"/>
              <a:ext cx="147956" cy="141380"/>
            </a:xfrm>
            <a:custGeom>
              <a:avLst/>
              <a:gdLst>
                <a:gd name="connsiteX0" fmla="*/ 52983 w 147956"/>
                <a:gd name="connsiteY0" fmla="*/ 92597 h 141380"/>
                <a:gd name="connsiteX1" fmla="*/ 31123 w 147956"/>
                <a:gd name="connsiteY1" fmla="*/ 42948 h 141380"/>
                <a:gd name="connsiteX2" fmla="*/ 30259 w 147956"/>
                <a:gd name="connsiteY2" fmla="*/ 90991 h 141380"/>
                <a:gd name="connsiteX3" fmla="*/ 30259 w 147956"/>
                <a:gd name="connsiteY3" fmla="*/ 139899 h 141380"/>
                <a:gd name="connsiteX4" fmla="*/ 15438 w 147956"/>
                <a:gd name="connsiteY4" fmla="*/ 139651 h 141380"/>
                <a:gd name="connsiteX5" fmla="*/ 617 w 147956"/>
                <a:gd name="connsiteY5" fmla="*/ 139405 h 141380"/>
                <a:gd name="connsiteX6" fmla="*/ 247 w 147956"/>
                <a:gd name="connsiteY6" fmla="*/ 69872 h 141380"/>
                <a:gd name="connsiteX7" fmla="*/ 0 w 147956"/>
                <a:gd name="connsiteY7" fmla="*/ 340 h 141380"/>
                <a:gd name="connsiteX8" fmla="*/ 22230 w 147956"/>
                <a:gd name="connsiteY8" fmla="*/ 93 h 141380"/>
                <a:gd name="connsiteX9" fmla="*/ 45202 w 147956"/>
                <a:gd name="connsiteY9" fmla="*/ 834 h 141380"/>
                <a:gd name="connsiteX10" fmla="*/ 59776 w 147956"/>
                <a:gd name="connsiteY10" fmla="*/ 36279 h 141380"/>
                <a:gd name="connsiteX11" fmla="*/ 73978 w 147956"/>
                <a:gd name="connsiteY11" fmla="*/ 70366 h 141380"/>
                <a:gd name="connsiteX12" fmla="*/ 88305 w 147956"/>
                <a:gd name="connsiteY12" fmla="*/ 35414 h 141380"/>
                <a:gd name="connsiteX13" fmla="*/ 102138 w 147956"/>
                <a:gd name="connsiteY13" fmla="*/ 834 h 141380"/>
                <a:gd name="connsiteX14" fmla="*/ 147957 w 147956"/>
                <a:gd name="connsiteY14" fmla="*/ 463 h 141380"/>
                <a:gd name="connsiteX15" fmla="*/ 147957 w 147956"/>
                <a:gd name="connsiteY15" fmla="*/ 140146 h 141380"/>
                <a:gd name="connsiteX16" fmla="*/ 117822 w 147956"/>
                <a:gd name="connsiteY16" fmla="*/ 140146 h 141380"/>
                <a:gd name="connsiteX17" fmla="*/ 117822 w 147956"/>
                <a:gd name="connsiteY17" fmla="*/ 91362 h 141380"/>
                <a:gd name="connsiteX18" fmla="*/ 116957 w 147956"/>
                <a:gd name="connsiteY18" fmla="*/ 42578 h 141380"/>
                <a:gd name="connsiteX19" fmla="*/ 97197 w 147956"/>
                <a:gd name="connsiteY19" fmla="*/ 87039 h 141380"/>
                <a:gd name="connsiteX20" fmla="*/ 76078 w 147956"/>
                <a:gd name="connsiteY20" fmla="*/ 136440 h 141380"/>
                <a:gd name="connsiteX21" fmla="*/ 73855 w 147956"/>
                <a:gd name="connsiteY21" fmla="*/ 141380 h 141380"/>
                <a:gd name="connsiteX22" fmla="*/ 52983 w 147956"/>
                <a:gd name="connsiteY22" fmla="*/ 92720 h 14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7956" h="141380">
                  <a:moveTo>
                    <a:pt x="52983" y="92597"/>
                  </a:moveTo>
                  <a:cubicBezTo>
                    <a:pt x="41497" y="65920"/>
                    <a:pt x="31617" y="43442"/>
                    <a:pt x="31123" y="42948"/>
                  </a:cubicBezTo>
                  <a:cubicBezTo>
                    <a:pt x="30505" y="42331"/>
                    <a:pt x="30259" y="60980"/>
                    <a:pt x="30259" y="90991"/>
                  </a:cubicBezTo>
                  <a:lnTo>
                    <a:pt x="30259" y="139899"/>
                  </a:lnTo>
                  <a:lnTo>
                    <a:pt x="15438" y="139651"/>
                  </a:lnTo>
                  <a:lnTo>
                    <a:pt x="617" y="139405"/>
                  </a:lnTo>
                  <a:lnTo>
                    <a:pt x="247" y="69872"/>
                  </a:lnTo>
                  <a:lnTo>
                    <a:pt x="0" y="340"/>
                  </a:lnTo>
                  <a:lnTo>
                    <a:pt x="22230" y="93"/>
                  </a:lnTo>
                  <a:cubicBezTo>
                    <a:pt x="36186" y="-154"/>
                    <a:pt x="44708" y="93"/>
                    <a:pt x="45202" y="834"/>
                  </a:cubicBezTo>
                  <a:cubicBezTo>
                    <a:pt x="45696" y="1451"/>
                    <a:pt x="52242" y="17260"/>
                    <a:pt x="59776" y="36279"/>
                  </a:cubicBezTo>
                  <a:cubicBezTo>
                    <a:pt x="67310" y="55299"/>
                    <a:pt x="73731" y="70613"/>
                    <a:pt x="73978" y="70366"/>
                  </a:cubicBezTo>
                  <a:cubicBezTo>
                    <a:pt x="74226" y="70119"/>
                    <a:pt x="80648" y="54434"/>
                    <a:pt x="88305" y="35414"/>
                  </a:cubicBezTo>
                  <a:lnTo>
                    <a:pt x="102138" y="834"/>
                  </a:lnTo>
                  <a:lnTo>
                    <a:pt x="147957" y="463"/>
                  </a:lnTo>
                  <a:lnTo>
                    <a:pt x="147957" y="140146"/>
                  </a:lnTo>
                  <a:lnTo>
                    <a:pt x="117822" y="140146"/>
                  </a:lnTo>
                  <a:lnTo>
                    <a:pt x="117822" y="91362"/>
                  </a:lnTo>
                  <a:cubicBezTo>
                    <a:pt x="117822" y="64561"/>
                    <a:pt x="117576" y="42578"/>
                    <a:pt x="116957" y="42578"/>
                  </a:cubicBezTo>
                  <a:cubicBezTo>
                    <a:pt x="116587" y="42578"/>
                    <a:pt x="107695" y="62585"/>
                    <a:pt x="97197" y="87039"/>
                  </a:cubicBezTo>
                  <a:cubicBezTo>
                    <a:pt x="86700" y="111493"/>
                    <a:pt x="77313" y="133723"/>
                    <a:pt x="76078" y="136440"/>
                  </a:cubicBezTo>
                  <a:lnTo>
                    <a:pt x="73855" y="141380"/>
                  </a:lnTo>
                  <a:lnTo>
                    <a:pt x="52983" y="92720"/>
                  </a:lnTo>
                  <a:close/>
                </a:path>
              </a:pathLst>
            </a:custGeom>
            <a:solidFill>
              <a:srgbClr val="000000"/>
            </a:solidFill>
            <a:ln w="0" cap="flat">
              <a:noFill/>
              <a:prstDash val="solid"/>
              <a:miter/>
            </a:ln>
          </p:spPr>
          <p:txBody>
            <a:bodyPr rtlCol="0" anchor="ctr"/>
            <a:lstStyle/>
            <a:p>
              <a:endParaRPr lang="en-RO"/>
            </a:p>
          </p:txBody>
        </p:sp>
        <p:sp>
          <p:nvSpPr>
            <p:cNvPr id="200" name="Freeform 199">
              <a:extLst>
                <a:ext uri="{FF2B5EF4-FFF2-40B4-BE49-F238E27FC236}">
                  <a16:creationId xmlns:a16="http://schemas.microsoft.com/office/drawing/2014/main" id="{8DFE1266-E9FC-D17E-3AA1-868CB9DC8CEE}"/>
                </a:ext>
              </a:extLst>
            </p:cNvPr>
            <p:cNvSpPr/>
            <p:nvPr/>
          </p:nvSpPr>
          <p:spPr>
            <a:xfrm>
              <a:off x="8605361" y="1813033"/>
              <a:ext cx="131253" cy="139557"/>
            </a:xfrm>
            <a:custGeom>
              <a:avLst/>
              <a:gdLst>
                <a:gd name="connsiteX0" fmla="*/ 60363 w 131253"/>
                <a:gd name="connsiteY0" fmla="*/ 138941 h 139557"/>
                <a:gd name="connsiteX1" fmla="*/ 20718 w 131253"/>
                <a:gd name="connsiteY1" fmla="*/ 119428 h 139557"/>
                <a:gd name="connsiteX2" fmla="*/ 216 w 131253"/>
                <a:gd name="connsiteY2" fmla="*/ 64098 h 139557"/>
                <a:gd name="connsiteX3" fmla="*/ 18742 w 131253"/>
                <a:gd name="connsiteY3" fmla="*/ 22107 h 139557"/>
                <a:gd name="connsiteX4" fmla="*/ 61845 w 131253"/>
                <a:gd name="connsiteY4" fmla="*/ 741 h 139557"/>
                <a:gd name="connsiteX5" fmla="*/ 69502 w 131253"/>
                <a:gd name="connsiteY5" fmla="*/ 0 h 139557"/>
                <a:gd name="connsiteX6" fmla="*/ 69502 w 131253"/>
                <a:gd name="connsiteY6" fmla="*/ 5063 h 139557"/>
                <a:gd name="connsiteX7" fmla="*/ 85063 w 131253"/>
                <a:gd name="connsiteY7" fmla="*/ 44708 h 139557"/>
                <a:gd name="connsiteX8" fmla="*/ 123473 w 131253"/>
                <a:gd name="connsiteY8" fmla="*/ 68544 h 139557"/>
                <a:gd name="connsiteX9" fmla="*/ 131253 w 131253"/>
                <a:gd name="connsiteY9" fmla="*/ 70397 h 139557"/>
                <a:gd name="connsiteX10" fmla="*/ 126189 w 131253"/>
                <a:gd name="connsiteY10" fmla="*/ 71261 h 139557"/>
                <a:gd name="connsiteX11" fmla="*/ 83951 w 131253"/>
                <a:gd name="connsiteY11" fmla="*/ 96827 h 139557"/>
                <a:gd name="connsiteX12" fmla="*/ 69502 w 131253"/>
                <a:gd name="connsiteY12" fmla="*/ 132025 h 139557"/>
                <a:gd name="connsiteX13" fmla="*/ 60486 w 131253"/>
                <a:gd name="connsiteY13" fmla="*/ 138941 h 13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253" h="139557">
                  <a:moveTo>
                    <a:pt x="60363" y="138941"/>
                  </a:moveTo>
                  <a:cubicBezTo>
                    <a:pt x="44307" y="136842"/>
                    <a:pt x="31586" y="130667"/>
                    <a:pt x="20718" y="119428"/>
                  </a:cubicBezTo>
                  <a:cubicBezTo>
                    <a:pt x="4786" y="103125"/>
                    <a:pt x="-1266" y="87070"/>
                    <a:pt x="216" y="64098"/>
                  </a:cubicBezTo>
                  <a:cubicBezTo>
                    <a:pt x="1328" y="47178"/>
                    <a:pt x="6885" y="34334"/>
                    <a:pt x="18742" y="22107"/>
                  </a:cubicBezTo>
                  <a:cubicBezTo>
                    <a:pt x="31092" y="9263"/>
                    <a:pt x="45048" y="2346"/>
                    <a:pt x="61845" y="741"/>
                  </a:cubicBezTo>
                  <a:lnTo>
                    <a:pt x="69502" y="0"/>
                  </a:lnTo>
                  <a:lnTo>
                    <a:pt x="69502" y="5063"/>
                  </a:lnTo>
                  <a:cubicBezTo>
                    <a:pt x="69502" y="16796"/>
                    <a:pt x="75924" y="33222"/>
                    <a:pt x="85063" y="44708"/>
                  </a:cubicBezTo>
                  <a:cubicBezTo>
                    <a:pt x="93709" y="55577"/>
                    <a:pt x="109269" y="65210"/>
                    <a:pt x="123473" y="68544"/>
                  </a:cubicBezTo>
                  <a:lnTo>
                    <a:pt x="131253" y="70397"/>
                  </a:lnTo>
                  <a:lnTo>
                    <a:pt x="126189" y="71261"/>
                  </a:lnTo>
                  <a:cubicBezTo>
                    <a:pt x="111740" y="73608"/>
                    <a:pt x="93461" y="84600"/>
                    <a:pt x="83951" y="96827"/>
                  </a:cubicBezTo>
                  <a:cubicBezTo>
                    <a:pt x="75060" y="108559"/>
                    <a:pt x="70613" y="119181"/>
                    <a:pt x="69502" y="132025"/>
                  </a:cubicBezTo>
                  <a:cubicBezTo>
                    <a:pt x="68884" y="140300"/>
                    <a:pt x="69254" y="140176"/>
                    <a:pt x="60486" y="138941"/>
                  </a:cubicBezTo>
                </a:path>
              </a:pathLst>
            </a:custGeom>
            <a:solidFill>
              <a:srgbClr val="009996"/>
            </a:solidFill>
            <a:ln w="0" cap="flat">
              <a:noFill/>
              <a:prstDash val="solid"/>
              <a:miter/>
            </a:ln>
          </p:spPr>
          <p:txBody>
            <a:bodyPr rtlCol="0" anchor="ctr"/>
            <a:lstStyle/>
            <a:p>
              <a:endParaRPr lang="en-RO"/>
            </a:p>
          </p:txBody>
        </p:sp>
        <p:sp>
          <p:nvSpPr>
            <p:cNvPr id="201" name="Freeform 200">
              <a:extLst>
                <a:ext uri="{FF2B5EF4-FFF2-40B4-BE49-F238E27FC236}">
                  <a16:creationId xmlns:a16="http://schemas.microsoft.com/office/drawing/2014/main" id="{903A1E35-9AFC-1239-158B-3485FD9B70E7}"/>
                </a:ext>
              </a:extLst>
            </p:cNvPr>
            <p:cNvSpPr/>
            <p:nvPr/>
          </p:nvSpPr>
          <p:spPr>
            <a:xfrm>
              <a:off x="8753114" y="1813280"/>
              <a:ext cx="131437" cy="139682"/>
            </a:xfrm>
            <a:custGeom>
              <a:avLst/>
              <a:gdLst>
                <a:gd name="connsiteX0" fmla="*/ 62296 w 131437"/>
                <a:gd name="connsiteY0" fmla="*/ 135854 h 139682"/>
                <a:gd name="connsiteX1" fmla="*/ 54762 w 131437"/>
                <a:gd name="connsiteY1" fmla="*/ 108683 h 139682"/>
                <a:gd name="connsiteX2" fmla="*/ 29814 w 131437"/>
                <a:gd name="connsiteY2" fmla="*/ 80648 h 139682"/>
                <a:gd name="connsiteX3" fmla="*/ 2520 w 131437"/>
                <a:gd name="connsiteY3" fmla="*/ 70150 h 139682"/>
                <a:gd name="connsiteX4" fmla="*/ 4620 w 131437"/>
                <a:gd name="connsiteY4" fmla="*/ 68792 h 139682"/>
                <a:gd name="connsiteX5" fmla="*/ 29814 w 131437"/>
                <a:gd name="connsiteY5" fmla="*/ 58911 h 139682"/>
                <a:gd name="connsiteX6" fmla="*/ 61555 w 131437"/>
                <a:gd name="connsiteY6" fmla="*/ 8275 h 139682"/>
                <a:gd name="connsiteX7" fmla="*/ 62666 w 131437"/>
                <a:gd name="connsiteY7" fmla="*/ 0 h 139682"/>
                <a:gd name="connsiteX8" fmla="*/ 66742 w 131437"/>
                <a:gd name="connsiteY8" fmla="*/ 0 h 139682"/>
                <a:gd name="connsiteX9" fmla="*/ 106757 w 131437"/>
                <a:gd name="connsiteY9" fmla="*/ 16673 h 139682"/>
                <a:gd name="connsiteX10" fmla="*/ 129482 w 131437"/>
                <a:gd name="connsiteY10" fmla="*/ 85959 h 139682"/>
                <a:gd name="connsiteX11" fmla="*/ 70447 w 131437"/>
                <a:gd name="connsiteY11" fmla="*/ 138571 h 139682"/>
                <a:gd name="connsiteX12" fmla="*/ 62666 w 131437"/>
                <a:gd name="connsiteY12" fmla="*/ 139682 h 139682"/>
                <a:gd name="connsiteX13" fmla="*/ 62296 w 131437"/>
                <a:gd name="connsiteY13" fmla="*/ 135854 h 13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437" h="139682">
                  <a:moveTo>
                    <a:pt x="62296" y="135854"/>
                  </a:moveTo>
                  <a:cubicBezTo>
                    <a:pt x="62296" y="128567"/>
                    <a:pt x="59332" y="117946"/>
                    <a:pt x="54762" y="108683"/>
                  </a:cubicBezTo>
                  <a:cubicBezTo>
                    <a:pt x="49204" y="97568"/>
                    <a:pt x="40559" y="87811"/>
                    <a:pt x="29814" y="80648"/>
                  </a:cubicBezTo>
                  <a:cubicBezTo>
                    <a:pt x="21786" y="75337"/>
                    <a:pt x="8695" y="70274"/>
                    <a:pt x="2520" y="70150"/>
                  </a:cubicBezTo>
                  <a:cubicBezTo>
                    <a:pt x="-1185" y="70150"/>
                    <a:pt x="-1062" y="69903"/>
                    <a:pt x="4620" y="68792"/>
                  </a:cubicBezTo>
                  <a:cubicBezTo>
                    <a:pt x="11906" y="67186"/>
                    <a:pt x="24504" y="62246"/>
                    <a:pt x="29814" y="58911"/>
                  </a:cubicBezTo>
                  <a:cubicBezTo>
                    <a:pt x="46240" y="48413"/>
                    <a:pt x="58837" y="28529"/>
                    <a:pt x="61555" y="8275"/>
                  </a:cubicBezTo>
                  <a:lnTo>
                    <a:pt x="62666" y="0"/>
                  </a:lnTo>
                  <a:lnTo>
                    <a:pt x="66742" y="0"/>
                  </a:lnTo>
                  <a:cubicBezTo>
                    <a:pt x="78351" y="0"/>
                    <a:pt x="95024" y="6916"/>
                    <a:pt x="106757" y="16673"/>
                  </a:cubicBezTo>
                  <a:cubicBezTo>
                    <a:pt x="126518" y="33099"/>
                    <a:pt x="135780" y="61134"/>
                    <a:pt x="129482" y="85959"/>
                  </a:cubicBezTo>
                  <a:cubicBezTo>
                    <a:pt x="122195" y="114735"/>
                    <a:pt x="100335" y="134248"/>
                    <a:pt x="70447" y="138571"/>
                  </a:cubicBezTo>
                  <a:cubicBezTo>
                    <a:pt x="66371" y="139188"/>
                    <a:pt x="63037" y="139682"/>
                    <a:pt x="62666" y="139682"/>
                  </a:cubicBezTo>
                  <a:cubicBezTo>
                    <a:pt x="62296" y="139682"/>
                    <a:pt x="62296" y="137953"/>
                    <a:pt x="62296" y="135854"/>
                  </a:cubicBezTo>
                </a:path>
              </a:pathLst>
            </a:custGeom>
            <a:solidFill>
              <a:srgbClr val="009996"/>
            </a:solidFill>
            <a:ln w="0" cap="flat">
              <a:noFill/>
              <a:prstDash val="solid"/>
              <a:miter/>
            </a:ln>
          </p:spPr>
          <p:txBody>
            <a:bodyPr rtlCol="0" anchor="ctr"/>
            <a:lstStyle/>
            <a:p>
              <a:endParaRPr lang="en-RO"/>
            </a:p>
          </p:txBody>
        </p:sp>
        <p:sp>
          <p:nvSpPr>
            <p:cNvPr id="202" name="Freeform 201">
              <a:extLst>
                <a:ext uri="{FF2B5EF4-FFF2-40B4-BE49-F238E27FC236}">
                  <a16:creationId xmlns:a16="http://schemas.microsoft.com/office/drawing/2014/main" id="{28FF4EC3-7B74-57A1-C9F2-90CDF62D88F0}"/>
                </a:ext>
              </a:extLst>
            </p:cNvPr>
            <p:cNvSpPr/>
            <p:nvPr/>
          </p:nvSpPr>
          <p:spPr>
            <a:xfrm>
              <a:off x="9233469" y="1811921"/>
              <a:ext cx="119491" cy="141164"/>
            </a:xfrm>
            <a:custGeom>
              <a:avLst/>
              <a:gdLst>
                <a:gd name="connsiteX0" fmla="*/ 30135 w 119491"/>
                <a:gd name="connsiteY0" fmla="*/ 26430 h 141164"/>
                <a:gd name="connsiteX1" fmla="*/ 39398 w 119491"/>
                <a:gd name="connsiteY1" fmla="*/ 26430 h 141164"/>
                <a:gd name="connsiteX2" fmla="*/ 81389 w 119491"/>
                <a:gd name="connsiteY2" fmla="*/ 44461 h 141164"/>
                <a:gd name="connsiteX3" fmla="*/ 88182 w 119491"/>
                <a:gd name="connsiteY3" fmla="*/ 72867 h 141164"/>
                <a:gd name="connsiteX4" fmla="*/ 78425 w 119491"/>
                <a:gd name="connsiteY4" fmla="*/ 100655 h 141164"/>
                <a:gd name="connsiteX5" fmla="*/ 57676 w 119491"/>
                <a:gd name="connsiteY5" fmla="*/ 113129 h 141164"/>
                <a:gd name="connsiteX6" fmla="*/ 40880 w 119491"/>
                <a:gd name="connsiteY6" fmla="*/ 114611 h 141164"/>
                <a:gd name="connsiteX7" fmla="*/ 30135 w 119491"/>
                <a:gd name="connsiteY7" fmla="*/ 114611 h 141164"/>
                <a:gd name="connsiteX8" fmla="*/ 30135 w 119491"/>
                <a:gd name="connsiteY8" fmla="*/ 26306 h 141164"/>
                <a:gd name="connsiteX9" fmla="*/ 0 w 119491"/>
                <a:gd name="connsiteY9" fmla="*/ 124 h 141164"/>
                <a:gd name="connsiteX10" fmla="*/ 0 w 119491"/>
                <a:gd name="connsiteY10" fmla="*/ 141165 h 141164"/>
                <a:gd name="connsiteX11" fmla="*/ 29394 w 119491"/>
                <a:gd name="connsiteY11" fmla="*/ 140670 h 141164"/>
                <a:gd name="connsiteX12" fmla="*/ 67310 w 119491"/>
                <a:gd name="connsiteY12" fmla="*/ 137953 h 141164"/>
                <a:gd name="connsiteX13" fmla="*/ 80277 w 119491"/>
                <a:gd name="connsiteY13" fmla="*/ 133754 h 141164"/>
                <a:gd name="connsiteX14" fmla="*/ 112511 w 119491"/>
                <a:gd name="connsiteY14" fmla="*/ 103249 h 141164"/>
                <a:gd name="connsiteX15" fmla="*/ 110659 w 119491"/>
                <a:gd name="connsiteY15" fmla="*/ 35569 h 141164"/>
                <a:gd name="connsiteX16" fmla="*/ 84229 w 119491"/>
                <a:gd name="connsiteY16" fmla="*/ 10251 h 141164"/>
                <a:gd name="connsiteX17" fmla="*/ 28900 w 119491"/>
                <a:gd name="connsiteY17" fmla="*/ 494 h 141164"/>
                <a:gd name="connsiteX18" fmla="*/ 124 w 119491"/>
                <a:gd name="connsiteY18" fmla="*/ 0 h 14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9491" h="141164">
                  <a:moveTo>
                    <a:pt x="30135" y="26430"/>
                  </a:moveTo>
                  <a:lnTo>
                    <a:pt x="39398" y="26430"/>
                  </a:lnTo>
                  <a:cubicBezTo>
                    <a:pt x="59900" y="26430"/>
                    <a:pt x="72867" y="31988"/>
                    <a:pt x="81389" y="44461"/>
                  </a:cubicBezTo>
                  <a:cubicBezTo>
                    <a:pt x="87070" y="52859"/>
                    <a:pt x="88675" y="59529"/>
                    <a:pt x="88182" y="72867"/>
                  </a:cubicBezTo>
                  <a:cubicBezTo>
                    <a:pt x="87688" y="86576"/>
                    <a:pt x="85464" y="92875"/>
                    <a:pt x="78425" y="100655"/>
                  </a:cubicBezTo>
                  <a:cubicBezTo>
                    <a:pt x="72744" y="106831"/>
                    <a:pt x="66321" y="110906"/>
                    <a:pt x="57676" y="113129"/>
                  </a:cubicBezTo>
                  <a:cubicBezTo>
                    <a:pt x="54218" y="113994"/>
                    <a:pt x="47426" y="114611"/>
                    <a:pt x="40880" y="114611"/>
                  </a:cubicBezTo>
                  <a:lnTo>
                    <a:pt x="30135" y="114611"/>
                  </a:lnTo>
                  <a:lnTo>
                    <a:pt x="30135" y="26306"/>
                  </a:lnTo>
                  <a:close/>
                  <a:moveTo>
                    <a:pt x="0" y="124"/>
                  </a:moveTo>
                  <a:lnTo>
                    <a:pt x="0" y="141165"/>
                  </a:lnTo>
                  <a:lnTo>
                    <a:pt x="29394" y="140670"/>
                  </a:lnTo>
                  <a:cubicBezTo>
                    <a:pt x="55824" y="140300"/>
                    <a:pt x="59652" y="139929"/>
                    <a:pt x="67310" y="137953"/>
                  </a:cubicBezTo>
                  <a:cubicBezTo>
                    <a:pt x="72003" y="136718"/>
                    <a:pt x="77807" y="134866"/>
                    <a:pt x="80277" y="133754"/>
                  </a:cubicBezTo>
                  <a:cubicBezTo>
                    <a:pt x="93492" y="128073"/>
                    <a:pt x="106584" y="115723"/>
                    <a:pt x="112511" y="103249"/>
                  </a:cubicBezTo>
                  <a:cubicBezTo>
                    <a:pt x="122515" y="82500"/>
                    <a:pt x="121651" y="55083"/>
                    <a:pt x="110659" y="35569"/>
                  </a:cubicBezTo>
                  <a:cubicBezTo>
                    <a:pt x="103990" y="23960"/>
                    <a:pt x="96333" y="16426"/>
                    <a:pt x="84229" y="10251"/>
                  </a:cubicBezTo>
                  <a:cubicBezTo>
                    <a:pt x="68298" y="1976"/>
                    <a:pt x="62616" y="1112"/>
                    <a:pt x="28900" y="494"/>
                  </a:cubicBezTo>
                  <a:lnTo>
                    <a:pt x="124" y="0"/>
                  </a:lnTo>
                  <a:close/>
                </a:path>
              </a:pathLst>
            </a:custGeom>
            <a:solidFill>
              <a:srgbClr val="000000"/>
            </a:solidFill>
            <a:ln w="0" cap="flat">
              <a:noFill/>
              <a:prstDash val="solid"/>
              <a:miter/>
            </a:ln>
          </p:spPr>
          <p:txBody>
            <a:bodyPr rtlCol="0" anchor="ctr"/>
            <a:lstStyle/>
            <a:p>
              <a:endParaRPr lang="en-RO"/>
            </a:p>
          </p:txBody>
        </p:sp>
        <p:sp>
          <p:nvSpPr>
            <p:cNvPr id="203" name="Freeform 202">
              <a:extLst>
                <a:ext uri="{FF2B5EF4-FFF2-40B4-BE49-F238E27FC236}">
                  <a16:creationId xmlns:a16="http://schemas.microsoft.com/office/drawing/2014/main" id="{327C3443-00CB-0F1B-8632-C9A447C60553}"/>
                </a:ext>
              </a:extLst>
            </p:cNvPr>
            <p:cNvSpPr/>
            <p:nvPr/>
          </p:nvSpPr>
          <p:spPr>
            <a:xfrm>
              <a:off x="8675480" y="1746973"/>
              <a:ext cx="138817" cy="65318"/>
            </a:xfrm>
            <a:custGeom>
              <a:avLst/>
              <a:gdLst>
                <a:gd name="connsiteX0" fmla="*/ 617 w 138817"/>
                <a:gd name="connsiteY0" fmla="*/ 59020 h 65318"/>
                <a:gd name="connsiteX1" fmla="*/ 25813 w 138817"/>
                <a:gd name="connsiteY1" fmla="*/ 15053 h 65318"/>
                <a:gd name="connsiteX2" fmla="*/ 52983 w 138817"/>
                <a:gd name="connsiteY2" fmla="*/ 1467 h 65318"/>
                <a:gd name="connsiteX3" fmla="*/ 82377 w 138817"/>
                <a:gd name="connsiteY3" fmla="*/ 973 h 65318"/>
                <a:gd name="connsiteX4" fmla="*/ 130667 w 138817"/>
                <a:gd name="connsiteY4" fmla="*/ 36913 h 65318"/>
                <a:gd name="connsiteX5" fmla="*/ 138818 w 138817"/>
                <a:gd name="connsiteY5" fmla="*/ 61860 h 65318"/>
                <a:gd name="connsiteX6" fmla="*/ 138818 w 138817"/>
                <a:gd name="connsiteY6" fmla="*/ 65318 h 65318"/>
                <a:gd name="connsiteX7" fmla="*/ 0 w 138817"/>
                <a:gd name="connsiteY7" fmla="*/ 65318 h 65318"/>
                <a:gd name="connsiteX8" fmla="*/ 617 w 138817"/>
                <a:gd name="connsiteY8" fmla="*/ 59143 h 65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17" h="65318">
                  <a:moveTo>
                    <a:pt x="617" y="59020"/>
                  </a:moveTo>
                  <a:cubicBezTo>
                    <a:pt x="2470" y="42594"/>
                    <a:pt x="11486" y="26909"/>
                    <a:pt x="25813" y="15053"/>
                  </a:cubicBezTo>
                  <a:cubicBezTo>
                    <a:pt x="31740" y="10112"/>
                    <a:pt x="44708" y="3567"/>
                    <a:pt x="52983" y="1467"/>
                  </a:cubicBezTo>
                  <a:cubicBezTo>
                    <a:pt x="59652" y="-262"/>
                    <a:pt x="74719" y="-509"/>
                    <a:pt x="82377" y="973"/>
                  </a:cubicBezTo>
                  <a:cubicBezTo>
                    <a:pt x="102014" y="4678"/>
                    <a:pt x="121898" y="19499"/>
                    <a:pt x="130667" y="36913"/>
                  </a:cubicBezTo>
                  <a:cubicBezTo>
                    <a:pt x="135236" y="45928"/>
                    <a:pt x="138818" y="57044"/>
                    <a:pt x="138818" y="61860"/>
                  </a:cubicBezTo>
                  <a:lnTo>
                    <a:pt x="138818" y="65318"/>
                  </a:lnTo>
                  <a:lnTo>
                    <a:pt x="0" y="65318"/>
                  </a:lnTo>
                  <a:cubicBezTo>
                    <a:pt x="0" y="65318"/>
                    <a:pt x="617" y="59143"/>
                    <a:pt x="617" y="59143"/>
                  </a:cubicBezTo>
                </a:path>
              </a:pathLst>
            </a:custGeom>
            <a:solidFill>
              <a:srgbClr val="009996"/>
            </a:solidFill>
            <a:ln w="0" cap="flat">
              <a:noFill/>
              <a:prstDash val="solid"/>
              <a:miter/>
            </a:ln>
          </p:spPr>
          <p:txBody>
            <a:bodyPr rtlCol="0" anchor="ctr"/>
            <a:lstStyle/>
            <a:p>
              <a:endParaRPr lang="en-RO"/>
            </a:p>
          </p:txBody>
        </p:sp>
      </p:grpSp>
      <p:sp>
        <p:nvSpPr>
          <p:cNvPr id="634" name="TextBox 633">
            <a:extLst>
              <a:ext uri="{FF2B5EF4-FFF2-40B4-BE49-F238E27FC236}">
                <a16:creationId xmlns:a16="http://schemas.microsoft.com/office/drawing/2014/main" id="{BBC59F40-9CDA-54AA-F72E-9DDF77040059}"/>
              </a:ext>
            </a:extLst>
          </p:cNvPr>
          <p:cNvSpPr txBox="1"/>
          <p:nvPr/>
        </p:nvSpPr>
        <p:spPr>
          <a:xfrm>
            <a:off x="7529110" y="1256957"/>
            <a:ext cx="719111" cy="348660"/>
          </a:xfrm>
          <a:prstGeom prst="rect">
            <a:avLst/>
          </a:prstGeom>
          <a:noFill/>
        </p:spPr>
        <p:txBody>
          <a:bodyPr wrap="none" rtlCol="0">
            <a:spAutoFit/>
          </a:bodyPr>
          <a:lstStyle/>
          <a:p>
            <a:pPr algn="ctr"/>
            <a:r>
              <a:rPr lang="en-GB" sz="900" dirty="0" err="1">
                <a:solidFill>
                  <a:srgbClr val="0069B4"/>
                </a:solidFill>
                <a:effectLst/>
                <a:latin typeface="Arial" panose="020B0604020202020204" pitchFamily="34" charset="0"/>
                <a:cs typeface="Arial" panose="020B0604020202020204" pitchFamily="34" charset="0"/>
              </a:rPr>
              <a:t>raltegravir</a:t>
            </a:r>
            <a:br>
              <a:rPr lang="en-GB" sz="900" dirty="0">
                <a:solidFill>
                  <a:srgbClr val="0069B4"/>
                </a:solidFill>
                <a:effectLst/>
                <a:latin typeface="Arial" panose="020B0604020202020204" pitchFamily="34" charset="0"/>
                <a:cs typeface="Arial" panose="020B0604020202020204" pitchFamily="34" charset="0"/>
              </a:rPr>
            </a:br>
            <a:r>
              <a:rPr lang="en-GB" sz="900" i="1" dirty="0">
                <a:solidFill>
                  <a:srgbClr val="0069B4"/>
                </a:solidFill>
                <a:effectLst/>
                <a:latin typeface="Arial" panose="020B0604020202020204" pitchFamily="34" charset="0"/>
                <a:cs typeface="Arial" panose="020B0604020202020204" pitchFamily="34" charset="0"/>
              </a:rPr>
              <a:t>(paediatric)</a:t>
            </a:r>
          </a:p>
        </p:txBody>
      </p:sp>
      <p:grpSp>
        <p:nvGrpSpPr>
          <p:cNvPr id="628" name="Group 627">
            <a:extLst>
              <a:ext uri="{FF2B5EF4-FFF2-40B4-BE49-F238E27FC236}">
                <a16:creationId xmlns:a16="http://schemas.microsoft.com/office/drawing/2014/main" id="{A3C9591E-2CFA-8FC6-DD53-001F91D84384}"/>
              </a:ext>
            </a:extLst>
          </p:cNvPr>
          <p:cNvGrpSpPr/>
          <p:nvPr/>
        </p:nvGrpSpPr>
        <p:grpSpPr>
          <a:xfrm>
            <a:off x="8819390" y="835972"/>
            <a:ext cx="462632" cy="407367"/>
            <a:chOff x="11864268" y="1671175"/>
            <a:chExt cx="490061" cy="431520"/>
          </a:xfrm>
        </p:grpSpPr>
        <p:sp>
          <p:nvSpPr>
            <p:cNvPr id="214" name="Freeform 213">
              <a:extLst>
                <a:ext uri="{FF2B5EF4-FFF2-40B4-BE49-F238E27FC236}">
                  <a16:creationId xmlns:a16="http://schemas.microsoft.com/office/drawing/2014/main" id="{21EE9B2E-F8C2-B7D0-9377-3ECE0F2C1809}"/>
                </a:ext>
              </a:extLst>
            </p:cNvPr>
            <p:cNvSpPr/>
            <p:nvPr/>
          </p:nvSpPr>
          <p:spPr>
            <a:xfrm>
              <a:off x="12238977" y="1671422"/>
              <a:ext cx="114858" cy="276647"/>
            </a:xfrm>
            <a:custGeom>
              <a:avLst/>
              <a:gdLst>
                <a:gd name="connsiteX0" fmla="*/ 124 w 114858"/>
                <a:gd name="connsiteY0" fmla="*/ 276524 h 276647"/>
                <a:gd name="connsiteX1" fmla="*/ 76942 w 114858"/>
                <a:gd name="connsiteY1" fmla="*/ 138077 h 276647"/>
                <a:gd name="connsiteX2" fmla="*/ 371 w 114858"/>
                <a:gd name="connsiteY2" fmla="*/ 0 h 276647"/>
                <a:gd name="connsiteX3" fmla="*/ 19514 w 114858"/>
                <a:gd name="connsiteY3" fmla="*/ 0 h 276647"/>
                <a:gd name="connsiteX4" fmla="*/ 47796 w 114858"/>
                <a:gd name="connsiteY4" fmla="*/ 16549 h 276647"/>
                <a:gd name="connsiteX5" fmla="*/ 114858 w 114858"/>
                <a:gd name="connsiteY5" fmla="*/ 138200 h 276647"/>
                <a:gd name="connsiteX6" fmla="*/ 47426 w 114858"/>
                <a:gd name="connsiteY6" fmla="*/ 259851 h 276647"/>
                <a:gd name="connsiteX7" fmla="*/ 19143 w 114858"/>
                <a:gd name="connsiteY7" fmla="*/ 276401 h 276647"/>
                <a:gd name="connsiteX8" fmla="*/ 0 w 114858"/>
                <a:gd name="connsiteY8" fmla="*/ 276401 h 276647"/>
                <a:gd name="connsiteX9" fmla="*/ 0 w 114858"/>
                <a:gd name="connsiteY9" fmla="*/ 276648 h 27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858" h="276647">
                  <a:moveTo>
                    <a:pt x="124" y="276524"/>
                  </a:moveTo>
                  <a:lnTo>
                    <a:pt x="76942" y="138077"/>
                  </a:lnTo>
                  <a:lnTo>
                    <a:pt x="371" y="0"/>
                  </a:lnTo>
                  <a:lnTo>
                    <a:pt x="19514" y="0"/>
                  </a:lnTo>
                  <a:cubicBezTo>
                    <a:pt x="30135" y="0"/>
                    <a:pt x="42732" y="7534"/>
                    <a:pt x="47796" y="16549"/>
                  </a:cubicBezTo>
                  <a:lnTo>
                    <a:pt x="114858" y="138200"/>
                  </a:lnTo>
                  <a:lnTo>
                    <a:pt x="47426" y="259851"/>
                  </a:lnTo>
                  <a:cubicBezTo>
                    <a:pt x="42362" y="269114"/>
                    <a:pt x="29518" y="276401"/>
                    <a:pt x="19143" y="276401"/>
                  </a:cubicBezTo>
                  <a:lnTo>
                    <a:pt x="0" y="276401"/>
                  </a:lnTo>
                  <a:lnTo>
                    <a:pt x="0" y="276648"/>
                  </a:lnTo>
                  <a:close/>
                </a:path>
              </a:pathLst>
            </a:custGeom>
            <a:solidFill>
              <a:srgbClr val="20558A"/>
            </a:solidFill>
            <a:ln w="0" cap="flat">
              <a:noFill/>
              <a:prstDash val="solid"/>
              <a:miter/>
            </a:ln>
          </p:spPr>
          <p:txBody>
            <a:bodyPr rtlCol="0" anchor="ctr"/>
            <a:lstStyle/>
            <a:p>
              <a:endParaRPr lang="en-RO"/>
            </a:p>
          </p:txBody>
        </p:sp>
        <p:sp>
          <p:nvSpPr>
            <p:cNvPr id="215" name="Freeform 214">
              <a:extLst>
                <a:ext uri="{FF2B5EF4-FFF2-40B4-BE49-F238E27FC236}">
                  <a16:creationId xmlns:a16="http://schemas.microsoft.com/office/drawing/2014/main" id="{75484776-C19B-397C-4592-BD13FDF686BC}"/>
                </a:ext>
              </a:extLst>
            </p:cNvPr>
            <p:cNvSpPr/>
            <p:nvPr/>
          </p:nvSpPr>
          <p:spPr>
            <a:xfrm>
              <a:off x="11912434" y="1671422"/>
              <a:ext cx="384342" cy="276647"/>
            </a:xfrm>
            <a:custGeom>
              <a:avLst/>
              <a:gdLst>
                <a:gd name="connsiteX0" fmla="*/ 207980 w 384342"/>
                <a:gd name="connsiteY0" fmla="*/ 76572 h 276647"/>
                <a:gd name="connsiteX1" fmla="*/ 229717 w 384342"/>
                <a:gd name="connsiteY1" fmla="*/ 76572 h 276647"/>
                <a:gd name="connsiteX2" fmla="*/ 229717 w 384342"/>
                <a:gd name="connsiteY2" fmla="*/ 125603 h 276647"/>
                <a:gd name="connsiteX3" fmla="*/ 286281 w 384342"/>
                <a:gd name="connsiteY3" fmla="*/ 125603 h 276647"/>
                <a:gd name="connsiteX4" fmla="*/ 286281 w 384342"/>
                <a:gd name="connsiteY4" fmla="*/ 76572 h 276647"/>
                <a:gd name="connsiteX5" fmla="*/ 307770 w 384342"/>
                <a:gd name="connsiteY5" fmla="*/ 76572 h 276647"/>
                <a:gd name="connsiteX6" fmla="*/ 307770 w 384342"/>
                <a:gd name="connsiteY6" fmla="*/ 200199 h 276647"/>
                <a:gd name="connsiteX7" fmla="*/ 286034 w 384342"/>
                <a:gd name="connsiteY7" fmla="*/ 200199 h 276647"/>
                <a:gd name="connsiteX8" fmla="*/ 286034 w 384342"/>
                <a:gd name="connsiteY8" fmla="*/ 144499 h 276647"/>
                <a:gd name="connsiteX9" fmla="*/ 229840 w 384342"/>
                <a:gd name="connsiteY9" fmla="*/ 144499 h 276647"/>
                <a:gd name="connsiteX10" fmla="*/ 229840 w 384342"/>
                <a:gd name="connsiteY10" fmla="*/ 200199 h 276647"/>
                <a:gd name="connsiteX11" fmla="*/ 208104 w 384342"/>
                <a:gd name="connsiteY11" fmla="*/ 200199 h 276647"/>
                <a:gd name="connsiteX12" fmla="*/ 208104 w 384342"/>
                <a:gd name="connsiteY12" fmla="*/ 76572 h 276647"/>
                <a:gd name="connsiteX13" fmla="*/ 164754 w 384342"/>
                <a:gd name="connsiteY13" fmla="*/ 76572 h 276647"/>
                <a:gd name="connsiteX14" fmla="*/ 186491 w 384342"/>
                <a:gd name="connsiteY14" fmla="*/ 76572 h 276647"/>
                <a:gd name="connsiteX15" fmla="*/ 186491 w 384342"/>
                <a:gd name="connsiteY15" fmla="*/ 200199 h 276647"/>
                <a:gd name="connsiteX16" fmla="*/ 164754 w 384342"/>
                <a:gd name="connsiteY16" fmla="*/ 200199 h 276647"/>
                <a:gd name="connsiteX17" fmla="*/ 164754 w 384342"/>
                <a:gd name="connsiteY17" fmla="*/ 76572 h 276647"/>
                <a:gd name="connsiteX18" fmla="*/ 42856 w 384342"/>
                <a:gd name="connsiteY18" fmla="*/ 76572 h 276647"/>
                <a:gd name="connsiteX19" fmla="*/ 65828 w 384342"/>
                <a:gd name="connsiteY19" fmla="*/ 76572 h 276647"/>
                <a:gd name="connsiteX20" fmla="*/ 122392 w 384342"/>
                <a:gd name="connsiteY20" fmla="*/ 167718 h 276647"/>
                <a:gd name="connsiteX21" fmla="*/ 122639 w 384342"/>
                <a:gd name="connsiteY21" fmla="*/ 167718 h 276647"/>
                <a:gd name="connsiteX22" fmla="*/ 122639 w 384342"/>
                <a:gd name="connsiteY22" fmla="*/ 76572 h 276647"/>
                <a:gd name="connsiteX23" fmla="*/ 143264 w 384342"/>
                <a:gd name="connsiteY23" fmla="*/ 76572 h 276647"/>
                <a:gd name="connsiteX24" fmla="*/ 143264 w 384342"/>
                <a:gd name="connsiteY24" fmla="*/ 200199 h 276647"/>
                <a:gd name="connsiteX25" fmla="*/ 120292 w 384342"/>
                <a:gd name="connsiteY25" fmla="*/ 200199 h 276647"/>
                <a:gd name="connsiteX26" fmla="*/ 64098 w 384342"/>
                <a:gd name="connsiteY26" fmla="*/ 109424 h 276647"/>
                <a:gd name="connsiteX27" fmla="*/ 63481 w 384342"/>
                <a:gd name="connsiteY27" fmla="*/ 109424 h 276647"/>
                <a:gd name="connsiteX28" fmla="*/ 63481 w 384342"/>
                <a:gd name="connsiteY28" fmla="*/ 200199 h 276647"/>
                <a:gd name="connsiteX29" fmla="*/ 42856 w 384342"/>
                <a:gd name="connsiteY29" fmla="*/ 200199 h 276647"/>
                <a:gd name="connsiteX30" fmla="*/ 42856 w 384342"/>
                <a:gd name="connsiteY30" fmla="*/ 76572 h 276647"/>
                <a:gd name="connsiteX31" fmla="*/ 25565 w 384342"/>
                <a:gd name="connsiteY31" fmla="*/ 0 h 276647"/>
                <a:gd name="connsiteX32" fmla="*/ 0 w 384342"/>
                <a:gd name="connsiteY32" fmla="*/ 25565 h 276647"/>
                <a:gd name="connsiteX33" fmla="*/ 0 w 384342"/>
                <a:gd name="connsiteY33" fmla="*/ 251083 h 276647"/>
                <a:gd name="connsiteX34" fmla="*/ 25565 w 384342"/>
                <a:gd name="connsiteY34" fmla="*/ 276648 h 276647"/>
                <a:gd name="connsiteX35" fmla="*/ 307524 w 384342"/>
                <a:gd name="connsiteY35" fmla="*/ 276648 h 276647"/>
                <a:gd name="connsiteX36" fmla="*/ 384343 w 384342"/>
                <a:gd name="connsiteY36" fmla="*/ 138200 h 276647"/>
                <a:gd name="connsiteX37" fmla="*/ 307524 w 384342"/>
                <a:gd name="connsiteY37" fmla="*/ 123 h 276647"/>
                <a:gd name="connsiteX38" fmla="*/ 25565 w 384342"/>
                <a:gd name="connsiteY38" fmla="*/ 123 h 27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4342" h="276647">
                  <a:moveTo>
                    <a:pt x="207980" y="76572"/>
                  </a:moveTo>
                  <a:lnTo>
                    <a:pt x="229717" y="76572"/>
                  </a:lnTo>
                  <a:lnTo>
                    <a:pt x="229717" y="125603"/>
                  </a:lnTo>
                  <a:lnTo>
                    <a:pt x="286281" y="125603"/>
                  </a:lnTo>
                  <a:lnTo>
                    <a:pt x="286281" y="76572"/>
                  </a:lnTo>
                  <a:lnTo>
                    <a:pt x="307770" y="76572"/>
                  </a:lnTo>
                  <a:lnTo>
                    <a:pt x="307770" y="200199"/>
                  </a:lnTo>
                  <a:lnTo>
                    <a:pt x="286034" y="200199"/>
                  </a:lnTo>
                  <a:lnTo>
                    <a:pt x="286034" y="144499"/>
                  </a:lnTo>
                  <a:lnTo>
                    <a:pt x="229840" y="144499"/>
                  </a:lnTo>
                  <a:lnTo>
                    <a:pt x="229840" y="200199"/>
                  </a:lnTo>
                  <a:lnTo>
                    <a:pt x="208104" y="200199"/>
                  </a:lnTo>
                  <a:lnTo>
                    <a:pt x="208104" y="76572"/>
                  </a:lnTo>
                  <a:close/>
                  <a:moveTo>
                    <a:pt x="164754" y="76572"/>
                  </a:moveTo>
                  <a:lnTo>
                    <a:pt x="186491" y="76572"/>
                  </a:lnTo>
                  <a:lnTo>
                    <a:pt x="186491" y="200199"/>
                  </a:lnTo>
                  <a:lnTo>
                    <a:pt x="164754" y="200199"/>
                  </a:lnTo>
                  <a:lnTo>
                    <a:pt x="164754" y="76572"/>
                  </a:lnTo>
                  <a:close/>
                  <a:moveTo>
                    <a:pt x="42856" y="76572"/>
                  </a:moveTo>
                  <a:lnTo>
                    <a:pt x="65828" y="76572"/>
                  </a:lnTo>
                  <a:lnTo>
                    <a:pt x="122392" y="167718"/>
                  </a:lnTo>
                  <a:lnTo>
                    <a:pt x="122639" y="167718"/>
                  </a:lnTo>
                  <a:lnTo>
                    <a:pt x="122639" y="76572"/>
                  </a:lnTo>
                  <a:lnTo>
                    <a:pt x="143264" y="76572"/>
                  </a:lnTo>
                  <a:lnTo>
                    <a:pt x="143264" y="200199"/>
                  </a:lnTo>
                  <a:lnTo>
                    <a:pt x="120292" y="200199"/>
                  </a:lnTo>
                  <a:lnTo>
                    <a:pt x="64098" y="109424"/>
                  </a:lnTo>
                  <a:lnTo>
                    <a:pt x="63481" y="109424"/>
                  </a:lnTo>
                  <a:lnTo>
                    <a:pt x="63481" y="200199"/>
                  </a:lnTo>
                  <a:lnTo>
                    <a:pt x="42856" y="200199"/>
                  </a:lnTo>
                  <a:lnTo>
                    <a:pt x="42856" y="76572"/>
                  </a:lnTo>
                  <a:close/>
                  <a:moveTo>
                    <a:pt x="25565" y="0"/>
                  </a:moveTo>
                  <a:cubicBezTo>
                    <a:pt x="11486" y="0"/>
                    <a:pt x="0" y="11362"/>
                    <a:pt x="0" y="25565"/>
                  </a:cubicBezTo>
                  <a:lnTo>
                    <a:pt x="0" y="251083"/>
                  </a:lnTo>
                  <a:cubicBezTo>
                    <a:pt x="0" y="265038"/>
                    <a:pt x="11486" y="276648"/>
                    <a:pt x="25565" y="276648"/>
                  </a:cubicBezTo>
                  <a:lnTo>
                    <a:pt x="307524" y="276648"/>
                  </a:lnTo>
                  <a:lnTo>
                    <a:pt x="384343" y="138200"/>
                  </a:lnTo>
                  <a:lnTo>
                    <a:pt x="307524" y="123"/>
                  </a:lnTo>
                  <a:lnTo>
                    <a:pt x="25565" y="123"/>
                  </a:lnTo>
                  <a:close/>
                </a:path>
              </a:pathLst>
            </a:custGeom>
            <a:solidFill>
              <a:srgbClr val="616265"/>
            </a:solidFill>
            <a:ln w="0" cap="flat">
              <a:noFill/>
              <a:prstDash val="solid"/>
              <a:miter/>
            </a:ln>
          </p:spPr>
          <p:txBody>
            <a:bodyPr rtlCol="0" anchor="ctr"/>
            <a:lstStyle/>
            <a:p>
              <a:endParaRPr lang="en-RO"/>
            </a:p>
          </p:txBody>
        </p:sp>
        <p:sp>
          <p:nvSpPr>
            <p:cNvPr id="216" name="Freeform 215">
              <a:extLst>
                <a:ext uri="{FF2B5EF4-FFF2-40B4-BE49-F238E27FC236}">
                  <a16:creationId xmlns:a16="http://schemas.microsoft.com/office/drawing/2014/main" id="{288A4D29-5C11-746C-179F-CE9605473A42}"/>
                </a:ext>
              </a:extLst>
            </p:cNvPr>
            <p:cNvSpPr/>
            <p:nvPr/>
          </p:nvSpPr>
          <p:spPr>
            <a:xfrm>
              <a:off x="11904407" y="2003523"/>
              <a:ext cx="31616" cy="33345"/>
            </a:xfrm>
            <a:custGeom>
              <a:avLst/>
              <a:gdLst>
                <a:gd name="connsiteX0" fmla="*/ 21366 w 31616"/>
                <a:gd name="connsiteY0" fmla="*/ 16549 h 33345"/>
                <a:gd name="connsiteX1" fmla="*/ 21489 w 31616"/>
                <a:gd name="connsiteY1" fmla="*/ 16549 h 33345"/>
                <a:gd name="connsiteX2" fmla="*/ 21489 w 31616"/>
                <a:gd name="connsiteY2" fmla="*/ 21613 h 33345"/>
                <a:gd name="connsiteX3" fmla="*/ 13585 w 31616"/>
                <a:gd name="connsiteY3" fmla="*/ 27665 h 33345"/>
                <a:gd name="connsiteX4" fmla="*/ 7163 w 31616"/>
                <a:gd name="connsiteY4" fmla="*/ 23589 h 33345"/>
                <a:gd name="connsiteX5" fmla="*/ 12844 w 31616"/>
                <a:gd name="connsiteY5" fmla="*/ 18402 h 33345"/>
                <a:gd name="connsiteX6" fmla="*/ 21489 w 31616"/>
                <a:gd name="connsiteY6" fmla="*/ 16549 h 33345"/>
                <a:gd name="connsiteX7" fmla="*/ 15684 w 31616"/>
                <a:gd name="connsiteY7" fmla="*/ 0 h 33345"/>
                <a:gd name="connsiteX8" fmla="*/ 1235 w 31616"/>
                <a:gd name="connsiteY8" fmla="*/ 10621 h 33345"/>
                <a:gd name="connsiteX9" fmla="*/ 8151 w 31616"/>
                <a:gd name="connsiteY9" fmla="*/ 10621 h 33345"/>
                <a:gd name="connsiteX10" fmla="*/ 15067 w 31616"/>
                <a:gd name="connsiteY10" fmla="*/ 5558 h 33345"/>
                <a:gd name="connsiteX11" fmla="*/ 21613 w 31616"/>
                <a:gd name="connsiteY11" fmla="*/ 9757 h 33345"/>
                <a:gd name="connsiteX12" fmla="*/ 12103 w 31616"/>
                <a:gd name="connsiteY12" fmla="*/ 14326 h 33345"/>
                <a:gd name="connsiteX13" fmla="*/ 0 w 31616"/>
                <a:gd name="connsiteY13" fmla="*/ 24207 h 33345"/>
                <a:gd name="connsiteX14" fmla="*/ 10868 w 31616"/>
                <a:gd name="connsiteY14" fmla="*/ 33346 h 33345"/>
                <a:gd name="connsiteX15" fmla="*/ 21860 w 31616"/>
                <a:gd name="connsiteY15" fmla="*/ 29517 h 33345"/>
                <a:gd name="connsiteX16" fmla="*/ 27170 w 31616"/>
                <a:gd name="connsiteY16" fmla="*/ 33346 h 33345"/>
                <a:gd name="connsiteX17" fmla="*/ 31617 w 31616"/>
                <a:gd name="connsiteY17" fmla="*/ 32481 h 33345"/>
                <a:gd name="connsiteX18" fmla="*/ 31617 w 31616"/>
                <a:gd name="connsiteY18" fmla="*/ 27665 h 33345"/>
                <a:gd name="connsiteX19" fmla="*/ 29888 w 31616"/>
                <a:gd name="connsiteY19" fmla="*/ 27788 h 33345"/>
                <a:gd name="connsiteX20" fmla="*/ 28158 w 31616"/>
                <a:gd name="connsiteY20" fmla="*/ 25442 h 33345"/>
                <a:gd name="connsiteX21" fmla="*/ 28282 w 31616"/>
                <a:gd name="connsiteY21" fmla="*/ 25442 h 33345"/>
                <a:gd name="connsiteX22" fmla="*/ 28282 w 31616"/>
                <a:gd name="connsiteY22" fmla="*/ 9139 h 33345"/>
                <a:gd name="connsiteX23" fmla="*/ 15561 w 31616"/>
                <a:gd name="connsiteY23" fmla="*/ 0 h 3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616" h="33345">
                  <a:moveTo>
                    <a:pt x="21366" y="16549"/>
                  </a:moveTo>
                  <a:lnTo>
                    <a:pt x="21489" y="16549"/>
                  </a:lnTo>
                  <a:lnTo>
                    <a:pt x="21489" y="21613"/>
                  </a:lnTo>
                  <a:cubicBezTo>
                    <a:pt x="21489" y="26183"/>
                    <a:pt x="16673" y="27665"/>
                    <a:pt x="13585" y="27665"/>
                  </a:cubicBezTo>
                  <a:cubicBezTo>
                    <a:pt x="11115" y="27665"/>
                    <a:pt x="7163" y="26677"/>
                    <a:pt x="7163" y="23589"/>
                  </a:cubicBezTo>
                  <a:cubicBezTo>
                    <a:pt x="7163" y="19884"/>
                    <a:pt x="9880" y="18772"/>
                    <a:pt x="12844" y="18402"/>
                  </a:cubicBezTo>
                  <a:cubicBezTo>
                    <a:pt x="15932" y="18031"/>
                    <a:pt x="19389" y="18031"/>
                    <a:pt x="21489" y="16549"/>
                  </a:cubicBezTo>
                  <a:moveTo>
                    <a:pt x="15684" y="0"/>
                  </a:moveTo>
                  <a:cubicBezTo>
                    <a:pt x="8645" y="0"/>
                    <a:pt x="1728" y="2347"/>
                    <a:pt x="1235" y="10621"/>
                  </a:cubicBezTo>
                  <a:lnTo>
                    <a:pt x="8151" y="10621"/>
                  </a:lnTo>
                  <a:cubicBezTo>
                    <a:pt x="8398" y="7040"/>
                    <a:pt x="11115" y="5558"/>
                    <a:pt x="15067" y="5558"/>
                  </a:cubicBezTo>
                  <a:cubicBezTo>
                    <a:pt x="17907" y="5558"/>
                    <a:pt x="21613" y="6175"/>
                    <a:pt x="21613" y="9757"/>
                  </a:cubicBezTo>
                  <a:cubicBezTo>
                    <a:pt x="21613" y="13832"/>
                    <a:pt x="17290" y="13462"/>
                    <a:pt x="12103" y="14326"/>
                  </a:cubicBezTo>
                  <a:cubicBezTo>
                    <a:pt x="6298" y="15067"/>
                    <a:pt x="0" y="16302"/>
                    <a:pt x="0" y="24207"/>
                  </a:cubicBezTo>
                  <a:cubicBezTo>
                    <a:pt x="0" y="30258"/>
                    <a:pt x="5187" y="33346"/>
                    <a:pt x="10868" y="33346"/>
                  </a:cubicBezTo>
                  <a:cubicBezTo>
                    <a:pt x="14696" y="33346"/>
                    <a:pt x="19019" y="32234"/>
                    <a:pt x="21860" y="29517"/>
                  </a:cubicBezTo>
                  <a:cubicBezTo>
                    <a:pt x="22477" y="32358"/>
                    <a:pt x="24453" y="33346"/>
                    <a:pt x="27170" y="33346"/>
                  </a:cubicBezTo>
                  <a:cubicBezTo>
                    <a:pt x="28282" y="33346"/>
                    <a:pt x="30629" y="32975"/>
                    <a:pt x="31617" y="32481"/>
                  </a:cubicBezTo>
                  <a:lnTo>
                    <a:pt x="31617" y="27665"/>
                  </a:lnTo>
                  <a:cubicBezTo>
                    <a:pt x="30876" y="27788"/>
                    <a:pt x="30381" y="27788"/>
                    <a:pt x="29888" y="27788"/>
                  </a:cubicBezTo>
                  <a:cubicBezTo>
                    <a:pt x="28652" y="27788"/>
                    <a:pt x="28158" y="27047"/>
                    <a:pt x="28158" y="25442"/>
                  </a:cubicBezTo>
                  <a:lnTo>
                    <a:pt x="28282" y="25442"/>
                  </a:lnTo>
                  <a:lnTo>
                    <a:pt x="28282" y="9139"/>
                  </a:lnTo>
                  <a:cubicBezTo>
                    <a:pt x="28282" y="2470"/>
                    <a:pt x="21736" y="0"/>
                    <a:pt x="15561" y="0"/>
                  </a:cubicBezTo>
                </a:path>
              </a:pathLst>
            </a:custGeom>
            <a:solidFill>
              <a:srgbClr val="616265"/>
            </a:solidFill>
            <a:ln w="0" cap="flat">
              <a:noFill/>
              <a:prstDash val="solid"/>
              <a:miter/>
            </a:ln>
          </p:spPr>
          <p:txBody>
            <a:bodyPr rtlCol="0" anchor="ctr"/>
            <a:lstStyle/>
            <a:p>
              <a:endParaRPr lang="en-RO"/>
            </a:p>
          </p:txBody>
        </p:sp>
        <p:sp>
          <p:nvSpPr>
            <p:cNvPr id="217" name="Freeform 216">
              <a:extLst>
                <a:ext uri="{FF2B5EF4-FFF2-40B4-BE49-F238E27FC236}">
                  <a16:creationId xmlns:a16="http://schemas.microsoft.com/office/drawing/2014/main" id="{10318F92-C023-76EC-689F-682086FAA494}"/>
                </a:ext>
              </a:extLst>
            </p:cNvPr>
            <p:cNvSpPr/>
            <p:nvPr/>
          </p:nvSpPr>
          <p:spPr>
            <a:xfrm>
              <a:off x="11936765" y="1994754"/>
              <a:ext cx="18648" cy="41373"/>
            </a:xfrm>
            <a:custGeom>
              <a:avLst/>
              <a:gdLst>
                <a:gd name="connsiteX0" fmla="*/ 123 w 18648"/>
                <a:gd name="connsiteY0" fmla="*/ 9510 h 41373"/>
                <a:gd name="connsiteX1" fmla="*/ 5311 w 18648"/>
                <a:gd name="connsiteY1" fmla="*/ 9510 h 41373"/>
                <a:gd name="connsiteX2" fmla="*/ 5311 w 18648"/>
                <a:gd name="connsiteY2" fmla="*/ 0 h 41373"/>
                <a:gd name="connsiteX3" fmla="*/ 12227 w 18648"/>
                <a:gd name="connsiteY3" fmla="*/ 0 h 41373"/>
                <a:gd name="connsiteX4" fmla="*/ 12227 w 18648"/>
                <a:gd name="connsiteY4" fmla="*/ 9510 h 41373"/>
                <a:gd name="connsiteX5" fmla="*/ 18648 w 18648"/>
                <a:gd name="connsiteY5" fmla="*/ 9510 h 41373"/>
                <a:gd name="connsiteX6" fmla="*/ 18648 w 18648"/>
                <a:gd name="connsiteY6" fmla="*/ 14697 h 41373"/>
                <a:gd name="connsiteX7" fmla="*/ 12227 w 18648"/>
                <a:gd name="connsiteY7" fmla="*/ 14697 h 41373"/>
                <a:gd name="connsiteX8" fmla="*/ 12227 w 18648"/>
                <a:gd name="connsiteY8" fmla="*/ 31617 h 41373"/>
                <a:gd name="connsiteX9" fmla="*/ 15561 w 18648"/>
                <a:gd name="connsiteY9" fmla="*/ 35940 h 41373"/>
                <a:gd name="connsiteX10" fmla="*/ 18526 w 18648"/>
                <a:gd name="connsiteY10" fmla="*/ 35693 h 41373"/>
                <a:gd name="connsiteX11" fmla="*/ 18526 w 18648"/>
                <a:gd name="connsiteY11" fmla="*/ 41003 h 41373"/>
                <a:gd name="connsiteX12" fmla="*/ 13956 w 18648"/>
                <a:gd name="connsiteY12" fmla="*/ 41374 h 41373"/>
                <a:gd name="connsiteX13" fmla="*/ 5187 w 18648"/>
                <a:gd name="connsiteY13" fmla="*/ 33346 h 41373"/>
                <a:gd name="connsiteX14" fmla="*/ 5187 w 18648"/>
                <a:gd name="connsiteY14" fmla="*/ 14574 h 41373"/>
                <a:gd name="connsiteX15" fmla="*/ 0 w 18648"/>
                <a:gd name="connsiteY15" fmla="*/ 14574 h 41373"/>
                <a:gd name="connsiteX16" fmla="*/ 0 w 18648"/>
                <a:gd name="connsiteY16" fmla="*/ 9386 h 41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48" h="41373">
                  <a:moveTo>
                    <a:pt x="123" y="9510"/>
                  </a:moveTo>
                  <a:lnTo>
                    <a:pt x="5311" y="9510"/>
                  </a:lnTo>
                  <a:lnTo>
                    <a:pt x="5311" y="0"/>
                  </a:lnTo>
                  <a:lnTo>
                    <a:pt x="12227" y="0"/>
                  </a:lnTo>
                  <a:lnTo>
                    <a:pt x="12227" y="9510"/>
                  </a:lnTo>
                  <a:lnTo>
                    <a:pt x="18648" y="9510"/>
                  </a:lnTo>
                  <a:lnTo>
                    <a:pt x="18648" y="14697"/>
                  </a:lnTo>
                  <a:lnTo>
                    <a:pt x="12227" y="14697"/>
                  </a:lnTo>
                  <a:lnTo>
                    <a:pt x="12227" y="31617"/>
                  </a:lnTo>
                  <a:cubicBezTo>
                    <a:pt x="12227" y="34458"/>
                    <a:pt x="12473" y="35940"/>
                    <a:pt x="15561" y="35940"/>
                  </a:cubicBezTo>
                  <a:cubicBezTo>
                    <a:pt x="16549" y="35940"/>
                    <a:pt x="17537" y="35940"/>
                    <a:pt x="18526" y="35693"/>
                  </a:cubicBezTo>
                  <a:lnTo>
                    <a:pt x="18526" y="41003"/>
                  </a:lnTo>
                  <a:cubicBezTo>
                    <a:pt x="16920" y="41127"/>
                    <a:pt x="15561" y="41374"/>
                    <a:pt x="13956" y="41374"/>
                  </a:cubicBezTo>
                  <a:cubicBezTo>
                    <a:pt x="6669" y="41374"/>
                    <a:pt x="5311" y="38533"/>
                    <a:pt x="5187" y="33346"/>
                  </a:cubicBezTo>
                  <a:lnTo>
                    <a:pt x="5187" y="14574"/>
                  </a:lnTo>
                  <a:lnTo>
                    <a:pt x="0" y="14574"/>
                  </a:lnTo>
                  <a:lnTo>
                    <a:pt x="0" y="9386"/>
                  </a:lnTo>
                  <a:close/>
                </a:path>
              </a:pathLst>
            </a:custGeom>
            <a:solidFill>
              <a:srgbClr val="616265"/>
            </a:solidFill>
            <a:ln w="0" cap="flat">
              <a:noFill/>
              <a:prstDash val="solid"/>
              <a:miter/>
            </a:ln>
          </p:spPr>
          <p:txBody>
            <a:bodyPr rtlCol="0" anchor="ctr"/>
            <a:lstStyle/>
            <a:p>
              <a:endParaRPr lang="en-RO"/>
            </a:p>
          </p:txBody>
        </p:sp>
        <p:sp>
          <p:nvSpPr>
            <p:cNvPr id="218" name="Freeform 217">
              <a:extLst>
                <a:ext uri="{FF2B5EF4-FFF2-40B4-BE49-F238E27FC236}">
                  <a16:creationId xmlns:a16="http://schemas.microsoft.com/office/drawing/2014/main" id="{27C1A94A-F1EE-886D-6D85-FA35B8F33DD3}"/>
                </a:ext>
              </a:extLst>
            </p:cNvPr>
            <p:cNvSpPr/>
            <p:nvPr/>
          </p:nvSpPr>
          <p:spPr>
            <a:xfrm>
              <a:off x="11971839" y="2003399"/>
              <a:ext cx="31864" cy="33347"/>
            </a:xfrm>
            <a:custGeom>
              <a:avLst/>
              <a:gdLst>
                <a:gd name="connsiteX0" fmla="*/ 15932 w 31864"/>
                <a:gd name="connsiteY0" fmla="*/ 5558 h 33347"/>
                <a:gd name="connsiteX1" fmla="*/ 24948 w 31864"/>
                <a:gd name="connsiteY1" fmla="*/ 16673 h 33347"/>
                <a:gd name="connsiteX2" fmla="*/ 15932 w 31864"/>
                <a:gd name="connsiteY2" fmla="*/ 27788 h 33347"/>
                <a:gd name="connsiteX3" fmla="*/ 6916 w 31864"/>
                <a:gd name="connsiteY3" fmla="*/ 16673 h 33347"/>
                <a:gd name="connsiteX4" fmla="*/ 15932 w 31864"/>
                <a:gd name="connsiteY4" fmla="*/ 5558 h 33347"/>
                <a:gd name="connsiteX5" fmla="*/ 15932 w 31864"/>
                <a:gd name="connsiteY5" fmla="*/ 0 h 33347"/>
                <a:gd name="connsiteX6" fmla="*/ 0 w 31864"/>
                <a:gd name="connsiteY6" fmla="*/ 16673 h 33347"/>
                <a:gd name="connsiteX7" fmla="*/ 15932 w 31864"/>
                <a:gd name="connsiteY7" fmla="*/ 33346 h 33347"/>
                <a:gd name="connsiteX8" fmla="*/ 31864 w 31864"/>
                <a:gd name="connsiteY8" fmla="*/ 16673 h 33347"/>
                <a:gd name="connsiteX9" fmla="*/ 15932 w 31864"/>
                <a:gd name="connsiteY9" fmla="*/ 0 h 3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864" h="33347">
                  <a:moveTo>
                    <a:pt x="15932" y="5558"/>
                  </a:moveTo>
                  <a:cubicBezTo>
                    <a:pt x="22108" y="5558"/>
                    <a:pt x="24948" y="11239"/>
                    <a:pt x="24948" y="16673"/>
                  </a:cubicBezTo>
                  <a:cubicBezTo>
                    <a:pt x="24948" y="22107"/>
                    <a:pt x="22108" y="27912"/>
                    <a:pt x="15932" y="27788"/>
                  </a:cubicBezTo>
                  <a:cubicBezTo>
                    <a:pt x="9634" y="27788"/>
                    <a:pt x="6916" y="22107"/>
                    <a:pt x="6916" y="16673"/>
                  </a:cubicBezTo>
                  <a:cubicBezTo>
                    <a:pt x="6916" y="11239"/>
                    <a:pt x="9757" y="5558"/>
                    <a:pt x="15932" y="5558"/>
                  </a:cubicBezTo>
                  <a:moveTo>
                    <a:pt x="15932" y="0"/>
                  </a:moveTo>
                  <a:cubicBezTo>
                    <a:pt x="5805" y="0"/>
                    <a:pt x="0" y="6916"/>
                    <a:pt x="0" y="16673"/>
                  </a:cubicBezTo>
                  <a:cubicBezTo>
                    <a:pt x="0" y="26430"/>
                    <a:pt x="5805" y="33470"/>
                    <a:pt x="15932" y="33346"/>
                  </a:cubicBezTo>
                  <a:cubicBezTo>
                    <a:pt x="26059" y="33346"/>
                    <a:pt x="31864" y="26430"/>
                    <a:pt x="31864" y="16673"/>
                  </a:cubicBezTo>
                  <a:cubicBezTo>
                    <a:pt x="31864" y="6916"/>
                    <a:pt x="26059" y="0"/>
                    <a:pt x="15932" y="0"/>
                  </a:cubicBezTo>
                </a:path>
              </a:pathLst>
            </a:custGeom>
            <a:solidFill>
              <a:srgbClr val="616265"/>
            </a:solidFill>
            <a:ln w="0" cap="flat">
              <a:noFill/>
              <a:prstDash val="solid"/>
              <a:miter/>
            </a:ln>
          </p:spPr>
          <p:txBody>
            <a:bodyPr rtlCol="0" anchor="ctr"/>
            <a:lstStyle/>
            <a:p>
              <a:endParaRPr lang="en-RO"/>
            </a:p>
          </p:txBody>
        </p:sp>
        <p:sp>
          <p:nvSpPr>
            <p:cNvPr id="219" name="Freeform 218">
              <a:extLst>
                <a:ext uri="{FF2B5EF4-FFF2-40B4-BE49-F238E27FC236}">
                  <a16:creationId xmlns:a16="http://schemas.microsoft.com/office/drawing/2014/main" id="{C6124E77-BD58-415E-7DC9-39FB5C0D759B}"/>
                </a:ext>
              </a:extLst>
            </p:cNvPr>
            <p:cNvSpPr/>
            <p:nvPr/>
          </p:nvSpPr>
          <p:spPr>
            <a:xfrm>
              <a:off x="12009014" y="2003399"/>
              <a:ext cx="27788" cy="32604"/>
            </a:xfrm>
            <a:custGeom>
              <a:avLst/>
              <a:gdLst>
                <a:gd name="connsiteX0" fmla="*/ 0 w 27788"/>
                <a:gd name="connsiteY0" fmla="*/ 865 h 32604"/>
                <a:gd name="connsiteX1" fmla="*/ 6669 w 27788"/>
                <a:gd name="connsiteY1" fmla="*/ 865 h 32604"/>
                <a:gd name="connsiteX2" fmla="*/ 6669 w 27788"/>
                <a:gd name="connsiteY2" fmla="*/ 5558 h 32604"/>
                <a:gd name="connsiteX3" fmla="*/ 6793 w 27788"/>
                <a:gd name="connsiteY3" fmla="*/ 5558 h 32604"/>
                <a:gd name="connsiteX4" fmla="*/ 16673 w 27788"/>
                <a:gd name="connsiteY4" fmla="*/ 0 h 32604"/>
                <a:gd name="connsiteX5" fmla="*/ 27788 w 27788"/>
                <a:gd name="connsiteY5" fmla="*/ 10745 h 32604"/>
                <a:gd name="connsiteX6" fmla="*/ 27788 w 27788"/>
                <a:gd name="connsiteY6" fmla="*/ 32481 h 32604"/>
                <a:gd name="connsiteX7" fmla="*/ 20872 w 27788"/>
                <a:gd name="connsiteY7" fmla="*/ 32481 h 32604"/>
                <a:gd name="connsiteX8" fmla="*/ 20872 w 27788"/>
                <a:gd name="connsiteY8" fmla="*/ 12721 h 32604"/>
                <a:gd name="connsiteX9" fmla="*/ 14697 w 27788"/>
                <a:gd name="connsiteY9" fmla="*/ 5681 h 32604"/>
                <a:gd name="connsiteX10" fmla="*/ 7040 w 27788"/>
                <a:gd name="connsiteY10" fmla="*/ 13956 h 32604"/>
                <a:gd name="connsiteX11" fmla="*/ 7040 w 27788"/>
                <a:gd name="connsiteY11" fmla="*/ 32605 h 32604"/>
                <a:gd name="connsiteX12" fmla="*/ 124 w 27788"/>
                <a:gd name="connsiteY12" fmla="*/ 32605 h 32604"/>
                <a:gd name="connsiteX13" fmla="*/ 124 w 27788"/>
                <a:gd name="connsiteY13" fmla="*/ 865 h 32604"/>
                <a:gd name="connsiteX14" fmla="*/ 0 w 27788"/>
                <a:gd name="connsiteY14" fmla="*/ 865 h 3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788" h="32604">
                  <a:moveTo>
                    <a:pt x="0" y="865"/>
                  </a:moveTo>
                  <a:lnTo>
                    <a:pt x="6669" y="865"/>
                  </a:lnTo>
                  <a:lnTo>
                    <a:pt x="6669" y="5558"/>
                  </a:lnTo>
                  <a:lnTo>
                    <a:pt x="6793" y="5558"/>
                  </a:lnTo>
                  <a:cubicBezTo>
                    <a:pt x="8892" y="2223"/>
                    <a:pt x="12474" y="0"/>
                    <a:pt x="16673" y="0"/>
                  </a:cubicBezTo>
                  <a:cubicBezTo>
                    <a:pt x="23589" y="0"/>
                    <a:pt x="27788" y="3705"/>
                    <a:pt x="27788" y="10745"/>
                  </a:cubicBezTo>
                  <a:lnTo>
                    <a:pt x="27788" y="32481"/>
                  </a:lnTo>
                  <a:lnTo>
                    <a:pt x="20872" y="32481"/>
                  </a:lnTo>
                  <a:lnTo>
                    <a:pt x="20872" y="12721"/>
                  </a:lnTo>
                  <a:cubicBezTo>
                    <a:pt x="20748" y="7781"/>
                    <a:pt x="18773" y="5681"/>
                    <a:pt x="14697" y="5681"/>
                  </a:cubicBezTo>
                  <a:cubicBezTo>
                    <a:pt x="10004" y="5681"/>
                    <a:pt x="7040" y="9386"/>
                    <a:pt x="7040" y="13956"/>
                  </a:cubicBezTo>
                  <a:lnTo>
                    <a:pt x="7040" y="32605"/>
                  </a:lnTo>
                  <a:lnTo>
                    <a:pt x="124" y="32605"/>
                  </a:lnTo>
                  <a:lnTo>
                    <a:pt x="124" y="865"/>
                  </a:lnTo>
                  <a:lnTo>
                    <a:pt x="0" y="865"/>
                  </a:lnTo>
                  <a:close/>
                </a:path>
              </a:pathLst>
            </a:custGeom>
            <a:solidFill>
              <a:srgbClr val="616265"/>
            </a:solidFill>
            <a:ln w="0" cap="flat">
              <a:noFill/>
              <a:prstDash val="solid"/>
              <a:miter/>
            </a:ln>
          </p:spPr>
          <p:txBody>
            <a:bodyPr rtlCol="0" anchor="ctr"/>
            <a:lstStyle/>
            <a:p>
              <a:endParaRPr lang="en-RO"/>
            </a:p>
          </p:txBody>
        </p:sp>
        <p:sp>
          <p:nvSpPr>
            <p:cNvPr id="220" name="Freeform 219">
              <a:extLst>
                <a:ext uri="{FF2B5EF4-FFF2-40B4-BE49-F238E27FC236}">
                  <a16:creationId xmlns:a16="http://schemas.microsoft.com/office/drawing/2014/main" id="{110F72B6-818C-C60E-2C6A-70353CCB017E}"/>
                </a:ext>
              </a:extLst>
            </p:cNvPr>
            <p:cNvSpPr/>
            <p:nvPr/>
          </p:nvSpPr>
          <p:spPr>
            <a:xfrm>
              <a:off x="12041248" y="2003523"/>
              <a:ext cx="31616" cy="33345"/>
            </a:xfrm>
            <a:custGeom>
              <a:avLst/>
              <a:gdLst>
                <a:gd name="connsiteX0" fmla="*/ 21243 w 31616"/>
                <a:gd name="connsiteY0" fmla="*/ 16549 h 33345"/>
                <a:gd name="connsiteX1" fmla="*/ 21367 w 31616"/>
                <a:gd name="connsiteY1" fmla="*/ 16549 h 33345"/>
                <a:gd name="connsiteX2" fmla="*/ 21367 w 31616"/>
                <a:gd name="connsiteY2" fmla="*/ 21613 h 33345"/>
                <a:gd name="connsiteX3" fmla="*/ 13462 w 31616"/>
                <a:gd name="connsiteY3" fmla="*/ 27665 h 33345"/>
                <a:gd name="connsiteX4" fmla="*/ 6916 w 31616"/>
                <a:gd name="connsiteY4" fmla="*/ 23589 h 33345"/>
                <a:gd name="connsiteX5" fmla="*/ 12598 w 31616"/>
                <a:gd name="connsiteY5" fmla="*/ 18402 h 33345"/>
                <a:gd name="connsiteX6" fmla="*/ 21243 w 31616"/>
                <a:gd name="connsiteY6" fmla="*/ 16549 h 33345"/>
                <a:gd name="connsiteX7" fmla="*/ 15685 w 31616"/>
                <a:gd name="connsiteY7" fmla="*/ 0 h 33345"/>
                <a:gd name="connsiteX8" fmla="*/ 1235 w 31616"/>
                <a:gd name="connsiteY8" fmla="*/ 10621 h 33345"/>
                <a:gd name="connsiteX9" fmla="*/ 8152 w 31616"/>
                <a:gd name="connsiteY9" fmla="*/ 10621 h 33345"/>
                <a:gd name="connsiteX10" fmla="*/ 15068 w 31616"/>
                <a:gd name="connsiteY10" fmla="*/ 5558 h 33345"/>
                <a:gd name="connsiteX11" fmla="*/ 21613 w 31616"/>
                <a:gd name="connsiteY11" fmla="*/ 9757 h 33345"/>
                <a:gd name="connsiteX12" fmla="*/ 12104 w 31616"/>
                <a:gd name="connsiteY12" fmla="*/ 14326 h 33345"/>
                <a:gd name="connsiteX13" fmla="*/ 0 w 31616"/>
                <a:gd name="connsiteY13" fmla="*/ 24207 h 33345"/>
                <a:gd name="connsiteX14" fmla="*/ 10868 w 31616"/>
                <a:gd name="connsiteY14" fmla="*/ 33346 h 33345"/>
                <a:gd name="connsiteX15" fmla="*/ 21860 w 31616"/>
                <a:gd name="connsiteY15" fmla="*/ 29517 h 33345"/>
                <a:gd name="connsiteX16" fmla="*/ 27171 w 31616"/>
                <a:gd name="connsiteY16" fmla="*/ 33346 h 33345"/>
                <a:gd name="connsiteX17" fmla="*/ 31617 w 31616"/>
                <a:gd name="connsiteY17" fmla="*/ 32481 h 33345"/>
                <a:gd name="connsiteX18" fmla="*/ 31617 w 31616"/>
                <a:gd name="connsiteY18" fmla="*/ 27665 h 33345"/>
                <a:gd name="connsiteX19" fmla="*/ 29888 w 31616"/>
                <a:gd name="connsiteY19" fmla="*/ 27788 h 33345"/>
                <a:gd name="connsiteX20" fmla="*/ 28159 w 31616"/>
                <a:gd name="connsiteY20" fmla="*/ 25442 h 33345"/>
                <a:gd name="connsiteX21" fmla="*/ 28283 w 31616"/>
                <a:gd name="connsiteY21" fmla="*/ 25442 h 33345"/>
                <a:gd name="connsiteX22" fmla="*/ 28283 w 31616"/>
                <a:gd name="connsiteY22" fmla="*/ 9139 h 33345"/>
                <a:gd name="connsiteX23" fmla="*/ 15562 w 31616"/>
                <a:gd name="connsiteY23" fmla="*/ 0 h 3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616" h="33345">
                  <a:moveTo>
                    <a:pt x="21243" y="16549"/>
                  </a:moveTo>
                  <a:lnTo>
                    <a:pt x="21367" y="16549"/>
                  </a:lnTo>
                  <a:lnTo>
                    <a:pt x="21367" y="21613"/>
                  </a:lnTo>
                  <a:cubicBezTo>
                    <a:pt x="21367" y="26183"/>
                    <a:pt x="16550" y="27665"/>
                    <a:pt x="13462" y="27665"/>
                  </a:cubicBezTo>
                  <a:cubicBezTo>
                    <a:pt x="10868" y="27665"/>
                    <a:pt x="6916" y="26677"/>
                    <a:pt x="6916" y="23589"/>
                  </a:cubicBezTo>
                  <a:cubicBezTo>
                    <a:pt x="6916" y="19884"/>
                    <a:pt x="9634" y="18772"/>
                    <a:pt x="12598" y="18402"/>
                  </a:cubicBezTo>
                  <a:cubicBezTo>
                    <a:pt x="15685" y="18031"/>
                    <a:pt x="19143" y="18031"/>
                    <a:pt x="21243" y="16549"/>
                  </a:cubicBezTo>
                  <a:moveTo>
                    <a:pt x="15685" y="0"/>
                  </a:moveTo>
                  <a:cubicBezTo>
                    <a:pt x="8645" y="0"/>
                    <a:pt x="1729" y="2347"/>
                    <a:pt x="1235" y="10621"/>
                  </a:cubicBezTo>
                  <a:lnTo>
                    <a:pt x="8152" y="10621"/>
                  </a:lnTo>
                  <a:cubicBezTo>
                    <a:pt x="8398" y="7040"/>
                    <a:pt x="11116" y="5558"/>
                    <a:pt x="15068" y="5558"/>
                  </a:cubicBezTo>
                  <a:cubicBezTo>
                    <a:pt x="17908" y="5558"/>
                    <a:pt x="21613" y="6175"/>
                    <a:pt x="21613" y="9757"/>
                  </a:cubicBezTo>
                  <a:cubicBezTo>
                    <a:pt x="21613" y="13832"/>
                    <a:pt x="17291" y="13462"/>
                    <a:pt x="12104" y="14326"/>
                  </a:cubicBezTo>
                  <a:cubicBezTo>
                    <a:pt x="6299" y="15067"/>
                    <a:pt x="0" y="16302"/>
                    <a:pt x="0" y="24207"/>
                  </a:cubicBezTo>
                  <a:cubicBezTo>
                    <a:pt x="0" y="30258"/>
                    <a:pt x="5188" y="33346"/>
                    <a:pt x="10868" y="33346"/>
                  </a:cubicBezTo>
                  <a:cubicBezTo>
                    <a:pt x="14697" y="33346"/>
                    <a:pt x="19020" y="32234"/>
                    <a:pt x="21860" y="29517"/>
                  </a:cubicBezTo>
                  <a:cubicBezTo>
                    <a:pt x="22478" y="32358"/>
                    <a:pt x="24454" y="33346"/>
                    <a:pt x="27171" y="33346"/>
                  </a:cubicBezTo>
                  <a:cubicBezTo>
                    <a:pt x="28283" y="33346"/>
                    <a:pt x="30629" y="32975"/>
                    <a:pt x="31617" y="32481"/>
                  </a:cubicBezTo>
                  <a:lnTo>
                    <a:pt x="31617" y="27665"/>
                  </a:lnTo>
                  <a:cubicBezTo>
                    <a:pt x="30876" y="27788"/>
                    <a:pt x="30382" y="27788"/>
                    <a:pt x="29888" y="27788"/>
                  </a:cubicBezTo>
                  <a:cubicBezTo>
                    <a:pt x="28653" y="27788"/>
                    <a:pt x="28159" y="27047"/>
                    <a:pt x="28159" y="25442"/>
                  </a:cubicBezTo>
                  <a:lnTo>
                    <a:pt x="28283" y="25442"/>
                  </a:lnTo>
                  <a:lnTo>
                    <a:pt x="28283" y="9139"/>
                  </a:lnTo>
                  <a:cubicBezTo>
                    <a:pt x="28283" y="2470"/>
                    <a:pt x="21737" y="0"/>
                    <a:pt x="15562" y="0"/>
                  </a:cubicBezTo>
                </a:path>
              </a:pathLst>
            </a:custGeom>
            <a:solidFill>
              <a:srgbClr val="616265"/>
            </a:solidFill>
            <a:ln w="0" cap="flat">
              <a:noFill/>
              <a:prstDash val="solid"/>
              <a:miter/>
            </a:ln>
          </p:spPr>
          <p:txBody>
            <a:bodyPr rtlCol="0" anchor="ctr"/>
            <a:lstStyle/>
            <a:p>
              <a:endParaRPr lang="en-RO"/>
            </a:p>
          </p:txBody>
        </p:sp>
        <p:sp>
          <p:nvSpPr>
            <p:cNvPr id="221" name="Freeform 220">
              <a:extLst>
                <a:ext uri="{FF2B5EF4-FFF2-40B4-BE49-F238E27FC236}">
                  <a16:creationId xmlns:a16="http://schemas.microsoft.com/office/drawing/2014/main" id="{B64B0A49-FE1E-3EC2-CAF5-C38A0B1ED03A}"/>
                </a:ext>
              </a:extLst>
            </p:cNvPr>
            <p:cNvSpPr/>
            <p:nvPr/>
          </p:nvSpPr>
          <p:spPr>
            <a:xfrm>
              <a:off x="12076570" y="1992284"/>
              <a:ext cx="6916" cy="43720"/>
            </a:xfrm>
            <a:custGeom>
              <a:avLst/>
              <a:gdLst>
                <a:gd name="connsiteX0" fmla="*/ 0 w 6916"/>
                <a:gd name="connsiteY0" fmla="*/ 0 h 43720"/>
                <a:gd name="connsiteX1" fmla="*/ 6916 w 6916"/>
                <a:gd name="connsiteY1" fmla="*/ 0 h 43720"/>
                <a:gd name="connsiteX2" fmla="*/ 6916 w 6916"/>
                <a:gd name="connsiteY2" fmla="*/ 43720 h 43720"/>
                <a:gd name="connsiteX3" fmla="*/ 0 w 6916"/>
                <a:gd name="connsiteY3" fmla="*/ 43720 h 43720"/>
              </a:gdLst>
              <a:ahLst/>
              <a:cxnLst>
                <a:cxn ang="0">
                  <a:pos x="connsiteX0" y="connsiteY0"/>
                </a:cxn>
                <a:cxn ang="0">
                  <a:pos x="connsiteX1" y="connsiteY1"/>
                </a:cxn>
                <a:cxn ang="0">
                  <a:pos x="connsiteX2" y="connsiteY2"/>
                </a:cxn>
                <a:cxn ang="0">
                  <a:pos x="connsiteX3" y="connsiteY3"/>
                </a:cxn>
              </a:cxnLst>
              <a:rect l="l" t="t" r="r" b="b"/>
              <a:pathLst>
                <a:path w="6916" h="43720">
                  <a:moveTo>
                    <a:pt x="0" y="0"/>
                  </a:moveTo>
                  <a:lnTo>
                    <a:pt x="6916" y="0"/>
                  </a:lnTo>
                  <a:lnTo>
                    <a:pt x="6916" y="43720"/>
                  </a:lnTo>
                  <a:lnTo>
                    <a:pt x="0" y="43720"/>
                  </a:lnTo>
                  <a:close/>
                </a:path>
              </a:pathLst>
            </a:custGeom>
            <a:solidFill>
              <a:srgbClr val="616265"/>
            </a:solidFill>
            <a:ln w="0" cap="flat">
              <a:noFill/>
              <a:prstDash val="solid"/>
              <a:miter/>
            </a:ln>
          </p:spPr>
          <p:txBody>
            <a:bodyPr rtlCol="0" anchor="ctr"/>
            <a:lstStyle/>
            <a:p>
              <a:endParaRPr lang="en-RO"/>
            </a:p>
          </p:txBody>
        </p:sp>
        <p:sp>
          <p:nvSpPr>
            <p:cNvPr id="222" name="Freeform 221">
              <a:extLst>
                <a:ext uri="{FF2B5EF4-FFF2-40B4-BE49-F238E27FC236}">
                  <a16:creationId xmlns:a16="http://schemas.microsoft.com/office/drawing/2014/main" id="{81DFAE2B-C76D-66A4-363A-6333879DEFE6}"/>
                </a:ext>
              </a:extLst>
            </p:cNvPr>
            <p:cNvSpPr/>
            <p:nvPr/>
          </p:nvSpPr>
          <p:spPr>
            <a:xfrm>
              <a:off x="12107570" y="1992284"/>
              <a:ext cx="7657" cy="43720"/>
            </a:xfrm>
            <a:custGeom>
              <a:avLst/>
              <a:gdLst>
                <a:gd name="connsiteX0" fmla="*/ 0 w 7657"/>
                <a:gd name="connsiteY0" fmla="*/ 0 h 43720"/>
                <a:gd name="connsiteX1" fmla="*/ 7657 w 7657"/>
                <a:gd name="connsiteY1" fmla="*/ 0 h 43720"/>
                <a:gd name="connsiteX2" fmla="*/ 7657 w 7657"/>
                <a:gd name="connsiteY2" fmla="*/ 43720 h 43720"/>
                <a:gd name="connsiteX3" fmla="*/ 0 w 7657"/>
                <a:gd name="connsiteY3" fmla="*/ 43720 h 43720"/>
              </a:gdLst>
              <a:ahLst/>
              <a:cxnLst>
                <a:cxn ang="0">
                  <a:pos x="connsiteX0" y="connsiteY0"/>
                </a:cxn>
                <a:cxn ang="0">
                  <a:pos x="connsiteX1" y="connsiteY1"/>
                </a:cxn>
                <a:cxn ang="0">
                  <a:pos x="connsiteX2" y="connsiteY2"/>
                </a:cxn>
                <a:cxn ang="0">
                  <a:pos x="connsiteX3" y="connsiteY3"/>
                </a:cxn>
              </a:cxnLst>
              <a:rect l="l" t="t" r="r" b="b"/>
              <a:pathLst>
                <a:path w="7657" h="43720">
                  <a:moveTo>
                    <a:pt x="0" y="0"/>
                  </a:moveTo>
                  <a:lnTo>
                    <a:pt x="7657" y="0"/>
                  </a:lnTo>
                  <a:lnTo>
                    <a:pt x="7657" y="43720"/>
                  </a:lnTo>
                  <a:lnTo>
                    <a:pt x="0" y="43720"/>
                  </a:lnTo>
                  <a:close/>
                </a:path>
              </a:pathLst>
            </a:custGeom>
            <a:solidFill>
              <a:srgbClr val="616265"/>
            </a:solidFill>
            <a:ln w="0" cap="flat">
              <a:noFill/>
              <a:prstDash val="solid"/>
              <a:miter/>
            </a:ln>
          </p:spPr>
          <p:txBody>
            <a:bodyPr rtlCol="0" anchor="ctr"/>
            <a:lstStyle/>
            <a:p>
              <a:endParaRPr lang="en-RO"/>
            </a:p>
          </p:txBody>
        </p:sp>
        <p:sp>
          <p:nvSpPr>
            <p:cNvPr id="223" name="Freeform 222">
              <a:extLst>
                <a:ext uri="{FF2B5EF4-FFF2-40B4-BE49-F238E27FC236}">
                  <a16:creationId xmlns:a16="http://schemas.microsoft.com/office/drawing/2014/main" id="{00761A67-BCA3-0937-A448-E679981B3949}"/>
                </a:ext>
              </a:extLst>
            </p:cNvPr>
            <p:cNvSpPr/>
            <p:nvPr/>
          </p:nvSpPr>
          <p:spPr>
            <a:xfrm>
              <a:off x="12122761" y="2003399"/>
              <a:ext cx="27788" cy="32604"/>
            </a:xfrm>
            <a:custGeom>
              <a:avLst/>
              <a:gdLst>
                <a:gd name="connsiteX0" fmla="*/ 0 w 27788"/>
                <a:gd name="connsiteY0" fmla="*/ 865 h 32604"/>
                <a:gd name="connsiteX1" fmla="*/ 6669 w 27788"/>
                <a:gd name="connsiteY1" fmla="*/ 865 h 32604"/>
                <a:gd name="connsiteX2" fmla="*/ 6669 w 27788"/>
                <a:gd name="connsiteY2" fmla="*/ 5558 h 32604"/>
                <a:gd name="connsiteX3" fmla="*/ 6793 w 27788"/>
                <a:gd name="connsiteY3" fmla="*/ 5558 h 32604"/>
                <a:gd name="connsiteX4" fmla="*/ 16673 w 27788"/>
                <a:gd name="connsiteY4" fmla="*/ 0 h 32604"/>
                <a:gd name="connsiteX5" fmla="*/ 27788 w 27788"/>
                <a:gd name="connsiteY5" fmla="*/ 10745 h 32604"/>
                <a:gd name="connsiteX6" fmla="*/ 27788 w 27788"/>
                <a:gd name="connsiteY6" fmla="*/ 32481 h 32604"/>
                <a:gd name="connsiteX7" fmla="*/ 20872 w 27788"/>
                <a:gd name="connsiteY7" fmla="*/ 32481 h 32604"/>
                <a:gd name="connsiteX8" fmla="*/ 20872 w 27788"/>
                <a:gd name="connsiteY8" fmla="*/ 12721 h 32604"/>
                <a:gd name="connsiteX9" fmla="*/ 14697 w 27788"/>
                <a:gd name="connsiteY9" fmla="*/ 5681 h 32604"/>
                <a:gd name="connsiteX10" fmla="*/ 7040 w 27788"/>
                <a:gd name="connsiteY10" fmla="*/ 13956 h 32604"/>
                <a:gd name="connsiteX11" fmla="*/ 7040 w 27788"/>
                <a:gd name="connsiteY11" fmla="*/ 32605 h 32604"/>
                <a:gd name="connsiteX12" fmla="*/ 123 w 27788"/>
                <a:gd name="connsiteY12" fmla="*/ 32605 h 32604"/>
                <a:gd name="connsiteX13" fmla="*/ 123 w 27788"/>
                <a:gd name="connsiteY13" fmla="*/ 865 h 32604"/>
                <a:gd name="connsiteX14" fmla="*/ 0 w 27788"/>
                <a:gd name="connsiteY14" fmla="*/ 865 h 3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788" h="32604">
                  <a:moveTo>
                    <a:pt x="0" y="865"/>
                  </a:moveTo>
                  <a:lnTo>
                    <a:pt x="6669" y="865"/>
                  </a:lnTo>
                  <a:lnTo>
                    <a:pt x="6669" y="5558"/>
                  </a:lnTo>
                  <a:lnTo>
                    <a:pt x="6793" y="5558"/>
                  </a:lnTo>
                  <a:cubicBezTo>
                    <a:pt x="8892" y="2223"/>
                    <a:pt x="12473" y="0"/>
                    <a:pt x="16673" y="0"/>
                  </a:cubicBezTo>
                  <a:cubicBezTo>
                    <a:pt x="23589" y="0"/>
                    <a:pt x="27788" y="3705"/>
                    <a:pt x="27788" y="10745"/>
                  </a:cubicBezTo>
                  <a:lnTo>
                    <a:pt x="27788" y="32481"/>
                  </a:lnTo>
                  <a:lnTo>
                    <a:pt x="20872" y="32481"/>
                  </a:lnTo>
                  <a:lnTo>
                    <a:pt x="20872" y="12721"/>
                  </a:lnTo>
                  <a:cubicBezTo>
                    <a:pt x="20748" y="7781"/>
                    <a:pt x="18772" y="5681"/>
                    <a:pt x="14697" y="5681"/>
                  </a:cubicBezTo>
                  <a:cubicBezTo>
                    <a:pt x="10004" y="5681"/>
                    <a:pt x="7040" y="9386"/>
                    <a:pt x="7040" y="13956"/>
                  </a:cubicBezTo>
                  <a:lnTo>
                    <a:pt x="7040" y="32605"/>
                  </a:lnTo>
                  <a:lnTo>
                    <a:pt x="123" y="32605"/>
                  </a:lnTo>
                  <a:lnTo>
                    <a:pt x="123" y="865"/>
                  </a:lnTo>
                  <a:lnTo>
                    <a:pt x="0" y="865"/>
                  </a:lnTo>
                  <a:close/>
                </a:path>
              </a:pathLst>
            </a:custGeom>
            <a:solidFill>
              <a:srgbClr val="616265"/>
            </a:solidFill>
            <a:ln w="0" cap="flat">
              <a:noFill/>
              <a:prstDash val="solid"/>
              <a:miter/>
            </a:ln>
          </p:spPr>
          <p:txBody>
            <a:bodyPr rtlCol="0" anchor="ctr"/>
            <a:lstStyle/>
            <a:p>
              <a:endParaRPr lang="en-RO"/>
            </a:p>
          </p:txBody>
        </p:sp>
        <p:sp>
          <p:nvSpPr>
            <p:cNvPr id="224" name="Freeform 223">
              <a:extLst>
                <a:ext uri="{FF2B5EF4-FFF2-40B4-BE49-F238E27FC236}">
                  <a16:creationId xmlns:a16="http://schemas.microsoft.com/office/drawing/2014/main" id="{13330F16-F53D-CDD0-9EB0-3E0032F1F51E}"/>
                </a:ext>
              </a:extLst>
            </p:cNvPr>
            <p:cNvSpPr/>
            <p:nvPr/>
          </p:nvSpPr>
          <p:spPr>
            <a:xfrm>
              <a:off x="12155365" y="2003523"/>
              <a:ext cx="28035" cy="33345"/>
            </a:xfrm>
            <a:custGeom>
              <a:avLst/>
              <a:gdLst>
                <a:gd name="connsiteX0" fmla="*/ 14080 w 28035"/>
                <a:gd name="connsiteY0" fmla="*/ 247 h 33345"/>
                <a:gd name="connsiteX1" fmla="*/ 741 w 28035"/>
                <a:gd name="connsiteY1" fmla="*/ 9263 h 33345"/>
                <a:gd name="connsiteX2" fmla="*/ 10868 w 28035"/>
                <a:gd name="connsiteY2" fmla="*/ 18526 h 33345"/>
                <a:gd name="connsiteX3" fmla="*/ 21119 w 28035"/>
                <a:gd name="connsiteY3" fmla="*/ 23713 h 33345"/>
                <a:gd name="connsiteX4" fmla="*/ 14080 w 28035"/>
                <a:gd name="connsiteY4" fmla="*/ 27788 h 33345"/>
                <a:gd name="connsiteX5" fmla="*/ 6916 w 28035"/>
                <a:gd name="connsiteY5" fmla="*/ 22231 h 33345"/>
                <a:gd name="connsiteX6" fmla="*/ 6916 w 28035"/>
                <a:gd name="connsiteY6" fmla="*/ 22231 h 33345"/>
                <a:gd name="connsiteX7" fmla="*/ 0 w 28035"/>
                <a:gd name="connsiteY7" fmla="*/ 22354 h 33345"/>
                <a:gd name="connsiteX8" fmla="*/ 13956 w 28035"/>
                <a:gd name="connsiteY8" fmla="*/ 33346 h 33345"/>
                <a:gd name="connsiteX9" fmla="*/ 28036 w 28035"/>
                <a:gd name="connsiteY9" fmla="*/ 22972 h 33345"/>
                <a:gd name="connsiteX10" fmla="*/ 17908 w 28035"/>
                <a:gd name="connsiteY10" fmla="*/ 13832 h 33345"/>
                <a:gd name="connsiteX11" fmla="*/ 7657 w 28035"/>
                <a:gd name="connsiteY11" fmla="*/ 8769 h 33345"/>
                <a:gd name="connsiteX12" fmla="*/ 13462 w 28035"/>
                <a:gd name="connsiteY12" fmla="*/ 5558 h 33345"/>
                <a:gd name="connsiteX13" fmla="*/ 20008 w 28035"/>
                <a:gd name="connsiteY13" fmla="*/ 9757 h 33345"/>
                <a:gd name="connsiteX14" fmla="*/ 27295 w 28035"/>
                <a:gd name="connsiteY14" fmla="*/ 9757 h 33345"/>
                <a:gd name="connsiteX15" fmla="*/ 14080 w 28035"/>
                <a:gd name="connsiteY15" fmla="*/ 0 h 3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35" h="33345">
                  <a:moveTo>
                    <a:pt x="14080" y="247"/>
                  </a:moveTo>
                  <a:cubicBezTo>
                    <a:pt x="8275" y="247"/>
                    <a:pt x="741" y="2347"/>
                    <a:pt x="741" y="9263"/>
                  </a:cubicBezTo>
                  <a:cubicBezTo>
                    <a:pt x="741" y="15561"/>
                    <a:pt x="5805" y="17414"/>
                    <a:pt x="10868" y="18526"/>
                  </a:cubicBezTo>
                  <a:cubicBezTo>
                    <a:pt x="15932" y="19637"/>
                    <a:pt x="20996" y="20131"/>
                    <a:pt x="21119" y="23713"/>
                  </a:cubicBezTo>
                  <a:cubicBezTo>
                    <a:pt x="21243" y="27294"/>
                    <a:pt x="16797" y="27788"/>
                    <a:pt x="14080" y="27788"/>
                  </a:cubicBezTo>
                  <a:cubicBezTo>
                    <a:pt x="10251" y="27788"/>
                    <a:pt x="7287" y="26306"/>
                    <a:pt x="6916" y="22231"/>
                  </a:cubicBezTo>
                  <a:lnTo>
                    <a:pt x="6916" y="22231"/>
                  </a:lnTo>
                  <a:cubicBezTo>
                    <a:pt x="6916" y="22231"/>
                    <a:pt x="0" y="22354"/>
                    <a:pt x="0" y="22354"/>
                  </a:cubicBezTo>
                  <a:cubicBezTo>
                    <a:pt x="124" y="29888"/>
                    <a:pt x="6052" y="33346"/>
                    <a:pt x="13956" y="33346"/>
                  </a:cubicBezTo>
                  <a:cubicBezTo>
                    <a:pt x="20502" y="33346"/>
                    <a:pt x="28036" y="30505"/>
                    <a:pt x="28036" y="22972"/>
                  </a:cubicBezTo>
                  <a:cubicBezTo>
                    <a:pt x="28036" y="16796"/>
                    <a:pt x="22972" y="14944"/>
                    <a:pt x="17908" y="13832"/>
                  </a:cubicBezTo>
                  <a:cubicBezTo>
                    <a:pt x="12721" y="12721"/>
                    <a:pt x="7657" y="12103"/>
                    <a:pt x="7657" y="8769"/>
                  </a:cubicBezTo>
                  <a:cubicBezTo>
                    <a:pt x="7657" y="5928"/>
                    <a:pt x="11486" y="5558"/>
                    <a:pt x="13462" y="5558"/>
                  </a:cubicBezTo>
                  <a:cubicBezTo>
                    <a:pt x="16550" y="5558"/>
                    <a:pt x="19390" y="6546"/>
                    <a:pt x="20008" y="9757"/>
                  </a:cubicBezTo>
                  <a:lnTo>
                    <a:pt x="27295" y="9757"/>
                  </a:lnTo>
                  <a:cubicBezTo>
                    <a:pt x="26430" y="2717"/>
                    <a:pt x="20502" y="0"/>
                    <a:pt x="14080" y="0"/>
                  </a:cubicBezTo>
                </a:path>
              </a:pathLst>
            </a:custGeom>
            <a:solidFill>
              <a:srgbClr val="616265"/>
            </a:solidFill>
            <a:ln w="0" cap="flat">
              <a:noFill/>
              <a:prstDash val="solid"/>
              <a:miter/>
            </a:ln>
          </p:spPr>
          <p:txBody>
            <a:bodyPr rtlCol="0" anchor="ctr"/>
            <a:lstStyle/>
            <a:p>
              <a:endParaRPr lang="en-RO"/>
            </a:p>
          </p:txBody>
        </p:sp>
        <p:sp>
          <p:nvSpPr>
            <p:cNvPr id="225" name="Freeform 224">
              <a:extLst>
                <a:ext uri="{FF2B5EF4-FFF2-40B4-BE49-F238E27FC236}">
                  <a16:creationId xmlns:a16="http://schemas.microsoft.com/office/drawing/2014/main" id="{0C3A363F-717C-921C-A2E0-822C44CDFE6C}"/>
                </a:ext>
              </a:extLst>
            </p:cNvPr>
            <p:cNvSpPr/>
            <p:nvPr/>
          </p:nvSpPr>
          <p:spPr>
            <a:xfrm>
              <a:off x="12184513" y="1994754"/>
              <a:ext cx="18525" cy="41373"/>
            </a:xfrm>
            <a:custGeom>
              <a:avLst/>
              <a:gdLst>
                <a:gd name="connsiteX0" fmla="*/ 0 w 18525"/>
                <a:gd name="connsiteY0" fmla="*/ 9510 h 41373"/>
                <a:gd name="connsiteX1" fmla="*/ 5187 w 18525"/>
                <a:gd name="connsiteY1" fmla="*/ 9510 h 41373"/>
                <a:gd name="connsiteX2" fmla="*/ 5187 w 18525"/>
                <a:gd name="connsiteY2" fmla="*/ 0 h 41373"/>
                <a:gd name="connsiteX3" fmla="*/ 12103 w 18525"/>
                <a:gd name="connsiteY3" fmla="*/ 0 h 41373"/>
                <a:gd name="connsiteX4" fmla="*/ 12103 w 18525"/>
                <a:gd name="connsiteY4" fmla="*/ 9510 h 41373"/>
                <a:gd name="connsiteX5" fmla="*/ 18526 w 18525"/>
                <a:gd name="connsiteY5" fmla="*/ 9510 h 41373"/>
                <a:gd name="connsiteX6" fmla="*/ 18526 w 18525"/>
                <a:gd name="connsiteY6" fmla="*/ 14697 h 41373"/>
                <a:gd name="connsiteX7" fmla="*/ 12103 w 18525"/>
                <a:gd name="connsiteY7" fmla="*/ 14697 h 41373"/>
                <a:gd name="connsiteX8" fmla="*/ 12103 w 18525"/>
                <a:gd name="connsiteY8" fmla="*/ 31617 h 41373"/>
                <a:gd name="connsiteX9" fmla="*/ 15561 w 18525"/>
                <a:gd name="connsiteY9" fmla="*/ 35940 h 41373"/>
                <a:gd name="connsiteX10" fmla="*/ 18526 w 18525"/>
                <a:gd name="connsiteY10" fmla="*/ 35693 h 41373"/>
                <a:gd name="connsiteX11" fmla="*/ 18526 w 18525"/>
                <a:gd name="connsiteY11" fmla="*/ 41003 h 41373"/>
                <a:gd name="connsiteX12" fmla="*/ 13956 w 18525"/>
                <a:gd name="connsiteY12" fmla="*/ 41374 h 41373"/>
                <a:gd name="connsiteX13" fmla="*/ 5187 w 18525"/>
                <a:gd name="connsiteY13" fmla="*/ 33346 h 41373"/>
                <a:gd name="connsiteX14" fmla="*/ 5187 w 18525"/>
                <a:gd name="connsiteY14" fmla="*/ 14574 h 41373"/>
                <a:gd name="connsiteX15" fmla="*/ 0 w 18525"/>
                <a:gd name="connsiteY15" fmla="*/ 14574 h 41373"/>
                <a:gd name="connsiteX16" fmla="*/ 0 w 18525"/>
                <a:gd name="connsiteY16" fmla="*/ 9386 h 41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525" h="41373">
                  <a:moveTo>
                    <a:pt x="0" y="9510"/>
                  </a:moveTo>
                  <a:lnTo>
                    <a:pt x="5187" y="9510"/>
                  </a:lnTo>
                  <a:lnTo>
                    <a:pt x="5187" y="0"/>
                  </a:lnTo>
                  <a:lnTo>
                    <a:pt x="12103" y="0"/>
                  </a:lnTo>
                  <a:lnTo>
                    <a:pt x="12103" y="9510"/>
                  </a:lnTo>
                  <a:lnTo>
                    <a:pt x="18526" y="9510"/>
                  </a:lnTo>
                  <a:lnTo>
                    <a:pt x="18526" y="14697"/>
                  </a:lnTo>
                  <a:lnTo>
                    <a:pt x="12103" y="14697"/>
                  </a:lnTo>
                  <a:lnTo>
                    <a:pt x="12103" y="31617"/>
                  </a:lnTo>
                  <a:cubicBezTo>
                    <a:pt x="12103" y="34458"/>
                    <a:pt x="12350" y="35940"/>
                    <a:pt x="15561" y="35940"/>
                  </a:cubicBezTo>
                  <a:cubicBezTo>
                    <a:pt x="16549" y="35940"/>
                    <a:pt x="17537" y="35940"/>
                    <a:pt x="18526" y="35693"/>
                  </a:cubicBezTo>
                  <a:lnTo>
                    <a:pt x="18526" y="41003"/>
                  </a:lnTo>
                  <a:cubicBezTo>
                    <a:pt x="16920" y="41127"/>
                    <a:pt x="15561" y="41374"/>
                    <a:pt x="13956" y="41374"/>
                  </a:cubicBezTo>
                  <a:cubicBezTo>
                    <a:pt x="6669" y="41374"/>
                    <a:pt x="5311" y="38533"/>
                    <a:pt x="5187" y="33346"/>
                  </a:cubicBezTo>
                  <a:lnTo>
                    <a:pt x="5187" y="14574"/>
                  </a:lnTo>
                  <a:lnTo>
                    <a:pt x="0" y="14574"/>
                  </a:lnTo>
                  <a:lnTo>
                    <a:pt x="0" y="9386"/>
                  </a:lnTo>
                  <a:close/>
                </a:path>
              </a:pathLst>
            </a:custGeom>
            <a:solidFill>
              <a:srgbClr val="616265"/>
            </a:solidFill>
            <a:ln w="0" cap="flat">
              <a:noFill/>
              <a:prstDash val="solid"/>
              <a:miter/>
            </a:ln>
          </p:spPr>
          <p:txBody>
            <a:bodyPr rtlCol="0" anchor="ctr"/>
            <a:lstStyle/>
            <a:p>
              <a:endParaRPr lang="en-RO"/>
            </a:p>
          </p:txBody>
        </p:sp>
        <p:sp>
          <p:nvSpPr>
            <p:cNvPr id="226" name="Freeform 225">
              <a:extLst>
                <a:ext uri="{FF2B5EF4-FFF2-40B4-BE49-F238E27FC236}">
                  <a16:creationId xmlns:a16="http://schemas.microsoft.com/office/drawing/2014/main" id="{27332C3A-62E3-78E7-A07C-995325CF8322}"/>
                </a:ext>
              </a:extLst>
            </p:cNvPr>
            <p:cNvSpPr/>
            <p:nvPr/>
          </p:nvSpPr>
          <p:spPr>
            <a:xfrm>
              <a:off x="12218599" y="1994754"/>
              <a:ext cx="18525" cy="41373"/>
            </a:xfrm>
            <a:custGeom>
              <a:avLst/>
              <a:gdLst>
                <a:gd name="connsiteX0" fmla="*/ 0 w 18525"/>
                <a:gd name="connsiteY0" fmla="*/ 9510 h 41373"/>
                <a:gd name="connsiteX1" fmla="*/ 5188 w 18525"/>
                <a:gd name="connsiteY1" fmla="*/ 9510 h 41373"/>
                <a:gd name="connsiteX2" fmla="*/ 5188 w 18525"/>
                <a:gd name="connsiteY2" fmla="*/ 0 h 41373"/>
                <a:gd name="connsiteX3" fmla="*/ 12104 w 18525"/>
                <a:gd name="connsiteY3" fmla="*/ 0 h 41373"/>
                <a:gd name="connsiteX4" fmla="*/ 12104 w 18525"/>
                <a:gd name="connsiteY4" fmla="*/ 9510 h 41373"/>
                <a:gd name="connsiteX5" fmla="*/ 18526 w 18525"/>
                <a:gd name="connsiteY5" fmla="*/ 9510 h 41373"/>
                <a:gd name="connsiteX6" fmla="*/ 18526 w 18525"/>
                <a:gd name="connsiteY6" fmla="*/ 14697 h 41373"/>
                <a:gd name="connsiteX7" fmla="*/ 12104 w 18525"/>
                <a:gd name="connsiteY7" fmla="*/ 14697 h 41373"/>
                <a:gd name="connsiteX8" fmla="*/ 12104 w 18525"/>
                <a:gd name="connsiteY8" fmla="*/ 31617 h 41373"/>
                <a:gd name="connsiteX9" fmla="*/ 15562 w 18525"/>
                <a:gd name="connsiteY9" fmla="*/ 35940 h 41373"/>
                <a:gd name="connsiteX10" fmla="*/ 18526 w 18525"/>
                <a:gd name="connsiteY10" fmla="*/ 35693 h 41373"/>
                <a:gd name="connsiteX11" fmla="*/ 18526 w 18525"/>
                <a:gd name="connsiteY11" fmla="*/ 41003 h 41373"/>
                <a:gd name="connsiteX12" fmla="*/ 13956 w 18525"/>
                <a:gd name="connsiteY12" fmla="*/ 41374 h 41373"/>
                <a:gd name="connsiteX13" fmla="*/ 5188 w 18525"/>
                <a:gd name="connsiteY13" fmla="*/ 33346 h 41373"/>
                <a:gd name="connsiteX14" fmla="*/ 5188 w 18525"/>
                <a:gd name="connsiteY14" fmla="*/ 14574 h 41373"/>
                <a:gd name="connsiteX15" fmla="*/ 0 w 18525"/>
                <a:gd name="connsiteY15" fmla="*/ 14574 h 41373"/>
                <a:gd name="connsiteX16" fmla="*/ 0 w 18525"/>
                <a:gd name="connsiteY16" fmla="*/ 9386 h 41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525" h="41373">
                  <a:moveTo>
                    <a:pt x="0" y="9510"/>
                  </a:moveTo>
                  <a:lnTo>
                    <a:pt x="5188" y="9510"/>
                  </a:lnTo>
                  <a:lnTo>
                    <a:pt x="5188" y="0"/>
                  </a:lnTo>
                  <a:lnTo>
                    <a:pt x="12104" y="0"/>
                  </a:lnTo>
                  <a:lnTo>
                    <a:pt x="12104" y="9510"/>
                  </a:lnTo>
                  <a:lnTo>
                    <a:pt x="18526" y="9510"/>
                  </a:lnTo>
                  <a:lnTo>
                    <a:pt x="18526" y="14697"/>
                  </a:lnTo>
                  <a:lnTo>
                    <a:pt x="12104" y="14697"/>
                  </a:lnTo>
                  <a:lnTo>
                    <a:pt x="12104" y="31617"/>
                  </a:lnTo>
                  <a:cubicBezTo>
                    <a:pt x="12104" y="34458"/>
                    <a:pt x="12350" y="35940"/>
                    <a:pt x="15562" y="35940"/>
                  </a:cubicBezTo>
                  <a:cubicBezTo>
                    <a:pt x="16550" y="35940"/>
                    <a:pt x="17538" y="35940"/>
                    <a:pt x="18526" y="35693"/>
                  </a:cubicBezTo>
                  <a:lnTo>
                    <a:pt x="18526" y="41003"/>
                  </a:lnTo>
                  <a:cubicBezTo>
                    <a:pt x="16921" y="41127"/>
                    <a:pt x="15562" y="41374"/>
                    <a:pt x="13956" y="41374"/>
                  </a:cubicBezTo>
                  <a:cubicBezTo>
                    <a:pt x="6670" y="41374"/>
                    <a:pt x="5311" y="38533"/>
                    <a:pt x="5188" y="33346"/>
                  </a:cubicBezTo>
                  <a:lnTo>
                    <a:pt x="5188" y="14574"/>
                  </a:lnTo>
                  <a:lnTo>
                    <a:pt x="0" y="14574"/>
                  </a:lnTo>
                  <a:lnTo>
                    <a:pt x="0" y="9386"/>
                  </a:lnTo>
                  <a:close/>
                </a:path>
              </a:pathLst>
            </a:custGeom>
            <a:solidFill>
              <a:srgbClr val="616265"/>
            </a:solidFill>
            <a:ln w="0" cap="flat">
              <a:noFill/>
              <a:prstDash val="solid"/>
              <a:miter/>
            </a:ln>
          </p:spPr>
          <p:txBody>
            <a:bodyPr rtlCol="0" anchor="ctr"/>
            <a:lstStyle/>
            <a:p>
              <a:endParaRPr lang="en-RO"/>
            </a:p>
          </p:txBody>
        </p:sp>
        <p:sp>
          <p:nvSpPr>
            <p:cNvPr id="227" name="Freeform 226">
              <a:extLst>
                <a:ext uri="{FF2B5EF4-FFF2-40B4-BE49-F238E27FC236}">
                  <a16:creationId xmlns:a16="http://schemas.microsoft.com/office/drawing/2014/main" id="{B697B8B6-F6BB-8341-F10C-B9A1BDD7AF9D}"/>
                </a:ext>
              </a:extLst>
            </p:cNvPr>
            <p:cNvSpPr/>
            <p:nvPr/>
          </p:nvSpPr>
          <p:spPr>
            <a:xfrm>
              <a:off x="12241077" y="2004140"/>
              <a:ext cx="27911" cy="32728"/>
            </a:xfrm>
            <a:custGeom>
              <a:avLst/>
              <a:gdLst>
                <a:gd name="connsiteX0" fmla="*/ 27912 w 27911"/>
                <a:gd name="connsiteY0" fmla="*/ 31864 h 32728"/>
                <a:gd name="connsiteX1" fmla="*/ 20996 w 27911"/>
                <a:gd name="connsiteY1" fmla="*/ 31864 h 32728"/>
                <a:gd name="connsiteX2" fmla="*/ 20996 w 27911"/>
                <a:gd name="connsiteY2" fmla="*/ 27541 h 32728"/>
                <a:gd name="connsiteX3" fmla="*/ 20872 w 27911"/>
                <a:gd name="connsiteY3" fmla="*/ 27541 h 32728"/>
                <a:gd name="connsiteX4" fmla="*/ 11857 w 27911"/>
                <a:gd name="connsiteY4" fmla="*/ 32728 h 32728"/>
                <a:gd name="connsiteX5" fmla="*/ 0 w 27911"/>
                <a:gd name="connsiteY5" fmla="*/ 20255 h 32728"/>
                <a:gd name="connsiteX6" fmla="*/ 0 w 27911"/>
                <a:gd name="connsiteY6" fmla="*/ 0 h 32728"/>
                <a:gd name="connsiteX7" fmla="*/ 6916 w 27911"/>
                <a:gd name="connsiteY7" fmla="*/ 0 h 32728"/>
                <a:gd name="connsiteX8" fmla="*/ 6916 w 27911"/>
                <a:gd name="connsiteY8" fmla="*/ 19390 h 32728"/>
                <a:gd name="connsiteX9" fmla="*/ 12968 w 27911"/>
                <a:gd name="connsiteY9" fmla="*/ 27047 h 32728"/>
                <a:gd name="connsiteX10" fmla="*/ 20748 w 27911"/>
                <a:gd name="connsiteY10" fmla="*/ 18402 h 32728"/>
                <a:gd name="connsiteX11" fmla="*/ 20748 w 27911"/>
                <a:gd name="connsiteY11" fmla="*/ 0 h 32728"/>
                <a:gd name="connsiteX12" fmla="*/ 27665 w 27911"/>
                <a:gd name="connsiteY12" fmla="*/ 0 h 32728"/>
                <a:gd name="connsiteX13" fmla="*/ 27665 w 27911"/>
                <a:gd name="connsiteY13" fmla="*/ 31740 h 32728"/>
                <a:gd name="connsiteX14" fmla="*/ 27912 w 27911"/>
                <a:gd name="connsiteY14" fmla="*/ 31740 h 3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911" h="32728">
                  <a:moveTo>
                    <a:pt x="27912" y="31864"/>
                  </a:moveTo>
                  <a:lnTo>
                    <a:pt x="20996" y="31864"/>
                  </a:lnTo>
                  <a:lnTo>
                    <a:pt x="20996" y="27541"/>
                  </a:lnTo>
                  <a:lnTo>
                    <a:pt x="20872" y="27541"/>
                  </a:lnTo>
                  <a:cubicBezTo>
                    <a:pt x="19144" y="30752"/>
                    <a:pt x="15315" y="32728"/>
                    <a:pt x="11857" y="32728"/>
                  </a:cubicBezTo>
                  <a:cubicBezTo>
                    <a:pt x="3582" y="32728"/>
                    <a:pt x="0" y="28529"/>
                    <a:pt x="0" y="20255"/>
                  </a:cubicBezTo>
                  <a:lnTo>
                    <a:pt x="0" y="0"/>
                  </a:lnTo>
                  <a:lnTo>
                    <a:pt x="6916" y="0"/>
                  </a:lnTo>
                  <a:lnTo>
                    <a:pt x="6916" y="19390"/>
                  </a:lnTo>
                  <a:cubicBezTo>
                    <a:pt x="6916" y="24948"/>
                    <a:pt x="9140" y="27047"/>
                    <a:pt x="12968" y="27047"/>
                  </a:cubicBezTo>
                  <a:cubicBezTo>
                    <a:pt x="18773" y="27047"/>
                    <a:pt x="20748" y="23342"/>
                    <a:pt x="20748" y="18402"/>
                  </a:cubicBezTo>
                  <a:lnTo>
                    <a:pt x="20748" y="0"/>
                  </a:lnTo>
                  <a:lnTo>
                    <a:pt x="27665" y="0"/>
                  </a:lnTo>
                  <a:lnTo>
                    <a:pt x="27665" y="31740"/>
                  </a:lnTo>
                  <a:lnTo>
                    <a:pt x="27912" y="31740"/>
                  </a:lnTo>
                  <a:close/>
                </a:path>
              </a:pathLst>
            </a:custGeom>
            <a:solidFill>
              <a:srgbClr val="616265"/>
            </a:solidFill>
            <a:ln w="0" cap="flat">
              <a:noFill/>
              <a:prstDash val="solid"/>
              <a:miter/>
            </a:ln>
          </p:spPr>
          <p:txBody>
            <a:bodyPr rtlCol="0" anchor="ctr"/>
            <a:lstStyle/>
            <a:p>
              <a:endParaRPr lang="en-RO"/>
            </a:p>
          </p:txBody>
        </p:sp>
        <p:sp>
          <p:nvSpPr>
            <p:cNvPr id="228" name="Freeform 227">
              <a:extLst>
                <a:ext uri="{FF2B5EF4-FFF2-40B4-BE49-F238E27FC236}">
                  <a16:creationId xmlns:a16="http://schemas.microsoft.com/office/drawing/2014/main" id="{671A1385-1B9A-744C-FDA6-7CA9B35FB27D}"/>
                </a:ext>
              </a:extLst>
            </p:cNvPr>
            <p:cNvSpPr/>
            <p:nvPr/>
          </p:nvSpPr>
          <p:spPr>
            <a:xfrm>
              <a:off x="12272200" y="1994754"/>
              <a:ext cx="18401" cy="41373"/>
            </a:xfrm>
            <a:custGeom>
              <a:avLst/>
              <a:gdLst>
                <a:gd name="connsiteX0" fmla="*/ 0 w 18401"/>
                <a:gd name="connsiteY0" fmla="*/ 9510 h 41373"/>
                <a:gd name="connsiteX1" fmla="*/ 5187 w 18401"/>
                <a:gd name="connsiteY1" fmla="*/ 9510 h 41373"/>
                <a:gd name="connsiteX2" fmla="*/ 5187 w 18401"/>
                <a:gd name="connsiteY2" fmla="*/ 0 h 41373"/>
                <a:gd name="connsiteX3" fmla="*/ 12103 w 18401"/>
                <a:gd name="connsiteY3" fmla="*/ 0 h 41373"/>
                <a:gd name="connsiteX4" fmla="*/ 12103 w 18401"/>
                <a:gd name="connsiteY4" fmla="*/ 9510 h 41373"/>
                <a:gd name="connsiteX5" fmla="*/ 18402 w 18401"/>
                <a:gd name="connsiteY5" fmla="*/ 9510 h 41373"/>
                <a:gd name="connsiteX6" fmla="*/ 18402 w 18401"/>
                <a:gd name="connsiteY6" fmla="*/ 14697 h 41373"/>
                <a:gd name="connsiteX7" fmla="*/ 12103 w 18401"/>
                <a:gd name="connsiteY7" fmla="*/ 14697 h 41373"/>
                <a:gd name="connsiteX8" fmla="*/ 12103 w 18401"/>
                <a:gd name="connsiteY8" fmla="*/ 31617 h 41373"/>
                <a:gd name="connsiteX9" fmla="*/ 15438 w 18401"/>
                <a:gd name="connsiteY9" fmla="*/ 35940 h 41373"/>
                <a:gd name="connsiteX10" fmla="*/ 18402 w 18401"/>
                <a:gd name="connsiteY10" fmla="*/ 35693 h 41373"/>
                <a:gd name="connsiteX11" fmla="*/ 18402 w 18401"/>
                <a:gd name="connsiteY11" fmla="*/ 41003 h 41373"/>
                <a:gd name="connsiteX12" fmla="*/ 13956 w 18401"/>
                <a:gd name="connsiteY12" fmla="*/ 41374 h 41373"/>
                <a:gd name="connsiteX13" fmla="*/ 5187 w 18401"/>
                <a:gd name="connsiteY13" fmla="*/ 33346 h 41373"/>
                <a:gd name="connsiteX14" fmla="*/ 5187 w 18401"/>
                <a:gd name="connsiteY14" fmla="*/ 14574 h 41373"/>
                <a:gd name="connsiteX15" fmla="*/ 0 w 18401"/>
                <a:gd name="connsiteY15" fmla="*/ 14574 h 41373"/>
                <a:gd name="connsiteX16" fmla="*/ 0 w 18401"/>
                <a:gd name="connsiteY16" fmla="*/ 9386 h 41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01" h="41373">
                  <a:moveTo>
                    <a:pt x="0" y="9510"/>
                  </a:moveTo>
                  <a:lnTo>
                    <a:pt x="5187" y="9510"/>
                  </a:lnTo>
                  <a:lnTo>
                    <a:pt x="5187" y="0"/>
                  </a:lnTo>
                  <a:lnTo>
                    <a:pt x="12103" y="0"/>
                  </a:lnTo>
                  <a:lnTo>
                    <a:pt x="12103" y="9510"/>
                  </a:lnTo>
                  <a:lnTo>
                    <a:pt x="18402" y="9510"/>
                  </a:lnTo>
                  <a:lnTo>
                    <a:pt x="18402" y="14697"/>
                  </a:lnTo>
                  <a:lnTo>
                    <a:pt x="12103" y="14697"/>
                  </a:lnTo>
                  <a:lnTo>
                    <a:pt x="12103" y="31617"/>
                  </a:lnTo>
                  <a:cubicBezTo>
                    <a:pt x="12103" y="34458"/>
                    <a:pt x="12350" y="35940"/>
                    <a:pt x="15438" y="35940"/>
                  </a:cubicBezTo>
                  <a:cubicBezTo>
                    <a:pt x="16426" y="35940"/>
                    <a:pt x="17414" y="35940"/>
                    <a:pt x="18402" y="35693"/>
                  </a:cubicBezTo>
                  <a:lnTo>
                    <a:pt x="18402" y="41003"/>
                  </a:lnTo>
                  <a:cubicBezTo>
                    <a:pt x="16920" y="41127"/>
                    <a:pt x="15438" y="41374"/>
                    <a:pt x="13956" y="41374"/>
                  </a:cubicBezTo>
                  <a:cubicBezTo>
                    <a:pt x="6669" y="41374"/>
                    <a:pt x="5311" y="38533"/>
                    <a:pt x="5187" y="33346"/>
                  </a:cubicBezTo>
                  <a:lnTo>
                    <a:pt x="5187" y="14574"/>
                  </a:lnTo>
                  <a:lnTo>
                    <a:pt x="0" y="14574"/>
                  </a:lnTo>
                  <a:lnTo>
                    <a:pt x="0" y="9386"/>
                  </a:lnTo>
                  <a:close/>
                </a:path>
              </a:pathLst>
            </a:custGeom>
            <a:solidFill>
              <a:srgbClr val="616265"/>
            </a:solidFill>
            <a:ln w="0" cap="flat">
              <a:noFill/>
              <a:prstDash val="solid"/>
              <a:miter/>
            </a:ln>
          </p:spPr>
          <p:txBody>
            <a:bodyPr rtlCol="0" anchor="ctr"/>
            <a:lstStyle/>
            <a:p>
              <a:endParaRPr lang="en-RO"/>
            </a:p>
          </p:txBody>
        </p:sp>
        <p:sp>
          <p:nvSpPr>
            <p:cNvPr id="229" name="Freeform 228">
              <a:extLst>
                <a:ext uri="{FF2B5EF4-FFF2-40B4-BE49-F238E27FC236}">
                  <a16:creationId xmlns:a16="http://schemas.microsoft.com/office/drawing/2014/main" id="{003E41EC-EA3B-F317-AB04-EFC69E6D2DD6}"/>
                </a:ext>
              </a:extLst>
            </p:cNvPr>
            <p:cNvSpPr/>
            <p:nvPr/>
          </p:nvSpPr>
          <p:spPr>
            <a:xfrm>
              <a:off x="12293196" y="2003276"/>
              <a:ext cx="30512" cy="33469"/>
            </a:xfrm>
            <a:custGeom>
              <a:avLst/>
              <a:gdLst>
                <a:gd name="connsiteX0" fmla="*/ 15438 w 30512"/>
                <a:gd name="connsiteY0" fmla="*/ 5805 h 33469"/>
                <a:gd name="connsiteX1" fmla="*/ 23342 w 30512"/>
                <a:gd name="connsiteY1" fmla="*/ 14203 h 33469"/>
                <a:gd name="connsiteX2" fmla="*/ 7163 w 30512"/>
                <a:gd name="connsiteY2" fmla="*/ 14203 h 33469"/>
                <a:gd name="connsiteX3" fmla="*/ 15438 w 30512"/>
                <a:gd name="connsiteY3" fmla="*/ 5805 h 33469"/>
                <a:gd name="connsiteX4" fmla="*/ 15314 w 30512"/>
                <a:gd name="connsiteY4" fmla="*/ 123 h 33469"/>
                <a:gd name="connsiteX5" fmla="*/ 0 w 30512"/>
                <a:gd name="connsiteY5" fmla="*/ 16796 h 33469"/>
                <a:gd name="connsiteX6" fmla="*/ 15562 w 30512"/>
                <a:gd name="connsiteY6" fmla="*/ 33470 h 33469"/>
                <a:gd name="connsiteX7" fmla="*/ 29888 w 30512"/>
                <a:gd name="connsiteY7" fmla="*/ 22725 h 33469"/>
                <a:gd name="connsiteX8" fmla="*/ 23219 w 30512"/>
                <a:gd name="connsiteY8" fmla="*/ 22725 h 33469"/>
                <a:gd name="connsiteX9" fmla="*/ 15438 w 30512"/>
                <a:gd name="connsiteY9" fmla="*/ 27912 h 33469"/>
                <a:gd name="connsiteX10" fmla="*/ 7040 w 30512"/>
                <a:gd name="connsiteY10" fmla="*/ 18526 h 33469"/>
                <a:gd name="connsiteX11" fmla="*/ 30381 w 30512"/>
                <a:gd name="connsiteY11" fmla="*/ 18526 h 33469"/>
                <a:gd name="connsiteX12" fmla="*/ 15438 w 30512"/>
                <a:gd name="connsiteY12" fmla="*/ 0 h 33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512" h="33469">
                  <a:moveTo>
                    <a:pt x="15438" y="5805"/>
                  </a:moveTo>
                  <a:cubicBezTo>
                    <a:pt x="20131" y="5805"/>
                    <a:pt x="23095" y="9757"/>
                    <a:pt x="23342" y="14203"/>
                  </a:cubicBezTo>
                  <a:lnTo>
                    <a:pt x="7163" y="14203"/>
                  </a:lnTo>
                  <a:cubicBezTo>
                    <a:pt x="7286" y="9510"/>
                    <a:pt x="10745" y="5805"/>
                    <a:pt x="15438" y="5805"/>
                  </a:cubicBezTo>
                  <a:moveTo>
                    <a:pt x="15314" y="123"/>
                  </a:moveTo>
                  <a:cubicBezTo>
                    <a:pt x="6052" y="123"/>
                    <a:pt x="0" y="7781"/>
                    <a:pt x="0" y="16796"/>
                  </a:cubicBezTo>
                  <a:cubicBezTo>
                    <a:pt x="0" y="26553"/>
                    <a:pt x="5681" y="33470"/>
                    <a:pt x="15562" y="33470"/>
                  </a:cubicBezTo>
                  <a:cubicBezTo>
                    <a:pt x="22478" y="33470"/>
                    <a:pt x="28282" y="29641"/>
                    <a:pt x="29888" y="22725"/>
                  </a:cubicBezTo>
                  <a:lnTo>
                    <a:pt x="23219" y="22725"/>
                  </a:lnTo>
                  <a:cubicBezTo>
                    <a:pt x="21983" y="26059"/>
                    <a:pt x="19514" y="27912"/>
                    <a:pt x="15438" y="27912"/>
                  </a:cubicBezTo>
                  <a:cubicBezTo>
                    <a:pt x="9633" y="27912"/>
                    <a:pt x="7040" y="23589"/>
                    <a:pt x="7040" y="18526"/>
                  </a:cubicBezTo>
                  <a:lnTo>
                    <a:pt x="30381" y="18526"/>
                  </a:lnTo>
                  <a:cubicBezTo>
                    <a:pt x="31493" y="9139"/>
                    <a:pt x="25442" y="0"/>
                    <a:pt x="15438" y="0"/>
                  </a:cubicBezTo>
                </a:path>
              </a:pathLst>
            </a:custGeom>
            <a:solidFill>
              <a:srgbClr val="616265"/>
            </a:solidFill>
            <a:ln w="0" cap="flat">
              <a:noFill/>
              <a:prstDash val="solid"/>
              <a:miter/>
            </a:ln>
          </p:spPr>
          <p:txBody>
            <a:bodyPr rtlCol="0" anchor="ctr"/>
            <a:lstStyle/>
            <a:p>
              <a:endParaRPr lang="en-RO"/>
            </a:p>
          </p:txBody>
        </p:sp>
        <p:sp>
          <p:nvSpPr>
            <p:cNvPr id="230" name="Freeform 229">
              <a:extLst>
                <a:ext uri="{FF2B5EF4-FFF2-40B4-BE49-F238E27FC236}">
                  <a16:creationId xmlns:a16="http://schemas.microsoft.com/office/drawing/2014/main" id="{CC119F61-B50A-D151-A0EC-8377500F2AC6}"/>
                </a:ext>
              </a:extLst>
            </p:cNvPr>
            <p:cNvSpPr/>
            <p:nvPr/>
          </p:nvSpPr>
          <p:spPr>
            <a:xfrm>
              <a:off x="12107446" y="2069103"/>
              <a:ext cx="30513" cy="33469"/>
            </a:xfrm>
            <a:custGeom>
              <a:avLst/>
              <a:gdLst>
                <a:gd name="connsiteX0" fmla="*/ 15438 w 30513"/>
                <a:gd name="connsiteY0" fmla="*/ 5805 h 33469"/>
                <a:gd name="connsiteX1" fmla="*/ 23342 w 30513"/>
                <a:gd name="connsiteY1" fmla="*/ 14203 h 33469"/>
                <a:gd name="connsiteX2" fmla="*/ 7163 w 30513"/>
                <a:gd name="connsiteY2" fmla="*/ 14203 h 33469"/>
                <a:gd name="connsiteX3" fmla="*/ 15438 w 30513"/>
                <a:gd name="connsiteY3" fmla="*/ 5805 h 33469"/>
                <a:gd name="connsiteX4" fmla="*/ 15315 w 30513"/>
                <a:gd name="connsiteY4" fmla="*/ 123 h 33469"/>
                <a:gd name="connsiteX5" fmla="*/ 0 w 30513"/>
                <a:gd name="connsiteY5" fmla="*/ 16796 h 33469"/>
                <a:gd name="connsiteX6" fmla="*/ 15562 w 30513"/>
                <a:gd name="connsiteY6" fmla="*/ 33469 h 33469"/>
                <a:gd name="connsiteX7" fmla="*/ 29888 w 30513"/>
                <a:gd name="connsiteY7" fmla="*/ 22725 h 33469"/>
                <a:gd name="connsiteX8" fmla="*/ 23219 w 30513"/>
                <a:gd name="connsiteY8" fmla="*/ 22725 h 33469"/>
                <a:gd name="connsiteX9" fmla="*/ 15438 w 30513"/>
                <a:gd name="connsiteY9" fmla="*/ 27912 h 33469"/>
                <a:gd name="connsiteX10" fmla="*/ 7040 w 30513"/>
                <a:gd name="connsiteY10" fmla="*/ 18526 h 33469"/>
                <a:gd name="connsiteX11" fmla="*/ 30382 w 30513"/>
                <a:gd name="connsiteY11" fmla="*/ 18526 h 33469"/>
                <a:gd name="connsiteX12" fmla="*/ 15438 w 30513"/>
                <a:gd name="connsiteY12" fmla="*/ 0 h 33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513" h="33469">
                  <a:moveTo>
                    <a:pt x="15438" y="5805"/>
                  </a:moveTo>
                  <a:cubicBezTo>
                    <a:pt x="20131" y="5805"/>
                    <a:pt x="23096" y="9757"/>
                    <a:pt x="23342" y="14203"/>
                  </a:cubicBezTo>
                  <a:lnTo>
                    <a:pt x="7163" y="14203"/>
                  </a:lnTo>
                  <a:cubicBezTo>
                    <a:pt x="7287" y="9510"/>
                    <a:pt x="10745" y="5805"/>
                    <a:pt x="15438" y="5805"/>
                  </a:cubicBezTo>
                  <a:moveTo>
                    <a:pt x="15315" y="123"/>
                  </a:moveTo>
                  <a:cubicBezTo>
                    <a:pt x="6052" y="123"/>
                    <a:pt x="0" y="7781"/>
                    <a:pt x="0" y="16796"/>
                  </a:cubicBezTo>
                  <a:cubicBezTo>
                    <a:pt x="0" y="26553"/>
                    <a:pt x="5681" y="33469"/>
                    <a:pt x="15562" y="33469"/>
                  </a:cubicBezTo>
                  <a:cubicBezTo>
                    <a:pt x="22478" y="33469"/>
                    <a:pt x="28283" y="29641"/>
                    <a:pt x="29888" y="22725"/>
                  </a:cubicBezTo>
                  <a:lnTo>
                    <a:pt x="23219" y="22725"/>
                  </a:lnTo>
                  <a:cubicBezTo>
                    <a:pt x="21984" y="26059"/>
                    <a:pt x="19514" y="27912"/>
                    <a:pt x="15438" y="27912"/>
                  </a:cubicBezTo>
                  <a:cubicBezTo>
                    <a:pt x="9634" y="27912"/>
                    <a:pt x="7040" y="23589"/>
                    <a:pt x="7040" y="18526"/>
                  </a:cubicBezTo>
                  <a:lnTo>
                    <a:pt x="30382" y="18526"/>
                  </a:lnTo>
                  <a:cubicBezTo>
                    <a:pt x="31494" y="9139"/>
                    <a:pt x="25442" y="0"/>
                    <a:pt x="15438" y="0"/>
                  </a:cubicBezTo>
                  <a:close/>
                </a:path>
              </a:pathLst>
            </a:custGeom>
            <a:solidFill>
              <a:srgbClr val="616265"/>
            </a:solidFill>
            <a:ln w="0" cap="flat">
              <a:noFill/>
              <a:prstDash val="solid"/>
              <a:miter/>
            </a:ln>
          </p:spPr>
          <p:txBody>
            <a:bodyPr rtlCol="0" anchor="ctr"/>
            <a:lstStyle/>
            <a:p>
              <a:endParaRPr lang="en-RO"/>
            </a:p>
          </p:txBody>
        </p:sp>
        <p:sp>
          <p:nvSpPr>
            <p:cNvPr id="231" name="Freeform 230">
              <a:extLst>
                <a:ext uri="{FF2B5EF4-FFF2-40B4-BE49-F238E27FC236}">
                  <a16:creationId xmlns:a16="http://schemas.microsoft.com/office/drawing/2014/main" id="{E0E99190-472F-94FC-9E86-62E7CDB1CF39}"/>
                </a:ext>
              </a:extLst>
            </p:cNvPr>
            <p:cNvSpPr/>
            <p:nvPr/>
          </p:nvSpPr>
          <p:spPr>
            <a:xfrm>
              <a:off x="12140298" y="2069103"/>
              <a:ext cx="31616" cy="33592"/>
            </a:xfrm>
            <a:custGeom>
              <a:avLst/>
              <a:gdLst>
                <a:gd name="connsiteX0" fmla="*/ 21366 w 31616"/>
                <a:gd name="connsiteY0" fmla="*/ 16796 h 33592"/>
                <a:gd name="connsiteX1" fmla="*/ 21489 w 31616"/>
                <a:gd name="connsiteY1" fmla="*/ 16796 h 33592"/>
                <a:gd name="connsiteX2" fmla="*/ 21489 w 31616"/>
                <a:gd name="connsiteY2" fmla="*/ 21860 h 33592"/>
                <a:gd name="connsiteX3" fmla="*/ 13585 w 31616"/>
                <a:gd name="connsiteY3" fmla="*/ 27912 h 33592"/>
                <a:gd name="connsiteX4" fmla="*/ 7163 w 31616"/>
                <a:gd name="connsiteY4" fmla="*/ 23836 h 33592"/>
                <a:gd name="connsiteX5" fmla="*/ 12844 w 31616"/>
                <a:gd name="connsiteY5" fmla="*/ 18526 h 33592"/>
                <a:gd name="connsiteX6" fmla="*/ 21489 w 31616"/>
                <a:gd name="connsiteY6" fmla="*/ 16673 h 33592"/>
                <a:gd name="connsiteX7" fmla="*/ 15685 w 31616"/>
                <a:gd name="connsiteY7" fmla="*/ 123 h 33592"/>
                <a:gd name="connsiteX8" fmla="*/ 1235 w 31616"/>
                <a:gd name="connsiteY8" fmla="*/ 10745 h 33592"/>
                <a:gd name="connsiteX9" fmla="*/ 8151 w 31616"/>
                <a:gd name="connsiteY9" fmla="*/ 10745 h 33592"/>
                <a:gd name="connsiteX10" fmla="*/ 15067 w 31616"/>
                <a:gd name="connsiteY10" fmla="*/ 5681 h 33592"/>
                <a:gd name="connsiteX11" fmla="*/ 21613 w 31616"/>
                <a:gd name="connsiteY11" fmla="*/ 9880 h 33592"/>
                <a:gd name="connsiteX12" fmla="*/ 12103 w 31616"/>
                <a:gd name="connsiteY12" fmla="*/ 14450 h 33592"/>
                <a:gd name="connsiteX13" fmla="*/ 0 w 31616"/>
                <a:gd name="connsiteY13" fmla="*/ 24330 h 33592"/>
                <a:gd name="connsiteX14" fmla="*/ 10868 w 31616"/>
                <a:gd name="connsiteY14" fmla="*/ 33593 h 33592"/>
                <a:gd name="connsiteX15" fmla="*/ 21860 w 31616"/>
                <a:gd name="connsiteY15" fmla="*/ 29764 h 33592"/>
                <a:gd name="connsiteX16" fmla="*/ 27171 w 31616"/>
                <a:gd name="connsiteY16" fmla="*/ 33593 h 33592"/>
                <a:gd name="connsiteX17" fmla="*/ 31617 w 31616"/>
                <a:gd name="connsiteY17" fmla="*/ 32728 h 33592"/>
                <a:gd name="connsiteX18" fmla="*/ 31617 w 31616"/>
                <a:gd name="connsiteY18" fmla="*/ 27912 h 33592"/>
                <a:gd name="connsiteX19" fmla="*/ 29888 w 31616"/>
                <a:gd name="connsiteY19" fmla="*/ 28035 h 33592"/>
                <a:gd name="connsiteX20" fmla="*/ 28158 w 31616"/>
                <a:gd name="connsiteY20" fmla="*/ 25565 h 33592"/>
                <a:gd name="connsiteX21" fmla="*/ 28282 w 31616"/>
                <a:gd name="connsiteY21" fmla="*/ 25565 h 33592"/>
                <a:gd name="connsiteX22" fmla="*/ 28282 w 31616"/>
                <a:gd name="connsiteY22" fmla="*/ 9263 h 33592"/>
                <a:gd name="connsiteX23" fmla="*/ 15562 w 31616"/>
                <a:gd name="connsiteY23" fmla="*/ 0 h 3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616" h="33592">
                  <a:moveTo>
                    <a:pt x="21366" y="16796"/>
                  </a:moveTo>
                  <a:lnTo>
                    <a:pt x="21489" y="16796"/>
                  </a:lnTo>
                  <a:lnTo>
                    <a:pt x="21489" y="21860"/>
                  </a:lnTo>
                  <a:cubicBezTo>
                    <a:pt x="21489" y="26430"/>
                    <a:pt x="16673" y="27912"/>
                    <a:pt x="13585" y="27912"/>
                  </a:cubicBezTo>
                  <a:cubicBezTo>
                    <a:pt x="11116" y="27912"/>
                    <a:pt x="7163" y="26924"/>
                    <a:pt x="7163" y="23836"/>
                  </a:cubicBezTo>
                  <a:cubicBezTo>
                    <a:pt x="7163" y="20131"/>
                    <a:pt x="9880" y="19019"/>
                    <a:pt x="12844" y="18526"/>
                  </a:cubicBezTo>
                  <a:cubicBezTo>
                    <a:pt x="15932" y="18155"/>
                    <a:pt x="19390" y="18155"/>
                    <a:pt x="21489" y="16673"/>
                  </a:cubicBezTo>
                  <a:moveTo>
                    <a:pt x="15685" y="123"/>
                  </a:moveTo>
                  <a:cubicBezTo>
                    <a:pt x="8645" y="123"/>
                    <a:pt x="1729" y="2593"/>
                    <a:pt x="1235" y="10745"/>
                  </a:cubicBezTo>
                  <a:lnTo>
                    <a:pt x="8151" y="10745"/>
                  </a:lnTo>
                  <a:cubicBezTo>
                    <a:pt x="8398" y="7163"/>
                    <a:pt x="11116" y="5681"/>
                    <a:pt x="15067" y="5681"/>
                  </a:cubicBezTo>
                  <a:cubicBezTo>
                    <a:pt x="17908" y="5681"/>
                    <a:pt x="21613" y="6299"/>
                    <a:pt x="21613" y="9880"/>
                  </a:cubicBezTo>
                  <a:cubicBezTo>
                    <a:pt x="21613" y="13956"/>
                    <a:pt x="17291" y="13585"/>
                    <a:pt x="12103" y="14450"/>
                  </a:cubicBezTo>
                  <a:cubicBezTo>
                    <a:pt x="6299" y="15191"/>
                    <a:pt x="0" y="16426"/>
                    <a:pt x="0" y="24330"/>
                  </a:cubicBezTo>
                  <a:cubicBezTo>
                    <a:pt x="0" y="30382"/>
                    <a:pt x="5187" y="33593"/>
                    <a:pt x="10868" y="33593"/>
                  </a:cubicBezTo>
                  <a:cubicBezTo>
                    <a:pt x="14697" y="33593"/>
                    <a:pt x="19019" y="32481"/>
                    <a:pt x="21860" y="29764"/>
                  </a:cubicBezTo>
                  <a:cubicBezTo>
                    <a:pt x="22478" y="32605"/>
                    <a:pt x="24453" y="33593"/>
                    <a:pt x="27171" y="33593"/>
                  </a:cubicBezTo>
                  <a:cubicBezTo>
                    <a:pt x="28282" y="33593"/>
                    <a:pt x="30629" y="33222"/>
                    <a:pt x="31617" y="32728"/>
                  </a:cubicBezTo>
                  <a:lnTo>
                    <a:pt x="31617" y="27912"/>
                  </a:lnTo>
                  <a:cubicBezTo>
                    <a:pt x="30876" y="28035"/>
                    <a:pt x="30382" y="28035"/>
                    <a:pt x="29888" y="28035"/>
                  </a:cubicBezTo>
                  <a:cubicBezTo>
                    <a:pt x="28653" y="28035"/>
                    <a:pt x="28158" y="27294"/>
                    <a:pt x="28158" y="25565"/>
                  </a:cubicBezTo>
                  <a:lnTo>
                    <a:pt x="28282" y="25565"/>
                  </a:lnTo>
                  <a:lnTo>
                    <a:pt x="28282" y="9263"/>
                  </a:lnTo>
                  <a:cubicBezTo>
                    <a:pt x="28282" y="2593"/>
                    <a:pt x="21737" y="0"/>
                    <a:pt x="15562" y="0"/>
                  </a:cubicBezTo>
                  <a:close/>
                </a:path>
              </a:pathLst>
            </a:custGeom>
            <a:solidFill>
              <a:srgbClr val="616265"/>
            </a:solidFill>
            <a:ln w="0" cap="flat">
              <a:noFill/>
              <a:prstDash val="solid"/>
              <a:miter/>
            </a:ln>
          </p:spPr>
          <p:txBody>
            <a:bodyPr rtlCol="0" anchor="ctr"/>
            <a:lstStyle/>
            <a:p>
              <a:endParaRPr lang="en-RO"/>
            </a:p>
          </p:txBody>
        </p:sp>
        <p:sp>
          <p:nvSpPr>
            <p:cNvPr id="232" name="Freeform 231">
              <a:extLst>
                <a:ext uri="{FF2B5EF4-FFF2-40B4-BE49-F238E27FC236}">
                  <a16:creationId xmlns:a16="http://schemas.microsoft.com/office/drawing/2014/main" id="{6344A6B4-AE78-CA03-E71E-D465C1AC6A7E}"/>
                </a:ext>
              </a:extLst>
            </p:cNvPr>
            <p:cNvSpPr/>
            <p:nvPr/>
          </p:nvSpPr>
          <p:spPr>
            <a:xfrm>
              <a:off x="12209460" y="2058111"/>
              <a:ext cx="26677" cy="43843"/>
            </a:xfrm>
            <a:custGeom>
              <a:avLst/>
              <a:gdLst>
                <a:gd name="connsiteX0" fmla="*/ 124 w 26677"/>
                <a:gd name="connsiteY0" fmla="*/ 0 h 43843"/>
                <a:gd name="connsiteX1" fmla="*/ 124 w 26677"/>
                <a:gd name="connsiteY1" fmla="*/ 43844 h 43843"/>
                <a:gd name="connsiteX2" fmla="*/ 6793 w 26677"/>
                <a:gd name="connsiteY2" fmla="*/ 43844 h 43843"/>
                <a:gd name="connsiteX3" fmla="*/ 6793 w 26677"/>
                <a:gd name="connsiteY3" fmla="*/ 25195 h 43843"/>
                <a:gd name="connsiteX4" fmla="*/ 14080 w 26677"/>
                <a:gd name="connsiteY4" fmla="*/ 16920 h 43843"/>
                <a:gd name="connsiteX5" fmla="*/ 20008 w 26677"/>
                <a:gd name="connsiteY5" fmla="*/ 23960 h 43843"/>
                <a:gd name="connsiteX6" fmla="*/ 20008 w 26677"/>
                <a:gd name="connsiteY6" fmla="*/ 43720 h 43843"/>
                <a:gd name="connsiteX7" fmla="*/ 26677 w 26677"/>
                <a:gd name="connsiteY7" fmla="*/ 43720 h 43843"/>
                <a:gd name="connsiteX8" fmla="*/ 26677 w 26677"/>
                <a:gd name="connsiteY8" fmla="*/ 21984 h 43843"/>
                <a:gd name="connsiteX9" fmla="*/ 15932 w 26677"/>
                <a:gd name="connsiteY9" fmla="*/ 11239 h 43843"/>
                <a:gd name="connsiteX10" fmla="*/ 6793 w 26677"/>
                <a:gd name="connsiteY10" fmla="*/ 16302 h 43843"/>
                <a:gd name="connsiteX11" fmla="*/ 6670 w 26677"/>
                <a:gd name="connsiteY11" fmla="*/ 16302 h 43843"/>
                <a:gd name="connsiteX12" fmla="*/ 6670 w 26677"/>
                <a:gd name="connsiteY12" fmla="*/ 0 h 43843"/>
                <a:gd name="connsiteX13" fmla="*/ 0 w 26677"/>
                <a:gd name="connsiteY13" fmla="*/ 0 h 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7" h="43843">
                  <a:moveTo>
                    <a:pt x="124" y="0"/>
                  </a:moveTo>
                  <a:lnTo>
                    <a:pt x="124" y="43844"/>
                  </a:lnTo>
                  <a:lnTo>
                    <a:pt x="6793" y="43844"/>
                  </a:lnTo>
                  <a:lnTo>
                    <a:pt x="6793" y="25195"/>
                  </a:lnTo>
                  <a:cubicBezTo>
                    <a:pt x="6793" y="20502"/>
                    <a:pt x="9634" y="16920"/>
                    <a:pt x="14080" y="16920"/>
                  </a:cubicBezTo>
                  <a:cubicBezTo>
                    <a:pt x="18032" y="16920"/>
                    <a:pt x="19885" y="19019"/>
                    <a:pt x="20008" y="23960"/>
                  </a:cubicBezTo>
                  <a:lnTo>
                    <a:pt x="20008" y="43720"/>
                  </a:lnTo>
                  <a:lnTo>
                    <a:pt x="26677" y="43720"/>
                  </a:lnTo>
                  <a:lnTo>
                    <a:pt x="26677" y="21984"/>
                  </a:lnTo>
                  <a:cubicBezTo>
                    <a:pt x="26677" y="14944"/>
                    <a:pt x="22601" y="11239"/>
                    <a:pt x="15932" y="11239"/>
                  </a:cubicBezTo>
                  <a:cubicBezTo>
                    <a:pt x="11980" y="11239"/>
                    <a:pt x="8522" y="13462"/>
                    <a:pt x="6793" y="16302"/>
                  </a:cubicBezTo>
                  <a:lnTo>
                    <a:pt x="6670" y="16302"/>
                  </a:lnTo>
                  <a:lnTo>
                    <a:pt x="6670" y="0"/>
                  </a:lnTo>
                  <a:lnTo>
                    <a:pt x="0" y="0"/>
                  </a:lnTo>
                  <a:close/>
                </a:path>
              </a:pathLst>
            </a:custGeom>
            <a:solidFill>
              <a:srgbClr val="616265"/>
            </a:solidFill>
            <a:ln w="0" cap="flat">
              <a:noFill/>
              <a:prstDash val="solid"/>
              <a:miter/>
            </a:ln>
          </p:spPr>
          <p:txBody>
            <a:bodyPr rtlCol="0" anchor="ctr"/>
            <a:lstStyle/>
            <a:p>
              <a:endParaRPr lang="en-RO"/>
            </a:p>
          </p:txBody>
        </p:sp>
        <p:sp>
          <p:nvSpPr>
            <p:cNvPr id="233" name="Freeform 232">
              <a:extLst>
                <a:ext uri="{FF2B5EF4-FFF2-40B4-BE49-F238E27FC236}">
                  <a16:creationId xmlns:a16="http://schemas.microsoft.com/office/drawing/2014/main" id="{9F763007-5B02-B22E-C4A7-96BA71543AA5}"/>
                </a:ext>
              </a:extLst>
            </p:cNvPr>
            <p:cNvSpPr/>
            <p:nvPr/>
          </p:nvSpPr>
          <p:spPr>
            <a:xfrm>
              <a:off x="12326171" y="2003523"/>
              <a:ext cx="28035" cy="33345"/>
            </a:xfrm>
            <a:custGeom>
              <a:avLst/>
              <a:gdLst>
                <a:gd name="connsiteX0" fmla="*/ 14080 w 28035"/>
                <a:gd name="connsiteY0" fmla="*/ 247 h 33345"/>
                <a:gd name="connsiteX1" fmla="*/ 741 w 28035"/>
                <a:gd name="connsiteY1" fmla="*/ 9263 h 33345"/>
                <a:gd name="connsiteX2" fmla="*/ 10868 w 28035"/>
                <a:gd name="connsiteY2" fmla="*/ 18526 h 33345"/>
                <a:gd name="connsiteX3" fmla="*/ 21119 w 28035"/>
                <a:gd name="connsiteY3" fmla="*/ 23713 h 33345"/>
                <a:gd name="connsiteX4" fmla="*/ 14080 w 28035"/>
                <a:gd name="connsiteY4" fmla="*/ 27788 h 33345"/>
                <a:gd name="connsiteX5" fmla="*/ 6916 w 28035"/>
                <a:gd name="connsiteY5" fmla="*/ 22231 h 33345"/>
                <a:gd name="connsiteX6" fmla="*/ 6916 w 28035"/>
                <a:gd name="connsiteY6" fmla="*/ 22231 h 33345"/>
                <a:gd name="connsiteX7" fmla="*/ 0 w 28035"/>
                <a:gd name="connsiteY7" fmla="*/ 22354 h 33345"/>
                <a:gd name="connsiteX8" fmla="*/ 13956 w 28035"/>
                <a:gd name="connsiteY8" fmla="*/ 33346 h 33345"/>
                <a:gd name="connsiteX9" fmla="*/ 28036 w 28035"/>
                <a:gd name="connsiteY9" fmla="*/ 22972 h 33345"/>
                <a:gd name="connsiteX10" fmla="*/ 17908 w 28035"/>
                <a:gd name="connsiteY10" fmla="*/ 13832 h 33345"/>
                <a:gd name="connsiteX11" fmla="*/ 7657 w 28035"/>
                <a:gd name="connsiteY11" fmla="*/ 8769 h 33345"/>
                <a:gd name="connsiteX12" fmla="*/ 13462 w 28035"/>
                <a:gd name="connsiteY12" fmla="*/ 5558 h 33345"/>
                <a:gd name="connsiteX13" fmla="*/ 20008 w 28035"/>
                <a:gd name="connsiteY13" fmla="*/ 9757 h 33345"/>
                <a:gd name="connsiteX14" fmla="*/ 27295 w 28035"/>
                <a:gd name="connsiteY14" fmla="*/ 9757 h 33345"/>
                <a:gd name="connsiteX15" fmla="*/ 14080 w 28035"/>
                <a:gd name="connsiteY15" fmla="*/ 0 h 3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35" h="33345">
                  <a:moveTo>
                    <a:pt x="14080" y="247"/>
                  </a:moveTo>
                  <a:cubicBezTo>
                    <a:pt x="8275" y="247"/>
                    <a:pt x="741" y="2347"/>
                    <a:pt x="741" y="9263"/>
                  </a:cubicBezTo>
                  <a:cubicBezTo>
                    <a:pt x="741" y="15561"/>
                    <a:pt x="5805" y="17414"/>
                    <a:pt x="10868" y="18526"/>
                  </a:cubicBezTo>
                  <a:cubicBezTo>
                    <a:pt x="15932" y="19637"/>
                    <a:pt x="20996" y="20131"/>
                    <a:pt x="21119" y="23713"/>
                  </a:cubicBezTo>
                  <a:cubicBezTo>
                    <a:pt x="21243" y="27294"/>
                    <a:pt x="16796" y="27788"/>
                    <a:pt x="14080" y="27788"/>
                  </a:cubicBezTo>
                  <a:cubicBezTo>
                    <a:pt x="10251" y="27788"/>
                    <a:pt x="7287" y="26306"/>
                    <a:pt x="6916" y="22231"/>
                  </a:cubicBezTo>
                  <a:lnTo>
                    <a:pt x="6916" y="22231"/>
                  </a:lnTo>
                  <a:cubicBezTo>
                    <a:pt x="6916" y="22231"/>
                    <a:pt x="0" y="22354"/>
                    <a:pt x="0" y="22354"/>
                  </a:cubicBezTo>
                  <a:cubicBezTo>
                    <a:pt x="124" y="29888"/>
                    <a:pt x="6052" y="33346"/>
                    <a:pt x="13956" y="33346"/>
                  </a:cubicBezTo>
                  <a:cubicBezTo>
                    <a:pt x="20502" y="33346"/>
                    <a:pt x="28036" y="30505"/>
                    <a:pt x="28036" y="22972"/>
                  </a:cubicBezTo>
                  <a:cubicBezTo>
                    <a:pt x="28036" y="16796"/>
                    <a:pt x="22971" y="14944"/>
                    <a:pt x="17908" y="13832"/>
                  </a:cubicBezTo>
                  <a:cubicBezTo>
                    <a:pt x="12721" y="12721"/>
                    <a:pt x="7657" y="12103"/>
                    <a:pt x="7657" y="8769"/>
                  </a:cubicBezTo>
                  <a:cubicBezTo>
                    <a:pt x="7657" y="5928"/>
                    <a:pt x="11486" y="5558"/>
                    <a:pt x="13462" y="5558"/>
                  </a:cubicBezTo>
                  <a:cubicBezTo>
                    <a:pt x="16550" y="5558"/>
                    <a:pt x="19390" y="6546"/>
                    <a:pt x="20008" y="9757"/>
                  </a:cubicBezTo>
                  <a:lnTo>
                    <a:pt x="27295" y="9757"/>
                  </a:lnTo>
                  <a:cubicBezTo>
                    <a:pt x="26430" y="2717"/>
                    <a:pt x="20502" y="0"/>
                    <a:pt x="14080" y="0"/>
                  </a:cubicBezTo>
                </a:path>
              </a:pathLst>
            </a:custGeom>
            <a:solidFill>
              <a:srgbClr val="616265"/>
            </a:solidFill>
            <a:ln w="0" cap="flat">
              <a:noFill/>
              <a:prstDash val="solid"/>
              <a:miter/>
            </a:ln>
          </p:spPr>
          <p:txBody>
            <a:bodyPr rtlCol="0" anchor="ctr"/>
            <a:lstStyle/>
            <a:p>
              <a:endParaRPr lang="en-RO"/>
            </a:p>
          </p:txBody>
        </p:sp>
        <p:sp>
          <p:nvSpPr>
            <p:cNvPr id="234" name="Freeform 233">
              <a:extLst>
                <a:ext uri="{FF2B5EF4-FFF2-40B4-BE49-F238E27FC236}">
                  <a16:creationId xmlns:a16="http://schemas.microsoft.com/office/drawing/2014/main" id="{D1AA63A4-F1A4-4276-0B3A-981DA0B762AD}"/>
                </a:ext>
              </a:extLst>
            </p:cNvPr>
            <p:cNvSpPr/>
            <p:nvPr/>
          </p:nvSpPr>
          <p:spPr>
            <a:xfrm>
              <a:off x="11959612" y="1992284"/>
              <a:ext cx="6916" cy="43720"/>
            </a:xfrm>
            <a:custGeom>
              <a:avLst/>
              <a:gdLst>
                <a:gd name="connsiteX0" fmla="*/ 0 w 6916"/>
                <a:gd name="connsiteY0" fmla="*/ 11980 h 43720"/>
                <a:gd name="connsiteX1" fmla="*/ 6916 w 6916"/>
                <a:gd name="connsiteY1" fmla="*/ 11980 h 43720"/>
                <a:gd name="connsiteX2" fmla="*/ 6916 w 6916"/>
                <a:gd name="connsiteY2" fmla="*/ 43720 h 43720"/>
                <a:gd name="connsiteX3" fmla="*/ 0 w 6916"/>
                <a:gd name="connsiteY3" fmla="*/ 43720 h 43720"/>
                <a:gd name="connsiteX4" fmla="*/ 0 w 6916"/>
                <a:gd name="connsiteY4" fmla="*/ 11980 h 43720"/>
                <a:gd name="connsiteX5" fmla="*/ 0 w 6916"/>
                <a:gd name="connsiteY5" fmla="*/ 0 h 43720"/>
                <a:gd name="connsiteX6" fmla="*/ 6916 w 6916"/>
                <a:gd name="connsiteY6" fmla="*/ 0 h 43720"/>
                <a:gd name="connsiteX7" fmla="*/ 6916 w 6916"/>
                <a:gd name="connsiteY7" fmla="*/ 6299 h 43720"/>
                <a:gd name="connsiteX8" fmla="*/ 0 w 6916"/>
                <a:gd name="connsiteY8" fmla="*/ 6299 h 43720"/>
                <a:gd name="connsiteX9" fmla="*/ 0 w 6916"/>
                <a:gd name="connsiteY9" fmla="*/ 0 h 4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6" h="43720">
                  <a:moveTo>
                    <a:pt x="0" y="11980"/>
                  </a:moveTo>
                  <a:lnTo>
                    <a:pt x="6916" y="11980"/>
                  </a:lnTo>
                  <a:lnTo>
                    <a:pt x="6916" y="43720"/>
                  </a:lnTo>
                  <a:lnTo>
                    <a:pt x="0" y="43720"/>
                  </a:lnTo>
                  <a:lnTo>
                    <a:pt x="0" y="11980"/>
                  </a:lnTo>
                  <a:close/>
                  <a:moveTo>
                    <a:pt x="0" y="0"/>
                  </a:moveTo>
                  <a:lnTo>
                    <a:pt x="6916" y="0"/>
                  </a:lnTo>
                  <a:lnTo>
                    <a:pt x="6916" y="6299"/>
                  </a:lnTo>
                  <a:lnTo>
                    <a:pt x="0" y="6299"/>
                  </a:lnTo>
                  <a:lnTo>
                    <a:pt x="0" y="0"/>
                  </a:lnTo>
                  <a:close/>
                </a:path>
              </a:pathLst>
            </a:custGeom>
            <a:solidFill>
              <a:srgbClr val="616265"/>
            </a:solidFill>
            <a:ln w="0" cap="flat">
              <a:noFill/>
              <a:prstDash val="solid"/>
              <a:miter/>
            </a:ln>
          </p:spPr>
          <p:txBody>
            <a:bodyPr rtlCol="0" anchor="ctr"/>
            <a:lstStyle/>
            <a:p>
              <a:endParaRPr lang="en-RO"/>
            </a:p>
          </p:txBody>
        </p:sp>
        <p:sp>
          <p:nvSpPr>
            <p:cNvPr id="235" name="Freeform 234">
              <a:extLst>
                <a:ext uri="{FF2B5EF4-FFF2-40B4-BE49-F238E27FC236}">
                  <a16:creationId xmlns:a16="http://schemas.microsoft.com/office/drawing/2014/main" id="{2EC943D9-BF28-A316-1698-27778FAD5009}"/>
                </a:ext>
              </a:extLst>
            </p:cNvPr>
            <p:cNvSpPr/>
            <p:nvPr/>
          </p:nvSpPr>
          <p:spPr>
            <a:xfrm>
              <a:off x="12207731" y="1992284"/>
              <a:ext cx="6916" cy="43720"/>
            </a:xfrm>
            <a:custGeom>
              <a:avLst/>
              <a:gdLst>
                <a:gd name="connsiteX0" fmla="*/ 0 w 6916"/>
                <a:gd name="connsiteY0" fmla="*/ 11980 h 43720"/>
                <a:gd name="connsiteX1" fmla="*/ 6916 w 6916"/>
                <a:gd name="connsiteY1" fmla="*/ 11980 h 43720"/>
                <a:gd name="connsiteX2" fmla="*/ 6916 w 6916"/>
                <a:gd name="connsiteY2" fmla="*/ 43720 h 43720"/>
                <a:gd name="connsiteX3" fmla="*/ 0 w 6916"/>
                <a:gd name="connsiteY3" fmla="*/ 43720 h 43720"/>
                <a:gd name="connsiteX4" fmla="*/ 0 w 6916"/>
                <a:gd name="connsiteY4" fmla="*/ 11980 h 43720"/>
                <a:gd name="connsiteX5" fmla="*/ 0 w 6916"/>
                <a:gd name="connsiteY5" fmla="*/ 0 h 43720"/>
                <a:gd name="connsiteX6" fmla="*/ 6916 w 6916"/>
                <a:gd name="connsiteY6" fmla="*/ 0 h 43720"/>
                <a:gd name="connsiteX7" fmla="*/ 6916 w 6916"/>
                <a:gd name="connsiteY7" fmla="*/ 6299 h 43720"/>
                <a:gd name="connsiteX8" fmla="*/ 0 w 6916"/>
                <a:gd name="connsiteY8" fmla="*/ 6299 h 43720"/>
                <a:gd name="connsiteX9" fmla="*/ 0 w 6916"/>
                <a:gd name="connsiteY9" fmla="*/ 0 h 4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6" h="43720">
                  <a:moveTo>
                    <a:pt x="0" y="11980"/>
                  </a:moveTo>
                  <a:lnTo>
                    <a:pt x="6916" y="11980"/>
                  </a:lnTo>
                  <a:lnTo>
                    <a:pt x="6916" y="43720"/>
                  </a:lnTo>
                  <a:lnTo>
                    <a:pt x="0" y="43720"/>
                  </a:lnTo>
                  <a:lnTo>
                    <a:pt x="0" y="11980"/>
                  </a:lnTo>
                  <a:close/>
                  <a:moveTo>
                    <a:pt x="0" y="0"/>
                  </a:moveTo>
                  <a:lnTo>
                    <a:pt x="6916" y="0"/>
                  </a:lnTo>
                  <a:lnTo>
                    <a:pt x="6916" y="6299"/>
                  </a:lnTo>
                  <a:lnTo>
                    <a:pt x="0" y="6299"/>
                  </a:lnTo>
                  <a:lnTo>
                    <a:pt x="0" y="0"/>
                  </a:lnTo>
                  <a:close/>
                </a:path>
              </a:pathLst>
            </a:custGeom>
            <a:solidFill>
              <a:srgbClr val="616265"/>
            </a:solidFill>
            <a:ln w="0" cap="flat">
              <a:noFill/>
              <a:prstDash val="solid"/>
              <a:miter/>
            </a:ln>
          </p:spPr>
          <p:txBody>
            <a:bodyPr rtlCol="0" anchor="ctr"/>
            <a:lstStyle/>
            <a:p>
              <a:endParaRPr lang="en-RO"/>
            </a:p>
          </p:txBody>
        </p:sp>
        <p:sp>
          <p:nvSpPr>
            <p:cNvPr id="236" name="Freeform 235">
              <a:extLst>
                <a:ext uri="{FF2B5EF4-FFF2-40B4-BE49-F238E27FC236}">
                  <a16:creationId xmlns:a16="http://schemas.microsoft.com/office/drawing/2014/main" id="{C1DACB26-94DF-328B-D8F8-256F39D80936}"/>
                </a:ext>
              </a:extLst>
            </p:cNvPr>
            <p:cNvSpPr/>
            <p:nvPr/>
          </p:nvSpPr>
          <p:spPr>
            <a:xfrm>
              <a:off x="12186365" y="2060581"/>
              <a:ext cx="18401" cy="41373"/>
            </a:xfrm>
            <a:custGeom>
              <a:avLst/>
              <a:gdLst>
                <a:gd name="connsiteX0" fmla="*/ 0 w 18401"/>
                <a:gd name="connsiteY0" fmla="*/ 9510 h 41373"/>
                <a:gd name="connsiteX1" fmla="*/ 5188 w 18401"/>
                <a:gd name="connsiteY1" fmla="*/ 9510 h 41373"/>
                <a:gd name="connsiteX2" fmla="*/ 5188 w 18401"/>
                <a:gd name="connsiteY2" fmla="*/ 0 h 41373"/>
                <a:gd name="connsiteX3" fmla="*/ 12104 w 18401"/>
                <a:gd name="connsiteY3" fmla="*/ 0 h 41373"/>
                <a:gd name="connsiteX4" fmla="*/ 12104 w 18401"/>
                <a:gd name="connsiteY4" fmla="*/ 9510 h 41373"/>
                <a:gd name="connsiteX5" fmla="*/ 18402 w 18401"/>
                <a:gd name="connsiteY5" fmla="*/ 9510 h 41373"/>
                <a:gd name="connsiteX6" fmla="*/ 18402 w 18401"/>
                <a:gd name="connsiteY6" fmla="*/ 14697 h 41373"/>
                <a:gd name="connsiteX7" fmla="*/ 12104 w 18401"/>
                <a:gd name="connsiteY7" fmla="*/ 14697 h 41373"/>
                <a:gd name="connsiteX8" fmla="*/ 12104 w 18401"/>
                <a:gd name="connsiteY8" fmla="*/ 31617 h 41373"/>
                <a:gd name="connsiteX9" fmla="*/ 15438 w 18401"/>
                <a:gd name="connsiteY9" fmla="*/ 35940 h 41373"/>
                <a:gd name="connsiteX10" fmla="*/ 18402 w 18401"/>
                <a:gd name="connsiteY10" fmla="*/ 35693 h 41373"/>
                <a:gd name="connsiteX11" fmla="*/ 18402 w 18401"/>
                <a:gd name="connsiteY11" fmla="*/ 41003 h 41373"/>
                <a:gd name="connsiteX12" fmla="*/ 13956 w 18401"/>
                <a:gd name="connsiteY12" fmla="*/ 41374 h 41373"/>
                <a:gd name="connsiteX13" fmla="*/ 5188 w 18401"/>
                <a:gd name="connsiteY13" fmla="*/ 33346 h 41373"/>
                <a:gd name="connsiteX14" fmla="*/ 5188 w 18401"/>
                <a:gd name="connsiteY14" fmla="*/ 14574 h 41373"/>
                <a:gd name="connsiteX15" fmla="*/ 0 w 18401"/>
                <a:gd name="connsiteY15" fmla="*/ 14574 h 41373"/>
                <a:gd name="connsiteX16" fmla="*/ 0 w 18401"/>
                <a:gd name="connsiteY16" fmla="*/ 9386 h 41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01" h="41373">
                  <a:moveTo>
                    <a:pt x="0" y="9510"/>
                  </a:moveTo>
                  <a:lnTo>
                    <a:pt x="5188" y="9510"/>
                  </a:lnTo>
                  <a:lnTo>
                    <a:pt x="5188" y="0"/>
                  </a:lnTo>
                  <a:lnTo>
                    <a:pt x="12104" y="0"/>
                  </a:lnTo>
                  <a:lnTo>
                    <a:pt x="12104" y="9510"/>
                  </a:lnTo>
                  <a:lnTo>
                    <a:pt x="18402" y="9510"/>
                  </a:lnTo>
                  <a:lnTo>
                    <a:pt x="18402" y="14697"/>
                  </a:lnTo>
                  <a:lnTo>
                    <a:pt x="12104" y="14697"/>
                  </a:lnTo>
                  <a:lnTo>
                    <a:pt x="12104" y="31617"/>
                  </a:lnTo>
                  <a:cubicBezTo>
                    <a:pt x="12104" y="34458"/>
                    <a:pt x="12350" y="35940"/>
                    <a:pt x="15438" y="35940"/>
                  </a:cubicBezTo>
                  <a:cubicBezTo>
                    <a:pt x="16426" y="35940"/>
                    <a:pt x="17414" y="35940"/>
                    <a:pt x="18402" y="35693"/>
                  </a:cubicBezTo>
                  <a:lnTo>
                    <a:pt x="18402" y="41003"/>
                  </a:lnTo>
                  <a:cubicBezTo>
                    <a:pt x="16920" y="41127"/>
                    <a:pt x="15438" y="41374"/>
                    <a:pt x="13956" y="41374"/>
                  </a:cubicBezTo>
                  <a:cubicBezTo>
                    <a:pt x="6670" y="41374"/>
                    <a:pt x="5311" y="38533"/>
                    <a:pt x="5188" y="33346"/>
                  </a:cubicBezTo>
                  <a:lnTo>
                    <a:pt x="5188" y="14574"/>
                  </a:lnTo>
                  <a:lnTo>
                    <a:pt x="0" y="14574"/>
                  </a:lnTo>
                  <a:lnTo>
                    <a:pt x="0" y="9386"/>
                  </a:lnTo>
                  <a:close/>
                </a:path>
              </a:pathLst>
            </a:custGeom>
            <a:solidFill>
              <a:srgbClr val="616265"/>
            </a:solidFill>
            <a:ln w="0" cap="flat">
              <a:noFill/>
              <a:prstDash val="solid"/>
              <a:miter/>
            </a:ln>
          </p:spPr>
          <p:txBody>
            <a:bodyPr rtlCol="0" anchor="ctr"/>
            <a:lstStyle/>
            <a:p>
              <a:endParaRPr lang="en-RO"/>
            </a:p>
          </p:txBody>
        </p:sp>
        <p:sp>
          <p:nvSpPr>
            <p:cNvPr id="237" name="Freeform 236">
              <a:extLst>
                <a:ext uri="{FF2B5EF4-FFF2-40B4-BE49-F238E27FC236}">
                  <a16:creationId xmlns:a16="http://schemas.microsoft.com/office/drawing/2014/main" id="{7A98BCAA-A318-7EF5-BF78-1FFF80DBA189}"/>
                </a:ext>
              </a:extLst>
            </p:cNvPr>
            <p:cNvSpPr/>
            <p:nvPr/>
          </p:nvSpPr>
          <p:spPr>
            <a:xfrm>
              <a:off x="12027910" y="2057617"/>
              <a:ext cx="18648" cy="44214"/>
            </a:xfrm>
            <a:custGeom>
              <a:avLst/>
              <a:gdLst>
                <a:gd name="connsiteX0" fmla="*/ 123 w 18648"/>
                <a:gd name="connsiteY0" fmla="*/ 17661 h 44214"/>
                <a:gd name="connsiteX1" fmla="*/ 5311 w 18648"/>
                <a:gd name="connsiteY1" fmla="*/ 17661 h 44214"/>
                <a:gd name="connsiteX2" fmla="*/ 5311 w 18648"/>
                <a:gd name="connsiteY2" fmla="*/ 44214 h 44214"/>
                <a:gd name="connsiteX3" fmla="*/ 12227 w 18648"/>
                <a:gd name="connsiteY3" fmla="*/ 44214 h 44214"/>
                <a:gd name="connsiteX4" fmla="*/ 12227 w 18648"/>
                <a:gd name="connsiteY4" fmla="*/ 17661 h 44214"/>
                <a:gd name="connsiteX5" fmla="*/ 18648 w 18648"/>
                <a:gd name="connsiteY5" fmla="*/ 17661 h 44214"/>
                <a:gd name="connsiteX6" fmla="*/ 18648 w 18648"/>
                <a:gd name="connsiteY6" fmla="*/ 12474 h 44214"/>
                <a:gd name="connsiteX7" fmla="*/ 12227 w 18648"/>
                <a:gd name="connsiteY7" fmla="*/ 12474 h 44214"/>
                <a:gd name="connsiteX8" fmla="*/ 12227 w 18648"/>
                <a:gd name="connsiteY8" fmla="*/ 9880 h 44214"/>
                <a:gd name="connsiteX9" fmla="*/ 15561 w 18648"/>
                <a:gd name="connsiteY9" fmla="*/ 5558 h 44214"/>
                <a:gd name="connsiteX10" fmla="*/ 18526 w 18648"/>
                <a:gd name="connsiteY10" fmla="*/ 5805 h 44214"/>
                <a:gd name="connsiteX11" fmla="*/ 18526 w 18648"/>
                <a:gd name="connsiteY11" fmla="*/ 494 h 44214"/>
                <a:gd name="connsiteX12" fmla="*/ 13955 w 18648"/>
                <a:gd name="connsiteY12" fmla="*/ 0 h 44214"/>
                <a:gd name="connsiteX13" fmla="*/ 5187 w 18648"/>
                <a:gd name="connsiteY13" fmla="*/ 8028 h 44214"/>
                <a:gd name="connsiteX14" fmla="*/ 5187 w 18648"/>
                <a:gd name="connsiteY14" fmla="*/ 12474 h 44214"/>
                <a:gd name="connsiteX15" fmla="*/ 0 w 18648"/>
                <a:gd name="connsiteY15" fmla="*/ 12474 h 44214"/>
                <a:gd name="connsiteX16" fmla="*/ 0 w 18648"/>
                <a:gd name="connsiteY16" fmla="*/ 17661 h 4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48" h="44214">
                  <a:moveTo>
                    <a:pt x="123" y="17661"/>
                  </a:moveTo>
                  <a:lnTo>
                    <a:pt x="5311" y="17661"/>
                  </a:lnTo>
                  <a:lnTo>
                    <a:pt x="5311" y="44214"/>
                  </a:lnTo>
                  <a:lnTo>
                    <a:pt x="12227" y="44214"/>
                  </a:lnTo>
                  <a:lnTo>
                    <a:pt x="12227" y="17661"/>
                  </a:lnTo>
                  <a:lnTo>
                    <a:pt x="18648" y="17661"/>
                  </a:lnTo>
                  <a:lnTo>
                    <a:pt x="18648" y="12474"/>
                  </a:lnTo>
                  <a:lnTo>
                    <a:pt x="12227" y="12474"/>
                  </a:lnTo>
                  <a:lnTo>
                    <a:pt x="12227" y="9880"/>
                  </a:lnTo>
                  <a:cubicBezTo>
                    <a:pt x="12227" y="7040"/>
                    <a:pt x="12473" y="5558"/>
                    <a:pt x="15561" y="5558"/>
                  </a:cubicBezTo>
                  <a:cubicBezTo>
                    <a:pt x="16549" y="5558"/>
                    <a:pt x="17537" y="5558"/>
                    <a:pt x="18526" y="5805"/>
                  </a:cubicBezTo>
                  <a:lnTo>
                    <a:pt x="18526" y="494"/>
                  </a:lnTo>
                  <a:cubicBezTo>
                    <a:pt x="16920" y="371"/>
                    <a:pt x="15561" y="0"/>
                    <a:pt x="13955" y="0"/>
                  </a:cubicBezTo>
                  <a:cubicBezTo>
                    <a:pt x="6669" y="0"/>
                    <a:pt x="5311" y="2841"/>
                    <a:pt x="5187" y="8028"/>
                  </a:cubicBezTo>
                  <a:lnTo>
                    <a:pt x="5187" y="12474"/>
                  </a:lnTo>
                  <a:lnTo>
                    <a:pt x="0" y="12474"/>
                  </a:lnTo>
                  <a:lnTo>
                    <a:pt x="0" y="17661"/>
                  </a:lnTo>
                  <a:close/>
                </a:path>
              </a:pathLst>
            </a:custGeom>
            <a:solidFill>
              <a:srgbClr val="616265"/>
            </a:solidFill>
            <a:ln w="0" cap="flat">
              <a:noFill/>
              <a:prstDash val="solid"/>
              <a:miter/>
            </a:ln>
          </p:spPr>
          <p:txBody>
            <a:bodyPr rtlCol="0" anchor="ctr"/>
            <a:lstStyle/>
            <a:p>
              <a:endParaRPr lang="en-RO"/>
            </a:p>
          </p:txBody>
        </p:sp>
        <p:sp>
          <p:nvSpPr>
            <p:cNvPr id="238" name="Freeform 237">
              <a:extLst>
                <a:ext uri="{FF2B5EF4-FFF2-40B4-BE49-F238E27FC236}">
                  <a16:creationId xmlns:a16="http://schemas.microsoft.com/office/drawing/2014/main" id="{EBDE312D-AC6F-FD16-E842-7D49F0C0A3A8}"/>
                </a:ext>
              </a:extLst>
            </p:cNvPr>
            <p:cNvSpPr/>
            <p:nvPr/>
          </p:nvSpPr>
          <p:spPr>
            <a:xfrm>
              <a:off x="11994193" y="2069227"/>
              <a:ext cx="31864" cy="33347"/>
            </a:xfrm>
            <a:custGeom>
              <a:avLst/>
              <a:gdLst>
                <a:gd name="connsiteX0" fmla="*/ 15932 w 31864"/>
                <a:gd name="connsiteY0" fmla="*/ 5558 h 33347"/>
                <a:gd name="connsiteX1" fmla="*/ 24948 w 31864"/>
                <a:gd name="connsiteY1" fmla="*/ 16673 h 33347"/>
                <a:gd name="connsiteX2" fmla="*/ 15932 w 31864"/>
                <a:gd name="connsiteY2" fmla="*/ 27788 h 33347"/>
                <a:gd name="connsiteX3" fmla="*/ 6916 w 31864"/>
                <a:gd name="connsiteY3" fmla="*/ 16673 h 33347"/>
                <a:gd name="connsiteX4" fmla="*/ 15932 w 31864"/>
                <a:gd name="connsiteY4" fmla="*/ 5558 h 33347"/>
                <a:gd name="connsiteX5" fmla="*/ 15932 w 31864"/>
                <a:gd name="connsiteY5" fmla="*/ 0 h 33347"/>
                <a:gd name="connsiteX6" fmla="*/ 0 w 31864"/>
                <a:gd name="connsiteY6" fmla="*/ 16673 h 33347"/>
                <a:gd name="connsiteX7" fmla="*/ 15932 w 31864"/>
                <a:gd name="connsiteY7" fmla="*/ 33346 h 33347"/>
                <a:gd name="connsiteX8" fmla="*/ 31864 w 31864"/>
                <a:gd name="connsiteY8" fmla="*/ 16673 h 33347"/>
                <a:gd name="connsiteX9" fmla="*/ 15932 w 31864"/>
                <a:gd name="connsiteY9" fmla="*/ 0 h 3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864" h="33347">
                  <a:moveTo>
                    <a:pt x="15932" y="5558"/>
                  </a:moveTo>
                  <a:cubicBezTo>
                    <a:pt x="22108" y="5558"/>
                    <a:pt x="24948" y="11239"/>
                    <a:pt x="24948" y="16673"/>
                  </a:cubicBezTo>
                  <a:cubicBezTo>
                    <a:pt x="24948" y="22107"/>
                    <a:pt x="22108" y="27912"/>
                    <a:pt x="15932" y="27788"/>
                  </a:cubicBezTo>
                  <a:cubicBezTo>
                    <a:pt x="9634" y="27788"/>
                    <a:pt x="6916" y="22107"/>
                    <a:pt x="6916" y="16673"/>
                  </a:cubicBezTo>
                  <a:cubicBezTo>
                    <a:pt x="6916" y="11239"/>
                    <a:pt x="9757" y="5558"/>
                    <a:pt x="15932" y="5558"/>
                  </a:cubicBezTo>
                  <a:moveTo>
                    <a:pt x="15932" y="0"/>
                  </a:moveTo>
                  <a:cubicBezTo>
                    <a:pt x="5805" y="0"/>
                    <a:pt x="0" y="6916"/>
                    <a:pt x="0" y="16673"/>
                  </a:cubicBezTo>
                  <a:cubicBezTo>
                    <a:pt x="0" y="26430"/>
                    <a:pt x="5805" y="33470"/>
                    <a:pt x="15932" y="33346"/>
                  </a:cubicBezTo>
                  <a:cubicBezTo>
                    <a:pt x="26059" y="33346"/>
                    <a:pt x="31864" y="26430"/>
                    <a:pt x="31864" y="16673"/>
                  </a:cubicBezTo>
                  <a:cubicBezTo>
                    <a:pt x="31864" y="6916"/>
                    <a:pt x="26059" y="0"/>
                    <a:pt x="15932" y="0"/>
                  </a:cubicBezTo>
                </a:path>
              </a:pathLst>
            </a:custGeom>
            <a:solidFill>
              <a:srgbClr val="616265"/>
            </a:solidFill>
            <a:ln w="0" cap="flat">
              <a:noFill/>
              <a:prstDash val="solid"/>
              <a:miter/>
            </a:ln>
          </p:spPr>
          <p:txBody>
            <a:bodyPr rtlCol="0" anchor="ctr"/>
            <a:lstStyle/>
            <a:p>
              <a:endParaRPr lang="en-RO"/>
            </a:p>
          </p:txBody>
        </p:sp>
        <p:sp>
          <p:nvSpPr>
            <p:cNvPr id="239" name="Freeform 238">
              <a:extLst>
                <a:ext uri="{FF2B5EF4-FFF2-40B4-BE49-F238E27FC236}">
                  <a16:creationId xmlns:a16="http://schemas.microsoft.com/office/drawing/2014/main" id="{52BFA840-57A5-1D38-D3CF-74E49FCE6552}"/>
                </a:ext>
              </a:extLst>
            </p:cNvPr>
            <p:cNvSpPr/>
            <p:nvPr/>
          </p:nvSpPr>
          <p:spPr>
            <a:xfrm>
              <a:off x="11864268" y="1992284"/>
              <a:ext cx="35445" cy="43720"/>
            </a:xfrm>
            <a:custGeom>
              <a:avLst/>
              <a:gdLst>
                <a:gd name="connsiteX0" fmla="*/ 27911 w 35445"/>
                <a:gd name="connsiteY0" fmla="*/ 43720 h 43720"/>
                <a:gd name="connsiteX1" fmla="*/ 7657 w 35445"/>
                <a:gd name="connsiteY1" fmla="*/ 11980 h 43720"/>
                <a:gd name="connsiteX2" fmla="*/ 7657 w 35445"/>
                <a:gd name="connsiteY2" fmla="*/ 43720 h 43720"/>
                <a:gd name="connsiteX3" fmla="*/ 0 w 35445"/>
                <a:gd name="connsiteY3" fmla="*/ 43720 h 43720"/>
                <a:gd name="connsiteX4" fmla="*/ 0 w 35445"/>
                <a:gd name="connsiteY4" fmla="*/ 0 h 43720"/>
                <a:gd name="connsiteX5" fmla="*/ 7657 w 35445"/>
                <a:gd name="connsiteY5" fmla="*/ 0 h 43720"/>
                <a:gd name="connsiteX6" fmla="*/ 27911 w 35445"/>
                <a:gd name="connsiteY6" fmla="*/ 31740 h 43720"/>
                <a:gd name="connsiteX7" fmla="*/ 27911 w 35445"/>
                <a:gd name="connsiteY7" fmla="*/ 0 h 43720"/>
                <a:gd name="connsiteX8" fmla="*/ 35445 w 35445"/>
                <a:gd name="connsiteY8" fmla="*/ 0 h 43720"/>
                <a:gd name="connsiteX9" fmla="*/ 35445 w 35445"/>
                <a:gd name="connsiteY9" fmla="*/ 43720 h 43720"/>
                <a:gd name="connsiteX10" fmla="*/ 27911 w 35445"/>
                <a:gd name="connsiteY10" fmla="*/ 43720 h 4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445" h="43720">
                  <a:moveTo>
                    <a:pt x="27911" y="43720"/>
                  </a:moveTo>
                  <a:lnTo>
                    <a:pt x="7657" y="11980"/>
                  </a:lnTo>
                  <a:lnTo>
                    <a:pt x="7657" y="43720"/>
                  </a:lnTo>
                  <a:lnTo>
                    <a:pt x="0" y="43720"/>
                  </a:lnTo>
                  <a:lnTo>
                    <a:pt x="0" y="0"/>
                  </a:lnTo>
                  <a:lnTo>
                    <a:pt x="7657" y="0"/>
                  </a:lnTo>
                  <a:lnTo>
                    <a:pt x="27911" y="31740"/>
                  </a:lnTo>
                  <a:lnTo>
                    <a:pt x="27911" y="0"/>
                  </a:lnTo>
                  <a:lnTo>
                    <a:pt x="35445" y="0"/>
                  </a:lnTo>
                  <a:lnTo>
                    <a:pt x="35445" y="43720"/>
                  </a:lnTo>
                  <a:lnTo>
                    <a:pt x="27911" y="43720"/>
                  </a:lnTo>
                  <a:close/>
                </a:path>
              </a:pathLst>
            </a:custGeom>
            <a:solidFill>
              <a:srgbClr val="616265"/>
            </a:solidFill>
            <a:ln w="0" cap="flat">
              <a:noFill/>
              <a:prstDash val="solid"/>
              <a:miter/>
            </a:ln>
          </p:spPr>
          <p:txBody>
            <a:bodyPr rtlCol="0" anchor="ctr"/>
            <a:lstStyle/>
            <a:p>
              <a:endParaRPr lang="en-RO"/>
            </a:p>
          </p:txBody>
        </p:sp>
        <p:sp>
          <p:nvSpPr>
            <p:cNvPr id="240" name="Freeform 239">
              <a:extLst>
                <a:ext uri="{FF2B5EF4-FFF2-40B4-BE49-F238E27FC236}">
                  <a16:creationId xmlns:a16="http://schemas.microsoft.com/office/drawing/2014/main" id="{1C15CEE9-1C70-DADB-0C65-6995FBD65102}"/>
                </a:ext>
              </a:extLst>
            </p:cNvPr>
            <p:cNvSpPr/>
            <p:nvPr/>
          </p:nvSpPr>
          <p:spPr>
            <a:xfrm>
              <a:off x="11864268" y="1671175"/>
              <a:ext cx="490061" cy="305300"/>
            </a:xfrm>
            <a:custGeom>
              <a:avLst/>
              <a:gdLst>
                <a:gd name="connsiteX0" fmla="*/ 0 w 490061"/>
                <a:gd name="connsiteY0" fmla="*/ 0 h 305300"/>
                <a:gd name="connsiteX1" fmla="*/ 490062 w 490061"/>
                <a:gd name="connsiteY1" fmla="*/ 0 h 305300"/>
                <a:gd name="connsiteX2" fmla="*/ 490062 w 490061"/>
                <a:gd name="connsiteY2" fmla="*/ 305301 h 305300"/>
                <a:gd name="connsiteX3" fmla="*/ 0 w 490061"/>
                <a:gd name="connsiteY3" fmla="*/ 305301 h 305300"/>
              </a:gdLst>
              <a:ahLst/>
              <a:cxnLst>
                <a:cxn ang="0">
                  <a:pos x="connsiteX0" y="connsiteY0"/>
                </a:cxn>
                <a:cxn ang="0">
                  <a:pos x="connsiteX1" y="connsiteY1"/>
                </a:cxn>
                <a:cxn ang="0">
                  <a:pos x="connsiteX2" y="connsiteY2"/>
                </a:cxn>
                <a:cxn ang="0">
                  <a:pos x="connsiteX3" y="connsiteY3"/>
                </a:cxn>
              </a:cxnLst>
              <a:rect l="l" t="t" r="r" b="b"/>
              <a:pathLst>
                <a:path w="490061" h="305300">
                  <a:moveTo>
                    <a:pt x="0" y="0"/>
                  </a:moveTo>
                  <a:lnTo>
                    <a:pt x="490062" y="0"/>
                  </a:lnTo>
                  <a:lnTo>
                    <a:pt x="490062" y="305301"/>
                  </a:lnTo>
                  <a:lnTo>
                    <a:pt x="0" y="305301"/>
                  </a:lnTo>
                  <a:close/>
                </a:path>
              </a:pathLst>
            </a:custGeom>
            <a:noFill/>
            <a:ln w="0" cap="flat">
              <a:noFill/>
              <a:prstDash val="solid"/>
              <a:miter/>
            </a:ln>
          </p:spPr>
          <p:txBody>
            <a:bodyPr rtlCol="0" anchor="ctr"/>
            <a:lstStyle/>
            <a:p>
              <a:endParaRPr lang="en-RO"/>
            </a:p>
          </p:txBody>
        </p:sp>
      </p:grpSp>
      <p:sp>
        <p:nvSpPr>
          <p:cNvPr id="635" name="TextBox 634">
            <a:extLst>
              <a:ext uri="{FF2B5EF4-FFF2-40B4-BE49-F238E27FC236}">
                <a16:creationId xmlns:a16="http://schemas.microsoft.com/office/drawing/2014/main" id="{3101C6EF-B301-076A-CC0B-03AFA87662A6}"/>
              </a:ext>
            </a:extLst>
          </p:cNvPr>
          <p:cNvSpPr txBox="1"/>
          <p:nvPr/>
        </p:nvSpPr>
        <p:spPr>
          <a:xfrm>
            <a:off x="8554954" y="1256957"/>
            <a:ext cx="991502" cy="217912"/>
          </a:xfrm>
          <a:prstGeom prst="rect">
            <a:avLst/>
          </a:prstGeom>
          <a:noFill/>
        </p:spPr>
        <p:txBody>
          <a:bodyPr wrap="none" rtlCol="0">
            <a:spAutoFit/>
          </a:bodyPr>
          <a:lstStyle/>
          <a:p>
            <a:pPr algn="ctr"/>
            <a:r>
              <a:rPr lang="en-GB" sz="900" dirty="0">
                <a:solidFill>
                  <a:srgbClr val="0069B4"/>
                </a:solidFill>
                <a:effectLst/>
                <a:latin typeface="Arial" panose="020B0604020202020204" pitchFamily="34" charset="0"/>
                <a:cs typeface="Arial" panose="020B0604020202020204" pitchFamily="34" charset="0"/>
              </a:rPr>
              <a:t>darunavir related</a:t>
            </a:r>
          </a:p>
        </p:txBody>
      </p:sp>
      <p:grpSp>
        <p:nvGrpSpPr>
          <p:cNvPr id="241" name="Graphic 4">
            <a:extLst>
              <a:ext uri="{FF2B5EF4-FFF2-40B4-BE49-F238E27FC236}">
                <a16:creationId xmlns:a16="http://schemas.microsoft.com/office/drawing/2014/main" id="{C1E00BB6-1B51-4C55-8FE3-8F8619BBC055}"/>
              </a:ext>
            </a:extLst>
          </p:cNvPr>
          <p:cNvGrpSpPr/>
          <p:nvPr/>
        </p:nvGrpSpPr>
        <p:grpSpPr>
          <a:xfrm>
            <a:off x="10297936" y="889365"/>
            <a:ext cx="348722" cy="300582"/>
            <a:chOff x="11498647" y="1725457"/>
            <a:chExt cx="369398" cy="318403"/>
          </a:xfrm>
          <a:solidFill>
            <a:srgbClr val="DD0029"/>
          </a:solidFill>
        </p:grpSpPr>
        <p:sp>
          <p:nvSpPr>
            <p:cNvPr id="242" name="Freeform 241">
              <a:extLst>
                <a:ext uri="{FF2B5EF4-FFF2-40B4-BE49-F238E27FC236}">
                  <a16:creationId xmlns:a16="http://schemas.microsoft.com/office/drawing/2014/main" id="{2E627932-2809-4476-C51E-C2F506993C86}"/>
                </a:ext>
              </a:extLst>
            </p:cNvPr>
            <p:cNvSpPr/>
            <p:nvPr/>
          </p:nvSpPr>
          <p:spPr>
            <a:xfrm>
              <a:off x="11505439" y="2040897"/>
              <a:ext cx="354701" cy="2964"/>
            </a:xfrm>
            <a:custGeom>
              <a:avLst/>
              <a:gdLst>
                <a:gd name="connsiteX0" fmla="*/ 0 w 354701"/>
                <a:gd name="connsiteY0" fmla="*/ 0 h 2964"/>
                <a:gd name="connsiteX1" fmla="*/ 354702 w 354701"/>
                <a:gd name="connsiteY1" fmla="*/ 0 h 2964"/>
                <a:gd name="connsiteX2" fmla="*/ 354702 w 354701"/>
                <a:gd name="connsiteY2" fmla="*/ 2964 h 2964"/>
                <a:gd name="connsiteX3" fmla="*/ 0 w 354701"/>
                <a:gd name="connsiteY3" fmla="*/ 2964 h 2964"/>
              </a:gdLst>
              <a:ahLst/>
              <a:cxnLst>
                <a:cxn ang="0">
                  <a:pos x="connsiteX0" y="connsiteY0"/>
                </a:cxn>
                <a:cxn ang="0">
                  <a:pos x="connsiteX1" y="connsiteY1"/>
                </a:cxn>
                <a:cxn ang="0">
                  <a:pos x="connsiteX2" y="connsiteY2"/>
                </a:cxn>
                <a:cxn ang="0">
                  <a:pos x="connsiteX3" y="connsiteY3"/>
                </a:cxn>
              </a:cxnLst>
              <a:rect l="l" t="t" r="r" b="b"/>
              <a:pathLst>
                <a:path w="354701" h="2964">
                  <a:moveTo>
                    <a:pt x="0" y="0"/>
                  </a:moveTo>
                  <a:lnTo>
                    <a:pt x="354702" y="0"/>
                  </a:lnTo>
                  <a:lnTo>
                    <a:pt x="354702" y="2964"/>
                  </a:lnTo>
                  <a:lnTo>
                    <a:pt x="0" y="2964"/>
                  </a:lnTo>
                  <a:close/>
                </a:path>
              </a:pathLst>
            </a:custGeom>
            <a:solidFill>
              <a:srgbClr val="DD0029"/>
            </a:solidFill>
            <a:ln w="0" cap="flat">
              <a:noFill/>
              <a:prstDash val="solid"/>
              <a:miter/>
            </a:ln>
          </p:spPr>
          <p:txBody>
            <a:bodyPr rtlCol="0" anchor="ctr"/>
            <a:lstStyle/>
            <a:p>
              <a:endParaRPr lang="en-RO"/>
            </a:p>
          </p:txBody>
        </p:sp>
        <p:sp>
          <p:nvSpPr>
            <p:cNvPr id="243" name="Freeform 242">
              <a:extLst>
                <a:ext uri="{FF2B5EF4-FFF2-40B4-BE49-F238E27FC236}">
                  <a16:creationId xmlns:a16="http://schemas.microsoft.com/office/drawing/2014/main" id="{887BA49B-5648-9922-6416-68506195DB04}"/>
                </a:ext>
              </a:extLst>
            </p:cNvPr>
            <p:cNvSpPr/>
            <p:nvPr/>
          </p:nvSpPr>
          <p:spPr>
            <a:xfrm>
              <a:off x="11498647" y="1815873"/>
              <a:ext cx="137705" cy="153391"/>
            </a:xfrm>
            <a:custGeom>
              <a:avLst/>
              <a:gdLst>
                <a:gd name="connsiteX0" fmla="*/ 107818 w 137705"/>
                <a:gd name="connsiteY0" fmla="*/ 0 h 153391"/>
                <a:gd name="connsiteX1" fmla="*/ 68544 w 137705"/>
                <a:gd name="connsiteY1" fmla="*/ 108930 h 153391"/>
                <a:gd name="connsiteX2" fmla="*/ 30011 w 137705"/>
                <a:gd name="connsiteY2" fmla="*/ 0 h 153391"/>
                <a:gd name="connsiteX3" fmla="*/ 0 w 137705"/>
                <a:gd name="connsiteY3" fmla="*/ 0 h 153391"/>
                <a:gd name="connsiteX4" fmla="*/ 54341 w 137705"/>
                <a:gd name="connsiteY4" fmla="*/ 153391 h 153391"/>
                <a:gd name="connsiteX5" fmla="*/ 82500 w 137705"/>
                <a:gd name="connsiteY5" fmla="*/ 153391 h 153391"/>
                <a:gd name="connsiteX6" fmla="*/ 137706 w 137705"/>
                <a:gd name="connsiteY6" fmla="*/ 0 h 153391"/>
                <a:gd name="connsiteX7" fmla="*/ 107818 w 137705"/>
                <a:gd name="connsiteY7" fmla="*/ 0 h 1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705" h="153391">
                  <a:moveTo>
                    <a:pt x="107818" y="0"/>
                  </a:moveTo>
                  <a:lnTo>
                    <a:pt x="68544" y="108930"/>
                  </a:lnTo>
                  <a:lnTo>
                    <a:pt x="30011" y="0"/>
                  </a:lnTo>
                  <a:lnTo>
                    <a:pt x="0" y="0"/>
                  </a:lnTo>
                  <a:lnTo>
                    <a:pt x="54341" y="153391"/>
                  </a:lnTo>
                  <a:lnTo>
                    <a:pt x="82500" y="153391"/>
                  </a:lnTo>
                  <a:lnTo>
                    <a:pt x="137706" y="0"/>
                  </a:lnTo>
                  <a:lnTo>
                    <a:pt x="107818" y="0"/>
                  </a:lnTo>
                  <a:close/>
                </a:path>
              </a:pathLst>
            </a:custGeom>
            <a:solidFill>
              <a:srgbClr val="DD0029"/>
            </a:solidFill>
            <a:ln w="0" cap="flat">
              <a:noFill/>
              <a:prstDash val="solid"/>
              <a:miter/>
            </a:ln>
          </p:spPr>
          <p:txBody>
            <a:bodyPr rtlCol="0" anchor="ctr"/>
            <a:lstStyle/>
            <a:p>
              <a:endParaRPr lang="en-RO"/>
            </a:p>
          </p:txBody>
        </p:sp>
        <p:sp>
          <p:nvSpPr>
            <p:cNvPr id="244" name="Freeform 243">
              <a:extLst>
                <a:ext uri="{FF2B5EF4-FFF2-40B4-BE49-F238E27FC236}">
                  <a16:creationId xmlns:a16="http://schemas.microsoft.com/office/drawing/2014/main" id="{3F1E1D20-E213-ABD1-901A-9ADF5F795525}"/>
                </a:ext>
              </a:extLst>
            </p:cNvPr>
            <p:cNvSpPr/>
            <p:nvPr/>
          </p:nvSpPr>
          <p:spPr>
            <a:xfrm>
              <a:off x="11643886" y="1823283"/>
              <a:ext cx="32852" cy="145981"/>
            </a:xfrm>
            <a:custGeom>
              <a:avLst/>
              <a:gdLst>
                <a:gd name="connsiteX0" fmla="*/ 3458 w 32852"/>
                <a:gd name="connsiteY0" fmla="*/ 42609 h 145981"/>
                <a:gd name="connsiteX1" fmla="*/ 29394 w 32852"/>
                <a:gd name="connsiteY1" fmla="*/ 42609 h 145981"/>
                <a:gd name="connsiteX2" fmla="*/ 29394 w 32852"/>
                <a:gd name="connsiteY2" fmla="*/ 145981 h 145981"/>
                <a:gd name="connsiteX3" fmla="*/ 3458 w 32852"/>
                <a:gd name="connsiteY3" fmla="*/ 145981 h 145981"/>
                <a:gd name="connsiteX4" fmla="*/ 3458 w 32852"/>
                <a:gd name="connsiteY4" fmla="*/ 42609 h 145981"/>
                <a:gd name="connsiteX5" fmla="*/ 16426 w 32852"/>
                <a:gd name="connsiteY5" fmla="*/ 0 h 145981"/>
                <a:gd name="connsiteX6" fmla="*/ 28036 w 32852"/>
                <a:gd name="connsiteY6" fmla="*/ 4940 h 145981"/>
                <a:gd name="connsiteX7" fmla="*/ 32852 w 32852"/>
                <a:gd name="connsiteY7" fmla="*/ 16920 h 145981"/>
                <a:gd name="connsiteX8" fmla="*/ 28036 w 32852"/>
                <a:gd name="connsiteY8" fmla="*/ 28776 h 145981"/>
                <a:gd name="connsiteX9" fmla="*/ 16550 w 32852"/>
                <a:gd name="connsiteY9" fmla="*/ 33717 h 145981"/>
                <a:gd name="connsiteX10" fmla="*/ 4817 w 32852"/>
                <a:gd name="connsiteY10" fmla="*/ 28776 h 145981"/>
                <a:gd name="connsiteX11" fmla="*/ 0 w 32852"/>
                <a:gd name="connsiteY11" fmla="*/ 16673 h 145981"/>
                <a:gd name="connsiteX12" fmla="*/ 4817 w 32852"/>
                <a:gd name="connsiteY12" fmla="*/ 5064 h 145981"/>
                <a:gd name="connsiteX13" fmla="*/ 16426 w 32852"/>
                <a:gd name="connsiteY13" fmla="*/ 124 h 1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852" h="145981">
                  <a:moveTo>
                    <a:pt x="3458" y="42609"/>
                  </a:moveTo>
                  <a:lnTo>
                    <a:pt x="29394" y="42609"/>
                  </a:lnTo>
                  <a:lnTo>
                    <a:pt x="29394" y="145981"/>
                  </a:lnTo>
                  <a:lnTo>
                    <a:pt x="3458" y="145981"/>
                  </a:lnTo>
                  <a:lnTo>
                    <a:pt x="3458" y="42609"/>
                  </a:lnTo>
                  <a:close/>
                  <a:moveTo>
                    <a:pt x="16426" y="0"/>
                  </a:moveTo>
                  <a:cubicBezTo>
                    <a:pt x="20996" y="0"/>
                    <a:pt x="24824" y="1606"/>
                    <a:pt x="28036" y="4940"/>
                  </a:cubicBezTo>
                  <a:cubicBezTo>
                    <a:pt x="31247" y="8275"/>
                    <a:pt x="32852" y="12227"/>
                    <a:pt x="32852" y="16920"/>
                  </a:cubicBezTo>
                  <a:cubicBezTo>
                    <a:pt x="32852" y="21613"/>
                    <a:pt x="31247" y="25442"/>
                    <a:pt x="28036" y="28776"/>
                  </a:cubicBezTo>
                  <a:cubicBezTo>
                    <a:pt x="24824" y="31988"/>
                    <a:pt x="20996" y="33717"/>
                    <a:pt x="16550" y="33717"/>
                  </a:cubicBezTo>
                  <a:cubicBezTo>
                    <a:pt x="12104" y="33717"/>
                    <a:pt x="8028" y="32111"/>
                    <a:pt x="4817" y="28776"/>
                  </a:cubicBezTo>
                  <a:cubicBezTo>
                    <a:pt x="1606" y="25442"/>
                    <a:pt x="0" y="21366"/>
                    <a:pt x="0" y="16673"/>
                  </a:cubicBezTo>
                  <a:cubicBezTo>
                    <a:pt x="0" y="11980"/>
                    <a:pt x="1606" y="8151"/>
                    <a:pt x="4817" y="5064"/>
                  </a:cubicBezTo>
                  <a:cubicBezTo>
                    <a:pt x="8028" y="1729"/>
                    <a:pt x="11857" y="124"/>
                    <a:pt x="16426" y="124"/>
                  </a:cubicBezTo>
                </a:path>
              </a:pathLst>
            </a:custGeom>
            <a:solidFill>
              <a:srgbClr val="DD0029"/>
            </a:solidFill>
            <a:ln w="0" cap="flat">
              <a:noFill/>
              <a:prstDash val="solid"/>
              <a:miter/>
            </a:ln>
          </p:spPr>
          <p:txBody>
            <a:bodyPr rtlCol="0" anchor="ctr"/>
            <a:lstStyle/>
            <a:p>
              <a:endParaRPr lang="en-RO"/>
            </a:p>
          </p:txBody>
        </p:sp>
        <p:sp>
          <p:nvSpPr>
            <p:cNvPr id="245" name="Freeform 244">
              <a:extLst>
                <a:ext uri="{FF2B5EF4-FFF2-40B4-BE49-F238E27FC236}">
                  <a16:creationId xmlns:a16="http://schemas.microsoft.com/office/drawing/2014/main" id="{DC458B8E-8DC8-C6A0-20D7-3DE5A4DB1855}"/>
                </a:ext>
              </a:extLst>
            </p:cNvPr>
            <p:cNvSpPr/>
            <p:nvPr/>
          </p:nvSpPr>
          <p:spPr>
            <a:xfrm>
              <a:off x="11687731" y="1823283"/>
              <a:ext cx="32851" cy="145981"/>
            </a:xfrm>
            <a:custGeom>
              <a:avLst/>
              <a:gdLst>
                <a:gd name="connsiteX0" fmla="*/ 3458 w 32851"/>
                <a:gd name="connsiteY0" fmla="*/ 42609 h 145981"/>
                <a:gd name="connsiteX1" fmla="*/ 29394 w 32851"/>
                <a:gd name="connsiteY1" fmla="*/ 42609 h 145981"/>
                <a:gd name="connsiteX2" fmla="*/ 29394 w 32851"/>
                <a:gd name="connsiteY2" fmla="*/ 145981 h 145981"/>
                <a:gd name="connsiteX3" fmla="*/ 3458 w 32851"/>
                <a:gd name="connsiteY3" fmla="*/ 145981 h 145981"/>
                <a:gd name="connsiteX4" fmla="*/ 3458 w 32851"/>
                <a:gd name="connsiteY4" fmla="*/ 42609 h 145981"/>
                <a:gd name="connsiteX5" fmla="*/ 16425 w 32851"/>
                <a:gd name="connsiteY5" fmla="*/ 0 h 145981"/>
                <a:gd name="connsiteX6" fmla="*/ 28035 w 32851"/>
                <a:gd name="connsiteY6" fmla="*/ 4940 h 145981"/>
                <a:gd name="connsiteX7" fmla="*/ 32852 w 32851"/>
                <a:gd name="connsiteY7" fmla="*/ 16920 h 145981"/>
                <a:gd name="connsiteX8" fmla="*/ 28035 w 32851"/>
                <a:gd name="connsiteY8" fmla="*/ 28776 h 145981"/>
                <a:gd name="connsiteX9" fmla="*/ 16549 w 32851"/>
                <a:gd name="connsiteY9" fmla="*/ 33717 h 145981"/>
                <a:gd name="connsiteX10" fmla="*/ 4816 w 32851"/>
                <a:gd name="connsiteY10" fmla="*/ 28776 h 145981"/>
                <a:gd name="connsiteX11" fmla="*/ 0 w 32851"/>
                <a:gd name="connsiteY11" fmla="*/ 16673 h 145981"/>
                <a:gd name="connsiteX12" fmla="*/ 4816 w 32851"/>
                <a:gd name="connsiteY12" fmla="*/ 5064 h 145981"/>
                <a:gd name="connsiteX13" fmla="*/ 16425 w 32851"/>
                <a:gd name="connsiteY13" fmla="*/ 124 h 1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851" h="145981">
                  <a:moveTo>
                    <a:pt x="3458" y="42609"/>
                  </a:moveTo>
                  <a:lnTo>
                    <a:pt x="29394" y="42609"/>
                  </a:lnTo>
                  <a:lnTo>
                    <a:pt x="29394" y="145981"/>
                  </a:lnTo>
                  <a:lnTo>
                    <a:pt x="3458" y="145981"/>
                  </a:lnTo>
                  <a:lnTo>
                    <a:pt x="3458" y="42609"/>
                  </a:lnTo>
                  <a:close/>
                  <a:moveTo>
                    <a:pt x="16425" y="0"/>
                  </a:moveTo>
                  <a:cubicBezTo>
                    <a:pt x="20995" y="0"/>
                    <a:pt x="24824" y="1606"/>
                    <a:pt x="28035" y="4940"/>
                  </a:cubicBezTo>
                  <a:cubicBezTo>
                    <a:pt x="31246" y="8275"/>
                    <a:pt x="32852" y="12227"/>
                    <a:pt x="32852" y="16920"/>
                  </a:cubicBezTo>
                  <a:cubicBezTo>
                    <a:pt x="32852" y="21613"/>
                    <a:pt x="31246" y="25442"/>
                    <a:pt x="28035" y="28776"/>
                  </a:cubicBezTo>
                  <a:cubicBezTo>
                    <a:pt x="24824" y="31988"/>
                    <a:pt x="20995" y="33717"/>
                    <a:pt x="16549" y="33717"/>
                  </a:cubicBezTo>
                  <a:cubicBezTo>
                    <a:pt x="12103" y="33717"/>
                    <a:pt x="8027" y="32111"/>
                    <a:pt x="4816" y="28776"/>
                  </a:cubicBezTo>
                  <a:cubicBezTo>
                    <a:pt x="1606" y="25442"/>
                    <a:pt x="0" y="21366"/>
                    <a:pt x="0" y="16673"/>
                  </a:cubicBezTo>
                  <a:cubicBezTo>
                    <a:pt x="0" y="11980"/>
                    <a:pt x="1606" y="8151"/>
                    <a:pt x="4816" y="5064"/>
                  </a:cubicBezTo>
                  <a:cubicBezTo>
                    <a:pt x="8027" y="1729"/>
                    <a:pt x="11979" y="124"/>
                    <a:pt x="16425" y="124"/>
                  </a:cubicBezTo>
                </a:path>
              </a:pathLst>
            </a:custGeom>
            <a:solidFill>
              <a:srgbClr val="DD0029"/>
            </a:solidFill>
            <a:ln w="0" cap="flat">
              <a:noFill/>
              <a:prstDash val="solid"/>
              <a:miter/>
            </a:ln>
          </p:spPr>
          <p:txBody>
            <a:bodyPr rtlCol="0" anchor="ctr"/>
            <a:lstStyle/>
            <a:p>
              <a:endParaRPr lang="en-RO"/>
            </a:p>
          </p:txBody>
        </p:sp>
        <p:sp>
          <p:nvSpPr>
            <p:cNvPr id="246" name="Freeform 245">
              <a:extLst>
                <a:ext uri="{FF2B5EF4-FFF2-40B4-BE49-F238E27FC236}">
                  <a16:creationId xmlns:a16="http://schemas.microsoft.com/office/drawing/2014/main" id="{F4E60CEC-7A83-F9E1-D691-E6E078BFACFA}"/>
                </a:ext>
              </a:extLst>
            </p:cNvPr>
            <p:cNvSpPr/>
            <p:nvPr/>
          </p:nvSpPr>
          <p:spPr>
            <a:xfrm>
              <a:off x="11730216" y="1815873"/>
              <a:ext cx="137829" cy="153391"/>
            </a:xfrm>
            <a:custGeom>
              <a:avLst/>
              <a:gdLst>
                <a:gd name="connsiteX0" fmla="*/ 0 w 137829"/>
                <a:gd name="connsiteY0" fmla="*/ 0 h 153391"/>
                <a:gd name="connsiteX1" fmla="*/ 30011 w 137829"/>
                <a:gd name="connsiteY1" fmla="*/ 0 h 153391"/>
                <a:gd name="connsiteX2" fmla="*/ 68668 w 137829"/>
                <a:gd name="connsiteY2" fmla="*/ 108930 h 153391"/>
                <a:gd name="connsiteX3" fmla="*/ 107818 w 137829"/>
                <a:gd name="connsiteY3" fmla="*/ 0 h 153391"/>
                <a:gd name="connsiteX4" fmla="*/ 137830 w 137829"/>
                <a:gd name="connsiteY4" fmla="*/ 0 h 153391"/>
                <a:gd name="connsiteX5" fmla="*/ 82500 w 137829"/>
                <a:gd name="connsiteY5" fmla="*/ 153391 h 153391"/>
                <a:gd name="connsiteX6" fmla="*/ 54341 w 137829"/>
                <a:gd name="connsiteY6" fmla="*/ 153391 h 153391"/>
                <a:gd name="connsiteX7" fmla="*/ 0 w 137829"/>
                <a:gd name="connsiteY7" fmla="*/ 0 h 1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829" h="153391">
                  <a:moveTo>
                    <a:pt x="0" y="0"/>
                  </a:moveTo>
                  <a:lnTo>
                    <a:pt x="30011" y="0"/>
                  </a:lnTo>
                  <a:lnTo>
                    <a:pt x="68668" y="108930"/>
                  </a:lnTo>
                  <a:lnTo>
                    <a:pt x="107818" y="0"/>
                  </a:lnTo>
                  <a:lnTo>
                    <a:pt x="137830" y="0"/>
                  </a:lnTo>
                  <a:lnTo>
                    <a:pt x="82500" y="153391"/>
                  </a:lnTo>
                  <a:lnTo>
                    <a:pt x="54341" y="153391"/>
                  </a:lnTo>
                  <a:lnTo>
                    <a:pt x="0" y="0"/>
                  </a:lnTo>
                  <a:close/>
                </a:path>
              </a:pathLst>
            </a:custGeom>
            <a:solidFill>
              <a:srgbClr val="DD0029"/>
            </a:solidFill>
            <a:ln w="0" cap="flat">
              <a:noFill/>
              <a:prstDash val="solid"/>
              <a:miter/>
            </a:ln>
          </p:spPr>
          <p:txBody>
            <a:bodyPr rtlCol="0" anchor="ctr"/>
            <a:lstStyle/>
            <a:p>
              <a:endParaRPr lang="en-RO"/>
            </a:p>
          </p:txBody>
        </p:sp>
        <p:sp>
          <p:nvSpPr>
            <p:cNvPr id="247" name="Freeform 246">
              <a:extLst>
                <a:ext uri="{FF2B5EF4-FFF2-40B4-BE49-F238E27FC236}">
                  <a16:creationId xmlns:a16="http://schemas.microsoft.com/office/drawing/2014/main" id="{8F964F4B-2E03-F281-B64C-F2CE5DB3A911}"/>
                </a:ext>
              </a:extLst>
            </p:cNvPr>
            <p:cNvSpPr/>
            <p:nvPr/>
          </p:nvSpPr>
          <p:spPr>
            <a:xfrm>
              <a:off x="11575466" y="1725457"/>
              <a:ext cx="225393" cy="109805"/>
            </a:xfrm>
            <a:custGeom>
              <a:avLst/>
              <a:gdLst>
                <a:gd name="connsiteX0" fmla="*/ 151539 w 225393"/>
                <a:gd name="connsiteY0" fmla="*/ 7175 h 109805"/>
                <a:gd name="connsiteX1" fmla="*/ 225394 w 225393"/>
                <a:gd name="connsiteY1" fmla="*/ 109806 h 109805"/>
                <a:gd name="connsiteX2" fmla="*/ 208227 w 225393"/>
                <a:gd name="connsiteY2" fmla="*/ 109806 h 109805"/>
                <a:gd name="connsiteX3" fmla="*/ 146846 w 225393"/>
                <a:gd name="connsiteY3" fmla="*/ 17178 h 109805"/>
                <a:gd name="connsiteX4" fmla="*/ 2347 w 225393"/>
                <a:gd name="connsiteY4" fmla="*/ 109559 h 109805"/>
                <a:gd name="connsiteX5" fmla="*/ 0 w 225393"/>
                <a:gd name="connsiteY5" fmla="*/ 109559 h 109805"/>
                <a:gd name="connsiteX6" fmla="*/ 151415 w 225393"/>
                <a:gd name="connsiteY6" fmla="*/ 7175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393" h="109805">
                  <a:moveTo>
                    <a:pt x="151539" y="7175"/>
                  </a:moveTo>
                  <a:cubicBezTo>
                    <a:pt x="185996" y="20266"/>
                    <a:pt x="223418" y="51883"/>
                    <a:pt x="225394" y="109806"/>
                  </a:cubicBezTo>
                  <a:lnTo>
                    <a:pt x="208227" y="109806"/>
                  </a:lnTo>
                  <a:cubicBezTo>
                    <a:pt x="206127" y="64357"/>
                    <a:pt x="179327" y="31628"/>
                    <a:pt x="146846" y="17178"/>
                  </a:cubicBezTo>
                  <a:cubicBezTo>
                    <a:pt x="90528" y="-7646"/>
                    <a:pt x="5805" y="22612"/>
                    <a:pt x="2347" y="109559"/>
                  </a:cubicBezTo>
                  <a:lnTo>
                    <a:pt x="0" y="109559"/>
                  </a:lnTo>
                  <a:cubicBezTo>
                    <a:pt x="2223" y="22242"/>
                    <a:pt x="86205" y="-17403"/>
                    <a:pt x="151415" y="7175"/>
                  </a:cubicBezTo>
                </a:path>
              </a:pathLst>
            </a:custGeom>
            <a:solidFill>
              <a:srgbClr val="DD0029"/>
            </a:solidFill>
            <a:ln w="0" cap="flat">
              <a:noFill/>
              <a:prstDash val="solid"/>
              <a:miter/>
            </a:ln>
          </p:spPr>
          <p:txBody>
            <a:bodyPr rtlCol="0" anchor="ctr"/>
            <a:lstStyle/>
            <a:p>
              <a:endParaRPr lang="en-RO"/>
            </a:p>
          </p:txBody>
        </p:sp>
        <p:sp>
          <p:nvSpPr>
            <p:cNvPr id="248" name="Freeform 247">
              <a:extLst>
                <a:ext uri="{FF2B5EF4-FFF2-40B4-BE49-F238E27FC236}">
                  <a16:creationId xmlns:a16="http://schemas.microsoft.com/office/drawing/2014/main" id="{389F06B8-4AB6-EE14-DB1F-9AE8CCFC8746}"/>
                </a:ext>
              </a:extLst>
            </p:cNvPr>
            <p:cNvSpPr/>
            <p:nvPr/>
          </p:nvSpPr>
          <p:spPr>
            <a:xfrm>
              <a:off x="11505439" y="1984579"/>
              <a:ext cx="31369" cy="43720"/>
            </a:xfrm>
            <a:custGeom>
              <a:avLst/>
              <a:gdLst>
                <a:gd name="connsiteX0" fmla="*/ 0 w 31369"/>
                <a:gd name="connsiteY0" fmla="*/ 0 h 43720"/>
                <a:gd name="connsiteX1" fmla="*/ 8398 w 31369"/>
                <a:gd name="connsiteY1" fmla="*/ 0 h 43720"/>
                <a:gd name="connsiteX2" fmla="*/ 8398 w 31369"/>
                <a:gd name="connsiteY2" fmla="*/ 16426 h 43720"/>
                <a:gd name="connsiteX3" fmla="*/ 22971 w 31369"/>
                <a:gd name="connsiteY3" fmla="*/ 16426 h 43720"/>
                <a:gd name="connsiteX4" fmla="*/ 22971 w 31369"/>
                <a:gd name="connsiteY4" fmla="*/ 0 h 43720"/>
                <a:gd name="connsiteX5" fmla="*/ 31370 w 31369"/>
                <a:gd name="connsiteY5" fmla="*/ 0 h 43720"/>
                <a:gd name="connsiteX6" fmla="*/ 31370 w 31369"/>
                <a:gd name="connsiteY6" fmla="*/ 43720 h 43720"/>
                <a:gd name="connsiteX7" fmla="*/ 22971 w 31369"/>
                <a:gd name="connsiteY7" fmla="*/ 43720 h 43720"/>
                <a:gd name="connsiteX8" fmla="*/ 22971 w 31369"/>
                <a:gd name="connsiteY8" fmla="*/ 24577 h 43720"/>
                <a:gd name="connsiteX9" fmla="*/ 8398 w 31369"/>
                <a:gd name="connsiteY9" fmla="*/ 24577 h 43720"/>
                <a:gd name="connsiteX10" fmla="*/ 8398 w 31369"/>
                <a:gd name="connsiteY10" fmla="*/ 43720 h 43720"/>
                <a:gd name="connsiteX11" fmla="*/ 0 w 31369"/>
                <a:gd name="connsiteY11" fmla="*/ 43720 h 43720"/>
                <a:gd name="connsiteX12" fmla="*/ 0 w 31369"/>
                <a:gd name="connsiteY12" fmla="*/ 0 h 4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369" h="43720">
                  <a:moveTo>
                    <a:pt x="0" y="0"/>
                  </a:moveTo>
                  <a:lnTo>
                    <a:pt x="8398" y="0"/>
                  </a:lnTo>
                  <a:lnTo>
                    <a:pt x="8398" y="16426"/>
                  </a:lnTo>
                  <a:lnTo>
                    <a:pt x="22971" y="16426"/>
                  </a:lnTo>
                  <a:lnTo>
                    <a:pt x="22971" y="0"/>
                  </a:lnTo>
                  <a:lnTo>
                    <a:pt x="31370" y="0"/>
                  </a:lnTo>
                  <a:lnTo>
                    <a:pt x="31370" y="43720"/>
                  </a:lnTo>
                  <a:lnTo>
                    <a:pt x="22971" y="43720"/>
                  </a:lnTo>
                  <a:lnTo>
                    <a:pt x="22971" y="24577"/>
                  </a:lnTo>
                  <a:lnTo>
                    <a:pt x="8398" y="24577"/>
                  </a:lnTo>
                  <a:lnTo>
                    <a:pt x="8398" y="43720"/>
                  </a:lnTo>
                  <a:lnTo>
                    <a:pt x="0" y="43720"/>
                  </a:lnTo>
                  <a:lnTo>
                    <a:pt x="0" y="0"/>
                  </a:lnTo>
                  <a:close/>
                </a:path>
              </a:pathLst>
            </a:custGeom>
            <a:solidFill>
              <a:srgbClr val="DD0029"/>
            </a:solidFill>
            <a:ln w="0" cap="flat">
              <a:noFill/>
              <a:prstDash val="solid"/>
              <a:miter/>
            </a:ln>
          </p:spPr>
          <p:txBody>
            <a:bodyPr rtlCol="0" anchor="ctr"/>
            <a:lstStyle/>
            <a:p>
              <a:endParaRPr lang="en-RO"/>
            </a:p>
          </p:txBody>
        </p:sp>
        <p:sp>
          <p:nvSpPr>
            <p:cNvPr id="249" name="Freeform 248">
              <a:extLst>
                <a:ext uri="{FF2B5EF4-FFF2-40B4-BE49-F238E27FC236}">
                  <a16:creationId xmlns:a16="http://schemas.microsoft.com/office/drawing/2014/main" id="{865343C8-20CC-2C2E-7DA2-46B30ED77B43}"/>
                </a:ext>
              </a:extLst>
            </p:cNvPr>
            <p:cNvSpPr/>
            <p:nvPr/>
          </p:nvSpPr>
          <p:spPr>
            <a:xfrm>
              <a:off x="11546195" y="1995200"/>
              <a:ext cx="34087" cy="34086"/>
            </a:xfrm>
            <a:custGeom>
              <a:avLst/>
              <a:gdLst>
                <a:gd name="connsiteX0" fmla="*/ 25935 w 34087"/>
                <a:gd name="connsiteY0" fmla="*/ 12968 h 34086"/>
                <a:gd name="connsiteX1" fmla="*/ 22725 w 34087"/>
                <a:gd name="connsiteY1" fmla="*/ 8645 h 34086"/>
                <a:gd name="connsiteX2" fmla="*/ 17167 w 34087"/>
                <a:gd name="connsiteY2" fmla="*/ 7040 h 34086"/>
                <a:gd name="connsiteX3" fmla="*/ 11238 w 34087"/>
                <a:gd name="connsiteY3" fmla="*/ 8892 h 34086"/>
                <a:gd name="connsiteX4" fmla="*/ 8275 w 34087"/>
                <a:gd name="connsiteY4" fmla="*/ 13091 h 34086"/>
                <a:gd name="connsiteX5" fmla="*/ 25935 w 34087"/>
                <a:gd name="connsiteY5" fmla="*/ 13091 h 34086"/>
                <a:gd name="connsiteX6" fmla="*/ 33963 w 34087"/>
                <a:gd name="connsiteY6" fmla="*/ 19267 h 34086"/>
                <a:gd name="connsiteX7" fmla="*/ 7904 w 34087"/>
                <a:gd name="connsiteY7" fmla="*/ 19267 h 34086"/>
                <a:gd name="connsiteX8" fmla="*/ 10868 w 34087"/>
                <a:gd name="connsiteY8" fmla="*/ 24824 h 34086"/>
                <a:gd name="connsiteX9" fmla="*/ 17167 w 34087"/>
                <a:gd name="connsiteY9" fmla="*/ 26924 h 34086"/>
                <a:gd name="connsiteX10" fmla="*/ 24948 w 34087"/>
                <a:gd name="connsiteY10" fmla="*/ 23713 h 34086"/>
                <a:gd name="connsiteX11" fmla="*/ 31864 w 34087"/>
                <a:gd name="connsiteY11" fmla="*/ 26924 h 34086"/>
                <a:gd name="connsiteX12" fmla="*/ 25813 w 34087"/>
                <a:gd name="connsiteY12" fmla="*/ 32358 h 34086"/>
                <a:gd name="connsiteX13" fmla="*/ 17291 w 34087"/>
                <a:gd name="connsiteY13" fmla="*/ 34087 h 34086"/>
                <a:gd name="connsiteX14" fmla="*/ 4817 w 34087"/>
                <a:gd name="connsiteY14" fmla="*/ 29270 h 34086"/>
                <a:gd name="connsiteX15" fmla="*/ 0 w 34087"/>
                <a:gd name="connsiteY15" fmla="*/ 17167 h 34086"/>
                <a:gd name="connsiteX16" fmla="*/ 4817 w 34087"/>
                <a:gd name="connsiteY16" fmla="*/ 4940 h 34086"/>
                <a:gd name="connsiteX17" fmla="*/ 16796 w 34087"/>
                <a:gd name="connsiteY17" fmla="*/ 0 h 34086"/>
                <a:gd name="connsiteX18" fmla="*/ 29270 w 34087"/>
                <a:gd name="connsiteY18" fmla="*/ 4817 h 34086"/>
                <a:gd name="connsiteX19" fmla="*/ 34087 w 34087"/>
                <a:gd name="connsiteY19" fmla="*/ 17661 h 34086"/>
                <a:gd name="connsiteX20" fmla="*/ 34087 w 34087"/>
                <a:gd name="connsiteY20" fmla="*/ 19143 h 3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087" h="34086">
                  <a:moveTo>
                    <a:pt x="25935" y="12968"/>
                  </a:moveTo>
                  <a:cubicBezTo>
                    <a:pt x="25442" y="11115"/>
                    <a:pt x="24331" y="9757"/>
                    <a:pt x="22725" y="8645"/>
                  </a:cubicBezTo>
                  <a:cubicBezTo>
                    <a:pt x="21119" y="7534"/>
                    <a:pt x="19267" y="7040"/>
                    <a:pt x="17167" y="7040"/>
                  </a:cubicBezTo>
                  <a:cubicBezTo>
                    <a:pt x="14821" y="7040"/>
                    <a:pt x="12844" y="7657"/>
                    <a:pt x="11238" y="8892"/>
                  </a:cubicBezTo>
                  <a:cubicBezTo>
                    <a:pt x="10127" y="9633"/>
                    <a:pt x="9139" y="11115"/>
                    <a:pt x="8275" y="13091"/>
                  </a:cubicBezTo>
                  <a:lnTo>
                    <a:pt x="25935" y="13091"/>
                  </a:lnTo>
                  <a:close/>
                  <a:moveTo>
                    <a:pt x="33963" y="19267"/>
                  </a:moveTo>
                  <a:lnTo>
                    <a:pt x="7904" y="19267"/>
                  </a:lnTo>
                  <a:cubicBezTo>
                    <a:pt x="8275" y="21613"/>
                    <a:pt x="9263" y="23466"/>
                    <a:pt x="10868" y="24824"/>
                  </a:cubicBezTo>
                  <a:cubicBezTo>
                    <a:pt x="12474" y="26183"/>
                    <a:pt x="14573" y="26924"/>
                    <a:pt x="17167" y="26924"/>
                  </a:cubicBezTo>
                  <a:cubicBezTo>
                    <a:pt x="20255" y="26924"/>
                    <a:pt x="22848" y="25812"/>
                    <a:pt x="24948" y="23713"/>
                  </a:cubicBezTo>
                  <a:lnTo>
                    <a:pt x="31864" y="26924"/>
                  </a:lnTo>
                  <a:cubicBezTo>
                    <a:pt x="30135" y="29394"/>
                    <a:pt x="28159" y="31123"/>
                    <a:pt x="25813" y="32358"/>
                  </a:cubicBezTo>
                  <a:cubicBezTo>
                    <a:pt x="23466" y="33469"/>
                    <a:pt x="20625" y="34087"/>
                    <a:pt x="17291" y="34087"/>
                  </a:cubicBezTo>
                  <a:cubicBezTo>
                    <a:pt x="12227" y="34087"/>
                    <a:pt x="8151" y="32481"/>
                    <a:pt x="4817" y="29270"/>
                  </a:cubicBezTo>
                  <a:cubicBezTo>
                    <a:pt x="1606" y="26059"/>
                    <a:pt x="0" y="22107"/>
                    <a:pt x="0" y="17167"/>
                  </a:cubicBezTo>
                  <a:cubicBezTo>
                    <a:pt x="0" y="12227"/>
                    <a:pt x="1606" y="8151"/>
                    <a:pt x="4817" y="4940"/>
                  </a:cubicBezTo>
                  <a:cubicBezTo>
                    <a:pt x="8028" y="1729"/>
                    <a:pt x="11980" y="0"/>
                    <a:pt x="16796" y="0"/>
                  </a:cubicBezTo>
                  <a:cubicBezTo>
                    <a:pt x="21860" y="0"/>
                    <a:pt x="26059" y="1605"/>
                    <a:pt x="29270" y="4817"/>
                  </a:cubicBezTo>
                  <a:cubicBezTo>
                    <a:pt x="32481" y="8028"/>
                    <a:pt x="34087" y="12350"/>
                    <a:pt x="34087" y="17661"/>
                  </a:cubicBezTo>
                  <a:lnTo>
                    <a:pt x="34087" y="19143"/>
                  </a:lnTo>
                  <a:close/>
                </a:path>
              </a:pathLst>
            </a:custGeom>
            <a:solidFill>
              <a:srgbClr val="DD0029"/>
            </a:solidFill>
            <a:ln w="0" cap="flat">
              <a:noFill/>
              <a:prstDash val="solid"/>
              <a:miter/>
            </a:ln>
          </p:spPr>
          <p:txBody>
            <a:bodyPr rtlCol="0" anchor="ctr"/>
            <a:lstStyle/>
            <a:p>
              <a:endParaRPr lang="en-RO"/>
            </a:p>
          </p:txBody>
        </p:sp>
        <p:sp>
          <p:nvSpPr>
            <p:cNvPr id="250" name="Freeform 249">
              <a:extLst>
                <a:ext uri="{FF2B5EF4-FFF2-40B4-BE49-F238E27FC236}">
                  <a16:creationId xmlns:a16="http://schemas.microsoft.com/office/drawing/2014/main" id="{AA687921-E300-FA6C-1EDD-0A40711717AE}"/>
                </a:ext>
              </a:extLst>
            </p:cNvPr>
            <p:cNvSpPr/>
            <p:nvPr/>
          </p:nvSpPr>
          <p:spPr>
            <a:xfrm>
              <a:off x="11588557" y="1995077"/>
              <a:ext cx="33469" cy="33963"/>
            </a:xfrm>
            <a:custGeom>
              <a:avLst/>
              <a:gdLst>
                <a:gd name="connsiteX0" fmla="*/ 16920 w 33469"/>
                <a:gd name="connsiteY0" fmla="*/ 7534 h 33963"/>
                <a:gd name="connsiteX1" fmla="*/ 10621 w 33469"/>
                <a:gd name="connsiteY1" fmla="*/ 10251 h 33963"/>
                <a:gd name="connsiteX2" fmla="*/ 8152 w 33469"/>
                <a:gd name="connsiteY2" fmla="*/ 17167 h 33963"/>
                <a:gd name="connsiteX3" fmla="*/ 10745 w 33469"/>
                <a:gd name="connsiteY3" fmla="*/ 24083 h 33963"/>
                <a:gd name="connsiteX4" fmla="*/ 17044 w 33469"/>
                <a:gd name="connsiteY4" fmla="*/ 26800 h 33963"/>
                <a:gd name="connsiteX5" fmla="*/ 23342 w 33469"/>
                <a:gd name="connsiteY5" fmla="*/ 24083 h 33963"/>
                <a:gd name="connsiteX6" fmla="*/ 25813 w 33469"/>
                <a:gd name="connsiteY6" fmla="*/ 17044 h 33963"/>
                <a:gd name="connsiteX7" fmla="*/ 23342 w 33469"/>
                <a:gd name="connsiteY7" fmla="*/ 10127 h 33963"/>
                <a:gd name="connsiteX8" fmla="*/ 16920 w 33469"/>
                <a:gd name="connsiteY8" fmla="*/ 7410 h 33963"/>
                <a:gd name="connsiteX9" fmla="*/ 25442 w 33469"/>
                <a:gd name="connsiteY9" fmla="*/ 865 h 33963"/>
                <a:gd name="connsiteX10" fmla="*/ 33470 w 33469"/>
                <a:gd name="connsiteY10" fmla="*/ 865 h 33963"/>
                <a:gd name="connsiteX11" fmla="*/ 33470 w 33469"/>
                <a:gd name="connsiteY11" fmla="*/ 33099 h 33963"/>
                <a:gd name="connsiteX12" fmla="*/ 25442 w 33469"/>
                <a:gd name="connsiteY12" fmla="*/ 33099 h 33963"/>
                <a:gd name="connsiteX13" fmla="*/ 25442 w 33469"/>
                <a:gd name="connsiteY13" fmla="*/ 29764 h 33963"/>
                <a:gd name="connsiteX14" fmla="*/ 20625 w 33469"/>
                <a:gd name="connsiteY14" fmla="*/ 32975 h 33963"/>
                <a:gd name="connsiteX15" fmla="*/ 15438 w 33469"/>
                <a:gd name="connsiteY15" fmla="*/ 33963 h 33963"/>
                <a:gd name="connsiteX16" fmla="*/ 4570 w 33469"/>
                <a:gd name="connsiteY16" fmla="*/ 29147 h 33963"/>
                <a:gd name="connsiteX17" fmla="*/ 0 w 33469"/>
                <a:gd name="connsiteY17" fmla="*/ 17044 h 33963"/>
                <a:gd name="connsiteX18" fmla="*/ 4323 w 33469"/>
                <a:gd name="connsiteY18" fmla="*/ 4817 h 33963"/>
                <a:gd name="connsiteX19" fmla="*/ 15068 w 33469"/>
                <a:gd name="connsiteY19" fmla="*/ 0 h 33963"/>
                <a:gd name="connsiteX20" fmla="*/ 20502 w 33469"/>
                <a:gd name="connsiteY20" fmla="*/ 1111 h 33963"/>
                <a:gd name="connsiteX21" fmla="*/ 25195 w 33469"/>
                <a:gd name="connsiteY21" fmla="*/ 4323 h 33963"/>
                <a:gd name="connsiteX22" fmla="*/ 25195 w 33469"/>
                <a:gd name="connsiteY22" fmla="*/ 865 h 33963"/>
                <a:gd name="connsiteX23" fmla="*/ 25195 w 33469"/>
                <a:gd name="connsiteY23" fmla="*/ 865 h 33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469" h="33963">
                  <a:moveTo>
                    <a:pt x="16920" y="7534"/>
                  </a:moveTo>
                  <a:cubicBezTo>
                    <a:pt x="14450" y="7534"/>
                    <a:pt x="12350" y="8398"/>
                    <a:pt x="10621" y="10251"/>
                  </a:cubicBezTo>
                  <a:cubicBezTo>
                    <a:pt x="9016" y="11980"/>
                    <a:pt x="8152" y="14326"/>
                    <a:pt x="8152" y="17167"/>
                  </a:cubicBezTo>
                  <a:cubicBezTo>
                    <a:pt x="8152" y="20008"/>
                    <a:pt x="9016" y="22231"/>
                    <a:pt x="10745" y="24083"/>
                  </a:cubicBezTo>
                  <a:cubicBezTo>
                    <a:pt x="12350" y="25936"/>
                    <a:pt x="14450" y="26800"/>
                    <a:pt x="17044" y="26800"/>
                  </a:cubicBezTo>
                  <a:cubicBezTo>
                    <a:pt x="19637" y="26800"/>
                    <a:pt x="21737" y="25936"/>
                    <a:pt x="23342" y="24083"/>
                  </a:cubicBezTo>
                  <a:cubicBezTo>
                    <a:pt x="24948" y="22354"/>
                    <a:pt x="25813" y="20008"/>
                    <a:pt x="25813" y="17044"/>
                  </a:cubicBezTo>
                  <a:cubicBezTo>
                    <a:pt x="25813" y="14079"/>
                    <a:pt x="24948" y="11980"/>
                    <a:pt x="23342" y="10127"/>
                  </a:cubicBezTo>
                  <a:cubicBezTo>
                    <a:pt x="21737" y="8275"/>
                    <a:pt x="19637" y="7410"/>
                    <a:pt x="16920" y="7410"/>
                  </a:cubicBezTo>
                  <a:moveTo>
                    <a:pt x="25442" y="865"/>
                  </a:moveTo>
                  <a:lnTo>
                    <a:pt x="33470" y="865"/>
                  </a:lnTo>
                  <a:lnTo>
                    <a:pt x="33470" y="33099"/>
                  </a:lnTo>
                  <a:lnTo>
                    <a:pt x="25442" y="33099"/>
                  </a:lnTo>
                  <a:lnTo>
                    <a:pt x="25442" y="29764"/>
                  </a:lnTo>
                  <a:cubicBezTo>
                    <a:pt x="23836" y="31246"/>
                    <a:pt x="22230" y="32358"/>
                    <a:pt x="20625" y="32975"/>
                  </a:cubicBezTo>
                  <a:cubicBezTo>
                    <a:pt x="19020" y="33593"/>
                    <a:pt x="17291" y="33963"/>
                    <a:pt x="15438" y="33963"/>
                  </a:cubicBezTo>
                  <a:cubicBezTo>
                    <a:pt x="11239" y="33963"/>
                    <a:pt x="7657" y="32358"/>
                    <a:pt x="4570" y="29147"/>
                  </a:cubicBezTo>
                  <a:cubicBezTo>
                    <a:pt x="1482" y="25936"/>
                    <a:pt x="0" y="21860"/>
                    <a:pt x="0" y="17044"/>
                  </a:cubicBezTo>
                  <a:cubicBezTo>
                    <a:pt x="0" y="12227"/>
                    <a:pt x="1482" y="7904"/>
                    <a:pt x="4323" y="4817"/>
                  </a:cubicBezTo>
                  <a:cubicBezTo>
                    <a:pt x="7287" y="1606"/>
                    <a:pt x="10868" y="0"/>
                    <a:pt x="15068" y="0"/>
                  </a:cubicBezTo>
                  <a:cubicBezTo>
                    <a:pt x="16920" y="0"/>
                    <a:pt x="18773" y="370"/>
                    <a:pt x="20502" y="1111"/>
                  </a:cubicBezTo>
                  <a:cubicBezTo>
                    <a:pt x="22230" y="1853"/>
                    <a:pt x="23712" y="2964"/>
                    <a:pt x="25195" y="4323"/>
                  </a:cubicBezTo>
                  <a:lnTo>
                    <a:pt x="25195" y="865"/>
                  </a:lnTo>
                  <a:lnTo>
                    <a:pt x="25195" y="865"/>
                  </a:lnTo>
                  <a:close/>
                </a:path>
              </a:pathLst>
            </a:custGeom>
            <a:solidFill>
              <a:srgbClr val="DD0029"/>
            </a:solidFill>
            <a:ln w="0" cap="flat">
              <a:noFill/>
              <a:prstDash val="solid"/>
              <a:miter/>
            </a:ln>
          </p:spPr>
          <p:txBody>
            <a:bodyPr rtlCol="0" anchor="ctr"/>
            <a:lstStyle/>
            <a:p>
              <a:endParaRPr lang="en-RO"/>
            </a:p>
          </p:txBody>
        </p:sp>
        <p:sp>
          <p:nvSpPr>
            <p:cNvPr id="251" name="Freeform 250">
              <a:extLst>
                <a:ext uri="{FF2B5EF4-FFF2-40B4-BE49-F238E27FC236}">
                  <a16:creationId xmlns:a16="http://schemas.microsoft.com/office/drawing/2014/main" id="{19E8F8C9-4DBB-F91A-61F6-5C366C260946}"/>
                </a:ext>
              </a:extLst>
            </p:cNvPr>
            <p:cNvSpPr/>
            <p:nvPr/>
          </p:nvSpPr>
          <p:spPr>
            <a:xfrm>
              <a:off x="11633512" y="1983467"/>
              <a:ext cx="8151" cy="44831"/>
            </a:xfrm>
            <a:custGeom>
              <a:avLst/>
              <a:gdLst>
                <a:gd name="connsiteX0" fmla="*/ 0 w 8151"/>
                <a:gd name="connsiteY0" fmla="*/ 0 h 44831"/>
                <a:gd name="connsiteX1" fmla="*/ 8151 w 8151"/>
                <a:gd name="connsiteY1" fmla="*/ 0 h 44831"/>
                <a:gd name="connsiteX2" fmla="*/ 8151 w 8151"/>
                <a:gd name="connsiteY2" fmla="*/ 44832 h 44831"/>
                <a:gd name="connsiteX3" fmla="*/ 0 w 8151"/>
                <a:gd name="connsiteY3" fmla="*/ 44832 h 44831"/>
              </a:gdLst>
              <a:ahLst/>
              <a:cxnLst>
                <a:cxn ang="0">
                  <a:pos x="connsiteX0" y="connsiteY0"/>
                </a:cxn>
                <a:cxn ang="0">
                  <a:pos x="connsiteX1" y="connsiteY1"/>
                </a:cxn>
                <a:cxn ang="0">
                  <a:pos x="connsiteX2" y="connsiteY2"/>
                </a:cxn>
                <a:cxn ang="0">
                  <a:pos x="connsiteX3" y="connsiteY3"/>
                </a:cxn>
              </a:cxnLst>
              <a:rect l="l" t="t" r="r" b="b"/>
              <a:pathLst>
                <a:path w="8151" h="44831">
                  <a:moveTo>
                    <a:pt x="0" y="0"/>
                  </a:moveTo>
                  <a:lnTo>
                    <a:pt x="8151" y="0"/>
                  </a:lnTo>
                  <a:lnTo>
                    <a:pt x="8151" y="44832"/>
                  </a:lnTo>
                  <a:lnTo>
                    <a:pt x="0" y="44832"/>
                  </a:lnTo>
                  <a:close/>
                </a:path>
              </a:pathLst>
            </a:custGeom>
            <a:solidFill>
              <a:srgbClr val="DD0029"/>
            </a:solidFill>
            <a:ln w="0" cap="flat">
              <a:noFill/>
              <a:prstDash val="solid"/>
              <a:miter/>
            </a:ln>
          </p:spPr>
          <p:txBody>
            <a:bodyPr rtlCol="0" anchor="ctr"/>
            <a:lstStyle/>
            <a:p>
              <a:endParaRPr lang="en-RO"/>
            </a:p>
          </p:txBody>
        </p:sp>
        <p:sp>
          <p:nvSpPr>
            <p:cNvPr id="252" name="Freeform 251">
              <a:extLst>
                <a:ext uri="{FF2B5EF4-FFF2-40B4-BE49-F238E27FC236}">
                  <a16:creationId xmlns:a16="http://schemas.microsoft.com/office/drawing/2014/main" id="{75F2DBFB-D718-3441-E1B3-E306984DB69F}"/>
                </a:ext>
              </a:extLst>
            </p:cNvPr>
            <p:cNvSpPr/>
            <p:nvPr/>
          </p:nvSpPr>
          <p:spPr>
            <a:xfrm>
              <a:off x="11652779" y="1984085"/>
              <a:ext cx="17043" cy="44214"/>
            </a:xfrm>
            <a:custGeom>
              <a:avLst/>
              <a:gdLst>
                <a:gd name="connsiteX0" fmla="*/ 4076 w 17043"/>
                <a:gd name="connsiteY0" fmla="*/ 0 h 44214"/>
                <a:gd name="connsiteX1" fmla="*/ 12227 w 17043"/>
                <a:gd name="connsiteY1" fmla="*/ 0 h 44214"/>
                <a:gd name="connsiteX2" fmla="*/ 12227 w 17043"/>
                <a:gd name="connsiteY2" fmla="*/ 11856 h 44214"/>
                <a:gd name="connsiteX3" fmla="*/ 17044 w 17043"/>
                <a:gd name="connsiteY3" fmla="*/ 11856 h 44214"/>
                <a:gd name="connsiteX4" fmla="*/ 17044 w 17043"/>
                <a:gd name="connsiteY4" fmla="*/ 18896 h 44214"/>
                <a:gd name="connsiteX5" fmla="*/ 12227 w 17043"/>
                <a:gd name="connsiteY5" fmla="*/ 18896 h 44214"/>
                <a:gd name="connsiteX6" fmla="*/ 12227 w 17043"/>
                <a:gd name="connsiteY6" fmla="*/ 44214 h 44214"/>
                <a:gd name="connsiteX7" fmla="*/ 4076 w 17043"/>
                <a:gd name="connsiteY7" fmla="*/ 44214 h 44214"/>
                <a:gd name="connsiteX8" fmla="*/ 4076 w 17043"/>
                <a:gd name="connsiteY8" fmla="*/ 18896 h 44214"/>
                <a:gd name="connsiteX9" fmla="*/ 0 w 17043"/>
                <a:gd name="connsiteY9" fmla="*/ 18896 h 44214"/>
                <a:gd name="connsiteX10" fmla="*/ 0 w 17043"/>
                <a:gd name="connsiteY10" fmla="*/ 11856 h 44214"/>
                <a:gd name="connsiteX11" fmla="*/ 4076 w 17043"/>
                <a:gd name="connsiteY11" fmla="*/ 11856 h 44214"/>
                <a:gd name="connsiteX12" fmla="*/ 4076 w 17043"/>
                <a:gd name="connsiteY12" fmla="*/ 0 h 4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043" h="44214">
                  <a:moveTo>
                    <a:pt x="4076" y="0"/>
                  </a:moveTo>
                  <a:lnTo>
                    <a:pt x="12227" y="0"/>
                  </a:lnTo>
                  <a:lnTo>
                    <a:pt x="12227" y="11856"/>
                  </a:lnTo>
                  <a:lnTo>
                    <a:pt x="17044" y="11856"/>
                  </a:lnTo>
                  <a:lnTo>
                    <a:pt x="17044" y="18896"/>
                  </a:lnTo>
                  <a:lnTo>
                    <a:pt x="12227" y="18896"/>
                  </a:lnTo>
                  <a:lnTo>
                    <a:pt x="12227" y="44214"/>
                  </a:lnTo>
                  <a:lnTo>
                    <a:pt x="4076" y="44214"/>
                  </a:lnTo>
                  <a:lnTo>
                    <a:pt x="4076" y="18896"/>
                  </a:lnTo>
                  <a:lnTo>
                    <a:pt x="0" y="18896"/>
                  </a:lnTo>
                  <a:lnTo>
                    <a:pt x="0" y="11856"/>
                  </a:lnTo>
                  <a:lnTo>
                    <a:pt x="4076" y="11856"/>
                  </a:lnTo>
                  <a:lnTo>
                    <a:pt x="4076" y="0"/>
                  </a:lnTo>
                  <a:close/>
                </a:path>
              </a:pathLst>
            </a:custGeom>
            <a:solidFill>
              <a:srgbClr val="DD0029"/>
            </a:solidFill>
            <a:ln w="0" cap="flat">
              <a:noFill/>
              <a:prstDash val="solid"/>
              <a:miter/>
            </a:ln>
          </p:spPr>
          <p:txBody>
            <a:bodyPr rtlCol="0" anchor="ctr"/>
            <a:lstStyle/>
            <a:p>
              <a:endParaRPr lang="en-RO"/>
            </a:p>
          </p:txBody>
        </p:sp>
        <p:sp>
          <p:nvSpPr>
            <p:cNvPr id="253" name="Freeform 252">
              <a:extLst>
                <a:ext uri="{FF2B5EF4-FFF2-40B4-BE49-F238E27FC236}">
                  <a16:creationId xmlns:a16="http://schemas.microsoft.com/office/drawing/2014/main" id="{B8291B7D-1C92-381B-0D55-DD716D02BD72}"/>
                </a:ext>
              </a:extLst>
            </p:cNvPr>
            <p:cNvSpPr/>
            <p:nvPr/>
          </p:nvSpPr>
          <p:spPr>
            <a:xfrm>
              <a:off x="11680691" y="1983467"/>
              <a:ext cx="28529" cy="44831"/>
            </a:xfrm>
            <a:custGeom>
              <a:avLst/>
              <a:gdLst>
                <a:gd name="connsiteX0" fmla="*/ 0 w 28529"/>
                <a:gd name="connsiteY0" fmla="*/ 0 h 44831"/>
                <a:gd name="connsiteX1" fmla="*/ 8027 w 28529"/>
                <a:gd name="connsiteY1" fmla="*/ 0 h 44831"/>
                <a:gd name="connsiteX2" fmla="*/ 8027 w 28529"/>
                <a:gd name="connsiteY2" fmla="*/ 15685 h 44831"/>
                <a:gd name="connsiteX3" fmla="*/ 12844 w 28529"/>
                <a:gd name="connsiteY3" fmla="*/ 12597 h 44831"/>
                <a:gd name="connsiteX4" fmla="*/ 17661 w 28529"/>
                <a:gd name="connsiteY4" fmla="*/ 11609 h 44831"/>
                <a:gd name="connsiteX5" fmla="*/ 25689 w 28529"/>
                <a:gd name="connsiteY5" fmla="*/ 14944 h 44831"/>
                <a:gd name="connsiteX6" fmla="*/ 28529 w 28529"/>
                <a:gd name="connsiteY6" fmla="*/ 23466 h 44831"/>
                <a:gd name="connsiteX7" fmla="*/ 28529 w 28529"/>
                <a:gd name="connsiteY7" fmla="*/ 44832 h 44831"/>
                <a:gd name="connsiteX8" fmla="*/ 20625 w 28529"/>
                <a:gd name="connsiteY8" fmla="*/ 44832 h 44831"/>
                <a:gd name="connsiteX9" fmla="*/ 20625 w 28529"/>
                <a:gd name="connsiteY9" fmla="*/ 30629 h 44831"/>
                <a:gd name="connsiteX10" fmla="*/ 20131 w 28529"/>
                <a:gd name="connsiteY10" fmla="*/ 23095 h 44831"/>
                <a:gd name="connsiteX11" fmla="*/ 18278 w 28529"/>
                <a:gd name="connsiteY11" fmla="*/ 20131 h 44831"/>
                <a:gd name="connsiteX12" fmla="*/ 15067 w 28529"/>
                <a:gd name="connsiteY12" fmla="*/ 19143 h 44831"/>
                <a:gd name="connsiteX13" fmla="*/ 10868 w 28529"/>
                <a:gd name="connsiteY13" fmla="*/ 20749 h 44831"/>
                <a:gd name="connsiteX14" fmla="*/ 8398 w 28529"/>
                <a:gd name="connsiteY14" fmla="*/ 25195 h 44831"/>
                <a:gd name="connsiteX15" fmla="*/ 8027 w 28529"/>
                <a:gd name="connsiteY15" fmla="*/ 31864 h 44831"/>
                <a:gd name="connsiteX16" fmla="*/ 8027 w 28529"/>
                <a:gd name="connsiteY16" fmla="*/ 44832 h 44831"/>
                <a:gd name="connsiteX17" fmla="*/ 0 w 28529"/>
                <a:gd name="connsiteY17" fmla="*/ 44832 h 44831"/>
                <a:gd name="connsiteX18" fmla="*/ 0 w 28529"/>
                <a:gd name="connsiteY18" fmla="*/ 0 h 44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529" h="44831">
                  <a:moveTo>
                    <a:pt x="0" y="0"/>
                  </a:moveTo>
                  <a:lnTo>
                    <a:pt x="8027" y="0"/>
                  </a:lnTo>
                  <a:lnTo>
                    <a:pt x="8027" y="15685"/>
                  </a:lnTo>
                  <a:cubicBezTo>
                    <a:pt x="9633" y="14326"/>
                    <a:pt x="11238" y="13215"/>
                    <a:pt x="12844" y="12597"/>
                  </a:cubicBezTo>
                  <a:cubicBezTo>
                    <a:pt x="14450" y="11856"/>
                    <a:pt x="16055" y="11609"/>
                    <a:pt x="17661" y="11609"/>
                  </a:cubicBezTo>
                  <a:cubicBezTo>
                    <a:pt x="20872" y="11609"/>
                    <a:pt x="23589" y="12721"/>
                    <a:pt x="25689" y="14944"/>
                  </a:cubicBezTo>
                  <a:cubicBezTo>
                    <a:pt x="27541" y="16796"/>
                    <a:pt x="28529" y="19761"/>
                    <a:pt x="28529" y="23466"/>
                  </a:cubicBezTo>
                  <a:lnTo>
                    <a:pt x="28529" y="44832"/>
                  </a:lnTo>
                  <a:lnTo>
                    <a:pt x="20625" y="44832"/>
                  </a:lnTo>
                  <a:lnTo>
                    <a:pt x="20625" y="30629"/>
                  </a:lnTo>
                  <a:cubicBezTo>
                    <a:pt x="20625" y="26924"/>
                    <a:pt x="20378" y="24330"/>
                    <a:pt x="20131" y="23095"/>
                  </a:cubicBezTo>
                  <a:cubicBezTo>
                    <a:pt x="19760" y="21737"/>
                    <a:pt x="19143" y="20749"/>
                    <a:pt x="18278" y="20131"/>
                  </a:cubicBezTo>
                  <a:cubicBezTo>
                    <a:pt x="17414" y="19514"/>
                    <a:pt x="16303" y="19143"/>
                    <a:pt x="15067" y="19143"/>
                  </a:cubicBezTo>
                  <a:cubicBezTo>
                    <a:pt x="13461" y="19143"/>
                    <a:pt x="11979" y="19637"/>
                    <a:pt x="10868" y="20749"/>
                  </a:cubicBezTo>
                  <a:cubicBezTo>
                    <a:pt x="9757" y="21860"/>
                    <a:pt x="8892" y="23342"/>
                    <a:pt x="8398" y="25195"/>
                  </a:cubicBezTo>
                  <a:cubicBezTo>
                    <a:pt x="8151" y="26183"/>
                    <a:pt x="8027" y="28406"/>
                    <a:pt x="8027" y="31864"/>
                  </a:cubicBezTo>
                  <a:lnTo>
                    <a:pt x="8027" y="44832"/>
                  </a:lnTo>
                  <a:lnTo>
                    <a:pt x="0" y="44832"/>
                  </a:lnTo>
                  <a:lnTo>
                    <a:pt x="0" y="0"/>
                  </a:lnTo>
                  <a:close/>
                </a:path>
              </a:pathLst>
            </a:custGeom>
            <a:solidFill>
              <a:srgbClr val="DD0029"/>
            </a:solidFill>
            <a:ln w="0" cap="flat">
              <a:noFill/>
              <a:prstDash val="solid"/>
              <a:miter/>
            </a:ln>
          </p:spPr>
          <p:txBody>
            <a:bodyPr rtlCol="0" anchor="ctr"/>
            <a:lstStyle/>
            <a:p>
              <a:endParaRPr lang="en-RO"/>
            </a:p>
          </p:txBody>
        </p:sp>
        <p:sp>
          <p:nvSpPr>
            <p:cNvPr id="254" name="Freeform 253">
              <a:extLst>
                <a:ext uri="{FF2B5EF4-FFF2-40B4-BE49-F238E27FC236}">
                  <a16:creationId xmlns:a16="http://schemas.microsoft.com/office/drawing/2014/main" id="{390AC0D8-964D-52DC-BB20-357777E0E8EF}"/>
                </a:ext>
              </a:extLst>
            </p:cNvPr>
            <p:cNvSpPr/>
            <p:nvPr/>
          </p:nvSpPr>
          <p:spPr>
            <a:xfrm>
              <a:off x="11717988" y="1995200"/>
              <a:ext cx="33222" cy="34086"/>
            </a:xfrm>
            <a:custGeom>
              <a:avLst/>
              <a:gdLst>
                <a:gd name="connsiteX0" fmla="*/ 33222 w 33222"/>
                <a:gd name="connsiteY0" fmla="*/ 7287 h 34086"/>
                <a:gd name="connsiteX1" fmla="*/ 26430 w 33222"/>
                <a:gd name="connsiteY1" fmla="*/ 10992 h 34086"/>
                <a:gd name="connsiteX2" fmla="*/ 22725 w 33222"/>
                <a:gd name="connsiteY2" fmla="*/ 8275 h 34086"/>
                <a:gd name="connsiteX3" fmla="*/ 18403 w 33222"/>
                <a:gd name="connsiteY3" fmla="*/ 7534 h 34086"/>
                <a:gd name="connsiteX4" fmla="*/ 11116 w 33222"/>
                <a:gd name="connsiteY4" fmla="*/ 10251 h 34086"/>
                <a:gd name="connsiteX5" fmla="*/ 8275 w 33222"/>
                <a:gd name="connsiteY5" fmla="*/ 17167 h 34086"/>
                <a:gd name="connsiteX6" fmla="*/ 10992 w 33222"/>
                <a:gd name="connsiteY6" fmla="*/ 23960 h 34086"/>
                <a:gd name="connsiteX7" fmla="*/ 18032 w 33222"/>
                <a:gd name="connsiteY7" fmla="*/ 26553 h 34086"/>
                <a:gd name="connsiteX8" fmla="*/ 26430 w 33222"/>
                <a:gd name="connsiteY8" fmla="*/ 22848 h 34086"/>
                <a:gd name="connsiteX9" fmla="*/ 32852 w 33222"/>
                <a:gd name="connsiteY9" fmla="*/ 27294 h 34086"/>
                <a:gd name="connsiteX10" fmla="*/ 18155 w 33222"/>
                <a:gd name="connsiteY10" fmla="*/ 34087 h 34086"/>
                <a:gd name="connsiteX11" fmla="*/ 4817 w 33222"/>
                <a:gd name="connsiteY11" fmla="*/ 29023 h 34086"/>
                <a:gd name="connsiteX12" fmla="*/ 0 w 33222"/>
                <a:gd name="connsiteY12" fmla="*/ 17167 h 34086"/>
                <a:gd name="connsiteX13" fmla="*/ 2347 w 33222"/>
                <a:gd name="connsiteY13" fmla="*/ 8522 h 34086"/>
                <a:gd name="connsiteX14" fmla="*/ 8893 w 33222"/>
                <a:gd name="connsiteY14" fmla="*/ 2223 h 34086"/>
                <a:gd name="connsiteX15" fmla="*/ 18279 w 33222"/>
                <a:gd name="connsiteY15" fmla="*/ 0 h 34086"/>
                <a:gd name="connsiteX16" fmla="*/ 26924 w 33222"/>
                <a:gd name="connsiteY16" fmla="*/ 1852 h 34086"/>
                <a:gd name="connsiteX17" fmla="*/ 33100 w 33222"/>
                <a:gd name="connsiteY17" fmla="*/ 7287 h 3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2" h="34086">
                  <a:moveTo>
                    <a:pt x="33222" y="7287"/>
                  </a:moveTo>
                  <a:lnTo>
                    <a:pt x="26430" y="10992"/>
                  </a:lnTo>
                  <a:cubicBezTo>
                    <a:pt x="25195" y="9633"/>
                    <a:pt x="23837" y="8769"/>
                    <a:pt x="22725" y="8275"/>
                  </a:cubicBezTo>
                  <a:cubicBezTo>
                    <a:pt x="21490" y="7781"/>
                    <a:pt x="20008" y="7534"/>
                    <a:pt x="18403" y="7534"/>
                  </a:cubicBezTo>
                  <a:cubicBezTo>
                    <a:pt x="15315" y="7534"/>
                    <a:pt x="12968" y="8398"/>
                    <a:pt x="11116" y="10251"/>
                  </a:cubicBezTo>
                  <a:cubicBezTo>
                    <a:pt x="9263" y="11980"/>
                    <a:pt x="8275" y="14326"/>
                    <a:pt x="8275" y="17167"/>
                  </a:cubicBezTo>
                  <a:cubicBezTo>
                    <a:pt x="8275" y="20008"/>
                    <a:pt x="9140" y="22107"/>
                    <a:pt x="10992" y="23960"/>
                  </a:cubicBezTo>
                  <a:cubicBezTo>
                    <a:pt x="12845" y="25689"/>
                    <a:pt x="15191" y="26553"/>
                    <a:pt x="18032" y="26553"/>
                  </a:cubicBezTo>
                  <a:cubicBezTo>
                    <a:pt x="21613" y="26553"/>
                    <a:pt x="24454" y="25318"/>
                    <a:pt x="26430" y="22848"/>
                  </a:cubicBezTo>
                  <a:lnTo>
                    <a:pt x="32852" y="27294"/>
                  </a:lnTo>
                  <a:cubicBezTo>
                    <a:pt x="29394" y="31864"/>
                    <a:pt x="24454" y="34087"/>
                    <a:pt x="18155" y="34087"/>
                  </a:cubicBezTo>
                  <a:cubicBezTo>
                    <a:pt x="12474" y="34087"/>
                    <a:pt x="8028" y="32481"/>
                    <a:pt x="4817" y="29023"/>
                  </a:cubicBezTo>
                  <a:cubicBezTo>
                    <a:pt x="1606" y="25689"/>
                    <a:pt x="0" y="21737"/>
                    <a:pt x="0" y="17167"/>
                  </a:cubicBezTo>
                  <a:cubicBezTo>
                    <a:pt x="0" y="14079"/>
                    <a:pt x="742" y="11239"/>
                    <a:pt x="2347" y="8522"/>
                  </a:cubicBezTo>
                  <a:cubicBezTo>
                    <a:pt x="3952" y="5928"/>
                    <a:pt x="6052" y="3829"/>
                    <a:pt x="8893" y="2223"/>
                  </a:cubicBezTo>
                  <a:cubicBezTo>
                    <a:pt x="11733" y="741"/>
                    <a:pt x="14821" y="0"/>
                    <a:pt x="18279" y="0"/>
                  </a:cubicBezTo>
                  <a:cubicBezTo>
                    <a:pt x="21490" y="0"/>
                    <a:pt x="24331" y="617"/>
                    <a:pt x="26924" y="1852"/>
                  </a:cubicBezTo>
                  <a:cubicBezTo>
                    <a:pt x="29394" y="3088"/>
                    <a:pt x="31494" y="4940"/>
                    <a:pt x="33100" y="7287"/>
                  </a:cubicBezTo>
                </a:path>
              </a:pathLst>
            </a:custGeom>
            <a:solidFill>
              <a:srgbClr val="DD0029"/>
            </a:solidFill>
            <a:ln w="0" cap="flat">
              <a:noFill/>
              <a:prstDash val="solid"/>
              <a:miter/>
            </a:ln>
          </p:spPr>
          <p:txBody>
            <a:bodyPr rtlCol="0" anchor="ctr"/>
            <a:lstStyle/>
            <a:p>
              <a:endParaRPr lang="en-RO"/>
            </a:p>
          </p:txBody>
        </p:sp>
        <p:sp>
          <p:nvSpPr>
            <p:cNvPr id="255" name="Freeform 254">
              <a:extLst>
                <a:ext uri="{FF2B5EF4-FFF2-40B4-BE49-F238E27FC236}">
                  <a16:creationId xmlns:a16="http://schemas.microsoft.com/office/drawing/2014/main" id="{03C0650B-51E5-D324-1E8A-CBCCBDFFC5D4}"/>
                </a:ext>
              </a:extLst>
            </p:cNvPr>
            <p:cNvSpPr/>
            <p:nvPr/>
          </p:nvSpPr>
          <p:spPr>
            <a:xfrm>
              <a:off x="11757757" y="1995077"/>
              <a:ext cx="33469" cy="33963"/>
            </a:xfrm>
            <a:custGeom>
              <a:avLst/>
              <a:gdLst>
                <a:gd name="connsiteX0" fmla="*/ 16920 w 33469"/>
                <a:gd name="connsiteY0" fmla="*/ 7534 h 33963"/>
                <a:gd name="connsiteX1" fmla="*/ 10621 w 33469"/>
                <a:gd name="connsiteY1" fmla="*/ 10251 h 33963"/>
                <a:gd name="connsiteX2" fmla="*/ 8151 w 33469"/>
                <a:gd name="connsiteY2" fmla="*/ 17167 h 33963"/>
                <a:gd name="connsiteX3" fmla="*/ 10745 w 33469"/>
                <a:gd name="connsiteY3" fmla="*/ 24083 h 33963"/>
                <a:gd name="connsiteX4" fmla="*/ 17044 w 33469"/>
                <a:gd name="connsiteY4" fmla="*/ 26800 h 33963"/>
                <a:gd name="connsiteX5" fmla="*/ 23342 w 33469"/>
                <a:gd name="connsiteY5" fmla="*/ 24083 h 33963"/>
                <a:gd name="connsiteX6" fmla="*/ 25813 w 33469"/>
                <a:gd name="connsiteY6" fmla="*/ 17044 h 33963"/>
                <a:gd name="connsiteX7" fmla="*/ 23342 w 33469"/>
                <a:gd name="connsiteY7" fmla="*/ 10127 h 33963"/>
                <a:gd name="connsiteX8" fmla="*/ 16920 w 33469"/>
                <a:gd name="connsiteY8" fmla="*/ 7410 h 33963"/>
                <a:gd name="connsiteX9" fmla="*/ 25442 w 33469"/>
                <a:gd name="connsiteY9" fmla="*/ 865 h 33963"/>
                <a:gd name="connsiteX10" fmla="*/ 33470 w 33469"/>
                <a:gd name="connsiteY10" fmla="*/ 865 h 33963"/>
                <a:gd name="connsiteX11" fmla="*/ 33470 w 33469"/>
                <a:gd name="connsiteY11" fmla="*/ 33099 h 33963"/>
                <a:gd name="connsiteX12" fmla="*/ 25442 w 33469"/>
                <a:gd name="connsiteY12" fmla="*/ 33099 h 33963"/>
                <a:gd name="connsiteX13" fmla="*/ 25442 w 33469"/>
                <a:gd name="connsiteY13" fmla="*/ 29764 h 33963"/>
                <a:gd name="connsiteX14" fmla="*/ 20625 w 33469"/>
                <a:gd name="connsiteY14" fmla="*/ 32975 h 33963"/>
                <a:gd name="connsiteX15" fmla="*/ 15438 w 33469"/>
                <a:gd name="connsiteY15" fmla="*/ 33963 h 33963"/>
                <a:gd name="connsiteX16" fmla="*/ 4570 w 33469"/>
                <a:gd name="connsiteY16" fmla="*/ 29147 h 33963"/>
                <a:gd name="connsiteX17" fmla="*/ 0 w 33469"/>
                <a:gd name="connsiteY17" fmla="*/ 17044 h 33963"/>
                <a:gd name="connsiteX18" fmla="*/ 4446 w 33469"/>
                <a:gd name="connsiteY18" fmla="*/ 4817 h 33963"/>
                <a:gd name="connsiteX19" fmla="*/ 15191 w 33469"/>
                <a:gd name="connsiteY19" fmla="*/ 0 h 33963"/>
                <a:gd name="connsiteX20" fmla="*/ 20625 w 33469"/>
                <a:gd name="connsiteY20" fmla="*/ 1111 h 33963"/>
                <a:gd name="connsiteX21" fmla="*/ 25318 w 33469"/>
                <a:gd name="connsiteY21" fmla="*/ 4323 h 33963"/>
                <a:gd name="connsiteX22" fmla="*/ 25318 w 33469"/>
                <a:gd name="connsiteY22" fmla="*/ 865 h 33963"/>
                <a:gd name="connsiteX23" fmla="*/ 25318 w 33469"/>
                <a:gd name="connsiteY23" fmla="*/ 865 h 33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469" h="33963">
                  <a:moveTo>
                    <a:pt x="16920" y="7534"/>
                  </a:moveTo>
                  <a:cubicBezTo>
                    <a:pt x="14450" y="7534"/>
                    <a:pt x="12350" y="8398"/>
                    <a:pt x="10621" y="10251"/>
                  </a:cubicBezTo>
                  <a:cubicBezTo>
                    <a:pt x="9016" y="11980"/>
                    <a:pt x="8151" y="14326"/>
                    <a:pt x="8151" y="17167"/>
                  </a:cubicBezTo>
                  <a:cubicBezTo>
                    <a:pt x="8151" y="20008"/>
                    <a:pt x="9016" y="22231"/>
                    <a:pt x="10745" y="24083"/>
                  </a:cubicBezTo>
                  <a:cubicBezTo>
                    <a:pt x="12350" y="25936"/>
                    <a:pt x="14450" y="26800"/>
                    <a:pt x="17044" y="26800"/>
                  </a:cubicBezTo>
                  <a:cubicBezTo>
                    <a:pt x="19637" y="26800"/>
                    <a:pt x="21737" y="25936"/>
                    <a:pt x="23342" y="24083"/>
                  </a:cubicBezTo>
                  <a:cubicBezTo>
                    <a:pt x="24948" y="22354"/>
                    <a:pt x="25813" y="20008"/>
                    <a:pt x="25813" y="17044"/>
                  </a:cubicBezTo>
                  <a:cubicBezTo>
                    <a:pt x="25813" y="14079"/>
                    <a:pt x="24948" y="11980"/>
                    <a:pt x="23342" y="10127"/>
                  </a:cubicBezTo>
                  <a:cubicBezTo>
                    <a:pt x="21613" y="8275"/>
                    <a:pt x="19514" y="7410"/>
                    <a:pt x="16920" y="7410"/>
                  </a:cubicBezTo>
                  <a:moveTo>
                    <a:pt x="25442" y="865"/>
                  </a:moveTo>
                  <a:lnTo>
                    <a:pt x="33470" y="865"/>
                  </a:lnTo>
                  <a:lnTo>
                    <a:pt x="33470" y="33099"/>
                  </a:lnTo>
                  <a:lnTo>
                    <a:pt x="25442" y="33099"/>
                  </a:lnTo>
                  <a:lnTo>
                    <a:pt x="25442" y="29764"/>
                  </a:lnTo>
                  <a:cubicBezTo>
                    <a:pt x="23836" y="31246"/>
                    <a:pt x="22230" y="32358"/>
                    <a:pt x="20625" y="32975"/>
                  </a:cubicBezTo>
                  <a:cubicBezTo>
                    <a:pt x="19019" y="33593"/>
                    <a:pt x="17291" y="33963"/>
                    <a:pt x="15438" y="33963"/>
                  </a:cubicBezTo>
                  <a:cubicBezTo>
                    <a:pt x="11238" y="33963"/>
                    <a:pt x="7657" y="32358"/>
                    <a:pt x="4570" y="29147"/>
                  </a:cubicBezTo>
                  <a:cubicBezTo>
                    <a:pt x="1482" y="25936"/>
                    <a:pt x="0" y="21860"/>
                    <a:pt x="0" y="17044"/>
                  </a:cubicBezTo>
                  <a:cubicBezTo>
                    <a:pt x="0" y="12227"/>
                    <a:pt x="1482" y="7904"/>
                    <a:pt x="4446" y="4817"/>
                  </a:cubicBezTo>
                  <a:cubicBezTo>
                    <a:pt x="7410" y="1606"/>
                    <a:pt x="10992" y="0"/>
                    <a:pt x="15191" y="0"/>
                  </a:cubicBezTo>
                  <a:cubicBezTo>
                    <a:pt x="17044" y="0"/>
                    <a:pt x="18896" y="370"/>
                    <a:pt x="20625" y="1111"/>
                  </a:cubicBezTo>
                  <a:cubicBezTo>
                    <a:pt x="22354" y="1853"/>
                    <a:pt x="23836" y="2964"/>
                    <a:pt x="25318" y="4323"/>
                  </a:cubicBezTo>
                  <a:lnTo>
                    <a:pt x="25318" y="865"/>
                  </a:lnTo>
                  <a:lnTo>
                    <a:pt x="25318" y="865"/>
                  </a:lnTo>
                  <a:close/>
                </a:path>
              </a:pathLst>
            </a:custGeom>
            <a:solidFill>
              <a:srgbClr val="DD0029"/>
            </a:solidFill>
            <a:ln w="0" cap="flat">
              <a:noFill/>
              <a:prstDash val="solid"/>
              <a:miter/>
            </a:ln>
          </p:spPr>
          <p:txBody>
            <a:bodyPr rtlCol="0" anchor="ctr"/>
            <a:lstStyle/>
            <a:p>
              <a:endParaRPr lang="en-RO"/>
            </a:p>
          </p:txBody>
        </p:sp>
        <p:sp>
          <p:nvSpPr>
            <p:cNvPr id="256" name="Freeform 255">
              <a:extLst>
                <a:ext uri="{FF2B5EF4-FFF2-40B4-BE49-F238E27FC236}">
                  <a16:creationId xmlns:a16="http://schemas.microsoft.com/office/drawing/2014/main" id="{7AE7CD22-8F6E-DC69-BF50-5CB4EAB47A77}"/>
                </a:ext>
              </a:extLst>
            </p:cNvPr>
            <p:cNvSpPr/>
            <p:nvPr/>
          </p:nvSpPr>
          <p:spPr>
            <a:xfrm>
              <a:off x="11803206" y="1995200"/>
              <a:ext cx="17414" cy="33222"/>
            </a:xfrm>
            <a:custGeom>
              <a:avLst/>
              <a:gdLst>
                <a:gd name="connsiteX0" fmla="*/ 0 w 17414"/>
                <a:gd name="connsiteY0" fmla="*/ 741 h 33222"/>
                <a:gd name="connsiteX1" fmla="*/ 7040 w 17414"/>
                <a:gd name="connsiteY1" fmla="*/ 741 h 33222"/>
                <a:gd name="connsiteX2" fmla="*/ 7040 w 17414"/>
                <a:gd name="connsiteY2" fmla="*/ 4817 h 33222"/>
                <a:gd name="connsiteX3" fmla="*/ 10004 w 17414"/>
                <a:gd name="connsiteY3" fmla="*/ 1235 h 33222"/>
                <a:gd name="connsiteX4" fmla="*/ 14080 w 17414"/>
                <a:gd name="connsiteY4" fmla="*/ 0 h 33222"/>
                <a:gd name="connsiteX5" fmla="*/ 17414 w 17414"/>
                <a:gd name="connsiteY5" fmla="*/ 864 h 33222"/>
                <a:gd name="connsiteX6" fmla="*/ 14944 w 17414"/>
                <a:gd name="connsiteY6" fmla="*/ 7781 h 33222"/>
                <a:gd name="connsiteX7" fmla="*/ 12598 w 17414"/>
                <a:gd name="connsiteY7" fmla="*/ 7040 h 33222"/>
                <a:gd name="connsiteX8" fmla="*/ 9510 w 17414"/>
                <a:gd name="connsiteY8" fmla="*/ 9386 h 33222"/>
                <a:gd name="connsiteX9" fmla="*/ 8275 w 17414"/>
                <a:gd name="connsiteY9" fmla="*/ 18526 h 33222"/>
                <a:gd name="connsiteX10" fmla="*/ 8275 w 17414"/>
                <a:gd name="connsiteY10" fmla="*/ 33222 h 33222"/>
                <a:gd name="connsiteX11" fmla="*/ 124 w 17414"/>
                <a:gd name="connsiteY11" fmla="*/ 33222 h 33222"/>
                <a:gd name="connsiteX12" fmla="*/ 124 w 17414"/>
                <a:gd name="connsiteY12" fmla="*/ 988 h 33222"/>
                <a:gd name="connsiteX13" fmla="*/ 124 w 17414"/>
                <a:gd name="connsiteY13" fmla="*/ 988 h 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14" h="33222">
                  <a:moveTo>
                    <a:pt x="0" y="741"/>
                  </a:moveTo>
                  <a:lnTo>
                    <a:pt x="7040" y="741"/>
                  </a:lnTo>
                  <a:lnTo>
                    <a:pt x="7040" y="4817"/>
                  </a:lnTo>
                  <a:cubicBezTo>
                    <a:pt x="7781" y="3211"/>
                    <a:pt x="8893" y="1976"/>
                    <a:pt x="10004" y="1235"/>
                  </a:cubicBezTo>
                  <a:cubicBezTo>
                    <a:pt x="11239" y="370"/>
                    <a:pt x="12598" y="0"/>
                    <a:pt x="14080" y="0"/>
                  </a:cubicBezTo>
                  <a:cubicBezTo>
                    <a:pt x="15068" y="0"/>
                    <a:pt x="16179" y="247"/>
                    <a:pt x="17414" y="864"/>
                  </a:cubicBezTo>
                  <a:lnTo>
                    <a:pt x="14944" y="7781"/>
                  </a:lnTo>
                  <a:cubicBezTo>
                    <a:pt x="13956" y="7287"/>
                    <a:pt x="13215" y="7040"/>
                    <a:pt x="12598" y="7040"/>
                  </a:cubicBezTo>
                  <a:cubicBezTo>
                    <a:pt x="11362" y="7040"/>
                    <a:pt x="10251" y="7781"/>
                    <a:pt x="9510" y="9386"/>
                  </a:cubicBezTo>
                  <a:cubicBezTo>
                    <a:pt x="8645" y="10868"/>
                    <a:pt x="8275" y="13956"/>
                    <a:pt x="8275" y="18526"/>
                  </a:cubicBezTo>
                  <a:lnTo>
                    <a:pt x="8275" y="33222"/>
                  </a:lnTo>
                  <a:lnTo>
                    <a:pt x="124" y="33222"/>
                  </a:lnTo>
                  <a:lnTo>
                    <a:pt x="124" y="988"/>
                  </a:lnTo>
                  <a:lnTo>
                    <a:pt x="124" y="988"/>
                  </a:lnTo>
                  <a:close/>
                </a:path>
              </a:pathLst>
            </a:custGeom>
            <a:solidFill>
              <a:srgbClr val="DD0029"/>
            </a:solidFill>
            <a:ln w="0" cap="flat">
              <a:noFill/>
              <a:prstDash val="solid"/>
              <a:miter/>
            </a:ln>
          </p:spPr>
          <p:txBody>
            <a:bodyPr rtlCol="0" anchor="ctr"/>
            <a:lstStyle/>
            <a:p>
              <a:endParaRPr lang="en-RO"/>
            </a:p>
          </p:txBody>
        </p:sp>
        <p:sp>
          <p:nvSpPr>
            <p:cNvPr id="257" name="Freeform 256">
              <a:extLst>
                <a:ext uri="{FF2B5EF4-FFF2-40B4-BE49-F238E27FC236}">
                  <a16:creationId xmlns:a16="http://schemas.microsoft.com/office/drawing/2014/main" id="{D99E5645-8794-EDB3-6EF7-3CA54DE835AD}"/>
                </a:ext>
              </a:extLst>
            </p:cNvPr>
            <p:cNvSpPr/>
            <p:nvPr/>
          </p:nvSpPr>
          <p:spPr>
            <a:xfrm>
              <a:off x="11826054" y="1995200"/>
              <a:ext cx="34087" cy="34086"/>
            </a:xfrm>
            <a:custGeom>
              <a:avLst/>
              <a:gdLst>
                <a:gd name="connsiteX0" fmla="*/ 25936 w 34087"/>
                <a:gd name="connsiteY0" fmla="*/ 12968 h 34086"/>
                <a:gd name="connsiteX1" fmla="*/ 22725 w 34087"/>
                <a:gd name="connsiteY1" fmla="*/ 8645 h 34086"/>
                <a:gd name="connsiteX2" fmla="*/ 17167 w 34087"/>
                <a:gd name="connsiteY2" fmla="*/ 7040 h 34086"/>
                <a:gd name="connsiteX3" fmla="*/ 11239 w 34087"/>
                <a:gd name="connsiteY3" fmla="*/ 8892 h 34086"/>
                <a:gd name="connsiteX4" fmla="*/ 8275 w 34087"/>
                <a:gd name="connsiteY4" fmla="*/ 13091 h 34086"/>
                <a:gd name="connsiteX5" fmla="*/ 25936 w 34087"/>
                <a:gd name="connsiteY5" fmla="*/ 13091 h 34086"/>
                <a:gd name="connsiteX6" fmla="*/ 33963 w 34087"/>
                <a:gd name="connsiteY6" fmla="*/ 19267 h 34086"/>
                <a:gd name="connsiteX7" fmla="*/ 7904 w 34087"/>
                <a:gd name="connsiteY7" fmla="*/ 19267 h 34086"/>
                <a:gd name="connsiteX8" fmla="*/ 10868 w 34087"/>
                <a:gd name="connsiteY8" fmla="*/ 24824 h 34086"/>
                <a:gd name="connsiteX9" fmla="*/ 17167 w 34087"/>
                <a:gd name="connsiteY9" fmla="*/ 26924 h 34086"/>
                <a:gd name="connsiteX10" fmla="*/ 24948 w 34087"/>
                <a:gd name="connsiteY10" fmla="*/ 23713 h 34086"/>
                <a:gd name="connsiteX11" fmla="*/ 31864 w 34087"/>
                <a:gd name="connsiteY11" fmla="*/ 26924 h 34086"/>
                <a:gd name="connsiteX12" fmla="*/ 25813 w 34087"/>
                <a:gd name="connsiteY12" fmla="*/ 32358 h 34086"/>
                <a:gd name="connsiteX13" fmla="*/ 17291 w 34087"/>
                <a:gd name="connsiteY13" fmla="*/ 34087 h 34086"/>
                <a:gd name="connsiteX14" fmla="*/ 4817 w 34087"/>
                <a:gd name="connsiteY14" fmla="*/ 29270 h 34086"/>
                <a:gd name="connsiteX15" fmla="*/ 0 w 34087"/>
                <a:gd name="connsiteY15" fmla="*/ 17167 h 34086"/>
                <a:gd name="connsiteX16" fmla="*/ 4817 w 34087"/>
                <a:gd name="connsiteY16" fmla="*/ 4940 h 34086"/>
                <a:gd name="connsiteX17" fmla="*/ 16797 w 34087"/>
                <a:gd name="connsiteY17" fmla="*/ 0 h 34086"/>
                <a:gd name="connsiteX18" fmla="*/ 29271 w 34087"/>
                <a:gd name="connsiteY18" fmla="*/ 4817 h 34086"/>
                <a:gd name="connsiteX19" fmla="*/ 34087 w 34087"/>
                <a:gd name="connsiteY19" fmla="*/ 17661 h 34086"/>
                <a:gd name="connsiteX20" fmla="*/ 34087 w 34087"/>
                <a:gd name="connsiteY20" fmla="*/ 19143 h 3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087" h="34086">
                  <a:moveTo>
                    <a:pt x="25936" y="12968"/>
                  </a:moveTo>
                  <a:cubicBezTo>
                    <a:pt x="25442" y="11115"/>
                    <a:pt x="24331" y="9757"/>
                    <a:pt x="22725" y="8645"/>
                  </a:cubicBezTo>
                  <a:cubicBezTo>
                    <a:pt x="21119" y="7534"/>
                    <a:pt x="19267" y="7040"/>
                    <a:pt x="17167" y="7040"/>
                  </a:cubicBezTo>
                  <a:cubicBezTo>
                    <a:pt x="14821" y="7040"/>
                    <a:pt x="12845" y="7657"/>
                    <a:pt x="11239" y="8892"/>
                  </a:cubicBezTo>
                  <a:cubicBezTo>
                    <a:pt x="10127" y="9633"/>
                    <a:pt x="9140" y="11115"/>
                    <a:pt x="8275" y="13091"/>
                  </a:cubicBezTo>
                  <a:lnTo>
                    <a:pt x="25936" y="13091"/>
                  </a:lnTo>
                  <a:close/>
                  <a:moveTo>
                    <a:pt x="33963" y="19267"/>
                  </a:moveTo>
                  <a:lnTo>
                    <a:pt x="7904" y="19267"/>
                  </a:lnTo>
                  <a:cubicBezTo>
                    <a:pt x="8275" y="21613"/>
                    <a:pt x="9263" y="23466"/>
                    <a:pt x="10868" y="24824"/>
                  </a:cubicBezTo>
                  <a:cubicBezTo>
                    <a:pt x="12474" y="26183"/>
                    <a:pt x="14574" y="26924"/>
                    <a:pt x="17167" y="26924"/>
                  </a:cubicBezTo>
                  <a:cubicBezTo>
                    <a:pt x="20255" y="26924"/>
                    <a:pt x="22849" y="25812"/>
                    <a:pt x="24948" y="23713"/>
                  </a:cubicBezTo>
                  <a:lnTo>
                    <a:pt x="31864" y="26924"/>
                  </a:lnTo>
                  <a:cubicBezTo>
                    <a:pt x="30135" y="29394"/>
                    <a:pt x="28036" y="31123"/>
                    <a:pt x="25813" y="32358"/>
                  </a:cubicBezTo>
                  <a:cubicBezTo>
                    <a:pt x="23466" y="33469"/>
                    <a:pt x="20626" y="34087"/>
                    <a:pt x="17291" y="34087"/>
                  </a:cubicBezTo>
                  <a:cubicBezTo>
                    <a:pt x="12227" y="34087"/>
                    <a:pt x="8152" y="32481"/>
                    <a:pt x="4817" y="29270"/>
                  </a:cubicBezTo>
                  <a:cubicBezTo>
                    <a:pt x="1606" y="26059"/>
                    <a:pt x="0" y="22107"/>
                    <a:pt x="0" y="17167"/>
                  </a:cubicBezTo>
                  <a:cubicBezTo>
                    <a:pt x="0" y="12227"/>
                    <a:pt x="1606" y="8151"/>
                    <a:pt x="4817" y="4940"/>
                  </a:cubicBezTo>
                  <a:cubicBezTo>
                    <a:pt x="8028" y="1729"/>
                    <a:pt x="11980" y="0"/>
                    <a:pt x="16797" y="0"/>
                  </a:cubicBezTo>
                  <a:cubicBezTo>
                    <a:pt x="21860" y="0"/>
                    <a:pt x="26060" y="1605"/>
                    <a:pt x="29271" y="4817"/>
                  </a:cubicBezTo>
                  <a:cubicBezTo>
                    <a:pt x="32481" y="8028"/>
                    <a:pt x="34087" y="12350"/>
                    <a:pt x="34087" y="17661"/>
                  </a:cubicBezTo>
                  <a:lnTo>
                    <a:pt x="34087" y="19143"/>
                  </a:lnTo>
                  <a:close/>
                </a:path>
              </a:pathLst>
            </a:custGeom>
            <a:solidFill>
              <a:srgbClr val="DD0029"/>
            </a:solidFill>
            <a:ln w="0" cap="flat">
              <a:noFill/>
              <a:prstDash val="solid"/>
              <a:miter/>
            </a:ln>
          </p:spPr>
          <p:txBody>
            <a:bodyPr rtlCol="0" anchor="ctr"/>
            <a:lstStyle/>
            <a:p>
              <a:endParaRPr lang="en-RO"/>
            </a:p>
          </p:txBody>
        </p:sp>
      </p:grpSp>
      <p:sp>
        <p:nvSpPr>
          <p:cNvPr id="636" name="TextBox 635">
            <a:extLst>
              <a:ext uri="{FF2B5EF4-FFF2-40B4-BE49-F238E27FC236}">
                <a16:creationId xmlns:a16="http://schemas.microsoft.com/office/drawing/2014/main" id="{1DB7AA49-5093-016A-3D43-E679E2E376D9}"/>
              </a:ext>
            </a:extLst>
          </p:cNvPr>
          <p:cNvSpPr txBox="1"/>
          <p:nvPr/>
        </p:nvSpPr>
        <p:spPr>
          <a:xfrm>
            <a:off x="9853191" y="1256957"/>
            <a:ext cx="1238213" cy="1002397"/>
          </a:xfrm>
          <a:prstGeom prst="rect">
            <a:avLst/>
          </a:prstGeom>
          <a:noFill/>
        </p:spPr>
        <p:txBody>
          <a:bodyPr wrap="square" rtlCol="0">
            <a:spAutoFit/>
          </a:bodyPr>
          <a:lstStyle/>
          <a:p>
            <a:pPr algn="ctr"/>
            <a:r>
              <a:rPr lang="en-GB" sz="900" dirty="0">
                <a:solidFill>
                  <a:srgbClr val="0069B4"/>
                </a:solidFill>
                <a:effectLst/>
                <a:latin typeface="Arial" panose="020B0604020202020204" pitchFamily="34" charset="0"/>
                <a:cs typeface="Arial" panose="020B0604020202020204" pitchFamily="34" charset="0"/>
              </a:rPr>
              <a:t>abacavir</a:t>
            </a:r>
            <a:br>
              <a:rPr lang="en-GB" sz="900" dirty="0">
                <a:solidFill>
                  <a:srgbClr val="0069B4"/>
                </a:solidFill>
                <a:effectLst/>
                <a:latin typeface="Arial" panose="020B0604020202020204" pitchFamily="34" charset="0"/>
                <a:cs typeface="Arial" panose="020B0604020202020204" pitchFamily="34" charset="0"/>
              </a:rPr>
            </a:br>
            <a:r>
              <a:rPr lang="en-GB" sz="900" i="1" dirty="0">
                <a:solidFill>
                  <a:srgbClr val="0069B4"/>
                </a:solidFill>
                <a:effectLst/>
                <a:latin typeface="Arial" panose="020B0604020202020204" pitchFamily="34" charset="0"/>
                <a:cs typeface="Arial" panose="020B0604020202020204" pitchFamily="34" charset="0"/>
              </a:rPr>
              <a:t>(paediatrics)</a:t>
            </a:r>
          </a:p>
          <a:p>
            <a:pPr algn="ctr"/>
            <a:r>
              <a:rPr lang="en-GB" sz="900" dirty="0">
                <a:solidFill>
                  <a:srgbClr val="0069B4"/>
                </a:solidFill>
                <a:effectLst/>
                <a:latin typeface="Arial" panose="020B0604020202020204" pitchFamily="34" charset="0"/>
                <a:cs typeface="Arial" panose="020B0604020202020204" pitchFamily="34" charset="0"/>
              </a:rPr>
              <a:t>cabotegravir long-acting </a:t>
            </a:r>
            <a:r>
              <a:rPr lang="en-GB" sz="900" i="1" dirty="0">
                <a:solidFill>
                  <a:srgbClr val="0069B4"/>
                </a:solidFill>
                <a:effectLst/>
                <a:latin typeface="Arial" panose="020B0604020202020204" pitchFamily="34" charset="0"/>
                <a:cs typeface="Arial" panose="020B0604020202020204" pitchFamily="34" charset="0"/>
              </a:rPr>
              <a:t>(for HIV </a:t>
            </a:r>
            <a:r>
              <a:rPr lang="en-GB" sz="900" i="1" dirty="0" err="1">
                <a:solidFill>
                  <a:srgbClr val="0069B4"/>
                </a:solidFill>
                <a:effectLst/>
                <a:latin typeface="Arial" panose="020B0604020202020204" pitchFamily="34" charset="0"/>
                <a:cs typeface="Arial" panose="020B0604020202020204" pitchFamily="34" charset="0"/>
              </a:rPr>
              <a:t>PrEP</a:t>
            </a:r>
            <a:r>
              <a:rPr lang="en-GB" sz="900" i="1" dirty="0">
                <a:solidFill>
                  <a:srgbClr val="0069B4"/>
                </a:solidFill>
                <a:effectLst/>
                <a:latin typeface="Arial" panose="020B0604020202020204" pitchFamily="34" charset="0"/>
                <a:cs typeface="Arial" panose="020B0604020202020204" pitchFamily="34" charset="0"/>
              </a:rPr>
              <a:t>)</a:t>
            </a:r>
          </a:p>
          <a:p>
            <a:pPr algn="ctr"/>
            <a:r>
              <a:rPr lang="en-GB" sz="900" dirty="0">
                <a:solidFill>
                  <a:srgbClr val="0069B4"/>
                </a:solidFill>
                <a:effectLst/>
                <a:latin typeface="Arial" panose="020B0604020202020204" pitchFamily="34" charset="0"/>
                <a:cs typeface="Arial" panose="020B0604020202020204" pitchFamily="34" charset="0"/>
              </a:rPr>
              <a:t>dolutegravir </a:t>
            </a:r>
            <a:r>
              <a:rPr lang="en-GB" sz="900" i="1" dirty="0">
                <a:solidFill>
                  <a:srgbClr val="0069B4"/>
                </a:solidFill>
                <a:effectLst/>
                <a:latin typeface="Arial" panose="020B0604020202020204" pitchFamily="34" charset="0"/>
                <a:cs typeface="Arial" panose="020B0604020202020204" pitchFamily="34" charset="0"/>
              </a:rPr>
              <a:t>(paediatrics)</a:t>
            </a:r>
          </a:p>
          <a:p>
            <a:pPr algn="ctr"/>
            <a:r>
              <a:rPr lang="en-GB" sz="900" dirty="0">
                <a:solidFill>
                  <a:srgbClr val="0069B4"/>
                </a:solidFill>
                <a:effectLst/>
                <a:latin typeface="Arial" panose="020B0604020202020204" pitchFamily="34" charset="0"/>
                <a:cs typeface="Arial" panose="020B0604020202020204" pitchFamily="34" charset="0"/>
              </a:rPr>
              <a:t>dolutegravir </a:t>
            </a:r>
            <a:r>
              <a:rPr lang="en-GB" sz="900" i="1" dirty="0">
                <a:solidFill>
                  <a:srgbClr val="0069B4"/>
                </a:solidFill>
                <a:effectLst/>
                <a:latin typeface="Arial" panose="020B0604020202020204" pitchFamily="34" charset="0"/>
                <a:cs typeface="Arial" panose="020B0604020202020204" pitchFamily="34" charset="0"/>
              </a:rPr>
              <a:t>(adults)</a:t>
            </a:r>
          </a:p>
        </p:txBody>
      </p:sp>
      <p:pic>
        <p:nvPicPr>
          <p:cNvPr id="697" name="Graphic 696">
            <a:extLst>
              <a:ext uri="{FF2B5EF4-FFF2-40B4-BE49-F238E27FC236}">
                <a16:creationId xmlns:a16="http://schemas.microsoft.com/office/drawing/2014/main" id="{49FB5ABF-FF62-A615-88A1-B54D2CA218B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303182" y="947899"/>
            <a:ext cx="1276238" cy="205441"/>
          </a:xfrm>
          <a:prstGeom prst="rect">
            <a:avLst/>
          </a:prstGeom>
        </p:spPr>
      </p:pic>
      <p:pic>
        <p:nvPicPr>
          <p:cNvPr id="699" name="Graphic 698">
            <a:extLst>
              <a:ext uri="{FF2B5EF4-FFF2-40B4-BE49-F238E27FC236}">
                <a16:creationId xmlns:a16="http://schemas.microsoft.com/office/drawing/2014/main" id="{8B9DE683-54A8-76D1-55E6-0C6DCACCB1F7}"/>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244754" y="930505"/>
            <a:ext cx="841761" cy="260040"/>
          </a:xfrm>
          <a:prstGeom prst="rect">
            <a:avLst/>
          </a:prstGeom>
        </p:spPr>
      </p:pic>
      <p:pic>
        <p:nvPicPr>
          <p:cNvPr id="701" name="Graphic 700">
            <a:extLst>
              <a:ext uri="{FF2B5EF4-FFF2-40B4-BE49-F238E27FC236}">
                <a16:creationId xmlns:a16="http://schemas.microsoft.com/office/drawing/2014/main" id="{EE1D69E0-E72B-15C0-7124-B3F07F9F2B98}"/>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812408" y="584438"/>
            <a:ext cx="1464234" cy="1011270"/>
          </a:xfrm>
          <a:prstGeom prst="rect">
            <a:avLst/>
          </a:prstGeom>
        </p:spPr>
      </p:pic>
      <p:cxnSp>
        <p:nvCxnSpPr>
          <p:cNvPr id="721" name="Straight Connector 720">
            <a:extLst>
              <a:ext uri="{FF2B5EF4-FFF2-40B4-BE49-F238E27FC236}">
                <a16:creationId xmlns:a16="http://schemas.microsoft.com/office/drawing/2014/main" id="{F8DF2703-D9C6-100C-C0B5-9B5B21220162}"/>
              </a:ext>
            </a:extLst>
          </p:cNvPr>
          <p:cNvCxnSpPr/>
          <p:nvPr/>
        </p:nvCxnSpPr>
        <p:spPr>
          <a:xfrm>
            <a:off x="2095345" y="981715"/>
            <a:ext cx="0" cy="1192473"/>
          </a:xfrm>
          <a:prstGeom prst="line">
            <a:avLst/>
          </a:prstGeom>
          <a:solidFill>
            <a:srgbClr val="F6FAFE"/>
          </a:solidFill>
          <a:ln w="6350">
            <a:solidFill>
              <a:srgbClr val="36A9E1"/>
            </a:solidFill>
          </a:ln>
        </p:spPr>
        <p:style>
          <a:lnRef idx="2">
            <a:schemeClr val="accent1">
              <a:shade val="15000"/>
            </a:schemeClr>
          </a:lnRef>
          <a:fillRef idx="1">
            <a:schemeClr val="accent1"/>
          </a:fillRef>
          <a:effectRef idx="0">
            <a:schemeClr val="accent1"/>
          </a:effectRef>
          <a:fontRef idx="minor">
            <a:schemeClr val="lt1"/>
          </a:fontRef>
        </p:style>
      </p:cxnSp>
      <p:cxnSp>
        <p:nvCxnSpPr>
          <p:cNvPr id="722" name="Straight Connector 721">
            <a:extLst>
              <a:ext uri="{FF2B5EF4-FFF2-40B4-BE49-F238E27FC236}">
                <a16:creationId xmlns:a16="http://schemas.microsoft.com/office/drawing/2014/main" id="{030A895F-183E-F8D0-C4F9-0803EE07FFD6}"/>
              </a:ext>
            </a:extLst>
          </p:cNvPr>
          <p:cNvCxnSpPr/>
          <p:nvPr/>
        </p:nvCxnSpPr>
        <p:spPr>
          <a:xfrm>
            <a:off x="3198348" y="981715"/>
            <a:ext cx="0" cy="1192473"/>
          </a:xfrm>
          <a:prstGeom prst="line">
            <a:avLst/>
          </a:prstGeom>
          <a:solidFill>
            <a:srgbClr val="F6FAFE"/>
          </a:solidFill>
          <a:ln w="6350">
            <a:solidFill>
              <a:srgbClr val="36A9E1"/>
            </a:solidFill>
          </a:ln>
        </p:spPr>
        <p:style>
          <a:lnRef idx="2">
            <a:schemeClr val="accent1">
              <a:shade val="15000"/>
            </a:schemeClr>
          </a:lnRef>
          <a:fillRef idx="1">
            <a:schemeClr val="accent1"/>
          </a:fillRef>
          <a:effectRef idx="0">
            <a:schemeClr val="accent1"/>
          </a:effectRef>
          <a:fontRef idx="minor">
            <a:schemeClr val="lt1"/>
          </a:fontRef>
        </p:style>
      </p:cxnSp>
      <p:cxnSp>
        <p:nvCxnSpPr>
          <p:cNvPr id="723" name="Straight Connector 722">
            <a:extLst>
              <a:ext uri="{FF2B5EF4-FFF2-40B4-BE49-F238E27FC236}">
                <a16:creationId xmlns:a16="http://schemas.microsoft.com/office/drawing/2014/main" id="{7E37BA7D-8F41-243E-0606-46049C3EBCDD}"/>
              </a:ext>
            </a:extLst>
          </p:cNvPr>
          <p:cNvCxnSpPr/>
          <p:nvPr/>
        </p:nvCxnSpPr>
        <p:spPr>
          <a:xfrm>
            <a:off x="4771326" y="981715"/>
            <a:ext cx="0" cy="1192473"/>
          </a:xfrm>
          <a:prstGeom prst="line">
            <a:avLst/>
          </a:prstGeom>
          <a:solidFill>
            <a:srgbClr val="F6FAFE"/>
          </a:solidFill>
          <a:ln w="6350">
            <a:solidFill>
              <a:srgbClr val="36A9E1"/>
            </a:solidFill>
          </a:ln>
        </p:spPr>
        <p:style>
          <a:lnRef idx="2">
            <a:schemeClr val="accent1">
              <a:shade val="15000"/>
            </a:schemeClr>
          </a:lnRef>
          <a:fillRef idx="1">
            <a:schemeClr val="accent1"/>
          </a:fillRef>
          <a:effectRef idx="0">
            <a:schemeClr val="accent1"/>
          </a:effectRef>
          <a:fontRef idx="minor">
            <a:schemeClr val="lt1"/>
          </a:fontRef>
        </p:style>
      </p:cxnSp>
      <p:cxnSp>
        <p:nvCxnSpPr>
          <p:cNvPr id="724" name="Straight Connector 723">
            <a:extLst>
              <a:ext uri="{FF2B5EF4-FFF2-40B4-BE49-F238E27FC236}">
                <a16:creationId xmlns:a16="http://schemas.microsoft.com/office/drawing/2014/main" id="{AF99EBEB-688C-F989-FEE8-852E6AFC85F9}"/>
              </a:ext>
            </a:extLst>
          </p:cNvPr>
          <p:cNvCxnSpPr/>
          <p:nvPr/>
        </p:nvCxnSpPr>
        <p:spPr>
          <a:xfrm>
            <a:off x="6296348" y="981715"/>
            <a:ext cx="0" cy="1192473"/>
          </a:xfrm>
          <a:prstGeom prst="line">
            <a:avLst/>
          </a:prstGeom>
          <a:solidFill>
            <a:srgbClr val="F6FAFE"/>
          </a:solidFill>
          <a:ln w="6350">
            <a:solidFill>
              <a:srgbClr val="36A9E1"/>
            </a:solidFill>
          </a:ln>
        </p:spPr>
        <p:style>
          <a:lnRef idx="2">
            <a:schemeClr val="accent1">
              <a:shade val="15000"/>
            </a:schemeClr>
          </a:lnRef>
          <a:fillRef idx="1">
            <a:schemeClr val="accent1"/>
          </a:fillRef>
          <a:effectRef idx="0">
            <a:schemeClr val="accent1"/>
          </a:effectRef>
          <a:fontRef idx="minor">
            <a:schemeClr val="lt1"/>
          </a:fontRef>
        </p:style>
      </p:cxnSp>
      <p:cxnSp>
        <p:nvCxnSpPr>
          <p:cNvPr id="725" name="Straight Connector 724">
            <a:extLst>
              <a:ext uri="{FF2B5EF4-FFF2-40B4-BE49-F238E27FC236}">
                <a16:creationId xmlns:a16="http://schemas.microsoft.com/office/drawing/2014/main" id="{F24FA85C-1CA1-2F14-581D-598027017107}"/>
              </a:ext>
            </a:extLst>
          </p:cNvPr>
          <p:cNvCxnSpPr/>
          <p:nvPr/>
        </p:nvCxnSpPr>
        <p:spPr>
          <a:xfrm>
            <a:off x="7322620" y="981715"/>
            <a:ext cx="0" cy="1192473"/>
          </a:xfrm>
          <a:prstGeom prst="line">
            <a:avLst/>
          </a:prstGeom>
          <a:solidFill>
            <a:srgbClr val="F6FAFE"/>
          </a:solidFill>
          <a:ln w="6350">
            <a:solidFill>
              <a:srgbClr val="36A9E1"/>
            </a:solidFill>
          </a:ln>
        </p:spPr>
        <p:style>
          <a:lnRef idx="2">
            <a:schemeClr val="accent1">
              <a:shade val="15000"/>
            </a:schemeClr>
          </a:lnRef>
          <a:fillRef idx="1">
            <a:schemeClr val="accent1"/>
          </a:fillRef>
          <a:effectRef idx="0">
            <a:schemeClr val="accent1"/>
          </a:effectRef>
          <a:fontRef idx="minor">
            <a:schemeClr val="lt1"/>
          </a:fontRef>
        </p:style>
      </p:cxnSp>
      <p:cxnSp>
        <p:nvCxnSpPr>
          <p:cNvPr id="726" name="Straight Connector 725">
            <a:extLst>
              <a:ext uri="{FF2B5EF4-FFF2-40B4-BE49-F238E27FC236}">
                <a16:creationId xmlns:a16="http://schemas.microsoft.com/office/drawing/2014/main" id="{FA89DC5E-C904-0293-2317-C16E1E48C8A2}"/>
              </a:ext>
            </a:extLst>
          </p:cNvPr>
          <p:cNvCxnSpPr/>
          <p:nvPr/>
        </p:nvCxnSpPr>
        <p:spPr>
          <a:xfrm>
            <a:off x="8483171" y="981715"/>
            <a:ext cx="0" cy="1192473"/>
          </a:xfrm>
          <a:prstGeom prst="line">
            <a:avLst/>
          </a:prstGeom>
          <a:solidFill>
            <a:srgbClr val="F6FAFE"/>
          </a:solidFill>
          <a:ln w="6350">
            <a:solidFill>
              <a:srgbClr val="36A9E1"/>
            </a:solidFill>
          </a:ln>
        </p:spPr>
        <p:style>
          <a:lnRef idx="2">
            <a:schemeClr val="accent1">
              <a:shade val="15000"/>
            </a:schemeClr>
          </a:lnRef>
          <a:fillRef idx="1">
            <a:schemeClr val="accent1"/>
          </a:fillRef>
          <a:effectRef idx="0">
            <a:schemeClr val="accent1"/>
          </a:effectRef>
          <a:fontRef idx="minor">
            <a:schemeClr val="lt1"/>
          </a:fontRef>
        </p:style>
      </p:cxnSp>
      <p:cxnSp>
        <p:nvCxnSpPr>
          <p:cNvPr id="727" name="Straight Connector 726">
            <a:extLst>
              <a:ext uri="{FF2B5EF4-FFF2-40B4-BE49-F238E27FC236}">
                <a16:creationId xmlns:a16="http://schemas.microsoft.com/office/drawing/2014/main" id="{BE7A437A-5D72-5437-B4A9-308D67AB35A3}"/>
              </a:ext>
            </a:extLst>
          </p:cNvPr>
          <p:cNvCxnSpPr/>
          <p:nvPr/>
        </p:nvCxnSpPr>
        <p:spPr>
          <a:xfrm>
            <a:off x="9749227" y="981715"/>
            <a:ext cx="0" cy="1192473"/>
          </a:xfrm>
          <a:prstGeom prst="line">
            <a:avLst/>
          </a:prstGeom>
          <a:solidFill>
            <a:srgbClr val="F6FAFE"/>
          </a:solidFill>
          <a:ln w="6350">
            <a:solidFill>
              <a:srgbClr val="36A9E1"/>
            </a:solidFill>
          </a:ln>
        </p:spPr>
        <p:style>
          <a:lnRef idx="2">
            <a:schemeClr val="accent1">
              <a:shade val="15000"/>
            </a:schemeClr>
          </a:lnRef>
          <a:fillRef idx="1">
            <a:schemeClr val="accent1"/>
          </a:fillRef>
          <a:effectRef idx="0">
            <a:schemeClr val="accent1"/>
          </a:effectRef>
          <a:fontRef idx="minor">
            <a:schemeClr val="lt1"/>
          </a:fontRef>
        </p:style>
      </p:cxnSp>
      <p:sp>
        <p:nvSpPr>
          <p:cNvPr id="684" name="Rounded Rectangle 683">
            <a:extLst>
              <a:ext uri="{FF2B5EF4-FFF2-40B4-BE49-F238E27FC236}">
                <a16:creationId xmlns:a16="http://schemas.microsoft.com/office/drawing/2014/main" id="{7B76BB18-9B02-810D-2277-1A6D42568FDE}"/>
              </a:ext>
            </a:extLst>
          </p:cNvPr>
          <p:cNvSpPr/>
          <p:nvPr/>
        </p:nvSpPr>
        <p:spPr>
          <a:xfrm>
            <a:off x="1015538" y="2640499"/>
            <a:ext cx="4445824" cy="1653827"/>
          </a:xfrm>
          <a:prstGeom prst="roundRect">
            <a:avLst>
              <a:gd name="adj" fmla="val 6556"/>
            </a:avLst>
          </a:prstGeom>
          <a:solidFill>
            <a:srgbClr val="F7FAFE"/>
          </a:solidFill>
          <a:ln w="6350">
            <a:solidFill>
              <a:srgbClr val="0069B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RO" dirty="0"/>
          </a:p>
        </p:txBody>
      </p:sp>
      <p:sp>
        <p:nvSpPr>
          <p:cNvPr id="685" name="Rounded Rectangle 684">
            <a:extLst>
              <a:ext uri="{FF2B5EF4-FFF2-40B4-BE49-F238E27FC236}">
                <a16:creationId xmlns:a16="http://schemas.microsoft.com/office/drawing/2014/main" id="{B5A21673-CDC0-F1A7-0382-574F47ED88D0}"/>
              </a:ext>
            </a:extLst>
          </p:cNvPr>
          <p:cNvSpPr/>
          <p:nvPr/>
        </p:nvSpPr>
        <p:spPr>
          <a:xfrm>
            <a:off x="1616106" y="4156644"/>
            <a:ext cx="3071106" cy="253118"/>
          </a:xfrm>
          <a:prstGeom prst="roundRect">
            <a:avLst>
              <a:gd name="adj" fmla="val 50000"/>
            </a:avLst>
          </a:prstGeom>
          <a:solidFill>
            <a:srgbClr val="0069B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1200" b="1" dirty="0">
                <a:effectLst/>
                <a:latin typeface="Arial" panose="020B0604020202020204" pitchFamily="34" charset="0"/>
                <a:cs typeface="Arial" panose="020B0604020202020204" pitchFamily="34" charset="0"/>
              </a:rPr>
              <a:t>VIRAL HEPATITIS</a:t>
            </a:r>
            <a:endParaRPr lang="en-GB" sz="1200" dirty="0">
              <a:effectLst/>
              <a:latin typeface="Arial" panose="020B0604020202020204" pitchFamily="34" charset="0"/>
              <a:cs typeface="Arial" panose="020B0604020202020204" pitchFamily="34" charset="0"/>
            </a:endParaRPr>
          </a:p>
        </p:txBody>
      </p:sp>
      <p:sp>
        <p:nvSpPr>
          <p:cNvPr id="686" name="Rounded Rectangle 685">
            <a:extLst>
              <a:ext uri="{FF2B5EF4-FFF2-40B4-BE49-F238E27FC236}">
                <a16:creationId xmlns:a16="http://schemas.microsoft.com/office/drawing/2014/main" id="{8957F5F7-BCFE-3077-7BF1-61B95C23C04F}"/>
              </a:ext>
            </a:extLst>
          </p:cNvPr>
          <p:cNvSpPr>
            <a:spLocks/>
          </p:cNvSpPr>
          <p:nvPr/>
        </p:nvSpPr>
        <p:spPr>
          <a:xfrm>
            <a:off x="5502981" y="2646262"/>
            <a:ext cx="5892006" cy="1667913"/>
          </a:xfrm>
          <a:prstGeom prst="roundRect">
            <a:avLst>
              <a:gd name="adj" fmla="val 6556"/>
            </a:avLst>
          </a:prstGeom>
          <a:solidFill>
            <a:srgbClr val="F6F3FA"/>
          </a:solidFill>
          <a:ln w="6350">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RO" dirty="0"/>
          </a:p>
        </p:txBody>
      </p:sp>
      <p:sp>
        <p:nvSpPr>
          <p:cNvPr id="687" name="Rounded Rectangle 686">
            <a:extLst>
              <a:ext uri="{FF2B5EF4-FFF2-40B4-BE49-F238E27FC236}">
                <a16:creationId xmlns:a16="http://schemas.microsoft.com/office/drawing/2014/main" id="{780DD7EB-0160-F11F-DE90-673411E09273}"/>
              </a:ext>
            </a:extLst>
          </p:cNvPr>
          <p:cNvSpPr/>
          <p:nvPr/>
        </p:nvSpPr>
        <p:spPr>
          <a:xfrm>
            <a:off x="6647996" y="4156644"/>
            <a:ext cx="4237907" cy="253118"/>
          </a:xfrm>
          <a:prstGeom prst="roundRect">
            <a:avLst>
              <a:gd name="adj" fmla="val 50000"/>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1200" b="1" dirty="0">
                <a:latin typeface="Arial" panose="020B0604020202020204" pitchFamily="34" charset="0"/>
                <a:cs typeface="Arial" panose="020B0604020202020204" pitchFamily="34" charset="0"/>
              </a:rPr>
              <a:t>LONG-ACTING THERAPEUTICS</a:t>
            </a:r>
          </a:p>
        </p:txBody>
      </p:sp>
      <p:grpSp>
        <p:nvGrpSpPr>
          <p:cNvPr id="689" name="Group 688">
            <a:extLst>
              <a:ext uri="{FF2B5EF4-FFF2-40B4-BE49-F238E27FC236}">
                <a16:creationId xmlns:a16="http://schemas.microsoft.com/office/drawing/2014/main" id="{7DD4B9C8-A668-D8B6-4D21-1B706A46D738}"/>
              </a:ext>
            </a:extLst>
          </p:cNvPr>
          <p:cNvGrpSpPr/>
          <p:nvPr/>
        </p:nvGrpSpPr>
        <p:grpSpPr>
          <a:xfrm>
            <a:off x="5726837" y="2834388"/>
            <a:ext cx="795732" cy="297306"/>
            <a:chOff x="6294405" y="3022388"/>
            <a:chExt cx="842911" cy="314933"/>
          </a:xfrm>
        </p:grpSpPr>
        <p:pic>
          <p:nvPicPr>
            <p:cNvPr id="314" name="Picture 313">
              <a:extLst>
                <a:ext uri="{FF2B5EF4-FFF2-40B4-BE49-F238E27FC236}">
                  <a16:creationId xmlns:a16="http://schemas.microsoft.com/office/drawing/2014/main" id="{788B7BCE-813E-5B34-FDE1-453896013C3E}"/>
                </a:ext>
              </a:extLst>
            </p:cNvPr>
            <p:cNvPicPr>
              <a:picLocks noChangeAspect="1"/>
            </p:cNvPicPr>
            <p:nvPr/>
          </p:nvPicPr>
          <p:blipFill>
            <a:blip r:embed="rId13"/>
            <a:stretch>
              <a:fillRect/>
            </a:stretch>
          </p:blipFill>
          <p:spPr>
            <a:xfrm>
              <a:off x="6294405" y="3022388"/>
              <a:ext cx="842911" cy="314933"/>
            </a:xfrm>
            <a:custGeom>
              <a:avLst/>
              <a:gdLst>
                <a:gd name="connsiteX0" fmla="*/ 691 w 842911"/>
                <a:gd name="connsiteY0" fmla="*/ 314 h 314933"/>
                <a:gd name="connsiteX1" fmla="*/ 843602 w 842911"/>
                <a:gd name="connsiteY1" fmla="*/ 314 h 314933"/>
                <a:gd name="connsiteX2" fmla="*/ 843602 w 842911"/>
                <a:gd name="connsiteY2" fmla="*/ 315248 h 314933"/>
                <a:gd name="connsiteX3" fmla="*/ 691 w 842911"/>
                <a:gd name="connsiteY3" fmla="*/ 315248 h 314933"/>
              </a:gdLst>
              <a:ahLst/>
              <a:cxnLst>
                <a:cxn ang="0">
                  <a:pos x="connsiteX0" y="connsiteY0"/>
                </a:cxn>
                <a:cxn ang="0">
                  <a:pos x="connsiteX1" y="connsiteY1"/>
                </a:cxn>
                <a:cxn ang="0">
                  <a:pos x="connsiteX2" y="connsiteY2"/>
                </a:cxn>
                <a:cxn ang="0">
                  <a:pos x="connsiteX3" y="connsiteY3"/>
                </a:cxn>
              </a:cxnLst>
              <a:rect l="l" t="t" r="r" b="b"/>
              <a:pathLst>
                <a:path w="842911" h="314933">
                  <a:moveTo>
                    <a:pt x="691" y="314"/>
                  </a:moveTo>
                  <a:lnTo>
                    <a:pt x="843602" y="314"/>
                  </a:lnTo>
                  <a:lnTo>
                    <a:pt x="843602" y="315248"/>
                  </a:lnTo>
                  <a:lnTo>
                    <a:pt x="691" y="315248"/>
                  </a:lnTo>
                  <a:close/>
                </a:path>
              </a:pathLst>
            </a:custGeom>
          </p:spPr>
        </p:pic>
        <p:sp>
          <p:nvSpPr>
            <p:cNvPr id="315" name="Freeform 314">
              <a:extLst>
                <a:ext uri="{FF2B5EF4-FFF2-40B4-BE49-F238E27FC236}">
                  <a16:creationId xmlns:a16="http://schemas.microsoft.com/office/drawing/2014/main" id="{64397D86-5B8A-7239-FB0B-BE2015612324}"/>
                </a:ext>
              </a:extLst>
            </p:cNvPr>
            <p:cNvSpPr/>
            <p:nvPr/>
          </p:nvSpPr>
          <p:spPr>
            <a:xfrm>
              <a:off x="6294405" y="3022388"/>
              <a:ext cx="840194" cy="310858"/>
            </a:xfrm>
            <a:custGeom>
              <a:avLst/>
              <a:gdLst>
                <a:gd name="connsiteX0" fmla="*/ 0 w 840194"/>
                <a:gd name="connsiteY0" fmla="*/ 0 h 310858"/>
                <a:gd name="connsiteX1" fmla="*/ 840195 w 840194"/>
                <a:gd name="connsiteY1" fmla="*/ 0 h 310858"/>
                <a:gd name="connsiteX2" fmla="*/ 840195 w 840194"/>
                <a:gd name="connsiteY2" fmla="*/ 310859 h 310858"/>
                <a:gd name="connsiteX3" fmla="*/ 0 w 840194"/>
                <a:gd name="connsiteY3" fmla="*/ 310859 h 310858"/>
              </a:gdLst>
              <a:ahLst/>
              <a:cxnLst>
                <a:cxn ang="0">
                  <a:pos x="connsiteX0" y="connsiteY0"/>
                </a:cxn>
                <a:cxn ang="0">
                  <a:pos x="connsiteX1" y="connsiteY1"/>
                </a:cxn>
                <a:cxn ang="0">
                  <a:pos x="connsiteX2" y="connsiteY2"/>
                </a:cxn>
                <a:cxn ang="0">
                  <a:pos x="connsiteX3" y="connsiteY3"/>
                </a:cxn>
              </a:cxnLst>
              <a:rect l="l" t="t" r="r" b="b"/>
              <a:pathLst>
                <a:path w="840194" h="310858">
                  <a:moveTo>
                    <a:pt x="0" y="0"/>
                  </a:moveTo>
                  <a:lnTo>
                    <a:pt x="840195" y="0"/>
                  </a:lnTo>
                  <a:lnTo>
                    <a:pt x="840195" y="310859"/>
                  </a:lnTo>
                  <a:lnTo>
                    <a:pt x="0" y="310859"/>
                  </a:lnTo>
                  <a:close/>
                </a:path>
              </a:pathLst>
            </a:custGeom>
            <a:noFill/>
            <a:ln w="0" cap="flat">
              <a:noFill/>
              <a:prstDash val="solid"/>
              <a:miter/>
            </a:ln>
          </p:spPr>
          <p:txBody>
            <a:bodyPr rtlCol="0" anchor="ctr"/>
            <a:lstStyle/>
            <a:p>
              <a:endParaRPr lang="en-RO"/>
            </a:p>
          </p:txBody>
        </p:sp>
      </p:grpSp>
      <p:grpSp>
        <p:nvGrpSpPr>
          <p:cNvPr id="688" name="Group 687">
            <a:extLst>
              <a:ext uri="{FF2B5EF4-FFF2-40B4-BE49-F238E27FC236}">
                <a16:creationId xmlns:a16="http://schemas.microsoft.com/office/drawing/2014/main" id="{7F31306D-E90F-DB20-FB47-6A89B592B387}"/>
              </a:ext>
            </a:extLst>
          </p:cNvPr>
          <p:cNvGrpSpPr/>
          <p:nvPr/>
        </p:nvGrpSpPr>
        <p:grpSpPr>
          <a:xfrm>
            <a:off x="7158143" y="2822203"/>
            <a:ext cx="661068" cy="337530"/>
            <a:chOff x="7440888" y="2999046"/>
            <a:chExt cx="700263" cy="357542"/>
          </a:xfrm>
        </p:grpSpPr>
        <p:sp>
          <p:nvSpPr>
            <p:cNvPr id="316" name="Freeform 315">
              <a:extLst>
                <a:ext uri="{FF2B5EF4-FFF2-40B4-BE49-F238E27FC236}">
                  <a16:creationId xmlns:a16="http://schemas.microsoft.com/office/drawing/2014/main" id="{F42DE90F-9AC7-FE2A-5649-097B85789DD1}"/>
                </a:ext>
              </a:extLst>
            </p:cNvPr>
            <p:cNvSpPr/>
            <p:nvPr/>
          </p:nvSpPr>
          <p:spPr>
            <a:xfrm>
              <a:off x="7699381" y="3123908"/>
              <a:ext cx="29270" cy="11361"/>
            </a:xfrm>
            <a:custGeom>
              <a:avLst/>
              <a:gdLst>
                <a:gd name="connsiteX0" fmla="*/ 29147 w 29270"/>
                <a:gd name="connsiteY0" fmla="*/ 7657 h 11361"/>
                <a:gd name="connsiteX1" fmla="*/ 29147 w 29270"/>
                <a:gd name="connsiteY1" fmla="*/ 0 h 11361"/>
                <a:gd name="connsiteX2" fmla="*/ 1235 w 29270"/>
                <a:gd name="connsiteY2" fmla="*/ 9510 h 11361"/>
                <a:gd name="connsiteX3" fmla="*/ 0 w 29270"/>
                <a:gd name="connsiteY3" fmla="*/ 10374 h 11361"/>
                <a:gd name="connsiteX4" fmla="*/ 9263 w 29270"/>
                <a:gd name="connsiteY4" fmla="*/ 10992 h 11361"/>
                <a:gd name="connsiteX5" fmla="*/ 26059 w 29270"/>
                <a:gd name="connsiteY5" fmla="*/ 7410 h 11361"/>
                <a:gd name="connsiteX6" fmla="*/ 29270 w 29270"/>
                <a:gd name="connsiteY6" fmla="*/ 7657 h 1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70" h="11361">
                  <a:moveTo>
                    <a:pt x="29147" y="7657"/>
                  </a:moveTo>
                  <a:lnTo>
                    <a:pt x="29147" y="0"/>
                  </a:lnTo>
                  <a:cubicBezTo>
                    <a:pt x="18402" y="1976"/>
                    <a:pt x="6052" y="6175"/>
                    <a:pt x="1235" y="9510"/>
                  </a:cubicBezTo>
                  <a:cubicBezTo>
                    <a:pt x="741" y="9757"/>
                    <a:pt x="370" y="10127"/>
                    <a:pt x="0" y="10374"/>
                  </a:cubicBezTo>
                  <a:cubicBezTo>
                    <a:pt x="1976" y="11486"/>
                    <a:pt x="5804" y="11609"/>
                    <a:pt x="9263" y="10992"/>
                  </a:cubicBezTo>
                  <a:cubicBezTo>
                    <a:pt x="12720" y="10374"/>
                    <a:pt x="21489" y="7534"/>
                    <a:pt x="26059" y="7410"/>
                  </a:cubicBezTo>
                  <a:cubicBezTo>
                    <a:pt x="27171" y="7410"/>
                    <a:pt x="28282" y="7410"/>
                    <a:pt x="29270" y="7657"/>
                  </a:cubicBezTo>
                </a:path>
              </a:pathLst>
            </a:custGeom>
            <a:solidFill>
              <a:srgbClr val="123274"/>
            </a:solidFill>
            <a:ln w="0" cap="flat">
              <a:noFill/>
              <a:prstDash val="solid"/>
              <a:miter/>
            </a:ln>
          </p:spPr>
          <p:txBody>
            <a:bodyPr rtlCol="0" anchor="ctr"/>
            <a:lstStyle/>
            <a:p>
              <a:endParaRPr lang="en-RO"/>
            </a:p>
          </p:txBody>
        </p:sp>
        <p:sp>
          <p:nvSpPr>
            <p:cNvPr id="317" name="Freeform 316">
              <a:extLst>
                <a:ext uri="{FF2B5EF4-FFF2-40B4-BE49-F238E27FC236}">
                  <a16:creationId xmlns:a16="http://schemas.microsoft.com/office/drawing/2014/main" id="{0C4249D3-9EEC-965E-83FF-2B458965B3BE}"/>
                </a:ext>
              </a:extLst>
            </p:cNvPr>
            <p:cNvSpPr/>
            <p:nvPr/>
          </p:nvSpPr>
          <p:spPr>
            <a:xfrm>
              <a:off x="7728775" y="3123762"/>
              <a:ext cx="7286" cy="9902"/>
            </a:xfrm>
            <a:custGeom>
              <a:avLst/>
              <a:gdLst>
                <a:gd name="connsiteX0" fmla="*/ 7286 w 7286"/>
                <a:gd name="connsiteY0" fmla="*/ 9903 h 9902"/>
                <a:gd name="connsiteX1" fmla="*/ 7286 w 7286"/>
                <a:gd name="connsiteY1" fmla="*/ 1381 h 9902"/>
                <a:gd name="connsiteX2" fmla="*/ 370 w 7286"/>
                <a:gd name="connsiteY2" fmla="*/ 23 h 9902"/>
                <a:gd name="connsiteX3" fmla="*/ 0 w 7286"/>
                <a:gd name="connsiteY3" fmla="*/ 23 h 9902"/>
                <a:gd name="connsiteX4" fmla="*/ 0 w 7286"/>
                <a:gd name="connsiteY4" fmla="*/ 7680 h 9902"/>
                <a:gd name="connsiteX5" fmla="*/ 7286 w 7286"/>
                <a:gd name="connsiteY5" fmla="*/ 9656 h 9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86" h="9902">
                  <a:moveTo>
                    <a:pt x="7286" y="9903"/>
                  </a:moveTo>
                  <a:lnTo>
                    <a:pt x="7286" y="1381"/>
                  </a:lnTo>
                  <a:cubicBezTo>
                    <a:pt x="4693" y="270"/>
                    <a:pt x="2593" y="-101"/>
                    <a:pt x="370" y="23"/>
                  </a:cubicBezTo>
                  <a:cubicBezTo>
                    <a:pt x="246" y="23"/>
                    <a:pt x="124" y="23"/>
                    <a:pt x="0" y="23"/>
                  </a:cubicBezTo>
                  <a:lnTo>
                    <a:pt x="0" y="7680"/>
                  </a:lnTo>
                  <a:cubicBezTo>
                    <a:pt x="2840" y="8174"/>
                    <a:pt x="5311" y="9039"/>
                    <a:pt x="7286" y="9656"/>
                  </a:cubicBezTo>
                </a:path>
              </a:pathLst>
            </a:custGeom>
            <a:solidFill>
              <a:srgbClr val="123274"/>
            </a:solidFill>
            <a:ln w="0" cap="flat">
              <a:noFill/>
              <a:prstDash val="solid"/>
              <a:miter/>
            </a:ln>
          </p:spPr>
          <p:txBody>
            <a:bodyPr rtlCol="0" anchor="ctr"/>
            <a:lstStyle/>
            <a:p>
              <a:endParaRPr lang="en-RO"/>
            </a:p>
          </p:txBody>
        </p:sp>
        <p:sp>
          <p:nvSpPr>
            <p:cNvPr id="318" name="Freeform 317">
              <a:extLst>
                <a:ext uri="{FF2B5EF4-FFF2-40B4-BE49-F238E27FC236}">
                  <a16:creationId xmlns:a16="http://schemas.microsoft.com/office/drawing/2014/main" id="{8BF9FEA4-8BA9-2082-771E-1D0D2EDFBBC7}"/>
                </a:ext>
              </a:extLst>
            </p:cNvPr>
            <p:cNvSpPr/>
            <p:nvPr/>
          </p:nvSpPr>
          <p:spPr>
            <a:xfrm>
              <a:off x="7736061" y="3125143"/>
              <a:ext cx="7287" cy="10991"/>
            </a:xfrm>
            <a:custGeom>
              <a:avLst/>
              <a:gdLst>
                <a:gd name="connsiteX0" fmla="*/ 7287 w 7287"/>
                <a:gd name="connsiteY0" fmla="*/ 10992 h 10991"/>
                <a:gd name="connsiteX1" fmla="*/ 7287 w 7287"/>
                <a:gd name="connsiteY1" fmla="*/ 3088 h 10991"/>
                <a:gd name="connsiteX2" fmla="*/ 0 w 7287"/>
                <a:gd name="connsiteY2" fmla="*/ 0 h 10991"/>
                <a:gd name="connsiteX3" fmla="*/ 0 w 7287"/>
                <a:gd name="connsiteY3" fmla="*/ 8522 h 10991"/>
                <a:gd name="connsiteX4" fmla="*/ 1976 w 7287"/>
                <a:gd name="connsiteY4" fmla="*/ 9263 h 10991"/>
                <a:gd name="connsiteX5" fmla="*/ 7287 w 7287"/>
                <a:gd name="connsiteY5" fmla="*/ 10992 h 1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87" h="10991">
                  <a:moveTo>
                    <a:pt x="7287" y="10992"/>
                  </a:moveTo>
                  <a:lnTo>
                    <a:pt x="7287" y="3088"/>
                  </a:lnTo>
                  <a:cubicBezTo>
                    <a:pt x="4446" y="2470"/>
                    <a:pt x="1606" y="865"/>
                    <a:pt x="0" y="0"/>
                  </a:cubicBezTo>
                  <a:lnTo>
                    <a:pt x="0" y="8522"/>
                  </a:lnTo>
                  <a:cubicBezTo>
                    <a:pt x="741" y="8769"/>
                    <a:pt x="1358" y="9016"/>
                    <a:pt x="1976" y="9263"/>
                  </a:cubicBezTo>
                  <a:cubicBezTo>
                    <a:pt x="3335" y="9757"/>
                    <a:pt x="5311" y="10498"/>
                    <a:pt x="7287" y="10992"/>
                  </a:cubicBezTo>
                </a:path>
              </a:pathLst>
            </a:custGeom>
            <a:solidFill>
              <a:srgbClr val="8187B5"/>
            </a:solidFill>
            <a:ln w="0" cap="flat">
              <a:noFill/>
              <a:prstDash val="solid"/>
              <a:miter/>
            </a:ln>
          </p:spPr>
          <p:txBody>
            <a:bodyPr rtlCol="0" anchor="ctr"/>
            <a:lstStyle/>
            <a:p>
              <a:endParaRPr lang="en-RO"/>
            </a:p>
          </p:txBody>
        </p:sp>
        <p:sp>
          <p:nvSpPr>
            <p:cNvPr id="319" name="Freeform 318">
              <a:extLst>
                <a:ext uri="{FF2B5EF4-FFF2-40B4-BE49-F238E27FC236}">
                  <a16:creationId xmlns:a16="http://schemas.microsoft.com/office/drawing/2014/main" id="{D05D9EA2-DEF6-FD84-5DDF-F43A3D4024A8}"/>
                </a:ext>
              </a:extLst>
            </p:cNvPr>
            <p:cNvSpPr/>
            <p:nvPr/>
          </p:nvSpPr>
          <p:spPr>
            <a:xfrm>
              <a:off x="7743224" y="3128107"/>
              <a:ext cx="5804" cy="8645"/>
            </a:xfrm>
            <a:custGeom>
              <a:avLst/>
              <a:gdLst>
                <a:gd name="connsiteX0" fmla="*/ 5804 w 5804"/>
                <a:gd name="connsiteY0" fmla="*/ 8522 h 8645"/>
                <a:gd name="connsiteX1" fmla="*/ 5804 w 5804"/>
                <a:gd name="connsiteY1" fmla="*/ 0 h 8645"/>
                <a:gd name="connsiteX2" fmla="*/ 1235 w 5804"/>
                <a:gd name="connsiteY2" fmla="*/ 247 h 8645"/>
                <a:gd name="connsiteX3" fmla="*/ 0 w 5804"/>
                <a:gd name="connsiteY3" fmla="*/ 123 h 8645"/>
                <a:gd name="connsiteX4" fmla="*/ 0 w 5804"/>
                <a:gd name="connsiteY4" fmla="*/ 8028 h 8645"/>
                <a:gd name="connsiteX5" fmla="*/ 4570 w 5804"/>
                <a:gd name="connsiteY5" fmla="*/ 8645 h 8645"/>
                <a:gd name="connsiteX6" fmla="*/ 5804 w 5804"/>
                <a:gd name="connsiteY6" fmla="*/ 8522 h 8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4" h="8645">
                  <a:moveTo>
                    <a:pt x="5804" y="8522"/>
                  </a:moveTo>
                  <a:lnTo>
                    <a:pt x="5804" y="0"/>
                  </a:lnTo>
                  <a:cubicBezTo>
                    <a:pt x="4322" y="247"/>
                    <a:pt x="2717" y="370"/>
                    <a:pt x="1235" y="247"/>
                  </a:cubicBezTo>
                  <a:cubicBezTo>
                    <a:pt x="865" y="247"/>
                    <a:pt x="370" y="247"/>
                    <a:pt x="0" y="123"/>
                  </a:cubicBezTo>
                  <a:lnTo>
                    <a:pt x="0" y="8028"/>
                  </a:lnTo>
                  <a:cubicBezTo>
                    <a:pt x="1482" y="8398"/>
                    <a:pt x="3088" y="8645"/>
                    <a:pt x="4570" y="8645"/>
                  </a:cubicBezTo>
                  <a:cubicBezTo>
                    <a:pt x="4940" y="8645"/>
                    <a:pt x="5434" y="8645"/>
                    <a:pt x="5804" y="8522"/>
                  </a:cubicBezTo>
                </a:path>
              </a:pathLst>
            </a:custGeom>
            <a:solidFill>
              <a:srgbClr val="8187B5"/>
            </a:solidFill>
            <a:ln w="0" cap="flat">
              <a:noFill/>
              <a:prstDash val="solid"/>
              <a:miter/>
            </a:ln>
          </p:spPr>
          <p:txBody>
            <a:bodyPr rtlCol="0" anchor="ctr"/>
            <a:lstStyle/>
            <a:p>
              <a:endParaRPr lang="en-RO"/>
            </a:p>
          </p:txBody>
        </p:sp>
        <p:sp>
          <p:nvSpPr>
            <p:cNvPr id="320" name="Freeform 319">
              <a:extLst>
                <a:ext uri="{FF2B5EF4-FFF2-40B4-BE49-F238E27FC236}">
                  <a16:creationId xmlns:a16="http://schemas.microsoft.com/office/drawing/2014/main" id="{464D9905-DE58-5614-B3FD-D897C5E99930}"/>
                </a:ext>
              </a:extLst>
            </p:cNvPr>
            <p:cNvSpPr/>
            <p:nvPr/>
          </p:nvSpPr>
          <p:spPr>
            <a:xfrm>
              <a:off x="7749029" y="3126872"/>
              <a:ext cx="5805" cy="9633"/>
            </a:xfrm>
            <a:custGeom>
              <a:avLst/>
              <a:gdLst>
                <a:gd name="connsiteX0" fmla="*/ 5805 w 5805"/>
                <a:gd name="connsiteY0" fmla="*/ 8645 h 9633"/>
                <a:gd name="connsiteX1" fmla="*/ 5805 w 5805"/>
                <a:gd name="connsiteY1" fmla="*/ 0 h 9633"/>
                <a:gd name="connsiteX2" fmla="*/ 5188 w 5805"/>
                <a:gd name="connsiteY2" fmla="*/ 124 h 9633"/>
                <a:gd name="connsiteX3" fmla="*/ 0 w 5805"/>
                <a:gd name="connsiteY3" fmla="*/ 1111 h 9633"/>
                <a:gd name="connsiteX4" fmla="*/ 0 w 5805"/>
                <a:gd name="connsiteY4" fmla="*/ 9633 h 9633"/>
                <a:gd name="connsiteX5" fmla="*/ 5805 w 5805"/>
                <a:gd name="connsiteY5" fmla="*/ 8645 h 9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05" h="9633">
                  <a:moveTo>
                    <a:pt x="5805" y="8645"/>
                  </a:moveTo>
                  <a:lnTo>
                    <a:pt x="5805" y="0"/>
                  </a:lnTo>
                  <a:cubicBezTo>
                    <a:pt x="5805" y="0"/>
                    <a:pt x="5434" y="0"/>
                    <a:pt x="5188" y="124"/>
                  </a:cubicBezTo>
                  <a:cubicBezTo>
                    <a:pt x="3952" y="370"/>
                    <a:pt x="2100" y="865"/>
                    <a:pt x="0" y="1111"/>
                  </a:cubicBezTo>
                  <a:lnTo>
                    <a:pt x="0" y="9633"/>
                  </a:lnTo>
                  <a:cubicBezTo>
                    <a:pt x="1853" y="9386"/>
                    <a:pt x="3829" y="9016"/>
                    <a:pt x="5805" y="8645"/>
                  </a:cubicBezTo>
                </a:path>
              </a:pathLst>
            </a:custGeom>
            <a:solidFill>
              <a:srgbClr val="123274"/>
            </a:solidFill>
            <a:ln w="0" cap="flat">
              <a:noFill/>
              <a:prstDash val="solid"/>
              <a:miter/>
            </a:ln>
          </p:spPr>
          <p:txBody>
            <a:bodyPr rtlCol="0" anchor="ctr"/>
            <a:lstStyle/>
            <a:p>
              <a:endParaRPr lang="en-RO"/>
            </a:p>
          </p:txBody>
        </p:sp>
        <p:sp>
          <p:nvSpPr>
            <p:cNvPr id="321" name="Freeform 320">
              <a:extLst>
                <a:ext uri="{FF2B5EF4-FFF2-40B4-BE49-F238E27FC236}">
                  <a16:creationId xmlns:a16="http://schemas.microsoft.com/office/drawing/2014/main" id="{8168F2BF-A0C0-304F-7FCE-50DA71AB2C31}"/>
                </a:ext>
              </a:extLst>
            </p:cNvPr>
            <p:cNvSpPr/>
            <p:nvPr/>
          </p:nvSpPr>
          <p:spPr>
            <a:xfrm>
              <a:off x="7754834" y="3126131"/>
              <a:ext cx="13091" cy="9386"/>
            </a:xfrm>
            <a:custGeom>
              <a:avLst/>
              <a:gdLst>
                <a:gd name="connsiteX0" fmla="*/ 0 w 13091"/>
                <a:gd name="connsiteY0" fmla="*/ 741 h 9386"/>
                <a:gd name="connsiteX1" fmla="*/ 0 w 13091"/>
                <a:gd name="connsiteY1" fmla="*/ 9386 h 9386"/>
                <a:gd name="connsiteX2" fmla="*/ 5187 w 13091"/>
                <a:gd name="connsiteY2" fmla="*/ 8398 h 9386"/>
                <a:gd name="connsiteX3" fmla="*/ 13091 w 13091"/>
                <a:gd name="connsiteY3" fmla="*/ 8398 h 9386"/>
                <a:gd name="connsiteX4" fmla="*/ 5804 w 13091"/>
                <a:gd name="connsiteY4" fmla="*/ 0 h 9386"/>
                <a:gd name="connsiteX5" fmla="*/ 0 w 13091"/>
                <a:gd name="connsiteY5" fmla="*/ 741 h 9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91" h="9386">
                  <a:moveTo>
                    <a:pt x="0" y="741"/>
                  </a:moveTo>
                  <a:lnTo>
                    <a:pt x="0" y="9386"/>
                  </a:lnTo>
                  <a:cubicBezTo>
                    <a:pt x="1853" y="9016"/>
                    <a:pt x="3705" y="8645"/>
                    <a:pt x="5187" y="8398"/>
                  </a:cubicBezTo>
                  <a:cubicBezTo>
                    <a:pt x="8151" y="7904"/>
                    <a:pt x="10497" y="7904"/>
                    <a:pt x="13091" y="8398"/>
                  </a:cubicBezTo>
                  <a:cubicBezTo>
                    <a:pt x="10251" y="5557"/>
                    <a:pt x="7904" y="2841"/>
                    <a:pt x="5804" y="0"/>
                  </a:cubicBezTo>
                  <a:cubicBezTo>
                    <a:pt x="3705" y="0"/>
                    <a:pt x="2099" y="124"/>
                    <a:pt x="0" y="741"/>
                  </a:cubicBezTo>
                </a:path>
              </a:pathLst>
            </a:custGeom>
            <a:solidFill>
              <a:srgbClr val="123274"/>
            </a:solidFill>
            <a:ln w="0" cap="flat">
              <a:noFill/>
              <a:prstDash val="solid"/>
              <a:miter/>
            </a:ln>
          </p:spPr>
          <p:txBody>
            <a:bodyPr rtlCol="0" anchor="ctr"/>
            <a:lstStyle/>
            <a:p>
              <a:endParaRPr lang="en-RO"/>
            </a:p>
          </p:txBody>
        </p:sp>
        <p:sp>
          <p:nvSpPr>
            <p:cNvPr id="322" name="Freeform 321">
              <a:extLst>
                <a:ext uri="{FF2B5EF4-FFF2-40B4-BE49-F238E27FC236}">
                  <a16:creationId xmlns:a16="http://schemas.microsoft.com/office/drawing/2014/main" id="{2A7D07B8-4368-5C41-08F4-CC7CDA836506}"/>
                </a:ext>
              </a:extLst>
            </p:cNvPr>
            <p:cNvSpPr/>
            <p:nvPr/>
          </p:nvSpPr>
          <p:spPr>
            <a:xfrm>
              <a:off x="7882783" y="3123784"/>
              <a:ext cx="33469" cy="11485"/>
            </a:xfrm>
            <a:custGeom>
              <a:avLst/>
              <a:gdLst>
                <a:gd name="connsiteX0" fmla="*/ 124 w 33469"/>
                <a:gd name="connsiteY0" fmla="*/ 247 h 11485"/>
                <a:gd name="connsiteX1" fmla="*/ 124 w 33469"/>
                <a:gd name="connsiteY1" fmla="*/ 8769 h 11485"/>
                <a:gd name="connsiteX2" fmla="*/ 7411 w 33469"/>
                <a:gd name="connsiteY2" fmla="*/ 7534 h 11485"/>
                <a:gd name="connsiteX3" fmla="*/ 24083 w 33469"/>
                <a:gd name="connsiteY3" fmla="*/ 11115 h 11485"/>
                <a:gd name="connsiteX4" fmla="*/ 33470 w 33469"/>
                <a:gd name="connsiteY4" fmla="*/ 10498 h 11485"/>
                <a:gd name="connsiteX5" fmla="*/ 32111 w 33469"/>
                <a:gd name="connsiteY5" fmla="*/ 9633 h 11485"/>
                <a:gd name="connsiteX6" fmla="*/ 3582 w 33469"/>
                <a:gd name="connsiteY6" fmla="*/ 0 h 11485"/>
                <a:gd name="connsiteX7" fmla="*/ 0 w 33469"/>
                <a:gd name="connsiteY7" fmla="*/ 247 h 11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69" h="11485">
                  <a:moveTo>
                    <a:pt x="124" y="247"/>
                  </a:moveTo>
                  <a:lnTo>
                    <a:pt x="124" y="8769"/>
                  </a:lnTo>
                  <a:cubicBezTo>
                    <a:pt x="2347" y="8151"/>
                    <a:pt x="4817" y="7534"/>
                    <a:pt x="7411" y="7534"/>
                  </a:cubicBezTo>
                  <a:cubicBezTo>
                    <a:pt x="12103" y="7781"/>
                    <a:pt x="20748" y="10498"/>
                    <a:pt x="24083" y="11115"/>
                  </a:cubicBezTo>
                  <a:cubicBezTo>
                    <a:pt x="27541" y="11733"/>
                    <a:pt x="31617" y="11609"/>
                    <a:pt x="33470" y="10498"/>
                  </a:cubicBezTo>
                  <a:cubicBezTo>
                    <a:pt x="32975" y="10251"/>
                    <a:pt x="32605" y="9880"/>
                    <a:pt x="32111" y="9633"/>
                  </a:cubicBezTo>
                  <a:cubicBezTo>
                    <a:pt x="26924" y="6175"/>
                    <a:pt x="14327" y="1976"/>
                    <a:pt x="3582" y="0"/>
                  </a:cubicBezTo>
                  <a:cubicBezTo>
                    <a:pt x="2470" y="0"/>
                    <a:pt x="1235" y="0"/>
                    <a:pt x="0" y="247"/>
                  </a:cubicBezTo>
                </a:path>
              </a:pathLst>
            </a:custGeom>
            <a:solidFill>
              <a:srgbClr val="123274"/>
            </a:solidFill>
            <a:ln w="0" cap="flat">
              <a:noFill/>
              <a:prstDash val="solid"/>
              <a:miter/>
            </a:ln>
          </p:spPr>
          <p:txBody>
            <a:bodyPr rtlCol="0" anchor="ctr"/>
            <a:lstStyle/>
            <a:p>
              <a:endParaRPr lang="en-RO"/>
            </a:p>
          </p:txBody>
        </p:sp>
        <p:sp>
          <p:nvSpPr>
            <p:cNvPr id="323" name="Freeform 322">
              <a:extLst>
                <a:ext uri="{FF2B5EF4-FFF2-40B4-BE49-F238E27FC236}">
                  <a16:creationId xmlns:a16="http://schemas.microsoft.com/office/drawing/2014/main" id="{8C115A4F-A33D-474B-C4D8-9DC37FD783C3}"/>
                </a:ext>
              </a:extLst>
            </p:cNvPr>
            <p:cNvSpPr/>
            <p:nvPr/>
          </p:nvSpPr>
          <p:spPr>
            <a:xfrm>
              <a:off x="7875620" y="3124031"/>
              <a:ext cx="7287" cy="11115"/>
            </a:xfrm>
            <a:custGeom>
              <a:avLst/>
              <a:gdLst>
                <a:gd name="connsiteX0" fmla="*/ 7287 w 7287"/>
                <a:gd name="connsiteY0" fmla="*/ 8522 h 11115"/>
                <a:gd name="connsiteX1" fmla="*/ 7287 w 7287"/>
                <a:gd name="connsiteY1" fmla="*/ 0 h 11115"/>
                <a:gd name="connsiteX2" fmla="*/ 4076 w 7287"/>
                <a:gd name="connsiteY2" fmla="*/ 1111 h 11115"/>
                <a:gd name="connsiteX3" fmla="*/ 0 w 7287"/>
                <a:gd name="connsiteY3" fmla="*/ 3088 h 11115"/>
                <a:gd name="connsiteX4" fmla="*/ 0 w 7287"/>
                <a:gd name="connsiteY4" fmla="*/ 11116 h 11115"/>
                <a:gd name="connsiteX5" fmla="*/ 2100 w 7287"/>
                <a:gd name="connsiteY5" fmla="*/ 10374 h 11115"/>
                <a:gd name="connsiteX6" fmla="*/ 7287 w 7287"/>
                <a:gd name="connsiteY6" fmla="*/ 8522 h 11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87" h="11115">
                  <a:moveTo>
                    <a:pt x="7287" y="8522"/>
                  </a:moveTo>
                  <a:lnTo>
                    <a:pt x="7287" y="0"/>
                  </a:lnTo>
                  <a:cubicBezTo>
                    <a:pt x="6175" y="247"/>
                    <a:pt x="5188" y="618"/>
                    <a:pt x="4076" y="1111"/>
                  </a:cubicBezTo>
                  <a:cubicBezTo>
                    <a:pt x="3088" y="1606"/>
                    <a:pt x="1606" y="2347"/>
                    <a:pt x="0" y="3088"/>
                  </a:cubicBezTo>
                  <a:lnTo>
                    <a:pt x="0" y="11116"/>
                  </a:lnTo>
                  <a:cubicBezTo>
                    <a:pt x="741" y="10868"/>
                    <a:pt x="1483" y="10621"/>
                    <a:pt x="2100" y="10374"/>
                  </a:cubicBezTo>
                  <a:cubicBezTo>
                    <a:pt x="3335" y="10004"/>
                    <a:pt x="5188" y="9263"/>
                    <a:pt x="7287" y="8522"/>
                  </a:cubicBezTo>
                </a:path>
              </a:pathLst>
            </a:custGeom>
            <a:solidFill>
              <a:srgbClr val="123274"/>
            </a:solidFill>
            <a:ln w="0" cap="flat">
              <a:noFill/>
              <a:prstDash val="solid"/>
              <a:miter/>
            </a:ln>
          </p:spPr>
          <p:txBody>
            <a:bodyPr rtlCol="0" anchor="ctr"/>
            <a:lstStyle/>
            <a:p>
              <a:endParaRPr lang="en-RO"/>
            </a:p>
          </p:txBody>
        </p:sp>
        <p:sp>
          <p:nvSpPr>
            <p:cNvPr id="324" name="Freeform 323">
              <a:extLst>
                <a:ext uri="{FF2B5EF4-FFF2-40B4-BE49-F238E27FC236}">
                  <a16:creationId xmlns:a16="http://schemas.microsoft.com/office/drawing/2014/main" id="{5D90A135-23B6-2134-15FF-4DB5C2447400}"/>
                </a:ext>
              </a:extLst>
            </p:cNvPr>
            <p:cNvSpPr/>
            <p:nvPr/>
          </p:nvSpPr>
          <p:spPr>
            <a:xfrm>
              <a:off x="7868333" y="3127119"/>
              <a:ext cx="7286" cy="9633"/>
            </a:xfrm>
            <a:custGeom>
              <a:avLst/>
              <a:gdLst>
                <a:gd name="connsiteX0" fmla="*/ 7286 w 7286"/>
                <a:gd name="connsiteY0" fmla="*/ 8028 h 9633"/>
                <a:gd name="connsiteX1" fmla="*/ 7286 w 7286"/>
                <a:gd name="connsiteY1" fmla="*/ 0 h 9633"/>
                <a:gd name="connsiteX2" fmla="*/ 2594 w 7286"/>
                <a:gd name="connsiteY2" fmla="*/ 1235 h 9633"/>
                <a:gd name="connsiteX3" fmla="*/ 0 w 7286"/>
                <a:gd name="connsiteY3" fmla="*/ 1235 h 9633"/>
                <a:gd name="connsiteX4" fmla="*/ 0 w 7286"/>
                <a:gd name="connsiteY4" fmla="*/ 9633 h 9633"/>
                <a:gd name="connsiteX5" fmla="*/ 7286 w 7286"/>
                <a:gd name="connsiteY5" fmla="*/ 8028 h 9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86" h="9633">
                  <a:moveTo>
                    <a:pt x="7286" y="8028"/>
                  </a:moveTo>
                  <a:lnTo>
                    <a:pt x="7286" y="0"/>
                  </a:lnTo>
                  <a:cubicBezTo>
                    <a:pt x="5804" y="618"/>
                    <a:pt x="4199" y="1235"/>
                    <a:pt x="2594" y="1235"/>
                  </a:cubicBezTo>
                  <a:cubicBezTo>
                    <a:pt x="1729" y="1235"/>
                    <a:pt x="865" y="1235"/>
                    <a:pt x="0" y="1235"/>
                  </a:cubicBezTo>
                  <a:lnTo>
                    <a:pt x="0" y="9633"/>
                  </a:lnTo>
                  <a:cubicBezTo>
                    <a:pt x="2594" y="9510"/>
                    <a:pt x="5063" y="8769"/>
                    <a:pt x="7286" y="8028"/>
                  </a:cubicBezTo>
                </a:path>
              </a:pathLst>
            </a:custGeom>
            <a:solidFill>
              <a:srgbClr val="8187B5"/>
            </a:solidFill>
            <a:ln w="0" cap="flat">
              <a:noFill/>
              <a:prstDash val="solid"/>
              <a:miter/>
            </a:ln>
          </p:spPr>
          <p:txBody>
            <a:bodyPr rtlCol="0" anchor="ctr"/>
            <a:lstStyle/>
            <a:p>
              <a:endParaRPr lang="en-RO"/>
            </a:p>
          </p:txBody>
        </p:sp>
        <p:sp>
          <p:nvSpPr>
            <p:cNvPr id="325" name="Freeform 324">
              <a:extLst>
                <a:ext uri="{FF2B5EF4-FFF2-40B4-BE49-F238E27FC236}">
                  <a16:creationId xmlns:a16="http://schemas.microsoft.com/office/drawing/2014/main" id="{CC879DF3-9E31-01F3-CDF3-E4B08C936F19}"/>
                </a:ext>
              </a:extLst>
            </p:cNvPr>
            <p:cNvSpPr/>
            <p:nvPr/>
          </p:nvSpPr>
          <p:spPr>
            <a:xfrm>
              <a:off x="7862528" y="3127366"/>
              <a:ext cx="5805" cy="9386"/>
            </a:xfrm>
            <a:custGeom>
              <a:avLst/>
              <a:gdLst>
                <a:gd name="connsiteX0" fmla="*/ 5805 w 5805"/>
                <a:gd name="connsiteY0" fmla="*/ 9386 h 9386"/>
                <a:gd name="connsiteX1" fmla="*/ 5805 w 5805"/>
                <a:gd name="connsiteY1" fmla="*/ 988 h 9386"/>
                <a:gd name="connsiteX2" fmla="*/ 0 w 5805"/>
                <a:gd name="connsiteY2" fmla="*/ 0 h 9386"/>
                <a:gd name="connsiteX3" fmla="*/ 0 w 5805"/>
                <a:gd name="connsiteY3" fmla="*/ 8645 h 9386"/>
                <a:gd name="connsiteX4" fmla="*/ 5188 w 5805"/>
                <a:gd name="connsiteY4" fmla="*/ 9386 h 9386"/>
                <a:gd name="connsiteX5" fmla="*/ 5805 w 5805"/>
                <a:gd name="connsiteY5" fmla="*/ 9386 h 9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05" h="9386">
                  <a:moveTo>
                    <a:pt x="5805" y="9386"/>
                  </a:moveTo>
                  <a:lnTo>
                    <a:pt x="5805" y="988"/>
                  </a:lnTo>
                  <a:cubicBezTo>
                    <a:pt x="3706" y="864"/>
                    <a:pt x="1606" y="370"/>
                    <a:pt x="0" y="0"/>
                  </a:cubicBezTo>
                  <a:lnTo>
                    <a:pt x="0" y="8645"/>
                  </a:lnTo>
                  <a:cubicBezTo>
                    <a:pt x="1853" y="9016"/>
                    <a:pt x="3706" y="9386"/>
                    <a:pt x="5188" y="9386"/>
                  </a:cubicBezTo>
                  <a:cubicBezTo>
                    <a:pt x="5434" y="9386"/>
                    <a:pt x="5558" y="9386"/>
                    <a:pt x="5805" y="9386"/>
                  </a:cubicBezTo>
                </a:path>
              </a:pathLst>
            </a:custGeom>
            <a:solidFill>
              <a:srgbClr val="8187B5"/>
            </a:solidFill>
            <a:ln w="0" cap="flat">
              <a:noFill/>
              <a:prstDash val="solid"/>
              <a:miter/>
            </a:ln>
          </p:spPr>
          <p:txBody>
            <a:bodyPr rtlCol="0" anchor="ctr"/>
            <a:lstStyle/>
            <a:p>
              <a:endParaRPr lang="en-RO"/>
            </a:p>
          </p:txBody>
        </p:sp>
        <p:sp>
          <p:nvSpPr>
            <p:cNvPr id="326" name="Freeform 325">
              <a:extLst>
                <a:ext uri="{FF2B5EF4-FFF2-40B4-BE49-F238E27FC236}">
                  <a16:creationId xmlns:a16="http://schemas.microsoft.com/office/drawing/2014/main" id="{E684CEBC-8B75-4E36-6781-D84B2DD65C21}"/>
                </a:ext>
              </a:extLst>
            </p:cNvPr>
            <p:cNvSpPr/>
            <p:nvPr/>
          </p:nvSpPr>
          <p:spPr>
            <a:xfrm>
              <a:off x="7856724" y="3126131"/>
              <a:ext cx="5804" cy="9756"/>
            </a:xfrm>
            <a:custGeom>
              <a:avLst/>
              <a:gdLst>
                <a:gd name="connsiteX0" fmla="*/ 5804 w 5804"/>
                <a:gd name="connsiteY0" fmla="*/ 9757 h 9756"/>
                <a:gd name="connsiteX1" fmla="*/ 5804 w 5804"/>
                <a:gd name="connsiteY1" fmla="*/ 1111 h 9756"/>
                <a:gd name="connsiteX2" fmla="*/ 4570 w 5804"/>
                <a:gd name="connsiteY2" fmla="*/ 865 h 9756"/>
                <a:gd name="connsiteX3" fmla="*/ 0 w 5804"/>
                <a:gd name="connsiteY3" fmla="*/ 0 h 9756"/>
                <a:gd name="connsiteX4" fmla="*/ 0 w 5804"/>
                <a:gd name="connsiteY4" fmla="*/ 8522 h 9756"/>
                <a:gd name="connsiteX5" fmla="*/ 5804 w 5804"/>
                <a:gd name="connsiteY5" fmla="*/ 9757 h 9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04" h="9756">
                  <a:moveTo>
                    <a:pt x="5804" y="9757"/>
                  </a:moveTo>
                  <a:lnTo>
                    <a:pt x="5804" y="1111"/>
                  </a:lnTo>
                  <a:cubicBezTo>
                    <a:pt x="5804" y="1111"/>
                    <a:pt x="4940" y="865"/>
                    <a:pt x="4570" y="865"/>
                  </a:cubicBezTo>
                  <a:cubicBezTo>
                    <a:pt x="2964" y="370"/>
                    <a:pt x="1606" y="124"/>
                    <a:pt x="0" y="0"/>
                  </a:cubicBezTo>
                  <a:lnTo>
                    <a:pt x="0" y="8522"/>
                  </a:lnTo>
                  <a:cubicBezTo>
                    <a:pt x="1606" y="8769"/>
                    <a:pt x="3705" y="9263"/>
                    <a:pt x="5804" y="9757"/>
                  </a:cubicBezTo>
                </a:path>
              </a:pathLst>
            </a:custGeom>
            <a:solidFill>
              <a:srgbClr val="123274"/>
            </a:solidFill>
            <a:ln w="0" cap="flat">
              <a:noFill/>
              <a:prstDash val="solid"/>
              <a:miter/>
            </a:ln>
          </p:spPr>
          <p:txBody>
            <a:bodyPr rtlCol="0" anchor="ctr"/>
            <a:lstStyle/>
            <a:p>
              <a:endParaRPr lang="en-RO"/>
            </a:p>
          </p:txBody>
        </p:sp>
        <p:sp>
          <p:nvSpPr>
            <p:cNvPr id="327" name="Freeform 326">
              <a:extLst>
                <a:ext uri="{FF2B5EF4-FFF2-40B4-BE49-F238E27FC236}">
                  <a16:creationId xmlns:a16="http://schemas.microsoft.com/office/drawing/2014/main" id="{4ABC2D2A-6020-A534-FCD1-86035FC01799}"/>
                </a:ext>
              </a:extLst>
            </p:cNvPr>
            <p:cNvSpPr/>
            <p:nvPr/>
          </p:nvSpPr>
          <p:spPr>
            <a:xfrm>
              <a:off x="7847461" y="3126255"/>
              <a:ext cx="9262" cy="8521"/>
            </a:xfrm>
            <a:custGeom>
              <a:avLst/>
              <a:gdLst>
                <a:gd name="connsiteX0" fmla="*/ 9263 w 9262"/>
                <a:gd name="connsiteY0" fmla="*/ 8521 h 8521"/>
                <a:gd name="connsiteX1" fmla="*/ 9263 w 9262"/>
                <a:gd name="connsiteY1" fmla="*/ 0 h 8521"/>
                <a:gd name="connsiteX2" fmla="*/ 7286 w 9262"/>
                <a:gd name="connsiteY2" fmla="*/ 0 h 8521"/>
                <a:gd name="connsiteX3" fmla="*/ 0 w 9262"/>
                <a:gd name="connsiteY3" fmla="*/ 8398 h 8521"/>
                <a:gd name="connsiteX4" fmla="*/ 8151 w 9262"/>
                <a:gd name="connsiteY4" fmla="*/ 8398 h 8521"/>
                <a:gd name="connsiteX5" fmla="*/ 9263 w 9262"/>
                <a:gd name="connsiteY5" fmla="*/ 8521 h 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62" h="8521">
                  <a:moveTo>
                    <a:pt x="9263" y="8521"/>
                  </a:moveTo>
                  <a:lnTo>
                    <a:pt x="9263" y="0"/>
                  </a:lnTo>
                  <a:cubicBezTo>
                    <a:pt x="9263" y="0"/>
                    <a:pt x="8028" y="0"/>
                    <a:pt x="7286" y="0"/>
                  </a:cubicBezTo>
                  <a:cubicBezTo>
                    <a:pt x="5311" y="2840"/>
                    <a:pt x="2717" y="5557"/>
                    <a:pt x="0" y="8398"/>
                  </a:cubicBezTo>
                  <a:cubicBezTo>
                    <a:pt x="2594" y="7904"/>
                    <a:pt x="5187" y="7904"/>
                    <a:pt x="8151" y="8398"/>
                  </a:cubicBezTo>
                  <a:cubicBezTo>
                    <a:pt x="8522" y="8398"/>
                    <a:pt x="8892" y="8398"/>
                    <a:pt x="9263" y="8521"/>
                  </a:cubicBezTo>
                </a:path>
              </a:pathLst>
            </a:custGeom>
            <a:solidFill>
              <a:srgbClr val="123274"/>
            </a:solidFill>
            <a:ln w="0" cap="flat">
              <a:noFill/>
              <a:prstDash val="solid"/>
              <a:miter/>
            </a:ln>
          </p:spPr>
          <p:txBody>
            <a:bodyPr rtlCol="0" anchor="ctr"/>
            <a:lstStyle/>
            <a:p>
              <a:endParaRPr lang="en-RO"/>
            </a:p>
          </p:txBody>
        </p:sp>
        <p:sp>
          <p:nvSpPr>
            <p:cNvPr id="328" name="Freeform 327">
              <a:extLst>
                <a:ext uri="{FF2B5EF4-FFF2-40B4-BE49-F238E27FC236}">
                  <a16:creationId xmlns:a16="http://schemas.microsoft.com/office/drawing/2014/main" id="{71AC29F6-DCB0-C630-3AB8-25E7F2EAD873}"/>
                </a:ext>
              </a:extLst>
            </p:cNvPr>
            <p:cNvSpPr/>
            <p:nvPr/>
          </p:nvSpPr>
          <p:spPr>
            <a:xfrm>
              <a:off x="7744893" y="2999046"/>
              <a:ext cx="125868" cy="162777"/>
            </a:xfrm>
            <a:custGeom>
              <a:avLst/>
              <a:gdLst>
                <a:gd name="connsiteX0" fmla="*/ 62923 w 125868"/>
                <a:gd name="connsiteY0" fmla="*/ 162778 h 162777"/>
                <a:gd name="connsiteX1" fmla="*/ 119735 w 125868"/>
                <a:gd name="connsiteY1" fmla="*/ 110659 h 162777"/>
                <a:gd name="connsiteX2" fmla="*/ 125292 w 125868"/>
                <a:gd name="connsiteY2" fmla="*/ 53600 h 162777"/>
                <a:gd name="connsiteX3" fmla="*/ 125540 w 125868"/>
                <a:gd name="connsiteY3" fmla="*/ 5805 h 162777"/>
                <a:gd name="connsiteX4" fmla="*/ 62923 w 125868"/>
                <a:gd name="connsiteY4" fmla="*/ 0 h 162777"/>
                <a:gd name="connsiteX5" fmla="*/ 307 w 125868"/>
                <a:gd name="connsiteY5" fmla="*/ 5805 h 162777"/>
                <a:gd name="connsiteX6" fmla="*/ 678 w 125868"/>
                <a:gd name="connsiteY6" fmla="*/ 53600 h 162777"/>
                <a:gd name="connsiteX7" fmla="*/ 5988 w 125868"/>
                <a:gd name="connsiteY7" fmla="*/ 110659 h 162777"/>
                <a:gd name="connsiteX8" fmla="*/ 62800 w 125868"/>
                <a:gd name="connsiteY8" fmla="*/ 162778 h 16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868" h="162777">
                  <a:moveTo>
                    <a:pt x="62923" y="162778"/>
                  </a:moveTo>
                  <a:cubicBezTo>
                    <a:pt x="100469" y="146475"/>
                    <a:pt x="114425" y="126591"/>
                    <a:pt x="119735" y="110659"/>
                  </a:cubicBezTo>
                  <a:cubicBezTo>
                    <a:pt x="125292" y="94727"/>
                    <a:pt x="125292" y="64345"/>
                    <a:pt x="125292" y="53600"/>
                  </a:cubicBezTo>
                  <a:cubicBezTo>
                    <a:pt x="125292" y="42856"/>
                    <a:pt x="126404" y="6669"/>
                    <a:pt x="125540" y="5805"/>
                  </a:cubicBezTo>
                  <a:cubicBezTo>
                    <a:pt x="124428" y="4076"/>
                    <a:pt x="92688" y="0"/>
                    <a:pt x="62923" y="0"/>
                  </a:cubicBezTo>
                  <a:cubicBezTo>
                    <a:pt x="33159" y="0"/>
                    <a:pt x="1419" y="4076"/>
                    <a:pt x="307" y="5805"/>
                  </a:cubicBezTo>
                  <a:cubicBezTo>
                    <a:pt x="-557" y="6669"/>
                    <a:pt x="678" y="42485"/>
                    <a:pt x="678" y="53600"/>
                  </a:cubicBezTo>
                  <a:cubicBezTo>
                    <a:pt x="678" y="64716"/>
                    <a:pt x="678" y="94727"/>
                    <a:pt x="5988" y="110659"/>
                  </a:cubicBezTo>
                  <a:cubicBezTo>
                    <a:pt x="11299" y="126591"/>
                    <a:pt x="25502" y="146475"/>
                    <a:pt x="62800" y="162778"/>
                  </a:cubicBezTo>
                </a:path>
              </a:pathLst>
            </a:custGeom>
            <a:solidFill>
              <a:srgbClr val="D60F3C"/>
            </a:solidFill>
            <a:ln w="0" cap="flat">
              <a:noFill/>
              <a:prstDash val="solid"/>
              <a:miter/>
            </a:ln>
          </p:spPr>
          <p:txBody>
            <a:bodyPr rtlCol="0" anchor="ctr"/>
            <a:lstStyle/>
            <a:p>
              <a:endParaRPr lang="en-RO"/>
            </a:p>
          </p:txBody>
        </p:sp>
        <p:sp>
          <p:nvSpPr>
            <p:cNvPr id="329" name="Freeform 328">
              <a:extLst>
                <a:ext uri="{FF2B5EF4-FFF2-40B4-BE49-F238E27FC236}">
                  <a16:creationId xmlns:a16="http://schemas.microsoft.com/office/drawing/2014/main" id="{F849D90B-7174-A91B-3826-7E220FC4866C}"/>
                </a:ext>
              </a:extLst>
            </p:cNvPr>
            <p:cNvSpPr/>
            <p:nvPr/>
          </p:nvSpPr>
          <p:spPr>
            <a:xfrm>
              <a:off x="7748101" y="3002010"/>
              <a:ext cx="119183" cy="155984"/>
            </a:xfrm>
            <a:custGeom>
              <a:avLst/>
              <a:gdLst>
                <a:gd name="connsiteX0" fmla="*/ 59715 w 119183"/>
                <a:gd name="connsiteY0" fmla="*/ 155985 h 155984"/>
                <a:gd name="connsiteX1" fmla="*/ 5868 w 119183"/>
                <a:gd name="connsiteY1" fmla="*/ 105966 h 155984"/>
                <a:gd name="connsiteX2" fmla="*/ 681 w 119183"/>
                <a:gd name="connsiteY2" fmla="*/ 51501 h 155984"/>
                <a:gd name="connsiteX3" fmla="*/ 187 w 119183"/>
                <a:gd name="connsiteY3" fmla="*/ 5805 h 155984"/>
                <a:gd name="connsiteX4" fmla="*/ 59592 w 119183"/>
                <a:gd name="connsiteY4" fmla="*/ 0 h 155984"/>
                <a:gd name="connsiteX5" fmla="*/ 118997 w 119183"/>
                <a:gd name="connsiteY5" fmla="*/ 5805 h 155984"/>
                <a:gd name="connsiteX6" fmla="*/ 118503 w 119183"/>
                <a:gd name="connsiteY6" fmla="*/ 51501 h 155984"/>
                <a:gd name="connsiteX7" fmla="*/ 113316 w 119183"/>
                <a:gd name="connsiteY7" fmla="*/ 105966 h 155984"/>
                <a:gd name="connsiteX8" fmla="*/ 59469 w 119183"/>
                <a:gd name="connsiteY8" fmla="*/ 155985 h 15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183" h="155984">
                  <a:moveTo>
                    <a:pt x="59715" y="155985"/>
                  </a:moveTo>
                  <a:cubicBezTo>
                    <a:pt x="24146" y="140547"/>
                    <a:pt x="11055" y="121281"/>
                    <a:pt x="5868" y="105966"/>
                  </a:cubicBezTo>
                  <a:cubicBezTo>
                    <a:pt x="681" y="91022"/>
                    <a:pt x="681" y="61752"/>
                    <a:pt x="681" y="51501"/>
                  </a:cubicBezTo>
                  <a:cubicBezTo>
                    <a:pt x="681" y="41250"/>
                    <a:pt x="-431" y="6917"/>
                    <a:pt x="187" y="5805"/>
                  </a:cubicBezTo>
                  <a:cubicBezTo>
                    <a:pt x="1299" y="4570"/>
                    <a:pt x="31310" y="0"/>
                    <a:pt x="59592" y="0"/>
                  </a:cubicBezTo>
                  <a:cubicBezTo>
                    <a:pt x="87875" y="0"/>
                    <a:pt x="117886" y="4570"/>
                    <a:pt x="118997" y="5805"/>
                  </a:cubicBezTo>
                  <a:cubicBezTo>
                    <a:pt x="119615" y="6917"/>
                    <a:pt x="118503" y="40756"/>
                    <a:pt x="118503" y="51501"/>
                  </a:cubicBezTo>
                  <a:cubicBezTo>
                    <a:pt x="118503" y="62246"/>
                    <a:pt x="118503" y="91022"/>
                    <a:pt x="113316" y="105966"/>
                  </a:cubicBezTo>
                  <a:cubicBezTo>
                    <a:pt x="108129" y="121157"/>
                    <a:pt x="95284" y="140547"/>
                    <a:pt x="59469" y="155985"/>
                  </a:cubicBezTo>
                </a:path>
              </a:pathLst>
            </a:custGeom>
            <a:solidFill>
              <a:srgbClr val="FBBA00"/>
            </a:solidFill>
            <a:ln w="0" cap="flat">
              <a:noFill/>
              <a:prstDash val="solid"/>
              <a:miter/>
            </a:ln>
          </p:spPr>
          <p:txBody>
            <a:bodyPr rtlCol="0" anchor="ctr"/>
            <a:lstStyle/>
            <a:p>
              <a:endParaRPr lang="en-RO"/>
            </a:p>
          </p:txBody>
        </p:sp>
        <p:sp>
          <p:nvSpPr>
            <p:cNvPr id="330" name="Freeform 329">
              <a:extLst>
                <a:ext uri="{FF2B5EF4-FFF2-40B4-BE49-F238E27FC236}">
                  <a16:creationId xmlns:a16="http://schemas.microsoft.com/office/drawing/2014/main" id="{D030FDB6-7BEC-49C4-1FF9-3938BFDB623F}"/>
                </a:ext>
              </a:extLst>
            </p:cNvPr>
            <p:cNvSpPr/>
            <p:nvPr/>
          </p:nvSpPr>
          <p:spPr>
            <a:xfrm>
              <a:off x="7751065" y="3005097"/>
              <a:ext cx="113749" cy="148945"/>
            </a:xfrm>
            <a:custGeom>
              <a:avLst/>
              <a:gdLst>
                <a:gd name="connsiteX0" fmla="*/ 56751 w 113749"/>
                <a:gd name="connsiteY0" fmla="*/ 0 h 148945"/>
                <a:gd name="connsiteX1" fmla="*/ 187 w 113749"/>
                <a:gd name="connsiteY1" fmla="*/ 5805 h 148945"/>
                <a:gd name="connsiteX2" fmla="*/ 681 w 113749"/>
                <a:gd name="connsiteY2" fmla="*/ 49278 h 148945"/>
                <a:gd name="connsiteX3" fmla="*/ 5621 w 113749"/>
                <a:gd name="connsiteY3" fmla="*/ 101397 h 148945"/>
                <a:gd name="connsiteX4" fmla="*/ 56875 w 113749"/>
                <a:gd name="connsiteY4" fmla="*/ 148946 h 148945"/>
                <a:gd name="connsiteX5" fmla="*/ 108129 w 113749"/>
                <a:gd name="connsiteY5" fmla="*/ 101397 h 148945"/>
                <a:gd name="connsiteX6" fmla="*/ 113069 w 113749"/>
                <a:gd name="connsiteY6" fmla="*/ 49278 h 148945"/>
                <a:gd name="connsiteX7" fmla="*/ 113563 w 113749"/>
                <a:gd name="connsiteY7" fmla="*/ 5805 h 148945"/>
                <a:gd name="connsiteX8" fmla="*/ 56998 w 113749"/>
                <a:gd name="connsiteY8" fmla="*/ 0 h 14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749" h="148945">
                  <a:moveTo>
                    <a:pt x="56751" y="0"/>
                  </a:moveTo>
                  <a:cubicBezTo>
                    <a:pt x="29704" y="0"/>
                    <a:pt x="1175" y="4323"/>
                    <a:pt x="187" y="5805"/>
                  </a:cubicBezTo>
                  <a:cubicBezTo>
                    <a:pt x="-431" y="6669"/>
                    <a:pt x="681" y="39027"/>
                    <a:pt x="681" y="49278"/>
                  </a:cubicBezTo>
                  <a:cubicBezTo>
                    <a:pt x="681" y="59529"/>
                    <a:pt x="681" y="86823"/>
                    <a:pt x="5621" y="101397"/>
                  </a:cubicBezTo>
                  <a:cubicBezTo>
                    <a:pt x="10561" y="115723"/>
                    <a:pt x="22788" y="134249"/>
                    <a:pt x="56875" y="148946"/>
                  </a:cubicBezTo>
                  <a:cubicBezTo>
                    <a:pt x="90962" y="134125"/>
                    <a:pt x="103189" y="115723"/>
                    <a:pt x="108129" y="101397"/>
                  </a:cubicBezTo>
                  <a:cubicBezTo>
                    <a:pt x="113069" y="86823"/>
                    <a:pt x="113069" y="59158"/>
                    <a:pt x="113069" y="49278"/>
                  </a:cubicBezTo>
                  <a:cubicBezTo>
                    <a:pt x="113069" y="39398"/>
                    <a:pt x="114181" y="6546"/>
                    <a:pt x="113563" y="5805"/>
                  </a:cubicBezTo>
                  <a:cubicBezTo>
                    <a:pt x="112451" y="4323"/>
                    <a:pt x="83922" y="0"/>
                    <a:pt x="56998" y="0"/>
                  </a:cubicBezTo>
                </a:path>
              </a:pathLst>
            </a:custGeom>
            <a:solidFill>
              <a:srgbClr val="14387F"/>
            </a:solidFill>
            <a:ln w="0" cap="flat">
              <a:noFill/>
              <a:prstDash val="solid"/>
              <a:miter/>
            </a:ln>
          </p:spPr>
          <p:txBody>
            <a:bodyPr rtlCol="0" anchor="ctr"/>
            <a:lstStyle/>
            <a:p>
              <a:endParaRPr lang="en-RO"/>
            </a:p>
          </p:txBody>
        </p:sp>
        <p:sp>
          <p:nvSpPr>
            <p:cNvPr id="331" name="Freeform 330">
              <a:extLst>
                <a:ext uri="{FF2B5EF4-FFF2-40B4-BE49-F238E27FC236}">
                  <a16:creationId xmlns:a16="http://schemas.microsoft.com/office/drawing/2014/main" id="{54C11E1A-6A23-3F08-DC6D-DF951F1388F5}"/>
                </a:ext>
              </a:extLst>
            </p:cNvPr>
            <p:cNvSpPr/>
            <p:nvPr/>
          </p:nvSpPr>
          <p:spPr>
            <a:xfrm>
              <a:off x="7752240" y="3090438"/>
              <a:ext cx="6792" cy="22354"/>
            </a:xfrm>
            <a:custGeom>
              <a:avLst/>
              <a:gdLst>
                <a:gd name="connsiteX0" fmla="*/ 0 w 6792"/>
                <a:gd name="connsiteY0" fmla="*/ 6052 h 22354"/>
                <a:gd name="connsiteX1" fmla="*/ 6793 w 6792"/>
                <a:gd name="connsiteY1" fmla="*/ 22354 h 22354"/>
                <a:gd name="connsiteX2" fmla="*/ 6793 w 6792"/>
                <a:gd name="connsiteY2" fmla="*/ 21366 h 22354"/>
                <a:gd name="connsiteX3" fmla="*/ 5929 w 6792"/>
                <a:gd name="connsiteY3" fmla="*/ 14326 h 22354"/>
                <a:gd name="connsiteX4" fmla="*/ 5681 w 6792"/>
                <a:gd name="connsiteY4" fmla="*/ 5311 h 22354"/>
                <a:gd name="connsiteX5" fmla="*/ 5681 w 6792"/>
                <a:gd name="connsiteY5" fmla="*/ 0 h 22354"/>
                <a:gd name="connsiteX6" fmla="*/ 0 w 6792"/>
                <a:gd name="connsiteY6" fmla="*/ 6175 h 2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2" h="22354">
                  <a:moveTo>
                    <a:pt x="0" y="6052"/>
                  </a:moveTo>
                  <a:lnTo>
                    <a:pt x="6793" y="22354"/>
                  </a:lnTo>
                  <a:cubicBezTo>
                    <a:pt x="6793" y="22354"/>
                    <a:pt x="6793" y="21737"/>
                    <a:pt x="6793" y="21366"/>
                  </a:cubicBezTo>
                  <a:cubicBezTo>
                    <a:pt x="6546" y="19020"/>
                    <a:pt x="5929" y="16673"/>
                    <a:pt x="5929" y="14326"/>
                  </a:cubicBezTo>
                  <a:cubicBezTo>
                    <a:pt x="5681" y="11980"/>
                    <a:pt x="5681" y="8522"/>
                    <a:pt x="5681" y="5311"/>
                  </a:cubicBezTo>
                  <a:lnTo>
                    <a:pt x="5681" y="0"/>
                  </a:lnTo>
                  <a:cubicBezTo>
                    <a:pt x="5681" y="2717"/>
                    <a:pt x="3582" y="4693"/>
                    <a:pt x="0" y="6175"/>
                  </a:cubicBezTo>
                </a:path>
              </a:pathLst>
            </a:custGeom>
            <a:solidFill>
              <a:srgbClr val="F7A600"/>
            </a:solidFill>
            <a:ln w="0" cap="flat">
              <a:noFill/>
              <a:prstDash val="solid"/>
              <a:miter/>
            </a:ln>
          </p:spPr>
          <p:txBody>
            <a:bodyPr rtlCol="0" anchor="ctr"/>
            <a:lstStyle/>
            <a:p>
              <a:endParaRPr lang="en-RO"/>
            </a:p>
          </p:txBody>
        </p:sp>
        <p:sp>
          <p:nvSpPr>
            <p:cNvPr id="332" name="Freeform 331">
              <a:extLst>
                <a:ext uri="{FF2B5EF4-FFF2-40B4-BE49-F238E27FC236}">
                  <a16:creationId xmlns:a16="http://schemas.microsoft.com/office/drawing/2014/main" id="{EA630225-1A79-BDBD-07C0-A90BBC9EDE41}"/>
                </a:ext>
              </a:extLst>
            </p:cNvPr>
            <p:cNvSpPr/>
            <p:nvPr/>
          </p:nvSpPr>
          <p:spPr>
            <a:xfrm>
              <a:off x="7726552" y="3047336"/>
              <a:ext cx="25318" cy="4940"/>
            </a:xfrm>
            <a:custGeom>
              <a:avLst/>
              <a:gdLst>
                <a:gd name="connsiteX0" fmla="*/ 0 w 25318"/>
                <a:gd name="connsiteY0" fmla="*/ 4940 h 4940"/>
                <a:gd name="connsiteX1" fmla="*/ 25318 w 25318"/>
                <a:gd name="connsiteY1" fmla="*/ 4940 h 4940"/>
                <a:gd name="connsiteX2" fmla="*/ 25071 w 25318"/>
                <a:gd name="connsiteY2" fmla="*/ 3458 h 4940"/>
                <a:gd name="connsiteX3" fmla="*/ 20130 w 25318"/>
                <a:gd name="connsiteY3" fmla="*/ 0 h 4940"/>
                <a:gd name="connsiteX4" fmla="*/ 10745 w 25318"/>
                <a:gd name="connsiteY4" fmla="*/ 0 h 4940"/>
                <a:gd name="connsiteX5" fmla="*/ 8768 w 25318"/>
                <a:gd name="connsiteY5" fmla="*/ 370 h 4940"/>
                <a:gd name="connsiteX6" fmla="*/ 0 w 25318"/>
                <a:gd name="connsiteY6" fmla="*/ 4817 h 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18" h="4940">
                  <a:moveTo>
                    <a:pt x="0" y="4940"/>
                  </a:moveTo>
                  <a:lnTo>
                    <a:pt x="25318" y="4940"/>
                  </a:lnTo>
                  <a:cubicBezTo>
                    <a:pt x="25318" y="4940"/>
                    <a:pt x="25318" y="4075"/>
                    <a:pt x="25071" y="3458"/>
                  </a:cubicBezTo>
                  <a:cubicBezTo>
                    <a:pt x="24453" y="1606"/>
                    <a:pt x="22477" y="494"/>
                    <a:pt x="20130" y="0"/>
                  </a:cubicBezTo>
                  <a:lnTo>
                    <a:pt x="10745" y="0"/>
                  </a:lnTo>
                  <a:cubicBezTo>
                    <a:pt x="10004" y="0"/>
                    <a:pt x="9386" y="247"/>
                    <a:pt x="8768" y="370"/>
                  </a:cubicBezTo>
                  <a:cubicBezTo>
                    <a:pt x="5557" y="1111"/>
                    <a:pt x="2099" y="2964"/>
                    <a:pt x="0" y="4817"/>
                  </a:cubicBezTo>
                </a:path>
              </a:pathLst>
            </a:custGeom>
            <a:solidFill>
              <a:srgbClr val="DC5D5F"/>
            </a:solidFill>
            <a:ln w="0" cap="flat">
              <a:noFill/>
              <a:prstDash val="solid"/>
              <a:miter/>
            </a:ln>
          </p:spPr>
          <p:txBody>
            <a:bodyPr rtlCol="0" anchor="ctr"/>
            <a:lstStyle/>
            <a:p>
              <a:endParaRPr lang="en-RO"/>
            </a:p>
          </p:txBody>
        </p:sp>
        <p:sp>
          <p:nvSpPr>
            <p:cNvPr id="333" name="Freeform 332">
              <a:extLst>
                <a:ext uri="{FF2B5EF4-FFF2-40B4-BE49-F238E27FC236}">
                  <a16:creationId xmlns:a16="http://schemas.microsoft.com/office/drawing/2014/main" id="{5CE0A670-7B06-F9B1-8E0B-3828B686D283}"/>
                </a:ext>
              </a:extLst>
            </p:cNvPr>
            <p:cNvSpPr/>
            <p:nvPr/>
          </p:nvSpPr>
          <p:spPr>
            <a:xfrm>
              <a:off x="7737419" y="3046918"/>
              <a:ext cx="9386" cy="418"/>
            </a:xfrm>
            <a:custGeom>
              <a:avLst/>
              <a:gdLst>
                <a:gd name="connsiteX0" fmla="*/ 0 w 9386"/>
                <a:gd name="connsiteY0" fmla="*/ 418 h 418"/>
                <a:gd name="connsiteX1" fmla="*/ 9386 w 9386"/>
                <a:gd name="connsiteY1" fmla="*/ 418 h 418"/>
                <a:gd name="connsiteX2" fmla="*/ 0 w 9386"/>
                <a:gd name="connsiteY2" fmla="*/ 418 h 418"/>
              </a:gdLst>
              <a:ahLst/>
              <a:cxnLst>
                <a:cxn ang="0">
                  <a:pos x="connsiteX0" y="connsiteY0"/>
                </a:cxn>
                <a:cxn ang="0">
                  <a:pos x="connsiteX1" y="connsiteY1"/>
                </a:cxn>
                <a:cxn ang="0">
                  <a:pos x="connsiteX2" y="connsiteY2"/>
                </a:cxn>
              </a:cxnLst>
              <a:rect l="l" t="t" r="r" b="b"/>
              <a:pathLst>
                <a:path w="9386" h="418">
                  <a:moveTo>
                    <a:pt x="0" y="418"/>
                  </a:moveTo>
                  <a:lnTo>
                    <a:pt x="9386" y="418"/>
                  </a:lnTo>
                  <a:cubicBezTo>
                    <a:pt x="6422" y="-199"/>
                    <a:pt x="2841" y="-76"/>
                    <a:pt x="0" y="418"/>
                  </a:cubicBezTo>
                </a:path>
              </a:pathLst>
            </a:custGeom>
            <a:solidFill>
              <a:srgbClr val="DC5D5F"/>
            </a:solidFill>
            <a:ln w="0" cap="flat">
              <a:noFill/>
              <a:prstDash val="solid"/>
              <a:miter/>
            </a:ln>
          </p:spPr>
          <p:txBody>
            <a:bodyPr rtlCol="0" anchor="ctr"/>
            <a:lstStyle/>
            <a:p>
              <a:endParaRPr lang="en-RO"/>
            </a:p>
          </p:txBody>
        </p:sp>
        <p:sp>
          <p:nvSpPr>
            <p:cNvPr id="334" name="Freeform 333">
              <a:extLst>
                <a:ext uri="{FF2B5EF4-FFF2-40B4-BE49-F238E27FC236}">
                  <a16:creationId xmlns:a16="http://schemas.microsoft.com/office/drawing/2014/main" id="{6C191AB8-890C-EA00-26B8-D8A1B5834934}"/>
                </a:ext>
              </a:extLst>
            </p:cNvPr>
            <p:cNvSpPr/>
            <p:nvPr/>
          </p:nvSpPr>
          <p:spPr>
            <a:xfrm>
              <a:off x="7868333" y="3056722"/>
              <a:ext cx="20872" cy="2593"/>
            </a:xfrm>
            <a:custGeom>
              <a:avLst/>
              <a:gdLst>
                <a:gd name="connsiteX0" fmla="*/ 124 w 20872"/>
                <a:gd name="connsiteY0" fmla="*/ 0 h 2593"/>
                <a:gd name="connsiteX1" fmla="*/ 10004 w 20872"/>
                <a:gd name="connsiteY1" fmla="*/ 0 h 2593"/>
                <a:gd name="connsiteX2" fmla="*/ 9139 w 20872"/>
                <a:gd name="connsiteY2" fmla="*/ 2593 h 2593"/>
                <a:gd name="connsiteX3" fmla="*/ 6299 w 20872"/>
                <a:gd name="connsiteY3" fmla="*/ 1976 h 2593"/>
                <a:gd name="connsiteX4" fmla="*/ 0 w 20872"/>
                <a:gd name="connsiteY4" fmla="*/ 0 h 2593"/>
                <a:gd name="connsiteX5" fmla="*/ 17537 w 20872"/>
                <a:gd name="connsiteY5" fmla="*/ 0 h 2593"/>
                <a:gd name="connsiteX6" fmla="*/ 20872 w 20872"/>
                <a:gd name="connsiteY6" fmla="*/ 0 h 2593"/>
                <a:gd name="connsiteX7" fmla="*/ 17537 w 20872"/>
                <a:gd name="connsiteY7" fmla="*/ 0 h 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72" h="2593">
                  <a:moveTo>
                    <a:pt x="124" y="0"/>
                  </a:moveTo>
                  <a:lnTo>
                    <a:pt x="10004" y="0"/>
                  </a:lnTo>
                  <a:lnTo>
                    <a:pt x="9139" y="2593"/>
                  </a:lnTo>
                  <a:cubicBezTo>
                    <a:pt x="8275" y="2347"/>
                    <a:pt x="7040" y="2223"/>
                    <a:pt x="6299" y="1976"/>
                  </a:cubicBezTo>
                  <a:cubicBezTo>
                    <a:pt x="4446" y="1606"/>
                    <a:pt x="2099" y="988"/>
                    <a:pt x="0" y="0"/>
                  </a:cubicBezTo>
                  <a:moveTo>
                    <a:pt x="17537" y="0"/>
                  </a:moveTo>
                  <a:lnTo>
                    <a:pt x="20872" y="0"/>
                  </a:lnTo>
                  <a:cubicBezTo>
                    <a:pt x="20008" y="247"/>
                    <a:pt x="18773" y="247"/>
                    <a:pt x="17537" y="0"/>
                  </a:cubicBezTo>
                </a:path>
              </a:pathLst>
            </a:custGeom>
            <a:solidFill>
              <a:srgbClr val="C6183D"/>
            </a:solidFill>
            <a:ln w="0" cap="flat">
              <a:noFill/>
              <a:prstDash val="solid"/>
              <a:miter/>
            </a:ln>
          </p:spPr>
          <p:txBody>
            <a:bodyPr rtlCol="0" anchor="ctr"/>
            <a:lstStyle/>
            <a:p>
              <a:endParaRPr lang="en-RO"/>
            </a:p>
          </p:txBody>
        </p:sp>
        <p:sp>
          <p:nvSpPr>
            <p:cNvPr id="335" name="Freeform 334">
              <a:extLst>
                <a:ext uri="{FF2B5EF4-FFF2-40B4-BE49-F238E27FC236}">
                  <a16:creationId xmlns:a16="http://schemas.microsoft.com/office/drawing/2014/main" id="{DD5DFB9E-528C-D330-0710-84B71AEAEB7D}"/>
                </a:ext>
              </a:extLst>
            </p:cNvPr>
            <p:cNvSpPr/>
            <p:nvPr/>
          </p:nvSpPr>
          <p:spPr>
            <a:xfrm>
              <a:off x="7863516" y="3052029"/>
              <a:ext cx="27200" cy="4693"/>
            </a:xfrm>
            <a:custGeom>
              <a:avLst/>
              <a:gdLst>
                <a:gd name="connsiteX0" fmla="*/ 124 w 27200"/>
                <a:gd name="connsiteY0" fmla="*/ 0 h 4693"/>
                <a:gd name="connsiteX1" fmla="*/ 25442 w 27200"/>
                <a:gd name="connsiteY1" fmla="*/ 0 h 4693"/>
                <a:gd name="connsiteX2" fmla="*/ 27047 w 27200"/>
                <a:gd name="connsiteY2" fmla="*/ 3458 h 4693"/>
                <a:gd name="connsiteX3" fmla="*/ 25689 w 27200"/>
                <a:gd name="connsiteY3" fmla="*/ 4693 h 4693"/>
                <a:gd name="connsiteX4" fmla="*/ 22354 w 27200"/>
                <a:gd name="connsiteY4" fmla="*/ 4693 h 4693"/>
                <a:gd name="connsiteX5" fmla="*/ 15932 w 27200"/>
                <a:gd name="connsiteY5" fmla="*/ 1235 h 4693"/>
                <a:gd name="connsiteX6" fmla="*/ 15068 w 27200"/>
                <a:gd name="connsiteY6" fmla="*/ 3829 h 4693"/>
                <a:gd name="connsiteX7" fmla="*/ 14821 w 27200"/>
                <a:gd name="connsiteY7" fmla="*/ 4693 h 4693"/>
                <a:gd name="connsiteX8" fmla="*/ 4940 w 27200"/>
                <a:gd name="connsiteY8" fmla="*/ 4693 h 4693"/>
                <a:gd name="connsiteX9" fmla="*/ 0 w 27200"/>
                <a:gd name="connsiteY9" fmla="*/ 0 h 4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00" h="4693">
                  <a:moveTo>
                    <a:pt x="124" y="0"/>
                  </a:moveTo>
                  <a:lnTo>
                    <a:pt x="25442" y="0"/>
                  </a:lnTo>
                  <a:cubicBezTo>
                    <a:pt x="26800" y="1235"/>
                    <a:pt x="27541" y="2470"/>
                    <a:pt x="27047" y="3458"/>
                  </a:cubicBezTo>
                  <a:cubicBezTo>
                    <a:pt x="26800" y="4075"/>
                    <a:pt x="26306" y="4570"/>
                    <a:pt x="25689" y="4693"/>
                  </a:cubicBezTo>
                  <a:lnTo>
                    <a:pt x="22354" y="4693"/>
                  </a:lnTo>
                  <a:cubicBezTo>
                    <a:pt x="19761" y="4199"/>
                    <a:pt x="17044" y="2717"/>
                    <a:pt x="15932" y="1235"/>
                  </a:cubicBezTo>
                  <a:lnTo>
                    <a:pt x="15068" y="3829"/>
                  </a:lnTo>
                  <a:lnTo>
                    <a:pt x="14821" y="4693"/>
                  </a:lnTo>
                  <a:lnTo>
                    <a:pt x="4940" y="4693"/>
                  </a:lnTo>
                  <a:cubicBezTo>
                    <a:pt x="2347" y="3582"/>
                    <a:pt x="124" y="1976"/>
                    <a:pt x="0" y="0"/>
                  </a:cubicBezTo>
                </a:path>
              </a:pathLst>
            </a:custGeom>
            <a:solidFill>
              <a:srgbClr val="C6183D"/>
            </a:solidFill>
            <a:ln w="0" cap="flat">
              <a:noFill/>
              <a:prstDash val="solid"/>
              <a:miter/>
            </a:ln>
          </p:spPr>
          <p:txBody>
            <a:bodyPr rtlCol="0" anchor="ctr"/>
            <a:lstStyle/>
            <a:p>
              <a:endParaRPr lang="en-RO"/>
            </a:p>
          </p:txBody>
        </p:sp>
        <p:sp>
          <p:nvSpPr>
            <p:cNvPr id="336" name="Freeform 335">
              <a:extLst>
                <a:ext uri="{FF2B5EF4-FFF2-40B4-BE49-F238E27FC236}">
                  <a16:creationId xmlns:a16="http://schemas.microsoft.com/office/drawing/2014/main" id="{6A22147A-D1A1-2359-010D-CA6CD833D2C6}"/>
                </a:ext>
              </a:extLst>
            </p:cNvPr>
            <p:cNvSpPr/>
            <p:nvPr/>
          </p:nvSpPr>
          <p:spPr>
            <a:xfrm>
              <a:off x="7863640" y="3047089"/>
              <a:ext cx="25318" cy="4940"/>
            </a:xfrm>
            <a:custGeom>
              <a:avLst/>
              <a:gdLst>
                <a:gd name="connsiteX0" fmla="*/ 5063 w 25318"/>
                <a:gd name="connsiteY0" fmla="*/ 0 h 4940"/>
                <a:gd name="connsiteX1" fmla="*/ 14450 w 25318"/>
                <a:gd name="connsiteY1" fmla="*/ 0 h 4940"/>
                <a:gd name="connsiteX2" fmla="*/ 16426 w 25318"/>
                <a:gd name="connsiteY2" fmla="*/ 494 h 4940"/>
                <a:gd name="connsiteX3" fmla="*/ 25318 w 25318"/>
                <a:gd name="connsiteY3" fmla="*/ 4940 h 4940"/>
                <a:gd name="connsiteX4" fmla="*/ 0 w 25318"/>
                <a:gd name="connsiteY4" fmla="*/ 4940 h 4940"/>
                <a:gd name="connsiteX5" fmla="*/ 247 w 25318"/>
                <a:gd name="connsiteY5" fmla="*/ 3458 h 4940"/>
                <a:gd name="connsiteX6" fmla="*/ 5187 w 25318"/>
                <a:gd name="connsiteY6" fmla="*/ 0 h 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18" h="4940">
                  <a:moveTo>
                    <a:pt x="5063" y="0"/>
                  </a:moveTo>
                  <a:lnTo>
                    <a:pt x="14450" y="0"/>
                  </a:lnTo>
                  <a:cubicBezTo>
                    <a:pt x="15191" y="123"/>
                    <a:pt x="15808" y="247"/>
                    <a:pt x="16426" y="494"/>
                  </a:cubicBezTo>
                  <a:cubicBezTo>
                    <a:pt x="19637" y="1235"/>
                    <a:pt x="23219" y="3088"/>
                    <a:pt x="25318" y="4940"/>
                  </a:cubicBezTo>
                  <a:lnTo>
                    <a:pt x="0" y="4940"/>
                  </a:lnTo>
                  <a:cubicBezTo>
                    <a:pt x="0" y="4940"/>
                    <a:pt x="0" y="3829"/>
                    <a:pt x="247" y="3458"/>
                  </a:cubicBezTo>
                  <a:cubicBezTo>
                    <a:pt x="988" y="1606"/>
                    <a:pt x="2840" y="494"/>
                    <a:pt x="5187" y="0"/>
                  </a:cubicBezTo>
                </a:path>
              </a:pathLst>
            </a:custGeom>
            <a:solidFill>
              <a:srgbClr val="DC5D5F"/>
            </a:solidFill>
            <a:ln w="0" cap="flat">
              <a:noFill/>
              <a:prstDash val="solid"/>
              <a:miter/>
            </a:ln>
          </p:spPr>
          <p:txBody>
            <a:bodyPr rtlCol="0" anchor="ctr"/>
            <a:lstStyle/>
            <a:p>
              <a:endParaRPr lang="en-RO"/>
            </a:p>
          </p:txBody>
        </p:sp>
        <p:sp>
          <p:nvSpPr>
            <p:cNvPr id="337" name="Freeform 336">
              <a:extLst>
                <a:ext uri="{FF2B5EF4-FFF2-40B4-BE49-F238E27FC236}">
                  <a16:creationId xmlns:a16="http://schemas.microsoft.com/office/drawing/2014/main" id="{75111A8D-7EDE-7168-786D-BDA645F28D20}"/>
                </a:ext>
              </a:extLst>
            </p:cNvPr>
            <p:cNvSpPr/>
            <p:nvPr/>
          </p:nvSpPr>
          <p:spPr>
            <a:xfrm>
              <a:off x="7868703" y="3046670"/>
              <a:ext cx="9386" cy="418"/>
            </a:xfrm>
            <a:custGeom>
              <a:avLst/>
              <a:gdLst>
                <a:gd name="connsiteX0" fmla="*/ 9386 w 9386"/>
                <a:gd name="connsiteY0" fmla="*/ 418 h 418"/>
                <a:gd name="connsiteX1" fmla="*/ 0 w 9386"/>
                <a:gd name="connsiteY1" fmla="*/ 418 h 418"/>
                <a:gd name="connsiteX2" fmla="*/ 9386 w 9386"/>
                <a:gd name="connsiteY2" fmla="*/ 418 h 418"/>
              </a:gdLst>
              <a:ahLst/>
              <a:cxnLst>
                <a:cxn ang="0">
                  <a:pos x="connsiteX0" y="connsiteY0"/>
                </a:cxn>
                <a:cxn ang="0">
                  <a:pos x="connsiteX1" y="connsiteY1"/>
                </a:cxn>
                <a:cxn ang="0">
                  <a:pos x="connsiteX2" y="connsiteY2"/>
                </a:cxn>
              </a:cxnLst>
              <a:rect l="l" t="t" r="r" b="b"/>
              <a:pathLst>
                <a:path w="9386" h="418">
                  <a:moveTo>
                    <a:pt x="9386" y="418"/>
                  </a:moveTo>
                  <a:lnTo>
                    <a:pt x="0" y="418"/>
                  </a:lnTo>
                  <a:cubicBezTo>
                    <a:pt x="2965" y="-200"/>
                    <a:pt x="6546" y="-76"/>
                    <a:pt x="9386" y="418"/>
                  </a:cubicBezTo>
                </a:path>
              </a:pathLst>
            </a:custGeom>
            <a:solidFill>
              <a:srgbClr val="DC5D5F"/>
            </a:solidFill>
            <a:ln w="0" cap="flat">
              <a:noFill/>
              <a:prstDash val="solid"/>
              <a:miter/>
            </a:ln>
          </p:spPr>
          <p:txBody>
            <a:bodyPr rtlCol="0" anchor="ctr"/>
            <a:lstStyle/>
            <a:p>
              <a:endParaRPr lang="en-RO"/>
            </a:p>
          </p:txBody>
        </p:sp>
        <p:sp>
          <p:nvSpPr>
            <p:cNvPr id="338" name="Freeform 337">
              <a:extLst>
                <a:ext uri="{FF2B5EF4-FFF2-40B4-BE49-F238E27FC236}">
                  <a16:creationId xmlns:a16="http://schemas.microsoft.com/office/drawing/2014/main" id="{19EA9070-3351-28DF-A2EF-2295C2AB7732}"/>
                </a:ext>
              </a:extLst>
            </p:cNvPr>
            <p:cNvSpPr/>
            <p:nvPr/>
          </p:nvSpPr>
          <p:spPr>
            <a:xfrm>
              <a:off x="7705238" y="3094885"/>
              <a:ext cx="2910" cy="5927"/>
            </a:xfrm>
            <a:custGeom>
              <a:avLst/>
              <a:gdLst>
                <a:gd name="connsiteX0" fmla="*/ 2911 w 2910"/>
                <a:gd name="connsiteY0" fmla="*/ 5928 h 5927"/>
                <a:gd name="connsiteX1" fmla="*/ 2911 w 2910"/>
                <a:gd name="connsiteY1" fmla="*/ 0 h 5927"/>
                <a:gd name="connsiteX2" fmla="*/ 70 w 2910"/>
                <a:gd name="connsiteY2" fmla="*/ 4323 h 5927"/>
                <a:gd name="connsiteX3" fmla="*/ 2911 w 2910"/>
                <a:gd name="connsiteY3" fmla="*/ 5928 h 5927"/>
              </a:gdLst>
              <a:ahLst/>
              <a:cxnLst>
                <a:cxn ang="0">
                  <a:pos x="connsiteX0" y="connsiteY0"/>
                </a:cxn>
                <a:cxn ang="0">
                  <a:pos x="connsiteX1" y="connsiteY1"/>
                </a:cxn>
                <a:cxn ang="0">
                  <a:pos x="connsiteX2" y="connsiteY2"/>
                </a:cxn>
                <a:cxn ang="0">
                  <a:pos x="connsiteX3" y="connsiteY3"/>
                </a:cxn>
              </a:cxnLst>
              <a:rect l="l" t="t" r="r" b="b"/>
              <a:pathLst>
                <a:path w="2910" h="5927">
                  <a:moveTo>
                    <a:pt x="2911" y="5928"/>
                  </a:moveTo>
                  <a:lnTo>
                    <a:pt x="2911" y="0"/>
                  </a:lnTo>
                  <a:cubicBezTo>
                    <a:pt x="811" y="1482"/>
                    <a:pt x="-300" y="2964"/>
                    <a:pt x="70" y="4323"/>
                  </a:cubicBezTo>
                  <a:cubicBezTo>
                    <a:pt x="564" y="5187"/>
                    <a:pt x="1552" y="5557"/>
                    <a:pt x="2911" y="5928"/>
                  </a:cubicBezTo>
                </a:path>
              </a:pathLst>
            </a:custGeom>
            <a:solidFill>
              <a:srgbClr val="C6183D"/>
            </a:solidFill>
            <a:ln w="0" cap="flat">
              <a:noFill/>
              <a:prstDash val="solid"/>
              <a:miter/>
            </a:ln>
          </p:spPr>
          <p:txBody>
            <a:bodyPr rtlCol="0" anchor="ctr"/>
            <a:lstStyle/>
            <a:p>
              <a:endParaRPr lang="en-RO"/>
            </a:p>
          </p:txBody>
        </p:sp>
        <p:sp>
          <p:nvSpPr>
            <p:cNvPr id="339" name="Freeform 338">
              <a:extLst>
                <a:ext uri="{FF2B5EF4-FFF2-40B4-BE49-F238E27FC236}">
                  <a16:creationId xmlns:a16="http://schemas.microsoft.com/office/drawing/2014/main" id="{DBB9E7C5-DF71-D567-FC23-66E30E916F1D}"/>
                </a:ext>
              </a:extLst>
            </p:cNvPr>
            <p:cNvSpPr/>
            <p:nvPr/>
          </p:nvSpPr>
          <p:spPr>
            <a:xfrm>
              <a:off x="7708026" y="3092167"/>
              <a:ext cx="5186" cy="9015"/>
            </a:xfrm>
            <a:custGeom>
              <a:avLst/>
              <a:gdLst>
                <a:gd name="connsiteX0" fmla="*/ 5187 w 5186"/>
                <a:gd name="connsiteY0" fmla="*/ 9016 h 9015"/>
                <a:gd name="connsiteX1" fmla="*/ 5187 w 5186"/>
                <a:gd name="connsiteY1" fmla="*/ 0 h 9015"/>
                <a:gd name="connsiteX2" fmla="*/ 0 w 5186"/>
                <a:gd name="connsiteY2" fmla="*/ 2717 h 9015"/>
                <a:gd name="connsiteX3" fmla="*/ 0 w 5186"/>
                <a:gd name="connsiteY3" fmla="*/ 8645 h 9015"/>
                <a:gd name="connsiteX4" fmla="*/ 5187 w 5186"/>
                <a:gd name="connsiteY4" fmla="*/ 9016 h 9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 h="9015">
                  <a:moveTo>
                    <a:pt x="5187" y="9016"/>
                  </a:moveTo>
                  <a:lnTo>
                    <a:pt x="5187" y="0"/>
                  </a:lnTo>
                  <a:cubicBezTo>
                    <a:pt x="3210" y="865"/>
                    <a:pt x="1482" y="1729"/>
                    <a:pt x="0" y="2717"/>
                  </a:cubicBezTo>
                  <a:lnTo>
                    <a:pt x="0" y="8645"/>
                  </a:lnTo>
                  <a:cubicBezTo>
                    <a:pt x="1482" y="9016"/>
                    <a:pt x="3458" y="9016"/>
                    <a:pt x="5187" y="9016"/>
                  </a:cubicBezTo>
                </a:path>
              </a:pathLst>
            </a:custGeom>
            <a:solidFill>
              <a:srgbClr val="C6183D"/>
            </a:solidFill>
            <a:ln w="0" cap="flat">
              <a:noFill/>
              <a:prstDash val="solid"/>
              <a:miter/>
            </a:ln>
          </p:spPr>
          <p:txBody>
            <a:bodyPr rtlCol="0" anchor="ctr"/>
            <a:lstStyle/>
            <a:p>
              <a:endParaRPr lang="en-RO"/>
            </a:p>
          </p:txBody>
        </p:sp>
        <p:sp>
          <p:nvSpPr>
            <p:cNvPr id="340" name="Freeform 339">
              <a:extLst>
                <a:ext uri="{FF2B5EF4-FFF2-40B4-BE49-F238E27FC236}">
                  <a16:creationId xmlns:a16="http://schemas.microsoft.com/office/drawing/2014/main" id="{E5A55144-F5B0-5721-8453-6C313D4BB7C4}"/>
                </a:ext>
              </a:extLst>
            </p:cNvPr>
            <p:cNvSpPr/>
            <p:nvPr/>
          </p:nvSpPr>
          <p:spPr>
            <a:xfrm>
              <a:off x="7713337" y="3090068"/>
              <a:ext cx="5310" cy="10991"/>
            </a:xfrm>
            <a:custGeom>
              <a:avLst/>
              <a:gdLst>
                <a:gd name="connsiteX0" fmla="*/ 5311 w 5310"/>
                <a:gd name="connsiteY0" fmla="*/ 10992 h 10991"/>
                <a:gd name="connsiteX1" fmla="*/ 5311 w 5310"/>
                <a:gd name="connsiteY1" fmla="*/ 0 h 10991"/>
                <a:gd name="connsiteX2" fmla="*/ 4446 w 5310"/>
                <a:gd name="connsiteY2" fmla="*/ 247 h 10991"/>
                <a:gd name="connsiteX3" fmla="*/ 0 w 5310"/>
                <a:gd name="connsiteY3" fmla="*/ 1976 h 10991"/>
                <a:gd name="connsiteX4" fmla="*/ 0 w 5310"/>
                <a:gd name="connsiteY4" fmla="*/ 10992 h 10991"/>
                <a:gd name="connsiteX5" fmla="*/ 2964 w 5310"/>
                <a:gd name="connsiteY5" fmla="*/ 10992 h 10991"/>
                <a:gd name="connsiteX6" fmla="*/ 5311 w 5310"/>
                <a:gd name="connsiteY6" fmla="*/ 10992 h 1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10" h="10991">
                  <a:moveTo>
                    <a:pt x="5311" y="10992"/>
                  </a:moveTo>
                  <a:lnTo>
                    <a:pt x="5311" y="0"/>
                  </a:lnTo>
                  <a:cubicBezTo>
                    <a:pt x="5311" y="0"/>
                    <a:pt x="4693" y="247"/>
                    <a:pt x="4446" y="247"/>
                  </a:cubicBezTo>
                  <a:cubicBezTo>
                    <a:pt x="2964" y="741"/>
                    <a:pt x="1482" y="1235"/>
                    <a:pt x="0" y="1976"/>
                  </a:cubicBezTo>
                  <a:lnTo>
                    <a:pt x="0" y="10992"/>
                  </a:lnTo>
                  <a:cubicBezTo>
                    <a:pt x="1111" y="10992"/>
                    <a:pt x="2099" y="10992"/>
                    <a:pt x="2964" y="10992"/>
                  </a:cubicBezTo>
                  <a:lnTo>
                    <a:pt x="5311" y="10992"/>
                  </a:lnTo>
                </a:path>
              </a:pathLst>
            </a:custGeom>
            <a:solidFill>
              <a:srgbClr val="CD3147"/>
            </a:solidFill>
            <a:ln w="0" cap="flat">
              <a:noFill/>
              <a:prstDash val="solid"/>
              <a:miter/>
            </a:ln>
          </p:spPr>
          <p:txBody>
            <a:bodyPr rtlCol="0" anchor="ctr"/>
            <a:lstStyle/>
            <a:p>
              <a:endParaRPr lang="en-RO"/>
            </a:p>
          </p:txBody>
        </p:sp>
        <p:sp>
          <p:nvSpPr>
            <p:cNvPr id="341" name="Freeform 340">
              <a:extLst>
                <a:ext uri="{FF2B5EF4-FFF2-40B4-BE49-F238E27FC236}">
                  <a16:creationId xmlns:a16="http://schemas.microsoft.com/office/drawing/2014/main" id="{159B40A8-F67A-700B-2F51-9D43DA959DD6}"/>
                </a:ext>
              </a:extLst>
            </p:cNvPr>
            <p:cNvSpPr/>
            <p:nvPr/>
          </p:nvSpPr>
          <p:spPr>
            <a:xfrm>
              <a:off x="7718647" y="3088462"/>
              <a:ext cx="5186" cy="12721"/>
            </a:xfrm>
            <a:custGeom>
              <a:avLst/>
              <a:gdLst>
                <a:gd name="connsiteX0" fmla="*/ 5187 w 5186"/>
                <a:gd name="connsiteY0" fmla="*/ 12721 h 12721"/>
                <a:gd name="connsiteX1" fmla="*/ 5187 w 5186"/>
                <a:gd name="connsiteY1" fmla="*/ 0 h 12721"/>
                <a:gd name="connsiteX2" fmla="*/ 0 w 5186"/>
                <a:gd name="connsiteY2" fmla="*/ 1729 h 12721"/>
                <a:gd name="connsiteX3" fmla="*/ 0 w 5186"/>
                <a:gd name="connsiteY3" fmla="*/ 12721 h 12721"/>
                <a:gd name="connsiteX4" fmla="*/ 5187 w 5186"/>
                <a:gd name="connsiteY4" fmla="*/ 12721 h 12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 h="12721">
                  <a:moveTo>
                    <a:pt x="5187" y="12721"/>
                  </a:moveTo>
                  <a:lnTo>
                    <a:pt x="5187" y="0"/>
                  </a:lnTo>
                  <a:cubicBezTo>
                    <a:pt x="3211" y="618"/>
                    <a:pt x="1482" y="1235"/>
                    <a:pt x="0" y="1729"/>
                  </a:cubicBezTo>
                  <a:lnTo>
                    <a:pt x="0" y="12721"/>
                  </a:lnTo>
                  <a:cubicBezTo>
                    <a:pt x="1729" y="12721"/>
                    <a:pt x="3458" y="12721"/>
                    <a:pt x="5187" y="12721"/>
                  </a:cubicBezTo>
                </a:path>
              </a:pathLst>
            </a:custGeom>
            <a:solidFill>
              <a:srgbClr val="D54551"/>
            </a:solidFill>
            <a:ln w="0" cap="flat">
              <a:noFill/>
              <a:prstDash val="solid"/>
              <a:miter/>
            </a:ln>
          </p:spPr>
          <p:txBody>
            <a:bodyPr rtlCol="0" anchor="ctr"/>
            <a:lstStyle/>
            <a:p>
              <a:endParaRPr lang="en-RO"/>
            </a:p>
          </p:txBody>
        </p:sp>
        <p:sp>
          <p:nvSpPr>
            <p:cNvPr id="342" name="Freeform 341">
              <a:extLst>
                <a:ext uri="{FF2B5EF4-FFF2-40B4-BE49-F238E27FC236}">
                  <a16:creationId xmlns:a16="http://schemas.microsoft.com/office/drawing/2014/main" id="{B7B1EA6D-77C1-FFB8-5E59-A17F6B176624}"/>
                </a:ext>
              </a:extLst>
            </p:cNvPr>
            <p:cNvSpPr/>
            <p:nvPr/>
          </p:nvSpPr>
          <p:spPr>
            <a:xfrm>
              <a:off x="7723834" y="3086857"/>
              <a:ext cx="5434" cy="14820"/>
            </a:xfrm>
            <a:custGeom>
              <a:avLst/>
              <a:gdLst>
                <a:gd name="connsiteX0" fmla="*/ 5311 w 5434"/>
                <a:gd name="connsiteY0" fmla="*/ 14573 h 14820"/>
                <a:gd name="connsiteX1" fmla="*/ 5311 w 5434"/>
                <a:gd name="connsiteY1" fmla="*/ 0 h 14820"/>
                <a:gd name="connsiteX2" fmla="*/ 0 w 5434"/>
                <a:gd name="connsiteY2" fmla="*/ 1729 h 14820"/>
                <a:gd name="connsiteX3" fmla="*/ 0 w 5434"/>
                <a:gd name="connsiteY3" fmla="*/ 14450 h 14820"/>
                <a:gd name="connsiteX4" fmla="*/ 4322 w 5434"/>
                <a:gd name="connsiteY4" fmla="*/ 14820 h 14820"/>
                <a:gd name="connsiteX5" fmla="*/ 5434 w 5434"/>
                <a:gd name="connsiteY5" fmla="*/ 14697 h 1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4" h="14820">
                  <a:moveTo>
                    <a:pt x="5311" y="14573"/>
                  </a:moveTo>
                  <a:lnTo>
                    <a:pt x="5311" y="0"/>
                  </a:lnTo>
                  <a:cubicBezTo>
                    <a:pt x="3458" y="617"/>
                    <a:pt x="1606" y="1111"/>
                    <a:pt x="0" y="1729"/>
                  </a:cubicBezTo>
                  <a:lnTo>
                    <a:pt x="0" y="14450"/>
                  </a:lnTo>
                  <a:cubicBezTo>
                    <a:pt x="1729" y="14450"/>
                    <a:pt x="3211" y="14573"/>
                    <a:pt x="4322" y="14820"/>
                  </a:cubicBezTo>
                  <a:cubicBezTo>
                    <a:pt x="4693" y="14820"/>
                    <a:pt x="5064" y="14820"/>
                    <a:pt x="5434" y="14697"/>
                  </a:cubicBezTo>
                </a:path>
              </a:pathLst>
            </a:custGeom>
            <a:solidFill>
              <a:srgbClr val="DC5D5F"/>
            </a:solidFill>
            <a:ln w="0" cap="flat">
              <a:noFill/>
              <a:prstDash val="solid"/>
              <a:miter/>
            </a:ln>
          </p:spPr>
          <p:txBody>
            <a:bodyPr rtlCol="0" anchor="ctr"/>
            <a:lstStyle/>
            <a:p>
              <a:endParaRPr lang="en-RO"/>
            </a:p>
          </p:txBody>
        </p:sp>
        <p:sp>
          <p:nvSpPr>
            <p:cNvPr id="343" name="Freeform 342">
              <a:extLst>
                <a:ext uri="{FF2B5EF4-FFF2-40B4-BE49-F238E27FC236}">
                  <a16:creationId xmlns:a16="http://schemas.microsoft.com/office/drawing/2014/main" id="{4A1573FD-EBF6-9A29-8E37-14EDD8D06844}"/>
                </a:ext>
              </a:extLst>
            </p:cNvPr>
            <p:cNvSpPr/>
            <p:nvPr/>
          </p:nvSpPr>
          <p:spPr>
            <a:xfrm>
              <a:off x="7729145" y="3085128"/>
              <a:ext cx="5186" cy="16178"/>
            </a:xfrm>
            <a:custGeom>
              <a:avLst/>
              <a:gdLst>
                <a:gd name="connsiteX0" fmla="*/ 5187 w 5186"/>
                <a:gd name="connsiteY0" fmla="*/ 15438 h 16178"/>
                <a:gd name="connsiteX1" fmla="*/ 5187 w 5186"/>
                <a:gd name="connsiteY1" fmla="*/ 0 h 16178"/>
                <a:gd name="connsiteX2" fmla="*/ 0 w 5186"/>
                <a:gd name="connsiteY2" fmla="*/ 1606 h 16178"/>
                <a:gd name="connsiteX3" fmla="*/ 0 w 5186"/>
                <a:gd name="connsiteY3" fmla="*/ 16179 h 16178"/>
                <a:gd name="connsiteX4" fmla="*/ 5187 w 5186"/>
                <a:gd name="connsiteY4" fmla="*/ 15314 h 16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 h="16178">
                  <a:moveTo>
                    <a:pt x="5187" y="15438"/>
                  </a:moveTo>
                  <a:lnTo>
                    <a:pt x="5187" y="0"/>
                  </a:lnTo>
                  <a:cubicBezTo>
                    <a:pt x="3458" y="494"/>
                    <a:pt x="1729" y="1111"/>
                    <a:pt x="0" y="1606"/>
                  </a:cubicBezTo>
                  <a:lnTo>
                    <a:pt x="0" y="16179"/>
                  </a:lnTo>
                  <a:cubicBezTo>
                    <a:pt x="1729" y="15932"/>
                    <a:pt x="3458" y="15685"/>
                    <a:pt x="5187" y="15314"/>
                  </a:cubicBezTo>
                </a:path>
              </a:pathLst>
            </a:custGeom>
            <a:solidFill>
              <a:srgbClr val="DC5D5F"/>
            </a:solidFill>
            <a:ln w="0" cap="flat">
              <a:noFill/>
              <a:prstDash val="solid"/>
              <a:miter/>
            </a:ln>
          </p:spPr>
          <p:txBody>
            <a:bodyPr rtlCol="0" anchor="ctr"/>
            <a:lstStyle/>
            <a:p>
              <a:endParaRPr lang="en-RO"/>
            </a:p>
          </p:txBody>
        </p:sp>
        <p:sp>
          <p:nvSpPr>
            <p:cNvPr id="344" name="Freeform 343">
              <a:extLst>
                <a:ext uri="{FF2B5EF4-FFF2-40B4-BE49-F238E27FC236}">
                  <a16:creationId xmlns:a16="http://schemas.microsoft.com/office/drawing/2014/main" id="{419C9A96-E062-0555-2EEF-4E21E2C63D70}"/>
                </a:ext>
              </a:extLst>
            </p:cNvPr>
            <p:cNvSpPr/>
            <p:nvPr/>
          </p:nvSpPr>
          <p:spPr>
            <a:xfrm>
              <a:off x="7734332" y="3084510"/>
              <a:ext cx="5311" cy="16178"/>
            </a:xfrm>
            <a:custGeom>
              <a:avLst/>
              <a:gdLst>
                <a:gd name="connsiteX0" fmla="*/ 5311 w 5311"/>
                <a:gd name="connsiteY0" fmla="*/ 15191 h 16178"/>
                <a:gd name="connsiteX1" fmla="*/ 5311 w 5311"/>
                <a:gd name="connsiteY1" fmla="*/ 0 h 16178"/>
                <a:gd name="connsiteX2" fmla="*/ 2100 w 5311"/>
                <a:gd name="connsiteY2" fmla="*/ 0 h 16178"/>
                <a:gd name="connsiteX3" fmla="*/ 0 w 5311"/>
                <a:gd name="connsiteY3" fmla="*/ 741 h 16178"/>
                <a:gd name="connsiteX4" fmla="*/ 0 w 5311"/>
                <a:gd name="connsiteY4" fmla="*/ 16179 h 16178"/>
                <a:gd name="connsiteX5" fmla="*/ 5311 w 5311"/>
                <a:gd name="connsiteY5" fmla="*/ 15314 h 16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1" h="16178">
                  <a:moveTo>
                    <a:pt x="5311" y="15191"/>
                  </a:moveTo>
                  <a:lnTo>
                    <a:pt x="5311" y="0"/>
                  </a:lnTo>
                  <a:cubicBezTo>
                    <a:pt x="3952" y="0"/>
                    <a:pt x="2841" y="0"/>
                    <a:pt x="2100" y="0"/>
                  </a:cubicBezTo>
                  <a:cubicBezTo>
                    <a:pt x="1359" y="247"/>
                    <a:pt x="742" y="494"/>
                    <a:pt x="0" y="741"/>
                  </a:cubicBezTo>
                  <a:lnTo>
                    <a:pt x="0" y="16179"/>
                  </a:lnTo>
                  <a:cubicBezTo>
                    <a:pt x="1853" y="15932"/>
                    <a:pt x="3582" y="15561"/>
                    <a:pt x="5311" y="15314"/>
                  </a:cubicBezTo>
                </a:path>
              </a:pathLst>
            </a:custGeom>
            <a:solidFill>
              <a:srgbClr val="D54551"/>
            </a:solidFill>
            <a:ln w="0" cap="flat">
              <a:noFill/>
              <a:prstDash val="solid"/>
              <a:miter/>
            </a:ln>
          </p:spPr>
          <p:txBody>
            <a:bodyPr rtlCol="0" anchor="ctr"/>
            <a:lstStyle/>
            <a:p>
              <a:endParaRPr lang="en-RO"/>
            </a:p>
          </p:txBody>
        </p:sp>
        <p:sp>
          <p:nvSpPr>
            <p:cNvPr id="345" name="Freeform 344">
              <a:extLst>
                <a:ext uri="{FF2B5EF4-FFF2-40B4-BE49-F238E27FC236}">
                  <a16:creationId xmlns:a16="http://schemas.microsoft.com/office/drawing/2014/main" id="{9DA0AE88-7ABE-CC67-3C60-62845C133D0F}"/>
                </a:ext>
              </a:extLst>
            </p:cNvPr>
            <p:cNvSpPr/>
            <p:nvPr/>
          </p:nvSpPr>
          <p:spPr>
            <a:xfrm>
              <a:off x="7739643" y="3084510"/>
              <a:ext cx="5186" cy="15190"/>
            </a:xfrm>
            <a:custGeom>
              <a:avLst/>
              <a:gdLst>
                <a:gd name="connsiteX0" fmla="*/ 5187 w 5186"/>
                <a:gd name="connsiteY0" fmla="*/ 14203 h 15190"/>
                <a:gd name="connsiteX1" fmla="*/ 5187 w 5186"/>
                <a:gd name="connsiteY1" fmla="*/ 494 h 15190"/>
                <a:gd name="connsiteX2" fmla="*/ 0 w 5186"/>
                <a:gd name="connsiteY2" fmla="*/ 0 h 15190"/>
                <a:gd name="connsiteX3" fmla="*/ 0 w 5186"/>
                <a:gd name="connsiteY3" fmla="*/ 15191 h 15190"/>
                <a:gd name="connsiteX4" fmla="*/ 5187 w 5186"/>
                <a:gd name="connsiteY4" fmla="*/ 14203 h 15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 h="15190">
                  <a:moveTo>
                    <a:pt x="5187" y="14203"/>
                  </a:moveTo>
                  <a:lnTo>
                    <a:pt x="5187" y="494"/>
                  </a:lnTo>
                  <a:cubicBezTo>
                    <a:pt x="3334" y="247"/>
                    <a:pt x="1606" y="123"/>
                    <a:pt x="0" y="0"/>
                  </a:cubicBezTo>
                  <a:lnTo>
                    <a:pt x="0" y="15191"/>
                  </a:lnTo>
                  <a:cubicBezTo>
                    <a:pt x="1852" y="14944"/>
                    <a:pt x="3581" y="14573"/>
                    <a:pt x="5187" y="14203"/>
                  </a:cubicBezTo>
                </a:path>
              </a:pathLst>
            </a:custGeom>
            <a:solidFill>
              <a:srgbClr val="CD3147"/>
            </a:solidFill>
            <a:ln w="0" cap="flat">
              <a:noFill/>
              <a:prstDash val="solid"/>
              <a:miter/>
            </a:ln>
          </p:spPr>
          <p:txBody>
            <a:bodyPr rtlCol="0" anchor="ctr"/>
            <a:lstStyle/>
            <a:p>
              <a:endParaRPr lang="en-RO"/>
            </a:p>
          </p:txBody>
        </p:sp>
        <p:sp>
          <p:nvSpPr>
            <p:cNvPr id="346" name="Freeform 345">
              <a:extLst>
                <a:ext uri="{FF2B5EF4-FFF2-40B4-BE49-F238E27FC236}">
                  <a16:creationId xmlns:a16="http://schemas.microsoft.com/office/drawing/2014/main" id="{C199A346-0C1A-2B61-4AF3-2FEFE36FC8C8}"/>
                </a:ext>
              </a:extLst>
            </p:cNvPr>
            <p:cNvSpPr/>
            <p:nvPr/>
          </p:nvSpPr>
          <p:spPr>
            <a:xfrm>
              <a:off x="7744830" y="3085004"/>
              <a:ext cx="5310" cy="13709"/>
            </a:xfrm>
            <a:custGeom>
              <a:avLst/>
              <a:gdLst>
                <a:gd name="connsiteX0" fmla="*/ 5311 w 5310"/>
                <a:gd name="connsiteY0" fmla="*/ 12227 h 13709"/>
                <a:gd name="connsiteX1" fmla="*/ 5311 w 5310"/>
                <a:gd name="connsiteY1" fmla="*/ 865 h 13709"/>
                <a:gd name="connsiteX2" fmla="*/ 0 w 5310"/>
                <a:gd name="connsiteY2" fmla="*/ 0 h 13709"/>
                <a:gd name="connsiteX3" fmla="*/ 0 w 5310"/>
                <a:gd name="connsiteY3" fmla="*/ 13709 h 13709"/>
                <a:gd name="connsiteX4" fmla="*/ 5311 w 5310"/>
                <a:gd name="connsiteY4" fmla="*/ 12350 h 13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0" h="13709">
                  <a:moveTo>
                    <a:pt x="5311" y="12227"/>
                  </a:moveTo>
                  <a:lnTo>
                    <a:pt x="5311" y="865"/>
                  </a:lnTo>
                  <a:cubicBezTo>
                    <a:pt x="3581" y="494"/>
                    <a:pt x="1729" y="247"/>
                    <a:pt x="0" y="0"/>
                  </a:cubicBezTo>
                  <a:lnTo>
                    <a:pt x="0" y="13709"/>
                  </a:lnTo>
                  <a:cubicBezTo>
                    <a:pt x="1976" y="13215"/>
                    <a:pt x="3705" y="12844"/>
                    <a:pt x="5311" y="12350"/>
                  </a:cubicBezTo>
                </a:path>
              </a:pathLst>
            </a:custGeom>
            <a:solidFill>
              <a:srgbClr val="C6183D"/>
            </a:solidFill>
            <a:ln w="0" cap="flat">
              <a:noFill/>
              <a:prstDash val="solid"/>
              <a:miter/>
            </a:ln>
          </p:spPr>
          <p:txBody>
            <a:bodyPr rtlCol="0" anchor="ctr"/>
            <a:lstStyle/>
            <a:p>
              <a:endParaRPr lang="en-RO"/>
            </a:p>
          </p:txBody>
        </p:sp>
        <p:sp>
          <p:nvSpPr>
            <p:cNvPr id="347" name="Freeform 346">
              <a:extLst>
                <a:ext uri="{FF2B5EF4-FFF2-40B4-BE49-F238E27FC236}">
                  <a16:creationId xmlns:a16="http://schemas.microsoft.com/office/drawing/2014/main" id="{01FCF202-F081-3B64-D738-51C48FB6F2F3}"/>
                </a:ext>
              </a:extLst>
            </p:cNvPr>
            <p:cNvSpPr/>
            <p:nvPr/>
          </p:nvSpPr>
          <p:spPr>
            <a:xfrm>
              <a:off x="7750140" y="3085745"/>
              <a:ext cx="7657" cy="11485"/>
            </a:xfrm>
            <a:custGeom>
              <a:avLst/>
              <a:gdLst>
                <a:gd name="connsiteX0" fmla="*/ 0 w 7657"/>
                <a:gd name="connsiteY0" fmla="*/ 123 h 11485"/>
                <a:gd name="connsiteX1" fmla="*/ 0 w 7657"/>
                <a:gd name="connsiteY1" fmla="*/ 11486 h 11485"/>
                <a:gd name="connsiteX2" fmla="*/ 7657 w 7657"/>
                <a:gd name="connsiteY2" fmla="*/ 4570 h 11485"/>
                <a:gd name="connsiteX3" fmla="*/ 0 w 7657"/>
                <a:gd name="connsiteY3" fmla="*/ 0 h 11485"/>
              </a:gdLst>
              <a:ahLst/>
              <a:cxnLst>
                <a:cxn ang="0">
                  <a:pos x="connsiteX0" y="connsiteY0"/>
                </a:cxn>
                <a:cxn ang="0">
                  <a:pos x="connsiteX1" y="connsiteY1"/>
                </a:cxn>
                <a:cxn ang="0">
                  <a:pos x="connsiteX2" y="connsiteY2"/>
                </a:cxn>
                <a:cxn ang="0">
                  <a:pos x="connsiteX3" y="connsiteY3"/>
                </a:cxn>
              </a:cxnLst>
              <a:rect l="l" t="t" r="r" b="b"/>
              <a:pathLst>
                <a:path w="7657" h="11485">
                  <a:moveTo>
                    <a:pt x="0" y="123"/>
                  </a:moveTo>
                  <a:lnTo>
                    <a:pt x="0" y="11486"/>
                  </a:lnTo>
                  <a:cubicBezTo>
                    <a:pt x="4693" y="10004"/>
                    <a:pt x="7657" y="7904"/>
                    <a:pt x="7657" y="4570"/>
                  </a:cubicBezTo>
                  <a:cubicBezTo>
                    <a:pt x="7657" y="2470"/>
                    <a:pt x="4199" y="988"/>
                    <a:pt x="0" y="0"/>
                  </a:cubicBezTo>
                </a:path>
              </a:pathLst>
            </a:custGeom>
            <a:solidFill>
              <a:srgbClr val="C6183D"/>
            </a:solidFill>
            <a:ln w="0" cap="flat">
              <a:noFill/>
              <a:prstDash val="solid"/>
              <a:miter/>
            </a:ln>
          </p:spPr>
          <p:txBody>
            <a:bodyPr rtlCol="0" anchor="ctr"/>
            <a:lstStyle/>
            <a:p>
              <a:endParaRPr lang="en-RO"/>
            </a:p>
          </p:txBody>
        </p:sp>
        <p:sp>
          <p:nvSpPr>
            <p:cNvPr id="348" name="Freeform 347">
              <a:extLst>
                <a:ext uri="{FF2B5EF4-FFF2-40B4-BE49-F238E27FC236}">
                  <a16:creationId xmlns:a16="http://schemas.microsoft.com/office/drawing/2014/main" id="{2EF7FB9A-19C6-BB63-DB53-661637A9A2B6}"/>
                </a:ext>
              </a:extLst>
            </p:cNvPr>
            <p:cNvSpPr/>
            <p:nvPr/>
          </p:nvSpPr>
          <p:spPr>
            <a:xfrm>
              <a:off x="7691846" y="3136382"/>
              <a:ext cx="29023" cy="13347"/>
            </a:xfrm>
            <a:custGeom>
              <a:avLst/>
              <a:gdLst>
                <a:gd name="connsiteX0" fmla="*/ 28900 w 29023"/>
                <a:gd name="connsiteY0" fmla="*/ 9386 h 13347"/>
                <a:gd name="connsiteX1" fmla="*/ 28900 w 29023"/>
                <a:gd name="connsiteY1" fmla="*/ 0 h 13347"/>
                <a:gd name="connsiteX2" fmla="*/ 12845 w 29023"/>
                <a:gd name="connsiteY2" fmla="*/ 3335 h 13347"/>
                <a:gd name="connsiteX3" fmla="*/ 4693 w 29023"/>
                <a:gd name="connsiteY3" fmla="*/ 1853 h 13347"/>
                <a:gd name="connsiteX4" fmla="*/ 1729 w 29023"/>
                <a:gd name="connsiteY4" fmla="*/ 12968 h 13347"/>
                <a:gd name="connsiteX5" fmla="*/ 18032 w 29023"/>
                <a:gd name="connsiteY5" fmla="*/ 11239 h 13347"/>
                <a:gd name="connsiteX6" fmla="*/ 29024 w 29023"/>
                <a:gd name="connsiteY6" fmla="*/ 9386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23" h="13347">
                  <a:moveTo>
                    <a:pt x="28900" y="9386"/>
                  </a:moveTo>
                  <a:lnTo>
                    <a:pt x="28900" y="0"/>
                  </a:lnTo>
                  <a:cubicBezTo>
                    <a:pt x="23096" y="988"/>
                    <a:pt x="15315" y="2964"/>
                    <a:pt x="12845" y="3335"/>
                  </a:cubicBezTo>
                  <a:cubicBezTo>
                    <a:pt x="9634" y="3705"/>
                    <a:pt x="7287" y="3088"/>
                    <a:pt x="4693" y="1853"/>
                  </a:cubicBezTo>
                  <a:cubicBezTo>
                    <a:pt x="865" y="5434"/>
                    <a:pt x="-1976" y="10004"/>
                    <a:pt x="1729" y="12968"/>
                  </a:cubicBezTo>
                  <a:cubicBezTo>
                    <a:pt x="4076" y="14203"/>
                    <a:pt x="14574" y="12103"/>
                    <a:pt x="18032" y="11239"/>
                  </a:cubicBezTo>
                  <a:cubicBezTo>
                    <a:pt x="21119" y="10498"/>
                    <a:pt x="25319" y="9757"/>
                    <a:pt x="29024" y="9386"/>
                  </a:cubicBezTo>
                </a:path>
              </a:pathLst>
            </a:custGeom>
            <a:solidFill>
              <a:srgbClr val="123274"/>
            </a:solidFill>
            <a:ln w="0" cap="flat">
              <a:noFill/>
              <a:prstDash val="solid"/>
              <a:miter/>
            </a:ln>
          </p:spPr>
          <p:txBody>
            <a:bodyPr rtlCol="0" anchor="ctr"/>
            <a:lstStyle/>
            <a:p>
              <a:endParaRPr lang="en-RO"/>
            </a:p>
          </p:txBody>
        </p:sp>
        <p:sp>
          <p:nvSpPr>
            <p:cNvPr id="349" name="Freeform 348">
              <a:extLst>
                <a:ext uri="{FF2B5EF4-FFF2-40B4-BE49-F238E27FC236}">
                  <a16:creationId xmlns:a16="http://schemas.microsoft.com/office/drawing/2014/main" id="{00D882DE-AE25-3558-9B50-04C8747356D3}"/>
                </a:ext>
              </a:extLst>
            </p:cNvPr>
            <p:cNvSpPr/>
            <p:nvPr/>
          </p:nvSpPr>
          <p:spPr>
            <a:xfrm>
              <a:off x="7720746" y="3135888"/>
              <a:ext cx="5557" cy="10126"/>
            </a:xfrm>
            <a:custGeom>
              <a:avLst/>
              <a:gdLst>
                <a:gd name="connsiteX0" fmla="*/ 5558 w 5557"/>
                <a:gd name="connsiteY0" fmla="*/ 10004 h 10126"/>
                <a:gd name="connsiteX1" fmla="*/ 5558 w 5557"/>
                <a:gd name="connsiteY1" fmla="*/ 0 h 10126"/>
                <a:gd name="connsiteX2" fmla="*/ 0 w 5557"/>
                <a:gd name="connsiteY2" fmla="*/ 617 h 10126"/>
                <a:gd name="connsiteX3" fmla="*/ 0 w 5557"/>
                <a:gd name="connsiteY3" fmla="*/ 10004 h 10126"/>
                <a:gd name="connsiteX4" fmla="*/ 4076 w 5557"/>
                <a:gd name="connsiteY4" fmla="*/ 10004 h 10126"/>
                <a:gd name="connsiteX5" fmla="*/ 5558 w 5557"/>
                <a:gd name="connsiteY5" fmla="*/ 10127 h 1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57" h="10126">
                  <a:moveTo>
                    <a:pt x="5558" y="10004"/>
                  </a:moveTo>
                  <a:lnTo>
                    <a:pt x="5558" y="0"/>
                  </a:lnTo>
                  <a:cubicBezTo>
                    <a:pt x="4322" y="0"/>
                    <a:pt x="2223" y="123"/>
                    <a:pt x="0" y="617"/>
                  </a:cubicBezTo>
                  <a:lnTo>
                    <a:pt x="0" y="10004"/>
                  </a:lnTo>
                  <a:cubicBezTo>
                    <a:pt x="1482" y="10004"/>
                    <a:pt x="2840" y="9880"/>
                    <a:pt x="4076" y="10004"/>
                  </a:cubicBezTo>
                  <a:cubicBezTo>
                    <a:pt x="4446" y="10004"/>
                    <a:pt x="4940" y="10004"/>
                    <a:pt x="5558" y="10127"/>
                  </a:cubicBezTo>
                </a:path>
              </a:pathLst>
            </a:custGeom>
            <a:solidFill>
              <a:srgbClr val="123274"/>
            </a:solidFill>
            <a:ln w="0" cap="flat">
              <a:noFill/>
              <a:prstDash val="solid"/>
              <a:miter/>
            </a:ln>
          </p:spPr>
          <p:txBody>
            <a:bodyPr rtlCol="0" anchor="ctr"/>
            <a:lstStyle/>
            <a:p>
              <a:endParaRPr lang="en-RO"/>
            </a:p>
          </p:txBody>
        </p:sp>
        <p:sp>
          <p:nvSpPr>
            <p:cNvPr id="350" name="Freeform 349">
              <a:extLst>
                <a:ext uri="{FF2B5EF4-FFF2-40B4-BE49-F238E27FC236}">
                  <a16:creationId xmlns:a16="http://schemas.microsoft.com/office/drawing/2014/main" id="{6EB26FBA-2563-10EA-032C-CC3532D8E25B}"/>
                </a:ext>
              </a:extLst>
            </p:cNvPr>
            <p:cNvSpPr/>
            <p:nvPr/>
          </p:nvSpPr>
          <p:spPr>
            <a:xfrm>
              <a:off x="7726304" y="3135888"/>
              <a:ext cx="5804" cy="11238"/>
            </a:xfrm>
            <a:custGeom>
              <a:avLst/>
              <a:gdLst>
                <a:gd name="connsiteX0" fmla="*/ 5804 w 5804"/>
                <a:gd name="connsiteY0" fmla="*/ 11238 h 11238"/>
                <a:gd name="connsiteX1" fmla="*/ 5804 w 5804"/>
                <a:gd name="connsiteY1" fmla="*/ 988 h 11238"/>
                <a:gd name="connsiteX2" fmla="*/ 0 w 5804"/>
                <a:gd name="connsiteY2" fmla="*/ 0 h 11238"/>
                <a:gd name="connsiteX3" fmla="*/ 0 w 5804"/>
                <a:gd name="connsiteY3" fmla="*/ 10004 h 11238"/>
                <a:gd name="connsiteX4" fmla="*/ 5804 w 5804"/>
                <a:gd name="connsiteY4" fmla="*/ 11238 h 11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4" h="11238">
                  <a:moveTo>
                    <a:pt x="5804" y="11238"/>
                  </a:moveTo>
                  <a:lnTo>
                    <a:pt x="5804" y="988"/>
                  </a:lnTo>
                  <a:cubicBezTo>
                    <a:pt x="3952" y="494"/>
                    <a:pt x="2099" y="123"/>
                    <a:pt x="0" y="0"/>
                  </a:cubicBezTo>
                  <a:lnTo>
                    <a:pt x="0" y="10004"/>
                  </a:lnTo>
                  <a:cubicBezTo>
                    <a:pt x="1482" y="10251"/>
                    <a:pt x="3458" y="10745"/>
                    <a:pt x="5804" y="11238"/>
                  </a:cubicBezTo>
                </a:path>
              </a:pathLst>
            </a:custGeom>
            <a:solidFill>
              <a:srgbClr val="364987"/>
            </a:solidFill>
            <a:ln w="0" cap="flat">
              <a:noFill/>
              <a:prstDash val="solid"/>
              <a:miter/>
            </a:ln>
          </p:spPr>
          <p:txBody>
            <a:bodyPr rtlCol="0" anchor="ctr"/>
            <a:lstStyle/>
            <a:p>
              <a:endParaRPr lang="en-RO"/>
            </a:p>
          </p:txBody>
        </p:sp>
        <p:sp>
          <p:nvSpPr>
            <p:cNvPr id="351" name="Freeform 350">
              <a:extLst>
                <a:ext uri="{FF2B5EF4-FFF2-40B4-BE49-F238E27FC236}">
                  <a16:creationId xmlns:a16="http://schemas.microsoft.com/office/drawing/2014/main" id="{8287872A-F6AB-C860-61B3-884AE2A105DD}"/>
                </a:ext>
              </a:extLst>
            </p:cNvPr>
            <p:cNvSpPr/>
            <p:nvPr/>
          </p:nvSpPr>
          <p:spPr>
            <a:xfrm>
              <a:off x="7732109" y="3136876"/>
              <a:ext cx="5557" cy="11609"/>
            </a:xfrm>
            <a:custGeom>
              <a:avLst/>
              <a:gdLst>
                <a:gd name="connsiteX0" fmla="*/ 5558 w 5557"/>
                <a:gd name="connsiteY0" fmla="*/ 11609 h 11609"/>
                <a:gd name="connsiteX1" fmla="*/ 5558 w 5557"/>
                <a:gd name="connsiteY1" fmla="*/ 1852 h 11609"/>
                <a:gd name="connsiteX2" fmla="*/ 0 w 5557"/>
                <a:gd name="connsiteY2" fmla="*/ 0 h 11609"/>
                <a:gd name="connsiteX3" fmla="*/ 0 w 5557"/>
                <a:gd name="connsiteY3" fmla="*/ 10251 h 11609"/>
                <a:gd name="connsiteX4" fmla="*/ 5558 w 5557"/>
                <a:gd name="connsiteY4" fmla="*/ 11609 h 1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7" h="11609">
                  <a:moveTo>
                    <a:pt x="5558" y="11609"/>
                  </a:moveTo>
                  <a:lnTo>
                    <a:pt x="5558" y="1852"/>
                  </a:lnTo>
                  <a:cubicBezTo>
                    <a:pt x="3829" y="1235"/>
                    <a:pt x="1976" y="617"/>
                    <a:pt x="0" y="0"/>
                  </a:cubicBezTo>
                  <a:lnTo>
                    <a:pt x="0" y="10251"/>
                  </a:lnTo>
                  <a:cubicBezTo>
                    <a:pt x="1729" y="10621"/>
                    <a:pt x="3706" y="11115"/>
                    <a:pt x="5558" y="11609"/>
                  </a:cubicBezTo>
                </a:path>
              </a:pathLst>
            </a:custGeom>
            <a:solidFill>
              <a:srgbClr val="59669D"/>
            </a:solidFill>
            <a:ln w="0" cap="flat">
              <a:noFill/>
              <a:prstDash val="solid"/>
              <a:miter/>
            </a:ln>
          </p:spPr>
          <p:txBody>
            <a:bodyPr rtlCol="0" anchor="ctr"/>
            <a:lstStyle/>
            <a:p>
              <a:endParaRPr lang="en-RO"/>
            </a:p>
          </p:txBody>
        </p:sp>
        <p:sp>
          <p:nvSpPr>
            <p:cNvPr id="352" name="Freeform 351">
              <a:extLst>
                <a:ext uri="{FF2B5EF4-FFF2-40B4-BE49-F238E27FC236}">
                  <a16:creationId xmlns:a16="http://schemas.microsoft.com/office/drawing/2014/main" id="{C8BA66B4-BF07-1BD0-7FF4-CAEDD620830E}"/>
                </a:ext>
              </a:extLst>
            </p:cNvPr>
            <p:cNvSpPr/>
            <p:nvPr/>
          </p:nvSpPr>
          <p:spPr>
            <a:xfrm>
              <a:off x="7737790" y="3138728"/>
              <a:ext cx="5557" cy="10991"/>
            </a:xfrm>
            <a:custGeom>
              <a:avLst/>
              <a:gdLst>
                <a:gd name="connsiteX0" fmla="*/ 5558 w 5557"/>
                <a:gd name="connsiteY0" fmla="*/ 10868 h 10991"/>
                <a:gd name="connsiteX1" fmla="*/ 5558 w 5557"/>
                <a:gd name="connsiteY1" fmla="*/ 1606 h 10991"/>
                <a:gd name="connsiteX2" fmla="*/ 371 w 5557"/>
                <a:gd name="connsiteY2" fmla="*/ 124 h 10991"/>
                <a:gd name="connsiteX3" fmla="*/ 0 w 5557"/>
                <a:gd name="connsiteY3" fmla="*/ 0 h 10991"/>
                <a:gd name="connsiteX4" fmla="*/ 0 w 5557"/>
                <a:gd name="connsiteY4" fmla="*/ 9757 h 10991"/>
                <a:gd name="connsiteX5" fmla="*/ 5558 w 5557"/>
                <a:gd name="connsiteY5" fmla="*/ 10992 h 1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57" h="10991">
                  <a:moveTo>
                    <a:pt x="5558" y="10868"/>
                  </a:moveTo>
                  <a:lnTo>
                    <a:pt x="5558" y="1606"/>
                  </a:lnTo>
                  <a:cubicBezTo>
                    <a:pt x="3829" y="1235"/>
                    <a:pt x="2099" y="618"/>
                    <a:pt x="371" y="124"/>
                  </a:cubicBezTo>
                  <a:cubicBezTo>
                    <a:pt x="247" y="124"/>
                    <a:pt x="124" y="124"/>
                    <a:pt x="0" y="0"/>
                  </a:cubicBezTo>
                  <a:lnTo>
                    <a:pt x="0" y="9757"/>
                  </a:lnTo>
                  <a:cubicBezTo>
                    <a:pt x="1853" y="10251"/>
                    <a:pt x="3829" y="10621"/>
                    <a:pt x="5558" y="10992"/>
                  </a:cubicBezTo>
                </a:path>
              </a:pathLst>
            </a:custGeom>
            <a:solidFill>
              <a:srgbClr val="8187B5"/>
            </a:solidFill>
            <a:ln w="0" cap="flat">
              <a:noFill/>
              <a:prstDash val="solid"/>
              <a:miter/>
            </a:ln>
          </p:spPr>
          <p:txBody>
            <a:bodyPr rtlCol="0" anchor="ctr"/>
            <a:lstStyle/>
            <a:p>
              <a:endParaRPr lang="en-RO"/>
            </a:p>
          </p:txBody>
        </p:sp>
        <p:sp>
          <p:nvSpPr>
            <p:cNvPr id="353" name="Freeform 352">
              <a:extLst>
                <a:ext uri="{FF2B5EF4-FFF2-40B4-BE49-F238E27FC236}">
                  <a16:creationId xmlns:a16="http://schemas.microsoft.com/office/drawing/2014/main" id="{E2516FE2-5BBD-EC15-FE7E-84E5913825F9}"/>
                </a:ext>
              </a:extLst>
            </p:cNvPr>
            <p:cNvSpPr/>
            <p:nvPr/>
          </p:nvSpPr>
          <p:spPr>
            <a:xfrm>
              <a:off x="7743224" y="3140457"/>
              <a:ext cx="6051" cy="10003"/>
            </a:xfrm>
            <a:custGeom>
              <a:avLst/>
              <a:gdLst>
                <a:gd name="connsiteX0" fmla="*/ 6052 w 6051"/>
                <a:gd name="connsiteY0" fmla="*/ 10004 h 10003"/>
                <a:gd name="connsiteX1" fmla="*/ 6052 w 6051"/>
                <a:gd name="connsiteY1" fmla="*/ 617 h 10003"/>
                <a:gd name="connsiteX2" fmla="*/ 5558 w 6051"/>
                <a:gd name="connsiteY2" fmla="*/ 617 h 10003"/>
                <a:gd name="connsiteX3" fmla="*/ 0 w 6051"/>
                <a:gd name="connsiteY3" fmla="*/ 0 h 10003"/>
                <a:gd name="connsiteX4" fmla="*/ 0 w 6051"/>
                <a:gd name="connsiteY4" fmla="*/ 9263 h 10003"/>
                <a:gd name="connsiteX5" fmla="*/ 6052 w 6051"/>
                <a:gd name="connsiteY5" fmla="*/ 10004 h 1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1" h="10003">
                  <a:moveTo>
                    <a:pt x="6052" y="10004"/>
                  </a:moveTo>
                  <a:lnTo>
                    <a:pt x="6052" y="617"/>
                  </a:lnTo>
                  <a:cubicBezTo>
                    <a:pt x="6052" y="617"/>
                    <a:pt x="5804" y="617"/>
                    <a:pt x="5558" y="617"/>
                  </a:cubicBezTo>
                  <a:cubicBezTo>
                    <a:pt x="3705" y="617"/>
                    <a:pt x="1853" y="494"/>
                    <a:pt x="0" y="0"/>
                  </a:cubicBezTo>
                  <a:lnTo>
                    <a:pt x="0" y="9263"/>
                  </a:lnTo>
                  <a:cubicBezTo>
                    <a:pt x="2223" y="9757"/>
                    <a:pt x="4322" y="10004"/>
                    <a:pt x="6052" y="10004"/>
                  </a:cubicBezTo>
                </a:path>
              </a:pathLst>
            </a:custGeom>
            <a:solidFill>
              <a:srgbClr val="8187B5"/>
            </a:solidFill>
            <a:ln w="0" cap="flat">
              <a:noFill/>
              <a:prstDash val="solid"/>
              <a:miter/>
            </a:ln>
          </p:spPr>
          <p:txBody>
            <a:bodyPr rtlCol="0" anchor="ctr"/>
            <a:lstStyle/>
            <a:p>
              <a:endParaRPr lang="en-RO"/>
            </a:p>
          </p:txBody>
        </p:sp>
        <p:sp>
          <p:nvSpPr>
            <p:cNvPr id="354" name="Freeform 353">
              <a:extLst>
                <a:ext uri="{FF2B5EF4-FFF2-40B4-BE49-F238E27FC236}">
                  <a16:creationId xmlns:a16="http://schemas.microsoft.com/office/drawing/2014/main" id="{90D43776-FCA7-87B5-6AC8-1B71D82D051B}"/>
                </a:ext>
              </a:extLst>
            </p:cNvPr>
            <p:cNvSpPr/>
            <p:nvPr/>
          </p:nvSpPr>
          <p:spPr>
            <a:xfrm>
              <a:off x="7749276" y="3139840"/>
              <a:ext cx="6051" cy="10497"/>
            </a:xfrm>
            <a:custGeom>
              <a:avLst/>
              <a:gdLst>
                <a:gd name="connsiteX0" fmla="*/ 6052 w 6051"/>
                <a:gd name="connsiteY0" fmla="*/ 9881 h 10497"/>
                <a:gd name="connsiteX1" fmla="*/ 6052 w 6051"/>
                <a:gd name="connsiteY1" fmla="*/ 0 h 10497"/>
                <a:gd name="connsiteX2" fmla="*/ 0 w 6051"/>
                <a:gd name="connsiteY2" fmla="*/ 1111 h 10497"/>
                <a:gd name="connsiteX3" fmla="*/ 0 w 6051"/>
                <a:gd name="connsiteY3" fmla="*/ 10498 h 10497"/>
                <a:gd name="connsiteX4" fmla="*/ 865 w 6051"/>
                <a:gd name="connsiteY4" fmla="*/ 10498 h 10497"/>
                <a:gd name="connsiteX5" fmla="*/ 6052 w 6051"/>
                <a:gd name="connsiteY5" fmla="*/ 9757 h 1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1" h="10497">
                  <a:moveTo>
                    <a:pt x="6052" y="9881"/>
                  </a:moveTo>
                  <a:lnTo>
                    <a:pt x="6052" y="0"/>
                  </a:lnTo>
                  <a:cubicBezTo>
                    <a:pt x="3952" y="494"/>
                    <a:pt x="1853" y="988"/>
                    <a:pt x="0" y="1111"/>
                  </a:cubicBezTo>
                  <a:lnTo>
                    <a:pt x="0" y="10498"/>
                  </a:lnTo>
                  <a:cubicBezTo>
                    <a:pt x="0" y="10498"/>
                    <a:pt x="617" y="10498"/>
                    <a:pt x="865" y="10498"/>
                  </a:cubicBezTo>
                  <a:cubicBezTo>
                    <a:pt x="2594" y="10498"/>
                    <a:pt x="4323" y="10127"/>
                    <a:pt x="6052" y="9757"/>
                  </a:cubicBezTo>
                </a:path>
              </a:pathLst>
            </a:custGeom>
            <a:solidFill>
              <a:srgbClr val="485791"/>
            </a:solidFill>
            <a:ln w="0" cap="flat">
              <a:noFill/>
              <a:prstDash val="solid"/>
              <a:miter/>
            </a:ln>
          </p:spPr>
          <p:txBody>
            <a:bodyPr rtlCol="0" anchor="ctr"/>
            <a:lstStyle/>
            <a:p>
              <a:endParaRPr lang="en-RO"/>
            </a:p>
          </p:txBody>
        </p:sp>
        <p:sp>
          <p:nvSpPr>
            <p:cNvPr id="355" name="Freeform 354">
              <a:extLst>
                <a:ext uri="{FF2B5EF4-FFF2-40B4-BE49-F238E27FC236}">
                  <a16:creationId xmlns:a16="http://schemas.microsoft.com/office/drawing/2014/main" id="{B97E6332-4F6D-BE00-EAFA-1FC0B1F28F84}"/>
                </a:ext>
              </a:extLst>
            </p:cNvPr>
            <p:cNvSpPr/>
            <p:nvPr/>
          </p:nvSpPr>
          <p:spPr>
            <a:xfrm>
              <a:off x="7755204" y="3138358"/>
              <a:ext cx="6052" cy="11362"/>
            </a:xfrm>
            <a:custGeom>
              <a:avLst/>
              <a:gdLst>
                <a:gd name="connsiteX0" fmla="*/ 6052 w 6052"/>
                <a:gd name="connsiteY0" fmla="*/ 9881 h 11362"/>
                <a:gd name="connsiteX1" fmla="*/ 6052 w 6052"/>
                <a:gd name="connsiteY1" fmla="*/ 0 h 11362"/>
                <a:gd name="connsiteX2" fmla="*/ 0 w 6052"/>
                <a:gd name="connsiteY2" fmla="*/ 1482 h 11362"/>
                <a:gd name="connsiteX3" fmla="*/ 0 w 6052"/>
                <a:gd name="connsiteY3" fmla="*/ 11362 h 11362"/>
                <a:gd name="connsiteX4" fmla="*/ 6052 w 6052"/>
                <a:gd name="connsiteY4" fmla="*/ 9757 h 11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2" h="11362">
                  <a:moveTo>
                    <a:pt x="6052" y="9881"/>
                  </a:moveTo>
                  <a:lnTo>
                    <a:pt x="6052" y="0"/>
                  </a:lnTo>
                  <a:cubicBezTo>
                    <a:pt x="4323" y="370"/>
                    <a:pt x="2224" y="988"/>
                    <a:pt x="0" y="1482"/>
                  </a:cubicBezTo>
                  <a:lnTo>
                    <a:pt x="0" y="11362"/>
                  </a:lnTo>
                  <a:cubicBezTo>
                    <a:pt x="2100" y="10868"/>
                    <a:pt x="4076" y="10374"/>
                    <a:pt x="6052" y="9757"/>
                  </a:cubicBezTo>
                </a:path>
              </a:pathLst>
            </a:custGeom>
            <a:solidFill>
              <a:srgbClr val="123274"/>
            </a:solidFill>
            <a:ln w="0" cap="flat">
              <a:noFill/>
              <a:prstDash val="solid"/>
              <a:miter/>
            </a:ln>
          </p:spPr>
          <p:txBody>
            <a:bodyPr rtlCol="0" anchor="ctr"/>
            <a:lstStyle/>
            <a:p>
              <a:endParaRPr lang="en-RO"/>
            </a:p>
          </p:txBody>
        </p:sp>
        <p:sp>
          <p:nvSpPr>
            <p:cNvPr id="356" name="Freeform 355">
              <a:extLst>
                <a:ext uri="{FF2B5EF4-FFF2-40B4-BE49-F238E27FC236}">
                  <a16:creationId xmlns:a16="http://schemas.microsoft.com/office/drawing/2014/main" id="{77C4372A-25B3-3800-7F30-0026ACA78AF1}"/>
                </a:ext>
              </a:extLst>
            </p:cNvPr>
            <p:cNvSpPr/>
            <p:nvPr/>
          </p:nvSpPr>
          <p:spPr>
            <a:xfrm>
              <a:off x="7761132" y="3138168"/>
              <a:ext cx="20501" cy="10070"/>
            </a:xfrm>
            <a:custGeom>
              <a:avLst/>
              <a:gdLst>
                <a:gd name="connsiteX0" fmla="*/ 124 w 20501"/>
                <a:gd name="connsiteY0" fmla="*/ 190 h 10070"/>
                <a:gd name="connsiteX1" fmla="*/ 124 w 20501"/>
                <a:gd name="connsiteY1" fmla="*/ 10070 h 10070"/>
                <a:gd name="connsiteX2" fmla="*/ 5681 w 20501"/>
                <a:gd name="connsiteY2" fmla="*/ 8835 h 10070"/>
                <a:gd name="connsiteX3" fmla="*/ 20501 w 20501"/>
                <a:gd name="connsiteY3" fmla="*/ 9453 h 10070"/>
                <a:gd name="connsiteX4" fmla="*/ 9509 w 20501"/>
                <a:gd name="connsiteY4" fmla="*/ 684 h 10070"/>
                <a:gd name="connsiteX5" fmla="*/ 865 w 20501"/>
                <a:gd name="connsiteY5" fmla="*/ 67 h 10070"/>
                <a:gd name="connsiteX6" fmla="*/ 0 w 20501"/>
                <a:gd name="connsiteY6" fmla="*/ 190 h 1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01" h="10070">
                  <a:moveTo>
                    <a:pt x="124" y="190"/>
                  </a:moveTo>
                  <a:lnTo>
                    <a:pt x="124" y="10070"/>
                  </a:lnTo>
                  <a:cubicBezTo>
                    <a:pt x="2223" y="9453"/>
                    <a:pt x="4199" y="8958"/>
                    <a:pt x="5681" y="8835"/>
                  </a:cubicBezTo>
                  <a:cubicBezTo>
                    <a:pt x="9509" y="8341"/>
                    <a:pt x="20501" y="9453"/>
                    <a:pt x="20501" y="9453"/>
                  </a:cubicBezTo>
                  <a:cubicBezTo>
                    <a:pt x="16425" y="6489"/>
                    <a:pt x="12720" y="3648"/>
                    <a:pt x="9509" y="684"/>
                  </a:cubicBezTo>
                  <a:cubicBezTo>
                    <a:pt x="7163" y="313"/>
                    <a:pt x="4199" y="-181"/>
                    <a:pt x="865" y="67"/>
                  </a:cubicBezTo>
                  <a:cubicBezTo>
                    <a:pt x="617" y="67"/>
                    <a:pt x="370" y="67"/>
                    <a:pt x="0" y="190"/>
                  </a:cubicBezTo>
                </a:path>
              </a:pathLst>
            </a:custGeom>
            <a:solidFill>
              <a:srgbClr val="123274"/>
            </a:solidFill>
            <a:ln w="0" cap="flat">
              <a:noFill/>
              <a:prstDash val="solid"/>
              <a:miter/>
            </a:ln>
          </p:spPr>
          <p:txBody>
            <a:bodyPr rtlCol="0" anchor="ctr"/>
            <a:lstStyle/>
            <a:p>
              <a:endParaRPr lang="en-RO"/>
            </a:p>
          </p:txBody>
        </p:sp>
        <p:sp>
          <p:nvSpPr>
            <p:cNvPr id="357" name="Freeform 356">
              <a:extLst>
                <a:ext uri="{FF2B5EF4-FFF2-40B4-BE49-F238E27FC236}">
                  <a16:creationId xmlns:a16="http://schemas.microsoft.com/office/drawing/2014/main" id="{63F9E2B3-EF88-2BEA-3822-5DCBDD2EBFB3}"/>
                </a:ext>
              </a:extLst>
            </p:cNvPr>
            <p:cNvSpPr/>
            <p:nvPr/>
          </p:nvSpPr>
          <p:spPr>
            <a:xfrm>
              <a:off x="7752734" y="3090438"/>
              <a:ext cx="5063" cy="8521"/>
            </a:xfrm>
            <a:custGeom>
              <a:avLst/>
              <a:gdLst>
                <a:gd name="connsiteX0" fmla="*/ 123 w 5063"/>
                <a:gd name="connsiteY0" fmla="*/ 5805 h 8521"/>
                <a:gd name="connsiteX1" fmla="*/ 1235 w 5063"/>
                <a:gd name="connsiteY1" fmla="*/ 8522 h 8521"/>
                <a:gd name="connsiteX2" fmla="*/ 5063 w 5063"/>
                <a:gd name="connsiteY2" fmla="*/ 5187 h 8521"/>
                <a:gd name="connsiteX3" fmla="*/ 5063 w 5063"/>
                <a:gd name="connsiteY3" fmla="*/ 0 h 8521"/>
                <a:gd name="connsiteX4" fmla="*/ 0 w 5063"/>
                <a:gd name="connsiteY4" fmla="*/ 5805 h 8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3" h="8521">
                  <a:moveTo>
                    <a:pt x="123" y="5805"/>
                  </a:moveTo>
                  <a:lnTo>
                    <a:pt x="1235" y="8522"/>
                  </a:lnTo>
                  <a:cubicBezTo>
                    <a:pt x="3088" y="7534"/>
                    <a:pt x="4446" y="6422"/>
                    <a:pt x="5063" y="5187"/>
                  </a:cubicBezTo>
                  <a:lnTo>
                    <a:pt x="5063" y="0"/>
                  </a:lnTo>
                  <a:cubicBezTo>
                    <a:pt x="5063" y="2594"/>
                    <a:pt x="3210" y="4446"/>
                    <a:pt x="0" y="5805"/>
                  </a:cubicBezTo>
                </a:path>
              </a:pathLst>
            </a:custGeom>
            <a:solidFill>
              <a:srgbClr val="4A5995"/>
            </a:solidFill>
            <a:ln w="0" cap="flat">
              <a:noFill/>
              <a:prstDash val="solid"/>
              <a:miter/>
            </a:ln>
          </p:spPr>
          <p:txBody>
            <a:bodyPr rtlCol="0" anchor="ctr"/>
            <a:lstStyle/>
            <a:p>
              <a:endParaRPr lang="en-RO"/>
            </a:p>
          </p:txBody>
        </p:sp>
        <p:sp>
          <p:nvSpPr>
            <p:cNvPr id="358" name="Freeform 357">
              <a:extLst>
                <a:ext uri="{FF2B5EF4-FFF2-40B4-BE49-F238E27FC236}">
                  <a16:creationId xmlns:a16="http://schemas.microsoft.com/office/drawing/2014/main" id="{9ADC50FD-8A58-F2FF-07EC-8D39B921CE7D}"/>
                </a:ext>
              </a:extLst>
            </p:cNvPr>
            <p:cNvSpPr/>
            <p:nvPr/>
          </p:nvSpPr>
          <p:spPr>
            <a:xfrm>
              <a:off x="7856600" y="3090562"/>
              <a:ext cx="6792" cy="22354"/>
            </a:xfrm>
            <a:custGeom>
              <a:avLst/>
              <a:gdLst>
                <a:gd name="connsiteX0" fmla="*/ 6793 w 6792"/>
                <a:gd name="connsiteY0" fmla="*/ 6052 h 22354"/>
                <a:gd name="connsiteX1" fmla="*/ 0 w 6792"/>
                <a:gd name="connsiteY1" fmla="*/ 22354 h 22354"/>
                <a:gd name="connsiteX2" fmla="*/ 124 w 6792"/>
                <a:gd name="connsiteY2" fmla="*/ 21366 h 22354"/>
                <a:gd name="connsiteX3" fmla="*/ 988 w 6792"/>
                <a:gd name="connsiteY3" fmla="*/ 14326 h 22354"/>
                <a:gd name="connsiteX4" fmla="*/ 988 w 6792"/>
                <a:gd name="connsiteY4" fmla="*/ 5311 h 22354"/>
                <a:gd name="connsiteX5" fmla="*/ 988 w 6792"/>
                <a:gd name="connsiteY5" fmla="*/ 0 h 22354"/>
                <a:gd name="connsiteX6" fmla="*/ 6793 w 6792"/>
                <a:gd name="connsiteY6" fmla="*/ 6175 h 2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2" h="22354">
                  <a:moveTo>
                    <a:pt x="6793" y="6052"/>
                  </a:moveTo>
                  <a:lnTo>
                    <a:pt x="0" y="22354"/>
                  </a:lnTo>
                  <a:cubicBezTo>
                    <a:pt x="0" y="22354"/>
                    <a:pt x="0" y="21613"/>
                    <a:pt x="124" y="21366"/>
                  </a:cubicBezTo>
                  <a:cubicBezTo>
                    <a:pt x="371" y="19020"/>
                    <a:pt x="741" y="16673"/>
                    <a:pt x="988" y="14326"/>
                  </a:cubicBezTo>
                  <a:cubicBezTo>
                    <a:pt x="1235" y="11980"/>
                    <a:pt x="988" y="8522"/>
                    <a:pt x="988" y="5311"/>
                  </a:cubicBezTo>
                  <a:lnTo>
                    <a:pt x="988" y="0"/>
                  </a:lnTo>
                  <a:cubicBezTo>
                    <a:pt x="988" y="2841"/>
                    <a:pt x="3211" y="4693"/>
                    <a:pt x="6793" y="6175"/>
                  </a:cubicBezTo>
                </a:path>
              </a:pathLst>
            </a:custGeom>
            <a:solidFill>
              <a:srgbClr val="F7A600"/>
            </a:solidFill>
            <a:ln w="0" cap="flat">
              <a:noFill/>
              <a:prstDash val="solid"/>
              <a:miter/>
            </a:ln>
          </p:spPr>
          <p:txBody>
            <a:bodyPr rtlCol="0" anchor="ctr"/>
            <a:lstStyle/>
            <a:p>
              <a:endParaRPr lang="en-RO"/>
            </a:p>
          </p:txBody>
        </p:sp>
        <p:sp>
          <p:nvSpPr>
            <p:cNvPr id="359" name="Freeform 358">
              <a:extLst>
                <a:ext uri="{FF2B5EF4-FFF2-40B4-BE49-F238E27FC236}">
                  <a16:creationId xmlns:a16="http://schemas.microsoft.com/office/drawing/2014/main" id="{046202FE-5AEB-FDF7-067F-A52B499083CA}"/>
                </a:ext>
              </a:extLst>
            </p:cNvPr>
            <p:cNvSpPr/>
            <p:nvPr/>
          </p:nvSpPr>
          <p:spPr>
            <a:xfrm>
              <a:off x="7862158" y="3052276"/>
              <a:ext cx="6175" cy="18031"/>
            </a:xfrm>
            <a:custGeom>
              <a:avLst/>
              <a:gdLst>
                <a:gd name="connsiteX0" fmla="*/ 6175 w 6175"/>
                <a:gd name="connsiteY0" fmla="*/ 4570 h 18031"/>
                <a:gd name="connsiteX1" fmla="*/ 0 w 6175"/>
                <a:gd name="connsiteY1" fmla="*/ 18032 h 18031"/>
                <a:gd name="connsiteX2" fmla="*/ 865 w 6175"/>
                <a:gd name="connsiteY2" fmla="*/ 11362 h 18031"/>
                <a:gd name="connsiteX3" fmla="*/ 1482 w 6175"/>
                <a:gd name="connsiteY3" fmla="*/ 3829 h 18031"/>
                <a:gd name="connsiteX4" fmla="*/ 1482 w 6175"/>
                <a:gd name="connsiteY4" fmla="*/ 0 h 18031"/>
                <a:gd name="connsiteX5" fmla="*/ 6175 w 6175"/>
                <a:gd name="connsiteY5" fmla="*/ 4570 h 1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75" h="18031">
                  <a:moveTo>
                    <a:pt x="6175" y="4570"/>
                  </a:moveTo>
                  <a:lnTo>
                    <a:pt x="0" y="18032"/>
                  </a:lnTo>
                  <a:cubicBezTo>
                    <a:pt x="247" y="15808"/>
                    <a:pt x="865" y="12968"/>
                    <a:pt x="865" y="11362"/>
                  </a:cubicBezTo>
                  <a:cubicBezTo>
                    <a:pt x="1111" y="9633"/>
                    <a:pt x="1235" y="6669"/>
                    <a:pt x="1482" y="3829"/>
                  </a:cubicBezTo>
                  <a:lnTo>
                    <a:pt x="1482" y="0"/>
                  </a:lnTo>
                  <a:cubicBezTo>
                    <a:pt x="1729" y="1976"/>
                    <a:pt x="3705" y="3458"/>
                    <a:pt x="6175" y="4570"/>
                  </a:cubicBezTo>
                </a:path>
              </a:pathLst>
            </a:custGeom>
            <a:solidFill>
              <a:srgbClr val="F7A600"/>
            </a:solidFill>
            <a:ln w="0" cap="flat">
              <a:noFill/>
              <a:prstDash val="solid"/>
              <a:miter/>
            </a:ln>
          </p:spPr>
          <p:txBody>
            <a:bodyPr rtlCol="0" anchor="ctr"/>
            <a:lstStyle/>
            <a:p>
              <a:endParaRPr lang="en-RO"/>
            </a:p>
          </p:txBody>
        </p:sp>
        <p:sp>
          <p:nvSpPr>
            <p:cNvPr id="360" name="Freeform 359">
              <a:extLst>
                <a:ext uri="{FF2B5EF4-FFF2-40B4-BE49-F238E27FC236}">
                  <a16:creationId xmlns:a16="http://schemas.microsoft.com/office/drawing/2014/main" id="{A4A6F9DF-0A43-E731-EBA2-62FE20B6ED78}"/>
                </a:ext>
              </a:extLst>
            </p:cNvPr>
            <p:cNvSpPr/>
            <p:nvPr/>
          </p:nvSpPr>
          <p:spPr>
            <a:xfrm>
              <a:off x="7907607" y="3094885"/>
              <a:ext cx="2905" cy="5804"/>
            </a:xfrm>
            <a:custGeom>
              <a:avLst/>
              <a:gdLst>
                <a:gd name="connsiteX0" fmla="*/ 0 w 2905"/>
                <a:gd name="connsiteY0" fmla="*/ 5805 h 5804"/>
                <a:gd name="connsiteX1" fmla="*/ 0 w 2905"/>
                <a:gd name="connsiteY1" fmla="*/ 0 h 5804"/>
                <a:gd name="connsiteX2" fmla="*/ 2840 w 2905"/>
                <a:gd name="connsiteY2" fmla="*/ 4323 h 5804"/>
                <a:gd name="connsiteX3" fmla="*/ 0 w 2905"/>
                <a:gd name="connsiteY3" fmla="*/ 5805 h 5804"/>
              </a:gdLst>
              <a:ahLst/>
              <a:cxnLst>
                <a:cxn ang="0">
                  <a:pos x="connsiteX0" y="connsiteY0"/>
                </a:cxn>
                <a:cxn ang="0">
                  <a:pos x="connsiteX1" y="connsiteY1"/>
                </a:cxn>
                <a:cxn ang="0">
                  <a:pos x="connsiteX2" y="connsiteY2"/>
                </a:cxn>
                <a:cxn ang="0">
                  <a:pos x="connsiteX3" y="connsiteY3"/>
                </a:cxn>
              </a:cxnLst>
              <a:rect l="l" t="t" r="r" b="b"/>
              <a:pathLst>
                <a:path w="2905" h="5804">
                  <a:moveTo>
                    <a:pt x="0" y="5805"/>
                  </a:moveTo>
                  <a:lnTo>
                    <a:pt x="0" y="0"/>
                  </a:lnTo>
                  <a:cubicBezTo>
                    <a:pt x="1976" y="1358"/>
                    <a:pt x="3211" y="2964"/>
                    <a:pt x="2840" y="4323"/>
                  </a:cubicBezTo>
                  <a:cubicBezTo>
                    <a:pt x="2347" y="5064"/>
                    <a:pt x="1358" y="5557"/>
                    <a:pt x="0" y="5805"/>
                  </a:cubicBezTo>
                </a:path>
              </a:pathLst>
            </a:custGeom>
            <a:solidFill>
              <a:srgbClr val="C6183D"/>
            </a:solidFill>
            <a:ln w="0" cap="flat">
              <a:noFill/>
              <a:prstDash val="solid"/>
              <a:miter/>
            </a:ln>
          </p:spPr>
          <p:txBody>
            <a:bodyPr rtlCol="0" anchor="ctr"/>
            <a:lstStyle/>
            <a:p>
              <a:endParaRPr lang="en-RO"/>
            </a:p>
          </p:txBody>
        </p:sp>
        <p:sp>
          <p:nvSpPr>
            <p:cNvPr id="361" name="Freeform 360">
              <a:extLst>
                <a:ext uri="{FF2B5EF4-FFF2-40B4-BE49-F238E27FC236}">
                  <a16:creationId xmlns:a16="http://schemas.microsoft.com/office/drawing/2014/main" id="{CF946760-FB2C-9D5C-BBDA-37964D36912C}"/>
                </a:ext>
              </a:extLst>
            </p:cNvPr>
            <p:cNvSpPr/>
            <p:nvPr/>
          </p:nvSpPr>
          <p:spPr>
            <a:xfrm>
              <a:off x="7902297" y="3092044"/>
              <a:ext cx="5310" cy="9139"/>
            </a:xfrm>
            <a:custGeom>
              <a:avLst/>
              <a:gdLst>
                <a:gd name="connsiteX0" fmla="*/ 5311 w 5310"/>
                <a:gd name="connsiteY0" fmla="*/ 2841 h 9139"/>
                <a:gd name="connsiteX1" fmla="*/ 5311 w 5310"/>
                <a:gd name="connsiteY1" fmla="*/ 8769 h 9139"/>
                <a:gd name="connsiteX2" fmla="*/ 0 w 5310"/>
                <a:gd name="connsiteY2" fmla="*/ 9140 h 9139"/>
                <a:gd name="connsiteX3" fmla="*/ 0 w 5310"/>
                <a:gd name="connsiteY3" fmla="*/ 0 h 9139"/>
                <a:gd name="connsiteX4" fmla="*/ 5311 w 5310"/>
                <a:gd name="connsiteY4" fmla="*/ 2841 h 9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0" h="9139">
                  <a:moveTo>
                    <a:pt x="5311" y="2841"/>
                  </a:moveTo>
                  <a:lnTo>
                    <a:pt x="5311" y="8769"/>
                  </a:lnTo>
                  <a:cubicBezTo>
                    <a:pt x="3705" y="9140"/>
                    <a:pt x="1729" y="9140"/>
                    <a:pt x="0" y="9140"/>
                  </a:cubicBezTo>
                  <a:lnTo>
                    <a:pt x="0" y="0"/>
                  </a:lnTo>
                  <a:cubicBezTo>
                    <a:pt x="1976" y="865"/>
                    <a:pt x="3829" y="1852"/>
                    <a:pt x="5311" y="2841"/>
                  </a:cubicBezTo>
                </a:path>
              </a:pathLst>
            </a:custGeom>
            <a:solidFill>
              <a:srgbClr val="C6183D"/>
            </a:solidFill>
            <a:ln w="0" cap="flat">
              <a:noFill/>
              <a:prstDash val="solid"/>
              <a:miter/>
            </a:ln>
          </p:spPr>
          <p:txBody>
            <a:bodyPr rtlCol="0" anchor="ctr"/>
            <a:lstStyle/>
            <a:p>
              <a:endParaRPr lang="en-RO"/>
            </a:p>
          </p:txBody>
        </p:sp>
        <p:sp>
          <p:nvSpPr>
            <p:cNvPr id="362" name="Freeform 361">
              <a:extLst>
                <a:ext uri="{FF2B5EF4-FFF2-40B4-BE49-F238E27FC236}">
                  <a16:creationId xmlns:a16="http://schemas.microsoft.com/office/drawing/2014/main" id="{22103D65-D68A-3C2C-0D49-543D33B12B91}"/>
                </a:ext>
              </a:extLst>
            </p:cNvPr>
            <p:cNvSpPr/>
            <p:nvPr/>
          </p:nvSpPr>
          <p:spPr>
            <a:xfrm>
              <a:off x="7896986" y="3090191"/>
              <a:ext cx="5186" cy="10991"/>
            </a:xfrm>
            <a:custGeom>
              <a:avLst/>
              <a:gdLst>
                <a:gd name="connsiteX0" fmla="*/ 5187 w 5186"/>
                <a:gd name="connsiteY0" fmla="*/ 1852 h 10991"/>
                <a:gd name="connsiteX1" fmla="*/ 5187 w 5186"/>
                <a:gd name="connsiteY1" fmla="*/ 10992 h 10991"/>
                <a:gd name="connsiteX2" fmla="*/ 2347 w 5186"/>
                <a:gd name="connsiteY2" fmla="*/ 10992 h 10991"/>
                <a:gd name="connsiteX3" fmla="*/ 0 w 5186"/>
                <a:gd name="connsiteY3" fmla="*/ 10992 h 10991"/>
                <a:gd name="connsiteX4" fmla="*/ 0 w 5186"/>
                <a:gd name="connsiteY4" fmla="*/ 0 h 10991"/>
                <a:gd name="connsiteX5" fmla="*/ 865 w 5186"/>
                <a:gd name="connsiteY5" fmla="*/ 247 h 10991"/>
                <a:gd name="connsiteX6" fmla="*/ 5187 w 5186"/>
                <a:gd name="connsiteY6" fmla="*/ 1852 h 1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86" h="10991">
                  <a:moveTo>
                    <a:pt x="5187" y="1852"/>
                  </a:moveTo>
                  <a:lnTo>
                    <a:pt x="5187" y="10992"/>
                  </a:lnTo>
                  <a:cubicBezTo>
                    <a:pt x="4199" y="10992"/>
                    <a:pt x="3211" y="10992"/>
                    <a:pt x="2347" y="10992"/>
                  </a:cubicBezTo>
                  <a:cubicBezTo>
                    <a:pt x="1606" y="10992"/>
                    <a:pt x="865" y="10992"/>
                    <a:pt x="0" y="10992"/>
                  </a:cubicBezTo>
                  <a:lnTo>
                    <a:pt x="0" y="0"/>
                  </a:lnTo>
                  <a:cubicBezTo>
                    <a:pt x="0" y="0"/>
                    <a:pt x="617" y="247"/>
                    <a:pt x="865" y="247"/>
                  </a:cubicBezTo>
                  <a:cubicBezTo>
                    <a:pt x="2223" y="741"/>
                    <a:pt x="3705" y="1235"/>
                    <a:pt x="5187" y="1852"/>
                  </a:cubicBezTo>
                </a:path>
              </a:pathLst>
            </a:custGeom>
            <a:solidFill>
              <a:srgbClr val="CD3147"/>
            </a:solidFill>
            <a:ln w="0" cap="flat">
              <a:noFill/>
              <a:prstDash val="solid"/>
              <a:miter/>
            </a:ln>
          </p:spPr>
          <p:txBody>
            <a:bodyPr rtlCol="0" anchor="ctr"/>
            <a:lstStyle/>
            <a:p>
              <a:endParaRPr lang="en-RO"/>
            </a:p>
          </p:txBody>
        </p:sp>
        <p:sp>
          <p:nvSpPr>
            <p:cNvPr id="363" name="Freeform 362">
              <a:extLst>
                <a:ext uri="{FF2B5EF4-FFF2-40B4-BE49-F238E27FC236}">
                  <a16:creationId xmlns:a16="http://schemas.microsoft.com/office/drawing/2014/main" id="{CFB0D4E9-E2E2-4061-603C-7712469F33E1}"/>
                </a:ext>
              </a:extLst>
            </p:cNvPr>
            <p:cNvSpPr/>
            <p:nvPr/>
          </p:nvSpPr>
          <p:spPr>
            <a:xfrm>
              <a:off x="7891799" y="3088215"/>
              <a:ext cx="5311" cy="12844"/>
            </a:xfrm>
            <a:custGeom>
              <a:avLst/>
              <a:gdLst>
                <a:gd name="connsiteX0" fmla="*/ 5311 w 5311"/>
                <a:gd name="connsiteY0" fmla="*/ 1852 h 12844"/>
                <a:gd name="connsiteX1" fmla="*/ 5311 w 5311"/>
                <a:gd name="connsiteY1" fmla="*/ 12844 h 12844"/>
                <a:gd name="connsiteX2" fmla="*/ 0 w 5311"/>
                <a:gd name="connsiteY2" fmla="*/ 12844 h 12844"/>
                <a:gd name="connsiteX3" fmla="*/ 0 w 5311"/>
                <a:gd name="connsiteY3" fmla="*/ 0 h 12844"/>
                <a:gd name="connsiteX4" fmla="*/ 5311 w 5311"/>
                <a:gd name="connsiteY4" fmla="*/ 1729 h 12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1" h="12844">
                  <a:moveTo>
                    <a:pt x="5311" y="1852"/>
                  </a:moveTo>
                  <a:lnTo>
                    <a:pt x="5311" y="12844"/>
                  </a:lnTo>
                  <a:cubicBezTo>
                    <a:pt x="3582" y="12844"/>
                    <a:pt x="1606" y="12844"/>
                    <a:pt x="0" y="12844"/>
                  </a:cubicBezTo>
                  <a:lnTo>
                    <a:pt x="0" y="0"/>
                  </a:lnTo>
                  <a:cubicBezTo>
                    <a:pt x="1976" y="618"/>
                    <a:pt x="3829" y="1235"/>
                    <a:pt x="5311" y="1729"/>
                  </a:cubicBezTo>
                </a:path>
              </a:pathLst>
            </a:custGeom>
            <a:solidFill>
              <a:srgbClr val="D54551"/>
            </a:solidFill>
            <a:ln w="0" cap="flat">
              <a:noFill/>
              <a:prstDash val="solid"/>
              <a:miter/>
            </a:ln>
          </p:spPr>
          <p:txBody>
            <a:bodyPr rtlCol="0" anchor="ctr"/>
            <a:lstStyle/>
            <a:p>
              <a:endParaRPr lang="en-RO"/>
            </a:p>
          </p:txBody>
        </p:sp>
        <p:sp>
          <p:nvSpPr>
            <p:cNvPr id="364" name="Freeform 363">
              <a:extLst>
                <a:ext uri="{FF2B5EF4-FFF2-40B4-BE49-F238E27FC236}">
                  <a16:creationId xmlns:a16="http://schemas.microsoft.com/office/drawing/2014/main" id="{626EEBCF-01BF-9A3A-8323-E531837E6715}"/>
                </a:ext>
              </a:extLst>
            </p:cNvPr>
            <p:cNvSpPr/>
            <p:nvPr/>
          </p:nvSpPr>
          <p:spPr>
            <a:xfrm>
              <a:off x="7886488" y="3086980"/>
              <a:ext cx="5187" cy="14696"/>
            </a:xfrm>
            <a:custGeom>
              <a:avLst/>
              <a:gdLst>
                <a:gd name="connsiteX0" fmla="*/ 5188 w 5187"/>
                <a:gd name="connsiteY0" fmla="*/ 1482 h 14696"/>
                <a:gd name="connsiteX1" fmla="*/ 5188 w 5187"/>
                <a:gd name="connsiteY1" fmla="*/ 14326 h 14696"/>
                <a:gd name="connsiteX2" fmla="*/ 1112 w 5187"/>
                <a:gd name="connsiteY2" fmla="*/ 14697 h 14696"/>
                <a:gd name="connsiteX3" fmla="*/ 0 w 5187"/>
                <a:gd name="connsiteY3" fmla="*/ 14574 h 14696"/>
                <a:gd name="connsiteX4" fmla="*/ 0 w 5187"/>
                <a:gd name="connsiteY4" fmla="*/ 0 h 14696"/>
                <a:gd name="connsiteX5" fmla="*/ 5188 w 5187"/>
                <a:gd name="connsiteY5" fmla="*/ 1606 h 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7" h="14696">
                  <a:moveTo>
                    <a:pt x="5188" y="1482"/>
                  </a:moveTo>
                  <a:lnTo>
                    <a:pt x="5188" y="14326"/>
                  </a:lnTo>
                  <a:cubicBezTo>
                    <a:pt x="3582" y="14326"/>
                    <a:pt x="2100" y="14450"/>
                    <a:pt x="1112" y="14697"/>
                  </a:cubicBezTo>
                  <a:cubicBezTo>
                    <a:pt x="741" y="14697"/>
                    <a:pt x="371" y="14574"/>
                    <a:pt x="0" y="14574"/>
                  </a:cubicBezTo>
                  <a:lnTo>
                    <a:pt x="0" y="0"/>
                  </a:lnTo>
                  <a:cubicBezTo>
                    <a:pt x="1729" y="494"/>
                    <a:pt x="3458" y="1111"/>
                    <a:pt x="5188" y="1606"/>
                  </a:cubicBezTo>
                </a:path>
              </a:pathLst>
            </a:custGeom>
            <a:solidFill>
              <a:srgbClr val="DC5D5F"/>
            </a:solidFill>
            <a:ln w="0" cap="flat">
              <a:noFill/>
              <a:prstDash val="solid"/>
              <a:miter/>
            </a:ln>
          </p:spPr>
          <p:txBody>
            <a:bodyPr rtlCol="0" anchor="ctr"/>
            <a:lstStyle/>
            <a:p>
              <a:endParaRPr lang="en-RO"/>
            </a:p>
          </p:txBody>
        </p:sp>
        <p:sp>
          <p:nvSpPr>
            <p:cNvPr id="365" name="Freeform 364">
              <a:extLst>
                <a:ext uri="{FF2B5EF4-FFF2-40B4-BE49-F238E27FC236}">
                  <a16:creationId xmlns:a16="http://schemas.microsoft.com/office/drawing/2014/main" id="{F383BF54-DD67-ADE2-093F-27E1A83083B1}"/>
                </a:ext>
              </a:extLst>
            </p:cNvPr>
            <p:cNvSpPr/>
            <p:nvPr/>
          </p:nvSpPr>
          <p:spPr>
            <a:xfrm>
              <a:off x="7881177" y="3085128"/>
              <a:ext cx="5310" cy="16302"/>
            </a:xfrm>
            <a:custGeom>
              <a:avLst/>
              <a:gdLst>
                <a:gd name="connsiteX0" fmla="*/ 5311 w 5310"/>
                <a:gd name="connsiteY0" fmla="*/ 1729 h 16302"/>
                <a:gd name="connsiteX1" fmla="*/ 5311 w 5310"/>
                <a:gd name="connsiteY1" fmla="*/ 16303 h 16302"/>
                <a:gd name="connsiteX2" fmla="*/ 0 w 5310"/>
                <a:gd name="connsiteY2" fmla="*/ 15438 h 16302"/>
                <a:gd name="connsiteX3" fmla="*/ 0 w 5310"/>
                <a:gd name="connsiteY3" fmla="*/ 0 h 16302"/>
                <a:gd name="connsiteX4" fmla="*/ 5311 w 5310"/>
                <a:gd name="connsiteY4" fmla="*/ 1729 h 16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0" h="16302">
                  <a:moveTo>
                    <a:pt x="5311" y="1729"/>
                  </a:moveTo>
                  <a:lnTo>
                    <a:pt x="5311" y="16303"/>
                  </a:lnTo>
                  <a:cubicBezTo>
                    <a:pt x="3458" y="16056"/>
                    <a:pt x="1729" y="15685"/>
                    <a:pt x="0" y="15438"/>
                  </a:cubicBezTo>
                  <a:lnTo>
                    <a:pt x="0" y="0"/>
                  </a:lnTo>
                  <a:cubicBezTo>
                    <a:pt x="1729" y="618"/>
                    <a:pt x="3582" y="1111"/>
                    <a:pt x="5311" y="1729"/>
                  </a:cubicBezTo>
                </a:path>
              </a:pathLst>
            </a:custGeom>
            <a:solidFill>
              <a:srgbClr val="DC5D5F"/>
            </a:solidFill>
            <a:ln w="0" cap="flat">
              <a:noFill/>
              <a:prstDash val="solid"/>
              <a:miter/>
            </a:ln>
          </p:spPr>
          <p:txBody>
            <a:bodyPr rtlCol="0" anchor="ctr"/>
            <a:lstStyle/>
            <a:p>
              <a:endParaRPr lang="en-RO"/>
            </a:p>
          </p:txBody>
        </p:sp>
        <p:sp>
          <p:nvSpPr>
            <p:cNvPr id="366" name="Freeform 365">
              <a:extLst>
                <a:ext uri="{FF2B5EF4-FFF2-40B4-BE49-F238E27FC236}">
                  <a16:creationId xmlns:a16="http://schemas.microsoft.com/office/drawing/2014/main" id="{BE235CAC-3AD6-B137-B05B-8687BD1F5A49}"/>
                </a:ext>
              </a:extLst>
            </p:cNvPr>
            <p:cNvSpPr/>
            <p:nvPr/>
          </p:nvSpPr>
          <p:spPr>
            <a:xfrm>
              <a:off x="7875990" y="3084510"/>
              <a:ext cx="5186" cy="16055"/>
            </a:xfrm>
            <a:custGeom>
              <a:avLst/>
              <a:gdLst>
                <a:gd name="connsiteX0" fmla="*/ 5187 w 5186"/>
                <a:gd name="connsiteY0" fmla="*/ 617 h 16055"/>
                <a:gd name="connsiteX1" fmla="*/ 5187 w 5186"/>
                <a:gd name="connsiteY1" fmla="*/ 16055 h 16055"/>
                <a:gd name="connsiteX2" fmla="*/ 0 w 5186"/>
                <a:gd name="connsiteY2" fmla="*/ 15191 h 16055"/>
                <a:gd name="connsiteX3" fmla="*/ 0 w 5186"/>
                <a:gd name="connsiteY3" fmla="*/ 0 h 16055"/>
                <a:gd name="connsiteX4" fmla="*/ 2964 w 5186"/>
                <a:gd name="connsiteY4" fmla="*/ 0 h 16055"/>
                <a:gd name="connsiteX5" fmla="*/ 5063 w 5186"/>
                <a:gd name="connsiteY5" fmla="*/ 741 h 1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 h="16055">
                  <a:moveTo>
                    <a:pt x="5187" y="617"/>
                  </a:moveTo>
                  <a:lnTo>
                    <a:pt x="5187" y="16055"/>
                  </a:lnTo>
                  <a:cubicBezTo>
                    <a:pt x="3458" y="15808"/>
                    <a:pt x="1729" y="15561"/>
                    <a:pt x="0" y="15191"/>
                  </a:cubicBezTo>
                  <a:lnTo>
                    <a:pt x="0" y="0"/>
                  </a:lnTo>
                  <a:cubicBezTo>
                    <a:pt x="1235" y="0"/>
                    <a:pt x="2223" y="0"/>
                    <a:pt x="2964" y="0"/>
                  </a:cubicBezTo>
                  <a:cubicBezTo>
                    <a:pt x="3705" y="247"/>
                    <a:pt x="4322" y="494"/>
                    <a:pt x="5063" y="741"/>
                  </a:cubicBezTo>
                </a:path>
              </a:pathLst>
            </a:custGeom>
            <a:solidFill>
              <a:srgbClr val="D54551"/>
            </a:solidFill>
            <a:ln w="0" cap="flat">
              <a:noFill/>
              <a:prstDash val="solid"/>
              <a:miter/>
            </a:ln>
          </p:spPr>
          <p:txBody>
            <a:bodyPr rtlCol="0" anchor="ctr"/>
            <a:lstStyle/>
            <a:p>
              <a:endParaRPr lang="en-RO"/>
            </a:p>
          </p:txBody>
        </p:sp>
        <p:sp>
          <p:nvSpPr>
            <p:cNvPr id="367" name="Freeform 366">
              <a:extLst>
                <a:ext uri="{FF2B5EF4-FFF2-40B4-BE49-F238E27FC236}">
                  <a16:creationId xmlns:a16="http://schemas.microsoft.com/office/drawing/2014/main" id="{E2A5AEA4-9637-1319-83AD-FAB9DB8D3D0E}"/>
                </a:ext>
              </a:extLst>
            </p:cNvPr>
            <p:cNvSpPr/>
            <p:nvPr/>
          </p:nvSpPr>
          <p:spPr>
            <a:xfrm>
              <a:off x="7870680" y="3084510"/>
              <a:ext cx="5310" cy="15190"/>
            </a:xfrm>
            <a:custGeom>
              <a:avLst/>
              <a:gdLst>
                <a:gd name="connsiteX0" fmla="*/ 5311 w 5310"/>
                <a:gd name="connsiteY0" fmla="*/ 0 h 15190"/>
                <a:gd name="connsiteX1" fmla="*/ 5311 w 5310"/>
                <a:gd name="connsiteY1" fmla="*/ 15191 h 15190"/>
                <a:gd name="connsiteX2" fmla="*/ 0 w 5310"/>
                <a:gd name="connsiteY2" fmla="*/ 14203 h 15190"/>
                <a:gd name="connsiteX3" fmla="*/ 0 w 5310"/>
                <a:gd name="connsiteY3" fmla="*/ 494 h 15190"/>
                <a:gd name="connsiteX4" fmla="*/ 5311 w 5310"/>
                <a:gd name="connsiteY4" fmla="*/ 0 h 15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0" h="15190">
                  <a:moveTo>
                    <a:pt x="5311" y="0"/>
                  </a:moveTo>
                  <a:lnTo>
                    <a:pt x="5311" y="15191"/>
                  </a:lnTo>
                  <a:cubicBezTo>
                    <a:pt x="3458" y="14820"/>
                    <a:pt x="1606" y="14573"/>
                    <a:pt x="0" y="14203"/>
                  </a:cubicBezTo>
                  <a:lnTo>
                    <a:pt x="0" y="494"/>
                  </a:lnTo>
                  <a:cubicBezTo>
                    <a:pt x="1976" y="247"/>
                    <a:pt x="3829" y="123"/>
                    <a:pt x="5311" y="0"/>
                  </a:cubicBezTo>
                </a:path>
              </a:pathLst>
            </a:custGeom>
            <a:solidFill>
              <a:srgbClr val="CD3147"/>
            </a:solidFill>
            <a:ln w="0" cap="flat">
              <a:noFill/>
              <a:prstDash val="solid"/>
              <a:miter/>
            </a:ln>
          </p:spPr>
          <p:txBody>
            <a:bodyPr rtlCol="0" anchor="ctr"/>
            <a:lstStyle/>
            <a:p>
              <a:endParaRPr lang="en-RO"/>
            </a:p>
          </p:txBody>
        </p:sp>
        <p:sp>
          <p:nvSpPr>
            <p:cNvPr id="368" name="Freeform 367">
              <a:extLst>
                <a:ext uri="{FF2B5EF4-FFF2-40B4-BE49-F238E27FC236}">
                  <a16:creationId xmlns:a16="http://schemas.microsoft.com/office/drawing/2014/main" id="{B28A32E5-5263-DF28-19A9-76A8B743FDD2}"/>
                </a:ext>
              </a:extLst>
            </p:cNvPr>
            <p:cNvSpPr/>
            <p:nvPr/>
          </p:nvSpPr>
          <p:spPr>
            <a:xfrm>
              <a:off x="7865493" y="3085004"/>
              <a:ext cx="5186" cy="13709"/>
            </a:xfrm>
            <a:custGeom>
              <a:avLst/>
              <a:gdLst>
                <a:gd name="connsiteX0" fmla="*/ 5187 w 5186"/>
                <a:gd name="connsiteY0" fmla="*/ 0 h 13709"/>
                <a:gd name="connsiteX1" fmla="*/ 5187 w 5186"/>
                <a:gd name="connsiteY1" fmla="*/ 13709 h 13709"/>
                <a:gd name="connsiteX2" fmla="*/ 0 w 5186"/>
                <a:gd name="connsiteY2" fmla="*/ 12350 h 13709"/>
                <a:gd name="connsiteX3" fmla="*/ 0 w 5186"/>
                <a:gd name="connsiteY3" fmla="*/ 865 h 13709"/>
                <a:gd name="connsiteX4" fmla="*/ 5187 w 5186"/>
                <a:gd name="connsiteY4" fmla="*/ 0 h 13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 h="13709">
                  <a:moveTo>
                    <a:pt x="5187" y="0"/>
                  </a:moveTo>
                  <a:lnTo>
                    <a:pt x="5187" y="13709"/>
                  </a:lnTo>
                  <a:cubicBezTo>
                    <a:pt x="3334" y="13339"/>
                    <a:pt x="1605" y="12844"/>
                    <a:pt x="0" y="12350"/>
                  </a:cubicBezTo>
                  <a:lnTo>
                    <a:pt x="0" y="865"/>
                  </a:lnTo>
                  <a:cubicBezTo>
                    <a:pt x="1728" y="494"/>
                    <a:pt x="3458" y="247"/>
                    <a:pt x="5187" y="0"/>
                  </a:cubicBezTo>
                </a:path>
              </a:pathLst>
            </a:custGeom>
            <a:solidFill>
              <a:srgbClr val="C6183D"/>
            </a:solidFill>
            <a:ln w="0" cap="flat">
              <a:noFill/>
              <a:prstDash val="solid"/>
              <a:miter/>
            </a:ln>
          </p:spPr>
          <p:txBody>
            <a:bodyPr rtlCol="0" anchor="ctr"/>
            <a:lstStyle/>
            <a:p>
              <a:endParaRPr lang="en-RO"/>
            </a:p>
          </p:txBody>
        </p:sp>
        <p:sp>
          <p:nvSpPr>
            <p:cNvPr id="369" name="Freeform 368">
              <a:extLst>
                <a:ext uri="{FF2B5EF4-FFF2-40B4-BE49-F238E27FC236}">
                  <a16:creationId xmlns:a16="http://schemas.microsoft.com/office/drawing/2014/main" id="{B473B14D-45E9-5BC2-3011-5375D8A7C1FE}"/>
                </a:ext>
              </a:extLst>
            </p:cNvPr>
            <p:cNvSpPr/>
            <p:nvPr/>
          </p:nvSpPr>
          <p:spPr>
            <a:xfrm>
              <a:off x="7857589" y="3085869"/>
              <a:ext cx="7904" cy="11485"/>
            </a:xfrm>
            <a:custGeom>
              <a:avLst/>
              <a:gdLst>
                <a:gd name="connsiteX0" fmla="*/ 7904 w 7904"/>
                <a:gd name="connsiteY0" fmla="*/ 0 h 11485"/>
                <a:gd name="connsiteX1" fmla="*/ 7904 w 7904"/>
                <a:gd name="connsiteY1" fmla="*/ 11486 h 11485"/>
                <a:gd name="connsiteX2" fmla="*/ 0 w 7904"/>
                <a:gd name="connsiteY2" fmla="*/ 4570 h 11485"/>
                <a:gd name="connsiteX3" fmla="*/ 7904 w 7904"/>
                <a:gd name="connsiteY3" fmla="*/ 0 h 11485"/>
              </a:gdLst>
              <a:ahLst/>
              <a:cxnLst>
                <a:cxn ang="0">
                  <a:pos x="connsiteX0" y="connsiteY0"/>
                </a:cxn>
                <a:cxn ang="0">
                  <a:pos x="connsiteX1" y="connsiteY1"/>
                </a:cxn>
                <a:cxn ang="0">
                  <a:pos x="connsiteX2" y="connsiteY2"/>
                </a:cxn>
                <a:cxn ang="0">
                  <a:pos x="connsiteX3" y="connsiteY3"/>
                </a:cxn>
              </a:cxnLst>
              <a:rect l="l" t="t" r="r" b="b"/>
              <a:pathLst>
                <a:path w="7904" h="11485">
                  <a:moveTo>
                    <a:pt x="7904" y="0"/>
                  </a:moveTo>
                  <a:lnTo>
                    <a:pt x="7904" y="11486"/>
                  </a:lnTo>
                  <a:cubicBezTo>
                    <a:pt x="2964" y="10004"/>
                    <a:pt x="0" y="7904"/>
                    <a:pt x="0" y="4570"/>
                  </a:cubicBezTo>
                  <a:cubicBezTo>
                    <a:pt x="0" y="2347"/>
                    <a:pt x="3581" y="988"/>
                    <a:pt x="7904" y="0"/>
                  </a:cubicBezTo>
                </a:path>
              </a:pathLst>
            </a:custGeom>
            <a:solidFill>
              <a:srgbClr val="C6183D"/>
            </a:solidFill>
            <a:ln w="0" cap="flat">
              <a:noFill/>
              <a:prstDash val="solid"/>
              <a:miter/>
            </a:ln>
          </p:spPr>
          <p:txBody>
            <a:bodyPr rtlCol="0" anchor="ctr"/>
            <a:lstStyle/>
            <a:p>
              <a:endParaRPr lang="en-RO"/>
            </a:p>
          </p:txBody>
        </p:sp>
        <p:sp>
          <p:nvSpPr>
            <p:cNvPr id="370" name="Freeform 369">
              <a:extLst>
                <a:ext uri="{FF2B5EF4-FFF2-40B4-BE49-F238E27FC236}">
                  <a16:creationId xmlns:a16="http://schemas.microsoft.com/office/drawing/2014/main" id="{954602E8-BCE5-619B-0D40-D2410615A11B}"/>
                </a:ext>
              </a:extLst>
            </p:cNvPr>
            <p:cNvSpPr/>
            <p:nvPr/>
          </p:nvSpPr>
          <p:spPr>
            <a:xfrm>
              <a:off x="7894640" y="3136382"/>
              <a:ext cx="29028" cy="13397"/>
            </a:xfrm>
            <a:custGeom>
              <a:avLst/>
              <a:gdLst>
                <a:gd name="connsiteX0" fmla="*/ 0 w 29028"/>
                <a:gd name="connsiteY0" fmla="*/ 9386 h 13397"/>
                <a:gd name="connsiteX1" fmla="*/ 0 w 29028"/>
                <a:gd name="connsiteY1" fmla="*/ 0 h 13397"/>
                <a:gd name="connsiteX2" fmla="*/ 16055 w 29028"/>
                <a:gd name="connsiteY2" fmla="*/ 3335 h 13397"/>
                <a:gd name="connsiteX3" fmla="*/ 24206 w 29028"/>
                <a:gd name="connsiteY3" fmla="*/ 1853 h 13397"/>
                <a:gd name="connsiteX4" fmla="*/ 27417 w 29028"/>
                <a:gd name="connsiteY4" fmla="*/ 12968 h 13397"/>
                <a:gd name="connsiteX5" fmla="*/ 10868 w 29028"/>
                <a:gd name="connsiteY5" fmla="*/ 11239 h 13397"/>
                <a:gd name="connsiteX6" fmla="*/ 0 w 29028"/>
                <a:gd name="connsiteY6" fmla="*/ 9386 h 13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28" h="13397">
                  <a:moveTo>
                    <a:pt x="0" y="9386"/>
                  </a:moveTo>
                  <a:lnTo>
                    <a:pt x="0" y="0"/>
                  </a:lnTo>
                  <a:cubicBezTo>
                    <a:pt x="5804" y="988"/>
                    <a:pt x="13709" y="2964"/>
                    <a:pt x="16055" y="3335"/>
                  </a:cubicBezTo>
                  <a:cubicBezTo>
                    <a:pt x="19514" y="3705"/>
                    <a:pt x="21860" y="3088"/>
                    <a:pt x="24206" y="1853"/>
                  </a:cubicBezTo>
                  <a:cubicBezTo>
                    <a:pt x="28282" y="5434"/>
                    <a:pt x="30876" y="10004"/>
                    <a:pt x="27417" y="12968"/>
                  </a:cubicBezTo>
                  <a:cubicBezTo>
                    <a:pt x="25071" y="14326"/>
                    <a:pt x="14573" y="12103"/>
                    <a:pt x="10868" y="11239"/>
                  </a:cubicBezTo>
                  <a:cubicBezTo>
                    <a:pt x="7904" y="10498"/>
                    <a:pt x="3705" y="9757"/>
                    <a:pt x="0" y="9386"/>
                  </a:cubicBezTo>
                </a:path>
              </a:pathLst>
            </a:custGeom>
            <a:solidFill>
              <a:srgbClr val="123274"/>
            </a:solidFill>
            <a:ln w="0" cap="flat">
              <a:noFill/>
              <a:prstDash val="solid"/>
              <a:miter/>
            </a:ln>
          </p:spPr>
          <p:txBody>
            <a:bodyPr rtlCol="0" anchor="ctr"/>
            <a:lstStyle/>
            <a:p>
              <a:endParaRPr lang="en-RO"/>
            </a:p>
          </p:txBody>
        </p:sp>
        <p:sp>
          <p:nvSpPr>
            <p:cNvPr id="371" name="Freeform 370">
              <a:extLst>
                <a:ext uri="{FF2B5EF4-FFF2-40B4-BE49-F238E27FC236}">
                  <a16:creationId xmlns:a16="http://schemas.microsoft.com/office/drawing/2014/main" id="{63B325BA-1673-18D7-0002-54C2C07B21A8}"/>
                </a:ext>
              </a:extLst>
            </p:cNvPr>
            <p:cNvSpPr/>
            <p:nvPr/>
          </p:nvSpPr>
          <p:spPr>
            <a:xfrm>
              <a:off x="7889082" y="3135888"/>
              <a:ext cx="5557" cy="10003"/>
            </a:xfrm>
            <a:custGeom>
              <a:avLst/>
              <a:gdLst>
                <a:gd name="connsiteX0" fmla="*/ 5558 w 5557"/>
                <a:gd name="connsiteY0" fmla="*/ 494 h 10003"/>
                <a:gd name="connsiteX1" fmla="*/ 5558 w 5557"/>
                <a:gd name="connsiteY1" fmla="*/ 9880 h 10003"/>
                <a:gd name="connsiteX2" fmla="*/ 1482 w 5557"/>
                <a:gd name="connsiteY2" fmla="*/ 9880 h 10003"/>
                <a:gd name="connsiteX3" fmla="*/ 0 w 5557"/>
                <a:gd name="connsiteY3" fmla="*/ 10004 h 10003"/>
                <a:gd name="connsiteX4" fmla="*/ 0 w 5557"/>
                <a:gd name="connsiteY4" fmla="*/ 0 h 10003"/>
                <a:gd name="connsiteX5" fmla="*/ 247 w 5557"/>
                <a:gd name="connsiteY5" fmla="*/ 0 h 10003"/>
                <a:gd name="connsiteX6" fmla="*/ 5558 w 5557"/>
                <a:gd name="connsiteY6" fmla="*/ 494 h 1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7" h="10003">
                  <a:moveTo>
                    <a:pt x="5558" y="494"/>
                  </a:moveTo>
                  <a:lnTo>
                    <a:pt x="5558" y="9880"/>
                  </a:lnTo>
                  <a:cubicBezTo>
                    <a:pt x="4076" y="9880"/>
                    <a:pt x="2717" y="9757"/>
                    <a:pt x="1482" y="9880"/>
                  </a:cubicBezTo>
                  <a:cubicBezTo>
                    <a:pt x="1112" y="9880"/>
                    <a:pt x="617" y="9880"/>
                    <a:pt x="0" y="10004"/>
                  </a:cubicBezTo>
                  <a:lnTo>
                    <a:pt x="0" y="0"/>
                  </a:lnTo>
                  <a:cubicBezTo>
                    <a:pt x="0" y="0"/>
                    <a:pt x="124" y="0"/>
                    <a:pt x="247" y="0"/>
                  </a:cubicBezTo>
                  <a:cubicBezTo>
                    <a:pt x="1482" y="0"/>
                    <a:pt x="3458" y="123"/>
                    <a:pt x="5558" y="494"/>
                  </a:cubicBezTo>
                </a:path>
              </a:pathLst>
            </a:custGeom>
            <a:solidFill>
              <a:srgbClr val="123274"/>
            </a:solidFill>
            <a:ln w="0" cap="flat">
              <a:noFill/>
              <a:prstDash val="solid"/>
              <a:miter/>
            </a:ln>
          </p:spPr>
          <p:txBody>
            <a:bodyPr rtlCol="0" anchor="ctr"/>
            <a:lstStyle/>
            <a:p>
              <a:endParaRPr lang="en-RO"/>
            </a:p>
          </p:txBody>
        </p:sp>
        <p:sp>
          <p:nvSpPr>
            <p:cNvPr id="372" name="Freeform 371">
              <a:extLst>
                <a:ext uri="{FF2B5EF4-FFF2-40B4-BE49-F238E27FC236}">
                  <a16:creationId xmlns:a16="http://schemas.microsoft.com/office/drawing/2014/main" id="{25809482-BC43-A45F-8D18-0E4987F33509}"/>
                </a:ext>
              </a:extLst>
            </p:cNvPr>
            <p:cNvSpPr/>
            <p:nvPr/>
          </p:nvSpPr>
          <p:spPr>
            <a:xfrm>
              <a:off x="7883524" y="3135888"/>
              <a:ext cx="5557" cy="11238"/>
            </a:xfrm>
            <a:custGeom>
              <a:avLst/>
              <a:gdLst>
                <a:gd name="connsiteX0" fmla="*/ 5558 w 5557"/>
                <a:gd name="connsiteY0" fmla="*/ 0 h 11238"/>
                <a:gd name="connsiteX1" fmla="*/ 5558 w 5557"/>
                <a:gd name="connsiteY1" fmla="*/ 10004 h 11238"/>
                <a:gd name="connsiteX2" fmla="*/ 0 w 5557"/>
                <a:gd name="connsiteY2" fmla="*/ 11238 h 11238"/>
                <a:gd name="connsiteX3" fmla="*/ 0 w 5557"/>
                <a:gd name="connsiteY3" fmla="*/ 988 h 11238"/>
                <a:gd name="connsiteX4" fmla="*/ 5558 w 5557"/>
                <a:gd name="connsiteY4" fmla="*/ 0 h 11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7" h="11238">
                  <a:moveTo>
                    <a:pt x="5558" y="0"/>
                  </a:moveTo>
                  <a:lnTo>
                    <a:pt x="5558" y="10004"/>
                  </a:lnTo>
                  <a:cubicBezTo>
                    <a:pt x="4076" y="10251"/>
                    <a:pt x="2223" y="10621"/>
                    <a:pt x="0" y="11238"/>
                  </a:cubicBezTo>
                  <a:lnTo>
                    <a:pt x="0" y="988"/>
                  </a:lnTo>
                  <a:cubicBezTo>
                    <a:pt x="1729" y="494"/>
                    <a:pt x="3582" y="123"/>
                    <a:pt x="5558" y="0"/>
                  </a:cubicBezTo>
                </a:path>
              </a:pathLst>
            </a:custGeom>
            <a:solidFill>
              <a:srgbClr val="364987"/>
            </a:solidFill>
            <a:ln w="0" cap="flat">
              <a:noFill/>
              <a:prstDash val="solid"/>
              <a:miter/>
            </a:ln>
          </p:spPr>
          <p:txBody>
            <a:bodyPr rtlCol="0" anchor="ctr"/>
            <a:lstStyle/>
            <a:p>
              <a:endParaRPr lang="en-RO"/>
            </a:p>
          </p:txBody>
        </p:sp>
        <p:sp>
          <p:nvSpPr>
            <p:cNvPr id="373" name="Freeform 372">
              <a:extLst>
                <a:ext uri="{FF2B5EF4-FFF2-40B4-BE49-F238E27FC236}">
                  <a16:creationId xmlns:a16="http://schemas.microsoft.com/office/drawing/2014/main" id="{A062F04B-228F-0E25-8711-5F425DF12635}"/>
                </a:ext>
              </a:extLst>
            </p:cNvPr>
            <p:cNvSpPr/>
            <p:nvPr/>
          </p:nvSpPr>
          <p:spPr>
            <a:xfrm>
              <a:off x="7877966" y="3136876"/>
              <a:ext cx="5557" cy="11609"/>
            </a:xfrm>
            <a:custGeom>
              <a:avLst/>
              <a:gdLst>
                <a:gd name="connsiteX0" fmla="*/ 5558 w 5557"/>
                <a:gd name="connsiteY0" fmla="*/ 0 h 11609"/>
                <a:gd name="connsiteX1" fmla="*/ 5558 w 5557"/>
                <a:gd name="connsiteY1" fmla="*/ 10251 h 11609"/>
                <a:gd name="connsiteX2" fmla="*/ 0 w 5557"/>
                <a:gd name="connsiteY2" fmla="*/ 11609 h 11609"/>
                <a:gd name="connsiteX3" fmla="*/ 0 w 5557"/>
                <a:gd name="connsiteY3" fmla="*/ 1852 h 11609"/>
                <a:gd name="connsiteX4" fmla="*/ 5558 w 5557"/>
                <a:gd name="connsiteY4" fmla="*/ 0 h 1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7" h="11609">
                  <a:moveTo>
                    <a:pt x="5558" y="0"/>
                  </a:moveTo>
                  <a:lnTo>
                    <a:pt x="5558" y="10251"/>
                  </a:lnTo>
                  <a:cubicBezTo>
                    <a:pt x="3829" y="10621"/>
                    <a:pt x="1853" y="11115"/>
                    <a:pt x="0" y="11609"/>
                  </a:cubicBezTo>
                  <a:lnTo>
                    <a:pt x="0" y="1852"/>
                  </a:lnTo>
                  <a:cubicBezTo>
                    <a:pt x="1729" y="1235"/>
                    <a:pt x="3582" y="617"/>
                    <a:pt x="5558" y="0"/>
                  </a:cubicBezTo>
                </a:path>
              </a:pathLst>
            </a:custGeom>
            <a:solidFill>
              <a:srgbClr val="59669D"/>
            </a:solidFill>
            <a:ln w="0" cap="flat">
              <a:noFill/>
              <a:prstDash val="solid"/>
              <a:miter/>
            </a:ln>
          </p:spPr>
          <p:txBody>
            <a:bodyPr rtlCol="0" anchor="ctr"/>
            <a:lstStyle/>
            <a:p>
              <a:endParaRPr lang="en-RO"/>
            </a:p>
          </p:txBody>
        </p:sp>
        <p:sp>
          <p:nvSpPr>
            <p:cNvPr id="374" name="Freeform 373">
              <a:extLst>
                <a:ext uri="{FF2B5EF4-FFF2-40B4-BE49-F238E27FC236}">
                  <a16:creationId xmlns:a16="http://schemas.microsoft.com/office/drawing/2014/main" id="{AD0BA5BE-ECAC-8292-D7E4-237C76162A04}"/>
                </a:ext>
              </a:extLst>
            </p:cNvPr>
            <p:cNvSpPr/>
            <p:nvPr/>
          </p:nvSpPr>
          <p:spPr>
            <a:xfrm>
              <a:off x="7872409" y="3138605"/>
              <a:ext cx="5557" cy="10991"/>
            </a:xfrm>
            <a:custGeom>
              <a:avLst/>
              <a:gdLst>
                <a:gd name="connsiteX0" fmla="*/ 5557 w 5557"/>
                <a:gd name="connsiteY0" fmla="*/ 0 h 10991"/>
                <a:gd name="connsiteX1" fmla="*/ 5557 w 5557"/>
                <a:gd name="connsiteY1" fmla="*/ 9757 h 10991"/>
                <a:gd name="connsiteX2" fmla="*/ 0 w 5557"/>
                <a:gd name="connsiteY2" fmla="*/ 10992 h 10991"/>
                <a:gd name="connsiteX3" fmla="*/ 0 w 5557"/>
                <a:gd name="connsiteY3" fmla="*/ 1729 h 10991"/>
                <a:gd name="connsiteX4" fmla="*/ 4940 w 5557"/>
                <a:gd name="connsiteY4" fmla="*/ 247 h 10991"/>
                <a:gd name="connsiteX5" fmla="*/ 5557 w 5557"/>
                <a:gd name="connsiteY5" fmla="*/ 0 h 1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57" h="10991">
                  <a:moveTo>
                    <a:pt x="5557" y="0"/>
                  </a:moveTo>
                  <a:lnTo>
                    <a:pt x="5557" y="9757"/>
                  </a:lnTo>
                  <a:cubicBezTo>
                    <a:pt x="3705" y="10251"/>
                    <a:pt x="1728" y="10621"/>
                    <a:pt x="0" y="10992"/>
                  </a:cubicBezTo>
                  <a:lnTo>
                    <a:pt x="0" y="1729"/>
                  </a:lnTo>
                  <a:cubicBezTo>
                    <a:pt x="1728" y="1358"/>
                    <a:pt x="3334" y="741"/>
                    <a:pt x="4940" y="247"/>
                  </a:cubicBezTo>
                  <a:cubicBezTo>
                    <a:pt x="5187" y="247"/>
                    <a:pt x="5311" y="123"/>
                    <a:pt x="5557" y="0"/>
                  </a:cubicBezTo>
                </a:path>
              </a:pathLst>
            </a:custGeom>
            <a:solidFill>
              <a:srgbClr val="8187B5"/>
            </a:solidFill>
            <a:ln w="0" cap="flat">
              <a:noFill/>
              <a:prstDash val="solid"/>
              <a:miter/>
            </a:ln>
          </p:spPr>
          <p:txBody>
            <a:bodyPr rtlCol="0" anchor="ctr"/>
            <a:lstStyle/>
            <a:p>
              <a:endParaRPr lang="en-RO"/>
            </a:p>
          </p:txBody>
        </p:sp>
        <p:sp>
          <p:nvSpPr>
            <p:cNvPr id="375" name="Freeform 374">
              <a:extLst>
                <a:ext uri="{FF2B5EF4-FFF2-40B4-BE49-F238E27FC236}">
                  <a16:creationId xmlns:a16="http://schemas.microsoft.com/office/drawing/2014/main" id="{C6D98D83-DC54-76C5-0BA1-5B1E1D33F843}"/>
                </a:ext>
              </a:extLst>
            </p:cNvPr>
            <p:cNvSpPr/>
            <p:nvPr/>
          </p:nvSpPr>
          <p:spPr>
            <a:xfrm>
              <a:off x="7866357" y="3140334"/>
              <a:ext cx="6052" cy="10127"/>
            </a:xfrm>
            <a:custGeom>
              <a:avLst/>
              <a:gdLst>
                <a:gd name="connsiteX0" fmla="*/ 6052 w 6052"/>
                <a:gd name="connsiteY0" fmla="*/ 0 h 10127"/>
                <a:gd name="connsiteX1" fmla="*/ 6052 w 6052"/>
                <a:gd name="connsiteY1" fmla="*/ 9263 h 10127"/>
                <a:gd name="connsiteX2" fmla="*/ 0 w 6052"/>
                <a:gd name="connsiteY2" fmla="*/ 10127 h 10127"/>
                <a:gd name="connsiteX3" fmla="*/ 0 w 6052"/>
                <a:gd name="connsiteY3" fmla="*/ 741 h 10127"/>
                <a:gd name="connsiteX4" fmla="*/ 247 w 6052"/>
                <a:gd name="connsiteY4" fmla="*/ 741 h 10127"/>
                <a:gd name="connsiteX5" fmla="*/ 6052 w 6052"/>
                <a:gd name="connsiteY5" fmla="*/ 124 h 1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2" h="10127">
                  <a:moveTo>
                    <a:pt x="6052" y="0"/>
                  </a:moveTo>
                  <a:lnTo>
                    <a:pt x="6052" y="9263"/>
                  </a:lnTo>
                  <a:cubicBezTo>
                    <a:pt x="3829" y="9757"/>
                    <a:pt x="1729" y="10004"/>
                    <a:pt x="0" y="10127"/>
                  </a:cubicBezTo>
                  <a:lnTo>
                    <a:pt x="0" y="741"/>
                  </a:lnTo>
                  <a:lnTo>
                    <a:pt x="247" y="741"/>
                  </a:lnTo>
                  <a:cubicBezTo>
                    <a:pt x="2224" y="741"/>
                    <a:pt x="4199" y="617"/>
                    <a:pt x="6052" y="124"/>
                  </a:cubicBezTo>
                </a:path>
              </a:pathLst>
            </a:custGeom>
            <a:solidFill>
              <a:srgbClr val="8187B5"/>
            </a:solidFill>
            <a:ln w="0" cap="flat">
              <a:noFill/>
              <a:prstDash val="solid"/>
              <a:miter/>
            </a:ln>
          </p:spPr>
          <p:txBody>
            <a:bodyPr rtlCol="0" anchor="ctr"/>
            <a:lstStyle/>
            <a:p>
              <a:endParaRPr lang="en-RO"/>
            </a:p>
          </p:txBody>
        </p:sp>
        <p:sp>
          <p:nvSpPr>
            <p:cNvPr id="376" name="Freeform 375">
              <a:extLst>
                <a:ext uri="{FF2B5EF4-FFF2-40B4-BE49-F238E27FC236}">
                  <a16:creationId xmlns:a16="http://schemas.microsoft.com/office/drawing/2014/main" id="{1D46BF66-6E15-DC4F-D01A-E4C641982899}"/>
                </a:ext>
              </a:extLst>
            </p:cNvPr>
            <p:cNvSpPr/>
            <p:nvPr/>
          </p:nvSpPr>
          <p:spPr>
            <a:xfrm>
              <a:off x="7860305" y="3139716"/>
              <a:ext cx="6051" cy="10621"/>
            </a:xfrm>
            <a:custGeom>
              <a:avLst/>
              <a:gdLst>
                <a:gd name="connsiteX0" fmla="*/ 6052 w 6051"/>
                <a:gd name="connsiteY0" fmla="*/ 1235 h 10621"/>
                <a:gd name="connsiteX1" fmla="*/ 6052 w 6051"/>
                <a:gd name="connsiteY1" fmla="*/ 10621 h 10621"/>
                <a:gd name="connsiteX2" fmla="*/ 4940 w 6051"/>
                <a:gd name="connsiteY2" fmla="*/ 10621 h 10621"/>
                <a:gd name="connsiteX3" fmla="*/ 0 w 6051"/>
                <a:gd name="connsiteY3" fmla="*/ 9880 h 10621"/>
                <a:gd name="connsiteX4" fmla="*/ 0 w 6051"/>
                <a:gd name="connsiteY4" fmla="*/ 0 h 10621"/>
                <a:gd name="connsiteX5" fmla="*/ 6052 w 6051"/>
                <a:gd name="connsiteY5" fmla="*/ 1111 h 10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1" h="10621">
                  <a:moveTo>
                    <a:pt x="6052" y="1235"/>
                  </a:moveTo>
                  <a:lnTo>
                    <a:pt x="6052" y="10621"/>
                  </a:lnTo>
                  <a:cubicBezTo>
                    <a:pt x="6052" y="10621"/>
                    <a:pt x="5311" y="10621"/>
                    <a:pt x="4940" y="10621"/>
                  </a:cubicBezTo>
                  <a:cubicBezTo>
                    <a:pt x="3335" y="10621"/>
                    <a:pt x="1729" y="10251"/>
                    <a:pt x="0" y="9880"/>
                  </a:cubicBezTo>
                  <a:lnTo>
                    <a:pt x="0" y="0"/>
                  </a:lnTo>
                  <a:cubicBezTo>
                    <a:pt x="2100" y="617"/>
                    <a:pt x="4323" y="1111"/>
                    <a:pt x="6052" y="1111"/>
                  </a:cubicBezTo>
                </a:path>
              </a:pathLst>
            </a:custGeom>
            <a:solidFill>
              <a:srgbClr val="485791"/>
            </a:solidFill>
            <a:ln w="0" cap="flat">
              <a:noFill/>
              <a:prstDash val="solid"/>
              <a:miter/>
            </a:ln>
          </p:spPr>
          <p:txBody>
            <a:bodyPr rtlCol="0" anchor="ctr"/>
            <a:lstStyle/>
            <a:p>
              <a:endParaRPr lang="en-RO"/>
            </a:p>
          </p:txBody>
        </p:sp>
        <p:sp>
          <p:nvSpPr>
            <p:cNvPr id="377" name="Freeform 376">
              <a:extLst>
                <a:ext uri="{FF2B5EF4-FFF2-40B4-BE49-F238E27FC236}">
                  <a16:creationId xmlns:a16="http://schemas.microsoft.com/office/drawing/2014/main" id="{41FA3803-8AF6-82C0-F09A-3020A6A87728}"/>
                </a:ext>
              </a:extLst>
            </p:cNvPr>
            <p:cNvSpPr/>
            <p:nvPr/>
          </p:nvSpPr>
          <p:spPr>
            <a:xfrm>
              <a:off x="7854377" y="3138234"/>
              <a:ext cx="6051" cy="11485"/>
            </a:xfrm>
            <a:custGeom>
              <a:avLst/>
              <a:gdLst>
                <a:gd name="connsiteX0" fmla="*/ 6052 w 6051"/>
                <a:gd name="connsiteY0" fmla="*/ 1605 h 11485"/>
                <a:gd name="connsiteX1" fmla="*/ 6052 w 6051"/>
                <a:gd name="connsiteY1" fmla="*/ 11486 h 11485"/>
                <a:gd name="connsiteX2" fmla="*/ 0 w 6051"/>
                <a:gd name="connsiteY2" fmla="*/ 9880 h 11485"/>
                <a:gd name="connsiteX3" fmla="*/ 0 w 6051"/>
                <a:gd name="connsiteY3" fmla="*/ 0 h 11485"/>
                <a:gd name="connsiteX4" fmla="*/ 6052 w 6051"/>
                <a:gd name="connsiteY4" fmla="*/ 1482 h 11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1" h="11485">
                  <a:moveTo>
                    <a:pt x="6052" y="1605"/>
                  </a:moveTo>
                  <a:lnTo>
                    <a:pt x="6052" y="11486"/>
                  </a:lnTo>
                  <a:cubicBezTo>
                    <a:pt x="3952" y="10992"/>
                    <a:pt x="1976" y="10497"/>
                    <a:pt x="0" y="9880"/>
                  </a:cubicBezTo>
                  <a:lnTo>
                    <a:pt x="0" y="0"/>
                  </a:lnTo>
                  <a:cubicBezTo>
                    <a:pt x="1606" y="370"/>
                    <a:pt x="3829" y="988"/>
                    <a:pt x="6052" y="1482"/>
                  </a:cubicBezTo>
                </a:path>
              </a:pathLst>
            </a:custGeom>
            <a:solidFill>
              <a:srgbClr val="123274"/>
            </a:solidFill>
            <a:ln w="0" cap="flat">
              <a:noFill/>
              <a:prstDash val="solid"/>
              <a:miter/>
            </a:ln>
          </p:spPr>
          <p:txBody>
            <a:bodyPr rtlCol="0" anchor="ctr"/>
            <a:lstStyle/>
            <a:p>
              <a:endParaRPr lang="en-RO"/>
            </a:p>
          </p:txBody>
        </p:sp>
        <p:sp>
          <p:nvSpPr>
            <p:cNvPr id="378" name="Freeform 377">
              <a:extLst>
                <a:ext uri="{FF2B5EF4-FFF2-40B4-BE49-F238E27FC236}">
                  <a16:creationId xmlns:a16="http://schemas.microsoft.com/office/drawing/2014/main" id="{7C5A8ED9-7F36-1975-6DF6-89DFE45BD589}"/>
                </a:ext>
              </a:extLst>
            </p:cNvPr>
            <p:cNvSpPr/>
            <p:nvPr/>
          </p:nvSpPr>
          <p:spPr>
            <a:xfrm>
              <a:off x="7833752" y="3138168"/>
              <a:ext cx="20624" cy="10070"/>
            </a:xfrm>
            <a:custGeom>
              <a:avLst/>
              <a:gdLst>
                <a:gd name="connsiteX0" fmla="*/ 20625 w 20624"/>
                <a:gd name="connsiteY0" fmla="*/ 190 h 10070"/>
                <a:gd name="connsiteX1" fmla="*/ 20625 w 20624"/>
                <a:gd name="connsiteY1" fmla="*/ 10070 h 10070"/>
                <a:gd name="connsiteX2" fmla="*/ 15067 w 20624"/>
                <a:gd name="connsiteY2" fmla="*/ 8835 h 10070"/>
                <a:gd name="connsiteX3" fmla="*/ 0 w 20624"/>
                <a:gd name="connsiteY3" fmla="*/ 9453 h 10070"/>
                <a:gd name="connsiteX4" fmla="*/ 11115 w 20624"/>
                <a:gd name="connsiteY4" fmla="*/ 684 h 10070"/>
                <a:gd name="connsiteX5" fmla="*/ 19760 w 20624"/>
                <a:gd name="connsiteY5" fmla="*/ 67 h 10070"/>
                <a:gd name="connsiteX6" fmla="*/ 20625 w 20624"/>
                <a:gd name="connsiteY6" fmla="*/ 190 h 1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24" h="10070">
                  <a:moveTo>
                    <a:pt x="20625" y="190"/>
                  </a:moveTo>
                  <a:lnTo>
                    <a:pt x="20625" y="10070"/>
                  </a:lnTo>
                  <a:cubicBezTo>
                    <a:pt x="18526" y="9453"/>
                    <a:pt x="16549" y="8958"/>
                    <a:pt x="15067" y="8835"/>
                  </a:cubicBezTo>
                  <a:cubicBezTo>
                    <a:pt x="10991" y="8465"/>
                    <a:pt x="0" y="9453"/>
                    <a:pt x="0" y="9453"/>
                  </a:cubicBezTo>
                  <a:cubicBezTo>
                    <a:pt x="4322" y="6489"/>
                    <a:pt x="7904" y="3648"/>
                    <a:pt x="11115" y="684"/>
                  </a:cubicBezTo>
                  <a:cubicBezTo>
                    <a:pt x="13215" y="313"/>
                    <a:pt x="16425" y="-181"/>
                    <a:pt x="19760" y="67"/>
                  </a:cubicBezTo>
                  <a:cubicBezTo>
                    <a:pt x="20008" y="67"/>
                    <a:pt x="20254" y="67"/>
                    <a:pt x="20625" y="190"/>
                  </a:cubicBezTo>
                </a:path>
              </a:pathLst>
            </a:custGeom>
            <a:solidFill>
              <a:srgbClr val="123274"/>
            </a:solidFill>
            <a:ln w="0" cap="flat">
              <a:noFill/>
              <a:prstDash val="solid"/>
              <a:miter/>
            </a:ln>
          </p:spPr>
          <p:txBody>
            <a:bodyPr rtlCol="0" anchor="ctr"/>
            <a:lstStyle/>
            <a:p>
              <a:endParaRPr lang="en-RO"/>
            </a:p>
          </p:txBody>
        </p:sp>
        <p:sp>
          <p:nvSpPr>
            <p:cNvPr id="379" name="Freeform 378">
              <a:extLst>
                <a:ext uri="{FF2B5EF4-FFF2-40B4-BE49-F238E27FC236}">
                  <a16:creationId xmlns:a16="http://schemas.microsoft.com/office/drawing/2014/main" id="{008C83AB-4C8B-32E6-F135-378E882DD98A}"/>
                </a:ext>
              </a:extLst>
            </p:cNvPr>
            <p:cNvSpPr/>
            <p:nvPr/>
          </p:nvSpPr>
          <p:spPr>
            <a:xfrm>
              <a:off x="7863640" y="3052276"/>
              <a:ext cx="4816" cy="7410"/>
            </a:xfrm>
            <a:custGeom>
              <a:avLst/>
              <a:gdLst>
                <a:gd name="connsiteX0" fmla="*/ 4817 w 4816"/>
                <a:gd name="connsiteY0" fmla="*/ 4570 h 7410"/>
                <a:gd name="connsiteX1" fmla="*/ 3458 w 4816"/>
                <a:gd name="connsiteY1" fmla="*/ 7410 h 7410"/>
                <a:gd name="connsiteX2" fmla="*/ 0 w 4816"/>
                <a:gd name="connsiteY2" fmla="*/ 3829 h 7410"/>
                <a:gd name="connsiteX3" fmla="*/ 0 w 4816"/>
                <a:gd name="connsiteY3" fmla="*/ 0 h 7410"/>
                <a:gd name="connsiteX4" fmla="*/ 4817 w 4816"/>
                <a:gd name="connsiteY4" fmla="*/ 4693 h 7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6" h="7410">
                  <a:moveTo>
                    <a:pt x="4817" y="4570"/>
                  </a:moveTo>
                  <a:lnTo>
                    <a:pt x="3458" y="7410"/>
                  </a:lnTo>
                  <a:cubicBezTo>
                    <a:pt x="1729" y="6546"/>
                    <a:pt x="494" y="5434"/>
                    <a:pt x="0" y="3829"/>
                  </a:cubicBezTo>
                  <a:lnTo>
                    <a:pt x="0" y="0"/>
                  </a:lnTo>
                  <a:cubicBezTo>
                    <a:pt x="247" y="1976"/>
                    <a:pt x="2347" y="3582"/>
                    <a:pt x="4817" y="4693"/>
                  </a:cubicBezTo>
                </a:path>
              </a:pathLst>
            </a:custGeom>
            <a:solidFill>
              <a:srgbClr val="4A5995"/>
            </a:solidFill>
            <a:ln w="0" cap="flat">
              <a:noFill/>
              <a:prstDash val="solid"/>
              <a:miter/>
            </a:ln>
          </p:spPr>
          <p:txBody>
            <a:bodyPr rtlCol="0" anchor="ctr"/>
            <a:lstStyle/>
            <a:p>
              <a:endParaRPr lang="en-RO"/>
            </a:p>
          </p:txBody>
        </p:sp>
        <p:sp>
          <p:nvSpPr>
            <p:cNvPr id="380" name="Freeform 379">
              <a:extLst>
                <a:ext uri="{FF2B5EF4-FFF2-40B4-BE49-F238E27FC236}">
                  <a16:creationId xmlns:a16="http://schemas.microsoft.com/office/drawing/2014/main" id="{A6048B1F-B104-9319-11DD-2E59B837C0D7}"/>
                </a:ext>
              </a:extLst>
            </p:cNvPr>
            <p:cNvSpPr/>
            <p:nvPr/>
          </p:nvSpPr>
          <p:spPr>
            <a:xfrm>
              <a:off x="7857465" y="3090315"/>
              <a:ext cx="5186" cy="8521"/>
            </a:xfrm>
            <a:custGeom>
              <a:avLst/>
              <a:gdLst>
                <a:gd name="connsiteX0" fmla="*/ 5187 w 5186"/>
                <a:gd name="connsiteY0" fmla="*/ 5928 h 8521"/>
                <a:gd name="connsiteX1" fmla="*/ 3952 w 5186"/>
                <a:gd name="connsiteY1" fmla="*/ 8522 h 8521"/>
                <a:gd name="connsiteX2" fmla="*/ 0 w 5186"/>
                <a:gd name="connsiteY2" fmla="*/ 5187 h 8521"/>
                <a:gd name="connsiteX3" fmla="*/ 0 w 5186"/>
                <a:gd name="connsiteY3" fmla="*/ 0 h 8521"/>
                <a:gd name="connsiteX4" fmla="*/ 5063 w 5186"/>
                <a:gd name="connsiteY4" fmla="*/ 5805 h 8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 h="8521">
                  <a:moveTo>
                    <a:pt x="5187" y="5928"/>
                  </a:moveTo>
                  <a:lnTo>
                    <a:pt x="3952" y="8522"/>
                  </a:lnTo>
                  <a:cubicBezTo>
                    <a:pt x="2099" y="7534"/>
                    <a:pt x="741" y="6546"/>
                    <a:pt x="0" y="5187"/>
                  </a:cubicBezTo>
                  <a:lnTo>
                    <a:pt x="0" y="0"/>
                  </a:lnTo>
                  <a:cubicBezTo>
                    <a:pt x="0" y="2593"/>
                    <a:pt x="1853" y="4446"/>
                    <a:pt x="5063" y="5805"/>
                  </a:cubicBezTo>
                </a:path>
              </a:pathLst>
            </a:custGeom>
            <a:solidFill>
              <a:srgbClr val="4A5995"/>
            </a:solidFill>
            <a:ln w="0" cap="flat">
              <a:noFill/>
              <a:prstDash val="solid"/>
              <a:miter/>
            </a:ln>
          </p:spPr>
          <p:txBody>
            <a:bodyPr rtlCol="0" anchor="ctr"/>
            <a:lstStyle/>
            <a:p>
              <a:endParaRPr lang="en-RO"/>
            </a:p>
          </p:txBody>
        </p:sp>
        <p:sp>
          <p:nvSpPr>
            <p:cNvPr id="381" name="Freeform 380">
              <a:extLst>
                <a:ext uri="{FF2B5EF4-FFF2-40B4-BE49-F238E27FC236}">
                  <a16:creationId xmlns:a16="http://schemas.microsoft.com/office/drawing/2014/main" id="{FCC840FF-E842-8D70-2144-8A580D710AAA}"/>
                </a:ext>
              </a:extLst>
            </p:cNvPr>
            <p:cNvSpPr/>
            <p:nvPr/>
          </p:nvSpPr>
          <p:spPr>
            <a:xfrm>
              <a:off x="7766072" y="3068578"/>
              <a:ext cx="83735" cy="24206"/>
            </a:xfrm>
            <a:custGeom>
              <a:avLst/>
              <a:gdLst>
                <a:gd name="connsiteX0" fmla="*/ 0 w 83735"/>
                <a:gd name="connsiteY0" fmla="*/ 19513 h 24206"/>
                <a:gd name="connsiteX1" fmla="*/ 0 w 83735"/>
                <a:gd name="connsiteY1" fmla="*/ 20625 h 24206"/>
                <a:gd name="connsiteX2" fmla="*/ 37792 w 83735"/>
                <a:gd name="connsiteY2" fmla="*/ 20625 h 24206"/>
                <a:gd name="connsiteX3" fmla="*/ 38410 w 83735"/>
                <a:gd name="connsiteY3" fmla="*/ 21119 h 24206"/>
                <a:gd name="connsiteX4" fmla="*/ 38410 w 83735"/>
                <a:gd name="connsiteY4" fmla="*/ 23095 h 24206"/>
                <a:gd name="connsiteX5" fmla="*/ 41868 w 83735"/>
                <a:gd name="connsiteY5" fmla="*/ 24207 h 24206"/>
                <a:gd name="connsiteX6" fmla="*/ 45326 w 83735"/>
                <a:gd name="connsiteY6" fmla="*/ 23095 h 24206"/>
                <a:gd name="connsiteX7" fmla="*/ 45326 w 83735"/>
                <a:gd name="connsiteY7" fmla="*/ 21119 h 24206"/>
                <a:gd name="connsiteX8" fmla="*/ 45944 w 83735"/>
                <a:gd name="connsiteY8" fmla="*/ 20625 h 24206"/>
                <a:gd name="connsiteX9" fmla="*/ 83736 w 83735"/>
                <a:gd name="connsiteY9" fmla="*/ 20625 h 24206"/>
                <a:gd name="connsiteX10" fmla="*/ 83736 w 83735"/>
                <a:gd name="connsiteY10" fmla="*/ 19513 h 24206"/>
                <a:gd name="connsiteX11" fmla="*/ 79907 w 83735"/>
                <a:gd name="connsiteY11" fmla="*/ 0 h 24206"/>
                <a:gd name="connsiteX12" fmla="*/ 41991 w 83735"/>
                <a:gd name="connsiteY12" fmla="*/ 1111 h 24206"/>
                <a:gd name="connsiteX13" fmla="*/ 4076 w 83735"/>
                <a:gd name="connsiteY13" fmla="*/ 0 h 24206"/>
                <a:gd name="connsiteX14" fmla="*/ 247 w 83735"/>
                <a:gd name="connsiteY14" fmla="*/ 19513 h 24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3735" h="24206">
                  <a:moveTo>
                    <a:pt x="0" y="19513"/>
                  </a:moveTo>
                  <a:lnTo>
                    <a:pt x="0" y="20625"/>
                  </a:lnTo>
                  <a:lnTo>
                    <a:pt x="37792" y="20625"/>
                  </a:lnTo>
                  <a:cubicBezTo>
                    <a:pt x="38369" y="20625"/>
                    <a:pt x="38574" y="20790"/>
                    <a:pt x="38410" y="21119"/>
                  </a:cubicBezTo>
                  <a:cubicBezTo>
                    <a:pt x="38410" y="21119"/>
                    <a:pt x="38039" y="22230"/>
                    <a:pt x="38410" y="23095"/>
                  </a:cubicBezTo>
                  <a:cubicBezTo>
                    <a:pt x="38780" y="23713"/>
                    <a:pt x="40510" y="24207"/>
                    <a:pt x="41868" y="24207"/>
                  </a:cubicBezTo>
                  <a:cubicBezTo>
                    <a:pt x="43226" y="24207"/>
                    <a:pt x="44832" y="23713"/>
                    <a:pt x="45326" y="23095"/>
                  </a:cubicBezTo>
                  <a:cubicBezTo>
                    <a:pt x="45696" y="22230"/>
                    <a:pt x="45326" y="21613"/>
                    <a:pt x="45326" y="21119"/>
                  </a:cubicBezTo>
                  <a:cubicBezTo>
                    <a:pt x="45079" y="20625"/>
                    <a:pt x="45326" y="20625"/>
                    <a:pt x="45944" y="20625"/>
                  </a:cubicBezTo>
                  <a:lnTo>
                    <a:pt x="83736" y="20625"/>
                  </a:lnTo>
                  <a:lnTo>
                    <a:pt x="83736" y="19513"/>
                  </a:lnTo>
                  <a:lnTo>
                    <a:pt x="79907" y="0"/>
                  </a:lnTo>
                  <a:lnTo>
                    <a:pt x="41991" y="1111"/>
                  </a:lnTo>
                  <a:lnTo>
                    <a:pt x="4076" y="0"/>
                  </a:lnTo>
                  <a:lnTo>
                    <a:pt x="247" y="19513"/>
                  </a:lnTo>
                  <a:close/>
                </a:path>
              </a:pathLst>
            </a:custGeom>
            <a:solidFill>
              <a:srgbClr val="FBBA00"/>
            </a:solidFill>
            <a:ln w="0" cap="flat">
              <a:noFill/>
              <a:prstDash val="solid"/>
              <a:miter/>
            </a:ln>
          </p:spPr>
          <p:txBody>
            <a:bodyPr rtlCol="0" anchor="ctr"/>
            <a:lstStyle/>
            <a:p>
              <a:endParaRPr lang="en-RO"/>
            </a:p>
          </p:txBody>
        </p:sp>
        <p:sp>
          <p:nvSpPr>
            <p:cNvPr id="382" name="Freeform 381">
              <a:extLst>
                <a:ext uri="{FF2B5EF4-FFF2-40B4-BE49-F238E27FC236}">
                  <a16:creationId xmlns:a16="http://schemas.microsoft.com/office/drawing/2014/main" id="{BF691A9E-113A-1441-7BE6-A83253CBC517}"/>
                </a:ext>
              </a:extLst>
            </p:cNvPr>
            <p:cNvSpPr/>
            <p:nvPr/>
          </p:nvSpPr>
          <p:spPr>
            <a:xfrm>
              <a:off x="7843880" y="3082905"/>
              <a:ext cx="3704" cy="2346"/>
            </a:xfrm>
            <a:custGeom>
              <a:avLst/>
              <a:gdLst>
                <a:gd name="connsiteX0" fmla="*/ 1976 w 3704"/>
                <a:gd name="connsiteY0" fmla="*/ 2347 h 2346"/>
                <a:gd name="connsiteX1" fmla="*/ 3705 w 3704"/>
                <a:gd name="connsiteY1" fmla="*/ 1235 h 2346"/>
                <a:gd name="connsiteX2" fmla="*/ 1976 w 3704"/>
                <a:gd name="connsiteY2" fmla="*/ 0 h 2346"/>
                <a:gd name="connsiteX3" fmla="*/ 0 w 3704"/>
                <a:gd name="connsiteY3" fmla="*/ 1235 h 2346"/>
                <a:gd name="connsiteX4" fmla="*/ 1976 w 3704"/>
                <a:gd name="connsiteY4" fmla="*/ 2347 h 2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4" h="2346">
                  <a:moveTo>
                    <a:pt x="1976" y="2347"/>
                  </a:moveTo>
                  <a:cubicBezTo>
                    <a:pt x="2840" y="2347"/>
                    <a:pt x="3705" y="1976"/>
                    <a:pt x="3705" y="1235"/>
                  </a:cubicBezTo>
                  <a:cubicBezTo>
                    <a:pt x="3705" y="494"/>
                    <a:pt x="2840" y="0"/>
                    <a:pt x="1976" y="0"/>
                  </a:cubicBezTo>
                  <a:cubicBezTo>
                    <a:pt x="1111" y="0"/>
                    <a:pt x="0" y="617"/>
                    <a:pt x="0" y="1235"/>
                  </a:cubicBezTo>
                  <a:cubicBezTo>
                    <a:pt x="0" y="1852"/>
                    <a:pt x="1111" y="2347"/>
                    <a:pt x="1976" y="2347"/>
                  </a:cubicBezTo>
                </a:path>
              </a:pathLst>
            </a:custGeom>
            <a:solidFill>
              <a:srgbClr val="FDD491"/>
            </a:solidFill>
            <a:ln w="0" cap="flat">
              <a:noFill/>
              <a:prstDash val="solid"/>
              <a:miter/>
            </a:ln>
          </p:spPr>
          <p:txBody>
            <a:bodyPr rtlCol="0" anchor="ctr"/>
            <a:lstStyle/>
            <a:p>
              <a:endParaRPr lang="en-RO"/>
            </a:p>
          </p:txBody>
        </p:sp>
        <p:sp>
          <p:nvSpPr>
            <p:cNvPr id="383" name="Freeform 382">
              <a:extLst>
                <a:ext uri="{FF2B5EF4-FFF2-40B4-BE49-F238E27FC236}">
                  <a16:creationId xmlns:a16="http://schemas.microsoft.com/office/drawing/2014/main" id="{5DFB39AB-42E8-8101-D0DC-C01659818606}"/>
                </a:ext>
              </a:extLst>
            </p:cNvPr>
            <p:cNvSpPr/>
            <p:nvPr/>
          </p:nvSpPr>
          <p:spPr>
            <a:xfrm>
              <a:off x="7843880" y="3082905"/>
              <a:ext cx="3704" cy="2346"/>
            </a:xfrm>
            <a:custGeom>
              <a:avLst/>
              <a:gdLst>
                <a:gd name="connsiteX0" fmla="*/ 1976 w 3704"/>
                <a:gd name="connsiteY0" fmla="*/ 2347 h 2346"/>
                <a:gd name="connsiteX1" fmla="*/ 3705 w 3704"/>
                <a:gd name="connsiteY1" fmla="*/ 1235 h 2346"/>
                <a:gd name="connsiteX2" fmla="*/ 1976 w 3704"/>
                <a:gd name="connsiteY2" fmla="*/ 0 h 2346"/>
                <a:gd name="connsiteX3" fmla="*/ 0 w 3704"/>
                <a:gd name="connsiteY3" fmla="*/ 1235 h 2346"/>
                <a:gd name="connsiteX4" fmla="*/ 1976 w 3704"/>
                <a:gd name="connsiteY4" fmla="*/ 2347 h 2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4" h="2346">
                  <a:moveTo>
                    <a:pt x="1976" y="2347"/>
                  </a:moveTo>
                  <a:cubicBezTo>
                    <a:pt x="2840" y="2347"/>
                    <a:pt x="3705" y="1976"/>
                    <a:pt x="3705" y="1235"/>
                  </a:cubicBezTo>
                  <a:cubicBezTo>
                    <a:pt x="3705" y="494"/>
                    <a:pt x="2840" y="0"/>
                    <a:pt x="1976" y="0"/>
                  </a:cubicBezTo>
                  <a:cubicBezTo>
                    <a:pt x="1111" y="0"/>
                    <a:pt x="0" y="617"/>
                    <a:pt x="0" y="1235"/>
                  </a:cubicBezTo>
                  <a:cubicBezTo>
                    <a:pt x="0" y="1852"/>
                    <a:pt x="1111" y="2347"/>
                    <a:pt x="1976" y="2347"/>
                  </a:cubicBezTo>
                </a:path>
              </a:pathLst>
            </a:custGeom>
            <a:noFill/>
            <a:ln w="617" cap="flat">
              <a:solidFill>
                <a:srgbClr val="123274"/>
              </a:solidFill>
              <a:prstDash val="solid"/>
              <a:miter/>
            </a:ln>
          </p:spPr>
          <p:txBody>
            <a:bodyPr rtlCol="0" anchor="ctr"/>
            <a:lstStyle/>
            <a:p>
              <a:endParaRPr lang="en-RO"/>
            </a:p>
          </p:txBody>
        </p:sp>
        <p:sp>
          <p:nvSpPr>
            <p:cNvPr id="384" name="Freeform 383">
              <a:extLst>
                <a:ext uri="{FF2B5EF4-FFF2-40B4-BE49-F238E27FC236}">
                  <a16:creationId xmlns:a16="http://schemas.microsoft.com/office/drawing/2014/main" id="{889EB876-D7ED-2767-18DD-EEE81DC64D4B}"/>
                </a:ext>
              </a:extLst>
            </p:cNvPr>
            <p:cNvSpPr/>
            <p:nvPr/>
          </p:nvSpPr>
          <p:spPr>
            <a:xfrm>
              <a:off x="7843385" y="3080805"/>
              <a:ext cx="3704" cy="2346"/>
            </a:xfrm>
            <a:custGeom>
              <a:avLst/>
              <a:gdLst>
                <a:gd name="connsiteX0" fmla="*/ 1976 w 3704"/>
                <a:gd name="connsiteY0" fmla="*/ 2347 h 2346"/>
                <a:gd name="connsiteX1" fmla="*/ 3705 w 3704"/>
                <a:gd name="connsiteY1" fmla="*/ 1111 h 2346"/>
                <a:gd name="connsiteX2" fmla="*/ 1976 w 3704"/>
                <a:gd name="connsiteY2" fmla="*/ 0 h 2346"/>
                <a:gd name="connsiteX3" fmla="*/ 0 w 3704"/>
                <a:gd name="connsiteY3" fmla="*/ 1111 h 2346"/>
                <a:gd name="connsiteX4" fmla="*/ 1976 w 3704"/>
                <a:gd name="connsiteY4" fmla="*/ 2347 h 2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4" h="2346">
                  <a:moveTo>
                    <a:pt x="1976" y="2347"/>
                  </a:moveTo>
                  <a:cubicBezTo>
                    <a:pt x="2841" y="2347"/>
                    <a:pt x="3705" y="1729"/>
                    <a:pt x="3705" y="1111"/>
                  </a:cubicBezTo>
                  <a:cubicBezTo>
                    <a:pt x="3705" y="494"/>
                    <a:pt x="2841" y="0"/>
                    <a:pt x="1976" y="0"/>
                  </a:cubicBezTo>
                  <a:cubicBezTo>
                    <a:pt x="1112" y="0"/>
                    <a:pt x="0" y="494"/>
                    <a:pt x="0" y="1111"/>
                  </a:cubicBezTo>
                  <a:cubicBezTo>
                    <a:pt x="0" y="1729"/>
                    <a:pt x="1112" y="2347"/>
                    <a:pt x="1976" y="2347"/>
                  </a:cubicBezTo>
                </a:path>
              </a:pathLst>
            </a:custGeom>
            <a:solidFill>
              <a:srgbClr val="FDD491"/>
            </a:solidFill>
            <a:ln w="0" cap="flat">
              <a:noFill/>
              <a:prstDash val="solid"/>
              <a:miter/>
            </a:ln>
          </p:spPr>
          <p:txBody>
            <a:bodyPr rtlCol="0" anchor="ctr"/>
            <a:lstStyle/>
            <a:p>
              <a:endParaRPr lang="en-RO"/>
            </a:p>
          </p:txBody>
        </p:sp>
        <p:sp>
          <p:nvSpPr>
            <p:cNvPr id="385" name="Freeform 384">
              <a:extLst>
                <a:ext uri="{FF2B5EF4-FFF2-40B4-BE49-F238E27FC236}">
                  <a16:creationId xmlns:a16="http://schemas.microsoft.com/office/drawing/2014/main" id="{A7121096-A173-122F-6024-2588B2B18EF5}"/>
                </a:ext>
              </a:extLst>
            </p:cNvPr>
            <p:cNvSpPr/>
            <p:nvPr/>
          </p:nvSpPr>
          <p:spPr>
            <a:xfrm>
              <a:off x="7843385" y="3080805"/>
              <a:ext cx="3704" cy="2346"/>
            </a:xfrm>
            <a:custGeom>
              <a:avLst/>
              <a:gdLst>
                <a:gd name="connsiteX0" fmla="*/ 1976 w 3704"/>
                <a:gd name="connsiteY0" fmla="*/ 2347 h 2346"/>
                <a:gd name="connsiteX1" fmla="*/ 3705 w 3704"/>
                <a:gd name="connsiteY1" fmla="*/ 1111 h 2346"/>
                <a:gd name="connsiteX2" fmla="*/ 1976 w 3704"/>
                <a:gd name="connsiteY2" fmla="*/ 0 h 2346"/>
                <a:gd name="connsiteX3" fmla="*/ 0 w 3704"/>
                <a:gd name="connsiteY3" fmla="*/ 1111 h 2346"/>
                <a:gd name="connsiteX4" fmla="*/ 1976 w 3704"/>
                <a:gd name="connsiteY4" fmla="*/ 2347 h 2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4" h="2346">
                  <a:moveTo>
                    <a:pt x="1976" y="2347"/>
                  </a:moveTo>
                  <a:cubicBezTo>
                    <a:pt x="2841" y="2347"/>
                    <a:pt x="3705" y="1729"/>
                    <a:pt x="3705" y="1111"/>
                  </a:cubicBezTo>
                  <a:cubicBezTo>
                    <a:pt x="3705" y="494"/>
                    <a:pt x="2841" y="0"/>
                    <a:pt x="1976" y="0"/>
                  </a:cubicBezTo>
                  <a:cubicBezTo>
                    <a:pt x="1112" y="0"/>
                    <a:pt x="0" y="494"/>
                    <a:pt x="0" y="1111"/>
                  </a:cubicBezTo>
                  <a:cubicBezTo>
                    <a:pt x="0" y="1729"/>
                    <a:pt x="1112" y="2347"/>
                    <a:pt x="1976" y="2347"/>
                  </a:cubicBezTo>
                </a:path>
              </a:pathLst>
            </a:custGeom>
            <a:noFill/>
            <a:ln w="617" cap="flat">
              <a:solidFill>
                <a:srgbClr val="123274"/>
              </a:solidFill>
              <a:prstDash val="solid"/>
              <a:miter/>
            </a:ln>
          </p:spPr>
          <p:txBody>
            <a:bodyPr rtlCol="0" anchor="ctr"/>
            <a:lstStyle/>
            <a:p>
              <a:endParaRPr lang="en-RO"/>
            </a:p>
          </p:txBody>
        </p:sp>
        <p:sp>
          <p:nvSpPr>
            <p:cNvPr id="386" name="Freeform 385">
              <a:extLst>
                <a:ext uri="{FF2B5EF4-FFF2-40B4-BE49-F238E27FC236}">
                  <a16:creationId xmlns:a16="http://schemas.microsoft.com/office/drawing/2014/main" id="{F4FCCA6C-209F-661E-90D2-4ABCA5436124}"/>
                </a:ext>
              </a:extLst>
            </p:cNvPr>
            <p:cNvSpPr/>
            <p:nvPr/>
          </p:nvSpPr>
          <p:spPr>
            <a:xfrm>
              <a:off x="7843015" y="3078458"/>
              <a:ext cx="3704" cy="2346"/>
            </a:xfrm>
            <a:custGeom>
              <a:avLst/>
              <a:gdLst>
                <a:gd name="connsiteX0" fmla="*/ 1976 w 3704"/>
                <a:gd name="connsiteY0" fmla="*/ 2347 h 2346"/>
                <a:gd name="connsiteX1" fmla="*/ 3705 w 3704"/>
                <a:gd name="connsiteY1" fmla="*/ 1235 h 2346"/>
                <a:gd name="connsiteX2" fmla="*/ 1976 w 3704"/>
                <a:gd name="connsiteY2" fmla="*/ 0 h 2346"/>
                <a:gd name="connsiteX3" fmla="*/ 0 w 3704"/>
                <a:gd name="connsiteY3" fmla="*/ 1235 h 2346"/>
                <a:gd name="connsiteX4" fmla="*/ 1976 w 3704"/>
                <a:gd name="connsiteY4" fmla="*/ 2347 h 2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4" h="2346">
                  <a:moveTo>
                    <a:pt x="1976" y="2347"/>
                  </a:moveTo>
                  <a:cubicBezTo>
                    <a:pt x="2840" y="2347"/>
                    <a:pt x="3705" y="1976"/>
                    <a:pt x="3705" y="1235"/>
                  </a:cubicBezTo>
                  <a:cubicBezTo>
                    <a:pt x="3705" y="494"/>
                    <a:pt x="2840" y="0"/>
                    <a:pt x="1976" y="0"/>
                  </a:cubicBezTo>
                  <a:cubicBezTo>
                    <a:pt x="1111" y="0"/>
                    <a:pt x="0" y="618"/>
                    <a:pt x="0" y="1235"/>
                  </a:cubicBezTo>
                  <a:cubicBezTo>
                    <a:pt x="0" y="1853"/>
                    <a:pt x="1111" y="2347"/>
                    <a:pt x="1976" y="2347"/>
                  </a:cubicBezTo>
                </a:path>
              </a:pathLst>
            </a:custGeom>
            <a:solidFill>
              <a:srgbClr val="FDD491"/>
            </a:solidFill>
            <a:ln w="0" cap="flat">
              <a:noFill/>
              <a:prstDash val="solid"/>
              <a:miter/>
            </a:ln>
          </p:spPr>
          <p:txBody>
            <a:bodyPr rtlCol="0" anchor="ctr"/>
            <a:lstStyle/>
            <a:p>
              <a:endParaRPr lang="en-RO"/>
            </a:p>
          </p:txBody>
        </p:sp>
        <p:sp>
          <p:nvSpPr>
            <p:cNvPr id="387" name="Freeform 386">
              <a:extLst>
                <a:ext uri="{FF2B5EF4-FFF2-40B4-BE49-F238E27FC236}">
                  <a16:creationId xmlns:a16="http://schemas.microsoft.com/office/drawing/2014/main" id="{64C65FDF-5F47-CDD0-09D6-7DA9376C85DB}"/>
                </a:ext>
              </a:extLst>
            </p:cNvPr>
            <p:cNvSpPr/>
            <p:nvPr/>
          </p:nvSpPr>
          <p:spPr>
            <a:xfrm>
              <a:off x="7843015" y="3078458"/>
              <a:ext cx="3704" cy="2346"/>
            </a:xfrm>
            <a:custGeom>
              <a:avLst/>
              <a:gdLst>
                <a:gd name="connsiteX0" fmla="*/ 1976 w 3704"/>
                <a:gd name="connsiteY0" fmla="*/ 2347 h 2346"/>
                <a:gd name="connsiteX1" fmla="*/ 3705 w 3704"/>
                <a:gd name="connsiteY1" fmla="*/ 1235 h 2346"/>
                <a:gd name="connsiteX2" fmla="*/ 1976 w 3704"/>
                <a:gd name="connsiteY2" fmla="*/ 0 h 2346"/>
                <a:gd name="connsiteX3" fmla="*/ 0 w 3704"/>
                <a:gd name="connsiteY3" fmla="*/ 1235 h 2346"/>
                <a:gd name="connsiteX4" fmla="*/ 1976 w 3704"/>
                <a:gd name="connsiteY4" fmla="*/ 2347 h 2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4" h="2346">
                  <a:moveTo>
                    <a:pt x="1976" y="2347"/>
                  </a:moveTo>
                  <a:cubicBezTo>
                    <a:pt x="2840" y="2347"/>
                    <a:pt x="3705" y="1976"/>
                    <a:pt x="3705" y="1235"/>
                  </a:cubicBezTo>
                  <a:cubicBezTo>
                    <a:pt x="3705" y="494"/>
                    <a:pt x="2840" y="0"/>
                    <a:pt x="1976" y="0"/>
                  </a:cubicBezTo>
                  <a:cubicBezTo>
                    <a:pt x="1111" y="0"/>
                    <a:pt x="0" y="618"/>
                    <a:pt x="0" y="1235"/>
                  </a:cubicBezTo>
                  <a:cubicBezTo>
                    <a:pt x="0" y="1853"/>
                    <a:pt x="1111" y="2347"/>
                    <a:pt x="1976" y="2347"/>
                  </a:cubicBezTo>
                </a:path>
              </a:pathLst>
            </a:custGeom>
            <a:noFill/>
            <a:ln w="617" cap="flat">
              <a:solidFill>
                <a:srgbClr val="123274"/>
              </a:solidFill>
              <a:prstDash val="solid"/>
              <a:miter/>
            </a:ln>
          </p:spPr>
          <p:txBody>
            <a:bodyPr rtlCol="0" anchor="ctr"/>
            <a:lstStyle/>
            <a:p>
              <a:endParaRPr lang="en-RO"/>
            </a:p>
          </p:txBody>
        </p:sp>
        <p:sp>
          <p:nvSpPr>
            <p:cNvPr id="388" name="Freeform 387">
              <a:extLst>
                <a:ext uri="{FF2B5EF4-FFF2-40B4-BE49-F238E27FC236}">
                  <a16:creationId xmlns:a16="http://schemas.microsoft.com/office/drawing/2014/main" id="{F059D314-3854-A4F1-1439-3E8A802E764B}"/>
                </a:ext>
              </a:extLst>
            </p:cNvPr>
            <p:cNvSpPr/>
            <p:nvPr/>
          </p:nvSpPr>
          <p:spPr>
            <a:xfrm>
              <a:off x="7842521" y="3076112"/>
              <a:ext cx="3705" cy="2223"/>
            </a:xfrm>
            <a:custGeom>
              <a:avLst/>
              <a:gdLst>
                <a:gd name="connsiteX0" fmla="*/ 1976 w 3705"/>
                <a:gd name="connsiteY0" fmla="*/ 2223 h 2223"/>
                <a:gd name="connsiteX1" fmla="*/ 3706 w 3705"/>
                <a:gd name="connsiteY1" fmla="*/ 1112 h 2223"/>
                <a:gd name="connsiteX2" fmla="*/ 1976 w 3705"/>
                <a:gd name="connsiteY2" fmla="*/ 0 h 2223"/>
                <a:gd name="connsiteX3" fmla="*/ 0 w 3705"/>
                <a:gd name="connsiteY3" fmla="*/ 1112 h 2223"/>
                <a:gd name="connsiteX4" fmla="*/ 1976 w 3705"/>
                <a:gd name="connsiteY4" fmla="*/ 2223 h 2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5" h="2223">
                  <a:moveTo>
                    <a:pt x="1976" y="2223"/>
                  </a:moveTo>
                  <a:cubicBezTo>
                    <a:pt x="2841" y="2223"/>
                    <a:pt x="3706" y="1853"/>
                    <a:pt x="3706" y="1112"/>
                  </a:cubicBezTo>
                  <a:cubicBezTo>
                    <a:pt x="3706" y="371"/>
                    <a:pt x="2841" y="0"/>
                    <a:pt x="1976" y="0"/>
                  </a:cubicBezTo>
                  <a:cubicBezTo>
                    <a:pt x="1112" y="0"/>
                    <a:pt x="0" y="494"/>
                    <a:pt x="0" y="1112"/>
                  </a:cubicBezTo>
                  <a:cubicBezTo>
                    <a:pt x="0" y="1729"/>
                    <a:pt x="1112" y="2223"/>
                    <a:pt x="1976" y="2223"/>
                  </a:cubicBezTo>
                </a:path>
              </a:pathLst>
            </a:custGeom>
            <a:solidFill>
              <a:srgbClr val="FDD491"/>
            </a:solidFill>
            <a:ln w="0" cap="flat">
              <a:noFill/>
              <a:prstDash val="solid"/>
              <a:miter/>
            </a:ln>
          </p:spPr>
          <p:txBody>
            <a:bodyPr rtlCol="0" anchor="ctr"/>
            <a:lstStyle/>
            <a:p>
              <a:endParaRPr lang="en-RO"/>
            </a:p>
          </p:txBody>
        </p:sp>
        <p:sp>
          <p:nvSpPr>
            <p:cNvPr id="389" name="Freeform 388">
              <a:extLst>
                <a:ext uri="{FF2B5EF4-FFF2-40B4-BE49-F238E27FC236}">
                  <a16:creationId xmlns:a16="http://schemas.microsoft.com/office/drawing/2014/main" id="{A5CE513D-CCF2-2CFC-B55A-C0238B765808}"/>
                </a:ext>
              </a:extLst>
            </p:cNvPr>
            <p:cNvSpPr/>
            <p:nvPr/>
          </p:nvSpPr>
          <p:spPr>
            <a:xfrm>
              <a:off x="7842521" y="3076112"/>
              <a:ext cx="3705" cy="2223"/>
            </a:xfrm>
            <a:custGeom>
              <a:avLst/>
              <a:gdLst>
                <a:gd name="connsiteX0" fmla="*/ 1976 w 3705"/>
                <a:gd name="connsiteY0" fmla="*/ 2223 h 2223"/>
                <a:gd name="connsiteX1" fmla="*/ 3706 w 3705"/>
                <a:gd name="connsiteY1" fmla="*/ 1112 h 2223"/>
                <a:gd name="connsiteX2" fmla="*/ 1976 w 3705"/>
                <a:gd name="connsiteY2" fmla="*/ 0 h 2223"/>
                <a:gd name="connsiteX3" fmla="*/ 0 w 3705"/>
                <a:gd name="connsiteY3" fmla="*/ 1112 h 2223"/>
                <a:gd name="connsiteX4" fmla="*/ 1976 w 3705"/>
                <a:gd name="connsiteY4" fmla="*/ 2223 h 2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5" h="2223">
                  <a:moveTo>
                    <a:pt x="1976" y="2223"/>
                  </a:moveTo>
                  <a:cubicBezTo>
                    <a:pt x="2841" y="2223"/>
                    <a:pt x="3706" y="1853"/>
                    <a:pt x="3706" y="1112"/>
                  </a:cubicBezTo>
                  <a:cubicBezTo>
                    <a:pt x="3706" y="371"/>
                    <a:pt x="2841" y="0"/>
                    <a:pt x="1976" y="0"/>
                  </a:cubicBezTo>
                  <a:cubicBezTo>
                    <a:pt x="1112" y="0"/>
                    <a:pt x="0" y="494"/>
                    <a:pt x="0" y="1112"/>
                  </a:cubicBezTo>
                  <a:cubicBezTo>
                    <a:pt x="0" y="1729"/>
                    <a:pt x="1112" y="2223"/>
                    <a:pt x="1976" y="2223"/>
                  </a:cubicBezTo>
                </a:path>
              </a:pathLst>
            </a:custGeom>
            <a:noFill/>
            <a:ln w="617" cap="flat">
              <a:solidFill>
                <a:srgbClr val="123274"/>
              </a:solidFill>
              <a:prstDash val="solid"/>
              <a:miter/>
            </a:ln>
          </p:spPr>
          <p:txBody>
            <a:bodyPr rtlCol="0" anchor="ctr"/>
            <a:lstStyle/>
            <a:p>
              <a:endParaRPr lang="en-RO"/>
            </a:p>
          </p:txBody>
        </p:sp>
        <p:sp>
          <p:nvSpPr>
            <p:cNvPr id="390" name="Freeform 389">
              <a:extLst>
                <a:ext uri="{FF2B5EF4-FFF2-40B4-BE49-F238E27FC236}">
                  <a16:creationId xmlns:a16="http://schemas.microsoft.com/office/drawing/2014/main" id="{1DE440BB-9D28-B05E-5D2A-0079DF0DB993}"/>
                </a:ext>
              </a:extLst>
            </p:cNvPr>
            <p:cNvSpPr/>
            <p:nvPr/>
          </p:nvSpPr>
          <p:spPr>
            <a:xfrm>
              <a:off x="7842151" y="3073889"/>
              <a:ext cx="3704" cy="2346"/>
            </a:xfrm>
            <a:custGeom>
              <a:avLst/>
              <a:gdLst>
                <a:gd name="connsiteX0" fmla="*/ 1976 w 3704"/>
                <a:gd name="connsiteY0" fmla="*/ 2347 h 2346"/>
                <a:gd name="connsiteX1" fmla="*/ 3705 w 3704"/>
                <a:gd name="connsiteY1" fmla="*/ 1111 h 2346"/>
                <a:gd name="connsiteX2" fmla="*/ 1976 w 3704"/>
                <a:gd name="connsiteY2" fmla="*/ 0 h 2346"/>
                <a:gd name="connsiteX3" fmla="*/ 0 w 3704"/>
                <a:gd name="connsiteY3" fmla="*/ 1111 h 2346"/>
                <a:gd name="connsiteX4" fmla="*/ 1976 w 3704"/>
                <a:gd name="connsiteY4" fmla="*/ 2347 h 2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4" h="2346">
                  <a:moveTo>
                    <a:pt x="1976" y="2347"/>
                  </a:moveTo>
                  <a:cubicBezTo>
                    <a:pt x="2840" y="2347"/>
                    <a:pt x="3705" y="1729"/>
                    <a:pt x="3705" y="1111"/>
                  </a:cubicBezTo>
                  <a:cubicBezTo>
                    <a:pt x="3705" y="494"/>
                    <a:pt x="2840" y="0"/>
                    <a:pt x="1976" y="0"/>
                  </a:cubicBezTo>
                  <a:cubicBezTo>
                    <a:pt x="1111" y="0"/>
                    <a:pt x="0" y="494"/>
                    <a:pt x="0" y="1111"/>
                  </a:cubicBezTo>
                  <a:cubicBezTo>
                    <a:pt x="0" y="1729"/>
                    <a:pt x="1111" y="2347"/>
                    <a:pt x="1976" y="2347"/>
                  </a:cubicBezTo>
                </a:path>
              </a:pathLst>
            </a:custGeom>
            <a:solidFill>
              <a:srgbClr val="FDD491"/>
            </a:solidFill>
            <a:ln w="0" cap="flat">
              <a:noFill/>
              <a:prstDash val="solid"/>
              <a:miter/>
            </a:ln>
          </p:spPr>
          <p:txBody>
            <a:bodyPr rtlCol="0" anchor="ctr"/>
            <a:lstStyle/>
            <a:p>
              <a:endParaRPr lang="en-RO"/>
            </a:p>
          </p:txBody>
        </p:sp>
        <p:sp>
          <p:nvSpPr>
            <p:cNvPr id="391" name="Freeform 390">
              <a:extLst>
                <a:ext uri="{FF2B5EF4-FFF2-40B4-BE49-F238E27FC236}">
                  <a16:creationId xmlns:a16="http://schemas.microsoft.com/office/drawing/2014/main" id="{27FC4859-9411-FFFD-287B-F8F9304CDC78}"/>
                </a:ext>
              </a:extLst>
            </p:cNvPr>
            <p:cNvSpPr/>
            <p:nvPr/>
          </p:nvSpPr>
          <p:spPr>
            <a:xfrm>
              <a:off x="7842151" y="3073889"/>
              <a:ext cx="3704" cy="2346"/>
            </a:xfrm>
            <a:custGeom>
              <a:avLst/>
              <a:gdLst>
                <a:gd name="connsiteX0" fmla="*/ 1976 w 3704"/>
                <a:gd name="connsiteY0" fmla="*/ 2347 h 2346"/>
                <a:gd name="connsiteX1" fmla="*/ 3705 w 3704"/>
                <a:gd name="connsiteY1" fmla="*/ 1111 h 2346"/>
                <a:gd name="connsiteX2" fmla="*/ 1976 w 3704"/>
                <a:gd name="connsiteY2" fmla="*/ 0 h 2346"/>
                <a:gd name="connsiteX3" fmla="*/ 0 w 3704"/>
                <a:gd name="connsiteY3" fmla="*/ 1111 h 2346"/>
                <a:gd name="connsiteX4" fmla="*/ 1976 w 3704"/>
                <a:gd name="connsiteY4" fmla="*/ 2347 h 2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4" h="2346">
                  <a:moveTo>
                    <a:pt x="1976" y="2347"/>
                  </a:moveTo>
                  <a:cubicBezTo>
                    <a:pt x="2840" y="2347"/>
                    <a:pt x="3705" y="1729"/>
                    <a:pt x="3705" y="1111"/>
                  </a:cubicBezTo>
                  <a:cubicBezTo>
                    <a:pt x="3705" y="494"/>
                    <a:pt x="2840" y="0"/>
                    <a:pt x="1976" y="0"/>
                  </a:cubicBezTo>
                  <a:cubicBezTo>
                    <a:pt x="1111" y="0"/>
                    <a:pt x="0" y="494"/>
                    <a:pt x="0" y="1111"/>
                  </a:cubicBezTo>
                  <a:cubicBezTo>
                    <a:pt x="0" y="1729"/>
                    <a:pt x="1111" y="2347"/>
                    <a:pt x="1976" y="2347"/>
                  </a:cubicBezTo>
                </a:path>
              </a:pathLst>
            </a:custGeom>
            <a:noFill/>
            <a:ln w="617" cap="flat">
              <a:solidFill>
                <a:srgbClr val="123274"/>
              </a:solidFill>
              <a:prstDash val="solid"/>
              <a:miter/>
            </a:ln>
          </p:spPr>
          <p:txBody>
            <a:bodyPr rtlCol="0" anchor="ctr"/>
            <a:lstStyle/>
            <a:p>
              <a:endParaRPr lang="en-RO"/>
            </a:p>
          </p:txBody>
        </p:sp>
        <p:sp>
          <p:nvSpPr>
            <p:cNvPr id="392" name="Freeform 391">
              <a:extLst>
                <a:ext uri="{FF2B5EF4-FFF2-40B4-BE49-F238E27FC236}">
                  <a16:creationId xmlns:a16="http://schemas.microsoft.com/office/drawing/2014/main" id="{D801A2EE-07C8-898A-9433-DF297F1B6ABD}"/>
                </a:ext>
              </a:extLst>
            </p:cNvPr>
            <p:cNvSpPr/>
            <p:nvPr/>
          </p:nvSpPr>
          <p:spPr>
            <a:xfrm>
              <a:off x="7841656" y="3071542"/>
              <a:ext cx="3705" cy="2346"/>
            </a:xfrm>
            <a:custGeom>
              <a:avLst/>
              <a:gdLst>
                <a:gd name="connsiteX0" fmla="*/ 1976 w 3705"/>
                <a:gd name="connsiteY0" fmla="*/ 2347 h 2346"/>
                <a:gd name="connsiteX1" fmla="*/ 3706 w 3705"/>
                <a:gd name="connsiteY1" fmla="*/ 1235 h 2346"/>
                <a:gd name="connsiteX2" fmla="*/ 1976 w 3705"/>
                <a:gd name="connsiteY2" fmla="*/ 0 h 2346"/>
                <a:gd name="connsiteX3" fmla="*/ 0 w 3705"/>
                <a:gd name="connsiteY3" fmla="*/ 1235 h 2346"/>
                <a:gd name="connsiteX4" fmla="*/ 1976 w 3705"/>
                <a:gd name="connsiteY4" fmla="*/ 2347 h 2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5" h="2346">
                  <a:moveTo>
                    <a:pt x="1976" y="2347"/>
                  </a:moveTo>
                  <a:cubicBezTo>
                    <a:pt x="2841" y="2347"/>
                    <a:pt x="3706" y="1976"/>
                    <a:pt x="3706" y="1235"/>
                  </a:cubicBezTo>
                  <a:cubicBezTo>
                    <a:pt x="3706" y="494"/>
                    <a:pt x="2841" y="0"/>
                    <a:pt x="1976" y="0"/>
                  </a:cubicBezTo>
                  <a:cubicBezTo>
                    <a:pt x="1112" y="0"/>
                    <a:pt x="0" y="618"/>
                    <a:pt x="0" y="1235"/>
                  </a:cubicBezTo>
                  <a:cubicBezTo>
                    <a:pt x="0" y="1853"/>
                    <a:pt x="1112" y="2347"/>
                    <a:pt x="1976" y="2347"/>
                  </a:cubicBezTo>
                </a:path>
              </a:pathLst>
            </a:custGeom>
            <a:solidFill>
              <a:srgbClr val="FDD491"/>
            </a:solidFill>
            <a:ln w="0" cap="flat">
              <a:noFill/>
              <a:prstDash val="solid"/>
              <a:miter/>
            </a:ln>
          </p:spPr>
          <p:txBody>
            <a:bodyPr rtlCol="0" anchor="ctr"/>
            <a:lstStyle/>
            <a:p>
              <a:endParaRPr lang="en-RO"/>
            </a:p>
          </p:txBody>
        </p:sp>
        <p:sp>
          <p:nvSpPr>
            <p:cNvPr id="393" name="Freeform 392">
              <a:extLst>
                <a:ext uri="{FF2B5EF4-FFF2-40B4-BE49-F238E27FC236}">
                  <a16:creationId xmlns:a16="http://schemas.microsoft.com/office/drawing/2014/main" id="{17901A0C-07A8-83BE-ABA0-5AC790B79D9A}"/>
                </a:ext>
              </a:extLst>
            </p:cNvPr>
            <p:cNvSpPr/>
            <p:nvPr/>
          </p:nvSpPr>
          <p:spPr>
            <a:xfrm>
              <a:off x="7841656" y="3071542"/>
              <a:ext cx="3705" cy="2346"/>
            </a:xfrm>
            <a:custGeom>
              <a:avLst/>
              <a:gdLst>
                <a:gd name="connsiteX0" fmla="*/ 1976 w 3705"/>
                <a:gd name="connsiteY0" fmla="*/ 2347 h 2346"/>
                <a:gd name="connsiteX1" fmla="*/ 3706 w 3705"/>
                <a:gd name="connsiteY1" fmla="*/ 1235 h 2346"/>
                <a:gd name="connsiteX2" fmla="*/ 1976 w 3705"/>
                <a:gd name="connsiteY2" fmla="*/ 0 h 2346"/>
                <a:gd name="connsiteX3" fmla="*/ 0 w 3705"/>
                <a:gd name="connsiteY3" fmla="*/ 1235 h 2346"/>
                <a:gd name="connsiteX4" fmla="*/ 1976 w 3705"/>
                <a:gd name="connsiteY4" fmla="*/ 2347 h 2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5" h="2346">
                  <a:moveTo>
                    <a:pt x="1976" y="2347"/>
                  </a:moveTo>
                  <a:cubicBezTo>
                    <a:pt x="2841" y="2347"/>
                    <a:pt x="3706" y="1976"/>
                    <a:pt x="3706" y="1235"/>
                  </a:cubicBezTo>
                  <a:cubicBezTo>
                    <a:pt x="3706" y="494"/>
                    <a:pt x="2841" y="0"/>
                    <a:pt x="1976" y="0"/>
                  </a:cubicBezTo>
                  <a:cubicBezTo>
                    <a:pt x="1112" y="0"/>
                    <a:pt x="0" y="618"/>
                    <a:pt x="0" y="1235"/>
                  </a:cubicBezTo>
                  <a:cubicBezTo>
                    <a:pt x="0" y="1853"/>
                    <a:pt x="1112" y="2347"/>
                    <a:pt x="1976" y="2347"/>
                  </a:cubicBezTo>
                </a:path>
              </a:pathLst>
            </a:custGeom>
            <a:noFill/>
            <a:ln w="617" cap="flat">
              <a:solidFill>
                <a:srgbClr val="123274"/>
              </a:solidFill>
              <a:prstDash val="solid"/>
              <a:miter/>
            </a:ln>
          </p:spPr>
          <p:txBody>
            <a:bodyPr rtlCol="0" anchor="ctr"/>
            <a:lstStyle/>
            <a:p>
              <a:endParaRPr lang="en-RO"/>
            </a:p>
          </p:txBody>
        </p:sp>
        <p:sp>
          <p:nvSpPr>
            <p:cNvPr id="394" name="Freeform 393">
              <a:extLst>
                <a:ext uri="{FF2B5EF4-FFF2-40B4-BE49-F238E27FC236}">
                  <a16:creationId xmlns:a16="http://schemas.microsoft.com/office/drawing/2014/main" id="{FC97393C-15E2-E828-C42A-D28FEA6EDFA5}"/>
                </a:ext>
              </a:extLst>
            </p:cNvPr>
            <p:cNvSpPr/>
            <p:nvPr/>
          </p:nvSpPr>
          <p:spPr>
            <a:xfrm>
              <a:off x="7841286" y="3069443"/>
              <a:ext cx="3704" cy="2346"/>
            </a:xfrm>
            <a:custGeom>
              <a:avLst/>
              <a:gdLst>
                <a:gd name="connsiteX0" fmla="*/ 1976 w 3704"/>
                <a:gd name="connsiteY0" fmla="*/ 2347 h 2346"/>
                <a:gd name="connsiteX1" fmla="*/ 3705 w 3704"/>
                <a:gd name="connsiteY1" fmla="*/ 1111 h 2346"/>
                <a:gd name="connsiteX2" fmla="*/ 1976 w 3704"/>
                <a:gd name="connsiteY2" fmla="*/ 0 h 2346"/>
                <a:gd name="connsiteX3" fmla="*/ 0 w 3704"/>
                <a:gd name="connsiteY3" fmla="*/ 1111 h 2346"/>
                <a:gd name="connsiteX4" fmla="*/ 1976 w 3704"/>
                <a:gd name="connsiteY4" fmla="*/ 2347 h 2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4" h="2346">
                  <a:moveTo>
                    <a:pt x="1976" y="2347"/>
                  </a:moveTo>
                  <a:cubicBezTo>
                    <a:pt x="2840" y="2347"/>
                    <a:pt x="3705" y="1729"/>
                    <a:pt x="3705" y="1111"/>
                  </a:cubicBezTo>
                  <a:cubicBezTo>
                    <a:pt x="3705" y="494"/>
                    <a:pt x="2840" y="0"/>
                    <a:pt x="1976" y="0"/>
                  </a:cubicBezTo>
                  <a:cubicBezTo>
                    <a:pt x="865" y="0"/>
                    <a:pt x="0" y="494"/>
                    <a:pt x="0" y="1111"/>
                  </a:cubicBezTo>
                  <a:cubicBezTo>
                    <a:pt x="0" y="1729"/>
                    <a:pt x="865" y="2347"/>
                    <a:pt x="1976" y="2347"/>
                  </a:cubicBezTo>
                </a:path>
              </a:pathLst>
            </a:custGeom>
            <a:solidFill>
              <a:srgbClr val="FDD491"/>
            </a:solidFill>
            <a:ln w="0" cap="flat">
              <a:noFill/>
              <a:prstDash val="solid"/>
              <a:miter/>
            </a:ln>
          </p:spPr>
          <p:txBody>
            <a:bodyPr rtlCol="0" anchor="ctr"/>
            <a:lstStyle/>
            <a:p>
              <a:endParaRPr lang="en-RO"/>
            </a:p>
          </p:txBody>
        </p:sp>
        <p:sp>
          <p:nvSpPr>
            <p:cNvPr id="395" name="Freeform 394">
              <a:extLst>
                <a:ext uri="{FF2B5EF4-FFF2-40B4-BE49-F238E27FC236}">
                  <a16:creationId xmlns:a16="http://schemas.microsoft.com/office/drawing/2014/main" id="{B7575EAD-0264-96E4-14E2-0AD142A3C548}"/>
                </a:ext>
              </a:extLst>
            </p:cNvPr>
            <p:cNvSpPr/>
            <p:nvPr/>
          </p:nvSpPr>
          <p:spPr>
            <a:xfrm>
              <a:off x="7841286" y="3069443"/>
              <a:ext cx="3704" cy="2346"/>
            </a:xfrm>
            <a:custGeom>
              <a:avLst/>
              <a:gdLst>
                <a:gd name="connsiteX0" fmla="*/ 1976 w 3704"/>
                <a:gd name="connsiteY0" fmla="*/ 2347 h 2346"/>
                <a:gd name="connsiteX1" fmla="*/ 3705 w 3704"/>
                <a:gd name="connsiteY1" fmla="*/ 1111 h 2346"/>
                <a:gd name="connsiteX2" fmla="*/ 1976 w 3704"/>
                <a:gd name="connsiteY2" fmla="*/ 0 h 2346"/>
                <a:gd name="connsiteX3" fmla="*/ 0 w 3704"/>
                <a:gd name="connsiteY3" fmla="*/ 1111 h 2346"/>
                <a:gd name="connsiteX4" fmla="*/ 1976 w 3704"/>
                <a:gd name="connsiteY4" fmla="*/ 2347 h 2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4" h="2346">
                  <a:moveTo>
                    <a:pt x="1976" y="2347"/>
                  </a:moveTo>
                  <a:cubicBezTo>
                    <a:pt x="2840" y="2347"/>
                    <a:pt x="3705" y="1729"/>
                    <a:pt x="3705" y="1111"/>
                  </a:cubicBezTo>
                  <a:cubicBezTo>
                    <a:pt x="3705" y="494"/>
                    <a:pt x="2840" y="0"/>
                    <a:pt x="1976" y="0"/>
                  </a:cubicBezTo>
                  <a:cubicBezTo>
                    <a:pt x="865" y="0"/>
                    <a:pt x="0" y="494"/>
                    <a:pt x="0" y="1111"/>
                  </a:cubicBezTo>
                  <a:cubicBezTo>
                    <a:pt x="0" y="1729"/>
                    <a:pt x="865" y="2347"/>
                    <a:pt x="1976" y="2347"/>
                  </a:cubicBezTo>
                </a:path>
              </a:pathLst>
            </a:custGeom>
            <a:noFill/>
            <a:ln w="617" cap="flat">
              <a:solidFill>
                <a:srgbClr val="123274"/>
              </a:solidFill>
              <a:prstDash val="solid"/>
              <a:miter/>
            </a:ln>
          </p:spPr>
          <p:txBody>
            <a:bodyPr rtlCol="0" anchor="ctr"/>
            <a:lstStyle/>
            <a:p>
              <a:endParaRPr lang="en-RO"/>
            </a:p>
          </p:txBody>
        </p:sp>
        <p:sp>
          <p:nvSpPr>
            <p:cNvPr id="396" name="Freeform 395">
              <a:extLst>
                <a:ext uri="{FF2B5EF4-FFF2-40B4-BE49-F238E27FC236}">
                  <a16:creationId xmlns:a16="http://schemas.microsoft.com/office/drawing/2014/main" id="{2D3F8609-8CA8-815E-5488-CAA7816160AA}"/>
                </a:ext>
              </a:extLst>
            </p:cNvPr>
            <p:cNvSpPr/>
            <p:nvPr/>
          </p:nvSpPr>
          <p:spPr>
            <a:xfrm>
              <a:off x="7770765" y="3066849"/>
              <a:ext cx="73855" cy="21860"/>
            </a:xfrm>
            <a:custGeom>
              <a:avLst/>
              <a:gdLst>
                <a:gd name="connsiteX0" fmla="*/ 37051 w 73855"/>
                <a:gd name="connsiteY0" fmla="*/ 21860 h 21860"/>
                <a:gd name="connsiteX1" fmla="*/ 38533 w 73855"/>
                <a:gd name="connsiteY1" fmla="*/ 21860 h 21860"/>
                <a:gd name="connsiteX2" fmla="*/ 51624 w 73855"/>
                <a:gd name="connsiteY2" fmla="*/ 18032 h 21860"/>
                <a:gd name="connsiteX3" fmla="*/ 64222 w 73855"/>
                <a:gd name="connsiteY3" fmla="*/ 19514 h 21860"/>
                <a:gd name="connsiteX4" fmla="*/ 73856 w 73855"/>
                <a:gd name="connsiteY4" fmla="*/ 18649 h 21860"/>
                <a:gd name="connsiteX5" fmla="*/ 70397 w 73855"/>
                <a:gd name="connsiteY5" fmla="*/ 0 h 21860"/>
                <a:gd name="connsiteX6" fmla="*/ 66692 w 73855"/>
                <a:gd name="connsiteY6" fmla="*/ 1112 h 21860"/>
                <a:gd name="connsiteX7" fmla="*/ 43967 w 73855"/>
                <a:gd name="connsiteY7" fmla="*/ 1112 h 21860"/>
                <a:gd name="connsiteX8" fmla="*/ 38410 w 73855"/>
                <a:gd name="connsiteY8" fmla="*/ 5434 h 21860"/>
                <a:gd name="connsiteX9" fmla="*/ 35693 w 73855"/>
                <a:gd name="connsiteY9" fmla="*/ 5434 h 21860"/>
                <a:gd name="connsiteX10" fmla="*/ 29888 w 73855"/>
                <a:gd name="connsiteY10" fmla="*/ 1112 h 21860"/>
                <a:gd name="connsiteX11" fmla="*/ 7163 w 73855"/>
                <a:gd name="connsiteY11" fmla="*/ 1112 h 21860"/>
                <a:gd name="connsiteX12" fmla="*/ 3705 w 73855"/>
                <a:gd name="connsiteY12" fmla="*/ 0 h 21860"/>
                <a:gd name="connsiteX13" fmla="*/ 0 w 73855"/>
                <a:gd name="connsiteY13" fmla="*/ 18649 h 21860"/>
                <a:gd name="connsiteX14" fmla="*/ 9634 w 73855"/>
                <a:gd name="connsiteY14" fmla="*/ 19514 h 21860"/>
                <a:gd name="connsiteX15" fmla="*/ 22230 w 73855"/>
                <a:gd name="connsiteY15" fmla="*/ 18032 h 21860"/>
                <a:gd name="connsiteX16" fmla="*/ 35569 w 73855"/>
                <a:gd name="connsiteY16" fmla="*/ 21860 h 21860"/>
                <a:gd name="connsiteX17" fmla="*/ 36805 w 73855"/>
                <a:gd name="connsiteY17" fmla="*/ 21860 h 2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855" h="21860">
                  <a:moveTo>
                    <a:pt x="37051" y="21860"/>
                  </a:moveTo>
                  <a:lnTo>
                    <a:pt x="38533" y="21860"/>
                  </a:lnTo>
                  <a:cubicBezTo>
                    <a:pt x="43226" y="18402"/>
                    <a:pt x="48784" y="18032"/>
                    <a:pt x="51624" y="18032"/>
                  </a:cubicBezTo>
                  <a:cubicBezTo>
                    <a:pt x="54465" y="18032"/>
                    <a:pt x="61258" y="19267"/>
                    <a:pt x="64222" y="19514"/>
                  </a:cubicBezTo>
                  <a:cubicBezTo>
                    <a:pt x="67433" y="20008"/>
                    <a:pt x="72374" y="19267"/>
                    <a:pt x="73856" y="18649"/>
                  </a:cubicBezTo>
                  <a:lnTo>
                    <a:pt x="70397" y="0"/>
                  </a:lnTo>
                  <a:cubicBezTo>
                    <a:pt x="69533" y="494"/>
                    <a:pt x="68421" y="865"/>
                    <a:pt x="66692" y="1112"/>
                  </a:cubicBezTo>
                  <a:cubicBezTo>
                    <a:pt x="64963" y="1112"/>
                    <a:pt x="48908" y="-617"/>
                    <a:pt x="43967" y="1112"/>
                  </a:cubicBezTo>
                  <a:cubicBezTo>
                    <a:pt x="38780" y="3088"/>
                    <a:pt x="38410" y="5434"/>
                    <a:pt x="38410" y="5434"/>
                  </a:cubicBezTo>
                  <a:lnTo>
                    <a:pt x="35693" y="5434"/>
                  </a:lnTo>
                  <a:cubicBezTo>
                    <a:pt x="35693" y="5434"/>
                    <a:pt x="35075" y="3088"/>
                    <a:pt x="29888" y="1112"/>
                  </a:cubicBezTo>
                  <a:cubicBezTo>
                    <a:pt x="24948" y="-617"/>
                    <a:pt x="8893" y="1112"/>
                    <a:pt x="7163" y="1112"/>
                  </a:cubicBezTo>
                  <a:cubicBezTo>
                    <a:pt x="5434" y="865"/>
                    <a:pt x="4323" y="494"/>
                    <a:pt x="3705" y="0"/>
                  </a:cubicBezTo>
                  <a:lnTo>
                    <a:pt x="0" y="18649"/>
                  </a:lnTo>
                  <a:cubicBezTo>
                    <a:pt x="1482" y="19267"/>
                    <a:pt x="6422" y="19884"/>
                    <a:pt x="9634" y="19514"/>
                  </a:cubicBezTo>
                  <a:cubicBezTo>
                    <a:pt x="12845" y="19267"/>
                    <a:pt x="19514" y="18032"/>
                    <a:pt x="22230" y="18032"/>
                  </a:cubicBezTo>
                  <a:cubicBezTo>
                    <a:pt x="24948" y="18032"/>
                    <a:pt x="30629" y="18402"/>
                    <a:pt x="35569" y="21860"/>
                  </a:cubicBezTo>
                  <a:lnTo>
                    <a:pt x="36805" y="21860"/>
                  </a:lnTo>
                  <a:close/>
                </a:path>
              </a:pathLst>
            </a:custGeom>
            <a:solidFill>
              <a:srgbClr val="FFFFFF"/>
            </a:solidFill>
            <a:ln w="0" cap="flat">
              <a:noFill/>
              <a:prstDash val="solid"/>
              <a:miter/>
            </a:ln>
          </p:spPr>
          <p:txBody>
            <a:bodyPr rtlCol="0" anchor="ctr"/>
            <a:lstStyle/>
            <a:p>
              <a:endParaRPr lang="en-RO"/>
            </a:p>
          </p:txBody>
        </p:sp>
        <p:sp>
          <p:nvSpPr>
            <p:cNvPr id="397" name="Freeform 396">
              <a:extLst>
                <a:ext uri="{FF2B5EF4-FFF2-40B4-BE49-F238E27FC236}">
                  <a16:creationId xmlns:a16="http://schemas.microsoft.com/office/drawing/2014/main" id="{C801900E-FF38-0311-4009-F99B5918E1D8}"/>
                </a:ext>
              </a:extLst>
            </p:cNvPr>
            <p:cNvSpPr/>
            <p:nvPr/>
          </p:nvSpPr>
          <p:spPr>
            <a:xfrm>
              <a:off x="7770765" y="3066849"/>
              <a:ext cx="73855" cy="21860"/>
            </a:xfrm>
            <a:custGeom>
              <a:avLst/>
              <a:gdLst>
                <a:gd name="connsiteX0" fmla="*/ 37051 w 73855"/>
                <a:gd name="connsiteY0" fmla="*/ 21860 h 21860"/>
                <a:gd name="connsiteX1" fmla="*/ 38533 w 73855"/>
                <a:gd name="connsiteY1" fmla="*/ 21860 h 21860"/>
                <a:gd name="connsiteX2" fmla="*/ 51624 w 73855"/>
                <a:gd name="connsiteY2" fmla="*/ 18032 h 21860"/>
                <a:gd name="connsiteX3" fmla="*/ 64222 w 73855"/>
                <a:gd name="connsiteY3" fmla="*/ 19514 h 21860"/>
                <a:gd name="connsiteX4" fmla="*/ 73856 w 73855"/>
                <a:gd name="connsiteY4" fmla="*/ 18649 h 21860"/>
                <a:gd name="connsiteX5" fmla="*/ 70397 w 73855"/>
                <a:gd name="connsiteY5" fmla="*/ 0 h 21860"/>
                <a:gd name="connsiteX6" fmla="*/ 66692 w 73855"/>
                <a:gd name="connsiteY6" fmla="*/ 1112 h 21860"/>
                <a:gd name="connsiteX7" fmla="*/ 43967 w 73855"/>
                <a:gd name="connsiteY7" fmla="*/ 1112 h 21860"/>
                <a:gd name="connsiteX8" fmla="*/ 38410 w 73855"/>
                <a:gd name="connsiteY8" fmla="*/ 5434 h 21860"/>
                <a:gd name="connsiteX9" fmla="*/ 35693 w 73855"/>
                <a:gd name="connsiteY9" fmla="*/ 5434 h 21860"/>
                <a:gd name="connsiteX10" fmla="*/ 29888 w 73855"/>
                <a:gd name="connsiteY10" fmla="*/ 1112 h 21860"/>
                <a:gd name="connsiteX11" fmla="*/ 7163 w 73855"/>
                <a:gd name="connsiteY11" fmla="*/ 1112 h 21860"/>
                <a:gd name="connsiteX12" fmla="*/ 3705 w 73855"/>
                <a:gd name="connsiteY12" fmla="*/ 0 h 21860"/>
                <a:gd name="connsiteX13" fmla="*/ 0 w 73855"/>
                <a:gd name="connsiteY13" fmla="*/ 18649 h 21860"/>
                <a:gd name="connsiteX14" fmla="*/ 9634 w 73855"/>
                <a:gd name="connsiteY14" fmla="*/ 19514 h 21860"/>
                <a:gd name="connsiteX15" fmla="*/ 22230 w 73855"/>
                <a:gd name="connsiteY15" fmla="*/ 18032 h 21860"/>
                <a:gd name="connsiteX16" fmla="*/ 35569 w 73855"/>
                <a:gd name="connsiteY16" fmla="*/ 21860 h 21860"/>
                <a:gd name="connsiteX17" fmla="*/ 36805 w 73855"/>
                <a:gd name="connsiteY17" fmla="*/ 21860 h 2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855" h="21860">
                  <a:moveTo>
                    <a:pt x="37051" y="21860"/>
                  </a:moveTo>
                  <a:lnTo>
                    <a:pt x="38533" y="21860"/>
                  </a:lnTo>
                  <a:cubicBezTo>
                    <a:pt x="43226" y="18402"/>
                    <a:pt x="48784" y="18032"/>
                    <a:pt x="51624" y="18032"/>
                  </a:cubicBezTo>
                  <a:cubicBezTo>
                    <a:pt x="54465" y="18032"/>
                    <a:pt x="61258" y="19267"/>
                    <a:pt x="64222" y="19514"/>
                  </a:cubicBezTo>
                  <a:cubicBezTo>
                    <a:pt x="67433" y="20008"/>
                    <a:pt x="72374" y="19267"/>
                    <a:pt x="73856" y="18649"/>
                  </a:cubicBezTo>
                  <a:lnTo>
                    <a:pt x="70397" y="0"/>
                  </a:lnTo>
                  <a:cubicBezTo>
                    <a:pt x="69533" y="494"/>
                    <a:pt x="68421" y="865"/>
                    <a:pt x="66692" y="1112"/>
                  </a:cubicBezTo>
                  <a:cubicBezTo>
                    <a:pt x="64963" y="1112"/>
                    <a:pt x="48908" y="-617"/>
                    <a:pt x="43967" y="1112"/>
                  </a:cubicBezTo>
                  <a:cubicBezTo>
                    <a:pt x="38780" y="3088"/>
                    <a:pt x="38410" y="5434"/>
                    <a:pt x="38410" y="5434"/>
                  </a:cubicBezTo>
                  <a:lnTo>
                    <a:pt x="35693" y="5434"/>
                  </a:lnTo>
                  <a:cubicBezTo>
                    <a:pt x="35693" y="5434"/>
                    <a:pt x="35075" y="3088"/>
                    <a:pt x="29888" y="1112"/>
                  </a:cubicBezTo>
                  <a:cubicBezTo>
                    <a:pt x="24948" y="-617"/>
                    <a:pt x="8893" y="1112"/>
                    <a:pt x="7163" y="1112"/>
                  </a:cubicBezTo>
                  <a:cubicBezTo>
                    <a:pt x="5434" y="865"/>
                    <a:pt x="4323" y="494"/>
                    <a:pt x="3705" y="0"/>
                  </a:cubicBezTo>
                  <a:lnTo>
                    <a:pt x="0" y="18649"/>
                  </a:lnTo>
                  <a:cubicBezTo>
                    <a:pt x="1482" y="19267"/>
                    <a:pt x="6422" y="19884"/>
                    <a:pt x="9634" y="19514"/>
                  </a:cubicBezTo>
                  <a:cubicBezTo>
                    <a:pt x="12845" y="19267"/>
                    <a:pt x="19514" y="18032"/>
                    <a:pt x="22230" y="18032"/>
                  </a:cubicBezTo>
                  <a:cubicBezTo>
                    <a:pt x="24948" y="18032"/>
                    <a:pt x="30629" y="18402"/>
                    <a:pt x="35569" y="21860"/>
                  </a:cubicBezTo>
                  <a:lnTo>
                    <a:pt x="36805" y="21860"/>
                  </a:lnTo>
                </a:path>
              </a:pathLst>
            </a:custGeom>
            <a:noFill/>
            <a:ln w="617" cap="flat">
              <a:solidFill>
                <a:srgbClr val="123274"/>
              </a:solidFill>
              <a:prstDash val="solid"/>
              <a:miter/>
            </a:ln>
          </p:spPr>
          <p:txBody>
            <a:bodyPr rtlCol="0" anchor="ctr"/>
            <a:lstStyle/>
            <a:p>
              <a:endParaRPr lang="en-RO"/>
            </a:p>
          </p:txBody>
        </p:sp>
        <p:sp>
          <p:nvSpPr>
            <p:cNvPr id="398" name="Freeform 397">
              <a:extLst>
                <a:ext uri="{FF2B5EF4-FFF2-40B4-BE49-F238E27FC236}">
                  <a16:creationId xmlns:a16="http://schemas.microsoft.com/office/drawing/2014/main" id="{EBA39DCA-0CB3-259F-6E0E-1E16B348CC0A}"/>
                </a:ext>
              </a:extLst>
            </p:cNvPr>
            <p:cNvSpPr/>
            <p:nvPr/>
          </p:nvSpPr>
          <p:spPr>
            <a:xfrm>
              <a:off x="7774594" y="3065737"/>
              <a:ext cx="66939" cy="21860"/>
            </a:xfrm>
            <a:custGeom>
              <a:avLst/>
              <a:gdLst>
                <a:gd name="connsiteX0" fmla="*/ 33222 w 66939"/>
                <a:gd name="connsiteY0" fmla="*/ 21860 h 21860"/>
                <a:gd name="connsiteX1" fmla="*/ 46932 w 66939"/>
                <a:gd name="connsiteY1" fmla="*/ 16673 h 21860"/>
                <a:gd name="connsiteX2" fmla="*/ 58294 w 66939"/>
                <a:gd name="connsiteY2" fmla="*/ 18155 h 21860"/>
                <a:gd name="connsiteX3" fmla="*/ 66939 w 66939"/>
                <a:gd name="connsiteY3" fmla="*/ 17908 h 21860"/>
                <a:gd name="connsiteX4" fmla="*/ 63357 w 66939"/>
                <a:gd name="connsiteY4" fmla="*/ 494 h 21860"/>
                <a:gd name="connsiteX5" fmla="*/ 59282 w 66939"/>
                <a:gd name="connsiteY5" fmla="*/ 1111 h 21860"/>
                <a:gd name="connsiteX6" fmla="*/ 44338 w 66939"/>
                <a:gd name="connsiteY6" fmla="*/ 0 h 21860"/>
                <a:gd name="connsiteX7" fmla="*/ 34828 w 66939"/>
                <a:gd name="connsiteY7" fmla="*/ 4940 h 21860"/>
                <a:gd name="connsiteX8" fmla="*/ 32111 w 66939"/>
                <a:gd name="connsiteY8" fmla="*/ 4940 h 21860"/>
                <a:gd name="connsiteX9" fmla="*/ 22478 w 66939"/>
                <a:gd name="connsiteY9" fmla="*/ 0 h 21860"/>
                <a:gd name="connsiteX10" fmla="*/ 7534 w 66939"/>
                <a:gd name="connsiteY10" fmla="*/ 1111 h 21860"/>
                <a:gd name="connsiteX11" fmla="*/ 3458 w 66939"/>
                <a:gd name="connsiteY11" fmla="*/ 494 h 21860"/>
                <a:gd name="connsiteX12" fmla="*/ 0 w 66939"/>
                <a:gd name="connsiteY12" fmla="*/ 17908 h 21860"/>
                <a:gd name="connsiteX13" fmla="*/ 8398 w 66939"/>
                <a:gd name="connsiteY13" fmla="*/ 18155 h 21860"/>
                <a:gd name="connsiteX14" fmla="*/ 19761 w 66939"/>
                <a:gd name="connsiteY14" fmla="*/ 16673 h 21860"/>
                <a:gd name="connsiteX15" fmla="*/ 33470 w 66939"/>
                <a:gd name="connsiteY15" fmla="*/ 21860 h 2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39" h="21860">
                  <a:moveTo>
                    <a:pt x="33222" y="21860"/>
                  </a:moveTo>
                  <a:cubicBezTo>
                    <a:pt x="39274" y="17538"/>
                    <a:pt x="44338" y="16673"/>
                    <a:pt x="46932" y="16673"/>
                  </a:cubicBezTo>
                  <a:cubicBezTo>
                    <a:pt x="49772" y="16673"/>
                    <a:pt x="53848" y="17291"/>
                    <a:pt x="58294" y="18155"/>
                  </a:cubicBezTo>
                  <a:cubicBezTo>
                    <a:pt x="62864" y="19020"/>
                    <a:pt x="64963" y="18526"/>
                    <a:pt x="66939" y="17908"/>
                  </a:cubicBezTo>
                  <a:lnTo>
                    <a:pt x="63357" y="494"/>
                  </a:lnTo>
                  <a:cubicBezTo>
                    <a:pt x="62246" y="988"/>
                    <a:pt x="61011" y="1111"/>
                    <a:pt x="59282" y="1111"/>
                  </a:cubicBezTo>
                  <a:cubicBezTo>
                    <a:pt x="57800" y="1111"/>
                    <a:pt x="47302" y="0"/>
                    <a:pt x="44338" y="0"/>
                  </a:cubicBezTo>
                  <a:cubicBezTo>
                    <a:pt x="41127" y="247"/>
                    <a:pt x="36434" y="1482"/>
                    <a:pt x="34828" y="4940"/>
                  </a:cubicBezTo>
                  <a:lnTo>
                    <a:pt x="32111" y="4940"/>
                  </a:lnTo>
                  <a:cubicBezTo>
                    <a:pt x="30382" y="1482"/>
                    <a:pt x="25689" y="247"/>
                    <a:pt x="22478" y="0"/>
                  </a:cubicBezTo>
                  <a:cubicBezTo>
                    <a:pt x="19514" y="0"/>
                    <a:pt x="9139" y="1111"/>
                    <a:pt x="7534" y="1111"/>
                  </a:cubicBezTo>
                  <a:cubicBezTo>
                    <a:pt x="5929" y="1111"/>
                    <a:pt x="4570" y="865"/>
                    <a:pt x="3458" y="494"/>
                  </a:cubicBezTo>
                  <a:lnTo>
                    <a:pt x="0" y="17908"/>
                  </a:lnTo>
                  <a:cubicBezTo>
                    <a:pt x="1976" y="18526"/>
                    <a:pt x="3829" y="19020"/>
                    <a:pt x="8398" y="18155"/>
                  </a:cubicBezTo>
                  <a:cubicBezTo>
                    <a:pt x="12845" y="17291"/>
                    <a:pt x="17167" y="16673"/>
                    <a:pt x="19761" y="16673"/>
                  </a:cubicBezTo>
                  <a:cubicBezTo>
                    <a:pt x="22354" y="16673"/>
                    <a:pt x="27418" y="17538"/>
                    <a:pt x="33470" y="21860"/>
                  </a:cubicBezTo>
                </a:path>
              </a:pathLst>
            </a:custGeom>
            <a:solidFill>
              <a:srgbClr val="FFFFFF"/>
            </a:solidFill>
            <a:ln w="0" cap="flat">
              <a:noFill/>
              <a:prstDash val="solid"/>
              <a:miter/>
            </a:ln>
          </p:spPr>
          <p:txBody>
            <a:bodyPr rtlCol="0" anchor="ctr"/>
            <a:lstStyle/>
            <a:p>
              <a:endParaRPr lang="en-RO"/>
            </a:p>
          </p:txBody>
        </p:sp>
        <p:sp>
          <p:nvSpPr>
            <p:cNvPr id="399" name="Freeform 398">
              <a:extLst>
                <a:ext uri="{FF2B5EF4-FFF2-40B4-BE49-F238E27FC236}">
                  <a16:creationId xmlns:a16="http://schemas.microsoft.com/office/drawing/2014/main" id="{BD7995C6-AA12-B1A4-D21E-AD532355D735}"/>
                </a:ext>
              </a:extLst>
            </p:cNvPr>
            <p:cNvSpPr/>
            <p:nvPr/>
          </p:nvSpPr>
          <p:spPr>
            <a:xfrm>
              <a:off x="7774594" y="3065737"/>
              <a:ext cx="66939" cy="21860"/>
            </a:xfrm>
            <a:custGeom>
              <a:avLst/>
              <a:gdLst>
                <a:gd name="connsiteX0" fmla="*/ 33222 w 66939"/>
                <a:gd name="connsiteY0" fmla="*/ 21860 h 21860"/>
                <a:gd name="connsiteX1" fmla="*/ 46932 w 66939"/>
                <a:gd name="connsiteY1" fmla="*/ 16673 h 21860"/>
                <a:gd name="connsiteX2" fmla="*/ 58294 w 66939"/>
                <a:gd name="connsiteY2" fmla="*/ 18155 h 21860"/>
                <a:gd name="connsiteX3" fmla="*/ 66939 w 66939"/>
                <a:gd name="connsiteY3" fmla="*/ 17908 h 21860"/>
                <a:gd name="connsiteX4" fmla="*/ 63357 w 66939"/>
                <a:gd name="connsiteY4" fmla="*/ 494 h 21860"/>
                <a:gd name="connsiteX5" fmla="*/ 59282 w 66939"/>
                <a:gd name="connsiteY5" fmla="*/ 1111 h 21860"/>
                <a:gd name="connsiteX6" fmla="*/ 44338 w 66939"/>
                <a:gd name="connsiteY6" fmla="*/ 0 h 21860"/>
                <a:gd name="connsiteX7" fmla="*/ 34828 w 66939"/>
                <a:gd name="connsiteY7" fmla="*/ 4940 h 21860"/>
                <a:gd name="connsiteX8" fmla="*/ 32111 w 66939"/>
                <a:gd name="connsiteY8" fmla="*/ 4940 h 21860"/>
                <a:gd name="connsiteX9" fmla="*/ 22478 w 66939"/>
                <a:gd name="connsiteY9" fmla="*/ 0 h 21860"/>
                <a:gd name="connsiteX10" fmla="*/ 7534 w 66939"/>
                <a:gd name="connsiteY10" fmla="*/ 1111 h 21860"/>
                <a:gd name="connsiteX11" fmla="*/ 3458 w 66939"/>
                <a:gd name="connsiteY11" fmla="*/ 494 h 21860"/>
                <a:gd name="connsiteX12" fmla="*/ 0 w 66939"/>
                <a:gd name="connsiteY12" fmla="*/ 17908 h 21860"/>
                <a:gd name="connsiteX13" fmla="*/ 8398 w 66939"/>
                <a:gd name="connsiteY13" fmla="*/ 18155 h 21860"/>
                <a:gd name="connsiteX14" fmla="*/ 19761 w 66939"/>
                <a:gd name="connsiteY14" fmla="*/ 16673 h 21860"/>
                <a:gd name="connsiteX15" fmla="*/ 33470 w 66939"/>
                <a:gd name="connsiteY15" fmla="*/ 21860 h 2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39" h="21860">
                  <a:moveTo>
                    <a:pt x="33222" y="21860"/>
                  </a:moveTo>
                  <a:cubicBezTo>
                    <a:pt x="39274" y="17538"/>
                    <a:pt x="44338" y="16673"/>
                    <a:pt x="46932" y="16673"/>
                  </a:cubicBezTo>
                  <a:cubicBezTo>
                    <a:pt x="49772" y="16673"/>
                    <a:pt x="53848" y="17291"/>
                    <a:pt x="58294" y="18155"/>
                  </a:cubicBezTo>
                  <a:cubicBezTo>
                    <a:pt x="62864" y="19020"/>
                    <a:pt x="64963" y="18526"/>
                    <a:pt x="66939" y="17908"/>
                  </a:cubicBezTo>
                  <a:lnTo>
                    <a:pt x="63357" y="494"/>
                  </a:lnTo>
                  <a:cubicBezTo>
                    <a:pt x="62246" y="988"/>
                    <a:pt x="61011" y="1111"/>
                    <a:pt x="59282" y="1111"/>
                  </a:cubicBezTo>
                  <a:cubicBezTo>
                    <a:pt x="57800" y="1111"/>
                    <a:pt x="47302" y="0"/>
                    <a:pt x="44338" y="0"/>
                  </a:cubicBezTo>
                  <a:cubicBezTo>
                    <a:pt x="41127" y="247"/>
                    <a:pt x="36434" y="1482"/>
                    <a:pt x="34828" y="4940"/>
                  </a:cubicBezTo>
                  <a:lnTo>
                    <a:pt x="32111" y="4940"/>
                  </a:lnTo>
                  <a:cubicBezTo>
                    <a:pt x="30382" y="1482"/>
                    <a:pt x="25689" y="247"/>
                    <a:pt x="22478" y="0"/>
                  </a:cubicBezTo>
                  <a:cubicBezTo>
                    <a:pt x="19514" y="0"/>
                    <a:pt x="9139" y="1111"/>
                    <a:pt x="7534" y="1111"/>
                  </a:cubicBezTo>
                  <a:cubicBezTo>
                    <a:pt x="5929" y="1111"/>
                    <a:pt x="4570" y="865"/>
                    <a:pt x="3458" y="494"/>
                  </a:cubicBezTo>
                  <a:lnTo>
                    <a:pt x="0" y="17908"/>
                  </a:lnTo>
                  <a:cubicBezTo>
                    <a:pt x="1976" y="18526"/>
                    <a:pt x="3829" y="19020"/>
                    <a:pt x="8398" y="18155"/>
                  </a:cubicBezTo>
                  <a:cubicBezTo>
                    <a:pt x="12845" y="17291"/>
                    <a:pt x="17167" y="16673"/>
                    <a:pt x="19761" y="16673"/>
                  </a:cubicBezTo>
                  <a:cubicBezTo>
                    <a:pt x="22354" y="16673"/>
                    <a:pt x="27418" y="17538"/>
                    <a:pt x="33470" y="21860"/>
                  </a:cubicBezTo>
                </a:path>
              </a:pathLst>
            </a:custGeom>
            <a:noFill/>
            <a:ln w="617" cap="flat">
              <a:solidFill>
                <a:srgbClr val="123274"/>
              </a:solidFill>
              <a:prstDash val="solid"/>
              <a:miter/>
            </a:ln>
          </p:spPr>
          <p:txBody>
            <a:bodyPr rtlCol="0" anchor="ctr"/>
            <a:lstStyle/>
            <a:p>
              <a:endParaRPr lang="en-RO"/>
            </a:p>
          </p:txBody>
        </p:sp>
        <p:sp>
          <p:nvSpPr>
            <p:cNvPr id="400" name="Freeform 399">
              <a:extLst>
                <a:ext uri="{FF2B5EF4-FFF2-40B4-BE49-F238E27FC236}">
                  <a16:creationId xmlns:a16="http://schemas.microsoft.com/office/drawing/2014/main" id="{15923D8E-EFCD-4291-E527-50FF3C11D1CF}"/>
                </a:ext>
              </a:extLst>
            </p:cNvPr>
            <p:cNvSpPr/>
            <p:nvPr/>
          </p:nvSpPr>
          <p:spPr>
            <a:xfrm>
              <a:off x="7777311" y="3064538"/>
              <a:ext cx="60887" cy="21824"/>
            </a:xfrm>
            <a:custGeom>
              <a:avLst/>
              <a:gdLst>
                <a:gd name="connsiteX0" fmla="*/ 30505 w 60887"/>
                <a:gd name="connsiteY0" fmla="*/ 21825 h 21824"/>
                <a:gd name="connsiteX1" fmla="*/ 51501 w 60887"/>
                <a:gd name="connsiteY1" fmla="*/ 16637 h 21824"/>
                <a:gd name="connsiteX2" fmla="*/ 60887 w 60887"/>
                <a:gd name="connsiteY2" fmla="*/ 17749 h 21824"/>
                <a:gd name="connsiteX3" fmla="*/ 57429 w 60887"/>
                <a:gd name="connsiteY3" fmla="*/ 1199 h 21824"/>
                <a:gd name="connsiteX4" fmla="*/ 48166 w 60887"/>
                <a:gd name="connsiteY4" fmla="*/ 706 h 21824"/>
                <a:gd name="connsiteX5" fmla="*/ 30381 w 60887"/>
                <a:gd name="connsiteY5" fmla="*/ 5028 h 21824"/>
                <a:gd name="connsiteX6" fmla="*/ 12844 w 60887"/>
                <a:gd name="connsiteY6" fmla="*/ 706 h 21824"/>
                <a:gd name="connsiteX7" fmla="*/ 3458 w 60887"/>
                <a:gd name="connsiteY7" fmla="*/ 1199 h 21824"/>
                <a:gd name="connsiteX8" fmla="*/ 0 w 60887"/>
                <a:gd name="connsiteY8" fmla="*/ 17749 h 21824"/>
                <a:gd name="connsiteX9" fmla="*/ 9386 w 60887"/>
                <a:gd name="connsiteY9" fmla="*/ 16637 h 21824"/>
                <a:gd name="connsiteX10" fmla="*/ 30381 w 60887"/>
                <a:gd name="connsiteY10" fmla="*/ 21825 h 21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887" h="21824">
                  <a:moveTo>
                    <a:pt x="30505" y="21825"/>
                  </a:moveTo>
                  <a:cubicBezTo>
                    <a:pt x="39891" y="14168"/>
                    <a:pt x="48784" y="16020"/>
                    <a:pt x="51501" y="16637"/>
                  </a:cubicBezTo>
                  <a:cubicBezTo>
                    <a:pt x="54218" y="17255"/>
                    <a:pt x="58170" y="18367"/>
                    <a:pt x="60887" y="17749"/>
                  </a:cubicBezTo>
                  <a:lnTo>
                    <a:pt x="57429" y="1199"/>
                  </a:lnTo>
                  <a:cubicBezTo>
                    <a:pt x="55453" y="1817"/>
                    <a:pt x="51872" y="1694"/>
                    <a:pt x="48166" y="706"/>
                  </a:cubicBezTo>
                  <a:cubicBezTo>
                    <a:pt x="44585" y="-159"/>
                    <a:pt x="34828" y="-1394"/>
                    <a:pt x="30381" y="5028"/>
                  </a:cubicBezTo>
                  <a:cubicBezTo>
                    <a:pt x="25812" y="-1394"/>
                    <a:pt x="16426" y="-159"/>
                    <a:pt x="12844" y="706"/>
                  </a:cubicBezTo>
                  <a:cubicBezTo>
                    <a:pt x="9016" y="1570"/>
                    <a:pt x="5558" y="1817"/>
                    <a:pt x="3458" y="1199"/>
                  </a:cubicBezTo>
                  <a:lnTo>
                    <a:pt x="0" y="17749"/>
                  </a:lnTo>
                  <a:cubicBezTo>
                    <a:pt x="2840" y="18367"/>
                    <a:pt x="6669" y="17255"/>
                    <a:pt x="9386" y="16637"/>
                  </a:cubicBezTo>
                  <a:cubicBezTo>
                    <a:pt x="12350" y="16020"/>
                    <a:pt x="20996" y="14044"/>
                    <a:pt x="30381" y="21825"/>
                  </a:cubicBezTo>
                </a:path>
              </a:pathLst>
            </a:custGeom>
            <a:solidFill>
              <a:srgbClr val="FFFFFF"/>
            </a:solidFill>
            <a:ln w="0" cap="flat">
              <a:noFill/>
              <a:prstDash val="solid"/>
              <a:miter/>
            </a:ln>
          </p:spPr>
          <p:txBody>
            <a:bodyPr rtlCol="0" anchor="ctr"/>
            <a:lstStyle/>
            <a:p>
              <a:endParaRPr lang="en-RO"/>
            </a:p>
          </p:txBody>
        </p:sp>
        <p:sp>
          <p:nvSpPr>
            <p:cNvPr id="401" name="Freeform 400">
              <a:extLst>
                <a:ext uri="{FF2B5EF4-FFF2-40B4-BE49-F238E27FC236}">
                  <a16:creationId xmlns:a16="http://schemas.microsoft.com/office/drawing/2014/main" id="{C8BE9E33-39C8-9576-9C4A-1FFD84B774E5}"/>
                </a:ext>
              </a:extLst>
            </p:cNvPr>
            <p:cNvSpPr/>
            <p:nvPr/>
          </p:nvSpPr>
          <p:spPr>
            <a:xfrm>
              <a:off x="7777311" y="3064538"/>
              <a:ext cx="60887" cy="21824"/>
            </a:xfrm>
            <a:custGeom>
              <a:avLst/>
              <a:gdLst>
                <a:gd name="connsiteX0" fmla="*/ 30505 w 60887"/>
                <a:gd name="connsiteY0" fmla="*/ 21825 h 21824"/>
                <a:gd name="connsiteX1" fmla="*/ 51501 w 60887"/>
                <a:gd name="connsiteY1" fmla="*/ 16637 h 21824"/>
                <a:gd name="connsiteX2" fmla="*/ 60887 w 60887"/>
                <a:gd name="connsiteY2" fmla="*/ 17749 h 21824"/>
                <a:gd name="connsiteX3" fmla="*/ 57429 w 60887"/>
                <a:gd name="connsiteY3" fmla="*/ 1199 h 21824"/>
                <a:gd name="connsiteX4" fmla="*/ 48166 w 60887"/>
                <a:gd name="connsiteY4" fmla="*/ 706 h 21824"/>
                <a:gd name="connsiteX5" fmla="*/ 30381 w 60887"/>
                <a:gd name="connsiteY5" fmla="*/ 5028 h 21824"/>
                <a:gd name="connsiteX6" fmla="*/ 12844 w 60887"/>
                <a:gd name="connsiteY6" fmla="*/ 706 h 21824"/>
                <a:gd name="connsiteX7" fmla="*/ 3458 w 60887"/>
                <a:gd name="connsiteY7" fmla="*/ 1199 h 21824"/>
                <a:gd name="connsiteX8" fmla="*/ 0 w 60887"/>
                <a:gd name="connsiteY8" fmla="*/ 17749 h 21824"/>
                <a:gd name="connsiteX9" fmla="*/ 9386 w 60887"/>
                <a:gd name="connsiteY9" fmla="*/ 16637 h 21824"/>
                <a:gd name="connsiteX10" fmla="*/ 30381 w 60887"/>
                <a:gd name="connsiteY10" fmla="*/ 21825 h 21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887" h="21824">
                  <a:moveTo>
                    <a:pt x="30505" y="21825"/>
                  </a:moveTo>
                  <a:cubicBezTo>
                    <a:pt x="39891" y="14168"/>
                    <a:pt x="48784" y="16020"/>
                    <a:pt x="51501" y="16637"/>
                  </a:cubicBezTo>
                  <a:cubicBezTo>
                    <a:pt x="54218" y="17255"/>
                    <a:pt x="58170" y="18367"/>
                    <a:pt x="60887" y="17749"/>
                  </a:cubicBezTo>
                  <a:lnTo>
                    <a:pt x="57429" y="1199"/>
                  </a:lnTo>
                  <a:cubicBezTo>
                    <a:pt x="55453" y="1817"/>
                    <a:pt x="51872" y="1694"/>
                    <a:pt x="48166" y="706"/>
                  </a:cubicBezTo>
                  <a:cubicBezTo>
                    <a:pt x="44585" y="-159"/>
                    <a:pt x="34828" y="-1394"/>
                    <a:pt x="30381" y="5028"/>
                  </a:cubicBezTo>
                  <a:cubicBezTo>
                    <a:pt x="25812" y="-1394"/>
                    <a:pt x="16426" y="-159"/>
                    <a:pt x="12844" y="706"/>
                  </a:cubicBezTo>
                  <a:cubicBezTo>
                    <a:pt x="9016" y="1570"/>
                    <a:pt x="5558" y="1817"/>
                    <a:pt x="3458" y="1199"/>
                  </a:cubicBezTo>
                  <a:lnTo>
                    <a:pt x="0" y="17749"/>
                  </a:lnTo>
                  <a:cubicBezTo>
                    <a:pt x="2840" y="18367"/>
                    <a:pt x="6669" y="17255"/>
                    <a:pt x="9386" y="16637"/>
                  </a:cubicBezTo>
                  <a:cubicBezTo>
                    <a:pt x="12350" y="16020"/>
                    <a:pt x="20996" y="14044"/>
                    <a:pt x="30381" y="21825"/>
                  </a:cubicBezTo>
                </a:path>
              </a:pathLst>
            </a:custGeom>
            <a:noFill/>
            <a:ln w="617" cap="flat">
              <a:solidFill>
                <a:srgbClr val="123274"/>
              </a:solidFill>
              <a:prstDash val="solid"/>
              <a:miter/>
            </a:ln>
          </p:spPr>
          <p:txBody>
            <a:bodyPr rtlCol="0" anchor="ctr"/>
            <a:lstStyle/>
            <a:p>
              <a:endParaRPr lang="en-RO"/>
            </a:p>
          </p:txBody>
        </p:sp>
        <p:sp>
          <p:nvSpPr>
            <p:cNvPr id="402" name="Freeform 401">
              <a:extLst>
                <a:ext uri="{FF2B5EF4-FFF2-40B4-BE49-F238E27FC236}">
                  <a16:creationId xmlns:a16="http://schemas.microsoft.com/office/drawing/2014/main" id="{E09EEC92-21D9-97A1-836C-AB76E87B1280}"/>
                </a:ext>
              </a:extLst>
            </p:cNvPr>
            <p:cNvSpPr/>
            <p:nvPr/>
          </p:nvSpPr>
          <p:spPr>
            <a:xfrm>
              <a:off x="7806527" y="3086363"/>
              <a:ext cx="2771" cy="3211"/>
            </a:xfrm>
            <a:custGeom>
              <a:avLst/>
              <a:gdLst>
                <a:gd name="connsiteX0" fmla="*/ 1290 w 2771"/>
                <a:gd name="connsiteY0" fmla="*/ 0 h 3211"/>
                <a:gd name="connsiteX1" fmla="*/ 2772 w 2771"/>
                <a:gd name="connsiteY1" fmla="*/ 2347 h 3211"/>
                <a:gd name="connsiteX2" fmla="*/ 1290 w 2771"/>
                <a:gd name="connsiteY2" fmla="*/ 3211 h 3211"/>
                <a:gd name="connsiteX3" fmla="*/ 55 w 2771"/>
                <a:gd name="connsiteY3" fmla="*/ 2347 h 3211"/>
                <a:gd name="connsiteX4" fmla="*/ 1290 w 2771"/>
                <a:gd name="connsiteY4" fmla="*/ 0 h 3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1" h="3211">
                  <a:moveTo>
                    <a:pt x="1290" y="0"/>
                  </a:moveTo>
                  <a:cubicBezTo>
                    <a:pt x="1537" y="617"/>
                    <a:pt x="2525" y="1729"/>
                    <a:pt x="2772" y="2347"/>
                  </a:cubicBezTo>
                  <a:cubicBezTo>
                    <a:pt x="2772" y="2841"/>
                    <a:pt x="2154" y="3211"/>
                    <a:pt x="1290" y="3211"/>
                  </a:cubicBezTo>
                  <a:cubicBezTo>
                    <a:pt x="425" y="3211"/>
                    <a:pt x="-192" y="2841"/>
                    <a:pt x="55" y="2347"/>
                  </a:cubicBezTo>
                  <a:cubicBezTo>
                    <a:pt x="55" y="1729"/>
                    <a:pt x="1166" y="617"/>
                    <a:pt x="1290" y="0"/>
                  </a:cubicBezTo>
                </a:path>
              </a:pathLst>
            </a:custGeom>
            <a:solidFill>
              <a:srgbClr val="123274"/>
            </a:solidFill>
            <a:ln w="0" cap="flat">
              <a:noFill/>
              <a:prstDash val="solid"/>
              <a:miter/>
            </a:ln>
          </p:spPr>
          <p:txBody>
            <a:bodyPr rtlCol="0" anchor="ctr"/>
            <a:lstStyle/>
            <a:p>
              <a:endParaRPr lang="en-RO"/>
            </a:p>
          </p:txBody>
        </p:sp>
        <p:sp>
          <p:nvSpPr>
            <p:cNvPr id="403" name="Freeform 402">
              <a:extLst>
                <a:ext uri="{FF2B5EF4-FFF2-40B4-BE49-F238E27FC236}">
                  <a16:creationId xmlns:a16="http://schemas.microsoft.com/office/drawing/2014/main" id="{C9B04072-90EA-CFDA-D0B9-8EACCC6044EF}"/>
                </a:ext>
              </a:extLst>
            </p:cNvPr>
            <p:cNvSpPr/>
            <p:nvPr/>
          </p:nvSpPr>
          <p:spPr>
            <a:xfrm>
              <a:off x="7806527" y="3086363"/>
              <a:ext cx="2771" cy="3211"/>
            </a:xfrm>
            <a:custGeom>
              <a:avLst/>
              <a:gdLst>
                <a:gd name="connsiteX0" fmla="*/ 1290 w 2771"/>
                <a:gd name="connsiteY0" fmla="*/ 0 h 3211"/>
                <a:gd name="connsiteX1" fmla="*/ 2772 w 2771"/>
                <a:gd name="connsiteY1" fmla="*/ 2347 h 3211"/>
                <a:gd name="connsiteX2" fmla="*/ 1290 w 2771"/>
                <a:gd name="connsiteY2" fmla="*/ 3211 h 3211"/>
                <a:gd name="connsiteX3" fmla="*/ 55 w 2771"/>
                <a:gd name="connsiteY3" fmla="*/ 2347 h 3211"/>
                <a:gd name="connsiteX4" fmla="*/ 1290 w 2771"/>
                <a:gd name="connsiteY4" fmla="*/ 0 h 3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1" h="3211">
                  <a:moveTo>
                    <a:pt x="1290" y="0"/>
                  </a:moveTo>
                  <a:cubicBezTo>
                    <a:pt x="1537" y="617"/>
                    <a:pt x="2525" y="1729"/>
                    <a:pt x="2772" y="2347"/>
                  </a:cubicBezTo>
                  <a:cubicBezTo>
                    <a:pt x="2772" y="2841"/>
                    <a:pt x="2154" y="3211"/>
                    <a:pt x="1290" y="3211"/>
                  </a:cubicBezTo>
                  <a:cubicBezTo>
                    <a:pt x="425" y="3211"/>
                    <a:pt x="-192" y="2841"/>
                    <a:pt x="55" y="2347"/>
                  </a:cubicBezTo>
                  <a:cubicBezTo>
                    <a:pt x="55" y="1729"/>
                    <a:pt x="1166" y="617"/>
                    <a:pt x="1290" y="0"/>
                  </a:cubicBezTo>
                </a:path>
              </a:pathLst>
            </a:custGeom>
            <a:noFill/>
            <a:ln w="123" cap="flat">
              <a:solidFill>
                <a:srgbClr val="123274"/>
              </a:solidFill>
              <a:prstDash val="solid"/>
              <a:miter/>
            </a:ln>
          </p:spPr>
          <p:txBody>
            <a:bodyPr rtlCol="0" anchor="ctr"/>
            <a:lstStyle/>
            <a:p>
              <a:endParaRPr lang="en-RO"/>
            </a:p>
          </p:txBody>
        </p:sp>
        <p:sp>
          <p:nvSpPr>
            <p:cNvPr id="404" name="Freeform 403">
              <a:extLst>
                <a:ext uri="{FF2B5EF4-FFF2-40B4-BE49-F238E27FC236}">
                  <a16:creationId xmlns:a16="http://schemas.microsoft.com/office/drawing/2014/main" id="{8DCD4311-B61B-563E-48C0-CE81925D0DFF}"/>
                </a:ext>
              </a:extLst>
            </p:cNvPr>
            <p:cNvSpPr/>
            <p:nvPr/>
          </p:nvSpPr>
          <p:spPr>
            <a:xfrm>
              <a:off x="7807817" y="3069566"/>
              <a:ext cx="12350" cy="16796"/>
            </a:xfrm>
            <a:custGeom>
              <a:avLst/>
              <a:gdLst>
                <a:gd name="connsiteX0" fmla="*/ 0 w 12350"/>
                <a:gd name="connsiteY0" fmla="*/ 16797 h 16796"/>
                <a:gd name="connsiteX1" fmla="*/ 0 w 12350"/>
                <a:gd name="connsiteY1" fmla="*/ 0 h 16796"/>
              </a:gdLst>
              <a:ahLst/>
              <a:cxnLst>
                <a:cxn ang="0">
                  <a:pos x="connsiteX0" y="connsiteY0"/>
                </a:cxn>
                <a:cxn ang="0">
                  <a:pos x="connsiteX1" y="connsiteY1"/>
                </a:cxn>
              </a:cxnLst>
              <a:rect l="l" t="t" r="r" b="b"/>
              <a:pathLst>
                <a:path w="12350" h="16796">
                  <a:moveTo>
                    <a:pt x="0" y="16797"/>
                  </a:moveTo>
                  <a:lnTo>
                    <a:pt x="0" y="0"/>
                  </a:lnTo>
                </a:path>
              </a:pathLst>
            </a:custGeom>
            <a:ln w="617" cap="flat">
              <a:solidFill>
                <a:srgbClr val="123274"/>
              </a:solidFill>
              <a:prstDash val="solid"/>
              <a:miter/>
            </a:ln>
          </p:spPr>
          <p:txBody>
            <a:bodyPr rtlCol="0" anchor="ctr"/>
            <a:lstStyle/>
            <a:p>
              <a:endParaRPr lang="en-RO"/>
            </a:p>
          </p:txBody>
        </p:sp>
        <p:sp>
          <p:nvSpPr>
            <p:cNvPr id="405" name="Freeform 404">
              <a:extLst>
                <a:ext uri="{FF2B5EF4-FFF2-40B4-BE49-F238E27FC236}">
                  <a16:creationId xmlns:a16="http://schemas.microsoft.com/office/drawing/2014/main" id="{77FAE70A-8908-E867-574E-2263DF4FA0E7}"/>
                </a:ext>
              </a:extLst>
            </p:cNvPr>
            <p:cNvSpPr/>
            <p:nvPr/>
          </p:nvSpPr>
          <p:spPr>
            <a:xfrm>
              <a:off x="7780152" y="3068825"/>
              <a:ext cx="9262" cy="9880"/>
            </a:xfrm>
            <a:custGeom>
              <a:avLst/>
              <a:gdLst>
                <a:gd name="connsiteX0" fmla="*/ 4693 w 9262"/>
                <a:gd name="connsiteY0" fmla="*/ 4199 h 9880"/>
                <a:gd name="connsiteX1" fmla="*/ 5064 w 9262"/>
                <a:gd name="connsiteY1" fmla="*/ 4199 h 9880"/>
                <a:gd name="connsiteX2" fmla="*/ 6299 w 9262"/>
                <a:gd name="connsiteY2" fmla="*/ 2470 h 9880"/>
                <a:gd name="connsiteX3" fmla="*/ 6669 w 9262"/>
                <a:gd name="connsiteY3" fmla="*/ 2470 h 9880"/>
                <a:gd name="connsiteX4" fmla="*/ 6422 w 9262"/>
                <a:gd name="connsiteY4" fmla="*/ 4446 h 9880"/>
                <a:gd name="connsiteX5" fmla="*/ 6175 w 9262"/>
                <a:gd name="connsiteY5" fmla="*/ 6422 h 9880"/>
                <a:gd name="connsiteX6" fmla="*/ 5558 w 9262"/>
                <a:gd name="connsiteY6" fmla="*/ 6422 h 9880"/>
                <a:gd name="connsiteX7" fmla="*/ 4693 w 9262"/>
                <a:gd name="connsiteY7" fmla="*/ 4940 h 9880"/>
                <a:gd name="connsiteX8" fmla="*/ 4323 w 9262"/>
                <a:gd name="connsiteY8" fmla="*/ 4940 h 9880"/>
                <a:gd name="connsiteX9" fmla="*/ 3705 w 9262"/>
                <a:gd name="connsiteY9" fmla="*/ 7534 h 9880"/>
                <a:gd name="connsiteX10" fmla="*/ 4940 w 9262"/>
                <a:gd name="connsiteY10" fmla="*/ 8645 h 9880"/>
                <a:gd name="connsiteX11" fmla="*/ 4693 w 9262"/>
                <a:gd name="connsiteY11" fmla="*/ 9140 h 9880"/>
                <a:gd name="connsiteX12" fmla="*/ 2347 w 9262"/>
                <a:gd name="connsiteY12" fmla="*/ 9633 h 9880"/>
                <a:gd name="connsiteX13" fmla="*/ 0 w 9262"/>
                <a:gd name="connsiteY13" fmla="*/ 9881 h 9880"/>
                <a:gd name="connsiteX14" fmla="*/ 0 w 9262"/>
                <a:gd name="connsiteY14" fmla="*/ 9386 h 9880"/>
                <a:gd name="connsiteX15" fmla="*/ 1729 w 9262"/>
                <a:gd name="connsiteY15" fmla="*/ 7658 h 9880"/>
                <a:gd name="connsiteX16" fmla="*/ 2840 w 9262"/>
                <a:gd name="connsiteY16" fmla="*/ 2964 h 9880"/>
                <a:gd name="connsiteX17" fmla="*/ 1976 w 9262"/>
                <a:gd name="connsiteY17" fmla="*/ 988 h 9880"/>
                <a:gd name="connsiteX18" fmla="*/ 1976 w 9262"/>
                <a:gd name="connsiteY18" fmla="*/ 370 h 9880"/>
                <a:gd name="connsiteX19" fmla="*/ 5187 w 9262"/>
                <a:gd name="connsiteY19" fmla="*/ 618 h 9880"/>
                <a:gd name="connsiteX20" fmla="*/ 9263 w 9262"/>
                <a:gd name="connsiteY20" fmla="*/ 0 h 9880"/>
                <a:gd name="connsiteX21" fmla="*/ 9016 w 9262"/>
                <a:gd name="connsiteY21" fmla="*/ 2594 h 9880"/>
                <a:gd name="connsiteX22" fmla="*/ 8398 w 9262"/>
                <a:gd name="connsiteY22" fmla="*/ 2594 h 9880"/>
                <a:gd name="connsiteX23" fmla="*/ 6299 w 9262"/>
                <a:gd name="connsiteY23" fmla="*/ 1359 h 9880"/>
                <a:gd name="connsiteX24" fmla="*/ 5064 w 9262"/>
                <a:gd name="connsiteY24" fmla="*/ 2470 h 9880"/>
                <a:gd name="connsiteX25" fmla="*/ 4693 w 9262"/>
                <a:gd name="connsiteY25" fmla="*/ 4570 h 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262" h="9880">
                  <a:moveTo>
                    <a:pt x="4693" y="4199"/>
                  </a:moveTo>
                  <a:lnTo>
                    <a:pt x="5064" y="4199"/>
                  </a:lnTo>
                  <a:cubicBezTo>
                    <a:pt x="5681" y="3952"/>
                    <a:pt x="5928" y="3582"/>
                    <a:pt x="6299" y="2470"/>
                  </a:cubicBezTo>
                  <a:lnTo>
                    <a:pt x="6669" y="2470"/>
                  </a:lnTo>
                  <a:cubicBezTo>
                    <a:pt x="6669" y="3088"/>
                    <a:pt x="6422" y="3705"/>
                    <a:pt x="6422" y="4446"/>
                  </a:cubicBezTo>
                  <a:cubicBezTo>
                    <a:pt x="6175" y="5064"/>
                    <a:pt x="6175" y="5681"/>
                    <a:pt x="6175" y="6422"/>
                  </a:cubicBezTo>
                  <a:lnTo>
                    <a:pt x="5558" y="6422"/>
                  </a:lnTo>
                  <a:cubicBezTo>
                    <a:pt x="5805" y="5558"/>
                    <a:pt x="5558" y="4693"/>
                    <a:pt x="4693" y="4940"/>
                  </a:cubicBezTo>
                  <a:lnTo>
                    <a:pt x="4323" y="4940"/>
                  </a:lnTo>
                  <a:lnTo>
                    <a:pt x="3705" y="7534"/>
                  </a:lnTo>
                  <a:cubicBezTo>
                    <a:pt x="3458" y="8645"/>
                    <a:pt x="3952" y="8645"/>
                    <a:pt x="4940" y="8645"/>
                  </a:cubicBezTo>
                  <a:lnTo>
                    <a:pt x="4693" y="9140"/>
                  </a:lnTo>
                  <a:cubicBezTo>
                    <a:pt x="4076" y="9386"/>
                    <a:pt x="3211" y="9386"/>
                    <a:pt x="2347" y="9633"/>
                  </a:cubicBezTo>
                  <a:cubicBezTo>
                    <a:pt x="1482" y="9633"/>
                    <a:pt x="1112" y="9881"/>
                    <a:pt x="0" y="9881"/>
                  </a:cubicBezTo>
                  <a:lnTo>
                    <a:pt x="0" y="9386"/>
                  </a:lnTo>
                  <a:cubicBezTo>
                    <a:pt x="1358" y="9140"/>
                    <a:pt x="1358" y="8769"/>
                    <a:pt x="1729" y="7658"/>
                  </a:cubicBezTo>
                  <a:lnTo>
                    <a:pt x="2840" y="2964"/>
                  </a:lnTo>
                  <a:cubicBezTo>
                    <a:pt x="3088" y="1606"/>
                    <a:pt x="3088" y="988"/>
                    <a:pt x="1976" y="988"/>
                  </a:cubicBezTo>
                  <a:lnTo>
                    <a:pt x="1976" y="370"/>
                  </a:lnTo>
                  <a:cubicBezTo>
                    <a:pt x="2840" y="618"/>
                    <a:pt x="4076" y="618"/>
                    <a:pt x="5187" y="618"/>
                  </a:cubicBezTo>
                  <a:cubicBezTo>
                    <a:pt x="6422" y="370"/>
                    <a:pt x="8028" y="247"/>
                    <a:pt x="9263" y="0"/>
                  </a:cubicBezTo>
                  <a:lnTo>
                    <a:pt x="9016" y="2594"/>
                  </a:lnTo>
                  <a:lnTo>
                    <a:pt x="8398" y="2594"/>
                  </a:lnTo>
                  <a:cubicBezTo>
                    <a:pt x="8398" y="865"/>
                    <a:pt x="7781" y="1111"/>
                    <a:pt x="6299" y="1359"/>
                  </a:cubicBezTo>
                  <a:cubicBezTo>
                    <a:pt x="5434" y="1359"/>
                    <a:pt x="5187" y="1359"/>
                    <a:pt x="5064" y="2470"/>
                  </a:cubicBezTo>
                  <a:lnTo>
                    <a:pt x="4693" y="4570"/>
                  </a:lnTo>
                  <a:close/>
                </a:path>
              </a:pathLst>
            </a:custGeom>
            <a:solidFill>
              <a:srgbClr val="000000"/>
            </a:solidFill>
            <a:ln w="0" cap="flat">
              <a:noFill/>
              <a:prstDash val="solid"/>
              <a:miter/>
            </a:ln>
          </p:spPr>
          <p:txBody>
            <a:bodyPr rtlCol="0" anchor="ctr"/>
            <a:lstStyle/>
            <a:p>
              <a:endParaRPr lang="en-RO"/>
            </a:p>
          </p:txBody>
        </p:sp>
        <p:sp>
          <p:nvSpPr>
            <p:cNvPr id="406" name="Freeform 405">
              <a:extLst>
                <a:ext uri="{FF2B5EF4-FFF2-40B4-BE49-F238E27FC236}">
                  <a16:creationId xmlns:a16="http://schemas.microsoft.com/office/drawing/2014/main" id="{72A65D73-6D08-39E5-C77F-7B9B303574FD}"/>
                </a:ext>
              </a:extLst>
            </p:cNvPr>
            <p:cNvSpPr/>
            <p:nvPr/>
          </p:nvSpPr>
          <p:spPr>
            <a:xfrm>
              <a:off x="7789167" y="3068084"/>
              <a:ext cx="5187" cy="9262"/>
            </a:xfrm>
            <a:custGeom>
              <a:avLst/>
              <a:gdLst>
                <a:gd name="connsiteX0" fmla="*/ 2224 w 5187"/>
                <a:gd name="connsiteY0" fmla="*/ 2347 h 9262"/>
                <a:gd name="connsiteX1" fmla="*/ 1359 w 5187"/>
                <a:gd name="connsiteY1" fmla="*/ 865 h 9262"/>
                <a:gd name="connsiteX2" fmla="*/ 1359 w 5187"/>
                <a:gd name="connsiteY2" fmla="*/ 494 h 9262"/>
                <a:gd name="connsiteX3" fmla="*/ 3088 w 5187"/>
                <a:gd name="connsiteY3" fmla="*/ 247 h 9262"/>
                <a:gd name="connsiteX4" fmla="*/ 5188 w 5187"/>
                <a:gd name="connsiteY4" fmla="*/ 0 h 9262"/>
                <a:gd name="connsiteX5" fmla="*/ 5188 w 5187"/>
                <a:gd name="connsiteY5" fmla="*/ 494 h 9262"/>
                <a:gd name="connsiteX6" fmla="*/ 3706 w 5187"/>
                <a:gd name="connsiteY6" fmla="*/ 2223 h 9262"/>
                <a:gd name="connsiteX7" fmla="*/ 3088 w 5187"/>
                <a:gd name="connsiteY7" fmla="*/ 6546 h 9262"/>
                <a:gd name="connsiteX8" fmla="*/ 3952 w 5187"/>
                <a:gd name="connsiteY8" fmla="*/ 8522 h 9262"/>
                <a:gd name="connsiteX9" fmla="*/ 3952 w 5187"/>
                <a:gd name="connsiteY9" fmla="*/ 9016 h 9262"/>
                <a:gd name="connsiteX10" fmla="*/ 1976 w 5187"/>
                <a:gd name="connsiteY10" fmla="*/ 9016 h 9262"/>
                <a:gd name="connsiteX11" fmla="*/ 0 w 5187"/>
                <a:gd name="connsiteY11" fmla="*/ 9263 h 9262"/>
                <a:gd name="connsiteX12" fmla="*/ 0 w 5187"/>
                <a:gd name="connsiteY12" fmla="*/ 8769 h 9262"/>
                <a:gd name="connsiteX13" fmla="*/ 1235 w 5187"/>
                <a:gd name="connsiteY13" fmla="*/ 6793 h 9262"/>
                <a:gd name="connsiteX14" fmla="*/ 2100 w 5187"/>
                <a:gd name="connsiteY14" fmla="*/ 2470 h 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87" h="9262">
                  <a:moveTo>
                    <a:pt x="2224" y="2347"/>
                  </a:moveTo>
                  <a:cubicBezTo>
                    <a:pt x="2224" y="1235"/>
                    <a:pt x="2224" y="865"/>
                    <a:pt x="1359" y="865"/>
                  </a:cubicBezTo>
                  <a:lnTo>
                    <a:pt x="1359" y="494"/>
                  </a:lnTo>
                  <a:cubicBezTo>
                    <a:pt x="1976" y="247"/>
                    <a:pt x="2470" y="247"/>
                    <a:pt x="3088" y="247"/>
                  </a:cubicBezTo>
                  <a:cubicBezTo>
                    <a:pt x="3952" y="0"/>
                    <a:pt x="4323" y="0"/>
                    <a:pt x="5188" y="0"/>
                  </a:cubicBezTo>
                  <a:lnTo>
                    <a:pt x="5188" y="494"/>
                  </a:lnTo>
                  <a:cubicBezTo>
                    <a:pt x="4076" y="741"/>
                    <a:pt x="3952" y="1111"/>
                    <a:pt x="3706" y="2223"/>
                  </a:cubicBezTo>
                  <a:lnTo>
                    <a:pt x="3088" y="6546"/>
                  </a:lnTo>
                  <a:cubicBezTo>
                    <a:pt x="3088" y="8028"/>
                    <a:pt x="3088" y="8522"/>
                    <a:pt x="3952" y="8522"/>
                  </a:cubicBezTo>
                  <a:lnTo>
                    <a:pt x="3952" y="9016"/>
                  </a:lnTo>
                  <a:lnTo>
                    <a:pt x="1976" y="9016"/>
                  </a:lnTo>
                  <a:cubicBezTo>
                    <a:pt x="1976" y="9016"/>
                    <a:pt x="741" y="9263"/>
                    <a:pt x="0" y="9263"/>
                  </a:cubicBezTo>
                  <a:lnTo>
                    <a:pt x="0" y="8769"/>
                  </a:lnTo>
                  <a:cubicBezTo>
                    <a:pt x="1112" y="8522"/>
                    <a:pt x="1235" y="8151"/>
                    <a:pt x="1235" y="6793"/>
                  </a:cubicBezTo>
                  <a:lnTo>
                    <a:pt x="2100" y="2470"/>
                  </a:lnTo>
                  <a:close/>
                </a:path>
              </a:pathLst>
            </a:custGeom>
            <a:solidFill>
              <a:srgbClr val="000000"/>
            </a:solidFill>
            <a:ln w="0" cap="flat">
              <a:noFill/>
              <a:prstDash val="solid"/>
              <a:miter/>
            </a:ln>
          </p:spPr>
          <p:txBody>
            <a:bodyPr rtlCol="0" anchor="ctr"/>
            <a:lstStyle/>
            <a:p>
              <a:endParaRPr lang="en-RO"/>
            </a:p>
          </p:txBody>
        </p:sp>
        <p:sp>
          <p:nvSpPr>
            <p:cNvPr id="407" name="Freeform 406">
              <a:extLst>
                <a:ext uri="{FF2B5EF4-FFF2-40B4-BE49-F238E27FC236}">
                  <a16:creationId xmlns:a16="http://schemas.microsoft.com/office/drawing/2014/main" id="{20B02475-B300-F6BA-BE0D-2BB4FD2A7C13}"/>
                </a:ext>
              </a:extLst>
            </p:cNvPr>
            <p:cNvSpPr/>
            <p:nvPr/>
          </p:nvSpPr>
          <p:spPr>
            <a:xfrm>
              <a:off x="7793984" y="3067961"/>
              <a:ext cx="7410" cy="10621"/>
            </a:xfrm>
            <a:custGeom>
              <a:avLst/>
              <a:gdLst>
                <a:gd name="connsiteX0" fmla="*/ 2223 w 7410"/>
                <a:gd name="connsiteY0" fmla="*/ 6793 h 10621"/>
                <a:gd name="connsiteX1" fmla="*/ 1606 w 7410"/>
                <a:gd name="connsiteY1" fmla="*/ 7904 h 10621"/>
                <a:gd name="connsiteX2" fmla="*/ 2470 w 7410"/>
                <a:gd name="connsiteY2" fmla="*/ 8769 h 10621"/>
                <a:gd name="connsiteX3" fmla="*/ 2470 w 7410"/>
                <a:gd name="connsiteY3" fmla="*/ 9386 h 10621"/>
                <a:gd name="connsiteX4" fmla="*/ 1235 w 7410"/>
                <a:gd name="connsiteY4" fmla="*/ 9139 h 10621"/>
                <a:gd name="connsiteX5" fmla="*/ 0 w 7410"/>
                <a:gd name="connsiteY5" fmla="*/ 9139 h 10621"/>
                <a:gd name="connsiteX6" fmla="*/ 0 w 7410"/>
                <a:gd name="connsiteY6" fmla="*/ 8522 h 10621"/>
                <a:gd name="connsiteX7" fmla="*/ 1729 w 7410"/>
                <a:gd name="connsiteY7" fmla="*/ 6422 h 10621"/>
                <a:gd name="connsiteX8" fmla="*/ 4323 w 7410"/>
                <a:gd name="connsiteY8" fmla="*/ 0 h 10621"/>
                <a:gd name="connsiteX9" fmla="*/ 5187 w 7410"/>
                <a:gd name="connsiteY9" fmla="*/ 247 h 10621"/>
                <a:gd name="connsiteX10" fmla="*/ 6422 w 7410"/>
                <a:gd name="connsiteY10" fmla="*/ 7287 h 10621"/>
                <a:gd name="connsiteX11" fmla="*/ 6793 w 7410"/>
                <a:gd name="connsiteY11" fmla="*/ 9263 h 10621"/>
                <a:gd name="connsiteX12" fmla="*/ 7411 w 7410"/>
                <a:gd name="connsiteY12" fmla="*/ 10127 h 10621"/>
                <a:gd name="connsiteX13" fmla="*/ 7163 w 7410"/>
                <a:gd name="connsiteY13" fmla="*/ 10621 h 10621"/>
                <a:gd name="connsiteX14" fmla="*/ 5681 w 7410"/>
                <a:gd name="connsiteY14" fmla="*/ 10127 h 10621"/>
                <a:gd name="connsiteX15" fmla="*/ 3705 w 7410"/>
                <a:gd name="connsiteY15" fmla="*/ 9757 h 10621"/>
                <a:gd name="connsiteX16" fmla="*/ 3952 w 7410"/>
                <a:gd name="connsiteY16" fmla="*/ 9139 h 10621"/>
                <a:gd name="connsiteX17" fmla="*/ 4817 w 7410"/>
                <a:gd name="connsiteY17" fmla="*/ 8522 h 10621"/>
                <a:gd name="connsiteX18" fmla="*/ 4817 w 7410"/>
                <a:gd name="connsiteY18" fmla="*/ 7410 h 10621"/>
                <a:gd name="connsiteX19" fmla="*/ 4570 w 7410"/>
                <a:gd name="connsiteY19" fmla="*/ 6793 h 10621"/>
                <a:gd name="connsiteX20" fmla="*/ 3458 w 7410"/>
                <a:gd name="connsiteY20" fmla="*/ 6546 h 10621"/>
                <a:gd name="connsiteX21" fmla="*/ 2223 w 7410"/>
                <a:gd name="connsiteY21" fmla="*/ 6546 h 10621"/>
                <a:gd name="connsiteX22" fmla="*/ 2223 w 7410"/>
                <a:gd name="connsiteY22" fmla="*/ 7039 h 10621"/>
                <a:gd name="connsiteX23" fmla="*/ 3582 w 7410"/>
                <a:gd name="connsiteY23" fmla="*/ 5681 h 10621"/>
                <a:gd name="connsiteX24" fmla="*/ 4693 w 7410"/>
                <a:gd name="connsiteY24" fmla="*/ 5681 h 10621"/>
                <a:gd name="connsiteX25" fmla="*/ 4076 w 7410"/>
                <a:gd name="connsiteY25" fmla="*/ 2470 h 10621"/>
                <a:gd name="connsiteX26" fmla="*/ 2841 w 7410"/>
                <a:gd name="connsiteY26" fmla="*/ 5434 h 10621"/>
                <a:gd name="connsiteX27" fmla="*/ 3705 w 7410"/>
                <a:gd name="connsiteY27" fmla="*/ 5681 h 10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410" h="10621">
                  <a:moveTo>
                    <a:pt x="2223" y="6793"/>
                  </a:moveTo>
                  <a:cubicBezTo>
                    <a:pt x="2223" y="6793"/>
                    <a:pt x="1729" y="7287"/>
                    <a:pt x="1606" y="7904"/>
                  </a:cubicBezTo>
                  <a:cubicBezTo>
                    <a:pt x="1358" y="8522"/>
                    <a:pt x="1976" y="8769"/>
                    <a:pt x="2470" y="8769"/>
                  </a:cubicBezTo>
                  <a:lnTo>
                    <a:pt x="2470" y="9386"/>
                  </a:lnTo>
                  <a:cubicBezTo>
                    <a:pt x="2470" y="9386"/>
                    <a:pt x="1606" y="9139"/>
                    <a:pt x="1235" y="9139"/>
                  </a:cubicBezTo>
                  <a:lnTo>
                    <a:pt x="0" y="9139"/>
                  </a:lnTo>
                  <a:lnTo>
                    <a:pt x="0" y="8522"/>
                  </a:lnTo>
                  <a:cubicBezTo>
                    <a:pt x="865" y="8522"/>
                    <a:pt x="1482" y="7287"/>
                    <a:pt x="1729" y="6422"/>
                  </a:cubicBezTo>
                  <a:cubicBezTo>
                    <a:pt x="2964" y="3581"/>
                    <a:pt x="4323" y="0"/>
                    <a:pt x="4323" y="0"/>
                  </a:cubicBezTo>
                  <a:lnTo>
                    <a:pt x="5187" y="247"/>
                  </a:lnTo>
                  <a:cubicBezTo>
                    <a:pt x="5187" y="247"/>
                    <a:pt x="6299" y="6052"/>
                    <a:pt x="6422" y="7287"/>
                  </a:cubicBezTo>
                  <a:cubicBezTo>
                    <a:pt x="6670" y="8398"/>
                    <a:pt x="6670" y="8522"/>
                    <a:pt x="6793" y="9263"/>
                  </a:cubicBezTo>
                  <a:cubicBezTo>
                    <a:pt x="6793" y="9510"/>
                    <a:pt x="7287" y="9880"/>
                    <a:pt x="7411" y="10127"/>
                  </a:cubicBezTo>
                  <a:lnTo>
                    <a:pt x="7163" y="10621"/>
                  </a:lnTo>
                  <a:cubicBezTo>
                    <a:pt x="6546" y="10374"/>
                    <a:pt x="6299" y="10127"/>
                    <a:pt x="5681" y="10127"/>
                  </a:cubicBezTo>
                  <a:cubicBezTo>
                    <a:pt x="5064" y="9880"/>
                    <a:pt x="4446" y="9757"/>
                    <a:pt x="3705" y="9757"/>
                  </a:cubicBezTo>
                  <a:lnTo>
                    <a:pt x="3952" y="9139"/>
                  </a:lnTo>
                  <a:cubicBezTo>
                    <a:pt x="3952" y="9139"/>
                    <a:pt x="4817" y="9139"/>
                    <a:pt x="4817" y="8522"/>
                  </a:cubicBezTo>
                  <a:lnTo>
                    <a:pt x="4817" y="7410"/>
                  </a:lnTo>
                  <a:lnTo>
                    <a:pt x="4570" y="6793"/>
                  </a:lnTo>
                  <a:cubicBezTo>
                    <a:pt x="4570" y="6793"/>
                    <a:pt x="3952" y="6793"/>
                    <a:pt x="3458" y="6546"/>
                  </a:cubicBezTo>
                  <a:lnTo>
                    <a:pt x="2223" y="6546"/>
                  </a:lnTo>
                  <a:lnTo>
                    <a:pt x="2223" y="7039"/>
                  </a:lnTo>
                  <a:close/>
                  <a:moveTo>
                    <a:pt x="3582" y="5681"/>
                  </a:moveTo>
                  <a:lnTo>
                    <a:pt x="4693" y="5681"/>
                  </a:lnTo>
                  <a:lnTo>
                    <a:pt x="4076" y="2470"/>
                  </a:lnTo>
                  <a:lnTo>
                    <a:pt x="2841" y="5434"/>
                  </a:lnTo>
                  <a:cubicBezTo>
                    <a:pt x="2841" y="5434"/>
                    <a:pt x="3211" y="5434"/>
                    <a:pt x="3705" y="5681"/>
                  </a:cubicBezTo>
                </a:path>
              </a:pathLst>
            </a:custGeom>
            <a:solidFill>
              <a:srgbClr val="000000"/>
            </a:solidFill>
            <a:ln w="0" cap="flat">
              <a:noFill/>
              <a:prstDash val="solid"/>
              <a:miter/>
            </a:ln>
          </p:spPr>
          <p:txBody>
            <a:bodyPr rtlCol="0" anchor="ctr"/>
            <a:lstStyle/>
            <a:p>
              <a:endParaRPr lang="en-RO"/>
            </a:p>
          </p:txBody>
        </p:sp>
        <p:sp>
          <p:nvSpPr>
            <p:cNvPr id="408" name="Freeform 407">
              <a:extLst>
                <a:ext uri="{FF2B5EF4-FFF2-40B4-BE49-F238E27FC236}">
                  <a16:creationId xmlns:a16="http://schemas.microsoft.com/office/drawing/2014/main" id="{F0FB8187-3151-79DF-FCE3-210865BB7229}"/>
                </a:ext>
              </a:extLst>
            </p:cNvPr>
            <p:cNvSpPr/>
            <p:nvPr/>
          </p:nvSpPr>
          <p:spPr>
            <a:xfrm>
              <a:off x="7800900" y="3068455"/>
              <a:ext cx="5928" cy="12103"/>
            </a:xfrm>
            <a:custGeom>
              <a:avLst/>
              <a:gdLst>
                <a:gd name="connsiteX0" fmla="*/ 5929 w 5928"/>
                <a:gd name="connsiteY0" fmla="*/ 5681 h 12103"/>
                <a:gd name="connsiteX1" fmla="*/ 5434 w 5928"/>
                <a:gd name="connsiteY1" fmla="*/ 5434 h 12103"/>
                <a:gd name="connsiteX2" fmla="*/ 4570 w 5928"/>
                <a:gd name="connsiteY2" fmla="*/ 2470 h 12103"/>
                <a:gd name="connsiteX3" fmla="*/ 3952 w 5928"/>
                <a:gd name="connsiteY3" fmla="*/ 3705 h 12103"/>
                <a:gd name="connsiteX4" fmla="*/ 3952 w 5928"/>
                <a:gd name="connsiteY4" fmla="*/ 8892 h 12103"/>
                <a:gd name="connsiteX5" fmla="*/ 5064 w 5928"/>
                <a:gd name="connsiteY5" fmla="*/ 11486 h 12103"/>
                <a:gd name="connsiteX6" fmla="*/ 5064 w 5928"/>
                <a:gd name="connsiteY6" fmla="*/ 12103 h 12103"/>
                <a:gd name="connsiteX7" fmla="*/ 3088 w 5928"/>
                <a:gd name="connsiteY7" fmla="*/ 10992 h 12103"/>
                <a:gd name="connsiteX8" fmla="*/ 1112 w 5928"/>
                <a:gd name="connsiteY8" fmla="*/ 10127 h 12103"/>
                <a:gd name="connsiteX9" fmla="*/ 1112 w 5928"/>
                <a:gd name="connsiteY9" fmla="*/ 9633 h 12103"/>
                <a:gd name="connsiteX10" fmla="*/ 2223 w 5928"/>
                <a:gd name="connsiteY10" fmla="*/ 8151 h 12103"/>
                <a:gd name="connsiteX11" fmla="*/ 2223 w 5928"/>
                <a:gd name="connsiteY11" fmla="*/ 2964 h 12103"/>
                <a:gd name="connsiteX12" fmla="*/ 1606 w 5928"/>
                <a:gd name="connsiteY12" fmla="*/ 988 h 12103"/>
                <a:gd name="connsiteX13" fmla="*/ 494 w 5928"/>
                <a:gd name="connsiteY13" fmla="*/ 2964 h 12103"/>
                <a:gd name="connsiteX14" fmla="*/ 0 w 5928"/>
                <a:gd name="connsiteY14" fmla="*/ 2964 h 12103"/>
                <a:gd name="connsiteX15" fmla="*/ 247 w 5928"/>
                <a:gd name="connsiteY15" fmla="*/ 0 h 12103"/>
                <a:gd name="connsiteX16" fmla="*/ 3211 w 5928"/>
                <a:gd name="connsiteY16" fmla="*/ 1111 h 12103"/>
                <a:gd name="connsiteX17" fmla="*/ 5805 w 5928"/>
                <a:gd name="connsiteY17" fmla="*/ 2594 h 12103"/>
                <a:gd name="connsiteX18" fmla="*/ 5805 w 5928"/>
                <a:gd name="connsiteY18" fmla="*/ 5558 h 1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28" h="12103">
                  <a:moveTo>
                    <a:pt x="5929" y="5681"/>
                  </a:moveTo>
                  <a:lnTo>
                    <a:pt x="5434" y="5434"/>
                  </a:lnTo>
                  <a:cubicBezTo>
                    <a:pt x="5434" y="4199"/>
                    <a:pt x="5188" y="2841"/>
                    <a:pt x="4570" y="2470"/>
                  </a:cubicBezTo>
                  <a:cubicBezTo>
                    <a:pt x="3952" y="2223"/>
                    <a:pt x="3952" y="2717"/>
                    <a:pt x="3952" y="3705"/>
                  </a:cubicBezTo>
                  <a:lnTo>
                    <a:pt x="3952" y="8892"/>
                  </a:lnTo>
                  <a:cubicBezTo>
                    <a:pt x="3952" y="10127"/>
                    <a:pt x="3952" y="10868"/>
                    <a:pt x="5064" y="11486"/>
                  </a:cubicBezTo>
                  <a:lnTo>
                    <a:pt x="5064" y="12103"/>
                  </a:lnTo>
                  <a:cubicBezTo>
                    <a:pt x="4199" y="11609"/>
                    <a:pt x="3582" y="11239"/>
                    <a:pt x="3088" y="10992"/>
                  </a:cubicBezTo>
                  <a:cubicBezTo>
                    <a:pt x="2470" y="10745"/>
                    <a:pt x="1853" y="10498"/>
                    <a:pt x="1112" y="10127"/>
                  </a:cubicBezTo>
                  <a:lnTo>
                    <a:pt x="1112" y="9633"/>
                  </a:lnTo>
                  <a:cubicBezTo>
                    <a:pt x="2223" y="9881"/>
                    <a:pt x="2223" y="9386"/>
                    <a:pt x="2223" y="8151"/>
                  </a:cubicBezTo>
                  <a:lnTo>
                    <a:pt x="2223" y="2964"/>
                  </a:lnTo>
                  <a:cubicBezTo>
                    <a:pt x="2223" y="1853"/>
                    <a:pt x="2470" y="1482"/>
                    <a:pt x="1606" y="988"/>
                  </a:cubicBezTo>
                  <a:cubicBezTo>
                    <a:pt x="741" y="741"/>
                    <a:pt x="741" y="1606"/>
                    <a:pt x="494" y="2964"/>
                  </a:cubicBezTo>
                  <a:lnTo>
                    <a:pt x="0" y="2964"/>
                  </a:lnTo>
                  <a:lnTo>
                    <a:pt x="247" y="0"/>
                  </a:lnTo>
                  <a:cubicBezTo>
                    <a:pt x="247" y="0"/>
                    <a:pt x="1729" y="370"/>
                    <a:pt x="3211" y="1111"/>
                  </a:cubicBezTo>
                  <a:cubicBezTo>
                    <a:pt x="4693" y="1729"/>
                    <a:pt x="5805" y="2594"/>
                    <a:pt x="5805" y="2594"/>
                  </a:cubicBezTo>
                  <a:lnTo>
                    <a:pt x="5805" y="5558"/>
                  </a:lnTo>
                  <a:close/>
                </a:path>
              </a:pathLst>
            </a:custGeom>
            <a:solidFill>
              <a:srgbClr val="000000"/>
            </a:solidFill>
            <a:ln w="0" cap="flat">
              <a:noFill/>
              <a:prstDash val="solid"/>
              <a:miter/>
            </a:ln>
          </p:spPr>
          <p:txBody>
            <a:bodyPr rtlCol="0" anchor="ctr"/>
            <a:lstStyle/>
            <a:p>
              <a:endParaRPr lang="en-RO"/>
            </a:p>
          </p:txBody>
        </p:sp>
        <p:sp>
          <p:nvSpPr>
            <p:cNvPr id="409" name="Freeform 408">
              <a:extLst>
                <a:ext uri="{FF2B5EF4-FFF2-40B4-BE49-F238E27FC236}">
                  <a16:creationId xmlns:a16="http://schemas.microsoft.com/office/drawing/2014/main" id="{63C1A014-0831-2071-3032-A15FD1E886EC}"/>
                </a:ext>
              </a:extLst>
            </p:cNvPr>
            <p:cNvSpPr/>
            <p:nvPr/>
          </p:nvSpPr>
          <p:spPr>
            <a:xfrm>
              <a:off x="7810780" y="3068578"/>
              <a:ext cx="7163" cy="11609"/>
            </a:xfrm>
            <a:custGeom>
              <a:avLst/>
              <a:gdLst>
                <a:gd name="connsiteX0" fmla="*/ 124 w 7163"/>
                <a:gd name="connsiteY0" fmla="*/ 10868 h 11609"/>
                <a:gd name="connsiteX1" fmla="*/ 988 w 7163"/>
                <a:gd name="connsiteY1" fmla="*/ 8522 h 11609"/>
                <a:gd name="connsiteX2" fmla="*/ 988 w 7163"/>
                <a:gd name="connsiteY2" fmla="*/ 3334 h 11609"/>
                <a:gd name="connsiteX3" fmla="*/ 124 w 7163"/>
                <a:gd name="connsiteY3" fmla="*/ 1852 h 11609"/>
                <a:gd name="connsiteX4" fmla="*/ 124 w 7163"/>
                <a:gd name="connsiteY4" fmla="*/ 1235 h 11609"/>
                <a:gd name="connsiteX5" fmla="*/ 1606 w 7163"/>
                <a:gd name="connsiteY5" fmla="*/ 617 h 11609"/>
                <a:gd name="connsiteX6" fmla="*/ 3706 w 7163"/>
                <a:gd name="connsiteY6" fmla="*/ 0 h 11609"/>
                <a:gd name="connsiteX7" fmla="*/ 3706 w 7163"/>
                <a:gd name="connsiteY7" fmla="*/ 617 h 11609"/>
                <a:gd name="connsiteX8" fmla="*/ 2841 w 7163"/>
                <a:gd name="connsiteY8" fmla="*/ 2717 h 11609"/>
                <a:gd name="connsiteX9" fmla="*/ 2841 w 7163"/>
                <a:gd name="connsiteY9" fmla="*/ 7040 h 11609"/>
                <a:gd name="connsiteX10" fmla="*/ 4076 w 7163"/>
                <a:gd name="connsiteY10" fmla="*/ 9016 h 11609"/>
                <a:gd name="connsiteX11" fmla="*/ 6670 w 7163"/>
                <a:gd name="connsiteY11" fmla="*/ 6052 h 11609"/>
                <a:gd name="connsiteX12" fmla="*/ 7163 w 7163"/>
                <a:gd name="connsiteY12" fmla="*/ 6052 h 11609"/>
                <a:gd name="connsiteX13" fmla="*/ 7163 w 7163"/>
                <a:gd name="connsiteY13" fmla="*/ 9016 h 11609"/>
                <a:gd name="connsiteX14" fmla="*/ 1976 w 7163"/>
                <a:gd name="connsiteY14" fmla="*/ 10498 h 11609"/>
                <a:gd name="connsiteX15" fmla="*/ 0 w 7163"/>
                <a:gd name="connsiteY15" fmla="*/ 11609 h 11609"/>
                <a:gd name="connsiteX16" fmla="*/ 0 w 7163"/>
                <a:gd name="connsiteY16" fmla="*/ 10992 h 11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3" h="11609">
                  <a:moveTo>
                    <a:pt x="124" y="10868"/>
                  </a:moveTo>
                  <a:cubicBezTo>
                    <a:pt x="988" y="10251"/>
                    <a:pt x="988" y="9757"/>
                    <a:pt x="988" y="8522"/>
                  </a:cubicBezTo>
                  <a:lnTo>
                    <a:pt x="988" y="3334"/>
                  </a:lnTo>
                  <a:cubicBezTo>
                    <a:pt x="988" y="2100"/>
                    <a:pt x="1235" y="1358"/>
                    <a:pt x="124" y="1852"/>
                  </a:cubicBezTo>
                  <a:lnTo>
                    <a:pt x="124" y="1235"/>
                  </a:lnTo>
                  <a:cubicBezTo>
                    <a:pt x="741" y="988"/>
                    <a:pt x="1235" y="741"/>
                    <a:pt x="1606" y="617"/>
                  </a:cubicBezTo>
                  <a:cubicBezTo>
                    <a:pt x="2470" y="370"/>
                    <a:pt x="3088" y="124"/>
                    <a:pt x="3706" y="0"/>
                  </a:cubicBezTo>
                  <a:lnTo>
                    <a:pt x="3706" y="617"/>
                  </a:lnTo>
                  <a:cubicBezTo>
                    <a:pt x="2841" y="865"/>
                    <a:pt x="2841" y="1482"/>
                    <a:pt x="2841" y="2717"/>
                  </a:cubicBezTo>
                  <a:lnTo>
                    <a:pt x="2841" y="7040"/>
                  </a:lnTo>
                  <a:cubicBezTo>
                    <a:pt x="2841" y="8522"/>
                    <a:pt x="3088" y="9386"/>
                    <a:pt x="4076" y="9016"/>
                  </a:cubicBezTo>
                  <a:cubicBezTo>
                    <a:pt x="5805" y="8522"/>
                    <a:pt x="6422" y="7904"/>
                    <a:pt x="6670" y="6052"/>
                  </a:cubicBezTo>
                  <a:lnTo>
                    <a:pt x="7163" y="6052"/>
                  </a:lnTo>
                  <a:lnTo>
                    <a:pt x="7163" y="9016"/>
                  </a:lnTo>
                  <a:cubicBezTo>
                    <a:pt x="5064" y="9386"/>
                    <a:pt x="2594" y="10251"/>
                    <a:pt x="1976" y="10498"/>
                  </a:cubicBezTo>
                  <a:cubicBezTo>
                    <a:pt x="1359" y="10868"/>
                    <a:pt x="741" y="11115"/>
                    <a:pt x="0" y="11609"/>
                  </a:cubicBezTo>
                  <a:lnTo>
                    <a:pt x="0" y="10992"/>
                  </a:lnTo>
                  <a:close/>
                </a:path>
              </a:pathLst>
            </a:custGeom>
            <a:solidFill>
              <a:srgbClr val="000000"/>
            </a:solidFill>
            <a:ln w="0" cap="flat">
              <a:noFill/>
              <a:prstDash val="solid"/>
              <a:miter/>
            </a:ln>
          </p:spPr>
          <p:txBody>
            <a:bodyPr rtlCol="0" anchor="ctr"/>
            <a:lstStyle/>
            <a:p>
              <a:endParaRPr lang="en-RO"/>
            </a:p>
          </p:txBody>
        </p:sp>
        <p:sp>
          <p:nvSpPr>
            <p:cNvPr id="410" name="Freeform 409">
              <a:extLst>
                <a:ext uri="{FF2B5EF4-FFF2-40B4-BE49-F238E27FC236}">
                  <a16:creationId xmlns:a16="http://schemas.microsoft.com/office/drawing/2014/main" id="{BDF85170-815F-1D08-8E7D-4AAC9B55290A}"/>
                </a:ext>
              </a:extLst>
            </p:cNvPr>
            <p:cNvSpPr/>
            <p:nvPr/>
          </p:nvSpPr>
          <p:spPr>
            <a:xfrm>
              <a:off x="7818067" y="3068084"/>
              <a:ext cx="8150" cy="9386"/>
            </a:xfrm>
            <a:custGeom>
              <a:avLst/>
              <a:gdLst>
                <a:gd name="connsiteX0" fmla="*/ 124 w 8150"/>
                <a:gd name="connsiteY0" fmla="*/ 0 h 9386"/>
                <a:gd name="connsiteX1" fmla="*/ 4199 w 8150"/>
                <a:gd name="connsiteY1" fmla="*/ 0 h 9386"/>
                <a:gd name="connsiteX2" fmla="*/ 4199 w 8150"/>
                <a:gd name="connsiteY2" fmla="*/ 618 h 9386"/>
                <a:gd name="connsiteX3" fmla="*/ 3088 w 8150"/>
                <a:gd name="connsiteY3" fmla="*/ 2594 h 9386"/>
                <a:gd name="connsiteX4" fmla="*/ 3335 w 8150"/>
                <a:gd name="connsiteY4" fmla="*/ 4940 h 9386"/>
                <a:gd name="connsiteX5" fmla="*/ 5434 w 8150"/>
                <a:gd name="connsiteY5" fmla="*/ 8151 h 9386"/>
                <a:gd name="connsiteX6" fmla="*/ 6916 w 8150"/>
                <a:gd name="connsiteY6" fmla="*/ 5311 h 9386"/>
                <a:gd name="connsiteX7" fmla="*/ 6916 w 8150"/>
                <a:gd name="connsiteY7" fmla="*/ 3211 h 9386"/>
                <a:gd name="connsiteX8" fmla="*/ 6546 w 8150"/>
                <a:gd name="connsiteY8" fmla="*/ 1482 h 9386"/>
                <a:gd name="connsiteX9" fmla="*/ 5681 w 8150"/>
                <a:gd name="connsiteY9" fmla="*/ 618 h 9386"/>
                <a:gd name="connsiteX10" fmla="*/ 5681 w 8150"/>
                <a:gd name="connsiteY10" fmla="*/ 247 h 9386"/>
                <a:gd name="connsiteX11" fmla="*/ 6916 w 8150"/>
                <a:gd name="connsiteY11" fmla="*/ 494 h 9386"/>
                <a:gd name="connsiteX12" fmla="*/ 8151 w 8150"/>
                <a:gd name="connsiteY12" fmla="*/ 741 h 9386"/>
                <a:gd name="connsiteX13" fmla="*/ 8151 w 8150"/>
                <a:gd name="connsiteY13" fmla="*/ 1235 h 9386"/>
                <a:gd name="connsiteX14" fmla="*/ 7287 w 8150"/>
                <a:gd name="connsiteY14" fmla="*/ 2100 h 9386"/>
                <a:gd name="connsiteX15" fmla="*/ 7287 w 8150"/>
                <a:gd name="connsiteY15" fmla="*/ 3829 h 9386"/>
                <a:gd name="connsiteX16" fmla="*/ 7534 w 8150"/>
                <a:gd name="connsiteY16" fmla="*/ 5064 h 9386"/>
                <a:gd name="connsiteX17" fmla="*/ 4940 w 8150"/>
                <a:gd name="connsiteY17" fmla="*/ 9386 h 9386"/>
                <a:gd name="connsiteX18" fmla="*/ 1112 w 8150"/>
                <a:gd name="connsiteY18" fmla="*/ 5064 h 9386"/>
                <a:gd name="connsiteX19" fmla="*/ 1112 w 8150"/>
                <a:gd name="connsiteY19" fmla="*/ 2717 h 9386"/>
                <a:gd name="connsiteX20" fmla="*/ 0 w 8150"/>
                <a:gd name="connsiteY20" fmla="*/ 618 h 9386"/>
                <a:gd name="connsiteX21" fmla="*/ 0 w 8150"/>
                <a:gd name="connsiteY21" fmla="*/ 124 h 9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50" h="9386">
                  <a:moveTo>
                    <a:pt x="124" y="0"/>
                  </a:moveTo>
                  <a:lnTo>
                    <a:pt x="4199" y="0"/>
                  </a:lnTo>
                  <a:lnTo>
                    <a:pt x="4199" y="618"/>
                  </a:lnTo>
                  <a:cubicBezTo>
                    <a:pt x="3088" y="618"/>
                    <a:pt x="3088" y="1235"/>
                    <a:pt x="3088" y="2594"/>
                  </a:cubicBezTo>
                  <a:lnTo>
                    <a:pt x="3335" y="4940"/>
                  </a:lnTo>
                  <a:cubicBezTo>
                    <a:pt x="3335" y="7040"/>
                    <a:pt x="3952" y="8151"/>
                    <a:pt x="5434" y="8151"/>
                  </a:cubicBezTo>
                  <a:cubicBezTo>
                    <a:pt x="7163" y="8151"/>
                    <a:pt x="7163" y="7287"/>
                    <a:pt x="6916" y="5311"/>
                  </a:cubicBezTo>
                  <a:lnTo>
                    <a:pt x="6916" y="3211"/>
                  </a:lnTo>
                  <a:cubicBezTo>
                    <a:pt x="6916" y="2594"/>
                    <a:pt x="6669" y="1976"/>
                    <a:pt x="6546" y="1482"/>
                  </a:cubicBezTo>
                  <a:cubicBezTo>
                    <a:pt x="6299" y="988"/>
                    <a:pt x="6052" y="865"/>
                    <a:pt x="5681" y="618"/>
                  </a:cubicBezTo>
                  <a:lnTo>
                    <a:pt x="5681" y="247"/>
                  </a:lnTo>
                  <a:cubicBezTo>
                    <a:pt x="5681" y="247"/>
                    <a:pt x="6546" y="494"/>
                    <a:pt x="6916" y="494"/>
                  </a:cubicBezTo>
                  <a:cubicBezTo>
                    <a:pt x="7287" y="494"/>
                    <a:pt x="7534" y="494"/>
                    <a:pt x="8151" y="741"/>
                  </a:cubicBezTo>
                  <a:lnTo>
                    <a:pt x="8151" y="1235"/>
                  </a:lnTo>
                  <a:cubicBezTo>
                    <a:pt x="8151" y="1235"/>
                    <a:pt x="7534" y="1482"/>
                    <a:pt x="7287" y="2100"/>
                  </a:cubicBezTo>
                  <a:lnTo>
                    <a:pt x="7287" y="3829"/>
                  </a:lnTo>
                  <a:lnTo>
                    <a:pt x="7534" y="5064"/>
                  </a:lnTo>
                  <a:cubicBezTo>
                    <a:pt x="7534" y="7904"/>
                    <a:pt x="7781" y="9386"/>
                    <a:pt x="4940" y="9386"/>
                  </a:cubicBezTo>
                  <a:cubicBezTo>
                    <a:pt x="2964" y="9386"/>
                    <a:pt x="1235" y="8275"/>
                    <a:pt x="1112" y="5064"/>
                  </a:cubicBezTo>
                  <a:lnTo>
                    <a:pt x="1112" y="2717"/>
                  </a:lnTo>
                  <a:cubicBezTo>
                    <a:pt x="865" y="1482"/>
                    <a:pt x="865" y="741"/>
                    <a:pt x="0" y="618"/>
                  </a:cubicBezTo>
                  <a:lnTo>
                    <a:pt x="0" y="124"/>
                  </a:lnTo>
                  <a:close/>
                </a:path>
              </a:pathLst>
            </a:custGeom>
            <a:solidFill>
              <a:srgbClr val="000000"/>
            </a:solidFill>
            <a:ln w="0" cap="flat">
              <a:noFill/>
              <a:prstDash val="solid"/>
              <a:miter/>
            </a:ln>
          </p:spPr>
          <p:txBody>
            <a:bodyPr rtlCol="0" anchor="ctr"/>
            <a:lstStyle/>
            <a:p>
              <a:endParaRPr lang="en-RO"/>
            </a:p>
          </p:txBody>
        </p:sp>
        <p:sp>
          <p:nvSpPr>
            <p:cNvPr id="411" name="Freeform 410">
              <a:extLst>
                <a:ext uri="{FF2B5EF4-FFF2-40B4-BE49-F238E27FC236}">
                  <a16:creationId xmlns:a16="http://schemas.microsoft.com/office/drawing/2014/main" id="{21AC1D06-A0D2-F609-84C3-A94E55401F91}"/>
                </a:ext>
              </a:extLst>
            </p:cNvPr>
            <p:cNvSpPr/>
            <p:nvPr/>
          </p:nvSpPr>
          <p:spPr>
            <a:xfrm>
              <a:off x="7827206" y="3068702"/>
              <a:ext cx="7533" cy="9880"/>
            </a:xfrm>
            <a:custGeom>
              <a:avLst/>
              <a:gdLst>
                <a:gd name="connsiteX0" fmla="*/ 6422 w 7533"/>
                <a:gd name="connsiteY0" fmla="*/ 8028 h 9880"/>
                <a:gd name="connsiteX1" fmla="*/ 7534 w 7533"/>
                <a:gd name="connsiteY1" fmla="*/ 9263 h 9880"/>
                <a:gd name="connsiteX2" fmla="*/ 7534 w 7533"/>
                <a:gd name="connsiteY2" fmla="*/ 9880 h 9880"/>
                <a:gd name="connsiteX3" fmla="*/ 5558 w 7533"/>
                <a:gd name="connsiteY3" fmla="*/ 9510 h 9880"/>
                <a:gd name="connsiteX4" fmla="*/ 3582 w 7533"/>
                <a:gd name="connsiteY4" fmla="*/ 9263 h 9880"/>
                <a:gd name="connsiteX5" fmla="*/ 3582 w 7533"/>
                <a:gd name="connsiteY5" fmla="*/ 8645 h 9880"/>
                <a:gd name="connsiteX6" fmla="*/ 4199 w 7533"/>
                <a:gd name="connsiteY6" fmla="*/ 8645 h 9880"/>
                <a:gd name="connsiteX7" fmla="*/ 4446 w 7533"/>
                <a:gd name="connsiteY7" fmla="*/ 8275 h 9880"/>
                <a:gd name="connsiteX8" fmla="*/ 3952 w 7533"/>
                <a:gd name="connsiteY8" fmla="*/ 7163 h 9880"/>
                <a:gd name="connsiteX9" fmla="*/ 3088 w 7533"/>
                <a:gd name="connsiteY9" fmla="*/ 5187 h 9880"/>
                <a:gd name="connsiteX10" fmla="*/ 2470 w 7533"/>
                <a:gd name="connsiteY10" fmla="*/ 6298 h 9880"/>
                <a:gd name="connsiteX11" fmla="*/ 1853 w 7533"/>
                <a:gd name="connsiteY11" fmla="*/ 7781 h 9880"/>
                <a:gd name="connsiteX12" fmla="*/ 2470 w 7533"/>
                <a:gd name="connsiteY12" fmla="*/ 8398 h 9880"/>
                <a:gd name="connsiteX13" fmla="*/ 2470 w 7533"/>
                <a:gd name="connsiteY13" fmla="*/ 9016 h 9880"/>
                <a:gd name="connsiteX14" fmla="*/ 1235 w 7533"/>
                <a:gd name="connsiteY14" fmla="*/ 8769 h 9880"/>
                <a:gd name="connsiteX15" fmla="*/ 0 w 7533"/>
                <a:gd name="connsiteY15" fmla="*/ 8522 h 9880"/>
                <a:gd name="connsiteX16" fmla="*/ 0 w 7533"/>
                <a:gd name="connsiteY16" fmla="*/ 7904 h 9880"/>
                <a:gd name="connsiteX17" fmla="*/ 1235 w 7533"/>
                <a:gd name="connsiteY17" fmla="*/ 6793 h 9880"/>
                <a:gd name="connsiteX18" fmla="*/ 2717 w 7533"/>
                <a:gd name="connsiteY18" fmla="*/ 4446 h 9880"/>
                <a:gd name="connsiteX19" fmla="*/ 1482 w 7533"/>
                <a:gd name="connsiteY19" fmla="*/ 2099 h 9880"/>
                <a:gd name="connsiteX20" fmla="*/ 865 w 7533"/>
                <a:gd name="connsiteY20" fmla="*/ 988 h 9880"/>
                <a:gd name="connsiteX21" fmla="*/ 0 w 7533"/>
                <a:gd name="connsiteY21" fmla="*/ 617 h 9880"/>
                <a:gd name="connsiteX22" fmla="*/ 0 w 7533"/>
                <a:gd name="connsiteY22" fmla="*/ 0 h 9880"/>
                <a:gd name="connsiteX23" fmla="*/ 1976 w 7533"/>
                <a:gd name="connsiteY23" fmla="*/ 247 h 9880"/>
                <a:gd name="connsiteX24" fmla="*/ 3952 w 7533"/>
                <a:gd name="connsiteY24" fmla="*/ 494 h 9880"/>
                <a:gd name="connsiteX25" fmla="*/ 3952 w 7533"/>
                <a:gd name="connsiteY25" fmla="*/ 1111 h 9880"/>
                <a:gd name="connsiteX26" fmla="*/ 3088 w 7533"/>
                <a:gd name="connsiteY26" fmla="*/ 1606 h 9880"/>
                <a:gd name="connsiteX27" fmla="*/ 3335 w 7533"/>
                <a:gd name="connsiteY27" fmla="*/ 2223 h 9880"/>
                <a:gd name="connsiteX28" fmla="*/ 3952 w 7533"/>
                <a:gd name="connsiteY28" fmla="*/ 3334 h 9880"/>
                <a:gd name="connsiteX29" fmla="*/ 4570 w 7533"/>
                <a:gd name="connsiteY29" fmla="*/ 2470 h 9880"/>
                <a:gd name="connsiteX30" fmla="*/ 5187 w 7533"/>
                <a:gd name="connsiteY30" fmla="*/ 1852 h 9880"/>
                <a:gd name="connsiteX31" fmla="*/ 4323 w 7533"/>
                <a:gd name="connsiteY31" fmla="*/ 988 h 9880"/>
                <a:gd name="connsiteX32" fmla="*/ 4323 w 7533"/>
                <a:gd name="connsiteY32" fmla="*/ 617 h 9880"/>
                <a:gd name="connsiteX33" fmla="*/ 5558 w 7533"/>
                <a:gd name="connsiteY33" fmla="*/ 617 h 9880"/>
                <a:gd name="connsiteX34" fmla="*/ 6793 w 7533"/>
                <a:gd name="connsiteY34" fmla="*/ 370 h 9880"/>
                <a:gd name="connsiteX35" fmla="*/ 6793 w 7533"/>
                <a:gd name="connsiteY35" fmla="*/ 988 h 9880"/>
                <a:gd name="connsiteX36" fmla="*/ 5558 w 7533"/>
                <a:gd name="connsiteY36" fmla="*/ 2223 h 9880"/>
                <a:gd name="connsiteX37" fmla="*/ 4323 w 7533"/>
                <a:gd name="connsiteY37" fmla="*/ 3952 h 9880"/>
                <a:gd name="connsiteX38" fmla="*/ 6422 w 7533"/>
                <a:gd name="connsiteY38" fmla="*/ 8028 h 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533" h="9880">
                  <a:moveTo>
                    <a:pt x="6422" y="8028"/>
                  </a:moveTo>
                  <a:cubicBezTo>
                    <a:pt x="6670" y="8645"/>
                    <a:pt x="7040" y="9263"/>
                    <a:pt x="7534" y="9263"/>
                  </a:cubicBezTo>
                  <a:lnTo>
                    <a:pt x="7534" y="9880"/>
                  </a:lnTo>
                  <a:cubicBezTo>
                    <a:pt x="6670" y="9633"/>
                    <a:pt x="6422" y="9633"/>
                    <a:pt x="5558" y="9510"/>
                  </a:cubicBezTo>
                  <a:cubicBezTo>
                    <a:pt x="5187" y="9510"/>
                    <a:pt x="4323" y="9510"/>
                    <a:pt x="3582" y="9263"/>
                  </a:cubicBezTo>
                  <a:lnTo>
                    <a:pt x="3582" y="8645"/>
                  </a:lnTo>
                  <a:cubicBezTo>
                    <a:pt x="3582" y="8645"/>
                    <a:pt x="4199" y="8645"/>
                    <a:pt x="4199" y="8645"/>
                  </a:cubicBezTo>
                  <a:cubicBezTo>
                    <a:pt x="4446" y="8645"/>
                    <a:pt x="4446" y="8398"/>
                    <a:pt x="4446" y="8275"/>
                  </a:cubicBezTo>
                  <a:cubicBezTo>
                    <a:pt x="4693" y="8028"/>
                    <a:pt x="4199" y="7410"/>
                    <a:pt x="3952" y="7163"/>
                  </a:cubicBezTo>
                  <a:lnTo>
                    <a:pt x="3088" y="5187"/>
                  </a:lnTo>
                  <a:lnTo>
                    <a:pt x="2470" y="6298"/>
                  </a:lnTo>
                  <a:cubicBezTo>
                    <a:pt x="2470" y="6298"/>
                    <a:pt x="1853" y="7410"/>
                    <a:pt x="1853" y="7781"/>
                  </a:cubicBezTo>
                  <a:cubicBezTo>
                    <a:pt x="1853" y="8398"/>
                    <a:pt x="2347" y="8398"/>
                    <a:pt x="2470" y="8398"/>
                  </a:cubicBezTo>
                  <a:lnTo>
                    <a:pt x="2470" y="9016"/>
                  </a:lnTo>
                  <a:cubicBezTo>
                    <a:pt x="2470" y="9016"/>
                    <a:pt x="1606" y="8769"/>
                    <a:pt x="1235" y="8769"/>
                  </a:cubicBezTo>
                  <a:cubicBezTo>
                    <a:pt x="865" y="8769"/>
                    <a:pt x="371" y="8522"/>
                    <a:pt x="0" y="8522"/>
                  </a:cubicBezTo>
                  <a:lnTo>
                    <a:pt x="0" y="7904"/>
                  </a:lnTo>
                  <a:cubicBezTo>
                    <a:pt x="617" y="8151"/>
                    <a:pt x="865" y="7534"/>
                    <a:pt x="1235" y="6793"/>
                  </a:cubicBezTo>
                  <a:lnTo>
                    <a:pt x="2717" y="4446"/>
                  </a:lnTo>
                  <a:lnTo>
                    <a:pt x="1482" y="2099"/>
                  </a:lnTo>
                  <a:cubicBezTo>
                    <a:pt x="1482" y="2099"/>
                    <a:pt x="1112" y="1482"/>
                    <a:pt x="865" y="988"/>
                  </a:cubicBezTo>
                  <a:cubicBezTo>
                    <a:pt x="617" y="617"/>
                    <a:pt x="494" y="617"/>
                    <a:pt x="0" y="617"/>
                  </a:cubicBezTo>
                  <a:lnTo>
                    <a:pt x="0" y="0"/>
                  </a:lnTo>
                  <a:cubicBezTo>
                    <a:pt x="617" y="247"/>
                    <a:pt x="1235" y="247"/>
                    <a:pt x="1976" y="247"/>
                  </a:cubicBezTo>
                  <a:cubicBezTo>
                    <a:pt x="2594" y="494"/>
                    <a:pt x="3211" y="494"/>
                    <a:pt x="3952" y="494"/>
                  </a:cubicBezTo>
                  <a:lnTo>
                    <a:pt x="3952" y="1111"/>
                  </a:lnTo>
                  <a:cubicBezTo>
                    <a:pt x="3952" y="1111"/>
                    <a:pt x="3088" y="864"/>
                    <a:pt x="3088" y="1606"/>
                  </a:cubicBezTo>
                  <a:cubicBezTo>
                    <a:pt x="3088" y="1852"/>
                    <a:pt x="3088" y="2099"/>
                    <a:pt x="3335" y="2223"/>
                  </a:cubicBezTo>
                  <a:lnTo>
                    <a:pt x="3952" y="3334"/>
                  </a:lnTo>
                  <a:lnTo>
                    <a:pt x="4570" y="2470"/>
                  </a:lnTo>
                  <a:cubicBezTo>
                    <a:pt x="4570" y="2470"/>
                    <a:pt x="4940" y="1976"/>
                    <a:pt x="5187" y="1852"/>
                  </a:cubicBezTo>
                  <a:cubicBezTo>
                    <a:pt x="5434" y="1358"/>
                    <a:pt x="4940" y="1235"/>
                    <a:pt x="4323" y="988"/>
                  </a:cubicBezTo>
                  <a:lnTo>
                    <a:pt x="4323" y="617"/>
                  </a:lnTo>
                  <a:lnTo>
                    <a:pt x="5558" y="617"/>
                  </a:lnTo>
                  <a:cubicBezTo>
                    <a:pt x="5558" y="617"/>
                    <a:pt x="6422" y="370"/>
                    <a:pt x="6793" y="370"/>
                  </a:cubicBezTo>
                  <a:lnTo>
                    <a:pt x="6793" y="988"/>
                  </a:lnTo>
                  <a:cubicBezTo>
                    <a:pt x="6175" y="988"/>
                    <a:pt x="5928" y="1482"/>
                    <a:pt x="5558" y="2223"/>
                  </a:cubicBezTo>
                  <a:lnTo>
                    <a:pt x="4323" y="3952"/>
                  </a:lnTo>
                  <a:lnTo>
                    <a:pt x="6422" y="8028"/>
                  </a:lnTo>
                  <a:close/>
                </a:path>
              </a:pathLst>
            </a:custGeom>
            <a:solidFill>
              <a:srgbClr val="000000"/>
            </a:solidFill>
            <a:ln w="0" cap="flat">
              <a:noFill/>
              <a:prstDash val="solid"/>
              <a:miter/>
            </a:ln>
          </p:spPr>
          <p:txBody>
            <a:bodyPr rtlCol="0" anchor="ctr"/>
            <a:lstStyle/>
            <a:p>
              <a:endParaRPr lang="en-RO"/>
            </a:p>
          </p:txBody>
        </p:sp>
        <p:sp>
          <p:nvSpPr>
            <p:cNvPr id="412" name="Freeform 411">
              <a:extLst>
                <a:ext uri="{FF2B5EF4-FFF2-40B4-BE49-F238E27FC236}">
                  <a16:creationId xmlns:a16="http://schemas.microsoft.com/office/drawing/2014/main" id="{AE5D6915-1CC7-205D-B50B-BFABA1384826}"/>
                </a:ext>
              </a:extLst>
            </p:cNvPr>
            <p:cNvSpPr/>
            <p:nvPr/>
          </p:nvSpPr>
          <p:spPr>
            <a:xfrm>
              <a:off x="7785957" y="3049435"/>
              <a:ext cx="246" cy="12350"/>
            </a:xfrm>
            <a:custGeom>
              <a:avLst/>
              <a:gdLst>
                <a:gd name="connsiteX0" fmla="*/ 0 w 246"/>
                <a:gd name="connsiteY0" fmla="*/ 0 h 12350"/>
                <a:gd name="connsiteX1" fmla="*/ 246 w 246"/>
                <a:gd name="connsiteY1" fmla="*/ 0 h 12350"/>
                <a:gd name="connsiteX2" fmla="*/ 0 w 246"/>
                <a:gd name="connsiteY2" fmla="*/ 0 h 12350"/>
              </a:gdLst>
              <a:ahLst/>
              <a:cxnLst>
                <a:cxn ang="0">
                  <a:pos x="connsiteX0" y="connsiteY0"/>
                </a:cxn>
                <a:cxn ang="0">
                  <a:pos x="connsiteX1" y="connsiteY1"/>
                </a:cxn>
                <a:cxn ang="0">
                  <a:pos x="connsiteX2" y="connsiteY2"/>
                </a:cxn>
              </a:cxnLst>
              <a:rect l="l" t="t" r="r" b="b"/>
              <a:pathLst>
                <a:path w="246" h="12350">
                  <a:moveTo>
                    <a:pt x="0" y="0"/>
                  </a:moveTo>
                  <a:lnTo>
                    <a:pt x="246" y="0"/>
                  </a:lnTo>
                  <a:lnTo>
                    <a:pt x="0" y="0"/>
                  </a:lnTo>
                </a:path>
              </a:pathLst>
            </a:custGeom>
            <a:noFill/>
            <a:ln w="0" cap="flat">
              <a:solidFill>
                <a:srgbClr val="000000"/>
              </a:solidFill>
              <a:prstDash val="solid"/>
              <a:miter/>
            </a:ln>
          </p:spPr>
          <p:txBody>
            <a:bodyPr rtlCol="0" anchor="ctr"/>
            <a:lstStyle/>
            <a:p>
              <a:endParaRPr lang="en-RO"/>
            </a:p>
          </p:txBody>
        </p:sp>
        <p:sp>
          <p:nvSpPr>
            <p:cNvPr id="413" name="Freeform 412">
              <a:extLst>
                <a:ext uri="{FF2B5EF4-FFF2-40B4-BE49-F238E27FC236}">
                  <a16:creationId xmlns:a16="http://schemas.microsoft.com/office/drawing/2014/main" id="{F12133BC-2CD4-00D0-3D08-B02DF058A4D5}"/>
                </a:ext>
              </a:extLst>
            </p:cNvPr>
            <p:cNvSpPr/>
            <p:nvPr/>
          </p:nvSpPr>
          <p:spPr>
            <a:xfrm>
              <a:off x="7762243" y="3010902"/>
              <a:ext cx="38632" cy="47796"/>
            </a:xfrm>
            <a:custGeom>
              <a:avLst/>
              <a:gdLst>
                <a:gd name="connsiteX0" fmla="*/ 12598 w 38632"/>
                <a:gd name="connsiteY0" fmla="*/ 46684 h 47796"/>
                <a:gd name="connsiteX1" fmla="*/ 12598 w 38632"/>
                <a:gd name="connsiteY1" fmla="*/ 47796 h 47796"/>
                <a:gd name="connsiteX2" fmla="*/ 11733 w 38632"/>
                <a:gd name="connsiteY2" fmla="*/ 47302 h 47796"/>
                <a:gd name="connsiteX3" fmla="*/ 10868 w 38632"/>
                <a:gd name="connsiteY3" fmla="*/ 47549 h 47796"/>
                <a:gd name="connsiteX4" fmla="*/ 10004 w 38632"/>
                <a:gd name="connsiteY4" fmla="*/ 47055 h 47796"/>
                <a:gd name="connsiteX5" fmla="*/ 8893 w 38632"/>
                <a:gd name="connsiteY5" fmla="*/ 46808 h 47796"/>
                <a:gd name="connsiteX6" fmla="*/ 7781 w 38632"/>
                <a:gd name="connsiteY6" fmla="*/ 47178 h 47796"/>
                <a:gd name="connsiteX7" fmla="*/ 7287 w 38632"/>
                <a:gd name="connsiteY7" fmla="*/ 47178 h 47796"/>
                <a:gd name="connsiteX8" fmla="*/ 6670 w 38632"/>
                <a:gd name="connsiteY8" fmla="*/ 47796 h 47796"/>
                <a:gd name="connsiteX9" fmla="*/ 6299 w 38632"/>
                <a:gd name="connsiteY9" fmla="*/ 46932 h 47796"/>
                <a:gd name="connsiteX10" fmla="*/ 4817 w 38632"/>
                <a:gd name="connsiteY10" fmla="*/ 46932 h 47796"/>
                <a:gd name="connsiteX11" fmla="*/ 4199 w 38632"/>
                <a:gd name="connsiteY11" fmla="*/ 47426 h 47796"/>
                <a:gd name="connsiteX12" fmla="*/ 4199 w 38632"/>
                <a:gd name="connsiteY12" fmla="*/ 45450 h 47796"/>
                <a:gd name="connsiteX13" fmla="*/ 6299 w 38632"/>
                <a:gd name="connsiteY13" fmla="*/ 44832 h 47796"/>
                <a:gd name="connsiteX14" fmla="*/ 6052 w 38632"/>
                <a:gd name="connsiteY14" fmla="*/ 45326 h 47796"/>
                <a:gd name="connsiteX15" fmla="*/ 6299 w 38632"/>
                <a:gd name="connsiteY15" fmla="*/ 45820 h 47796"/>
                <a:gd name="connsiteX16" fmla="*/ 6546 w 38632"/>
                <a:gd name="connsiteY16" fmla="*/ 45573 h 47796"/>
                <a:gd name="connsiteX17" fmla="*/ 6916 w 38632"/>
                <a:gd name="connsiteY17" fmla="*/ 44955 h 47796"/>
                <a:gd name="connsiteX18" fmla="*/ 7287 w 38632"/>
                <a:gd name="connsiteY18" fmla="*/ 44955 h 47796"/>
                <a:gd name="connsiteX19" fmla="*/ 8152 w 38632"/>
                <a:gd name="connsiteY19" fmla="*/ 45450 h 47796"/>
                <a:gd name="connsiteX20" fmla="*/ 8398 w 38632"/>
                <a:gd name="connsiteY20" fmla="*/ 44955 h 47796"/>
                <a:gd name="connsiteX21" fmla="*/ 7904 w 38632"/>
                <a:gd name="connsiteY21" fmla="*/ 44461 h 47796"/>
                <a:gd name="connsiteX22" fmla="*/ 8398 w 38632"/>
                <a:gd name="connsiteY22" fmla="*/ 44214 h 47796"/>
                <a:gd name="connsiteX23" fmla="*/ 9881 w 38632"/>
                <a:gd name="connsiteY23" fmla="*/ 37175 h 47796"/>
                <a:gd name="connsiteX24" fmla="*/ 9016 w 38632"/>
                <a:gd name="connsiteY24" fmla="*/ 33963 h 47796"/>
                <a:gd name="connsiteX25" fmla="*/ 8645 w 38632"/>
                <a:gd name="connsiteY25" fmla="*/ 33346 h 47796"/>
                <a:gd name="connsiteX26" fmla="*/ 8152 w 38632"/>
                <a:gd name="connsiteY26" fmla="*/ 32729 h 47796"/>
                <a:gd name="connsiteX27" fmla="*/ 6670 w 38632"/>
                <a:gd name="connsiteY27" fmla="*/ 31617 h 47796"/>
                <a:gd name="connsiteX28" fmla="*/ 6299 w 38632"/>
                <a:gd name="connsiteY28" fmla="*/ 31988 h 47796"/>
                <a:gd name="connsiteX29" fmla="*/ 6052 w 38632"/>
                <a:gd name="connsiteY29" fmla="*/ 31740 h 47796"/>
                <a:gd name="connsiteX30" fmla="*/ 5805 w 38632"/>
                <a:gd name="connsiteY30" fmla="*/ 31494 h 47796"/>
                <a:gd name="connsiteX31" fmla="*/ 4570 w 38632"/>
                <a:gd name="connsiteY31" fmla="*/ 29394 h 47796"/>
                <a:gd name="connsiteX32" fmla="*/ 4199 w 38632"/>
                <a:gd name="connsiteY32" fmla="*/ 29888 h 47796"/>
                <a:gd name="connsiteX33" fmla="*/ 3952 w 38632"/>
                <a:gd name="connsiteY33" fmla="*/ 29888 h 47796"/>
                <a:gd name="connsiteX34" fmla="*/ 2470 w 38632"/>
                <a:gd name="connsiteY34" fmla="*/ 24083 h 47796"/>
                <a:gd name="connsiteX35" fmla="*/ 8522 w 38632"/>
                <a:gd name="connsiteY35" fmla="*/ 11486 h 47796"/>
                <a:gd name="connsiteX36" fmla="*/ 5064 w 38632"/>
                <a:gd name="connsiteY36" fmla="*/ 9386 h 47796"/>
                <a:gd name="connsiteX37" fmla="*/ 5434 w 38632"/>
                <a:gd name="connsiteY37" fmla="*/ 8275 h 47796"/>
                <a:gd name="connsiteX38" fmla="*/ 6052 w 38632"/>
                <a:gd name="connsiteY38" fmla="*/ 8275 h 47796"/>
                <a:gd name="connsiteX39" fmla="*/ 6052 w 38632"/>
                <a:gd name="connsiteY39" fmla="*/ 8028 h 47796"/>
                <a:gd name="connsiteX40" fmla="*/ 1729 w 38632"/>
                <a:gd name="connsiteY40" fmla="*/ 7781 h 47796"/>
                <a:gd name="connsiteX41" fmla="*/ 618 w 38632"/>
                <a:gd name="connsiteY41" fmla="*/ 8028 h 47796"/>
                <a:gd name="connsiteX42" fmla="*/ 0 w 38632"/>
                <a:gd name="connsiteY42" fmla="*/ 8399 h 47796"/>
                <a:gd name="connsiteX43" fmla="*/ 0 w 38632"/>
                <a:gd name="connsiteY43" fmla="*/ 7781 h 47796"/>
                <a:gd name="connsiteX44" fmla="*/ 371 w 38632"/>
                <a:gd name="connsiteY44" fmla="*/ 6917 h 47796"/>
                <a:gd name="connsiteX45" fmla="*/ 2717 w 38632"/>
                <a:gd name="connsiteY45" fmla="*/ 6299 h 47796"/>
                <a:gd name="connsiteX46" fmla="*/ 3582 w 38632"/>
                <a:gd name="connsiteY46" fmla="*/ 6299 h 47796"/>
                <a:gd name="connsiteX47" fmla="*/ 3582 w 38632"/>
                <a:gd name="connsiteY47" fmla="*/ 5434 h 47796"/>
                <a:gd name="connsiteX48" fmla="*/ 4817 w 38632"/>
                <a:gd name="connsiteY48" fmla="*/ 4323 h 47796"/>
                <a:gd name="connsiteX49" fmla="*/ 4817 w 38632"/>
                <a:gd name="connsiteY49" fmla="*/ 6052 h 47796"/>
                <a:gd name="connsiteX50" fmla="*/ 5681 w 38632"/>
                <a:gd name="connsiteY50" fmla="*/ 5805 h 47796"/>
                <a:gd name="connsiteX51" fmla="*/ 6546 w 38632"/>
                <a:gd name="connsiteY51" fmla="*/ 4940 h 47796"/>
                <a:gd name="connsiteX52" fmla="*/ 8522 w 38632"/>
                <a:gd name="connsiteY52" fmla="*/ 4693 h 47796"/>
                <a:gd name="connsiteX53" fmla="*/ 12104 w 38632"/>
                <a:gd name="connsiteY53" fmla="*/ 4940 h 47796"/>
                <a:gd name="connsiteX54" fmla="*/ 15068 w 38632"/>
                <a:gd name="connsiteY54" fmla="*/ 4693 h 47796"/>
                <a:gd name="connsiteX55" fmla="*/ 15685 w 38632"/>
                <a:gd name="connsiteY55" fmla="*/ 5064 h 47796"/>
                <a:gd name="connsiteX56" fmla="*/ 17167 w 38632"/>
                <a:gd name="connsiteY56" fmla="*/ 4817 h 47796"/>
                <a:gd name="connsiteX57" fmla="*/ 17167 w 38632"/>
                <a:gd name="connsiteY57" fmla="*/ 5434 h 47796"/>
                <a:gd name="connsiteX58" fmla="*/ 16550 w 38632"/>
                <a:gd name="connsiteY58" fmla="*/ 5805 h 47796"/>
                <a:gd name="connsiteX59" fmla="*/ 15932 w 38632"/>
                <a:gd name="connsiteY59" fmla="*/ 6052 h 47796"/>
                <a:gd name="connsiteX60" fmla="*/ 14450 w 38632"/>
                <a:gd name="connsiteY60" fmla="*/ 6422 h 47796"/>
                <a:gd name="connsiteX61" fmla="*/ 17044 w 38632"/>
                <a:gd name="connsiteY61" fmla="*/ 6669 h 47796"/>
                <a:gd name="connsiteX62" fmla="*/ 15562 w 38632"/>
                <a:gd name="connsiteY62" fmla="*/ 7287 h 47796"/>
                <a:gd name="connsiteX63" fmla="*/ 16426 w 38632"/>
                <a:gd name="connsiteY63" fmla="*/ 7904 h 47796"/>
                <a:gd name="connsiteX64" fmla="*/ 15314 w 38632"/>
                <a:gd name="connsiteY64" fmla="*/ 8522 h 47796"/>
                <a:gd name="connsiteX65" fmla="*/ 14203 w 38632"/>
                <a:gd name="connsiteY65" fmla="*/ 11362 h 47796"/>
                <a:gd name="connsiteX66" fmla="*/ 11609 w 38632"/>
                <a:gd name="connsiteY66" fmla="*/ 18402 h 47796"/>
                <a:gd name="connsiteX67" fmla="*/ 12474 w 38632"/>
                <a:gd name="connsiteY67" fmla="*/ 20502 h 47796"/>
                <a:gd name="connsiteX68" fmla="*/ 15068 w 38632"/>
                <a:gd name="connsiteY68" fmla="*/ 20749 h 47796"/>
                <a:gd name="connsiteX69" fmla="*/ 15068 w 38632"/>
                <a:gd name="connsiteY69" fmla="*/ 16920 h 47796"/>
                <a:gd name="connsiteX70" fmla="*/ 14450 w 38632"/>
                <a:gd name="connsiteY70" fmla="*/ 14821 h 47796"/>
                <a:gd name="connsiteX71" fmla="*/ 16550 w 38632"/>
                <a:gd name="connsiteY71" fmla="*/ 12227 h 47796"/>
                <a:gd name="connsiteX72" fmla="*/ 22725 w 38632"/>
                <a:gd name="connsiteY72" fmla="*/ 7534 h 47796"/>
                <a:gd name="connsiteX73" fmla="*/ 30629 w 38632"/>
                <a:gd name="connsiteY73" fmla="*/ 0 h 47796"/>
                <a:gd name="connsiteX74" fmla="*/ 31494 w 38632"/>
                <a:gd name="connsiteY74" fmla="*/ 1235 h 47796"/>
                <a:gd name="connsiteX75" fmla="*/ 31494 w 38632"/>
                <a:gd name="connsiteY75" fmla="*/ 3211 h 47796"/>
                <a:gd name="connsiteX76" fmla="*/ 31740 w 38632"/>
                <a:gd name="connsiteY76" fmla="*/ 4940 h 47796"/>
                <a:gd name="connsiteX77" fmla="*/ 31740 w 38632"/>
                <a:gd name="connsiteY77" fmla="*/ 5434 h 47796"/>
                <a:gd name="connsiteX78" fmla="*/ 28283 w 38632"/>
                <a:gd name="connsiteY78" fmla="*/ 8645 h 47796"/>
                <a:gd name="connsiteX79" fmla="*/ 28900 w 38632"/>
                <a:gd name="connsiteY79" fmla="*/ 8645 h 47796"/>
                <a:gd name="connsiteX80" fmla="*/ 31864 w 38632"/>
                <a:gd name="connsiteY80" fmla="*/ 6052 h 47796"/>
                <a:gd name="connsiteX81" fmla="*/ 32481 w 38632"/>
                <a:gd name="connsiteY81" fmla="*/ 7534 h 47796"/>
                <a:gd name="connsiteX82" fmla="*/ 31864 w 38632"/>
                <a:gd name="connsiteY82" fmla="*/ 8028 h 47796"/>
                <a:gd name="connsiteX83" fmla="*/ 25689 w 38632"/>
                <a:gd name="connsiteY83" fmla="*/ 11486 h 47796"/>
                <a:gd name="connsiteX84" fmla="*/ 19020 w 38632"/>
                <a:gd name="connsiteY84" fmla="*/ 13462 h 47796"/>
                <a:gd name="connsiteX85" fmla="*/ 17044 w 38632"/>
                <a:gd name="connsiteY85" fmla="*/ 13956 h 47796"/>
                <a:gd name="connsiteX86" fmla="*/ 15932 w 38632"/>
                <a:gd name="connsiteY86" fmla="*/ 16303 h 47796"/>
                <a:gd name="connsiteX87" fmla="*/ 17044 w 38632"/>
                <a:gd name="connsiteY87" fmla="*/ 19761 h 47796"/>
                <a:gd name="connsiteX88" fmla="*/ 15932 w 38632"/>
                <a:gd name="connsiteY88" fmla="*/ 21860 h 47796"/>
                <a:gd name="connsiteX89" fmla="*/ 14573 w 38632"/>
                <a:gd name="connsiteY89" fmla="*/ 23589 h 47796"/>
                <a:gd name="connsiteX90" fmla="*/ 14573 w 38632"/>
                <a:gd name="connsiteY90" fmla="*/ 23960 h 47796"/>
                <a:gd name="connsiteX91" fmla="*/ 16920 w 38632"/>
                <a:gd name="connsiteY91" fmla="*/ 20749 h 47796"/>
                <a:gd name="connsiteX92" fmla="*/ 16673 w 38632"/>
                <a:gd name="connsiteY92" fmla="*/ 16920 h 47796"/>
                <a:gd name="connsiteX93" fmla="*/ 17167 w 38632"/>
                <a:gd name="connsiteY93" fmla="*/ 14326 h 47796"/>
                <a:gd name="connsiteX94" fmla="*/ 19267 w 38632"/>
                <a:gd name="connsiteY94" fmla="*/ 13956 h 47796"/>
                <a:gd name="connsiteX95" fmla="*/ 26924 w 38632"/>
                <a:gd name="connsiteY95" fmla="*/ 11362 h 47796"/>
                <a:gd name="connsiteX96" fmla="*/ 35940 w 38632"/>
                <a:gd name="connsiteY96" fmla="*/ 6175 h 47796"/>
                <a:gd name="connsiteX97" fmla="*/ 38533 w 38632"/>
                <a:gd name="connsiteY97" fmla="*/ 4940 h 47796"/>
                <a:gd name="connsiteX98" fmla="*/ 38163 w 38632"/>
                <a:gd name="connsiteY98" fmla="*/ 9881 h 47796"/>
                <a:gd name="connsiteX99" fmla="*/ 37792 w 38632"/>
                <a:gd name="connsiteY99" fmla="*/ 10375 h 47796"/>
                <a:gd name="connsiteX100" fmla="*/ 33099 w 38632"/>
                <a:gd name="connsiteY100" fmla="*/ 13092 h 47796"/>
                <a:gd name="connsiteX101" fmla="*/ 32852 w 38632"/>
                <a:gd name="connsiteY101" fmla="*/ 13339 h 47796"/>
                <a:gd name="connsiteX102" fmla="*/ 37546 w 38632"/>
                <a:gd name="connsiteY102" fmla="*/ 11239 h 47796"/>
                <a:gd name="connsiteX103" fmla="*/ 38163 w 38632"/>
                <a:gd name="connsiteY103" fmla="*/ 10745 h 47796"/>
                <a:gd name="connsiteX104" fmla="*/ 37916 w 38632"/>
                <a:gd name="connsiteY104" fmla="*/ 13709 h 47796"/>
                <a:gd name="connsiteX105" fmla="*/ 36805 w 38632"/>
                <a:gd name="connsiteY105" fmla="*/ 14203 h 47796"/>
                <a:gd name="connsiteX106" fmla="*/ 30752 w 38632"/>
                <a:gd name="connsiteY106" fmla="*/ 16550 h 47796"/>
                <a:gd name="connsiteX107" fmla="*/ 30382 w 38632"/>
                <a:gd name="connsiteY107" fmla="*/ 17044 h 47796"/>
                <a:gd name="connsiteX108" fmla="*/ 36805 w 38632"/>
                <a:gd name="connsiteY108" fmla="*/ 14944 h 47796"/>
                <a:gd name="connsiteX109" fmla="*/ 35693 w 38632"/>
                <a:gd name="connsiteY109" fmla="*/ 17908 h 47796"/>
                <a:gd name="connsiteX110" fmla="*/ 31370 w 38632"/>
                <a:gd name="connsiteY110" fmla="*/ 19020 h 47796"/>
                <a:gd name="connsiteX111" fmla="*/ 31123 w 38632"/>
                <a:gd name="connsiteY111" fmla="*/ 19514 h 47796"/>
                <a:gd name="connsiteX112" fmla="*/ 35445 w 38632"/>
                <a:gd name="connsiteY112" fmla="*/ 18649 h 47796"/>
                <a:gd name="connsiteX113" fmla="*/ 34828 w 38632"/>
                <a:gd name="connsiteY113" fmla="*/ 21243 h 47796"/>
                <a:gd name="connsiteX114" fmla="*/ 30382 w 38632"/>
                <a:gd name="connsiteY114" fmla="*/ 21860 h 47796"/>
                <a:gd name="connsiteX115" fmla="*/ 29765 w 38632"/>
                <a:gd name="connsiteY115" fmla="*/ 22107 h 47796"/>
                <a:gd name="connsiteX116" fmla="*/ 34458 w 38632"/>
                <a:gd name="connsiteY116" fmla="*/ 22107 h 47796"/>
                <a:gd name="connsiteX117" fmla="*/ 32976 w 38632"/>
                <a:gd name="connsiteY117" fmla="*/ 25071 h 47796"/>
                <a:gd name="connsiteX118" fmla="*/ 28283 w 38632"/>
                <a:gd name="connsiteY118" fmla="*/ 24454 h 47796"/>
                <a:gd name="connsiteX119" fmla="*/ 27912 w 38632"/>
                <a:gd name="connsiteY119" fmla="*/ 24701 h 47796"/>
                <a:gd name="connsiteX120" fmla="*/ 31988 w 38632"/>
                <a:gd name="connsiteY120" fmla="*/ 25565 h 47796"/>
                <a:gd name="connsiteX121" fmla="*/ 32235 w 38632"/>
                <a:gd name="connsiteY121" fmla="*/ 25565 h 47796"/>
                <a:gd name="connsiteX122" fmla="*/ 29394 w 38632"/>
                <a:gd name="connsiteY122" fmla="*/ 28159 h 47796"/>
                <a:gd name="connsiteX123" fmla="*/ 26801 w 38632"/>
                <a:gd name="connsiteY123" fmla="*/ 26430 h 47796"/>
                <a:gd name="connsiteX124" fmla="*/ 26183 w 38632"/>
                <a:gd name="connsiteY124" fmla="*/ 26183 h 47796"/>
                <a:gd name="connsiteX125" fmla="*/ 28777 w 38632"/>
                <a:gd name="connsiteY125" fmla="*/ 28530 h 47796"/>
                <a:gd name="connsiteX126" fmla="*/ 26183 w 38632"/>
                <a:gd name="connsiteY126" fmla="*/ 29641 h 47796"/>
                <a:gd name="connsiteX127" fmla="*/ 24948 w 38632"/>
                <a:gd name="connsiteY127" fmla="*/ 27541 h 47796"/>
                <a:gd name="connsiteX128" fmla="*/ 25565 w 38632"/>
                <a:gd name="connsiteY128" fmla="*/ 29518 h 47796"/>
                <a:gd name="connsiteX129" fmla="*/ 23466 w 38632"/>
                <a:gd name="connsiteY129" fmla="*/ 29764 h 47796"/>
                <a:gd name="connsiteX130" fmla="*/ 23219 w 38632"/>
                <a:gd name="connsiteY130" fmla="*/ 28282 h 47796"/>
                <a:gd name="connsiteX131" fmla="*/ 22972 w 38632"/>
                <a:gd name="connsiteY131" fmla="*/ 28036 h 47796"/>
                <a:gd name="connsiteX132" fmla="*/ 22972 w 38632"/>
                <a:gd name="connsiteY132" fmla="*/ 30012 h 47796"/>
                <a:gd name="connsiteX133" fmla="*/ 25689 w 38632"/>
                <a:gd name="connsiteY133" fmla="*/ 30012 h 47796"/>
                <a:gd name="connsiteX134" fmla="*/ 26801 w 38632"/>
                <a:gd name="connsiteY134" fmla="*/ 30259 h 47796"/>
                <a:gd name="connsiteX135" fmla="*/ 27665 w 38632"/>
                <a:gd name="connsiteY135" fmla="*/ 29764 h 47796"/>
                <a:gd name="connsiteX136" fmla="*/ 28777 w 38632"/>
                <a:gd name="connsiteY136" fmla="*/ 30999 h 47796"/>
                <a:gd name="connsiteX137" fmla="*/ 31123 w 38632"/>
                <a:gd name="connsiteY137" fmla="*/ 33346 h 47796"/>
                <a:gd name="connsiteX138" fmla="*/ 32235 w 38632"/>
                <a:gd name="connsiteY138" fmla="*/ 36310 h 47796"/>
                <a:gd name="connsiteX139" fmla="*/ 33346 w 38632"/>
                <a:gd name="connsiteY139" fmla="*/ 38410 h 47796"/>
                <a:gd name="connsiteX140" fmla="*/ 32852 w 38632"/>
                <a:gd name="connsiteY140" fmla="*/ 39645 h 47796"/>
                <a:gd name="connsiteX141" fmla="*/ 30876 w 38632"/>
                <a:gd name="connsiteY141" fmla="*/ 40509 h 47796"/>
                <a:gd name="connsiteX142" fmla="*/ 30506 w 38632"/>
                <a:gd name="connsiteY142" fmla="*/ 40015 h 47796"/>
                <a:gd name="connsiteX143" fmla="*/ 28529 w 38632"/>
                <a:gd name="connsiteY143" fmla="*/ 37175 h 47796"/>
                <a:gd name="connsiteX144" fmla="*/ 27295 w 38632"/>
                <a:gd name="connsiteY144" fmla="*/ 35693 h 47796"/>
                <a:gd name="connsiteX145" fmla="*/ 27542 w 38632"/>
                <a:gd name="connsiteY145" fmla="*/ 36063 h 47796"/>
                <a:gd name="connsiteX146" fmla="*/ 29641 w 38632"/>
                <a:gd name="connsiteY146" fmla="*/ 39521 h 47796"/>
                <a:gd name="connsiteX147" fmla="*/ 29641 w 38632"/>
                <a:gd name="connsiteY147" fmla="*/ 39768 h 47796"/>
                <a:gd name="connsiteX148" fmla="*/ 28529 w 38632"/>
                <a:gd name="connsiteY148" fmla="*/ 40015 h 47796"/>
                <a:gd name="connsiteX149" fmla="*/ 28283 w 38632"/>
                <a:gd name="connsiteY149" fmla="*/ 39768 h 47796"/>
                <a:gd name="connsiteX150" fmla="*/ 25072 w 38632"/>
                <a:gd name="connsiteY150" fmla="*/ 36187 h 47796"/>
                <a:gd name="connsiteX151" fmla="*/ 25072 w 38632"/>
                <a:gd name="connsiteY151" fmla="*/ 36434 h 47796"/>
                <a:gd name="connsiteX152" fmla="*/ 26554 w 38632"/>
                <a:gd name="connsiteY152" fmla="*/ 38780 h 47796"/>
                <a:gd name="connsiteX153" fmla="*/ 25442 w 38632"/>
                <a:gd name="connsiteY153" fmla="*/ 38780 h 47796"/>
                <a:gd name="connsiteX154" fmla="*/ 23713 w 38632"/>
                <a:gd name="connsiteY154" fmla="*/ 37051 h 47796"/>
                <a:gd name="connsiteX155" fmla="*/ 23342 w 38632"/>
                <a:gd name="connsiteY155" fmla="*/ 37298 h 47796"/>
                <a:gd name="connsiteX156" fmla="*/ 23342 w 38632"/>
                <a:gd name="connsiteY156" fmla="*/ 38533 h 47796"/>
                <a:gd name="connsiteX157" fmla="*/ 22725 w 38632"/>
                <a:gd name="connsiteY157" fmla="*/ 38533 h 47796"/>
                <a:gd name="connsiteX158" fmla="*/ 20996 w 38632"/>
                <a:gd name="connsiteY158" fmla="*/ 37422 h 47796"/>
                <a:gd name="connsiteX159" fmla="*/ 20748 w 38632"/>
                <a:gd name="connsiteY159" fmla="*/ 37422 h 47796"/>
                <a:gd name="connsiteX160" fmla="*/ 21984 w 38632"/>
                <a:gd name="connsiteY160" fmla="*/ 38657 h 47796"/>
                <a:gd name="connsiteX161" fmla="*/ 21119 w 38632"/>
                <a:gd name="connsiteY161" fmla="*/ 39274 h 47796"/>
                <a:gd name="connsiteX162" fmla="*/ 20502 w 38632"/>
                <a:gd name="connsiteY162" fmla="*/ 38410 h 47796"/>
                <a:gd name="connsiteX163" fmla="*/ 19885 w 38632"/>
                <a:gd name="connsiteY163" fmla="*/ 38410 h 47796"/>
                <a:gd name="connsiteX164" fmla="*/ 20255 w 38632"/>
                <a:gd name="connsiteY164" fmla="*/ 38780 h 47796"/>
                <a:gd name="connsiteX165" fmla="*/ 20748 w 38632"/>
                <a:gd name="connsiteY165" fmla="*/ 39398 h 47796"/>
                <a:gd name="connsiteX166" fmla="*/ 20748 w 38632"/>
                <a:gd name="connsiteY166" fmla="*/ 42609 h 47796"/>
                <a:gd name="connsiteX167" fmla="*/ 21119 w 38632"/>
                <a:gd name="connsiteY167" fmla="*/ 44338 h 47796"/>
                <a:gd name="connsiteX168" fmla="*/ 20748 w 38632"/>
                <a:gd name="connsiteY168" fmla="*/ 45202 h 47796"/>
                <a:gd name="connsiteX169" fmla="*/ 21119 w 38632"/>
                <a:gd name="connsiteY169" fmla="*/ 45450 h 47796"/>
                <a:gd name="connsiteX170" fmla="*/ 21367 w 38632"/>
                <a:gd name="connsiteY170" fmla="*/ 44832 h 47796"/>
                <a:gd name="connsiteX171" fmla="*/ 22231 w 38632"/>
                <a:gd name="connsiteY171" fmla="*/ 44585 h 47796"/>
                <a:gd name="connsiteX172" fmla="*/ 23342 w 38632"/>
                <a:gd name="connsiteY172" fmla="*/ 45202 h 47796"/>
                <a:gd name="connsiteX173" fmla="*/ 23590 w 38632"/>
                <a:gd name="connsiteY173" fmla="*/ 45696 h 47796"/>
                <a:gd name="connsiteX174" fmla="*/ 23836 w 38632"/>
                <a:gd name="connsiteY174" fmla="*/ 45450 h 47796"/>
                <a:gd name="connsiteX175" fmla="*/ 23836 w 38632"/>
                <a:gd name="connsiteY175" fmla="*/ 44955 h 47796"/>
                <a:gd name="connsiteX176" fmla="*/ 24454 w 38632"/>
                <a:gd name="connsiteY176" fmla="*/ 44709 h 47796"/>
                <a:gd name="connsiteX177" fmla="*/ 25319 w 38632"/>
                <a:gd name="connsiteY177" fmla="*/ 45573 h 47796"/>
                <a:gd name="connsiteX178" fmla="*/ 25689 w 38632"/>
                <a:gd name="connsiteY178" fmla="*/ 46808 h 47796"/>
                <a:gd name="connsiteX179" fmla="*/ 25072 w 38632"/>
                <a:gd name="connsiteY179" fmla="*/ 46561 h 47796"/>
                <a:gd name="connsiteX180" fmla="*/ 23342 w 38632"/>
                <a:gd name="connsiteY180" fmla="*/ 46561 h 47796"/>
                <a:gd name="connsiteX181" fmla="*/ 23095 w 38632"/>
                <a:gd name="connsiteY181" fmla="*/ 46932 h 47796"/>
                <a:gd name="connsiteX182" fmla="*/ 22725 w 38632"/>
                <a:gd name="connsiteY182" fmla="*/ 47426 h 47796"/>
                <a:gd name="connsiteX183" fmla="*/ 22231 w 38632"/>
                <a:gd name="connsiteY183" fmla="*/ 46932 h 47796"/>
                <a:gd name="connsiteX184" fmla="*/ 20748 w 38632"/>
                <a:gd name="connsiteY184" fmla="*/ 46932 h 47796"/>
                <a:gd name="connsiteX185" fmla="*/ 19637 w 38632"/>
                <a:gd name="connsiteY185" fmla="*/ 47178 h 47796"/>
                <a:gd name="connsiteX186" fmla="*/ 18526 w 38632"/>
                <a:gd name="connsiteY186" fmla="*/ 46684 h 47796"/>
                <a:gd name="connsiteX187" fmla="*/ 17414 w 38632"/>
                <a:gd name="connsiteY187" fmla="*/ 46932 h 47796"/>
                <a:gd name="connsiteX188" fmla="*/ 16550 w 38632"/>
                <a:gd name="connsiteY188" fmla="*/ 47426 h 47796"/>
                <a:gd name="connsiteX189" fmla="*/ 16550 w 38632"/>
                <a:gd name="connsiteY189" fmla="*/ 47178 h 47796"/>
                <a:gd name="connsiteX190" fmla="*/ 16303 w 38632"/>
                <a:gd name="connsiteY190" fmla="*/ 46932 h 47796"/>
                <a:gd name="connsiteX191" fmla="*/ 15191 w 38632"/>
                <a:gd name="connsiteY191" fmla="*/ 46684 h 47796"/>
                <a:gd name="connsiteX192" fmla="*/ 14573 w 38632"/>
                <a:gd name="connsiteY192" fmla="*/ 47178 h 47796"/>
                <a:gd name="connsiteX193" fmla="*/ 14821 w 38632"/>
                <a:gd name="connsiteY193" fmla="*/ 45943 h 47796"/>
                <a:gd name="connsiteX194" fmla="*/ 15932 w 38632"/>
                <a:gd name="connsiteY194" fmla="*/ 45079 h 47796"/>
                <a:gd name="connsiteX195" fmla="*/ 15932 w 38632"/>
                <a:gd name="connsiteY195" fmla="*/ 45573 h 47796"/>
                <a:gd name="connsiteX196" fmla="*/ 16426 w 38632"/>
                <a:gd name="connsiteY196" fmla="*/ 45079 h 47796"/>
                <a:gd name="connsiteX197" fmla="*/ 17538 w 38632"/>
                <a:gd name="connsiteY197" fmla="*/ 44585 h 47796"/>
                <a:gd name="connsiteX198" fmla="*/ 18649 w 38632"/>
                <a:gd name="connsiteY198" fmla="*/ 44832 h 47796"/>
                <a:gd name="connsiteX199" fmla="*/ 19144 w 38632"/>
                <a:gd name="connsiteY199" fmla="*/ 45326 h 47796"/>
                <a:gd name="connsiteX200" fmla="*/ 19390 w 38632"/>
                <a:gd name="connsiteY200" fmla="*/ 44832 h 47796"/>
                <a:gd name="connsiteX201" fmla="*/ 19144 w 38632"/>
                <a:gd name="connsiteY201" fmla="*/ 44461 h 47796"/>
                <a:gd name="connsiteX202" fmla="*/ 19144 w 38632"/>
                <a:gd name="connsiteY202" fmla="*/ 44214 h 47796"/>
                <a:gd name="connsiteX203" fmla="*/ 18279 w 38632"/>
                <a:gd name="connsiteY203" fmla="*/ 39521 h 47796"/>
                <a:gd name="connsiteX204" fmla="*/ 18649 w 38632"/>
                <a:gd name="connsiteY204" fmla="*/ 38904 h 47796"/>
                <a:gd name="connsiteX205" fmla="*/ 17785 w 38632"/>
                <a:gd name="connsiteY205" fmla="*/ 39274 h 47796"/>
                <a:gd name="connsiteX206" fmla="*/ 16920 w 38632"/>
                <a:gd name="connsiteY206" fmla="*/ 38039 h 47796"/>
                <a:gd name="connsiteX207" fmla="*/ 17167 w 38632"/>
                <a:gd name="connsiteY207" fmla="*/ 38039 h 47796"/>
                <a:gd name="connsiteX208" fmla="*/ 17538 w 38632"/>
                <a:gd name="connsiteY208" fmla="*/ 37545 h 47796"/>
                <a:gd name="connsiteX209" fmla="*/ 15809 w 38632"/>
                <a:gd name="connsiteY209" fmla="*/ 36434 h 47796"/>
                <a:gd name="connsiteX210" fmla="*/ 13709 w 38632"/>
                <a:gd name="connsiteY210" fmla="*/ 33717 h 47796"/>
                <a:gd name="connsiteX211" fmla="*/ 13215 w 38632"/>
                <a:gd name="connsiteY211" fmla="*/ 33717 h 47796"/>
                <a:gd name="connsiteX212" fmla="*/ 13462 w 38632"/>
                <a:gd name="connsiteY212" fmla="*/ 33963 h 47796"/>
                <a:gd name="connsiteX213" fmla="*/ 14080 w 38632"/>
                <a:gd name="connsiteY213" fmla="*/ 34458 h 47796"/>
                <a:gd name="connsiteX214" fmla="*/ 16056 w 38632"/>
                <a:gd name="connsiteY214" fmla="*/ 37669 h 47796"/>
                <a:gd name="connsiteX215" fmla="*/ 15191 w 38632"/>
                <a:gd name="connsiteY215" fmla="*/ 37916 h 47796"/>
                <a:gd name="connsiteX216" fmla="*/ 14944 w 38632"/>
                <a:gd name="connsiteY216" fmla="*/ 37916 h 47796"/>
                <a:gd name="connsiteX217" fmla="*/ 13832 w 38632"/>
                <a:gd name="connsiteY217" fmla="*/ 36804 h 47796"/>
                <a:gd name="connsiteX218" fmla="*/ 13586 w 38632"/>
                <a:gd name="connsiteY218" fmla="*/ 37051 h 47796"/>
                <a:gd name="connsiteX219" fmla="*/ 13586 w 38632"/>
                <a:gd name="connsiteY219" fmla="*/ 37545 h 47796"/>
                <a:gd name="connsiteX220" fmla="*/ 12350 w 38632"/>
                <a:gd name="connsiteY220" fmla="*/ 36928 h 47796"/>
                <a:gd name="connsiteX221" fmla="*/ 11486 w 38632"/>
                <a:gd name="connsiteY221" fmla="*/ 36310 h 47796"/>
                <a:gd name="connsiteX222" fmla="*/ 11980 w 38632"/>
                <a:gd name="connsiteY222" fmla="*/ 37422 h 47796"/>
                <a:gd name="connsiteX223" fmla="*/ 12598 w 38632"/>
                <a:gd name="connsiteY223" fmla="*/ 38039 h 47796"/>
                <a:gd name="connsiteX224" fmla="*/ 10251 w 38632"/>
                <a:gd name="connsiteY224" fmla="*/ 44214 h 47796"/>
                <a:gd name="connsiteX225" fmla="*/ 10251 w 38632"/>
                <a:gd name="connsiteY225" fmla="*/ 44461 h 47796"/>
                <a:gd name="connsiteX226" fmla="*/ 9634 w 38632"/>
                <a:gd name="connsiteY226" fmla="*/ 44955 h 47796"/>
                <a:gd name="connsiteX227" fmla="*/ 9881 w 38632"/>
                <a:gd name="connsiteY227" fmla="*/ 45450 h 47796"/>
                <a:gd name="connsiteX228" fmla="*/ 10992 w 38632"/>
                <a:gd name="connsiteY228" fmla="*/ 44955 h 47796"/>
                <a:gd name="connsiteX229" fmla="*/ 11239 w 38632"/>
                <a:gd name="connsiteY229" fmla="*/ 45202 h 47796"/>
                <a:gd name="connsiteX230" fmla="*/ 11486 w 38632"/>
                <a:gd name="connsiteY230" fmla="*/ 45450 h 47796"/>
                <a:gd name="connsiteX231" fmla="*/ 11857 w 38632"/>
                <a:gd name="connsiteY231" fmla="*/ 45696 h 47796"/>
                <a:gd name="connsiteX232" fmla="*/ 11857 w 38632"/>
                <a:gd name="connsiteY232" fmla="*/ 45079 h 47796"/>
                <a:gd name="connsiteX233" fmla="*/ 13586 w 38632"/>
                <a:gd name="connsiteY233" fmla="*/ 45696 h 47796"/>
                <a:gd name="connsiteX234" fmla="*/ 13956 w 38632"/>
                <a:gd name="connsiteY234" fmla="*/ 46932 h 47796"/>
                <a:gd name="connsiteX235" fmla="*/ 13339 w 38632"/>
                <a:gd name="connsiteY235" fmla="*/ 46684 h 47796"/>
                <a:gd name="connsiteX236" fmla="*/ 12104 w 38632"/>
                <a:gd name="connsiteY236" fmla="*/ 46684 h 4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38632" h="47796">
                  <a:moveTo>
                    <a:pt x="12598" y="46684"/>
                  </a:moveTo>
                  <a:cubicBezTo>
                    <a:pt x="12598" y="46684"/>
                    <a:pt x="12845" y="47302"/>
                    <a:pt x="12598" y="47796"/>
                  </a:cubicBezTo>
                  <a:cubicBezTo>
                    <a:pt x="12104" y="47796"/>
                    <a:pt x="11980" y="47549"/>
                    <a:pt x="11733" y="47302"/>
                  </a:cubicBezTo>
                  <a:cubicBezTo>
                    <a:pt x="11733" y="47302"/>
                    <a:pt x="11445" y="47384"/>
                    <a:pt x="10868" y="47549"/>
                  </a:cubicBezTo>
                  <a:cubicBezTo>
                    <a:pt x="10251" y="47549"/>
                    <a:pt x="10004" y="47302"/>
                    <a:pt x="10004" y="47055"/>
                  </a:cubicBezTo>
                  <a:cubicBezTo>
                    <a:pt x="9757" y="47055"/>
                    <a:pt x="9139" y="46808"/>
                    <a:pt x="8893" y="46808"/>
                  </a:cubicBezTo>
                  <a:cubicBezTo>
                    <a:pt x="8645" y="47055"/>
                    <a:pt x="8275" y="47178"/>
                    <a:pt x="7781" y="47178"/>
                  </a:cubicBezTo>
                  <a:lnTo>
                    <a:pt x="7287" y="47178"/>
                  </a:lnTo>
                  <a:cubicBezTo>
                    <a:pt x="7287" y="47178"/>
                    <a:pt x="7040" y="47673"/>
                    <a:pt x="6670" y="47796"/>
                  </a:cubicBezTo>
                  <a:cubicBezTo>
                    <a:pt x="6299" y="47549"/>
                    <a:pt x="6299" y="46932"/>
                    <a:pt x="6299" y="46932"/>
                  </a:cubicBezTo>
                  <a:cubicBezTo>
                    <a:pt x="5681" y="47426"/>
                    <a:pt x="4817" y="47178"/>
                    <a:pt x="4817" y="46932"/>
                  </a:cubicBezTo>
                  <a:cubicBezTo>
                    <a:pt x="4570" y="46932"/>
                    <a:pt x="4199" y="47178"/>
                    <a:pt x="4199" y="47426"/>
                  </a:cubicBezTo>
                  <a:cubicBezTo>
                    <a:pt x="3582" y="47426"/>
                    <a:pt x="3335" y="45943"/>
                    <a:pt x="4199" y="45450"/>
                  </a:cubicBezTo>
                  <a:cubicBezTo>
                    <a:pt x="4447" y="44214"/>
                    <a:pt x="6175" y="44832"/>
                    <a:pt x="6299" y="44832"/>
                  </a:cubicBezTo>
                  <a:cubicBezTo>
                    <a:pt x="6299" y="44832"/>
                    <a:pt x="6299" y="45079"/>
                    <a:pt x="6052" y="45326"/>
                  </a:cubicBezTo>
                  <a:cubicBezTo>
                    <a:pt x="6052" y="45820"/>
                    <a:pt x="6299" y="45820"/>
                    <a:pt x="6299" y="45820"/>
                  </a:cubicBezTo>
                  <a:cubicBezTo>
                    <a:pt x="6299" y="45820"/>
                    <a:pt x="6546" y="45820"/>
                    <a:pt x="6546" y="45573"/>
                  </a:cubicBezTo>
                  <a:cubicBezTo>
                    <a:pt x="6546" y="45326"/>
                    <a:pt x="6793" y="44955"/>
                    <a:pt x="6916" y="44955"/>
                  </a:cubicBezTo>
                  <a:lnTo>
                    <a:pt x="7287" y="44955"/>
                  </a:lnTo>
                  <a:cubicBezTo>
                    <a:pt x="7287" y="44955"/>
                    <a:pt x="7904" y="45202"/>
                    <a:pt x="8152" y="45450"/>
                  </a:cubicBezTo>
                  <a:cubicBezTo>
                    <a:pt x="8398" y="45450"/>
                    <a:pt x="8645" y="45202"/>
                    <a:pt x="8398" y="44955"/>
                  </a:cubicBezTo>
                  <a:cubicBezTo>
                    <a:pt x="8398" y="44709"/>
                    <a:pt x="8152" y="44709"/>
                    <a:pt x="7904" y="44461"/>
                  </a:cubicBezTo>
                  <a:cubicBezTo>
                    <a:pt x="8152" y="44461"/>
                    <a:pt x="8152" y="44214"/>
                    <a:pt x="8398" y="44214"/>
                  </a:cubicBezTo>
                  <a:cubicBezTo>
                    <a:pt x="8769" y="43597"/>
                    <a:pt x="9881" y="39274"/>
                    <a:pt x="9881" y="37175"/>
                  </a:cubicBezTo>
                  <a:cubicBezTo>
                    <a:pt x="9881" y="35940"/>
                    <a:pt x="9386" y="34581"/>
                    <a:pt x="9016" y="33963"/>
                  </a:cubicBezTo>
                  <a:cubicBezTo>
                    <a:pt x="8769" y="33717"/>
                    <a:pt x="8769" y="33470"/>
                    <a:pt x="8645" y="33346"/>
                  </a:cubicBezTo>
                  <a:cubicBezTo>
                    <a:pt x="8398" y="33099"/>
                    <a:pt x="8398" y="32976"/>
                    <a:pt x="8152" y="32729"/>
                  </a:cubicBezTo>
                  <a:cubicBezTo>
                    <a:pt x="7534" y="32111"/>
                    <a:pt x="6916" y="31617"/>
                    <a:pt x="6670" y="31617"/>
                  </a:cubicBezTo>
                  <a:cubicBezTo>
                    <a:pt x="6422" y="31617"/>
                    <a:pt x="6422" y="32235"/>
                    <a:pt x="6299" y="31988"/>
                  </a:cubicBezTo>
                  <a:cubicBezTo>
                    <a:pt x="6299" y="31988"/>
                    <a:pt x="6217" y="31905"/>
                    <a:pt x="6052" y="31740"/>
                  </a:cubicBezTo>
                  <a:cubicBezTo>
                    <a:pt x="6052" y="31740"/>
                    <a:pt x="5805" y="31740"/>
                    <a:pt x="5805" y="31494"/>
                  </a:cubicBezTo>
                  <a:cubicBezTo>
                    <a:pt x="5311" y="30876"/>
                    <a:pt x="4693" y="29518"/>
                    <a:pt x="4570" y="29394"/>
                  </a:cubicBezTo>
                  <a:cubicBezTo>
                    <a:pt x="4570" y="29394"/>
                    <a:pt x="4323" y="29641"/>
                    <a:pt x="4199" y="29888"/>
                  </a:cubicBezTo>
                  <a:lnTo>
                    <a:pt x="3952" y="29888"/>
                  </a:lnTo>
                  <a:cubicBezTo>
                    <a:pt x="3088" y="28406"/>
                    <a:pt x="2470" y="27295"/>
                    <a:pt x="2470" y="24083"/>
                  </a:cubicBezTo>
                  <a:cubicBezTo>
                    <a:pt x="2470" y="18773"/>
                    <a:pt x="8522" y="15562"/>
                    <a:pt x="8522" y="11486"/>
                  </a:cubicBezTo>
                  <a:cubicBezTo>
                    <a:pt x="8522" y="10251"/>
                    <a:pt x="6175" y="9510"/>
                    <a:pt x="5064" y="9386"/>
                  </a:cubicBezTo>
                  <a:lnTo>
                    <a:pt x="5434" y="8275"/>
                  </a:lnTo>
                  <a:lnTo>
                    <a:pt x="6052" y="8275"/>
                  </a:lnTo>
                  <a:lnTo>
                    <a:pt x="6052" y="8028"/>
                  </a:lnTo>
                  <a:cubicBezTo>
                    <a:pt x="6052" y="8028"/>
                    <a:pt x="2470" y="7781"/>
                    <a:pt x="1729" y="7781"/>
                  </a:cubicBezTo>
                  <a:cubicBezTo>
                    <a:pt x="1359" y="7534"/>
                    <a:pt x="865" y="7781"/>
                    <a:pt x="618" y="8028"/>
                  </a:cubicBezTo>
                  <a:cubicBezTo>
                    <a:pt x="618" y="8028"/>
                    <a:pt x="412" y="8151"/>
                    <a:pt x="0" y="8399"/>
                  </a:cubicBezTo>
                  <a:lnTo>
                    <a:pt x="0" y="7781"/>
                  </a:lnTo>
                  <a:cubicBezTo>
                    <a:pt x="0" y="7781"/>
                    <a:pt x="247" y="7163"/>
                    <a:pt x="371" y="6917"/>
                  </a:cubicBezTo>
                  <a:cubicBezTo>
                    <a:pt x="618" y="6422"/>
                    <a:pt x="1482" y="6299"/>
                    <a:pt x="2717" y="6299"/>
                  </a:cubicBezTo>
                  <a:lnTo>
                    <a:pt x="3582" y="6299"/>
                  </a:lnTo>
                  <a:lnTo>
                    <a:pt x="3582" y="5434"/>
                  </a:lnTo>
                  <a:cubicBezTo>
                    <a:pt x="3582" y="5434"/>
                    <a:pt x="4817" y="4323"/>
                    <a:pt x="4817" y="4323"/>
                  </a:cubicBezTo>
                  <a:cubicBezTo>
                    <a:pt x="5064" y="4323"/>
                    <a:pt x="5064" y="5558"/>
                    <a:pt x="4817" y="6052"/>
                  </a:cubicBezTo>
                  <a:cubicBezTo>
                    <a:pt x="5188" y="6052"/>
                    <a:pt x="5434" y="6052"/>
                    <a:pt x="5681" y="5805"/>
                  </a:cubicBezTo>
                  <a:cubicBezTo>
                    <a:pt x="5929" y="5558"/>
                    <a:pt x="6299" y="4940"/>
                    <a:pt x="6546" y="4940"/>
                  </a:cubicBezTo>
                  <a:cubicBezTo>
                    <a:pt x="7040" y="4693"/>
                    <a:pt x="7657" y="4693"/>
                    <a:pt x="8522" y="4693"/>
                  </a:cubicBezTo>
                  <a:cubicBezTo>
                    <a:pt x="9634" y="4940"/>
                    <a:pt x="11239" y="4940"/>
                    <a:pt x="12104" y="4940"/>
                  </a:cubicBezTo>
                  <a:cubicBezTo>
                    <a:pt x="13215" y="5187"/>
                    <a:pt x="14697" y="4940"/>
                    <a:pt x="15068" y="4693"/>
                  </a:cubicBezTo>
                  <a:cubicBezTo>
                    <a:pt x="15314" y="4693"/>
                    <a:pt x="15438" y="4940"/>
                    <a:pt x="15685" y="5064"/>
                  </a:cubicBezTo>
                  <a:cubicBezTo>
                    <a:pt x="15932" y="5064"/>
                    <a:pt x="16920" y="4693"/>
                    <a:pt x="17167" y="4817"/>
                  </a:cubicBezTo>
                  <a:cubicBezTo>
                    <a:pt x="17414" y="4817"/>
                    <a:pt x="17538" y="5064"/>
                    <a:pt x="17167" y="5434"/>
                  </a:cubicBezTo>
                  <a:cubicBezTo>
                    <a:pt x="16920" y="5681"/>
                    <a:pt x="16797" y="5681"/>
                    <a:pt x="16550" y="5805"/>
                  </a:cubicBezTo>
                  <a:cubicBezTo>
                    <a:pt x="16303" y="5805"/>
                    <a:pt x="16179" y="6052"/>
                    <a:pt x="15932" y="6052"/>
                  </a:cubicBezTo>
                  <a:cubicBezTo>
                    <a:pt x="15314" y="6299"/>
                    <a:pt x="14450" y="6299"/>
                    <a:pt x="14450" y="6422"/>
                  </a:cubicBezTo>
                  <a:cubicBezTo>
                    <a:pt x="14450" y="6669"/>
                    <a:pt x="17044" y="6175"/>
                    <a:pt x="17044" y="6669"/>
                  </a:cubicBezTo>
                  <a:cubicBezTo>
                    <a:pt x="17044" y="6917"/>
                    <a:pt x="15562" y="7040"/>
                    <a:pt x="15562" y="7287"/>
                  </a:cubicBezTo>
                  <a:cubicBezTo>
                    <a:pt x="15562" y="7534"/>
                    <a:pt x="16426" y="7658"/>
                    <a:pt x="16426" y="7904"/>
                  </a:cubicBezTo>
                  <a:cubicBezTo>
                    <a:pt x="16426" y="8275"/>
                    <a:pt x="15562" y="8151"/>
                    <a:pt x="15314" y="8522"/>
                  </a:cubicBezTo>
                  <a:cubicBezTo>
                    <a:pt x="15314" y="8769"/>
                    <a:pt x="14450" y="10868"/>
                    <a:pt x="14203" y="11362"/>
                  </a:cubicBezTo>
                  <a:cubicBezTo>
                    <a:pt x="13586" y="12844"/>
                    <a:pt x="11857" y="15808"/>
                    <a:pt x="11609" y="18402"/>
                  </a:cubicBezTo>
                  <a:cubicBezTo>
                    <a:pt x="11363" y="19514"/>
                    <a:pt x="11609" y="20131"/>
                    <a:pt x="12474" y="20502"/>
                  </a:cubicBezTo>
                  <a:cubicBezTo>
                    <a:pt x="13091" y="20996"/>
                    <a:pt x="14203" y="20996"/>
                    <a:pt x="15068" y="20749"/>
                  </a:cubicBezTo>
                  <a:cubicBezTo>
                    <a:pt x="15685" y="19267"/>
                    <a:pt x="15438" y="17538"/>
                    <a:pt x="15068" y="16920"/>
                  </a:cubicBezTo>
                  <a:cubicBezTo>
                    <a:pt x="14697" y="16303"/>
                    <a:pt x="14203" y="15808"/>
                    <a:pt x="14450" y="14821"/>
                  </a:cubicBezTo>
                  <a:cubicBezTo>
                    <a:pt x="15068" y="13092"/>
                    <a:pt x="15562" y="12721"/>
                    <a:pt x="16550" y="12227"/>
                  </a:cubicBezTo>
                  <a:cubicBezTo>
                    <a:pt x="17785" y="11733"/>
                    <a:pt x="21243" y="9016"/>
                    <a:pt x="22725" y="7534"/>
                  </a:cubicBezTo>
                  <a:cubicBezTo>
                    <a:pt x="24824" y="5805"/>
                    <a:pt x="30259" y="0"/>
                    <a:pt x="30629" y="0"/>
                  </a:cubicBezTo>
                  <a:cubicBezTo>
                    <a:pt x="31247" y="247"/>
                    <a:pt x="31247" y="618"/>
                    <a:pt x="31494" y="1235"/>
                  </a:cubicBezTo>
                  <a:lnTo>
                    <a:pt x="31494" y="3211"/>
                  </a:lnTo>
                  <a:cubicBezTo>
                    <a:pt x="31494" y="3211"/>
                    <a:pt x="31740" y="4446"/>
                    <a:pt x="31740" y="4940"/>
                  </a:cubicBezTo>
                  <a:lnTo>
                    <a:pt x="31740" y="5434"/>
                  </a:lnTo>
                  <a:cubicBezTo>
                    <a:pt x="31123" y="6546"/>
                    <a:pt x="28777" y="8275"/>
                    <a:pt x="28283" y="8645"/>
                  </a:cubicBezTo>
                  <a:cubicBezTo>
                    <a:pt x="27912" y="9140"/>
                    <a:pt x="28529" y="8892"/>
                    <a:pt x="28900" y="8645"/>
                  </a:cubicBezTo>
                  <a:lnTo>
                    <a:pt x="31864" y="6052"/>
                  </a:lnTo>
                  <a:cubicBezTo>
                    <a:pt x="31864" y="6052"/>
                    <a:pt x="32481" y="7163"/>
                    <a:pt x="32481" y="7534"/>
                  </a:cubicBezTo>
                  <a:cubicBezTo>
                    <a:pt x="32481" y="7781"/>
                    <a:pt x="32111" y="8028"/>
                    <a:pt x="31864" y="8028"/>
                  </a:cubicBezTo>
                  <a:cubicBezTo>
                    <a:pt x="31247" y="8645"/>
                    <a:pt x="28036" y="10621"/>
                    <a:pt x="25689" y="11486"/>
                  </a:cubicBezTo>
                  <a:cubicBezTo>
                    <a:pt x="23095" y="12350"/>
                    <a:pt x="20131" y="13462"/>
                    <a:pt x="19020" y="13462"/>
                  </a:cubicBezTo>
                  <a:cubicBezTo>
                    <a:pt x="18155" y="13462"/>
                    <a:pt x="17785" y="13462"/>
                    <a:pt x="17044" y="13956"/>
                  </a:cubicBezTo>
                  <a:cubicBezTo>
                    <a:pt x="16673" y="14203"/>
                    <a:pt x="15809" y="15191"/>
                    <a:pt x="15932" y="16303"/>
                  </a:cubicBezTo>
                  <a:cubicBezTo>
                    <a:pt x="16303" y="17167"/>
                    <a:pt x="17167" y="18279"/>
                    <a:pt x="17044" y="19761"/>
                  </a:cubicBezTo>
                  <a:cubicBezTo>
                    <a:pt x="16797" y="20872"/>
                    <a:pt x="15932" y="21860"/>
                    <a:pt x="15932" y="21860"/>
                  </a:cubicBezTo>
                  <a:cubicBezTo>
                    <a:pt x="15685" y="22478"/>
                    <a:pt x="14821" y="23342"/>
                    <a:pt x="14573" y="23589"/>
                  </a:cubicBezTo>
                  <a:cubicBezTo>
                    <a:pt x="14327" y="23836"/>
                    <a:pt x="14203" y="23960"/>
                    <a:pt x="14573" y="23960"/>
                  </a:cubicBezTo>
                  <a:cubicBezTo>
                    <a:pt x="14821" y="23960"/>
                    <a:pt x="16303" y="22478"/>
                    <a:pt x="16920" y="20749"/>
                  </a:cubicBezTo>
                  <a:cubicBezTo>
                    <a:pt x="17785" y="18773"/>
                    <a:pt x="17167" y="17785"/>
                    <a:pt x="16673" y="16920"/>
                  </a:cubicBezTo>
                  <a:cubicBezTo>
                    <a:pt x="16303" y="15685"/>
                    <a:pt x="16673" y="14821"/>
                    <a:pt x="17167" y="14326"/>
                  </a:cubicBezTo>
                  <a:cubicBezTo>
                    <a:pt x="17785" y="13956"/>
                    <a:pt x="18402" y="13956"/>
                    <a:pt x="19267" y="13956"/>
                  </a:cubicBezTo>
                  <a:cubicBezTo>
                    <a:pt x="20131" y="13709"/>
                    <a:pt x="23960" y="12721"/>
                    <a:pt x="26924" y="11362"/>
                  </a:cubicBezTo>
                  <a:cubicBezTo>
                    <a:pt x="29765" y="10251"/>
                    <a:pt x="35569" y="6669"/>
                    <a:pt x="35940" y="6175"/>
                  </a:cubicBezTo>
                  <a:cubicBezTo>
                    <a:pt x="36557" y="5681"/>
                    <a:pt x="38287" y="4446"/>
                    <a:pt x="38533" y="4940"/>
                  </a:cubicBezTo>
                  <a:cubicBezTo>
                    <a:pt x="38780" y="6175"/>
                    <a:pt x="38533" y="9386"/>
                    <a:pt x="38163" y="9881"/>
                  </a:cubicBezTo>
                  <a:cubicBezTo>
                    <a:pt x="38163" y="10127"/>
                    <a:pt x="37792" y="10127"/>
                    <a:pt x="37792" y="10375"/>
                  </a:cubicBezTo>
                  <a:cubicBezTo>
                    <a:pt x="37175" y="10745"/>
                    <a:pt x="33099" y="13092"/>
                    <a:pt x="33099" y="13092"/>
                  </a:cubicBezTo>
                  <a:cubicBezTo>
                    <a:pt x="32852" y="13092"/>
                    <a:pt x="32852" y="13339"/>
                    <a:pt x="32852" y="13339"/>
                  </a:cubicBezTo>
                  <a:cubicBezTo>
                    <a:pt x="33099" y="13339"/>
                    <a:pt x="37175" y="11362"/>
                    <a:pt x="37546" y="11239"/>
                  </a:cubicBezTo>
                  <a:lnTo>
                    <a:pt x="38163" y="10745"/>
                  </a:lnTo>
                  <a:cubicBezTo>
                    <a:pt x="38410" y="11609"/>
                    <a:pt x="38410" y="13339"/>
                    <a:pt x="37916" y="13709"/>
                  </a:cubicBezTo>
                  <a:cubicBezTo>
                    <a:pt x="37669" y="13709"/>
                    <a:pt x="37298" y="13956"/>
                    <a:pt x="36805" y="14203"/>
                  </a:cubicBezTo>
                  <a:cubicBezTo>
                    <a:pt x="34828" y="15315"/>
                    <a:pt x="31247" y="16303"/>
                    <a:pt x="30752" y="16550"/>
                  </a:cubicBezTo>
                  <a:cubicBezTo>
                    <a:pt x="30506" y="16550"/>
                    <a:pt x="30135" y="17044"/>
                    <a:pt x="30382" y="17044"/>
                  </a:cubicBezTo>
                  <a:cubicBezTo>
                    <a:pt x="30752" y="16797"/>
                    <a:pt x="36434" y="14944"/>
                    <a:pt x="36805" y="14944"/>
                  </a:cubicBezTo>
                  <a:cubicBezTo>
                    <a:pt x="37051" y="17291"/>
                    <a:pt x="35940" y="17908"/>
                    <a:pt x="35693" y="17908"/>
                  </a:cubicBezTo>
                  <a:cubicBezTo>
                    <a:pt x="34211" y="18526"/>
                    <a:pt x="31617" y="19020"/>
                    <a:pt x="31370" y="19020"/>
                  </a:cubicBezTo>
                  <a:cubicBezTo>
                    <a:pt x="31370" y="19020"/>
                    <a:pt x="31287" y="19184"/>
                    <a:pt x="31123" y="19514"/>
                  </a:cubicBezTo>
                  <a:cubicBezTo>
                    <a:pt x="31123" y="19514"/>
                    <a:pt x="34952" y="18649"/>
                    <a:pt x="35445" y="18649"/>
                  </a:cubicBezTo>
                  <a:cubicBezTo>
                    <a:pt x="35445" y="19514"/>
                    <a:pt x="35445" y="20749"/>
                    <a:pt x="34828" y="21243"/>
                  </a:cubicBezTo>
                  <a:cubicBezTo>
                    <a:pt x="33963" y="21860"/>
                    <a:pt x="30506" y="21860"/>
                    <a:pt x="30382" y="21860"/>
                  </a:cubicBezTo>
                  <a:cubicBezTo>
                    <a:pt x="30011" y="21860"/>
                    <a:pt x="29765" y="21860"/>
                    <a:pt x="29765" y="22107"/>
                  </a:cubicBezTo>
                  <a:lnTo>
                    <a:pt x="34458" y="22107"/>
                  </a:lnTo>
                  <a:cubicBezTo>
                    <a:pt x="34211" y="22972"/>
                    <a:pt x="33840" y="24948"/>
                    <a:pt x="32976" y="25071"/>
                  </a:cubicBezTo>
                  <a:cubicBezTo>
                    <a:pt x="32605" y="25318"/>
                    <a:pt x="28653" y="24701"/>
                    <a:pt x="28283" y="24454"/>
                  </a:cubicBezTo>
                  <a:cubicBezTo>
                    <a:pt x="28036" y="24454"/>
                    <a:pt x="27912" y="24454"/>
                    <a:pt x="27912" y="24701"/>
                  </a:cubicBezTo>
                  <a:cubicBezTo>
                    <a:pt x="27912" y="24948"/>
                    <a:pt x="31494" y="25565"/>
                    <a:pt x="31988" y="25565"/>
                  </a:cubicBezTo>
                  <a:lnTo>
                    <a:pt x="32235" y="25565"/>
                  </a:lnTo>
                  <a:cubicBezTo>
                    <a:pt x="31617" y="26800"/>
                    <a:pt x="30259" y="28530"/>
                    <a:pt x="29394" y="28159"/>
                  </a:cubicBezTo>
                  <a:cubicBezTo>
                    <a:pt x="28529" y="27912"/>
                    <a:pt x="27047" y="26677"/>
                    <a:pt x="26801" y="26430"/>
                  </a:cubicBezTo>
                  <a:cubicBezTo>
                    <a:pt x="26554" y="26183"/>
                    <a:pt x="26183" y="26059"/>
                    <a:pt x="26183" y="26183"/>
                  </a:cubicBezTo>
                  <a:cubicBezTo>
                    <a:pt x="26183" y="26677"/>
                    <a:pt x="28283" y="28159"/>
                    <a:pt x="28777" y="28530"/>
                  </a:cubicBezTo>
                  <a:cubicBezTo>
                    <a:pt x="28159" y="29147"/>
                    <a:pt x="26430" y="29764"/>
                    <a:pt x="26183" y="29641"/>
                  </a:cubicBezTo>
                  <a:cubicBezTo>
                    <a:pt x="25936" y="29394"/>
                    <a:pt x="25072" y="27541"/>
                    <a:pt x="24948" y="27541"/>
                  </a:cubicBezTo>
                  <a:cubicBezTo>
                    <a:pt x="24948" y="27788"/>
                    <a:pt x="25319" y="28777"/>
                    <a:pt x="25565" y="29518"/>
                  </a:cubicBezTo>
                  <a:cubicBezTo>
                    <a:pt x="25565" y="29764"/>
                    <a:pt x="23590" y="29888"/>
                    <a:pt x="23466" y="29764"/>
                  </a:cubicBezTo>
                  <a:cubicBezTo>
                    <a:pt x="23219" y="29518"/>
                    <a:pt x="23219" y="28530"/>
                    <a:pt x="23219" y="28282"/>
                  </a:cubicBezTo>
                  <a:cubicBezTo>
                    <a:pt x="23219" y="27912"/>
                    <a:pt x="22972" y="27912"/>
                    <a:pt x="22972" y="28036"/>
                  </a:cubicBezTo>
                  <a:lnTo>
                    <a:pt x="22972" y="30012"/>
                  </a:lnTo>
                  <a:cubicBezTo>
                    <a:pt x="22972" y="30012"/>
                    <a:pt x="24454" y="30505"/>
                    <a:pt x="25689" y="30012"/>
                  </a:cubicBezTo>
                  <a:cubicBezTo>
                    <a:pt x="25936" y="30505"/>
                    <a:pt x="26306" y="30505"/>
                    <a:pt x="26801" y="30259"/>
                  </a:cubicBezTo>
                  <a:cubicBezTo>
                    <a:pt x="27047" y="30259"/>
                    <a:pt x="27171" y="30012"/>
                    <a:pt x="27665" y="29764"/>
                  </a:cubicBezTo>
                  <a:cubicBezTo>
                    <a:pt x="28036" y="30259"/>
                    <a:pt x="28529" y="30629"/>
                    <a:pt x="28777" y="30999"/>
                  </a:cubicBezTo>
                  <a:cubicBezTo>
                    <a:pt x="29641" y="31864"/>
                    <a:pt x="30752" y="32976"/>
                    <a:pt x="31123" y="33346"/>
                  </a:cubicBezTo>
                  <a:cubicBezTo>
                    <a:pt x="31370" y="33963"/>
                    <a:pt x="31740" y="35322"/>
                    <a:pt x="32235" y="36310"/>
                  </a:cubicBezTo>
                  <a:cubicBezTo>
                    <a:pt x="32729" y="37175"/>
                    <a:pt x="33099" y="38039"/>
                    <a:pt x="33346" y="38410"/>
                  </a:cubicBezTo>
                  <a:cubicBezTo>
                    <a:pt x="33593" y="38657"/>
                    <a:pt x="33346" y="39027"/>
                    <a:pt x="32852" y="39645"/>
                  </a:cubicBezTo>
                  <a:cubicBezTo>
                    <a:pt x="32481" y="40262"/>
                    <a:pt x="31370" y="40509"/>
                    <a:pt x="30876" y="40509"/>
                  </a:cubicBezTo>
                  <a:cubicBezTo>
                    <a:pt x="30629" y="40509"/>
                    <a:pt x="30506" y="40262"/>
                    <a:pt x="30506" y="40015"/>
                  </a:cubicBezTo>
                  <a:cubicBezTo>
                    <a:pt x="30135" y="39151"/>
                    <a:pt x="29024" y="37669"/>
                    <a:pt x="28529" y="37175"/>
                  </a:cubicBezTo>
                  <a:cubicBezTo>
                    <a:pt x="28036" y="36557"/>
                    <a:pt x="27418" y="35693"/>
                    <a:pt x="27295" y="35693"/>
                  </a:cubicBezTo>
                  <a:cubicBezTo>
                    <a:pt x="27047" y="35446"/>
                    <a:pt x="27295" y="35940"/>
                    <a:pt x="27542" y="36063"/>
                  </a:cubicBezTo>
                  <a:cubicBezTo>
                    <a:pt x="27542" y="36310"/>
                    <a:pt x="29518" y="39027"/>
                    <a:pt x="29641" y="39521"/>
                  </a:cubicBezTo>
                  <a:lnTo>
                    <a:pt x="29641" y="39768"/>
                  </a:lnTo>
                  <a:cubicBezTo>
                    <a:pt x="29641" y="39768"/>
                    <a:pt x="28777" y="40015"/>
                    <a:pt x="28529" y="40015"/>
                  </a:cubicBezTo>
                  <a:lnTo>
                    <a:pt x="28283" y="39768"/>
                  </a:lnTo>
                  <a:cubicBezTo>
                    <a:pt x="27418" y="38904"/>
                    <a:pt x="25442" y="36310"/>
                    <a:pt x="25072" y="36187"/>
                  </a:cubicBezTo>
                  <a:cubicBezTo>
                    <a:pt x="24824" y="35940"/>
                    <a:pt x="25072" y="36434"/>
                    <a:pt x="25072" y="36434"/>
                  </a:cubicBezTo>
                  <a:cubicBezTo>
                    <a:pt x="25319" y="36681"/>
                    <a:pt x="26554" y="38533"/>
                    <a:pt x="26554" y="38780"/>
                  </a:cubicBezTo>
                  <a:cubicBezTo>
                    <a:pt x="26183" y="38780"/>
                    <a:pt x="25689" y="39027"/>
                    <a:pt x="25442" y="38780"/>
                  </a:cubicBezTo>
                  <a:cubicBezTo>
                    <a:pt x="24948" y="38533"/>
                    <a:pt x="24207" y="37545"/>
                    <a:pt x="23713" y="37051"/>
                  </a:cubicBezTo>
                  <a:cubicBezTo>
                    <a:pt x="22601" y="35569"/>
                    <a:pt x="22231" y="35940"/>
                    <a:pt x="23342" y="37298"/>
                  </a:cubicBezTo>
                  <a:cubicBezTo>
                    <a:pt x="23342" y="37545"/>
                    <a:pt x="23713" y="38533"/>
                    <a:pt x="23342" y="38533"/>
                  </a:cubicBezTo>
                  <a:lnTo>
                    <a:pt x="22725" y="38533"/>
                  </a:lnTo>
                  <a:cubicBezTo>
                    <a:pt x="21860" y="38286"/>
                    <a:pt x="20996" y="37422"/>
                    <a:pt x="20996" y="37422"/>
                  </a:cubicBezTo>
                  <a:cubicBezTo>
                    <a:pt x="20748" y="37175"/>
                    <a:pt x="20378" y="37175"/>
                    <a:pt x="20748" y="37422"/>
                  </a:cubicBezTo>
                  <a:cubicBezTo>
                    <a:pt x="20996" y="37916"/>
                    <a:pt x="21860" y="38533"/>
                    <a:pt x="21984" y="38657"/>
                  </a:cubicBezTo>
                  <a:cubicBezTo>
                    <a:pt x="21489" y="38904"/>
                    <a:pt x="21367" y="39027"/>
                    <a:pt x="21119" y="39274"/>
                  </a:cubicBezTo>
                  <a:cubicBezTo>
                    <a:pt x="20872" y="39027"/>
                    <a:pt x="20502" y="38657"/>
                    <a:pt x="20502" y="38410"/>
                  </a:cubicBezTo>
                  <a:cubicBezTo>
                    <a:pt x="20255" y="38410"/>
                    <a:pt x="19885" y="38163"/>
                    <a:pt x="19885" y="38410"/>
                  </a:cubicBezTo>
                  <a:cubicBezTo>
                    <a:pt x="19885" y="38410"/>
                    <a:pt x="20131" y="38657"/>
                    <a:pt x="20255" y="38780"/>
                  </a:cubicBezTo>
                  <a:cubicBezTo>
                    <a:pt x="20502" y="39027"/>
                    <a:pt x="20502" y="39274"/>
                    <a:pt x="20748" y="39398"/>
                  </a:cubicBezTo>
                  <a:lnTo>
                    <a:pt x="20748" y="42609"/>
                  </a:lnTo>
                  <a:cubicBezTo>
                    <a:pt x="20748" y="43473"/>
                    <a:pt x="20996" y="44091"/>
                    <a:pt x="21119" y="44338"/>
                  </a:cubicBezTo>
                  <a:cubicBezTo>
                    <a:pt x="20748" y="44585"/>
                    <a:pt x="20748" y="44955"/>
                    <a:pt x="20748" y="45202"/>
                  </a:cubicBezTo>
                  <a:cubicBezTo>
                    <a:pt x="20748" y="45820"/>
                    <a:pt x="21367" y="45820"/>
                    <a:pt x="21119" y="45450"/>
                  </a:cubicBezTo>
                  <a:cubicBezTo>
                    <a:pt x="20872" y="45202"/>
                    <a:pt x="21119" y="44955"/>
                    <a:pt x="21367" y="44832"/>
                  </a:cubicBezTo>
                  <a:cubicBezTo>
                    <a:pt x="21367" y="44832"/>
                    <a:pt x="21613" y="44585"/>
                    <a:pt x="22231" y="44585"/>
                  </a:cubicBezTo>
                  <a:cubicBezTo>
                    <a:pt x="22725" y="44832"/>
                    <a:pt x="23095" y="44955"/>
                    <a:pt x="23342" y="45202"/>
                  </a:cubicBezTo>
                  <a:cubicBezTo>
                    <a:pt x="23342" y="45202"/>
                    <a:pt x="23590" y="45450"/>
                    <a:pt x="23590" y="45696"/>
                  </a:cubicBezTo>
                  <a:cubicBezTo>
                    <a:pt x="23590" y="45943"/>
                    <a:pt x="23960" y="45696"/>
                    <a:pt x="23836" y="45450"/>
                  </a:cubicBezTo>
                  <a:lnTo>
                    <a:pt x="23836" y="44955"/>
                  </a:lnTo>
                  <a:cubicBezTo>
                    <a:pt x="23836" y="44955"/>
                    <a:pt x="24083" y="44709"/>
                    <a:pt x="24454" y="44709"/>
                  </a:cubicBezTo>
                  <a:cubicBezTo>
                    <a:pt x="24948" y="44955"/>
                    <a:pt x="25072" y="45202"/>
                    <a:pt x="25319" y="45573"/>
                  </a:cubicBezTo>
                  <a:cubicBezTo>
                    <a:pt x="26430" y="45820"/>
                    <a:pt x="25936" y="46808"/>
                    <a:pt x="25689" y="46808"/>
                  </a:cubicBezTo>
                  <a:cubicBezTo>
                    <a:pt x="25442" y="46808"/>
                    <a:pt x="25319" y="46561"/>
                    <a:pt x="25072" y="46561"/>
                  </a:cubicBezTo>
                  <a:cubicBezTo>
                    <a:pt x="24454" y="47426"/>
                    <a:pt x="23342" y="46561"/>
                    <a:pt x="23342" y="46561"/>
                  </a:cubicBezTo>
                  <a:cubicBezTo>
                    <a:pt x="23342" y="46561"/>
                    <a:pt x="23260" y="46684"/>
                    <a:pt x="23095" y="46932"/>
                  </a:cubicBezTo>
                  <a:cubicBezTo>
                    <a:pt x="23095" y="46932"/>
                    <a:pt x="22849" y="47549"/>
                    <a:pt x="22725" y="47426"/>
                  </a:cubicBezTo>
                  <a:cubicBezTo>
                    <a:pt x="22478" y="47426"/>
                    <a:pt x="22478" y="47178"/>
                    <a:pt x="22231" y="46932"/>
                  </a:cubicBezTo>
                  <a:cubicBezTo>
                    <a:pt x="21613" y="47178"/>
                    <a:pt x="20748" y="46932"/>
                    <a:pt x="20748" y="46932"/>
                  </a:cubicBezTo>
                  <a:cubicBezTo>
                    <a:pt x="20748" y="46932"/>
                    <a:pt x="20255" y="47178"/>
                    <a:pt x="19637" y="47178"/>
                  </a:cubicBezTo>
                  <a:cubicBezTo>
                    <a:pt x="19144" y="47178"/>
                    <a:pt x="18526" y="46684"/>
                    <a:pt x="18526" y="46684"/>
                  </a:cubicBezTo>
                  <a:cubicBezTo>
                    <a:pt x="18279" y="46932"/>
                    <a:pt x="17661" y="46932"/>
                    <a:pt x="17414" y="46932"/>
                  </a:cubicBezTo>
                  <a:cubicBezTo>
                    <a:pt x="17167" y="47178"/>
                    <a:pt x="16797" y="47426"/>
                    <a:pt x="16550" y="47426"/>
                  </a:cubicBezTo>
                  <a:lnTo>
                    <a:pt x="16550" y="47178"/>
                  </a:lnTo>
                  <a:cubicBezTo>
                    <a:pt x="16550" y="47178"/>
                    <a:pt x="16303" y="46932"/>
                    <a:pt x="16303" y="46932"/>
                  </a:cubicBezTo>
                  <a:cubicBezTo>
                    <a:pt x="16056" y="47178"/>
                    <a:pt x="15438" y="46932"/>
                    <a:pt x="15191" y="46684"/>
                  </a:cubicBezTo>
                  <a:cubicBezTo>
                    <a:pt x="15191" y="46932"/>
                    <a:pt x="14821" y="47178"/>
                    <a:pt x="14573" y="47178"/>
                  </a:cubicBezTo>
                  <a:cubicBezTo>
                    <a:pt x="14203" y="46684"/>
                    <a:pt x="14573" y="46067"/>
                    <a:pt x="14821" y="45943"/>
                  </a:cubicBezTo>
                  <a:cubicBezTo>
                    <a:pt x="14821" y="45326"/>
                    <a:pt x="15438" y="45079"/>
                    <a:pt x="15932" y="45079"/>
                  </a:cubicBezTo>
                  <a:cubicBezTo>
                    <a:pt x="15932" y="45326"/>
                    <a:pt x="15685" y="45573"/>
                    <a:pt x="15932" y="45573"/>
                  </a:cubicBezTo>
                  <a:cubicBezTo>
                    <a:pt x="16179" y="45573"/>
                    <a:pt x="16179" y="45326"/>
                    <a:pt x="16426" y="45079"/>
                  </a:cubicBezTo>
                  <a:cubicBezTo>
                    <a:pt x="16673" y="44832"/>
                    <a:pt x="17044" y="44585"/>
                    <a:pt x="17538" y="44585"/>
                  </a:cubicBezTo>
                  <a:cubicBezTo>
                    <a:pt x="17908" y="44338"/>
                    <a:pt x="18155" y="44585"/>
                    <a:pt x="18649" y="44832"/>
                  </a:cubicBezTo>
                  <a:cubicBezTo>
                    <a:pt x="18896" y="44832"/>
                    <a:pt x="18896" y="45079"/>
                    <a:pt x="19144" y="45326"/>
                  </a:cubicBezTo>
                  <a:cubicBezTo>
                    <a:pt x="19390" y="45326"/>
                    <a:pt x="19514" y="45079"/>
                    <a:pt x="19390" y="44832"/>
                  </a:cubicBezTo>
                  <a:cubicBezTo>
                    <a:pt x="19390" y="44585"/>
                    <a:pt x="19144" y="44585"/>
                    <a:pt x="19144" y="44461"/>
                  </a:cubicBezTo>
                  <a:lnTo>
                    <a:pt x="19144" y="44214"/>
                  </a:lnTo>
                  <a:cubicBezTo>
                    <a:pt x="19390" y="42979"/>
                    <a:pt x="18526" y="40139"/>
                    <a:pt x="18279" y="39521"/>
                  </a:cubicBezTo>
                  <a:cubicBezTo>
                    <a:pt x="18526" y="39274"/>
                    <a:pt x="18896" y="38904"/>
                    <a:pt x="18649" y="38904"/>
                  </a:cubicBezTo>
                  <a:cubicBezTo>
                    <a:pt x="18279" y="38904"/>
                    <a:pt x="18032" y="39274"/>
                    <a:pt x="17785" y="39274"/>
                  </a:cubicBezTo>
                  <a:cubicBezTo>
                    <a:pt x="17291" y="38904"/>
                    <a:pt x="17167" y="38410"/>
                    <a:pt x="16920" y="38039"/>
                  </a:cubicBezTo>
                  <a:lnTo>
                    <a:pt x="17167" y="38039"/>
                  </a:lnTo>
                  <a:cubicBezTo>
                    <a:pt x="17167" y="38039"/>
                    <a:pt x="18032" y="37792"/>
                    <a:pt x="17538" y="37545"/>
                  </a:cubicBezTo>
                  <a:cubicBezTo>
                    <a:pt x="16673" y="37545"/>
                    <a:pt x="16303" y="37051"/>
                    <a:pt x="15809" y="36434"/>
                  </a:cubicBezTo>
                  <a:cubicBezTo>
                    <a:pt x="14944" y="34705"/>
                    <a:pt x="14327" y="33717"/>
                    <a:pt x="13709" y="33717"/>
                  </a:cubicBezTo>
                  <a:cubicBezTo>
                    <a:pt x="13462" y="33470"/>
                    <a:pt x="13215" y="33717"/>
                    <a:pt x="13215" y="33717"/>
                  </a:cubicBezTo>
                  <a:cubicBezTo>
                    <a:pt x="13215" y="33963"/>
                    <a:pt x="13462" y="33963"/>
                    <a:pt x="13462" y="33963"/>
                  </a:cubicBezTo>
                  <a:cubicBezTo>
                    <a:pt x="13709" y="34211"/>
                    <a:pt x="13832" y="34211"/>
                    <a:pt x="14080" y="34458"/>
                  </a:cubicBezTo>
                  <a:cubicBezTo>
                    <a:pt x="14697" y="35322"/>
                    <a:pt x="15314" y="37051"/>
                    <a:pt x="16056" y="37669"/>
                  </a:cubicBezTo>
                  <a:cubicBezTo>
                    <a:pt x="15809" y="37916"/>
                    <a:pt x="15685" y="37916"/>
                    <a:pt x="15191" y="37916"/>
                  </a:cubicBezTo>
                  <a:lnTo>
                    <a:pt x="14944" y="37916"/>
                  </a:lnTo>
                  <a:cubicBezTo>
                    <a:pt x="14944" y="37916"/>
                    <a:pt x="13832" y="37051"/>
                    <a:pt x="13832" y="36804"/>
                  </a:cubicBezTo>
                  <a:cubicBezTo>
                    <a:pt x="13586" y="36557"/>
                    <a:pt x="13462" y="36804"/>
                    <a:pt x="13586" y="37051"/>
                  </a:cubicBezTo>
                  <a:lnTo>
                    <a:pt x="13586" y="37545"/>
                  </a:lnTo>
                  <a:cubicBezTo>
                    <a:pt x="13586" y="37545"/>
                    <a:pt x="12968" y="37792"/>
                    <a:pt x="12350" y="36928"/>
                  </a:cubicBezTo>
                  <a:cubicBezTo>
                    <a:pt x="11486" y="36310"/>
                    <a:pt x="11486" y="36063"/>
                    <a:pt x="11486" y="36310"/>
                  </a:cubicBezTo>
                  <a:cubicBezTo>
                    <a:pt x="11486" y="36557"/>
                    <a:pt x="11733" y="36928"/>
                    <a:pt x="11980" y="37422"/>
                  </a:cubicBezTo>
                  <a:cubicBezTo>
                    <a:pt x="12227" y="37669"/>
                    <a:pt x="12350" y="37916"/>
                    <a:pt x="12598" y="38039"/>
                  </a:cubicBezTo>
                  <a:cubicBezTo>
                    <a:pt x="9634" y="41868"/>
                    <a:pt x="10004" y="43350"/>
                    <a:pt x="10251" y="44214"/>
                  </a:cubicBezTo>
                  <a:lnTo>
                    <a:pt x="10251" y="44461"/>
                  </a:lnTo>
                  <a:cubicBezTo>
                    <a:pt x="10251" y="44461"/>
                    <a:pt x="9634" y="44709"/>
                    <a:pt x="9634" y="44955"/>
                  </a:cubicBezTo>
                  <a:cubicBezTo>
                    <a:pt x="9386" y="45202"/>
                    <a:pt x="9881" y="45450"/>
                    <a:pt x="9881" y="45450"/>
                  </a:cubicBezTo>
                  <a:cubicBezTo>
                    <a:pt x="10127" y="45202"/>
                    <a:pt x="10251" y="44955"/>
                    <a:pt x="10992" y="44955"/>
                  </a:cubicBezTo>
                  <a:cubicBezTo>
                    <a:pt x="10992" y="45202"/>
                    <a:pt x="11239" y="45202"/>
                    <a:pt x="11239" y="45202"/>
                  </a:cubicBezTo>
                  <a:cubicBezTo>
                    <a:pt x="11486" y="45202"/>
                    <a:pt x="11486" y="45450"/>
                    <a:pt x="11486" y="45450"/>
                  </a:cubicBezTo>
                  <a:cubicBezTo>
                    <a:pt x="11733" y="45450"/>
                    <a:pt x="11733" y="45696"/>
                    <a:pt x="11857" y="45696"/>
                  </a:cubicBezTo>
                  <a:cubicBezTo>
                    <a:pt x="11857" y="45450"/>
                    <a:pt x="12104" y="45450"/>
                    <a:pt x="11857" y="45079"/>
                  </a:cubicBezTo>
                  <a:cubicBezTo>
                    <a:pt x="12227" y="45079"/>
                    <a:pt x="13339" y="44461"/>
                    <a:pt x="13586" y="45696"/>
                  </a:cubicBezTo>
                  <a:cubicBezTo>
                    <a:pt x="13832" y="45943"/>
                    <a:pt x="14203" y="46314"/>
                    <a:pt x="13956" y="46932"/>
                  </a:cubicBezTo>
                  <a:cubicBezTo>
                    <a:pt x="13709" y="46932"/>
                    <a:pt x="13339" y="46684"/>
                    <a:pt x="13339" y="46684"/>
                  </a:cubicBezTo>
                  <a:cubicBezTo>
                    <a:pt x="13091" y="46932"/>
                    <a:pt x="12474" y="46932"/>
                    <a:pt x="12104" y="46684"/>
                  </a:cubicBezTo>
                </a:path>
              </a:pathLst>
            </a:custGeom>
            <a:solidFill>
              <a:srgbClr val="FFFFFF"/>
            </a:solidFill>
            <a:ln w="0" cap="flat">
              <a:noFill/>
              <a:prstDash val="solid"/>
              <a:miter/>
            </a:ln>
          </p:spPr>
          <p:txBody>
            <a:bodyPr rtlCol="0" anchor="ctr"/>
            <a:lstStyle/>
            <a:p>
              <a:endParaRPr lang="en-RO"/>
            </a:p>
          </p:txBody>
        </p:sp>
        <p:sp>
          <p:nvSpPr>
            <p:cNvPr id="414" name="Freeform 413">
              <a:extLst>
                <a:ext uri="{FF2B5EF4-FFF2-40B4-BE49-F238E27FC236}">
                  <a16:creationId xmlns:a16="http://schemas.microsoft.com/office/drawing/2014/main" id="{B98BFB78-873E-F1A6-9E33-4376F6840742}"/>
                </a:ext>
              </a:extLst>
            </p:cNvPr>
            <p:cNvSpPr/>
            <p:nvPr/>
          </p:nvSpPr>
          <p:spPr>
            <a:xfrm>
              <a:off x="7762243" y="3010902"/>
              <a:ext cx="38632" cy="47796"/>
            </a:xfrm>
            <a:custGeom>
              <a:avLst/>
              <a:gdLst>
                <a:gd name="connsiteX0" fmla="*/ 12598 w 38632"/>
                <a:gd name="connsiteY0" fmla="*/ 46684 h 47796"/>
                <a:gd name="connsiteX1" fmla="*/ 12598 w 38632"/>
                <a:gd name="connsiteY1" fmla="*/ 47796 h 47796"/>
                <a:gd name="connsiteX2" fmla="*/ 11733 w 38632"/>
                <a:gd name="connsiteY2" fmla="*/ 47302 h 47796"/>
                <a:gd name="connsiteX3" fmla="*/ 10868 w 38632"/>
                <a:gd name="connsiteY3" fmla="*/ 47549 h 47796"/>
                <a:gd name="connsiteX4" fmla="*/ 10004 w 38632"/>
                <a:gd name="connsiteY4" fmla="*/ 47055 h 47796"/>
                <a:gd name="connsiteX5" fmla="*/ 8893 w 38632"/>
                <a:gd name="connsiteY5" fmla="*/ 46808 h 47796"/>
                <a:gd name="connsiteX6" fmla="*/ 7781 w 38632"/>
                <a:gd name="connsiteY6" fmla="*/ 47178 h 47796"/>
                <a:gd name="connsiteX7" fmla="*/ 7287 w 38632"/>
                <a:gd name="connsiteY7" fmla="*/ 47178 h 47796"/>
                <a:gd name="connsiteX8" fmla="*/ 6670 w 38632"/>
                <a:gd name="connsiteY8" fmla="*/ 47796 h 47796"/>
                <a:gd name="connsiteX9" fmla="*/ 6299 w 38632"/>
                <a:gd name="connsiteY9" fmla="*/ 46932 h 47796"/>
                <a:gd name="connsiteX10" fmla="*/ 4817 w 38632"/>
                <a:gd name="connsiteY10" fmla="*/ 46932 h 47796"/>
                <a:gd name="connsiteX11" fmla="*/ 4199 w 38632"/>
                <a:gd name="connsiteY11" fmla="*/ 47426 h 47796"/>
                <a:gd name="connsiteX12" fmla="*/ 4199 w 38632"/>
                <a:gd name="connsiteY12" fmla="*/ 45450 h 47796"/>
                <a:gd name="connsiteX13" fmla="*/ 6299 w 38632"/>
                <a:gd name="connsiteY13" fmla="*/ 44832 h 47796"/>
                <a:gd name="connsiteX14" fmla="*/ 6052 w 38632"/>
                <a:gd name="connsiteY14" fmla="*/ 45326 h 47796"/>
                <a:gd name="connsiteX15" fmla="*/ 6299 w 38632"/>
                <a:gd name="connsiteY15" fmla="*/ 45820 h 47796"/>
                <a:gd name="connsiteX16" fmla="*/ 6546 w 38632"/>
                <a:gd name="connsiteY16" fmla="*/ 45573 h 47796"/>
                <a:gd name="connsiteX17" fmla="*/ 6916 w 38632"/>
                <a:gd name="connsiteY17" fmla="*/ 44955 h 47796"/>
                <a:gd name="connsiteX18" fmla="*/ 7287 w 38632"/>
                <a:gd name="connsiteY18" fmla="*/ 44955 h 47796"/>
                <a:gd name="connsiteX19" fmla="*/ 8152 w 38632"/>
                <a:gd name="connsiteY19" fmla="*/ 45450 h 47796"/>
                <a:gd name="connsiteX20" fmla="*/ 8398 w 38632"/>
                <a:gd name="connsiteY20" fmla="*/ 44955 h 47796"/>
                <a:gd name="connsiteX21" fmla="*/ 7904 w 38632"/>
                <a:gd name="connsiteY21" fmla="*/ 44461 h 47796"/>
                <a:gd name="connsiteX22" fmla="*/ 8398 w 38632"/>
                <a:gd name="connsiteY22" fmla="*/ 44214 h 47796"/>
                <a:gd name="connsiteX23" fmla="*/ 9881 w 38632"/>
                <a:gd name="connsiteY23" fmla="*/ 37175 h 47796"/>
                <a:gd name="connsiteX24" fmla="*/ 9016 w 38632"/>
                <a:gd name="connsiteY24" fmla="*/ 33963 h 47796"/>
                <a:gd name="connsiteX25" fmla="*/ 8645 w 38632"/>
                <a:gd name="connsiteY25" fmla="*/ 33346 h 47796"/>
                <a:gd name="connsiteX26" fmla="*/ 8152 w 38632"/>
                <a:gd name="connsiteY26" fmla="*/ 32729 h 47796"/>
                <a:gd name="connsiteX27" fmla="*/ 6670 w 38632"/>
                <a:gd name="connsiteY27" fmla="*/ 31617 h 47796"/>
                <a:gd name="connsiteX28" fmla="*/ 6299 w 38632"/>
                <a:gd name="connsiteY28" fmla="*/ 31988 h 47796"/>
                <a:gd name="connsiteX29" fmla="*/ 6052 w 38632"/>
                <a:gd name="connsiteY29" fmla="*/ 31740 h 47796"/>
                <a:gd name="connsiteX30" fmla="*/ 5805 w 38632"/>
                <a:gd name="connsiteY30" fmla="*/ 31494 h 47796"/>
                <a:gd name="connsiteX31" fmla="*/ 4570 w 38632"/>
                <a:gd name="connsiteY31" fmla="*/ 29394 h 47796"/>
                <a:gd name="connsiteX32" fmla="*/ 4199 w 38632"/>
                <a:gd name="connsiteY32" fmla="*/ 29888 h 47796"/>
                <a:gd name="connsiteX33" fmla="*/ 3952 w 38632"/>
                <a:gd name="connsiteY33" fmla="*/ 29888 h 47796"/>
                <a:gd name="connsiteX34" fmla="*/ 2470 w 38632"/>
                <a:gd name="connsiteY34" fmla="*/ 24083 h 47796"/>
                <a:gd name="connsiteX35" fmla="*/ 8522 w 38632"/>
                <a:gd name="connsiteY35" fmla="*/ 11486 h 47796"/>
                <a:gd name="connsiteX36" fmla="*/ 5064 w 38632"/>
                <a:gd name="connsiteY36" fmla="*/ 9386 h 47796"/>
                <a:gd name="connsiteX37" fmla="*/ 5434 w 38632"/>
                <a:gd name="connsiteY37" fmla="*/ 8275 h 47796"/>
                <a:gd name="connsiteX38" fmla="*/ 6052 w 38632"/>
                <a:gd name="connsiteY38" fmla="*/ 8275 h 47796"/>
                <a:gd name="connsiteX39" fmla="*/ 6052 w 38632"/>
                <a:gd name="connsiteY39" fmla="*/ 8028 h 47796"/>
                <a:gd name="connsiteX40" fmla="*/ 1729 w 38632"/>
                <a:gd name="connsiteY40" fmla="*/ 7781 h 47796"/>
                <a:gd name="connsiteX41" fmla="*/ 618 w 38632"/>
                <a:gd name="connsiteY41" fmla="*/ 8028 h 47796"/>
                <a:gd name="connsiteX42" fmla="*/ 0 w 38632"/>
                <a:gd name="connsiteY42" fmla="*/ 8399 h 47796"/>
                <a:gd name="connsiteX43" fmla="*/ 0 w 38632"/>
                <a:gd name="connsiteY43" fmla="*/ 7781 h 47796"/>
                <a:gd name="connsiteX44" fmla="*/ 371 w 38632"/>
                <a:gd name="connsiteY44" fmla="*/ 6917 h 47796"/>
                <a:gd name="connsiteX45" fmla="*/ 2717 w 38632"/>
                <a:gd name="connsiteY45" fmla="*/ 6299 h 47796"/>
                <a:gd name="connsiteX46" fmla="*/ 3582 w 38632"/>
                <a:gd name="connsiteY46" fmla="*/ 6299 h 47796"/>
                <a:gd name="connsiteX47" fmla="*/ 3582 w 38632"/>
                <a:gd name="connsiteY47" fmla="*/ 5434 h 47796"/>
                <a:gd name="connsiteX48" fmla="*/ 4817 w 38632"/>
                <a:gd name="connsiteY48" fmla="*/ 4323 h 47796"/>
                <a:gd name="connsiteX49" fmla="*/ 4817 w 38632"/>
                <a:gd name="connsiteY49" fmla="*/ 6052 h 47796"/>
                <a:gd name="connsiteX50" fmla="*/ 5681 w 38632"/>
                <a:gd name="connsiteY50" fmla="*/ 5805 h 47796"/>
                <a:gd name="connsiteX51" fmla="*/ 6546 w 38632"/>
                <a:gd name="connsiteY51" fmla="*/ 4940 h 47796"/>
                <a:gd name="connsiteX52" fmla="*/ 8522 w 38632"/>
                <a:gd name="connsiteY52" fmla="*/ 4693 h 47796"/>
                <a:gd name="connsiteX53" fmla="*/ 12104 w 38632"/>
                <a:gd name="connsiteY53" fmla="*/ 4940 h 47796"/>
                <a:gd name="connsiteX54" fmla="*/ 15068 w 38632"/>
                <a:gd name="connsiteY54" fmla="*/ 4693 h 47796"/>
                <a:gd name="connsiteX55" fmla="*/ 15685 w 38632"/>
                <a:gd name="connsiteY55" fmla="*/ 5064 h 47796"/>
                <a:gd name="connsiteX56" fmla="*/ 17167 w 38632"/>
                <a:gd name="connsiteY56" fmla="*/ 4817 h 47796"/>
                <a:gd name="connsiteX57" fmla="*/ 17167 w 38632"/>
                <a:gd name="connsiteY57" fmla="*/ 5434 h 47796"/>
                <a:gd name="connsiteX58" fmla="*/ 16550 w 38632"/>
                <a:gd name="connsiteY58" fmla="*/ 5805 h 47796"/>
                <a:gd name="connsiteX59" fmla="*/ 15932 w 38632"/>
                <a:gd name="connsiteY59" fmla="*/ 6052 h 47796"/>
                <a:gd name="connsiteX60" fmla="*/ 14450 w 38632"/>
                <a:gd name="connsiteY60" fmla="*/ 6422 h 47796"/>
                <a:gd name="connsiteX61" fmla="*/ 17044 w 38632"/>
                <a:gd name="connsiteY61" fmla="*/ 6669 h 47796"/>
                <a:gd name="connsiteX62" fmla="*/ 15562 w 38632"/>
                <a:gd name="connsiteY62" fmla="*/ 7287 h 47796"/>
                <a:gd name="connsiteX63" fmla="*/ 16426 w 38632"/>
                <a:gd name="connsiteY63" fmla="*/ 7904 h 47796"/>
                <a:gd name="connsiteX64" fmla="*/ 15314 w 38632"/>
                <a:gd name="connsiteY64" fmla="*/ 8522 h 47796"/>
                <a:gd name="connsiteX65" fmla="*/ 14203 w 38632"/>
                <a:gd name="connsiteY65" fmla="*/ 11362 h 47796"/>
                <a:gd name="connsiteX66" fmla="*/ 11609 w 38632"/>
                <a:gd name="connsiteY66" fmla="*/ 18402 h 47796"/>
                <a:gd name="connsiteX67" fmla="*/ 12474 w 38632"/>
                <a:gd name="connsiteY67" fmla="*/ 20502 h 47796"/>
                <a:gd name="connsiteX68" fmla="*/ 15068 w 38632"/>
                <a:gd name="connsiteY68" fmla="*/ 20749 h 47796"/>
                <a:gd name="connsiteX69" fmla="*/ 15068 w 38632"/>
                <a:gd name="connsiteY69" fmla="*/ 16920 h 47796"/>
                <a:gd name="connsiteX70" fmla="*/ 14450 w 38632"/>
                <a:gd name="connsiteY70" fmla="*/ 14821 h 47796"/>
                <a:gd name="connsiteX71" fmla="*/ 16550 w 38632"/>
                <a:gd name="connsiteY71" fmla="*/ 12227 h 47796"/>
                <a:gd name="connsiteX72" fmla="*/ 22725 w 38632"/>
                <a:gd name="connsiteY72" fmla="*/ 7534 h 47796"/>
                <a:gd name="connsiteX73" fmla="*/ 30629 w 38632"/>
                <a:gd name="connsiteY73" fmla="*/ 0 h 47796"/>
                <a:gd name="connsiteX74" fmla="*/ 31494 w 38632"/>
                <a:gd name="connsiteY74" fmla="*/ 1235 h 47796"/>
                <a:gd name="connsiteX75" fmla="*/ 31494 w 38632"/>
                <a:gd name="connsiteY75" fmla="*/ 3211 h 47796"/>
                <a:gd name="connsiteX76" fmla="*/ 31740 w 38632"/>
                <a:gd name="connsiteY76" fmla="*/ 4940 h 47796"/>
                <a:gd name="connsiteX77" fmla="*/ 31740 w 38632"/>
                <a:gd name="connsiteY77" fmla="*/ 5434 h 47796"/>
                <a:gd name="connsiteX78" fmla="*/ 28283 w 38632"/>
                <a:gd name="connsiteY78" fmla="*/ 8645 h 47796"/>
                <a:gd name="connsiteX79" fmla="*/ 28900 w 38632"/>
                <a:gd name="connsiteY79" fmla="*/ 8645 h 47796"/>
                <a:gd name="connsiteX80" fmla="*/ 31864 w 38632"/>
                <a:gd name="connsiteY80" fmla="*/ 6052 h 47796"/>
                <a:gd name="connsiteX81" fmla="*/ 32481 w 38632"/>
                <a:gd name="connsiteY81" fmla="*/ 7534 h 47796"/>
                <a:gd name="connsiteX82" fmla="*/ 31864 w 38632"/>
                <a:gd name="connsiteY82" fmla="*/ 8028 h 47796"/>
                <a:gd name="connsiteX83" fmla="*/ 25689 w 38632"/>
                <a:gd name="connsiteY83" fmla="*/ 11486 h 47796"/>
                <a:gd name="connsiteX84" fmla="*/ 19020 w 38632"/>
                <a:gd name="connsiteY84" fmla="*/ 13462 h 47796"/>
                <a:gd name="connsiteX85" fmla="*/ 17044 w 38632"/>
                <a:gd name="connsiteY85" fmla="*/ 13956 h 47796"/>
                <a:gd name="connsiteX86" fmla="*/ 15932 w 38632"/>
                <a:gd name="connsiteY86" fmla="*/ 16303 h 47796"/>
                <a:gd name="connsiteX87" fmla="*/ 17044 w 38632"/>
                <a:gd name="connsiteY87" fmla="*/ 19761 h 47796"/>
                <a:gd name="connsiteX88" fmla="*/ 15932 w 38632"/>
                <a:gd name="connsiteY88" fmla="*/ 21860 h 47796"/>
                <a:gd name="connsiteX89" fmla="*/ 14573 w 38632"/>
                <a:gd name="connsiteY89" fmla="*/ 23589 h 47796"/>
                <a:gd name="connsiteX90" fmla="*/ 14573 w 38632"/>
                <a:gd name="connsiteY90" fmla="*/ 23960 h 47796"/>
                <a:gd name="connsiteX91" fmla="*/ 16920 w 38632"/>
                <a:gd name="connsiteY91" fmla="*/ 20749 h 47796"/>
                <a:gd name="connsiteX92" fmla="*/ 16673 w 38632"/>
                <a:gd name="connsiteY92" fmla="*/ 16920 h 47796"/>
                <a:gd name="connsiteX93" fmla="*/ 17167 w 38632"/>
                <a:gd name="connsiteY93" fmla="*/ 14326 h 47796"/>
                <a:gd name="connsiteX94" fmla="*/ 19267 w 38632"/>
                <a:gd name="connsiteY94" fmla="*/ 13956 h 47796"/>
                <a:gd name="connsiteX95" fmla="*/ 26924 w 38632"/>
                <a:gd name="connsiteY95" fmla="*/ 11362 h 47796"/>
                <a:gd name="connsiteX96" fmla="*/ 35940 w 38632"/>
                <a:gd name="connsiteY96" fmla="*/ 6175 h 47796"/>
                <a:gd name="connsiteX97" fmla="*/ 38533 w 38632"/>
                <a:gd name="connsiteY97" fmla="*/ 4940 h 47796"/>
                <a:gd name="connsiteX98" fmla="*/ 38163 w 38632"/>
                <a:gd name="connsiteY98" fmla="*/ 9881 h 47796"/>
                <a:gd name="connsiteX99" fmla="*/ 37792 w 38632"/>
                <a:gd name="connsiteY99" fmla="*/ 10375 h 47796"/>
                <a:gd name="connsiteX100" fmla="*/ 33099 w 38632"/>
                <a:gd name="connsiteY100" fmla="*/ 13092 h 47796"/>
                <a:gd name="connsiteX101" fmla="*/ 32852 w 38632"/>
                <a:gd name="connsiteY101" fmla="*/ 13339 h 47796"/>
                <a:gd name="connsiteX102" fmla="*/ 37546 w 38632"/>
                <a:gd name="connsiteY102" fmla="*/ 11239 h 47796"/>
                <a:gd name="connsiteX103" fmla="*/ 38163 w 38632"/>
                <a:gd name="connsiteY103" fmla="*/ 10745 h 47796"/>
                <a:gd name="connsiteX104" fmla="*/ 37916 w 38632"/>
                <a:gd name="connsiteY104" fmla="*/ 13709 h 47796"/>
                <a:gd name="connsiteX105" fmla="*/ 36805 w 38632"/>
                <a:gd name="connsiteY105" fmla="*/ 14203 h 47796"/>
                <a:gd name="connsiteX106" fmla="*/ 30752 w 38632"/>
                <a:gd name="connsiteY106" fmla="*/ 16550 h 47796"/>
                <a:gd name="connsiteX107" fmla="*/ 30382 w 38632"/>
                <a:gd name="connsiteY107" fmla="*/ 17044 h 47796"/>
                <a:gd name="connsiteX108" fmla="*/ 36805 w 38632"/>
                <a:gd name="connsiteY108" fmla="*/ 14944 h 47796"/>
                <a:gd name="connsiteX109" fmla="*/ 35693 w 38632"/>
                <a:gd name="connsiteY109" fmla="*/ 17908 h 47796"/>
                <a:gd name="connsiteX110" fmla="*/ 31370 w 38632"/>
                <a:gd name="connsiteY110" fmla="*/ 19020 h 47796"/>
                <a:gd name="connsiteX111" fmla="*/ 31123 w 38632"/>
                <a:gd name="connsiteY111" fmla="*/ 19514 h 47796"/>
                <a:gd name="connsiteX112" fmla="*/ 35445 w 38632"/>
                <a:gd name="connsiteY112" fmla="*/ 18649 h 47796"/>
                <a:gd name="connsiteX113" fmla="*/ 34828 w 38632"/>
                <a:gd name="connsiteY113" fmla="*/ 21243 h 47796"/>
                <a:gd name="connsiteX114" fmla="*/ 30382 w 38632"/>
                <a:gd name="connsiteY114" fmla="*/ 21860 h 47796"/>
                <a:gd name="connsiteX115" fmla="*/ 29765 w 38632"/>
                <a:gd name="connsiteY115" fmla="*/ 22107 h 47796"/>
                <a:gd name="connsiteX116" fmla="*/ 34458 w 38632"/>
                <a:gd name="connsiteY116" fmla="*/ 22107 h 47796"/>
                <a:gd name="connsiteX117" fmla="*/ 32976 w 38632"/>
                <a:gd name="connsiteY117" fmla="*/ 25071 h 47796"/>
                <a:gd name="connsiteX118" fmla="*/ 28283 w 38632"/>
                <a:gd name="connsiteY118" fmla="*/ 24454 h 47796"/>
                <a:gd name="connsiteX119" fmla="*/ 27912 w 38632"/>
                <a:gd name="connsiteY119" fmla="*/ 24701 h 47796"/>
                <a:gd name="connsiteX120" fmla="*/ 31988 w 38632"/>
                <a:gd name="connsiteY120" fmla="*/ 25565 h 47796"/>
                <a:gd name="connsiteX121" fmla="*/ 32235 w 38632"/>
                <a:gd name="connsiteY121" fmla="*/ 25565 h 47796"/>
                <a:gd name="connsiteX122" fmla="*/ 29394 w 38632"/>
                <a:gd name="connsiteY122" fmla="*/ 28159 h 47796"/>
                <a:gd name="connsiteX123" fmla="*/ 26801 w 38632"/>
                <a:gd name="connsiteY123" fmla="*/ 26430 h 47796"/>
                <a:gd name="connsiteX124" fmla="*/ 26183 w 38632"/>
                <a:gd name="connsiteY124" fmla="*/ 26183 h 47796"/>
                <a:gd name="connsiteX125" fmla="*/ 28777 w 38632"/>
                <a:gd name="connsiteY125" fmla="*/ 28530 h 47796"/>
                <a:gd name="connsiteX126" fmla="*/ 26183 w 38632"/>
                <a:gd name="connsiteY126" fmla="*/ 29641 h 47796"/>
                <a:gd name="connsiteX127" fmla="*/ 24948 w 38632"/>
                <a:gd name="connsiteY127" fmla="*/ 27541 h 47796"/>
                <a:gd name="connsiteX128" fmla="*/ 25565 w 38632"/>
                <a:gd name="connsiteY128" fmla="*/ 29518 h 47796"/>
                <a:gd name="connsiteX129" fmla="*/ 23466 w 38632"/>
                <a:gd name="connsiteY129" fmla="*/ 29764 h 47796"/>
                <a:gd name="connsiteX130" fmla="*/ 23219 w 38632"/>
                <a:gd name="connsiteY130" fmla="*/ 28282 h 47796"/>
                <a:gd name="connsiteX131" fmla="*/ 22972 w 38632"/>
                <a:gd name="connsiteY131" fmla="*/ 28036 h 47796"/>
                <a:gd name="connsiteX132" fmla="*/ 22972 w 38632"/>
                <a:gd name="connsiteY132" fmla="*/ 30012 h 47796"/>
                <a:gd name="connsiteX133" fmla="*/ 25689 w 38632"/>
                <a:gd name="connsiteY133" fmla="*/ 30012 h 47796"/>
                <a:gd name="connsiteX134" fmla="*/ 26801 w 38632"/>
                <a:gd name="connsiteY134" fmla="*/ 30259 h 47796"/>
                <a:gd name="connsiteX135" fmla="*/ 27665 w 38632"/>
                <a:gd name="connsiteY135" fmla="*/ 29764 h 47796"/>
                <a:gd name="connsiteX136" fmla="*/ 28777 w 38632"/>
                <a:gd name="connsiteY136" fmla="*/ 30999 h 47796"/>
                <a:gd name="connsiteX137" fmla="*/ 31123 w 38632"/>
                <a:gd name="connsiteY137" fmla="*/ 33346 h 47796"/>
                <a:gd name="connsiteX138" fmla="*/ 32235 w 38632"/>
                <a:gd name="connsiteY138" fmla="*/ 36310 h 47796"/>
                <a:gd name="connsiteX139" fmla="*/ 33346 w 38632"/>
                <a:gd name="connsiteY139" fmla="*/ 38410 h 47796"/>
                <a:gd name="connsiteX140" fmla="*/ 32852 w 38632"/>
                <a:gd name="connsiteY140" fmla="*/ 39645 h 47796"/>
                <a:gd name="connsiteX141" fmla="*/ 30876 w 38632"/>
                <a:gd name="connsiteY141" fmla="*/ 40509 h 47796"/>
                <a:gd name="connsiteX142" fmla="*/ 30506 w 38632"/>
                <a:gd name="connsiteY142" fmla="*/ 40015 h 47796"/>
                <a:gd name="connsiteX143" fmla="*/ 28529 w 38632"/>
                <a:gd name="connsiteY143" fmla="*/ 37175 h 47796"/>
                <a:gd name="connsiteX144" fmla="*/ 27295 w 38632"/>
                <a:gd name="connsiteY144" fmla="*/ 35693 h 47796"/>
                <a:gd name="connsiteX145" fmla="*/ 27542 w 38632"/>
                <a:gd name="connsiteY145" fmla="*/ 36063 h 47796"/>
                <a:gd name="connsiteX146" fmla="*/ 29641 w 38632"/>
                <a:gd name="connsiteY146" fmla="*/ 39521 h 47796"/>
                <a:gd name="connsiteX147" fmla="*/ 29641 w 38632"/>
                <a:gd name="connsiteY147" fmla="*/ 39768 h 47796"/>
                <a:gd name="connsiteX148" fmla="*/ 28529 w 38632"/>
                <a:gd name="connsiteY148" fmla="*/ 40015 h 47796"/>
                <a:gd name="connsiteX149" fmla="*/ 28283 w 38632"/>
                <a:gd name="connsiteY149" fmla="*/ 39768 h 47796"/>
                <a:gd name="connsiteX150" fmla="*/ 25072 w 38632"/>
                <a:gd name="connsiteY150" fmla="*/ 36187 h 47796"/>
                <a:gd name="connsiteX151" fmla="*/ 25072 w 38632"/>
                <a:gd name="connsiteY151" fmla="*/ 36434 h 47796"/>
                <a:gd name="connsiteX152" fmla="*/ 26554 w 38632"/>
                <a:gd name="connsiteY152" fmla="*/ 38780 h 47796"/>
                <a:gd name="connsiteX153" fmla="*/ 25442 w 38632"/>
                <a:gd name="connsiteY153" fmla="*/ 38780 h 47796"/>
                <a:gd name="connsiteX154" fmla="*/ 23713 w 38632"/>
                <a:gd name="connsiteY154" fmla="*/ 37051 h 47796"/>
                <a:gd name="connsiteX155" fmla="*/ 23342 w 38632"/>
                <a:gd name="connsiteY155" fmla="*/ 37298 h 47796"/>
                <a:gd name="connsiteX156" fmla="*/ 23342 w 38632"/>
                <a:gd name="connsiteY156" fmla="*/ 38533 h 47796"/>
                <a:gd name="connsiteX157" fmla="*/ 22725 w 38632"/>
                <a:gd name="connsiteY157" fmla="*/ 38533 h 47796"/>
                <a:gd name="connsiteX158" fmla="*/ 20996 w 38632"/>
                <a:gd name="connsiteY158" fmla="*/ 37422 h 47796"/>
                <a:gd name="connsiteX159" fmla="*/ 20748 w 38632"/>
                <a:gd name="connsiteY159" fmla="*/ 37422 h 47796"/>
                <a:gd name="connsiteX160" fmla="*/ 21984 w 38632"/>
                <a:gd name="connsiteY160" fmla="*/ 38657 h 47796"/>
                <a:gd name="connsiteX161" fmla="*/ 21119 w 38632"/>
                <a:gd name="connsiteY161" fmla="*/ 39274 h 47796"/>
                <a:gd name="connsiteX162" fmla="*/ 20502 w 38632"/>
                <a:gd name="connsiteY162" fmla="*/ 38410 h 47796"/>
                <a:gd name="connsiteX163" fmla="*/ 19885 w 38632"/>
                <a:gd name="connsiteY163" fmla="*/ 38410 h 47796"/>
                <a:gd name="connsiteX164" fmla="*/ 20255 w 38632"/>
                <a:gd name="connsiteY164" fmla="*/ 38780 h 47796"/>
                <a:gd name="connsiteX165" fmla="*/ 20748 w 38632"/>
                <a:gd name="connsiteY165" fmla="*/ 39398 h 47796"/>
                <a:gd name="connsiteX166" fmla="*/ 20748 w 38632"/>
                <a:gd name="connsiteY166" fmla="*/ 42609 h 47796"/>
                <a:gd name="connsiteX167" fmla="*/ 21119 w 38632"/>
                <a:gd name="connsiteY167" fmla="*/ 44338 h 47796"/>
                <a:gd name="connsiteX168" fmla="*/ 20748 w 38632"/>
                <a:gd name="connsiteY168" fmla="*/ 45202 h 47796"/>
                <a:gd name="connsiteX169" fmla="*/ 21119 w 38632"/>
                <a:gd name="connsiteY169" fmla="*/ 45450 h 47796"/>
                <a:gd name="connsiteX170" fmla="*/ 21367 w 38632"/>
                <a:gd name="connsiteY170" fmla="*/ 44832 h 47796"/>
                <a:gd name="connsiteX171" fmla="*/ 22231 w 38632"/>
                <a:gd name="connsiteY171" fmla="*/ 44585 h 47796"/>
                <a:gd name="connsiteX172" fmla="*/ 23342 w 38632"/>
                <a:gd name="connsiteY172" fmla="*/ 45202 h 47796"/>
                <a:gd name="connsiteX173" fmla="*/ 23590 w 38632"/>
                <a:gd name="connsiteY173" fmla="*/ 45696 h 47796"/>
                <a:gd name="connsiteX174" fmla="*/ 23836 w 38632"/>
                <a:gd name="connsiteY174" fmla="*/ 45450 h 47796"/>
                <a:gd name="connsiteX175" fmla="*/ 23836 w 38632"/>
                <a:gd name="connsiteY175" fmla="*/ 44955 h 47796"/>
                <a:gd name="connsiteX176" fmla="*/ 24454 w 38632"/>
                <a:gd name="connsiteY176" fmla="*/ 44709 h 47796"/>
                <a:gd name="connsiteX177" fmla="*/ 25319 w 38632"/>
                <a:gd name="connsiteY177" fmla="*/ 45573 h 47796"/>
                <a:gd name="connsiteX178" fmla="*/ 25689 w 38632"/>
                <a:gd name="connsiteY178" fmla="*/ 46808 h 47796"/>
                <a:gd name="connsiteX179" fmla="*/ 25072 w 38632"/>
                <a:gd name="connsiteY179" fmla="*/ 46561 h 47796"/>
                <a:gd name="connsiteX180" fmla="*/ 23342 w 38632"/>
                <a:gd name="connsiteY180" fmla="*/ 46561 h 47796"/>
                <a:gd name="connsiteX181" fmla="*/ 23095 w 38632"/>
                <a:gd name="connsiteY181" fmla="*/ 46932 h 47796"/>
                <a:gd name="connsiteX182" fmla="*/ 22725 w 38632"/>
                <a:gd name="connsiteY182" fmla="*/ 47426 h 47796"/>
                <a:gd name="connsiteX183" fmla="*/ 22231 w 38632"/>
                <a:gd name="connsiteY183" fmla="*/ 46932 h 47796"/>
                <a:gd name="connsiteX184" fmla="*/ 20748 w 38632"/>
                <a:gd name="connsiteY184" fmla="*/ 46932 h 47796"/>
                <a:gd name="connsiteX185" fmla="*/ 19637 w 38632"/>
                <a:gd name="connsiteY185" fmla="*/ 47178 h 47796"/>
                <a:gd name="connsiteX186" fmla="*/ 18526 w 38632"/>
                <a:gd name="connsiteY186" fmla="*/ 46684 h 47796"/>
                <a:gd name="connsiteX187" fmla="*/ 17414 w 38632"/>
                <a:gd name="connsiteY187" fmla="*/ 46932 h 47796"/>
                <a:gd name="connsiteX188" fmla="*/ 16550 w 38632"/>
                <a:gd name="connsiteY188" fmla="*/ 47426 h 47796"/>
                <a:gd name="connsiteX189" fmla="*/ 16550 w 38632"/>
                <a:gd name="connsiteY189" fmla="*/ 47178 h 47796"/>
                <a:gd name="connsiteX190" fmla="*/ 16303 w 38632"/>
                <a:gd name="connsiteY190" fmla="*/ 46932 h 47796"/>
                <a:gd name="connsiteX191" fmla="*/ 15191 w 38632"/>
                <a:gd name="connsiteY191" fmla="*/ 46684 h 47796"/>
                <a:gd name="connsiteX192" fmla="*/ 14573 w 38632"/>
                <a:gd name="connsiteY192" fmla="*/ 47178 h 47796"/>
                <a:gd name="connsiteX193" fmla="*/ 14821 w 38632"/>
                <a:gd name="connsiteY193" fmla="*/ 45943 h 47796"/>
                <a:gd name="connsiteX194" fmla="*/ 15932 w 38632"/>
                <a:gd name="connsiteY194" fmla="*/ 45079 h 47796"/>
                <a:gd name="connsiteX195" fmla="*/ 15932 w 38632"/>
                <a:gd name="connsiteY195" fmla="*/ 45573 h 47796"/>
                <a:gd name="connsiteX196" fmla="*/ 16426 w 38632"/>
                <a:gd name="connsiteY196" fmla="*/ 45079 h 47796"/>
                <a:gd name="connsiteX197" fmla="*/ 17538 w 38632"/>
                <a:gd name="connsiteY197" fmla="*/ 44585 h 47796"/>
                <a:gd name="connsiteX198" fmla="*/ 18649 w 38632"/>
                <a:gd name="connsiteY198" fmla="*/ 44832 h 47796"/>
                <a:gd name="connsiteX199" fmla="*/ 19144 w 38632"/>
                <a:gd name="connsiteY199" fmla="*/ 45326 h 47796"/>
                <a:gd name="connsiteX200" fmla="*/ 19390 w 38632"/>
                <a:gd name="connsiteY200" fmla="*/ 44832 h 47796"/>
                <a:gd name="connsiteX201" fmla="*/ 19144 w 38632"/>
                <a:gd name="connsiteY201" fmla="*/ 44461 h 47796"/>
                <a:gd name="connsiteX202" fmla="*/ 19144 w 38632"/>
                <a:gd name="connsiteY202" fmla="*/ 44214 h 47796"/>
                <a:gd name="connsiteX203" fmla="*/ 18279 w 38632"/>
                <a:gd name="connsiteY203" fmla="*/ 39521 h 47796"/>
                <a:gd name="connsiteX204" fmla="*/ 18649 w 38632"/>
                <a:gd name="connsiteY204" fmla="*/ 38904 h 47796"/>
                <a:gd name="connsiteX205" fmla="*/ 17785 w 38632"/>
                <a:gd name="connsiteY205" fmla="*/ 39274 h 47796"/>
                <a:gd name="connsiteX206" fmla="*/ 16920 w 38632"/>
                <a:gd name="connsiteY206" fmla="*/ 38039 h 47796"/>
                <a:gd name="connsiteX207" fmla="*/ 17167 w 38632"/>
                <a:gd name="connsiteY207" fmla="*/ 38039 h 47796"/>
                <a:gd name="connsiteX208" fmla="*/ 17538 w 38632"/>
                <a:gd name="connsiteY208" fmla="*/ 37545 h 47796"/>
                <a:gd name="connsiteX209" fmla="*/ 15809 w 38632"/>
                <a:gd name="connsiteY209" fmla="*/ 36434 h 47796"/>
                <a:gd name="connsiteX210" fmla="*/ 13709 w 38632"/>
                <a:gd name="connsiteY210" fmla="*/ 33717 h 47796"/>
                <a:gd name="connsiteX211" fmla="*/ 13215 w 38632"/>
                <a:gd name="connsiteY211" fmla="*/ 33717 h 47796"/>
                <a:gd name="connsiteX212" fmla="*/ 13462 w 38632"/>
                <a:gd name="connsiteY212" fmla="*/ 33963 h 47796"/>
                <a:gd name="connsiteX213" fmla="*/ 14080 w 38632"/>
                <a:gd name="connsiteY213" fmla="*/ 34458 h 47796"/>
                <a:gd name="connsiteX214" fmla="*/ 16056 w 38632"/>
                <a:gd name="connsiteY214" fmla="*/ 37669 h 47796"/>
                <a:gd name="connsiteX215" fmla="*/ 15191 w 38632"/>
                <a:gd name="connsiteY215" fmla="*/ 37916 h 47796"/>
                <a:gd name="connsiteX216" fmla="*/ 14944 w 38632"/>
                <a:gd name="connsiteY216" fmla="*/ 37916 h 47796"/>
                <a:gd name="connsiteX217" fmla="*/ 13832 w 38632"/>
                <a:gd name="connsiteY217" fmla="*/ 36804 h 47796"/>
                <a:gd name="connsiteX218" fmla="*/ 13586 w 38632"/>
                <a:gd name="connsiteY218" fmla="*/ 37051 h 47796"/>
                <a:gd name="connsiteX219" fmla="*/ 13586 w 38632"/>
                <a:gd name="connsiteY219" fmla="*/ 37545 h 47796"/>
                <a:gd name="connsiteX220" fmla="*/ 12350 w 38632"/>
                <a:gd name="connsiteY220" fmla="*/ 36928 h 47796"/>
                <a:gd name="connsiteX221" fmla="*/ 11486 w 38632"/>
                <a:gd name="connsiteY221" fmla="*/ 36310 h 47796"/>
                <a:gd name="connsiteX222" fmla="*/ 11980 w 38632"/>
                <a:gd name="connsiteY222" fmla="*/ 37422 h 47796"/>
                <a:gd name="connsiteX223" fmla="*/ 12598 w 38632"/>
                <a:gd name="connsiteY223" fmla="*/ 38039 h 47796"/>
                <a:gd name="connsiteX224" fmla="*/ 10251 w 38632"/>
                <a:gd name="connsiteY224" fmla="*/ 44214 h 47796"/>
                <a:gd name="connsiteX225" fmla="*/ 10251 w 38632"/>
                <a:gd name="connsiteY225" fmla="*/ 44461 h 47796"/>
                <a:gd name="connsiteX226" fmla="*/ 9634 w 38632"/>
                <a:gd name="connsiteY226" fmla="*/ 44955 h 47796"/>
                <a:gd name="connsiteX227" fmla="*/ 9881 w 38632"/>
                <a:gd name="connsiteY227" fmla="*/ 45450 h 47796"/>
                <a:gd name="connsiteX228" fmla="*/ 10992 w 38632"/>
                <a:gd name="connsiteY228" fmla="*/ 44955 h 47796"/>
                <a:gd name="connsiteX229" fmla="*/ 11239 w 38632"/>
                <a:gd name="connsiteY229" fmla="*/ 45202 h 47796"/>
                <a:gd name="connsiteX230" fmla="*/ 11486 w 38632"/>
                <a:gd name="connsiteY230" fmla="*/ 45450 h 47796"/>
                <a:gd name="connsiteX231" fmla="*/ 11857 w 38632"/>
                <a:gd name="connsiteY231" fmla="*/ 45696 h 47796"/>
                <a:gd name="connsiteX232" fmla="*/ 11857 w 38632"/>
                <a:gd name="connsiteY232" fmla="*/ 45079 h 47796"/>
                <a:gd name="connsiteX233" fmla="*/ 13586 w 38632"/>
                <a:gd name="connsiteY233" fmla="*/ 45696 h 47796"/>
                <a:gd name="connsiteX234" fmla="*/ 13956 w 38632"/>
                <a:gd name="connsiteY234" fmla="*/ 46932 h 47796"/>
                <a:gd name="connsiteX235" fmla="*/ 13339 w 38632"/>
                <a:gd name="connsiteY235" fmla="*/ 46684 h 47796"/>
                <a:gd name="connsiteX236" fmla="*/ 12104 w 38632"/>
                <a:gd name="connsiteY236" fmla="*/ 46684 h 4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38632" h="47796">
                  <a:moveTo>
                    <a:pt x="12598" y="46684"/>
                  </a:moveTo>
                  <a:cubicBezTo>
                    <a:pt x="12598" y="46684"/>
                    <a:pt x="12845" y="47302"/>
                    <a:pt x="12598" y="47796"/>
                  </a:cubicBezTo>
                  <a:cubicBezTo>
                    <a:pt x="12104" y="47796"/>
                    <a:pt x="11980" y="47549"/>
                    <a:pt x="11733" y="47302"/>
                  </a:cubicBezTo>
                  <a:cubicBezTo>
                    <a:pt x="11733" y="47302"/>
                    <a:pt x="11445" y="47384"/>
                    <a:pt x="10868" y="47549"/>
                  </a:cubicBezTo>
                  <a:cubicBezTo>
                    <a:pt x="10251" y="47549"/>
                    <a:pt x="10004" y="47302"/>
                    <a:pt x="10004" y="47055"/>
                  </a:cubicBezTo>
                  <a:cubicBezTo>
                    <a:pt x="9757" y="47055"/>
                    <a:pt x="9139" y="46808"/>
                    <a:pt x="8893" y="46808"/>
                  </a:cubicBezTo>
                  <a:cubicBezTo>
                    <a:pt x="8645" y="47055"/>
                    <a:pt x="8275" y="47178"/>
                    <a:pt x="7781" y="47178"/>
                  </a:cubicBezTo>
                  <a:lnTo>
                    <a:pt x="7287" y="47178"/>
                  </a:lnTo>
                  <a:cubicBezTo>
                    <a:pt x="7287" y="47178"/>
                    <a:pt x="7040" y="47673"/>
                    <a:pt x="6670" y="47796"/>
                  </a:cubicBezTo>
                  <a:cubicBezTo>
                    <a:pt x="6299" y="47549"/>
                    <a:pt x="6299" y="46932"/>
                    <a:pt x="6299" y="46932"/>
                  </a:cubicBezTo>
                  <a:cubicBezTo>
                    <a:pt x="5681" y="47426"/>
                    <a:pt x="4817" y="47178"/>
                    <a:pt x="4817" y="46932"/>
                  </a:cubicBezTo>
                  <a:cubicBezTo>
                    <a:pt x="4817" y="46932"/>
                    <a:pt x="4199" y="47178"/>
                    <a:pt x="4199" y="47426"/>
                  </a:cubicBezTo>
                  <a:cubicBezTo>
                    <a:pt x="3582" y="47426"/>
                    <a:pt x="3335" y="45943"/>
                    <a:pt x="4199" y="45450"/>
                  </a:cubicBezTo>
                  <a:cubicBezTo>
                    <a:pt x="4447" y="44214"/>
                    <a:pt x="6175" y="44832"/>
                    <a:pt x="6299" y="44832"/>
                  </a:cubicBezTo>
                  <a:cubicBezTo>
                    <a:pt x="6299" y="44832"/>
                    <a:pt x="6299" y="45079"/>
                    <a:pt x="6052" y="45326"/>
                  </a:cubicBezTo>
                  <a:cubicBezTo>
                    <a:pt x="6052" y="45820"/>
                    <a:pt x="6299" y="45820"/>
                    <a:pt x="6299" y="45820"/>
                  </a:cubicBezTo>
                  <a:cubicBezTo>
                    <a:pt x="6299" y="45820"/>
                    <a:pt x="6546" y="45820"/>
                    <a:pt x="6546" y="45573"/>
                  </a:cubicBezTo>
                  <a:cubicBezTo>
                    <a:pt x="6546" y="45326"/>
                    <a:pt x="6916" y="44955"/>
                    <a:pt x="6916" y="44955"/>
                  </a:cubicBezTo>
                  <a:lnTo>
                    <a:pt x="7287" y="44955"/>
                  </a:lnTo>
                  <a:cubicBezTo>
                    <a:pt x="7287" y="44955"/>
                    <a:pt x="7904" y="45202"/>
                    <a:pt x="8152" y="45450"/>
                  </a:cubicBezTo>
                  <a:cubicBezTo>
                    <a:pt x="8398" y="45450"/>
                    <a:pt x="8645" y="45202"/>
                    <a:pt x="8398" y="44955"/>
                  </a:cubicBezTo>
                  <a:cubicBezTo>
                    <a:pt x="8398" y="44709"/>
                    <a:pt x="8152" y="44709"/>
                    <a:pt x="7904" y="44461"/>
                  </a:cubicBezTo>
                  <a:cubicBezTo>
                    <a:pt x="8152" y="44461"/>
                    <a:pt x="8152" y="44214"/>
                    <a:pt x="8398" y="44214"/>
                  </a:cubicBezTo>
                  <a:cubicBezTo>
                    <a:pt x="8769" y="43597"/>
                    <a:pt x="9881" y="39274"/>
                    <a:pt x="9881" y="37175"/>
                  </a:cubicBezTo>
                  <a:cubicBezTo>
                    <a:pt x="9881" y="35940"/>
                    <a:pt x="9386" y="34581"/>
                    <a:pt x="9016" y="33963"/>
                  </a:cubicBezTo>
                  <a:cubicBezTo>
                    <a:pt x="8769" y="33717"/>
                    <a:pt x="8769" y="33470"/>
                    <a:pt x="8645" y="33346"/>
                  </a:cubicBezTo>
                  <a:cubicBezTo>
                    <a:pt x="8398" y="33099"/>
                    <a:pt x="8398" y="32976"/>
                    <a:pt x="8152" y="32729"/>
                  </a:cubicBezTo>
                  <a:cubicBezTo>
                    <a:pt x="7534" y="32111"/>
                    <a:pt x="6670" y="31617"/>
                    <a:pt x="6670" y="31617"/>
                  </a:cubicBezTo>
                  <a:cubicBezTo>
                    <a:pt x="6422" y="31617"/>
                    <a:pt x="6422" y="32235"/>
                    <a:pt x="6299" y="31988"/>
                  </a:cubicBezTo>
                  <a:cubicBezTo>
                    <a:pt x="6299" y="31988"/>
                    <a:pt x="6052" y="31988"/>
                    <a:pt x="6052" y="31740"/>
                  </a:cubicBezTo>
                  <a:lnTo>
                    <a:pt x="5805" y="31494"/>
                  </a:lnTo>
                  <a:cubicBezTo>
                    <a:pt x="5311" y="30876"/>
                    <a:pt x="4693" y="29518"/>
                    <a:pt x="4570" y="29394"/>
                  </a:cubicBezTo>
                  <a:cubicBezTo>
                    <a:pt x="4570" y="29394"/>
                    <a:pt x="4323" y="29641"/>
                    <a:pt x="4199" y="29888"/>
                  </a:cubicBezTo>
                  <a:lnTo>
                    <a:pt x="3952" y="29888"/>
                  </a:lnTo>
                  <a:cubicBezTo>
                    <a:pt x="3088" y="28406"/>
                    <a:pt x="2470" y="27295"/>
                    <a:pt x="2470" y="24083"/>
                  </a:cubicBezTo>
                  <a:cubicBezTo>
                    <a:pt x="2470" y="18773"/>
                    <a:pt x="8522" y="15562"/>
                    <a:pt x="8522" y="11486"/>
                  </a:cubicBezTo>
                  <a:cubicBezTo>
                    <a:pt x="8522" y="10251"/>
                    <a:pt x="6175" y="9510"/>
                    <a:pt x="5064" y="9386"/>
                  </a:cubicBezTo>
                  <a:lnTo>
                    <a:pt x="5434" y="8275"/>
                  </a:lnTo>
                  <a:lnTo>
                    <a:pt x="6052" y="8275"/>
                  </a:lnTo>
                  <a:lnTo>
                    <a:pt x="6052" y="8028"/>
                  </a:lnTo>
                  <a:cubicBezTo>
                    <a:pt x="6052" y="8028"/>
                    <a:pt x="2470" y="7781"/>
                    <a:pt x="1729" y="7781"/>
                  </a:cubicBezTo>
                  <a:cubicBezTo>
                    <a:pt x="1359" y="7534"/>
                    <a:pt x="865" y="7781"/>
                    <a:pt x="618" y="8028"/>
                  </a:cubicBezTo>
                  <a:cubicBezTo>
                    <a:pt x="618" y="8028"/>
                    <a:pt x="412" y="8151"/>
                    <a:pt x="0" y="8399"/>
                  </a:cubicBezTo>
                  <a:lnTo>
                    <a:pt x="0" y="7781"/>
                  </a:lnTo>
                  <a:cubicBezTo>
                    <a:pt x="0" y="7781"/>
                    <a:pt x="247" y="7163"/>
                    <a:pt x="371" y="6917"/>
                  </a:cubicBezTo>
                  <a:cubicBezTo>
                    <a:pt x="618" y="6422"/>
                    <a:pt x="1482" y="6299"/>
                    <a:pt x="2717" y="6299"/>
                  </a:cubicBezTo>
                  <a:lnTo>
                    <a:pt x="3582" y="6299"/>
                  </a:lnTo>
                  <a:lnTo>
                    <a:pt x="3582" y="5434"/>
                  </a:lnTo>
                  <a:cubicBezTo>
                    <a:pt x="3582" y="5434"/>
                    <a:pt x="4817" y="4323"/>
                    <a:pt x="4817" y="4323"/>
                  </a:cubicBezTo>
                  <a:lnTo>
                    <a:pt x="4817" y="6052"/>
                  </a:lnTo>
                  <a:cubicBezTo>
                    <a:pt x="4817" y="6052"/>
                    <a:pt x="5434" y="6052"/>
                    <a:pt x="5681" y="5805"/>
                  </a:cubicBezTo>
                  <a:cubicBezTo>
                    <a:pt x="5929" y="5558"/>
                    <a:pt x="6299" y="4940"/>
                    <a:pt x="6546" y="4940"/>
                  </a:cubicBezTo>
                  <a:cubicBezTo>
                    <a:pt x="7040" y="4693"/>
                    <a:pt x="7657" y="4693"/>
                    <a:pt x="8522" y="4693"/>
                  </a:cubicBezTo>
                  <a:cubicBezTo>
                    <a:pt x="9634" y="4940"/>
                    <a:pt x="11239" y="4940"/>
                    <a:pt x="12104" y="4940"/>
                  </a:cubicBezTo>
                  <a:cubicBezTo>
                    <a:pt x="13215" y="5187"/>
                    <a:pt x="14697" y="4940"/>
                    <a:pt x="15068" y="4693"/>
                  </a:cubicBezTo>
                  <a:cubicBezTo>
                    <a:pt x="15314" y="4693"/>
                    <a:pt x="15438" y="4940"/>
                    <a:pt x="15685" y="5064"/>
                  </a:cubicBezTo>
                  <a:cubicBezTo>
                    <a:pt x="15685" y="5064"/>
                    <a:pt x="16920" y="4693"/>
                    <a:pt x="17167" y="4817"/>
                  </a:cubicBezTo>
                  <a:cubicBezTo>
                    <a:pt x="17414" y="4817"/>
                    <a:pt x="17538" y="5064"/>
                    <a:pt x="17167" y="5434"/>
                  </a:cubicBezTo>
                  <a:cubicBezTo>
                    <a:pt x="16920" y="5681"/>
                    <a:pt x="16797" y="5681"/>
                    <a:pt x="16550" y="5805"/>
                  </a:cubicBezTo>
                  <a:cubicBezTo>
                    <a:pt x="16303" y="5805"/>
                    <a:pt x="16179" y="6052"/>
                    <a:pt x="15932" y="6052"/>
                  </a:cubicBezTo>
                  <a:cubicBezTo>
                    <a:pt x="15314" y="6299"/>
                    <a:pt x="14450" y="6422"/>
                    <a:pt x="14450" y="6422"/>
                  </a:cubicBezTo>
                  <a:cubicBezTo>
                    <a:pt x="14450" y="6422"/>
                    <a:pt x="17044" y="6175"/>
                    <a:pt x="17044" y="6669"/>
                  </a:cubicBezTo>
                  <a:cubicBezTo>
                    <a:pt x="17044" y="6917"/>
                    <a:pt x="15562" y="7287"/>
                    <a:pt x="15562" y="7287"/>
                  </a:cubicBezTo>
                  <a:lnTo>
                    <a:pt x="16426" y="7904"/>
                  </a:lnTo>
                  <a:cubicBezTo>
                    <a:pt x="16426" y="7904"/>
                    <a:pt x="15562" y="8151"/>
                    <a:pt x="15314" y="8522"/>
                  </a:cubicBezTo>
                  <a:cubicBezTo>
                    <a:pt x="15314" y="8769"/>
                    <a:pt x="14450" y="10868"/>
                    <a:pt x="14203" y="11362"/>
                  </a:cubicBezTo>
                  <a:cubicBezTo>
                    <a:pt x="13586" y="12844"/>
                    <a:pt x="11857" y="15808"/>
                    <a:pt x="11609" y="18402"/>
                  </a:cubicBezTo>
                  <a:cubicBezTo>
                    <a:pt x="11363" y="19514"/>
                    <a:pt x="11609" y="20131"/>
                    <a:pt x="12474" y="20502"/>
                  </a:cubicBezTo>
                  <a:cubicBezTo>
                    <a:pt x="13091" y="20996"/>
                    <a:pt x="14203" y="20996"/>
                    <a:pt x="15068" y="20749"/>
                  </a:cubicBezTo>
                  <a:cubicBezTo>
                    <a:pt x="15685" y="19267"/>
                    <a:pt x="15438" y="17538"/>
                    <a:pt x="15068" y="16920"/>
                  </a:cubicBezTo>
                  <a:cubicBezTo>
                    <a:pt x="14697" y="16303"/>
                    <a:pt x="14203" y="15808"/>
                    <a:pt x="14450" y="14821"/>
                  </a:cubicBezTo>
                  <a:cubicBezTo>
                    <a:pt x="15068" y="13092"/>
                    <a:pt x="15562" y="12721"/>
                    <a:pt x="16550" y="12227"/>
                  </a:cubicBezTo>
                  <a:cubicBezTo>
                    <a:pt x="17785" y="11733"/>
                    <a:pt x="21243" y="9016"/>
                    <a:pt x="22725" y="7534"/>
                  </a:cubicBezTo>
                  <a:cubicBezTo>
                    <a:pt x="24824" y="5805"/>
                    <a:pt x="30259" y="0"/>
                    <a:pt x="30629" y="0"/>
                  </a:cubicBezTo>
                  <a:cubicBezTo>
                    <a:pt x="31247" y="247"/>
                    <a:pt x="31494" y="618"/>
                    <a:pt x="31494" y="1235"/>
                  </a:cubicBezTo>
                  <a:lnTo>
                    <a:pt x="31494" y="3211"/>
                  </a:lnTo>
                  <a:cubicBezTo>
                    <a:pt x="31494" y="3211"/>
                    <a:pt x="31740" y="4446"/>
                    <a:pt x="31740" y="4940"/>
                  </a:cubicBezTo>
                  <a:lnTo>
                    <a:pt x="31740" y="5434"/>
                  </a:lnTo>
                  <a:cubicBezTo>
                    <a:pt x="31123" y="6546"/>
                    <a:pt x="28777" y="8275"/>
                    <a:pt x="28283" y="8645"/>
                  </a:cubicBezTo>
                  <a:cubicBezTo>
                    <a:pt x="27912" y="9140"/>
                    <a:pt x="28529" y="8892"/>
                    <a:pt x="28900" y="8645"/>
                  </a:cubicBezTo>
                  <a:lnTo>
                    <a:pt x="31864" y="6052"/>
                  </a:lnTo>
                  <a:cubicBezTo>
                    <a:pt x="31864" y="6052"/>
                    <a:pt x="32481" y="7163"/>
                    <a:pt x="32481" y="7534"/>
                  </a:cubicBezTo>
                  <a:cubicBezTo>
                    <a:pt x="32481" y="7781"/>
                    <a:pt x="32111" y="8028"/>
                    <a:pt x="31864" y="8028"/>
                  </a:cubicBezTo>
                  <a:cubicBezTo>
                    <a:pt x="31247" y="8645"/>
                    <a:pt x="28036" y="10621"/>
                    <a:pt x="25689" y="11486"/>
                  </a:cubicBezTo>
                  <a:cubicBezTo>
                    <a:pt x="23095" y="12350"/>
                    <a:pt x="20131" y="13462"/>
                    <a:pt x="19020" y="13462"/>
                  </a:cubicBezTo>
                  <a:cubicBezTo>
                    <a:pt x="18155" y="13462"/>
                    <a:pt x="17785" y="13462"/>
                    <a:pt x="17044" y="13956"/>
                  </a:cubicBezTo>
                  <a:cubicBezTo>
                    <a:pt x="16673" y="14203"/>
                    <a:pt x="15809" y="15191"/>
                    <a:pt x="15932" y="16303"/>
                  </a:cubicBezTo>
                  <a:cubicBezTo>
                    <a:pt x="16303" y="17167"/>
                    <a:pt x="17167" y="18279"/>
                    <a:pt x="17044" y="19761"/>
                  </a:cubicBezTo>
                  <a:cubicBezTo>
                    <a:pt x="16797" y="20872"/>
                    <a:pt x="15932" y="21860"/>
                    <a:pt x="15932" y="21860"/>
                  </a:cubicBezTo>
                  <a:cubicBezTo>
                    <a:pt x="15685" y="22478"/>
                    <a:pt x="14821" y="23342"/>
                    <a:pt x="14573" y="23589"/>
                  </a:cubicBezTo>
                  <a:cubicBezTo>
                    <a:pt x="14327" y="23836"/>
                    <a:pt x="14203" y="23960"/>
                    <a:pt x="14573" y="23960"/>
                  </a:cubicBezTo>
                  <a:cubicBezTo>
                    <a:pt x="14821" y="23960"/>
                    <a:pt x="16303" y="22478"/>
                    <a:pt x="16920" y="20749"/>
                  </a:cubicBezTo>
                  <a:cubicBezTo>
                    <a:pt x="17785" y="18773"/>
                    <a:pt x="17167" y="17785"/>
                    <a:pt x="16673" y="16920"/>
                  </a:cubicBezTo>
                  <a:cubicBezTo>
                    <a:pt x="16303" y="15685"/>
                    <a:pt x="16673" y="14821"/>
                    <a:pt x="17167" y="14326"/>
                  </a:cubicBezTo>
                  <a:cubicBezTo>
                    <a:pt x="17785" y="13956"/>
                    <a:pt x="18402" y="13956"/>
                    <a:pt x="19267" y="13956"/>
                  </a:cubicBezTo>
                  <a:cubicBezTo>
                    <a:pt x="20131" y="13709"/>
                    <a:pt x="23960" y="12721"/>
                    <a:pt x="26924" y="11362"/>
                  </a:cubicBezTo>
                  <a:cubicBezTo>
                    <a:pt x="29765" y="10251"/>
                    <a:pt x="35569" y="6669"/>
                    <a:pt x="35940" y="6175"/>
                  </a:cubicBezTo>
                  <a:cubicBezTo>
                    <a:pt x="36557" y="5681"/>
                    <a:pt x="38287" y="4446"/>
                    <a:pt x="38533" y="4940"/>
                  </a:cubicBezTo>
                  <a:cubicBezTo>
                    <a:pt x="38780" y="6175"/>
                    <a:pt x="38533" y="9386"/>
                    <a:pt x="38163" y="9881"/>
                  </a:cubicBezTo>
                  <a:lnTo>
                    <a:pt x="37792" y="10375"/>
                  </a:lnTo>
                  <a:cubicBezTo>
                    <a:pt x="37175" y="10745"/>
                    <a:pt x="33099" y="13092"/>
                    <a:pt x="33099" y="13092"/>
                  </a:cubicBezTo>
                  <a:cubicBezTo>
                    <a:pt x="32852" y="13092"/>
                    <a:pt x="32852" y="13339"/>
                    <a:pt x="32852" y="13339"/>
                  </a:cubicBezTo>
                  <a:cubicBezTo>
                    <a:pt x="32852" y="13339"/>
                    <a:pt x="37175" y="11362"/>
                    <a:pt x="37546" y="11239"/>
                  </a:cubicBezTo>
                  <a:lnTo>
                    <a:pt x="38163" y="10745"/>
                  </a:lnTo>
                  <a:cubicBezTo>
                    <a:pt x="38410" y="11609"/>
                    <a:pt x="38410" y="13339"/>
                    <a:pt x="37916" y="13709"/>
                  </a:cubicBezTo>
                  <a:cubicBezTo>
                    <a:pt x="37669" y="13709"/>
                    <a:pt x="37298" y="13956"/>
                    <a:pt x="36805" y="14203"/>
                  </a:cubicBezTo>
                  <a:cubicBezTo>
                    <a:pt x="34828" y="15315"/>
                    <a:pt x="31247" y="16303"/>
                    <a:pt x="30752" y="16550"/>
                  </a:cubicBezTo>
                  <a:cubicBezTo>
                    <a:pt x="30506" y="16550"/>
                    <a:pt x="30135" y="17044"/>
                    <a:pt x="30382" y="17044"/>
                  </a:cubicBezTo>
                  <a:cubicBezTo>
                    <a:pt x="30752" y="16797"/>
                    <a:pt x="36434" y="14944"/>
                    <a:pt x="36805" y="14944"/>
                  </a:cubicBezTo>
                  <a:cubicBezTo>
                    <a:pt x="37051" y="17291"/>
                    <a:pt x="35940" y="17908"/>
                    <a:pt x="35693" y="17908"/>
                  </a:cubicBezTo>
                  <a:cubicBezTo>
                    <a:pt x="34211" y="18526"/>
                    <a:pt x="31370" y="19020"/>
                    <a:pt x="31370" y="19020"/>
                  </a:cubicBezTo>
                  <a:cubicBezTo>
                    <a:pt x="31370" y="19020"/>
                    <a:pt x="31123" y="19267"/>
                    <a:pt x="31123" y="19514"/>
                  </a:cubicBezTo>
                  <a:cubicBezTo>
                    <a:pt x="31370" y="19514"/>
                    <a:pt x="34952" y="18649"/>
                    <a:pt x="35445" y="18649"/>
                  </a:cubicBezTo>
                  <a:cubicBezTo>
                    <a:pt x="35445" y="19514"/>
                    <a:pt x="35445" y="20749"/>
                    <a:pt x="34828" y="21243"/>
                  </a:cubicBezTo>
                  <a:cubicBezTo>
                    <a:pt x="33963" y="21860"/>
                    <a:pt x="30506" y="21860"/>
                    <a:pt x="30382" y="21860"/>
                  </a:cubicBezTo>
                  <a:cubicBezTo>
                    <a:pt x="30011" y="21860"/>
                    <a:pt x="29765" y="21860"/>
                    <a:pt x="29765" y="22107"/>
                  </a:cubicBezTo>
                  <a:lnTo>
                    <a:pt x="34458" y="22107"/>
                  </a:lnTo>
                  <a:cubicBezTo>
                    <a:pt x="34211" y="22972"/>
                    <a:pt x="33840" y="24948"/>
                    <a:pt x="32976" y="25071"/>
                  </a:cubicBezTo>
                  <a:cubicBezTo>
                    <a:pt x="32605" y="25318"/>
                    <a:pt x="28653" y="24701"/>
                    <a:pt x="28283" y="24454"/>
                  </a:cubicBezTo>
                  <a:cubicBezTo>
                    <a:pt x="28036" y="24454"/>
                    <a:pt x="27912" y="24701"/>
                    <a:pt x="27912" y="24701"/>
                  </a:cubicBezTo>
                  <a:cubicBezTo>
                    <a:pt x="27912" y="24701"/>
                    <a:pt x="31494" y="25565"/>
                    <a:pt x="31988" y="25565"/>
                  </a:cubicBezTo>
                  <a:lnTo>
                    <a:pt x="32235" y="25565"/>
                  </a:lnTo>
                  <a:cubicBezTo>
                    <a:pt x="31617" y="26800"/>
                    <a:pt x="30259" y="28530"/>
                    <a:pt x="29394" y="28159"/>
                  </a:cubicBezTo>
                  <a:cubicBezTo>
                    <a:pt x="28529" y="27912"/>
                    <a:pt x="27047" y="26677"/>
                    <a:pt x="26801" y="26430"/>
                  </a:cubicBezTo>
                  <a:cubicBezTo>
                    <a:pt x="26554" y="26183"/>
                    <a:pt x="26183" y="26059"/>
                    <a:pt x="26183" y="26183"/>
                  </a:cubicBezTo>
                  <a:cubicBezTo>
                    <a:pt x="26183" y="26677"/>
                    <a:pt x="28283" y="28159"/>
                    <a:pt x="28777" y="28530"/>
                  </a:cubicBezTo>
                  <a:cubicBezTo>
                    <a:pt x="28159" y="29147"/>
                    <a:pt x="26430" y="29764"/>
                    <a:pt x="26183" y="29641"/>
                  </a:cubicBezTo>
                  <a:cubicBezTo>
                    <a:pt x="25936" y="29394"/>
                    <a:pt x="25072" y="27541"/>
                    <a:pt x="24948" y="27541"/>
                  </a:cubicBezTo>
                  <a:cubicBezTo>
                    <a:pt x="24948" y="27788"/>
                    <a:pt x="25319" y="28777"/>
                    <a:pt x="25565" y="29518"/>
                  </a:cubicBezTo>
                  <a:cubicBezTo>
                    <a:pt x="25565" y="29764"/>
                    <a:pt x="23590" y="29888"/>
                    <a:pt x="23466" y="29764"/>
                  </a:cubicBezTo>
                  <a:cubicBezTo>
                    <a:pt x="23219" y="29518"/>
                    <a:pt x="23219" y="28530"/>
                    <a:pt x="23219" y="28282"/>
                  </a:cubicBezTo>
                  <a:cubicBezTo>
                    <a:pt x="23219" y="27912"/>
                    <a:pt x="22972" y="28036"/>
                    <a:pt x="22972" y="28036"/>
                  </a:cubicBezTo>
                  <a:lnTo>
                    <a:pt x="22972" y="30012"/>
                  </a:lnTo>
                  <a:cubicBezTo>
                    <a:pt x="22972" y="30012"/>
                    <a:pt x="24454" y="30505"/>
                    <a:pt x="25689" y="30012"/>
                  </a:cubicBezTo>
                  <a:cubicBezTo>
                    <a:pt x="25936" y="30505"/>
                    <a:pt x="26306" y="30505"/>
                    <a:pt x="26801" y="30259"/>
                  </a:cubicBezTo>
                  <a:cubicBezTo>
                    <a:pt x="26801" y="30259"/>
                    <a:pt x="27171" y="30012"/>
                    <a:pt x="27665" y="29764"/>
                  </a:cubicBezTo>
                  <a:cubicBezTo>
                    <a:pt x="28036" y="30259"/>
                    <a:pt x="28529" y="30629"/>
                    <a:pt x="28777" y="30999"/>
                  </a:cubicBezTo>
                  <a:cubicBezTo>
                    <a:pt x="29641" y="31864"/>
                    <a:pt x="30752" y="32976"/>
                    <a:pt x="31123" y="33346"/>
                  </a:cubicBezTo>
                  <a:cubicBezTo>
                    <a:pt x="31370" y="33963"/>
                    <a:pt x="31740" y="35322"/>
                    <a:pt x="32235" y="36310"/>
                  </a:cubicBezTo>
                  <a:cubicBezTo>
                    <a:pt x="32729" y="37175"/>
                    <a:pt x="33099" y="38039"/>
                    <a:pt x="33346" y="38410"/>
                  </a:cubicBezTo>
                  <a:cubicBezTo>
                    <a:pt x="33593" y="38657"/>
                    <a:pt x="33346" y="39027"/>
                    <a:pt x="32852" y="39645"/>
                  </a:cubicBezTo>
                  <a:cubicBezTo>
                    <a:pt x="32481" y="40262"/>
                    <a:pt x="31370" y="40509"/>
                    <a:pt x="30876" y="40509"/>
                  </a:cubicBezTo>
                  <a:cubicBezTo>
                    <a:pt x="30876" y="40509"/>
                    <a:pt x="30506" y="40262"/>
                    <a:pt x="30506" y="40015"/>
                  </a:cubicBezTo>
                  <a:cubicBezTo>
                    <a:pt x="30135" y="39151"/>
                    <a:pt x="29024" y="37669"/>
                    <a:pt x="28529" y="37175"/>
                  </a:cubicBezTo>
                  <a:cubicBezTo>
                    <a:pt x="28036" y="36557"/>
                    <a:pt x="27418" y="35693"/>
                    <a:pt x="27295" y="35693"/>
                  </a:cubicBezTo>
                  <a:cubicBezTo>
                    <a:pt x="27047" y="35446"/>
                    <a:pt x="27295" y="35940"/>
                    <a:pt x="27542" y="36063"/>
                  </a:cubicBezTo>
                  <a:cubicBezTo>
                    <a:pt x="27542" y="36310"/>
                    <a:pt x="29518" y="39027"/>
                    <a:pt x="29641" y="39521"/>
                  </a:cubicBezTo>
                  <a:lnTo>
                    <a:pt x="29641" y="39768"/>
                  </a:lnTo>
                  <a:cubicBezTo>
                    <a:pt x="29641" y="39768"/>
                    <a:pt x="28529" y="40015"/>
                    <a:pt x="28529" y="40015"/>
                  </a:cubicBezTo>
                  <a:lnTo>
                    <a:pt x="28283" y="39768"/>
                  </a:lnTo>
                  <a:cubicBezTo>
                    <a:pt x="27418" y="38904"/>
                    <a:pt x="25442" y="36310"/>
                    <a:pt x="25072" y="36187"/>
                  </a:cubicBezTo>
                  <a:cubicBezTo>
                    <a:pt x="24824" y="35940"/>
                    <a:pt x="25072" y="36434"/>
                    <a:pt x="25072" y="36434"/>
                  </a:cubicBezTo>
                  <a:cubicBezTo>
                    <a:pt x="25319" y="36681"/>
                    <a:pt x="26554" y="38780"/>
                    <a:pt x="26554" y="38780"/>
                  </a:cubicBezTo>
                  <a:cubicBezTo>
                    <a:pt x="26183" y="38780"/>
                    <a:pt x="25689" y="39027"/>
                    <a:pt x="25442" y="38780"/>
                  </a:cubicBezTo>
                  <a:cubicBezTo>
                    <a:pt x="24948" y="38533"/>
                    <a:pt x="24207" y="37545"/>
                    <a:pt x="23713" y="37051"/>
                  </a:cubicBezTo>
                  <a:cubicBezTo>
                    <a:pt x="22601" y="35569"/>
                    <a:pt x="22231" y="35940"/>
                    <a:pt x="23342" y="37298"/>
                  </a:cubicBezTo>
                  <a:cubicBezTo>
                    <a:pt x="23342" y="37545"/>
                    <a:pt x="23713" y="38533"/>
                    <a:pt x="23342" y="38533"/>
                  </a:cubicBezTo>
                  <a:lnTo>
                    <a:pt x="22725" y="38533"/>
                  </a:lnTo>
                  <a:cubicBezTo>
                    <a:pt x="21860" y="38286"/>
                    <a:pt x="20996" y="37422"/>
                    <a:pt x="20996" y="37422"/>
                  </a:cubicBezTo>
                  <a:cubicBezTo>
                    <a:pt x="20748" y="37175"/>
                    <a:pt x="20378" y="37175"/>
                    <a:pt x="20748" y="37422"/>
                  </a:cubicBezTo>
                  <a:cubicBezTo>
                    <a:pt x="20996" y="37916"/>
                    <a:pt x="21860" y="38533"/>
                    <a:pt x="21984" y="38657"/>
                  </a:cubicBezTo>
                  <a:cubicBezTo>
                    <a:pt x="21489" y="38904"/>
                    <a:pt x="21367" y="39027"/>
                    <a:pt x="21119" y="39274"/>
                  </a:cubicBezTo>
                  <a:cubicBezTo>
                    <a:pt x="20872" y="39027"/>
                    <a:pt x="20502" y="38657"/>
                    <a:pt x="20502" y="38410"/>
                  </a:cubicBezTo>
                  <a:lnTo>
                    <a:pt x="19885" y="38410"/>
                  </a:lnTo>
                  <a:cubicBezTo>
                    <a:pt x="19885" y="38410"/>
                    <a:pt x="20131" y="38657"/>
                    <a:pt x="20255" y="38780"/>
                  </a:cubicBezTo>
                  <a:cubicBezTo>
                    <a:pt x="20502" y="39027"/>
                    <a:pt x="20502" y="39274"/>
                    <a:pt x="20748" y="39398"/>
                  </a:cubicBezTo>
                  <a:lnTo>
                    <a:pt x="20748" y="42609"/>
                  </a:lnTo>
                  <a:cubicBezTo>
                    <a:pt x="20748" y="43473"/>
                    <a:pt x="20996" y="44091"/>
                    <a:pt x="21119" y="44338"/>
                  </a:cubicBezTo>
                  <a:cubicBezTo>
                    <a:pt x="20748" y="44585"/>
                    <a:pt x="20748" y="44955"/>
                    <a:pt x="20748" y="45202"/>
                  </a:cubicBezTo>
                  <a:cubicBezTo>
                    <a:pt x="20748" y="45820"/>
                    <a:pt x="21367" y="45820"/>
                    <a:pt x="21119" y="45450"/>
                  </a:cubicBezTo>
                  <a:cubicBezTo>
                    <a:pt x="20872" y="45202"/>
                    <a:pt x="21119" y="44955"/>
                    <a:pt x="21367" y="44832"/>
                  </a:cubicBezTo>
                  <a:cubicBezTo>
                    <a:pt x="21367" y="44832"/>
                    <a:pt x="21613" y="44585"/>
                    <a:pt x="22231" y="44585"/>
                  </a:cubicBezTo>
                  <a:cubicBezTo>
                    <a:pt x="22725" y="44832"/>
                    <a:pt x="23095" y="44955"/>
                    <a:pt x="23342" y="45202"/>
                  </a:cubicBezTo>
                  <a:lnTo>
                    <a:pt x="23590" y="45696"/>
                  </a:lnTo>
                  <a:cubicBezTo>
                    <a:pt x="23590" y="45696"/>
                    <a:pt x="23960" y="45696"/>
                    <a:pt x="23836" y="45450"/>
                  </a:cubicBezTo>
                  <a:lnTo>
                    <a:pt x="23836" y="44955"/>
                  </a:lnTo>
                  <a:cubicBezTo>
                    <a:pt x="23836" y="44955"/>
                    <a:pt x="24083" y="44709"/>
                    <a:pt x="24454" y="44709"/>
                  </a:cubicBezTo>
                  <a:cubicBezTo>
                    <a:pt x="24948" y="44955"/>
                    <a:pt x="25072" y="45202"/>
                    <a:pt x="25319" y="45573"/>
                  </a:cubicBezTo>
                  <a:cubicBezTo>
                    <a:pt x="26430" y="45820"/>
                    <a:pt x="25936" y="46808"/>
                    <a:pt x="25689" y="46808"/>
                  </a:cubicBezTo>
                  <a:cubicBezTo>
                    <a:pt x="25442" y="46808"/>
                    <a:pt x="25319" y="46561"/>
                    <a:pt x="25072" y="46561"/>
                  </a:cubicBezTo>
                  <a:cubicBezTo>
                    <a:pt x="24454" y="47426"/>
                    <a:pt x="23342" y="46561"/>
                    <a:pt x="23342" y="46561"/>
                  </a:cubicBezTo>
                  <a:cubicBezTo>
                    <a:pt x="23095" y="46808"/>
                    <a:pt x="23095" y="46932"/>
                    <a:pt x="23095" y="46932"/>
                  </a:cubicBezTo>
                  <a:cubicBezTo>
                    <a:pt x="23095" y="46932"/>
                    <a:pt x="22849" y="47549"/>
                    <a:pt x="22725" y="47426"/>
                  </a:cubicBezTo>
                  <a:cubicBezTo>
                    <a:pt x="22478" y="47426"/>
                    <a:pt x="22478" y="47178"/>
                    <a:pt x="22231" y="46932"/>
                  </a:cubicBezTo>
                  <a:cubicBezTo>
                    <a:pt x="21613" y="47178"/>
                    <a:pt x="20748" y="46932"/>
                    <a:pt x="20748" y="46932"/>
                  </a:cubicBezTo>
                  <a:cubicBezTo>
                    <a:pt x="20748" y="46932"/>
                    <a:pt x="20255" y="47178"/>
                    <a:pt x="19637" y="47178"/>
                  </a:cubicBezTo>
                  <a:cubicBezTo>
                    <a:pt x="19144" y="47178"/>
                    <a:pt x="18526" y="46684"/>
                    <a:pt x="18526" y="46684"/>
                  </a:cubicBezTo>
                  <a:cubicBezTo>
                    <a:pt x="18279" y="46932"/>
                    <a:pt x="17661" y="46932"/>
                    <a:pt x="17414" y="46932"/>
                  </a:cubicBezTo>
                  <a:cubicBezTo>
                    <a:pt x="17167" y="47178"/>
                    <a:pt x="16797" y="47426"/>
                    <a:pt x="16550" y="47426"/>
                  </a:cubicBezTo>
                  <a:lnTo>
                    <a:pt x="16550" y="47178"/>
                  </a:lnTo>
                  <a:cubicBezTo>
                    <a:pt x="16550" y="47178"/>
                    <a:pt x="16303" y="46932"/>
                    <a:pt x="16303" y="46932"/>
                  </a:cubicBezTo>
                  <a:cubicBezTo>
                    <a:pt x="16056" y="47178"/>
                    <a:pt x="15438" y="46932"/>
                    <a:pt x="15191" y="46684"/>
                  </a:cubicBezTo>
                  <a:cubicBezTo>
                    <a:pt x="15191" y="46932"/>
                    <a:pt x="14821" y="47178"/>
                    <a:pt x="14573" y="47178"/>
                  </a:cubicBezTo>
                  <a:cubicBezTo>
                    <a:pt x="14203" y="46684"/>
                    <a:pt x="14573" y="46067"/>
                    <a:pt x="14821" y="45943"/>
                  </a:cubicBezTo>
                  <a:cubicBezTo>
                    <a:pt x="14821" y="45326"/>
                    <a:pt x="15438" y="45079"/>
                    <a:pt x="15932" y="45079"/>
                  </a:cubicBezTo>
                  <a:cubicBezTo>
                    <a:pt x="15932" y="45326"/>
                    <a:pt x="15685" y="45573"/>
                    <a:pt x="15932" y="45573"/>
                  </a:cubicBezTo>
                  <a:cubicBezTo>
                    <a:pt x="16179" y="45573"/>
                    <a:pt x="16179" y="45326"/>
                    <a:pt x="16426" y="45079"/>
                  </a:cubicBezTo>
                  <a:cubicBezTo>
                    <a:pt x="16673" y="44832"/>
                    <a:pt x="17044" y="44585"/>
                    <a:pt x="17538" y="44585"/>
                  </a:cubicBezTo>
                  <a:cubicBezTo>
                    <a:pt x="17908" y="44338"/>
                    <a:pt x="18155" y="44585"/>
                    <a:pt x="18649" y="44832"/>
                  </a:cubicBezTo>
                  <a:cubicBezTo>
                    <a:pt x="18896" y="44832"/>
                    <a:pt x="18896" y="45079"/>
                    <a:pt x="19144" y="45326"/>
                  </a:cubicBezTo>
                  <a:cubicBezTo>
                    <a:pt x="19390" y="45326"/>
                    <a:pt x="19514" y="45079"/>
                    <a:pt x="19390" y="44832"/>
                  </a:cubicBezTo>
                  <a:cubicBezTo>
                    <a:pt x="19390" y="44585"/>
                    <a:pt x="19144" y="44585"/>
                    <a:pt x="19144" y="44461"/>
                  </a:cubicBezTo>
                  <a:lnTo>
                    <a:pt x="19144" y="44214"/>
                  </a:lnTo>
                  <a:cubicBezTo>
                    <a:pt x="19390" y="42979"/>
                    <a:pt x="18526" y="40139"/>
                    <a:pt x="18279" y="39521"/>
                  </a:cubicBezTo>
                  <a:cubicBezTo>
                    <a:pt x="18526" y="39274"/>
                    <a:pt x="18649" y="38904"/>
                    <a:pt x="18649" y="38904"/>
                  </a:cubicBezTo>
                  <a:cubicBezTo>
                    <a:pt x="18279" y="38904"/>
                    <a:pt x="18032" y="39274"/>
                    <a:pt x="17785" y="39274"/>
                  </a:cubicBezTo>
                  <a:cubicBezTo>
                    <a:pt x="17291" y="38904"/>
                    <a:pt x="17167" y="38410"/>
                    <a:pt x="16920" y="38039"/>
                  </a:cubicBezTo>
                  <a:lnTo>
                    <a:pt x="17167" y="38039"/>
                  </a:lnTo>
                  <a:cubicBezTo>
                    <a:pt x="17167" y="38039"/>
                    <a:pt x="18032" y="37792"/>
                    <a:pt x="17538" y="37545"/>
                  </a:cubicBezTo>
                  <a:cubicBezTo>
                    <a:pt x="16673" y="37545"/>
                    <a:pt x="16303" y="37051"/>
                    <a:pt x="15809" y="36434"/>
                  </a:cubicBezTo>
                  <a:cubicBezTo>
                    <a:pt x="14944" y="34705"/>
                    <a:pt x="14327" y="33717"/>
                    <a:pt x="13709" y="33717"/>
                  </a:cubicBezTo>
                  <a:cubicBezTo>
                    <a:pt x="13462" y="33470"/>
                    <a:pt x="13215" y="33717"/>
                    <a:pt x="13215" y="33717"/>
                  </a:cubicBezTo>
                  <a:lnTo>
                    <a:pt x="13462" y="33963"/>
                  </a:lnTo>
                  <a:cubicBezTo>
                    <a:pt x="13462" y="33963"/>
                    <a:pt x="13832" y="34211"/>
                    <a:pt x="14080" y="34458"/>
                  </a:cubicBezTo>
                  <a:cubicBezTo>
                    <a:pt x="14697" y="35322"/>
                    <a:pt x="15314" y="37051"/>
                    <a:pt x="16056" y="37669"/>
                  </a:cubicBezTo>
                  <a:cubicBezTo>
                    <a:pt x="15809" y="37916"/>
                    <a:pt x="15685" y="37916"/>
                    <a:pt x="15191" y="37916"/>
                  </a:cubicBezTo>
                  <a:lnTo>
                    <a:pt x="14944" y="37916"/>
                  </a:lnTo>
                  <a:cubicBezTo>
                    <a:pt x="14944" y="37916"/>
                    <a:pt x="13832" y="37051"/>
                    <a:pt x="13832" y="36804"/>
                  </a:cubicBezTo>
                  <a:cubicBezTo>
                    <a:pt x="13586" y="36557"/>
                    <a:pt x="13462" y="36804"/>
                    <a:pt x="13586" y="37051"/>
                  </a:cubicBezTo>
                  <a:lnTo>
                    <a:pt x="13586" y="37545"/>
                  </a:lnTo>
                  <a:cubicBezTo>
                    <a:pt x="13586" y="37545"/>
                    <a:pt x="12968" y="37792"/>
                    <a:pt x="12350" y="36928"/>
                  </a:cubicBezTo>
                  <a:lnTo>
                    <a:pt x="11486" y="36310"/>
                  </a:lnTo>
                  <a:cubicBezTo>
                    <a:pt x="11486" y="36310"/>
                    <a:pt x="11733" y="36928"/>
                    <a:pt x="11980" y="37422"/>
                  </a:cubicBezTo>
                  <a:cubicBezTo>
                    <a:pt x="12227" y="37669"/>
                    <a:pt x="12350" y="37916"/>
                    <a:pt x="12598" y="38039"/>
                  </a:cubicBezTo>
                  <a:cubicBezTo>
                    <a:pt x="9634" y="41868"/>
                    <a:pt x="10004" y="43350"/>
                    <a:pt x="10251" y="44214"/>
                  </a:cubicBezTo>
                  <a:lnTo>
                    <a:pt x="10251" y="44461"/>
                  </a:lnTo>
                  <a:cubicBezTo>
                    <a:pt x="10251" y="44461"/>
                    <a:pt x="9634" y="44709"/>
                    <a:pt x="9634" y="44955"/>
                  </a:cubicBezTo>
                  <a:cubicBezTo>
                    <a:pt x="9386" y="45202"/>
                    <a:pt x="9881" y="45450"/>
                    <a:pt x="9881" y="45450"/>
                  </a:cubicBezTo>
                  <a:cubicBezTo>
                    <a:pt x="10127" y="45202"/>
                    <a:pt x="10251" y="44955"/>
                    <a:pt x="10992" y="44955"/>
                  </a:cubicBezTo>
                  <a:lnTo>
                    <a:pt x="11239" y="45202"/>
                  </a:lnTo>
                  <a:cubicBezTo>
                    <a:pt x="11239" y="45202"/>
                    <a:pt x="11486" y="45450"/>
                    <a:pt x="11486" y="45450"/>
                  </a:cubicBezTo>
                  <a:lnTo>
                    <a:pt x="11857" y="45696"/>
                  </a:lnTo>
                  <a:cubicBezTo>
                    <a:pt x="11857" y="45696"/>
                    <a:pt x="12104" y="45450"/>
                    <a:pt x="11857" y="45079"/>
                  </a:cubicBezTo>
                  <a:cubicBezTo>
                    <a:pt x="12227" y="45079"/>
                    <a:pt x="13339" y="44461"/>
                    <a:pt x="13586" y="45696"/>
                  </a:cubicBezTo>
                  <a:cubicBezTo>
                    <a:pt x="13832" y="45943"/>
                    <a:pt x="14203" y="46314"/>
                    <a:pt x="13956" y="46932"/>
                  </a:cubicBezTo>
                  <a:lnTo>
                    <a:pt x="13339" y="46684"/>
                  </a:lnTo>
                  <a:cubicBezTo>
                    <a:pt x="13339" y="46684"/>
                    <a:pt x="12474" y="46932"/>
                    <a:pt x="12104" y="46684"/>
                  </a:cubicBezTo>
                </a:path>
              </a:pathLst>
            </a:custGeom>
            <a:noFill/>
            <a:ln w="494" cap="flat">
              <a:solidFill>
                <a:srgbClr val="123274"/>
              </a:solidFill>
              <a:prstDash val="solid"/>
              <a:miter/>
            </a:ln>
          </p:spPr>
          <p:txBody>
            <a:bodyPr rtlCol="0" anchor="ctr"/>
            <a:lstStyle/>
            <a:p>
              <a:endParaRPr lang="en-RO"/>
            </a:p>
          </p:txBody>
        </p:sp>
        <p:sp>
          <p:nvSpPr>
            <p:cNvPr id="415" name="Freeform 414">
              <a:extLst>
                <a:ext uri="{FF2B5EF4-FFF2-40B4-BE49-F238E27FC236}">
                  <a16:creationId xmlns:a16="http://schemas.microsoft.com/office/drawing/2014/main" id="{8566A8AA-8E93-CFE1-5833-F7A1213C4494}"/>
                </a:ext>
              </a:extLst>
            </p:cNvPr>
            <p:cNvSpPr/>
            <p:nvPr/>
          </p:nvSpPr>
          <p:spPr>
            <a:xfrm>
              <a:off x="7758800" y="3019177"/>
              <a:ext cx="8631" cy="10548"/>
            </a:xfrm>
            <a:custGeom>
              <a:avLst/>
              <a:gdLst>
                <a:gd name="connsiteX0" fmla="*/ 8261 w 8631"/>
                <a:gd name="connsiteY0" fmla="*/ 0 h 10548"/>
                <a:gd name="connsiteX1" fmla="*/ 8508 w 8631"/>
                <a:gd name="connsiteY1" fmla="*/ 0 h 10548"/>
                <a:gd name="connsiteX2" fmla="*/ 6779 w 8631"/>
                <a:gd name="connsiteY2" fmla="*/ 0 h 10548"/>
                <a:gd name="connsiteX3" fmla="*/ 6408 w 8631"/>
                <a:gd name="connsiteY3" fmla="*/ 617 h 10548"/>
                <a:gd name="connsiteX4" fmla="*/ 6655 w 8631"/>
                <a:gd name="connsiteY4" fmla="*/ 617 h 10548"/>
                <a:gd name="connsiteX5" fmla="*/ 5544 w 8631"/>
                <a:gd name="connsiteY5" fmla="*/ 2593 h 10548"/>
                <a:gd name="connsiteX6" fmla="*/ 3197 w 8631"/>
                <a:gd name="connsiteY6" fmla="*/ 2223 h 10548"/>
                <a:gd name="connsiteX7" fmla="*/ 851 w 8631"/>
                <a:gd name="connsiteY7" fmla="*/ 4570 h 10548"/>
                <a:gd name="connsiteX8" fmla="*/ 1715 w 8631"/>
                <a:gd name="connsiteY8" fmla="*/ 4570 h 10548"/>
                <a:gd name="connsiteX9" fmla="*/ 2579 w 8631"/>
                <a:gd name="connsiteY9" fmla="*/ 4817 h 10548"/>
                <a:gd name="connsiteX10" fmla="*/ 3444 w 8631"/>
                <a:gd name="connsiteY10" fmla="*/ 5311 h 10548"/>
                <a:gd name="connsiteX11" fmla="*/ 4309 w 8631"/>
                <a:gd name="connsiteY11" fmla="*/ 4817 h 10548"/>
                <a:gd name="connsiteX12" fmla="*/ 4309 w 8631"/>
                <a:gd name="connsiteY12" fmla="*/ 5064 h 10548"/>
                <a:gd name="connsiteX13" fmla="*/ 3444 w 8631"/>
                <a:gd name="connsiteY13" fmla="*/ 5681 h 10548"/>
                <a:gd name="connsiteX14" fmla="*/ 2209 w 8631"/>
                <a:gd name="connsiteY14" fmla="*/ 5064 h 10548"/>
                <a:gd name="connsiteX15" fmla="*/ 1345 w 8631"/>
                <a:gd name="connsiteY15" fmla="*/ 5064 h 10548"/>
                <a:gd name="connsiteX16" fmla="*/ 1345 w 8631"/>
                <a:gd name="connsiteY16" fmla="*/ 5311 h 10548"/>
                <a:gd name="connsiteX17" fmla="*/ 110 w 8631"/>
                <a:gd name="connsiteY17" fmla="*/ 6546 h 10548"/>
                <a:gd name="connsiteX18" fmla="*/ 110 w 8631"/>
                <a:gd name="connsiteY18" fmla="*/ 6793 h 10548"/>
                <a:gd name="connsiteX19" fmla="*/ 480 w 8631"/>
                <a:gd name="connsiteY19" fmla="*/ 7040 h 10548"/>
                <a:gd name="connsiteX20" fmla="*/ 1592 w 8631"/>
                <a:gd name="connsiteY20" fmla="*/ 7657 h 10548"/>
                <a:gd name="connsiteX21" fmla="*/ 2456 w 8631"/>
                <a:gd name="connsiteY21" fmla="*/ 7657 h 10548"/>
                <a:gd name="connsiteX22" fmla="*/ 1962 w 8631"/>
                <a:gd name="connsiteY22" fmla="*/ 8028 h 10548"/>
                <a:gd name="connsiteX23" fmla="*/ 851 w 8631"/>
                <a:gd name="connsiteY23" fmla="*/ 8028 h 10548"/>
                <a:gd name="connsiteX24" fmla="*/ 851 w 8631"/>
                <a:gd name="connsiteY24" fmla="*/ 8398 h 10548"/>
                <a:gd name="connsiteX25" fmla="*/ 1097 w 8631"/>
                <a:gd name="connsiteY25" fmla="*/ 9263 h 10548"/>
                <a:gd name="connsiteX26" fmla="*/ 851 w 8631"/>
                <a:gd name="connsiteY26" fmla="*/ 10498 h 10548"/>
                <a:gd name="connsiteX27" fmla="*/ 1962 w 8631"/>
                <a:gd name="connsiteY27" fmla="*/ 10004 h 10548"/>
                <a:gd name="connsiteX28" fmla="*/ 3197 w 8631"/>
                <a:gd name="connsiteY28" fmla="*/ 10251 h 10548"/>
                <a:gd name="connsiteX29" fmla="*/ 4062 w 8631"/>
                <a:gd name="connsiteY29" fmla="*/ 9139 h 10548"/>
                <a:gd name="connsiteX30" fmla="*/ 3815 w 8631"/>
                <a:gd name="connsiteY30" fmla="*/ 8892 h 10548"/>
                <a:gd name="connsiteX31" fmla="*/ 3444 w 8631"/>
                <a:gd name="connsiteY31" fmla="*/ 8275 h 10548"/>
                <a:gd name="connsiteX32" fmla="*/ 3815 w 8631"/>
                <a:gd name="connsiteY32" fmla="*/ 7657 h 10548"/>
                <a:gd name="connsiteX33" fmla="*/ 3815 w 8631"/>
                <a:gd name="connsiteY33" fmla="*/ 8151 h 10548"/>
                <a:gd name="connsiteX34" fmla="*/ 4309 w 8631"/>
                <a:gd name="connsiteY34" fmla="*/ 8769 h 10548"/>
                <a:gd name="connsiteX35" fmla="*/ 4556 w 8631"/>
                <a:gd name="connsiteY35" fmla="*/ 8769 h 10548"/>
                <a:gd name="connsiteX36" fmla="*/ 5050 w 8631"/>
                <a:gd name="connsiteY36" fmla="*/ 9386 h 10548"/>
                <a:gd name="connsiteX37" fmla="*/ 5297 w 8631"/>
                <a:gd name="connsiteY37" fmla="*/ 9633 h 10548"/>
                <a:gd name="connsiteX38" fmla="*/ 5544 w 8631"/>
                <a:gd name="connsiteY38" fmla="*/ 10127 h 10548"/>
                <a:gd name="connsiteX39" fmla="*/ 6038 w 8631"/>
                <a:gd name="connsiteY39" fmla="*/ 9510 h 10548"/>
                <a:gd name="connsiteX40" fmla="*/ 6902 w 8631"/>
                <a:gd name="connsiteY40" fmla="*/ 8275 h 10548"/>
                <a:gd name="connsiteX41" fmla="*/ 6902 w 8631"/>
                <a:gd name="connsiteY41" fmla="*/ 8028 h 10548"/>
                <a:gd name="connsiteX42" fmla="*/ 6285 w 8631"/>
                <a:gd name="connsiteY42" fmla="*/ 7657 h 10548"/>
                <a:gd name="connsiteX43" fmla="*/ 5173 w 8631"/>
                <a:gd name="connsiteY43" fmla="*/ 6546 h 10548"/>
                <a:gd name="connsiteX44" fmla="*/ 5544 w 8631"/>
                <a:gd name="connsiteY44" fmla="*/ 5681 h 10548"/>
                <a:gd name="connsiteX45" fmla="*/ 5544 w 8631"/>
                <a:gd name="connsiteY45" fmla="*/ 6299 h 10548"/>
                <a:gd name="connsiteX46" fmla="*/ 6161 w 8631"/>
                <a:gd name="connsiteY46" fmla="*/ 6916 h 10548"/>
                <a:gd name="connsiteX47" fmla="*/ 7026 w 8631"/>
                <a:gd name="connsiteY47" fmla="*/ 7534 h 10548"/>
                <a:gd name="connsiteX48" fmla="*/ 7396 w 8631"/>
                <a:gd name="connsiteY48" fmla="*/ 7904 h 10548"/>
                <a:gd name="connsiteX49" fmla="*/ 7643 w 8631"/>
                <a:gd name="connsiteY49" fmla="*/ 7040 h 10548"/>
                <a:gd name="connsiteX50" fmla="*/ 8014 w 8631"/>
                <a:gd name="connsiteY50" fmla="*/ 5805 h 10548"/>
                <a:gd name="connsiteX51" fmla="*/ 7643 w 8631"/>
                <a:gd name="connsiteY51" fmla="*/ 4323 h 10548"/>
                <a:gd name="connsiteX52" fmla="*/ 7026 w 8631"/>
                <a:gd name="connsiteY52" fmla="*/ 3211 h 10548"/>
                <a:gd name="connsiteX53" fmla="*/ 8137 w 8631"/>
                <a:gd name="connsiteY53" fmla="*/ 865 h 10548"/>
                <a:gd name="connsiteX54" fmla="*/ 8384 w 8631"/>
                <a:gd name="connsiteY54" fmla="*/ 865 h 10548"/>
                <a:gd name="connsiteX55" fmla="*/ 8632 w 8631"/>
                <a:gd name="connsiteY55" fmla="*/ 0 h 10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8631" h="10548">
                  <a:moveTo>
                    <a:pt x="8261" y="0"/>
                  </a:moveTo>
                  <a:lnTo>
                    <a:pt x="8508" y="0"/>
                  </a:lnTo>
                  <a:lnTo>
                    <a:pt x="6779" y="0"/>
                  </a:lnTo>
                  <a:cubicBezTo>
                    <a:pt x="6779" y="0"/>
                    <a:pt x="6532" y="494"/>
                    <a:pt x="6408" y="617"/>
                  </a:cubicBezTo>
                  <a:lnTo>
                    <a:pt x="6655" y="617"/>
                  </a:lnTo>
                  <a:cubicBezTo>
                    <a:pt x="6655" y="617"/>
                    <a:pt x="6285" y="1729"/>
                    <a:pt x="5544" y="2593"/>
                  </a:cubicBezTo>
                  <a:cubicBezTo>
                    <a:pt x="5173" y="2841"/>
                    <a:pt x="3815" y="2223"/>
                    <a:pt x="3197" y="2223"/>
                  </a:cubicBezTo>
                  <a:cubicBezTo>
                    <a:pt x="2579" y="2223"/>
                    <a:pt x="1221" y="4323"/>
                    <a:pt x="851" y="4570"/>
                  </a:cubicBezTo>
                  <a:lnTo>
                    <a:pt x="1715" y="4570"/>
                  </a:lnTo>
                  <a:cubicBezTo>
                    <a:pt x="1715" y="4570"/>
                    <a:pt x="2333" y="4570"/>
                    <a:pt x="2579" y="4817"/>
                  </a:cubicBezTo>
                  <a:cubicBezTo>
                    <a:pt x="2579" y="4817"/>
                    <a:pt x="3197" y="5311"/>
                    <a:pt x="3444" y="5311"/>
                  </a:cubicBezTo>
                  <a:cubicBezTo>
                    <a:pt x="3691" y="5311"/>
                    <a:pt x="4062" y="4817"/>
                    <a:pt x="4309" y="4817"/>
                  </a:cubicBezTo>
                  <a:cubicBezTo>
                    <a:pt x="4556" y="4817"/>
                    <a:pt x="4556" y="4817"/>
                    <a:pt x="4309" y="5064"/>
                  </a:cubicBezTo>
                  <a:cubicBezTo>
                    <a:pt x="4309" y="5064"/>
                    <a:pt x="3815" y="5681"/>
                    <a:pt x="3444" y="5681"/>
                  </a:cubicBezTo>
                  <a:cubicBezTo>
                    <a:pt x="2827" y="5434"/>
                    <a:pt x="2333" y="5311"/>
                    <a:pt x="2209" y="5064"/>
                  </a:cubicBezTo>
                  <a:lnTo>
                    <a:pt x="1345" y="5064"/>
                  </a:lnTo>
                  <a:lnTo>
                    <a:pt x="1345" y="5311"/>
                  </a:lnTo>
                  <a:cubicBezTo>
                    <a:pt x="1345" y="5311"/>
                    <a:pt x="727" y="6546"/>
                    <a:pt x="110" y="6546"/>
                  </a:cubicBezTo>
                  <a:cubicBezTo>
                    <a:pt x="-137" y="6546"/>
                    <a:pt x="110" y="6793"/>
                    <a:pt x="110" y="6793"/>
                  </a:cubicBezTo>
                  <a:cubicBezTo>
                    <a:pt x="110" y="6793"/>
                    <a:pt x="233" y="6875"/>
                    <a:pt x="480" y="7040"/>
                  </a:cubicBezTo>
                  <a:cubicBezTo>
                    <a:pt x="480" y="7040"/>
                    <a:pt x="1345" y="7657"/>
                    <a:pt x="1592" y="7657"/>
                  </a:cubicBezTo>
                  <a:cubicBezTo>
                    <a:pt x="1838" y="7657"/>
                    <a:pt x="2456" y="7410"/>
                    <a:pt x="2456" y="7657"/>
                  </a:cubicBezTo>
                  <a:cubicBezTo>
                    <a:pt x="2703" y="7657"/>
                    <a:pt x="2209" y="8028"/>
                    <a:pt x="1962" y="8028"/>
                  </a:cubicBezTo>
                  <a:lnTo>
                    <a:pt x="851" y="8028"/>
                  </a:lnTo>
                  <a:lnTo>
                    <a:pt x="851" y="8398"/>
                  </a:lnTo>
                  <a:cubicBezTo>
                    <a:pt x="851" y="8398"/>
                    <a:pt x="1097" y="9016"/>
                    <a:pt x="1097" y="9263"/>
                  </a:cubicBezTo>
                  <a:cubicBezTo>
                    <a:pt x="1097" y="9633"/>
                    <a:pt x="851" y="10374"/>
                    <a:pt x="851" y="10498"/>
                  </a:cubicBezTo>
                  <a:cubicBezTo>
                    <a:pt x="1097" y="10745"/>
                    <a:pt x="1468" y="10004"/>
                    <a:pt x="1962" y="10004"/>
                  </a:cubicBezTo>
                  <a:cubicBezTo>
                    <a:pt x="2209" y="10251"/>
                    <a:pt x="2827" y="10498"/>
                    <a:pt x="3197" y="10251"/>
                  </a:cubicBezTo>
                  <a:cubicBezTo>
                    <a:pt x="3444" y="10004"/>
                    <a:pt x="3815" y="9633"/>
                    <a:pt x="4062" y="9139"/>
                  </a:cubicBezTo>
                  <a:lnTo>
                    <a:pt x="3815" y="8892"/>
                  </a:lnTo>
                  <a:cubicBezTo>
                    <a:pt x="3815" y="8892"/>
                    <a:pt x="3444" y="8522"/>
                    <a:pt x="3444" y="8275"/>
                  </a:cubicBezTo>
                  <a:cubicBezTo>
                    <a:pt x="3691" y="8028"/>
                    <a:pt x="3691" y="7657"/>
                    <a:pt x="3815" y="7657"/>
                  </a:cubicBezTo>
                  <a:lnTo>
                    <a:pt x="3815" y="8151"/>
                  </a:lnTo>
                  <a:cubicBezTo>
                    <a:pt x="3815" y="8151"/>
                    <a:pt x="3815" y="8645"/>
                    <a:pt x="4309" y="8769"/>
                  </a:cubicBezTo>
                  <a:lnTo>
                    <a:pt x="4556" y="8769"/>
                  </a:lnTo>
                  <a:cubicBezTo>
                    <a:pt x="4556" y="8769"/>
                    <a:pt x="4803" y="9016"/>
                    <a:pt x="5050" y="9386"/>
                  </a:cubicBezTo>
                  <a:cubicBezTo>
                    <a:pt x="5050" y="9386"/>
                    <a:pt x="5132" y="9469"/>
                    <a:pt x="5297" y="9633"/>
                  </a:cubicBezTo>
                  <a:cubicBezTo>
                    <a:pt x="5297" y="9633"/>
                    <a:pt x="5544" y="9880"/>
                    <a:pt x="5544" y="10127"/>
                  </a:cubicBezTo>
                  <a:cubicBezTo>
                    <a:pt x="5791" y="10127"/>
                    <a:pt x="5544" y="9880"/>
                    <a:pt x="6038" y="9510"/>
                  </a:cubicBezTo>
                  <a:cubicBezTo>
                    <a:pt x="6285" y="9016"/>
                    <a:pt x="6655" y="8645"/>
                    <a:pt x="6902" y="8275"/>
                  </a:cubicBezTo>
                  <a:lnTo>
                    <a:pt x="6902" y="8028"/>
                  </a:lnTo>
                  <a:cubicBezTo>
                    <a:pt x="6902" y="8028"/>
                    <a:pt x="6285" y="7657"/>
                    <a:pt x="6285" y="7657"/>
                  </a:cubicBezTo>
                  <a:cubicBezTo>
                    <a:pt x="6038" y="7410"/>
                    <a:pt x="5173" y="7040"/>
                    <a:pt x="5173" y="6546"/>
                  </a:cubicBezTo>
                  <a:cubicBezTo>
                    <a:pt x="5173" y="6052"/>
                    <a:pt x="5420" y="6052"/>
                    <a:pt x="5544" y="5681"/>
                  </a:cubicBezTo>
                  <a:cubicBezTo>
                    <a:pt x="5791" y="5681"/>
                    <a:pt x="5544" y="6175"/>
                    <a:pt x="5544" y="6299"/>
                  </a:cubicBezTo>
                  <a:cubicBezTo>
                    <a:pt x="5544" y="6546"/>
                    <a:pt x="5791" y="6669"/>
                    <a:pt x="6161" y="6916"/>
                  </a:cubicBezTo>
                  <a:cubicBezTo>
                    <a:pt x="6655" y="7163"/>
                    <a:pt x="7026" y="7534"/>
                    <a:pt x="7026" y="7534"/>
                  </a:cubicBezTo>
                  <a:cubicBezTo>
                    <a:pt x="7273" y="7781"/>
                    <a:pt x="7396" y="7781"/>
                    <a:pt x="7396" y="7904"/>
                  </a:cubicBezTo>
                  <a:cubicBezTo>
                    <a:pt x="7396" y="7657"/>
                    <a:pt x="7643" y="7287"/>
                    <a:pt x="7643" y="7040"/>
                  </a:cubicBezTo>
                  <a:cubicBezTo>
                    <a:pt x="7891" y="6793"/>
                    <a:pt x="8014" y="6422"/>
                    <a:pt x="8014" y="5805"/>
                  </a:cubicBezTo>
                  <a:cubicBezTo>
                    <a:pt x="8014" y="5187"/>
                    <a:pt x="8014" y="4693"/>
                    <a:pt x="7643" y="4323"/>
                  </a:cubicBezTo>
                  <a:cubicBezTo>
                    <a:pt x="7396" y="3952"/>
                    <a:pt x="7026" y="3458"/>
                    <a:pt x="7026" y="3211"/>
                  </a:cubicBezTo>
                  <a:cubicBezTo>
                    <a:pt x="7396" y="2593"/>
                    <a:pt x="8137" y="1235"/>
                    <a:pt x="8137" y="865"/>
                  </a:cubicBezTo>
                  <a:lnTo>
                    <a:pt x="8384" y="865"/>
                  </a:lnTo>
                  <a:cubicBezTo>
                    <a:pt x="8384" y="865"/>
                    <a:pt x="8632" y="247"/>
                    <a:pt x="8632" y="0"/>
                  </a:cubicBezTo>
                </a:path>
              </a:pathLst>
            </a:custGeom>
            <a:solidFill>
              <a:srgbClr val="FFFFFF"/>
            </a:solidFill>
            <a:ln w="0" cap="flat">
              <a:noFill/>
              <a:prstDash val="solid"/>
              <a:miter/>
            </a:ln>
          </p:spPr>
          <p:txBody>
            <a:bodyPr rtlCol="0" anchor="ctr"/>
            <a:lstStyle/>
            <a:p>
              <a:endParaRPr lang="en-RO"/>
            </a:p>
          </p:txBody>
        </p:sp>
        <p:sp>
          <p:nvSpPr>
            <p:cNvPr id="416" name="Freeform 415">
              <a:extLst>
                <a:ext uri="{FF2B5EF4-FFF2-40B4-BE49-F238E27FC236}">
                  <a16:creationId xmlns:a16="http://schemas.microsoft.com/office/drawing/2014/main" id="{F985873A-934E-B316-4240-B5CE4B8A20EF}"/>
                </a:ext>
              </a:extLst>
            </p:cNvPr>
            <p:cNvSpPr/>
            <p:nvPr/>
          </p:nvSpPr>
          <p:spPr>
            <a:xfrm>
              <a:off x="7758909" y="3019177"/>
              <a:ext cx="8521" cy="10548"/>
            </a:xfrm>
            <a:custGeom>
              <a:avLst/>
              <a:gdLst>
                <a:gd name="connsiteX0" fmla="*/ 8151 w 8521"/>
                <a:gd name="connsiteY0" fmla="*/ 0 h 10548"/>
                <a:gd name="connsiteX1" fmla="*/ 8398 w 8521"/>
                <a:gd name="connsiteY1" fmla="*/ 0 h 10548"/>
                <a:gd name="connsiteX2" fmla="*/ 6669 w 8521"/>
                <a:gd name="connsiteY2" fmla="*/ 0 h 10548"/>
                <a:gd name="connsiteX3" fmla="*/ 6298 w 8521"/>
                <a:gd name="connsiteY3" fmla="*/ 617 h 10548"/>
                <a:gd name="connsiteX4" fmla="*/ 6545 w 8521"/>
                <a:gd name="connsiteY4" fmla="*/ 617 h 10548"/>
                <a:gd name="connsiteX5" fmla="*/ 5434 w 8521"/>
                <a:gd name="connsiteY5" fmla="*/ 2593 h 10548"/>
                <a:gd name="connsiteX6" fmla="*/ 3088 w 8521"/>
                <a:gd name="connsiteY6" fmla="*/ 2223 h 10548"/>
                <a:gd name="connsiteX7" fmla="*/ 741 w 8521"/>
                <a:gd name="connsiteY7" fmla="*/ 4570 h 10548"/>
                <a:gd name="connsiteX8" fmla="*/ 1606 w 8521"/>
                <a:gd name="connsiteY8" fmla="*/ 4570 h 10548"/>
                <a:gd name="connsiteX9" fmla="*/ 2469 w 8521"/>
                <a:gd name="connsiteY9" fmla="*/ 4817 h 10548"/>
                <a:gd name="connsiteX10" fmla="*/ 3334 w 8521"/>
                <a:gd name="connsiteY10" fmla="*/ 5311 h 10548"/>
                <a:gd name="connsiteX11" fmla="*/ 4199 w 8521"/>
                <a:gd name="connsiteY11" fmla="*/ 4817 h 10548"/>
                <a:gd name="connsiteX12" fmla="*/ 4199 w 8521"/>
                <a:gd name="connsiteY12" fmla="*/ 5064 h 10548"/>
                <a:gd name="connsiteX13" fmla="*/ 3334 w 8521"/>
                <a:gd name="connsiteY13" fmla="*/ 5681 h 10548"/>
                <a:gd name="connsiteX14" fmla="*/ 2099 w 8521"/>
                <a:gd name="connsiteY14" fmla="*/ 5064 h 10548"/>
                <a:gd name="connsiteX15" fmla="*/ 1235 w 8521"/>
                <a:gd name="connsiteY15" fmla="*/ 5064 h 10548"/>
                <a:gd name="connsiteX16" fmla="*/ 1235 w 8521"/>
                <a:gd name="connsiteY16" fmla="*/ 5311 h 10548"/>
                <a:gd name="connsiteX17" fmla="*/ 0 w 8521"/>
                <a:gd name="connsiteY17" fmla="*/ 6546 h 10548"/>
                <a:gd name="connsiteX18" fmla="*/ 0 w 8521"/>
                <a:gd name="connsiteY18" fmla="*/ 6793 h 10548"/>
                <a:gd name="connsiteX19" fmla="*/ 370 w 8521"/>
                <a:gd name="connsiteY19" fmla="*/ 7040 h 10548"/>
                <a:gd name="connsiteX20" fmla="*/ 1482 w 8521"/>
                <a:gd name="connsiteY20" fmla="*/ 7657 h 10548"/>
                <a:gd name="connsiteX21" fmla="*/ 2347 w 8521"/>
                <a:gd name="connsiteY21" fmla="*/ 7657 h 10548"/>
                <a:gd name="connsiteX22" fmla="*/ 1852 w 8521"/>
                <a:gd name="connsiteY22" fmla="*/ 8028 h 10548"/>
                <a:gd name="connsiteX23" fmla="*/ 741 w 8521"/>
                <a:gd name="connsiteY23" fmla="*/ 8028 h 10548"/>
                <a:gd name="connsiteX24" fmla="*/ 741 w 8521"/>
                <a:gd name="connsiteY24" fmla="*/ 8398 h 10548"/>
                <a:gd name="connsiteX25" fmla="*/ 987 w 8521"/>
                <a:gd name="connsiteY25" fmla="*/ 9263 h 10548"/>
                <a:gd name="connsiteX26" fmla="*/ 741 w 8521"/>
                <a:gd name="connsiteY26" fmla="*/ 10498 h 10548"/>
                <a:gd name="connsiteX27" fmla="*/ 1852 w 8521"/>
                <a:gd name="connsiteY27" fmla="*/ 10004 h 10548"/>
                <a:gd name="connsiteX28" fmla="*/ 3088 w 8521"/>
                <a:gd name="connsiteY28" fmla="*/ 10251 h 10548"/>
                <a:gd name="connsiteX29" fmla="*/ 3952 w 8521"/>
                <a:gd name="connsiteY29" fmla="*/ 9139 h 10548"/>
                <a:gd name="connsiteX30" fmla="*/ 3705 w 8521"/>
                <a:gd name="connsiteY30" fmla="*/ 8892 h 10548"/>
                <a:gd name="connsiteX31" fmla="*/ 3334 w 8521"/>
                <a:gd name="connsiteY31" fmla="*/ 8275 h 10548"/>
                <a:gd name="connsiteX32" fmla="*/ 3705 w 8521"/>
                <a:gd name="connsiteY32" fmla="*/ 7657 h 10548"/>
                <a:gd name="connsiteX33" fmla="*/ 3705 w 8521"/>
                <a:gd name="connsiteY33" fmla="*/ 8151 h 10548"/>
                <a:gd name="connsiteX34" fmla="*/ 4199 w 8521"/>
                <a:gd name="connsiteY34" fmla="*/ 8769 h 10548"/>
                <a:gd name="connsiteX35" fmla="*/ 4446 w 8521"/>
                <a:gd name="connsiteY35" fmla="*/ 8769 h 10548"/>
                <a:gd name="connsiteX36" fmla="*/ 4940 w 8521"/>
                <a:gd name="connsiteY36" fmla="*/ 9386 h 10548"/>
                <a:gd name="connsiteX37" fmla="*/ 5187 w 8521"/>
                <a:gd name="connsiteY37" fmla="*/ 9633 h 10548"/>
                <a:gd name="connsiteX38" fmla="*/ 5434 w 8521"/>
                <a:gd name="connsiteY38" fmla="*/ 10127 h 10548"/>
                <a:gd name="connsiteX39" fmla="*/ 5928 w 8521"/>
                <a:gd name="connsiteY39" fmla="*/ 9510 h 10548"/>
                <a:gd name="connsiteX40" fmla="*/ 6793 w 8521"/>
                <a:gd name="connsiteY40" fmla="*/ 8275 h 10548"/>
                <a:gd name="connsiteX41" fmla="*/ 6793 w 8521"/>
                <a:gd name="connsiteY41" fmla="*/ 8028 h 10548"/>
                <a:gd name="connsiteX42" fmla="*/ 6175 w 8521"/>
                <a:gd name="connsiteY42" fmla="*/ 7657 h 10548"/>
                <a:gd name="connsiteX43" fmla="*/ 5063 w 8521"/>
                <a:gd name="connsiteY43" fmla="*/ 6546 h 10548"/>
                <a:gd name="connsiteX44" fmla="*/ 5434 w 8521"/>
                <a:gd name="connsiteY44" fmla="*/ 5681 h 10548"/>
                <a:gd name="connsiteX45" fmla="*/ 5434 w 8521"/>
                <a:gd name="connsiteY45" fmla="*/ 6299 h 10548"/>
                <a:gd name="connsiteX46" fmla="*/ 6052 w 8521"/>
                <a:gd name="connsiteY46" fmla="*/ 6916 h 10548"/>
                <a:gd name="connsiteX47" fmla="*/ 6916 w 8521"/>
                <a:gd name="connsiteY47" fmla="*/ 7534 h 10548"/>
                <a:gd name="connsiteX48" fmla="*/ 7286 w 8521"/>
                <a:gd name="connsiteY48" fmla="*/ 7904 h 10548"/>
                <a:gd name="connsiteX49" fmla="*/ 7534 w 8521"/>
                <a:gd name="connsiteY49" fmla="*/ 7040 h 10548"/>
                <a:gd name="connsiteX50" fmla="*/ 7904 w 8521"/>
                <a:gd name="connsiteY50" fmla="*/ 5805 h 10548"/>
                <a:gd name="connsiteX51" fmla="*/ 7534 w 8521"/>
                <a:gd name="connsiteY51" fmla="*/ 4323 h 10548"/>
                <a:gd name="connsiteX52" fmla="*/ 6916 w 8521"/>
                <a:gd name="connsiteY52" fmla="*/ 3211 h 10548"/>
                <a:gd name="connsiteX53" fmla="*/ 8027 w 8521"/>
                <a:gd name="connsiteY53" fmla="*/ 865 h 10548"/>
                <a:gd name="connsiteX54" fmla="*/ 8275 w 8521"/>
                <a:gd name="connsiteY54" fmla="*/ 865 h 10548"/>
                <a:gd name="connsiteX55" fmla="*/ 8522 w 8521"/>
                <a:gd name="connsiteY55" fmla="*/ 0 h 10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8521" h="10548">
                  <a:moveTo>
                    <a:pt x="8151" y="0"/>
                  </a:moveTo>
                  <a:lnTo>
                    <a:pt x="8398" y="0"/>
                  </a:lnTo>
                  <a:lnTo>
                    <a:pt x="6669" y="0"/>
                  </a:lnTo>
                  <a:cubicBezTo>
                    <a:pt x="6669" y="0"/>
                    <a:pt x="6422" y="494"/>
                    <a:pt x="6298" y="617"/>
                  </a:cubicBezTo>
                  <a:lnTo>
                    <a:pt x="6545" y="617"/>
                  </a:lnTo>
                  <a:cubicBezTo>
                    <a:pt x="6545" y="617"/>
                    <a:pt x="6175" y="1729"/>
                    <a:pt x="5434" y="2593"/>
                  </a:cubicBezTo>
                  <a:cubicBezTo>
                    <a:pt x="5063" y="2841"/>
                    <a:pt x="3705" y="2223"/>
                    <a:pt x="3088" y="2223"/>
                  </a:cubicBezTo>
                  <a:cubicBezTo>
                    <a:pt x="2469" y="2223"/>
                    <a:pt x="1111" y="4323"/>
                    <a:pt x="741" y="4570"/>
                  </a:cubicBezTo>
                  <a:lnTo>
                    <a:pt x="1606" y="4570"/>
                  </a:lnTo>
                  <a:cubicBezTo>
                    <a:pt x="1606" y="4570"/>
                    <a:pt x="2223" y="4570"/>
                    <a:pt x="2469" y="4817"/>
                  </a:cubicBezTo>
                  <a:cubicBezTo>
                    <a:pt x="2469" y="4817"/>
                    <a:pt x="3088" y="5311"/>
                    <a:pt x="3334" y="5311"/>
                  </a:cubicBezTo>
                  <a:cubicBezTo>
                    <a:pt x="3581" y="5311"/>
                    <a:pt x="4199" y="4817"/>
                    <a:pt x="4199" y="4817"/>
                  </a:cubicBezTo>
                  <a:cubicBezTo>
                    <a:pt x="4199" y="4817"/>
                    <a:pt x="4446" y="4817"/>
                    <a:pt x="4199" y="5064"/>
                  </a:cubicBezTo>
                  <a:cubicBezTo>
                    <a:pt x="4199" y="5064"/>
                    <a:pt x="3705" y="5681"/>
                    <a:pt x="3334" y="5681"/>
                  </a:cubicBezTo>
                  <a:cubicBezTo>
                    <a:pt x="2717" y="5434"/>
                    <a:pt x="2223" y="5311"/>
                    <a:pt x="2099" y="5064"/>
                  </a:cubicBezTo>
                  <a:lnTo>
                    <a:pt x="1235" y="5064"/>
                  </a:lnTo>
                  <a:lnTo>
                    <a:pt x="1235" y="5311"/>
                  </a:lnTo>
                  <a:cubicBezTo>
                    <a:pt x="1235" y="5311"/>
                    <a:pt x="617" y="6546"/>
                    <a:pt x="0" y="6546"/>
                  </a:cubicBezTo>
                  <a:lnTo>
                    <a:pt x="0" y="6793"/>
                  </a:lnTo>
                  <a:cubicBezTo>
                    <a:pt x="0" y="6793"/>
                    <a:pt x="246" y="6793"/>
                    <a:pt x="370" y="7040"/>
                  </a:cubicBezTo>
                  <a:cubicBezTo>
                    <a:pt x="617" y="7040"/>
                    <a:pt x="1235" y="7657"/>
                    <a:pt x="1482" y="7657"/>
                  </a:cubicBezTo>
                  <a:cubicBezTo>
                    <a:pt x="1728" y="7657"/>
                    <a:pt x="2347" y="7410"/>
                    <a:pt x="2347" y="7657"/>
                  </a:cubicBezTo>
                  <a:cubicBezTo>
                    <a:pt x="2593" y="7657"/>
                    <a:pt x="2099" y="8028"/>
                    <a:pt x="1852" y="8028"/>
                  </a:cubicBezTo>
                  <a:lnTo>
                    <a:pt x="741" y="8028"/>
                  </a:lnTo>
                  <a:lnTo>
                    <a:pt x="741" y="8398"/>
                  </a:lnTo>
                  <a:cubicBezTo>
                    <a:pt x="741" y="8398"/>
                    <a:pt x="987" y="9016"/>
                    <a:pt x="987" y="9263"/>
                  </a:cubicBezTo>
                  <a:cubicBezTo>
                    <a:pt x="987" y="9633"/>
                    <a:pt x="741" y="10498"/>
                    <a:pt x="741" y="10498"/>
                  </a:cubicBezTo>
                  <a:cubicBezTo>
                    <a:pt x="987" y="10745"/>
                    <a:pt x="1358" y="10004"/>
                    <a:pt x="1852" y="10004"/>
                  </a:cubicBezTo>
                  <a:cubicBezTo>
                    <a:pt x="2099" y="10251"/>
                    <a:pt x="2717" y="10498"/>
                    <a:pt x="3088" y="10251"/>
                  </a:cubicBezTo>
                  <a:cubicBezTo>
                    <a:pt x="3334" y="10004"/>
                    <a:pt x="3705" y="9633"/>
                    <a:pt x="3952" y="9139"/>
                  </a:cubicBezTo>
                  <a:lnTo>
                    <a:pt x="3705" y="8892"/>
                  </a:lnTo>
                  <a:cubicBezTo>
                    <a:pt x="3705" y="8892"/>
                    <a:pt x="3334" y="8522"/>
                    <a:pt x="3334" y="8275"/>
                  </a:cubicBezTo>
                  <a:cubicBezTo>
                    <a:pt x="3581" y="8028"/>
                    <a:pt x="3705" y="7657"/>
                    <a:pt x="3705" y="7657"/>
                  </a:cubicBezTo>
                  <a:lnTo>
                    <a:pt x="3705" y="8151"/>
                  </a:lnTo>
                  <a:cubicBezTo>
                    <a:pt x="3705" y="8151"/>
                    <a:pt x="3705" y="8645"/>
                    <a:pt x="4199" y="8769"/>
                  </a:cubicBezTo>
                  <a:lnTo>
                    <a:pt x="4446" y="8769"/>
                  </a:lnTo>
                  <a:cubicBezTo>
                    <a:pt x="4446" y="8769"/>
                    <a:pt x="4693" y="9016"/>
                    <a:pt x="4940" y="9386"/>
                  </a:cubicBezTo>
                  <a:cubicBezTo>
                    <a:pt x="5187" y="9386"/>
                    <a:pt x="5187" y="9633"/>
                    <a:pt x="5187" y="9633"/>
                  </a:cubicBezTo>
                  <a:cubicBezTo>
                    <a:pt x="5187" y="9633"/>
                    <a:pt x="5434" y="9880"/>
                    <a:pt x="5434" y="10127"/>
                  </a:cubicBezTo>
                  <a:cubicBezTo>
                    <a:pt x="5434" y="10127"/>
                    <a:pt x="5434" y="9880"/>
                    <a:pt x="5928" y="9510"/>
                  </a:cubicBezTo>
                  <a:cubicBezTo>
                    <a:pt x="6175" y="9016"/>
                    <a:pt x="6545" y="8645"/>
                    <a:pt x="6793" y="8275"/>
                  </a:cubicBezTo>
                  <a:lnTo>
                    <a:pt x="6793" y="8028"/>
                  </a:lnTo>
                  <a:cubicBezTo>
                    <a:pt x="6793" y="8028"/>
                    <a:pt x="6175" y="7657"/>
                    <a:pt x="6175" y="7657"/>
                  </a:cubicBezTo>
                  <a:cubicBezTo>
                    <a:pt x="5928" y="7410"/>
                    <a:pt x="5063" y="7040"/>
                    <a:pt x="5063" y="6546"/>
                  </a:cubicBezTo>
                  <a:cubicBezTo>
                    <a:pt x="5063" y="6052"/>
                    <a:pt x="5311" y="6052"/>
                    <a:pt x="5434" y="5681"/>
                  </a:cubicBezTo>
                  <a:lnTo>
                    <a:pt x="5434" y="6299"/>
                  </a:lnTo>
                  <a:cubicBezTo>
                    <a:pt x="5434" y="6299"/>
                    <a:pt x="5681" y="6669"/>
                    <a:pt x="6052" y="6916"/>
                  </a:cubicBezTo>
                  <a:cubicBezTo>
                    <a:pt x="6545" y="7163"/>
                    <a:pt x="6916" y="7534"/>
                    <a:pt x="6916" y="7534"/>
                  </a:cubicBezTo>
                  <a:cubicBezTo>
                    <a:pt x="7163" y="7781"/>
                    <a:pt x="7286" y="7781"/>
                    <a:pt x="7286" y="7904"/>
                  </a:cubicBezTo>
                  <a:cubicBezTo>
                    <a:pt x="7286" y="7657"/>
                    <a:pt x="7534" y="7287"/>
                    <a:pt x="7534" y="7040"/>
                  </a:cubicBezTo>
                  <a:cubicBezTo>
                    <a:pt x="7781" y="6793"/>
                    <a:pt x="7904" y="6422"/>
                    <a:pt x="7904" y="5805"/>
                  </a:cubicBezTo>
                  <a:cubicBezTo>
                    <a:pt x="7904" y="5187"/>
                    <a:pt x="7904" y="4693"/>
                    <a:pt x="7534" y="4323"/>
                  </a:cubicBezTo>
                  <a:cubicBezTo>
                    <a:pt x="7286" y="3952"/>
                    <a:pt x="6916" y="3458"/>
                    <a:pt x="6916" y="3211"/>
                  </a:cubicBezTo>
                  <a:cubicBezTo>
                    <a:pt x="7286" y="2593"/>
                    <a:pt x="8027" y="1235"/>
                    <a:pt x="8027" y="865"/>
                  </a:cubicBezTo>
                  <a:lnTo>
                    <a:pt x="8275" y="865"/>
                  </a:lnTo>
                  <a:cubicBezTo>
                    <a:pt x="8275" y="865"/>
                    <a:pt x="8522" y="247"/>
                    <a:pt x="8522" y="0"/>
                  </a:cubicBezTo>
                </a:path>
              </a:pathLst>
            </a:custGeom>
            <a:noFill/>
            <a:ln w="494" cap="flat">
              <a:solidFill>
                <a:srgbClr val="123274"/>
              </a:solidFill>
              <a:prstDash val="solid"/>
              <a:miter/>
            </a:ln>
          </p:spPr>
          <p:txBody>
            <a:bodyPr rtlCol="0" anchor="ctr"/>
            <a:lstStyle/>
            <a:p>
              <a:endParaRPr lang="en-RO"/>
            </a:p>
          </p:txBody>
        </p:sp>
        <p:sp>
          <p:nvSpPr>
            <p:cNvPr id="417" name="Freeform 416">
              <a:extLst>
                <a:ext uri="{FF2B5EF4-FFF2-40B4-BE49-F238E27FC236}">
                  <a16:creationId xmlns:a16="http://schemas.microsoft.com/office/drawing/2014/main" id="{2B8858B5-7D6D-B810-BAB9-33768DA44EBD}"/>
                </a:ext>
              </a:extLst>
            </p:cNvPr>
            <p:cNvSpPr/>
            <p:nvPr/>
          </p:nvSpPr>
          <p:spPr>
            <a:xfrm>
              <a:off x="7763108" y="3018930"/>
              <a:ext cx="1976" cy="987"/>
            </a:xfrm>
            <a:custGeom>
              <a:avLst/>
              <a:gdLst>
                <a:gd name="connsiteX0" fmla="*/ 1235 w 1976"/>
                <a:gd name="connsiteY0" fmla="*/ 0 h 987"/>
                <a:gd name="connsiteX1" fmla="*/ 0 w 1976"/>
                <a:gd name="connsiteY1" fmla="*/ 494 h 987"/>
                <a:gd name="connsiteX2" fmla="*/ 371 w 1976"/>
                <a:gd name="connsiteY2" fmla="*/ 741 h 987"/>
                <a:gd name="connsiteX3" fmla="*/ 1606 w 1976"/>
                <a:gd name="connsiteY3" fmla="*/ 988 h 987"/>
                <a:gd name="connsiteX4" fmla="*/ 1976 w 1976"/>
                <a:gd name="connsiteY4" fmla="*/ 370 h 987"/>
                <a:gd name="connsiteX5" fmla="*/ 1112 w 1976"/>
                <a:gd name="connsiteY5" fmla="*/ 123 h 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6" h="987">
                  <a:moveTo>
                    <a:pt x="1235" y="0"/>
                  </a:moveTo>
                  <a:cubicBezTo>
                    <a:pt x="617" y="0"/>
                    <a:pt x="371" y="247"/>
                    <a:pt x="0" y="494"/>
                  </a:cubicBezTo>
                  <a:cubicBezTo>
                    <a:pt x="0" y="494"/>
                    <a:pt x="0" y="741"/>
                    <a:pt x="371" y="741"/>
                  </a:cubicBezTo>
                  <a:cubicBezTo>
                    <a:pt x="617" y="988"/>
                    <a:pt x="1235" y="988"/>
                    <a:pt x="1606" y="988"/>
                  </a:cubicBezTo>
                  <a:lnTo>
                    <a:pt x="1976" y="370"/>
                  </a:lnTo>
                  <a:cubicBezTo>
                    <a:pt x="1976" y="370"/>
                    <a:pt x="1112" y="123"/>
                    <a:pt x="1112" y="123"/>
                  </a:cubicBezTo>
                </a:path>
              </a:pathLst>
            </a:custGeom>
            <a:solidFill>
              <a:srgbClr val="FFFFFF"/>
            </a:solidFill>
            <a:ln w="0" cap="flat">
              <a:noFill/>
              <a:prstDash val="solid"/>
              <a:miter/>
            </a:ln>
          </p:spPr>
          <p:txBody>
            <a:bodyPr rtlCol="0" anchor="ctr"/>
            <a:lstStyle/>
            <a:p>
              <a:endParaRPr lang="en-RO"/>
            </a:p>
          </p:txBody>
        </p:sp>
        <p:sp>
          <p:nvSpPr>
            <p:cNvPr id="418" name="Freeform 417">
              <a:extLst>
                <a:ext uri="{FF2B5EF4-FFF2-40B4-BE49-F238E27FC236}">
                  <a16:creationId xmlns:a16="http://schemas.microsoft.com/office/drawing/2014/main" id="{5E166126-C88D-89FA-C87F-F1A555B885E1}"/>
                </a:ext>
              </a:extLst>
            </p:cNvPr>
            <p:cNvSpPr/>
            <p:nvPr/>
          </p:nvSpPr>
          <p:spPr>
            <a:xfrm>
              <a:off x="7769407" y="3017077"/>
              <a:ext cx="4569" cy="1111"/>
            </a:xfrm>
            <a:custGeom>
              <a:avLst/>
              <a:gdLst>
                <a:gd name="connsiteX0" fmla="*/ 0 w 4569"/>
                <a:gd name="connsiteY0" fmla="*/ 370 h 1111"/>
                <a:gd name="connsiteX1" fmla="*/ 1729 w 4569"/>
                <a:gd name="connsiteY1" fmla="*/ 0 h 1111"/>
                <a:gd name="connsiteX2" fmla="*/ 3211 w 4569"/>
                <a:gd name="connsiteY2" fmla="*/ 618 h 1111"/>
                <a:gd name="connsiteX3" fmla="*/ 4570 w 4569"/>
                <a:gd name="connsiteY3" fmla="*/ 865 h 1111"/>
                <a:gd name="connsiteX4" fmla="*/ 4076 w 4569"/>
                <a:gd name="connsiteY4" fmla="*/ 1112 h 1111"/>
                <a:gd name="connsiteX5" fmla="*/ 2594 w 4569"/>
                <a:gd name="connsiteY5" fmla="*/ 741 h 1111"/>
                <a:gd name="connsiteX6" fmla="*/ 1976 w 4569"/>
                <a:gd name="connsiteY6" fmla="*/ 1112 h 1111"/>
                <a:gd name="connsiteX7" fmla="*/ 1358 w 4569"/>
                <a:gd name="connsiteY7" fmla="*/ 494 h 1111"/>
                <a:gd name="connsiteX8" fmla="*/ 494 w 4569"/>
                <a:gd name="connsiteY8" fmla="*/ 494 h 1111"/>
                <a:gd name="connsiteX9" fmla="*/ 124 w 4569"/>
                <a:gd name="connsiteY9" fmla="*/ 494 h 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69" h="1111">
                  <a:moveTo>
                    <a:pt x="0" y="370"/>
                  </a:moveTo>
                  <a:cubicBezTo>
                    <a:pt x="0" y="370"/>
                    <a:pt x="1235" y="0"/>
                    <a:pt x="1729" y="0"/>
                  </a:cubicBezTo>
                  <a:cubicBezTo>
                    <a:pt x="2347" y="0"/>
                    <a:pt x="2840" y="370"/>
                    <a:pt x="3211" y="618"/>
                  </a:cubicBezTo>
                  <a:cubicBezTo>
                    <a:pt x="3705" y="618"/>
                    <a:pt x="4570" y="865"/>
                    <a:pt x="4570" y="865"/>
                  </a:cubicBezTo>
                  <a:cubicBezTo>
                    <a:pt x="4570" y="865"/>
                    <a:pt x="4570" y="1112"/>
                    <a:pt x="4076" y="1112"/>
                  </a:cubicBezTo>
                  <a:cubicBezTo>
                    <a:pt x="3829" y="1112"/>
                    <a:pt x="2964" y="1112"/>
                    <a:pt x="2594" y="741"/>
                  </a:cubicBezTo>
                  <a:cubicBezTo>
                    <a:pt x="2594" y="988"/>
                    <a:pt x="2347" y="1112"/>
                    <a:pt x="1976" y="1112"/>
                  </a:cubicBezTo>
                  <a:cubicBezTo>
                    <a:pt x="1606" y="1112"/>
                    <a:pt x="1358" y="741"/>
                    <a:pt x="1358" y="494"/>
                  </a:cubicBezTo>
                  <a:lnTo>
                    <a:pt x="494" y="494"/>
                  </a:lnTo>
                  <a:cubicBezTo>
                    <a:pt x="494" y="494"/>
                    <a:pt x="247" y="494"/>
                    <a:pt x="124" y="494"/>
                  </a:cubicBezTo>
                </a:path>
              </a:pathLst>
            </a:custGeom>
            <a:solidFill>
              <a:srgbClr val="123274"/>
            </a:solidFill>
            <a:ln w="0" cap="flat">
              <a:noFill/>
              <a:prstDash val="solid"/>
              <a:miter/>
            </a:ln>
          </p:spPr>
          <p:txBody>
            <a:bodyPr rtlCol="0" anchor="ctr"/>
            <a:lstStyle/>
            <a:p>
              <a:endParaRPr lang="en-RO"/>
            </a:p>
          </p:txBody>
        </p:sp>
        <p:sp>
          <p:nvSpPr>
            <p:cNvPr id="419" name="Freeform 418">
              <a:extLst>
                <a:ext uri="{FF2B5EF4-FFF2-40B4-BE49-F238E27FC236}">
                  <a16:creationId xmlns:a16="http://schemas.microsoft.com/office/drawing/2014/main" id="{CCDFF44F-428A-DFE7-0D9D-359FF6E4FE8E}"/>
                </a:ext>
              </a:extLst>
            </p:cNvPr>
            <p:cNvSpPr/>
            <p:nvPr/>
          </p:nvSpPr>
          <p:spPr>
            <a:xfrm>
              <a:off x="7770889" y="3017428"/>
              <a:ext cx="864" cy="513"/>
            </a:xfrm>
            <a:custGeom>
              <a:avLst/>
              <a:gdLst>
                <a:gd name="connsiteX0" fmla="*/ 494 w 864"/>
                <a:gd name="connsiteY0" fmla="*/ 514 h 513"/>
                <a:gd name="connsiteX1" fmla="*/ 865 w 864"/>
                <a:gd name="connsiteY1" fmla="*/ 267 h 513"/>
                <a:gd name="connsiteX2" fmla="*/ 0 w 864"/>
                <a:gd name="connsiteY2" fmla="*/ 20 h 513"/>
                <a:gd name="connsiteX3" fmla="*/ 494 w 864"/>
                <a:gd name="connsiteY3" fmla="*/ 391 h 513"/>
              </a:gdLst>
              <a:ahLst/>
              <a:cxnLst>
                <a:cxn ang="0">
                  <a:pos x="connsiteX0" y="connsiteY0"/>
                </a:cxn>
                <a:cxn ang="0">
                  <a:pos x="connsiteX1" y="connsiteY1"/>
                </a:cxn>
                <a:cxn ang="0">
                  <a:pos x="connsiteX2" y="connsiteY2"/>
                </a:cxn>
                <a:cxn ang="0">
                  <a:pos x="connsiteX3" y="connsiteY3"/>
                </a:cxn>
              </a:cxnLst>
              <a:rect l="l" t="t" r="r" b="b"/>
              <a:pathLst>
                <a:path w="864" h="513">
                  <a:moveTo>
                    <a:pt x="494" y="514"/>
                  </a:moveTo>
                  <a:cubicBezTo>
                    <a:pt x="494" y="514"/>
                    <a:pt x="741" y="267"/>
                    <a:pt x="865" y="267"/>
                  </a:cubicBezTo>
                  <a:cubicBezTo>
                    <a:pt x="494" y="-104"/>
                    <a:pt x="247" y="20"/>
                    <a:pt x="0" y="20"/>
                  </a:cubicBezTo>
                  <a:cubicBezTo>
                    <a:pt x="0" y="267"/>
                    <a:pt x="247" y="391"/>
                    <a:pt x="494" y="391"/>
                  </a:cubicBezTo>
                </a:path>
              </a:pathLst>
            </a:custGeom>
            <a:solidFill>
              <a:srgbClr val="FFFFFF"/>
            </a:solidFill>
            <a:ln w="0" cap="flat">
              <a:noFill/>
              <a:prstDash val="solid"/>
              <a:miter/>
            </a:ln>
          </p:spPr>
          <p:txBody>
            <a:bodyPr rtlCol="0" anchor="ctr"/>
            <a:lstStyle/>
            <a:p>
              <a:endParaRPr lang="en-RO"/>
            </a:p>
          </p:txBody>
        </p:sp>
        <p:sp>
          <p:nvSpPr>
            <p:cNvPr id="420" name="Freeform 419">
              <a:extLst>
                <a:ext uri="{FF2B5EF4-FFF2-40B4-BE49-F238E27FC236}">
                  <a16:creationId xmlns:a16="http://schemas.microsoft.com/office/drawing/2014/main" id="{C7862290-FEA2-16DA-0F9B-8D5B418A378B}"/>
                </a:ext>
              </a:extLst>
            </p:cNvPr>
            <p:cNvSpPr/>
            <p:nvPr/>
          </p:nvSpPr>
          <p:spPr>
            <a:xfrm>
              <a:off x="7770889" y="3017201"/>
              <a:ext cx="740" cy="494"/>
            </a:xfrm>
            <a:custGeom>
              <a:avLst/>
              <a:gdLst>
                <a:gd name="connsiteX0" fmla="*/ 494 w 740"/>
                <a:gd name="connsiteY0" fmla="*/ 494 h 494"/>
                <a:gd name="connsiteX1" fmla="*/ 741 w 740"/>
                <a:gd name="connsiteY1" fmla="*/ 247 h 494"/>
                <a:gd name="connsiteX2" fmla="*/ 494 w 740"/>
                <a:gd name="connsiteY2" fmla="*/ 0 h 494"/>
                <a:gd name="connsiteX3" fmla="*/ 0 w 740"/>
                <a:gd name="connsiteY3" fmla="*/ 247 h 494"/>
                <a:gd name="connsiteX4" fmla="*/ 494 w 740"/>
                <a:gd name="connsiteY4" fmla="*/ 494 h 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 h="494">
                  <a:moveTo>
                    <a:pt x="494" y="494"/>
                  </a:moveTo>
                  <a:cubicBezTo>
                    <a:pt x="494" y="494"/>
                    <a:pt x="741" y="494"/>
                    <a:pt x="741" y="247"/>
                  </a:cubicBezTo>
                  <a:cubicBezTo>
                    <a:pt x="741" y="0"/>
                    <a:pt x="494" y="0"/>
                    <a:pt x="494" y="0"/>
                  </a:cubicBezTo>
                  <a:cubicBezTo>
                    <a:pt x="247" y="0"/>
                    <a:pt x="0" y="0"/>
                    <a:pt x="0" y="247"/>
                  </a:cubicBezTo>
                  <a:cubicBezTo>
                    <a:pt x="0" y="247"/>
                    <a:pt x="247" y="494"/>
                    <a:pt x="494" y="494"/>
                  </a:cubicBezTo>
                </a:path>
              </a:pathLst>
            </a:custGeom>
            <a:solidFill>
              <a:srgbClr val="14387F"/>
            </a:solidFill>
            <a:ln w="0" cap="flat">
              <a:noFill/>
              <a:prstDash val="solid"/>
              <a:miter/>
            </a:ln>
          </p:spPr>
          <p:txBody>
            <a:bodyPr rtlCol="0" anchor="ctr"/>
            <a:lstStyle/>
            <a:p>
              <a:endParaRPr lang="en-RO"/>
            </a:p>
          </p:txBody>
        </p:sp>
        <p:sp>
          <p:nvSpPr>
            <p:cNvPr id="421" name="Freeform 420">
              <a:extLst>
                <a:ext uri="{FF2B5EF4-FFF2-40B4-BE49-F238E27FC236}">
                  <a16:creationId xmlns:a16="http://schemas.microsoft.com/office/drawing/2014/main" id="{7C023091-01B7-8EEE-E650-D632617628C3}"/>
                </a:ext>
              </a:extLst>
            </p:cNvPr>
            <p:cNvSpPr/>
            <p:nvPr/>
          </p:nvSpPr>
          <p:spPr>
            <a:xfrm>
              <a:off x="7765578" y="3016583"/>
              <a:ext cx="2099" cy="604"/>
            </a:xfrm>
            <a:custGeom>
              <a:avLst/>
              <a:gdLst>
                <a:gd name="connsiteX0" fmla="*/ 2099 w 2099"/>
                <a:gd name="connsiteY0" fmla="*/ 0 h 604"/>
                <a:gd name="connsiteX1" fmla="*/ 0 w 2099"/>
                <a:gd name="connsiteY1" fmla="*/ 247 h 604"/>
              </a:gdLst>
              <a:ahLst/>
              <a:cxnLst>
                <a:cxn ang="0">
                  <a:pos x="connsiteX0" y="connsiteY0"/>
                </a:cxn>
                <a:cxn ang="0">
                  <a:pos x="connsiteX1" y="connsiteY1"/>
                </a:cxn>
              </a:cxnLst>
              <a:rect l="l" t="t" r="r" b="b"/>
              <a:pathLst>
                <a:path w="2099" h="604">
                  <a:moveTo>
                    <a:pt x="2099" y="0"/>
                  </a:moveTo>
                  <a:cubicBezTo>
                    <a:pt x="0" y="617"/>
                    <a:pt x="1853" y="864"/>
                    <a:pt x="0" y="247"/>
                  </a:cubicBezTo>
                </a:path>
              </a:pathLst>
            </a:custGeom>
            <a:noFill/>
            <a:ln w="494" cap="flat">
              <a:solidFill>
                <a:srgbClr val="14387F"/>
              </a:solidFill>
              <a:prstDash val="solid"/>
              <a:miter/>
            </a:ln>
          </p:spPr>
          <p:txBody>
            <a:bodyPr rtlCol="0" anchor="ctr"/>
            <a:lstStyle/>
            <a:p>
              <a:endParaRPr lang="en-RO"/>
            </a:p>
          </p:txBody>
        </p:sp>
        <p:sp>
          <p:nvSpPr>
            <p:cNvPr id="422" name="Freeform 421">
              <a:extLst>
                <a:ext uri="{FF2B5EF4-FFF2-40B4-BE49-F238E27FC236}">
                  <a16:creationId xmlns:a16="http://schemas.microsoft.com/office/drawing/2014/main" id="{17A6941E-1FDE-81DF-D6DB-D42A08ABDAD1}"/>
                </a:ext>
              </a:extLst>
            </p:cNvPr>
            <p:cNvSpPr/>
            <p:nvPr/>
          </p:nvSpPr>
          <p:spPr>
            <a:xfrm>
              <a:off x="7814239" y="3133912"/>
              <a:ext cx="247" cy="12350"/>
            </a:xfrm>
            <a:custGeom>
              <a:avLst/>
              <a:gdLst>
                <a:gd name="connsiteX0" fmla="*/ 0 w 247"/>
                <a:gd name="connsiteY0" fmla="*/ 0 h 12350"/>
                <a:gd name="connsiteX1" fmla="*/ 247 w 247"/>
                <a:gd name="connsiteY1" fmla="*/ 0 h 12350"/>
                <a:gd name="connsiteX2" fmla="*/ 0 w 247"/>
                <a:gd name="connsiteY2" fmla="*/ 0 h 12350"/>
              </a:gdLst>
              <a:ahLst/>
              <a:cxnLst>
                <a:cxn ang="0">
                  <a:pos x="connsiteX0" y="connsiteY0"/>
                </a:cxn>
                <a:cxn ang="0">
                  <a:pos x="connsiteX1" y="connsiteY1"/>
                </a:cxn>
                <a:cxn ang="0">
                  <a:pos x="connsiteX2" y="connsiteY2"/>
                </a:cxn>
              </a:cxnLst>
              <a:rect l="l" t="t" r="r" b="b"/>
              <a:pathLst>
                <a:path w="247" h="12350">
                  <a:moveTo>
                    <a:pt x="0" y="0"/>
                  </a:moveTo>
                  <a:lnTo>
                    <a:pt x="247" y="0"/>
                  </a:lnTo>
                  <a:lnTo>
                    <a:pt x="0" y="0"/>
                  </a:lnTo>
                </a:path>
              </a:pathLst>
            </a:custGeom>
            <a:noFill/>
            <a:ln w="0" cap="flat">
              <a:solidFill>
                <a:srgbClr val="000000"/>
              </a:solidFill>
              <a:prstDash val="solid"/>
              <a:miter/>
            </a:ln>
          </p:spPr>
          <p:txBody>
            <a:bodyPr rtlCol="0" anchor="ctr"/>
            <a:lstStyle/>
            <a:p>
              <a:endParaRPr lang="en-RO"/>
            </a:p>
          </p:txBody>
        </p:sp>
        <p:sp>
          <p:nvSpPr>
            <p:cNvPr id="423" name="Freeform 422">
              <a:extLst>
                <a:ext uri="{FF2B5EF4-FFF2-40B4-BE49-F238E27FC236}">
                  <a16:creationId xmlns:a16="http://schemas.microsoft.com/office/drawing/2014/main" id="{2ADA9B26-9226-4C27-FA65-6F3FBAD5C527}"/>
                </a:ext>
              </a:extLst>
            </p:cNvPr>
            <p:cNvSpPr/>
            <p:nvPr/>
          </p:nvSpPr>
          <p:spPr>
            <a:xfrm>
              <a:off x="7790279" y="3095747"/>
              <a:ext cx="39229" cy="47674"/>
            </a:xfrm>
            <a:custGeom>
              <a:avLst/>
              <a:gdLst>
                <a:gd name="connsiteX0" fmla="*/ 12844 w 39229"/>
                <a:gd name="connsiteY0" fmla="*/ 46316 h 47674"/>
                <a:gd name="connsiteX1" fmla="*/ 12598 w 39229"/>
                <a:gd name="connsiteY1" fmla="*/ 47180 h 47674"/>
                <a:gd name="connsiteX2" fmla="*/ 11733 w 39229"/>
                <a:gd name="connsiteY2" fmla="*/ 46810 h 47674"/>
                <a:gd name="connsiteX3" fmla="*/ 11116 w 39229"/>
                <a:gd name="connsiteY3" fmla="*/ 47057 h 47674"/>
                <a:gd name="connsiteX4" fmla="*/ 10004 w 39229"/>
                <a:gd name="connsiteY4" fmla="*/ 46810 h 47674"/>
                <a:gd name="connsiteX5" fmla="*/ 9139 w 39229"/>
                <a:gd name="connsiteY5" fmla="*/ 46316 h 47674"/>
                <a:gd name="connsiteX6" fmla="*/ 8028 w 39229"/>
                <a:gd name="connsiteY6" fmla="*/ 46933 h 47674"/>
                <a:gd name="connsiteX7" fmla="*/ 7410 w 39229"/>
                <a:gd name="connsiteY7" fmla="*/ 46686 h 47674"/>
                <a:gd name="connsiteX8" fmla="*/ 6916 w 39229"/>
                <a:gd name="connsiteY8" fmla="*/ 47304 h 47674"/>
                <a:gd name="connsiteX9" fmla="*/ 6546 w 39229"/>
                <a:gd name="connsiteY9" fmla="*/ 46439 h 47674"/>
                <a:gd name="connsiteX10" fmla="*/ 4817 w 39229"/>
                <a:gd name="connsiteY10" fmla="*/ 46439 h 47674"/>
                <a:gd name="connsiteX11" fmla="*/ 4199 w 39229"/>
                <a:gd name="connsiteY11" fmla="*/ 47057 h 47674"/>
                <a:gd name="connsiteX12" fmla="*/ 4446 w 39229"/>
                <a:gd name="connsiteY12" fmla="*/ 45081 h 47674"/>
                <a:gd name="connsiteX13" fmla="*/ 6546 w 39229"/>
                <a:gd name="connsiteY13" fmla="*/ 44216 h 47674"/>
                <a:gd name="connsiteX14" fmla="*/ 6299 w 39229"/>
                <a:gd name="connsiteY14" fmla="*/ 44833 h 47674"/>
                <a:gd name="connsiteX15" fmla="*/ 6546 w 39229"/>
                <a:gd name="connsiteY15" fmla="*/ 45081 h 47674"/>
                <a:gd name="connsiteX16" fmla="*/ 6546 w 39229"/>
                <a:gd name="connsiteY16" fmla="*/ 44833 h 47674"/>
                <a:gd name="connsiteX17" fmla="*/ 6916 w 39229"/>
                <a:gd name="connsiteY17" fmla="*/ 44216 h 47674"/>
                <a:gd name="connsiteX18" fmla="*/ 7534 w 39229"/>
                <a:gd name="connsiteY18" fmla="*/ 44216 h 47674"/>
                <a:gd name="connsiteX19" fmla="*/ 8151 w 39229"/>
                <a:gd name="connsiteY19" fmla="*/ 44587 h 47674"/>
                <a:gd name="connsiteX20" fmla="*/ 8645 w 39229"/>
                <a:gd name="connsiteY20" fmla="*/ 44216 h 47674"/>
                <a:gd name="connsiteX21" fmla="*/ 8151 w 39229"/>
                <a:gd name="connsiteY21" fmla="*/ 43722 h 47674"/>
                <a:gd name="connsiteX22" fmla="*/ 8398 w 39229"/>
                <a:gd name="connsiteY22" fmla="*/ 43475 h 47674"/>
                <a:gd name="connsiteX23" fmla="*/ 10127 w 39229"/>
                <a:gd name="connsiteY23" fmla="*/ 36559 h 47674"/>
                <a:gd name="connsiteX24" fmla="*/ 9016 w 39229"/>
                <a:gd name="connsiteY24" fmla="*/ 33101 h 47674"/>
                <a:gd name="connsiteX25" fmla="*/ 8769 w 39229"/>
                <a:gd name="connsiteY25" fmla="*/ 32483 h 47674"/>
                <a:gd name="connsiteX26" fmla="*/ 8522 w 39229"/>
                <a:gd name="connsiteY26" fmla="*/ 32483 h 47674"/>
                <a:gd name="connsiteX27" fmla="*/ 8028 w 39229"/>
                <a:gd name="connsiteY27" fmla="*/ 31989 h 47674"/>
                <a:gd name="connsiteX28" fmla="*/ 6546 w 39229"/>
                <a:gd name="connsiteY28" fmla="*/ 30754 h 47674"/>
                <a:gd name="connsiteX29" fmla="*/ 6052 w 39229"/>
                <a:gd name="connsiteY29" fmla="*/ 31125 h 47674"/>
                <a:gd name="connsiteX30" fmla="*/ 5804 w 39229"/>
                <a:gd name="connsiteY30" fmla="*/ 30878 h 47674"/>
                <a:gd name="connsiteX31" fmla="*/ 4570 w 39229"/>
                <a:gd name="connsiteY31" fmla="*/ 28778 h 47674"/>
                <a:gd name="connsiteX32" fmla="*/ 3952 w 39229"/>
                <a:gd name="connsiteY32" fmla="*/ 29025 h 47674"/>
                <a:gd name="connsiteX33" fmla="*/ 3952 w 39229"/>
                <a:gd name="connsiteY33" fmla="*/ 29272 h 47674"/>
                <a:gd name="connsiteX34" fmla="*/ 2470 w 39229"/>
                <a:gd name="connsiteY34" fmla="*/ 23220 h 47674"/>
                <a:gd name="connsiteX35" fmla="*/ 8522 w 39229"/>
                <a:gd name="connsiteY35" fmla="*/ 10623 h 47674"/>
                <a:gd name="connsiteX36" fmla="*/ 4940 w 39229"/>
                <a:gd name="connsiteY36" fmla="*/ 8524 h 47674"/>
                <a:gd name="connsiteX37" fmla="*/ 5311 w 39229"/>
                <a:gd name="connsiteY37" fmla="*/ 7412 h 47674"/>
                <a:gd name="connsiteX38" fmla="*/ 6175 w 39229"/>
                <a:gd name="connsiteY38" fmla="*/ 7659 h 47674"/>
                <a:gd name="connsiteX39" fmla="*/ 6175 w 39229"/>
                <a:gd name="connsiteY39" fmla="*/ 7412 h 47674"/>
                <a:gd name="connsiteX40" fmla="*/ 1853 w 39229"/>
                <a:gd name="connsiteY40" fmla="*/ 7041 h 47674"/>
                <a:gd name="connsiteX41" fmla="*/ 617 w 39229"/>
                <a:gd name="connsiteY41" fmla="*/ 7289 h 47674"/>
                <a:gd name="connsiteX42" fmla="*/ 0 w 39229"/>
                <a:gd name="connsiteY42" fmla="*/ 7782 h 47674"/>
                <a:gd name="connsiteX43" fmla="*/ 247 w 39229"/>
                <a:gd name="connsiteY43" fmla="*/ 7165 h 47674"/>
                <a:gd name="connsiteX44" fmla="*/ 494 w 39229"/>
                <a:gd name="connsiteY44" fmla="*/ 6300 h 47674"/>
                <a:gd name="connsiteX45" fmla="*/ 2840 w 39229"/>
                <a:gd name="connsiteY45" fmla="*/ 5683 h 47674"/>
                <a:gd name="connsiteX46" fmla="*/ 3705 w 39229"/>
                <a:gd name="connsiteY46" fmla="*/ 5683 h 47674"/>
                <a:gd name="connsiteX47" fmla="*/ 3705 w 39229"/>
                <a:gd name="connsiteY47" fmla="*/ 4818 h 47674"/>
                <a:gd name="connsiteX48" fmla="*/ 5187 w 39229"/>
                <a:gd name="connsiteY48" fmla="*/ 3707 h 47674"/>
                <a:gd name="connsiteX49" fmla="*/ 5187 w 39229"/>
                <a:gd name="connsiteY49" fmla="*/ 5436 h 47674"/>
                <a:gd name="connsiteX50" fmla="*/ 5804 w 39229"/>
                <a:gd name="connsiteY50" fmla="*/ 5189 h 47674"/>
                <a:gd name="connsiteX51" fmla="*/ 6916 w 39229"/>
                <a:gd name="connsiteY51" fmla="*/ 4324 h 47674"/>
                <a:gd name="connsiteX52" fmla="*/ 8892 w 39229"/>
                <a:gd name="connsiteY52" fmla="*/ 4324 h 47674"/>
                <a:gd name="connsiteX53" fmla="*/ 12598 w 39229"/>
                <a:gd name="connsiteY53" fmla="*/ 4572 h 47674"/>
                <a:gd name="connsiteX54" fmla="*/ 15314 w 39229"/>
                <a:gd name="connsiteY54" fmla="*/ 4201 h 47674"/>
                <a:gd name="connsiteX55" fmla="*/ 16179 w 39229"/>
                <a:gd name="connsiteY55" fmla="*/ 4572 h 47674"/>
                <a:gd name="connsiteX56" fmla="*/ 17661 w 39229"/>
                <a:gd name="connsiteY56" fmla="*/ 4324 h 47674"/>
                <a:gd name="connsiteX57" fmla="*/ 17414 w 39229"/>
                <a:gd name="connsiteY57" fmla="*/ 4942 h 47674"/>
                <a:gd name="connsiteX58" fmla="*/ 17044 w 39229"/>
                <a:gd name="connsiteY58" fmla="*/ 5436 h 47674"/>
                <a:gd name="connsiteX59" fmla="*/ 16179 w 39229"/>
                <a:gd name="connsiteY59" fmla="*/ 5683 h 47674"/>
                <a:gd name="connsiteX60" fmla="*/ 14944 w 39229"/>
                <a:gd name="connsiteY60" fmla="*/ 6177 h 47674"/>
                <a:gd name="connsiteX61" fmla="*/ 17291 w 39229"/>
                <a:gd name="connsiteY61" fmla="*/ 6424 h 47674"/>
                <a:gd name="connsiteX62" fmla="*/ 15932 w 39229"/>
                <a:gd name="connsiteY62" fmla="*/ 7041 h 47674"/>
                <a:gd name="connsiteX63" fmla="*/ 16796 w 39229"/>
                <a:gd name="connsiteY63" fmla="*/ 7659 h 47674"/>
                <a:gd name="connsiteX64" fmla="*/ 15685 w 39229"/>
                <a:gd name="connsiteY64" fmla="*/ 8277 h 47674"/>
                <a:gd name="connsiteX65" fmla="*/ 14450 w 39229"/>
                <a:gd name="connsiteY65" fmla="*/ 11117 h 47674"/>
                <a:gd name="connsiteX66" fmla="*/ 11857 w 39229"/>
                <a:gd name="connsiteY66" fmla="*/ 18157 h 47674"/>
                <a:gd name="connsiteX67" fmla="*/ 12968 w 39229"/>
                <a:gd name="connsiteY67" fmla="*/ 20256 h 47674"/>
                <a:gd name="connsiteX68" fmla="*/ 15314 w 39229"/>
                <a:gd name="connsiteY68" fmla="*/ 20750 h 47674"/>
                <a:gd name="connsiteX69" fmla="*/ 15314 w 39229"/>
                <a:gd name="connsiteY69" fmla="*/ 16922 h 47674"/>
                <a:gd name="connsiteX70" fmla="*/ 14944 w 39229"/>
                <a:gd name="connsiteY70" fmla="*/ 14575 h 47674"/>
                <a:gd name="connsiteX71" fmla="*/ 17044 w 39229"/>
                <a:gd name="connsiteY71" fmla="*/ 11982 h 47674"/>
                <a:gd name="connsiteX72" fmla="*/ 23219 w 39229"/>
                <a:gd name="connsiteY72" fmla="*/ 7536 h 47674"/>
                <a:gd name="connsiteX73" fmla="*/ 31123 w 39229"/>
                <a:gd name="connsiteY73" fmla="*/ 2 h 47674"/>
                <a:gd name="connsiteX74" fmla="*/ 31740 w 39229"/>
                <a:gd name="connsiteY74" fmla="*/ 1113 h 47674"/>
                <a:gd name="connsiteX75" fmla="*/ 31988 w 39229"/>
                <a:gd name="connsiteY75" fmla="*/ 3090 h 47674"/>
                <a:gd name="connsiteX76" fmla="*/ 32234 w 39229"/>
                <a:gd name="connsiteY76" fmla="*/ 5065 h 47674"/>
                <a:gd name="connsiteX77" fmla="*/ 31988 w 39229"/>
                <a:gd name="connsiteY77" fmla="*/ 5559 h 47674"/>
                <a:gd name="connsiteX78" fmla="*/ 28777 w 39229"/>
                <a:gd name="connsiteY78" fmla="*/ 8524 h 47674"/>
                <a:gd name="connsiteX79" fmla="*/ 29270 w 39229"/>
                <a:gd name="connsiteY79" fmla="*/ 8524 h 47674"/>
                <a:gd name="connsiteX80" fmla="*/ 32481 w 39229"/>
                <a:gd name="connsiteY80" fmla="*/ 6177 h 47674"/>
                <a:gd name="connsiteX81" fmla="*/ 32852 w 39229"/>
                <a:gd name="connsiteY81" fmla="*/ 7412 h 47674"/>
                <a:gd name="connsiteX82" fmla="*/ 32481 w 39229"/>
                <a:gd name="connsiteY82" fmla="*/ 8030 h 47674"/>
                <a:gd name="connsiteX83" fmla="*/ 26059 w 39229"/>
                <a:gd name="connsiteY83" fmla="*/ 11240 h 47674"/>
                <a:gd name="connsiteX84" fmla="*/ 19637 w 39229"/>
                <a:gd name="connsiteY84" fmla="*/ 13217 h 47674"/>
                <a:gd name="connsiteX85" fmla="*/ 17661 w 39229"/>
                <a:gd name="connsiteY85" fmla="*/ 13587 h 47674"/>
                <a:gd name="connsiteX86" fmla="*/ 16550 w 39229"/>
                <a:gd name="connsiteY86" fmla="*/ 15934 h 47674"/>
                <a:gd name="connsiteX87" fmla="*/ 17414 w 39229"/>
                <a:gd name="connsiteY87" fmla="*/ 19392 h 47674"/>
                <a:gd name="connsiteX88" fmla="*/ 16550 w 39229"/>
                <a:gd name="connsiteY88" fmla="*/ 21738 h 47674"/>
                <a:gd name="connsiteX89" fmla="*/ 15067 w 39229"/>
                <a:gd name="connsiteY89" fmla="*/ 23468 h 47674"/>
                <a:gd name="connsiteX90" fmla="*/ 15067 w 39229"/>
                <a:gd name="connsiteY90" fmla="*/ 23714 h 47674"/>
                <a:gd name="connsiteX91" fmla="*/ 17661 w 39229"/>
                <a:gd name="connsiteY91" fmla="*/ 20503 h 47674"/>
                <a:gd name="connsiteX92" fmla="*/ 17414 w 39229"/>
                <a:gd name="connsiteY92" fmla="*/ 16675 h 47674"/>
                <a:gd name="connsiteX93" fmla="*/ 17661 w 39229"/>
                <a:gd name="connsiteY93" fmla="*/ 14328 h 47674"/>
                <a:gd name="connsiteX94" fmla="*/ 19760 w 39229"/>
                <a:gd name="connsiteY94" fmla="*/ 13711 h 47674"/>
                <a:gd name="connsiteX95" fmla="*/ 27665 w 39229"/>
                <a:gd name="connsiteY95" fmla="*/ 11364 h 47674"/>
                <a:gd name="connsiteX96" fmla="*/ 36680 w 39229"/>
                <a:gd name="connsiteY96" fmla="*/ 6054 h 47674"/>
                <a:gd name="connsiteX97" fmla="*/ 39027 w 39229"/>
                <a:gd name="connsiteY97" fmla="*/ 4818 h 47674"/>
                <a:gd name="connsiteX98" fmla="*/ 38533 w 39229"/>
                <a:gd name="connsiteY98" fmla="*/ 10006 h 47674"/>
                <a:gd name="connsiteX99" fmla="*/ 38286 w 39229"/>
                <a:gd name="connsiteY99" fmla="*/ 10253 h 47674"/>
                <a:gd name="connsiteX100" fmla="*/ 33346 w 39229"/>
                <a:gd name="connsiteY100" fmla="*/ 13093 h 47674"/>
                <a:gd name="connsiteX101" fmla="*/ 33346 w 39229"/>
                <a:gd name="connsiteY101" fmla="*/ 13340 h 47674"/>
                <a:gd name="connsiteX102" fmla="*/ 37792 w 39229"/>
                <a:gd name="connsiteY102" fmla="*/ 11240 h 47674"/>
                <a:gd name="connsiteX103" fmla="*/ 38657 w 39229"/>
                <a:gd name="connsiteY103" fmla="*/ 10747 h 47674"/>
                <a:gd name="connsiteX104" fmla="*/ 38286 w 39229"/>
                <a:gd name="connsiteY104" fmla="*/ 13711 h 47674"/>
                <a:gd name="connsiteX105" fmla="*/ 37422 w 39229"/>
                <a:gd name="connsiteY105" fmla="*/ 14328 h 47674"/>
                <a:gd name="connsiteX106" fmla="*/ 31370 w 39229"/>
                <a:gd name="connsiteY106" fmla="*/ 16428 h 47674"/>
                <a:gd name="connsiteX107" fmla="*/ 30999 w 39229"/>
                <a:gd name="connsiteY107" fmla="*/ 16798 h 47674"/>
                <a:gd name="connsiteX108" fmla="*/ 37175 w 39229"/>
                <a:gd name="connsiteY108" fmla="*/ 14699 h 47674"/>
                <a:gd name="connsiteX109" fmla="*/ 36063 w 39229"/>
                <a:gd name="connsiteY109" fmla="*/ 17910 h 47674"/>
                <a:gd name="connsiteX110" fmla="*/ 31988 w 39229"/>
                <a:gd name="connsiteY110" fmla="*/ 19021 h 47674"/>
                <a:gd name="connsiteX111" fmla="*/ 31740 w 39229"/>
                <a:gd name="connsiteY111" fmla="*/ 19269 h 47674"/>
                <a:gd name="connsiteX112" fmla="*/ 35816 w 39229"/>
                <a:gd name="connsiteY112" fmla="*/ 18404 h 47674"/>
                <a:gd name="connsiteX113" fmla="*/ 36063 w 39229"/>
                <a:gd name="connsiteY113" fmla="*/ 18404 h 47674"/>
                <a:gd name="connsiteX114" fmla="*/ 35445 w 39229"/>
                <a:gd name="connsiteY114" fmla="*/ 20997 h 47674"/>
                <a:gd name="connsiteX115" fmla="*/ 30752 w 39229"/>
                <a:gd name="connsiteY115" fmla="*/ 21615 h 47674"/>
                <a:gd name="connsiteX116" fmla="*/ 30382 w 39229"/>
                <a:gd name="connsiteY116" fmla="*/ 21862 h 47674"/>
                <a:gd name="connsiteX117" fmla="*/ 34828 w 39229"/>
                <a:gd name="connsiteY117" fmla="*/ 21862 h 47674"/>
                <a:gd name="connsiteX118" fmla="*/ 35075 w 39229"/>
                <a:gd name="connsiteY118" fmla="*/ 21862 h 47674"/>
                <a:gd name="connsiteX119" fmla="*/ 33346 w 39229"/>
                <a:gd name="connsiteY119" fmla="*/ 24826 h 47674"/>
                <a:gd name="connsiteX120" fmla="*/ 28900 w 39229"/>
                <a:gd name="connsiteY120" fmla="*/ 24332 h 47674"/>
                <a:gd name="connsiteX121" fmla="*/ 28529 w 39229"/>
                <a:gd name="connsiteY121" fmla="*/ 24332 h 47674"/>
                <a:gd name="connsiteX122" fmla="*/ 32605 w 39229"/>
                <a:gd name="connsiteY122" fmla="*/ 25444 h 47674"/>
                <a:gd name="connsiteX123" fmla="*/ 32852 w 39229"/>
                <a:gd name="connsiteY123" fmla="*/ 25444 h 47674"/>
                <a:gd name="connsiteX124" fmla="*/ 29888 w 39229"/>
                <a:gd name="connsiteY124" fmla="*/ 27790 h 47674"/>
                <a:gd name="connsiteX125" fmla="*/ 27295 w 39229"/>
                <a:gd name="connsiteY125" fmla="*/ 26061 h 47674"/>
                <a:gd name="connsiteX126" fmla="*/ 26676 w 39229"/>
                <a:gd name="connsiteY126" fmla="*/ 25814 h 47674"/>
                <a:gd name="connsiteX127" fmla="*/ 29394 w 39229"/>
                <a:gd name="connsiteY127" fmla="*/ 28161 h 47674"/>
                <a:gd name="connsiteX128" fmla="*/ 26800 w 39229"/>
                <a:gd name="connsiteY128" fmla="*/ 29272 h 47674"/>
                <a:gd name="connsiteX129" fmla="*/ 25565 w 39229"/>
                <a:gd name="connsiteY129" fmla="*/ 27296 h 47674"/>
                <a:gd name="connsiteX130" fmla="*/ 26183 w 39229"/>
                <a:gd name="connsiteY130" fmla="*/ 29025 h 47674"/>
                <a:gd name="connsiteX131" fmla="*/ 24083 w 39229"/>
                <a:gd name="connsiteY131" fmla="*/ 29272 h 47674"/>
                <a:gd name="connsiteX132" fmla="*/ 23589 w 39229"/>
                <a:gd name="connsiteY132" fmla="*/ 27790 h 47674"/>
                <a:gd name="connsiteX133" fmla="*/ 23342 w 39229"/>
                <a:gd name="connsiteY133" fmla="*/ 27543 h 47674"/>
                <a:gd name="connsiteX134" fmla="*/ 23589 w 39229"/>
                <a:gd name="connsiteY134" fmla="*/ 29519 h 47674"/>
                <a:gd name="connsiteX135" fmla="*/ 26430 w 39229"/>
                <a:gd name="connsiteY135" fmla="*/ 29519 h 47674"/>
                <a:gd name="connsiteX136" fmla="*/ 27541 w 39229"/>
                <a:gd name="connsiteY136" fmla="*/ 29766 h 47674"/>
                <a:gd name="connsiteX137" fmla="*/ 28406 w 39229"/>
                <a:gd name="connsiteY137" fmla="*/ 29519 h 47674"/>
                <a:gd name="connsiteX138" fmla="*/ 29518 w 39229"/>
                <a:gd name="connsiteY138" fmla="*/ 30631 h 47674"/>
                <a:gd name="connsiteX139" fmla="*/ 31864 w 39229"/>
                <a:gd name="connsiteY139" fmla="*/ 33224 h 47674"/>
                <a:gd name="connsiteX140" fmla="*/ 32975 w 39229"/>
                <a:gd name="connsiteY140" fmla="*/ 36065 h 47674"/>
                <a:gd name="connsiteX141" fmla="*/ 33840 w 39229"/>
                <a:gd name="connsiteY141" fmla="*/ 38165 h 47674"/>
                <a:gd name="connsiteX142" fmla="*/ 33593 w 39229"/>
                <a:gd name="connsiteY142" fmla="*/ 39400 h 47674"/>
                <a:gd name="connsiteX143" fmla="*/ 31617 w 39229"/>
                <a:gd name="connsiteY143" fmla="*/ 40264 h 47674"/>
                <a:gd name="connsiteX144" fmla="*/ 30999 w 39229"/>
                <a:gd name="connsiteY144" fmla="*/ 39770 h 47674"/>
                <a:gd name="connsiteX145" fmla="*/ 29270 w 39229"/>
                <a:gd name="connsiteY145" fmla="*/ 37053 h 47674"/>
                <a:gd name="connsiteX146" fmla="*/ 28036 w 39229"/>
                <a:gd name="connsiteY146" fmla="*/ 35571 h 47674"/>
                <a:gd name="connsiteX147" fmla="*/ 28036 w 39229"/>
                <a:gd name="connsiteY147" fmla="*/ 36065 h 47674"/>
                <a:gd name="connsiteX148" fmla="*/ 30135 w 39229"/>
                <a:gd name="connsiteY148" fmla="*/ 39523 h 47674"/>
                <a:gd name="connsiteX149" fmla="*/ 30382 w 39229"/>
                <a:gd name="connsiteY149" fmla="*/ 39770 h 47674"/>
                <a:gd name="connsiteX150" fmla="*/ 29147 w 39229"/>
                <a:gd name="connsiteY150" fmla="*/ 40017 h 47674"/>
                <a:gd name="connsiteX151" fmla="*/ 28900 w 39229"/>
                <a:gd name="connsiteY151" fmla="*/ 39770 h 47674"/>
                <a:gd name="connsiteX152" fmla="*/ 25935 w 39229"/>
                <a:gd name="connsiteY152" fmla="*/ 36188 h 47674"/>
                <a:gd name="connsiteX153" fmla="*/ 25935 w 39229"/>
                <a:gd name="connsiteY153" fmla="*/ 36559 h 47674"/>
                <a:gd name="connsiteX154" fmla="*/ 27171 w 39229"/>
                <a:gd name="connsiteY154" fmla="*/ 38658 h 47674"/>
                <a:gd name="connsiteX155" fmla="*/ 26059 w 39229"/>
                <a:gd name="connsiteY155" fmla="*/ 38658 h 47674"/>
                <a:gd name="connsiteX156" fmla="*/ 24330 w 39229"/>
                <a:gd name="connsiteY156" fmla="*/ 36929 h 47674"/>
                <a:gd name="connsiteX157" fmla="*/ 24083 w 39229"/>
                <a:gd name="connsiteY157" fmla="*/ 37176 h 47674"/>
                <a:gd name="connsiteX158" fmla="*/ 24083 w 39229"/>
                <a:gd name="connsiteY158" fmla="*/ 38411 h 47674"/>
                <a:gd name="connsiteX159" fmla="*/ 23466 w 39229"/>
                <a:gd name="connsiteY159" fmla="*/ 38411 h 47674"/>
                <a:gd name="connsiteX160" fmla="*/ 21489 w 39229"/>
                <a:gd name="connsiteY160" fmla="*/ 37300 h 47674"/>
                <a:gd name="connsiteX161" fmla="*/ 21242 w 39229"/>
                <a:gd name="connsiteY161" fmla="*/ 37547 h 47674"/>
                <a:gd name="connsiteX162" fmla="*/ 22478 w 39229"/>
                <a:gd name="connsiteY162" fmla="*/ 38658 h 47674"/>
                <a:gd name="connsiteX163" fmla="*/ 21613 w 39229"/>
                <a:gd name="connsiteY163" fmla="*/ 39276 h 47674"/>
                <a:gd name="connsiteX164" fmla="*/ 20996 w 39229"/>
                <a:gd name="connsiteY164" fmla="*/ 38658 h 47674"/>
                <a:gd name="connsiteX165" fmla="*/ 20625 w 39229"/>
                <a:gd name="connsiteY165" fmla="*/ 38411 h 47674"/>
                <a:gd name="connsiteX166" fmla="*/ 20996 w 39229"/>
                <a:gd name="connsiteY166" fmla="*/ 38782 h 47674"/>
                <a:gd name="connsiteX167" fmla="*/ 21489 w 39229"/>
                <a:gd name="connsiteY167" fmla="*/ 39400 h 47674"/>
                <a:gd name="connsiteX168" fmla="*/ 21242 w 39229"/>
                <a:gd name="connsiteY168" fmla="*/ 42858 h 47674"/>
                <a:gd name="connsiteX169" fmla="*/ 21860 w 39229"/>
                <a:gd name="connsiteY169" fmla="*/ 44340 h 47674"/>
                <a:gd name="connsiteX170" fmla="*/ 21242 w 39229"/>
                <a:gd name="connsiteY170" fmla="*/ 45451 h 47674"/>
                <a:gd name="connsiteX171" fmla="*/ 21613 w 39229"/>
                <a:gd name="connsiteY171" fmla="*/ 45451 h 47674"/>
                <a:gd name="connsiteX172" fmla="*/ 22107 w 39229"/>
                <a:gd name="connsiteY172" fmla="*/ 44833 h 47674"/>
                <a:gd name="connsiteX173" fmla="*/ 22971 w 39229"/>
                <a:gd name="connsiteY173" fmla="*/ 44833 h 47674"/>
                <a:gd name="connsiteX174" fmla="*/ 23836 w 39229"/>
                <a:gd name="connsiteY174" fmla="*/ 45204 h 47674"/>
                <a:gd name="connsiteX175" fmla="*/ 24083 w 39229"/>
                <a:gd name="connsiteY175" fmla="*/ 45698 h 47674"/>
                <a:gd name="connsiteX176" fmla="*/ 24453 w 39229"/>
                <a:gd name="connsiteY176" fmla="*/ 45451 h 47674"/>
                <a:gd name="connsiteX177" fmla="*/ 24207 w 39229"/>
                <a:gd name="connsiteY177" fmla="*/ 44957 h 47674"/>
                <a:gd name="connsiteX178" fmla="*/ 24824 w 39229"/>
                <a:gd name="connsiteY178" fmla="*/ 44957 h 47674"/>
                <a:gd name="connsiteX179" fmla="*/ 25935 w 39229"/>
                <a:gd name="connsiteY179" fmla="*/ 45575 h 47674"/>
                <a:gd name="connsiteX180" fmla="*/ 26183 w 39229"/>
                <a:gd name="connsiteY180" fmla="*/ 46810 h 47674"/>
                <a:gd name="connsiteX181" fmla="*/ 25689 w 39229"/>
                <a:gd name="connsiteY181" fmla="*/ 46563 h 47674"/>
                <a:gd name="connsiteX182" fmla="*/ 23712 w 39229"/>
                <a:gd name="connsiteY182" fmla="*/ 46563 h 47674"/>
                <a:gd name="connsiteX183" fmla="*/ 23712 w 39229"/>
                <a:gd name="connsiteY183" fmla="*/ 47057 h 47674"/>
                <a:gd name="connsiteX184" fmla="*/ 23095 w 39229"/>
                <a:gd name="connsiteY184" fmla="*/ 47427 h 47674"/>
                <a:gd name="connsiteX185" fmla="*/ 22725 w 39229"/>
                <a:gd name="connsiteY185" fmla="*/ 47180 h 47674"/>
                <a:gd name="connsiteX186" fmla="*/ 21489 w 39229"/>
                <a:gd name="connsiteY186" fmla="*/ 46933 h 47674"/>
                <a:gd name="connsiteX187" fmla="*/ 20378 w 39229"/>
                <a:gd name="connsiteY187" fmla="*/ 47180 h 47674"/>
                <a:gd name="connsiteX188" fmla="*/ 19267 w 39229"/>
                <a:gd name="connsiteY188" fmla="*/ 46810 h 47674"/>
                <a:gd name="connsiteX189" fmla="*/ 18032 w 39229"/>
                <a:gd name="connsiteY189" fmla="*/ 47057 h 47674"/>
                <a:gd name="connsiteX190" fmla="*/ 17414 w 39229"/>
                <a:gd name="connsiteY190" fmla="*/ 47674 h 47674"/>
                <a:gd name="connsiteX191" fmla="*/ 17167 w 39229"/>
                <a:gd name="connsiteY191" fmla="*/ 47427 h 47674"/>
                <a:gd name="connsiteX192" fmla="*/ 17167 w 39229"/>
                <a:gd name="connsiteY192" fmla="*/ 47057 h 47674"/>
                <a:gd name="connsiteX193" fmla="*/ 16055 w 39229"/>
                <a:gd name="connsiteY193" fmla="*/ 46810 h 47674"/>
                <a:gd name="connsiteX194" fmla="*/ 15438 w 39229"/>
                <a:gd name="connsiteY194" fmla="*/ 47180 h 47674"/>
                <a:gd name="connsiteX195" fmla="*/ 15438 w 39229"/>
                <a:gd name="connsiteY195" fmla="*/ 45945 h 47674"/>
                <a:gd name="connsiteX196" fmla="*/ 16673 w 39229"/>
                <a:gd name="connsiteY196" fmla="*/ 45081 h 47674"/>
                <a:gd name="connsiteX197" fmla="*/ 16673 w 39229"/>
                <a:gd name="connsiteY197" fmla="*/ 45575 h 47674"/>
                <a:gd name="connsiteX198" fmla="*/ 16920 w 39229"/>
                <a:gd name="connsiteY198" fmla="*/ 45328 h 47674"/>
                <a:gd name="connsiteX199" fmla="*/ 18032 w 39229"/>
                <a:gd name="connsiteY199" fmla="*/ 44710 h 47674"/>
                <a:gd name="connsiteX200" fmla="*/ 19143 w 39229"/>
                <a:gd name="connsiteY200" fmla="*/ 44957 h 47674"/>
                <a:gd name="connsiteX201" fmla="*/ 19514 w 39229"/>
                <a:gd name="connsiteY201" fmla="*/ 45451 h 47674"/>
                <a:gd name="connsiteX202" fmla="*/ 19884 w 39229"/>
                <a:gd name="connsiteY202" fmla="*/ 44957 h 47674"/>
                <a:gd name="connsiteX203" fmla="*/ 19514 w 39229"/>
                <a:gd name="connsiteY203" fmla="*/ 44710 h 47674"/>
                <a:gd name="connsiteX204" fmla="*/ 19760 w 39229"/>
                <a:gd name="connsiteY204" fmla="*/ 44216 h 47674"/>
                <a:gd name="connsiteX205" fmla="*/ 18896 w 39229"/>
                <a:gd name="connsiteY205" fmla="*/ 39523 h 47674"/>
                <a:gd name="connsiteX206" fmla="*/ 19267 w 39229"/>
                <a:gd name="connsiteY206" fmla="*/ 39152 h 47674"/>
                <a:gd name="connsiteX207" fmla="*/ 18155 w 39229"/>
                <a:gd name="connsiteY207" fmla="*/ 39400 h 47674"/>
                <a:gd name="connsiteX208" fmla="*/ 17291 w 39229"/>
                <a:gd name="connsiteY208" fmla="*/ 38288 h 47674"/>
                <a:gd name="connsiteX209" fmla="*/ 17785 w 39229"/>
                <a:gd name="connsiteY209" fmla="*/ 38041 h 47674"/>
                <a:gd name="connsiteX210" fmla="*/ 18155 w 39229"/>
                <a:gd name="connsiteY210" fmla="*/ 37794 h 47674"/>
                <a:gd name="connsiteX211" fmla="*/ 16426 w 39229"/>
                <a:gd name="connsiteY211" fmla="*/ 36559 h 47674"/>
                <a:gd name="connsiteX212" fmla="*/ 14326 w 39229"/>
                <a:gd name="connsiteY212" fmla="*/ 33718 h 47674"/>
                <a:gd name="connsiteX213" fmla="*/ 13832 w 39229"/>
                <a:gd name="connsiteY213" fmla="*/ 33965 h 47674"/>
                <a:gd name="connsiteX214" fmla="*/ 14080 w 39229"/>
                <a:gd name="connsiteY214" fmla="*/ 34212 h 47674"/>
                <a:gd name="connsiteX215" fmla="*/ 14697 w 39229"/>
                <a:gd name="connsiteY215" fmla="*/ 34706 h 47674"/>
                <a:gd name="connsiteX216" fmla="*/ 16426 w 39229"/>
                <a:gd name="connsiteY216" fmla="*/ 37917 h 47674"/>
                <a:gd name="connsiteX217" fmla="*/ 16673 w 39229"/>
                <a:gd name="connsiteY217" fmla="*/ 37917 h 47674"/>
                <a:gd name="connsiteX218" fmla="*/ 15809 w 39229"/>
                <a:gd name="connsiteY218" fmla="*/ 38165 h 47674"/>
                <a:gd name="connsiteX219" fmla="*/ 15562 w 39229"/>
                <a:gd name="connsiteY219" fmla="*/ 38165 h 47674"/>
                <a:gd name="connsiteX220" fmla="*/ 15562 w 39229"/>
                <a:gd name="connsiteY220" fmla="*/ 37917 h 47674"/>
                <a:gd name="connsiteX221" fmla="*/ 14326 w 39229"/>
                <a:gd name="connsiteY221" fmla="*/ 36806 h 47674"/>
                <a:gd name="connsiteX222" fmla="*/ 14080 w 39229"/>
                <a:gd name="connsiteY222" fmla="*/ 37053 h 47674"/>
                <a:gd name="connsiteX223" fmla="*/ 14080 w 39229"/>
                <a:gd name="connsiteY223" fmla="*/ 37424 h 47674"/>
                <a:gd name="connsiteX224" fmla="*/ 12844 w 39229"/>
                <a:gd name="connsiteY224" fmla="*/ 37053 h 47674"/>
                <a:gd name="connsiteX225" fmla="*/ 11979 w 39229"/>
                <a:gd name="connsiteY225" fmla="*/ 36188 h 47674"/>
                <a:gd name="connsiteX226" fmla="*/ 12598 w 39229"/>
                <a:gd name="connsiteY226" fmla="*/ 37300 h 47674"/>
                <a:gd name="connsiteX227" fmla="*/ 13215 w 39229"/>
                <a:gd name="connsiteY227" fmla="*/ 37917 h 47674"/>
                <a:gd name="connsiteX228" fmla="*/ 10621 w 39229"/>
                <a:gd name="connsiteY228" fmla="*/ 44092 h 47674"/>
                <a:gd name="connsiteX229" fmla="*/ 10868 w 39229"/>
                <a:gd name="connsiteY229" fmla="*/ 44340 h 47674"/>
                <a:gd name="connsiteX230" fmla="*/ 10251 w 39229"/>
                <a:gd name="connsiteY230" fmla="*/ 44833 h 47674"/>
                <a:gd name="connsiteX231" fmla="*/ 10497 w 39229"/>
                <a:gd name="connsiteY231" fmla="*/ 45204 h 47674"/>
                <a:gd name="connsiteX232" fmla="*/ 11362 w 39229"/>
                <a:gd name="connsiteY232" fmla="*/ 44957 h 47674"/>
                <a:gd name="connsiteX233" fmla="*/ 11609 w 39229"/>
                <a:gd name="connsiteY233" fmla="*/ 44957 h 47674"/>
                <a:gd name="connsiteX234" fmla="*/ 12103 w 39229"/>
                <a:gd name="connsiteY234" fmla="*/ 45204 h 47674"/>
                <a:gd name="connsiteX235" fmla="*/ 12350 w 39229"/>
                <a:gd name="connsiteY235" fmla="*/ 45451 h 47674"/>
                <a:gd name="connsiteX236" fmla="*/ 12598 w 39229"/>
                <a:gd name="connsiteY236" fmla="*/ 44957 h 47674"/>
                <a:gd name="connsiteX237" fmla="*/ 14326 w 39229"/>
                <a:gd name="connsiteY237" fmla="*/ 45451 h 47674"/>
                <a:gd name="connsiteX238" fmla="*/ 14573 w 39229"/>
                <a:gd name="connsiteY238" fmla="*/ 46686 h 47674"/>
                <a:gd name="connsiteX239" fmla="*/ 14080 w 39229"/>
                <a:gd name="connsiteY239" fmla="*/ 46439 h 47674"/>
                <a:gd name="connsiteX240" fmla="*/ 12844 w 39229"/>
                <a:gd name="connsiteY240" fmla="*/ 46686 h 4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39229" h="47674">
                  <a:moveTo>
                    <a:pt x="12844" y="46316"/>
                  </a:moveTo>
                  <a:cubicBezTo>
                    <a:pt x="12844" y="46316"/>
                    <a:pt x="12844" y="46810"/>
                    <a:pt x="12598" y="47180"/>
                  </a:cubicBezTo>
                  <a:cubicBezTo>
                    <a:pt x="12350" y="47180"/>
                    <a:pt x="11979" y="46933"/>
                    <a:pt x="11733" y="46810"/>
                  </a:cubicBezTo>
                  <a:cubicBezTo>
                    <a:pt x="11733" y="47057"/>
                    <a:pt x="11486" y="47057"/>
                    <a:pt x="11116" y="47057"/>
                  </a:cubicBezTo>
                  <a:cubicBezTo>
                    <a:pt x="10497" y="47057"/>
                    <a:pt x="10251" y="46810"/>
                    <a:pt x="10004" y="46810"/>
                  </a:cubicBezTo>
                  <a:cubicBezTo>
                    <a:pt x="9757" y="46563"/>
                    <a:pt x="9386" y="46563"/>
                    <a:pt x="9139" y="46316"/>
                  </a:cubicBezTo>
                  <a:cubicBezTo>
                    <a:pt x="8892" y="46810"/>
                    <a:pt x="8522" y="46933"/>
                    <a:pt x="8028" y="46933"/>
                  </a:cubicBezTo>
                  <a:cubicBezTo>
                    <a:pt x="7410" y="46933"/>
                    <a:pt x="7410" y="46686"/>
                    <a:pt x="7410" y="46686"/>
                  </a:cubicBezTo>
                  <a:cubicBezTo>
                    <a:pt x="7410" y="46686"/>
                    <a:pt x="7163" y="47057"/>
                    <a:pt x="6916" y="47304"/>
                  </a:cubicBezTo>
                  <a:cubicBezTo>
                    <a:pt x="6546" y="47057"/>
                    <a:pt x="6546" y="46439"/>
                    <a:pt x="6546" y="46439"/>
                  </a:cubicBezTo>
                  <a:cubicBezTo>
                    <a:pt x="5928" y="46810"/>
                    <a:pt x="5063" y="46686"/>
                    <a:pt x="4817" y="46439"/>
                  </a:cubicBezTo>
                  <a:cubicBezTo>
                    <a:pt x="4817" y="46439"/>
                    <a:pt x="4199" y="46686"/>
                    <a:pt x="4199" y="47057"/>
                  </a:cubicBezTo>
                  <a:cubicBezTo>
                    <a:pt x="3829" y="46810"/>
                    <a:pt x="3581" y="45328"/>
                    <a:pt x="4446" y="45081"/>
                  </a:cubicBezTo>
                  <a:cubicBezTo>
                    <a:pt x="4446" y="43846"/>
                    <a:pt x="6422" y="44216"/>
                    <a:pt x="6546" y="44216"/>
                  </a:cubicBezTo>
                  <a:cubicBezTo>
                    <a:pt x="6546" y="44216"/>
                    <a:pt x="6299" y="44463"/>
                    <a:pt x="6299" y="44833"/>
                  </a:cubicBezTo>
                  <a:cubicBezTo>
                    <a:pt x="6299" y="45081"/>
                    <a:pt x="6546" y="45081"/>
                    <a:pt x="6546" y="45081"/>
                  </a:cubicBezTo>
                  <a:cubicBezTo>
                    <a:pt x="6546" y="45081"/>
                    <a:pt x="6793" y="45081"/>
                    <a:pt x="6546" y="44833"/>
                  </a:cubicBezTo>
                  <a:cubicBezTo>
                    <a:pt x="6546" y="44587"/>
                    <a:pt x="6793" y="44340"/>
                    <a:pt x="6916" y="44216"/>
                  </a:cubicBezTo>
                  <a:lnTo>
                    <a:pt x="7534" y="44216"/>
                  </a:lnTo>
                  <a:cubicBezTo>
                    <a:pt x="7534" y="44216"/>
                    <a:pt x="8151" y="44463"/>
                    <a:pt x="8151" y="44587"/>
                  </a:cubicBezTo>
                  <a:cubicBezTo>
                    <a:pt x="8398" y="44587"/>
                    <a:pt x="8769" y="44340"/>
                    <a:pt x="8645" y="44216"/>
                  </a:cubicBezTo>
                  <a:cubicBezTo>
                    <a:pt x="8398" y="44216"/>
                    <a:pt x="8398" y="43969"/>
                    <a:pt x="8151" y="43722"/>
                  </a:cubicBezTo>
                  <a:cubicBezTo>
                    <a:pt x="8151" y="43722"/>
                    <a:pt x="8398" y="43722"/>
                    <a:pt x="8398" y="43475"/>
                  </a:cubicBezTo>
                  <a:cubicBezTo>
                    <a:pt x="8769" y="42981"/>
                    <a:pt x="9880" y="38782"/>
                    <a:pt x="10127" y="36559"/>
                  </a:cubicBezTo>
                  <a:cubicBezTo>
                    <a:pt x="10127" y="35077"/>
                    <a:pt x="9510" y="33718"/>
                    <a:pt x="9016" y="33101"/>
                  </a:cubicBezTo>
                  <a:cubicBezTo>
                    <a:pt x="9016" y="32854"/>
                    <a:pt x="8769" y="32607"/>
                    <a:pt x="8769" y="32483"/>
                  </a:cubicBezTo>
                  <a:lnTo>
                    <a:pt x="8522" y="32483"/>
                  </a:lnTo>
                  <a:cubicBezTo>
                    <a:pt x="8522" y="32483"/>
                    <a:pt x="8275" y="31989"/>
                    <a:pt x="8028" y="31989"/>
                  </a:cubicBezTo>
                  <a:cubicBezTo>
                    <a:pt x="7410" y="31372"/>
                    <a:pt x="6793" y="30754"/>
                    <a:pt x="6546" y="30754"/>
                  </a:cubicBezTo>
                  <a:cubicBezTo>
                    <a:pt x="6299" y="30754"/>
                    <a:pt x="6546" y="31372"/>
                    <a:pt x="6052" y="31125"/>
                  </a:cubicBezTo>
                  <a:lnTo>
                    <a:pt x="5804" y="30878"/>
                  </a:lnTo>
                  <a:cubicBezTo>
                    <a:pt x="5311" y="30013"/>
                    <a:pt x="4693" y="28778"/>
                    <a:pt x="4570" y="28778"/>
                  </a:cubicBezTo>
                  <a:cubicBezTo>
                    <a:pt x="4322" y="28531"/>
                    <a:pt x="4322" y="28778"/>
                    <a:pt x="3952" y="29025"/>
                  </a:cubicBezTo>
                  <a:lnTo>
                    <a:pt x="3952" y="29272"/>
                  </a:lnTo>
                  <a:cubicBezTo>
                    <a:pt x="2840" y="27543"/>
                    <a:pt x="2223" y="26432"/>
                    <a:pt x="2470" y="23220"/>
                  </a:cubicBezTo>
                  <a:cubicBezTo>
                    <a:pt x="2470" y="18033"/>
                    <a:pt x="8522" y="14699"/>
                    <a:pt x="8522" y="10623"/>
                  </a:cubicBezTo>
                  <a:cubicBezTo>
                    <a:pt x="8522" y="9388"/>
                    <a:pt x="6175" y="8647"/>
                    <a:pt x="4940" y="8524"/>
                  </a:cubicBezTo>
                  <a:lnTo>
                    <a:pt x="5311" y="7412"/>
                  </a:lnTo>
                  <a:cubicBezTo>
                    <a:pt x="5311" y="7412"/>
                    <a:pt x="6175" y="7659"/>
                    <a:pt x="6175" y="7659"/>
                  </a:cubicBezTo>
                  <a:lnTo>
                    <a:pt x="6175" y="7412"/>
                  </a:lnTo>
                  <a:cubicBezTo>
                    <a:pt x="6175" y="7412"/>
                    <a:pt x="2347" y="7041"/>
                    <a:pt x="1853" y="7041"/>
                  </a:cubicBezTo>
                  <a:cubicBezTo>
                    <a:pt x="1235" y="7041"/>
                    <a:pt x="988" y="7041"/>
                    <a:pt x="617" y="7289"/>
                  </a:cubicBezTo>
                  <a:cubicBezTo>
                    <a:pt x="371" y="7536"/>
                    <a:pt x="371" y="7782"/>
                    <a:pt x="0" y="7782"/>
                  </a:cubicBezTo>
                  <a:cubicBezTo>
                    <a:pt x="247" y="7536"/>
                    <a:pt x="247" y="7289"/>
                    <a:pt x="247" y="7165"/>
                  </a:cubicBezTo>
                  <a:cubicBezTo>
                    <a:pt x="247" y="6918"/>
                    <a:pt x="247" y="6671"/>
                    <a:pt x="494" y="6300"/>
                  </a:cubicBezTo>
                  <a:cubicBezTo>
                    <a:pt x="988" y="6054"/>
                    <a:pt x="1606" y="5683"/>
                    <a:pt x="2840" y="5683"/>
                  </a:cubicBezTo>
                  <a:lnTo>
                    <a:pt x="3705" y="5683"/>
                  </a:lnTo>
                  <a:lnTo>
                    <a:pt x="3705" y="4818"/>
                  </a:lnTo>
                  <a:cubicBezTo>
                    <a:pt x="3705" y="4818"/>
                    <a:pt x="4940" y="3707"/>
                    <a:pt x="5187" y="3707"/>
                  </a:cubicBezTo>
                  <a:lnTo>
                    <a:pt x="5187" y="5436"/>
                  </a:lnTo>
                  <a:cubicBezTo>
                    <a:pt x="5187" y="5436"/>
                    <a:pt x="5804" y="5436"/>
                    <a:pt x="5804" y="5189"/>
                  </a:cubicBezTo>
                  <a:cubicBezTo>
                    <a:pt x="6175" y="5189"/>
                    <a:pt x="6422" y="4572"/>
                    <a:pt x="6916" y="4324"/>
                  </a:cubicBezTo>
                  <a:cubicBezTo>
                    <a:pt x="7410" y="4077"/>
                    <a:pt x="7781" y="4324"/>
                    <a:pt x="8892" y="4324"/>
                  </a:cubicBezTo>
                  <a:cubicBezTo>
                    <a:pt x="9757" y="4324"/>
                    <a:pt x="11733" y="4324"/>
                    <a:pt x="12598" y="4572"/>
                  </a:cubicBezTo>
                  <a:cubicBezTo>
                    <a:pt x="13462" y="4572"/>
                    <a:pt x="15191" y="4324"/>
                    <a:pt x="15314" y="4201"/>
                  </a:cubicBezTo>
                  <a:cubicBezTo>
                    <a:pt x="15809" y="4448"/>
                    <a:pt x="15932" y="4448"/>
                    <a:pt x="16179" y="4572"/>
                  </a:cubicBezTo>
                  <a:cubicBezTo>
                    <a:pt x="16179" y="4572"/>
                    <a:pt x="17414" y="4201"/>
                    <a:pt x="17661" y="4324"/>
                  </a:cubicBezTo>
                  <a:cubicBezTo>
                    <a:pt x="17908" y="4572"/>
                    <a:pt x="17908" y="4695"/>
                    <a:pt x="17414" y="4942"/>
                  </a:cubicBezTo>
                  <a:cubicBezTo>
                    <a:pt x="17414" y="5189"/>
                    <a:pt x="17167" y="5436"/>
                    <a:pt x="17044" y="5436"/>
                  </a:cubicBezTo>
                  <a:cubicBezTo>
                    <a:pt x="16796" y="5683"/>
                    <a:pt x="16550" y="5683"/>
                    <a:pt x="16179" y="5683"/>
                  </a:cubicBezTo>
                  <a:cubicBezTo>
                    <a:pt x="15562" y="6177"/>
                    <a:pt x="14944" y="6177"/>
                    <a:pt x="14944" y="6177"/>
                  </a:cubicBezTo>
                  <a:cubicBezTo>
                    <a:pt x="14944" y="6424"/>
                    <a:pt x="17291" y="6177"/>
                    <a:pt x="17291" y="6424"/>
                  </a:cubicBezTo>
                  <a:cubicBezTo>
                    <a:pt x="17291" y="6918"/>
                    <a:pt x="15932" y="7041"/>
                    <a:pt x="15932" y="7041"/>
                  </a:cubicBezTo>
                  <a:cubicBezTo>
                    <a:pt x="15932" y="7289"/>
                    <a:pt x="16796" y="7659"/>
                    <a:pt x="16796" y="7659"/>
                  </a:cubicBezTo>
                  <a:cubicBezTo>
                    <a:pt x="16550" y="8030"/>
                    <a:pt x="15932" y="8030"/>
                    <a:pt x="15685" y="8277"/>
                  </a:cubicBezTo>
                  <a:cubicBezTo>
                    <a:pt x="15438" y="8524"/>
                    <a:pt x="14573" y="10623"/>
                    <a:pt x="14450" y="11117"/>
                  </a:cubicBezTo>
                  <a:cubicBezTo>
                    <a:pt x="13832" y="12599"/>
                    <a:pt x="12350" y="15810"/>
                    <a:pt x="11857" y="18157"/>
                  </a:cubicBezTo>
                  <a:cubicBezTo>
                    <a:pt x="11857" y="19269"/>
                    <a:pt x="12103" y="19886"/>
                    <a:pt x="12968" y="20256"/>
                  </a:cubicBezTo>
                  <a:cubicBezTo>
                    <a:pt x="13585" y="20750"/>
                    <a:pt x="14450" y="20750"/>
                    <a:pt x="15314" y="20750"/>
                  </a:cubicBezTo>
                  <a:cubicBezTo>
                    <a:pt x="16179" y="19021"/>
                    <a:pt x="15809" y="17539"/>
                    <a:pt x="15314" y="16922"/>
                  </a:cubicBezTo>
                  <a:cubicBezTo>
                    <a:pt x="14944" y="16057"/>
                    <a:pt x="14450" y="15687"/>
                    <a:pt x="14944" y="14575"/>
                  </a:cubicBezTo>
                  <a:cubicBezTo>
                    <a:pt x="15314" y="12846"/>
                    <a:pt x="15809" y="12599"/>
                    <a:pt x="17044" y="11982"/>
                  </a:cubicBezTo>
                  <a:cubicBezTo>
                    <a:pt x="18155" y="11611"/>
                    <a:pt x="21737" y="8771"/>
                    <a:pt x="23219" y="7536"/>
                  </a:cubicBezTo>
                  <a:cubicBezTo>
                    <a:pt x="25194" y="5559"/>
                    <a:pt x="30505" y="-122"/>
                    <a:pt x="31123" y="2"/>
                  </a:cubicBezTo>
                  <a:cubicBezTo>
                    <a:pt x="31493" y="2"/>
                    <a:pt x="31740" y="496"/>
                    <a:pt x="31740" y="1113"/>
                  </a:cubicBezTo>
                  <a:cubicBezTo>
                    <a:pt x="31740" y="1484"/>
                    <a:pt x="31988" y="2349"/>
                    <a:pt x="31988" y="3090"/>
                  </a:cubicBezTo>
                  <a:cubicBezTo>
                    <a:pt x="31988" y="3831"/>
                    <a:pt x="32234" y="4324"/>
                    <a:pt x="32234" y="5065"/>
                  </a:cubicBezTo>
                  <a:cubicBezTo>
                    <a:pt x="32234" y="5065"/>
                    <a:pt x="31988" y="5313"/>
                    <a:pt x="31988" y="5559"/>
                  </a:cubicBezTo>
                  <a:cubicBezTo>
                    <a:pt x="31370" y="6424"/>
                    <a:pt x="29147" y="8400"/>
                    <a:pt x="28777" y="8524"/>
                  </a:cubicBezTo>
                  <a:cubicBezTo>
                    <a:pt x="28406" y="8894"/>
                    <a:pt x="28777" y="8894"/>
                    <a:pt x="29270" y="8524"/>
                  </a:cubicBezTo>
                  <a:lnTo>
                    <a:pt x="32481" y="6177"/>
                  </a:lnTo>
                  <a:cubicBezTo>
                    <a:pt x="32481" y="6177"/>
                    <a:pt x="33099" y="7289"/>
                    <a:pt x="32852" y="7412"/>
                  </a:cubicBezTo>
                  <a:cubicBezTo>
                    <a:pt x="32852" y="7659"/>
                    <a:pt x="32481" y="7782"/>
                    <a:pt x="32481" y="8030"/>
                  </a:cubicBezTo>
                  <a:cubicBezTo>
                    <a:pt x="31617" y="8400"/>
                    <a:pt x="28406" y="10376"/>
                    <a:pt x="26059" y="11240"/>
                  </a:cubicBezTo>
                  <a:cubicBezTo>
                    <a:pt x="23712" y="12105"/>
                    <a:pt x="20501" y="13217"/>
                    <a:pt x="19637" y="13217"/>
                  </a:cubicBezTo>
                  <a:cubicBezTo>
                    <a:pt x="18773" y="13217"/>
                    <a:pt x="18155" y="13217"/>
                    <a:pt x="17661" y="13587"/>
                  </a:cubicBezTo>
                  <a:cubicBezTo>
                    <a:pt x="17291" y="13834"/>
                    <a:pt x="16426" y="15069"/>
                    <a:pt x="16550" y="15934"/>
                  </a:cubicBezTo>
                  <a:cubicBezTo>
                    <a:pt x="16796" y="16798"/>
                    <a:pt x="17908" y="17910"/>
                    <a:pt x="17414" y="19392"/>
                  </a:cubicBezTo>
                  <a:cubicBezTo>
                    <a:pt x="17167" y="20503"/>
                    <a:pt x="16550" y="21738"/>
                    <a:pt x="16550" y="21738"/>
                  </a:cubicBezTo>
                  <a:cubicBezTo>
                    <a:pt x="16179" y="22232"/>
                    <a:pt x="15438" y="22973"/>
                    <a:pt x="15067" y="23468"/>
                  </a:cubicBezTo>
                  <a:cubicBezTo>
                    <a:pt x="15067" y="23714"/>
                    <a:pt x="14821" y="23714"/>
                    <a:pt x="15067" y="23714"/>
                  </a:cubicBezTo>
                  <a:cubicBezTo>
                    <a:pt x="15314" y="23714"/>
                    <a:pt x="17044" y="22232"/>
                    <a:pt x="17661" y="20503"/>
                  </a:cubicBezTo>
                  <a:cubicBezTo>
                    <a:pt x="18278" y="18774"/>
                    <a:pt x="17661" y="17539"/>
                    <a:pt x="17414" y="16675"/>
                  </a:cubicBezTo>
                  <a:cubicBezTo>
                    <a:pt x="16796" y="15440"/>
                    <a:pt x="17414" y="14575"/>
                    <a:pt x="17661" y="14328"/>
                  </a:cubicBezTo>
                  <a:cubicBezTo>
                    <a:pt x="18278" y="13711"/>
                    <a:pt x="19143" y="13958"/>
                    <a:pt x="19760" y="13711"/>
                  </a:cubicBezTo>
                  <a:cubicBezTo>
                    <a:pt x="20872" y="13711"/>
                    <a:pt x="24701" y="12476"/>
                    <a:pt x="27665" y="11364"/>
                  </a:cubicBezTo>
                  <a:cubicBezTo>
                    <a:pt x="30505" y="10129"/>
                    <a:pt x="36063" y="6424"/>
                    <a:pt x="36680" y="6054"/>
                  </a:cubicBezTo>
                  <a:cubicBezTo>
                    <a:pt x="37298" y="5683"/>
                    <a:pt x="39027" y="4324"/>
                    <a:pt x="39027" y="4818"/>
                  </a:cubicBezTo>
                  <a:cubicBezTo>
                    <a:pt x="39398" y="6300"/>
                    <a:pt x="39274" y="9265"/>
                    <a:pt x="38533" y="10006"/>
                  </a:cubicBezTo>
                  <a:lnTo>
                    <a:pt x="38286" y="10253"/>
                  </a:lnTo>
                  <a:cubicBezTo>
                    <a:pt x="37668" y="10870"/>
                    <a:pt x="33593" y="13093"/>
                    <a:pt x="33346" y="13093"/>
                  </a:cubicBezTo>
                  <a:cubicBezTo>
                    <a:pt x="33346" y="13093"/>
                    <a:pt x="33346" y="13175"/>
                    <a:pt x="33346" y="13340"/>
                  </a:cubicBezTo>
                  <a:cubicBezTo>
                    <a:pt x="33346" y="13340"/>
                    <a:pt x="37422" y="11364"/>
                    <a:pt x="37792" y="11240"/>
                  </a:cubicBezTo>
                  <a:cubicBezTo>
                    <a:pt x="38039" y="11240"/>
                    <a:pt x="38409" y="10994"/>
                    <a:pt x="38657" y="10747"/>
                  </a:cubicBezTo>
                  <a:cubicBezTo>
                    <a:pt x="38657" y="11611"/>
                    <a:pt x="38904" y="13340"/>
                    <a:pt x="38286" y="13711"/>
                  </a:cubicBezTo>
                  <a:cubicBezTo>
                    <a:pt x="38039" y="13958"/>
                    <a:pt x="37792" y="14205"/>
                    <a:pt x="37422" y="14328"/>
                  </a:cubicBezTo>
                  <a:cubicBezTo>
                    <a:pt x="35322" y="15193"/>
                    <a:pt x="31617" y="16428"/>
                    <a:pt x="31370" y="16428"/>
                  </a:cubicBezTo>
                  <a:cubicBezTo>
                    <a:pt x="31123" y="16675"/>
                    <a:pt x="30505" y="16798"/>
                    <a:pt x="30999" y="16798"/>
                  </a:cubicBezTo>
                  <a:cubicBezTo>
                    <a:pt x="31493" y="16798"/>
                    <a:pt x="36804" y="14699"/>
                    <a:pt x="37175" y="14699"/>
                  </a:cubicBezTo>
                  <a:cubicBezTo>
                    <a:pt x="37668" y="17045"/>
                    <a:pt x="36557" y="17663"/>
                    <a:pt x="36063" y="17910"/>
                  </a:cubicBezTo>
                  <a:cubicBezTo>
                    <a:pt x="34828" y="18404"/>
                    <a:pt x="31988" y="19021"/>
                    <a:pt x="31988" y="19021"/>
                  </a:cubicBezTo>
                  <a:cubicBezTo>
                    <a:pt x="31740" y="19021"/>
                    <a:pt x="31617" y="19021"/>
                    <a:pt x="31740" y="19269"/>
                  </a:cubicBezTo>
                  <a:cubicBezTo>
                    <a:pt x="31988" y="19269"/>
                    <a:pt x="35569" y="18404"/>
                    <a:pt x="35816" y="18404"/>
                  </a:cubicBezTo>
                  <a:lnTo>
                    <a:pt x="36063" y="18404"/>
                  </a:lnTo>
                  <a:cubicBezTo>
                    <a:pt x="36063" y="19269"/>
                    <a:pt x="36063" y="20503"/>
                    <a:pt x="35445" y="20997"/>
                  </a:cubicBezTo>
                  <a:cubicBezTo>
                    <a:pt x="34334" y="21615"/>
                    <a:pt x="30999" y="21615"/>
                    <a:pt x="30752" y="21615"/>
                  </a:cubicBezTo>
                  <a:cubicBezTo>
                    <a:pt x="30505" y="21615"/>
                    <a:pt x="30382" y="21862"/>
                    <a:pt x="30382" y="21862"/>
                  </a:cubicBezTo>
                  <a:cubicBezTo>
                    <a:pt x="30382" y="22109"/>
                    <a:pt x="34457" y="21862"/>
                    <a:pt x="34828" y="21862"/>
                  </a:cubicBezTo>
                  <a:lnTo>
                    <a:pt x="35075" y="21862"/>
                  </a:lnTo>
                  <a:cubicBezTo>
                    <a:pt x="34828" y="22727"/>
                    <a:pt x="34211" y="24703"/>
                    <a:pt x="33346" y="24826"/>
                  </a:cubicBezTo>
                  <a:cubicBezTo>
                    <a:pt x="32975" y="25073"/>
                    <a:pt x="29023" y="24332"/>
                    <a:pt x="28900" y="24332"/>
                  </a:cubicBezTo>
                  <a:cubicBezTo>
                    <a:pt x="28653" y="24332"/>
                    <a:pt x="28529" y="24085"/>
                    <a:pt x="28529" y="24332"/>
                  </a:cubicBezTo>
                  <a:cubicBezTo>
                    <a:pt x="28529" y="24579"/>
                    <a:pt x="32111" y="25196"/>
                    <a:pt x="32605" y="25444"/>
                  </a:cubicBezTo>
                  <a:lnTo>
                    <a:pt x="32852" y="25444"/>
                  </a:lnTo>
                  <a:cubicBezTo>
                    <a:pt x="31988" y="26555"/>
                    <a:pt x="30752" y="28284"/>
                    <a:pt x="29888" y="27790"/>
                  </a:cubicBezTo>
                  <a:cubicBezTo>
                    <a:pt x="29023" y="27543"/>
                    <a:pt x="27541" y="26308"/>
                    <a:pt x="27295" y="26061"/>
                  </a:cubicBezTo>
                  <a:cubicBezTo>
                    <a:pt x="27047" y="25814"/>
                    <a:pt x="26924" y="25814"/>
                    <a:pt x="26676" y="25814"/>
                  </a:cubicBezTo>
                  <a:cubicBezTo>
                    <a:pt x="26924" y="26185"/>
                    <a:pt x="28777" y="27914"/>
                    <a:pt x="29394" y="28161"/>
                  </a:cubicBezTo>
                  <a:cubicBezTo>
                    <a:pt x="28777" y="28778"/>
                    <a:pt x="26800" y="29395"/>
                    <a:pt x="26800" y="29272"/>
                  </a:cubicBezTo>
                  <a:cubicBezTo>
                    <a:pt x="26554" y="29025"/>
                    <a:pt x="25565" y="27173"/>
                    <a:pt x="25565" y="27296"/>
                  </a:cubicBezTo>
                  <a:cubicBezTo>
                    <a:pt x="25565" y="27296"/>
                    <a:pt x="25813" y="28408"/>
                    <a:pt x="26183" y="29025"/>
                  </a:cubicBezTo>
                  <a:cubicBezTo>
                    <a:pt x="25935" y="29272"/>
                    <a:pt x="24207" y="29519"/>
                    <a:pt x="24083" y="29272"/>
                  </a:cubicBezTo>
                  <a:cubicBezTo>
                    <a:pt x="23836" y="29025"/>
                    <a:pt x="23589" y="28161"/>
                    <a:pt x="23589" y="27790"/>
                  </a:cubicBezTo>
                  <a:cubicBezTo>
                    <a:pt x="23589" y="27420"/>
                    <a:pt x="23342" y="27420"/>
                    <a:pt x="23342" y="27543"/>
                  </a:cubicBezTo>
                  <a:cubicBezTo>
                    <a:pt x="23342" y="27790"/>
                    <a:pt x="23342" y="29025"/>
                    <a:pt x="23589" y="29519"/>
                  </a:cubicBezTo>
                  <a:cubicBezTo>
                    <a:pt x="23836" y="30013"/>
                    <a:pt x="25072" y="30013"/>
                    <a:pt x="26430" y="29519"/>
                  </a:cubicBezTo>
                  <a:cubicBezTo>
                    <a:pt x="26430" y="30013"/>
                    <a:pt x="26924" y="30013"/>
                    <a:pt x="27541" y="29766"/>
                  </a:cubicBezTo>
                  <a:cubicBezTo>
                    <a:pt x="27541" y="29766"/>
                    <a:pt x="27912" y="29519"/>
                    <a:pt x="28406" y="29519"/>
                  </a:cubicBezTo>
                  <a:cubicBezTo>
                    <a:pt x="28653" y="29766"/>
                    <a:pt x="29023" y="30137"/>
                    <a:pt x="29518" y="30631"/>
                  </a:cubicBezTo>
                  <a:cubicBezTo>
                    <a:pt x="30135" y="31495"/>
                    <a:pt x="31493" y="32607"/>
                    <a:pt x="31864" y="33224"/>
                  </a:cubicBezTo>
                  <a:cubicBezTo>
                    <a:pt x="32111" y="33718"/>
                    <a:pt x="32481" y="34953"/>
                    <a:pt x="32975" y="36065"/>
                  </a:cubicBezTo>
                  <a:cubicBezTo>
                    <a:pt x="33470" y="37176"/>
                    <a:pt x="33593" y="38041"/>
                    <a:pt x="33840" y="38165"/>
                  </a:cubicBezTo>
                  <a:cubicBezTo>
                    <a:pt x="34087" y="38658"/>
                    <a:pt x="34087" y="38782"/>
                    <a:pt x="33593" y="39400"/>
                  </a:cubicBezTo>
                  <a:cubicBezTo>
                    <a:pt x="33222" y="40017"/>
                    <a:pt x="31864" y="40264"/>
                    <a:pt x="31617" y="40264"/>
                  </a:cubicBezTo>
                  <a:cubicBezTo>
                    <a:pt x="31370" y="40264"/>
                    <a:pt x="31247" y="40017"/>
                    <a:pt x="30999" y="39770"/>
                  </a:cubicBezTo>
                  <a:cubicBezTo>
                    <a:pt x="30629" y="39152"/>
                    <a:pt x="29518" y="37670"/>
                    <a:pt x="29270" y="37053"/>
                  </a:cubicBezTo>
                  <a:cubicBezTo>
                    <a:pt x="28777" y="36435"/>
                    <a:pt x="28159" y="35818"/>
                    <a:pt x="28036" y="35571"/>
                  </a:cubicBezTo>
                  <a:cubicBezTo>
                    <a:pt x="27788" y="35571"/>
                    <a:pt x="27788" y="35818"/>
                    <a:pt x="28036" y="36065"/>
                  </a:cubicBezTo>
                  <a:cubicBezTo>
                    <a:pt x="28282" y="36435"/>
                    <a:pt x="30135" y="39276"/>
                    <a:pt x="30135" y="39523"/>
                  </a:cubicBezTo>
                  <a:cubicBezTo>
                    <a:pt x="30135" y="39770"/>
                    <a:pt x="30382" y="39770"/>
                    <a:pt x="30382" y="39770"/>
                  </a:cubicBezTo>
                  <a:cubicBezTo>
                    <a:pt x="30011" y="40017"/>
                    <a:pt x="29270" y="40017"/>
                    <a:pt x="29147" y="40017"/>
                  </a:cubicBezTo>
                  <a:lnTo>
                    <a:pt x="28900" y="39770"/>
                  </a:lnTo>
                  <a:cubicBezTo>
                    <a:pt x="28282" y="39152"/>
                    <a:pt x="26183" y="36312"/>
                    <a:pt x="25935" y="36188"/>
                  </a:cubicBezTo>
                  <a:cubicBezTo>
                    <a:pt x="25689" y="35941"/>
                    <a:pt x="25689" y="36435"/>
                    <a:pt x="25935" y="36559"/>
                  </a:cubicBezTo>
                  <a:cubicBezTo>
                    <a:pt x="25935" y="36559"/>
                    <a:pt x="27171" y="38535"/>
                    <a:pt x="27171" y="38658"/>
                  </a:cubicBezTo>
                  <a:cubicBezTo>
                    <a:pt x="26800" y="38906"/>
                    <a:pt x="26306" y="38906"/>
                    <a:pt x="26059" y="38658"/>
                  </a:cubicBezTo>
                  <a:cubicBezTo>
                    <a:pt x="25689" y="38411"/>
                    <a:pt x="24948" y="37424"/>
                    <a:pt x="24330" y="36929"/>
                  </a:cubicBezTo>
                  <a:cubicBezTo>
                    <a:pt x="23219" y="35447"/>
                    <a:pt x="22971" y="35818"/>
                    <a:pt x="24083" y="37176"/>
                  </a:cubicBezTo>
                  <a:cubicBezTo>
                    <a:pt x="24083" y="37424"/>
                    <a:pt x="24330" y="38411"/>
                    <a:pt x="24083" y="38411"/>
                  </a:cubicBezTo>
                  <a:cubicBezTo>
                    <a:pt x="23836" y="38658"/>
                    <a:pt x="23589" y="38411"/>
                    <a:pt x="23466" y="38411"/>
                  </a:cubicBezTo>
                  <a:cubicBezTo>
                    <a:pt x="22601" y="38165"/>
                    <a:pt x="21737" y="37547"/>
                    <a:pt x="21489" y="37300"/>
                  </a:cubicBezTo>
                  <a:cubicBezTo>
                    <a:pt x="21489" y="37300"/>
                    <a:pt x="20996" y="37053"/>
                    <a:pt x="21242" y="37547"/>
                  </a:cubicBezTo>
                  <a:cubicBezTo>
                    <a:pt x="21489" y="37794"/>
                    <a:pt x="22354" y="38411"/>
                    <a:pt x="22478" y="38658"/>
                  </a:cubicBezTo>
                  <a:cubicBezTo>
                    <a:pt x="22230" y="38906"/>
                    <a:pt x="21860" y="39029"/>
                    <a:pt x="21613" y="39276"/>
                  </a:cubicBezTo>
                  <a:cubicBezTo>
                    <a:pt x="21366" y="39029"/>
                    <a:pt x="21242" y="38658"/>
                    <a:pt x="20996" y="38658"/>
                  </a:cubicBezTo>
                  <a:cubicBezTo>
                    <a:pt x="20996" y="38411"/>
                    <a:pt x="20625" y="38165"/>
                    <a:pt x="20625" y="38411"/>
                  </a:cubicBezTo>
                  <a:cubicBezTo>
                    <a:pt x="20625" y="38658"/>
                    <a:pt x="20872" y="38658"/>
                    <a:pt x="20996" y="38782"/>
                  </a:cubicBezTo>
                  <a:cubicBezTo>
                    <a:pt x="20996" y="39029"/>
                    <a:pt x="21242" y="39152"/>
                    <a:pt x="21489" y="39400"/>
                  </a:cubicBezTo>
                  <a:cubicBezTo>
                    <a:pt x="21242" y="40017"/>
                    <a:pt x="21489" y="41499"/>
                    <a:pt x="21242" y="42858"/>
                  </a:cubicBezTo>
                  <a:cubicBezTo>
                    <a:pt x="21242" y="43475"/>
                    <a:pt x="21613" y="44092"/>
                    <a:pt x="21860" y="44340"/>
                  </a:cubicBezTo>
                  <a:cubicBezTo>
                    <a:pt x="21489" y="44833"/>
                    <a:pt x="21242" y="44957"/>
                    <a:pt x="21242" y="45451"/>
                  </a:cubicBezTo>
                  <a:cubicBezTo>
                    <a:pt x="21489" y="45945"/>
                    <a:pt x="21860" y="45945"/>
                    <a:pt x="21613" y="45451"/>
                  </a:cubicBezTo>
                  <a:cubicBezTo>
                    <a:pt x="21613" y="45204"/>
                    <a:pt x="21613" y="44957"/>
                    <a:pt x="22107" y="44833"/>
                  </a:cubicBezTo>
                  <a:cubicBezTo>
                    <a:pt x="22107" y="44833"/>
                    <a:pt x="22354" y="44587"/>
                    <a:pt x="22971" y="44833"/>
                  </a:cubicBezTo>
                  <a:cubicBezTo>
                    <a:pt x="23466" y="44833"/>
                    <a:pt x="23836" y="45081"/>
                    <a:pt x="23836" y="45204"/>
                  </a:cubicBezTo>
                  <a:cubicBezTo>
                    <a:pt x="24083" y="45451"/>
                    <a:pt x="24083" y="45698"/>
                    <a:pt x="24083" y="45698"/>
                  </a:cubicBezTo>
                  <a:cubicBezTo>
                    <a:pt x="24330" y="45945"/>
                    <a:pt x="24701" y="45698"/>
                    <a:pt x="24453" y="45451"/>
                  </a:cubicBezTo>
                  <a:cubicBezTo>
                    <a:pt x="24453" y="45204"/>
                    <a:pt x="24207" y="45204"/>
                    <a:pt x="24207" y="44957"/>
                  </a:cubicBezTo>
                  <a:lnTo>
                    <a:pt x="24824" y="44957"/>
                  </a:lnTo>
                  <a:cubicBezTo>
                    <a:pt x="25442" y="44957"/>
                    <a:pt x="25689" y="45204"/>
                    <a:pt x="25935" y="45575"/>
                  </a:cubicBezTo>
                  <a:cubicBezTo>
                    <a:pt x="26800" y="45822"/>
                    <a:pt x="26306" y="46810"/>
                    <a:pt x="26183" y="46810"/>
                  </a:cubicBezTo>
                  <a:cubicBezTo>
                    <a:pt x="26059" y="46810"/>
                    <a:pt x="25689" y="46810"/>
                    <a:pt x="25689" y="46563"/>
                  </a:cubicBezTo>
                  <a:cubicBezTo>
                    <a:pt x="25072" y="47427"/>
                    <a:pt x="23712" y="46563"/>
                    <a:pt x="23712" y="46563"/>
                  </a:cubicBezTo>
                  <a:lnTo>
                    <a:pt x="23712" y="47057"/>
                  </a:lnTo>
                  <a:cubicBezTo>
                    <a:pt x="23712" y="47057"/>
                    <a:pt x="23342" y="47674"/>
                    <a:pt x="23095" y="47427"/>
                  </a:cubicBezTo>
                  <a:cubicBezTo>
                    <a:pt x="23095" y="47427"/>
                    <a:pt x="22848" y="47427"/>
                    <a:pt x="22725" y="47180"/>
                  </a:cubicBezTo>
                  <a:cubicBezTo>
                    <a:pt x="22230" y="47427"/>
                    <a:pt x="21489" y="46933"/>
                    <a:pt x="21489" y="46933"/>
                  </a:cubicBezTo>
                  <a:cubicBezTo>
                    <a:pt x="21489" y="46933"/>
                    <a:pt x="20996" y="47180"/>
                    <a:pt x="20378" y="47180"/>
                  </a:cubicBezTo>
                  <a:cubicBezTo>
                    <a:pt x="19760" y="47180"/>
                    <a:pt x="19267" y="46810"/>
                    <a:pt x="19267" y="46810"/>
                  </a:cubicBezTo>
                  <a:cubicBezTo>
                    <a:pt x="19019" y="47180"/>
                    <a:pt x="18155" y="47180"/>
                    <a:pt x="18032" y="47057"/>
                  </a:cubicBezTo>
                  <a:cubicBezTo>
                    <a:pt x="18032" y="47304"/>
                    <a:pt x="17661" y="47427"/>
                    <a:pt x="17414" y="47674"/>
                  </a:cubicBezTo>
                  <a:cubicBezTo>
                    <a:pt x="17414" y="47427"/>
                    <a:pt x="17167" y="47427"/>
                    <a:pt x="17167" y="47427"/>
                  </a:cubicBezTo>
                  <a:lnTo>
                    <a:pt x="17167" y="47057"/>
                  </a:lnTo>
                  <a:cubicBezTo>
                    <a:pt x="17167" y="47057"/>
                    <a:pt x="16055" y="47057"/>
                    <a:pt x="16055" y="46810"/>
                  </a:cubicBezTo>
                  <a:cubicBezTo>
                    <a:pt x="15809" y="47057"/>
                    <a:pt x="15685" y="47180"/>
                    <a:pt x="15438" y="47180"/>
                  </a:cubicBezTo>
                  <a:cubicBezTo>
                    <a:pt x="15067" y="46933"/>
                    <a:pt x="15191" y="46069"/>
                    <a:pt x="15438" y="45945"/>
                  </a:cubicBezTo>
                  <a:cubicBezTo>
                    <a:pt x="15685" y="45328"/>
                    <a:pt x="16303" y="45081"/>
                    <a:pt x="16673" y="45081"/>
                  </a:cubicBezTo>
                  <a:cubicBezTo>
                    <a:pt x="16426" y="45328"/>
                    <a:pt x="16426" y="45575"/>
                    <a:pt x="16673" y="45575"/>
                  </a:cubicBezTo>
                  <a:lnTo>
                    <a:pt x="16920" y="45328"/>
                  </a:lnTo>
                  <a:cubicBezTo>
                    <a:pt x="16920" y="45328"/>
                    <a:pt x="17537" y="44710"/>
                    <a:pt x="18032" y="44710"/>
                  </a:cubicBezTo>
                  <a:cubicBezTo>
                    <a:pt x="18649" y="44710"/>
                    <a:pt x="18896" y="44710"/>
                    <a:pt x="19143" y="44957"/>
                  </a:cubicBezTo>
                  <a:cubicBezTo>
                    <a:pt x="19390" y="45204"/>
                    <a:pt x="19514" y="45204"/>
                    <a:pt x="19514" y="45451"/>
                  </a:cubicBezTo>
                  <a:cubicBezTo>
                    <a:pt x="19760" y="45698"/>
                    <a:pt x="19884" y="45204"/>
                    <a:pt x="19884" y="44957"/>
                  </a:cubicBezTo>
                  <a:cubicBezTo>
                    <a:pt x="19637" y="44957"/>
                    <a:pt x="19637" y="44710"/>
                    <a:pt x="19514" y="44710"/>
                  </a:cubicBezTo>
                  <a:cubicBezTo>
                    <a:pt x="19514" y="44710"/>
                    <a:pt x="19596" y="44545"/>
                    <a:pt x="19760" y="44216"/>
                  </a:cubicBezTo>
                  <a:cubicBezTo>
                    <a:pt x="20008" y="42981"/>
                    <a:pt x="18896" y="40387"/>
                    <a:pt x="18896" y="39523"/>
                  </a:cubicBezTo>
                  <a:cubicBezTo>
                    <a:pt x="19143" y="39276"/>
                    <a:pt x="19267" y="39152"/>
                    <a:pt x="19267" y="39152"/>
                  </a:cubicBezTo>
                  <a:cubicBezTo>
                    <a:pt x="18896" y="38906"/>
                    <a:pt x="18402" y="39400"/>
                    <a:pt x="18155" y="39400"/>
                  </a:cubicBezTo>
                  <a:cubicBezTo>
                    <a:pt x="17908" y="39152"/>
                    <a:pt x="17537" y="38535"/>
                    <a:pt x="17291" y="38288"/>
                  </a:cubicBezTo>
                  <a:cubicBezTo>
                    <a:pt x="17291" y="38041"/>
                    <a:pt x="17537" y="38041"/>
                    <a:pt x="17785" y="38041"/>
                  </a:cubicBezTo>
                  <a:cubicBezTo>
                    <a:pt x="18155" y="38041"/>
                    <a:pt x="18402" y="37794"/>
                    <a:pt x="18155" y="37794"/>
                  </a:cubicBezTo>
                  <a:cubicBezTo>
                    <a:pt x="17291" y="37794"/>
                    <a:pt x="16673" y="37176"/>
                    <a:pt x="16426" y="36559"/>
                  </a:cubicBezTo>
                  <a:cubicBezTo>
                    <a:pt x="15562" y="34830"/>
                    <a:pt x="14697" y="33965"/>
                    <a:pt x="14326" y="33718"/>
                  </a:cubicBezTo>
                  <a:cubicBezTo>
                    <a:pt x="14080" y="33718"/>
                    <a:pt x="13832" y="33718"/>
                    <a:pt x="13832" y="33965"/>
                  </a:cubicBezTo>
                  <a:cubicBezTo>
                    <a:pt x="13585" y="33965"/>
                    <a:pt x="13832" y="33965"/>
                    <a:pt x="14080" y="34212"/>
                  </a:cubicBezTo>
                  <a:cubicBezTo>
                    <a:pt x="14326" y="34212"/>
                    <a:pt x="14450" y="34459"/>
                    <a:pt x="14697" y="34706"/>
                  </a:cubicBezTo>
                  <a:cubicBezTo>
                    <a:pt x="15314" y="35324"/>
                    <a:pt x="15809" y="37053"/>
                    <a:pt x="16426" y="37917"/>
                  </a:cubicBezTo>
                  <a:lnTo>
                    <a:pt x="16673" y="37917"/>
                  </a:lnTo>
                  <a:cubicBezTo>
                    <a:pt x="16673" y="37917"/>
                    <a:pt x="16055" y="37917"/>
                    <a:pt x="15809" y="38165"/>
                  </a:cubicBezTo>
                  <a:lnTo>
                    <a:pt x="15562" y="38165"/>
                  </a:lnTo>
                  <a:lnTo>
                    <a:pt x="15562" y="37917"/>
                  </a:lnTo>
                  <a:cubicBezTo>
                    <a:pt x="15562" y="37917"/>
                    <a:pt x="14450" y="37053"/>
                    <a:pt x="14326" y="36806"/>
                  </a:cubicBezTo>
                  <a:cubicBezTo>
                    <a:pt x="14326" y="36559"/>
                    <a:pt x="14080" y="36806"/>
                    <a:pt x="14080" y="37053"/>
                  </a:cubicBezTo>
                  <a:cubicBezTo>
                    <a:pt x="14080" y="37300"/>
                    <a:pt x="14326" y="37424"/>
                    <a:pt x="14080" y="37424"/>
                  </a:cubicBezTo>
                  <a:cubicBezTo>
                    <a:pt x="14080" y="37670"/>
                    <a:pt x="13709" y="37670"/>
                    <a:pt x="12844" y="37053"/>
                  </a:cubicBezTo>
                  <a:cubicBezTo>
                    <a:pt x="12227" y="36188"/>
                    <a:pt x="11979" y="36188"/>
                    <a:pt x="11979" y="36188"/>
                  </a:cubicBezTo>
                  <a:cubicBezTo>
                    <a:pt x="11979" y="36435"/>
                    <a:pt x="12350" y="37053"/>
                    <a:pt x="12598" y="37300"/>
                  </a:cubicBezTo>
                  <a:cubicBezTo>
                    <a:pt x="12844" y="37547"/>
                    <a:pt x="12968" y="37794"/>
                    <a:pt x="13215" y="37917"/>
                  </a:cubicBezTo>
                  <a:cubicBezTo>
                    <a:pt x="10251" y="41746"/>
                    <a:pt x="10621" y="43475"/>
                    <a:pt x="10621" y="44092"/>
                  </a:cubicBezTo>
                  <a:cubicBezTo>
                    <a:pt x="10621" y="44092"/>
                    <a:pt x="10703" y="44175"/>
                    <a:pt x="10868" y="44340"/>
                  </a:cubicBezTo>
                  <a:cubicBezTo>
                    <a:pt x="10868" y="44340"/>
                    <a:pt x="10251" y="44833"/>
                    <a:pt x="10251" y="44833"/>
                  </a:cubicBezTo>
                  <a:cubicBezTo>
                    <a:pt x="10004" y="45081"/>
                    <a:pt x="10251" y="45451"/>
                    <a:pt x="10497" y="45204"/>
                  </a:cubicBezTo>
                  <a:cubicBezTo>
                    <a:pt x="10497" y="44957"/>
                    <a:pt x="10868" y="44833"/>
                    <a:pt x="11362" y="44957"/>
                  </a:cubicBezTo>
                  <a:lnTo>
                    <a:pt x="11609" y="44957"/>
                  </a:lnTo>
                  <a:cubicBezTo>
                    <a:pt x="11609" y="44957"/>
                    <a:pt x="12103" y="45204"/>
                    <a:pt x="12103" y="45204"/>
                  </a:cubicBezTo>
                  <a:cubicBezTo>
                    <a:pt x="12103" y="45451"/>
                    <a:pt x="12350" y="45451"/>
                    <a:pt x="12350" y="45451"/>
                  </a:cubicBezTo>
                  <a:cubicBezTo>
                    <a:pt x="12598" y="45451"/>
                    <a:pt x="12598" y="45204"/>
                    <a:pt x="12598" y="44957"/>
                  </a:cubicBezTo>
                  <a:cubicBezTo>
                    <a:pt x="12844" y="44710"/>
                    <a:pt x="13832" y="44340"/>
                    <a:pt x="14326" y="45451"/>
                  </a:cubicBezTo>
                  <a:cubicBezTo>
                    <a:pt x="14573" y="45698"/>
                    <a:pt x="14697" y="46069"/>
                    <a:pt x="14573" y="46686"/>
                  </a:cubicBezTo>
                  <a:lnTo>
                    <a:pt x="14080" y="46439"/>
                  </a:lnTo>
                  <a:cubicBezTo>
                    <a:pt x="14080" y="46439"/>
                    <a:pt x="13215" y="46810"/>
                    <a:pt x="12844" y="46686"/>
                  </a:cubicBezTo>
                </a:path>
              </a:pathLst>
            </a:custGeom>
            <a:solidFill>
              <a:srgbClr val="FFFFFF"/>
            </a:solidFill>
            <a:ln w="0" cap="flat">
              <a:noFill/>
              <a:prstDash val="solid"/>
              <a:miter/>
            </a:ln>
          </p:spPr>
          <p:txBody>
            <a:bodyPr rtlCol="0" anchor="ctr"/>
            <a:lstStyle/>
            <a:p>
              <a:endParaRPr lang="en-RO"/>
            </a:p>
          </p:txBody>
        </p:sp>
        <p:sp>
          <p:nvSpPr>
            <p:cNvPr id="424" name="Freeform 423">
              <a:extLst>
                <a:ext uri="{FF2B5EF4-FFF2-40B4-BE49-F238E27FC236}">
                  <a16:creationId xmlns:a16="http://schemas.microsoft.com/office/drawing/2014/main" id="{63193DEB-6EDD-FB19-EA42-DFB29781FDF6}"/>
                </a:ext>
              </a:extLst>
            </p:cNvPr>
            <p:cNvSpPr/>
            <p:nvPr/>
          </p:nvSpPr>
          <p:spPr>
            <a:xfrm>
              <a:off x="7790279" y="3095747"/>
              <a:ext cx="39229" cy="47674"/>
            </a:xfrm>
            <a:custGeom>
              <a:avLst/>
              <a:gdLst>
                <a:gd name="connsiteX0" fmla="*/ 12844 w 39229"/>
                <a:gd name="connsiteY0" fmla="*/ 46316 h 47674"/>
                <a:gd name="connsiteX1" fmla="*/ 12598 w 39229"/>
                <a:gd name="connsiteY1" fmla="*/ 47180 h 47674"/>
                <a:gd name="connsiteX2" fmla="*/ 11733 w 39229"/>
                <a:gd name="connsiteY2" fmla="*/ 46810 h 47674"/>
                <a:gd name="connsiteX3" fmla="*/ 11116 w 39229"/>
                <a:gd name="connsiteY3" fmla="*/ 47057 h 47674"/>
                <a:gd name="connsiteX4" fmla="*/ 10004 w 39229"/>
                <a:gd name="connsiteY4" fmla="*/ 46810 h 47674"/>
                <a:gd name="connsiteX5" fmla="*/ 9139 w 39229"/>
                <a:gd name="connsiteY5" fmla="*/ 46316 h 47674"/>
                <a:gd name="connsiteX6" fmla="*/ 8028 w 39229"/>
                <a:gd name="connsiteY6" fmla="*/ 46933 h 47674"/>
                <a:gd name="connsiteX7" fmla="*/ 7410 w 39229"/>
                <a:gd name="connsiteY7" fmla="*/ 46686 h 47674"/>
                <a:gd name="connsiteX8" fmla="*/ 6916 w 39229"/>
                <a:gd name="connsiteY8" fmla="*/ 47304 h 47674"/>
                <a:gd name="connsiteX9" fmla="*/ 6546 w 39229"/>
                <a:gd name="connsiteY9" fmla="*/ 46439 h 47674"/>
                <a:gd name="connsiteX10" fmla="*/ 4817 w 39229"/>
                <a:gd name="connsiteY10" fmla="*/ 46439 h 47674"/>
                <a:gd name="connsiteX11" fmla="*/ 4199 w 39229"/>
                <a:gd name="connsiteY11" fmla="*/ 47057 h 47674"/>
                <a:gd name="connsiteX12" fmla="*/ 4446 w 39229"/>
                <a:gd name="connsiteY12" fmla="*/ 45081 h 47674"/>
                <a:gd name="connsiteX13" fmla="*/ 6546 w 39229"/>
                <a:gd name="connsiteY13" fmla="*/ 44216 h 47674"/>
                <a:gd name="connsiteX14" fmla="*/ 6299 w 39229"/>
                <a:gd name="connsiteY14" fmla="*/ 44833 h 47674"/>
                <a:gd name="connsiteX15" fmla="*/ 6546 w 39229"/>
                <a:gd name="connsiteY15" fmla="*/ 45081 h 47674"/>
                <a:gd name="connsiteX16" fmla="*/ 6546 w 39229"/>
                <a:gd name="connsiteY16" fmla="*/ 44833 h 47674"/>
                <a:gd name="connsiteX17" fmla="*/ 6916 w 39229"/>
                <a:gd name="connsiteY17" fmla="*/ 44216 h 47674"/>
                <a:gd name="connsiteX18" fmla="*/ 7534 w 39229"/>
                <a:gd name="connsiteY18" fmla="*/ 44216 h 47674"/>
                <a:gd name="connsiteX19" fmla="*/ 8151 w 39229"/>
                <a:gd name="connsiteY19" fmla="*/ 44587 h 47674"/>
                <a:gd name="connsiteX20" fmla="*/ 8645 w 39229"/>
                <a:gd name="connsiteY20" fmla="*/ 44216 h 47674"/>
                <a:gd name="connsiteX21" fmla="*/ 8151 w 39229"/>
                <a:gd name="connsiteY21" fmla="*/ 43722 h 47674"/>
                <a:gd name="connsiteX22" fmla="*/ 8398 w 39229"/>
                <a:gd name="connsiteY22" fmla="*/ 43475 h 47674"/>
                <a:gd name="connsiteX23" fmla="*/ 10127 w 39229"/>
                <a:gd name="connsiteY23" fmla="*/ 36559 h 47674"/>
                <a:gd name="connsiteX24" fmla="*/ 9016 w 39229"/>
                <a:gd name="connsiteY24" fmla="*/ 33101 h 47674"/>
                <a:gd name="connsiteX25" fmla="*/ 8769 w 39229"/>
                <a:gd name="connsiteY25" fmla="*/ 32483 h 47674"/>
                <a:gd name="connsiteX26" fmla="*/ 8522 w 39229"/>
                <a:gd name="connsiteY26" fmla="*/ 32483 h 47674"/>
                <a:gd name="connsiteX27" fmla="*/ 8028 w 39229"/>
                <a:gd name="connsiteY27" fmla="*/ 31989 h 47674"/>
                <a:gd name="connsiteX28" fmla="*/ 6546 w 39229"/>
                <a:gd name="connsiteY28" fmla="*/ 30754 h 47674"/>
                <a:gd name="connsiteX29" fmla="*/ 6052 w 39229"/>
                <a:gd name="connsiteY29" fmla="*/ 31125 h 47674"/>
                <a:gd name="connsiteX30" fmla="*/ 5804 w 39229"/>
                <a:gd name="connsiteY30" fmla="*/ 30878 h 47674"/>
                <a:gd name="connsiteX31" fmla="*/ 4570 w 39229"/>
                <a:gd name="connsiteY31" fmla="*/ 28778 h 47674"/>
                <a:gd name="connsiteX32" fmla="*/ 3952 w 39229"/>
                <a:gd name="connsiteY32" fmla="*/ 29025 h 47674"/>
                <a:gd name="connsiteX33" fmla="*/ 3952 w 39229"/>
                <a:gd name="connsiteY33" fmla="*/ 29272 h 47674"/>
                <a:gd name="connsiteX34" fmla="*/ 2470 w 39229"/>
                <a:gd name="connsiteY34" fmla="*/ 23220 h 47674"/>
                <a:gd name="connsiteX35" fmla="*/ 8522 w 39229"/>
                <a:gd name="connsiteY35" fmla="*/ 10623 h 47674"/>
                <a:gd name="connsiteX36" fmla="*/ 4940 w 39229"/>
                <a:gd name="connsiteY36" fmla="*/ 8524 h 47674"/>
                <a:gd name="connsiteX37" fmla="*/ 5311 w 39229"/>
                <a:gd name="connsiteY37" fmla="*/ 7412 h 47674"/>
                <a:gd name="connsiteX38" fmla="*/ 6175 w 39229"/>
                <a:gd name="connsiteY38" fmla="*/ 7659 h 47674"/>
                <a:gd name="connsiteX39" fmla="*/ 6175 w 39229"/>
                <a:gd name="connsiteY39" fmla="*/ 7412 h 47674"/>
                <a:gd name="connsiteX40" fmla="*/ 1853 w 39229"/>
                <a:gd name="connsiteY40" fmla="*/ 7041 h 47674"/>
                <a:gd name="connsiteX41" fmla="*/ 617 w 39229"/>
                <a:gd name="connsiteY41" fmla="*/ 7289 h 47674"/>
                <a:gd name="connsiteX42" fmla="*/ 0 w 39229"/>
                <a:gd name="connsiteY42" fmla="*/ 7782 h 47674"/>
                <a:gd name="connsiteX43" fmla="*/ 247 w 39229"/>
                <a:gd name="connsiteY43" fmla="*/ 7165 h 47674"/>
                <a:gd name="connsiteX44" fmla="*/ 494 w 39229"/>
                <a:gd name="connsiteY44" fmla="*/ 6300 h 47674"/>
                <a:gd name="connsiteX45" fmla="*/ 2840 w 39229"/>
                <a:gd name="connsiteY45" fmla="*/ 5683 h 47674"/>
                <a:gd name="connsiteX46" fmla="*/ 3705 w 39229"/>
                <a:gd name="connsiteY46" fmla="*/ 5683 h 47674"/>
                <a:gd name="connsiteX47" fmla="*/ 3705 w 39229"/>
                <a:gd name="connsiteY47" fmla="*/ 4818 h 47674"/>
                <a:gd name="connsiteX48" fmla="*/ 5187 w 39229"/>
                <a:gd name="connsiteY48" fmla="*/ 3707 h 47674"/>
                <a:gd name="connsiteX49" fmla="*/ 5187 w 39229"/>
                <a:gd name="connsiteY49" fmla="*/ 5436 h 47674"/>
                <a:gd name="connsiteX50" fmla="*/ 5804 w 39229"/>
                <a:gd name="connsiteY50" fmla="*/ 5189 h 47674"/>
                <a:gd name="connsiteX51" fmla="*/ 6916 w 39229"/>
                <a:gd name="connsiteY51" fmla="*/ 4324 h 47674"/>
                <a:gd name="connsiteX52" fmla="*/ 8892 w 39229"/>
                <a:gd name="connsiteY52" fmla="*/ 4324 h 47674"/>
                <a:gd name="connsiteX53" fmla="*/ 12598 w 39229"/>
                <a:gd name="connsiteY53" fmla="*/ 4572 h 47674"/>
                <a:gd name="connsiteX54" fmla="*/ 15314 w 39229"/>
                <a:gd name="connsiteY54" fmla="*/ 4201 h 47674"/>
                <a:gd name="connsiteX55" fmla="*/ 16179 w 39229"/>
                <a:gd name="connsiteY55" fmla="*/ 4572 h 47674"/>
                <a:gd name="connsiteX56" fmla="*/ 17661 w 39229"/>
                <a:gd name="connsiteY56" fmla="*/ 4324 h 47674"/>
                <a:gd name="connsiteX57" fmla="*/ 17414 w 39229"/>
                <a:gd name="connsiteY57" fmla="*/ 4942 h 47674"/>
                <a:gd name="connsiteX58" fmla="*/ 17044 w 39229"/>
                <a:gd name="connsiteY58" fmla="*/ 5436 h 47674"/>
                <a:gd name="connsiteX59" fmla="*/ 16179 w 39229"/>
                <a:gd name="connsiteY59" fmla="*/ 5683 h 47674"/>
                <a:gd name="connsiteX60" fmla="*/ 14944 w 39229"/>
                <a:gd name="connsiteY60" fmla="*/ 6177 h 47674"/>
                <a:gd name="connsiteX61" fmla="*/ 17291 w 39229"/>
                <a:gd name="connsiteY61" fmla="*/ 6424 h 47674"/>
                <a:gd name="connsiteX62" fmla="*/ 15932 w 39229"/>
                <a:gd name="connsiteY62" fmla="*/ 7041 h 47674"/>
                <a:gd name="connsiteX63" fmla="*/ 16796 w 39229"/>
                <a:gd name="connsiteY63" fmla="*/ 7659 h 47674"/>
                <a:gd name="connsiteX64" fmla="*/ 15685 w 39229"/>
                <a:gd name="connsiteY64" fmla="*/ 8277 h 47674"/>
                <a:gd name="connsiteX65" fmla="*/ 14450 w 39229"/>
                <a:gd name="connsiteY65" fmla="*/ 11117 h 47674"/>
                <a:gd name="connsiteX66" fmla="*/ 11857 w 39229"/>
                <a:gd name="connsiteY66" fmla="*/ 18157 h 47674"/>
                <a:gd name="connsiteX67" fmla="*/ 12968 w 39229"/>
                <a:gd name="connsiteY67" fmla="*/ 20256 h 47674"/>
                <a:gd name="connsiteX68" fmla="*/ 15314 w 39229"/>
                <a:gd name="connsiteY68" fmla="*/ 20750 h 47674"/>
                <a:gd name="connsiteX69" fmla="*/ 15314 w 39229"/>
                <a:gd name="connsiteY69" fmla="*/ 16922 h 47674"/>
                <a:gd name="connsiteX70" fmla="*/ 14944 w 39229"/>
                <a:gd name="connsiteY70" fmla="*/ 14575 h 47674"/>
                <a:gd name="connsiteX71" fmla="*/ 17044 w 39229"/>
                <a:gd name="connsiteY71" fmla="*/ 11982 h 47674"/>
                <a:gd name="connsiteX72" fmla="*/ 23219 w 39229"/>
                <a:gd name="connsiteY72" fmla="*/ 7536 h 47674"/>
                <a:gd name="connsiteX73" fmla="*/ 31123 w 39229"/>
                <a:gd name="connsiteY73" fmla="*/ 2 h 47674"/>
                <a:gd name="connsiteX74" fmla="*/ 31740 w 39229"/>
                <a:gd name="connsiteY74" fmla="*/ 1113 h 47674"/>
                <a:gd name="connsiteX75" fmla="*/ 31988 w 39229"/>
                <a:gd name="connsiteY75" fmla="*/ 3090 h 47674"/>
                <a:gd name="connsiteX76" fmla="*/ 32234 w 39229"/>
                <a:gd name="connsiteY76" fmla="*/ 5065 h 47674"/>
                <a:gd name="connsiteX77" fmla="*/ 31988 w 39229"/>
                <a:gd name="connsiteY77" fmla="*/ 5559 h 47674"/>
                <a:gd name="connsiteX78" fmla="*/ 28777 w 39229"/>
                <a:gd name="connsiteY78" fmla="*/ 8524 h 47674"/>
                <a:gd name="connsiteX79" fmla="*/ 29270 w 39229"/>
                <a:gd name="connsiteY79" fmla="*/ 8524 h 47674"/>
                <a:gd name="connsiteX80" fmla="*/ 32481 w 39229"/>
                <a:gd name="connsiteY80" fmla="*/ 6177 h 47674"/>
                <a:gd name="connsiteX81" fmla="*/ 32852 w 39229"/>
                <a:gd name="connsiteY81" fmla="*/ 7412 h 47674"/>
                <a:gd name="connsiteX82" fmla="*/ 32481 w 39229"/>
                <a:gd name="connsiteY82" fmla="*/ 8030 h 47674"/>
                <a:gd name="connsiteX83" fmla="*/ 26059 w 39229"/>
                <a:gd name="connsiteY83" fmla="*/ 11240 h 47674"/>
                <a:gd name="connsiteX84" fmla="*/ 19637 w 39229"/>
                <a:gd name="connsiteY84" fmla="*/ 13217 h 47674"/>
                <a:gd name="connsiteX85" fmla="*/ 17661 w 39229"/>
                <a:gd name="connsiteY85" fmla="*/ 13587 h 47674"/>
                <a:gd name="connsiteX86" fmla="*/ 16550 w 39229"/>
                <a:gd name="connsiteY86" fmla="*/ 15934 h 47674"/>
                <a:gd name="connsiteX87" fmla="*/ 17414 w 39229"/>
                <a:gd name="connsiteY87" fmla="*/ 19392 h 47674"/>
                <a:gd name="connsiteX88" fmla="*/ 16550 w 39229"/>
                <a:gd name="connsiteY88" fmla="*/ 21738 h 47674"/>
                <a:gd name="connsiteX89" fmla="*/ 15067 w 39229"/>
                <a:gd name="connsiteY89" fmla="*/ 23468 h 47674"/>
                <a:gd name="connsiteX90" fmla="*/ 15067 w 39229"/>
                <a:gd name="connsiteY90" fmla="*/ 23714 h 47674"/>
                <a:gd name="connsiteX91" fmla="*/ 17661 w 39229"/>
                <a:gd name="connsiteY91" fmla="*/ 20503 h 47674"/>
                <a:gd name="connsiteX92" fmla="*/ 17414 w 39229"/>
                <a:gd name="connsiteY92" fmla="*/ 16675 h 47674"/>
                <a:gd name="connsiteX93" fmla="*/ 17661 w 39229"/>
                <a:gd name="connsiteY93" fmla="*/ 14328 h 47674"/>
                <a:gd name="connsiteX94" fmla="*/ 19760 w 39229"/>
                <a:gd name="connsiteY94" fmla="*/ 13711 h 47674"/>
                <a:gd name="connsiteX95" fmla="*/ 27665 w 39229"/>
                <a:gd name="connsiteY95" fmla="*/ 11364 h 47674"/>
                <a:gd name="connsiteX96" fmla="*/ 36680 w 39229"/>
                <a:gd name="connsiteY96" fmla="*/ 6054 h 47674"/>
                <a:gd name="connsiteX97" fmla="*/ 39027 w 39229"/>
                <a:gd name="connsiteY97" fmla="*/ 4818 h 47674"/>
                <a:gd name="connsiteX98" fmla="*/ 38533 w 39229"/>
                <a:gd name="connsiteY98" fmla="*/ 10006 h 47674"/>
                <a:gd name="connsiteX99" fmla="*/ 38286 w 39229"/>
                <a:gd name="connsiteY99" fmla="*/ 10253 h 47674"/>
                <a:gd name="connsiteX100" fmla="*/ 33346 w 39229"/>
                <a:gd name="connsiteY100" fmla="*/ 13093 h 47674"/>
                <a:gd name="connsiteX101" fmla="*/ 33346 w 39229"/>
                <a:gd name="connsiteY101" fmla="*/ 13340 h 47674"/>
                <a:gd name="connsiteX102" fmla="*/ 37792 w 39229"/>
                <a:gd name="connsiteY102" fmla="*/ 11240 h 47674"/>
                <a:gd name="connsiteX103" fmla="*/ 38657 w 39229"/>
                <a:gd name="connsiteY103" fmla="*/ 10747 h 47674"/>
                <a:gd name="connsiteX104" fmla="*/ 38286 w 39229"/>
                <a:gd name="connsiteY104" fmla="*/ 13711 h 47674"/>
                <a:gd name="connsiteX105" fmla="*/ 37422 w 39229"/>
                <a:gd name="connsiteY105" fmla="*/ 14328 h 47674"/>
                <a:gd name="connsiteX106" fmla="*/ 31370 w 39229"/>
                <a:gd name="connsiteY106" fmla="*/ 16428 h 47674"/>
                <a:gd name="connsiteX107" fmla="*/ 30999 w 39229"/>
                <a:gd name="connsiteY107" fmla="*/ 16798 h 47674"/>
                <a:gd name="connsiteX108" fmla="*/ 37175 w 39229"/>
                <a:gd name="connsiteY108" fmla="*/ 14699 h 47674"/>
                <a:gd name="connsiteX109" fmla="*/ 36063 w 39229"/>
                <a:gd name="connsiteY109" fmla="*/ 17910 h 47674"/>
                <a:gd name="connsiteX110" fmla="*/ 31988 w 39229"/>
                <a:gd name="connsiteY110" fmla="*/ 19021 h 47674"/>
                <a:gd name="connsiteX111" fmla="*/ 31740 w 39229"/>
                <a:gd name="connsiteY111" fmla="*/ 19269 h 47674"/>
                <a:gd name="connsiteX112" fmla="*/ 35816 w 39229"/>
                <a:gd name="connsiteY112" fmla="*/ 18404 h 47674"/>
                <a:gd name="connsiteX113" fmla="*/ 36063 w 39229"/>
                <a:gd name="connsiteY113" fmla="*/ 18404 h 47674"/>
                <a:gd name="connsiteX114" fmla="*/ 35445 w 39229"/>
                <a:gd name="connsiteY114" fmla="*/ 20997 h 47674"/>
                <a:gd name="connsiteX115" fmla="*/ 30752 w 39229"/>
                <a:gd name="connsiteY115" fmla="*/ 21615 h 47674"/>
                <a:gd name="connsiteX116" fmla="*/ 30382 w 39229"/>
                <a:gd name="connsiteY116" fmla="*/ 21862 h 47674"/>
                <a:gd name="connsiteX117" fmla="*/ 34828 w 39229"/>
                <a:gd name="connsiteY117" fmla="*/ 21862 h 47674"/>
                <a:gd name="connsiteX118" fmla="*/ 35075 w 39229"/>
                <a:gd name="connsiteY118" fmla="*/ 21862 h 47674"/>
                <a:gd name="connsiteX119" fmla="*/ 33346 w 39229"/>
                <a:gd name="connsiteY119" fmla="*/ 24826 h 47674"/>
                <a:gd name="connsiteX120" fmla="*/ 28900 w 39229"/>
                <a:gd name="connsiteY120" fmla="*/ 24332 h 47674"/>
                <a:gd name="connsiteX121" fmla="*/ 28529 w 39229"/>
                <a:gd name="connsiteY121" fmla="*/ 24332 h 47674"/>
                <a:gd name="connsiteX122" fmla="*/ 32605 w 39229"/>
                <a:gd name="connsiteY122" fmla="*/ 25444 h 47674"/>
                <a:gd name="connsiteX123" fmla="*/ 32852 w 39229"/>
                <a:gd name="connsiteY123" fmla="*/ 25444 h 47674"/>
                <a:gd name="connsiteX124" fmla="*/ 29888 w 39229"/>
                <a:gd name="connsiteY124" fmla="*/ 27790 h 47674"/>
                <a:gd name="connsiteX125" fmla="*/ 27295 w 39229"/>
                <a:gd name="connsiteY125" fmla="*/ 26061 h 47674"/>
                <a:gd name="connsiteX126" fmla="*/ 26676 w 39229"/>
                <a:gd name="connsiteY126" fmla="*/ 25814 h 47674"/>
                <a:gd name="connsiteX127" fmla="*/ 29394 w 39229"/>
                <a:gd name="connsiteY127" fmla="*/ 28161 h 47674"/>
                <a:gd name="connsiteX128" fmla="*/ 26800 w 39229"/>
                <a:gd name="connsiteY128" fmla="*/ 29272 h 47674"/>
                <a:gd name="connsiteX129" fmla="*/ 25565 w 39229"/>
                <a:gd name="connsiteY129" fmla="*/ 27296 h 47674"/>
                <a:gd name="connsiteX130" fmla="*/ 26183 w 39229"/>
                <a:gd name="connsiteY130" fmla="*/ 29025 h 47674"/>
                <a:gd name="connsiteX131" fmla="*/ 24083 w 39229"/>
                <a:gd name="connsiteY131" fmla="*/ 29272 h 47674"/>
                <a:gd name="connsiteX132" fmla="*/ 23589 w 39229"/>
                <a:gd name="connsiteY132" fmla="*/ 27790 h 47674"/>
                <a:gd name="connsiteX133" fmla="*/ 23342 w 39229"/>
                <a:gd name="connsiteY133" fmla="*/ 27543 h 47674"/>
                <a:gd name="connsiteX134" fmla="*/ 23589 w 39229"/>
                <a:gd name="connsiteY134" fmla="*/ 29519 h 47674"/>
                <a:gd name="connsiteX135" fmla="*/ 26430 w 39229"/>
                <a:gd name="connsiteY135" fmla="*/ 29519 h 47674"/>
                <a:gd name="connsiteX136" fmla="*/ 27541 w 39229"/>
                <a:gd name="connsiteY136" fmla="*/ 29766 h 47674"/>
                <a:gd name="connsiteX137" fmla="*/ 28406 w 39229"/>
                <a:gd name="connsiteY137" fmla="*/ 29519 h 47674"/>
                <a:gd name="connsiteX138" fmla="*/ 29518 w 39229"/>
                <a:gd name="connsiteY138" fmla="*/ 30631 h 47674"/>
                <a:gd name="connsiteX139" fmla="*/ 31864 w 39229"/>
                <a:gd name="connsiteY139" fmla="*/ 33224 h 47674"/>
                <a:gd name="connsiteX140" fmla="*/ 32975 w 39229"/>
                <a:gd name="connsiteY140" fmla="*/ 36065 h 47674"/>
                <a:gd name="connsiteX141" fmla="*/ 33840 w 39229"/>
                <a:gd name="connsiteY141" fmla="*/ 38165 h 47674"/>
                <a:gd name="connsiteX142" fmla="*/ 33593 w 39229"/>
                <a:gd name="connsiteY142" fmla="*/ 39400 h 47674"/>
                <a:gd name="connsiteX143" fmla="*/ 31617 w 39229"/>
                <a:gd name="connsiteY143" fmla="*/ 40264 h 47674"/>
                <a:gd name="connsiteX144" fmla="*/ 30999 w 39229"/>
                <a:gd name="connsiteY144" fmla="*/ 39770 h 47674"/>
                <a:gd name="connsiteX145" fmla="*/ 29270 w 39229"/>
                <a:gd name="connsiteY145" fmla="*/ 37053 h 47674"/>
                <a:gd name="connsiteX146" fmla="*/ 28036 w 39229"/>
                <a:gd name="connsiteY146" fmla="*/ 35571 h 47674"/>
                <a:gd name="connsiteX147" fmla="*/ 28036 w 39229"/>
                <a:gd name="connsiteY147" fmla="*/ 36065 h 47674"/>
                <a:gd name="connsiteX148" fmla="*/ 30135 w 39229"/>
                <a:gd name="connsiteY148" fmla="*/ 39523 h 47674"/>
                <a:gd name="connsiteX149" fmla="*/ 30382 w 39229"/>
                <a:gd name="connsiteY149" fmla="*/ 39770 h 47674"/>
                <a:gd name="connsiteX150" fmla="*/ 29147 w 39229"/>
                <a:gd name="connsiteY150" fmla="*/ 40017 h 47674"/>
                <a:gd name="connsiteX151" fmla="*/ 28900 w 39229"/>
                <a:gd name="connsiteY151" fmla="*/ 39770 h 47674"/>
                <a:gd name="connsiteX152" fmla="*/ 25935 w 39229"/>
                <a:gd name="connsiteY152" fmla="*/ 36188 h 47674"/>
                <a:gd name="connsiteX153" fmla="*/ 25935 w 39229"/>
                <a:gd name="connsiteY153" fmla="*/ 36559 h 47674"/>
                <a:gd name="connsiteX154" fmla="*/ 27171 w 39229"/>
                <a:gd name="connsiteY154" fmla="*/ 38658 h 47674"/>
                <a:gd name="connsiteX155" fmla="*/ 26059 w 39229"/>
                <a:gd name="connsiteY155" fmla="*/ 38658 h 47674"/>
                <a:gd name="connsiteX156" fmla="*/ 24330 w 39229"/>
                <a:gd name="connsiteY156" fmla="*/ 36929 h 47674"/>
                <a:gd name="connsiteX157" fmla="*/ 24083 w 39229"/>
                <a:gd name="connsiteY157" fmla="*/ 37176 h 47674"/>
                <a:gd name="connsiteX158" fmla="*/ 24083 w 39229"/>
                <a:gd name="connsiteY158" fmla="*/ 38411 h 47674"/>
                <a:gd name="connsiteX159" fmla="*/ 23466 w 39229"/>
                <a:gd name="connsiteY159" fmla="*/ 38411 h 47674"/>
                <a:gd name="connsiteX160" fmla="*/ 21489 w 39229"/>
                <a:gd name="connsiteY160" fmla="*/ 37300 h 47674"/>
                <a:gd name="connsiteX161" fmla="*/ 21242 w 39229"/>
                <a:gd name="connsiteY161" fmla="*/ 37547 h 47674"/>
                <a:gd name="connsiteX162" fmla="*/ 22478 w 39229"/>
                <a:gd name="connsiteY162" fmla="*/ 38658 h 47674"/>
                <a:gd name="connsiteX163" fmla="*/ 21613 w 39229"/>
                <a:gd name="connsiteY163" fmla="*/ 39276 h 47674"/>
                <a:gd name="connsiteX164" fmla="*/ 20996 w 39229"/>
                <a:gd name="connsiteY164" fmla="*/ 38658 h 47674"/>
                <a:gd name="connsiteX165" fmla="*/ 20625 w 39229"/>
                <a:gd name="connsiteY165" fmla="*/ 38411 h 47674"/>
                <a:gd name="connsiteX166" fmla="*/ 20996 w 39229"/>
                <a:gd name="connsiteY166" fmla="*/ 38782 h 47674"/>
                <a:gd name="connsiteX167" fmla="*/ 21489 w 39229"/>
                <a:gd name="connsiteY167" fmla="*/ 39400 h 47674"/>
                <a:gd name="connsiteX168" fmla="*/ 21242 w 39229"/>
                <a:gd name="connsiteY168" fmla="*/ 42858 h 47674"/>
                <a:gd name="connsiteX169" fmla="*/ 21860 w 39229"/>
                <a:gd name="connsiteY169" fmla="*/ 44340 h 47674"/>
                <a:gd name="connsiteX170" fmla="*/ 21242 w 39229"/>
                <a:gd name="connsiteY170" fmla="*/ 45451 h 47674"/>
                <a:gd name="connsiteX171" fmla="*/ 21613 w 39229"/>
                <a:gd name="connsiteY171" fmla="*/ 45451 h 47674"/>
                <a:gd name="connsiteX172" fmla="*/ 22107 w 39229"/>
                <a:gd name="connsiteY172" fmla="*/ 44833 h 47674"/>
                <a:gd name="connsiteX173" fmla="*/ 22971 w 39229"/>
                <a:gd name="connsiteY173" fmla="*/ 44833 h 47674"/>
                <a:gd name="connsiteX174" fmla="*/ 23836 w 39229"/>
                <a:gd name="connsiteY174" fmla="*/ 45204 h 47674"/>
                <a:gd name="connsiteX175" fmla="*/ 24083 w 39229"/>
                <a:gd name="connsiteY175" fmla="*/ 45698 h 47674"/>
                <a:gd name="connsiteX176" fmla="*/ 24453 w 39229"/>
                <a:gd name="connsiteY176" fmla="*/ 45451 h 47674"/>
                <a:gd name="connsiteX177" fmla="*/ 24207 w 39229"/>
                <a:gd name="connsiteY177" fmla="*/ 44957 h 47674"/>
                <a:gd name="connsiteX178" fmla="*/ 24824 w 39229"/>
                <a:gd name="connsiteY178" fmla="*/ 44957 h 47674"/>
                <a:gd name="connsiteX179" fmla="*/ 25935 w 39229"/>
                <a:gd name="connsiteY179" fmla="*/ 45575 h 47674"/>
                <a:gd name="connsiteX180" fmla="*/ 26183 w 39229"/>
                <a:gd name="connsiteY180" fmla="*/ 46810 h 47674"/>
                <a:gd name="connsiteX181" fmla="*/ 25689 w 39229"/>
                <a:gd name="connsiteY181" fmla="*/ 46563 h 47674"/>
                <a:gd name="connsiteX182" fmla="*/ 23712 w 39229"/>
                <a:gd name="connsiteY182" fmla="*/ 46563 h 47674"/>
                <a:gd name="connsiteX183" fmla="*/ 23712 w 39229"/>
                <a:gd name="connsiteY183" fmla="*/ 47057 h 47674"/>
                <a:gd name="connsiteX184" fmla="*/ 23095 w 39229"/>
                <a:gd name="connsiteY184" fmla="*/ 47427 h 47674"/>
                <a:gd name="connsiteX185" fmla="*/ 22725 w 39229"/>
                <a:gd name="connsiteY185" fmla="*/ 47180 h 47674"/>
                <a:gd name="connsiteX186" fmla="*/ 21489 w 39229"/>
                <a:gd name="connsiteY186" fmla="*/ 46933 h 47674"/>
                <a:gd name="connsiteX187" fmla="*/ 20378 w 39229"/>
                <a:gd name="connsiteY187" fmla="*/ 47180 h 47674"/>
                <a:gd name="connsiteX188" fmla="*/ 19267 w 39229"/>
                <a:gd name="connsiteY188" fmla="*/ 46810 h 47674"/>
                <a:gd name="connsiteX189" fmla="*/ 18032 w 39229"/>
                <a:gd name="connsiteY189" fmla="*/ 47057 h 47674"/>
                <a:gd name="connsiteX190" fmla="*/ 17414 w 39229"/>
                <a:gd name="connsiteY190" fmla="*/ 47674 h 47674"/>
                <a:gd name="connsiteX191" fmla="*/ 17167 w 39229"/>
                <a:gd name="connsiteY191" fmla="*/ 47427 h 47674"/>
                <a:gd name="connsiteX192" fmla="*/ 17167 w 39229"/>
                <a:gd name="connsiteY192" fmla="*/ 47057 h 47674"/>
                <a:gd name="connsiteX193" fmla="*/ 16055 w 39229"/>
                <a:gd name="connsiteY193" fmla="*/ 46810 h 47674"/>
                <a:gd name="connsiteX194" fmla="*/ 15438 w 39229"/>
                <a:gd name="connsiteY194" fmla="*/ 47180 h 47674"/>
                <a:gd name="connsiteX195" fmla="*/ 15438 w 39229"/>
                <a:gd name="connsiteY195" fmla="*/ 45945 h 47674"/>
                <a:gd name="connsiteX196" fmla="*/ 16673 w 39229"/>
                <a:gd name="connsiteY196" fmla="*/ 45081 h 47674"/>
                <a:gd name="connsiteX197" fmla="*/ 16673 w 39229"/>
                <a:gd name="connsiteY197" fmla="*/ 45575 h 47674"/>
                <a:gd name="connsiteX198" fmla="*/ 16920 w 39229"/>
                <a:gd name="connsiteY198" fmla="*/ 45328 h 47674"/>
                <a:gd name="connsiteX199" fmla="*/ 18032 w 39229"/>
                <a:gd name="connsiteY199" fmla="*/ 44710 h 47674"/>
                <a:gd name="connsiteX200" fmla="*/ 19143 w 39229"/>
                <a:gd name="connsiteY200" fmla="*/ 44957 h 47674"/>
                <a:gd name="connsiteX201" fmla="*/ 19514 w 39229"/>
                <a:gd name="connsiteY201" fmla="*/ 45451 h 47674"/>
                <a:gd name="connsiteX202" fmla="*/ 19884 w 39229"/>
                <a:gd name="connsiteY202" fmla="*/ 44957 h 47674"/>
                <a:gd name="connsiteX203" fmla="*/ 19514 w 39229"/>
                <a:gd name="connsiteY203" fmla="*/ 44710 h 47674"/>
                <a:gd name="connsiteX204" fmla="*/ 19760 w 39229"/>
                <a:gd name="connsiteY204" fmla="*/ 44216 h 47674"/>
                <a:gd name="connsiteX205" fmla="*/ 18896 w 39229"/>
                <a:gd name="connsiteY205" fmla="*/ 39523 h 47674"/>
                <a:gd name="connsiteX206" fmla="*/ 19267 w 39229"/>
                <a:gd name="connsiteY206" fmla="*/ 39152 h 47674"/>
                <a:gd name="connsiteX207" fmla="*/ 18155 w 39229"/>
                <a:gd name="connsiteY207" fmla="*/ 39400 h 47674"/>
                <a:gd name="connsiteX208" fmla="*/ 17291 w 39229"/>
                <a:gd name="connsiteY208" fmla="*/ 38288 h 47674"/>
                <a:gd name="connsiteX209" fmla="*/ 17785 w 39229"/>
                <a:gd name="connsiteY209" fmla="*/ 38041 h 47674"/>
                <a:gd name="connsiteX210" fmla="*/ 18155 w 39229"/>
                <a:gd name="connsiteY210" fmla="*/ 37794 h 47674"/>
                <a:gd name="connsiteX211" fmla="*/ 16426 w 39229"/>
                <a:gd name="connsiteY211" fmla="*/ 36559 h 47674"/>
                <a:gd name="connsiteX212" fmla="*/ 14326 w 39229"/>
                <a:gd name="connsiteY212" fmla="*/ 33718 h 47674"/>
                <a:gd name="connsiteX213" fmla="*/ 13832 w 39229"/>
                <a:gd name="connsiteY213" fmla="*/ 33965 h 47674"/>
                <a:gd name="connsiteX214" fmla="*/ 14080 w 39229"/>
                <a:gd name="connsiteY214" fmla="*/ 34212 h 47674"/>
                <a:gd name="connsiteX215" fmla="*/ 14697 w 39229"/>
                <a:gd name="connsiteY215" fmla="*/ 34706 h 47674"/>
                <a:gd name="connsiteX216" fmla="*/ 16426 w 39229"/>
                <a:gd name="connsiteY216" fmla="*/ 37917 h 47674"/>
                <a:gd name="connsiteX217" fmla="*/ 16673 w 39229"/>
                <a:gd name="connsiteY217" fmla="*/ 37917 h 47674"/>
                <a:gd name="connsiteX218" fmla="*/ 15809 w 39229"/>
                <a:gd name="connsiteY218" fmla="*/ 38165 h 47674"/>
                <a:gd name="connsiteX219" fmla="*/ 15562 w 39229"/>
                <a:gd name="connsiteY219" fmla="*/ 38165 h 47674"/>
                <a:gd name="connsiteX220" fmla="*/ 15562 w 39229"/>
                <a:gd name="connsiteY220" fmla="*/ 37917 h 47674"/>
                <a:gd name="connsiteX221" fmla="*/ 14326 w 39229"/>
                <a:gd name="connsiteY221" fmla="*/ 36806 h 47674"/>
                <a:gd name="connsiteX222" fmla="*/ 14080 w 39229"/>
                <a:gd name="connsiteY222" fmla="*/ 37053 h 47674"/>
                <a:gd name="connsiteX223" fmla="*/ 14080 w 39229"/>
                <a:gd name="connsiteY223" fmla="*/ 37424 h 47674"/>
                <a:gd name="connsiteX224" fmla="*/ 12844 w 39229"/>
                <a:gd name="connsiteY224" fmla="*/ 37053 h 47674"/>
                <a:gd name="connsiteX225" fmla="*/ 11979 w 39229"/>
                <a:gd name="connsiteY225" fmla="*/ 36188 h 47674"/>
                <a:gd name="connsiteX226" fmla="*/ 12598 w 39229"/>
                <a:gd name="connsiteY226" fmla="*/ 37300 h 47674"/>
                <a:gd name="connsiteX227" fmla="*/ 13215 w 39229"/>
                <a:gd name="connsiteY227" fmla="*/ 37917 h 47674"/>
                <a:gd name="connsiteX228" fmla="*/ 10621 w 39229"/>
                <a:gd name="connsiteY228" fmla="*/ 44092 h 47674"/>
                <a:gd name="connsiteX229" fmla="*/ 10868 w 39229"/>
                <a:gd name="connsiteY229" fmla="*/ 44340 h 47674"/>
                <a:gd name="connsiteX230" fmla="*/ 10251 w 39229"/>
                <a:gd name="connsiteY230" fmla="*/ 44833 h 47674"/>
                <a:gd name="connsiteX231" fmla="*/ 10497 w 39229"/>
                <a:gd name="connsiteY231" fmla="*/ 45204 h 47674"/>
                <a:gd name="connsiteX232" fmla="*/ 11362 w 39229"/>
                <a:gd name="connsiteY232" fmla="*/ 44957 h 47674"/>
                <a:gd name="connsiteX233" fmla="*/ 11609 w 39229"/>
                <a:gd name="connsiteY233" fmla="*/ 44957 h 47674"/>
                <a:gd name="connsiteX234" fmla="*/ 12103 w 39229"/>
                <a:gd name="connsiteY234" fmla="*/ 45204 h 47674"/>
                <a:gd name="connsiteX235" fmla="*/ 12350 w 39229"/>
                <a:gd name="connsiteY235" fmla="*/ 45451 h 47674"/>
                <a:gd name="connsiteX236" fmla="*/ 12598 w 39229"/>
                <a:gd name="connsiteY236" fmla="*/ 44957 h 47674"/>
                <a:gd name="connsiteX237" fmla="*/ 14326 w 39229"/>
                <a:gd name="connsiteY237" fmla="*/ 45451 h 47674"/>
                <a:gd name="connsiteX238" fmla="*/ 14573 w 39229"/>
                <a:gd name="connsiteY238" fmla="*/ 46686 h 47674"/>
                <a:gd name="connsiteX239" fmla="*/ 14080 w 39229"/>
                <a:gd name="connsiteY239" fmla="*/ 46439 h 47674"/>
                <a:gd name="connsiteX240" fmla="*/ 12844 w 39229"/>
                <a:gd name="connsiteY240" fmla="*/ 46686 h 4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39229" h="47674">
                  <a:moveTo>
                    <a:pt x="12844" y="46316"/>
                  </a:moveTo>
                  <a:cubicBezTo>
                    <a:pt x="12844" y="46316"/>
                    <a:pt x="12844" y="46810"/>
                    <a:pt x="12598" y="47180"/>
                  </a:cubicBezTo>
                  <a:cubicBezTo>
                    <a:pt x="12350" y="47180"/>
                    <a:pt x="11979" y="46933"/>
                    <a:pt x="11733" y="46810"/>
                  </a:cubicBezTo>
                  <a:cubicBezTo>
                    <a:pt x="11733" y="47057"/>
                    <a:pt x="11486" y="47057"/>
                    <a:pt x="11116" y="47057"/>
                  </a:cubicBezTo>
                  <a:cubicBezTo>
                    <a:pt x="10497" y="47057"/>
                    <a:pt x="10251" y="46810"/>
                    <a:pt x="10004" y="46810"/>
                  </a:cubicBezTo>
                  <a:cubicBezTo>
                    <a:pt x="9757" y="46563"/>
                    <a:pt x="9386" y="46563"/>
                    <a:pt x="9139" y="46316"/>
                  </a:cubicBezTo>
                  <a:cubicBezTo>
                    <a:pt x="8892" y="46810"/>
                    <a:pt x="8522" y="46933"/>
                    <a:pt x="8028" y="46933"/>
                  </a:cubicBezTo>
                  <a:cubicBezTo>
                    <a:pt x="7410" y="46933"/>
                    <a:pt x="7410" y="46686"/>
                    <a:pt x="7410" y="46686"/>
                  </a:cubicBezTo>
                  <a:cubicBezTo>
                    <a:pt x="7410" y="46686"/>
                    <a:pt x="7163" y="47057"/>
                    <a:pt x="6916" y="47304"/>
                  </a:cubicBezTo>
                  <a:cubicBezTo>
                    <a:pt x="6546" y="47057"/>
                    <a:pt x="6546" y="46439"/>
                    <a:pt x="6546" y="46439"/>
                  </a:cubicBezTo>
                  <a:cubicBezTo>
                    <a:pt x="5928" y="46810"/>
                    <a:pt x="5063" y="46686"/>
                    <a:pt x="4817" y="46439"/>
                  </a:cubicBezTo>
                  <a:cubicBezTo>
                    <a:pt x="4817" y="46439"/>
                    <a:pt x="4199" y="46686"/>
                    <a:pt x="4199" y="47057"/>
                  </a:cubicBezTo>
                  <a:cubicBezTo>
                    <a:pt x="3829" y="46810"/>
                    <a:pt x="3581" y="45328"/>
                    <a:pt x="4446" y="45081"/>
                  </a:cubicBezTo>
                  <a:cubicBezTo>
                    <a:pt x="4446" y="43846"/>
                    <a:pt x="6422" y="44216"/>
                    <a:pt x="6546" y="44216"/>
                  </a:cubicBezTo>
                  <a:cubicBezTo>
                    <a:pt x="6546" y="44216"/>
                    <a:pt x="6299" y="44463"/>
                    <a:pt x="6299" y="44833"/>
                  </a:cubicBezTo>
                  <a:cubicBezTo>
                    <a:pt x="6299" y="45081"/>
                    <a:pt x="6546" y="45081"/>
                    <a:pt x="6546" y="45081"/>
                  </a:cubicBezTo>
                  <a:lnTo>
                    <a:pt x="6546" y="44833"/>
                  </a:lnTo>
                  <a:cubicBezTo>
                    <a:pt x="6546" y="44833"/>
                    <a:pt x="6916" y="44216"/>
                    <a:pt x="6916" y="44216"/>
                  </a:cubicBezTo>
                  <a:lnTo>
                    <a:pt x="7534" y="44216"/>
                  </a:lnTo>
                  <a:cubicBezTo>
                    <a:pt x="7534" y="44216"/>
                    <a:pt x="8151" y="44463"/>
                    <a:pt x="8151" y="44587"/>
                  </a:cubicBezTo>
                  <a:cubicBezTo>
                    <a:pt x="8398" y="44587"/>
                    <a:pt x="8769" y="44340"/>
                    <a:pt x="8645" y="44216"/>
                  </a:cubicBezTo>
                  <a:cubicBezTo>
                    <a:pt x="8398" y="44216"/>
                    <a:pt x="8398" y="43969"/>
                    <a:pt x="8151" y="43722"/>
                  </a:cubicBezTo>
                  <a:cubicBezTo>
                    <a:pt x="8151" y="43722"/>
                    <a:pt x="8398" y="43722"/>
                    <a:pt x="8398" y="43475"/>
                  </a:cubicBezTo>
                  <a:cubicBezTo>
                    <a:pt x="8769" y="42981"/>
                    <a:pt x="10127" y="38782"/>
                    <a:pt x="10127" y="36559"/>
                  </a:cubicBezTo>
                  <a:cubicBezTo>
                    <a:pt x="10127" y="35077"/>
                    <a:pt x="9510" y="33718"/>
                    <a:pt x="9016" y="33101"/>
                  </a:cubicBezTo>
                  <a:cubicBezTo>
                    <a:pt x="9016" y="32854"/>
                    <a:pt x="8769" y="32607"/>
                    <a:pt x="8769" y="32483"/>
                  </a:cubicBezTo>
                  <a:lnTo>
                    <a:pt x="8522" y="32483"/>
                  </a:lnTo>
                  <a:cubicBezTo>
                    <a:pt x="8522" y="32483"/>
                    <a:pt x="8275" y="31989"/>
                    <a:pt x="8028" y="31989"/>
                  </a:cubicBezTo>
                  <a:cubicBezTo>
                    <a:pt x="7410" y="31372"/>
                    <a:pt x="6546" y="30754"/>
                    <a:pt x="6546" y="30754"/>
                  </a:cubicBezTo>
                  <a:cubicBezTo>
                    <a:pt x="6299" y="30754"/>
                    <a:pt x="6546" y="31372"/>
                    <a:pt x="6052" y="31125"/>
                  </a:cubicBezTo>
                  <a:lnTo>
                    <a:pt x="5804" y="30878"/>
                  </a:lnTo>
                  <a:cubicBezTo>
                    <a:pt x="5311" y="30013"/>
                    <a:pt x="4693" y="28778"/>
                    <a:pt x="4570" y="28778"/>
                  </a:cubicBezTo>
                  <a:cubicBezTo>
                    <a:pt x="4322" y="28531"/>
                    <a:pt x="4322" y="28778"/>
                    <a:pt x="3952" y="29025"/>
                  </a:cubicBezTo>
                  <a:lnTo>
                    <a:pt x="3952" y="29272"/>
                  </a:lnTo>
                  <a:cubicBezTo>
                    <a:pt x="2840" y="27543"/>
                    <a:pt x="2470" y="26432"/>
                    <a:pt x="2470" y="23220"/>
                  </a:cubicBezTo>
                  <a:cubicBezTo>
                    <a:pt x="2470" y="18033"/>
                    <a:pt x="8522" y="14699"/>
                    <a:pt x="8522" y="10623"/>
                  </a:cubicBezTo>
                  <a:cubicBezTo>
                    <a:pt x="8522" y="9388"/>
                    <a:pt x="6175" y="8647"/>
                    <a:pt x="4940" y="8524"/>
                  </a:cubicBezTo>
                  <a:lnTo>
                    <a:pt x="5311" y="7412"/>
                  </a:lnTo>
                  <a:cubicBezTo>
                    <a:pt x="5311" y="7412"/>
                    <a:pt x="6175" y="7659"/>
                    <a:pt x="6175" y="7659"/>
                  </a:cubicBezTo>
                  <a:lnTo>
                    <a:pt x="6175" y="7412"/>
                  </a:lnTo>
                  <a:cubicBezTo>
                    <a:pt x="6175" y="7412"/>
                    <a:pt x="2347" y="7041"/>
                    <a:pt x="1853" y="7041"/>
                  </a:cubicBezTo>
                  <a:cubicBezTo>
                    <a:pt x="1235" y="7041"/>
                    <a:pt x="988" y="7041"/>
                    <a:pt x="617" y="7289"/>
                  </a:cubicBezTo>
                  <a:cubicBezTo>
                    <a:pt x="371" y="7536"/>
                    <a:pt x="371" y="7782"/>
                    <a:pt x="0" y="7782"/>
                  </a:cubicBezTo>
                  <a:cubicBezTo>
                    <a:pt x="0" y="7536"/>
                    <a:pt x="247" y="7165"/>
                    <a:pt x="247" y="7165"/>
                  </a:cubicBezTo>
                  <a:cubicBezTo>
                    <a:pt x="247" y="6918"/>
                    <a:pt x="247" y="6671"/>
                    <a:pt x="494" y="6300"/>
                  </a:cubicBezTo>
                  <a:cubicBezTo>
                    <a:pt x="988" y="6054"/>
                    <a:pt x="1606" y="5683"/>
                    <a:pt x="2840" y="5683"/>
                  </a:cubicBezTo>
                  <a:lnTo>
                    <a:pt x="3705" y="5683"/>
                  </a:lnTo>
                  <a:lnTo>
                    <a:pt x="3705" y="4818"/>
                  </a:lnTo>
                  <a:cubicBezTo>
                    <a:pt x="3705" y="4818"/>
                    <a:pt x="5187" y="3707"/>
                    <a:pt x="5187" y="3707"/>
                  </a:cubicBezTo>
                  <a:lnTo>
                    <a:pt x="5187" y="5436"/>
                  </a:lnTo>
                  <a:cubicBezTo>
                    <a:pt x="5187" y="5436"/>
                    <a:pt x="5804" y="5436"/>
                    <a:pt x="5804" y="5189"/>
                  </a:cubicBezTo>
                  <a:cubicBezTo>
                    <a:pt x="6175" y="5189"/>
                    <a:pt x="6422" y="4572"/>
                    <a:pt x="6916" y="4324"/>
                  </a:cubicBezTo>
                  <a:cubicBezTo>
                    <a:pt x="7410" y="4077"/>
                    <a:pt x="7781" y="4324"/>
                    <a:pt x="8892" y="4324"/>
                  </a:cubicBezTo>
                  <a:cubicBezTo>
                    <a:pt x="9757" y="4324"/>
                    <a:pt x="11733" y="4324"/>
                    <a:pt x="12598" y="4572"/>
                  </a:cubicBezTo>
                  <a:cubicBezTo>
                    <a:pt x="13462" y="4572"/>
                    <a:pt x="15191" y="4324"/>
                    <a:pt x="15314" y="4201"/>
                  </a:cubicBezTo>
                  <a:cubicBezTo>
                    <a:pt x="15809" y="4448"/>
                    <a:pt x="15932" y="4448"/>
                    <a:pt x="16179" y="4572"/>
                  </a:cubicBezTo>
                  <a:cubicBezTo>
                    <a:pt x="16179" y="4572"/>
                    <a:pt x="17414" y="4201"/>
                    <a:pt x="17661" y="4324"/>
                  </a:cubicBezTo>
                  <a:cubicBezTo>
                    <a:pt x="17908" y="4572"/>
                    <a:pt x="17908" y="4695"/>
                    <a:pt x="17414" y="4942"/>
                  </a:cubicBezTo>
                  <a:cubicBezTo>
                    <a:pt x="17414" y="5189"/>
                    <a:pt x="17167" y="5436"/>
                    <a:pt x="17044" y="5436"/>
                  </a:cubicBezTo>
                  <a:cubicBezTo>
                    <a:pt x="16796" y="5683"/>
                    <a:pt x="16550" y="5683"/>
                    <a:pt x="16179" y="5683"/>
                  </a:cubicBezTo>
                  <a:cubicBezTo>
                    <a:pt x="15562" y="6177"/>
                    <a:pt x="14944" y="6177"/>
                    <a:pt x="14944" y="6177"/>
                  </a:cubicBezTo>
                  <a:cubicBezTo>
                    <a:pt x="14944" y="6177"/>
                    <a:pt x="17291" y="6177"/>
                    <a:pt x="17291" y="6424"/>
                  </a:cubicBezTo>
                  <a:cubicBezTo>
                    <a:pt x="17291" y="6918"/>
                    <a:pt x="15932" y="7041"/>
                    <a:pt x="15932" y="7041"/>
                  </a:cubicBezTo>
                  <a:lnTo>
                    <a:pt x="16796" y="7659"/>
                  </a:lnTo>
                  <a:cubicBezTo>
                    <a:pt x="16796" y="7659"/>
                    <a:pt x="15932" y="8030"/>
                    <a:pt x="15685" y="8277"/>
                  </a:cubicBezTo>
                  <a:cubicBezTo>
                    <a:pt x="15438" y="8524"/>
                    <a:pt x="14573" y="10623"/>
                    <a:pt x="14450" y="11117"/>
                  </a:cubicBezTo>
                  <a:cubicBezTo>
                    <a:pt x="13832" y="12599"/>
                    <a:pt x="12350" y="15810"/>
                    <a:pt x="11857" y="18157"/>
                  </a:cubicBezTo>
                  <a:cubicBezTo>
                    <a:pt x="11857" y="19269"/>
                    <a:pt x="12103" y="19886"/>
                    <a:pt x="12968" y="20256"/>
                  </a:cubicBezTo>
                  <a:cubicBezTo>
                    <a:pt x="13585" y="20750"/>
                    <a:pt x="14450" y="20750"/>
                    <a:pt x="15314" y="20750"/>
                  </a:cubicBezTo>
                  <a:cubicBezTo>
                    <a:pt x="16179" y="19021"/>
                    <a:pt x="15809" y="17539"/>
                    <a:pt x="15314" y="16922"/>
                  </a:cubicBezTo>
                  <a:cubicBezTo>
                    <a:pt x="14944" y="16057"/>
                    <a:pt x="14450" y="15687"/>
                    <a:pt x="14944" y="14575"/>
                  </a:cubicBezTo>
                  <a:cubicBezTo>
                    <a:pt x="15314" y="12846"/>
                    <a:pt x="15809" y="12599"/>
                    <a:pt x="17044" y="11982"/>
                  </a:cubicBezTo>
                  <a:cubicBezTo>
                    <a:pt x="18155" y="11611"/>
                    <a:pt x="21737" y="8771"/>
                    <a:pt x="23219" y="7536"/>
                  </a:cubicBezTo>
                  <a:cubicBezTo>
                    <a:pt x="25194" y="5559"/>
                    <a:pt x="30505" y="-122"/>
                    <a:pt x="31123" y="2"/>
                  </a:cubicBezTo>
                  <a:cubicBezTo>
                    <a:pt x="31493" y="2"/>
                    <a:pt x="31740" y="496"/>
                    <a:pt x="31740" y="1113"/>
                  </a:cubicBezTo>
                  <a:cubicBezTo>
                    <a:pt x="31740" y="1484"/>
                    <a:pt x="31988" y="2349"/>
                    <a:pt x="31988" y="3090"/>
                  </a:cubicBezTo>
                  <a:cubicBezTo>
                    <a:pt x="31988" y="3831"/>
                    <a:pt x="32234" y="4324"/>
                    <a:pt x="32234" y="5065"/>
                  </a:cubicBezTo>
                  <a:lnTo>
                    <a:pt x="31988" y="5559"/>
                  </a:lnTo>
                  <a:cubicBezTo>
                    <a:pt x="31370" y="6424"/>
                    <a:pt x="29147" y="8400"/>
                    <a:pt x="28777" y="8524"/>
                  </a:cubicBezTo>
                  <a:cubicBezTo>
                    <a:pt x="28406" y="8894"/>
                    <a:pt x="28777" y="8894"/>
                    <a:pt x="29270" y="8524"/>
                  </a:cubicBezTo>
                  <a:lnTo>
                    <a:pt x="32481" y="6177"/>
                  </a:lnTo>
                  <a:cubicBezTo>
                    <a:pt x="32481" y="6177"/>
                    <a:pt x="33099" y="7289"/>
                    <a:pt x="32852" y="7412"/>
                  </a:cubicBezTo>
                  <a:cubicBezTo>
                    <a:pt x="32852" y="7659"/>
                    <a:pt x="32481" y="7782"/>
                    <a:pt x="32481" y="8030"/>
                  </a:cubicBezTo>
                  <a:cubicBezTo>
                    <a:pt x="31617" y="8400"/>
                    <a:pt x="28406" y="10376"/>
                    <a:pt x="26059" y="11240"/>
                  </a:cubicBezTo>
                  <a:cubicBezTo>
                    <a:pt x="23712" y="12105"/>
                    <a:pt x="20501" y="13217"/>
                    <a:pt x="19637" y="13217"/>
                  </a:cubicBezTo>
                  <a:cubicBezTo>
                    <a:pt x="18773" y="13217"/>
                    <a:pt x="18155" y="13217"/>
                    <a:pt x="17661" y="13587"/>
                  </a:cubicBezTo>
                  <a:cubicBezTo>
                    <a:pt x="17291" y="13834"/>
                    <a:pt x="16426" y="15069"/>
                    <a:pt x="16550" y="15934"/>
                  </a:cubicBezTo>
                  <a:cubicBezTo>
                    <a:pt x="16796" y="16798"/>
                    <a:pt x="17908" y="17910"/>
                    <a:pt x="17414" y="19392"/>
                  </a:cubicBezTo>
                  <a:cubicBezTo>
                    <a:pt x="17167" y="20503"/>
                    <a:pt x="16550" y="21738"/>
                    <a:pt x="16550" y="21738"/>
                  </a:cubicBezTo>
                  <a:cubicBezTo>
                    <a:pt x="16179" y="22232"/>
                    <a:pt x="15438" y="22973"/>
                    <a:pt x="15067" y="23468"/>
                  </a:cubicBezTo>
                  <a:cubicBezTo>
                    <a:pt x="15067" y="23714"/>
                    <a:pt x="14821" y="23714"/>
                    <a:pt x="15067" y="23714"/>
                  </a:cubicBezTo>
                  <a:cubicBezTo>
                    <a:pt x="15314" y="23714"/>
                    <a:pt x="17044" y="22232"/>
                    <a:pt x="17661" y="20503"/>
                  </a:cubicBezTo>
                  <a:cubicBezTo>
                    <a:pt x="18278" y="18774"/>
                    <a:pt x="17661" y="17539"/>
                    <a:pt x="17414" y="16675"/>
                  </a:cubicBezTo>
                  <a:cubicBezTo>
                    <a:pt x="16796" y="15440"/>
                    <a:pt x="17414" y="14575"/>
                    <a:pt x="17661" y="14328"/>
                  </a:cubicBezTo>
                  <a:cubicBezTo>
                    <a:pt x="18278" y="13711"/>
                    <a:pt x="19143" y="13958"/>
                    <a:pt x="19760" y="13711"/>
                  </a:cubicBezTo>
                  <a:cubicBezTo>
                    <a:pt x="20872" y="13711"/>
                    <a:pt x="24701" y="12476"/>
                    <a:pt x="27665" y="11364"/>
                  </a:cubicBezTo>
                  <a:cubicBezTo>
                    <a:pt x="30505" y="10129"/>
                    <a:pt x="36063" y="6424"/>
                    <a:pt x="36680" y="6054"/>
                  </a:cubicBezTo>
                  <a:cubicBezTo>
                    <a:pt x="37298" y="5683"/>
                    <a:pt x="39027" y="4324"/>
                    <a:pt x="39027" y="4818"/>
                  </a:cubicBezTo>
                  <a:cubicBezTo>
                    <a:pt x="39398" y="6300"/>
                    <a:pt x="39274" y="9265"/>
                    <a:pt x="38533" y="10006"/>
                  </a:cubicBezTo>
                  <a:lnTo>
                    <a:pt x="38286" y="10253"/>
                  </a:lnTo>
                  <a:cubicBezTo>
                    <a:pt x="37668" y="10870"/>
                    <a:pt x="33593" y="13093"/>
                    <a:pt x="33346" y="13093"/>
                  </a:cubicBezTo>
                  <a:cubicBezTo>
                    <a:pt x="33099" y="13340"/>
                    <a:pt x="33346" y="13340"/>
                    <a:pt x="33346" y="13340"/>
                  </a:cubicBezTo>
                  <a:cubicBezTo>
                    <a:pt x="33346" y="13340"/>
                    <a:pt x="37422" y="11364"/>
                    <a:pt x="37792" y="11240"/>
                  </a:cubicBezTo>
                  <a:lnTo>
                    <a:pt x="38657" y="10747"/>
                  </a:lnTo>
                  <a:cubicBezTo>
                    <a:pt x="38657" y="11611"/>
                    <a:pt x="38904" y="13340"/>
                    <a:pt x="38286" y="13711"/>
                  </a:cubicBezTo>
                  <a:cubicBezTo>
                    <a:pt x="38039" y="13958"/>
                    <a:pt x="37792" y="14205"/>
                    <a:pt x="37422" y="14328"/>
                  </a:cubicBezTo>
                  <a:cubicBezTo>
                    <a:pt x="35322" y="15193"/>
                    <a:pt x="31617" y="16428"/>
                    <a:pt x="31370" y="16428"/>
                  </a:cubicBezTo>
                  <a:cubicBezTo>
                    <a:pt x="31123" y="16675"/>
                    <a:pt x="30505" y="16798"/>
                    <a:pt x="30999" y="16798"/>
                  </a:cubicBezTo>
                  <a:cubicBezTo>
                    <a:pt x="31493" y="16798"/>
                    <a:pt x="36804" y="14699"/>
                    <a:pt x="37175" y="14699"/>
                  </a:cubicBezTo>
                  <a:cubicBezTo>
                    <a:pt x="37668" y="17045"/>
                    <a:pt x="36557" y="17663"/>
                    <a:pt x="36063" y="17910"/>
                  </a:cubicBezTo>
                  <a:cubicBezTo>
                    <a:pt x="34828" y="18404"/>
                    <a:pt x="31988" y="19021"/>
                    <a:pt x="31988" y="19021"/>
                  </a:cubicBezTo>
                  <a:cubicBezTo>
                    <a:pt x="31988" y="19021"/>
                    <a:pt x="31617" y="19021"/>
                    <a:pt x="31740" y="19269"/>
                  </a:cubicBezTo>
                  <a:cubicBezTo>
                    <a:pt x="31988" y="19269"/>
                    <a:pt x="35569" y="18404"/>
                    <a:pt x="35816" y="18404"/>
                  </a:cubicBezTo>
                  <a:lnTo>
                    <a:pt x="36063" y="18404"/>
                  </a:lnTo>
                  <a:cubicBezTo>
                    <a:pt x="36063" y="19269"/>
                    <a:pt x="36063" y="20503"/>
                    <a:pt x="35445" y="20997"/>
                  </a:cubicBezTo>
                  <a:cubicBezTo>
                    <a:pt x="34334" y="21615"/>
                    <a:pt x="30999" y="21615"/>
                    <a:pt x="30752" y="21615"/>
                  </a:cubicBezTo>
                  <a:cubicBezTo>
                    <a:pt x="30505" y="21615"/>
                    <a:pt x="30382" y="21862"/>
                    <a:pt x="30382" y="21862"/>
                  </a:cubicBezTo>
                  <a:cubicBezTo>
                    <a:pt x="30382" y="22109"/>
                    <a:pt x="34457" y="21862"/>
                    <a:pt x="34828" y="21862"/>
                  </a:cubicBezTo>
                  <a:lnTo>
                    <a:pt x="35075" y="21862"/>
                  </a:lnTo>
                  <a:cubicBezTo>
                    <a:pt x="34828" y="22727"/>
                    <a:pt x="34211" y="24703"/>
                    <a:pt x="33346" y="24826"/>
                  </a:cubicBezTo>
                  <a:cubicBezTo>
                    <a:pt x="32975" y="25073"/>
                    <a:pt x="29023" y="24332"/>
                    <a:pt x="28900" y="24332"/>
                  </a:cubicBezTo>
                  <a:lnTo>
                    <a:pt x="28529" y="24332"/>
                  </a:lnTo>
                  <a:cubicBezTo>
                    <a:pt x="28529" y="24332"/>
                    <a:pt x="32111" y="25196"/>
                    <a:pt x="32605" y="25444"/>
                  </a:cubicBezTo>
                  <a:lnTo>
                    <a:pt x="32852" y="25444"/>
                  </a:lnTo>
                  <a:cubicBezTo>
                    <a:pt x="31988" y="26555"/>
                    <a:pt x="30752" y="28284"/>
                    <a:pt x="29888" y="27790"/>
                  </a:cubicBezTo>
                  <a:cubicBezTo>
                    <a:pt x="29023" y="27543"/>
                    <a:pt x="27541" y="26308"/>
                    <a:pt x="27295" y="26061"/>
                  </a:cubicBezTo>
                  <a:cubicBezTo>
                    <a:pt x="27047" y="25814"/>
                    <a:pt x="26924" y="25814"/>
                    <a:pt x="26676" y="25814"/>
                  </a:cubicBezTo>
                  <a:cubicBezTo>
                    <a:pt x="26924" y="26185"/>
                    <a:pt x="28777" y="27914"/>
                    <a:pt x="29394" y="28161"/>
                  </a:cubicBezTo>
                  <a:cubicBezTo>
                    <a:pt x="28777" y="28778"/>
                    <a:pt x="26800" y="29395"/>
                    <a:pt x="26800" y="29272"/>
                  </a:cubicBezTo>
                  <a:cubicBezTo>
                    <a:pt x="26554" y="29025"/>
                    <a:pt x="25565" y="27173"/>
                    <a:pt x="25565" y="27296"/>
                  </a:cubicBezTo>
                  <a:cubicBezTo>
                    <a:pt x="25565" y="27296"/>
                    <a:pt x="25813" y="28408"/>
                    <a:pt x="26183" y="29025"/>
                  </a:cubicBezTo>
                  <a:cubicBezTo>
                    <a:pt x="25935" y="29272"/>
                    <a:pt x="24207" y="29519"/>
                    <a:pt x="24083" y="29272"/>
                  </a:cubicBezTo>
                  <a:cubicBezTo>
                    <a:pt x="23836" y="29025"/>
                    <a:pt x="23589" y="28161"/>
                    <a:pt x="23589" y="27790"/>
                  </a:cubicBezTo>
                  <a:cubicBezTo>
                    <a:pt x="23589" y="27420"/>
                    <a:pt x="23342" y="27543"/>
                    <a:pt x="23342" y="27543"/>
                  </a:cubicBezTo>
                  <a:cubicBezTo>
                    <a:pt x="23342" y="27543"/>
                    <a:pt x="23342" y="29025"/>
                    <a:pt x="23589" y="29519"/>
                  </a:cubicBezTo>
                  <a:cubicBezTo>
                    <a:pt x="23836" y="30013"/>
                    <a:pt x="25072" y="30013"/>
                    <a:pt x="26430" y="29519"/>
                  </a:cubicBezTo>
                  <a:cubicBezTo>
                    <a:pt x="26430" y="30013"/>
                    <a:pt x="26924" y="30013"/>
                    <a:pt x="27541" y="29766"/>
                  </a:cubicBezTo>
                  <a:cubicBezTo>
                    <a:pt x="27541" y="29766"/>
                    <a:pt x="27912" y="29519"/>
                    <a:pt x="28406" y="29519"/>
                  </a:cubicBezTo>
                  <a:cubicBezTo>
                    <a:pt x="28653" y="29766"/>
                    <a:pt x="29023" y="30137"/>
                    <a:pt x="29518" y="30631"/>
                  </a:cubicBezTo>
                  <a:cubicBezTo>
                    <a:pt x="30135" y="31495"/>
                    <a:pt x="31493" y="32607"/>
                    <a:pt x="31864" y="33224"/>
                  </a:cubicBezTo>
                  <a:cubicBezTo>
                    <a:pt x="32111" y="33718"/>
                    <a:pt x="32481" y="34953"/>
                    <a:pt x="32975" y="36065"/>
                  </a:cubicBezTo>
                  <a:cubicBezTo>
                    <a:pt x="33470" y="37176"/>
                    <a:pt x="33593" y="38041"/>
                    <a:pt x="33840" y="38165"/>
                  </a:cubicBezTo>
                  <a:cubicBezTo>
                    <a:pt x="34087" y="38658"/>
                    <a:pt x="34087" y="38782"/>
                    <a:pt x="33593" y="39400"/>
                  </a:cubicBezTo>
                  <a:cubicBezTo>
                    <a:pt x="33222" y="40017"/>
                    <a:pt x="31864" y="40264"/>
                    <a:pt x="31617" y="40264"/>
                  </a:cubicBezTo>
                  <a:cubicBezTo>
                    <a:pt x="31617" y="40264"/>
                    <a:pt x="31247" y="40017"/>
                    <a:pt x="30999" y="39770"/>
                  </a:cubicBezTo>
                  <a:cubicBezTo>
                    <a:pt x="30629" y="39152"/>
                    <a:pt x="29518" y="37670"/>
                    <a:pt x="29270" y="37053"/>
                  </a:cubicBezTo>
                  <a:cubicBezTo>
                    <a:pt x="28777" y="36435"/>
                    <a:pt x="28159" y="35818"/>
                    <a:pt x="28036" y="35571"/>
                  </a:cubicBezTo>
                  <a:cubicBezTo>
                    <a:pt x="27788" y="35571"/>
                    <a:pt x="27788" y="35818"/>
                    <a:pt x="28036" y="36065"/>
                  </a:cubicBezTo>
                  <a:cubicBezTo>
                    <a:pt x="28282" y="36435"/>
                    <a:pt x="30135" y="39276"/>
                    <a:pt x="30135" y="39523"/>
                  </a:cubicBezTo>
                  <a:lnTo>
                    <a:pt x="30382" y="39770"/>
                  </a:lnTo>
                  <a:cubicBezTo>
                    <a:pt x="30382" y="39770"/>
                    <a:pt x="29147" y="40017"/>
                    <a:pt x="29147" y="40017"/>
                  </a:cubicBezTo>
                  <a:lnTo>
                    <a:pt x="28900" y="39770"/>
                  </a:lnTo>
                  <a:cubicBezTo>
                    <a:pt x="28282" y="39152"/>
                    <a:pt x="26183" y="36312"/>
                    <a:pt x="25935" y="36188"/>
                  </a:cubicBezTo>
                  <a:cubicBezTo>
                    <a:pt x="25689" y="35941"/>
                    <a:pt x="25689" y="36435"/>
                    <a:pt x="25935" y="36559"/>
                  </a:cubicBezTo>
                  <a:lnTo>
                    <a:pt x="27171" y="38658"/>
                  </a:lnTo>
                  <a:cubicBezTo>
                    <a:pt x="27171" y="38658"/>
                    <a:pt x="26306" y="38906"/>
                    <a:pt x="26059" y="38658"/>
                  </a:cubicBezTo>
                  <a:cubicBezTo>
                    <a:pt x="25689" y="38411"/>
                    <a:pt x="24948" y="37424"/>
                    <a:pt x="24330" y="36929"/>
                  </a:cubicBezTo>
                  <a:cubicBezTo>
                    <a:pt x="23219" y="35447"/>
                    <a:pt x="22971" y="35818"/>
                    <a:pt x="24083" y="37176"/>
                  </a:cubicBezTo>
                  <a:cubicBezTo>
                    <a:pt x="24083" y="37424"/>
                    <a:pt x="24330" y="38411"/>
                    <a:pt x="24083" y="38411"/>
                  </a:cubicBezTo>
                  <a:lnTo>
                    <a:pt x="23466" y="38411"/>
                  </a:lnTo>
                  <a:cubicBezTo>
                    <a:pt x="22601" y="38165"/>
                    <a:pt x="21737" y="37547"/>
                    <a:pt x="21489" y="37300"/>
                  </a:cubicBezTo>
                  <a:cubicBezTo>
                    <a:pt x="21489" y="37300"/>
                    <a:pt x="20996" y="37053"/>
                    <a:pt x="21242" y="37547"/>
                  </a:cubicBezTo>
                  <a:cubicBezTo>
                    <a:pt x="21489" y="37794"/>
                    <a:pt x="22354" y="38411"/>
                    <a:pt x="22478" y="38658"/>
                  </a:cubicBezTo>
                  <a:cubicBezTo>
                    <a:pt x="22230" y="38906"/>
                    <a:pt x="21860" y="39029"/>
                    <a:pt x="21613" y="39276"/>
                  </a:cubicBezTo>
                  <a:cubicBezTo>
                    <a:pt x="21366" y="39029"/>
                    <a:pt x="21242" y="38658"/>
                    <a:pt x="20996" y="38658"/>
                  </a:cubicBezTo>
                  <a:cubicBezTo>
                    <a:pt x="20996" y="38411"/>
                    <a:pt x="20625" y="38411"/>
                    <a:pt x="20625" y="38411"/>
                  </a:cubicBezTo>
                  <a:cubicBezTo>
                    <a:pt x="20625" y="38411"/>
                    <a:pt x="20872" y="38658"/>
                    <a:pt x="20996" y="38782"/>
                  </a:cubicBezTo>
                  <a:cubicBezTo>
                    <a:pt x="20996" y="39029"/>
                    <a:pt x="21242" y="39152"/>
                    <a:pt x="21489" y="39400"/>
                  </a:cubicBezTo>
                  <a:cubicBezTo>
                    <a:pt x="21242" y="40017"/>
                    <a:pt x="21242" y="41499"/>
                    <a:pt x="21242" y="42858"/>
                  </a:cubicBezTo>
                  <a:cubicBezTo>
                    <a:pt x="21242" y="43475"/>
                    <a:pt x="21613" y="44092"/>
                    <a:pt x="21860" y="44340"/>
                  </a:cubicBezTo>
                  <a:cubicBezTo>
                    <a:pt x="21489" y="44833"/>
                    <a:pt x="21242" y="44957"/>
                    <a:pt x="21242" y="45451"/>
                  </a:cubicBezTo>
                  <a:cubicBezTo>
                    <a:pt x="21242" y="45945"/>
                    <a:pt x="21860" y="45945"/>
                    <a:pt x="21613" y="45451"/>
                  </a:cubicBezTo>
                  <a:cubicBezTo>
                    <a:pt x="21613" y="45204"/>
                    <a:pt x="21613" y="44957"/>
                    <a:pt x="22107" y="44833"/>
                  </a:cubicBezTo>
                  <a:cubicBezTo>
                    <a:pt x="22107" y="44833"/>
                    <a:pt x="22354" y="44587"/>
                    <a:pt x="22971" y="44833"/>
                  </a:cubicBezTo>
                  <a:cubicBezTo>
                    <a:pt x="23466" y="44833"/>
                    <a:pt x="23836" y="45081"/>
                    <a:pt x="23836" y="45204"/>
                  </a:cubicBezTo>
                  <a:cubicBezTo>
                    <a:pt x="24083" y="45451"/>
                    <a:pt x="24083" y="45698"/>
                    <a:pt x="24083" y="45698"/>
                  </a:cubicBezTo>
                  <a:cubicBezTo>
                    <a:pt x="24330" y="45945"/>
                    <a:pt x="24701" y="45698"/>
                    <a:pt x="24453" y="45451"/>
                  </a:cubicBezTo>
                  <a:cubicBezTo>
                    <a:pt x="24453" y="45451"/>
                    <a:pt x="24207" y="45204"/>
                    <a:pt x="24207" y="44957"/>
                  </a:cubicBezTo>
                  <a:lnTo>
                    <a:pt x="24824" y="44957"/>
                  </a:lnTo>
                  <a:cubicBezTo>
                    <a:pt x="25442" y="44957"/>
                    <a:pt x="25689" y="45204"/>
                    <a:pt x="25935" y="45575"/>
                  </a:cubicBezTo>
                  <a:cubicBezTo>
                    <a:pt x="26800" y="45822"/>
                    <a:pt x="26306" y="46810"/>
                    <a:pt x="26183" y="46810"/>
                  </a:cubicBezTo>
                  <a:cubicBezTo>
                    <a:pt x="26059" y="46810"/>
                    <a:pt x="25689" y="46810"/>
                    <a:pt x="25689" y="46563"/>
                  </a:cubicBezTo>
                  <a:cubicBezTo>
                    <a:pt x="25072" y="47427"/>
                    <a:pt x="23712" y="46563"/>
                    <a:pt x="23712" y="46563"/>
                  </a:cubicBezTo>
                  <a:lnTo>
                    <a:pt x="23712" y="47057"/>
                  </a:lnTo>
                  <a:cubicBezTo>
                    <a:pt x="23712" y="47057"/>
                    <a:pt x="23342" y="47674"/>
                    <a:pt x="23095" y="47427"/>
                  </a:cubicBezTo>
                  <a:cubicBezTo>
                    <a:pt x="23095" y="47427"/>
                    <a:pt x="22848" y="47427"/>
                    <a:pt x="22725" y="47180"/>
                  </a:cubicBezTo>
                  <a:cubicBezTo>
                    <a:pt x="22230" y="47427"/>
                    <a:pt x="21489" y="46933"/>
                    <a:pt x="21489" y="46933"/>
                  </a:cubicBezTo>
                  <a:cubicBezTo>
                    <a:pt x="21489" y="46933"/>
                    <a:pt x="20996" y="47180"/>
                    <a:pt x="20378" y="47180"/>
                  </a:cubicBezTo>
                  <a:cubicBezTo>
                    <a:pt x="19760" y="47180"/>
                    <a:pt x="19267" y="46810"/>
                    <a:pt x="19267" y="46810"/>
                  </a:cubicBezTo>
                  <a:cubicBezTo>
                    <a:pt x="19019" y="47180"/>
                    <a:pt x="18155" y="47180"/>
                    <a:pt x="18032" y="47057"/>
                  </a:cubicBezTo>
                  <a:cubicBezTo>
                    <a:pt x="18032" y="47304"/>
                    <a:pt x="17661" y="47427"/>
                    <a:pt x="17414" y="47674"/>
                  </a:cubicBezTo>
                  <a:lnTo>
                    <a:pt x="17167" y="47427"/>
                  </a:lnTo>
                  <a:lnTo>
                    <a:pt x="17167" y="47057"/>
                  </a:lnTo>
                  <a:cubicBezTo>
                    <a:pt x="17167" y="47057"/>
                    <a:pt x="16055" y="47057"/>
                    <a:pt x="16055" y="46810"/>
                  </a:cubicBezTo>
                  <a:cubicBezTo>
                    <a:pt x="15809" y="47057"/>
                    <a:pt x="15685" y="47180"/>
                    <a:pt x="15438" y="47180"/>
                  </a:cubicBezTo>
                  <a:cubicBezTo>
                    <a:pt x="15067" y="46933"/>
                    <a:pt x="15191" y="46069"/>
                    <a:pt x="15438" y="45945"/>
                  </a:cubicBezTo>
                  <a:cubicBezTo>
                    <a:pt x="15438" y="45328"/>
                    <a:pt x="16303" y="45081"/>
                    <a:pt x="16673" y="45081"/>
                  </a:cubicBezTo>
                  <a:cubicBezTo>
                    <a:pt x="16426" y="45328"/>
                    <a:pt x="16426" y="45575"/>
                    <a:pt x="16673" y="45575"/>
                  </a:cubicBezTo>
                  <a:lnTo>
                    <a:pt x="16920" y="45328"/>
                  </a:lnTo>
                  <a:cubicBezTo>
                    <a:pt x="16920" y="45328"/>
                    <a:pt x="17537" y="44710"/>
                    <a:pt x="18032" y="44710"/>
                  </a:cubicBezTo>
                  <a:cubicBezTo>
                    <a:pt x="18649" y="44710"/>
                    <a:pt x="18896" y="44710"/>
                    <a:pt x="19143" y="44957"/>
                  </a:cubicBezTo>
                  <a:cubicBezTo>
                    <a:pt x="19390" y="45204"/>
                    <a:pt x="19514" y="45204"/>
                    <a:pt x="19514" y="45451"/>
                  </a:cubicBezTo>
                  <a:cubicBezTo>
                    <a:pt x="19760" y="45698"/>
                    <a:pt x="19884" y="45204"/>
                    <a:pt x="19884" y="44957"/>
                  </a:cubicBezTo>
                  <a:cubicBezTo>
                    <a:pt x="19637" y="44957"/>
                    <a:pt x="19637" y="44710"/>
                    <a:pt x="19514" y="44710"/>
                  </a:cubicBezTo>
                  <a:cubicBezTo>
                    <a:pt x="19760" y="44463"/>
                    <a:pt x="19760" y="44216"/>
                    <a:pt x="19760" y="44216"/>
                  </a:cubicBezTo>
                  <a:cubicBezTo>
                    <a:pt x="20008" y="42981"/>
                    <a:pt x="18896" y="40387"/>
                    <a:pt x="18896" y="39523"/>
                  </a:cubicBezTo>
                  <a:cubicBezTo>
                    <a:pt x="19143" y="39276"/>
                    <a:pt x="19267" y="39152"/>
                    <a:pt x="19267" y="39152"/>
                  </a:cubicBezTo>
                  <a:cubicBezTo>
                    <a:pt x="18896" y="38906"/>
                    <a:pt x="18402" y="39400"/>
                    <a:pt x="18155" y="39400"/>
                  </a:cubicBezTo>
                  <a:cubicBezTo>
                    <a:pt x="17908" y="39152"/>
                    <a:pt x="17537" y="38535"/>
                    <a:pt x="17291" y="38288"/>
                  </a:cubicBezTo>
                  <a:cubicBezTo>
                    <a:pt x="17291" y="38041"/>
                    <a:pt x="17785" y="38041"/>
                    <a:pt x="17785" y="38041"/>
                  </a:cubicBezTo>
                  <a:cubicBezTo>
                    <a:pt x="18155" y="38041"/>
                    <a:pt x="18402" y="37794"/>
                    <a:pt x="18155" y="37794"/>
                  </a:cubicBezTo>
                  <a:cubicBezTo>
                    <a:pt x="17291" y="37794"/>
                    <a:pt x="16673" y="37176"/>
                    <a:pt x="16426" y="36559"/>
                  </a:cubicBezTo>
                  <a:cubicBezTo>
                    <a:pt x="15562" y="34830"/>
                    <a:pt x="14697" y="33965"/>
                    <a:pt x="14326" y="33718"/>
                  </a:cubicBezTo>
                  <a:cubicBezTo>
                    <a:pt x="14080" y="33718"/>
                    <a:pt x="13832" y="33965"/>
                    <a:pt x="13832" y="33965"/>
                  </a:cubicBezTo>
                  <a:lnTo>
                    <a:pt x="14080" y="34212"/>
                  </a:lnTo>
                  <a:cubicBezTo>
                    <a:pt x="14080" y="34212"/>
                    <a:pt x="14450" y="34459"/>
                    <a:pt x="14697" y="34706"/>
                  </a:cubicBezTo>
                  <a:cubicBezTo>
                    <a:pt x="15314" y="35324"/>
                    <a:pt x="15809" y="37053"/>
                    <a:pt x="16426" y="37917"/>
                  </a:cubicBezTo>
                  <a:lnTo>
                    <a:pt x="16673" y="37917"/>
                  </a:lnTo>
                  <a:cubicBezTo>
                    <a:pt x="16673" y="37917"/>
                    <a:pt x="16055" y="37917"/>
                    <a:pt x="15809" y="38165"/>
                  </a:cubicBezTo>
                  <a:lnTo>
                    <a:pt x="15562" y="38165"/>
                  </a:lnTo>
                  <a:lnTo>
                    <a:pt x="15562" y="37917"/>
                  </a:lnTo>
                  <a:cubicBezTo>
                    <a:pt x="15562" y="37917"/>
                    <a:pt x="14450" y="37053"/>
                    <a:pt x="14326" y="36806"/>
                  </a:cubicBezTo>
                  <a:cubicBezTo>
                    <a:pt x="14326" y="36559"/>
                    <a:pt x="14080" y="36806"/>
                    <a:pt x="14080" y="37053"/>
                  </a:cubicBezTo>
                  <a:lnTo>
                    <a:pt x="14080" y="37424"/>
                  </a:lnTo>
                  <a:cubicBezTo>
                    <a:pt x="14080" y="37424"/>
                    <a:pt x="13709" y="37670"/>
                    <a:pt x="12844" y="37053"/>
                  </a:cubicBezTo>
                  <a:cubicBezTo>
                    <a:pt x="12227" y="36188"/>
                    <a:pt x="11979" y="36188"/>
                    <a:pt x="11979" y="36188"/>
                  </a:cubicBezTo>
                  <a:cubicBezTo>
                    <a:pt x="11979" y="36188"/>
                    <a:pt x="12350" y="37053"/>
                    <a:pt x="12598" y="37300"/>
                  </a:cubicBezTo>
                  <a:cubicBezTo>
                    <a:pt x="12844" y="37547"/>
                    <a:pt x="12968" y="37794"/>
                    <a:pt x="13215" y="37917"/>
                  </a:cubicBezTo>
                  <a:cubicBezTo>
                    <a:pt x="10251" y="41746"/>
                    <a:pt x="10621" y="43475"/>
                    <a:pt x="10621" y="44092"/>
                  </a:cubicBezTo>
                  <a:lnTo>
                    <a:pt x="10868" y="44340"/>
                  </a:lnTo>
                  <a:cubicBezTo>
                    <a:pt x="10868" y="44340"/>
                    <a:pt x="10251" y="44833"/>
                    <a:pt x="10251" y="44833"/>
                  </a:cubicBezTo>
                  <a:cubicBezTo>
                    <a:pt x="10004" y="45081"/>
                    <a:pt x="10251" y="45451"/>
                    <a:pt x="10497" y="45204"/>
                  </a:cubicBezTo>
                  <a:cubicBezTo>
                    <a:pt x="10497" y="44957"/>
                    <a:pt x="10868" y="44833"/>
                    <a:pt x="11362" y="44957"/>
                  </a:cubicBezTo>
                  <a:lnTo>
                    <a:pt x="11609" y="44957"/>
                  </a:lnTo>
                  <a:cubicBezTo>
                    <a:pt x="11609" y="44957"/>
                    <a:pt x="12103" y="45204"/>
                    <a:pt x="12103" y="45204"/>
                  </a:cubicBezTo>
                  <a:lnTo>
                    <a:pt x="12350" y="45451"/>
                  </a:lnTo>
                  <a:cubicBezTo>
                    <a:pt x="12350" y="45451"/>
                    <a:pt x="12598" y="45204"/>
                    <a:pt x="12598" y="44957"/>
                  </a:cubicBezTo>
                  <a:cubicBezTo>
                    <a:pt x="12844" y="44710"/>
                    <a:pt x="13832" y="44340"/>
                    <a:pt x="14326" y="45451"/>
                  </a:cubicBezTo>
                  <a:cubicBezTo>
                    <a:pt x="14573" y="45698"/>
                    <a:pt x="14697" y="46069"/>
                    <a:pt x="14573" y="46686"/>
                  </a:cubicBezTo>
                  <a:lnTo>
                    <a:pt x="14080" y="46439"/>
                  </a:lnTo>
                  <a:cubicBezTo>
                    <a:pt x="14080" y="46439"/>
                    <a:pt x="13215" y="46810"/>
                    <a:pt x="12844" y="46686"/>
                  </a:cubicBezTo>
                </a:path>
              </a:pathLst>
            </a:custGeom>
            <a:noFill/>
            <a:ln w="494" cap="flat">
              <a:solidFill>
                <a:srgbClr val="123274"/>
              </a:solidFill>
              <a:prstDash val="solid"/>
              <a:miter/>
            </a:ln>
          </p:spPr>
          <p:txBody>
            <a:bodyPr rtlCol="0" anchor="ctr"/>
            <a:lstStyle/>
            <a:p>
              <a:endParaRPr lang="en-RO"/>
            </a:p>
          </p:txBody>
        </p:sp>
        <p:sp>
          <p:nvSpPr>
            <p:cNvPr id="425" name="Freeform 424">
              <a:extLst>
                <a:ext uri="{FF2B5EF4-FFF2-40B4-BE49-F238E27FC236}">
                  <a16:creationId xmlns:a16="http://schemas.microsoft.com/office/drawing/2014/main" id="{ACC5AEA0-B19C-F6FE-C222-631057A93F84}"/>
                </a:ext>
              </a:extLst>
            </p:cNvPr>
            <p:cNvSpPr/>
            <p:nvPr/>
          </p:nvSpPr>
          <p:spPr>
            <a:xfrm>
              <a:off x="7786944" y="3103406"/>
              <a:ext cx="8769" cy="10803"/>
            </a:xfrm>
            <a:custGeom>
              <a:avLst/>
              <a:gdLst>
                <a:gd name="connsiteX0" fmla="*/ 8398 w 8769"/>
                <a:gd name="connsiteY0" fmla="*/ 247 h 10803"/>
                <a:gd name="connsiteX1" fmla="*/ 8645 w 8769"/>
                <a:gd name="connsiteY1" fmla="*/ 0 h 10803"/>
                <a:gd name="connsiteX2" fmla="*/ 6916 w 8769"/>
                <a:gd name="connsiteY2" fmla="*/ 0 h 10803"/>
                <a:gd name="connsiteX3" fmla="*/ 6546 w 8769"/>
                <a:gd name="connsiteY3" fmla="*/ 865 h 10803"/>
                <a:gd name="connsiteX4" fmla="*/ 5434 w 8769"/>
                <a:gd name="connsiteY4" fmla="*/ 2593 h 10803"/>
                <a:gd name="connsiteX5" fmla="*/ 3088 w 8769"/>
                <a:gd name="connsiteY5" fmla="*/ 2099 h 10803"/>
                <a:gd name="connsiteX6" fmla="*/ 988 w 8769"/>
                <a:gd name="connsiteY6" fmla="*/ 4446 h 10803"/>
                <a:gd name="connsiteX7" fmla="*/ 1606 w 8769"/>
                <a:gd name="connsiteY7" fmla="*/ 4446 h 10803"/>
                <a:gd name="connsiteX8" fmla="*/ 2470 w 8769"/>
                <a:gd name="connsiteY8" fmla="*/ 4693 h 10803"/>
                <a:gd name="connsiteX9" fmla="*/ 3582 w 8769"/>
                <a:gd name="connsiteY9" fmla="*/ 5064 h 10803"/>
                <a:gd name="connsiteX10" fmla="*/ 4199 w 8769"/>
                <a:gd name="connsiteY10" fmla="*/ 4693 h 10803"/>
                <a:gd name="connsiteX11" fmla="*/ 4447 w 8769"/>
                <a:gd name="connsiteY11" fmla="*/ 4940 h 10803"/>
                <a:gd name="connsiteX12" fmla="*/ 3582 w 8769"/>
                <a:gd name="connsiteY12" fmla="*/ 5557 h 10803"/>
                <a:gd name="connsiteX13" fmla="*/ 2347 w 8769"/>
                <a:gd name="connsiteY13" fmla="*/ 4940 h 10803"/>
                <a:gd name="connsiteX14" fmla="*/ 1482 w 8769"/>
                <a:gd name="connsiteY14" fmla="*/ 4940 h 10803"/>
                <a:gd name="connsiteX15" fmla="*/ 1235 w 8769"/>
                <a:gd name="connsiteY15" fmla="*/ 5187 h 10803"/>
                <a:gd name="connsiteX16" fmla="*/ 0 w 8769"/>
                <a:gd name="connsiteY16" fmla="*/ 6546 h 10803"/>
                <a:gd name="connsiteX17" fmla="*/ 247 w 8769"/>
                <a:gd name="connsiteY17" fmla="*/ 6793 h 10803"/>
                <a:gd name="connsiteX18" fmla="*/ 618 w 8769"/>
                <a:gd name="connsiteY18" fmla="*/ 7040 h 10803"/>
                <a:gd name="connsiteX19" fmla="*/ 1729 w 8769"/>
                <a:gd name="connsiteY19" fmla="*/ 7657 h 10803"/>
                <a:gd name="connsiteX20" fmla="*/ 2594 w 8769"/>
                <a:gd name="connsiteY20" fmla="*/ 7657 h 10803"/>
                <a:gd name="connsiteX21" fmla="*/ 1976 w 8769"/>
                <a:gd name="connsiteY21" fmla="*/ 8028 h 10803"/>
                <a:gd name="connsiteX22" fmla="*/ 1112 w 8769"/>
                <a:gd name="connsiteY22" fmla="*/ 8028 h 10803"/>
                <a:gd name="connsiteX23" fmla="*/ 865 w 8769"/>
                <a:gd name="connsiteY23" fmla="*/ 8522 h 10803"/>
                <a:gd name="connsiteX24" fmla="*/ 1235 w 8769"/>
                <a:gd name="connsiteY24" fmla="*/ 9633 h 10803"/>
                <a:gd name="connsiteX25" fmla="*/ 865 w 8769"/>
                <a:gd name="connsiteY25" fmla="*/ 10745 h 10803"/>
                <a:gd name="connsiteX26" fmla="*/ 1976 w 8769"/>
                <a:gd name="connsiteY26" fmla="*/ 10498 h 10803"/>
                <a:gd name="connsiteX27" fmla="*/ 3211 w 8769"/>
                <a:gd name="connsiteY27" fmla="*/ 10498 h 10803"/>
                <a:gd name="connsiteX28" fmla="*/ 4323 w 8769"/>
                <a:gd name="connsiteY28" fmla="*/ 9386 h 10803"/>
                <a:gd name="connsiteX29" fmla="*/ 3952 w 8769"/>
                <a:gd name="connsiteY29" fmla="*/ 9139 h 10803"/>
                <a:gd name="connsiteX30" fmla="*/ 3706 w 8769"/>
                <a:gd name="connsiteY30" fmla="*/ 8522 h 10803"/>
                <a:gd name="connsiteX31" fmla="*/ 3952 w 8769"/>
                <a:gd name="connsiteY31" fmla="*/ 7904 h 10803"/>
                <a:gd name="connsiteX32" fmla="*/ 3952 w 8769"/>
                <a:gd name="connsiteY32" fmla="*/ 8275 h 10803"/>
                <a:gd name="connsiteX33" fmla="*/ 4323 w 8769"/>
                <a:gd name="connsiteY33" fmla="*/ 8892 h 10803"/>
                <a:gd name="connsiteX34" fmla="*/ 4570 w 8769"/>
                <a:gd name="connsiteY34" fmla="*/ 9139 h 10803"/>
                <a:gd name="connsiteX35" fmla="*/ 5188 w 8769"/>
                <a:gd name="connsiteY35" fmla="*/ 9633 h 10803"/>
                <a:gd name="connsiteX36" fmla="*/ 5434 w 8769"/>
                <a:gd name="connsiteY36" fmla="*/ 9880 h 10803"/>
                <a:gd name="connsiteX37" fmla="*/ 5188 w 8769"/>
                <a:gd name="connsiteY37" fmla="*/ 9880 h 10803"/>
                <a:gd name="connsiteX38" fmla="*/ 5558 w 8769"/>
                <a:gd name="connsiteY38" fmla="*/ 10374 h 10803"/>
                <a:gd name="connsiteX39" fmla="*/ 5805 w 8769"/>
                <a:gd name="connsiteY39" fmla="*/ 9757 h 10803"/>
                <a:gd name="connsiteX40" fmla="*/ 6670 w 8769"/>
                <a:gd name="connsiteY40" fmla="*/ 8522 h 10803"/>
                <a:gd name="connsiteX41" fmla="*/ 6670 w 8769"/>
                <a:gd name="connsiteY41" fmla="*/ 8275 h 10803"/>
                <a:gd name="connsiteX42" fmla="*/ 6052 w 8769"/>
                <a:gd name="connsiteY42" fmla="*/ 7904 h 10803"/>
                <a:gd name="connsiteX43" fmla="*/ 5188 w 8769"/>
                <a:gd name="connsiteY43" fmla="*/ 7040 h 10803"/>
                <a:gd name="connsiteX44" fmla="*/ 5558 w 8769"/>
                <a:gd name="connsiteY44" fmla="*/ 5928 h 10803"/>
                <a:gd name="connsiteX45" fmla="*/ 5558 w 8769"/>
                <a:gd name="connsiteY45" fmla="*/ 6546 h 10803"/>
                <a:gd name="connsiteX46" fmla="*/ 6052 w 8769"/>
                <a:gd name="connsiteY46" fmla="*/ 7410 h 10803"/>
                <a:gd name="connsiteX47" fmla="*/ 7163 w 8769"/>
                <a:gd name="connsiteY47" fmla="*/ 8028 h 10803"/>
                <a:gd name="connsiteX48" fmla="*/ 7411 w 8769"/>
                <a:gd name="connsiteY48" fmla="*/ 8275 h 10803"/>
                <a:gd name="connsiteX49" fmla="*/ 7781 w 8769"/>
                <a:gd name="connsiteY49" fmla="*/ 7657 h 10803"/>
                <a:gd name="connsiteX50" fmla="*/ 8152 w 8769"/>
                <a:gd name="connsiteY50" fmla="*/ 6175 h 10803"/>
                <a:gd name="connsiteX51" fmla="*/ 7781 w 8769"/>
                <a:gd name="connsiteY51" fmla="*/ 4693 h 10803"/>
                <a:gd name="connsiteX52" fmla="*/ 7163 w 8769"/>
                <a:gd name="connsiteY52" fmla="*/ 3581 h 10803"/>
                <a:gd name="connsiteX53" fmla="*/ 8275 w 8769"/>
                <a:gd name="connsiteY53" fmla="*/ 1235 h 10803"/>
                <a:gd name="connsiteX54" fmla="*/ 8769 w 8769"/>
                <a:gd name="connsiteY54" fmla="*/ 617 h 1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8769" h="10803">
                  <a:moveTo>
                    <a:pt x="8398" y="247"/>
                  </a:moveTo>
                  <a:lnTo>
                    <a:pt x="8645" y="0"/>
                  </a:lnTo>
                  <a:lnTo>
                    <a:pt x="6916" y="0"/>
                  </a:lnTo>
                  <a:cubicBezTo>
                    <a:pt x="6916" y="0"/>
                    <a:pt x="6670" y="370"/>
                    <a:pt x="6546" y="865"/>
                  </a:cubicBezTo>
                  <a:cubicBezTo>
                    <a:pt x="6299" y="1111"/>
                    <a:pt x="6299" y="1729"/>
                    <a:pt x="5434" y="2593"/>
                  </a:cubicBezTo>
                  <a:cubicBezTo>
                    <a:pt x="5188" y="2840"/>
                    <a:pt x="3706" y="2099"/>
                    <a:pt x="3088" y="2099"/>
                  </a:cubicBezTo>
                  <a:cubicBezTo>
                    <a:pt x="2470" y="2347"/>
                    <a:pt x="1359" y="4199"/>
                    <a:pt x="988" y="4446"/>
                  </a:cubicBezTo>
                  <a:lnTo>
                    <a:pt x="1606" y="4446"/>
                  </a:lnTo>
                  <a:cubicBezTo>
                    <a:pt x="1606" y="4446"/>
                    <a:pt x="2223" y="4446"/>
                    <a:pt x="2470" y="4693"/>
                  </a:cubicBezTo>
                  <a:cubicBezTo>
                    <a:pt x="2717" y="4940"/>
                    <a:pt x="3335" y="5064"/>
                    <a:pt x="3582" y="5064"/>
                  </a:cubicBezTo>
                  <a:cubicBezTo>
                    <a:pt x="3829" y="5064"/>
                    <a:pt x="4199" y="4693"/>
                    <a:pt x="4199" y="4693"/>
                  </a:cubicBezTo>
                  <a:cubicBezTo>
                    <a:pt x="4447" y="4693"/>
                    <a:pt x="4447" y="4940"/>
                    <a:pt x="4447" y="4940"/>
                  </a:cubicBezTo>
                  <a:cubicBezTo>
                    <a:pt x="4447" y="4940"/>
                    <a:pt x="3952" y="5557"/>
                    <a:pt x="3582" y="5557"/>
                  </a:cubicBezTo>
                  <a:cubicBezTo>
                    <a:pt x="2964" y="5557"/>
                    <a:pt x="2470" y="5064"/>
                    <a:pt x="2347" y="4940"/>
                  </a:cubicBezTo>
                  <a:lnTo>
                    <a:pt x="1482" y="4940"/>
                  </a:lnTo>
                  <a:cubicBezTo>
                    <a:pt x="1482" y="4940"/>
                    <a:pt x="1235" y="5187"/>
                    <a:pt x="1235" y="5187"/>
                  </a:cubicBezTo>
                  <a:cubicBezTo>
                    <a:pt x="988" y="5805"/>
                    <a:pt x="618" y="6546"/>
                    <a:pt x="0" y="6546"/>
                  </a:cubicBezTo>
                  <a:lnTo>
                    <a:pt x="247" y="6793"/>
                  </a:lnTo>
                  <a:cubicBezTo>
                    <a:pt x="247" y="6793"/>
                    <a:pt x="494" y="7040"/>
                    <a:pt x="618" y="7040"/>
                  </a:cubicBezTo>
                  <a:cubicBezTo>
                    <a:pt x="865" y="7287"/>
                    <a:pt x="1482" y="7657"/>
                    <a:pt x="1729" y="7657"/>
                  </a:cubicBezTo>
                  <a:lnTo>
                    <a:pt x="2594" y="7657"/>
                  </a:lnTo>
                  <a:cubicBezTo>
                    <a:pt x="2594" y="7657"/>
                    <a:pt x="2347" y="8028"/>
                    <a:pt x="1976" y="8028"/>
                  </a:cubicBezTo>
                  <a:lnTo>
                    <a:pt x="1112" y="8028"/>
                  </a:lnTo>
                  <a:cubicBezTo>
                    <a:pt x="1112" y="8028"/>
                    <a:pt x="865" y="8275"/>
                    <a:pt x="865" y="8522"/>
                  </a:cubicBezTo>
                  <a:cubicBezTo>
                    <a:pt x="865" y="9139"/>
                    <a:pt x="1112" y="9139"/>
                    <a:pt x="1235" y="9633"/>
                  </a:cubicBezTo>
                  <a:cubicBezTo>
                    <a:pt x="1235" y="10004"/>
                    <a:pt x="865" y="10745"/>
                    <a:pt x="865" y="10745"/>
                  </a:cubicBezTo>
                  <a:cubicBezTo>
                    <a:pt x="1235" y="10992"/>
                    <a:pt x="1729" y="10374"/>
                    <a:pt x="1976" y="10498"/>
                  </a:cubicBezTo>
                  <a:cubicBezTo>
                    <a:pt x="2347" y="10498"/>
                    <a:pt x="2841" y="10745"/>
                    <a:pt x="3211" y="10498"/>
                  </a:cubicBezTo>
                  <a:cubicBezTo>
                    <a:pt x="3582" y="10251"/>
                    <a:pt x="3829" y="9880"/>
                    <a:pt x="4323" y="9386"/>
                  </a:cubicBezTo>
                  <a:cubicBezTo>
                    <a:pt x="4076" y="9386"/>
                    <a:pt x="4076" y="9139"/>
                    <a:pt x="3952" y="9139"/>
                  </a:cubicBezTo>
                  <a:cubicBezTo>
                    <a:pt x="3952" y="8892"/>
                    <a:pt x="3706" y="8892"/>
                    <a:pt x="3706" y="8522"/>
                  </a:cubicBezTo>
                  <a:cubicBezTo>
                    <a:pt x="3706" y="8275"/>
                    <a:pt x="3952" y="7904"/>
                    <a:pt x="3952" y="7904"/>
                  </a:cubicBezTo>
                  <a:cubicBezTo>
                    <a:pt x="4199" y="7904"/>
                    <a:pt x="3952" y="8275"/>
                    <a:pt x="3952" y="8275"/>
                  </a:cubicBezTo>
                  <a:cubicBezTo>
                    <a:pt x="3952" y="8522"/>
                    <a:pt x="3952" y="8645"/>
                    <a:pt x="4323" y="8892"/>
                  </a:cubicBezTo>
                  <a:cubicBezTo>
                    <a:pt x="4323" y="8892"/>
                    <a:pt x="4405" y="8974"/>
                    <a:pt x="4570" y="9139"/>
                  </a:cubicBezTo>
                  <a:cubicBezTo>
                    <a:pt x="4570" y="9139"/>
                    <a:pt x="4940" y="9139"/>
                    <a:pt x="5188" y="9633"/>
                  </a:cubicBezTo>
                  <a:cubicBezTo>
                    <a:pt x="5188" y="9633"/>
                    <a:pt x="5188" y="9880"/>
                    <a:pt x="5434" y="9880"/>
                  </a:cubicBezTo>
                  <a:lnTo>
                    <a:pt x="5188" y="9880"/>
                  </a:lnTo>
                  <a:cubicBezTo>
                    <a:pt x="5188" y="9880"/>
                    <a:pt x="5434" y="10127"/>
                    <a:pt x="5558" y="10374"/>
                  </a:cubicBezTo>
                  <a:cubicBezTo>
                    <a:pt x="5558" y="10374"/>
                    <a:pt x="5558" y="10127"/>
                    <a:pt x="5805" y="9757"/>
                  </a:cubicBezTo>
                  <a:cubicBezTo>
                    <a:pt x="6175" y="9263"/>
                    <a:pt x="6670" y="8892"/>
                    <a:pt x="6670" y="8522"/>
                  </a:cubicBezTo>
                  <a:lnTo>
                    <a:pt x="6670" y="8275"/>
                  </a:lnTo>
                  <a:cubicBezTo>
                    <a:pt x="6670" y="8275"/>
                    <a:pt x="6175" y="7904"/>
                    <a:pt x="6052" y="7904"/>
                  </a:cubicBezTo>
                  <a:cubicBezTo>
                    <a:pt x="6052" y="7657"/>
                    <a:pt x="5188" y="7534"/>
                    <a:pt x="5188" y="7040"/>
                  </a:cubicBezTo>
                  <a:cubicBezTo>
                    <a:pt x="5188" y="6422"/>
                    <a:pt x="5434" y="6422"/>
                    <a:pt x="5558" y="5928"/>
                  </a:cubicBezTo>
                  <a:lnTo>
                    <a:pt x="5558" y="6546"/>
                  </a:lnTo>
                  <a:cubicBezTo>
                    <a:pt x="5558" y="6546"/>
                    <a:pt x="5558" y="7163"/>
                    <a:pt x="6052" y="7410"/>
                  </a:cubicBezTo>
                  <a:cubicBezTo>
                    <a:pt x="6422" y="7410"/>
                    <a:pt x="7163" y="7781"/>
                    <a:pt x="7163" y="8028"/>
                  </a:cubicBezTo>
                  <a:cubicBezTo>
                    <a:pt x="7411" y="8028"/>
                    <a:pt x="7411" y="8275"/>
                    <a:pt x="7411" y="8275"/>
                  </a:cubicBezTo>
                  <a:cubicBezTo>
                    <a:pt x="7657" y="8275"/>
                    <a:pt x="7657" y="7904"/>
                    <a:pt x="7781" y="7657"/>
                  </a:cubicBezTo>
                  <a:cubicBezTo>
                    <a:pt x="7781" y="7410"/>
                    <a:pt x="8152" y="6793"/>
                    <a:pt x="8152" y="6175"/>
                  </a:cubicBezTo>
                  <a:cubicBezTo>
                    <a:pt x="8152" y="5557"/>
                    <a:pt x="7904" y="5064"/>
                    <a:pt x="7781" y="4693"/>
                  </a:cubicBezTo>
                  <a:cubicBezTo>
                    <a:pt x="7411" y="4323"/>
                    <a:pt x="6916" y="4075"/>
                    <a:pt x="7163" y="3581"/>
                  </a:cubicBezTo>
                  <a:cubicBezTo>
                    <a:pt x="7411" y="2964"/>
                    <a:pt x="8028" y="1606"/>
                    <a:pt x="8275" y="1235"/>
                  </a:cubicBezTo>
                  <a:lnTo>
                    <a:pt x="8769" y="617"/>
                  </a:lnTo>
                  <a:close/>
                </a:path>
              </a:pathLst>
            </a:custGeom>
            <a:solidFill>
              <a:srgbClr val="FFFFFF"/>
            </a:solidFill>
            <a:ln w="0" cap="flat">
              <a:noFill/>
              <a:prstDash val="solid"/>
              <a:miter/>
            </a:ln>
          </p:spPr>
          <p:txBody>
            <a:bodyPr rtlCol="0" anchor="ctr"/>
            <a:lstStyle/>
            <a:p>
              <a:endParaRPr lang="en-RO"/>
            </a:p>
          </p:txBody>
        </p:sp>
        <p:sp>
          <p:nvSpPr>
            <p:cNvPr id="426" name="Freeform 425">
              <a:extLst>
                <a:ext uri="{FF2B5EF4-FFF2-40B4-BE49-F238E27FC236}">
                  <a16:creationId xmlns:a16="http://schemas.microsoft.com/office/drawing/2014/main" id="{6BAA673D-1A50-64E2-23B4-D5505131291F}"/>
                </a:ext>
              </a:extLst>
            </p:cNvPr>
            <p:cNvSpPr/>
            <p:nvPr/>
          </p:nvSpPr>
          <p:spPr>
            <a:xfrm>
              <a:off x="7786944" y="3103406"/>
              <a:ext cx="8769" cy="10803"/>
            </a:xfrm>
            <a:custGeom>
              <a:avLst/>
              <a:gdLst>
                <a:gd name="connsiteX0" fmla="*/ 8398 w 8769"/>
                <a:gd name="connsiteY0" fmla="*/ 247 h 10803"/>
                <a:gd name="connsiteX1" fmla="*/ 8645 w 8769"/>
                <a:gd name="connsiteY1" fmla="*/ 0 h 10803"/>
                <a:gd name="connsiteX2" fmla="*/ 6916 w 8769"/>
                <a:gd name="connsiteY2" fmla="*/ 0 h 10803"/>
                <a:gd name="connsiteX3" fmla="*/ 6546 w 8769"/>
                <a:gd name="connsiteY3" fmla="*/ 865 h 10803"/>
                <a:gd name="connsiteX4" fmla="*/ 5434 w 8769"/>
                <a:gd name="connsiteY4" fmla="*/ 2593 h 10803"/>
                <a:gd name="connsiteX5" fmla="*/ 3088 w 8769"/>
                <a:gd name="connsiteY5" fmla="*/ 2099 h 10803"/>
                <a:gd name="connsiteX6" fmla="*/ 988 w 8769"/>
                <a:gd name="connsiteY6" fmla="*/ 4446 h 10803"/>
                <a:gd name="connsiteX7" fmla="*/ 1606 w 8769"/>
                <a:gd name="connsiteY7" fmla="*/ 4446 h 10803"/>
                <a:gd name="connsiteX8" fmla="*/ 2470 w 8769"/>
                <a:gd name="connsiteY8" fmla="*/ 4693 h 10803"/>
                <a:gd name="connsiteX9" fmla="*/ 3582 w 8769"/>
                <a:gd name="connsiteY9" fmla="*/ 5064 h 10803"/>
                <a:gd name="connsiteX10" fmla="*/ 4199 w 8769"/>
                <a:gd name="connsiteY10" fmla="*/ 4693 h 10803"/>
                <a:gd name="connsiteX11" fmla="*/ 4447 w 8769"/>
                <a:gd name="connsiteY11" fmla="*/ 4940 h 10803"/>
                <a:gd name="connsiteX12" fmla="*/ 3582 w 8769"/>
                <a:gd name="connsiteY12" fmla="*/ 5557 h 10803"/>
                <a:gd name="connsiteX13" fmla="*/ 2347 w 8769"/>
                <a:gd name="connsiteY13" fmla="*/ 4940 h 10803"/>
                <a:gd name="connsiteX14" fmla="*/ 1482 w 8769"/>
                <a:gd name="connsiteY14" fmla="*/ 4940 h 10803"/>
                <a:gd name="connsiteX15" fmla="*/ 1235 w 8769"/>
                <a:gd name="connsiteY15" fmla="*/ 5187 h 10803"/>
                <a:gd name="connsiteX16" fmla="*/ 0 w 8769"/>
                <a:gd name="connsiteY16" fmla="*/ 6546 h 10803"/>
                <a:gd name="connsiteX17" fmla="*/ 247 w 8769"/>
                <a:gd name="connsiteY17" fmla="*/ 6793 h 10803"/>
                <a:gd name="connsiteX18" fmla="*/ 618 w 8769"/>
                <a:gd name="connsiteY18" fmla="*/ 7040 h 10803"/>
                <a:gd name="connsiteX19" fmla="*/ 1729 w 8769"/>
                <a:gd name="connsiteY19" fmla="*/ 7657 h 10803"/>
                <a:gd name="connsiteX20" fmla="*/ 2594 w 8769"/>
                <a:gd name="connsiteY20" fmla="*/ 7657 h 10803"/>
                <a:gd name="connsiteX21" fmla="*/ 1976 w 8769"/>
                <a:gd name="connsiteY21" fmla="*/ 8028 h 10803"/>
                <a:gd name="connsiteX22" fmla="*/ 1112 w 8769"/>
                <a:gd name="connsiteY22" fmla="*/ 8028 h 10803"/>
                <a:gd name="connsiteX23" fmla="*/ 865 w 8769"/>
                <a:gd name="connsiteY23" fmla="*/ 8522 h 10803"/>
                <a:gd name="connsiteX24" fmla="*/ 1235 w 8769"/>
                <a:gd name="connsiteY24" fmla="*/ 9633 h 10803"/>
                <a:gd name="connsiteX25" fmla="*/ 865 w 8769"/>
                <a:gd name="connsiteY25" fmla="*/ 10745 h 10803"/>
                <a:gd name="connsiteX26" fmla="*/ 1976 w 8769"/>
                <a:gd name="connsiteY26" fmla="*/ 10498 h 10803"/>
                <a:gd name="connsiteX27" fmla="*/ 3211 w 8769"/>
                <a:gd name="connsiteY27" fmla="*/ 10498 h 10803"/>
                <a:gd name="connsiteX28" fmla="*/ 4323 w 8769"/>
                <a:gd name="connsiteY28" fmla="*/ 9386 h 10803"/>
                <a:gd name="connsiteX29" fmla="*/ 3952 w 8769"/>
                <a:gd name="connsiteY29" fmla="*/ 9139 h 10803"/>
                <a:gd name="connsiteX30" fmla="*/ 3706 w 8769"/>
                <a:gd name="connsiteY30" fmla="*/ 8522 h 10803"/>
                <a:gd name="connsiteX31" fmla="*/ 3952 w 8769"/>
                <a:gd name="connsiteY31" fmla="*/ 7904 h 10803"/>
                <a:gd name="connsiteX32" fmla="*/ 3952 w 8769"/>
                <a:gd name="connsiteY32" fmla="*/ 8275 h 10803"/>
                <a:gd name="connsiteX33" fmla="*/ 4323 w 8769"/>
                <a:gd name="connsiteY33" fmla="*/ 8892 h 10803"/>
                <a:gd name="connsiteX34" fmla="*/ 4570 w 8769"/>
                <a:gd name="connsiteY34" fmla="*/ 9139 h 10803"/>
                <a:gd name="connsiteX35" fmla="*/ 5188 w 8769"/>
                <a:gd name="connsiteY35" fmla="*/ 9633 h 10803"/>
                <a:gd name="connsiteX36" fmla="*/ 5434 w 8769"/>
                <a:gd name="connsiteY36" fmla="*/ 9880 h 10803"/>
                <a:gd name="connsiteX37" fmla="*/ 5188 w 8769"/>
                <a:gd name="connsiteY37" fmla="*/ 9880 h 10803"/>
                <a:gd name="connsiteX38" fmla="*/ 5558 w 8769"/>
                <a:gd name="connsiteY38" fmla="*/ 10374 h 10803"/>
                <a:gd name="connsiteX39" fmla="*/ 5805 w 8769"/>
                <a:gd name="connsiteY39" fmla="*/ 9757 h 10803"/>
                <a:gd name="connsiteX40" fmla="*/ 6670 w 8769"/>
                <a:gd name="connsiteY40" fmla="*/ 8522 h 10803"/>
                <a:gd name="connsiteX41" fmla="*/ 6670 w 8769"/>
                <a:gd name="connsiteY41" fmla="*/ 8275 h 10803"/>
                <a:gd name="connsiteX42" fmla="*/ 6052 w 8769"/>
                <a:gd name="connsiteY42" fmla="*/ 7904 h 10803"/>
                <a:gd name="connsiteX43" fmla="*/ 5188 w 8769"/>
                <a:gd name="connsiteY43" fmla="*/ 7040 h 10803"/>
                <a:gd name="connsiteX44" fmla="*/ 5558 w 8769"/>
                <a:gd name="connsiteY44" fmla="*/ 5928 h 10803"/>
                <a:gd name="connsiteX45" fmla="*/ 5558 w 8769"/>
                <a:gd name="connsiteY45" fmla="*/ 6546 h 10803"/>
                <a:gd name="connsiteX46" fmla="*/ 6052 w 8769"/>
                <a:gd name="connsiteY46" fmla="*/ 7410 h 10803"/>
                <a:gd name="connsiteX47" fmla="*/ 7163 w 8769"/>
                <a:gd name="connsiteY47" fmla="*/ 8028 h 10803"/>
                <a:gd name="connsiteX48" fmla="*/ 7411 w 8769"/>
                <a:gd name="connsiteY48" fmla="*/ 8275 h 10803"/>
                <a:gd name="connsiteX49" fmla="*/ 7781 w 8769"/>
                <a:gd name="connsiteY49" fmla="*/ 7657 h 10803"/>
                <a:gd name="connsiteX50" fmla="*/ 8152 w 8769"/>
                <a:gd name="connsiteY50" fmla="*/ 6175 h 10803"/>
                <a:gd name="connsiteX51" fmla="*/ 7781 w 8769"/>
                <a:gd name="connsiteY51" fmla="*/ 4693 h 10803"/>
                <a:gd name="connsiteX52" fmla="*/ 7163 w 8769"/>
                <a:gd name="connsiteY52" fmla="*/ 3581 h 10803"/>
                <a:gd name="connsiteX53" fmla="*/ 8275 w 8769"/>
                <a:gd name="connsiteY53" fmla="*/ 1235 h 10803"/>
                <a:gd name="connsiteX54" fmla="*/ 8769 w 8769"/>
                <a:gd name="connsiteY54" fmla="*/ 617 h 1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8769" h="10803">
                  <a:moveTo>
                    <a:pt x="8398" y="247"/>
                  </a:moveTo>
                  <a:lnTo>
                    <a:pt x="8645" y="0"/>
                  </a:lnTo>
                  <a:lnTo>
                    <a:pt x="6916" y="0"/>
                  </a:lnTo>
                  <a:cubicBezTo>
                    <a:pt x="6916" y="0"/>
                    <a:pt x="6670" y="370"/>
                    <a:pt x="6546" y="865"/>
                  </a:cubicBezTo>
                  <a:cubicBezTo>
                    <a:pt x="6299" y="1111"/>
                    <a:pt x="6299" y="1729"/>
                    <a:pt x="5434" y="2593"/>
                  </a:cubicBezTo>
                  <a:cubicBezTo>
                    <a:pt x="5188" y="2840"/>
                    <a:pt x="3706" y="2099"/>
                    <a:pt x="3088" y="2099"/>
                  </a:cubicBezTo>
                  <a:cubicBezTo>
                    <a:pt x="2470" y="2347"/>
                    <a:pt x="1359" y="4199"/>
                    <a:pt x="988" y="4446"/>
                  </a:cubicBezTo>
                  <a:lnTo>
                    <a:pt x="1606" y="4446"/>
                  </a:lnTo>
                  <a:cubicBezTo>
                    <a:pt x="1606" y="4446"/>
                    <a:pt x="2223" y="4446"/>
                    <a:pt x="2470" y="4693"/>
                  </a:cubicBezTo>
                  <a:cubicBezTo>
                    <a:pt x="2717" y="4940"/>
                    <a:pt x="3335" y="5064"/>
                    <a:pt x="3582" y="5064"/>
                  </a:cubicBezTo>
                  <a:cubicBezTo>
                    <a:pt x="3829" y="5064"/>
                    <a:pt x="4199" y="4693"/>
                    <a:pt x="4199" y="4693"/>
                  </a:cubicBezTo>
                  <a:lnTo>
                    <a:pt x="4447" y="4940"/>
                  </a:lnTo>
                  <a:cubicBezTo>
                    <a:pt x="4447" y="4940"/>
                    <a:pt x="3952" y="5557"/>
                    <a:pt x="3582" y="5557"/>
                  </a:cubicBezTo>
                  <a:cubicBezTo>
                    <a:pt x="2964" y="5557"/>
                    <a:pt x="2470" y="5064"/>
                    <a:pt x="2347" y="4940"/>
                  </a:cubicBezTo>
                  <a:lnTo>
                    <a:pt x="1482" y="4940"/>
                  </a:lnTo>
                  <a:cubicBezTo>
                    <a:pt x="1482" y="4940"/>
                    <a:pt x="1235" y="5187"/>
                    <a:pt x="1235" y="5187"/>
                  </a:cubicBezTo>
                  <a:cubicBezTo>
                    <a:pt x="988" y="5805"/>
                    <a:pt x="618" y="6546"/>
                    <a:pt x="0" y="6546"/>
                  </a:cubicBezTo>
                  <a:lnTo>
                    <a:pt x="247" y="6793"/>
                  </a:lnTo>
                  <a:cubicBezTo>
                    <a:pt x="247" y="6793"/>
                    <a:pt x="494" y="7040"/>
                    <a:pt x="618" y="7040"/>
                  </a:cubicBezTo>
                  <a:cubicBezTo>
                    <a:pt x="865" y="7287"/>
                    <a:pt x="1482" y="7657"/>
                    <a:pt x="1729" y="7657"/>
                  </a:cubicBezTo>
                  <a:lnTo>
                    <a:pt x="2594" y="7657"/>
                  </a:lnTo>
                  <a:cubicBezTo>
                    <a:pt x="2594" y="7657"/>
                    <a:pt x="2347" y="8028"/>
                    <a:pt x="1976" y="8028"/>
                  </a:cubicBezTo>
                  <a:lnTo>
                    <a:pt x="1112" y="8028"/>
                  </a:lnTo>
                  <a:cubicBezTo>
                    <a:pt x="1112" y="8028"/>
                    <a:pt x="865" y="8522"/>
                    <a:pt x="865" y="8522"/>
                  </a:cubicBezTo>
                  <a:cubicBezTo>
                    <a:pt x="865" y="9139"/>
                    <a:pt x="1235" y="9139"/>
                    <a:pt x="1235" y="9633"/>
                  </a:cubicBezTo>
                  <a:cubicBezTo>
                    <a:pt x="1235" y="10127"/>
                    <a:pt x="865" y="10745"/>
                    <a:pt x="865" y="10745"/>
                  </a:cubicBezTo>
                  <a:cubicBezTo>
                    <a:pt x="1235" y="10992"/>
                    <a:pt x="1729" y="10374"/>
                    <a:pt x="1976" y="10498"/>
                  </a:cubicBezTo>
                  <a:cubicBezTo>
                    <a:pt x="2347" y="10498"/>
                    <a:pt x="2841" y="10745"/>
                    <a:pt x="3211" y="10498"/>
                  </a:cubicBezTo>
                  <a:cubicBezTo>
                    <a:pt x="3582" y="10251"/>
                    <a:pt x="3829" y="9880"/>
                    <a:pt x="4323" y="9386"/>
                  </a:cubicBezTo>
                  <a:cubicBezTo>
                    <a:pt x="4323" y="9386"/>
                    <a:pt x="4076" y="9139"/>
                    <a:pt x="3952" y="9139"/>
                  </a:cubicBezTo>
                  <a:cubicBezTo>
                    <a:pt x="3952" y="8892"/>
                    <a:pt x="3706" y="8892"/>
                    <a:pt x="3706" y="8522"/>
                  </a:cubicBezTo>
                  <a:cubicBezTo>
                    <a:pt x="3706" y="8275"/>
                    <a:pt x="3952" y="7904"/>
                    <a:pt x="3952" y="7904"/>
                  </a:cubicBezTo>
                  <a:lnTo>
                    <a:pt x="3952" y="8275"/>
                  </a:lnTo>
                  <a:cubicBezTo>
                    <a:pt x="3952" y="8275"/>
                    <a:pt x="3952" y="8645"/>
                    <a:pt x="4323" y="8892"/>
                  </a:cubicBezTo>
                  <a:lnTo>
                    <a:pt x="4570" y="9139"/>
                  </a:lnTo>
                  <a:cubicBezTo>
                    <a:pt x="4570" y="9139"/>
                    <a:pt x="4940" y="9139"/>
                    <a:pt x="5188" y="9633"/>
                  </a:cubicBezTo>
                  <a:lnTo>
                    <a:pt x="5434" y="9880"/>
                  </a:lnTo>
                  <a:lnTo>
                    <a:pt x="5188" y="9880"/>
                  </a:lnTo>
                  <a:cubicBezTo>
                    <a:pt x="5188" y="9880"/>
                    <a:pt x="5434" y="10127"/>
                    <a:pt x="5558" y="10374"/>
                  </a:cubicBezTo>
                  <a:cubicBezTo>
                    <a:pt x="5558" y="10374"/>
                    <a:pt x="5558" y="10127"/>
                    <a:pt x="5805" y="9757"/>
                  </a:cubicBezTo>
                  <a:cubicBezTo>
                    <a:pt x="6175" y="9263"/>
                    <a:pt x="6670" y="8892"/>
                    <a:pt x="6670" y="8522"/>
                  </a:cubicBezTo>
                  <a:lnTo>
                    <a:pt x="6670" y="8275"/>
                  </a:lnTo>
                  <a:cubicBezTo>
                    <a:pt x="6670" y="8275"/>
                    <a:pt x="6175" y="7904"/>
                    <a:pt x="6052" y="7904"/>
                  </a:cubicBezTo>
                  <a:cubicBezTo>
                    <a:pt x="6052" y="7657"/>
                    <a:pt x="5188" y="7534"/>
                    <a:pt x="5188" y="7040"/>
                  </a:cubicBezTo>
                  <a:cubicBezTo>
                    <a:pt x="5188" y="6422"/>
                    <a:pt x="5434" y="6422"/>
                    <a:pt x="5558" y="5928"/>
                  </a:cubicBezTo>
                  <a:lnTo>
                    <a:pt x="5558" y="6546"/>
                  </a:lnTo>
                  <a:cubicBezTo>
                    <a:pt x="5558" y="6546"/>
                    <a:pt x="5558" y="7163"/>
                    <a:pt x="6052" y="7410"/>
                  </a:cubicBezTo>
                  <a:cubicBezTo>
                    <a:pt x="6422" y="7410"/>
                    <a:pt x="7163" y="7781"/>
                    <a:pt x="7163" y="8028"/>
                  </a:cubicBezTo>
                  <a:cubicBezTo>
                    <a:pt x="7411" y="8028"/>
                    <a:pt x="7411" y="8275"/>
                    <a:pt x="7411" y="8275"/>
                  </a:cubicBezTo>
                  <a:cubicBezTo>
                    <a:pt x="7657" y="8275"/>
                    <a:pt x="7657" y="7904"/>
                    <a:pt x="7781" y="7657"/>
                  </a:cubicBezTo>
                  <a:cubicBezTo>
                    <a:pt x="7781" y="7410"/>
                    <a:pt x="8152" y="6793"/>
                    <a:pt x="8152" y="6175"/>
                  </a:cubicBezTo>
                  <a:cubicBezTo>
                    <a:pt x="8152" y="5557"/>
                    <a:pt x="7904" y="5064"/>
                    <a:pt x="7781" y="4693"/>
                  </a:cubicBezTo>
                  <a:cubicBezTo>
                    <a:pt x="7411" y="4323"/>
                    <a:pt x="6916" y="4075"/>
                    <a:pt x="7163" y="3581"/>
                  </a:cubicBezTo>
                  <a:cubicBezTo>
                    <a:pt x="7411" y="2964"/>
                    <a:pt x="8028" y="1606"/>
                    <a:pt x="8275" y="1235"/>
                  </a:cubicBezTo>
                  <a:lnTo>
                    <a:pt x="8769" y="617"/>
                  </a:lnTo>
                </a:path>
              </a:pathLst>
            </a:custGeom>
            <a:noFill/>
            <a:ln w="494" cap="flat">
              <a:solidFill>
                <a:srgbClr val="123274"/>
              </a:solidFill>
              <a:prstDash val="solid"/>
              <a:miter/>
            </a:ln>
          </p:spPr>
          <p:txBody>
            <a:bodyPr rtlCol="0" anchor="ctr"/>
            <a:lstStyle/>
            <a:p>
              <a:endParaRPr lang="en-RO"/>
            </a:p>
          </p:txBody>
        </p:sp>
        <p:sp>
          <p:nvSpPr>
            <p:cNvPr id="427" name="Freeform 426">
              <a:extLst>
                <a:ext uri="{FF2B5EF4-FFF2-40B4-BE49-F238E27FC236}">
                  <a16:creationId xmlns:a16="http://schemas.microsoft.com/office/drawing/2014/main" id="{E4A65C01-ADF7-B92E-6964-A44C3C14F49A}"/>
                </a:ext>
              </a:extLst>
            </p:cNvPr>
            <p:cNvSpPr/>
            <p:nvPr/>
          </p:nvSpPr>
          <p:spPr>
            <a:xfrm>
              <a:off x="7791144" y="3103427"/>
              <a:ext cx="1975" cy="843"/>
            </a:xfrm>
            <a:custGeom>
              <a:avLst/>
              <a:gdLst>
                <a:gd name="connsiteX0" fmla="*/ 1235 w 1975"/>
                <a:gd name="connsiteY0" fmla="*/ 102 h 843"/>
                <a:gd name="connsiteX1" fmla="*/ 0 w 1975"/>
                <a:gd name="connsiteY1" fmla="*/ 349 h 843"/>
                <a:gd name="connsiteX2" fmla="*/ 0 w 1975"/>
                <a:gd name="connsiteY2" fmla="*/ 596 h 843"/>
                <a:gd name="connsiteX3" fmla="*/ 370 w 1975"/>
                <a:gd name="connsiteY3" fmla="*/ 596 h 843"/>
                <a:gd name="connsiteX4" fmla="*/ 1606 w 1975"/>
                <a:gd name="connsiteY4" fmla="*/ 844 h 843"/>
                <a:gd name="connsiteX5" fmla="*/ 1976 w 1975"/>
                <a:gd name="connsiteY5" fmla="*/ 226 h 843"/>
                <a:gd name="connsiteX6" fmla="*/ 1111 w 1975"/>
                <a:gd name="connsiteY6" fmla="*/ 226 h 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5" h="843">
                  <a:moveTo>
                    <a:pt x="1235" y="102"/>
                  </a:moveTo>
                  <a:cubicBezTo>
                    <a:pt x="617" y="-145"/>
                    <a:pt x="370" y="102"/>
                    <a:pt x="0" y="349"/>
                  </a:cubicBezTo>
                  <a:lnTo>
                    <a:pt x="0" y="596"/>
                  </a:lnTo>
                  <a:lnTo>
                    <a:pt x="370" y="596"/>
                  </a:lnTo>
                  <a:cubicBezTo>
                    <a:pt x="370" y="596"/>
                    <a:pt x="1235" y="844"/>
                    <a:pt x="1606" y="844"/>
                  </a:cubicBezTo>
                  <a:lnTo>
                    <a:pt x="1976" y="226"/>
                  </a:lnTo>
                  <a:lnTo>
                    <a:pt x="1111" y="226"/>
                  </a:lnTo>
                  <a:close/>
                </a:path>
              </a:pathLst>
            </a:custGeom>
            <a:solidFill>
              <a:srgbClr val="FFFFFF"/>
            </a:solidFill>
            <a:ln w="0" cap="flat">
              <a:noFill/>
              <a:prstDash val="solid"/>
              <a:miter/>
            </a:ln>
          </p:spPr>
          <p:txBody>
            <a:bodyPr rtlCol="0" anchor="ctr"/>
            <a:lstStyle/>
            <a:p>
              <a:endParaRPr lang="en-RO"/>
            </a:p>
          </p:txBody>
        </p:sp>
        <p:sp>
          <p:nvSpPr>
            <p:cNvPr id="428" name="Freeform 427">
              <a:extLst>
                <a:ext uri="{FF2B5EF4-FFF2-40B4-BE49-F238E27FC236}">
                  <a16:creationId xmlns:a16="http://schemas.microsoft.com/office/drawing/2014/main" id="{6F46FDF0-0F44-4735-1596-35D6D6862F82}"/>
                </a:ext>
              </a:extLst>
            </p:cNvPr>
            <p:cNvSpPr/>
            <p:nvPr/>
          </p:nvSpPr>
          <p:spPr>
            <a:xfrm>
              <a:off x="7797813" y="3101430"/>
              <a:ext cx="4445" cy="1111"/>
            </a:xfrm>
            <a:custGeom>
              <a:avLst/>
              <a:gdLst>
                <a:gd name="connsiteX0" fmla="*/ 0 w 4445"/>
                <a:gd name="connsiteY0" fmla="*/ 370 h 1111"/>
                <a:gd name="connsiteX1" fmla="*/ 1729 w 4445"/>
                <a:gd name="connsiteY1" fmla="*/ 0 h 1111"/>
                <a:gd name="connsiteX2" fmla="*/ 2964 w 4445"/>
                <a:gd name="connsiteY2" fmla="*/ 617 h 1111"/>
                <a:gd name="connsiteX3" fmla="*/ 4446 w 4445"/>
                <a:gd name="connsiteY3" fmla="*/ 865 h 1111"/>
                <a:gd name="connsiteX4" fmla="*/ 3952 w 4445"/>
                <a:gd name="connsiteY4" fmla="*/ 1111 h 1111"/>
                <a:gd name="connsiteX5" fmla="*/ 2470 w 4445"/>
                <a:gd name="connsiteY5" fmla="*/ 865 h 1111"/>
                <a:gd name="connsiteX6" fmla="*/ 1606 w 4445"/>
                <a:gd name="connsiteY6" fmla="*/ 1111 h 1111"/>
                <a:gd name="connsiteX7" fmla="*/ 988 w 4445"/>
                <a:gd name="connsiteY7" fmla="*/ 494 h 1111"/>
                <a:gd name="connsiteX8" fmla="*/ 371 w 4445"/>
                <a:gd name="connsiteY8" fmla="*/ 741 h 1111"/>
                <a:gd name="connsiteX9" fmla="*/ 0 w 4445"/>
                <a:gd name="connsiteY9" fmla="*/ 494 h 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45" h="1111">
                  <a:moveTo>
                    <a:pt x="0" y="370"/>
                  </a:moveTo>
                  <a:cubicBezTo>
                    <a:pt x="0" y="370"/>
                    <a:pt x="1112" y="0"/>
                    <a:pt x="1729" y="0"/>
                  </a:cubicBezTo>
                  <a:cubicBezTo>
                    <a:pt x="2100" y="247"/>
                    <a:pt x="2594" y="370"/>
                    <a:pt x="2964" y="617"/>
                  </a:cubicBezTo>
                  <a:cubicBezTo>
                    <a:pt x="3335" y="865"/>
                    <a:pt x="4199" y="865"/>
                    <a:pt x="4446" y="865"/>
                  </a:cubicBezTo>
                  <a:cubicBezTo>
                    <a:pt x="4446" y="865"/>
                    <a:pt x="4199" y="1111"/>
                    <a:pt x="3952" y="1111"/>
                  </a:cubicBezTo>
                  <a:cubicBezTo>
                    <a:pt x="3582" y="1111"/>
                    <a:pt x="2841" y="1111"/>
                    <a:pt x="2470" y="865"/>
                  </a:cubicBezTo>
                  <a:cubicBezTo>
                    <a:pt x="2223" y="865"/>
                    <a:pt x="2100" y="1111"/>
                    <a:pt x="1606" y="1111"/>
                  </a:cubicBezTo>
                  <a:cubicBezTo>
                    <a:pt x="1112" y="1111"/>
                    <a:pt x="988" y="741"/>
                    <a:pt x="988" y="494"/>
                  </a:cubicBezTo>
                  <a:cubicBezTo>
                    <a:pt x="988" y="494"/>
                    <a:pt x="782" y="576"/>
                    <a:pt x="371" y="741"/>
                  </a:cubicBezTo>
                  <a:cubicBezTo>
                    <a:pt x="371" y="741"/>
                    <a:pt x="0" y="741"/>
                    <a:pt x="0" y="494"/>
                  </a:cubicBezTo>
                </a:path>
              </a:pathLst>
            </a:custGeom>
            <a:solidFill>
              <a:srgbClr val="123274"/>
            </a:solidFill>
            <a:ln w="0" cap="flat">
              <a:noFill/>
              <a:prstDash val="solid"/>
              <a:miter/>
            </a:ln>
          </p:spPr>
          <p:txBody>
            <a:bodyPr rtlCol="0" anchor="ctr"/>
            <a:lstStyle/>
            <a:p>
              <a:endParaRPr lang="en-RO"/>
            </a:p>
          </p:txBody>
        </p:sp>
        <p:sp>
          <p:nvSpPr>
            <p:cNvPr id="429" name="Freeform 428">
              <a:extLst>
                <a:ext uri="{FF2B5EF4-FFF2-40B4-BE49-F238E27FC236}">
                  <a16:creationId xmlns:a16="http://schemas.microsoft.com/office/drawing/2014/main" id="{0D7EC4E1-5608-8B53-E763-DBB018651E3C}"/>
                </a:ext>
              </a:extLst>
            </p:cNvPr>
            <p:cNvSpPr/>
            <p:nvPr/>
          </p:nvSpPr>
          <p:spPr>
            <a:xfrm>
              <a:off x="7799171" y="3101677"/>
              <a:ext cx="864" cy="494"/>
            </a:xfrm>
            <a:custGeom>
              <a:avLst/>
              <a:gdLst>
                <a:gd name="connsiteX0" fmla="*/ 247 w 864"/>
                <a:gd name="connsiteY0" fmla="*/ 494 h 494"/>
                <a:gd name="connsiteX1" fmla="*/ 865 w 864"/>
                <a:gd name="connsiteY1" fmla="*/ 247 h 494"/>
                <a:gd name="connsiteX2" fmla="*/ 0 w 864"/>
                <a:gd name="connsiteY2" fmla="*/ 0 h 494"/>
                <a:gd name="connsiteX3" fmla="*/ 247 w 864"/>
                <a:gd name="connsiteY3" fmla="*/ 370 h 494"/>
              </a:gdLst>
              <a:ahLst/>
              <a:cxnLst>
                <a:cxn ang="0">
                  <a:pos x="connsiteX0" y="connsiteY0"/>
                </a:cxn>
                <a:cxn ang="0">
                  <a:pos x="connsiteX1" y="connsiteY1"/>
                </a:cxn>
                <a:cxn ang="0">
                  <a:pos x="connsiteX2" y="connsiteY2"/>
                </a:cxn>
                <a:cxn ang="0">
                  <a:pos x="connsiteX3" y="connsiteY3"/>
                </a:cxn>
              </a:cxnLst>
              <a:rect l="l" t="t" r="r" b="b"/>
              <a:pathLst>
                <a:path w="864" h="494">
                  <a:moveTo>
                    <a:pt x="247" y="494"/>
                  </a:moveTo>
                  <a:cubicBezTo>
                    <a:pt x="247" y="494"/>
                    <a:pt x="618" y="494"/>
                    <a:pt x="865" y="247"/>
                  </a:cubicBezTo>
                  <a:cubicBezTo>
                    <a:pt x="494" y="0"/>
                    <a:pt x="0" y="0"/>
                    <a:pt x="0" y="0"/>
                  </a:cubicBezTo>
                  <a:cubicBezTo>
                    <a:pt x="0" y="247"/>
                    <a:pt x="0" y="370"/>
                    <a:pt x="247" y="370"/>
                  </a:cubicBezTo>
                </a:path>
              </a:pathLst>
            </a:custGeom>
            <a:solidFill>
              <a:srgbClr val="FFFFFF"/>
            </a:solidFill>
            <a:ln w="0" cap="flat">
              <a:noFill/>
              <a:prstDash val="solid"/>
              <a:miter/>
            </a:ln>
          </p:spPr>
          <p:txBody>
            <a:bodyPr rtlCol="0" anchor="ctr"/>
            <a:lstStyle/>
            <a:p>
              <a:endParaRPr lang="en-RO"/>
            </a:p>
          </p:txBody>
        </p:sp>
        <p:sp>
          <p:nvSpPr>
            <p:cNvPr id="430" name="Freeform 429">
              <a:extLst>
                <a:ext uri="{FF2B5EF4-FFF2-40B4-BE49-F238E27FC236}">
                  <a16:creationId xmlns:a16="http://schemas.microsoft.com/office/drawing/2014/main" id="{7099C972-D063-C6BC-F5CB-2C1ADC0A0E21}"/>
                </a:ext>
              </a:extLst>
            </p:cNvPr>
            <p:cNvSpPr/>
            <p:nvPr/>
          </p:nvSpPr>
          <p:spPr>
            <a:xfrm>
              <a:off x="7799171" y="3101430"/>
              <a:ext cx="494" cy="494"/>
            </a:xfrm>
            <a:custGeom>
              <a:avLst/>
              <a:gdLst>
                <a:gd name="connsiteX0" fmla="*/ 247 w 494"/>
                <a:gd name="connsiteY0" fmla="*/ 494 h 494"/>
                <a:gd name="connsiteX1" fmla="*/ 494 w 494"/>
                <a:gd name="connsiteY1" fmla="*/ 247 h 494"/>
                <a:gd name="connsiteX2" fmla="*/ 247 w 494"/>
                <a:gd name="connsiteY2" fmla="*/ 0 h 494"/>
                <a:gd name="connsiteX3" fmla="*/ 0 w 494"/>
                <a:gd name="connsiteY3" fmla="*/ 247 h 494"/>
                <a:gd name="connsiteX4" fmla="*/ 247 w 494"/>
                <a:gd name="connsiteY4" fmla="*/ 494 h 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 h="494">
                  <a:moveTo>
                    <a:pt x="247" y="494"/>
                  </a:moveTo>
                  <a:cubicBezTo>
                    <a:pt x="247" y="494"/>
                    <a:pt x="494" y="494"/>
                    <a:pt x="494" y="247"/>
                  </a:cubicBezTo>
                  <a:cubicBezTo>
                    <a:pt x="494" y="247"/>
                    <a:pt x="494" y="0"/>
                    <a:pt x="247" y="0"/>
                  </a:cubicBezTo>
                  <a:lnTo>
                    <a:pt x="0" y="247"/>
                  </a:lnTo>
                  <a:cubicBezTo>
                    <a:pt x="0" y="247"/>
                    <a:pt x="247" y="494"/>
                    <a:pt x="247" y="494"/>
                  </a:cubicBezTo>
                </a:path>
              </a:pathLst>
            </a:custGeom>
            <a:solidFill>
              <a:srgbClr val="14387F"/>
            </a:solidFill>
            <a:ln w="0" cap="flat">
              <a:noFill/>
              <a:prstDash val="solid"/>
              <a:miter/>
            </a:ln>
          </p:spPr>
          <p:txBody>
            <a:bodyPr rtlCol="0" anchor="ctr"/>
            <a:lstStyle/>
            <a:p>
              <a:endParaRPr lang="en-RO"/>
            </a:p>
          </p:txBody>
        </p:sp>
        <p:sp>
          <p:nvSpPr>
            <p:cNvPr id="431" name="Freeform 430">
              <a:extLst>
                <a:ext uri="{FF2B5EF4-FFF2-40B4-BE49-F238E27FC236}">
                  <a16:creationId xmlns:a16="http://schemas.microsoft.com/office/drawing/2014/main" id="{EE276980-C374-72FA-EAA9-ABC86DCAD6E0}"/>
                </a:ext>
              </a:extLst>
            </p:cNvPr>
            <p:cNvSpPr/>
            <p:nvPr/>
          </p:nvSpPr>
          <p:spPr>
            <a:xfrm>
              <a:off x="7793737" y="3101307"/>
              <a:ext cx="2099" cy="247"/>
            </a:xfrm>
            <a:custGeom>
              <a:avLst/>
              <a:gdLst>
                <a:gd name="connsiteX0" fmla="*/ 2099 w 2099"/>
                <a:gd name="connsiteY0" fmla="*/ 0 h 247"/>
                <a:gd name="connsiteX1" fmla="*/ 0 w 2099"/>
                <a:gd name="connsiteY1" fmla="*/ 247 h 247"/>
              </a:gdLst>
              <a:ahLst/>
              <a:cxnLst>
                <a:cxn ang="0">
                  <a:pos x="connsiteX0" y="connsiteY0"/>
                </a:cxn>
                <a:cxn ang="0">
                  <a:pos x="connsiteX1" y="connsiteY1"/>
                </a:cxn>
              </a:cxnLst>
              <a:rect l="l" t="t" r="r" b="b"/>
              <a:pathLst>
                <a:path w="2099" h="247">
                  <a:moveTo>
                    <a:pt x="2099" y="0"/>
                  </a:moveTo>
                  <a:cubicBezTo>
                    <a:pt x="2099" y="0"/>
                    <a:pt x="370" y="247"/>
                    <a:pt x="0" y="247"/>
                  </a:cubicBezTo>
                </a:path>
              </a:pathLst>
            </a:custGeom>
            <a:noFill/>
            <a:ln w="494" cap="flat">
              <a:solidFill>
                <a:srgbClr val="14387F"/>
              </a:solidFill>
              <a:prstDash val="solid"/>
              <a:miter/>
            </a:ln>
          </p:spPr>
          <p:txBody>
            <a:bodyPr rtlCol="0" anchor="ctr"/>
            <a:lstStyle/>
            <a:p>
              <a:endParaRPr lang="en-RO"/>
            </a:p>
          </p:txBody>
        </p:sp>
        <p:sp>
          <p:nvSpPr>
            <p:cNvPr id="432" name="Freeform 431">
              <a:extLst>
                <a:ext uri="{FF2B5EF4-FFF2-40B4-BE49-F238E27FC236}">
                  <a16:creationId xmlns:a16="http://schemas.microsoft.com/office/drawing/2014/main" id="{C1F4260D-FADA-A5C9-1F77-4D430E9C6B1A}"/>
                </a:ext>
              </a:extLst>
            </p:cNvPr>
            <p:cNvSpPr/>
            <p:nvPr/>
          </p:nvSpPr>
          <p:spPr>
            <a:xfrm>
              <a:off x="7840421" y="3049435"/>
              <a:ext cx="247" cy="12350"/>
            </a:xfrm>
            <a:custGeom>
              <a:avLst/>
              <a:gdLst>
                <a:gd name="connsiteX0" fmla="*/ 0 w 247"/>
                <a:gd name="connsiteY0" fmla="*/ 0 h 12350"/>
                <a:gd name="connsiteX1" fmla="*/ 247 w 247"/>
                <a:gd name="connsiteY1" fmla="*/ 0 h 12350"/>
                <a:gd name="connsiteX2" fmla="*/ 0 w 247"/>
                <a:gd name="connsiteY2" fmla="*/ 0 h 12350"/>
              </a:gdLst>
              <a:ahLst/>
              <a:cxnLst>
                <a:cxn ang="0">
                  <a:pos x="connsiteX0" y="connsiteY0"/>
                </a:cxn>
                <a:cxn ang="0">
                  <a:pos x="connsiteX1" y="connsiteY1"/>
                </a:cxn>
                <a:cxn ang="0">
                  <a:pos x="connsiteX2" y="connsiteY2"/>
                </a:cxn>
              </a:cxnLst>
              <a:rect l="l" t="t" r="r" b="b"/>
              <a:pathLst>
                <a:path w="247" h="12350">
                  <a:moveTo>
                    <a:pt x="0" y="0"/>
                  </a:moveTo>
                  <a:lnTo>
                    <a:pt x="247" y="0"/>
                  </a:lnTo>
                  <a:lnTo>
                    <a:pt x="0" y="0"/>
                  </a:lnTo>
                </a:path>
              </a:pathLst>
            </a:custGeom>
            <a:noFill/>
            <a:ln w="0" cap="flat">
              <a:solidFill>
                <a:srgbClr val="000000"/>
              </a:solidFill>
              <a:prstDash val="solid"/>
              <a:miter/>
            </a:ln>
          </p:spPr>
          <p:txBody>
            <a:bodyPr rtlCol="0" anchor="ctr"/>
            <a:lstStyle/>
            <a:p>
              <a:endParaRPr lang="en-RO"/>
            </a:p>
          </p:txBody>
        </p:sp>
        <p:sp>
          <p:nvSpPr>
            <p:cNvPr id="433" name="Freeform 432">
              <a:extLst>
                <a:ext uri="{FF2B5EF4-FFF2-40B4-BE49-F238E27FC236}">
                  <a16:creationId xmlns:a16="http://schemas.microsoft.com/office/drawing/2014/main" id="{815FD7A1-1000-72BD-B822-A65F36097BDD}"/>
                </a:ext>
              </a:extLst>
            </p:cNvPr>
            <p:cNvSpPr/>
            <p:nvPr/>
          </p:nvSpPr>
          <p:spPr>
            <a:xfrm>
              <a:off x="7816462" y="3010902"/>
              <a:ext cx="39352" cy="47796"/>
            </a:xfrm>
            <a:custGeom>
              <a:avLst/>
              <a:gdLst>
                <a:gd name="connsiteX0" fmla="*/ 12844 w 39352"/>
                <a:gd name="connsiteY0" fmla="*/ 46684 h 47796"/>
                <a:gd name="connsiteX1" fmla="*/ 12598 w 39352"/>
                <a:gd name="connsiteY1" fmla="*/ 47796 h 47796"/>
                <a:gd name="connsiteX2" fmla="*/ 11733 w 39352"/>
                <a:gd name="connsiteY2" fmla="*/ 47302 h 47796"/>
                <a:gd name="connsiteX3" fmla="*/ 11116 w 39352"/>
                <a:gd name="connsiteY3" fmla="*/ 47549 h 47796"/>
                <a:gd name="connsiteX4" fmla="*/ 10004 w 39352"/>
                <a:gd name="connsiteY4" fmla="*/ 47055 h 47796"/>
                <a:gd name="connsiteX5" fmla="*/ 9139 w 39352"/>
                <a:gd name="connsiteY5" fmla="*/ 46808 h 47796"/>
                <a:gd name="connsiteX6" fmla="*/ 8028 w 39352"/>
                <a:gd name="connsiteY6" fmla="*/ 47178 h 47796"/>
                <a:gd name="connsiteX7" fmla="*/ 7534 w 39352"/>
                <a:gd name="connsiteY7" fmla="*/ 47178 h 47796"/>
                <a:gd name="connsiteX8" fmla="*/ 6916 w 39352"/>
                <a:gd name="connsiteY8" fmla="*/ 47796 h 47796"/>
                <a:gd name="connsiteX9" fmla="*/ 6546 w 39352"/>
                <a:gd name="connsiteY9" fmla="*/ 46932 h 47796"/>
                <a:gd name="connsiteX10" fmla="*/ 4817 w 39352"/>
                <a:gd name="connsiteY10" fmla="*/ 46932 h 47796"/>
                <a:gd name="connsiteX11" fmla="*/ 4199 w 39352"/>
                <a:gd name="connsiteY11" fmla="*/ 47426 h 47796"/>
                <a:gd name="connsiteX12" fmla="*/ 4446 w 39352"/>
                <a:gd name="connsiteY12" fmla="*/ 45450 h 47796"/>
                <a:gd name="connsiteX13" fmla="*/ 6546 w 39352"/>
                <a:gd name="connsiteY13" fmla="*/ 44832 h 47796"/>
                <a:gd name="connsiteX14" fmla="*/ 6299 w 39352"/>
                <a:gd name="connsiteY14" fmla="*/ 45326 h 47796"/>
                <a:gd name="connsiteX15" fmla="*/ 6546 w 39352"/>
                <a:gd name="connsiteY15" fmla="*/ 45820 h 47796"/>
                <a:gd name="connsiteX16" fmla="*/ 6546 w 39352"/>
                <a:gd name="connsiteY16" fmla="*/ 45573 h 47796"/>
                <a:gd name="connsiteX17" fmla="*/ 6916 w 39352"/>
                <a:gd name="connsiteY17" fmla="*/ 44955 h 47796"/>
                <a:gd name="connsiteX18" fmla="*/ 7534 w 39352"/>
                <a:gd name="connsiteY18" fmla="*/ 44955 h 47796"/>
                <a:gd name="connsiteX19" fmla="*/ 8152 w 39352"/>
                <a:gd name="connsiteY19" fmla="*/ 45450 h 47796"/>
                <a:gd name="connsiteX20" fmla="*/ 8645 w 39352"/>
                <a:gd name="connsiteY20" fmla="*/ 44955 h 47796"/>
                <a:gd name="connsiteX21" fmla="*/ 8152 w 39352"/>
                <a:gd name="connsiteY21" fmla="*/ 44461 h 47796"/>
                <a:gd name="connsiteX22" fmla="*/ 8398 w 39352"/>
                <a:gd name="connsiteY22" fmla="*/ 44214 h 47796"/>
                <a:gd name="connsiteX23" fmla="*/ 10127 w 39352"/>
                <a:gd name="connsiteY23" fmla="*/ 37175 h 47796"/>
                <a:gd name="connsiteX24" fmla="*/ 9016 w 39352"/>
                <a:gd name="connsiteY24" fmla="*/ 33963 h 47796"/>
                <a:gd name="connsiteX25" fmla="*/ 8769 w 39352"/>
                <a:gd name="connsiteY25" fmla="*/ 33346 h 47796"/>
                <a:gd name="connsiteX26" fmla="*/ 8522 w 39352"/>
                <a:gd name="connsiteY26" fmla="*/ 33346 h 47796"/>
                <a:gd name="connsiteX27" fmla="*/ 8028 w 39352"/>
                <a:gd name="connsiteY27" fmla="*/ 32729 h 47796"/>
                <a:gd name="connsiteX28" fmla="*/ 6546 w 39352"/>
                <a:gd name="connsiteY28" fmla="*/ 31617 h 47796"/>
                <a:gd name="connsiteX29" fmla="*/ 6052 w 39352"/>
                <a:gd name="connsiteY29" fmla="*/ 31988 h 47796"/>
                <a:gd name="connsiteX30" fmla="*/ 5805 w 39352"/>
                <a:gd name="connsiteY30" fmla="*/ 31740 h 47796"/>
                <a:gd name="connsiteX31" fmla="*/ 5805 w 39352"/>
                <a:gd name="connsiteY31" fmla="*/ 31494 h 47796"/>
                <a:gd name="connsiteX32" fmla="*/ 4570 w 39352"/>
                <a:gd name="connsiteY32" fmla="*/ 29394 h 47796"/>
                <a:gd name="connsiteX33" fmla="*/ 3952 w 39352"/>
                <a:gd name="connsiteY33" fmla="*/ 29888 h 47796"/>
                <a:gd name="connsiteX34" fmla="*/ 2470 w 39352"/>
                <a:gd name="connsiteY34" fmla="*/ 24083 h 47796"/>
                <a:gd name="connsiteX35" fmla="*/ 8522 w 39352"/>
                <a:gd name="connsiteY35" fmla="*/ 11486 h 47796"/>
                <a:gd name="connsiteX36" fmla="*/ 4940 w 39352"/>
                <a:gd name="connsiteY36" fmla="*/ 9386 h 47796"/>
                <a:gd name="connsiteX37" fmla="*/ 5311 w 39352"/>
                <a:gd name="connsiteY37" fmla="*/ 8275 h 47796"/>
                <a:gd name="connsiteX38" fmla="*/ 6175 w 39352"/>
                <a:gd name="connsiteY38" fmla="*/ 8275 h 47796"/>
                <a:gd name="connsiteX39" fmla="*/ 6175 w 39352"/>
                <a:gd name="connsiteY39" fmla="*/ 8028 h 47796"/>
                <a:gd name="connsiteX40" fmla="*/ 1853 w 39352"/>
                <a:gd name="connsiteY40" fmla="*/ 7781 h 47796"/>
                <a:gd name="connsiteX41" fmla="*/ 617 w 39352"/>
                <a:gd name="connsiteY41" fmla="*/ 8028 h 47796"/>
                <a:gd name="connsiteX42" fmla="*/ 0 w 39352"/>
                <a:gd name="connsiteY42" fmla="*/ 8399 h 47796"/>
                <a:gd name="connsiteX43" fmla="*/ 247 w 39352"/>
                <a:gd name="connsiteY43" fmla="*/ 7781 h 47796"/>
                <a:gd name="connsiteX44" fmla="*/ 494 w 39352"/>
                <a:gd name="connsiteY44" fmla="*/ 6917 h 47796"/>
                <a:gd name="connsiteX45" fmla="*/ 2840 w 39352"/>
                <a:gd name="connsiteY45" fmla="*/ 6299 h 47796"/>
                <a:gd name="connsiteX46" fmla="*/ 3705 w 39352"/>
                <a:gd name="connsiteY46" fmla="*/ 6299 h 47796"/>
                <a:gd name="connsiteX47" fmla="*/ 3705 w 39352"/>
                <a:gd name="connsiteY47" fmla="*/ 5434 h 47796"/>
                <a:gd name="connsiteX48" fmla="*/ 5187 w 39352"/>
                <a:gd name="connsiteY48" fmla="*/ 4323 h 47796"/>
                <a:gd name="connsiteX49" fmla="*/ 5187 w 39352"/>
                <a:gd name="connsiteY49" fmla="*/ 6052 h 47796"/>
                <a:gd name="connsiteX50" fmla="*/ 5805 w 39352"/>
                <a:gd name="connsiteY50" fmla="*/ 5805 h 47796"/>
                <a:gd name="connsiteX51" fmla="*/ 6916 w 39352"/>
                <a:gd name="connsiteY51" fmla="*/ 4940 h 47796"/>
                <a:gd name="connsiteX52" fmla="*/ 8893 w 39352"/>
                <a:gd name="connsiteY52" fmla="*/ 4693 h 47796"/>
                <a:gd name="connsiteX53" fmla="*/ 12598 w 39352"/>
                <a:gd name="connsiteY53" fmla="*/ 4940 h 47796"/>
                <a:gd name="connsiteX54" fmla="*/ 15314 w 39352"/>
                <a:gd name="connsiteY54" fmla="*/ 4693 h 47796"/>
                <a:gd name="connsiteX55" fmla="*/ 16179 w 39352"/>
                <a:gd name="connsiteY55" fmla="*/ 5064 h 47796"/>
                <a:gd name="connsiteX56" fmla="*/ 17661 w 39352"/>
                <a:gd name="connsiteY56" fmla="*/ 4817 h 47796"/>
                <a:gd name="connsiteX57" fmla="*/ 17414 w 39352"/>
                <a:gd name="connsiteY57" fmla="*/ 5434 h 47796"/>
                <a:gd name="connsiteX58" fmla="*/ 17044 w 39352"/>
                <a:gd name="connsiteY58" fmla="*/ 5805 h 47796"/>
                <a:gd name="connsiteX59" fmla="*/ 16179 w 39352"/>
                <a:gd name="connsiteY59" fmla="*/ 6052 h 47796"/>
                <a:gd name="connsiteX60" fmla="*/ 14944 w 39352"/>
                <a:gd name="connsiteY60" fmla="*/ 6422 h 47796"/>
                <a:gd name="connsiteX61" fmla="*/ 17291 w 39352"/>
                <a:gd name="connsiteY61" fmla="*/ 6669 h 47796"/>
                <a:gd name="connsiteX62" fmla="*/ 16055 w 39352"/>
                <a:gd name="connsiteY62" fmla="*/ 7287 h 47796"/>
                <a:gd name="connsiteX63" fmla="*/ 16920 w 39352"/>
                <a:gd name="connsiteY63" fmla="*/ 7904 h 47796"/>
                <a:gd name="connsiteX64" fmla="*/ 15809 w 39352"/>
                <a:gd name="connsiteY64" fmla="*/ 8522 h 47796"/>
                <a:gd name="connsiteX65" fmla="*/ 14573 w 39352"/>
                <a:gd name="connsiteY65" fmla="*/ 11362 h 47796"/>
                <a:gd name="connsiteX66" fmla="*/ 11980 w 39352"/>
                <a:gd name="connsiteY66" fmla="*/ 18402 h 47796"/>
                <a:gd name="connsiteX67" fmla="*/ 13091 w 39352"/>
                <a:gd name="connsiteY67" fmla="*/ 20502 h 47796"/>
                <a:gd name="connsiteX68" fmla="*/ 15438 w 39352"/>
                <a:gd name="connsiteY68" fmla="*/ 20749 h 47796"/>
                <a:gd name="connsiteX69" fmla="*/ 15438 w 39352"/>
                <a:gd name="connsiteY69" fmla="*/ 16920 h 47796"/>
                <a:gd name="connsiteX70" fmla="*/ 15068 w 39352"/>
                <a:gd name="connsiteY70" fmla="*/ 14821 h 47796"/>
                <a:gd name="connsiteX71" fmla="*/ 17167 w 39352"/>
                <a:gd name="connsiteY71" fmla="*/ 12227 h 47796"/>
                <a:gd name="connsiteX72" fmla="*/ 23342 w 39352"/>
                <a:gd name="connsiteY72" fmla="*/ 7534 h 47796"/>
                <a:gd name="connsiteX73" fmla="*/ 31247 w 39352"/>
                <a:gd name="connsiteY73" fmla="*/ 0 h 47796"/>
                <a:gd name="connsiteX74" fmla="*/ 31864 w 39352"/>
                <a:gd name="connsiteY74" fmla="*/ 1235 h 47796"/>
                <a:gd name="connsiteX75" fmla="*/ 32111 w 39352"/>
                <a:gd name="connsiteY75" fmla="*/ 3211 h 47796"/>
                <a:gd name="connsiteX76" fmla="*/ 32358 w 39352"/>
                <a:gd name="connsiteY76" fmla="*/ 4940 h 47796"/>
                <a:gd name="connsiteX77" fmla="*/ 32111 w 39352"/>
                <a:gd name="connsiteY77" fmla="*/ 5434 h 47796"/>
                <a:gd name="connsiteX78" fmla="*/ 28900 w 39352"/>
                <a:gd name="connsiteY78" fmla="*/ 8645 h 47796"/>
                <a:gd name="connsiteX79" fmla="*/ 29394 w 39352"/>
                <a:gd name="connsiteY79" fmla="*/ 8645 h 47796"/>
                <a:gd name="connsiteX80" fmla="*/ 32605 w 39352"/>
                <a:gd name="connsiteY80" fmla="*/ 6052 h 47796"/>
                <a:gd name="connsiteX81" fmla="*/ 32975 w 39352"/>
                <a:gd name="connsiteY81" fmla="*/ 7534 h 47796"/>
                <a:gd name="connsiteX82" fmla="*/ 32605 w 39352"/>
                <a:gd name="connsiteY82" fmla="*/ 8028 h 47796"/>
                <a:gd name="connsiteX83" fmla="*/ 26183 w 39352"/>
                <a:gd name="connsiteY83" fmla="*/ 11486 h 47796"/>
                <a:gd name="connsiteX84" fmla="*/ 19760 w 39352"/>
                <a:gd name="connsiteY84" fmla="*/ 13462 h 47796"/>
                <a:gd name="connsiteX85" fmla="*/ 17785 w 39352"/>
                <a:gd name="connsiteY85" fmla="*/ 13956 h 47796"/>
                <a:gd name="connsiteX86" fmla="*/ 16673 w 39352"/>
                <a:gd name="connsiteY86" fmla="*/ 16303 h 47796"/>
                <a:gd name="connsiteX87" fmla="*/ 17537 w 39352"/>
                <a:gd name="connsiteY87" fmla="*/ 19761 h 47796"/>
                <a:gd name="connsiteX88" fmla="*/ 16673 w 39352"/>
                <a:gd name="connsiteY88" fmla="*/ 21860 h 47796"/>
                <a:gd name="connsiteX89" fmla="*/ 15191 w 39352"/>
                <a:gd name="connsiteY89" fmla="*/ 23589 h 47796"/>
                <a:gd name="connsiteX90" fmla="*/ 15191 w 39352"/>
                <a:gd name="connsiteY90" fmla="*/ 23960 h 47796"/>
                <a:gd name="connsiteX91" fmla="*/ 17785 w 39352"/>
                <a:gd name="connsiteY91" fmla="*/ 20749 h 47796"/>
                <a:gd name="connsiteX92" fmla="*/ 17537 w 39352"/>
                <a:gd name="connsiteY92" fmla="*/ 16920 h 47796"/>
                <a:gd name="connsiteX93" fmla="*/ 17785 w 39352"/>
                <a:gd name="connsiteY93" fmla="*/ 14326 h 47796"/>
                <a:gd name="connsiteX94" fmla="*/ 19884 w 39352"/>
                <a:gd name="connsiteY94" fmla="*/ 13956 h 47796"/>
                <a:gd name="connsiteX95" fmla="*/ 27788 w 39352"/>
                <a:gd name="connsiteY95" fmla="*/ 11362 h 47796"/>
                <a:gd name="connsiteX96" fmla="*/ 36804 w 39352"/>
                <a:gd name="connsiteY96" fmla="*/ 6175 h 47796"/>
                <a:gd name="connsiteX97" fmla="*/ 39150 w 39352"/>
                <a:gd name="connsiteY97" fmla="*/ 4940 h 47796"/>
                <a:gd name="connsiteX98" fmla="*/ 38657 w 39352"/>
                <a:gd name="connsiteY98" fmla="*/ 9881 h 47796"/>
                <a:gd name="connsiteX99" fmla="*/ 38409 w 39352"/>
                <a:gd name="connsiteY99" fmla="*/ 10375 h 47796"/>
                <a:gd name="connsiteX100" fmla="*/ 33470 w 39352"/>
                <a:gd name="connsiteY100" fmla="*/ 13092 h 47796"/>
                <a:gd name="connsiteX101" fmla="*/ 33470 w 39352"/>
                <a:gd name="connsiteY101" fmla="*/ 13339 h 47796"/>
                <a:gd name="connsiteX102" fmla="*/ 37916 w 39352"/>
                <a:gd name="connsiteY102" fmla="*/ 11239 h 47796"/>
                <a:gd name="connsiteX103" fmla="*/ 38780 w 39352"/>
                <a:gd name="connsiteY103" fmla="*/ 10745 h 47796"/>
                <a:gd name="connsiteX104" fmla="*/ 38409 w 39352"/>
                <a:gd name="connsiteY104" fmla="*/ 13709 h 47796"/>
                <a:gd name="connsiteX105" fmla="*/ 37545 w 39352"/>
                <a:gd name="connsiteY105" fmla="*/ 14203 h 47796"/>
                <a:gd name="connsiteX106" fmla="*/ 31493 w 39352"/>
                <a:gd name="connsiteY106" fmla="*/ 16550 h 47796"/>
                <a:gd name="connsiteX107" fmla="*/ 31123 w 39352"/>
                <a:gd name="connsiteY107" fmla="*/ 17044 h 47796"/>
                <a:gd name="connsiteX108" fmla="*/ 37545 w 39352"/>
                <a:gd name="connsiteY108" fmla="*/ 14944 h 47796"/>
                <a:gd name="connsiteX109" fmla="*/ 36310 w 39352"/>
                <a:gd name="connsiteY109" fmla="*/ 17908 h 47796"/>
                <a:gd name="connsiteX110" fmla="*/ 32234 w 39352"/>
                <a:gd name="connsiteY110" fmla="*/ 19020 h 47796"/>
                <a:gd name="connsiteX111" fmla="*/ 31988 w 39352"/>
                <a:gd name="connsiteY111" fmla="*/ 19514 h 47796"/>
                <a:gd name="connsiteX112" fmla="*/ 36063 w 39352"/>
                <a:gd name="connsiteY112" fmla="*/ 18649 h 47796"/>
                <a:gd name="connsiteX113" fmla="*/ 36310 w 39352"/>
                <a:gd name="connsiteY113" fmla="*/ 18649 h 47796"/>
                <a:gd name="connsiteX114" fmla="*/ 35693 w 39352"/>
                <a:gd name="connsiteY114" fmla="*/ 21243 h 47796"/>
                <a:gd name="connsiteX115" fmla="*/ 30999 w 39352"/>
                <a:gd name="connsiteY115" fmla="*/ 21860 h 47796"/>
                <a:gd name="connsiteX116" fmla="*/ 30629 w 39352"/>
                <a:gd name="connsiteY116" fmla="*/ 22107 h 47796"/>
                <a:gd name="connsiteX117" fmla="*/ 35322 w 39352"/>
                <a:gd name="connsiteY117" fmla="*/ 22107 h 47796"/>
                <a:gd name="connsiteX118" fmla="*/ 33593 w 39352"/>
                <a:gd name="connsiteY118" fmla="*/ 25071 h 47796"/>
                <a:gd name="connsiteX119" fmla="*/ 29147 w 39352"/>
                <a:gd name="connsiteY119" fmla="*/ 24454 h 47796"/>
                <a:gd name="connsiteX120" fmla="*/ 28777 w 39352"/>
                <a:gd name="connsiteY120" fmla="*/ 24701 h 47796"/>
                <a:gd name="connsiteX121" fmla="*/ 32852 w 39352"/>
                <a:gd name="connsiteY121" fmla="*/ 25565 h 47796"/>
                <a:gd name="connsiteX122" fmla="*/ 33099 w 39352"/>
                <a:gd name="connsiteY122" fmla="*/ 25565 h 47796"/>
                <a:gd name="connsiteX123" fmla="*/ 30135 w 39352"/>
                <a:gd name="connsiteY123" fmla="*/ 28159 h 47796"/>
                <a:gd name="connsiteX124" fmla="*/ 27541 w 39352"/>
                <a:gd name="connsiteY124" fmla="*/ 26430 h 47796"/>
                <a:gd name="connsiteX125" fmla="*/ 26924 w 39352"/>
                <a:gd name="connsiteY125" fmla="*/ 26183 h 47796"/>
                <a:gd name="connsiteX126" fmla="*/ 29641 w 39352"/>
                <a:gd name="connsiteY126" fmla="*/ 28530 h 47796"/>
                <a:gd name="connsiteX127" fmla="*/ 27047 w 39352"/>
                <a:gd name="connsiteY127" fmla="*/ 29641 h 47796"/>
                <a:gd name="connsiteX128" fmla="*/ 25813 w 39352"/>
                <a:gd name="connsiteY128" fmla="*/ 27541 h 47796"/>
                <a:gd name="connsiteX129" fmla="*/ 26430 w 39352"/>
                <a:gd name="connsiteY129" fmla="*/ 29518 h 47796"/>
                <a:gd name="connsiteX130" fmla="*/ 24331 w 39352"/>
                <a:gd name="connsiteY130" fmla="*/ 29764 h 47796"/>
                <a:gd name="connsiteX131" fmla="*/ 23960 w 39352"/>
                <a:gd name="connsiteY131" fmla="*/ 28282 h 47796"/>
                <a:gd name="connsiteX132" fmla="*/ 23712 w 39352"/>
                <a:gd name="connsiteY132" fmla="*/ 28036 h 47796"/>
                <a:gd name="connsiteX133" fmla="*/ 23960 w 39352"/>
                <a:gd name="connsiteY133" fmla="*/ 30012 h 47796"/>
                <a:gd name="connsiteX134" fmla="*/ 26677 w 39352"/>
                <a:gd name="connsiteY134" fmla="*/ 30012 h 47796"/>
                <a:gd name="connsiteX135" fmla="*/ 27788 w 39352"/>
                <a:gd name="connsiteY135" fmla="*/ 30259 h 47796"/>
                <a:gd name="connsiteX136" fmla="*/ 28653 w 39352"/>
                <a:gd name="connsiteY136" fmla="*/ 29764 h 47796"/>
                <a:gd name="connsiteX137" fmla="*/ 29765 w 39352"/>
                <a:gd name="connsiteY137" fmla="*/ 30999 h 47796"/>
                <a:gd name="connsiteX138" fmla="*/ 32111 w 39352"/>
                <a:gd name="connsiteY138" fmla="*/ 33346 h 47796"/>
                <a:gd name="connsiteX139" fmla="*/ 33222 w 39352"/>
                <a:gd name="connsiteY139" fmla="*/ 36310 h 47796"/>
                <a:gd name="connsiteX140" fmla="*/ 34087 w 39352"/>
                <a:gd name="connsiteY140" fmla="*/ 38410 h 47796"/>
                <a:gd name="connsiteX141" fmla="*/ 33840 w 39352"/>
                <a:gd name="connsiteY141" fmla="*/ 39645 h 47796"/>
                <a:gd name="connsiteX142" fmla="*/ 31864 w 39352"/>
                <a:gd name="connsiteY142" fmla="*/ 40509 h 47796"/>
                <a:gd name="connsiteX143" fmla="*/ 31247 w 39352"/>
                <a:gd name="connsiteY143" fmla="*/ 40015 h 47796"/>
                <a:gd name="connsiteX144" fmla="*/ 29518 w 39352"/>
                <a:gd name="connsiteY144" fmla="*/ 37175 h 47796"/>
                <a:gd name="connsiteX145" fmla="*/ 28282 w 39352"/>
                <a:gd name="connsiteY145" fmla="*/ 35693 h 47796"/>
                <a:gd name="connsiteX146" fmla="*/ 28282 w 39352"/>
                <a:gd name="connsiteY146" fmla="*/ 36063 h 47796"/>
                <a:gd name="connsiteX147" fmla="*/ 30382 w 39352"/>
                <a:gd name="connsiteY147" fmla="*/ 39521 h 47796"/>
                <a:gd name="connsiteX148" fmla="*/ 30629 w 39352"/>
                <a:gd name="connsiteY148" fmla="*/ 39768 h 47796"/>
                <a:gd name="connsiteX149" fmla="*/ 29518 w 39352"/>
                <a:gd name="connsiteY149" fmla="*/ 40015 h 47796"/>
                <a:gd name="connsiteX150" fmla="*/ 29023 w 39352"/>
                <a:gd name="connsiteY150" fmla="*/ 39768 h 47796"/>
                <a:gd name="connsiteX151" fmla="*/ 26059 w 39352"/>
                <a:gd name="connsiteY151" fmla="*/ 36187 h 47796"/>
                <a:gd name="connsiteX152" fmla="*/ 26059 w 39352"/>
                <a:gd name="connsiteY152" fmla="*/ 36434 h 47796"/>
                <a:gd name="connsiteX153" fmla="*/ 27295 w 39352"/>
                <a:gd name="connsiteY153" fmla="*/ 38780 h 47796"/>
                <a:gd name="connsiteX154" fmla="*/ 26183 w 39352"/>
                <a:gd name="connsiteY154" fmla="*/ 38780 h 47796"/>
                <a:gd name="connsiteX155" fmla="*/ 24453 w 39352"/>
                <a:gd name="connsiteY155" fmla="*/ 37051 h 47796"/>
                <a:gd name="connsiteX156" fmla="*/ 24207 w 39352"/>
                <a:gd name="connsiteY156" fmla="*/ 37298 h 47796"/>
                <a:gd name="connsiteX157" fmla="*/ 24207 w 39352"/>
                <a:gd name="connsiteY157" fmla="*/ 38533 h 47796"/>
                <a:gd name="connsiteX158" fmla="*/ 23590 w 39352"/>
                <a:gd name="connsiteY158" fmla="*/ 38533 h 47796"/>
                <a:gd name="connsiteX159" fmla="*/ 21613 w 39352"/>
                <a:gd name="connsiteY159" fmla="*/ 37422 h 47796"/>
                <a:gd name="connsiteX160" fmla="*/ 21366 w 39352"/>
                <a:gd name="connsiteY160" fmla="*/ 37422 h 47796"/>
                <a:gd name="connsiteX161" fmla="*/ 22601 w 39352"/>
                <a:gd name="connsiteY161" fmla="*/ 38657 h 47796"/>
                <a:gd name="connsiteX162" fmla="*/ 21737 w 39352"/>
                <a:gd name="connsiteY162" fmla="*/ 39274 h 47796"/>
                <a:gd name="connsiteX163" fmla="*/ 21119 w 39352"/>
                <a:gd name="connsiteY163" fmla="*/ 38410 h 47796"/>
                <a:gd name="connsiteX164" fmla="*/ 20748 w 39352"/>
                <a:gd name="connsiteY164" fmla="*/ 38410 h 47796"/>
                <a:gd name="connsiteX165" fmla="*/ 21119 w 39352"/>
                <a:gd name="connsiteY165" fmla="*/ 38780 h 47796"/>
                <a:gd name="connsiteX166" fmla="*/ 21613 w 39352"/>
                <a:gd name="connsiteY166" fmla="*/ 39398 h 47796"/>
                <a:gd name="connsiteX167" fmla="*/ 21613 w 39352"/>
                <a:gd name="connsiteY167" fmla="*/ 42609 h 47796"/>
                <a:gd name="connsiteX168" fmla="*/ 21984 w 39352"/>
                <a:gd name="connsiteY168" fmla="*/ 44338 h 47796"/>
                <a:gd name="connsiteX169" fmla="*/ 21366 w 39352"/>
                <a:gd name="connsiteY169" fmla="*/ 45202 h 47796"/>
                <a:gd name="connsiteX170" fmla="*/ 21737 w 39352"/>
                <a:gd name="connsiteY170" fmla="*/ 45450 h 47796"/>
                <a:gd name="connsiteX171" fmla="*/ 22230 w 39352"/>
                <a:gd name="connsiteY171" fmla="*/ 44832 h 47796"/>
                <a:gd name="connsiteX172" fmla="*/ 23095 w 39352"/>
                <a:gd name="connsiteY172" fmla="*/ 44585 h 47796"/>
                <a:gd name="connsiteX173" fmla="*/ 23960 w 39352"/>
                <a:gd name="connsiteY173" fmla="*/ 45202 h 47796"/>
                <a:gd name="connsiteX174" fmla="*/ 24207 w 39352"/>
                <a:gd name="connsiteY174" fmla="*/ 45696 h 47796"/>
                <a:gd name="connsiteX175" fmla="*/ 24577 w 39352"/>
                <a:gd name="connsiteY175" fmla="*/ 45450 h 47796"/>
                <a:gd name="connsiteX176" fmla="*/ 24331 w 39352"/>
                <a:gd name="connsiteY176" fmla="*/ 44955 h 47796"/>
                <a:gd name="connsiteX177" fmla="*/ 24948 w 39352"/>
                <a:gd name="connsiteY177" fmla="*/ 44709 h 47796"/>
                <a:gd name="connsiteX178" fmla="*/ 26059 w 39352"/>
                <a:gd name="connsiteY178" fmla="*/ 45573 h 47796"/>
                <a:gd name="connsiteX179" fmla="*/ 26306 w 39352"/>
                <a:gd name="connsiteY179" fmla="*/ 46808 h 47796"/>
                <a:gd name="connsiteX180" fmla="*/ 25813 w 39352"/>
                <a:gd name="connsiteY180" fmla="*/ 46561 h 47796"/>
                <a:gd name="connsiteX181" fmla="*/ 23836 w 39352"/>
                <a:gd name="connsiteY181" fmla="*/ 46561 h 47796"/>
                <a:gd name="connsiteX182" fmla="*/ 23836 w 39352"/>
                <a:gd name="connsiteY182" fmla="*/ 46932 h 47796"/>
                <a:gd name="connsiteX183" fmla="*/ 23219 w 39352"/>
                <a:gd name="connsiteY183" fmla="*/ 47426 h 47796"/>
                <a:gd name="connsiteX184" fmla="*/ 22848 w 39352"/>
                <a:gd name="connsiteY184" fmla="*/ 46932 h 47796"/>
                <a:gd name="connsiteX185" fmla="*/ 21613 w 39352"/>
                <a:gd name="connsiteY185" fmla="*/ 46932 h 47796"/>
                <a:gd name="connsiteX186" fmla="*/ 20502 w 39352"/>
                <a:gd name="connsiteY186" fmla="*/ 47178 h 47796"/>
                <a:gd name="connsiteX187" fmla="*/ 19390 w 39352"/>
                <a:gd name="connsiteY187" fmla="*/ 46684 h 47796"/>
                <a:gd name="connsiteX188" fmla="*/ 18155 w 39352"/>
                <a:gd name="connsiteY188" fmla="*/ 46932 h 47796"/>
                <a:gd name="connsiteX189" fmla="*/ 17537 w 39352"/>
                <a:gd name="connsiteY189" fmla="*/ 47426 h 47796"/>
                <a:gd name="connsiteX190" fmla="*/ 17291 w 39352"/>
                <a:gd name="connsiteY190" fmla="*/ 47178 h 47796"/>
                <a:gd name="connsiteX191" fmla="*/ 17291 w 39352"/>
                <a:gd name="connsiteY191" fmla="*/ 46932 h 47796"/>
                <a:gd name="connsiteX192" fmla="*/ 16179 w 39352"/>
                <a:gd name="connsiteY192" fmla="*/ 46684 h 47796"/>
                <a:gd name="connsiteX193" fmla="*/ 15562 w 39352"/>
                <a:gd name="connsiteY193" fmla="*/ 47178 h 47796"/>
                <a:gd name="connsiteX194" fmla="*/ 15809 w 39352"/>
                <a:gd name="connsiteY194" fmla="*/ 45943 h 47796"/>
                <a:gd name="connsiteX195" fmla="*/ 16920 w 39352"/>
                <a:gd name="connsiteY195" fmla="*/ 45079 h 47796"/>
                <a:gd name="connsiteX196" fmla="*/ 16920 w 39352"/>
                <a:gd name="connsiteY196" fmla="*/ 45573 h 47796"/>
                <a:gd name="connsiteX197" fmla="*/ 17167 w 39352"/>
                <a:gd name="connsiteY197" fmla="*/ 45079 h 47796"/>
                <a:gd name="connsiteX198" fmla="*/ 18278 w 39352"/>
                <a:gd name="connsiteY198" fmla="*/ 44585 h 47796"/>
                <a:gd name="connsiteX199" fmla="*/ 19390 w 39352"/>
                <a:gd name="connsiteY199" fmla="*/ 44832 h 47796"/>
                <a:gd name="connsiteX200" fmla="*/ 19760 w 39352"/>
                <a:gd name="connsiteY200" fmla="*/ 45326 h 47796"/>
                <a:gd name="connsiteX201" fmla="*/ 20131 w 39352"/>
                <a:gd name="connsiteY201" fmla="*/ 44832 h 47796"/>
                <a:gd name="connsiteX202" fmla="*/ 19760 w 39352"/>
                <a:gd name="connsiteY202" fmla="*/ 44461 h 47796"/>
                <a:gd name="connsiteX203" fmla="*/ 20008 w 39352"/>
                <a:gd name="connsiteY203" fmla="*/ 44214 h 47796"/>
                <a:gd name="connsiteX204" fmla="*/ 19143 w 39352"/>
                <a:gd name="connsiteY204" fmla="*/ 39521 h 47796"/>
                <a:gd name="connsiteX205" fmla="*/ 19514 w 39352"/>
                <a:gd name="connsiteY205" fmla="*/ 38904 h 47796"/>
                <a:gd name="connsiteX206" fmla="*/ 18402 w 39352"/>
                <a:gd name="connsiteY206" fmla="*/ 39274 h 47796"/>
                <a:gd name="connsiteX207" fmla="*/ 17537 w 39352"/>
                <a:gd name="connsiteY207" fmla="*/ 38039 h 47796"/>
                <a:gd name="connsiteX208" fmla="*/ 18032 w 39352"/>
                <a:gd name="connsiteY208" fmla="*/ 38039 h 47796"/>
                <a:gd name="connsiteX209" fmla="*/ 18402 w 39352"/>
                <a:gd name="connsiteY209" fmla="*/ 37545 h 47796"/>
                <a:gd name="connsiteX210" fmla="*/ 16673 w 39352"/>
                <a:gd name="connsiteY210" fmla="*/ 36434 h 47796"/>
                <a:gd name="connsiteX211" fmla="*/ 14573 w 39352"/>
                <a:gd name="connsiteY211" fmla="*/ 33717 h 47796"/>
                <a:gd name="connsiteX212" fmla="*/ 14080 w 39352"/>
                <a:gd name="connsiteY212" fmla="*/ 33717 h 47796"/>
                <a:gd name="connsiteX213" fmla="*/ 14327 w 39352"/>
                <a:gd name="connsiteY213" fmla="*/ 33963 h 47796"/>
                <a:gd name="connsiteX214" fmla="*/ 14944 w 39352"/>
                <a:gd name="connsiteY214" fmla="*/ 34458 h 47796"/>
                <a:gd name="connsiteX215" fmla="*/ 16673 w 39352"/>
                <a:gd name="connsiteY215" fmla="*/ 37669 h 47796"/>
                <a:gd name="connsiteX216" fmla="*/ 16920 w 39352"/>
                <a:gd name="connsiteY216" fmla="*/ 37669 h 47796"/>
                <a:gd name="connsiteX217" fmla="*/ 16055 w 39352"/>
                <a:gd name="connsiteY217" fmla="*/ 37916 h 47796"/>
                <a:gd name="connsiteX218" fmla="*/ 15809 w 39352"/>
                <a:gd name="connsiteY218" fmla="*/ 37916 h 47796"/>
                <a:gd name="connsiteX219" fmla="*/ 14573 w 39352"/>
                <a:gd name="connsiteY219" fmla="*/ 36804 h 47796"/>
                <a:gd name="connsiteX220" fmla="*/ 14327 w 39352"/>
                <a:gd name="connsiteY220" fmla="*/ 37051 h 47796"/>
                <a:gd name="connsiteX221" fmla="*/ 14327 w 39352"/>
                <a:gd name="connsiteY221" fmla="*/ 37545 h 47796"/>
                <a:gd name="connsiteX222" fmla="*/ 13091 w 39352"/>
                <a:gd name="connsiteY222" fmla="*/ 36928 h 47796"/>
                <a:gd name="connsiteX223" fmla="*/ 12227 w 39352"/>
                <a:gd name="connsiteY223" fmla="*/ 36310 h 47796"/>
                <a:gd name="connsiteX224" fmla="*/ 12844 w 39352"/>
                <a:gd name="connsiteY224" fmla="*/ 37422 h 47796"/>
                <a:gd name="connsiteX225" fmla="*/ 13462 w 39352"/>
                <a:gd name="connsiteY225" fmla="*/ 38039 h 47796"/>
                <a:gd name="connsiteX226" fmla="*/ 10868 w 39352"/>
                <a:gd name="connsiteY226" fmla="*/ 44214 h 47796"/>
                <a:gd name="connsiteX227" fmla="*/ 11116 w 39352"/>
                <a:gd name="connsiteY227" fmla="*/ 44461 h 47796"/>
                <a:gd name="connsiteX228" fmla="*/ 10497 w 39352"/>
                <a:gd name="connsiteY228" fmla="*/ 44955 h 47796"/>
                <a:gd name="connsiteX229" fmla="*/ 10745 w 39352"/>
                <a:gd name="connsiteY229" fmla="*/ 45450 h 47796"/>
                <a:gd name="connsiteX230" fmla="*/ 11609 w 39352"/>
                <a:gd name="connsiteY230" fmla="*/ 44955 h 47796"/>
                <a:gd name="connsiteX231" fmla="*/ 11857 w 39352"/>
                <a:gd name="connsiteY231" fmla="*/ 44955 h 47796"/>
                <a:gd name="connsiteX232" fmla="*/ 11857 w 39352"/>
                <a:gd name="connsiteY232" fmla="*/ 45202 h 47796"/>
                <a:gd name="connsiteX233" fmla="*/ 12350 w 39352"/>
                <a:gd name="connsiteY233" fmla="*/ 45450 h 47796"/>
                <a:gd name="connsiteX234" fmla="*/ 12598 w 39352"/>
                <a:gd name="connsiteY234" fmla="*/ 45696 h 47796"/>
                <a:gd name="connsiteX235" fmla="*/ 12844 w 39352"/>
                <a:gd name="connsiteY235" fmla="*/ 45079 h 47796"/>
                <a:gd name="connsiteX236" fmla="*/ 14573 w 39352"/>
                <a:gd name="connsiteY236" fmla="*/ 45696 h 47796"/>
                <a:gd name="connsiteX237" fmla="*/ 14944 w 39352"/>
                <a:gd name="connsiteY237" fmla="*/ 46932 h 47796"/>
                <a:gd name="connsiteX238" fmla="*/ 14327 w 39352"/>
                <a:gd name="connsiteY238" fmla="*/ 46684 h 47796"/>
                <a:gd name="connsiteX239" fmla="*/ 13091 w 39352"/>
                <a:gd name="connsiteY239" fmla="*/ 46684 h 4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39352" h="47796">
                  <a:moveTo>
                    <a:pt x="12844" y="46684"/>
                  </a:moveTo>
                  <a:cubicBezTo>
                    <a:pt x="12844" y="46684"/>
                    <a:pt x="12844" y="47302"/>
                    <a:pt x="12598" y="47796"/>
                  </a:cubicBezTo>
                  <a:cubicBezTo>
                    <a:pt x="12350" y="47796"/>
                    <a:pt x="12227" y="47549"/>
                    <a:pt x="11733" y="47302"/>
                  </a:cubicBezTo>
                  <a:cubicBezTo>
                    <a:pt x="11733" y="47549"/>
                    <a:pt x="11486" y="47549"/>
                    <a:pt x="11116" y="47549"/>
                  </a:cubicBezTo>
                  <a:cubicBezTo>
                    <a:pt x="10497" y="47549"/>
                    <a:pt x="10251" y="47302"/>
                    <a:pt x="10004" y="47055"/>
                  </a:cubicBezTo>
                  <a:cubicBezTo>
                    <a:pt x="9757" y="47055"/>
                    <a:pt x="9386" y="46808"/>
                    <a:pt x="9139" y="46808"/>
                  </a:cubicBezTo>
                  <a:cubicBezTo>
                    <a:pt x="8893" y="47055"/>
                    <a:pt x="8522" y="47178"/>
                    <a:pt x="8028" y="47178"/>
                  </a:cubicBezTo>
                  <a:lnTo>
                    <a:pt x="7534" y="47178"/>
                  </a:lnTo>
                  <a:cubicBezTo>
                    <a:pt x="7534" y="47178"/>
                    <a:pt x="7163" y="47673"/>
                    <a:pt x="6916" y="47796"/>
                  </a:cubicBezTo>
                  <a:cubicBezTo>
                    <a:pt x="6546" y="47549"/>
                    <a:pt x="6546" y="46932"/>
                    <a:pt x="6546" y="46932"/>
                  </a:cubicBezTo>
                  <a:cubicBezTo>
                    <a:pt x="5928" y="47426"/>
                    <a:pt x="5064" y="47178"/>
                    <a:pt x="4817" y="46932"/>
                  </a:cubicBezTo>
                  <a:cubicBezTo>
                    <a:pt x="4817" y="46932"/>
                    <a:pt x="4199" y="47178"/>
                    <a:pt x="4199" y="47426"/>
                  </a:cubicBezTo>
                  <a:cubicBezTo>
                    <a:pt x="3829" y="47426"/>
                    <a:pt x="3581" y="45943"/>
                    <a:pt x="4446" y="45450"/>
                  </a:cubicBezTo>
                  <a:cubicBezTo>
                    <a:pt x="4446" y="44214"/>
                    <a:pt x="6422" y="44832"/>
                    <a:pt x="6546" y="44832"/>
                  </a:cubicBezTo>
                  <a:cubicBezTo>
                    <a:pt x="6546" y="44832"/>
                    <a:pt x="6299" y="45079"/>
                    <a:pt x="6299" y="45326"/>
                  </a:cubicBezTo>
                  <a:cubicBezTo>
                    <a:pt x="6299" y="45820"/>
                    <a:pt x="6546" y="45820"/>
                    <a:pt x="6546" y="45820"/>
                  </a:cubicBezTo>
                  <a:cubicBezTo>
                    <a:pt x="6546" y="45820"/>
                    <a:pt x="6793" y="45820"/>
                    <a:pt x="6546" y="45573"/>
                  </a:cubicBezTo>
                  <a:cubicBezTo>
                    <a:pt x="6546" y="45326"/>
                    <a:pt x="6916" y="44955"/>
                    <a:pt x="6916" y="44955"/>
                  </a:cubicBezTo>
                  <a:lnTo>
                    <a:pt x="7534" y="44955"/>
                  </a:lnTo>
                  <a:cubicBezTo>
                    <a:pt x="7534" y="44955"/>
                    <a:pt x="8152" y="45202"/>
                    <a:pt x="8152" y="45450"/>
                  </a:cubicBezTo>
                  <a:cubicBezTo>
                    <a:pt x="8398" y="45450"/>
                    <a:pt x="8769" y="45202"/>
                    <a:pt x="8645" y="44955"/>
                  </a:cubicBezTo>
                  <a:cubicBezTo>
                    <a:pt x="8645" y="44955"/>
                    <a:pt x="8480" y="44791"/>
                    <a:pt x="8152" y="44461"/>
                  </a:cubicBezTo>
                  <a:lnTo>
                    <a:pt x="8398" y="44214"/>
                  </a:lnTo>
                  <a:cubicBezTo>
                    <a:pt x="8769" y="43597"/>
                    <a:pt x="9880" y="39274"/>
                    <a:pt x="10127" y="37175"/>
                  </a:cubicBezTo>
                  <a:cubicBezTo>
                    <a:pt x="10127" y="35940"/>
                    <a:pt x="9510" y="34581"/>
                    <a:pt x="9016" y="33963"/>
                  </a:cubicBezTo>
                  <a:cubicBezTo>
                    <a:pt x="9016" y="33717"/>
                    <a:pt x="8769" y="33470"/>
                    <a:pt x="8769" y="33346"/>
                  </a:cubicBezTo>
                  <a:lnTo>
                    <a:pt x="8522" y="33346"/>
                  </a:lnTo>
                  <a:cubicBezTo>
                    <a:pt x="8522" y="33346"/>
                    <a:pt x="8275" y="32976"/>
                    <a:pt x="8028" y="32729"/>
                  </a:cubicBezTo>
                  <a:cubicBezTo>
                    <a:pt x="7410" y="32111"/>
                    <a:pt x="6793" y="31617"/>
                    <a:pt x="6546" y="31617"/>
                  </a:cubicBezTo>
                  <a:cubicBezTo>
                    <a:pt x="6299" y="31617"/>
                    <a:pt x="6546" y="32235"/>
                    <a:pt x="6052" y="31988"/>
                  </a:cubicBezTo>
                  <a:lnTo>
                    <a:pt x="5805" y="31740"/>
                  </a:lnTo>
                  <a:lnTo>
                    <a:pt x="5805" y="31494"/>
                  </a:lnTo>
                  <a:cubicBezTo>
                    <a:pt x="5311" y="30876"/>
                    <a:pt x="4693" y="29518"/>
                    <a:pt x="4570" y="29394"/>
                  </a:cubicBezTo>
                  <a:cubicBezTo>
                    <a:pt x="4322" y="29394"/>
                    <a:pt x="4322" y="29641"/>
                    <a:pt x="3952" y="29888"/>
                  </a:cubicBezTo>
                  <a:cubicBezTo>
                    <a:pt x="2840" y="28406"/>
                    <a:pt x="2470" y="27295"/>
                    <a:pt x="2470" y="24083"/>
                  </a:cubicBezTo>
                  <a:cubicBezTo>
                    <a:pt x="2470" y="18773"/>
                    <a:pt x="8522" y="15562"/>
                    <a:pt x="8522" y="11486"/>
                  </a:cubicBezTo>
                  <a:cubicBezTo>
                    <a:pt x="8522" y="10251"/>
                    <a:pt x="6175" y="9510"/>
                    <a:pt x="4940" y="9386"/>
                  </a:cubicBezTo>
                  <a:lnTo>
                    <a:pt x="5311" y="8275"/>
                  </a:lnTo>
                  <a:lnTo>
                    <a:pt x="6175" y="8275"/>
                  </a:lnTo>
                  <a:lnTo>
                    <a:pt x="6175" y="8028"/>
                  </a:lnTo>
                  <a:cubicBezTo>
                    <a:pt x="6175" y="8028"/>
                    <a:pt x="2347" y="7781"/>
                    <a:pt x="1853" y="7781"/>
                  </a:cubicBezTo>
                  <a:cubicBezTo>
                    <a:pt x="1235" y="7534"/>
                    <a:pt x="988" y="7781"/>
                    <a:pt x="617" y="8028"/>
                  </a:cubicBezTo>
                  <a:cubicBezTo>
                    <a:pt x="617" y="8028"/>
                    <a:pt x="412" y="8151"/>
                    <a:pt x="0" y="8399"/>
                  </a:cubicBezTo>
                  <a:cubicBezTo>
                    <a:pt x="0" y="8399"/>
                    <a:pt x="247" y="8028"/>
                    <a:pt x="247" y="7781"/>
                  </a:cubicBezTo>
                  <a:cubicBezTo>
                    <a:pt x="247" y="7287"/>
                    <a:pt x="247" y="7163"/>
                    <a:pt x="494" y="6917"/>
                  </a:cubicBezTo>
                  <a:cubicBezTo>
                    <a:pt x="988" y="6422"/>
                    <a:pt x="1606" y="6299"/>
                    <a:pt x="2840" y="6299"/>
                  </a:cubicBezTo>
                  <a:lnTo>
                    <a:pt x="3705" y="6299"/>
                  </a:lnTo>
                  <a:lnTo>
                    <a:pt x="3705" y="5434"/>
                  </a:lnTo>
                  <a:cubicBezTo>
                    <a:pt x="3705" y="5434"/>
                    <a:pt x="4940" y="4323"/>
                    <a:pt x="5187" y="4323"/>
                  </a:cubicBezTo>
                  <a:lnTo>
                    <a:pt x="5187" y="6052"/>
                  </a:lnTo>
                  <a:cubicBezTo>
                    <a:pt x="5187" y="6052"/>
                    <a:pt x="5805" y="6052"/>
                    <a:pt x="5805" y="5805"/>
                  </a:cubicBezTo>
                  <a:cubicBezTo>
                    <a:pt x="6175" y="5558"/>
                    <a:pt x="6422" y="4940"/>
                    <a:pt x="6916" y="4940"/>
                  </a:cubicBezTo>
                  <a:cubicBezTo>
                    <a:pt x="7410" y="4693"/>
                    <a:pt x="7781" y="4693"/>
                    <a:pt x="8893" y="4693"/>
                  </a:cubicBezTo>
                  <a:cubicBezTo>
                    <a:pt x="9757" y="4940"/>
                    <a:pt x="11733" y="4940"/>
                    <a:pt x="12598" y="4940"/>
                  </a:cubicBezTo>
                  <a:cubicBezTo>
                    <a:pt x="13462" y="5187"/>
                    <a:pt x="15191" y="4940"/>
                    <a:pt x="15314" y="4693"/>
                  </a:cubicBezTo>
                  <a:cubicBezTo>
                    <a:pt x="15809" y="4693"/>
                    <a:pt x="15932" y="4940"/>
                    <a:pt x="16179" y="5064"/>
                  </a:cubicBezTo>
                  <a:cubicBezTo>
                    <a:pt x="16179" y="5064"/>
                    <a:pt x="17414" y="4693"/>
                    <a:pt x="17661" y="4817"/>
                  </a:cubicBezTo>
                  <a:cubicBezTo>
                    <a:pt x="17908" y="4817"/>
                    <a:pt x="17908" y="5064"/>
                    <a:pt x="17414" y="5434"/>
                  </a:cubicBezTo>
                  <a:cubicBezTo>
                    <a:pt x="17414" y="5681"/>
                    <a:pt x="17167" y="5681"/>
                    <a:pt x="17044" y="5805"/>
                  </a:cubicBezTo>
                  <a:cubicBezTo>
                    <a:pt x="16796" y="5805"/>
                    <a:pt x="16673" y="6052"/>
                    <a:pt x="16179" y="6052"/>
                  </a:cubicBezTo>
                  <a:cubicBezTo>
                    <a:pt x="15562" y="6299"/>
                    <a:pt x="14944" y="6299"/>
                    <a:pt x="14944" y="6422"/>
                  </a:cubicBezTo>
                  <a:cubicBezTo>
                    <a:pt x="14944" y="6669"/>
                    <a:pt x="17291" y="6175"/>
                    <a:pt x="17291" y="6669"/>
                  </a:cubicBezTo>
                  <a:cubicBezTo>
                    <a:pt x="17291" y="6917"/>
                    <a:pt x="16055" y="7040"/>
                    <a:pt x="16055" y="7287"/>
                  </a:cubicBezTo>
                  <a:cubicBezTo>
                    <a:pt x="16055" y="7534"/>
                    <a:pt x="16920" y="7658"/>
                    <a:pt x="16920" y="7904"/>
                  </a:cubicBezTo>
                  <a:cubicBezTo>
                    <a:pt x="16673" y="8275"/>
                    <a:pt x="16055" y="8151"/>
                    <a:pt x="15809" y="8522"/>
                  </a:cubicBezTo>
                  <a:cubicBezTo>
                    <a:pt x="15562" y="8769"/>
                    <a:pt x="14697" y="10868"/>
                    <a:pt x="14573" y="11362"/>
                  </a:cubicBezTo>
                  <a:cubicBezTo>
                    <a:pt x="13956" y="12844"/>
                    <a:pt x="12474" y="15808"/>
                    <a:pt x="11980" y="18402"/>
                  </a:cubicBezTo>
                  <a:cubicBezTo>
                    <a:pt x="11980" y="19514"/>
                    <a:pt x="12227" y="20131"/>
                    <a:pt x="13091" y="20502"/>
                  </a:cubicBezTo>
                  <a:cubicBezTo>
                    <a:pt x="13709" y="20996"/>
                    <a:pt x="14573" y="20996"/>
                    <a:pt x="15438" y="20749"/>
                  </a:cubicBezTo>
                  <a:cubicBezTo>
                    <a:pt x="16303" y="19267"/>
                    <a:pt x="15932" y="17538"/>
                    <a:pt x="15438" y="16920"/>
                  </a:cubicBezTo>
                  <a:cubicBezTo>
                    <a:pt x="15068" y="16303"/>
                    <a:pt x="14573" y="15808"/>
                    <a:pt x="15068" y="14821"/>
                  </a:cubicBezTo>
                  <a:cubicBezTo>
                    <a:pt x="15438" y="13092"/>
                    <a:pt x="15932" y="12721"/>
                    <a:pt x="17167" y="12227"/>
                  </a:cubicBezTo>
                  <a:cubicBezTo>
                    <a:pt x="18278" y="11733"/>
                    <a:pt x="21860" y="9016"/>
                    <a:pt x="23342" y="7534"/>
                  </a:cubicBezTo>
                  <a:cubicBezTo>
                    <a:pt x="25318" y="5805"/>
                    <a:pt x="30876" y="0"/>
                    <a:pt x="31247" y="0"/>
                  </a:cubicBezTo>
                  <a:cubicBezTo>
                    <a:pt x="31617" y="247"/>
                    <a:pt x="31864" y="618"/>
                    <a:pt x="31864" y="1235"/>
                  </a:cubicBezTo>
                  <a:cubicBezTo>
                    <a:pt x="31864" y="1606"/>
                    <a:pt x="32111" y="2470"/>
                    <a:pt x="32111" y="3211"/>
                  </a:cubicBezTo>
                  <a:cubicBezTo>
                    <a:pt x="32111" y="3705"/>
                    <a:pt x="32358" y="4446"/>
                    <a:pt x="32358" y="4940"/>
                  </a:cubicBezTo>
                  <a:cubicBezTo>
                    <a:pt x="32358" y="5187"/>
                    <a:pt x="32111" y="5434"/>
                    <a:pt x="32111" y="5434"/>
                  </a:cubicBezTo>
                  <a:cubicBezTo>
                    <a:pt x="31493" y="6546"/>
                    <a:pt x="29270" y="8275"/>
                    <a:pt x="28900" y="8645"/>
                  </a:cubicBezTo>
                  <a:cubicBezTo>
                    <a:pt x="28529" y="9140"/>
                    <a:pt x="28900" y="8892"/>
                    <a:pt x="29394" y="8645"/>
                  </a:cubicBezTo>
                  <a:lnTo>
                    <a:pt x="32605" y="6052"/>
                  </a:lnTo>
                  <a:cubicBezTo>
                    <a:pt x="32605" y="6052"/>
                    <a:pt x="33222" y="7163"/>
                    <a:pt x="32975" y="7534"/>
                  </a:cubicBezTo>
                  <a:cubicBezTo>
                    <a:pt x="32975" y="7781"/>
                    <a:pt x="32605" y="8028"/>
                    <a:pt x="32605" y="8028"/>
                  </a:cubicBezTo>
                  <a:cubicBezTo>
                    <a:pt x="31740" y="8645"/>
                    <a:pt x="28529" y="10621"/>
                    <a:pt x="26183" y="11486"/>
                  </a:cubicBezTo>
                  <a:cubicBezTo>
                    <a:pt x="23836" y="12350"/>
                    <a:pt x="20625" y="13462"/>
                    <a:pt x="19760" y="13462"/>
                  </a:cubicBezTo>
                  <a:cubicBezTo>
                    <a:pt x="18896" y="13462"/>
                    <a:pt x="18278" y="13462"/>
                    <a:pt x="17785" y="13956"/>
                  </a:cubicBezTo>
                  <a:cubicBezTo>
                    <a:pt x="17414" y="14203"/>
                    <a:pt x="16550" y="15191"/>
                    <a:pt x="16673" y="16303"/>
                  </a:cubicBezTo>
                  <a:cubicBezTo>
                    <a:pt x="16920" y="17167"/>
                    <a:pt x="17908" y="18279"/>
                    <a:pt x="17537" y="19761"/>
                  </a:cubicBezTo>
                  <a:cubicBezTo>
                    <a:pt x="17291" y="20872"/>
                    <a:pt x="16673" y="21860"/>
                    <a:pt x="16673" y="21860"/>
                  </a:cubicBezTo>
                  <a:cubicBezTo>
                    <a:pt x="16179" y="22478"/>
                    <a:pt x="15562" y="23342"/>
                    <a:pt x="15191" y="23589"/>
                  </a:cubicBezTo>
                  <a:cubicBezTo>
                    <a:pt x="15191" y="23836"/>
                    <a:pt x="14944" y="23960"/>
                    <a:pt x="15191" y="23960"/>
                  </a:cubicBezTo>
                  <a:cubicBezTo>
                    <a:pt x="15562" y="23960"/>
                    <a:pt x="17167" y="22478"/>
                    <a:pt x="17785" y="20749"/>
                  </a:cubicBezTo>
                  <a:cubicBezTo>
                    <a:pt x="18402" y="18773"/>
                    <a:pt x="17785" y="17785"/>
                    <a:pt x="17537" y="16920"/>
                  </a:cubicBezTo>
                  <a:cubicBezTo>
                    <a:pt x="16920" y="15685"/>
                    <a:pt x="17537" y="14821"/>
                    <a:pt x="17785" y="14326"/>
                  </a:cubicBezTo>
                  <a:cubicBezTo>
                    <a:pt x="18402" y="13956"/>
                    <a:pt x="19267" y="13956"/>
                    <a:pt x="19884" y="13956"/>
                  </a:cubicBezTo>
                  <a:cubicBezTo>
                    <a:pt x="20996" y="13709"/>
                    <a:pt x="24824" y="12721"/>
                    <a:pt x="27788" y="11362"/>
                  </a:cubicBezTo>
                  <a:cubicBezTo>
                    <a:pt x="30629" y="10251"/>
                    <a:pt x="36186" y="6669"/>
                    <a:pt x="36804" y="6175"/>
                  </a:cubicBezTo>
                  <a:cubicBezTo>
                    <a:pt x="37422" y="5681"/>
                    <a:pt x="39150" y="4446"/>
                    <a:pt x="39150" y="4940"/>
                  </a:cubicBezTo>
                  <a:cubicBezTo>
                    <a:pt x="39521" y="6175"/>
                    <a:pt x="39398" y="9386"/>
                    <a:pt x="38657" y="9881"/>
                  </a:cubicBezTo>
                  <a:cubicBezTo>
                    <a:pt x="38657" y="10127"/>
                    <a:pt x="38409" y="10127"/>
                    <a:pt x="38409" y="10375"/>
                  </a:cubicBezTo>
                  <a:cubicBezTo>
                    <a:pt x="37792" y="10745"/>
                    <a:pt x="33716" y="13092"/>
                    <a:pt x="33470" y="13092"/>
                  </a:cubicBezTo>
                  <a:cubicBezTo>
                    <a:pt x="33470" y="13092"/>
                    <a:pt x="33222" y="13339"/>
                    <a:pt x="33470" y="13339"/>
                  </a:cubicBezTo>
                  <a:cubicBezTo>
                    <a:pt x="33716" y="13339"/>
                    <a:pt x="37545" y="11362"/>
                    <a:pt x="37916" y="11239"/>
                  </a:cubicBezTo>
                  <a:cubicBezTo>
                    <a:pt x="38163" y="11239"/>
                    <a:pt x="38533" y="10745"/>
                    <a:pt x="38780" y="10745"/>
                  </a:cubicBezTo>
                  <a:cubicBezTo>
                    <a:pt x="38780" y="11609"/>
                    <a:pt x="39028" y="13339"/>
                    <a:pt x="38409" y="13709"/>
                  </a:cubicBezTo>
                  <a:cubicBezTo>
                    <a:pt x="38163" y="13709"/>
                    <a:pt x="37916" y="13956"/>
                    <a:pt x="37545" y="14203"/>
                  </a:cubicBezTo>
                  <a:cubicBezTo>
                    <a:pt x="35445" y="15315"/>
                    <a:pt x="31740" y="16303"/>
                    <a:pt x="31493" y="16550"/>
                  </a:cubicBezTo>
                  <a:cubicBezTo>
                    <a:pt x="31247" y="16550"/>
                    <a:pt x="30629" y="17044"/>
                    <a:pt x="31123" y="17044"/>
                  </a:cubicBezTo>
                  <a:cubicBezTo>
                    <a:pt x="31493" y="16797"/>
                    <a:pt x="36927" y="14944"/>
                    <a:pt x="37545" y="14944"/>
                  </a:cubicBezTo>
                  <a:cubicBezTo>
                    <a:pt x="37792" y="17291"/>
                    <a:pt x="36681" y="17908"/>
                    <a:pt x="36310" y="17908"/>
                  </a:cubicBezTo>
                  <a:cubicBezTo>
                    <a:pt x="35075" y="18526"/>
                    <a:pt x="32234" y="19020"/>
                    <a:pt x="32234" y="19020"/>
                  </a:cubicBezTo>
                  <a:cubicBezTo>
                    <a:pt x="31988" y="19267"/>
                    <a:pt x="31864" y="19267"/>
                    <a:pt x="31988" y="19514"/>
                  </a:cubicBezTo>
                  <a:cubicBezTo>
                    <a:pt x="32234" y="19514"/>
                    <a:pt x="35816" y="18649"/>
                    <a:pt x="36063" y="18649"/>
                  </a:cubicBezTo>
                  <a:lnTo>
                    <a:pt x="36310" y="18649"/>
                  </a:lnTo>
                  <a:cubicBezTo>
                    <a:pt x="36310" y="19514"/>
                    <a:pt x="36310" y="20749"/>
                    <a:pt x="35693" y="21243"/>
                  </a:cubicBezTo>
                  <a:cubicBezTo>
                    <a:pt x="34581" y="21860"/>
                    <a:pt x="31247" y="21860"/>
                    <a:pt x="30999" y="21860"/>
                  </a:cubicBezTo>
                  <a:cubicBezTo>
                    <a:pt x="30752" y="21860"/>
                    <a:pt x="30629" y="21860"/>
                    <a:pt x="30629" y="22107"/>
                  </a:cubicBezTo>
                  <a:lnTo>
                    <a:pt x="35322" y="22107"/>
                  </a:lnTo>
                  <a:cubicBezTo>
                    <a:pt x="35075" y="22972"/>
                    <a:pt x="34457" y="24948"/>
                    <a:pt x="33593" y="25071"/>
                  </a:cubicBezTo>
                  <a:cubicBezTo>
                    <a:pt x="33222" y="25318"/>
                    <a:pt x="29270" y="24701"/>
                    <a:pt x="29147" y="24454"/>
                  </a:cubicBezTo>
                  <a:cubicBezTo>
                    <a:pt x="28900" y="24454"/>
                    <a:pt x="28777" y="24454"/>
                    <a:pt x="28777" y="24701"/>
                  </a:cubicBezTo>
                  <a:cubicBezTo>
                    <a:pt x="28777" y="24948"/>
                    <a:pt x="32358" y="25565"/>
                    <a:pt x="32852" y="25565"/>
                  </a:cubicBezTo>
                  <a:lnTo>
                    <a:pt x="33099" y="25565"/>
                  </a:lnTo>
                  <a:cubicBezTo>
                    <a:pt x="32234" y="26800"/>
                    <a:pt x="30999" y="28530"/>
                    <a:pt x="30135" y="28159"/>
                  </a:cubicBezTo>
                  <a:cubicBezTo>
                    <a:pt x="29270" y="27912"/>
                    <a:pt x="27788" y="26677"/>
                    <a:pt x="27541" y="26430"/>
                  </a:cubicBezTo>
                  <a:cubicBezTo>
                    <a:pt x="27295" y="26183"/>
                    <a:pt x="27171" y="26059"/>
                    <a:pt x="26924" y="26183"/>
                  </a:cubicBezTo>
                  <a:cubicBezTo>
                    <a:pt x="27171" y="26677"/>
                    <a:pt x="29270" y="28159"/>
                    <a:pt x="29641" y="28530"/>
                  </a:cubicBezTo>
                  <a:cubicBezTo>
                    <a:pt x="29023" y="29147"/>
                    <a:pt x="27295" y="29764"/>
                    <a:pt x="27047" y="29641"/>
                  </a:cubicBezTo>
                  <a:cubicBezTo>
                    <a:pt x="26800" y="29394"/>
                    <a:pt x="25813" y="27541"/>
                    <a:pt x="25813" y="27541"/>
                  </a:cubicBezTo>
                  <a:cubicBezTo>
                    <a:pt x="25813" y="27788"/>
                    <a:pt x="26059" y="28777"/>
                    <a:pt x="26430" y="29518"/>
                  </a:cubicBezTo>
                  <a:cubicBezTo>
                    <a:pt x="26183" y="29764"/>
                    <a:pt x="24453" y="29888"/>
                    <a:pt x="24331" y="29764"/>
                  </a:cubicBezTo>
                  <a:cubicBezTo>
                    <a:pt x="24083" y="29518"/>
                    <a:pt x="23960" y="28530"/>
                    <a:pt x="23960" y="28282"/>
                  </a:cubicBezTo>
                  <a:cubicBezTo>
                    <a:pt x="23960" y="27912"/>
                    <a:pt x="23712" y="27912"/>
                    <a:pt x="23712" y="28036"/>
                  </a:cubicBezTo>
                  <a:cubicBezTo>
                    <a:pt x="23712" y="28036"/>
                    <a:pt x="23712" y="29518"/>
                    <a:pt x="23960" y="30012"/>
                  </a:cubicBezTo>
                  <a:cubicBezTo>
                    <a:pt x="24207" y="30259"/>
                    <a:pt x="25442" y="30505"/>
                    <a:pt x="26677" y="30012"/>
                  </a:cubicBezTo>
                  <a:cubicBezTo>
                    <a:pt x="26677" y="30505"/>
                    <a:pt x="27171" y="30505"/>
                    <a:pt x="27788" y="30259"/>
                  </a:cubicBezTo>
                  <a:cubicBezTo>
                    <a:pt x="27788" y="30259"/>
                    <a:pt x="28159" y="30012"/>
                    <a:pt x="28653" y="29764"/>
                  </a:cubicBezTo>
                  <a:cubicBezTo>
                    <a:pt x="28900" y="30259"/>
                    <a:pt x="29270" y="30629"/>
                    <a:pt x="29765" y="30999"/>
                  </a:cubicBezTo>
                  <a:cubicBezTo>
                    <a:pt x="30382" y="31864"/>
                    <a:pt x="31740" y="32976"/>
                    <a:pt x="32111" y="33346"/>
                  </a:cubicBezTo>
                  <a:cubicBezTo>
                    <a:pt x="32358" y="33963"/>
                    <a:pt x="32729" y="35322"/>
                    <a:pt x="33222" y="36310"/>
                  </a:cubicBezTo>
                  <a:cubicBezTo>
                    <a:pt x="33716" y="37175"/>
                    <a:pt x="33840" y="38039"/>
                    <a:pt x="34087" y="38410"/>
                  </a:cubicBezTo>
                  <a:cubicBezTo>
                    <a:pt x="34334" y="38657"/>
                    <a:pt x="34334" y="39027"/>
                    <a:pt x="33840" y="39645"/>
                  </a:cubicBezTo>
                  <a:cubicBezTo>
                    <a:pt x="33470" y="40262"/>
                    <a:pt x="32111" y="40509"/>
                    <a:pt x="31864" y="40509"/>
                  </a:cubicBezTo>
                  <a:cubicBezTo>
                    <a:pt x="31617" y="40509"/>
                    <a:pt x="31493" y="40262"/>
                    <a:pt x="31247" y="40015"/>
                  </a:cubicBezTo>
                  <a:cubicBezTo>
                    <a:pt x="30876" y="39151"/>
                    <a:pt x="29765" y="37669"/>
                    <a:pt x="29518" y="37175"/>
                  </a:cubicBezTo>
                  <a:cubicBezTo>
                    <a:pt x="29023" y="36557"/>
                    <a:pt x="28406" y="35693"/>
                    <a:pt x="28282" y="35693"/>
                  </a:cubicBezTo>
                  <a:cubicBezTo>
                    <a:pt x="28036" y="35446"/>
                    <a:pt x="28036" y="35940"/>
                    <a:pt x="28282" y="36063"/>
                  </a:cubicBezTo>
                  <a:cubicBezTo>
                    <a:pt x="28529" y="36310"/>
                    <a:pt x="30382" y="39027"/>
                    <a:pt x="30382" y="39521"/>
                  </a:cubicBezTo>
                  <a:lnTo>
                    <a:pt x="30629" y="39768"/>
                  </a:lnTo>
                  <a:cubicBezTo>
                    <a:pt x="30629" y="39768"/>
                    <a:pt x="29518" y="40015"/>
                    <a:pt x="29518" y="40015"/>
                  </a:cubicBezTo>
                  <a:cubicBezTo>
                    <a:pt x="29270" y="40015"/>
                    <a:pt x="29270" y="39768"/>
                    <a:pt x="29023" y="39768"/>
                  </a:cubicBezTo>
                  <a:cubicBezTo>
                    <a:pt x="28406" y="38904"/>
                    <a:pt x="26306" y="36310"/>
                    <a:pt x="26059" y="36187"/>
                  </a:cubicBezTo>
                  <a:cubicBezTo>
                    <a:pt x="25813" y="35940"/>
                    <a:pt x="25813" y="36434"/>
                    <a:pt x="26059" y="36434"/>
                  </a:cubicBezTo>
                  <a:cubicBezTo>
                    <a:pt x="26059" y="36681"/>
                    <a:pt x="27295" y="38533"/>
                    <a:pt x="27295" y="38780"/>
                  </a:cubicBezTo>
                  <a:cubicBezTo>
                    <a:pt x="26924" y="38780"/>
                    <a:pt x="26430" y="39027"/>
                    <a:pt x="26183" y="38780"/>
                  </a:cubicBezTo>
                  <a:cubicBezTo>
                    <a:pt x="25813" y="38533"/>
                    <a:pt x="25072" y="37545"/>
                    <a:pt x="24453" y="37051"/>
                  </a:cubicBezTo>
                  <a:cubicBezTo>
                    <a:pt x="23342" y="35569"/>
                    <a:pt x="23095" y="35940"/>
                    <a:pt x="24207" y="37298"/>
                  </a:cubicBezTo>
                  <a:cubicBezTo>
                    <a:pt x="24207" y="37545"/>
                    <a:pt x="24453" y="38533"/>
                    <a:pt x="24207" y="38533"/>
                  </a:cubicBezTo>
                  <a:lnTo>
                    <a:pt x="23590" y="38533"/>
                  </a:lnTo>
                  <a:cubicBezTo>
                    <a:pt x="22725" y="38286"/>
                    <a:pt x="21860" y="37422"/>
                    <a:pt x="21613" y="37422"/>
                  </a:cubicBezTo>
                  <a:cubicBezTo>
                    <a:pt x="21613" y="37175"/>
                    <a:pt x="21119" y="37175"/>
                    <a:pt x="21366" y="37422"/>
                  </a:cubicBezTo>
                  <a:cubicBezTo>
                    <a:pt x="21613" y="37916"/>
                    <a:pt x="22478" y="38533"/>
                    <a:pt x="22601" y="38657"/>
                  </a:cubicBezTo>
                  <a:cubicBezTo>
                    <a:pt x="22354" y="38904"/>
                    <a:pt x="21984" y="39027"/>
                    <a:pt x="21737" y="39274"/>
                  </a:cubicBezTo>
                  <a:cubicBezTo>
                    <a:pt x="21489" y="39027"/>
                    <a:pt x="21366" y="38657"/>
                    <a:pt x="21119" y="38410"/>
                  </a:cubicBezTo>
                  <a:cubicBezTo>
                    <a:pt x="21119" y="38410"/>
                    <a:pt x="20748" y="38163"/>
                    <a:pt x="20748" y="38410"/>
                  </a:cubicBezTo>
                  <a:cubicBezTo>
                    <a:pt x="20748" y="38410"/>
                    <a:pt x="20996" y="38657"/>
                    <a:pt x="21119" y="38780"/>
                  </a:cubicBezTo>
                  <a:cubicBezTo>
                    <a:pt x="21119" y="39027"/>
                    <a:pt x="21366" y="39274"/>
                    <a:pt x="21613" y="39398"/>
                  </a:cubicBezTo>
                  <a:cubicBezTo>
                    <a:pt x="21366" y="40015"/>
                    <a:pt x="21613" y="41497"/>
                    <a:pt x="21613" y="42609"/>
                  </a:cubicBezTo>
                  <a:cubicBezTo>
                    <a:pt x="21366" y="43473"/>
                    <a:pt x="21860" y="44091"/>
                    <a:pt x="21984" y="44338"/>
                  </a:cubicBezTo>
                  <a:cubicBezTo>
                    <a:pt x="21613" y="44585"/>
                    <a:pt x="21366" y="44955"/>
                    <a:pt x="21366" y="45202"/>
                  </a:cubicBezTo>
                  <a:cubicBezTo>
                    <a:pt x="21613" y="45820"/>
                    <a:pt x="21984" y="45820"/>
                    <a:pt x="21737" y="45450"/>
                  </a:cubicBezTo>
                  <a:cubicBezTo>
                    <a:pt x="21737" y="45202"/>
                    <a:pt x="21737" y="44955"/>
                    <a:pt x="22230" y="44832"/>
                  </a:cubicBezTo>
                  <a:cubicBezTo>
                    <a:pt x="22230" y="44832"/>
                    <a:pt x="22478" y="44585"/>
                    <a:pt x="23095" y="44585"/>
                  </a:cubicBezTo>
                  <a:cubicBezTo>
                    <a:pt x="23590" y="44832"/>
                    <a:pt x="23960" y="44955"/>
                    <a:pt x="23960" y="45202"/>
                  </a:cubicBezTo>
                  <a:cubicBezTo>
                    <a:pt x="24207" y="45202"/>
                    <a:pt x="24207" y="45450"/>
                    <a:pt x="24207" y="45696"/>
                  </a:cubicBezTo>
                  <a:cubicBezTo>
                    <a:pt x="24453" y="45943"/>
                    <a:pt x="24824" y="45696"/>
                    <a:pt x="24577" y="45450"/>
                  </a:cubicBezTo>
                  <a:cubicBezTo>
                    <a:pt x="24577" y="45202"/>
                    <a:pt x="24577" y="44955"/>
                    <a:pt x="24331" y="44955"/>
                  </a:cubicBezTo>
                  <a:cubicBezTo>
                    <a:pt x="24577" y="44709"/>
                    <a:pt x="24701" y="44709"/>
                    <a:pt x="24948" y="44709"/>
                  </a:cubicBezTo>
                  <a:cubicBezTo>
                    <a:pt x="25565" y="44955"/>
                    <a:pt x="25813" y="45202"/>
                    <a:pt x="26059" y="45573"/>
                  </a:cubicBezTo>
                  <a:cubicBezTo>
                    <a:pt x="26924" y="45820"/>
                    <a:pt x="26677" y="46808"/>
                    <a:pt x="26306" y="46808"/>
                  </a:cubicBezTo>
                  <a:cubicBezTo>
                    <a:pt x="26059" y="46808"/>
                    <a:pt x="25813" y="46561"/>
                    <a:pt x="25813" y="46561"/>
                  </a:cubicBezTo>
                  <a:cubicBezTo>
                    <a:pt x="25194" y="47426"/>
                    <a:pt x="23836" y="46561"/>
                    <a:pt x="23836" y="46561"/>
                  </a:cubicBezTo>
                  <a:lnTo>
                    <a:pt x="23836" y="46932"/>
                  </a:lnTo>
                  <a:cubicBezTo>
                    <a:pt x="23836" y="46932"/>
                    <a:pt x="23466" y="47549"/>
                    <a:pt x="23219" y="47426"/>
                  </a:cubicBezTo>
                  <a:cubicBezTo>
                    <a:pt x="23219" y="47426"/>
                    <a:pt x="22971" y="47178"/>
                    <a:pt x="22848" y="46932"/>
                  </a:cubicBezTo>
                  <a:cubicBezTo>
                    <a:pt x="22354" y="47178"/>
                    <a:pt x="21613" y="46932"/>
                    <a:pt x="21613" y="46932"/>
                  </a:cubicBezTo>
                  <a:cubicBezTo>
                    <a:pt x="21613" y="46932"/>
                    <a:pt x="21119" y="47178"/>
                    <a:pt x="20502" y="47178"/>
                  </a:cubicBezTo>
                  <a:cubicBezTo>
                    <a:pt x="19884" y="47178"/>
                    <a:pt x="19390" y="46684"/>
                    <a:pt x="19390" y="46684"/>
                  </a:cubicBezTo>
                  <a:cubicBezTo>
                    <a:pt x="19143" y="46932"/>
                    <a:pt x="18278" y="46932"/>
                    <a:pt x="18155" y="46932"/>
                  </a:cubicBezTo>
                  <a:cubicBezTo>
                    <a:pt x="18155" y="47178"/>
                    <a:pt x="17785" y="47426"/>
                    <a:pt x="17537" y="47426"/>
                  </a:cubicBezTo>
                  <a:cubicBezTo>
                    <a:pt x="17537" y="47426"/>
                    <a:pt x="17291" y="47426"/>
                    <a:pt x="17291" y="47178"/>
                  </a:cubicBezTo>
                  <a:lnTo>
                    <a:pt x="17291" y="46932"/>
                  </a:lnTo>
                  <a:cubicBezTo>
                    <a:pt x="17291" y="46932"/>
                    <a:pt x="16179" y="46932"/>
                    <a:pt x="16179" y="46684"/>
                  </a:cubicBezTo>
                  <a:cubicBezTo>
                    <a:pt x="15932" y="46932"/>
                    <a:pt x="15809" y="47178"/>
                    <a:pt x="15562" y="47178"/>
                  </a:cubicBezTo>
                  <a:cubicBezTo>
                    <a:pt x="15191" y="46684"/>
                    <a:pt x="15314" y="46067"/>
                    <a:pt x="15809" y="45943"/>
                  </a:cubicBezTo>
                  <a:cubicBezTo>
                    <a:pt x="15809" y="45326"/>
                    <a:pt x="16426" y="45079"/>
                    <a:pt x="16920" y="45079"/>
                  </a:cubicBezTo>
                  <a:cubicBezTo>
                    <a:pt x="16673" y="45326"/>
                    <a:pt x="16673" y="45573"/>
                    <a:pt x="16920" y="45573"/>
                  </a:cubicBezTo>
                  <a:cubicBezTo>
                    <a:pt x="16920" y="45573"/>
                    <a:pt x="17167" y="45326"/>
                    <a:pt x="17167" y="45079"/>
                  </a:cubicBezTo>
                  <a:cubicBezTo>
                    <a:pt x="17537" y="44832"/>
                    <a:pt x="17785" y="44585"/>
                    <a:pt x="18278" y="44585"/>
                  </a:cubicBezTo>
                  <a:cubicBezTo>
                    <a:pt x="18896" y="44338"/>
                    <a:pt x="19143" y="44585"/>
                    <a:pt x="19390" y="44832"/>
                  </a:cubicBezTo>
                  <a:cubicBezTo>
                    <a:pt x="19637" y="44832"/>
                    <a:pt x="19760" y="45079"/>
                    <a:pt x="19760" y="45326"/>
                  </a:cubicBezTo>
                  <a:cubicBezTo>
                    <a:pt x="20008" y="45326"/>
                    <a:pt x="20131" y="45079"/>
                    <a:pt x="20131" y="44832"/>
                  </a:cubicBezTo>
                  <a:cubicBezTo>
                    <a:pt x="20131" y="44832"/>
                    <a:pt x="20008" y="44709"/>
                    <a:pt x="19760" y="44461"/>
                  </a:cubicBezTo>
                  <a:cubicBezTo>
                    <a:pt x="19760" y="44461"/>
                    <a:pt x="20008" y="44461"/>
                    <a:pt x="20008" y="44214"/>
                  </a:cubicBezTo>
                  <a:cubicBezTo>
                    <a:pt x="20255" y="42979"/>
                    <a:pt x="19390" y="40139"/>
                    <a:pt x="19143" y="39521"/>
                  </a:cubicBezTo>
                  <a:cubicBezTo>
                    <a:pt x="19390" y="39274"/>
                    <a:pt x="19514" y="38904"/>
                    <a:pt x="19514" y="38904"/>
                  </a:cubicBezTo>
                  <a:cubicBezTo>
                    <a:pt x="19143" y="38904"/>
                    <a:pt x="18649" y="39274"/>
                    <a:pt x="18402" y="39274"/>
                  </a:cubicBezTo>
                  <a:cubicBezTo>
                    <a:pt x="18155" y="38904"/>
                    <a:pt x="17785" y="38410"/>
                    <a:pt x="17537" y="38039"/>
                  </a:cubicBezTo>
                  <a:lnTo>
                    <a:pt x="18032" y="38039"/>
                  </a:lnTo>
                  <a:cubicBezTo>
                    <a:pt x="18032" y="38039"/>
                    <a:pt x="18649" y="37792"/>
                    <a:pt x="18402" y="37545"/>
                  </a:cubicBezTo>
                  <a:cubicBezTo>
                    <a:pt x="17537" y="37545"/>
                    <a:pt x="16920" y="37051"/>
                    <a:pt x="16673" y="36434"/>
                  </a:cubicBezTo>
                  <a:cubicBezTo>
                    <a:pt x="15809" y="34705"/>
                    <a:pt x="14944" y="33717"/>
                    <a:pt x="14573" y="33717"/>
                  </a:cubicBezTo>
                  <a:cubicBezTo>
                    <a:pt x="14327" y="33470"/>
                    <a:pt x="14080" y="33717"/>
                    <a:pt x="14080" y="33717"/>
                  </a:cubicBezTo>
                  <a:cubicBezTo>
                    <a:pt x="13832" y="33963"/>
                    <a:pt x="14080" y="33963"/>
                    <a:pt x="14327" y="33963"/>
                  </a:cubicBezTo>
                  <a:cubicBezTo>
                    <a:pt x="14573" y="34211"/>
                    <a:pt x="14697" y="34211"/>
                    <a:pt x="14944" y="34458"/>
                  </a:cubicBezTo>
                  <a:cubicBezTo>
                    <a:pt x="15562" y="35322"/>
                    <a:pt x="16055" y="37051"/>
                    <a:pt x="16673" y="37669"/>
                  </a:cubicBezTo>
                  <a:lnTo>
                    <a:pt x="16920" y="37669"/>
                  </a:lnTo>
                  <a:cubicBezTo>
                    <a:pt x="16920" y="37669"/>
                    <a:pt x="16303" y="37916"/>
                    <a:pt x="16055" y="37916"/>
                  </a:cubicBezTo>
                  <a:lnTo>
                    <a:pt x="15809" y="37916"/>
                  </a:lnTo>
                  <a:cubicBezTo>
                    <a:pt x="15809" y="37916"/>
                    <a:pt x="14697" y="37051"/>
                    <a:pt x="14573" y="36804"/>
                  </a:cubicBezTo>
                  <a:cubicBezTo>
                    <a:pt x="14573" y="36557"/>
                    <a:pt x="14327" y="36804"/>
                    <a:pt x="14327" y="37051"/>
                  </a:cubicBezTo>
                  <a:cubicBezTo>
                    <a:pt x="14327" y="37051"/>
                    <a:pt x="14573" y="37545"/>
                    <a:pt x="14327" y="37545"/>
                  </a:cubicBezTo>
                  <a:cubicBezTo>
                    <a:pt x="14327" y="37545"/>
                    <a:pt x="13956" y="37792"/>
                    <a:pt x="13091" y="36928"/>
                  </a:cubicBezTo>
                  <a:cubicBezTo>
                    <a:pt x="12474" y="36310"/>
                    <a:pt x="12227" y="36063"/>
                    <a:pt x="12227" y="36310"/>
                  </a:cubicBezTo>
                  <a:cubicBezTo>
                    <a:pt x="12227" y="36557"/>
                    <a:pt x="12598" y="36928"/>
                    <a:pt x="12844" y="37422"/>
                  </a:cubicBezTo>
                  <a:cubicBezTo>
                    <a:pt x="13091" y="37669"/>
                    <a:pt x="13215" y="37916"/>
                    <a:pt x="13462" y="38039"/>
                  </a:cubicBezTo>
                  <a:cubicBezTo>
                    <a:pt x="10497" y="41868"/>
                    <a:pt x="10868" y="43350"/>
                    <a:pt x="10868" y="44214"/>
                  </a:cubicBezTo>
                  <a:cubicBezTo>
                    <a:pt x="10868" y="44214"/>
                    <a:pt x="10868" y="44461"/>
                    <a:pt x="11116" y="44461"/>
                  </a:cubicBezTo>
                  <a:cubicBezTo>
                    <a:pt x="10745" y="44461"/>
                    <a:pt x="10497" y="44709"/>
                    <a:pt x="10497" y="44955"/>
                  </a:cubicBezTo>
                  <a:cubicBezTo>
                    <a:pt x="10251" y="45202"/>
                    <a:pt x="10497" y="45450"/>
                    <a:pt x="10745" y="45450"/>
                  </a:cubicBezTo>
                  <a:cubicBezTo>
                    <a:pt x="10745" y="45202"/>
                    <a:pt x="11116" y="44955"/>
                    <a:pt x="11609" y="44955"/>
                  </a:cubicBezTo>
                  <a:lnTo>
                    <a:pt x="11857" y="44955"/>
                  </a:lnTo>
                  <a:lnTo>
                    <a:pt x="11857" y="45202"/>
                  </a:lnTo>
                  <a:cubicBezTo>
                    <a:pt x="11857" y="45202"/>
                    <a:pt x="12350" y="45450"/>
                    <a:pt x="12350" y="45450"/>
                  </a:cubicBezTo>
                  <a:lnTo>
                    <a:pt x="12598" y="45696"/>
                  </a:lnTo>
                  <a:cubicBezTo>
                    <a:pt x="12598" y="45696"/>
                    <a:pt x="13091" y="45450"/>
                    <a:pt x="12844" y="45079"/>
                  </a:cubicBezTo>
                  <a:cubicBezTo>
                    <a:pt x="13091" y="45079"/>
                    <a:pt x="14080" y="44461"/>
                    <a:pt x="14573" y="45696"/>
                  </a:cubicBezTo>
                  <a:cubicBezTo>
                    <a:pt x="14821" y="45943"/>
                    <a:pt x="14944" y="46314"/>
                    <a:pt x="14944" y="46932"/>
                  </a:cubicBezTo>
                  <a:cubicBezTo>
                    <a:pt x="14697" y="46932"/>
                    <a:pt x="14327" y="46684"/>
                    <a:pt x="14327" y="46684"/>
                  </a:cubicBezTo>
                  <a:cubicBezTo>
                    <a:pt x="14080" y="46932"/>
                    <a:pt x="13462" y="46932"/>
                    <a:pt x="13091" y="46684"/>
                  </a:cubicBezTo>
                </a:path>
              </a:pathLst>
            </a:custGeom>
            <a:solidFill>
              <a:srgbClr val="FFFFFF"/>
            </a:solidFill>
            <a:ln w="0" cap="flat">
              <a:noFill/>
              <a:prstDash val="solid"/>
              <a:miter/>
            </a:ln>
          </p:spPr>
          <p:txBody>
            <a:bodyPr rtlCol="0" anchor="ctr"/>
            <a:lstStyle/>
            <a:p>
              <a:endParaRPr lang="en-RO"/>
            </a:p>
          </p:txBody>
        </p:sp>
        <p:sp>
          <p:nvSpPr>
            <p:cNvPr id="434" name="Freeform 433">
              <a:extLst>
                <a:ext uri="{FF2B5EF4-FFF2-40B4-BE49-F238E27FC236}">
                  <a16:creationId xmlns:a16="http://schemas.microsoft.com/office/drawing/2014/main" id="{1332F234-2696-2BAE-2B67-6ED1C2B29618}"/>
                </a:ext>
              </a:extLst>
            </p:cNvPr>
            <p:cNvSpPr/>
            <p:nvPr/>
          </p:nvSpPr>
          <p:spPr>
            <a:xfrm>
              <a:off x="7816462" y="3010902"/>
              <a:ext cx="39352" cy="47796"/>
            </a:xfrm>
            <a:custGeom>
              <a:avLst/>
              <a:gdLst>
                <a:gd name="connsiteX0" fmla="*/ 12844 w 39352"/>
                <a:gd name="connsiteY0" fmla="*/ 46684 h 47796"/>
                <a:gd name="connsiteX1" fmla="*/ 12598 w 39352"/>
                <a:gd name="connsiteY1" fmla="*/ 47796 h 47796"/>
                <a:gd name="connsiteX2" fmla="*/ 11733 w 39352"/>
                <a:gd name="connsiteY2" fmla="*/ 47302 h 47796"/>
                <a:gd name="connsiteX3" fmla="*/ 11116 w 39352"/>
                <a:gd name="connsiteY3" fmla="*/ 47549 h 47796"/>
                <a:gd name="connsiteX4" fmla="*/ 10004 w 39352"/>
                <a:gd name="connsiteY4" fmla="*/ 47055 h 47796"/>
                <a:gd name="connsiteX5" fmla="*/ 9139 w 39352"/>
                <a:gd name="connsiteY5" fmla="*/ 46808 h 47796"/>
                <a:gd name="connsiteX6" fmla="*/ 8028 w 39352"/>
                <a:gd name="connsiteY6" fmla="*/ 47178 h 47796"/>
                <a:gd name="connsiteX7" fmla="*/ 7534 w 39352"/>
                <a:gd name="connsiteY7" fmla="*/ 47178 h 47796"/>
                <a:gd name="connsiteX8" fmla="*/ 6916 w 39352"/>
                <a:gd name="connsiteY8" fmla="*/ 47796 h 47796"/>
                <a:gd name="connsiteX9" fmla="*/ 6546 w 39352"/>
                <a:gd name="connsiteY9" fmla="*/ 46932 h 47796"/>
                <a:gd name="connsiteX10" fmla="*/ 4817 w 39352"/>
                <a:gd name="connsiteY10" fmla="*/ 46932 h 47796"/>
                <a:gd name="connsiteX11" fmla="*/ 4199 w 39352"/>
                <a:gd name="connsiteY11" fmla="*/ 47426 h 47796"/>
                <a:gd name="connsiteX12" fmla="*/ 4446 w 39352"/>
                <a:gd name="connsiteY12" fmla="*/ 45450 h 47796"/>
                <a:gd name="connsiteX13" fmla="*/ 6546 w 39352"/>
                <a:gd name="connsiteY13" fmla="*/ 44832 h 47796"/>
                <a:gd name="connsiteX14" fmla="*/ 6299 w 39352"/>
                <a:gd name="connsiteY14" fmla="*/ 45326 h 47796"/>
                <a:gd name="connsiteX15" fmla="*/ 6546 w 39352"/>
                <a:gd name="connsiteY15" fmla="*/ 45820 h 47796"/>
                <a:gd name="connsiteX16" fmla="*/ 6546 w 39352"/>
                <a:gd name="connsiteY16" fmla="*/ 45573 h 47796"/>
                <a:gd name="connsiteX17" fmla="*/ 6916 w 39352"/>
                <a:gd name="connsiteY17" fmla="*/ 44955 h 47796"/>
                <a:gd name="connsiteX18" fmla="*/ 7534 w 39352"/>
                <a:gd name="connsiteY18" fmla="*/ 44955 h 47796"/>
                <a:gd name="connsiteX19" fmla="*/ 8152 w 39352"/>
                <a:gd name="connsiteY19" fmla="*/ 45450 h 47796"/>
                <a:gd name="connsiteX20" fmla="*/ 8645 w 39352"/>
                <a:gd name="connsiteY20" fmla="*/ 44955 h 47796"/>
                <a:gd name="connsiteX21" fmla="*/ 8152 w 39352"/>
                <a:gd name="connsiteY21" fmla="*/ 44461 h 47796"/>
                <a:gd name="connsiteX22" fmla="*/ 8398 w 39352"/>
                <a:gd name="connsiteY22" fmla="*/ 44214 h 47796"/>
                <a:gd name="connsiteX23" fmla="*/ 10127 w 39352"/>
                <a:gd name="connsiteY23" fmla="*/ 37175 h 47796"/>
                <a:gd name="connsiteX24" fmla="*/ 9016 w 39352"/>
                <a:gd name="connsiteY24" fmla="*/ 33963 h 47796"/>
                <a:gd name="connsiteX25" fmla="*/ 8769 w 39352"/>
                <a:gd name="connsiteY25" fmla="*/ 33346 h 47796"/>
                <a:gd name="connsiteX26" fmla="*/ 8522 w 39352"/>
                <a:gd name="connsiteY26" fmla="*/ 33346 h 47796"/>
                <a:gd name="connsiteX27" fmla="*/ 8028 w 39352"/>
                <a:gd name="connsiteY27" fmla="*/ 32729 h 47796"/>
                <a:gd name="connsiteX28" fmla="*/ 6546 w 39352"/>
                <a:gd name="connsiteY28" fmla="*/ 31617 h 47796"/>
                <a:gd name="connsiteX29" fmla="*/ 6052 w 39352"/>
                <a:gd name="connsiteY29" fmla="*/ 31988 h 47796"/>
                <a:gd name="connsiteX30" fmla="*/ 5805 w 39352"/>
                <a:gd name="connsiteY30" fmla="*/ 31740 h 47796"/>
                <a:gd name="connsiteX31" fmla="*/ 5805 w 39352"/>
                <a:gd name="connsiteY31" fmla="*/ 31494 h 47796"/>
                <a:gd name="connsiteX32" fmla="*/ 4570 w 39352"/>
                <a:gd name="connsiteY32" fmla="*/ 29394 h 47796"/>
                <a:gd name="connsiteX33" fmla="*/ 3952 w 39352"/>
                <a:gd name="connsiteY33" fmla="*/ 29888 h 47796"/>
                <a:gd name="connsiteX34" fmla="*/ 2470 w 39352"/>
                <a:gd name="connsiteY34" fmla="*/ 24083 h 47796"/>
                <a:gd name="connsiteX35" fmla="*/ 8522 w 39352"/>
                <a:gd name="connsiteY35" fmla="*/ 11486 h 47796"/>
                <a:gd name="connsiteX36" fmla="*/ 4940 w 39352"/>
                <a:gd name="connsiteY36" fmla="*/ 9386 h 47796"/>
                <a:gd name="connsiteX37" fmla="*/ 5311 w 39352"/>
                <a:gd name="connsiteY37" fmla="*/ 8275 h 47796"/>
                <a:gd name="connsiteX38" fmla="*/ 6175 w 39352"/>
                <a:gd name="connsiteY38" fmla="*/ 8275 h 47796"/>
                <a:gd name="connsiteX39" fmla="*/ 6175 w 39352"/>
                <a:gd name="connsiteY39" fmla="*/ 8028 h 47796"/>
                <a:gd name="connsiteX40" fmla="*/ 1853 w 39352"/>
                <a:gd name="connsiteY40" fmla="*/ 7781 h 47796"/>
                <a:gd name="connsiteX41" fmla="*/ 617 w 39352"/>
                <a:gd name="connsiteY41" fmla="*/ 8028 h 47796"/>
                <a:gd name="connsiteX42" fmla="*/ 0 w 39352"/>
                <a:gd name="connsiteY42" fmla="*/ 8399 h 47796"/>
                <a:gd name="connsiteX43" fmla="*/ 247 w 39352"/>
                <a:gd name="connsiteY43" fmla="*/ 7781 h 47796"/>
                <a:gd name="connsiteX44" fmla="*/ 494 w 39352"/>
                <a:gd name="connsiteY44" fmla="*/ 6917 h 47796"/>
                <a:gd name="connsiteX45" fmla="*/ 2840 w 39352"/>
                <a:gd name="connsiteY45" fmla="*/ 6299 h 47796"/>
                <a:gd name="connsiteX46" fmla="*/ 3705 w 39352"/>
                <a:gd name="connsiteY46" fmla="*/ 6299 h 47796"/>
                <a:gd name="connsiteX47" fmla="*/ 3705 w 39352"/>
                <a:gd name="connsiteY47" fmla="*/ 5434 h 47796"/>
                <a:gd name="connsiteX48" fmla="*/ 5187 w 39352"/>
                <a:gd name="connsiteY48" fmla="*/ 4323 h 47796"/>
                <a:gd name="connsiteX49" fmla="*/ 5187 w 39352"/>
                <a:gd name="connsiteY49" fmla="*/ 6052 h 47796"/>
                <a:gd name="connsiteX50" fmla="*/ 5805 w 39352"/>
                <a:gd name="connsiteY50" fmla="*/ 5805 h 47796"/>
                <a:gd name="connsiteX51" fmla="*/ 6916 w 39352"/>
                <a:gd name="connsiteY51" fmla="*/ 4940 h 47796"/>
                <a:gd name="connsiteX52" fmla="*/ 8893 w 39352"/>
                <a:gd name="connsiteY52" fmla="*/ 4693 h 47796"/>
                <a:gd name="connsiteX53" fmla="*/ 12598 w 39352"/>
                <a:gd name="connsiteY53" fmla="*/ 4940 h 47796"/>
                <a:gd name="connsiteX54" fmla="*/ 15314 w 39352"/>
                <a:gd name="connsiteY54" fmla="*/ 4693 h 47796"/>
                <a:gd name="connsiteX55" fmla="*/ 16179 w 39352"/>
                <a:gd name="connsiteY55" fmla="*/ 5064 h 47796"/>
                <a:gd name="connsiteX56" fmla="*/ 17661 w 39352"/>
                <a:gd name="connsiteY56" fmla="*/ 4817 h 47796"/>
                <a:gd name="connsiteX57" fmla="*/ 17414 w 39352"/>
                <a:gd name="connsiteY57" fmla="*/ 5434 h 47796"/>
                <a:gd name="connsiteX58" fmla="*/ 17044 w 39352"/>
                <a:gd name="connsiteY58" fmla="*/ 5805 h 47796"/>
                <a:gd name="connsiteX59" fmla="*/ 16179 w 39352"/>
                <a:gd name="connsiteY59" fmla="*/ 6052 h 47796"/>
                <a:gd name="connsiteX60" fmla="*/ 14944 w 39352"/>
                <a:gd name="connsiteY60" fmla="*/ 6422 h 47796"/>
                <a:gd name="connsiteX61" fmla="*/ 17291 w 39352"/>
                <a:gd name="connsiteY61" fmla="*/ 6669 h 47796"/>
                <a:gd name="connsiteX62" fmla="*/ 16055 w 39352"/>
                <a:gd name="connsiteY62" fmla="*/ 7287 h 47796"/>
                <a:gd name="connsiteX63" fmla="*/ 16920 w 39352"/>
                <a:gd name="connsiteY63" fmla="*/ 7904 h 47796"/>
                <a:gd name="connsiteX64" fmla="*/ 15809 w 39352"/>
                <a:gd name="connsiteY64" fmla="*/ 8522 h 47796"/>
                <a:gd name="connsiteX65" fmla="*/ 14573 w 39352"/>
                <a:gd name="connsiteY65" fmla="*/ 11362 h 47796"/>
                <a:gd name="connsiteX66" fmla="*/ 11980 w 39352"/>
                <a:gd name="connsiteY66" fmla="*/ 18402 h 47796"/>
                <a:gd name="connsiteX67" fmla="*/ 13091 w 39352"/>
                <a:gd name="connsiteY67" fmla="*/ 20502 h 47796"/>
                <a:gd name="connsiteX68" fmla="*/ 15438 w 39352"/>
                <a:gd name="connsiteY68" fmla="*/ 20749 h 47796"/>
                <a:gd name="connsiteX69" fmla="*/ 15438 w 39352"/>
                <a:gd name="connsiteY69" fmla="*/ 16920 h 47796"/>
                <a:gd name="connsiteX70" fmla="*/ 15068 w 39352"/>
                <a:gd name="connsiteY70" fmla="*/ 14821 h 47796"/>
                <a:gd name="connsiteX71" fmla="*/ 17167 w 39352"/>
                <a:gd name="connsiteY71" fmla="*/ 12227 h 47796"/>
                <a:gd name="connsiteX72" fmla="*/ 23342 w 39352"/>
                <a:gd name="connsiteY72" fmla="*/ 7534 h 47796"/>
                <a:gd name="connsiteX73" fmla="*/ 31247 w 39352"/>
                <a:gd name="connsiteY73" fmla="*/ 0 h 47796"/>
                <a:gd name="connsiteX74" fmla="*/ 31864 w 39352"/>
                <a:gd name="connsiteY74" fmla="*/ 1235 h 47796"/>
                <a:gd name="connsiteX75" fmla="*/ 32111 w 39352"/>
                <a:gd name="connsiteY75" fmla="*/ 3211 h 47796"/>
                <a:gd name="connsiteX76" fmla="*/ 32358 w 39352"/>
                <a:gd name="connsiteY76" fmla="*/ 4940 h 47796"/>
                <a:gd name="connsiteX77" fmla="*/ 32111 w 39352"/>
                <a:gd name="connsiteY77" fmla="*/ 5434 h 47796"/>
                <a:gd name="connsiteX78" fmla="*/ 28900 w 39352"/>
                <a:gd name="connsiteY78" fmla="*/ 8645 h 47796"/>
                <a:gd name="connsiteX79" fmla="*/ 29394 w 39352"/>
                <a:gd name="connsiteY79" fmla="*/ 8645 h 47796"/>
                <a:gd name="connsiteX80" fmla="*/ 32605 w 39352"/>
                <a:gd name="connsiteY80" fmla="*/ 6052 h 47796"/>
                <a:gd name="connsiteX81" fmla="*/ 32975 w 39352"/>
                <a:gd name="connsiteY81" fmla="*/ 7534 h 47796"/>
                <a:gd name="connsiteX82" fmla="*/ 32605 w 39352"/>
                <a:gd name="connsiteY82" fmla="*/ 8028 h 47796"/>
                <a:gd name="connsiteX83" fmla="*/ 26183 w 39352"/>
                <a:gd name="connsiteY83" fmla="*/ 11486 h 47796"/>
                <a:gd name="connsiteX84" fmla="*/ 19760 w 39352"/>
                <a:gd name="connsiteY84" fmla="*/ 13462 h 47796"/>
                <a:gd name="connsiteX85" fmla="*/ 17785 w 39352"/>
                <a:gd name="connsiteY85" fmla="*/ 13956 h 47796"/>
                <a:gd name="connsiteX86" fmla="*/ 16673 w 39352"/>
                <a:gd name="connsiteY86" fmla="*/ 16303 h 47796"/>
                <a:gd name="connsiteX87" fmla="*/ 17537 w 39352"/>
                <a:gd name="connsiteY87" fmla="*/ 19761 h 47796"/>
                <a:gd name="connsiteX88" fmla="*/ 16673 w 39352"/>
                <a:gd name="connsiteY88" fmla="*/ 21860 h 47796"/>
                <a:gd name="connsiteX89" fmla="*/ 15191 w 39352"/>
                <a:gd name="connsiteY89" fmla="*/ 23589 h 47796"/>
                <a:gd name="connsiteX90" fmla="*/ 15191 w 39352"/>
                <a:gd name="connsiteY90" fmla="*/ 23960 h 47796"/>
                <a:gd name="connsiteX91" fmla="*/ 17785 w 39352"/>
                <a:gd name="connsiteY91" fmla="*/ 20749 h 47796"/>
                <a:gd name="connsiteX92" fmla="*/ 17537 w 39352"/>
                <a:gd name="connsiteY92" fmla="*/ 16920 h 47796"/>
                <a:gd name="connsiteX93" fmla="*/ 17785 w 39352"/>
                <a:gd name="connsiteY93" fmla="*/ 14326 h 47796"/>
                <a:gd name="connsiteX94" fmla="*/ 19884 w 39352"/>
                <a:gd name="connsiteY94" fmla="*/ 13956 h 47796"/>
                <a:gd name="connsiteX95" fmla="*/ 27788 w 39352"/>
                <a:gd name="connsiteY95" fmla="*/ 11362 h 47796"/>
                <a:gd name="connsiteX96" fmla="*/ 36804 w 39352"/>
                <a:gd name="connsiteY96" fmla="*/ 6175 h 47796"/>
                <a:gd name="connsiteX97" fmla="*/ 39150 w 39352"/>
                <a:gd name="connsiteY97" fmla="*/ 4940 h 47796"/>
                <a:gd name="connsiteX98" fmla="*/ 38657 w 39352"/>
                <a:gd name="connsiteY98" fmla="*/ 9881 h 47796"/>
                <a:gd name="connsiteX99" fmla="*/ 38409 w 39352"/>
                <a:gd name="connsiteY99" fmla="*/ 10375 h 47796"/>
                <a:gd name="connsiteX100" fmla="*/ 33470 w 39352"/>
                <a:gd name="connsiteY100" fmla="*/ 13092 h 47796"/>
                <a:gd name="connsiteX101" fmla="*/ 33470 w 39352"/>
                <a:gd name="connsiteY101" fmla="*/ 13339 h 47796"/>
                <a:gd name="connsiteX102" fmla="*/ 37916 w 39352"/>
                <a:gd name="connsiteY102" fmla="*/ 11239 h 47796"/>
                <a:gd name="connsiteX103" fmla="*/ 38780 w 39352"/>
                <a:gd name="connsiteY103" fmla="*/ 10745 h 47796"/>
                <a:gd name="connsiteX104" fmla="*/ 38409 w 39352"/>
                <a:gd name="connsiteY104" fmla="*/ 13709 h 47796"/>
                <a:gd name="connsiteX105" fmla="*/ 37545 w 39352"/>
                <a:gd name="connsiteY105" fmla="*/ 14203 h 47796"/>
                <a:gd name="connsiteX106" fmla="*/ 31493 w 39352"/>
                <a:gd name="connsiteY106" fmla="*/ 16550 h 47796"/>
                <a:gd name="connsiteX107" fmla="*/ 31123 w 39352"/>
                <a:gd name="connsiteY107" fmla="*/ 17044 h 47796"/>
                <a:gd name="connsiteX108" fmla="*/ 37545 w 39352"/>
                <a:gd name="connsiteY108" fmla="*/ 14944 h 47796"/>
                <a:gd name="connsiteX109" fmla="*/ 36310 w 39352"/>
                <a:gd name="connsiteY109" fmla="*/ 17908 h 47796"/>
                <a:gd name="connsiteX110" fmla="*/ 32234 w 39352"/>
                <a:gd name="connsiteY110" fmla="*/ 19020 h 47796"/>
                <a:gd name="connsiteX111" fmla="*/ 31988 w 39352"/>
                <a:gd name="connsiteY111" fmla="*/ 19514 h 47796"/>
                <a:gd name="connsiteX112" fmla="*/ 36063 w 39352"/>
                <a:gd name="connsiteY112" fmla="*/ 18649 h 47796"/>
                <a:gd name="connsiteX113" fmla="*/ 36310 w 39352"/>
                <a:gd name="connsiteY113" fmla="*/ 18649 h 47796"/>
                <a:gd name="connsiteX114" fmla="*/ 35693 w 39352"/>
                <a:gd name="connsiteY114" fmla="*/ 21243 h 47796"/>
                <a:gd name="connsiteX115" fmla="*/ 30999 w 39352"/>
                <a:gd name="connsiteY115" fmla="*/ 21860 h 47796"/>
                <a:gd name="connsiteX116" fmla="*/ 30629 w 39352"/>
                <a:gd name="connsiteY116" fmla="*/ 22107 h 47796"/>
                <a:gd name="connsiteX117" fmla="*/ 35322 w 39352"/>
                <a:gd name="connsiteY117" fmla="*/ 22107 h 47796"/>
                <a:gd name="connsiteX118" fmla="*/ 33593 w 39352"/>
                <a:gd name="connsiteY118" fmla="*/ 25071 h 47796"/>
                <a:gd name="connsiteX119" fmla="*/ 29147 w 39352"/>
                <a:gd name="connsiteY119" fmla="*/ 24454 h 47796"/>
                <a:gd name="connsiteX120" fmla="*/ 28777 w 39352"/>
                <a:gd name="connsiteY120" fmla="*/ 24701 h 47796"/>
                <a:gd name="connsiteX121" fmla="*/ 32852 w 39352"/>
                <a:gd name="connsiteY121" fmla="*/ 25565 h 47796"/>
                <a:gd name="connsiteX122" fmla="*/ 33099 w 39352"/>
                <a:gd name="connsiteY122" fmla="*/ 25565 h 47796"/>
                <a:gd name="connsiteX123" fmla="*/ 30135 w 39352"/>
                <a:gd name="connsiteY123" fmla="*/ 28159 h 47796"/>
                <a:gd name="connsiteX124" fmla="*/ 27541 w 39352"/>
                <a:gd name="connsiteY124" fmla="*/ 26430 h 47796"/>
                <a:gd name="connsiteX125" fmla="*/ 26924 w 39352"/>
                <a:gd name="connsiteY125" fmla="*/ 26183 h 47796"/>
                <a:gd name="connsiteX126" fmla="*/ 29641 w 39352"/>
                <a:gd name="connsiteY126" fmla="*/ 28530 h 47796"/>
                <a:gd name="connsiteX127" fmla="*/ 27047 w 39352"/>
                <a:gd name="connsiteY127" fmla="*/ 29641 h 47796"/>
                <a:gd name="connsiteX128" fmla="*/ 25813 w 39352"/>
                <a:gd name="connsiteY128" fmla="*/ 27541 h 47796"/>
                <a:gd name="connsiteX129" fmla="*/ 26430 w 39352"/>
                <a:gd name="connsiteY129" fmla="*/ 29518 h 47796"/>
                <a:gd name="connsiteX130" fmla="*/ 24331 w 39352"/>
                <a:gd name="connsiteY130" fmla="*/ 29764 h 47796"/>
                <a:gd name="connsiteX131" fmla="*/ 23960 w 39352"/>
                <a:gd name="connsiteY131" fmla="*/ 28282 h 47796"/>
                <a:gd name="connsiteX132" fmla="*/ 23712 w 39352"/>
                <a:gd name="connsiteY132" fmla="*/ 28036 h 47796"/>
                <a:gd name="connsiteX133" fmla="*/ 23960 w 39352"/>
                <a:gd name="connsiteY133" fmla="*/ 30012 h 47796"/>
                <a:gd name="connsiteX134" fmla="*/ 26677 w 39352"/>
                <a:gd name="connsiteY134" fmla="*/ 30012 h 47796"/>
                <a:gd name="connsiteX135" fmla="*/ 27788 w 39352"/>
                <a:gd name="connsiteY135" fmla="*/ 30259 h 47796"/>
                <a:gd name="connsiteX136" fmla="*/ 28653 w 39352"/>
                <a:gd name="connsiteY136" fmla="*/ 29764 h 47796"/>
                <a:gd name="connsiteX137" fmla="*/ 29765 w 39352"/>
                <a:gd name="connsiteY137" fmla="*/ 30999 h 47796"/>
                <a:gd name="connsiteX138" fmla="*/ 32111 w 39352"/>
                <a:gd name="connsiteY138" fmla="*/ 33346 h 47796"/>
                <a:gd name="connsiteX139" fmla="*/ 33222 w 39352"/>
                <a:gd name="connsiteY139" fmla="*/ 36310 h 47796"/>
                <a:gd name="connsiteX140" fmla="*/ 34087 w 39352"/>
                <a:gd name="connsiteY140" fmla="*/ 38410 h 47796"/>
                <a:gd name="connsiteX141" fmla="*/ 33840 w 39352"/>
                <a:gd name="connsiteY141" fmla="*/ 39645 h 47796"/>
                <a:gd name="connsiteX142" fmla="*/ 31864 w 39352"/>
                <a:gd name="connsiteY142" fmla="*/ 40509 h 47796"/>
                <a:gd name="connsiteX143" fmla="*/ 31247 w 39352"/>
                <a:gd name="connsiteY143" fmla="*/ 40015 h 47796"/>
                <a:gd name="connsiteX144" fmla="*/ 29518 w 39352"/>
                <a:gd name="connsiteY144" fmla="*/ 37175 h 47796"/>
                <a:gd name="connsiteX145" fmla="*/ 28282 w 39352"/>
                <a:gd name="connsiteY145" fmla="*/ 35693 h 47796"/>
                <a:gd name="connsiteX146" fmla="*/ 28282 w 39352"/>
                <a:gd name="connsiteY146" fmla="*/ 36063 h 47796"/>
                <a:gd name="connsiteX147" fmla="*/ 30382 w 39352"/>
                <a:gd name="connsiteY147" fmla="*/ 39521 h 47796"/>
                <a:gd name="connsiteX148" fmla="*/ 30629 w 39352"/>
                <a:gd name="connsiteY148" fmla="*/ 39768 h 47796"/>
                <a:gd name="connsiteX149" fmla="*/ 29518 w 39352"/>
                <a:gd name="connsiteY149" fmla="*/ 40015 h 47796"/>
                <a:gd name="connsiteX150" fmla="*/ 29023 w 39352"/>
                <a:gd name="connsiteY150" fmla="*/ 39768 h 47796"/>
                <a:gd name="connsiteX151" fmla="*/ 26059 w 39352"/>
                <a:gd name="connsiteY151" fmla="*/ 36187 h 47796"/>
                <a:gd name="connsiteX152" fmla="*/ 26059 w 39352"/>
                <a:gd name="connsiteY152" fmla="*/ 36434 h 47796"/>
                <a:gd name="connsiteX153" fmla="*/ 27295 w 39352"/>
                <a:gd name="connsiteY153" fmla="*/ 38780 h 47796"/>
                <a:gd name="connsiteX154" fmla="*/ 26183 w 39352"/>
                <a:gd name="connsiteY154" fmla="*/ 38780 h 47796"/>
                <a:gd name="connsiteX155" fmla="*/ 24453 w 39352"/>
                <a:gd name="connsiteY155" fmla="*/ 37051 h 47796"/>
                <a:gd name="connsiteX156" fmla="*/ 24207 w 39352"/>
                <a:gd name="connsiteY156" fmla="*/ 37298 h 47796"/>
                <a:gd name="connsiteX157" fmla="*/ 24207 w 39352"/>
                <a:gd name="connsiteY157" fmla="*/ 38533 h 47796"/>
                <a:gd name="connsiteX158" fmla="*/ 23590 w 39352"/>
                <a:gd name="connsiteY158" fmla="*/ 38533 h 47796"/>
                <a:gd name="connsiteX159" fmla="*/ 21613 w 39352"/>
                <a:gd name="connsiteY159" fmla="*/ 37422 h 47796"/>
                <a:gd name="connsiteX160" fmla="*/ 21366 w 39352"/>
                <a:gd name="connsiteY160" fmla="*/ 37422 h 47796"/>
                <a:gd name="connsiteX161" fmla="*/ 22601 w 39352"/>
                <a:gd name="connsiteY161" fmla="*/ 38657 h 47796"/>
                <a:gd name="connsiteX162" fmla="*/ 21737 w 39352"/>
                <a:gd name="connsiteY162" fmla="*/ 39274 h 47796"/>
                <a:gd name="connsiteX163" fmla="*/ 21119 w 39352"/>
                <a:gd name="connsiteY163" fmla="*/ 38410 h 47796"/>
                <a:gd name="connsiteX164" fmla="*/ 20748 w 39352"/>
                <a:gd name="connsiteY164" fmla="*/ 38410 h 47796"/>
                <a:gd name="connsiteX165" fmla="*/ 21119 w 39352"/>
                <a:gd name="connsiteY165" fmla="*/ 38780 h 47796"/>
                <a:gd name="connsiteX166" fmla="*/ 21613 w 39352"/>
                <a:gd name="connsiteY166" fmla="*/ 39398 h 47796"/>
                <a:gd name="connsiteX167" fmla="*/ 21613 w 39352"/>
                <a:gd name="connsiteY167" fmla="*/ 42609 h 47796"/>
                <a:gd name="connsiteX168" fmla="*/ 21984 w 39352"/>
                <a:gd name="connsiteY168" fmla="*/ 44338 h 47796"/>
                <a:gd name="connsiteX169" fmla="*/ 21366 w 39352"/>
                <a:gd name="connsiteY169" fmla="*/ 45202 h 47796"/>
                <a:gd name="connsiteX170" fmla="*/ 21737 w 39352"/>
                <a:gd name="connsiteY170" fmla="*/ 45450 h 47796"/>
                <a:gd name="connsiteX171" fmla="*/ 22230 w 39352"/>
                <a:gd name="connsiteY171" fmla="*/ 44832 h 47796"/>
                <a:gd name="connsiteX172" fmla="*/ 23095 w 39352"/>
                <a:gd name="connsiteY172" fmla="*/ 44585 h 47796"/>
                <a:gd name="connsiteX173" fmla="*/ 23960 w 39352"/>
                <a:gd name="connsiteY173" fmla="*/ 45202 h 47796"/>
                <a:gd name="connsiteX174" fmla="*/ 24207 w 39352"/>
                <a:gd name="connsiteY174" fmla="*/ 45696 h 47796"/>
                <a:gd name="connsiteX175" fmla="*/ 24577 w 39352"/>
                <a:gd name="connsiteY175" fmla="*/ 45450 h 47796"/>
                <a:gd name="connsiteX176" fmla="*/ 24331 w 39352"/>
                <a:gd name="connsiteY176" fmla="*/ 44955 h 47796"/>
                <a:gd name="connsiteX177" fmla="*/ 24948 w 39352"/>
                <a:gd name="connsiteY177" fmla="*/ 44709 h 47796"/>
                <a:gd name="connsiteX178" fmla="*/ 26059 w 39352"/>
                <a:gd name="connsiteY178" fmla="*/ 45573 h 47796"/>
                <a:gd name="connsiteX179" fmla="*/ 26306 w 39352"/>
                <a:gd name="connsiteY179" fmla="*/ 46808 h 47796"/>
                <a:gd name="connsiteX180" fmla="*/ 25813 w 39352"/>
                <a:gd name="connsiteY180" fmla="*/ 46561 h 47796"/>
                <a:gd name="connsiteX181" fmla="*/ 23836 w 39352"/>
                <a:gd name="connsiteY181" fmla="*/ 46561 h 47796"/>
                <a:gd name="connsiteX182" fmla="*/ 23836 w 39352"/>
                <a:gd name="connsiteY182" fmla="*/ 46932 h 47796"/>
                <a:gd name="connsiteX183" fmla="*/ 23219 w 39352"/>
                <a:gd name="connsiteY183" fmla="*/ 47426 h 47796"/>
                <a:gd name="connsiteX184" fmla="*/ 22848 w 39352"/>
                <a:gd name="connsiteY184" fmla="*/ 46932 h 47796"/>
                <a:gd name="connsiteX185" fmla="*/ 21613 w 39352"/>
                <a:gd name="connsiteY185" fmla="*/ 46932 h 47796"/>
                <a:gd name="connsiteX186" fmla="*/ 20502 w 39352"/>
                <a:gd name="connsiteY186" fmla="*/ 47178 h 47796"/>
                <a:gd name="connsiteX187" fmla="*/ 19390 w 39352"/>
                <a:gd name="connsiteY187" fmla="*/ 46684 h 47796"/>
                <a:gd name="connsiteX188" fmla="*/ 18155 w 39352"/>
                <a:gd name="connsiteY188" fmla="*/ 46932 h 47796"/>
                <a:gd name="connsiteX189" fmla="*/ 17537 w 39352"/>
                <a:gd name="connsiteY189" fmla="*/ 47426 h 47796"/>
                <a:gd name="connsiteX190" fmla="*/ 17291 w 39352"/>
                <a:gd name="connsiteY190" fmla="*/ 47178 h 47796"/>
                <a:gd name="connsiteX191" fmla="*/ 17291 w 39352"/>
                <a:gd name="connsiteY191" fmla="*/ 46932 h 47796"/>
                <a:gd name="connsiteX192" fmla="*/ 16179 w 39352"/>
                <a:gd name="connsiteY192" fmla="*/ 46684 h 47796"/>
                <a:gd name="connsiteX193" fmla="*/ 15562 w 39352"/>
                <a:gd name="connsiteY193" fmla="*/ 47178 h 47796"/>
                <a:gd name="connsiteX194" fmla="*/ 15809 w 39352"/>
                <a:gd name="connsiteY194" fmla="*/ 45943 h 47796"/>
                <a:gd name="connsiteX195" fmla="*/ 16920 w 39352"/>
                <a:gd name="connsiteY195" fmla="*/ 45079 h 47796"/>
                <a:gd name="connsiteX196" fmla="*/ 16920 w 39352"/>
                <a:gd name="connsiteY196" fmla="*/ 45573 h 47796"/>
                <a:gd name="connsiteX197" fmla="*/ 17167 w 39352"/>
                <a:gd name="connsiteY197" fmla="*/ 45079 h 47796"/>
                <a:gd name="connsiteX198" fmla="*/ 18278 w 39352"/>
                <a:gd name="connsiteY198" fmla="*/ 44585 h 47796"/>
                <a:gd name="connsiteX199" fmla="*/ 19390 w 39352"/>
                <a:gd name="connsiteY199" fmla="*/ 44832 h 47796"/>
                <a:gd name="connsiteX200" fmla="*/ 19760 w 39352"/>
                <a:gd name="connsiteY200" fmla="*/ 45326 h 47796"/>
                <a:gd name="connsiteX201" fmla="*/ 20131 w 39352"/>
                <a:gd name="connsiteY201" fmla="*/ 44832 h 47796"/>
                <a:gd name="connsiteX202" fmla="*/ 19760 w 39352"/>
                <a:gd name="connsiteY202" fmla="*/ 44461 h 47796"/>
                <a:gd name="connsiteX203" fmla="*/ 20008 w 39352"/>
                <a:gd name="connsiteY203" fmla="*/ 44214 h 47796"/>
                <a:gd name="connsiteX204" fmla="*/ 19143 w 39352"/>
                <a:gd name="connsiteY204" fmla="*/ 39521 h 47796"/>
                <a:gd name="connsiteX205" fmla="*/ 19514 w 39352"/>
                <a:gd name="connsiteY205" fmla="*/ 38904 h 47796"/>
                <a:gd name="connsiteX206" fmla="*/ 18402 w 39352"/>
                <a:gd name="connsiteY206" fmla="*/ 39274 h 47796"/>
                <a:gd name="connsiteX207" fmla="*/ 17537 w 39352"/>
                <a:gd name="connsiteY207" fmla="*/ 38039 h 47796"/>
                <a:gd name="connsiteX208" fmla="*/ 18032 w 39352"/>
                <a:gd name="connsiteY208" fmla="*/ 38039 h 47796"/>
                <a:gd name="connsiteX209" fmla="*/ 18402 w 39352"/>
                <a:gd name="connsiteY209" fmla="*/ 37545 h 47796"/>
                <a:gd name="connsiteX210" fmla="*/ 16673 w 39352"/>
                <a:gd name="connsiteY210" fmla="*/ 36434 h 47796"/>
                <a:gd name="connsiteX211" fmla="*/ 14573 w 39352"/>
                <a:gd name="connsiteY211" fmla="*/ 33717 h 47796"/>
                <a:gd name="connsiteX212" fmla="*/ 14080 w 39352"/>
                <a:gd name="connsiteY212" fmla="*/ 33717 h 47796"/>
                <a:gd name="connsiteX213" fmla="*/ 14327 w 39352"/>
                <a:gd name="connsiteY213" fmla="*/ 33963 h 47796"/>
                <a:gd name="connsiteX214" fmla="*/ 14944 w 39352"/>
                <a:gd name="connsiteY214" fmla="*/ 34458 h 47796"/>
                <a:gd name="connsiteX215" fmla="*/ 16673 w 39352"/>
                <a:gd name="connsiteY215" fmla="*/ 37669 h 47796"/>
                <a:gd name="connsiteX216" fmla="*/ 16920 w 39352"/>
                <a:gd name="connsiteY216" fmla="*/ 37669 h 47796"/>
                <a:gd name="connsiteX217" fmla="*/ 16055 w 39352"/>
                <a:gd name="connsiteY217" fmla="*/ 37916 h 47796"/>
                <a:gd name="connsiteX218" fmla="*/ 15809 w 39352"/>
                <a:gd name="connsiteY218" fmla="*/ 37916 h 47796"/>
                <a:gd name="connsiteX219" fmla="*/ 14573 w 39352"/>
                <a:gd name="connsiteY219" fmla="*/ 36804 h 47796"/>
                <a:gd name="connsiteX220" fmla="*/ 14327 w 39352"/>
                <a:gd name="connsiteY220" fmla="*/ 37051 h 47796"/>
                <a:gd name="connsiteX221" fmla="*/ 14327 w 39352"/>
                <a:gd name="connsiteY221" fmla="*/ 37545 h 47796"/>
                <a:gd name="connsiteX222" fmla="*/ 13091 w 39352"/>
                <a:gd name="connsiteY222" fmla="*/ 36928 h 47796"/>
                <a:gd name="connsiteX223" fmla="*/ 12227 w 39352"/>
                <a:gd name="connsiteY223" fmla="*/ 36310 h 47796"/>
                <a:gd name="connsiteX224" fmla="*/ 12844 w 39352"/>
                <a:gd name="connsiteY224" fmla="*/ 37422 h 47796"/>
                <a:gd name="connsiteX225" fmla="*/ 13462 w 39352"/>
                <a:gd name="connsiteY225" fmla="*/ 38039 h 47796"/>
                <a:gd name="connsiteX226" fmla="*/ 10868 w 39352"/>
                <a:gd name="connsiteY226" fmla="*/ 44214 h 47796"/>
                <a:gd name="connsiteX227" fmla="*/ 11116 w 39352"/>
                <a:gd name="connsiteY227" fmla="*/ 44461 h 47796"/>
                <a:gd name="connsiteX228" fmla="*/ 10497 w 39352"/>
                <a:gd name="connsiteY228" fmla="*/ 44955 h 47796"/>
                <a:gd name="connsiteX229" fmla="*/ 10745 w 39352"/>
                <a:gd name="connsiteY229" fmla="*/ 45450 h 47796"/>
                <a:gd name="connsiteX230" fmla="*/ 11609 w 39352"/>
                <a:gd name="connsiteY230" fmla="*/ 44955 h 47796"/>
                <a:gd name="connsiteX231" fmla="*/ 11857 w 39352"/>
                <a:gd name="connsiteY231" fmla="*/ 44955 h 47796"/>
                <a:gd name="connsiteX232" fmla="*/ 11857 w 39352"/>
                <a:gd name="connsiteY232" fmla="*/ 45202 h 47796"/>
                <a:gd name="connsiteX233" fmla="*/ 12350 w 39352"/>
                <a:gd name="connsiteY233" fmla="*/ 45450 h 47796"/>
                <a:gd name="connsiteX234" fmla="*/ 12598 w 39352"/>
                <a:gd name="connsiteY234" fmla="*/ 45696 h 47796"/>
                <a:gd name="connsiteX235" fmla="*/ 12844 w 39352"/>
                <a:gd name="connsiteY235" fmla="*/ 45079 h 47796"/>
                <a:gd name="connsiteX236" fmla="*/ 14573 w 39352"/>
                <a:gd name="connsiteY236" fmla="*/ 45696 h 47796"/>
                <a:gd name="connsiteX237" fmla="*/ 14944 w 39352"/>
                <a:gd name="connsiteY237" fmla="*/ 46932 h 47796"/>
                <a:gd name="connsiteX238" fmla="*/ 14327 w 39352"/>
                <a:gd name="connsiteY238" fmla="*/ 46684 h 47796"/>
                <a:gd name="connsiteX239" fmla="*/ 13091 w 39352"/>
                <a:gd name="connsiteY239" fmla="*/ 46684 h 4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39352" h="47796">
                  <a:moveTo>
                    <a:pt x="12844" y="46684"/>
                  </a:moveTo>
                  <a:cubicBezTo>
                    <a:pt x="12844" y="46684"/>
                    <a:pt x="12844" y="47302"/>
                    <a:pt x="12598" y="47796"/>
                  </a:cubicBezTo>
                  <a:cubicBezTo>
                    <a:pt x="12350" y="47796"/>
                    <a:pt x="12227" y="47549"/>
                    <a:pt x="11733" y="47302"/>
                  </a:cubicBezTo>
                  <a:cubicBezTo>
                    <a:pt x="11733" y="47549"/>
                    <a:pt x="11486" y="47549"/>
                    <a:pt x="11116" y="47549"/>
                  </a:cubicBezTo>
                  <a:cubicBezTo>
                    <a:pt x="10497" y="47549"/>
                    <a:pt x="10251" y="47302"/>
                    <a:pt x="10004" y="47055"/>
                  </a:cubicBezTo>
                  <a:cubicBezTo>
                    <a:pt x="9757" y="47055"/>
                    <a:pt x="9386" y="46808"/>
                    <a:pt x="9139" y="46808"/>
                  </a:cubicBezTo>
                  <a:cubicBezTo>
                    <a:pt x="8893" y="47055"/>
                    <a:pt x="8522" y="47178"/>
                    <a:pt x="8028" y="47178"/>
                  </a:cubicBezTo>
                  <a:lnTo>
                    <a:pt x="7534" y="47178"/>
                  </a:lnTo>
                  <a:cubicBezTo>
                    <a:pt x="7534" y="47178"/>
                    <a:pt x="7163" y="47673"/>
                    <a:pt x="6916" y="47796"/>
                  </a:cubicBezTo>
                  <a:cubicBezTo>
                    <a:pt x="6546" y="47549"/>
                    <a:pt x="6546" y="46932"/>
                    <a:pt x="6546" y="46932"/>
                  </a:cubicBezTo>
                  <a:cubicBezTo>
                    <a:pt x="5928" y="47426"/>
                    <a:pt x="5064" y="47178"/>
                    <a:pt x="4817" y="46932"/>
                  </a:cubicBezTo>
                  <a:cubicBezTo>
                    <a:pt x="4817" y="46932"/>
                    <a:pt x="4199" y="47178"/>
                    <a:pt x="4199" y="47426"/>
                  </a:cubicBezTo>
                  <a:cubicBezTo>
                    <a:pt x="3829" y="47426"/>
                    <a:pt x="3581" y="45943"/>
                    <a:pt x="4446" y="45450"/>
                  </a:cubicBezTo>
                  <a:cubicBezTo>
                    <a:pt x="4446" y="44214"/>
                    <a:pt x="6422" y="44832"/>
                    <a:pt x="6546" y="44832"/>
                  </a:cubicBezTo>
                  <a:cubicBezTo>
                    <a:pt x="6546" y="44832"/>
                    <a:pt x="6299" y="45079"/>
                    <a:pt x="6299" y="45326"/>
                  </a:cubicBezTo>
                  <a:cubicBezTo>
                    <a:pt x="6299" y="45820"/>
                    <a:pt x="6546" y="45820"/>
                    <a:pt x="6546" y="45820"/>
                  </a:cubicBezTo>
                  <a:lnTo>
                    <a:pt x="6546" y="45573"/>
                  </a:lnTo>
                  <a:cubicBezTo>
                    <a:pt x="6546" y="45573"/>
                    <a:pt x="6916" y="44955"/>
                    <a:pt x="6916" y="44955"/>
                  </a:cubicBezTo>
                  <a:lnTo>
                    <a:pt x="7534" y="44955"/>
                  </a:lnTo>
                  <a:cubicBezTo>
                    <a:pt x="7534" y="44955"/>
                    <a:pt x="8152" y="45202"/>
                    <a:pt x="8152" y="45450"/>
                  </a:cubicBezTo>
                  <a:cubicBezTo>
                    <a:pt x="8398" y="45450"/>
                    <a:pt x="8769" y="45202"/>
                    <a:pt x="8645" y="44955"/>
                  </a:cubicBezTo>
                  <a:cubicBezTo>
                    <a:pt x="8645" y="44955"/>
                    <a:pt x="8480" y="44791"/>
                    <a:pt x="8152" y="44461"/>
                  </a:cubicBezTo>
                  <a:lnTo>
                    <a:pt x="8398" y="44214"/>
                  </a:lnTo>
                  <a:cubicBezTo>
                    <a:pt x="8769" y="43597"/>
                    <a:pt x="10127" y="39274"/>
                    <a:pt x="10127" y="37175"/>
                  </a:cubicBezTo>
                  <a:cubicBezTo>
                    <a:pt x="10127" y="35940"/>
                    <a:pt x="9510" y="34581"/>
                    <a:pt x="9016" y="33963"/>
                  </a:cubicBezTo>
                  <a:cubicBezTo>
                    <a:pt x="9016" y="33717"/>
                    <a:pt x="8769" y="33470"/>
                    <a:pt x="8769" y="33346"/>
                  </a:cubicBezTo>
                  <a:lnTo>
                    <a:pt x="8522" y="33346"/>
                  </a:lnTo>
                  <a:cubicBezTo>
                    <a:pt x="8522" y="33346"/>
                    <a:pt x="8275" y="32976"/>
                    <a:pt x="8028" y="32729"/>
                  </a:cubicBezTo>
                  <a:cubicBezTo>
                    <a:pt x="7410" y="32111"/>
                    <a:pt x="6546" y="31617"/>
                    <a:pt x="6546" y="31617"/>
                  </a:cubicBezTo>
                  <a:cubicBezTo>
                    <a:pt x="6299" y="31617"/>
                    <a:pt x="6546" y="32235"/>
                    <a:pt x="6052" y="31988"/>
                  </a:cubicBezTo>
                  <a:lnTo>
                    <a:pt x="5805" y="31740"/>
                  </a:lnTo>
                  <a:lnTo>
                    <a:pt x="5805" y="31494"/>
                  </a:lnTo>
                  <a:cubicBezTo>
                    <a:pt x="5311" y="30876"/>
                    <a:pt x="4693" y="29518"/>
                    <a:pt x="4570" y="29394"/>
                  </a:cubicBezTo>
                  <a:cubicBezTo>
                    <a:pt x="4322" y="29394"/>
                    <a:pt x="4322" y="29641"/>
                    <a:pt x="3952" y="29888"/>
                  </a:cubicBezTo>
                  <a:cubicBezTo>
                    <a:pt x="2840" y="28406"/>
                    <a:pt x="2470" y="27295"/>
                    <a:pt x="2470" y="24083"/>
                  </a:cubicBezTo>
                  <a:cubicBezTo>
                    <a:pt x="2470" y="18773"/>
                    <a:pt x="8522" y="15562"/>
                    <a:pt x="8522" y="11486"/>
                  </a:cubicBezTo>
                  <a:cubicBezTo>
                    <a:pt x="8522" y="10251"/>
                    <a:pt x="6175" y="9510"/>
                    <a:pt x="4940" y="9386"/>
                  </a:cubicBezTo>
                  <a:lnTo>
                    <a:pt x="5311" y="8275"/>
                  </a:lnTo>
                  <a:lnTo>
                    <a:pt x="6175" y="8275"/>
                  </a:lnTo>
                  <a:lnTo>
                    <a:pt x="6175" y="8028"/>
                  </a:lnTo>
                  <a:cubicBezTo>
                    <a:pt x="6175" y="8028"/>
                    <a:pt x="2347" y="7781"/>
                    <a:pt x="1853" y="7781"/>
                  </a:cubicBezTo>
                  <a:cubicBezTo>
                    <a:pt x="1235" y="7534"/>
                    <a:pt x="988" y="7781"/>
                    <a:pt x="617" y="8028"/>
                  </a:cubicBezTo>
                  <a:cubicBezTo>
                    <a:pt x="617" y="8028"/>
                    <a:pt x="412" y="8151"/>
                    <a:pt x="0" y="8399"/>
                  </a:cubicBezTo>
                  <a:cubicBezTo>
                    <a:pt x="0" y="8399"/>
                    <a:pt x="247" y="7781"/>
                    <a:pt x="247" y="7781"/>
                  </a:cubicBezTo>
                  <a:cubicBezTo>
                    <a:pt x="247" y="7287"/>
                    <a:pt x="247" y="7163"/>
                    <a:pt x="494" y="6917"/>
                  </a:cubicBezTo>
                  <a:cubicBezTo>
                    <a:pt x="988" y="6422"/>
                    <a:pt x="1606" y="6299"/>
                    <a:pt x="2840" y="6299"/>
                  </a:cubicBezTo>
                  <a:lnTo>
                    <a:pt x="3705" y="6299"/>
                  </a:lnTo>
                  <a:lnTo>
                    <a:pt x="3705" y="5434"/>
                  </a:lnTo>
                  <a:cubicBezTo>
                    <a:pt x="3705" y="5434"/>
                    <a:pt x="5187" y="4323"/>
                    <a:pt x="5187" y="4323"/>
                  </a:cubicBezTo>
                  <a:lnTo>
                    <a:pt x="5187" y="6052"/>
                  </a:lnTo>
                  <a:cubicBezTo>
                    <a:pt x="5187" y="6052"/>
                    <a:pt x="5805" y="6052"/>
                    <a:pt x="5805" y="5805"/>
                  </a:cubicBezTo>
                  <a:cubicBezTo>
                    <a:pt x="6175" y="5558"/>
                    <a:pt x="6422" y="4940"/>
                    <a:pt x="6916" y="4940"/>
                  </a:cubicBezTo>
                  <a:cubicBezTo>
                    <a:pt x="7410" y="4693"/>
                    <a:pt x="7781" y="4693"/>
                    <a:pt x="8893" y="4693"/>
                  </a:cubicBezTo>
                  <a:cubicBezTo>
                    <a:pt x="9757" y="4940"/>
                    <a:pt x="11733" y="4940"/>
                    <a:pt x="12598" y="4940"/>
                  </a:cubicBezTo>
                  <a:cubicBezTo>
                    <a:pt x="13462" y="5187"/>
                    <a:pt x="15191" y="4940"/>
                    <a:pt x="15314" y="4693"/>
                  </a:cubicBezTo>
                  <a:cubicBezTo>
                    <a:pt x="15809" y="4693"/>
                    <a:pt x="15932" y="4940"/>
                    <a:pt x="16179" y="5064"/>
                  </a:cubicBezTo>
                  <a:cubicBezTo>
                    <a:pt x="16179" y="5064"/>
                    <a:pt x="17414" y="4693"/>
                    <a:pt x="17661" y="4817"/>
                  </a:cubicBezTo>
                  <a:cubicBezTo>
                    <a:pt x="17908" y="4817"/>
                    <a:pt x="17908" y="5064"/>
                    <a:pt x="17414" y="5434"/>
                  </a:cubicBezTo>
                  <a:cubicBezTo>
                    <a:pt x="17414" y="5681"/>
                    <a:pt x="17167" y="5681"/>
                    <a:pt x="17044" y="5805"/>
                  </a:cubicBezTo>
                  <a:cubicBezTo>
                    <a:pt x="16796" y="5805"/>
                    <a:pt x="16673" y="6052"/>
                    <a:pt x="16179" y="6052"/>
                  </a:cubicBezTo>
                  <a:lnTo>
                    <a:pt x="14944" y="6422"/>
                  </a:lnTo>
                  <a:cubicBezTo>
                    <a:pt x="14944" y="6422"/>
                    <a:pt x="17291" y="6175"/>
                    <a:pt x="17291" y="6669"/>
                  </a:cubicBezTo>
                  <a:cubicBezTo>
                    <a:pt x="17291" y="6917"/>
                    <a:pt x="16055" y="7287"/>
                    <a:pt x="16055" y="7287"/>
                  </a:cubicBezTo>
                  <a:lnTo>
                    <a:pt x="16920" y="7904"/>
                  </a:lnTo>
                  <a:cubicBezTo>
                    <a:pt x="16920" y="7904"/>
                    <a:pt x="16055" y="8151"/>
                    <a:pt x="15809" y="8522"/>
                  </a:cubicBezTo>
                  <a:cubicBezTo>
                    <a:pt x="15562" y="8769"/>
                    <a:pt x="14697" y="10868"/>
                    <a:pt x="14573" y="11362"/>
                  </a:cubicBezTo>
                  <a:cubicBezTo>
                    <a:pt x="13956" y="12844"/>
                    <a:pt x="12474" y="15808"/>
                    <a:pt x="11980" y="18402"/>
                  </a:cubicBezTo>
                  <a:cubicBezTo>
                    <a:pt x="11980" y="19514"/>
                    <a:pt x="12227" y="20131"/>
                    <a:pt x="13091" y="20502"/>
                  </a:cubicBezTo>
                  <a:cubicBezTo>
                    <a:pt x="13709" y="20996"/>
                    <a:pt x="14573" y="20996"/>
                    <a:pt x="15438" y="20749"/>
                  </a:cubicBezTo>
                  <a:cubicBezTo>
                    <a:pt x="16303" y="19267"/>
                    <a:pt x="15932" y="17538"/>
                    <a:pt x="15438" y="16920"/>
                  </a:cubicBezTo>
                  <a:cubicBezTo>
                    <a:pt x="15068" y="16303"/>
                    <a:pt x="14573" y="15808"/>
                    <a:pt x="15068" y="14821"/>
                  </a:cubicBezTo>
                  <a:cubicBezTo>
                    <a:pt x="15438" y="13092"/>
                    <a:pt x="15932" y="12721"/>
                    <a:pt x="17167" y="12227"/>
                  </a:cubicBezTo>
                  <a:cubicBezTo>
                    <a:pt x="18278" y="11733"/>
                    <a:pt x="21860" y="9016"/>
                    <a:pt x="23342" y="7534"/>
                  </a:cubicBezTo>
                  <a:cubicBezTo>
                    <a:pt x="25318" y="5805"/>
                    <a:pt x="30876" y="0"/>
                    <a:pt x="31247" y="0"/>
                  </a:cubicBezTo>
                  <a:cubicBezTo>
                    <a:pt x="31617" y="247"/>
                    <a:pt x="31864" y="618"/>
                    <a:pt x="31864" y="1235"/>
                  </a:cubicBezTo>
                  <a:cubicBezTo>
                    <a:pt x="31864" y="1606"/>
                    <a:pt x="32111" y="2470"/>
                    <a:pt x="32111" y="3211"/>
                  </a:cubicBezTo>
                  <a:cubicBezTo>
                    <a:pt x="32111" y="3705"/>
                    <a:pt x="32358" y="4446"/>
                    <a:pt x="32358" y="4940"/>
                  </a:cubicBezTo>
                  <a:lnTo>
                    <a:pt x="32111" y="5434"/>
                  </a:lnTo>
                  <a:cubicBezTo>
                    <a:pt x="31493" y="6546"/>
                    <a:pt x="29270" y="8275"/>
                    <a:pt x="28900" y="8645"/>
                  </a:cubicBezTo>
                  <a:cubicBezTo>
                    <a:pt x="28529" y="9140"/>
                    <a:pt x="28900" y="8892"/>
                    <a:pt x="29394" y="8645"/>
                  </a:cubicBezTo>
                  <a:lnTo>
                    <a:pt x="32605" y="6052"/>
                  </a:lnTo>
                  <a:cubicBezTo>
                    <a:pt x="32605" y="6052"/>
                    <a:pt x="33222" y="7163"/>
                    <a:pt x="32975" y="7534"/>
                  </a:cubicBezTo>
                  <a:cubicBezTo>
                    <a:pt x="32975" y="7781"/>
                    <a:pt x="32605" y="8028"/>
                    <a:pt x="32605" y="8028"/>
                  </a:cubicBezTo>
                  <a:cubicBezTo>
                    <a:pt x="31740" y="8645"/>
                    <a:pt x="28529" y="10621"/>
                    <a:pt x="26183" y="11486"/>
                  </a:cubicBezTo>
                  <a:cubicBezTo>
                    <a:pt x="23836" y="12350"/>
                    <a:pt x="20625" y="13462"/>
                    <a:pt x="19760" y="13462"/>
                  </a:cubicBezTo>
                  <a:cubicBezTo>
                    <a:pt x="18896" y="13462"/>
                    <a:pt x="18278" y="13462"/>
                    <a:pt x="17785" y="13956"/>
                  </a:cubicBezTo>
                  <a:cubicBezTo>
                    <a:pt x="17414" y="14203"/>
                    <a:pt x="16550" y="15191"/>
                    <a:pt x="16673" y="16303"/>
                  </a:cubicBezTo>
                  <a:cubicBezTo>
                    <a:pt x="16920" y="17167"/>
                    <a:pt x="17908" y="18279"/>
                    <a:pt x="17537" y="19761"/>
                  </a:cubicBezTo>
                  <a:cubicBezTo>
                    <a:pt x="17291" y="20872"/>
                    <a:pt x="16673" y="21860"/>
                    <a:pt x="16673" y="21860"/>
                  </a:cubicBezTo>
                  <a:cubicBezTo>
                    <a:pt x="16179" y="22478"/>
                    <a:pt x="15562" y="23342"/>
                    <a:pt x="15191" y="23589"/>
                  </a:cubicBezTo>
                  <a:cubicBezTo>
                    <a:pt x="15191" y="23836"/>
                    <a:pt x="14944" y="23960"/>
                    <a:pt x="15191" y="23960"/>
                  </a:cubicBezTo>
                  <a:cubicBezTo>
                    <a:pt x="15562" y="23960"/>
                    <a:pt x="17167" y="22478"/>
                    <a:pt x="17785" y="20749"/>
                  </a:cubicBezTo>
                  <a:cubicBezTo>
                    <a:pt x="18402" y="18773"/>
                    <a:pt x="17785" y="17785"/>
                    <a:pt x="17537" y="16920"/>
                  </a:cubicBezTo>
                  <a:cubicBezTo>
                    <a:pt x="16920" y="15685"/>
                    <a:pt x="17537" y="14821"/>
                    <a:pt x="17785" y="14326"/>
                  </a:cubicBezTo>
                  <a:cubicBezTo>
                    <a:pt x="18402" y="13956"/>
                    <a:pt x="19267" y="13956"/>
                    <a:pt x="19884" y="13956"/>
                  </a:cubicBezTo>
                  <a:cubicBezTo>
                    <a:pt x="20996" y="13709"/>
                    <a:pt x="24824" y="12721"/>
                    <a:pt x="27788" y="11362"/>
                  </a:cubicBezTo>
                  <a:cubicBezTo>
                    <a:pt x="30629" y="10251"/>
                    <a:pt x="36186" y="6669"/>
                    <a:pt x="36804" y="6175"/>
                  </a:cubicBezTo>
                  <a:cubicBezTo>
                    <a:pt x="37422" y="5681"/>
                    <a:pt x="39150" y="4446"/>
                    <a:pt x="39150" y="4940"/>
                  </a:cubicBezTo>
                  <a:cubicBezTo>
                    <a:pt x="39521" y="6175"/>
                    <a:pt x="39398" y="9386"/>
                    <a:pt x="38657" y="9881"/>
                  </a:cubicBezTo>
                  <a:lnTo>
                    <a:pt x="38409" y="10375"/>
                  </a:lnTo>
                  <a:cubicBezTo>
                    <a:pt x="37792" y="10745"/>
                    <a:pt x="33716" y="13092"/>
                    <a:pt x="33470" y="13092"/>
                  </a:cubicBezTo>
                  <a:lnTo>
                    <a:pt x="33470" y="13339"/>
                  </a:lnTo>
                  <a:cubicBezTo>
                    <a:pt x="33470" y="13339"/>
                    <a:pt x="37545" y="11362"/>
                    <a:pt x="37916" y="11239"/>
                  </a:cubicBezTo>
                  <a:lnTo>
                    <a:pt x="38780" y="10745"/>
                  </a:lnTo>
                  <a:cubicBezTo>
                    <a:pt x="38780" y="11609"/>
                    <a:pt x="39028" y="13339"/>
                    <a:pt x="38409" y="13709"/>
                  </a:cubicBezTo>
                  <a:cubicBezTo>
                    <a:pt x="38163" y="13709"/>
                    <a:pt x="37916" y="13956"/>
                    <a:pt x="37545" y="14203"/>
                  </a:cubicBezTo>
                  <a:cubicBezTo>
                    <a:pt x="35445" y="15315"/>
                    <a:pt x="31740" y="16303"/>
                    <a:pt x="31493" y="16550"/>
                  </a:cubicBezTo>
                  <a:cubicBezTo>
                    <a:pt x="31247" y="16550"/>
                    <a:pt x="30629" y="17044"/>
                    <a:pt x="31123" y="17044"/>
                  </a:cubicBezTo>
                  <a:cubicBezTo>
                    <a:pt x="31493" y="16797"/>
                    <a:pt x="36927" y="14944"/>
                    <a:pt x="37545" y="14944"/>
                  </a:cubicBezTo>
                  <a:cubicBezTo>
                    <a:pt x="37792" y="17291"/>
                    <a:pt x="36681" y="17908"/>
                    <a:pt x="36310" y="17908"/>
                  </a:cubicBezTo>
                  <a:cubicBezTo>
                    <a:pt x="35075" y="18526"/>
                    <a:pt x="32234" y="19020"/>
                    <a:pt x="32234" y="19020"/>
                  </a:cubicBezTo>
                  <a:cubicBezTo>
                    <a:pt x="32234" y="19020"/>
                    <a:pt x="31864" y="19267"/>
                    <a:pt x="31988" y="19514"/>
                  </a:cubicBezTo>
                  <a:cubicBezTo>
                    <a:pt x="32234" y="19514"/>
                    <a:pt x="35816" y="18649"/>
                    <a:pt x="36063" y="18649"/>
                  </a:cubicBezTo>
                  <a:lnTo>
                    <a:pt x="36310" y="18649"/>
                  </a:lnTo>
                  <a:cubicBezTo>
                    <a:pt x="36310" y="19514"/>
                    <a:pt x="36310" y="20749"/>
                    <a:pt x="35693" y="21243"/>
                  </a:cubicBezTo>
                  <a:cubicBezTo>
                    <a:pt x="34581" y="21860"/>
                    <a:pt x="31247" y="21860"/>
                    <a:pt x="30999" y="21860"/>
                  </a:cubicBezTo>
                  <a:cubicBezTo>
                    <a:pt x="30752" y="21860"/>
                    <a:pt x="30629" y="21860"/>
                    <a:pt x="30629" y="22107"/>
                  </a:cubicBezTo>
                  <a:lnTo>
                    <a:pt x="35322" y="22107"/>
                  </a:lnTo>
                  <a:cubicBezTo>
                    <a:pt x="35075" y="22972"/>
                    <a:pt x="34457" y="24948"/>
                    <a:pt x="33593" y="25071"/>
                  </a:cubicBezTo>
                  <a:cubicBezTo>
                    <a:pt x="33222" y="25318"/>
                    <a:pt x="29270" y="24701"/>
                    <a:pt x="29147" y="24454"/>
                  </a:cubicBezTo>
                  <a:cubicBezTo>
                    <a:pt x="28900" y="24454"/>
                    <a:pt x="28777" y="24701"/>
                    <a:pt x="28777" y="24701"/>
                  </a:cubicBezTo>
                  <a:cubicBezTo>
                    <a:pt x="28777" y="24701"/>
                    <a:pt x="32358" y="25565"/>
                    <a:pt x="32852" y="25565"/>
                  </a:cubicBezTo>
                  <a:lnTo>
                    <a:pt x="33099" y="25565"/>
                  </a:lnTo>
                  <a:cubicBezTo>
                    <a:pt x="32234" y="26800"/>
                    <a:pt x="30999" y="28530"/>
                    <a:pt x="30135" y="28159"/>
                  </a:cubicBezTo>
                  <a:cubicBezTo>
                    <a:pt x="29270" y="27912"/>
                    <a:pt x="27788" y="26677"/>
                    <a:pt x="27541" y="26430"/>
                  </a:cubicBezTo>
                  <a:cubicBezTo>
                    <a:pt x="27295" y="26183"/>
                    <a:pt x="27171" y="26059"/>
                    <a:pt x="26924" y="26183"/>
                  </a:cubicBezTo>
                  <a:cubicBezTo>
                    <a:pt x="27171" y="26677"/>
                    <a:pt x="29270" y="28159"/>
                    <a:pt x="29641" y="28530"/>
                  </a:cubicBezTo>
                  <a:cubicBezTo>
                    <a:pt x="29023" y="29147"/>
                    <a:pt x="27295" y="29764"/>
                    <a:pt x="27047" y="29641"/>
                  </a:cubicBezTo>
                  <a:cubicBezTo>
                    <a:pt x="26800" y="29394"/>
                    <a:pt x="25813" y="27541"/>
                    <a:pt x="25813" y="27541"/>
                  </a:cubicBezTo>
                  <a:cubicBezTo>
                    <a:pt x="25813" y="27788"/>
                    <a:pt x="26059" y="28777"/>
                    <a:pt x="26430" y="29518"/>
                  </a:cubicBezTo>
                  <a:cubicBezTo>
                    <a:pt x="26183" y="29764"/>
                    <a:pt x="24453" y="29888"/>
                    <a:pt x="24331" y="29764"/>
                  </a:cubicBezTo>
                  <a:cubicBezTo>
                    <a:pt x="24083" y="29518"/>
                    <a:pt x="23960" y="28530"/>
                    <a:pt x="23960" y="28282"/>
                  </a:cubicBezTo>
                  <a:cubicBezTo>
                    <a:pt x="23960" y="27912"/>
                    <a:pt x="23712" y="28036"/>
                    <a:pt x="23712" y="28036"/>
                  </a:cubicBezTo>
                  <a:cubicBezTo>
                    <a:pt x="23712" y="28036"/>
                    <a:pt x="23712" y="29518"/>
                    <a:pt x="23960" y="30012"/>
                  </a:cubicBezTo>
                  <a:cubicBezTo>
                    <a:pt x="24207" y="30259"/>
                    <a:pt x="25442" y="30505"/>
                    <a:pt x="26677" y="30012"/>
                  </a:cubicBezTo>
                  <a:cubicBezTo>
                    <a:pt x="26677" y="30505"/>
                    <a:pt x="27171" y="30505"/>
                    <a:pt x="27788" y="30259"/>
                  </a:cubicBezTo>
                  <a:cubicBezTo>
                    <a:pt x="27788" y="30259"/>
                    <a:pt x="28159" y="30012"/>
                    <a:pt x="28653" y="29764"/>
                  </a:cubicBezTo>
                  <a:cubicBezTo>
                    <a:pt x="28900" y="30259"/>
                    <a:pt x="29270" y="30629"/>
                    <a:pt x="29765" y="30999"/>
                  </a:cubicBezTo>
                  <a:cubicBezTo>
                    <a:pt x="30382" y="31864"/>
                    <a:pt x="31740" y="32976"/>
                    <a:pt x="32111" y="33346"/>
                  </a:cubicBezTo>
                  <a:cubicBezTo>
                    <a:pt x="32358" y="33963"/>
                    <a:pt x="32729" y="35322"/>
                    <a:pt x="33222" y="36310"/>
                  </a:cubicBezTo>
                  <a:cubicBezTo>
                    <a:pt x="33716" y="37175"/>
                    <a:pt x="33840" y="38039"/>
                    <a:pt x="34087" y="38410"/>
                  </a:cubicBezTo>
                  <a:cubicBezTo>
                    <a:pt x="34334" y="38657"/>
                    <a:pt x="34334" y="39027"/>
                    <a:pt x="33840" y="39645"/>
                  </a:cubicBezTo>
                  <a:cubicBezTo>
                    <a:pt x="33470" y="40262"/>
                    <a:pt x="32111" y="40509"/>
                    <a:pt x="31864" y="40509"/>
                  </a:cubicBezTo>
                  <a:cubicBezTo>
                    <a:pt x="31864" y="40509"/>
                    <a:pt x="31493" y="40262"/>
                    <a:pt x="31247" y="40015"/>
                  </a:cubicBezTo>
                  <a:cubicBezTo>
                    <a:pt x="30876" y="39151"/>
                    <a:pt x="29765" y="37669"/>
                    <a:pt x="29518" y="37175"/>
                  </a:cubicBezTo>
                  <a:cubicBezTo>
                    <a:pt x="29023" y="36557"/>
                    <a:pt x="28406" y="35693"/>
                    <a:pt x="28282" y="35693"/>
                  </a:cubicBezTo>
                  <a:cubicBezTo>
                    <a:pt x="28036" y="35446"/>
                    <a:pt x="28036" y="35940"/>
                    <a:pt x="28282" y="36063"/>
                  </a:cubicBezTo>
                  <a:cubicBezTo>
                    <a:pt x="28529" y="36310"/>
                    <a:pt x="30382" y="39027"/>
                    <a:pt x="30382" y="39521"/>
                  </a:cubicBezTo>
                  <a:lnTo>
                    <a:pt x="30629" y="39768"/>
                  </a:lnTo>
                  <a:cubicBezTo>
                    <a:pt x="30629" y="39768"/>
                    <a:pt x="29518" y="40015"/>
                    <a:pt x="29518" y="40015"/>
                  </a:cubicBezTo>
                  <a:cubicBezTo>
                    <a:pt x="29518" y="40015"/>
                    <a:pt x="29270" y="39768"/>
                    <a:pt x="29023" y="39768"/>
                  </a:cubicBezTo>
                  <a:cubicBezTo>
                    <a:pt x="28406" y="38904"/>
                    <a:pt x="26306" y="36310"/>
                    <a:pt x="26059" y="36187"/>
                  </a:cubicBezTo>
                  <a:cubicBezTo>
                    <a:pt x="25813" y="35940"/>
                    <a:pt x="25813" y="36434"/>
                    <a:pt x="26059" y="36434"/>
                  </a:cubicBezTo>
                  <a:cubicBezTo>
                    <a:pt x="26059" y="36681"/>
                    <a:pt x="27295" y="38780"/>
                    <a:pt x="27295" y="38780"/>
                  </a:cubicBezTo>
                  <a:cubicBezTo>
                    <a:pt x="26924" y="38780"/>
                    <a:pt x="26430" y="39027"/>
                    <a:pt x="26183" y="38780"/>
                  </a:cubicBezTo>
                  <a:cubicBezTo>
                    <a:pt x="25813" y="38533"/>
                    <a:pt x="25072" y="37545"/>
                    <a:pt x="24453" y="37051"/>
                  </a:cubicBezTo>
                  <a:cubicBezTo>
                    <a:pt x="23342" y="35569"/>
                    <a:pt x="23095" y="35940"/>
                    <a:pt x="24207" y="37298"/>
                  </a:cubicBezTo>
                  <a:cubicBezTo>
                    <a:pt x="24207" y="37545"/>
                    <a:pt x="24453" y="38533"/>
                    <a:pt x="24207" y="38533"/>
                  </a:cubicBezTo>
                  <a:lnTo>
                    <a:pt x="23590" y="38533"/>
                  </a:lnTo>
                  <a:cubicBezTo>
                    <a:pt x="22725" y="38286"/>
                    <a:pt x="21860" y="37422"/>
                    <a:pt x="21613" y="37422"/>
                  </a:cubicBezTo>
                  <a:cubicBezTo>
                    <a:pt x="21613" y="37175"/>
                    <a:pt x="21119" y="37175"/>
                    <a:pt x="21366" y="37422"/>
                  </a:cubicBezTo>
                  <a:cubicBezTo>
                    <a:pt x="21613" y="37916"/>
                    <a:pt x="22478" y="38533"/>
                    <a:pt x="22601" y="38657"/>
                  </a:cubicBezTo>
                  <a:cubicBezTo>
                    <a:pt x="22354" y="38904"/>
                    <a:pt x="21984" y="39027"/>
                    <a:pt x="21737" y="39274"/>
                  </a:cubicBezTo>
                  <a:cubicBezTo>
                    <a:pt x="21489" y="39027"/>
                    <a:pt x="21366" y="38657"/>
                    <a:pt x="21119" y="38410"/>
                  </a:cubicBezTo>
                  <a:lnTo>
                    <a:pt x="20748" y="38410"/>
                  </a:lnTo>
                  <a:cubicBezTo>
                    <a:pt x="20748" y="38410"/>
                    <a:pt x="20996" y="38657"/>
                    <a:pt x="21119" y="38780"/>
                  </a:cubicBezTo>
                  <a:cubicBezTo>
                    <a:pt x="21119" y="39027"/>
                    <a:pt x="21366" y="39274"/>
                    <a:pt x="21613" y="39398"/>
                  </a:cubicBezTo>
                  <a:cubicBezTo>
                    <a:pt x="21366" y="40015"/>
                    <a:pt x="21613" y="41497"/>
                    <a:pt x="21613" y="42609"/>
                  </a:cubicBezTo>
                  <a:cubicBezTo>
                    <a:pt x="21613" y="43473"/>
                    <a:pt x="21860" y="44091"/>
                    <a:pt x="21984" y="44338"/>
                  </a:cubicBezTo>
                  <a:cubicBezTo>
                    <a:pt x="21613" y="44585"/>
                    <a:pt x="21366" y="44955"/>
                    <a:pt x="21366" y="45202"/>
                  </a:cubicBezTo>
                  <a:cubicBezTo>
                    <a:pt x="21366" y="45820"/>
                    <a:pt x="21984" y="45820"/>
                    <a:pt x="21737" y="45450"/>
                  </a:cubicBezTo>
                  <a:cubicBezTo>
                    <a:pt x="21737" y="45202"/>
                    <a:pt x="21737" y="44955"/>
                    <a:pt x="22230" y="44832"/>
                  </a:cubicBezTo>
                  <a:cubicBezTo>
                    <a:pt x="22230" y="44832"/>
                    <a:pt x="22478" y="44585"/>
                    <a:pt x="23095" y="44585"/>
                  </a:cubicBezTo>
                  <a:cubicBezTo>
                    <a:pt x="23590" y="44832"/>
                    <a:pt x="23960" y="44955"/>
                    <a:pt x="23960" y="45202"/>
                  </a:cubicBezTo>
                  <a:cubicBezTo>
                    <a:pt x="24207" y="45202"/>
                    <a:pt x="24207" y="45696"/>
                    <a:pt x="24207" y="45696"/>
                  </a:cubicBezTo>
                  <a:cubicBezTo>
                    <a:pt x="24453" y="45943"/>
                    <a:pt x="24824" y="45696"/>
                    <a:pt x="24577" y="45450"/>
                  </a:cubicBezTo>
                  <a:cubicBezTo>
                    <a:pt x="24577" y="45450"/>
                    <a:pt x="24577" y="44955"/>
                    <a:pt x="24331" y="44955"/>
                  </a:cubicBezTo>
                  <a:cubicBezTo>
                    <a:pt x="24577" y="44709"/>
                    <a:pt x="24701" y="44709"/>
                    <a:pt x="24948" y="44709"/>
                  </a:cubicBezTo>
                  <a:cubicBezTo>
                    <a:pt x="25565" y="44955"/>
                    <a:pt x="25813" y="45202"/>
                    <a:pt x="26059" y="45573"/>
                  </a:cubicBezTo>
                  <a:cubicBezTo>
                    <a:pt x="26924" y="45820"/>
                    <a:pt x="26677" y="46808"/>
                    <a:pt x="26306" y="46808"/>
                  </a:cubicBezTo>
                  <a:cubicBezTo>
                    <a:pt x="26059" y="46808"/>
                    <a:pt x="25813" y="46561"/>
                    <a:pt x="25813" y="46561"/>
                  </a:cubicBezTo>
                  <a:cubicBezTo>
                    <a:pt x="25194" y="47426"/>
                    <a:pt x="23836" y="46561"/>
                    <a:pt x="23836" y="46561"/>
                  </a:cubicBezTo>
                  <a:lnTo>
                    <a:pt x="23836" y="46932"/>
                  </a:lnTo>
                  <a:cubicBezTo>
                    <a:pt x="23836" y="46932"/>
                    <a:pt x="23466" y="47549"/>
                    <a:pt x="23219" y="47426"/>
                  </a:cubicBezTo>
                  <a:cubicBezTo>
                    <a:pt x="23219" y="47426"/>
                    <a:pt x="22971" y="47178"/>
                    <a:pt x="22848" y="46932"/>
                  </a:cubicBezTo>
                  <a:cubicBezTo>
                    <a:pt x="22354" y="47178"/>
                    <a:pt x="21613" y="46932"/>
                    <a:pt x="21613" y="46932"/>
                  </a:cubicBezTo>
                  <a:cubicBezTo>
                    <a:pt x="21613" y="46932"/>
                    <a:pt x="21119" y="47178"/>
                    <a:pt x="20502" y="47178"/>
                  </a:cubicBezTo>
                  <a:cubicBezTo>
                    <a:pt x="19884" y="47178"/>
                    <a:pt x="19390" y="46684"/>
                    <a:pt x="19390" y="46684"/>
                  </a:cubicBezTo>
                  <a:cubicBezTo>
                    <a:pt x="19143" y="46932"/>
                    <a:pt x="18278" y="46932"/>
                    <a:pt x="18155" y="46932"/>
                  </a:cubicBezTo>
                  <a:cubicBezTo>
                    <a:pt x="18155" y="47178"/>
                    <a:pt x="17785" y="47426"/>
                    <a:pt x="17537" y="47426"/>
                  </a:cubicBezTo>
                  <a:cubicBezTo>
                    <a:pt x="17537" y="47426"/>
                    <a:pt x="17291" y="47426"/>
                    <a:pt x="17291" y="47178"/>
                  </a:cubicBezTo>
                  <a:lnTo>
                    <a:pt x="17291" y="46932"/>
                  </a:lnTo>
                  <a:cubicBezTo>
                    <a:pt x="17291" y="46932"/>
                    <a:pt x="16179" y="46932"/>
                    <a:pt x="16179" y="46684"/>
                  </a:cubicBezTo>
                  <a:cubicBezTo>
                    <a:pt x="15932" y="46932"/>
                    <a:pt x="15809" y="47178"/>
                    <a:pt x="15562" y="47178"/>
                  </a:cubicBezTo>
                  <a:cubicBezTo>
                    <a:pt x="15191" y="46684"/>
                    <a:pt x="15314" y="46067"/>
                    <a:pt x="15809" y="45943"/>
                  </a:cubicBezTo>
                  <a:cubicBezTo>
                    <a:pt x="15809" y="45326"/>
                    <a:pt x="16426" y="45079"/>
                    <a:pt x="16920" y="45079"/>
                  </a:cubicBezTo>
                  <a:cubicBezTo>
                    <a:pt x="16673" y="45326"/>
                    <a:pt x="16673" y="45573"/>
                    <a:pt x="16920" y="45573"/>
                  </a:cubicBezTo>
                  <a:cubicBezTo>
                    <a:pt x="16920" y="45573"/>
                    <a:pt x="17167" y="45326"/>
                    <a:pt x="17167" y="45079"/>
                  </a:cubicBezTo>
                  <a:cubicBezTo>
                    <a:pt x="17537" y="44832"/>
                    <a:pt x="17785" y="44585"/>
                    <a:pt x="18278" y="44585"/>
                  </a:cubicBezTo>
                  <a:cubicBezTo>
                    <a:pt x="18896" y="44338"/>
                    <a:pt x="19143" y="44585"/>
                    <a:pt x="19390" y="44832"/>
                  </a:cubicBezTo>
                  <a:cubicBezTo>
                    <a:pt x="19637" y="44832"/>
                    <a:pt x="19760" y="45079"/>
                    <a:pt x="19760" y="45326"/>
                  </a:cubicBezTo>
                  <a:cubicBezTo>
                    <a:pt x="20008" y="45326"/>
                    <a:pt x="20131" y="45079"/>
                    <a:pt x="20131" y="44832"/>
                  </a:cubicBezTo>
                  <a:cubicBezTo>
                    <a:pt x="20131" y="44832"/>
                    <a:pt x="20008" y="44709"/>
                    <a:pt x="19760" y="44461"/>
                  </a:cubicBezTo>
                  <a:cubicBezTo>
                    <a:pt x="19760" y="44461"/>
                    <a:pt x="20008" y="44214"/>
                    <a:pt x="20008" y="44214"/>
                  </a:cubicBezTo>
                  <a:cubicBezTo>
                    <a:pt x="20255" y="42979"/>
                    <a:pt x="19390" y="40139"/>
                    <a:pt x="19143" y="39521"/>
                  </a:cubicBezTo>
                  <a:cubicBezTo>
                    <a:pt x="19390" y="39274"/>
                    <a:pt x="19514" y="38904"/>
                    <a:pt x="19514" y="38904"/>
                  </a:cubicBezTo>
                  <a:cubicBezTo>
                    <a:pt x="19143" y="38904"/>
                    <a:pt x="18649" y="39274"/>
                    <a:pt x="18402" y="39274"/>
                  </a:cubicBezTo>
                  <a:cubicBezTo>
                    <a:pt x="18155" y="38904"/>
                    <a:pt x="17785" y="38410"/>
                    <a:pt x="17537" y="38039"/>
                  </a:cubicBezTo>
                  <a:lnTo>
                    <a:pt x="18032" y="38039"/>
                  </a:lnTo>
                  <a:cubicBezTo>
                    <a:pt x="18032" y="38039"/>
                    <a:pt x="18649" y="37792"/>
                    <a:pt x="18402" y="37545"/>
                  </a:cubicBezTo>
                  <a:cubicBezTo>
                    <a:pt x="17537" y="37545"/>
                    <a:pt x="16920" y="37051"/>
                    <a:pt x="16673" y="36434"/>
                  </a:cubicBezTo>
                  <a:cubicBezTo>
                    <a:pt x="15809" y="34705"/>
                    <a:pt x="14944" y="33717"/>
                    <a:pt x="14573" y="33717"/>
                  </a:cubicBezTo>
                  <a:cubicBezTo>
                    <a:pt x="14327" y="33470"/>
                    <a:pt x="14080" y="33717"/>
                    <a:pt x="14080" y="33717"/>
                  </a:cubicBezTo>
                  <a:cubicBezTo>
                    <a:pt x="14080" y="33717"/>
                    <a:pt x="14080" y="33963"/>
                    <a:pt x="14327" y="33963"/>
                  </a:cubicBezTo>
                  <a:cubicBezTo>
                    <a:pt x="14573" y="34211"/>
                    <a:pt x="14697" y="34211"/>
                    <a:pt x="14944" y="34458"/>
                  </a:cubicBezTo>
                  <a:cubicBezTo>
                    <a:pt x="15562" y="35322"/>
                    <a:pt x="16055" y="37051"/>
                    <a:pt x="16673" y="37669"/>
                  </a:cubicBezTo>
                  <a:lnTo>
                    <a:pt x="16920" y="37669"/>
                  </a:lnTo>
                  <a:cubicBezTo>
                    <a:pt x="16920" y="37669"/>
                    <a:pt x="16303" y="37916"/>
                    <a:pt x="16055" y="37916"/>
                  </a:cubicBezTo>
                  <a:lnTo>
                    <a:pt x="15809" y="37916"/>
                  </a:lnTo>
                  <a:cubicBezTo>
                    <a:pt x="15809" y="37916"/>
                    <a:pt x="14697" y="37051"/>
                    <a:pt x="14573" y="36804"/>
                  </a:cubicBezTo>
                  <a:cubicBezTo>
                    <a:pt x="14573" y="36557"/>
                    <a:pt x="14327" y="36804"/>
                    <a:pt x="14327" y="37051"/>
                  </a:cubicBezTo>
                  <a:lnTo>
                    <a:pt x="14327" y="37545"/>
                  </a:lnTo>
                  <a:cubicBezTo>
                    <a:pt x="14327" y="37545"/>
                    <a:pt x="13956" y="37792"/>
                    <a:pt x="13091" y="36928"/>
                  </a:cubicBezTo>
                  <a:cubicBezTo>
                    <a:pt x="12474" y="36310"/>
                    <a:pt x="12227" y="36310"/>
                    <a:pt x="12227" y="36310"/>
                  </a:cubicBezTo>
                  <a:cubicBezTo>
                    <a:pt x="12227" y="36310"/>
                    <a:pt x="12598" y="36928"/>
                    <a:pt x="12844" y="37422"/>
                  </a:cubicBezTo>
                  <a:cubicBezTo>
                    <a:pt x="13091" y="37669"/>
                    <a:pt x="13215" y="37916"/>
                    <a:pt x="13462" y="38039"/>
                  </a:cubicBezTo>
                  <a:cubicBezTo>
                    <a:pt x="10497" y="41868"/>
                    <a:pt x="10868" y="43350"/>
                    <a:pt x="10868" y="44214"/>
                  </a:cubicBezTo>
                  <a:lnTo>
                    <a:pt x="11116" y="44461"/>
                  </a:lnTo>
                  <a:cubicBezTo>
                    <a:pt x="11116" y="44461"/>
                    <a:pt x="10497" y="44709"/>
                    <a:pt x="10497" y="44955"/>
                  </a:cubicBezTo>
                  <a:cubicBezTo>
                    <a:pt x="10251" y="45202"/>
                    <a:pt x="10497" y="45450"/>
                    <a:pt x="10745" y="45450"/>
                  </a:cubicBezTo>
                  <a:cubicBezTo>
                    <a:pt x="10745" y="45202"/>
                    <a:pt x="11116" y="44955"/>
                    <a:pt x="11609" y="44955"/>
                  </a:cubicBezTo>
                  <a:lnTo>
                    <a:pt x="11857" y="44955"/>
                  </a:lnTo>
                  <a:lnTo>
                    <a:pt x="11857" y="45202"/>
                  </a:lnTo>
                  <a:cubicBezTo>
                    <a:pt x="11857" y="45202"/>
                    <a:pt x="12350" y="45450"/>
                    <a:pt x="12350" y="45450"/>
                  </a:cubicBezTo>
                  <a:lnTo>
                    <a:pt x="12598" y="45696"/>
                  </a:lnTo>
                  <a:cubicBezTo>
                    <a:pt x="12598" y="45696"/>
                    <a:pt x="13091" y="45450"/>
                    <a:pt x="12844" y="45079"/>
                  </a:cubicBezTo>
                  <a:cubicBezTo>
                    <a:pt x="13091" y="45079"/>
                    <a:pt x="14080" y="44461"/>
                    <a:pt x="14573" y="45696"/>
                  </a:cubicBezTo>
                  <a:cubicBezTo>
                    <a:pt x="14821" y="45943"/>
                    <a:pt x="14944" y="46314"/>
                    <a:pt x="14944" y="46932"/>
                  </a:cubicBezTo>
                  <a:lnTo>
                    <a:pt x="14327" y="46684"/>
                  </a:lnTo>
                  <a:cubicBezTo>
                    <a:pt x="14327" y="46684"/>
                    <a:pt x="13462" y="46932"/>
                    <a:pt x="13091" y="46684"/>
                  </a:cubicBezTo>
                </a:path>
              </a:pathLst>
            </a:custGeom>
            <a:noFill/>
            <a:ln w="494" cap="flat">
              <a:solidFill>
                <a:srgbClr val="123274"/>
              </a:solidFill>
              <a:prstDash val="solid"/>
              <a:miter/>
            </a:ln>
          </p:spPr>
          <p:txBody>
            <a:bodyPr rtlCol="0" anchor="ctr"/>
            <a:lstStyle/>
            <a:p>
              <a:endParaRPr lang="en-RO"/>
            </a:p>
          </p:txBody>
        </p:sp>
        <p:sp>
          <p:nvSpPr>
            <p:cNvPr id="435" name="Freeform 434">
              <a:extLst>
                <a:ext uri="{FF2B5EF4-FFF2-40B4-BE49-F238E27FC236}">
                  <a16:creationId xmlns:a16="http://schemas.microsoft.com/office/drawing/2014/main" id="{79A60E4B-9B49-9597-97BC-098299106B6E}"/>
                </a:ext>
              </a:extLst>
            </p:cNvPr>
            <p:cNvSpPr/>
            <p:nvPr/>
          </p:nvSpPr>
          <p:spPr>
            <a:xfrm>
              <a:off x="7813141" y="3019177"/>
              <a:ext cx="8754" cy="10548"/>
            </a:xfrm>
            <a:custGeom>
              <a:avLst/>
              <a:gdLst>
                <a:gd name="connsiteX0" fmla="*/ 8385 w 8754"/>
                <a:gd name="connsiteY0" fmla="*/ 0 h 10548"/>
                <a:gd name="connsiteX1" fmla="*/ 8631 w 8754"/>
                <a:gd name="connsiteY1" fmla="*/ 0 h 10548"/>
                <a:gd name="connsiteX2" fmla="*/ 6902 w 8754"/>
                <a:gd name="connsiteY2" fmla="*/ 0 h 10548"/>
                <a:gd name="connsiteX3" fmla="*/ 6532 w 8754"/>
                <a:gd name="connsiteY3" fmla="*/ 617 h 10548"/>
                <a:gd name="connsiteX4" fmla="*/ 5420 w 8754"/>
                <a:gd name="connsiteY4" fmla="*/ 2593 h 10548"/>
                <a:gd name="connsiteX5" fmla="*/ 3074 w 8754"/>
                <a:gd name="connsiteY5" fmla="*/ 2223 h 10548"/>
                <a:gd name="connsiteX6" fmla="*/ 974 w 8754"/>
                <a:gd name="connsiteY6" fmla="*/ 4570 h 10548"/>
                <a:gd name="connsiteX7" fmla="*/ 1592 w 8754"/>
                <a:gd name="connsiteY7" fmla="*/ 4570 h 10548"/>
                <a:gd name="connsiteX8" fmla="*/ 2456 w 8754"/>
                <a:gd name="connsiteY8" fmla="*/ 4817 h 10548"/>
                <a:gd name="connsiteX9" fmla="*/ 3568 w 8754"/>
                <a:gd name="connsiteY9" fmla="*/ 5311 h 10548"/>
                <a:gd name="connsiteX10" fmla="*/ 4185 w 8754"/>
                <a:gd name="connsiteY10" fmla="*/ 4817 h 10548"/>
                <a:gd name="connsiteX11" fmla="*/ 4433 w 8754"/>
                <a:gd name="connsiteY11" fmla="*/ 5064 h 10548"/>
                <a:gd name="connsiteX12" fmla="*/ 3568 w 8754"/>
                <a:gd name="connsiteY12" fmla="*/ 5681 h 10548"/>
                <a:gd name="connsiteX13" fmla="*/ 2333 w 8754"/>
                <a:gd name="connsiteY13" fmla="*/ 5064 h 10548"/>
                <a:gd name="connsiteX14" fmla="*/ 1468 w 8754"/>
                <a:gd name="connsiteY14" fmla="*/ 5064 h 10548"/>
                <a:gd name="connsiteX15" fmla="*/ 1221 w 8754"/>
                <a:gd name="connsiteY15" fmla="*/ 5311 h 10548"/>
                <a:gd name="connsiteX16" fmla="*/ 110 w 8754"/>
                <a:gd name="connsiteY16" fmla="*/ 6546 h 10548"/>
                <a:gd name="connsiteX17" fmla="*/ 110 w 8754"/>
                <a:gd name="connsiteY17" fmla="*/ 6793 h 10548"/>
                <a:gd name="connsiteX18" fmla="*/ 480 w 8754"/>
                <a:gd name="connsiteY18" fmla="*/ 7040 h 10548"/>
                <a:gd name="connsiteX19" fmla="*/ 1592 w 8754"/>
                <a:gd name="connsiteY19" fmla="*/ 7657 h 10548"/>
                <a:gd name="connsiteX20" fmla="*/ 2456 w 8754"/>
                <a:gd name="connsiteY20" fmla="*/ 7657 h 10548"/>
                <a:gd name="connsiteX21" fmla="*/ 1839 w 8754"/>
                <a:gd name="connsiteY21" fmla="*/ 8028 h 10548"/>
                <a:gd name="connsiteX22" fmla="*/ 974 w 8754"/>
                <a:gd name="connsiteY22" fmla="*/ 8028 h 10548"/>
                <a:gd name="connsiteX23" fmla="*/ 727 w 8754"/>
                <a:gd name="connsiteY23" fmla="*/ 8398 h 10548"/>
                <a:gd name="connsiteX24" fmla="*/ 1098 w 8754"/>
                <a:gd name="connsiteY24" fmla="*/ 9263 h 10548"/>
                <a:gd name="connsiteX25" fmla="*/ 727 w 8754"/>
                <a:gd name="connsiteY25" fmla="*/ 10498 h 10548"/>
                <a:gd name="connsiteX26" fmla="*/ 1839 w 8754"/>
                <a:gd name="connsiteY26" fmla="*/ 10004 h 10548"/>
                <a:gd name="connsiteX27" fmla="*/ 3074 w 8754"/>
                <a:gd name="connsiteY27" fmla="*/ 10251 h 10548"/>
                <a:gd name="connsiteX28" fmla="*/ 4185 w 8754"/>
                <a:gd name="connsiteY28" fmla="*/ 9139 h 10548"/>
                <a:gd name="connsiteX29" fmla="*/ 3815 w 8754"/>
                <a:gd name="connsiteY29" fmla="*/ 8892 h 10548"/>
                <a:gd name="connsiteX30" fmla="*/ 3568 w 8754"/>
                <a:gd name="connsiteY30" fmla="*/ 8275 h 10548"/>
                <a:gd name="connsiteX31" fmla="*/ 3815 w 8754"/>
                <a:gd name="connsiteY31" fmla="*/ 7657 h 10548"/>
                <a:gd name="connsiteX32" fmla="*/ 3815 w 8754"/>
                <a:gd name="connsiteY32" fmla="*/ 8151 h 10548"/>
                <a:gd name="connsiteX33" fmla="*/ 4185 w 8754"/>
                <a:gd name="connsiteY33" fmla="*/ 8769 h 10548"/>
                <a:gd name="connsiteX34" fmla="*/ 4433 w 8754"/>
                <a:gd name="connsiteY34" fmla="*/ 8769 h 10548"/>
                <a:gd name="connsiteX35" fmla="*/ 5050 w 8754"/>
                <a:gd name="connsiteY35" fmla="*/ 9386 h 10548"/>
                <a:gd name="connsiteX36" fmla="*/ 5297 w 8754"/>
                <a:gd name="connsiteY36" fmla="*/ 9633 h 10548"/>
                <a:gd name="connsiteX37" fmla="*/ 5544 w 8754"/>
                <a:gd name="connsiteY37" fmla="*/ 10127 h 10548"/>
                <a:gd name="connsiteX38" fmla="*/ 5791 w 8754"/>
                <a:gd name="connsiteY38" fmla="*/ 9510 h 10548"/>
                <a:gd name="connsiteX39" fmla="*/ 6656 w 8754"/>
                <a:gd name="connsiteY39" fmla="*/ 8275 h 10548"/>
                <a:gd name="connsiteX40" fmla="*/ 6656 w 8754"/>
                <a:gd name="connsiteY40" fmla="*/ 8028 h 10548"/>
                <a:gd name="connsiteX41" fmla="*/ 6038 w 8754"/>
                <a:gd name="connsiteY41" fmla="*/ 7657 h 10548"/>
                <a:gd name="connsiteX42" fmla="*/ 5174 w 8754"/>
                <a:gd name="connsiteY42" fmla="*/ 6546 h 10548"/>
                <a:gd name="connsiteX43" fmla="*/ 5544 w 8754"/>
                <a:gd name="connsiteY43" fmla="*/ 5681 h 10548"/>
                <a:gd name="connsiteX44" fmla="*/ 5544 w 8754"/>
                <a:gd name="connsiteY44" fmla="*/ 6299 h 10548"/>
                <a:gd name="connsiteX45" fmla="*/ 6038 w 8754"/>
                <a:gd name="connsiteY45" fmla="*/ 6916 h 10548"/>
                <a:gd name="connsiteX46" fmla="*/ 7149 w 8754"/>
                <a:gd name="connsiteY46" fmla="*/ 7534 h 10548"/>
                <a:gd name="connsiteX47" fmla="*/ 7397 w 8754"/>
                <a:gd name="connsiteY47" fmla="*/ 7904 h 10548"/>
                <a:gd name="connsiteX48" fmla="*/ 7767 w 8754"/>
                <a:gd name="connsiteY48" fmla="*/ 7040 h 10548"/>
                <a:gd name="connsiteX49" fmla="*/ 8138 w 8754"/>
                <a:gd name="connsiteY49" fmla="*/ 5805 h 10548"/>
                <a:gd name="connsiteX50" fmla="*/ 7767 w 8754"/>
                <a:gd name="connsiteY50" fmla="*/ 4323 h 10548"/>
                <a:gd name="connsiteX51" fmla="*/ 7149 w 8754"/>
                <a:gd name="connsiteY51" fmla="*/ 3211 h 10548"/>
                <a:gd name="connsiteX52" fmla="*/ 8261 w 8754"/>
                <a:gd name="connsiteY52" fmla="*/ 865 h 10548"/>
                <a:gd name="connsiteX53" fmla="*/ 8755 w 8754"/>
                <a:gd name="connsiteY53" fmla="*/ 0 h 10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754" h="10548">
                  <a:moveTo>
                    <a:pt x="8385" y="0"/>
                  </a:moveTo>
                  <a:lnTo>
                    <a:pt x="8631" y="0"/>
                  </a:lnTo>
                  <a:lnTo>
                    <a:pt x="6902" y="0"/>
                  </a:lnTo>
                  <a:cubicBezTo>
                    <a:pt x="6902" y="0"/>
                    <a:pt x="6656" y="494"/>
                    <a:pt x="6532" y="617"/>
                  </a:cubicBezTo>
                  <a:cubicBezTo>
                    <a:pt x="6285" y="1111"/>
                    <a:pt x="6285" y="1729"/>
                    <a:pt x="5420" y="2593"/>
                  </a:cubicBezTo>
                  <a:cubicBezTo>
                    <a:pt x="5174" y="2841"/>
                    <a:pt x="3692" y="2223"/>
                    <a:pt x="3074" y="2223"/>
                  </a:cubicBezTo>
                  <a:cubicBezTo>
                    <a:pt x="2456" y="2223"/>
                    <a:pt x="1345" y="4323"/>
                    <a:pt x="974" y="4570"/>
                  </a:cubicBezTo>
                  <a:lnTo>
                    <a:pt x="1592" y="4570"/>
                  </a:lnTo>
                  <a:cubicBezTo>
                    <a:pt x="1592" y="4570"/>
                    <a:pt x="2210" y="4570"/>
                    <a:pt x="2456" y="4817"/>
                  </a:cubicBezTo>
                  <a:cubicBezTo>
                    <a:pt x="2703" y="4817"/>
                    <a:pt x="3321" y="5311"/>
                    <a:pt x="3568" y="5311"/>
                  </a:cubicBezTo>
                  <a:cubicBezTo>
                    <a:pt x="3815" y="5311"/>
                    <a:pt x="4185" y="4817"/>
                    <a:pt x="4185" y="4817"/>
                  </a:cubicBezTo>
                  <a:cubicBezTo>
                    <a:pt x="4185" y="4817"/>
                    <a:pt x="4268" y="4899"/>
                    <a:pt x="4433" y="5064"/>
                  </a:cubicBezTo>
                  <a:cubicBezTo>
                    <a:pt x="4433" y="5064"/>
                    <a:pt x="3938" y="5681"/>
                    <a:pt x="3568" y="5681"/>
                  </a:cubicBezTo>
                  <a:cubicBezTo>
                    <a:pt x="2951" y="5434"/>
                    <a:pt x="2456" y="5311"/>
                    <a:pt x="2333" y="5064"/>
                  </a:cubicBezTo>
                  <a:lnTo>
                    <a:pt x="1468" y="5064"/>
                  </a:lnTo>
                  <a:lnTo>
                    <a:pt x="1221" y="5311"/>
                  </a:lnTo>
                  <a:cubicBezTo>
                    <a:pt x="1221" y="5311"/>
                    <a:pt x="604" y="6546"/>
                    <a:pt x="110" y="6546"/>
                  </a:cubicBezTo>
                  <a:cubicBezTo>
                    <a:pt x="-137" y="6546"/>
                    <a:pt x="110" y="6793"/>
                    <a:pt x="110" y="6793"/>
                  </a:cubicBezTo>
                  <a:cubicBezTo>
                    <a:pt x="110" y="6793"/>
                    <a:pt x="357" y="6793"/>
                    <a:pt x="480" y="7040"/>
                  </a:cubicBezTo>
                  <a:cubicBezTo>
                    <a:pt x="727" y="7040"/>
                    <a:pt x="1345" y="7657"/>
                    <a:pt x="1592" y="7657"/>
                  </a:cubicBezTo>
                  <a:cubicBezTo>
                    <a:pt x="1839" y="7657"/>
                    <a:pt x="2210" y="7410"/>
                    <a:pt x="2456" y="7657"/>
                  </a:cubicBezTo>
                  <a:cubicBezTo>
                    <a:pt x="2456" y="7657"/>
                    <a:pt x="2210" y="8028"/>
                    <a:pt x="1839" y="8028"/>
                  </a:cubicBezTo>
                  <a:lnTo>
                    <a:pt x="974" y="8028"/>
                  </a:lnTo>
                  <a:cubicBezTo>
                    <a:pt x="974" y="8028"/>
                    <a:pt x="727" y="8275"/>
                    <a:pt x="727" y="8398"/>
                  </a:cubicBezTo>
                  <a:cubicBezTo>
                    <a:pt x="727" y="8892"/>
                    <a:pt x="1098" y="9016"/>
                    <a:pt x="1098" y="9263"/>
                  </a:cubicBezTo>
                  <a:cubicBezTo>
                    <a:pt x="1098" y="9633"/>
                    <a:pt x="727" y="10374"/>
                    <a:pt x="727" y="10498"/>
                  </a:cubicBezTo>
                  <a:cubicBezTo>
                    <a:pt x="1098" y="10745"/>
                    <a:pt x="1592" y="10004"/>
                    <a:pt x="1839" y="10004"/>
                  </a:cubicBezTo>
                  <a:cubicBezTo>
                    <a:pt x="2210" y="10251"/>
                    <a:pt x="2703" y="10498"/>
                    <a:pt x="3074" y="10251"/>
                  </a:cubicBezTo>
                  <a:cubicBezTo>
                    <a:pt x="3444" y="10004"/>
                    <a:pt x="3938" y="9633"/>
                    <a:pt x="4185" y="9139"/>
                  </a:cubicBezTo>
                  <a:cubicBezTo>
                    <a:pt x="3938" y="9139"/>
                    <a:pt x="3938" y="8892"/>
                    <a:pt x="3815" y="8892"/>
                  </a:cubicBezTo>
                  <a:cubicBezTo>
                    <a:pt x="3815" y="8645"/>
                    <a:pt x="3568" y="8522"/>
                    <a:pt x="3568" y="8275"/>
                  </a:cubicBezTo>
                  <a:cubicBezTo>
                    <a:pt x="3568" y="8028"/>
                    <a:pt x="3815" y="7657"/>
                    <a:pt x="3815" y="7657"/>
                  </a:cubicBezTo>
                  <a:cubicBezTo>
                    <a:pt x="4062" y="7657"/>
                    <a:pt x="3815" y="7904"/>
                    <a:pt x="3815" y="8151"/>
                  </a:cubicBezTo>
                  <a:cubicBezTo>
                    <a:pt x="3815" y="8398"/>
                    <a:pt x="3815" y="8645"/>
                    <a:pt x="4185" y="8769"/>
                  </a:cubicBezTo>
                  <a:lnTo>
                    <a:pt x="4433" y="8769"/>
                  </a:lnTo>
                  <a:cubicBezTo>
                    <a:pt x="4433" y="8769"/>
                    <a:pt x="4803" y="9016"/>
                    <a:pt x="5050" y="9386"/>
                  </a:cubicBezTo>
                  <a:lnTo>
                    <a:pt x="5297" y="9633"/>
                  </a:lnTo>
                  <a:cubicBezTo>
                    <a:pt x="5297" y="9633"/>
                    <a:pt x="5297" y="9880"/>
                    <a:pt x="5544" y="10127"/>
                  </a:cubicBezTo>
                  <a:cubicBezTo>
                    <a:pt x="5544" y="10127"/>
                    <a:pt x="5544" y="9880"/>
                    <a:pt x="5791" y="9510"/>
                  </a:cubicBezTo>
                  <a:cubicBezTo>
                    <a:pt x="6161" y="9016"/>
                    <a:pt x="6656" y="8645"/>
                    <a:pt x="6656" y="8275"/>
                  </a:cubicBezTo>
                  <a:lnTo>
                    <a:pt x="6656" y="8028"/>
                  </a:lnTo>
                  <a:cubicBezTo>
                    <a:pt x="6656" y="8028"/>
                    <a:pt x="6161" y="7657"/>
                    <a:pt x="6038" y="7657"/>
                  </a:cubicBezTo>
                  <a:cubicBezTo>
                    <a:pt x="6038" y="7410"/>
                    <a:pt x="5174" y="7040"/>
                    <a:pt x="5174" y="6546"/>
                  </a:cubicBezTo>
                  <a:cubicBezTo>
                    <a:pt x="5174" y="6052"/>
                    <a:pt x="5420" y="6052"/>
                    <a:pt x="5544" y="5681"/>
                  </a:cubicBezTo>
                  <a:lnTo>
                    <a:pt x="5544" y="6299"/>
                  </a:lnTo>
                  <a:cubicBezTo>
                    <a:pt x="5544" y="6299"/>
                    <a:pt x="5544" y="6669"/>
                    <a:pt x="6038" y="6916"/>
                  </a:cubicBezTo>
                  <a:cubicBezTo>
                    <a:pt x="6408" y="7163"/>
                    <a:pt x="7149" y="7534"/>
                    <a:pt x="7149" y="7534"/>
                  </a:cubicBezTo>
                  <a:cubicBezTo>
                    <a:pt x="7149" y="7534"/>
                    <a:pt x="7232" y="7657"/>
                    <a:pt x="7397" y="7904"/>
                  </a:cubicBezTo>
                  <a:cubicBezTo>
                    <a:pt x="7397" y="7904"/>
                    <a:pt x="7643" y="7287"/>
                    <a:pt x="7767" y="7040"/>
                  </a:cubicBezTo>
                  <a:cubicBezTo>
                    <a:pt x="7767" y="6793"/>
                    <a:pt x="8138" y="6422"/>
                    <a:pt x="8138" y="5805"/>
                  </a:cubicBezTo>
                  <a:cubicBezTo>
                    <a:pt x="8138" y="5187"/>
                    <a:pt x="7890" y="4693"/>
                    <a:pt x="7767" y="4323"/>
                  </a:cubicBezTo>
                  <a:cubicBezTo>
                    <a:pt x="7397" y="3952"/>
                    <a:pt x="6902" y="3458"/>
                    <a:pt x="7149" y="3211"/>
                  </a:cubicBezTo>
                  <a:cubicBezTo>
                    <a:pt x="7397" y="2593"/>
                    <a:pt x="8014" y="1235"/>
                    <a:pt x="8261" y="865"/>
                  </a:cubicBezTo>
                  <a:cubicBezTo>
                    <a:pt x="8261" y="865"/>
                    <a:pt x="8755" y="247"/>
                    <a:pt x="8755" y="0"/>
                  </a:cubicBezTo>
                </a:path>
              </a:pathLst>
            </a:custGeom>
            <a:solidFill>
              <a:srgbClr val="FFFFFF"/>
            </a:solidFill>
            <a:ln w="0" cap="flat">
              <a:noFill/>
              <a:prstDash val="solid"/>
              <a:miter/>
            </a:ln>
          </p:spPr>
          <p:txBody>
            <a:bodyPr rtlCol="0" anchor="ctr"/>
            <a:lstStyle/>
            <a:p>
              <a:endParaRPr lang="en-RO"/>
            </a:p>
          </p:txBody>
        </p:sp>
        <p:sp>
          <p:nvSpPr>
            <p:cNvPr id="436" name="Freeform 435">
              <a:extLst>
                <a:ext uri="{FF2B5EF4-FFF2-40B4-BE49-F238E27FC236}">
                  <a16:creationId xmlns:a16="http://schemas.microsoft.com/office/drawing/2014/main" id="{A0632D1D-0F17-84DB-888A-76EBC992DFEB}"/>
                </a:ext>
              </a:extLst>
            </p:cNvPr>
            <p:cNvSpPr/>
            <p:nvPr/>
          </p:nvSpPr>
          <p:spPr>
            <a:xfrm>
              <a:off x="7813250" y="3019177"/>
              <a:ext cx="8645" cy="10548"/>
            </a:xfrm>
            <a:custGeom>
              <a:avLst/>
              <a:gdLst>
                <a:gd name="connsiteX0" fmla="*/ 8275 w 8645"/>
                <a:gd name="connsiteY0" fmla="*/ 0 h 10548"/>
                <a:gd name="connsiteX1" fmla="*/ 8522 w 8645"/>
                <a:gd name="connsiteY1" fmla="*/ 0 h 10548"/>
                <a:gd name="connsiteX2" fmla="*/ 6793 w 8645"/>
                <a:gd name="connsiteY2" fmla="*/ 0 h 10548"/>
                <a:gd name="connsiteX3" fmla="*/ 6422 w 8645"/>
                <a:gd name="connsiteY3" fmla="*/ 617 h 10548"/>
                <a:gd name="connsiteX4" fmla="*/ 5311 w 8645"/>
                <a:gd name="connsiteY4" fmla="*/ 2593 h 10548"/>
                <a:gd name="connsiteX5" fmla="*/ 2964 w 8645"/>
                <a:gd name="connsiteY5" fmla="*/ 2223 h 10548"/>
                <a:gd name="connsiteX6" fmla="*/ 865 w 8645"/>
                <a:gd name="connsiteY6" fmla="*/ 4570 h 10548"/>
                <a:gd name="connsiteX7" fmla="*/ 1482 w 8645"/>
                <a:gd name="connsiteY7" fmla="*/ 4570 h 10548"/>
                <a:gd name="connsiteX8" fmla="*/ 2347 w 8645"/>
                <a:gd name="connsiteY8" fmla="*/ 4817 h 10548"/>
                <a:gd name="connsiteX9" fmla="*/ 3458 w 8645"/>
                <a:gd name="connsiteY9" fmla="*/ 5311 h 10548"/>
                <a:gd name="connsiteX10" fmla="*/ 4076 w 8645"/>
                <a:gd name="connsiteY10" fmla="*/ 4817 h 10548"/>
                <a:gd name="connsiteX11" fmla="*/ 4323 w 8645"/>
                <a:gd name="connsiteY11" fmla="*/ 5064 h 10548"/>
                <a:gd name="connsiteX12" fmla="*/ 3458 w 8645"/>
                <a:gd name="connsiteY12" fmla="*/ 5681 h 10548"/>
                <a:gd name="connsiteX13" fmla="*/ 2223 w 8645"/>
                <a:gd name="connsiteY13" fmla="*/ 5064 h 10548"/>
                <a:gd name="connsiteX14" fmla="*/ 1358 w 8645"/>
                <a:gd name="connsiteY14" fmla="*/ 5064 h 10548"/>
                <a:gd name="connsiteX15" fmla="*/ 1112 w 8645"/>
                <a:gd name="connsiteY15" fmla="*/ 5311 h 10548"/>
                <a:gd name="connsiteX16" fmla="*/ 0 w 8645"/>
                <a:gd name="connsiteY16" fmla="*/ 6546 h 10548"/>
                <a:gd name="connsiteX17" fmla="*/ 0 w 8645"/>
                <a:gd name="connsiteY17" fmla="*/ 6793 h 10548"/>
                <a:gd name="connsiteX18" fmla="*/ 371 w 8645"/>
                <a:gd name="connsiteY18" fmla="*/ 7040 h 10548"/>
                <a:gd name="connsiteX19" fmla="*/ 1482 w 8645"/>
                <a:gd name="connsiteY19" fmla="*/ 7657 h 10548"/>
                <a:gd name="connsiteX20" fmla="*/ 2347 w 8645"/>
                <a:gd name="connsiteY20" fmla="*/ 7657 h 10548"/>
                <a:gd name="connsiteX21" fmla="*/ 1729 w 8645"/>
                <a:gd name="connsiteY21" fmla="*/ 8028 h 10548"/>
                <a:gd name="connsiteX22" fmla="*/ 865 w 8645"/>
                <a:gd name="connsiteY22" fmla="*/ 8028 h 10548"/>
                <a:gd name="connsiteX23" fmla="*/ 617 w 8645"/>
                <a:gd name="connsiteY23" fmla="*/ 8398 h 10548"/>
                <a:gd name="connsiteX24" fmla="*/ 988 w 8645"/>
                <a:gd name="connsiteY24" fmla="*/ 9263 h 10548"/>
                <a:gd name="connsiteX25" fmla="*/ 617 w 8645"/>
                <a:gd name="connsiteY25" fmla="*/ 10498 h 10548"/>
                <a:gd name="connsiteX26" fmla="*/ 1729 w 8645"/>
                <a:gd name="connsiteY26" fmla="*/ 10004 h 10548"/>
                <a:gd name="connsiteX27" fmla="*/ 2964 w 8645"/>
                <a:gd name="connsiteY27" fmla="*/ 10251 h 10548"/>
                <a:gd name="connsiteX28" fmla="*/ 4076 w 8645"/>
                <a:gd name="connsiteY28" fmla="*/ 9139 h 10548"/>
                <a:gd name="connsiteX29" fmla="*/ 3705 w 8645"/>
                <a:gd name="connsiteY29" fmla="*/ 8892 h 10548"/>
                <a:gd name="connsiteX30" fmla="*/ 3458 w 8645"/>
                <a:gd name="connsiteY30" fmla="*/ 8275 h 10548"/>
                <a:gd name="connsiteX31" fmla="*/ 3705 w 8645"/>
                <a:gd name="connsiteY31" fmla="*/ 7657 h 10548"/>
                <a:gd name="connsiteX32" fmla="*/ 3705 w 8645"/>
                <a:gd name="connsiteY32" fmla="*/ 8151 h 10548"/>
                <a:gd name="connsiteX33" fmla="*/ 4076 w 8645"/>
                <a:gd name="connsiteY33" fmla="*/ 8769 h 10548"/>
                <a:gd name="connsiteX34" fmla="*/ 4323 w 8645"/>
                <a:gd name="connsiteY34" fmla="*/ 8769 h 10548"/>
                <a:gd name="connsiteX35" fmla="*/ 4940 w 8645"/>
                <a:gd name="connsiteY35" fmla="*/ 9386 h 10548"/>
                <a:gd name="connsiteX36" fmla="*/ 5188 w 8645"/>
                <a:gd name="connsiteY36" fmla="*/ 9633 h 10548"/>
                <a:gd name="connsiteX37" fmla="*/ 5434 w 8645"/>
                <a:gd name="connsiteY37" fmla="*/ 10127 h 10548"/>
                <a:gd name="connsiteX38" fmla="*/ 5681 w 8645"/>
                <a:gd name="connsiteY38" fmla="*/ 9510 h 10548"/>
                <a:gd name="connsiteX39" fmla="*/ 6546 w 8645"/>
                <a:gd name="connsiteY39" fmla="*/ 8275 h 10548"/>
                <a:gd name="connsiteX40" fmla="*/ 6546 w 8645"/>
                <a:gd name="connsiteY40" fmla="*/ 8028 h 10548"/>
                <a:gd name="connsiteX41" fmla="*/ 5929 w 8645"/>
                <a:gd name="connsiteY41" fmla="*/ 7657 h 10548"/>
                <a:gd name="connsiteX42" fmla="*/ 5064 w 8645"/>
                <a:gd name="connsiteY42" fmla="*/ 6546 h 10548"/>
                <a:gd name="connsiteX43" fmla="*/ 5434 w 8645"/>
                <a:gd name="connsiteY43" fmla="*/ 5681 h 10548"/>
                <a:gd name="connsiteX44" fmla="*/ 5434 w 8645"/>
                <a:gd name="connsiteY44" fmla="*/ 6299 h 10548"/>
                <a:gd name="connsiteX45" fmla="*/ 5929 w 8645"/>
                <a:gd name="connsiteY45" fmla="*/ 6916 h 10548"/>
                <a:gd name="connsiteX46" fmla="*/ 7040 w 8645"/>
                <a:gd name="connsiteY46" fmla="*/ 7534 h 10548"/>
                <a:gd name="connsiteX47" fmla="*/ 7287 w 8645"/>
                <a:gd name="connsiteY47" fmla="*/ 7904 h 10548"/>
                <a:gd name="connsiteX48" fmla="*/ 7657 w 8645"/>
                <a:gd name="connsiteY48" fmla="*/ 7040 h 10548"/>
                <a:gd name="connsiteX49" fmla="*/ 8028 w 8645"/>
                <a:gd name="connsiteY49" fmla="*/ 5805 h 10548"/>
                <a:gd name="connsiteX50" fmla="*/ 7657 w 8645"/>
                <a:gd name="connsiteY50" fmla="*/ 4323 h 10548"/>
                <a:gd name="connsiteX51" fmla="*/ 7040 w 8645"/>
                <a:gd name="connsiteY51" fmla="*/ 3211 h 10548"/>
                <a:gd name="connsiteX52" fmla="*/ 8152 w 8645"/>
                <a:gd name="connsiteY52" fmla="*/ 865 h 10548"/>
                <a:gd name="connsiteX53" fmla="*/ 8645 w 8645"/>
                <a:gd name="connsiteY53" fmla="*/ 0 h 10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645" h="10548">
                  <a:moveTo>
                    <a:pt x="8275" y="0"/>
                  </a:moveTo>
                  <a:lnTo>
                    <a:pt x="8522" y="0"/>
                  </a:lnTo>
                  <a:lnTo>
                    <a:pt x="6793" y="0"/>
                  </a:lnTo>
                  <a:cubicBezTo>
                    <a:pt x="6793" y="0"/>
                    <a:pt x="6546" y="494"/>
                    <a:pt x="6422" y="617"/>
                  </a:cubicBezTo>
                  <a:cubicBezTo>
                    <a:pt x="6175" y="1111"/>
                    <a:pt x="6175" y="1729"/>
                    <a:pt x="5311" y="2593"/>
                  </a:cubicBezTo>
                  <a:cubicBezTo>
                    <a:pt x="5064" y="2841"/>
                    <a:pt x="3582" y="2223"/>
                    <a:pt x="2964" y="2223"/>
                  </a:cubicBezTo>
                  <a:cubicBezTo>
                    <a:pt x="2347" y="2223"/>
                    <a:pt x="1235" y="4323"/>
                    <a:pt x="865" y="4570"/>
                  </a:cubicBezTo>
                  <a:lnTo>
                    <a:pt x="1482" y="4570"/>
                  </a:lnTo>
                  <a:cubicBezTo>
                    <a:pt x="1482" y="4570"/>
                    <a:pt x="2100" y="4570"/>
                    <a:pt x="2347" y="4817"/>
                  </a:cubicBezTo>
                  <a:cubicBezTo>
                    <a:pt x="2594" y="4817"/>
                    <a:pt x="3211" y="5311"/>
                    <a:pt x="3458" y="5311"/>
                  </a:cubicBezTo>
                  <a:cubicBezTo>
                    <a:pt x="3705" y="5311"/>
                    <a:pt x="4076" y="4817"/>
                    <a:pt x="4076" y="4817"/>
                  </a:cubicBezTo>
                  <a:cubicBezTo>
                    <a:pt x="4076" y="4817"/>
                    <a:pt x="4323" y="4817"/>
                    <a:pt x="4323" y="5064"/>
                  </a:cubicBezTo>
                  <a:cubicBezTo>
                    <a:pt x="4323" y="5064"/>
                    <a:pt x="3829" y="5681"/>
                    <a:pt x="3458" y="5681"/>
                  </a:cubicBezTo>
                  <a:cubicBezTo>
                    <a:pt x="2841" y="5434"/>
                    <a:pt x="2347" y="5311"/>
                    <a:pt x="2223" y="5064"/>
                  </a:cubicBezTo>
                  <a:lnTo>
                    <a:pt x="1358" y="5064"/>
                  </a:lnTo>
                  <a:lnTo>
                    <a:pt x="1112" y="5311"/>
                  </a:lnTo>
                  <a:cubicBezTo>
                    <a:pt x="1112" y="5311"/>
                    <a:pt x="494" y="6546"/>
                    <a:pt x="0" y="6546"/>
                  </a:cubicBezTo>
                  <a:lnTo>
                    <a:pt x="0" y="6793"/>
                  </a:lnTo>
                  <a:cubicBezTo>
                    <a:pt x="0" y="6793"/>
                    <a:pt x="247" y="6793"/>
                    <a:pt x="371" y="7040"/>
                  </a:cubicBezTo>
                  <a:cubicBezTo>
                    <a:pt x="617" y="7040"/>
                    <a:pt x="1235" y="7657"/>
                    <a:pt x="1482" y="7657"/>
                  </a:cubicBezTo>
                  <a:cubicBezTo>
                    <a:pt x="1729" y="7657"/>
                    <a:pt x="2100" y="7410"/>
                    <a:pt x="2347" y="7657"/>
                  </a:cubicBezTo>
                  <a:cubicBezTo>
                    <a:pt x="2347" y="7657"/>
                    <a:pt x="2100" y="8028"/>
                    <a:pt x="1729" y="8028"/>
                  </a:cubicBezTo>
                  <a:lnTo>
                    <a:pt x="865" y="8028"/>
                  </a:lnTo>
                  <a:cubicBezTo>
                    <a:pt x="865" y="8028"/>
                    <a:pt x="617" y="8398"/>
                    <a:pt x="617" y="8398"/>
                  </a:cubicBezTo>
                  <a:cubicBezTo>
                    <a:pt x="617" y="8892"/>
                    <a:pt x="988" y="9016"/>
                    <a:pt x="988" y="9263"/>
                  </a:cubicBezTo>
                  <a:cubicBezTo>
                    <a:pt x="988" y="9633"/>
                    <a:pt x="617" y="10498"/>
                    <a:pt x="617" y="10498"/>
                  </a:cubicBezTo>
                  <a:cubicBezTo>
                    <a:pt x="988" y="10745"/>
                    <a:pt x="1482" y="10004"/>
                    <a:pt x="1729" y="10004"/>
                  </a:cubicBezTo>
                  <a:cubicBezTo>
                    <a:pt x="2100" y="10251"/>
                    <a:pt x="2594" y="10498"/>
                    <a:pt x="2964" y="10251"/>
                  </a:cubicBezTo>
                  <a:cubicBezTo>
                    <a:pt x="3335" y="10004"/>
                    <a:pt x="3829" y="9633"/>
                    <a:pt x="4076" y="9139"/>
                  </a:cubicBezTo>
                  <a:cubicBezTo>
                    <a:pt x="4076" y="9139"/>
                    <a:pt x="3829" y="8892"/>
                    <a:pt x="3705" y="8892"/>
                  </a:cubicBezTo>
                  <a:cubicBezTo>
                    <a:pt x="3705" y="8645"/>
                    <a:pt x="3458" y="8522"/>
                    <a:pt x="3458" y="8275"/>
                  </a:cubicBezTo>
                  <a:cubicBezTo>
                    <a:pt x="3458" y="8028"/>
                    <a:pt x="3705" y="7657"/>
                    <a:pt x="3705" y="7657"/>
                  </a:cubicBezTo>
                  <a:lnTo>
                    <a:pt x="3705" y="8151"/>
                  </a:lnTo>
                  <a:cubicBezTo>
                    <a:pt x="3705" y="8151"/>
                    <a:pt x="3705" y="8645"/>
                    <a:pt x="4076" y="8769"/>
                  </a:cubicBezTo>
                  <a:lnTo>
                    <a:pt x="4323" y="8769"/>
                  </a:lnTo>
                  <a:cubicBezTo>
                    <a:pt x="4323" y="8769"/>
                    <a:pt x="4693" y="9016"/>
                    <a:pt x="4940" y="9386"/>
                  </a:cubicBezTo>
                  <a:lnTo>
                    <a:pt x="5188" y="9633"/>
                  </a:lnTo>
                  <a:cubicBezTo>
                    <a:pt x="5188" y="9633"/>
                    <a:pt x="5188" y="9880"/>
                    <a:pt x="5434" y="10127"/>
                  </a:cubicBezTo>
                  <a:cubicBezTo>
                    <a:pt x="5434" y="10127"/>
                    <a:pt x="5434" y="9880"/>
                    <a:pt x="5681" y="9510"/>
                  </a:cubicBezTo>
                  <a:cubicBezTo>
                    <a:pt x="6052" y="9016"/>
                    <a:pt x="6546" y="8645"/>
                    <a:pt x="6546" y="8275"/>
                  </a:cubicBezTo>
                  <a:lnTo>
                    <a:pt x="6546" y="8028"/>
                  </a:lnTo>
                  <a:cubicBezTo>
                    <a:pt x="6546" y="8028"/>
                    <a:pt x="6052" y="7657"/>
                    <a:pt x="5929" y="7657"/>
                  </a:cubicBezTo>
                  <a:cubicBezTo>
                    <a:pt x="5929" y="7410"/>
                    <a:pt x="5064" y="7040"/>
                    <a:pt x="5064" y="6546"/>
                  </a:cubicBezTo>
                  <a:cubicBezTo>
                    <a:pt x="5064" y="6052"/>
                    <a:pt x="5311" y="6052"/>
                    <a:pt x="5434" y="5681"/>
                  </a:cubicBezTo>
                  <a:lnTo>
                    <a:pt x="5434" y="6299"/>
                  </a:lnTo>
                  <a:cubicBezTo>
                    <a:pt x="5434" y="6299"/>
                    <a:pt x="5434" y="6669"/>
                    <a:pt x="5929" y="6916"/>
                  </a:cubicBezTo>
                  <a:cubicBezTo>
                    <a:pt x="6299" y="7163"/>
                    <a:pt x="7040" y="7534"/>
                    <a:pt x="7040" y="7534"/>
                  </a:cubicBezTo>
                  <a:cubicBezTo>
                    <a:pt x="7040" y="7534"/>
                    <a:pt x="7122" y="7657"/>
                    <a:pt x="7287" y="7904"/>
                  </a:cubicBezTo>
                  <a:cubicBezTo>
                    <a:pt x="7287" y="7904"/>
                    <a:pt x="7534" y="7287"/>
                    <a:pt x="7657" y="7040"/>
                  </a:cubicBezTo>
                  <a:cubicBezTo>
                    <a:pt x="7657" y="6793"/>
                    <a:pt x="8028" y="6422"/>
                    <a:pt x="8028" y="5805"/>
                  </a:cubicBezTo>
                  <a:cubicBezTo>
                    <a:pt x="8028" y="5187"/>
                    <a:pt x="7781" y="4693"/>
                    <a:pt x="7657" y="4323"/>
                  </a:cubicBezTo>
                  <a:cubicBezTo>
                    <a:pt x="7287" y="3952"/>
                    <a:pt x="6793" y="3458"/>
                    <a:pt x="7040" y="3211"/>
                  </a:cubicBezTo>
                  <a:cubicBezTo>
                    <a:pt x="7287" y="2593"/>
                    <a:pt x="7904" y="1235"/>
                    <a:pt x="8152" y="865"/>
                  </a:cubicBezTo>
                  <a:cubicBezTo>
                    <a:pt x="8152" y="865"/>
                    <a:pt x="8645" y="247"/>
                    <a:pt x="8645" y="0"/>
                  </a:cubicBezTo>
                </a:path>
              </a:pathLst>
            </a:custGeom>
            <a:noFill/>
            <a:ln w="494" cap="flat">
              <a:solidFill>
                <a:srgbClr val="123274"/>
              </a:solidFill>
              <a:prstDash val="solid"/>
              <a:miter/>
            </a:ln>
          </p:spPr>
          <p:txBody>
            <a:bodyPr rtlCol="0" anchor="ctr"/>
            <a:lstStyle/>
            <a:p>
              <a:endParaRPr lang="en-RO"/>
            </a:p>
          </p:txBody>
        </p:sp>
        <p:sp>
          <p:nvSpPr>
            <p:cNvPr id="437" name="Freeform 436">
              <a:extLst>
                <a:ext uri="{FF2B5EF4-FFF2-40B4-BE49-F238E27FC236}">
                  <a16:creationId xmlns:a16="http://schemas.microsoft.com/office/drawing/2014/main" id="{6B0A44AA-2415-7D86-CE00-8D40F5478953}"/>
                </a:ext>
              </a:extLst>
            </p:cNvPr>
            <p:cNvSpPr/>
            <p:nvPr/>
          </p:nvSpPr>
          <p:spPr>
            <a:xfrm>
              <a:off x="7817326" y="3018930"/>
              <a:ext cx="1975" cy="987"/>
            </a:xfrm>
            <a:custGeom>
              <a:avLst/>
              <a:gdLst>
                <a:gd name="connsiteX0" fmla="*/ 1235 w 1975"/>
                <a:gd name="connsiteY0" fmla="*/ 0 h 987"/>
                <a:gd name="connsiteX1" fmla="*/ 0 w 1975"/>
                <a:gd name="connsiteY1" fmla="*/ 494 h 987"/>
                <a:gd name="connsiteX2" fmla="*/ 370 w 1975"/>
                <a:gd name="connsiteY2" fmla="*/ 741 h 987"/>
                <a:gd name="connsiteX3" fmla="*/ 1606 w 1975"/>
                <a:gd name="connsiteY3" fmla="*/ 988 h 987"/>
                <a:gd name="connsiteX4" fmla="*/ 1976 w 1975"/>
                <a:gd name="connsiteY4" fmla="*/ 370 h 987"/>
                <a:gd name="connsiteX5" fmla="*/ 1112 w 1975"/>
                <a:gd name="connsiteY5" fmla="*/ 123 h 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5" h="987">
                  <a:moveTo>
                    <a:pt x="1235" y="0"/>
                  </a:moveTo>
                  <a:cubicBezTo>
                    <a:pt x="617" y="0"/>
                    <a:pt x="370" y="247"/>
                    <a:pt x="0" y="494"/>
                  </a:cubicBezTo>
                  <a:cubicBezTo>
                    <a:pt x="247" y="494"/>
                    <a:pt x="247" y="741"/>
                    <a:pt x="370" y="741"/>
                  </a:cubicBezTo>
                  <a:cubicBezTo>
                    <a:pt x="741" y="988"/>
                    <a:pt x="1235" y="988"/>
                    <a:pt x="1606" y="988"/>
                  </a:cubicBezTo>
                  <a:lnTo>
                    <a:pt x="1976" y="370"/>
                  </a:lnTo>
                  <a:cubicBezTo>
                    <a:pt x="1976" y="370"/>
                    <a:pt x="1358" y="123"/>
                    <a:pt x="1112" y="123"/>
                  </a:cubicBezTo>
                </a:path>
              </a:pathLst>
            </a:custGeom>
            <a:solidFill>
              <a:srgbClr val="FFFFFF"/>
            </a:solidFill>
            <a:ln w="0" cap="flat">
              <a:noFill/>
              <a:prstDash val="solid"/>
              <a:miter/>
            </a:ln>
          </p:spPr>
          <p:txBody>
            <a:bodyPr rtlCol="0" anchor="ctr"/>
            <a:lstStyle/>
            <a:p>
              <a:endParaRPr lang="en-RO"/>
            </a:p>
          </p:txBody>
        </p:sp>
        <p:sp>
          <p:nvSpPr>
            <p:cNvPr id="438" name="Freeform 437">
              <a:extLst>
                <a:ext uri="{FF2B5EF4-FFF2-40B4-BE49-F238E27FC236}">
                  <a16:creationId xmlns:a16="http://schemas.microsoft.com/office/drawing/2014/main" id="{7761C122-088C-7604-1FD1-AC6567232C29}"/>
                </a:ext>
              </a:extLst>
            </p:cNvPr>
            <p:cNvSpPr/>
            <p:nvPr/>
          </p:nvSpPr>
          <p:spPr>
            <a:xfrm>
              <a:off x="7823872" y="3017077"/>
              <a:ext cx="4446" cy="1111"/>
            </a:xfrm>
            <a:custGeom>
              <a:avLst/>
              <a:gdLst>
                <a:gd name="connsiteX0" fmla="*/ 0 w 4446"/>
                <a:gd name="connsiteY0" fmla="*/ 370 h 1111"/>
                <a:gd name="connsiteX1" fmla="*/ 1729 w 4446"/>
                <a:gd name="connsiteY1" fmla="*/ 0 h 1111"/>
                <a:gd name="connsiteX2" fmla="*/ 2965 w 4446"/>
                <a:gd name="connsiteY2" fmla="*/ 618 h 1111"/>
                <a:gd name="connsiteX3" fmla="*/ 4447 w 4446"/>
                <a:gd name="connsiteY3" fmla="*/ 865 h 1111"/>
                <a:gd name="connsiteX4" fmla="*/ 3952 w 4446"/>
                <a:gd name="connsiteY4" fmla="*/ 1112 h 1111"/>
                <a:gd name="connsiteX5" fmla="*/ 2470 w 4446"/>
                <a:gd name="connsiteY5" fmla="*/ 741 h 1111"/>
                <a:gd name="connsiteX6" fmla="*/ 1606 w 4446"/>
                <a:gd name="connsiteY6" fmla="*/ 1112 h 1111"/>
                <a:gd name="connsiteX7" fmla="*/ 988 w 4446"/>
                <a:gd name="connsiteY7" fmla="*/ 494 h 1111"/>
                <a:gd name="connsiteX8" fmla="*/ 371 w 4446"/>
                <a:gd name="connsiteY8" fmla="*/ 494 h 1111"/>
                <a:gd name="connsiteX9" fmla="*/ 0 w 4446"/>
                <a:gd name="connsiteY9" fmla="*/ 494 h 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46" h="1111">
                  <a:moveTo>
                    <a:pt x="0" y="370"/>
                  </a:moveTo>
                  <a:cubicBezTo>
                    <a:pt x="0" y="370"/>
                    <a:pt x="1112" y="0"/>
                    <a:pt x="1729" y="0"/>
                  </a:cubicBezTo>
                  <a:cubicBezTo>
                    <a:pt x="2100" y="0"/>
                    <a:pt x="2594" y="370"/>
                    <a:pt x="2965" y="618"/>
                  </a:cubicBezTo>
                  <a:cubicBezTo>
                    <a:pt x="3335" y="618"/>
                    <a:pt x="4199" y="865"/>
                    <a:pt x="4447" y="865"/>
                  </a:cubicBezTo>
                  <a:cubicBezTo>
                    <a:pt x="4447" y="865"/>
                    <a:pt x="4199" y="1112"/>
                    <a:pt x="3952" y="1112"/>
                  </a:cubicBezTo>
                  <a:cubicBezTo>
                    <a:pt x="3582" y="1112"/>
                    <a:pt x="2841" y="1112"/>
                    <a:pt x="2470" y="741"/>
                  </a:cubicBezTo>
                  <a:cubicBezTo>
                    <a:pt x="2224" y="988"/>
                    <a:pt x="2100" y="1112"/>
                    <a:pt x="1606" y="1112"/>
                  </a:cubicBezTo>
                  <a:cubicBezTo>
                    <a:pt x="1112" y="1112"/>
                    <a:pt x="988" y="741"/>
                    <a:pt x="988" y="494"/>
                  </a:cubicBezTo>
                  <a:lnTo>
                    <a:pt x="371" y="494"/>
                  </a:lnTo>
                  <a:cubicBezTo>
                    <a:pt x="371" y="494"/>
                    <a:pt x="0" y="494"/>
                    <a:pt x="0" y="494"/>
                  </a:cubicBezTo>
                </a:path>
              </a:pathLst>
            </a:custGeom>
            <a:solidFill>
              <a:srgbClr val="123274"/>
            </a:solidFill>
            <a:ln w="0" cap="flat">
              <a:noFill/>
              <a:prstDash val="solid"/>
              <a:miter/>
            </a:ln>
          </p:spPr>
          <p:txBody>
            <a:bodyPr rtlCol="0" anchor="ctr"/>
            <a:lstStyle/>
            <a:p>
              <a:endParaRPr lang="en-RO"/>
            </a:p>
          </p:txBody>
        </p:sp>
        <p:sp>
          <p:nvSpPr>
            <p:cNvPr id="439" name="Freeform 438">
              <a:extLst>
                <a:ext uri="{FF2B5EF4-FFF2-40B4-BE49-F238E27FC236}">
                  <a16:creationId xmlns:a16="http://schemas.microsoft.com/office/drawing/2014/main" id="{C2B7DC16-0F64-3979-B8EB-9FAD1CE45BFC}"/>
                </a:ext>
              </a:extLst>
            </p:cNvPr>
            <p:cNvSpPr/>
            <p:nvPr/>
          </p:nvSpPr>
          <p:spPr>
            <a:xfrm>
              <a:off x="7825354" y="3017428"/>
              <a:ext cx="863" cy="513"/>
            </a:xfrm>
            <a:custGeom>
              <a:avLst/>
              <a:gdLst>
                <a:gd name="connsiteX0" fmla="*/ 246 w 863"/>
                <a:gd name="connsiteY0" fmla="*/ 514 h 513"/>
                <a:gd name="connsiteX1" fmla="*/ 864 w 863"/>
                <a:gd name="connsiteY1" fmla="*/ 267 h 513"/>
                <a:gd name="connsiteX2" fmla="*/ 0 w 863"/>
                <a:gd name="connsiteY2" fmla="*/ 20 h 513"/>
                <a:gd name="connsiteX3" fmla="*/ 246 w 863"/>
                <a:gd name="connsiteY3" fmla="*/ 391 h 513"/>
              </a:gdLst>
              <a:ahLst/>
              <a:cxnLst>
                <a:cxn ang="0">
                  <a:pos x="connsiteX0" y="connsiteY0"/>
                </a:cxn>
                <a:cxn ang="0">
                  <a:pos x="connsiteX1" y="connsiteY1"/>
                </a:cxn>
                <a:cxn ang="0">
                  <a:pos x="connsiteX2" y="connsiteY2"/>
                </a:cxn>
                <a:cxn ang="0">
                  <a:pos x="connsiteX3" y="connsiteY3"/>
                </a:cxn>
              </a:cxnLst>
              <a:rect l="l" t="t" r="r" b="b"/>
              <a:pathLst>
                <a:path w="863" h="513">
                  <a:moveTo>
                    <a:pt x="246" y="514"/>
                  </a:moveTo>
                  <a:cubicBezTo>
                    <a:pt x="246" y="514"/>
                    <a:pt x="617" y="267"/>
                    <a:pt x="864" y="267"/>
                  </a:cubicBezTo>
                  <a:cubicBezTo>
                    <a:pt x="494" y="-104"/>
                    <a:pt x="0" y="20"/>
                    <a:pt x="0" y="20"/>
                  </a:cubicBezTo>
                  <a:cubicBezTo>
                    <a:pt x="0" y="267"/>
                    <a:pt x="0" y="391"/>
                    <a:pt x="246" y="391"/>
                  </a:cubicBezTo>
                </a:path>
              </a:pathLst>
            </a:custGeom>
            <a:solidFill>
              <a:srgbClr val="FFFFFF"/>
            </a:solidFill>
            <a:ln w="0" cap="flat">
              <a:noFill/>
              <a:prstDash val="solid"/>
              <a:miter/>
            </a:ln>
          </p:spPr>
          <p:txBody>
            <a:bodyPr rtlCol="0" anchor="ctr"/>
            <a:lstStyle/>
            <a:p>
              <a:endParaRPr lang="en-RO"/>
            </a:p>
          </p:txBody>
        </p:sp>
        <p:sp>
          <p:nvSpPr>
            <p:cNvPr id="440" name="Freeform 439">
              <a:extLst>
                <a:ext uri="{FF2B5EF4-FFF2-40B4-BE49-F238E27FC236}">
                  <a16:creationId xmlns:a16="http://schemas.microsoft.com/office/drawing/2014/main" id="{5C55028F-08B2-B908-09BE-AA25E820B779}"/>
                </a:ext>
              </a:extLst>
            </p:cNvPr>
            <p:cNvSpPr/>
            <p:nvPr/>
          </p:nvSpPr>
          <p:spPr>
            <a:xfrm>
              <a:off x="7825354" y="3017201"/>
              <a:ext cx="493" cy="494"/>
            </a:xfrm>
            <a:custGeom>
              <a:avLst/>
              <a:gdLst>
                <a:gd name="connsiteX0" fmla="*/ 246 w 493"/>
                <a:gd name="connsiteY0" fmla="*/ 494 h 494"/>
                <a:gd name="connsiteX1" fmla="*/ 494 w 493"/>
                <a:gd name="connsiteY1" fmla="*/ 247 h 494"/>
                <a:gd name="connsiteX2" fmla="*/ 246 w 493"/>
                <a:gd name="connsiteY2" fmla="*/ 0 h 494"/>
                <a:gd name="connsiteX3" fmla="*/ 0 w 493"/>
                <a:gd name="connsiteY3" fmla="*/ 247 h 494"/>
                <a:gd name="connsiteX4" fmla="*/ 246 w 493"/>
                <a:gd name="connsiteY4" fmla="*/ 494 h 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 h="494">
                  <a:moveTo>
                    <a:pt x="246" y="494"/>
                  </a:moveTo>
                  <a:cubicBezTo>
                    <a:pt x="246" y="494"/>
                    <a:pt x="494" y="494"/>
                    <a:pt x="494" y="247"/>
                  </a:cubicBezTo>
                  <a:cubicBezTo>
                    <a:pt x="494" y="247"/>
                    <a:pt x="412" y="165"/>
                    <a:pt x="246" y="0"/>
                  </a:cubicBezTo>
                  <a:cubicBezTo>
                    <a:pt x="246" y="0"/>
                    <a:pt x="0" y="0"/>
                    <a:pt x="0" y="247"/>
                  </a:cubicBezTo>
                  <a:lnTo>
                    <a:pt x="246" y="494"/>
                  </a:lnTo>
                  <a:close/>
                </a:path>
              </a:pathLst>
            </a:custGeom>
            <a:solidFill>
              <a:srgbClr val="14387F"/>
            </a:solidFill>
            <a:ln w="0" cap="flat">
              <a:noFill/>
              <a:prstDash val="solid"/>
              <a:miter/>
            </a:ln>
          </p:spPr>
          <p:txBody>
            <a:bodyPr rtlCol="0" anchor="ctr"/>
            <a:lstStyle/>
            <a:p>
              <a:endParaRPr lang="en-RO"/>
            </a:p>
          </p:txBody>
        </p:sp>
        <p:sp>
          <p:nvSpPr>
            <p:cNvPr id="441" name="Freeform 440">
              <a:extLst>
                <a:ext uri="{FF2B5EF4-FFF2-40B4-BE49-F238E27FC236}">
                  <a16:creationId xmlns:a16="http://schemas.microsoft.com/office/drawing/2014/main" id="{6F157657-BC5A-98E9-F845-6E29808EA444}"/>
                </a:ext>
              </a:extLst>
            </p:cNvPr>
            <p:cNvSpPr/>
            <p:nvPr/>
          </p:nvSpPr>
          <p:spPr>
            <a:xfrm>
              <a:off x="7820043" y="3017077"/>
              <a:ext cx="1976" cy="247"/>
            </a:xfrm>
            <a:custGeom>
              <a:avLst/>
              <a:gdLst>
                <a:gd name="connsiteX0" fmla="*/ 1976 w 1976"/>
                <a:gd name="connsiteY0" fmla="*/ 0 h 247"/>
                <a:gd name="connsiteX1" fmla="*/ 0 w 1976"/>
                <a:gd name="connsiteY1" fmla="*/ 247 h 247"/>
              </a:gdLst>
              <a:ahLst/>
              <a:cxnLst>
                <a:cxn ang="0">
                  <a:pos x="connsiteX0" y="connsiteY0"/>
                </a:cxn>
                <a:cxn ang="0">
                  <a:pos x="connsiteX1" y="connsiteY1"/>
                </a:cxn>
              </a:cxnLst>
              <a:rect l="l" t="t" r="r" b="b"/>
              <a:pathLst>
                <a:path w="1976" h="247">
                  <a:moveTo>
                    <a:pt x="1976" y="0"/>
                  </a:moveTo>
                  <a:cubicBezTo>
                    <a:pt x="1976" y="0"/>
                    <a:pt x="247" y="247"/>
                    <a:pt x="0" y="247"/>
                  </a:cubicBezTo>
                </a:path>
              </a:pathLst>
            </a:custGeom>
            <a:noFill/>
            <a:ln w="494" cap="flat">
              <a:solidFill>
                <a:srgbClr val="14387F"/>
              </a:solidFill>
              <a:prstDash val="solid"/>
              <a:miter/>
            </a:ln>
          </p:spPr>
          <p:txBody>
            <a:bodyPr rtlCol="0" anchor="ctr"/>
            <a:lstStyle/>
            <a:p>
              <a:endParaRPr lang="en-RO"/>
            </a:p>
          </p:txBody>
        </p:sp>
        <p:sp>
          <p:nvSpPr>
            <p:cNvPr id="442" name="Freeform 441">
              <a:extLst>
                <a:ext uri="{FF2B5EF4-FFF2-40B4-BE49-F238E27FC236}">
                  <a16:creationId xmlns:a16="http://schemas.microsoft.com/office/drawing/2014/main" id="{02581774-2B7B-D0D3-B742-EB095B412425}"/>
                </a:ext>
              </a:extLst>
            </p:cNvPr>
            <p:cNvSpPr/>
            <p:nvPr/>
          </p:nvSpPr>
          <p:spPr>
            <a:xfrm>
              <a:off x="7440888" y="3213201"/>
              <a:ext cx="40508" cy="42855"/>
            </a:xfrm>
            <a:custGeom>
              <a:avLst/>
              <a:gdLst>
                <a:gd name="connsiteX0" fmla="*/ 40509 w 40508"/>
                <a:gd name="connsiteY0" fmla="*/ 10127 h 42855"/>
                <a:gd name="connsiteX1" fmla="*/ 38533 w 40508"/>
                <a:gd name="connsiteY1" fmla="*/ 10127 h 42855"/>
                <a:gd name="connsiteX2" fmla="*/ 29764 w 40508"/>
                <a:gd name="connsiteY2" fmla="*/ 1976 h 42855"/>
                <a:gd name="connsiteX3" fmla="*/ 23342 w 40508"/>
                <a:gd name="connsiteY3" fmla="*/ 3952 h 42855"/>
                <a:gd name="connsiteX4" fmla="*/ 23342 w 40508"/>
                <a:gd name="connsiteY4" fmla="*/ 34581 h 42855"/>
                <a:gd name="connsiteX5" fmla="*/ 30629 w 40508"/>
                <a:gd name="connsiteY5" fmla="*/ 41374 h 42855"/>
                <a:gd name="connsiteX6" fmla="*/ 30629 w 40508"/>
                <a:gd name="connsiteY6" fmla="*/ 42856 h 42855"/>
                <a:gd name="connsiteX7" fmla="*/ 19884 w 40508"/>
                <a:gd name="connsiteY7" fmla="*/ 42362 h 42855"/>
                <a:gd name="connsiteX8" fmla="*/ 9633 w 40508"/>
                <a:gd name="connsiteY8" fmla="*/ 42856 h 42855"/>
                <a:gd name="connsiteX9" fmla="*/ 9633 w 40508"/>
                <a:gd name="connsiteY9" fmla="*/ 41374 h 42855"/>
                <a:gd name="connsiteX10" fmla="*/ 16673 w 40508"/>
                <a:gd name="connsiteY10" fmla="*/ 34581 h 42855"/>
                <a:gd name="connsiteX11" fmla="*/ 16673 w 40508"/>
                <a:gd name="connsiteY11" fmla="*/ 3952 h 42855"/>
                <a:gd name="connsiteX12" fmla="*/ 11362 w 40508"/>
                <a:gd name="connsiteY12" fmla="*/ 1976 h 42855"/>
                <a:gd name="connsiteX13" fmla="*/ 1482 w 40508"/>
                <a:gd name="connsiteY13" fmla="*/ 10127 h 42855"/>
                <a:gd name="connsiteX14" fmla="*/ 0 w 40508"/>
                <a:gd name="connsiteY14" fmla="*/ 10127 h 42855"/>
                <a:gd name="connsiteX15" fmla="*/ 0 w 40508"/>
                <a:gd name="connsiteY15" fmla="*/ 0 h 42855"/>
                <a:gd name="connsiteX16" fmla="*/ 39891 w 40508"/>
                <a:gd name="connsiteY16" fmla="*/ 0 h 42855"/>
                <a:gd name="connsiteX17" fmla="*/ 40509 w 40508"/>
                <a:gd name="connsiteY17" fmla="*/ 10127 h 4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508" h="42855">
                  <a:moveTo>
                    <a:pt x="40509" y="10127"/>
                  </a:moveTo>
                  <a:lnTo>
                    <a:pt x="38533" y="10127"/>
                  </a:lnTo>
                  <a:cubicBezTo>
                    <a:pt x="38286" y="3705"/>
                    <a:pt x="35692" y="1976"/>
                    <a:pt x="29764" y="1976"/>
                  </a:cubicBezTo>
                  <a:cubicBezTo>
                    <a:pt x="27417" y="1976"/>
                    <a:pt x="23342" y="1729"/>
                    <a:pt x="23342" y="3952"/>
                  </a:cubicBezTo>
                  <a:lnTo>
                    <a:pt x="23342" y="34581"/>
                  </a:lnTo>
                  <a:cubicBezTo>
                    <a:pt x="23342" y="39274"/>
                    <a:pt x="24453" y="41003"/>
                    <a:pt x="30629" y="41374"/>
                  </a:cubicBezTo>
                  <a:lnTo>
                    <a:pt x="30629" y="42856"/>
                  </a:lnTo>
                  <a:cubicBezTo>
                    <a:pt x="26924" y="42609"/>
                    <a:pt x="23342" y="42609"/>
                    <a:pt x="19884" y="42362"/>
                  </a:cubicBezTo>
                  <a:cubicBezTo>
                    <a:pt x="16425" y="42609"/>
                    <a:pt x="12968" y="42609"/>
                    <a:pt x="9633" y="42856"/>
                  </a:cubicBezTo>
                  <a:lnTo>
                    <a:pt x="9633" y="41374"/>
                  </a:lnTo>
                  <a:cubicBezTo>
                    <a:pt x="15808" y="40880"/>
                    <a:pt x="16673" y="39274"/>
                    <a:pt x="16673" y="34581"/>
                  </a:cubicBezTo>
                  <a:lnTo>
                    <a:pt x="16673" y="3952"/>
                  </a:lnTo>
                  <a:cubicBezTo>
                    <a:pt x="16673" y="1976"/>
                    <a:pt x="13832" y="1976"/>
                    <a:pt x="11362" y="1976"/>
                  </a:cubicBezTo>
                  <a:cubicBezTo>
                    <a:pt x="4940" y="1976"/>
                    <a:pt x="1976" y="2347"/>
                    <a:pt x="1482" y="10127"/>
                  </a:cubicBezTo>
                  <a:lnTo>
                    <a:pt x="0" y="10127"/>
                  </a:lnTo>
                  <a:lnTo>
                    <a:pt x="0" y="0"/>
                  </a:lnTo>
                  <a:lnTo>
                    <a:pt x="39891" y="0"/>
                  </a:lnTo>
                  <a:lnTo>
                    <a:pt x="40509" y="10127"/>
                  </a:lnTo>
                  <a:close/>
                </a:path>
              </a:pathLst>
            </a:custGeom>
            <a:solidFill>
              <a:srgbClr val="000000"/>
            </a:solidFill>
            <a:ln w="0" cap="flat">
              <a:noFill/>
              <a:prstDash val="solid"/>
              <a:miter/>
            </a:ln>
          </p:spPr>
          <p:txBody>
            <a:bodyPr rtlCol="0" anchor="ctr"/>
            <a:lstStyle/>
            <a:p>
              <a:endParaRPr lang="en-RO"/>
            </a:p>
          </p:txBody>
        </p:sp>
        <p:sp>
          <p:nvSpPr>
            <p:cNvPr id="443" name="Freeform 442">
              <a:extLst>
                <a:ext uri="{FF2B5EF4-FFF2-40B4-BE49-F238E27FC236}">
                  <a16:creationId xmlns:a16="http://schemas.microsoft.com/office/drawing/2014/main" id="{BFD28385-3741-AE20-6B52-1D7C1CD425F5}"/>
                </a:ext>
              </a:extLst>
            </p:cNvPr>
            <p:cNvSpPr/>
            <p:nvPr/>
          </p:nvSpPr>
          <p:spPr>
            <a:xfrm>
              <a:off x="7497329" y="3213324"/>
              <a:ext cx="49030" cy="42855"/>
            </a:xfrm>
            <a:custGeom>
              <a:avLst/>
              <a:gdLst>
                <a:gd name="connsiteX0" fmla="*/ 12844 w 49030"/>
                <a:gd name="connsiteY0" fmla="*/ 30382 h 42855"/>
                <a:gd name="connsiteX1" fmla="*/ 13461 w 49030"/>
                <a:gd name="connsiteY1" fmla="*/ 39027 h 42855"/>
                <a:gd name="connsiteX2" fmla="*/ 19019 w 49030"/>
                <a:gd name="connsiteY2" fmla="*/ 41374 h 42855"/>
                <a:gd name="connsiteX3" fmla="*/ 19019 w 49030"/>
                <a:gd name="connsiteY3" fmla="*/ 42856 h 42855"/>
                <a:gd name="connsiteX4" fmla="*/ 9633 w 49030"/>
                <a:gd name="connsiteY4" fmla="*/ 42362 h 42855"/>
                <a:gd name="connsiteX5" fmla="*/ 0 w 49030"/>
                <a:gd name="connsiteY5" fmla="*/ 42856 h 42855"/>
                <a:gd name="connsiteX6" fmla="*/ 0 w 49030"/>
                <a:gd name="connsiteY6" fmla="*/ 41374 h 42855"/>
                <a:gd name="connsiteX7" fmla="*/ 5557 w 49030"/>
                <a:gd name="connsiteY7" fmla="*/ 39027 h 42855"/>
                <a:gd name="connsiteX8" fmla="*/ 6175 w 49030"/>
                <a:gd name="connsiteY8" fmla="*/ 30382 h 42855"/>
                <a:gd name="connsiteX9" fmla="*/ 6175 w 49030"/>
                <a:gd name="connsiteY9" fmla="*/ 12103 h 42855"/>
                <a:gd name="connsiteX10" fmla="*/ 5557 w 49030"/>
                <a:gd name="connsiteY10" fmla="*/ 3582 h 42855"/>
                <a:gd name="connsiteX11" fmla="*/ 0 w 49030"/>
                <a:gd name="connsiteY11" fmla="*/ 1482 h 42855"/>
                <a:gd name="connsiteX12" fmla="*/ 0 w 49030"/>
                <a:gd name="connsiteY12" fmla="*/ 0 h 42855"/>
                <a:gd name="connsiteX13" fmla="*/ 9263 w 49030"/>
                <a:gd name="connsiteY13" fmla="*/ 247 h 42855"/>
                <a:gd name="connsiteX14" fmla="*/ 19143 w 49030"/>
                <a:gd name="connsiteY14" fmla="*/ 0 h 42855"/>
                <a:gd name="connsiteX15" fmla="*/ 19143 w 49030"/>
                <a:gd name="connsiteY15" fmla="*/ 1482 h 42855"/>
                <a:gd name="connsiteX16" fmla="*/ 13585 w 49030"/>
                <a:gd name="connsiteY16" fmla="*/ 3582 h 42855"/>
                <a:gd name="connsiteX17" fmla="*/ 12968 w 49030"/>
                <a:gd name="connsiteY17" fmla="*/ 12103 h 42855"/>
                <a:gd name="connsiteX18" fmla="*/ 12968 w 49030"/>
                <a:gd name="connsiteY18" fmla="*/ 19637 h 42855"/>
                <a:gd name="connsiteX19" fmla="*/ 36186 w 49030"/>
                <a:gd name="connsiteY19" fmla="*/ 19637 h 42855"/>
                <a:gd name="connsiteX20" fmla="*/ 36186 w 49030"/>
                <a:gd name="connsiteY20" fmla="*/ 12103 h 42855"/>
                <a:gd name="connsiteX21" fmla="*/ 35568 w 49030"/>
                <a:gd name="connsiteY21" fmla="*/ 3582 h 42855"/>
                <a:gd name="connsiteX22" fmla="*/ 30011 w 49030"/>
                <a:gd name="connsiteY22" fmla="*/ 1482 h 42855"/>
                <a:gd name="connsiteX23" fmla="*/ 30011 w 49030"/>
                <a:gd name="connsiteY23" fmla="*/ 0 h 42855"/>
                <a:gd name="connsiteX24" fmla="*/ 39397 w 49030"/>
                <a:gd name="connsiteY24" fmla="*/ 247 h 42855"/>
                <a:gd name="connsiteX25" fmla="*/ 49031 w 49030"/>
                <a:gd name="connsiteY25" fmla="*/ 0 h 42855"/>
                <a:gd name="connsiteX26" fmla="*/ 49031 w 49030"/>
                <a:gd name="connsiteY26" fmla="*/ 1482 h 42855"/>
                <a:gd name="connsiteX27" fmla="*/ 43473 w 49030"/>
                <a:gd name="connsiteY27" fmla="*/ 3582 h 42855"/>
                <a:gd name="connsiteX28" fmla="*/ 42855 w 49030"/>
                <a:gd name="connsiteY28" fmla="*/ 12103 h 42855"/>
                <a:gd name="connsiteX29" fmla="*/ 42855 w 49030"/>
                <a:gd name="connsiteY29" fmla="*/ 30382 h 42855"/>
                <a:gd name="connsiteX30" fmla="*/ 43473 w 49030"/>
                <a:gd name="connsiteY30" fmla="*/ 39027 h 42855"/>
                <a:gd name="connsiteX31" fmla="*/ 49031 w 49030"/>
                <a:gd name="connsiteY31" fmla="*/ 41374 h 42855"/>
                <a:gd name="connsiteX32" fmla="*/ 49031 w 49030"/>
                <a:gd name="connsiteY32" fmla="*/ 42856 h 42855"/>
                <a:gd name="connsiteX33" fmla="*/ 39644 w 49030"/>
                <a:gd name="connsiteY33" fmla="*/ 42362 h 42855"/>
                <a:gd name="connsiteX34" fmla="*/ 30011 w 49030"/>
                <a:gd name="connsiteY34" fmla="*/ 42856 h 42855"/>
                <a:gd name="connsiteX35" fmla="*/ 30011 w 49030"/>
                <a:gd name="connsiteY35" fmla="*/ 41374 h 42855"/>
                <a:gd name="connsiteX36" fmla="*/ 35568 w 49030"/>
                <a:gd name="connsiteY36" fmla="*/ 39027 h 42855"/>
                <a:gd name="connsiteX37" fmla="*/ 36186 w 49030"/>
                <a:gd name="connsiteY37" fmla="*/ 30382 h 42855"/>
                <a:gd name="connsiteX38" fmla="*/ 36186 w 49030"/>
                <a:gd name="connsiteY38" fmla="*/ 21860 h 42855"/>
                <a:gd name="connsiteX39" fmla="*/ 12968 w 49030"/>
                <a:gd name="connsiteY39" fmla="*/ 21860 h 42855"/>
                <a:gd name="connsiteX40" fmla="*/ 12968 w 49030"/>
                <a:gd name="connsiteY40" fmla="*/ 30382 h 4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9030" h="42855">
                  <a:moveTo>
                    <a:pt x="12844" y="30382"/>
                  </a:moveTo>
                  <a:cubicBezTo>
                    <a:pt x="12844" y="32481"/>
                    <a:pt x="12844" y="37298"/>
                    <a:pt x="13461" y="39027"/>
                  </a:cubicBezTo>
                  <a:cubicBezTo>
                    <a:pt x="14326" y="41374"/>
                    <a:pt x="16920" y="41374"/>
                    <a:pt x="19019" y="41374"/>
                  </a:cubicBezTo>
                  <a:lnTo>
                    <a:pt x="19019" y="42856"/>
                  </a:lnTo>
                  <a:cubicBezTo>
                    <a:pt x="16055" y="42609"/>
                    <a:pt x="12844" y="42609"/>
                    <a:pt x="9633" y="42362"/>
                  </a:cubicBezTo>
                  <a:cubicBezTo>
                    <a:pt x="6422" y="42609"/>
                    <a:pt x="3210" y="42609"/>
                    <a:pt x="0" y="42856"/>
                  </a:cubicBezTo>
                  <a:lnTo>
                    <a:pt x="0" y="41374"/>
                  </a:lnTo>
                  <a:cubicBezTo>
                    <a:pt x="2099" y="41374"/>
                    <a:pt x="4692" y="41374"/>
                    <a:pt x="5557" y="39027"/>
                  </a:cubicBezTo>
                  <a:cubicBezTo>
                    <a:pt x="6175" y="37298"/>
                    <a:pt x="6175" y="32605"/>
                    <a:pt x="6175" y="30382"/>
                  </a:cubicBezTo>
                  <a:lnTo>
                    <a:pt x="6175" y="12103"/>
                  </a:lnTo>
                  <a:cubicBezTo>
                    <a:pt x="6175" y="10004"/>
                    <a:pt x="6175" y="5187"/>
                    <a:pt x="5557" y="3582"/>
                  </a:cubicBezTo>
                  <a:cubicBezTo>
                    <a:pt x="4692" y="1482"/>
                    <a:pt x="2099" y="1482"/>
                    <a:pt x="0" y="1482"/>
                  </a:cubicBezTo>
                  <a:lnTo>
                    <a:pt x="0" y="0"/>
                  </a:lnTo>
                  <a:cubicBezTo>
                    <a:pt x="2964" y="0"/>
                    <a:pt x="6175" y="247"/>
                    <a:pt x="9263" y="247"/>
                  </a:cubicBezTo>
                  <a:cubicBezTo>
                    <a:pt x="12720" y="247"/>
                    <a:pt x="15932" y="0"/>
                    <a:pt x="19143" y="0"/>
                  </a:cubicBezTo>
                  <a:lnTo>
                    <a:pt x="19143" y="1482"/>
                  </a:lnTo>
                  <a:cubicBezTo>
                    <a:pt x="17043" y="1482"/>
                    <a:pt x="14450" y="1482"/>
                    <a:pt x="13585" y="3582"/>
                  </a:cubicBezTo>
                  <a:cubicBezTo>
                    <a:pt x="12968" y="5311"/>
                    <a:pt x="12968" y="10004"/>
                    <a:pt x="12968" y="12103"/>
                  </a:cubicBezTo>
                  <a:lnTo>
                    <a:pt x="12968" y="19637"/>
                  </a:lnTo>
                  <a:lnTo>
                    <a:pt x="36186" y="19637"/>
                  </a:lnTo>
                  <a:lnTo>
                    <a:pt x="36186" y="12103"/>
                  </a:lnTo>
                  <a:cubicBezTo>
                    <a:pt x="36186" y="10004"/>
                    <a:pt x="36186" y="5187"/>
                    <a:pt x="35568" y="3582"/>
                  </a:cubicBezTo>
                  <a:cubicBezTo>
                    <a:pt x="34704" y="1482"/>
                    <a:pt x="32111" y="1482"/>
                    <a:pt x="30011" y="1482"/>
                  </a:cubicBezTo>
                  <a:lnTo>
                    <a:pt x="30011" y="0"/>
                  </a:lnTo>
                  <a:cubicBezTo>
                    <a:pt x="33222" y="0"/>
                    <a:pt x="36186" y="247"/>
                    <a:pt x="39397" y="247"/>
                  </a:cubicBezTo>
                  <a:cubicBezTo>
                    <a:pt x="42608" y="247"/>
                    <a:pt x="45819" y="0"/>
                    <a:pt x="49031" y="0"/>
                  </a:cubicBezTo>
                  <a:lnTo>
                    <a:pt x="49031" y="1482"/>
                  </a:lnTo>
                  <a:cubicBezTo>
                    <a:pt x="46931" y="1482"/>
                    <a:pt x="44337" y="1482"/>
                    <a:pt x="43473" y="3582"/>
                  </a:cubicBezTo>
                  <a:cubicBezTo>
                    <a:pt x="42855" y="5311"/>
                    <a:pt x="42855" y="10004"/>
                    <a:pt x="42855" y="12103"/>
                  </a:cubicBezTo>
                  <a:lnTo>
                    <a:pt x="42855" y="30382"/>
                  </a:lnTo>
                  <a:cubicBezTo>
                    <a:pt x="42855" y="32481"/>
                    <a:pt x="42855" y="37298"/>
                    <a:pt x="43473" y="39027"/>
                  </a:cubicBezTo>
                  <a:cubicBezTo>
                    <a:pt x="44337" y="41374"/>
                    <a:pt x="46931" y="41374"/>
                    <a:pt x="49031" y="41374"/>
                  </a:cubicBezTo>
                  <a:lnTo>
                    <a:pt x="49031" y="42856"/>
                  </a:lnTo>
                  <a:cubicBezTo>
                    <a:pt x="45819" y="42609"/>
                    <a:pt x="42855" y="42609"/>
                    <a:pt x="39644" y="42362"/>
                  </a:cubicBezTo>
                  <a:cubicBezTo>
                    <a:pt x="36433" y="42609"/>
                    <a:pt x="33222" y="42609"/>
                    <a:pt x="30011" y="42856"/>
                  </a:cubicBezTo>
                  <a:lnTo>
                    <a:pt x="30011" y="41374"/>
                  </a:lnTo>
                  <a:cubicBezTo>
                    <a:pt x="32111" y="41374"/>
                    <a:pt x="34704" y="41374"/>
                    <a:pt x="35568" y="39027"/>
                  </a:cubicBezTo>
                  <a:cubicBezTo>
                    <a:pt x="36186" y="37298"/>
                    <a:pt x="36186" y="32605"/>
                    <a:pt x="36186" y="30382"/>
                  </a:cubicBezTo>
                  <a:lnTo>
                    <a:pt x="36186" y="21860"/>
                  </a:lnTo>
                  <a:lnTo>
                    <a:pt x="12968" y="21860"/>
                  </a:lnTo>
                  <a:lnTo>
                    <a:pt x="12968" y="30382"/>
                  </a:lnTo>
                  <a:close/>
                </a:path>
              </a:pathLst>
            </a:custGeom>
            <a:solidFill>
              <a:srgbClr val="000000"/>
            </a:solidFill>
            <a:ln w="0" cap="flat">
              <a:noFill/>
              <a:prstDash val="solid"/>
              <a:miter/>
            </a:ln>
          </p:spPr>
          <p:txBody>
            <a:bodyPr rtlCol="0" anchor="ctr"/>
            <a:lstStyle/>
            <a:p>
              <a:endParaRPr lang="en-RO"/>
            </a:p>
          </p:txBody>
        </p:sp>
        <p:sp>
          <p:nvSpPr>
            <p:cNvPr id="444" name="Freeform 443">
              <a:extLst>
                <a:ext uri="{FF2B5EF4-FFF2-40B4-BE49-F238E27FC236}">
                  <a16:creationId xmlns:a16="http://schemas.microsoft.com/office/drawing/2014/main" id="{F50B621E-AAFD-E11B-E643-3DB204E03668}"/>
                </a:ext>
              </a:extLst>
            </p:cNvPr>
            <p:cNvSpPr/>
            <p:nvPr/>
          </p:nvSpPr>
          <p:spPr>
            <a:xfrm>
              <a:off x="7561304" y="3213324"/>
              <a:ext cx="35815" cy="42732"/>
            </a:xfrm>
            <a:custGeom>
              <a:avLst/>
              <a:gdLst>
                <a:gd name="connsiteX0" fmla="*/ 6298 w 35815"/>
                <a:gd name="connsiteY0" fmla="*/ 12350 h 42732"/>
                <a:gd name="connsiteX1" fmla="*/ 5681 w 35815"/>
                <a:gd name="connsiteY1" fmla="*/ 3829 h 42732"/>
                <a:gd name="connsiteX2" fmla="*/ 123 w 35815"/>
                <a:gd name="connsiteY2" fmla="*/ 1729 h 42732"/>
                <a:gd name="connsiteX3" fmla="*/ 123 w 35815"/>
                <a:gd name="connsiteY3" fmla="*/ 0 h 42732"/>
                <a:gd name="connsiteX4" fmla="*/ 32234 w 35815"/>
                <a:gd name="connsiteY4" fmla="*/ 0 h 42732"/>
                <a:gd name="connsiteX5" fmla="*/ 32234 w 35815"/>
                <a:gd name="connsiteY5" fmla="*/ 9633 h 42732"/>
                <a:gd name="connsiteX6" fmla="*/ 30752 w 35815"/>
                <a:gd name="connsiteY6" fmla="*/ 9633 h 42732"/>
                <a:gd name="connsiteX7" fmla="*/ 19390 w 35815"/>
                <a:gd name="connsiteY7" fmla="*/ 1729 h 42732"/>
                <a:gd name="connsiteX8" fmla="*/ 14697 w 35815"/>
                <a:gd name="connsiteY8" fmla="*/ 1729 h 42732"/>
                <a:gd name="connsiteX9" fmla="*/ 12968 w 35815"/>
                <a:gd name="connsiteY9" fmla="*/ 4323 h 42732"/>
                <a:gd name="connsiteX10" fmla="*/ 12968 w 35815"/>
                <a:gd name="connsiteY10" fmla="*/ 19761 h 42732"/>
                <a:gd name="connsiteX11" fmla="*/ 23465 w 35815"/>
                <a:gd name="connsiteY11" fmla="*/ 11856 h 42732"/>
                <a:gd name="connsiteX12" fmla="*/ 24947 w 35815"/>
                <a:gd name="connsiteY12" fmla="*/ 11856 h 42732"/>
                <a:gd name="connsiteX13" fmla="*/ 24701 w 35815"/>
                <a:gd name="connsiteY13" fmla="*/ 20625 h 42732"/>
                <a:gd name="connsiteX14" fmla="*/ 24947 w 35815"/>
                <a:gd name="connsiteY14" fmla="*/ 28529 h 42732"/>
                <a:gd name="connsiteX15" fmla="*/ 23465 w 35815"/>
                <a:gd name="connsiteY15" fmla="*/ 28529 h 42732"/>
                <a:gd name="connsiteX16" fmla="*/ 12968 w 35815"/>
                <a:gd name="connsiteY16" fmla="*/ 21489 h 42732"/>
                <a:gd name="connsiteX17" fmla="*/ 12968 w 35815"/>
                <a:gd name="connsiteY17" fmla="*/ 32234 h 42732"/>
                <a:gd name="connsiteX18" fmla="*/ 14202 w 35815"/>
                <a:gd name="connsiteY18" fmla="*/ 38657 h 42732"/>
                <a:gd name="connsiteX19" fmla="*/ 22354 w 35815"/>
                <a:gd name="connsiteY19" fmla="*/ 41003 h 42732"/>
                <a:gd name="connsiteX20" fmla="*/ 34334 w 35815"/>
                <a:gd name="connsiteY20" fmla="*/ 32234 h 42732"/>
                <a:gd name="connsiteX21" fmla="*/ 35816 w 35815"/>
                <a:gd name="connsiteY21" fmla="*/ 32234 h 42732"/>
                <a:gd name="connsiteX22" fmla="*/ 35198 w 35815"/>
                <a:gd name="connsiteY22" fmla="*/ 42732 h 42732"/>
                <a:gd name="connsiteX23" fmla="*/ 0 w 35815"/>
                <a:gd name="connsiteY23" fmla="*/ 42732 h 42732"/>
                <a:gd name="connsiteX24" fmla="*/ 0 w 35815"/>
                <a:gd name="connsiteY24" fmla="*/ 41250 h 42732"/>
                <a:gd name="connsiteX25" fmla="*/ 5557 w 35815"/>
                <a:gd name="connsiteY25" fmla="*/ 39151 h 42732"/>
                <a:gd name="connsiteX26" fmla="*/ 6175 w 35815"/>
                <a:gd name="connsiteY26" fmla="*/ 30629 h 42732"/>
                <a:gd name="connsiteX27" fmla="*/ 6175 w 35815"/>
                <a:gd name="connsiteY27" fmla="*/ 12597 h 4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815" h="42732">
                  <a:moveTo>
                    <a:pt x="6298" y="12350"/>
                  </a:moveTo>
                  <a:cubicBezTo>
                    <a:pt x="6298" y="10374"/>
                    <a:pt x="6298" y="5434"/>
                    <a:pt x="5681" y="3829"/>
                  </a:cubicBezTo>
                  <a:cubicBezTo>
                    <a:pt x="4816" y="1729"/>
                    <a:pt x="2223" y="1729"/>
                    <a:pt x="123" y="1729"/>
                  </a:cubicBezTo>
                  <a:lnTo>
                    <a:pt x="123" y="0"/>
                  </a:lnTo>
                  <a:lnTo>
                    <a:pt x="32234" y="0"/>
                  </a:lnTo>
                  <a:lnTo>
                    <a:pt x="32234" y="9633"/>
                  </a:lnTo>
                  <a:lnTo>
                    <a:pt x="30752" y="9633"/>
                  </a:lnTo>
                  <a:cubicBezTo>
                    <a:pt x="29640" y="2100"/>
                    <a:pt x="26306" y="1729"/>
                    <a:pt x="19390" y="1729"/>
                  </a:cubicBezTo>
                  <a:lnTo>
                    <a:pt x="14697" y="1729"/>
                  </a:lnTo>
                  <a:cubicBezTo>
                    <a:pt x="12720" y="1729"/>
                    <a:pt x="12968" y="1482"/>
                    <a:pt x="12968" y="4323"/>
                  </a:cubicBezTo>
                  <a:lnTo>
                    <a:pt x="12968" y="19761"/>
                  </a:lnTo>
                  <a:cubicBezTo>
                    <a:pt x="21983" y="20131"/>
                    <a:pt x="23219" y="16303"/>
                    <a:pt x="23465" y="11856"/>
                  </a:cubicBezTo>
                  <a:lnTo>
                    <a:pt x="24947" y="11856"/>
                  </a:lnTo>
                  <a:cubicBezTo>
                    <a:pt x="24947" y="14697"/>
                    <a:pt x="24947" y="17661"/>
                    <a:pt x="24701" y="20625"/>
                  </a:cubicBezTo>
                  <a:cubicBezTo>
                    <a:pt x="24947" y="23219"/>
                    <a:pt x="24947" y="25936"/>
                    <a:pt x="24947" y="28529"/>
                  </a:cubicBezTo>
                  <a:lnTo>
                    <a:pt x="23465" y="28529"/>
                  </a:lnTo>
                  <a:cubicBezTo>
                    <a:pt x="22601" y="21860"/>
                    <a:pt x="19143" y="21489"/>
                    <a:pt x="12968" y="21489"/>
                  </a:cubicBezTo>
                  <a:lnTo>
                    <a:pt x="12968" y="32234"/>
                  </a:lnTo>
                  <a:cubicBezTo>
                    <a:pt x="12968" y="34210"/>
                    <a:pt x="12968" y="37175"/>
                    <a:pt x="14202" y="38657"/>
                  </a:cubicBezTo>
                  <a:cubicBezTo>
                    <a:pt x="15932" y="41003"/>
                    <a:pt x="19760" y="41003"/>
                    <a:pt x="22354" y="41003"/>
                  </a:cubicBezTo>
                  <a:cubicBezTo>
                    <a:pt x="29270" y="40756"/>
                    <a:pt x="33469" y="39892"/>
                    <a:pt x="34334" y="32234"/>
                  </a:cubicBezTo>
                  <a:lnTo>
                    <a:pt x="35816" y="32234"/>
                  </a:lnTo>
                  <a:lnTo>
                    <a:pt x="35198" y="42732"/>
                  </a:lnTo>
                  <a:lnTo>
                    <a:pt x="0" y="42732"/>
                  </a:lnTo>
                  <a:lnTo>
                    <a:pt x="0" y="41250"/>
                  </a:lnTo>
                  <a:cubicBezTo>
                    <a:pt x="2099" y="41250"/>
                    <a:pt x="4693" y="41250"/>
                    <a:pt x="5557" y="39151"/>
                  </a:cubicBezTo>
                  <a:cubicBezTo>
                    <a:pt x="6175" y="37422"/>
                    <a:pt x="6175" y="32481"/>
                    <a:pt x="6175" y="30629"/>
                  </a:cubicBezTo>
                  <a:lnTo>
                    <a:pt x="6175" y="12597"/>
                  </a:lnTo>
                  <a:close/>
                </a:path>
              </a:pathLst>
            </a:custGeom>
            <a:solidFill>
              <a:srgbClr val="000000"/>
            </a:solidFill>
            <a:ln w="0" cap="flat">
              <a:noFill/>
              <a:prstDash val="solid"/>
              <a:miter/>
            </a:ln>
          </p:spPr>
          <p:txBody>
            <a:bodyPr rtlCol="0" anchor="ctr"/>
            <a:lstStyle/>
            <a:p>
              <a:endParaRPr lang="en-RO"/>
            </a:p>
          </p:txBody>
        </p:sp>
        <p:sp>
          <p:nvSpPr>
            <p:cNvPr id="445" name="Freeform 444">
              <a:extLst>
                <a:ext uri="{FF2B5EF4-FFF2-40B4-BE49-F238E27FC236}">
                  <a16:creationId xmlns:a16="http://schemas.microsoft.com/office/drawing/2014/main" id="{2E7274E9-99B8-19FD-C3C9-93C1565F98D2}"/>
                </a:ext>
              </a:extLst>
            </p:cNvPr>
            <p:cNvSpPr/>
            <p:nvPr/>
          </p:nvSpPr>
          <p:spPr>
            <a:xfrm>
              <a:off x="7643187" y="3213201"/>
              <a:ext cx="46683" cy="43596"/>
            </a:xfrm>
            <a:custGeom>
              <a:avLst/>
              <a:gdLst>
                <a:gd name="connsiteX0" fmla="*/ 40262 w 46683"/>
                <a:gd name="connsiteY0" fmla="*/ 25812 h 43596"/>
                <a:gd name="connsiteX1" fmla="*/ 23342 w 46683"/>
                <a:gd name="connsiteY1" fmla="*/ 43597 h 43596"/>
                <a:gd name="connsiteX2" fmla="*/ 6175 w 46683"/>
                <a:gd name="connsiteY2" fmla="*/ 27665 h 43596"/>
                <a:gd name="connsiteX3" fmla="*/ 6175 w 46683"/>
                <a:gd name="connsiteY3" fmla="*/ 12227 h 43596"/>
                <a:gd name="connsiteX4" fmla="*/ 5557 w 46683"/>
                <a:gd name="connsiteY4" fmla="*/ 3705 h 43596"/>
                <a:gd name="connsiteX5" fmla="*/ 0 w 46683"/>
                <a:gd name="connsiteY5" fmla="*/ 1606 h 43596"/>
                <a:gd name="connsiteX6" fmla="*/ 0 w 46683"/>
                <a:gd name="connsiteY6" fmla="*/ 124 h 43596"/>
                <a:gd name="connsiteX7" fmla="*/ 9263 w 46683"/>
                <a:gd name="connsiteY7" fmla="*/ 370 h 43596"/>
                <a:gd name="connsiteX8" fmla="*/ 19143 w 46683"/>
                <a:gd name="connsiteY8" fmla="*/ 124 h 43596"/>
                <a:gd name="connsiteX9" fmla="*/ 19143 w 46683"/>
                <a:gd name="connsiteY9" fmla="*/ 1606 h 43596"/>
                <a:gd name="connsiteX10" fmla="*/ 13585 w 46683"/>
                <a:gd name="connsiteY10" fmla="*/ 3705 h 43596"/>
                <a:gd name="connsiteX11" fmla="*/ 12968 w 46683"/>
                <a:gd name="connsiteY11" fmla="*/ 12227 h 43596"/>
                <a:gd name="connsiteX12" fmla="*/ 12968 w 46683"/>
                <a:gd name="connsiteY12" fmla="*/ 28159 h 43596"/>
                <a:gd name="connsiteX13" fmla="*/ 25194 w 46683"/>
                <a:gd name="connsiteY13" fmla="*/ 41250 h 43596"/>
                <a:gd name="connsiteX14" fmla="*/ 38533 w 46683"/>
                <a:gd name="connsiteY14" fmla="*/ 27912 h 43596"/>
                <a:gd name="connsiteX15" fmla="*/ 38533 w 46683"/>
                <a:gd name="connsiteY15" fmla="*/ 13709 h 43596"/>
                <a:gd name="connsiteX16" fmla="*/ 37915 w 46683"/>
                <a:gd name="connsiteY16" fmla="*/ 4446 h 43596"/>
                <a:gd name="connsiteX17" fmla="*/ 31863 w 46683"/>
                <a:gd name="connsiteY17" fmla="*/ 1482 h 43596"/>
                <a:gd name="connsiteX18" fmla="*/ 31863 w 46683"/>
                <a:gd name="connsiteY18" fmla="*/ 0 h 43596"/>
                <a:gd name="connsiteX19" fmla="*/ 39398 w 46683"/>
                <a:gd name="connsiteY19" fmla="*/ 247 h 43596"/>
                <a:gd name="connsiteX20" fmla="*/ 46684 w 46683"/>
                <a:gd name="connsiteY20" fmla="*/ 0 h 43596"/>
                <a:gd name="connsiteX21" fmla="*/ 46684 w 46683"/>
                <a:gd name="connsiteY21" fmla="*/ 1482 h 43596"/>
                <a:gd name="connsiteX22" fmla="*/ 41373 w 46683"/>
                <a:gd name="connsiteY22" fmla="*/ 3829 h 43596"/>
                <a:gd name="connsiteX23" fmla="*/ 40509 w 46683"/>
                <a:gd name="connsiteY23" fmla="*/ 13709 h 43596"/>
                <a:gd name="connsiteX24" fmla="*/ 40509 w 46683"/>
                <a:gd name="connsiteY24" fmla="*/ 25689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683" h="43596">
                  <a:moveTo>
                    <a:pt x="40262" y="25812"/>
                  </a:moveTo>
                  <a:cubicBezTo>
                    <a:pt x="40262" y="37669"/>
                    <a:pt x="35692" y="43597"/>
                    <a:pt x="23342" y="43597"/>
                  </a:cubicBezTo>
                  <a:cubicBezTo>
                    <a:pt x="11732" y="43597"/>
                    <a:pt x="6175" y="39521"/>
                    <a:pt x="6175" y="27665"/>
                  </a:cubicBezTo>
                  <a:lnTo>
                    <a:pt x="6175" y="12227"/>
                  </a:lnTo>
                  <a:cubicBezTo>
                    <a:pt x="6175" y="10127"/>
                    <a:pt x="6175" y="5311"/>
                    <a:pt x="5557" y="3705"/>
                  </a:cubicBezTo>
                  <a:cubicBezTo>
                    <a:pt x="4692" y="1606"/>
                    <a:pt x="2099" y="1606"/>
                    <a:pt x="0" y="1606"/>
                  </a:cubicBezTo>
                  <a:lnTo>
                    <a:pt x="0" y="124"/>
                  </a:lnTo>
                  <a:cubicBezTo>
                    <a:pt x="2964" y="124"/>
                    <a:pt x="6175" y="370"/>
                    <a:pt x="9263" y="370"/>
                  </a:cubicBezTo>
                  <a:cubicBezTo>
                    <a:pt x="12473" y="370"/>
                    <a:pt x="15684" y="124"/>
                    <a:pt x="19143" y="124"/>
                  </a:cubicBezTo>
                  <a:lnTo>
                    <a:pt x="19143" y="1606"/>
                  </a:lnTo>
                  <a:cubicBezTo>
                    <a:pt x="17043" y="1606"/>
                    <a:pt x="14202" y="1359"/>
                    <a:pt x="13585" y="3705"/>
                  </a:cubicBezTo>
                  <a:cubicBezTo>
                    <a:pt x="12968" y="5434"/>
                    <a:pt x="12968" y="10127"/>
                    <a:pt x="12968" y="12227"/>
                  </a:cubicBezTo>
                  <a:lnTo>
                    <a:pt x="12968" y="28159"/>
                  </a:lnTo>
                  <a:cubicBezTo>
                    <a:pt x="12968" y="36557"/>
                    <a:pt x="16179" y="41250"/>
                    <a:pt x="25194" y="41250"/>
                  </a:cubicBezTo>
                  <a:cubicBezTo>
                    <a:pt x="34210" y="41250"/>
                    <a:pt x="38533" y="36557"/>
                    <a:pt x="38533" y="27912"/>
                  </a:cubicBezTo>
                  <a:lnTo>
                    <a:pt x="38533" y="13709"/>
                  </a:lnTo>
                  <a:cubicBezTo>
                    <a:pt x="38533" y="11362"/>
                    <a:pt x="38533" y="6422"/>
                    <a:pt x="37915" y="4446"/>
                  </a:cubicBezTo>
                  <a:cubicBezTo>
                    <a:pt x="37051" y="1606"/>
                    <a:pt x="34457" y="1482"/>
                    <a:pt x="31863" y="1482"/>
                  </a:cubicBezTo>
                  <a:lnTo>
                    <a:pt x="31863" y="0"/>
                  </a:lnTo>
                  <a:cubicBezTo>
                    <a:pt x="34457" y="0"/>
                    <a:pt x="36804" y="247"/>
                    <a:pt x="39398" y="247"/>
                  </a:cubicBezTo>
                  <a:cubicBezTo>
                    <a:pt x="41743" y="247"/>
                    <a:pt x="44090" y="0"/>
                    <a:pt x="46684" y="0"/>
                  </a:cubicBezTo>
                  <a:lnTo>
                    <a:pt x="46684" y="1482"/>
                  </a:lnTo>
                  <a:cubicBezTo>
                    <a:pt x="44585" y="1482"/>
                    <a:pt x="42362" y="1482"/>
                    <a:pt x="41373" y="3829"/>
                  </a:cubicBezTo>
                  <a:cubicBezTo>
                    <a:pt x="40509" y="5928"/>
                    <a:pt x="40509" y="11115"/>
                    <a:pt x="40509" y="13709"/>
                  </a:cubicBezTo>
                  <a:lnTo>
                    <a:pt x="40509" y="25689"/>
                  </a:lnTo>
                  <a:close/>
                </a:path>
              </a:pathLst>
            </a:custGeom>
            <a:solidFill>
              <a:srgbClr val="000000"/>
            </a:solidFill>
            <a:ln w="0" cap="flat">
              <a:noFill/>
              <a:prstDash val="solid"/>
              <a:miter/>
            </a:ln>
          </p:spPr>
          <p:txBody>
            <a:bodyPr rtlCol="0" anchor="ctr"/>
            <a:lstStyle/>
            <a:p>
              <a:endParaRPr lang="en-RO"/>
            </a:p>
          </p:txBody>
        </p:sp>
        <p:sp>
          <p:nvSpPr>
            <p:cNvPr id="446" name="Freeform 445">
              <a:extLst>
                <a:ext uri="{FF2B5EF4-FFF2-40B4-BE49-F238E27FC236}">
                  <a16:creationId xmlns:a16="http://schemas.microsoft.com/office/drawing/2014/main" id="{47537DE4-839A-73F3-0100-55B37732F0CF}"/>
                </a:ext>
              </a:extLst>
            </p:cNvPr>
            <p:cNvSpPr/>
            <p:nvPr/>
          </p:nvSpPr>
          <p:spPr>
            <a:xfrm>
              <a:off x="7706050" y="3213324"/>
              <a:ext cx="46684" cy="43596"/>
            </a:xfrm>
            <a:custGeom>
              <a:avLst/>
              <a:gdLst>
                <a:gd name="connsiteX0" fmla="*/ 7040 w 46684"/>
                <a:gd name="connsiteY0" fmla="*/ 5311 h 43596"/>
                <a:gd name="connsiteX1" fmla="*/ 0 w 46684"/>
                <a:gd name="connsiteY1" fmla="*/ 1482 h 43596"/>
                <a:gd name="connsiteX2" fmla="*/ 0 w 46684"/>
                <a:gd name="connsiteY2" fmla="*/ 0 h 43596"/>
                <a:gd name="connsiteX3" fmla="*/ 6175 w 46684"/>
                <a:gd name="connsiteY3" fmla="*/ 247 h 43596"/>
                <a:gd name="connsiteX4" fmla="*/ 11362 w 46684"/>
                <a:gd name="connsiteY4" fmla="*/ 0 h 43596"/>
                <a:gd name="connsiteX5" fmla="*/ 38657 w 46684"/>
                <a:gd name="connsiteY5" fmla="*/ 33222 h 43596"/>
                <a:gd name="connsiteX6" fmla="*/ 38904 w 46684"/>
                <a:gd name="connsiteY6" fmla="*/ 33222 h 43596"/>
                <a:gd name="connsiteX7" fmla="*/ 38904 w 46684"/>
                <a:gd name="connsiteY7" fmla="*/ 15191 h 43596"/>
                <a:gd name="connsiteX8" fmla="*/ 38287 w 46684"/>
                <a:gd name="connsiteY8" fmla="*/ 5311 h 43596"/>
                <a:gd name="connsiteX9" fmla="*/ 32481 w 46684"/>
                <a:gd name="connsiteY9" fmla="*/ 1482 h 43596"/>
                <a:gd name="connsiteX10" fmla="*/ 32481 w 46684"/>
                <a:gd name="connsiteY10" fmla="*/ 0 h 43596"/>
                <a:gd name="connsiteX11" fmla="*/ 39769 w 46684"/>
                <a:gd name="connsiteY11" fmla="*/ 247 h 43596"/>
                <a:gd name="connsiteX12" fmla="*/ 46685 w 46684"/>
                <a:gd name="connsiteY12" fmla="*/ 0 h 43596"/>
                <a:gd name="connsiteX13" fmla="*/ 46685 w 46684"/>
                <a:gd name="connsiteY13" fmla="*/ 1482 h 43596"/>
                <a:gd name="connsiteX14" fmla="*/ 41744 w 46684"/>
                <a:gd name="connsiteY14" fmla="*/ 4323 h 43596"/>
                <a:gd name="connsiteX15" fmla="*/ 40880 w 46684"/>
                <a:gd name="connsiteY15" fmla="*/ 15685 h 43596"/>
                <a:gd name="connsiteX16" fmla="*/ 40880 w 46684"/>
                <a:gd name="connsiteY16" fmla="*/ 43597 h 43596"/>
                <a:gd name="connsiteX17" fmla="*/ 38904 w 46684"/>
                <a:gd name="connsiteY17" fmla="*/ 43597 h 43596"/>
                <a:gd name="connsiteX18" fmla="*/ 34581 w 46684"/>
                <a:gd name="connsiteY18" fmla="*/ 38286 h 43596"/>
                <a:gd name="connsiteX19" fmla="*/ 9263 w 46684"/>
                <a:gd name="connsiteY19" fmla="*/ 7657 h 43596"/>
                <a:gd name="connsiteX20" fmla="*/ 9016 w 46684"/>
                <a:gd name="connsiteY20" fmla="*/ 7657 h 43596"/>
                <a:gd name="connsiteX21" fmla="*/ 9016 w 46684"/>
                <a:gd name="connsiteY21" fmla="*/ 29270 h 43596"/>
                <a:gd name="connsiteX22" fmla="*/ 10127 w 46684"/>
                <a:gd name="connsiteY22" fmla="*/ 38657 h 43596"/>
                <a:gd name="connsiteX23" fmla="*/ 15685 w 46684"/>
                <a:gd name="connsiteY23" fmla="*/ 41497 h 43596"/>
                <a:gd name="connsiteX24" fmla="*/ 15685 w 46684"/>
                <a:gd name="connsiteY24" fmla="*/ 42979 h 43596"/>
                <a:gd name="connsiteX25" fmla="*/ 8152 w 46684"/>
                <a:gd name="connsiteY25" fmla="*/ 42609 h 43596"/>
                <a:gd name="connsiteX26" fmla="*/ 1112 w 46684"/>
                <a:gd name="connsiteY26" fmla="*/ 42979 h 43596"/>
                <a:gd name="connsiteX27" fmla="*/ 1112 w 46684"/>
                <a:gd name="connsiteY27" fmla="*/ 41497 h 43596"/>
                <a:gd name="connsiteX28" fmla="*/ 6669 w 46684"/>
                <a:gd name="connsiteY28" fmla="*/ 38286 h 43596"/>
                <a:gd name="connsiteX29" fmla="*/ 7163 w 46684"/>
                <a:gd name="connsiteY29" fmla="*/ 29270 h 43596"/>
                <a:gd name="connsiteX30" fmla="*/ 7163 w 46684"/>
                <a:gd name="connsiteY30" fmla="*/ 543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684" h="43596">
                  <a:moveTo>
                    <a:pt x="7040" y="5311"/>
                  </a:moveTo>
                  <a:cubicBezTo>
                    <a:pt x="5064" y="2470"/>
                    <a:pt x="3581" y="1482"/>
                    <a:pt x="0" y="1482"/>
                  </a:cubicBezTo>
                  <a:lnTo>
                    <a:pt x="0" y="0"/>
                  </a:lnTo>
                  <a:cubicBezTo>
                    <a:pt x="2099" y="0"/>
                    <a:pt x="4076" y="247"/>
                    <a:pt x="6175" y="247"/>
                  </a:cubicBezTo>
                  <a:cubicBezTo>
                    <a:pt x="7904" y="247"/>
                    <a:pt x="9634" y="0"/>
                    <a:pt x="11362" y="0"/>
                  </a:cubicBezTo>
                  <a:lnTo>
                    <a:pt x="38657" y="33222"/>
                  </a:lnTo>
                  <a:lnTo>
                    <a:pt x="38904" y="33222"/>
                  </a:lnTo>
                  <a:lnTo>
                    <a:pt x="38904" y="15191"/>
                  </a:lnTo>
                  <a:cubicBezTo>
                    <a:pt x="38904" y="12350"/>
                    <a:pt x="38904" y="7904"/>
                    <a:pt x="38287" y="5311"/>
                  </a:cubicBezTo>
                  <a:cubicBezTo>
                    <a:pt x="37668" y="1729"/>
                    <a:pt x="35693" y="1852"/>
                    <a:pt x="32481" y="1482"/>
                  </a:cubicBezTo>
                  <a:lnTo>
                    <a:pt x="32481" y="0"/>
                  </a:lnTo>
                  <a:cubicBezTo>
                    <a:pt x="35075" y="0"/>
                    <a:pt x="37175" y="247"/>
                    <a:pt x="39769" y="247"/>
                  </a:cubicBezTo>
                  <a:cubicBezTo>
                    <a:pt x="41868" y="247"/>
                    <a:pt x="44091" y="0"/>
                    <a:pt x="46685" y="0"/>
                  </a:cubicBezTo>
                  <a:lnTo>
                    <a:pt x="46685" y="1482"/>
                  </a:lnTo>
                  <a:cubicBezTo>
                    <a:pt x="44091" y="1729"/>
                    <a:pt x="42609" y="1482"/>
                    <a:pt x="41744" y="4323"/>
                  </a:cubicBezTo>
                  <a:cubicBezTo>
                    <a:pt x="41127" y="6422"/>
                    <a:pt x="40880" y="13091"/>
                    <a:pt x="40880" y="15685"/>
                  </a:cubicBezTo>
                  <a:lnTo>
                    <a:pt x="40880" y="43597"/>
                  </a:lnTo>
                  <a:lnTo>
                    <a:pt x="38904" y="43597"/>
                  </a:lnTo>
                  <a:cubicBezTo>
                    <a:pt x="37422" y="41867"/>
                    <a:pt x="36063" y="40015"/>
                    <a:pt x="34581" y="38286"/>
                  </a:cubicBezTo>
                  <a:lnTo>
                    <a:pt x="9263" y="7657"/>
                  </a:lnTo>
                  <a:lnTo>
                    <a:pt x="9016" y="7657"/>
                  </a:lnTo>
                  <a:lnTo>
                    <a:pt x="9016" y="29270"/>
                  </a:lnTo>
                  <a:cubicBezTo>
                    <a:pt x="9016" y="31617"/>
                    <a:pt x="9016" y="36557"/>
                    <a:pt x="10127" y="38657"/>
                  </a:cubicBezTo>
                  <a:cubicBezTo>
                    <a:pt x="11239" y="41250"/>
                    <a:pt x="13339" y="41003"/>
                    <a:pt x="15685" y="41497"/>
                  </a:cubicBezTo>
                  <a:lnTo>
                    <a:pt x="15685" y="42979"/>
                  </a:lnTo>
                  <a:cubicBezTo>
                    <a:pt x="13339" y="42732"/>
                    <a:pt x="10745" y="42732"/>
                    <a:pt x="8152" y="42609"/>
                  </a:cubicBezTo>
                  <a:cubicBezTo>
                    <a:pt x="5805" y="42856"/>
                    <a:pt x="3458" y="42856"/>
                    <a:pt x="1112" y="42979"/>
                  </a:cubicBezTo>
                  <a:lnTo>
                    <a:pt x="1112" y="41497"/>
                  </a:lnTo>
                  <a:cubicBezTo>
                    <a:pt x="3705" y="41003"/>
                    <a:pt x="6052" y="41003"/>
                    <a:pt x="6669" y="38286"/>
                  </a:cubicBezTo>
                  <a:cubicBezTo>
                    <a:pt x="7163" y="35940"/>
                    <a:pt x="7163" y="31864"/>
                    <a:pt x="7163" y="29270"/>
                  </a:cubicBezTo>
                  <a:lnTo>
                    <a:pt x="7163" y="5434"/>
                  </a:lnTo>
                  <a:close/>
                </a:path>
              </a:pathLst>
            </a:custGeom>
            <a:solidFill>
              <a:srgbClr val="000000"/>
            </a:solidFill>
            <a:ln w="0" cap="flat">
              <a:noFill/>
              <a:prstDash val="solid"/>
              <a:miter/>
            </a:ln>
          </p:spPr>
          <p:txBody>
            <a:bodyPr rtlCol="0" anchor="ctr"/>
            <a:lstStyle/>
            <a:p>
              <a:endParaRPr lang="en-RO"/>
            </a:p>
          </p:txBody>
        </p:sp>
        <p:sp>
          <p:nvSpPr>
            <p:cNvPr id="447" name="Freeform 446">
              <a:extLst>
                <a:ext uri="{FF2B5EF4-FFF2-40B4-BE49-F238E27FC236}">
                  <a16:creationId xmlns:a16="http://schemas.microsoft.com/office/drawing/2014/main" id="{CAF3DA5F-E78A-1B2F-E439-BFAFF516CBCE}"/>
                </a:ext>
              </a:extLst>
            </p:cNvPr>
            <p:cNvSpPr/>
            <p:nvPr/>
          </p:nvSpPr>
          <p:spPr>
            <a:xfrm>
              <a:off x="7768913" y="3213448"/>
              <a:ext cx="19142" cy="42732"/>
            </a:xfrm>
            <a:custGeom>
              <a:avLst/>
              <a:gdLst>
                <a:gd name="connsiteX0" fmla="*/ 6175 w 19142"/>
                <a:gd name="connsiteY0" fmla="*/ 12103 h 42732"/>
                <a:gd name="connsiteX1" fmla="*/ 5557 w 19142"/>
                <a:gd name="connsiteY1" fmla="*/ 3581 h 42732"/>
                <a:gd name="connsiteX2" fmla="*/ 0 w 19142"/>
                <a:gd name="connsiteY2" fmla="*/ 1482 h 42732"/>
                <a:gd name="connsiteX3" fmla="*/ 0 w 19142"/>
                <a:gd name="connsiteY3" fmla="*/ 0 h 42732"/>
                <a:gd name="connsiteX4" fmla="*/ 9263 w 19142"/>
                <a:gd name="connsiteY4" fmla="*/ 247 h 42732"/>
                <a:gd name="connsiteX5" fmla="*/ 19143 w 19142"/>
                <a:gd name="connsiteY5" fmla="*/ 0 h 42732"/>
                <a:gd name="connsiteX6" fmla="*/ 19143 w 19142"/>
                <a:gd name="connsiteY6" fmla="*/ 1482 h 42732"/>
                <a:gd name="connsiteX7" fmla="*/ 13585 w 19142"/>
                <a:gd name="connsiteY7" fmla="*/ 3581 h 42732"/>
                <a:gd name="connsiteX8" fmla="*/ 12968 w 19142"/>
                <a:gd name="connsiteY8" fmla="*/ 12103 h 42732"/>
                <a:gd name="connsiteX9" fmla="*/ 12968 w 19142"/>
                <a:gd name="connsiteY9" fmla="*/ 30382 h 42732"/>
                <a:gd name="connsiteX10" fmla="*/ 13585 w 19142"/>
                <a:gd name="connsiteY10" fmla="*/ 38904 h 42732"/>
                <a:gd name="connsiteX11" fmla="*/ 19143 w 19142"/>
                <a:gd name="connsiteY11" fmla="*/ 41250 h 42732"/>
                <a:gd name="connsiteX12" fmla="*/ 19143 w 19142"/>
                <a:gd name="connsiteY12" fmla="*/ 42732 h 42732"/>
                <a:gd name="connsiteX13" fmla="*/ 9880 w 19142"/>
                <a:gd name="connsiteY13" fmla="*/ 42362 h 42732"/>
                <a:gd name="connsiteX14" fmla="*/ 0 w 19142"/>
                <a:gd name="connsiteY14" fmla="*/ 42732 h 42732"/>
                <a:gd name="connsiteX15" fmla="*/ 0 w 19142"/>
                <a:gd name="connsiteY15" fmla="*/ 41250 h 42732"/>
                <a:gd name="connsiteX16" fmla="*/ 5557 w 19142"/>
                <a:gd name="connsiteY16" fmla="*/ 38904 h 42732"/>
                <a:gd name="connsiteX17" fmla="*/ 6175 w 19142"/>
                <a:gd name="connsiteY17" fmla="*/ 30382 h 42732"/>
                <a:gd name="connsiteX18" fmla="*/ 6175 w 19142"/>
                <a:gd name="connsiteY18" fmla="*/ 12103 h 4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2" h="42732">
                  <a:moveTo>
                    <a:pt x="6175" y="12103"/>
                  </a:moveTo>
                  <a:cubicBezTo>
                    <a:pt x="6175" y="10004"/>
                    <a:pt x="6175" y="5187"/>
                    <a:pt x="5557" y="3581"/>
                  </a:cubicBezTo>
                  <a:cubicBezTo>
                    <a:pt x="4693" y="1482"/>
                    <a:pt x="2099" y="1482"/>
                    <a:pt x="0" y="1482"/>
                  </a:cubicBezTo>
                  <a:lnTo>
                    <a:pt x="0" y="0"/>
                  </a:lnTo>
                  <a:cubicBezTo>
                    <a:pt x="2964" y="0"/>
                    <a:pt x="6175" y="247"/>
                    <a:pt x="9263" y="247"/>
                  </a:cubicBezTo>
                  <a:cubicBezTo>
                    <a:pt x="12720" y="247"/>
                    <a:pt x="15932" y="0"/>
                    <a:pt x="19143" y="0"/>
                  </a:cubicBezTo>
                  <a:lnTo>
                    <a:pt x="19143" y="1482"/>
                  </a:lnTo>
                  <a:cubicBezTo>
                    <a:pt x="17044" y="1482"/>
                    <a:pt x="14450" y="1482"/>
                    <a:pt x="13585" y="3581"/>
                  </a:cubicBezTo>
                  <a:cubicBezTo>
                    <a:pt x="12968" y="5311"/>
                    <a:pt x="12968" y="10004"/>
                    <a:pt x="12968" y="12103"/>
                  </a:cubicBezTo>
                  <a:lnTo>
                    <a:pt x="12968" y="30382"/>
                  </a:lnTo>
                  <a:cubicBezTo>
                    <a:pt x="12968" y="32481"/>
                    <a:pt x="12968" y="37298"/>
                    <a:pt x="13585" y="38904"/>
                  </a:cubicBezTo>
                  <a:cubicBezTo>
                    <a:pt x="14450" y="41250"/>
                    <a:pt x="17044" y="41250"/>
                    <a:pt x="19143" y="41250"/>
                  </a:cubicBezTo>
                  <a:lnTo>
                    <a:pt x="19143" y="42732"/>
                  </a:lnTo>
                  <a:cubicBezTo>
                    <a:pt x="16179" y="42485"/>
                    <a:pt x="12968" y="42485"/>
                    <a:pt x="9880" y="42362"/>
                  </a:cubicBezTo>
                  <a:cubicBezTo>
                    <a:pt x="6422" y="42608"/>
                    <a:pt x="3211" y="42608"/>
                    <a:pt x="0" y="42732"/>
                  </a:cubicBezTo>
                  <a:lnTo>
                    <a:pt x="0" y="41250"/>
                  </a:lnTo>
                  <a:cubicBezTo>
                    <a:pt x="2099" y="41250"/>
                    <a:pt x="4693" y="41250"/>
                    <a:pt x="5557" y="38904"/>
                  </a:cubicBezTo>
                  <a:cubicBezTo>
                    <a:pt x="6175" y="37174"/>
                    <a:pt x="6175" y="32481"/>
                    <a:pt x="6175" y="30382"/>
                  </a:cubicBezTo>
                  <a:lnTo>
                    <a:pt x="6175" y="12103"/>
                  </a:lnTo>
                  <a:close/>
                </a:path>
              </a:pathLst>
            </a:custGeom>
            <a:solidFill>
              <a:srgbClr val="000000"/>
            </a:solidFill>
            <a:ln w="0" cap="flat">
              <a:noFill/>
              <a:prstDash val="solid"/>
              <a:miter/>
            </a:ln>
          </p:spPr>
          <p:txBody>
            <a:bodyPr rtlCol="0" anchor="ctr"/>
            <a:lstStyle/>
            <a:p>
              <a:endParaRPr lang="en-RO"/>
            </a:p>
          </p:txBody>
        </p:sp>
        <p:sp>
          <p:nvSpPr>
            <p:cNvPr id="448" name="Freeform 447">
              <a:extLst>
                <a:ext uri="{FF2B5EF4-FFF2-40B4-BE49-F238E27FC236}">
                  <a16:creationId xmlns:a16="http://schemas.microsoft.com/office/drawing/2014/main" id="{7728865C-1E06-75C3-98D0-90AE2439F178}"/>
                </a:ext>
              </a:extLst>
            </p:cNvPr>
            <p:cNvSpPr/>
            <p:nvPr/>
          </p:nvSpPr>
          <p:spPr>
            <a:xfrm>
              <a:off x="7800777" y="3213201"/>
              <a:ext cx="45202" cy="43967"/>
            </a:xfrm>
            <a:custGeom>
              <a:avLst/>
              <a:gdLst>
                <a:gd name="connsiteX0" fmla="*/ 7904 w 45202"/>
                <a:gd name="connsiteY0" fmla="*/ 9510 h 43967"/>
                <a:gd name="connsiteX1" fmla="*/ 0 w 45202"/>
                <a:gd name="connsiteY1" fmla="*/ 1606 h 43967"/>
                <a:gd name="connsiteX2" fmla="*/ 0 w 45202"/>
                <a:gd name="connsiteY2" fmla="*/ 124 h 43967"/>
                <a:gd name="connsiteX3" fmla="*/ 9263 w 45202"/>
                <a:gd name="connsiteY3" fmla="*/ 370 h 43967"/>
                <a:gd name="connsiteX4" fmla="*/ 18649 w 45202"/>
                <a:gd name="connsiteY4" fmla="*/ 124 h 43967"/>
                <a:gd name="connsiteX5" fmla="*/ 18649 w 45202"/>
                <a:gd name="connsiteY5" fmla="*/ 1606 h 43967"/>
                <a:gd name="connsiteX6" fmla="*/ 13709 w 45202"/>
                <a:gd name="connsiteY6" fmla="*/ 4199 h 43967"/>
                <a:gd name="connsiteX7" fmla="*/ 18649 w 45202"/>
                <a:gd name="connsiteY7" fmla="*/ 19143 h 43967"/>
                <a:gd name="connsiteX8" fmla="*/ 25072 w 45202"/>
                <a:gd name="connsiteY8" fmla="*/ 35445 h 43967"/>
                <a:gd name="connsiteX9" fmla="*/ 31247 w 45202"/>
                <a:gd name="connsiteY9" fmla="*/ 20378 h 43967"/>
                <a:gd name="connsiteX10" fmla="*/ 36187 w 45202"/>
                <a:gd name="connsiteY10" fmla="*/ 4693 h 43967"/>
                <a:gd name="connsiteX11" fmla="*/ 30999 w 45202"/>
                <a:gd name="connsiteY11" fmla="*/ 1482 h 43967"/>
                <a:gd name="connsiteX12" fmla="*/ 30999 w 45202"/>
                <a:gd name="connsiteY12" fmla="*/ 0 h 43967"/>
                <a:gd name="connsiteX13" fmla="*/ 38533 w 45202"/>
                <a:gd name="connsiteY13" fmla="*/ 247 h 43967"/>
                <a:gd name="connsiteX14" fmla="*/ 45203 w 45202"/>
                <a:gd name="connsiteY14" fmla="*/ 0 h 43967"/>
                <a:gd name="connsiteX15" fmla="*/ 45203 w 45202"/>
                <a:gd name="connsiteY15" fmla="*/ 1482 h 43967"/>
                <a:gd name="connsiteX16" fmla="*/ 36805 w 45202"/>
                <a:gd name="connsiteY16" fmla="*/ 11362 h 43967"/>
                <a:gd name="connsiteX17" fmla="*/ 23713 w 45202"/>
                <a:gd name="connsiteY17" fmla="*/ 43967 h 43967"/>
                <a:gd name="connsiteX18" fmla="*/ 21737 w 45202"/>
                <a:gd name="connsiteY18" fmla="*/ 43967 h 43967"/>
                <a:gd name="connsiteX19" fmla="*/ 7781 w 45202"/>
                <a:gd name="connsiteY19" fmla="*/ 9386 h 43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202" h="43967">
                  <a:moveTo>
                    <a:pt x="7904" y="9510"/>
                  </a:moveTo>
                  <a:cubicBezTo>
                    <a:pt x="6175" y="5434"/>
                    <a:pt x="5311" y="1852"/>
                    <a:pt x="0" y="1606"/>
                  </a:cubicBezTo>
                  <a:lnTo>
                    <a:pt x="0" y="124"/>
                  </a:lnTo>
                  <a:cubicBezTo>
                    <a:pt x="3211" y="124"/>
                    <a:pt x="6175" y="370"/>
                    <a:pt x="9263" y="370"/>
                  </a:cubicBezTo>
                  <a:cubicBezTo>
                    <a:pt x="12474" y="370"/>
                    <a:pt x="15438" y="124"/>
                    <a:pt x="18649" y="124"/>
                  </a:cubicBezTo>
                  <a:lnTo>
                    <a:pt x="18649" y="1606"/>
                  </a:lnTo>
                  <a:cubicBezTo>
                    <a:pt x="16920" y="1606"/>
                    <a:pt x="13709" y="1606"/>
                    <a:pt x="13709" y="4199"/>
                  </a:cubicBezTo>
                  <a:cubicBezTo>
                    <a:pt x="13709" y="6546"/>
                    <a:pt x="17538" y="16426"/>
                    <a:pt x="18649" y="19143"/>
                  </a:cubicBezTo>
                  <a:lnTo>
                    <a:pt x="25072" y="35445"/>
                  </a:lnTo>
                  <a:lnTo>
                    <a:pt x="31247" y="20378"/>
                  </a:lnTo>
                  <a:cubicBezTo>
                    <a:pt x="32481" y="17167"/>
                    <a:pt x="36187" y="7534"/>
                    <a:pt x="36187" y="4693"/>
                  </a:cubicBezTo>
                  <a:cubicBezTo>
                    <a:pt x="36187" y="1235"/>
                    <a:pt x="33593" y="1482"/>
                    <a:pt x="30999" y="1482"/>
                  </a:cubicBezTo>
                  <a:lnTo>
                    <a:pt x="30999" y="0"/>
                  </a:lnTo>
                  <a:cubicBezTo>
                    <a:pt x="33593" y="0"/>
                    <a:pt x="35940" y="247"/>
                    <a:pt x="38533" y="247"/>
                  </a:cubicBezTo>
                  <a:cubicBezTo>
                    <a:pt x="40633" y="247"/>
                    <a:pt x="42980" y="0"/>
                    <a:pt x="45203" y="0"/>
                  </a:cubicBezTo>
                  <a:lnTo>
                    <a:pt x="45203" y="1482"/>
                  </a:lnTo>
                  <a:cubicBezTo>
                    <a:pt x="39645" y="1235"/>
                    <a:pt x="38533" y="6793"/>
                    <a:pt x="36805" y="11362"/>
                  </a:cubicBezTo>
                  <a:lnTo>
                    <a:pt x="23713" y="43967"/>
                  </a:lnTo>
                  <a:lnTo>
                    <a:pt x="21737" y="43967"/>
                  </a:lnTo>
                  <a:lnTo>
                    <a:pt x="7781" y="9386"/>
                  </a:lnTo>
                  <a:close/>
                </a:path>
              </a:pathLst>
            </a:custGeom>
            <a:solidFill>
              <a:srgbClr val="000000"/>
            </a:solidFill>
            <a:ln w="0" cap="flat">
              <a:noFill/>
              <a:prstDash val="solid"/>
              <a:miter/>
            </a:ln>
          </p:spPr>
          <p:txBody>
            <a:bodyPr rtlCol="0" anchor="ctr"/>
            <a:lstStyle/>
            <a:p>
              <a:endParaRPr lang="en-RO"/>
            </a:p>
          </p:txBody>
        </p:sp>
        <p:sp>
          <p:nvSpPr>
            <p:cNvPr id="449" name="Freeform 448">
              <a:extLst>
                <a:ext uri="{FF2B5EF4-FFF2-40B4-BE49-F238E27FC236}">
                  <a16:creationId xmlns:a16="http://schemas.microsoft.com/office/drawing/2014/main" id="{32581B4C-D038-5C5A-3110-A8A258558049}"/>
                </a:ext>
              </a:extLst>
            </p:cNvPr>
            <p:cNvSpPr/>
            <p:nvPr/>
          </p:nvSpPr>
          <p:spPr>
            <a:xfrm>
              <a:off x="7858206" y="3213324"/>
              <a:ext cx="35816" cy="42732"/>
            </a:xfrm>
            <a:custGeom>
              <a:avLst/>
              <a:gdLst>
                <a:gd name="connsiteX0" fmla="*/ 6299 w 35816"/>
                <a:gd name="connsiteY0" fmla="*/ 12350 h 42732"/>
                <a:gd name="connsiteX1" fmla="*/ 5681 w 35816"/>
                <a:gd name="connsiteY1" fmla="*/ 3829 h 42732"/>
                <a:gd name="connsiteX2" fmla="*/ 124 w 35816"/>
                <a:gd name="connsiteY2" fmla="*/ 1729 h 42732"/>
                <a:gd name="connsiteX3" fmla="*/ 124 w 35816"/>
                <a:gd name="connsiteY3" fmla="*/ 0 h 42732"/>
                <a:gd name="connsiteX4" fmla="*/ 32234 w 35816"/>
                <a:gd name="connsiteY4" fmla="*/ 0 h 42732"/>
                <a:gd name="connsiteX5" fmla="*/ 32234 w 35816"/>
                <a:gd name="connsiteY5" fmla="*/ 9633 h 42732"/>
                <a:gd name="connsiteX6" fmla="*/ 30752 w 35816"/>
                <a:gd name="connsiteY6" fmla="*/ 9633 h 42732"/>
                <a:gd name="connsiteX7" fmla="*/ 19143 w 35816"/>
                <a:gd name="connsiteY7" fmla="*/ 1729 h 42732"/>
                <a:gd name="connsiteX8" fmla="*/ 14573 w 35816"/>
                <a:gd name="connsiteY8" fmla="*/ 1729 h 42732"/>
                <a:gd name="connsiteX9" fmla="*/ 12844 w 35816"/>
                <a:gd name="connsiteY9" fmla="*/ 4323 h 42732"/>
                <a:gd name="connsiteX10" fmla="*/ 12844 w 35816"/>
                <a:gd name="connsiteY10" fmla="*/ 19761 h 42732"/>
                <a:gd name="connsiteX11" fmla="*/ 23342 w 35816"/>
                <a:gd name="connsiteY11" fmla="*/ 11856 h 42732"/>
                <a:gd name="connsiteX12" fmla="*/ 24824 w 35816"/>
                <a:gd name="connsiteY12" fmla="*/ 11856 h 42732"/>
                <a:gd name="connsiteX13" fmla="*/ 24577 w 35816"/>
                <a:gd name="connsiteY13" fmla="*/ 20625 h 42732"/>
                <a:gd name="connsiteX14" fmla="*/ 24824 w 35816"/>
                <a:gd name="connsiteY14" fmla="*/ 28529 h 42732"/>
                <a:gd name="connsiteX15" fmla="*/ 23342 w 35816"/>
                <a:gd name="connsiteY15" fmla="*/ 28529 h 42732"/>
                <a:gd name="connsiteX16" fmla="*/ 12844 w 35816"/>
                <a:gd name="connsiteY16" fmla="*/ 21489 h 42732"/>
                <a:gd name="connsiteX17" fmla="*/ 12844 w 35816"/>
                <a:gd name="connsiteY17" fmla="*/ 32234 h 42732"/>
                <a:gd name="connsiteX18" fmla="*/ 13956 w 35816"/>
                <a:gd name="connsiteY18" fmla="*/ 38657 h 42732"/>
                <a:gd name="connsiteX19" fmla="*/ 22354 w 35816"/>
                <a:gd name="connsiteY19" fmla="*/ 41003 h 42732"/>
                <a:gd name="connsiteX20" fmla="*/ 34334 w 35816"/>
                <a:gd name="connsiteY20" fmla="*/ 32234 h 42732"/>
                <a:gd name="connsiteX21" fmla="*/ 35816 w 35816"/>
                <a:gd name="connsiteY21" fmla="*/ 32234 h 42732"/>
                <a:gd name="connsiteX22" fmla="*/ 35198 w 35816"/>
                <a:gd name="connsiteY22" fmla="*/ 42732 h 42732"/>
                <a:gd name="connsiteX23" fmla="*/ 0 w 35816"/>
                <a:gd name="connsiteY23" fmla="*/ 42732 h 42732"/>
                <a:gd name="connsiteX24" fmla="*/ 0 w 35816"/>
                <a:gd name="connsiteY24" fmla="*/ 41250 h 42732"/>
                <a:gd name="connsiteX25" fmla="*/ 5558 w 35816"/>
                <a:gd name="connsiteY25" fmla="*/ 39151 h 42732"/>
                <a:gd name="connsiteX26" fmla="*/ 6175 w 35816"/>
                <a:gd name="connsiteY26" fmla="*/ 30629 h 42732"/>
                <a:gd name="connsiteX27" fmla="*/ 6175 w 35816"/>
                <a:gd name="connsiteY27" fmla="*/ 12597 h 4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816" h="42732">
                  <a:moveTo>
                    <a:pt x="6299" y="12350"/>
                  </a:moveTo>
                  <a:cubicBezTo>
                    <a:pt x="6299" y="10374"/>
                    <a:pt x="6299" y="5434"/>
                    <a:pt x="5681" y="3829"/>
                  </a:cubicBezTo>
                  <a:cubicBezTo>
                    <a:pt x="4817" y="1729"/>
                    <a:pt x="1976" y="1729"/>
                    <a:pt x="124" y="1729"/>
                  </a:cubicBezTo>
                  <a:lnTo>
                    <a:pt x="124" y="0"/>
                  </a:lnTo>
                  <a:lnTo>
                    <a:pt x="32234" y="0"/>
                  </a:lnTo>
                  <a:lnTo>
                    <a:pt x="32234" y="9633"/>
                  </a:lnTo>
                  <a:lnTo>
                    <a:pt x="30752" y="9633"/>
                  </a:lnTo>
                  <a:cubicBezTo>
                    <a:pt x="29518" y="2100"/>
                    <a:pt x="26059" y="1729"/>
                    <a:pt x="19143" y="1729"/>
                  </a:cubicBezTo>
                  <a:lnTo>
                    <a:pt x="14573" y="1729"/>
                  </a:lnTo>
                  <a:cubicBezTo>
                    <a:pt x="12474" y="1729"/>
                    <a:pt x="12844" y="1482"/>
                    <a:pt x="12844" y="4323"/>
                  </a:cubicBezTo>
                  <a:lnTo>
                    <a:pt x="12844" y="19761"/>
                  </a:lnTo>
                  <a:cubicBezTo>
                    <a:pt x="21613" y="20131"/>
                    <a:pt x="22971" y="16303"/>
                    <a:pt x="23342" y="11856"/>
                  </a:cubicBezTo>
                  <a:lnTo>
                    <a:pt x="24824" y="11856"/>
                  </a:lnTo>
                  <a:cubicBezTo>
                    <a:pt x="24824" y="14697"/>
                    <a:pt x="24577" y="17661"/>
                    <a:pt x="24577" y="20625"/>
                  </a:cubicBezTo>
                  <a:cubicBezTo>
                    <a:pt x="24577" y="23219"/>
                    <a:pt x="24824" y="25936"/>
                    <a:pt x="24824" y="28529"/>
                  </a:cubicBezTo>
                  <a:lnTo>
                    <a:pt x="23342" y="28529"/>
                  </a:lnTo>
                  <a:cubicBezTo>
                    <a:pt x="22478" y="21860"/>
                    <a:pt x="19019" y="21489"/>
                    <a:pt x="12844" y="21489"/>
                  </a:cubicBezTo>
                  <a:lnTo>
                    <a:pt x="12844" y="32234"/>
                  </a:lnTo>
                  <a:cubicBezTo>
                    <a:pt x="12844" y="34210"/>
                    <a:pt x="12844" y="37175"/>
                    <a:pt x="13956" y="38657"/>
                  </a:cubicBezTo>
                  <a:cubicBezTo>
                    <a:pt x="15685" y="41003"/>
                    <a:pt x="19760" y="41003"/>
                    <a:pt x="22354" y="41003"/>
                  </a:cubicBezTo>
                  <a:cubicBezTo>
                    <a:pt x="29023" y="40756"/>
                    <a:pt x="33470" y="39892"/>
                    <a:pt x="34334" y="32234"/>
                  </a:cubicBezTo>
                  <a:lnTo>
                    <a:pt x="35816" y="32234"/>
                  </a:lnTo>
                  <a:lnTo>
                    <a:pt x="35198" y="42732"/>
                  </a:lnTo>
                  <a:lnTo>
                    <a:pt x="0" y="42732"/>
                  </a:lnTo>
                  <a:lnTo>
                    <a:pt x="0" y="41250"/>
                  </a:lnTo>
                  <a:cubicBezTo>
                    <a:pt x="1976" y="41250"/>
                    <a:pt x="4693" y="41250"/>
                    <a:pt x="5558" y="39151"/>
                  </a:cubicBezTo>
                  <a:cubicBezTo>
                    <a:pt x="6175" y="37422"/>
                    <a:pt x="6175" y="32481"/>
                    <a:pt x="6175" y="30629"/>
                  </a:cubicBezTo>
                  <a:lnTo>
                    <a:pt x="6175" y="12597"/>
                  </a:lnTo>
                  <a:close/>
                </a:path>
              </a:pathLst>
            </a:custGeom>
            <a:solidFill>
              <a:srgbClr val="000000"/>
            </a:solidFill>
            <a:ln w="0" cap="flat">
              <a:noFill/>
              <a:prstDash val="solid"/>
              <a:miter/>
            </a:ln>
          </p:spPr>
          <p:txBody>
            <a:bodyPr rtlCol="0" anchor="ctr"/>
            <a:lstStyle/>
            <a:p>
              <a:endParaRPr lang="en-RO"/>
            </a:p>
          </p:txBody>
        </p:sp>
        <p:sp>
          <p:nvSpPr>
            <p:cNvPr id="450" name="Freeform 449">
              <a:extLst>
                <a:ext uri="{FF2B5EF4-FFF2-40B4-BE49-F238E27FC236}">
                  <a16:creationId xmlns:a16="http://schemas.microsoft.com/office/drawing/2014/main" id="{2BC7DF56-2C22-E79A-086E-D7C66B7FB403}"/>
                </a:ext>
              </a:extLst>
            </p:cNvPr>
            <p:cNvSpPr/>
            <p:nvPr/>
          </p:nvSpPr>
          <p:spPr>
            <a:xfrm>
              <a:off x="7911312" y="3213201"/>
              <a:ext cx="42608" cy="42855"/>
            </a:xfrm>
            <a:custGeom>
              <a:avLst/>
              <a:gdLst>
                <a:gd name="connsiteX0" fmla="*/ 36186 w 42608"/>
                <a:gd name="connsiteY0" fmla="*/ 37545 h 42855"/>
                <a:gd name="connsiteX1" fmla="*/ 42609 w 42608"/>
                <a:gd name="connsiteY1" fmla="*/ 41374 h 42855"/>
                <a:gd name="connsiteX2" fmla="*/ 42609 w 42608"/>
                <a:gd name="connsiteY2" fmla="*/ 42856 h 42855"/>
                <a:gd name="connsiteX3" fmla="*/ 36681 w 42608"/>
                <a:gd name="connsiteY3" fmla="*/ 42362 h 42855"/>
                <a:gd name="connsiteX4" fmla="*/ 31988 w 42608"/>
                <a:gd name="connsiteY4" fmla="*/ 42856 h 42855"/>
                <a:gd name="connsiteX5" fmla="*/ 29024 w 42608"/>
                <a:gd name="connsiteY5" fmla="*/ 39027 h 42855"/>
                <a:gd name="connsiteX6" fmla="*/ 18155 w 42608"/>
                <a:gd name="connsiteY6" fmla="*/ 25689 h 42855"/>
                <a:gd name="connsiteX7" fmla="*/ 12968 w 42608"/>
                <a:gd name="connsiteY7" fmla="*/ 22848 h 42855"/>
                <a:gd name="connsiteX8" fmla="*/ 12968 w 42608"/>
                <a:gd name="connsiteY8" fmla="*/ 30382 h 42855"/>
                <a:gd name="connsiteX9" fmla="*/ 13339 w 42608"/>
                <a:gd name="connsiteY9" fmla="*/ 39027 h 42855"/>
                <a:gd name="connsiteX10" fmla="*/ 18896 w 42608"/>
                <a:gd name="connsiteY10" fmla="*/ 41374 h 42855"/>
                <a:gd name="connsiteX11" fmla="*/ 18896 w 42608"/>
                <a:gd name="connsiteY11" fmla="*/ 42856 h 42855"/>
                <a:gd name="connsiteX12" fmla="*/ 9880 w 42608"/>
                <a:gd name="connsiteY12" fmla="*/ 42362 h 42855"/>
                <a:gd name="connsiteX13" fmla="*/ 0 w 42608"/>
                <a:gd name="connsiteY13" fmla="*/ 42856 h 42855"/>
                <a:gd name="connsiteX14" fmla="*/ 0 w 42608"/>
                <a:gd name="connsiteY14" fmla="*/ 41374 h 42855"/>
                <a:gd name="connsiteX15" fmla="*/ 5558 w 42608"/>
                <a:gd name="connsiteY15" fmla="*/ 39027 h 42855"/>
                <a:gd name="connsiteX16" fmla="*/ 6175 w 42608"/>
                <a:gd name="connsiteY16" fmla="*/ 30382 h 42855"/>
                <a:gd name="connsiteX17" fmla="*/ 6175 w 42608"/>
                <a:gd name="connsiteY17" fmla="*/ 12103 h 42855"/>
                <a:gd name="connsiteX18" fmla="*/ 5558 w 42608"/>
                <a:gd name="connsiteY18" fmla="*/ 3582 h 42855"/>
                <a:gd name="connsiteX19" fmla="*/ 0 w 42608"/>
                <a:gd name="connsiteY19" fmla="*/ 1482 h 42855"/>
                <a:gd name="connsiteX20" fmla="*/ 0 w 42608"/>
                <a:gd name="connsiteY20" fmla="*/ 0 h 42855"/>
                <a:gd name="connsiteX21" fmla="*/ 11116 w 42608"/>
                <a:gd name="connsiteY21" fmla="*/ 247 h 42855"/>
                <a:gd name="connsiteX22" fmla="*/ 19514 w 42608"/>
                <a:gd name="connsiteY22" fmla="*/ 0 h 42855"/>
                <a:gd name="connsiteX23" fmla="*/ 34334 w 42608"/>
                <a:gd name="connsiteY23" fmla="*/ 10745 h 42855"/>
                <a:gd name="connsiteX24" fmla="*/ 22478 w 42608"/>
                <a:gd name="connsiteY24" fmla="*/ 21860 h 42855"/>
                <a:gd name="connsiteX25" fmla="*/ 36186 w 42608"/>
                <a:gd name="connsiteY25" fmla="*/ 37545 h 42855"/>
                <a:gd name="connsiteX26" fmla="*/ 12721 w 42608"/>
                <a:gd name="connsiteY26" fmla="*/ 21119 h 42855"/>
                <a:gd name="connsiteX27" fmla="*/ 26677 w 42608"/>
                <a:gd name="connsiteY27" fmla="*/ 11733 h 42855"/>
                <a:gd name="connsiteX28" fmla="*/ 17661 w 42608"/>
                <a:gd name="connsiteY28" fmla="*/ 2100 h 42855"/>
                <a:gd name="connsiteX29" fmla="*/ 13339 w 42608"/>
                <a:gd name="connsiteY29" fmla="*/ 2100 h 42855"/>
                <a:gd name="connsiteX30" fmla="*/ 12721 w 42608"/>
                <a:gd name="connsiteY30" fmla="*/ 4446 h 42855"/>
                <a:gd name="connsiteX31" fmla="*/ 12721 w 42608"/>
                <a:gd name="connsiteY31" fmla="*/ 21119 h 4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2608" h="42855">
                  <a:moveTo>
                    <a:pt x="36186" y="37545"/>
                  </a:moveTo>
                  <a:cubicBezTo>
                    <a:pt x="38287" y="39892"/>
                    <a:pt x="39150" y="40756"/>
                    <a:pt x="42609" y="41374"/>
                  </a:cubicBezTo>
                  <a:lnTo>
                    <a:pt x="42609" y="42856"/>
                  </a:lnTo>
                  <a:cubicBezTo>
                    <a:pt x="40633" y="42609"/>
                    <a:pt x="38533" y="42609"/>
                    <a:pt x="36681" y="42362"/>
                  </a:cubicBezTo>
                  <a:cubicBezTo>
                    <a:pt x="35199" y="42609"/>
                    <a:pt x="33470" y="42609"/>
                    <a:pt x="31988" y="42856"/>
                  </a:cubicBezTo>
                  <a:lnTo>
                    <a:pt x="29024" y="39027"/>
                  </a:lnTo>
                  <a:lnTo>
                    <a:pt x="18155" y="25689"/>
                  </a:lnTo>
                  <a:cubicBezTo>
                    <a:pt x="16179" y="23095"/>
                    <a:pt x="16426" y="22848"/>
                    <a:pt x="12968" y="22848"/>
                  </a:cubicBezTo>
                  <a:lnTo>
                    <a:pt x="12968" y="30382"/>
                  </a:lnTo>
                  <a:cubicBezTo>
                    <a:pt x="12968" y="32481"/>
                    <a:pt x="12968" y="37298"/>
                    <a:pt x="13339" y="39027"/>
                  </a:cubicBezTo>
                  <a:cubicBezTo>
                    <a:pt x="14203" y="41374"/>
                    <a:pt x="16796" y="41374"/>
                    <a:pt x="18896" y="41374"/>
                  </a:cubicBezTo>
                  <a:lnTo>
                    <a:pt x="18896" y="42856"/>
                  </a:lnTo>
                  <a:cubicBezTo>
                    <a:pt x="15932" y="42609"/>
                    <a:pt x="12845" y="42609"/>
                    <a:pt x="9880" y="42362"/>
                  </a:cubicBezTo>
                  <a:cubicBezTo>
                    <a:pt x="6422" y="42609"/>
                    <a:pt x="3211" y="42609"/>
                    <a:pt x="0" y="42856"/>
                  </a:cubicBezTo>
                  <a:lnTo>
                    <a:pt x="0" y="41374"/>
                  </a:lnTo>
                  <a:cubicBezTo>
                    <a:pt x="2099" y="41374"/>
                    <a:pt x="4940" y="41374"/>
                    <a:pt x="5558" y="39027"/>
                  </a:cubicBezTo>
                  <a:cubicBezTo>
                    <a:pt x="6175" y="37298"/>
                    <a:pt x="6175" y="32605"/>
                    <a:pt x="6175" y="30382"/>
                  </a:cubicBezTo>
                  <a:lnTo>
                    <a:pt x="6175" y="12103"/>
                  </a:lnTo>
                  <a:cubicBezTo>
                    <a:pt x="6175" y="10004"/>
                    <a:pt x="6175" y="5187"/>
                    <a:pt x="5558" y="3582"/>
                  </a:cubicBezTo>
                  <a:cubicBezTo>
                    <a:pt x="4940" y="1235"/>
                    <a:pt x="2099" y="1482"/>
                    <a:pt x="0" y="1482"/>
                  </a:cubicBezTo>
                  <a:lnTo>
                    <a:pt x="0" y="0"/>
                  </a:lnTo>
                  <a:cubicBezTo>
                    <a:pt x="3705" y="0"/>
                    <a:pt x="7534" y="247"/>
                    <a:pt x="11116" y="247"/>
                  </a:cubicBezTo>
                  <a:cubicBezTo>
                    <a:pt x="13956" y="247"/>
                    <a:pt x="16673" y="0"/>
                    <a:pt x="19514" y="0"/>
                  </a:cubicBezTo>
                  <a:cubicBezTo>
                    <a:pt x="26800" y="0"/>
                    <a:pt x="34334" y="1729"/>
                    <a:pt x="34334" y="10745"/>
                  </a:cubicBezTo>
                  <a:cubicBezTo>
                    <a:pt x="34334" y="17538"/>
                    <a:pt x="28900" y="21243"/>
                    <a:pt x="22478" y="21860"/>
                  </a:cubicBezTo>
                  <a:lnTo>
                    <a:pt x="36186" y="37545"/>
                  </a:lnTo>
                  <a:close/>
                  <a:moveTo>
                    <a:pt x="12721" y="21119"/>
                  </a:moveTo>
                  <a:cubicBezTo>
                    <a:pt x="20625" y="21119"/>
                    <a:pt x="26677" y="21119"/>
                    <a:pt x="26677" y="11733"/>
                  </a:cubicBezTo>
                  <a:cubicBezTo>
                    <a:pt x="26677" y="5928"/>
                    <a:pt x="23466" y="2100"/>
                    <a:pt x="17661" y="2100"/>
                  </a:cubicBezTo>
                  <a:cubicBezTo>
                    <a:pt x="16796" y="2100"/>
                    <a:pt x="13956" y="1852"/>
                    <a:pt x="13339" y="2100"/>
                  </a:cubicBezTo>
                  <a:cubicBezTo>
                    <a:pt x="12474" y="2470"/>
                    <a:pt x="12721" y="3582"/>
                    <a:pt x="12721" y="4446"/>
                  </a:cubicBezTo>
                  <a:lnTo>
                    <a:pt x="12721" y="21119"/>
                  </a:lnTo>
                  <a:close/>
                </a:path>
              </a:pathLst>
            </a:custGeom>
            <a:solidFill>
              <a:srgbClr val="000000"/>
            </a:solidFill>
            <a:ln w="0" cap="flat">
              <a:noFill/>
              <a:prstDash val="solid"/>
              <a:miter/>
            </a:ln>
          </p:spPr>
          <p:txBody>
            <a:bodyPr rtlCol="0" anchor="ctr"/>
            <a:lstStyle/>
            <a:p>
              <a:endParaRPr lang="en-RO"/>
            </a:p>
          </p:txBody>
        </p:sp>
        <p:sp>
          <p:nvSpPr>
            <p:cNvPr id="451" name="Freeform 450">
              <a:extLst>
                <a:ext uri="{FF2B5EF4-FFF2-40B4-BE49-F238E27FC236}">
                  <a16:creationId xmlns:a16="http://schemas.microsoft.com/office/drawing/2014/main" id="{4BE97005-ECC2-9BC3-D3EA-F33F6D17C872}"/>
                </a:ext>
              </a:extLst>
            </p:cNvPr>
            <p:cNvSpPr/>
            <p:nvPr/>
          </p:nvSpPr>
          <p:spPr>
            <a:xfrm>
              <a:off x="7967753" y="3212336"/>
              <a:ext cx="29146" cy="44337"/>
            </a:xfrm>
            <a:custGeom>
              <a:avLst/>
              <a:gdLst>
                <a:gd name="connsiteX0" fmla="*/ 124 w 29146"/>
                <a:gd name="connsiteY0" fmla="*/ 30752 h 44337"/>
                <a:gd name="connsiteX1" fmla="*/ 1606 w 29146"/>
                <a:gd name="connsiteY1" fmla="*/ 30752 h 44337"/>
                <a:gd name="connsiteX2" fmla="*/ 13832 w 29146"/>
                <a:gd name="connsiteY2" fmla="*/ 42732 h 44337"/>
                <a:gd name="connsiteX3" fmla="*/ 23219 w 29146"/>
                <a:gd name="connsiteY3" fmla="*/ 34581 h 44337"/>
                <a:gd name="connsiteX4" fmla="*/ 13339 w 29146"/>
                <a:gd name="connsiteY4" fmla="*/ 24453 h 44337"/>
                <a:gd name="connsiteX5" fmla="*/ 1112 w 29146"/>
                <a:gd name="connsiteY5" fmla="*/ 11733 h 44337"/>
                <a:gd name="connsiteX6" fmla="*/ 13956 w 29146"/>
                <a:gd name="connsiteY6" fmla="*/ 0 h 44337"/>
                <a:gd name="connsiteX7" fmla="*/ 23590 w 29146"/>
                <a:gd name="connsiteY7" fmla="*/ 3458 h 44337"/>
                <a:gd name="connsiteX8" fmla="*/ 25072 w 29146"/>
                <a:gd name="connsiteY8" fmla="*/ 864 h 44337"/>
                <a:gd name="connsiteX9" fmla="*/ 25935 w 29146"/>
                <a:gd name="connsiteY9" fmla="*/ 864 h 44337"/>
                <a:gd name="connsiteX10" fmla="*/ 26183 w 29146"/>
                <a:gd name="connsiteY10" fmla="*/ 11979 h 44337"/>
                <a:gd name="connsiteX11" fmla="*/ 24701 w 29146"/>
                <a:gd name="connsiteY11" fmla="*/ 11979 h 44337"/>
                <a:gd name="connsiteX12" fmla="*/ 13956 w 29146"/>
                <a:gd name="connsiteY12" fmla="*/ 1729 h 44337"/>
                <a:gd name="connsiteX13" fmla="*/ 6175 w 29146"/>
                <a:gd name="connsiteY13" fmla="*/ 8645 h 44337"/>
                <a:gd name="connsiteX14" fmla="*/ 14944 w 29146"/>
                <a:gd name="connsiteY14" fmla="*/ 17167 h 44337"/>
                <a:gd name="connsiteX15" fmla="*/ 29147 w 29146"/>
                <a:gd name="connsiteY15" fmla="*/ 31740 h 44337"/>
                <a:gd name="connsiteX16" fmla="*/ 13709 w 29146"/>
                <a:gd name="connsiteY16" fmla="*/ 44338 h 44337"/>
                <a:gd name="connsiteX17" fmla="*/ 2347 w 29146"/>
                <a:gd name="connsiteY17" fmla="*/ 40509 h 44337"/>
                <a:gd name="connsiteX18" fmla="*/ 865 w 29146"/>
                <a:gd name="connsiteY18" fmla="*/ 43349 h 44337"/>
                <a:gd name="connsiteX19" fmla="*/ 0 w 29146"/>
                <a:gd name="connsiteY19" fmla="*/ 43349 h 44337"/>
                <a:gd name="connsiteX20" fmla="*/ 0 w 29146"/>
                <a:gd name="connsiteY20" fmla="*/ 30629 h 4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146" h="44337">
                  <a:moveTo>
                    <a:pt x="124" y="30752"/>
                  </a:moveTo>
                  <a:lnTo>
                    <a:pt x="1606" y="30752"/>
                  </a:lnTo>
                  <a:cubicBezTo>
                    <a:pt x="2840" y="37174"/>
                    <a:pt x="6546" y="42732"/>
                    <a:pt x="13832" y="42732"/>
                  </a:cubicBezTo>
                  <a:cubicBezTo>
                    <a:pt x="19019" y="42732"/>
                    <a:pt x="23219" y="40015"/>
                    <a:pt x="23219" y="34581"/>
                  </a:cubicBezTo>
                  <a:cubicBezTo>
                    <a:pt x="23219" y="28776"/>
                    <a:pt x="18032" y="26430"/>
                    <a:pt x="13339" y="24453"/>
                  </a:cubicBezTo>
                  <a:cubicBezTo>
                    <a:pt x="7287" y="22107"/>
                    <a:pt x="1112" y="19143"/>
                    <a:pt x="1112" y="11733"/>
                  </a:cubicBezTo>
                  <a:cubicBezTo>
                    <a:pt x="1112" y="4322"/>
                    <a:pt x="6916" y="0"/>
                    <a:pt x="13956" y="0"/>
                  </a:cubicBezTo>
                  <a:cubicBezTo>
                    <a:pt x="17414" y="0"/>
                    <a:pt x="20748" y="1235"/>
                    <a:pt x="23590" y="3458"/>
                  </a:cubicBezTo>
                  <a:lnTo>
                    <a:pt x="25072" y="864"/>
                  </a:lnTo>
                  <a:lnTo>
                    <a:pt x="25935" y="864"/>
                  </a:lnTo>
                  <a:lnTo>
                    <a:pt x="26183" y="11979"/>
                  </a:lnTo>
                  <a:lnTo>
                    <a:pt x="24701" y="11979"/>
                  </a:lnTo>
                  <a:cubicBezTo>
                    <a:pt x="23219" y="6669"/>
                    <a:pt x="20255" y="1729"/>
                    <a:pt x="13956" y="1729"/>
                  </a:cubicBezTo>
                  <a:cubicBezTo>
                    <a:pt x="9634" y="1729"/>
                    <a:pt x="6175" y="4570"/>
                    <a:pt x="6175" y="8645"/>
                  </a:cubicBezTo>
                  <a:cubicBezTo>
                    <a:pt x="6175" y="13832"/>
                    <a:pt x="10868" y="15561"/>
                    <a:pt x="14944" y="17167"/>
                  </a:cubicBezTo>
                  <a:cubicBezTo>
                    <a:pt x="21613" y="20008"/>
                    <a:pt x="29147" y="23342"/>
                    <a:pt x="29147" y="31740"/>
                  </a:cubicBezTo>
                  <a:cubicBezTo>
                    <a:pt x="29147" y="40139"/>
                    <a:pt x="21243" y="44338"/>
                    <a:pt x="13709" y="44338"/>
                  </a:cubicBezTo>
                  <a:cubicBezTo>
                    <a:pt x="9263" y="44338"/>
                    <a:pt x="5805" y="43103"/>
                    <a:pt x="2347" y="40509"/>
                  </a:cubicBezTo>
                  <a:lnTo>
                    <a:pt x="865" y="43349"/>
                  </a:lnTo>
                  <a:lnTo>
                    <a:pt x="0" y="43349"/>
                  </a:lnTo>
                  <a:lnTo>
                    <a:pt x="0" y="30629"/>
                  </a:lnTo>
                  <a:close/>
                </a:path>
              </a:pathLst>
            </a:custGeom>
            <a:solidFill>
              <a:srgbClr val="000000"/>
            </a:solidFill>
            <a:ln w="0" cap="flat">
              <a:noFill/>
              <a:prstDash val="solid"/>
              <a:miter/>
            </a:ln>
          </p:spPr>
          <p:txBody>
            <a:bodyPr rtlCol="0" anchor="ctr"/>
            <a:lstStyle/>
            <a:p>
              <a:endParaRPr lang="en-RO"/>
            </a:p>
          </p:txBody>
        </p:sp>
        <p:sp>
          <p:nvSpPr>
            <p:cNvPr id="452" name="Freeform 451">
              <a:extLst>
                <a:ext uri="{FF2B5EF4-FFF2-40B4-BE49-F238E27FC236}">
                  <a16:creationId xmlns:a16="http://schemas.microsoft.com/office/drawing/2014/main" id="{7849125C-F080-A482-D30E-1B0DEA2FEEA3}"/>
                </a:ext>
              </a:extLst>
            </p:cNvPr>
            <p:cNvSpPr/>
            <p:nvPr/>
          </p:nvSpPr>
          <p:spPr>
            <a:xfrm>
              <a:off x="8013574" y="3213448"/>
              <a:ext cx="19266" cy="42732"/>
            </a:xfrm>
            <a:custGeom>
              <a:avLst/>
              <a:gdLst>
                <a:gd name="connsiteX0" fmla="*/ 6175 w 19266"/>
                <a:gd name="connsiteY0" fmla="*/ 12103 h 42732"/>
                <a:gd name="connsiteX1" fmla="*/ 5558 w 19266"/>
                <a:gd name="connsiteY1" fmla="*/ 3581 h 42732"/>
                <a:gd name="connsiteX2" fmla="*/ 0 w 19266"/>
                <a:gd name="connsiteY2" fmla="*/ 1482 h 42732"/>
                <a:gd name="connsiteX3" fmla="*/ 0 w 19266"/>
                <a:gd name="connsiteY3" fmla="*/ 0 h 42732"/>
                <a:gd name="connsiteX4" fmla="*/ 9386 w 19266"/>
                <a:gd name="connsiteY4" fmla="*/ 247 h 42732"/>
                <a:gd name="connsiteX5" fmla="*/ 19267 w 19266"/>
                <a:gd name="connsiteY5" fmla="*/ 0 h 42732"/>
                <a:gd name="connsiteX6" fmla="*/ 19267 w 19266"/>
                <a:gd name="connsiteY6" fmla="*/ 1482 h 42732"/>
                <a:gd name="connsiteX7" fmla="*/ 13709 w 19266"/>
                <a:gd name="connsiteY7" fmla="*/ 3581 h 42732"/>
                <a:gd name="connsiteX8" fmla="*/ 13091 w 19266"/>
                <a:gd name="connsiteY8" fmla="*/ 12103 h 42732"/>
                <a:gd name="connsiteX9" fmla="*/ 13091 w 19266"/>
                <a:gd name="connsiteY9" fmla="*/ 30382 h 42732"/>
                <a:gd name="connsiteX10" fmla="*/ 13709 w 19266"/>
                <a:gd name="connsiteY10" fmla="*/ 38904 h 42732"/>
                <a:gd name="connsiteX11" fmla="*/ 19267 w 19266"/>
                <a:gd name="connsiteY11" fmla="*/ 41250 h 42732"/>
                <a:gd name="connsiteX12" fmla="*/ 19267 w 19266"/>
                <a:gd name="connsiteY12" fmla="*/ 42732 h 42732"/>
                <a:gd name="connsiteX13" fmla="*/ 9880 w 19266"/>
                <a:gd name="connsiteY13" fmla="*/ 42362 h 42732"/>
                <a:gd name="connsiteX14" fmla="*/ 0 w 19266"/>
                <a:gd name="connsiteY14" fmla="*/ 42732 h 42732"/>
                <a:gd name="connsiteX15" fmla="*/ 0 w 19266"/>
                <a:gd name="connsiteY15" fmla="*/ 41250 h 42732"/>
                <a:gd name="connsiteX16" fmla="*/ 5558 w 19266"/>
                <a:gd name="connsiteY16" fmla="*/ 38904 h 42732"/>
                <a:gd name="connsiteX17" fmla="*/ 6175 w 19266"/>
                <a:gd name="connsiteY17" fmla="*/ 30382 h 42732"/>
                <a:gd name="connsiteX18" fmla="*/ 6175 w 19266"/>
                <a:gd name="connsiteY18" fmla="*/ 12103 h 4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66" h="42732">
                  <a:moveTo>
                    <a:pt x="6175" y="12103"/>
                  </a:moveTo>
                  <a:cubicBezTo>
                    <a:pt x="6175" y="10004"/>
                    <a:pt x="6175" y="5187"/>
                    <a:pt x="5558" y="3581"/>
                  </a:cubicBezTo>
                  <a:cubicBezTo>
                    <a:pt x="4940" y="1482"/>
                    <a:pt x="2099" y="1482"/>
                    <a:pt x="0" y="1482"/>
                  </a:cubicBezTo>
                  <a:lnTo>
                    <a:pt x="0" y="0"/>
                  </a:lnTo>
                  <a:cubicBezTo>
                    <a:pt x="3211" y="0"/>
                    <a:pt x="6175" y="247"/>
                    <a:pt x="9386" y="247"/>
                  </a:cubicBezTo>
                  <a:cubicBezTo>
                    <a:pt x="12597" y="247"/>
                    <a:pt x="15808" y="0"/>
                    <a:pt x="19267" y="0"/>
                  </a:cubicBezTo>
                  <a:lnTo>
                    <a:pt x="19267" y="1482"/>
                  </a:lnTo>
                  <a:cubicBezTo>
                    <a:pt x="17166" y="1482"/>
                    <a:pt x="14326" y="1482"/>
                    <a:pt x="13709" y="3581"/>
                  </a:cubicBezTo>
                  <a:cubicBezTo>
                    <a:pt x="13091" y="5311"/>
                    <a:pt x="13091" y="10004"/>
                    <a:pt x="13091" y="12103"/>
                  </a:cubicBezTo>
                  <a:lnTo>
                    <a:pt x="13091" y="30382"/>
                  </a:lnTo>
                  <a:cubicBezTo>
                    <a:pt x="13091" y="32481"/>
                    <a:pt x="13091" y="37298"/>
                    <a:pt x="13709" y="38904"/>
                  </a:cubicBezTo>
                  <a:cubicBezTo>
                    <a:pt x="14326" y="41250"/>
                    <a:pt x="17166" y="41250"/>
                    <a:pt x="19267" y="41250"/>
                  </a:cubicBezTo>
                  <a:lnTo>
                    <a:pt x="19267" y="42732"/>
                  </a:lnTo>
                  <a:cubicBezTo>
                    <a:pt x="16055" y="42485"/>
                    <a:pt x="13091" y="42485"/>
                    <a:pt x="9880" y="42362"/>
                  </a:cubicBezTo>
                  <a:cubicBezTo>
                    <a:pt x="6669" y="42608"/>
                    <a:pt x="3458" y="42608"/>
                    <a:pt x="0" y="42732"/>
                  </a:cubicBezTo>
                  <a:lnTo>
                    <a:pt x="0" y="41250"/>
                  </a:lnTo>
                  <a:cubicBezTo>
                    <a:pt x="2099" y="41250"/>
                    <a:pt x="4940" y="41250"/>
                    <a:pt x="5558" y="38904"/>
                  </a:cubicBezTo>
                  <a:cubicBezTo>
                    <a:pt x="6175" y="37174"/>
                    <a:pt x="6175" y="32481"/>
                    <a:pt x="6175" y="30382"/>
                  </a:cubicBezTo>
                  <a:lnTo>
                    <a:pt x="6175" y="12103"/>
                  </a:lnTo>
                  <a:close/>
                </a:path>
              </a:pathLst>
            </a:custGeom>
            <a:solidFill>
              <a:srgbClr val="000000"/>
            </a:solidFill>
            <a:ln w="0" cap="flat">
              <a:noFill/>
              <a:prstDash val="solid"/>
              <a:miter/>
            </a:ln>
          </p:spPr>
          <p:txBody>
            <a:bodyPr rtlCol="0" anchor="ctr"/>
            <a:lstStyle/>
            <a:p>
              <a:endParaRPr lang="en-RO"/>
            </a:p>
          </p:txBody>
        </p:sp>
        <p:sp>
          <p:nvSpPr>
            <p:cNvPr id="453" name="Freeform 452">
              <a:extLst>
                <a:ext uri="{FF2B5EF4-FFF2-40B4-BE49-F238E27FC236}">
                  <a16:creationId xmlns:a16="http://schemas.microsoft.com/office/drawing/2014/main" id="{84EC5FFA-0565-FA77-F4B9-B27BEB6BE156}"/>
                </a:ext>
              </a:extLst>
            </p:cNvPr>
            <p:cNvSpPr/>
            <p:nvPr/>
          </p:nvSpPr>
          <p:spPr>
            <a:xfrm>
              <a:off x="8048895" y="3213201"/>
              <a:ext cx="40385" cy="42855"/>
            </a:xfrm>
            <a:custGeom>
              <a:avLst/>
              <a:gdLst>
                <a:gd name="connsiteX0" fmla="*/ 40262 w 40385"/>
                <a:gd name="connsiteY0" fmla="*/ 10127 h 42855"/>
                <a:gd name="connsiteX1" fmla="*/ 38533 w 40385"/>
                <a:gd name="connsiteY1" fmla="*/ 10127 h 42855"/>
                <a:gd name="connsiteX2" fmla="*/ 29764 w 40385"/>
                <a:gd name="connsiteY2" fmla="*/ 1976 h 42855"/>
                <a:gd name="connsiteX3" fmla="*/ 23342 w 40385"/>
                <a:gd name="connsiteY3" fmla="*/ 3952 h 42855"/>
                <a:gd name="connsiteX4" fmla="*/ 23342 w 40385"/>
                <a:gd name="connsiteY4" fmla="*/ 34581 h 42855"/>
                <a:gd name="connsiteX5" fmla="*/ 30629 w 40385"/>
                <a:gd name="connsiteY5" fmla="*/ 41374 h 42855"/>
                <a:gd name="connsiteX6" fmla="*/ 30629 w 40385"/>
                <a:gd name="connsiteY6" fmla="*/ 42856 h 42855"/>
                <a:gd name="connsiteX7" fmla="*/ 19884 w 40385"/>
                <a:gd name="connsiteY7" fmla="*/ 42362 h 42855"/>
                <a:gd name="connsiteX8" fmla="*/ 9633 w 40385"/>
                <a:gd name="connsiteY8" fmla="*/ 42856 h 42855"/>
                <a:gd name="connsiteX9" fmla="*/ 9633 w 40385"/>
                <a:gd name="connsiteY9" fmla="*/ 41374 h 42855"/>
                <a:gd name="connsiteX10" fmla="*/ 16673 w 40385"/>
                <a:gd name="connsiteY10" fmla="*/ 34581 h 42855"/>
                <a:gd name="connsiteX11" fmla="*/ 16673 w 40385"/>
                <a:gd name="connsiteY11" fmla="*/ 3952 h 42855"/>
                <a:gd name="connsiteX12" fmla="*/ 11362 w 40385"/>
                <a:gd name="connsiteY12" fmla="*/ 1976 h 42855"/>
                <a:gd name="connsiteX13" fmla="*/ 1482 w 40385"/>
                <a:gd name="connsiteY13" fmla="*/ 10127 h 42855"/>
                <a:gd name="connsiteX14" fmla="*/ 0 w 40385"/>
                <a:gd name="connsiteY14" fmla="*/ 10127 h 42855"/>
                <a:gd name="connsiteX15" fmla="*/ 0 w 40385"/>
                <a:gd name="connsiteY15" fmla="*/ 0 h 42855"/>
                <a:gd name="connsiteX16" fmla="*/ 39891 w 40385"/>
                <a:gd name="connsiteY16" fmla="*/ 0 h 42855"/>
                <a:gd name="connsiteX17" fmla="*/ 40386 w 40385"/>
                <a:gd name="connsiteY17" fmla="*/ 10127 h 4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385" h="42855">
                  <a:moveTo>
                    <a:pt x="40262" y="10127"/>
                  </a:moveTo>
                  <a:lnTo>
                    <a:pt x="38533" y="10127"/>
                  </a:lnTo>
                  <a:cubicBezTo>
                    <a:pt x="38163" y="3705"/>
                    <a:pt x="35693" y="1976"/>
                    <a:pt x="29764" y="1976"/>
                  </a:cubicBezTo>
                  <a:cubicBezTo>
                    <a:pt x="27171" y="1976"/>
                    <a:pt x="23342" y="1729"/>
                    <a:pt x="23342" y="3952"/>
                  </a:cubicBezTo>
                  <a:lnTo>
                    <a:pt x="23342" y="34581"/>
                  </a:lnTo>
                  <a:cubicBezTo>
                    <a:pt x="23342" y="39274"/>
                    <a:pt x="24207" y="41003"/>
                    <a:pt x="30629" y="41374"/>
                  </a:cubicBezTo>
                  <a:lnTo>
                    <a:pt x="30629" y="42856"/>
                  </a:lnTo>
                  <a:cubicBezTo>
                    <a:pt x="26924" y="42609"/>
                    <a:pt x="23342" y="42609"/>
                    <a:pt x="19884" y="42362"/>
                  </a:cubicBezTo>
                  <a:cubicBezTo>
                    <a:pt x="16426" y="42609"/>
                    <a:pt x="12968" y="42609"/>
                    <a:pt x="9633" y="42856"/>
                  </a:cubicBezTo>
                  <a:lnTo>
                    <a:pt x="9633" y="41374"/>
                  </a:lnTo>
                  <a:cubicBezTo>
                    <a:pt x="15808" y="40880"/>
                    <a:pt x="16673" y="39274"/>
                    <a:pt x="16673" y="34581"/>
                  </a:cubicBezTo>
                  <a:lnTo>
                    <a:pt x="16673" y="3952"/>
                  </a:lnTo>
                  <a:cubicBezTo>
                    <a:pt x="16673" y="1976"/>
                    <a:pt x="13832" y="1976"/>
                    <a:pt x="11362" y="1976"/>
                  </a:cubicBezTo>
                  <a:cubicBezTo>
                    <a:pt x="4940" y="1976"/>
                    <a:pt x="1729" y="2347"/>
                    <a:pt x="1482" y="10127"/>
                  </a:cubicBezTo>
                  <a:lnTo>
                    <a:pt x="0" y="10127"/>
                  </a:lnTo>
                  <a:lnTo>
                    <a:pt x="0" y="0"/>
                  </a:lnTo>
                  <a:lnTo>
                    <a:pt x="39891" y="0"/>
                  </a:lnTo>
                  <a:lnTo>
                    <a:pt x="40386" y="10127"/>
                  </a:lnTo>
                  <a:close/>
                </a:path>
              </a:pathLst>
            </a:custGeom>
            <a:solidFill>
              <a:srgbClr val="000000"/>
            </a:solidFill>
            <a:ln w="0" cap="flat">
              <a:noFill/>
              <a:prstDash val="solid"/>
              <a:miter/>
            </a:ln>
          </p:spPr>
          <p:txBody>
            <a:bodyPr rtlCol="0" anchor="ctr"/>
            <a:lstStyle/>
            <a:p>
              <a:endParaRPr lang="en-RO"/>
            </a:p>
          </p:txBody>
        </p:sp>
        <p:sp>
          <p:nvSpPr>
            <p:cNvPr id="454" name="Freeform 453">
              <a:extLst>
                <a:ext uri="{FF2B5EF4-FFF2-40B4-BE49-F238E27FC236}">
                  <a16:creationId xmlns:a16="http://schemas.microsoft.com/office/drawing/2014/main" id="{0B78BC8D-5461-0283-B4E1-3A34BCB0DA3F}"/>
                </a:ext>
              </a:extLst>
            </p:cNvPr>
            <p:cNvSpPr/>
            <p:nvPr/>
          </p:nvSpPr>
          <p:spPr>
            <a:xfrm>
              <a:off x="8098914" y="3213324"/>
              <a:ext cx="42237" cy="42732"/>
            </a:xfrm>
            <a:custGeom>
              <a:avLst/>
              <a:gdLst>
                <a:gd name="connsiteX0" fmla="*/ 24207 w 42237"/>
                <a:gd name="connsiteY0" fmla="*/ 34210 h 42732"/>
                <a:gd name="connsiteX1" fmla="*/ 30629 w 42237"/>
                <a:gd name="connsiteY1" fmla="*/ 41250 h 42732"/>
                <a:gd name="connsiteX2" fmla="*/ 30629 w 42237"/>
                <a:gd name="connsiteY2" fmla="*/ 42732 h 42732"/>
                <a:gd name="connsiteX3" fmla="*/ 20748 w 42237"/>
                <a:gd name="connsiteY3" fmla="*/ 42238 h 42732"/>
                <a:gd name="connsiteX4" fmla="*/ 10868 w 42237"/>
                <a:gd name="connsiteY4" fmla="*/ 42732 h 42732"/>
                <a:gd name="connsiteX5" fmla="*/ 10868 w 42237"/>
                <a:gd name="connsiteY5" fmla="*/ 41250 h 42732"/>
                <a:gd name="connsiteX6" fmla="*/ 17537 w 42237"/>
                <a:gd name="connsiteY6" fmla="*/ 34210 h 42732"/>
                <a:gd name="connsiteX7" fmla="*/ 17537 w 42237"/>
                <a:gd name="connsiteY7" fmla="*/ 26306 h 42732"/>
                <a:gd name="connsiteX8" fmla="*/ 11486 w 42237"/>
                <a:gd name="connsiteY8" fmla="*/ 16055 h 42732"/>
                <a:gd name="connsiteX9" fmla="*/ 3582 w 42237"/>
                <a:gd name="connsiteY9" fmla="*/ 2593 h 42732"/>
                <a:gd name="connsiteX10" fmla="*/ 0 w 42237"/>
                <a:gd name="connsiteY10" fmla="*/ 1482 h 42732"/>
                <a:gd name="connsiteX11" fmla="*/ 0 w 42237"/>
                <a:gd name="connsiteY11" fmla="*/ 0 h 42732"/>
                <a:gd name="connsiteX12" fmla="*/ 8769 w 42237"/>
                <a:gd name="connsiteY12" fmla="*/ 247 h 42732"/>
                <a:gd name="connsiteX13" fmla="*/ 17785 w 42237"/>
                <a:gd name="connsiteY13" fmla="*/ 0 h 42732"/>
                <a:gd name="connsiteX14" fmla="*/ 17785 w 42237"/>
                <a:gd name="connsiteY14" fmla="*/ 1482 h 42732"/>
                <a:gd name="connsiteX15" fmla="*/ 13091 w 42237"/>
                <a:gd name="connsiteY15" fmla="*/ 3458 h 42732"/>
                <a:gd name="connsiteX16" fmla="*/ 14821 w 42237"/>
                <a:gd name="connsiteY16" fmla="*/ 8151 h 42732"/>
                <a:gd name="connsiteX17" fmla="*/ 23219 w 42237"/>
                <a:gd name="connsiteY17" fmla="*/ 23589 h 42732"/>
                <a:gd name="connsiteX18" fmla="*/ 27295 w 42237"/>
                <a:gd name="connsiteY18" fmla="*/ 16920 h 42732"/>
                <a:gd name="connsiteX19" fmla="*/ 33716 w 42237"/>
                <a:gd name="connsiteY19" fmla="*/ 4075 h 42732"/>
                <a:gd name="connsiteX20" fmla="*/ 29024 w 42237"/>
                <a:gd name="connsiteY20" fmla="*/ 1482 h 42732"/>
                <a:gd name="connsiteX21" fmla="*/ 29024 w 42237"/>
                <a:gd name="connsiteY21" fmla="*/ 0 h 42732"/>
                <a:gd name="connsiteX22" fmla="*/ 36063 w 42237"/>
                <a:gd name="connsiteY22" fmla="*/ 247 h 42732"/>
                <a:gd name="connsiteX23" fmla="*/ 42238 w 42237"/>
                <a:gd name="connsiteY23" fmla="*/ 0 h 42732"/>
                <a:gd name="connsiteX24" fmla="*/ 42238 w 42237"/>
                <a:gd name="connsiteY24" fmla="*/ 1482 h 42732"/>
                <a:gd name="connsiteX25" fmla="*/ 35445 w 42237"/>
                <a:gd name="connsiteY25" fmla="*/ 7287 h 42732"/>
                <a:gd name="connsiteX26" fmla="*/ 24331 w 42237"/>
                <a:gd name="connsiteY26" fmla="*/ 25689 h 42732"/>
                <a:gd name="connsiteX27" fmla="*/ 24331 w 42237"/>
                <a:gd name="connsiteY27" fmla="*/ 34210 h 4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2237" h="42732">
                  <a:moveTo>
                    <a:pt x="24207" y="34210"/>
                  </a:moveTo>
                  <a:cubicBezTo>
                    <a:pt x="24207" y="40386"/>
                    <a:pt x="24453" y="40633"/>
                    <a:pt x="30629" y="41250"/>
                  </a:cubicBezTo>
                  <a:lnTo>
                    <a:pt x="30629" y="42732"/>
                  </a:lnTo>
                  <a:cubicBezTo>
                    <a:pt x="27418" y="42485"/>
                    <a:pt x="24207" y="42485"/>
                    <a:pt x="20748" y="42238"/>
                  </a:cubicBezTo>
                  <a:cubicBezTo>
                    <a:pt x="17537" y="42485"/>
                    <a:pt x="14327" y="42485"/>
                    <a:pt x="10868" y="42732"/>
                  </a:cubicBezTo>
                  <a:lnTo>
                    <a:pt x="10868" y="41250"/>
                  </a:lnTo>
                  <a:cubicBezTo>
                    <a:pt x="17291" y="40633"/>
                    <a:pt x="17537" y="40139"/>
                    <a:pt x="17537" y="34210"/>
                  </a:cubicBezTo>
                  <a:lnTo>
                    <a:pt x="17537" y="26306"/>
                  </a:lnTo>
                  <a:lnTo>
                    <a:pt x="11486" y="16055"/>
                  </a:lnTo>
                  <a:cubicBezTo>
                    <a:pt x="10868" y="14821"/>
                    <a:pt x="5928" y="4940"/>
                    <a:pt x="3582" y="2593"/>
                  </a:cubicBezTo>
                  <a:cubicBezTo>
                    <a:pt x="2470" y="1358"/>
                    <a:pt x="1482" y="1729"/>
                    <a:pt x="0" y="1482"/>
                  </a:cubicBezTo>
                  <a:lnTo>
                    <a:pt x="0" y="0"/>
                  </a:lnTo>
                  <a:cubicBezTo>
                    <a:pt x="2717" y="0"/>
                    <a:pt x="5805" y="247"/>
                    <a:pt x="8769" y="247"/>
                  </a:cubicBezTo>
                  <a:cubicBezTo>
                    <a:pt x="11733" y="247"/>
                    <a:pt x="14821" y="0"/>
                    <a:pt x="17785" y="0"/>
                  </a:cubicBezTo>
                  <a:lnTo>
                    <a:pt x="17785" y="1482"/>
                  </a:lnTo>
                  <a:cubicBezTo>
                    <a:pt x="16550" y="1482"/>
                    <a:pt x="13091" y="1235"/>
                    <a:pt x="13091" y="3458"/>
                  </a:cubicBezTo>
                  <a:cubicBezTo>
                    <a:pt x="13091" y="5187"/>
                    <a:pt x="13956" y="6669"/>
                    <a:pt x="14821" y="8151"/>
                  </a:cubicBezTo>
                  <a:lnTo>
                    <a:pt x="23219" y="23589"/>
                  </a:lnTo>
                  <a:lnTo>
                    <a:pt x="27295" y="16920"/>
                  </a:lnTo>
                  <a:cubicBezTo>
                    <a:pt x="28529" y="14821"/>
                    <a:pt x="33716" y="6422"/>
                    <a:pt x="33716" y="4075"/>
                  </a:cubicBezTo>
                  <a:cubicBezTo>
                    <a:pt x="33716" y="1729"/>
                    <a:pt x="30752" y="1729"/>
                    <a:pt x="29024" y="1482"/>
                  </a:cubicBezTo>
                  <a:lnTo>
                    <a:pt x="29024" y="0"/>
                  </a:lnTo>
                  <a:cubicBezTo>
                    <a:pt x="31370" y="0"/>
                    <a:pt x="33716" y="247"/>
                    <a:pt x="36063" y="247"/>
                  </a:cubicBezTo>
                  <a:cubicBezTo>
                    <a:pt x="38039" y="247"/>
                    <a:pt x="40139" y="0"/>
                    <a:pt x="42238" y="0"/>
                  </a:cubicBezTo>
                  <a:lnTo>
                    <a:pt x="42238" y="1482"/>
                  </a:lnTo>
                  <a:cubicBezTo>
                    <a:pt x="38657" y="1729"/>
                    <a:pt x="37051" y="4323"/>
                    <a:pt x="35445" y="7287"/>
                  </a:cubicBezTo>
                  <a:lnTo>
                    <a:pt x="24331" y="25689"/>
                  </a:lnTo>
                  <a:lnTo>
                    <a:pt x="24331" y="34210"/>
                  </a:lnTo>
                  <a:close/>
                </a:path>
              </a:pathLst>
            </a:custGeom>
            <a:solidFill>
              <a:srgbClr val="000000"/>
            </a:solidFill>
            <a:ln w="0" cap="flat">
              <a:noFill/>
              <a:prstDash val="solid"/>
              <a:miter/>
            </a:ln>
          </p:spPr>
          <p:txBody>
            <a:bodyPr rtlCol="0" anchor="ctr"/>
            <a:lstStyle/>
            <a:p>
              <a:endParaRPr lang="en-RO"/>
            </a:p>
          </p:txBody>
        </p:sp>
        <p:sp>
          <p:nvSpPr>
            <p:cNvPr id="455" name="Freeform 454">
              <a:extLst>
                <a:ext uri="{FF2B5EF4-FFF2-40B4-BE49-F238E27FC236}">
                  <a16:creationId xmlns:a16="http://schemas.microsoft.com/office/drawing/2014/main" id="{4EB46C55-B628-FF83-BF0E-DFF0E56798B3}"/>
                </a:ext>
              </a:extLst>
            </p:cNvPr>
            <p:cNvSpPr/>
            <p:nvPr/>
          </p:nvSpPr>
          <p:spPr>
            <a:xfrm>
              <a:off x="7608359" y="3292366"/>
              <a:ext cx="43843" cy="50142"/>
            </a:xfrm>
            <a:custGeom>
              <a:avLst/>
              <a:gdLst>
                <a:gd name="connsiteX0" fmla="*/ 7286 w 43843"/>
                <a:gd name="connsiteY0" fmla="*/ 14450 h 50142"/>
                <a:gd name="connsiteX1" fmla="*/ 6669 w 43843"/>
                <a:gd name="connsiteY1" fmla="*/ 4323 h 50142"/>
                <a:gd name="connsiteX2" fmla="*/ 0 w 43843"/>
                <a:gd name="connsiteY2" fmla="*/ 1729 h 50142"/>
                <a:gd name="connsiteX3" fmla="*/ 0 w 43843"/>
                <a:gd name="connsiteY3" fmla="*/ 0 h 50142"/>
                <a:gd name="connsiteX4" fmla="*/ 10991 w 43843"/>
                <a:gd name="connsiteY4" fmla="*/ 247 h 50142"/>
                <a:gd name="connsiteX5" fmla="*/ 22354 w 43843"/>
                <a:gd name="connsiteY5" fmla="*/ 0 h 50142"/>
                <a:gd name="connsiteX6" fmla="*/ 22354 w 43843"/>
                <a:gd name="connsiteY6" fmla="*/ 1729 h 50142"/>
                <a:gd name="connsiteX7" fmla="*/ 15932 w 43843"/>
                <a:gd name="connsiteY7" fmla="*/ 4323 h 50142"/>
                <a:gd name="connsiteX8" fmla="*/ 15067 w 43843"/>
                <a:gd name="connsiteY8" fmla="*/ 14450 h 50142"/>
                <a:gd name="connsiteX9" fmla="*/ 15067 w 43843"/>
                <a:gd name="connsiteY9" fmla="*/ 36804 h 50142"/>
                <a:gd name="connsiteX10" fmla="*/ 26183 w 43843"/>
                <a:gd name="connsiteY10" fmla="*/ 48166 h 50142"/>
                <a:gd name="connsiteX11" fmla="*/ 36927 w 43843"/>
                <a:gd name="connsiteY11" fmla="*/ 46190 h 50142"/>
                <a:gd name="connsiteX12" fmla="*/ 41867 w 43843"/>
                <a:gd name="connsiteY12" fmla="*/ 36804 h 50142"/>
                <a:gd name="connsiteX13" fmla="*/ 43844 w 43843"/>
                <a:gd name="connsiteY13" fmla="*/ 36804 h 50142"/>
                <a:gd name="connsiteX14" fmla="*/ 43226 w 43843"/>
                <a:gd name="connsiteY14" fmla="*/ 50142 h 50142"/>
                <a:gd name="connsiteX15" fmla="*/ 39150 w 43843"/>
                <a:gd name="connsiteY15" fmla="*/ 49896 h 50142"/>
                <a:gd name="connsiteX16" fmla="*/ 124 w 43843"/>
                <a:gd name="connsiteY16" fmla="*/ 50142 h 50142"/>
                <a:gd name="connsiteX17" fmla="*/ 124 w 43843"/>
                <a:gd name="connsiteY17" fmla="*/ 48414 h 50142"/>
                <a:gd name="connsiteX18" fmla="*/ 6793 w 43843"/>
                <a:gd name="connsiteY18" fmla="*/ 45820 h 50142"/>
                <a:gd name="connsiteX19" fmla="*/ 7410 w 43843"/>
                <a:gd name="connsiteY19" fmla="*/ 35693 h 50142"/>
                <a:gd name="connsiteX20" fmla="*/ 7410 w 43843"/>
                <a:gd name="connsiteY20" fmla="*/ 14450 h 50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43" h="50142">
                  <a:moveTo>
                    <a:pt x="7286" y="14450"/>
                  </a:moveTo>
                  <a:cubicBezTo>
                    <a:pt x="7286" y="12103"/>
                    <a:pt x="7286" y="6546"/>
                    <a:pt x="6669" y="4323"/>
                  </a:cubicBezTo>
                  <a:cubicBezTo>
                    <a:pt x="5557" y="1729"/>
                    <a:pt x="2593" y="1729"/>
                    <a:pt x="0" y="1729"/>
                  </a:cubicBezTo>
                  <a:lnTo>
                    <a:pt x="0" y="0"/>
                  </a:lnTo>
                  <a:cubicBezTo>
                    <a:pt x="3581" y="0"/>
                    <a:pt x="7286" y="247"/>
                    <a:pt x="10991" y="247"/>
                  </a:cubicBezTo>
                  <a:cubicBezTo>
                    <a:pt x="14820" y="247"/>
                    <a:pt x="18526" y="0"/>
                    <a:pt x="22354" y="0"/>
                  </a:cubicBezTo>
                  <a:lnTo>
                    <a:pt x="22354" y="1729"/>
                  </a:lnTo>
                  <a:cubicBezTo>
                    <a:pt x="20008" y="1729"/>
                    <a:pt x="16796" y="1729"/>
                    <a:pt x="15932" y="4323"/>
                  </a:cubicBezTo>
                  <a:cubicBezTo>
                    <a:pt x="15067" y="6422"/>
                    <a:pt x="15067" y="11980"/>
                    <a:pt x="15067" y="14450"/>
                  </a:cubicBezTo>
                  <a:lnTo>
                    <a:pt x="15067" y="36804"/>
                  </a:lnTo>
                  <a:cubicBezTo>
                    <a:pt x="15067" y="46437"/>
                    <a:pt x="16549" y="48166"/>
                    <a:pt x="26183" y="48166"/>
                  </a:cubicBezTo>
                  <a:cubicBezTo>
                    <a:pt x="29888" y="48166"/>
                    <a:pt x="33840" y="48166"/>
                    <a:pt x="36927" y="46190"/>
                  </a:cubicBezTo>
                  <a:cubicBezTo>
                    <a:pt x="40756" y="43844"/>
                    <a:pt x="41250" y="41003"/>
                    <a:pt x="41867" y="36804"/>
                  </a:cubicBezTo>
                  <a:lnTo>
                    <a:pt x="43844" y="36804"/>
                  </a:lnTo>
                  <a:lnTo>
                    <a:pt x="43226" y="50142"/>
                  </a:lnTo>
                  <a:cubicBezTo>
                    <a:pt x="41991" y="50142"/>
                    <a:pt x="40385" y="50142"/>
                    <a:pt x="39150" y="49896"/>
                  </a:cubicBezTo>
                  <a:cubicBezTo>
                    <a:pt x="26306" y="50142"/>
                    <a:pt x="13215" y="50142"/>
                    <a:pt x="124" y="50142"/>
                  </a:cubicBezTo>
                  <a:lnTo>
                    <a:pt x="124" y="48414"/>
                  </a:lnTo>
                  <a:cubicBezTo>
                    <a:pt x="2717" y="48414"/>
                    <a:pt x="5681" y="48414"/>
                    <a:pt x="6793" y="45820"/>
                  </a:cubicBezTo>
                  <a:cubicBezTo>
                    <a:pt x="7410" y="43844"/>
                    <a:pt x="7410" y="38286"/>
                    <a:pt x="7410" y="35693"/>
                  </a:cubicBezTo>
                  <a:lnTo>
                    <a:pt x="7410" y="14450"/>
                  </a:lnTo>
                  <a:close/>
                </a:path>
              </a:pathLst>
            </a:custGeom>
            <a:solidFill>
              <a:srgbClr val="000000"/>
            </a:solidFill>
            <a:ln w="0" cap="flat">
              <a:noFill/>
              <a:prstDash val="solid"/>
              <a:miter/>
            </a:ln>
          </p:spPr>
          <p:txBody>
            <a:bodyPr rtlCol="0" anchor="ctr"/>
            <a:lstStyle/>
            <a:p>
              <a:endParaRPr lang="en-RO"/>
            </a:p>
          </p:txBody>
        </p:sp>
        <p:sp>
          <p:nvSpPr>
            <p:cNvPr id="456" name="Freeform 455">
              <a:extLst>
                <a:ext uri="{FF2B5EF4-FFF2-40B4-BE49-F238E27FC236}">
                  <a16:creationId xmlns:a16="http://schemas.microsoft.com/office/drawing/2014/main" id="{D688FFF7-AF20-C990-CDA2-A60D0DCA2CB7}"/>
                </a:ext>
              </a:extLst>
            </p:cNvPr>
            <p:cNvSpPr/>
            <p:nvPr/>
          </p:nvSpPr>
          <p:spPr>
            <a:xfrm>
              <a:off x="7666776" y="3299530"/>
              <a:ext cx="19142" cy="42732"/>
            </a:xfrm>
            <a:custGeom>
              <a:avLst/>
              <a:gdLst>
                <a:gd name="connsiteX0" fmla="*/ 6175 w 19142"/>
                <a:gd name="connsiteY0" fmla="*/ 12350 h 42732"/>
                <a:gd name="connsiteX1" fmla="*/ 5558 w 19142"/>
                <a:gd name="connsiteY1" fmla="*/ 3829 h 42732"/>
                <a:gd name="connsiteX2" fmla="*/ 0 w 19142"/>
                <a:gd name="connsiteY2" fmla="*/ 1482 h 42732"/>
                <a:gd name="connsiteX3" fmla="*/ 0 w 19142"/>
                <a:gd name="connsiteY3" fmla="*/ 0 h 42732"/>
                <a:gd name="connsiteX4" fmla="*/ 9263 w 19142"/>
                <a:gd name="connsiteY4" fmla="*/ 494 h 42732"/>
                <a:gd name="connsiteX5" fmla="*/ 19143 w 19142"/>
                <a:gd name="connsiteY5" fmla="*/ 0 h 42732"/>
                <a:gd name="connsiteX6" fmla="*/ 19143 w 19142"/>
                <a:gd name="connsiteY6" fmla="*/ 1482 h 42732"/>
                <a:gd name="connsiteX7" fmla="*/ 13585 w 19142"/>
                <a:gd name="connsiteY7" fmla="*/ 3829 h 42732"/>
                <a:gd name="connsiteX8" fmla="*/ 12968 w 19142"/>
                <a:gd name="connsiteY8" fmla="*/ 12350 h 42732"/>
                <a:gd name="connsiteX9" fmla="*/ 12968 w 19142"/>
                <a:gd name="connsiteY9" fmla="*/ 30629 h 42732"/>
                <a:gd name="connsiteX10" fmla="*/ 13585 w 19142"/>
                <a:gd name="connsiteY10" fmla="*/ 39150 h 42732"/>
                <a:gd name="connsiteX11" fmla="*/ 19143 w 19142"/>
                <a:gd name="connsiteY11" fmla="*/ 41250 h 42732"/>
                <a:gd name="connsiteX12" fmla="*/ 19143 w 19142"/>
                <a:gd name="connsiteY12" fmla="*/ 42732 h 42732"/>
                <a:gd name="connsiteX13" fmla="*/ 9757 w 19142"/>
                <a:gd name="connsiteY13" fmla="*/ 42485 h 42732"/>
                <a:gd name="connsiteX14" fmla="*/ 124 w 19142"/>
                <a:gd name="connsiteY14" fmla="*/ 42732 h 42732"/>
                <a:gd name="connsiteX15" fmla="*/ 124 w 19142"/>
                <a:gd name="connsiteY15" fmla="*/ 41250 h 42732"/>
                <a:gd name="connsiteX16" fmla="*/ 5681 w 19142"/>
                <a:gd name="connsiteY16" fmla="*/ 39150 h 42732"/>
                <a:gd name="connsiteX17" fmla="*/ 6299 w 19142"/>
                <a:gd name="connsiteY17" fmla="*/ 30629 h 42732"/>
                <a:gd name="connsiteX18" fmla="*/ 6299 w 19142"/>
                <a:gd name="connsiteY18" fmla="*/ 12350 h 4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2" h="42732">
                  <a:moveTo>
                    <a:pt x="6175" y="12350"/>
                  </a:moveTo>
                  <a:cubicBezTo>
                    <a:pt x="6175" y="10251"/>
                    <a:pt x="6175" y="5434"/>
                    <a:pt x="5558" y="3829"/>
                  </a:cubicBezTo>
                  <a:cubicBezTo>
                    <a:pt x="4693" y="1482"/>
                    <a:pt x="1853" y="1482"/>
                    <a:pt x="0" y="1482"/>
                  </a:cubicBezTo>
                  <a:lnTo>
                    <a:pt x="0" y="0"/>
                  </a:lnTo>
                  <a:cubicBezTo>
                    <a:pt x="2964" y="247"/>
                    <a:pt x="6175" y="247"/>
                    <a:pt x="9263" y="494"/>
                  </a:cubicBezTo>
                  <a:cubicBezTo>
                    <a:pt x="12474" y="247"/>
                    <a:pt x="15685" y="247"/>
                    <a:pt x="19143" y="0"/>
                  </a:cubicBezTo>
                  <a:lnTo>
                    <a:pt x="19143" y="1482"/>
                  </a:lnTo>
                  <a:cubicBezTo>
                    <a:pt x="17044" y="1482"/>
                    <a:pt x="14450" y="1482"/>
                    <a:pt x="13585" y="3829"/>
                  </a:cubicBezTo>
                  <a:cubicBezTo>
                    <a:pt x="12968" y="5557"/>
                    <a:pt x="12968" y="10251"/>
                    <a:pt x="12968" y="12350"/>
                  </a:cubicBezTo>
                  <a:lnTo>
                    <a:pt x="12968" y="30629"/>
                  </a:lnTo>
                  <a:cubicBezTo>
                    <a:pt x="12968" y="32605"/>
                    <a:pt x="12968" y="37545"/>
                    <a:pt x="13585" y="39150"/>
                  </a:cubicBezTo>
                  <a:cubicBezTo>
                    <a:pt x="14450" y="41250"/>
                    <a:pt x="17044" y="41250"/>
                    <a:pt x="19143" y="41250"/>
                  </a:cubicBezTo>
                  <a:lnTo>
                    <a:pt x="19143" y="42732"/>
                  </a:lnTo>
                  <a:cubicBezTo>
                    <a:pt x="15932" y="42732"/>
                    <a:pt x="12968" y="42485"/>
                    <a:pt x="9757" y="42485"/>
                  </a:cubicBezTo>
                  <a:cubicBezTo>
                    <a:pt x="6546" y="42485"/>
                    <a:pt x="3335" y="42732"/>
                    <a:pt x="124" y="42732"/>
                  </a:cubicBezTo>
                  <a:lnTo>
                    <a:pt x="124" y="41250"/>
                  </a:lnTo>
                  <a:cubicBezTo>
                    <a:pt x="2099" y="41250"/>
                    <a:pt x="4817" y="41250"/>
                    <a:pt x="5681" y="39150"/>
                  </a:cubicBezTo>
                  <a:cubicBezTo>
                    <a:pt x="6299" y="37422"/>
                    <a:pt x="6299" y="32481"/>
                    <a:pt x="6299" y="30629"/>
                  </a:cubicBezTo>
                  <a:lnTo>
                    <a:pt x="6299" y="12350"/>
                  </a:lnTo>
                  <a:close/>
                </a:path>
              </a:pathLst>
            </a:custGeom>
            <a:solidFill>
              <a:srgbClr val="000000"/>
            </a:solidFill>
            <a:ln w="0" cap="flat">
              <a:noFill/>
              <a:prstDash val="solid"/>
              <a:miter/>
            </a:ln>
          </p:spPr>
          <p:txBody>
            <a:bodyPr rtlCol="0" anchor="ctr"/>
            <a:lstStyle/>
            <a:p>
              <a:endParaRPr lang="en-RO"/>
            </a:p>
          </p:txBody>
        </p:sp>
        <p:sp>
          <p:nvSpPr>
            <p:cNvPr id="457" name="Freeform 456">
              <a:extLst>
                <a:ext uri="{FF2B5EF4-FFF2-40B4-BE49-F238E27FC236}">
                  <a16:creationId xmlns:a16="http://schemas.microsoft.com/office/drawing/2014/main" id="{6E84CBC5-7F95-9022-2483-15D22F83387A}"/>
                </a:ext>
              </a:extLst>
            </p:cNvPr>
            <p:cNvSpPr/>
            <p:nvPr/>
          </p:nvSpPr>
          <p:spPr>
            <a:xfrm>
              <a:off x="7698145" y="3299530"/>
              <a:ext cx="45202" cy="44337"/>
            </a:xfrm>
            <a:custGeom>
              <a:avLst/>
              <a:gdLst>
                <a:gd name="connsiteX0" fmla="*/ 7657 w 45202"/>
                <a:gd name="connsiteY0" fmla="*/ 9386 h 44337"/>
                <a:gd name="connsiteX1" fmla="*/ 0 w 45202"/>
                <a:gd name="connsiteY1" fmla="*/ 1482 h 44337"/>
                <a:gd name="connsiteX2" fmla="*/ 0 w 45202"/>
                <a:gd name="connsiteY2" fmla="*/ 0 h 44337"/>
                <a:gd name="connsiteX3" fmla="*/ 9016 w 45202"/>
                <a:gd name="connsiteY3" fmla="*/ 494 h 44337"/>
                <a:gd name="connsiteX4" fmla="*/ 18649 w 45202"/>
                <a:gd name="connsiteY4" fmla="*/ 0 h 44337"/>
                <a:gd name="connsiteX5" fmla="*/ 18649 w 45202"/>
                <a:gd name="connsiteY5" fmla="*/ 1482 h 44337"/>
                <a:gd name="connsiteX6" fmla="*/ 13462 w 45202"/>
                <a:gd name="connsiteY6" fmla="*/ 4322 h 44337"/>
                <a:gd name="connsiteX7" fmla="*/ 18403 w 45202"/>
                <a:gd name="connsiteY7" fmla="*/ 19143 h 44337"/>
                <a:gd name="connsiteX8" fmla="*/ 25072 w 45202"/>
                <a:gd name="connsiteY8" fmla="*/ 35692 h 44337"/>
                <a:gd name="connsiteX9" fmla="*/ 31247 w 45202"/>
                <a:gd name="connsiteY9" fmla="*/ 20748 h 44337"/>
                <a:gd name="connsiteX10" fmla="*/ 35940 w 45202"/>
                <a:gd name="connsiteY10" fmla="*/ 4816 h 44337"/>
                <a:gd name="connsiteX11" fmla="*/ 30999 w 45202"/>
                <a:gd name="connsiteY11" fmla="*/ 1605 h 44337"/>
                <a:gd name="connsiteX12" fmla="*/ 30999 w 45202"/>
                <a:gd name="connsiteY12" fmla="*/ 123 h 44337"/>
                <a:gd name="connsiteX13" fmla="*/ 38287 w 45202"/>
                <a:gd name="connsiteY13" fmla="*/ 617 h 44337"/>
                <a:gd name="connsiteX14" fmla="*/ 45203 w 45202"/>
                <a:gd name="connsiteY14" fmla="*/ 123 h 44337"/>
                <a:gd name="connsiteX15" fmla="*/ 45203 w 45202"/>
                <a:gd name="connsiteY15" fmla="*/ 1605 h 44337"/>
                <a:gd name="connsiteX16" fmla="*/ 36805 w 45202"/>
                <a:gd name="connsiteY16" fmla="*/ 11486 h 44337"/>
                <a:gd name="connsiteX17" fmla="*/ 23466 w 45202"/>
                <a:gd name="connsiteY17" fmla="*/ 44338 h 44337"/>
                <a:gd name="connsiteX18" fmla="*/ 21490 w 45202"/>
                <a:gd name="connsiteY18" fmla="*/ 44338 h 44337"/>
                <a:gd name="connsiteX19" fmla="*/ 7534 w 45202"/>
                <a:gd name="connsiteY19" fmla="*/ 9633 h 4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202" h="44337">
                  <a:moveTo>
                    <a:pt x="7657" y="9386"/>
                  </a:moveTo>
                  <a:cubicBezTo>
                    <a:pt x="6175" y="5311"/>
                    <a:pt x="5311" y="1729"/>
                    <a:pt x="0" y="1482"/>
                  </a:cubicBezTo>
                  <a:lnTo>
                    <a:pt x="0" y="0"/>
                  </a:lnTo>
                  <a:cubicBezTo>
                    <a:pt x="2965" y="247"/>
                    <a:pt x="6052" y="247"/>
                    <a:pt x="9016" y="494"/>
                  </a:cubicBezTo>
                  <a:cubicBezTo>
                    <a:pt x="12227" y="247"/>
                    <a:pt x="15438" y="247"/>
                    <a:pt x="18649" y="0"/>
                  </a:cubicBezTo>
                  <a:lnTo>
                    <a:pt x="18649" y="1482"/>
                  </a:lnTo>
                  <a:cubicBezTo>
                    <a:pt x="16673" y="1482"/>
                    <a:pt x="13462" y="1482"/>
                    <a:pt x="13462" y="4322"/>
                  </a:cubicBezTo>
                  <a:cubicBezTo>
                    <a:pt x="13462" y="6422"/>
                    <a:pt x="17291" y="16302"/>
                    <a:pt x="18403" y="19143"/>
                  </a:cubicBezTo>
                  <a:lnTo>
                    <a:pt x="25072" y="35692"/>
                  </a:lnTo>
                  <a:lnTo>
                    <a:pt x="31247" y="20748"/>
                  </a:lnTo>
                  <a:cubicBezTo>
                    <a:pt x="32358" y="17537"/>
                    <a:pt x="35940" y="7657"/>
                    <a:pt x="35940" y="4816"/>
                  </a:cubicBezTo>
                  <a:cubicBezTo>
                    <a:pt x="35940" y="1605"/>
                    <a:pt x="33346" y="1605"/>
                    <a:pt x="30999" y="1605"/>
                  </a:cubicBezTo>
                  <a:lnTo>
                    <a:pt x="30999" y="123"/>
                  </a:lnTo>
                  <a:cubicBezTo>
                    <a:pt x="33346" y="370"/>
                    <a:pt x="35940" y="370"/>
                    <a:pt x="38287" y="617"/>
                  </a:cubicBezTo>
                  <a:cubicBezTo>
                    <a:pt x="40633" y="370"/>
                    <a:pt x="42732" y="370"/>
                    <a:pt x="45203" y="123"/>
                  </a:cubicBezTo>
                  <a:lnTo>
                    <a:pt x="45203" y="1605"/>
                  </a:lnTo>
                  <a:cubicBezTo>
                    <a:pt x="39645" y="1605"/>
                    <a:pt x="38533" y="7163"/>
                    <a:pt x="36805" y="11486"/>
                  </a:cubicBezTo>
                  <a:lnTo>
                    <a:pt x="23466" y="44338"/>
                  </a:lnTo>
                  <a:lnTo>
                    <a:pt x="21490" y="44338"/>
                  </a:lnTo>
                  <a:lnTo>
                    <a:pt x="7534" y="9633"/>
                  </a:lnTo>
                  <a:close/>
                </a:path>
              </a:pathLst>
            </a:custGeom>
            <a:solidFill>
              <a:srgbClr val="14387F"/>
            </a:solidFill>
            <a:ln w="0" cap="flat">
              <a:noFill/>
              <a:prstDash val="solid"/>
              <a:miter/>
            </a:ln>
          </p:spPr>
          <p:txBody>
            <a:bodyPr rtlCol="0" anchor="ctr"/>
            <a:lstStyle/>
            <a:p>
              <a:endParaRPr lang="en-RO"/>
            </a:p>
          </p:txBody>
        </p:sp>
        <p:sp>
          <p:nvSpPr>
            <p:cNvPr id="458" name="Freeform 457">
              <a:extLst>
                <a:ext uri="{FF2B5EF4-FFF2-40B4-BE49-F238E27FC236}">
                  <a16:creationId xmlns:a16="http://schemas.microsoft.com/office/drawing/2014/main" id="{5E94B740-531B-8801-85BE-6D6B665B9C77}"/>
                </a:ext>
              </a:extLst>
            </p:cNvPr>
            <p:cNvSpPr/>
            <p:nvPr/>
          </p:nvSpPr>
          <p:spPr>
            <a:xfrm>
              <a:off x="7755327" y="3299530"/>
              <a:ext cx="35816" cy="42855"/>
            </a:xfrm>
            <a:custGeom>
              <a:avLst/>
              <a:gdLst>
                <a:gd name="connsiteX0" fmla="*/ 6175 w 35816"/>
                <a:gd name="connsiteY0" fmla="*/ 12597 h 42855"/>
                <a:gd name="connsiteX1" fmla="*/ 5558 w 35816"/>
                <a:gd name="connsiteY1" fmla="*/ 4075 h 42855"/>
                <a:gd name="connsiteX2" fmla="*/ 0 w 35816"/>
                <a:gd name="connsiteY2" fmla="*/ 1729 h 42855"/>
                <a:gd name="connsiteX3" fmla="*/ 0 w 35816"/>
                <a:gd name="connsiteY3" fmla="*/ 0 h 42855"/>
                <a:gd name="connsiteX4" fmla="*/ 32111 w 35816"/>
                <a:gd name="connsiteY4" fmla="*/ 0 h 42855"/>
                <a:gd name="connsiteX5" fmla="*/ 32111 w 35816"/>
                <a:gd name="connsiteY5" fmla="*/ 9880 h 42855"/>
                <a:gd name="connsiteX6" fmla="*/ 30629 w 35816"/>
                <a:gd name="connsiteY6" fmla="*/ 9880 h 42855"/>
                <a:gd name="connsiteX7" fmla="*/ 19267 w 35816"/>
                <a:gd name="connsiteY7" fmla="*/ 1729 h 42855"/>
                <a:gd name="connsiteX8" fmla="*/ 14573 w 35816"/>
                <a:gd name="connsiteY8" fmla="*/ 1729 h 42855"/>
                <a:gd name="connsiteX9" fmla="*/ 12845 w 35816"/>
                <a:gd name="connsiteY9" fmla="*/ 4570 h 42855"/>
                <a:gd name="connsiteX10" fmla="*/ 12845 w 35816"/>
                <a:gd name="connsiteY10" fmla="*/ 19760 h 42855"/>
                <a:gd name="connsiteX11" fmla="*/ 23590 w 35816"/>
                <a:gd name="connsiteY11" fmla="*/ 11856 h 42855"/>
                <a:gd name="connsiteX12" fmla="*/ 25072 w 35816"/>
                <a:gd name="connsiteY12" fmla="*/ 11856 h 42855"/>
                <a:gd name="connsiteX13" fmla="*/ 24701 w 35816"/>
                <a:gd name="connsiteY13" fmla="*/ 20625 h 42855"/>
                <a:gd name="connsiteX14" fmla="*/ 25072 w 35816"/>
                <a:gd name="connsiteY14" fmla="*/ 28776 h 42855"/>
                <a:gd name="connsiteX15" fmla="*/ 23590 w 35816"/>
                <a:gd name="connsiteY15" fmla="*/ 28776 h 42855"/>
                <a:gd name="connsiteX16" fmla="*/ 12845 w 35816"/>
                <a:gd name="connsiteY16" fmla="*/ 21736 h 42855"/>
                <a:gd name="connsiteX17" fmla="*/ 12845 w 35816"/>
                <a:gd name="connsiteY17" fmla="*/ 32234 h 42855"/>
                <a:gd name="connsiteX18" fmla="*/ 14080 w 35816"/>
                <a:gd name="connsiteY18" fmla="*/ 38904 h 42855"/>
                <a:gd name="connsiteX19" fmla="*/ 22478 w 35816"/>
                <a:gd name="connsiteY19" fmla="*/ 41003 h 42855"/>
                <a:gd name="connsiteX20" fmla="*/ 34334 w 35816"/>
                <a:gd name="connsiteY20" fmla="*/ 32358 h 42855"/>
                <a:gd name="connsiteX21" fmla="*/ 35816 w 35816"/>
                <a:gd name="connsiteY21" fmla="*/ 32358 h 42855"/>
                <a:gd name="connsiteX22" fmla="*/ 35445 w 35816"/>
                <a:gd name="connsiteY22" fmla="*/ 42856 h 42855"/>
                <a:gd name="connsiteX23" fmla="*/ 0 w 35816"/>
                <a:gd name="connsiteY23" fmla="*/ 42856 h 42855"/>
                <a:gd name="connsiteX24" fmla="*/ 0 w 35816"/>
                <a:gd name="connsiteY24" fmla="*/ 41373 h 42855"/>
                <a:gd name="connsiteX25" fmla="*/ 5558 w 35816"/>
                <a:gd name="connsiteY25" fmla="*/ 39027 h 42855"/>
                <a:gd name="connsiteX26" fmla="*/ 6175 w 35816"/>
                <a:gd name="connsiteY26" fmla="*/ 30505 h 42855"/>
                <a:gd name="connsiteX27" fmla="*/ 6175 w 35816"/>
                <a:gd name="connsiteY27" fmla="*/ 12721 h 4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816" h="42855">
                  <a:moveTo>
                    <a:pt x="6175" y="12597"/>
                  </a:moveTo>
                  <a:cubicBezTo>
                    <a:pt x="6175" y="10497"/>
                    <a:pt x="6175" y="5681"/>
                    <a:pt x="5558" y="4075"/>
                  </a:cubicBezTo>
                  <a:cubicBezTo>
                    <a:pt x="4693" y="1729"/>
                    <a:pt x="2100" y="1729"/>
                    <a:pt x="0" y="1729"/>
                  </a:cubicBezTo>
                  <a:lnTo>
                    <a:pt x="0" y="0"/>
                  </a:lnTo>
                  <a:lnTo>
                    <a:pt x="32111" y="0"/>
                  </a:lnTo>
                  <a:lnTo>
                    <a:pt x="32111" y="9880"/>
                  </a:lnTo>
                  <a:lnTo>
                    <a:pt x="30629" y="9880"/>
                  </a:lnTo>
                  <a:cubicBezTo>
                    <a:pt x="29518" y="2347"/>
                    <a:pt x="26183" y="1729"/>
                    <a:pt x="19267" y="1729"/>
                  </a:cubicBezTo>
                  <a:lnTo>
                    <a:pt x="14573" y="1729"/>
                  </a:lnTo>
                  <a:cubicBezTo>
                    <a:pt x="12598" y="1729"/>
                    <a:pt x="12845" y="1729"/>
                    <a:pt x="12845" y="4570"/>
                  </a:cubicBezTo>
                  <a:lnTo>
                    <a:pt x="12845" y="19760"/>
                  </a:lnTo>
                  <a:cubicBezTo>
                    <a:pt x="21860" y="20131"/>
                    <a:pt x="23095" y="16549"/>
                    <a:pt x="23590" y="11856"/>
                  </a:cubicBezTo>
                  <a:lnTo>
                    <a:pt x="25072" y="11856"/>
                  </a:lnTo>
                  <a:cubicBezTo>
                    <a:pt x="24824" y="14820"/>
                    <a:pt x="24824" y="17908"/>
                    <a:pt x="24701" y="20625"/>
                  </a:cubicBezTo>
                  <a:cubicBezTo>
                    <a:pt x="24948" y="23466"/>
                    <a:pt x="24948" y="25935"/>
                    <a:pt x="25072" y="28776"/>
                  </a:cubicBezTo>
                  <a:lnTo>
                    <a:pt x="23590" y="28776"/>
                  </a:lnTo>
                  <a:cubicBezTo>
                    <a:pt x="22478" y="21984"/>
                    <a:pt x="19143" y="21736"/>
                    <a:pt x="12845" y="21736"/>
                  </a:cubicBezTo>
                  <a:lnTo>
                    <a:pt x="12845" y="32234"/>
                  </a:lnTo>
                  <a:cubicBezTo>
                    <a:pt x="12845" y="34210"/>
                    <a:pt x="12845" y="37174"/>
                    <a:pt x="14080" y="38904"/>
                  </a:cubicBezTo>
                  <a:cubicBezTo>
                    <a:pt x="15809" y="41003"/>
                    <a:pt x="19637" y="41250"/>
                    <a:pt x="22478" y="41003"/>
                  </a:cubicBezTo>
                  <a:cubicBezTo>
                    <a:pt x="29147" y="41003"/>
                    <a:pt x="33470" y="40139"/>
                    <a:pt x="34334" y="32358"/>
                  </a:cubicBezTo>
                  <a:lnTo>
                    <a:pt x="35816" y="32358"/>
                  </a:lnTo>
                  <a:lnTo>
                    <a:pt x="35445" y="42856"/>
                  </a:lnTo>
                  <a:lnTo>
                    <a:pt x="0" y="42856"/>
                  </a:lnTo>
                  <a:lnTo>
                    <a:pt x="0" y="41373"/>
                  </a:lnTo>
                  <a:cubicBezTo>
                    <a:pt x="2100" y="41373"/>
                    <a:pt x="4693" y="41373"/>
                    <a:pt x="5558" y="39027"/>
                  </a:cubicBezTo>
                  <a:cubicBezTo>
                    <a:pt x="6175" y="37298"/>
                    <a:pt x="6175" y="32605"/>
                    <a:pt x="6175" y="30505"/>
                  </a:cubicBezTo>
                  <a:lnTo>
                    <a:pt x="6175" y="12721"/>
                  </a:lnTo>
                  <a:close/>
                </a:path>
              </a:pathLst>
            </a:custGeom>
            <a:solidFill>
              <a:srgbClr val="000000"/>
            </a:solidFill>
            <a:ln w="0" cap="flat">
              <a:noFill/>
              <a:prstDash val="solid"/>
              <a:miter/>
            </a:ln>
          </p:spPr>
          <p:txBody>
            <a:bodyPr rtlCol="0" anchor="ctr"/>
            <a:lstStyle/>
            <a:p>
              <a:endParaRPr lang="en-RO"/>
            </a:p>
          </p:txBody>
        </p:sp>
        <p:sp>
          <p:nvSpPr>
            <p:cNvPr id="459" name="Freeform 458">
              <a:extLst>
                <a:ext uri="{FF2B5EF4-FFF2-40B4-BE49-F238E27FC236}">
                  <a16:creationId xmlns:a16="http://schemas.microsoft.com/office/drawing/2014/main" id="{BD7D8A42-AF4F-3EC3-3CF9-DEF93FE371D5}"/>
                </a:ext>
              </a:extLst>
            </p:cNvPr>
            <p:cNvSpPr/>
            <p:nvPr/>
          </p:nvSpPr>
          <p:spPr>
            <a:xfrm>
              <a:off x="7808434" y="3299530"/>
              <a:ext cx="42485" cy="42855"/>
            </a:xfrm>
            <a:custGeom>
              <a:avLst/>
              <a:gdLst>
                <a:gd name="connsiteX0" fmla="*/ 36310 w 42485"/>
                <a:gd name="connsiteY0" fmla="*/ 37545 h 42855"/>
                <a:gd name="connsiteX1" fmla="*/ 42485 w 42485"/>
                <a:gd name="connsiteY1" fmla="*/ 41373 h 42855"/>
                <a:gd name="connsiteX2" fmla="*/ 42485 w 42485"/>
                <a:gd name="connsiteY2" fmla="*/ 42856 h 42855"/>
                <a:gd name="connsiteX3" fmla="*/ 36681 w 42485"/>
                <a:gd name="connsiteY3" fmla="*/ 42608 h 42855"/>
                <a:gd name="connsiteX4" fmla="*/ 31740 w 42485"/>
                <a:gd name="connsiteY4" fmla="*/ 42856 h 42855"/>
                <a:gd name="connsiteX5" fmla="*/ 28777 w 42485"/>
                <a:gd name="connsiteY5" fmla="*/ 39274 h 42855"/>
                <a:gd name="connsiteX6" fmla="*/ 18032 w 42485"/>
                <a:gd name="connsiteY6" fmla="*/ 25812 h 42855"/>
                <a:gd name="connsiteX7" fmla="*/ 12721 w 42485"/>
                <a:gd name="connsiteY7" fmla="*/ 22971 h 42855"/>
                <a:gd name="connsiteX8" fmla="*/ 12721 w 42485"/>
                <a:gd name="connsiteY8" fmla="*/ 30629 h 42855"/>
                <a:gd name="connsiteX9" fmla="*/ 13339 w 42485"/>
                <a:gd name="connsiteY9" fmla="*/ 39274 h 42855"/>
                <a:gd name="connsiteX10" fmla="*/ 18896 w 42485"/>
                <a:gd name="connsiteY10" fmla="*/ 41373 h 42855"/>
                <a:gd name="connsiteX11" fmla="*/ 18896 w 42485"/>
                <a:gd name="connsiteY11" fmla="*/ 42856 h 42855"/>
                <a:gd name="connsiteX12" fmla="*/ 9634 w 42485"/>
                <a:gd name="connsiteY12" fmla="*/ 42608 h 42855"/>
                <a:gd name="connsiteX13" fmla="*/ 0 w 42485"/>
                <a:gd name="connsiteY13" fmla="*/ 42856 h 42855"/>
                <a:gd name="connsiteX14" fmla="*/ 0 w 42485"/>
                <a:gd name="connsiteY14" fmla="*/ 41373 h 42855"/>
                <a:gd name="connsiteX15" fmla="*/ 5558 w 42485"/>
                <a:gd name="connsiteY15" fmla="*/ 39274 h 42855"/>
                <a:gd name="connsiteX16" fmla="*/ 6052 w 42485"/>
                <a:gd name="connsiteY16" fmla="*/ 30629 h 42855"/>
                <a:gd name="connsiteX17" fmla="*/ 6052 w 42485"/>
                <a:gd name="connsiteY17" fmla="*/ 12350 h 42855"/>
                <a:gd name="connsiteX18" fmla="*/ 5558 w 42485"/>
                <a:gd name="connsiteY18" fmla="*/ 3829 h 42855"/>
                <a:gd name="connsiteX19" fmla="*/ 0 w 42485"/>
                <a:gd name="connsiteY19" fmla="*/ 1482 h 42855"/>
                <a:gd name="connsiteX20" fmla="*/ 0 w 42485"/>
                <a:gd name="connsiteY20" fmla="*/ 0 h 42855"/>
                <a:gd name="connsiteX21" fmla="*/ 11116 w 42485"/>
                <a:gd name="connsiteY21" fmla="*/ 494 h 42855"/>
                <a:gd name="connsiteX22" fmla="*/ 19267 w 42485"/>
                <a:gd name="connsiteY22" fmla="*/ 0 h 42855"/>
                <a:gd name="connsiteX23" fmla="*/ 34087 w 42485"/>
                <a:gd name="connsiteY23" fmla="*/ 10745 h 42855"/>
                <a:gd name="connsiteX24" fmla="*/ 22478 w 42485"/>
                <a:gd name="connsiteY24" fmla="*/ 21860 h 42855"/>
                <a:gd name="connsiteX25" fmla="*/ 36187 w 42485"/>
                <a:gd name="connsiteY25" fmla="*/ 37545 h 42855"/>
                <a:gd name="connsiteX26" fmla="*/ 12721 w 42485"/>
                <a:gd name="connsiteY26" fmla="*/ 21243 h 42855"/>
                <a:gd name="connsiteX27" fmla="*/ 26924 w 42485"/>
                <a:gd name="connsiteY27" fmla="*/ 11609 h 42855"/>
                <a:gd name="connsiteX28" fmla="*/ 17662 w 42485"/>
                <a:gd name="connsiteY28" fmla="*/ 1976 h 42855"/>
                <a:gd name="connsiteX29" fmla="*/ 13586 w 42485"/>
                <a:gd name="connsiteY29" fmla="*/ 1976 h 42855"/>
                <a:gd name="connsiteX30" fmla="*/ 12721 w 42485"/>
                <a:gd name="connsiteY30" fmla="*/ 4322 h 42855"/>
                <a:gd name="connsiteX31" fmla="*/ 12721 w 42485"/>
                <a:gd name="connsiteY31" fmla="*/ 21243 h 4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2485" h="42855">
                  <a:moveTo>
                    <a:pt x="36310" y="37545"/>
                  </a:moveTo>
                  <a:cubicBezTo>
                    <a:pt x="38287" y="40139"/>
                    <a:pt x="39275" y="41003"/>
                    <a:pt x="42485" y="41373"/>
                  </a:cubicBezTo>
                  <a:lnTo>
                    <a:pt x="42485" y="42856"/>
                  </a:lnTo>
                  <a:cubicBezTo>
                    <a:pt x="40510" y="42856"/>
                    <a:pt x="38657" y="42608"/>
                    <a:pt x="36681" y="42608"/>
                  </a:cubicBezTo>
                  <a:cubicBezTo>
                    <a:pt x="34952" y="42608"/>
                    <a:pt x="33470" y="42856"/>
                    <a:pt x="31740" y="42856"/>
                  </a:cubicBezTo>
                  <a:lnTo>
                    <a:pt x="28777" y="39274"/>
                  </a:lnTo>
                  <a:lnTo>
                    <a:pt x="18032" y="25812"/>
                  </a:lnTo>
                  <a:cubicBezTo>
                    <a:pt x="15932" y="23466"/>
                    <a:pt x="16056" y="22971"/>
                    <a:pt x="12721" y="22971"/>
                  </a:cubicBezTo>
                  <a:lnTo>
                    <a:pt x="12721" y="30629"/>
                  </a:lnTo>
                  <a:cubicBezTo>
                    <a:pt x="12721" y="32605"/>
                    <a:pt x="12721" y="37545"/>
                    <a:pt x="13339" y="39274"/>
                  </a:cubicBezTo>
                  <a:cubicBezTo>
                    <a:pt x="14203" y="41621"/>
                    <a:pt x="16797" y="41373"/>
                    <a:pt x="18896" y="41373"/>
                  </a:cubicBezTo>
                  <a:lnTo>
                    <a:pt x="18896" y="42856"/>
                  </a:lnTo>
                  <a:cubicBezTo>
                    <a:pt x="15932" y="42856"/>
                    <a:pt x="12845" y="42608"/>
                    <a:pt x="9634" y="42608"/>
                  </a:cubicBezTo>
                  <a:cubicBezTo>
                    <a:pt x="6422" y="42608"/>
                    <a:pt x="3211" y="42856"/>
                    <a:pt x="0" y="42856"/>
                  </a:cubicBezTo>
                  <a:lnTo>
                    <a:pt x="0" y="41373"/>
                  </a:lnTo>
                  <a:cubicBezTo>
                    <a:pt x="2100" y="41373"/>
                    <a:pt x="4693" y="41373"/>
                    <a:pt x="5558" y="39274"/>
                  </a:cubicBezTo>
                  <a:cubicBezTo>
                    <a:pt x="6052" y="37545"/>
                    <a:pt x="6052" y="32605"/>
                    <a:pt x="6052" y="30629"/>
                  </a:cubicBezTo>
                  <a:lnTo>
                    <a:pt x="6052" y="12350"/>
                  </a:lnTo>
                  <a:cubicBezTo>
                    <a:pt x="6052" y="10251"/>
                    <a:pt x="6052" y="5434"/>
                    <a:pt x="5558" y="3829"/>
                  </a:cubicBezTo>
                  <a:cubicBezTo>
                    <a:pt x="4693" y="1482"/>
                    <a:pt x="2100" y="1482"/>
                    <a:pt x="0" y="1482"/>
                  </a:cubicBezTo>
                  <a:lnTo>
                    <a:pt x="0" y="0"/>
                  </a:lnTo>
                  <a:cubicBezTo>
                    <a:pt x="3706" y="247"/>
                    <a:pt x="7534" y="247"/>
                    <a:pt x="11116" y="494"/>
                  </a:cubicBezTo>
                  <a:cubicBezTo>
                    <a:pt x="13709" y="247"/>
                    <a:pt x="16426" y="247"/>
                    <a:pt x="19267" y="0"/>
                  </a:cubicBezTo>
                  <a:cubicBezTo>
                    <a:pt x="26801" y="0"/>
                    <a:pt x="34087" y="1729"/>
                    <a:pt x="34087" y="10745"/>
                  </a:cubicBezTo>
                  <a:cubicBezTo>
                    <a:pt x="34087" y="17785"/>
                    <a:pt x="28900" y="21243"/>
                    <a:pt x="22478" y="21860"/>
                  </a:cubicBezTo>
                  <a:lnTo>
                    <a:pt x="36187" y="37545"/>
                  </a:lnTo>
                  <a:close/>
                  <a:moveTo>
                    <a:pt x="12721" y="21243"/>
                  </a:moveTo>
                  <a:cubicBezTo>
                    <a:pt x="20872" y="21243"/>
                    <a:pt x="26924" y="20995"/>
                    <a:pt x="26924" y="11609"/>
                  </a:cubicBezTo>
                  <a:cubicBezTo>
                    <a:pt x="26924" y="6052"/>
                    <a:pt x="23466" y="1976"/>
                    <a:pt x="17662" y="1976"/>
                  </a:cubicBezTo>
                  <a:cubicBezTo>
                    <a:pt x="17044" y="1976"/>
                    <a:pt x="13956" y="1729"/>
                    <a:pt x="13586" y="1976"/>
                  </a:cubicBezTo>
                  <a:cubicBezTo>
                    <a:pt x="12721" y="2347"/>
                    <a:pt x="12721" y="3705"/>
                    <a:pt x="12721" y="4322"/>
                  </a:cubicBezTo>
                  <a:lnTo>
                    <a:pt x="12721" y="21243"/>
                  </a:lnTo>
                  <a:close/>
                </a:path>
              </a:pathLst>
            </a:custGeom>
            <a:solidFill>
              <a:srgbClr val="000000"/>
            </a:solidFill>
            <a:ln w="0" cap="flat">
              <a:noFill/>
              <a:prstDash val="solid"/>
              <a:miter/>
            </a:ln>
          </p:spPr>
          <p:txBody>
            <a:bodyPr rtlCol="0" anchor="ctr"/>
            <a:lstStyle/>
            <a:p>
              <a:endParaRPr lang="en-RO"/>
            </a:p>
          </p:txBody>
        </p:sp>
        <p:sp>
          <p:nvSpPr>
            <p:cNvPr id="460" name="Freeform 459">
              <a:extLst>
                <a:ext uri="{FF2B5EF4-FFF2-40B4-BE49-F238E27FC236}">
                  <a16:creationId xmlns:a16="http://schemas.microsoft.com/office/drawing/2014/main" id="{6F9E57A6-2C0B-875A-6A2B-D97BB8D41E17}"/>
                </a:ext>
              </a:extLst>
            </p:cNvPr>
            <p:cNvSpPr/>
            <p:nvPr/>
          </p:nvSpPr>
          <p:spPr>
            <a:xfrm>
              <a:off x="7864010" y="3299530"/>
              <a:ext cx="33840" cy="42855"/>
            </a:xfrm>
            <a:custGeom>
              <a:avLst/>
              <a:gdLst>
                <a:gd name="connsiteX0" fmla="*/ 12721 w 33840"/>
                <a:gd name="connsiteY0" fmla="*/ 30629 h 42855"/>
                <a:gd name="connsiteX1" fmla="*/ 13339 w 33840"/>
                <a:gd name="connsiteY1" fmla="*/ 39274 h 42855"/>
                <a:gd name="connsiteX2" fmla="*/ 19514 w 33840"/>
                <a:gd name="connsiteY2" fmla="*/ 41373 h 42855"/>
                <a:gd name="connsiteX3" fmla="*/ 19514 w 33840"/>
                <a:gd name="connsiteY3" fmla="*/ 42856 h 42855"/>
                <a:gd name="connsiteX4" fmla="*/ 9386 w 33840"/>
                <a:gd name="connsiteY4" fmla="*/ 42608 h 42855"/>
                <a:gd name="connsiteX5" fmla="*/ 0 w 33840"/>
                <a:gd name="connsiteY5" fmla="*/ 42856 h 42855"/>
                <a:gd name="connsiteX6" fmla="*/ 0 w 33840"/>
                <a:gd name="connsiteY6" fmla="*/ 41373 h 42855"/>
                <a:gd name="connsiteX7" fmla="*/ 5558 w 33840"/>
                <a:gd name="connsiteY7" fmla="*/ 39274 h 42855"/>
                <a:gd name="connsiteX8" fmla="*/ 6052 w 33840"/>
                <a:gd name="connsiteY8" fmla="*/ 30629 h 42855"/>
                <a:gd name="connsiteX9" fmla="*/ 6052 w 33840"/>
                <a:gd name="connsiteY9" fmla="*/ 12350 h 42855"/>
                <a:gd name="connsiteX10" fmla="*/ 5558 w 33840"/>
                <a:gd name="connsiteY10" fmla="*/ 3829 h 42855"/>
                <a:gd name="connsiteX11" fmla="*/ 0 w 33840"/>
                <a:gd name="connsiteY11" fmla="*/ 1482 h 42855"/>
                <a:gd name="connsiteX12" fmla="*/ 0 w 33840"/>
                <a:gd name="connsiteY12" fmla="*/ 0 h 42855"/>
                <a:gd name="connsiteX13" fmla="*/ 9634 w 33840"/>
                <a:gd name="connsiteY13" fmla="*/ 494 h 42855"/>
                <a:gd name="connsiteX14" fmla="*/ 19020 w 33840"/>
                <a:gd name="connsiteY14" fmla="*/ 0 h 42855"/>
                <a:gd name="connsiteX15" fmla="*/ 33841 w 33840"/>
                <a:gd name="connsiteY15" fmla="*/ 11362 h 42855"/>
                <a:gd name="connsiteX16" fmla="*/ 17044 w 33840"/>
                <a:gd name="connsiteY16" fmla="*/ 22971 h 42855"/>
                <a:gd name="connsiteX17" fmla="*/ 12598 w 33840"/>
                <a:gd name="connsiteY17" fmla="*/ 22725 h 42855"/>
                <a:gd name="connsiteX18" fmla="*/ 12598 w 33840"/>
                <a:gd name="connsiteY18" fmla="*/ 30629 h 42855"/>
                <a:gd name="connsiteX19" fmla="*/ 12721 w 33840"/>
                <a:gd name="connsiteY19" fmla="*/ 20995 h 42855"/>
                <a:gd name="connsiteX20" fmla="*/ 16550 w 33840"/>
                <a:gd name="connsiteY20" fmla="*/ 21243 h 42855"/>
                <a:gd name="connsiteX21" fmla="*/ 26430 w 33840"/>
                <a:gd name="connsiteY21" fmla="*/ 11362 h 42855"/>
                <a:gd name="connsiteX22" fmla="*/ 17167 w 33840"/>
                <a:gd name="connsiteY22" fmla="*/ 1976 h 42855"/>
                <a:gd name="connsiteX23" fmla="*/ 12721 w 33840"/>
                <a:gd name="connsiteY23" fmla="*/ 4940 h 42855"/>
                <a:gd name="connsiteX24" fmla="*/ 12721 w 33840"/>
                <a:gd name="connsiteY24" fmla="*/ 20995 h 4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840" h="42855">
                  <a:moveTo>
                    <a:pt x="12721" y="30629"/>
                  </a:moveTo>
                  <a:cubicBezTo>
                    <a:pt x="12721" y="32605"/>
                    <a:pt x="12721" y="37545"/>
                    <a:pt x="13339" y="39274"/>
                  </a:cubicBezTo>
                  <a:cubicBezTo>
                    <a:pt x="14450" y="41867"/>
                    <a:pt x="17414" y="41373"/>
                    <a:pt x="19514" y="41373"/>
                  </a:cubicBezTo>
                  <a:lnTo>
                    <a:pt x="19514" y="42856"/>
                  </a:lnTo>
                  <a:cubicBezTo>
                    <a:pt x="16303" y="42856"/>
                    <a:pt x="12845" y="42608"/>
                    <a:pt x="9386" y="42608"/>
                  </a:cubicBezTo>
                  <a:cubicBezTo>
                    <a:pt x="6175" y="42608"/>
                    <a:pt x="3211" y="42856"/>
                    <a:pt x="0" y="42856"/>
                  </a:cubicBezTo>
                  <a:lnTo>
                    <a:pt x="0" y="41373"/>
                  </a:lnTo>
                  <a:cubicBezTo>
                    <a:pt x="2100" y="41373"/>
                    <a:pt x="4693" y="41373"/>
                    <a:pt x="5558" y="39274"/>
                  </a:cubicBezTo>
                  <a:cubicBezTo>
                    <a:pt x="6052" y="37545"/>
                    <a:pt x="6052" y="32605"/>
                    <a:pt x="6052" y="30629"/>
                  </a:cubicBezTo>
                  <a:lnTo>
                    <a:pt x="6052" y="12350"/>
                  </a:lnTo>
                  <a:cubicBezTo>
                    <a:pt x="6052" y="10251"/>
                    <a:pt x="6052" y="5434"/>
                    <a:pt x="5558" y="3829"/>
                  </a:cubicBezTo>
                  <a:cubicBezTo>
                    <a:pt x="4693" y="1482"/>
                    <a:pt x="2100" y="1482"/>
                    <a:pt x="0" y="1482"/>
                  </a:cubicBezTo>
                  <a:lnTo>
                    <a:pt x="0" y="0"/>
                  </a:lnTo>
                  <a:cubicBezTo>
                    <a:pt x="3211" y="247"/>
                    <a:pt x="6422" y="247"/>
                    <a:pt x="9634" y="494"/>
                  </a:cubicBezTo>
                  <a:cubicBezTo>
                    <a:pt x="12845" y="247"/>
                    <a:pt x="15809" y="247"/>
                    <a:pt x="19020" y="0"/>
                  </a:cubicBezTo>
                  <a:cubicBezTo>
                    <a:pt x="25936" y="494"/>
                    <a:pt x="33841" y="2964"/>
                    <a:pt x="33841" y="11362"/>
                  </a:cubicBezTo>
                  <a:cubicBezTo>
                    <a:pt x="33841" y="20748"/>
                    <a:pt x="24578" y="22971"/>
                    <a:pt x="17044" y="22971"/>
                  </a:cubicBezTo>
                  <a:cubicBezTo>
                    <a:pt x="15809" y="22971"/>
                    <a:pt x="12968" y="22725"/>
                    <a:pt x="12598" y="22725"/>
                  </a:cubicBezTo>
                  <a:lnTo>
                    <a:pt x="12598" y="30629"/>
                  </a:lnTo>
                  <a:close/>
                  <a:moveTo>
                    <a:pt x="12721" y="20995"/>
                  </a:moveTo>
                  <a:cubicBezTo>
                    <a:pt x="13956" y="20995"/>
                    <a:pt x="15315" y="21243"/>
                    <a:pt x="16550" y="21243"/>
                  </a:cubicBezTo>
                  <a:cubicBezTo>
                    <a:pt x="23219" y="21243"/>
                    <a:pt x="26430" y="18402"/>
                    <a:pt x="26430" y="11362"/>
                  </a:cubicBezTo>
                  <a:cubicBezTo>
                    <a:pt x="26430" y="5187"/>
                    <a:pt x="23466" y="1976"/>
                    <a:pt x="17167" y="1976"/>
                  </a:cubicBezTo>
                  <a:cubicBezTo>
                    <a:pt x="12474" y="2223"/>
                    <a:pt x="12721" y="1729"/>
                    <a:pt x="12721" y="4940"/>
                  </a:cubicBezTo>
                  <a:lnTo>
                    <a:pt x="12721" y="20995"/>
                  </a:lnTo>
                  <a:close/>
                </a:path>
              </a:pathLst>
            </a:custGeom>
            <a:solidFill>
              <a:srgbClr val="000000"/>
            </a:solidFill>
            <a:ln w="0" cap="flat">
              <a:noFill/>
              <a:prstDash val="solid"/>
              <a:miter/>
            </a:ln>
          </p:spPr>
          <p:txBody>
            <a:bodyPr rtlCol="0" anchor="ctr"/>
            <a:lstStyle/>
            <a:p>
              <a:endParaRPr lang="en-RO"/>
            </a:p>
          </p:txBody>
        </p:sp>
        <p:sp>
          <p:nvSpPr>
            <p:cNvPr id="461" name="Freeform 460">
              <a:extLst>
                <a:ext uri="{FF2B5EF4-FFF2-40B4-BE49-F238E27FC236}">
                  <a16:creationId xmlns:a16="http://schemas.microsoft.com/office/drawing/2014/main" id="{E19EF3C1-6550-B1B2-A0DF-ED2E3C0F5695}"/>
                </a:ext>
              </a:extLst>
            </p:cNvPr>
            <p:cNvSpPr/>
            <p:nvPr/>
          </p:nvSpPr>
          <p:spPr>
            <a:xfrm>
              <a:off x="7910942" y="3298789"/>
              <a:ext cx="47054" cy="44214"/>
            </a:xfrm>
            <a:custGeom>
              <a:avLst/>
              <a:gdLst>
                <a:gd name="connsiteX0" fmla="*/ 0 w 47054"/>
                <a:gd name="connsiteY0" fmla="*/ 22354 h 44214"/>
                <a:gd name="connsiteX1" fmla="*/ 23836 w 47054"/>
                <a:gd name="connsiteY1" fmla="*/ 0 h 44214"/>
                <a:gd name="connsiteX2" fmla="*/ 47055 w 47054"/>
                <a:gd name="connsiteY2" fmla="*/ 21860 h 44214"/>
                <a:gd name="connsiteX3" fmla="*/ 23712 w 47054"/>
                <a:gd name="connsiteY3" fmla="*/ 44214 h 44214"/>
                <a:gd name="connsiteX4" fmla="*/ 124 w 47054"/>
                <a:gd name="connsiteY4" fmla="*/ 22354 h 44214"/>
                <a:gd name="connsiteX5" fmla="*/ 8151 w 47054"/>
                <a:gd name="connsiteY5" fmla="*/ 22354 h 44214"/>
                <a:gd name="connsiteX6" fmla="*/ 23960 w 47054"/>
                <a:gd name="connsiteY6" fmla="*/ 42485 h 44214"/>
                <a:gd name="connsiteX7" fmla="*/ 39027 w 47054"/>
                <a:gd name="connsiteY7" fmla="*/ 22107 h 44214"/>
                <a:gd name="connsiteX8" fmla="*/ 23589 w 47054"/>
                <a:gd name="connsiteY8" fmla="*/ 1729 h 44214"/>
                <a:gd name="connsiteX9" fmla="*/ 8151 w 47054"/>
                <a:gd name="connsiteY9" fmla="*/ 22354 h 4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54" h="44214">
                  <a:moveTo>
                    <a:pt x="0" y="22354"/>
                  </a:moveTo>
                  <a:cubicBezTo>
                    <a:pt x="0" y="9510"/>
                    <a:pt x="11362" y="0"/>
                    <a:pt x="23836" y="0"/>
                  </a:cubicBezTo>
                  <a:cubicBezTo>
                    <a:pt x="36310" y="0"/>
                    <a:pt x="47055" y="9016"/>
                    <a:pt x="47055" y="21860"/>
                  </a:cubicBezTo>
                  <a:cubicBezTo>
                    <a:pt x="47055" y="34704"/>
                    <a:pt x="36804" y="44214"/>
                    <a:pt x="23712" y="44214"/>
                  </a:cubicBezTo>
                  <a:cubicBezTo>
                    <a:pt x="10621" y="44214"/>
                    <a:pt x="124" y="35445"/>
                    <a:pt x="124" y="22354"/>
                  </a:cubicBezTo>
                  <a:moveTo>
                    <a:pt x="8151" y="22354"/>
                  </a:moveTo>
                  <a:cubicBezTo>
                    <a:pt x="8151" y="32481"/>
                    <a:pt x="12227" y="42485"/>
                    <a:pt x="23960" y="42485"/>
                  </a:cubicBezTo>
                  <a:cubicBezTo>
                    <a:pt x="35692" y="42485"/>
                    <a:pt x="39027" y="31740"/>
                    <a:pt x="39027" y="22107"/>
                  </a:cubicBezTo>
                  <a:cubicBezTo>
                    <a:pt x="39027" y="12474"/>
                    <a:pt x="34951" y="1729"/>
                    <a:pt x="23589" y="1729"/>
                  </a:cubicBezTo>
                  <a:cubicBezTo>
                    <a:pt x="12227" y="1729"/>
                    <a:pt x="8151" y="12721"/>
                    <a:pt x="8151" y="22354"/>
                  </a:cubicBezTo>
                </a:path>
              </a:pathLst>
            </a:custGeom>
            <a:solidFill>
              <a:srgbClr val="000000"/>
            </a:solidFill>
            <a:ln w="0" cap="flat">
              <a:noFill/>
              <a:prstDash val="solid"/>
              <a:miter/>
            </a:ln>
          </p:spPr>
          <p:txBody>
            <a:bodyPr rtlCol="0" anchor="ctr"/>
            <a:lstStyle/>
            <a:p>
              <a:endParaRPr lang="en-RO"/>
            </a:p>
          </p:txBody>
        </p:sp>
        <p:sp>
          <p:nvSpPr>
            <p:cNvPr id="462" name="Freeform 461">
              <a:extLst>
                <a:ext uri="{FF2B5EF4-FFF2-40B4-BE49-F238E27FC236}">
                  <a16:creationId xmlns:a16="http://schemas.microsoft.com/office/drawing/2014/main" id="{CE42C088-F797-2227-9017-CD39508EE6E1}"/>
                </a:ext>
              </a:extLst>
            </p:cNvPr>
            <p:cNvSpPr/>
            <p:nvPr/>
          </p:nvSpPr>
          <p:spPr>
            <a:xfrm>
              <a:off x="7969730" y="3298789"/>
              <a:ext cx="47177" cy="44214"/>
            </a:xfrm>
            <a:custGeom>
              <a:avLst/>
              <a:gdLst>
                <a:gd name="connsiteX0" fmla="*/ 0 w 47177"/>
                <a:gd name="connsiteY0" fmla="*/ 22354 h 44214"/>
                <a:gd name="connsiteX1" fmla="*/ 23836 w 47177"/>
                <a:gd name="connsiteY1" fmla="*/ 0 h 44214"/>
                <a:gd name="connsiteX2" fmla="*/ 47178 w 47177"/>
                <a:gd name="connsiteY2" fmla="*/ 21860 h 44214"/>
                <a:gd name="connsiteX3" fmla="*/ 23589 w 47177"/>
                <a:gd name="connsiteY3" fmla="*/ 44214 h 44214"/>
                <a:gd name="connsiteX4" fmla="*/ 0 w 47177"/>
                <a:gd name="connsiteY4" fmla="*/ 22354 h 44214"/>
                <a:gd name="connsiteX5" fmla="*/ 8151 w 47177"/>
                <a:gd name="connsiteY5" fmla="*/ 22354 h 44214"/>
                <a:gd name="connsiteX6" fmla="*/ 23959 w 47177"/>
                <a:gd name="connsiteY6" fmla="*/ 42485 h 44214"/>
                <a:gd name="connsiteX7" fmla="*/ 39027 w 47177"/>
                <a:gd name="connsiteY7" fmla="*/ 22107 h 44214"/>
                <a:gd name="connsiteX8" fmla="*/ 23589 w 47177"/>
                <a:gd name="connsiteY8" fmla="*/ 1729 h 44214"/>
                <a:gd name="connsiteX9" fmla="*/ 8151 w 47177"/>
                <a:gd name="connsiteY9" fmla="*/ 22354 h 4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177" h="44214">
                  <a:moveTo>
                    <a:pt x="0" y="22354"/>
                  </a:moveTo>
                  <a:cubicBezTo>
                    <a:pt x="0" y="9510"/>
                    <a:pt x="11362" y="0"/>
                    <a:pt x="23836" y="0"/>
                  </a:cubicBezTo>
                  <a:cubicBezTo>
                    <a:pt x="36309" y="0"/>
                    <a:pt x="47178" y="9016"/>
                    <a:pt x="47178" y="21860"/>
                  </a:cubicBezTo>
                  <a:cubicBezTo>
                    <a:pt x="47178" y="34704"/>
                    <a:pt x="36680" y="44214"/>
                    <a:pt x="23589" y="44214"/>
                  </a:cubicBezTo>
                  <a:cubicBezTo>
                    <a:pt x="10497" y="44214"/>
                    <a:pt x="0" y="35445"/>
                    <a:pt x="0" y="22354"/>
                  </a:cubicBezTo>
                  <a:moveTo>
                    <a:pt x="8151" y="22354"/>
                  </a:moveTo>
                  <a:cubicBezTo>
                    <a:pt x="8151" y="32481"/>
                    <a:pt x="12227" y="42485"/>
                    <a:pt x="23959" y="42485"/>
                  </a:cubicBezTo>
                  <a:cubicBezTo>
                    <a:pt x="35692" y="42485"/>
                    <a:pt x="39027" y="31740"/>
                    <a:pt x="39027" y="22107"/>
                  </a:cubicBezTo>
                  <a:cubicBezTo>
                    <a:pt x="39027" y="12474"/>
                    <a:pt x="34951" y="1729"/>
                    <a:pt x="23589" y="1729"/>
                  </a:cubicBezTo>
                  <a:cubicBezTo>
                    <a:pt x="12227" y="1729"/>
                    <a:pt x="8151" y="12721"/>
                    <a:pt x="8151" y="22354"/>
                  </a:cubicBezTo>
                </a:path>
              </a:pathLst>
            </a:custGeom>
            <a:solidFill>
              <a:srgbClr val="000000"/>
            </a:solidFill>
            <a:ln w="0" cap="flat">
              <a:noFill/>
              <a:prstDash val="solid"/>
              <a:miter/>
            </a:ln>
          </p:spPr>
          <p:txBody>
            <a:bodyPr rtlCol="0" anchor="ctr"/>
            <a:lstStyle/>
            <a:p>
              <a:endParaRPr lang="en-RO"/>
            </a:p>
          </p:txBody>
        </p:sp>
        <p:sp>
          <p:nvSpPr>
            <p:cNvPr id="463" name="Freeform 462">
              <a:extLst>
                <a:ext uri="{FF2B5EF4-FFF2-40B4-BE49-F238E27FC236}">
                  <a16:creationId xmlns:a16="http://schemas.microsoft.com/office/drawing/2014/main" id="{AF7331A5-2DD5-A772-3C17-89B787715CA6}"/>
                </a:ext>
              </a:extLst>
            </p:cNvPr>
            <p:cNvSpPr/>
            <p:nvPr/>
          </p:nvSpPr>
          <p:spPr>
            <a:xfrm>
              <a:off x="8031111" y="3299530"/>
              <a:ext cx="37668" cy="42855"/>
            </a:xfrm>
            <a:custGeom>
              <a:avLst/>
              <a:gdLst>
                <a:gd name="connsiteX0" fmla="*/ 6175 w 37668"/>
                <a:gd name="connsiteY0" fmla="*/ 12350 h 42855"/>
                <a:gd name="connsiteX1" fmla="*/ 5558 w 37668"/>
                <a:gd name="connsiteY1" fmla="*/ 3829 h 42855"/>
                <a:gd name="connsiteX2" fmla="*/ 0 w 37668"/>
                <a:gd name="connsiteY2" fmla="*/ 1482 h 42855"/>
                <a:gd name="connsiteX3" fmla="*/ 0 w 37668"/>
                <a:gd name="connsiteY3" fmla="*/ 0 h 42855"/>
                <a:gd name="connsiteX4" fmla="*/ 9263 w 37668"/>
                <a:gd name="connsiteY4" fmla="*/ 494 h 42855"/>
                <a:gd name="connsiteX5" fmla="*/ 19143 w 37668"/>
                <a:gd name="connsiteY5" fmla="*/ 0 h 42855"/>
                <a:gd name="connsiteX6" fmla="*/ 19143 w 37668"/>
                <a:gd name="connsiteY6" fmla="*/ 1482 h 42855"/>
                <a:gd name="connsiteX7" fmla="*/ 13585 w 37668"/>
                <a:gd name="connsiteY7" fmla="*/ 3829 h 42855"/>
                <a:gd name="connsiteX8" fmla="*/ 12968 w 37668"/>
                <a:gd name="connsiteY8" fmla="*/ 12350 h 42855"/>
                <a:gd name="connsiteX9" fmla="*/ 12968 w 37668"/>
                <a:gd name="connsiteY9" fmla="*/ 31493 h 42855"/>
                <a:gd name="connsiteX10" fmla="*/ 22601 w 37668"/>
                <a:gd name="connsiteY10" fmla="*/ 41126 h 42855"/>
                <a:gd name="connsiteX11" fmla="*/ 31864 w 37668"/>
                <a:gd name="connsiteY11" fmla="*/ 39398 h 42855"/>
                <a:gd name="connsiteX12" fmla="*/ 35939 w 37668"/>
                <a:gd name="connsiteY12" fmla="*/ 31493 h 42855"/>
                <a:gd name="connsiteX13" fmla="*/ 37668 w 37668"/>
                <a:gd name="connsiteY13" fmla="*/ 31493 h 42855"/>
                <a:gd name="connsiteX14" fmla="*/ 37051 w 37668"/>
                <a:gd name="connsiteY14" fmla="*/ 42856 h 42855"/>
                <a:gd name="connsiteX15" fmla="*/ 33593 w 37668"/>
                <a:gd name="connsiteY15" fmla="*/ 42608 h 42855"/>
                <a:gd name="connsiteX16" fmla="*/ 124 w 37668"/>
                <a:gd name="connsiteY16" fmla="*/ 42856 h 42855"/>
                <a:gd name="connsiteX17" fmla="*/ 124 w 37668"/>
                <a:gd name="connsiteY17" fmla="*/ 41373 h 42855"/>
                <a:gd name="connsiteX18" fmla="*/ 5681 w 37668"/>
                <a:gd name="connsiteY18" fmla="*/ 39274 h 42855"/>
                <a:gd name="connsiteX19" fmla="*/ 6299 w 37668"/>
                <a:gd name="connsiteY19" fmla="*/ 30752 h 42855"/>
                <a:gd name="connsiteX20" fmla="*/ 6299 w 37668"/>
                <a:gd name="connsiteY20" fmla="*/ 12474 h 4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668" h="42855">
                  <a:moveTo>
                    <a:pt x="6175" y="12350"/>
                  </a:moveTo>
                  <a:cubicBezTo>
                    <a:pt x="6175" y="10251"/>
                    <a:pt x="6175" y="5434"/>
                    <a:pt x="5558" y="3829"/>
                  </a:cubicBezTo>
                  <a:cubicBezTo>
                    <a:pt x="4693" y="1482"/>
                    <a:pt x="2099" y="1482"/>
                    <a:pt x="0" y="1482"/>
                  </a:cubicBezTo>
                  <a:lnTo>
                    <a:pt x="0" y="0"/>
                  </a:lnTo>
                  <a:cubicBezTo>
                    <a:pt x="3211" y="247"/>
                    <a:pt x="6175" y="247"/>
                    <a:pt x="9263" y="494"/>
                  </a:cubicBezTo>
                  <a:cubicBezTo>
                    <a:pt x="12721" y="247"/>
                    <a:pt x="15932" y="247"/>
                    <a:pt x="19143" y="0"/>
                  </a:cubicBezTo>
                  <a:lnTo>
                    <a:pt x="19143" y="1482"/>
                  </a:lnTo>
                  <a:cubicBezTo>
                    <a:pt x="17167" y="1482"/>
                    <a:pt x="14450" y="1482"/>
                    <a:pt x="13585" y="3829"/>
                  </a:cubicBezTo>
                  <a:cubicBezTo>
                    <a:pt x="12968" y="5557"/>
                    <a:pt x="12968" y="10251"/>
                    <a:pt x="12968" y="12350"/>
                  </a:cubicBezTo>
                  <a:lnTo>
                    <a:pt x="12968" y="31493"/>
                  </a:lnTo>
                  <a:cubicBezTo>
                    <a:pt x="12968" y="39891"/>
                    <a:pt x="14203" y="41126"/>
                    <a:pt x="22601" y="41126"/>
                  </a:cubicBezTo>
                  <a:cubicBezTo>
                    <a:pt x="25565" y="41126"/>
                    <a:pt x="29023" y="41373"/>
                    <a:pt x="31864" y="39398"/>
                  </a:cubicBezTo>
                  <a:cubicBezTo>
                    <a:pt x="35075" y="37422"/>
                    <a:pt x="35322" y="35075"/>
                    <a:pt x="35939" y="31493"/>
                  </a:cubicBezTo>
                  <a:lnTo>
                    <a:pt x="37668" y="31493"/>
                  </a:lnTo>
                  <a:lnTo>
                    <a:pt x="37051" y="42856"/>
                  </a:lnTo>
                  <a:cubicBezTo>
                    <a:pt x="35939" y="42856"/>
                    <a:pt x="34704" y="42856"/>
                    <a:pt x="33593" y="42608"/>
                  </a:cubicBezTo>
                  <a:cubicBezTo>
                    <a:pt x="22478" y="42856"/>
                    <a:pt x="11238" y="42856"/>
                    <a:pt x="124" y="42856"/>
                  </a:cubicBezTo>
                  <a:lnTo>
                    <a:pt x="124" y="41373"/>
                  </a:lnTo>
                  <a:cubicBezTo>
                    <a:pt x="2223" y="41373"/>
                    <a:pt x="4817" y="41373"/>
                    <a:pt x="5681" y="39274"/>
                  </a:cubicBezTo>
                  <a:cubicBezTo>
                    <a:pt x="6299" y="37545"/>
                    <a:pt x="6299" y="32605"/>
                    <a:pt x="6299" y="30752"/>
                  </a:cubicBezTo>
                  <a:lnTo>
                    <a:pt x="6299" y="12474"/>
                  </a:lnTo>
                  <a:close/>
                </a:path>
              </a:pathLst>
            </a:custGeom>
            <a:solidFill>
              <a:srgbClr val="000000"/>
            </a:solidFill>
            <a:ln w="0" cap="flat">
              <a:noFill/>
              <a:prstDash val="solid"/>
              <a:miter/>
            </a:ln>
          </p:spPr>
          <p:txBody>
            <a:bodyPr rtlCol="0" anchor="ctr"/>
            <a:lstStyle/>
            <a:p>
              <a:endParaRPr lang="en-RO"/>
            </a:p>
          </p:txBody>
        </p:sp>
        <p:sp>
          <p:nvSpPr>
            <p:cNvPr id="464" name="Freeform 463">
              <a:extLst>
                <a:ext uri="{FF2B5EF4-FFF2-40B4-BE49-F238E27FC236}">
                  <a16:creationId xmlns:a16="http://schemas.microsoft.com/office/drawing/2014/main" id="{1E886FF7-A367-B2B0-9A23-CB14575BFD2D}"/>
                </a:ext>
              </a:extLst>
            </p:cNvPr>
            <p:cNvSpPr/>
            <p:nvPr/>
          </p:nvSpPr>
          <p:spPr>
            <a:xfrm>
              <a:off x="7536726" y="3285944"/>
              <a:ext cx="42979" cy="70644"/>
            </a:xfrm>
            <a:custGeom>
              <a:avLst/>
              <a:gdLst>
                <a:gd name="connsiteX0" fmla="*/ 21243 w 42979"/>
                <a:gd name="connsiteY0" fmla="*/ 47672 h 70644"/>
                <a:gd name="connsiteX1" fmla="*/ 5805 w 42979"/>
                <a:gd name="connsiteY1" fmla="*/ 70644 h 70644"/>
                <a:gd name="connsiteX2" fmla="*/ 0 w 42979"/>
                <a:gd name="connsiteY2" fmla="*/ 66815 h 70644"/>
                <a:gd name="connsiteX3" fmla="*/ 1976 w 42979"/>
                <a:gd name="connsiteY3" fmla="*/ 64839 h 70644"/>
                <a:gd name="connsiteX4" fmla="*/ 6422 w 42979"/>
                <a:gd name="connsiteY4" fmla="*/ 69162 h 70644"/>
                <a:gd name="connsiteX5" fmla="*/ 11980 w 42979"/>
                <a:gd name="connsiteY5" fmla="*/ 62122 h 70644"/>
                <a:gd name="connsiteX6" fmla="*/ 21367 w 42979"/>
                <a:gd name="connsiteY6" fmla="*/ 25689 h 70644"/>
                <a:gd name="connsiteX7" fmla="*/ 15809 w 42979"/>
                <a:gd name="connsiteY7" fmla="*/ 25689 h 70644"/>
                <a:gd name="connsiteX8" fmla="*/ 16180 w 42979"/>
                <a:gd name="connsiteY8" fmla="*/ 24207 h 70644"/>
                <a:gd name="connsiteX9" fmla="*/ 21737 w 42979"/>
                <a:gd name="connsiteY9" fmla="*/ 24207 h 70644"/>
                <a:gd name="connsiteX10" fmla="*/ 37175 w 42979"/>
                <a:gd name="connsiteY10" fmla="*/ 0 h 70644"/>
                <a:gd name="connsiteX11" fmla="*/ 42980 w 42979"/>
                <a:gd name="connsiteY11" fmla="*/ 4075 h 70644"/>
                <a:gd name="connsiteX12" fmla="*/ 41250 w 42979"/>
                <a:gd name="connsiteY12" fmla="*/ 6052 h 70644"/>
                <a:gd name="connsiteX13" fmla="*/ 38904 w 42979"/>
                <a:gd name="connsiteY13" fmla="*/ 3705 h 70644"/>
                <a:gd name="connsiteX14" fmla="*/ 36805 w 42979"/>
                <a:gd name="connsiteY14" fmla="*/ 1606 h 70644"/>
                <a:gd name="connsiteX15" fmla="*/ 26924 w 42979"/>
                <a:gd name="connsiteY15" fmla="*/ 24330 h 70644"/>
                <a:gd name="connsiteX16" fmla="*/ 32729 w 42979"/>
                <a:gd name="connsiteY16" fmla="*/ 24330 h 70644"/>
                <a:gd name="connsiteX17" fmla="*/ 32235 w 42979"/>
                <a:gd name="connsiteY17" fmla="*/ 25812 h 70644"/>
                <a:gd name="connsiteX18" fmla="*/ 26430 w 42979"/>
                <a:gd name="connsiteY18" fmla="*/ 25812 h 70644"/>
                <a:gd name="connsiteX19" fmla="*/ 21119 w 42979"/>
                <a:gd name="connsiteY19" fmla="*/ 47919 h 70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79" h="70644">
                  <a:moveTo>
                    <a:pt x="21243" y="47672"/>
                  </a:moveTo>
                  <a:cubicBezTo>
                    <a:pt x="19267" y="54959"/>
                    <a:pt x="16303" y="70644"/>
                    <a:pt x="5805" y="70644"/>
                  </a:cubicBezTo>
                  <a:cubicBezTo>
                    <a:pt x="3458" y="70644"/>
                    <a:pt x="0" y="69533"/>
                    <a:pt x="0" y="66815"/>
                  </a:cubicBezTo>
                  <a:cubicBezTo>
                    <a:pt x="0" y="65704"/>
                    <a:pt x="865" y="64839"/>
                    <a:pt x="1976" y="64839"/>
                  </a:cubicBezTo>
                  <a:cubicBezTo>
                    <a:pt x="4940" y="64839"/>
                    <a:pt x="3211" y="69162"/>
                    <a:pt x="6422" y="69162"/>
                  </a:cubicBezTo>
                  <a:cubicBezTo>
                    <a:pt x="9386" y="69162"/>
                    <a:pt x="11116" y="64222"/>
                    <a:pt x="11980" y="62122"/>
                  </a:cubicBezTo>
                  <a:lnTo>
                    <a:pt x="21367" y="25689"/>
                  </a:lnTo>
                  <a:lnTo>
                    <a:pt x="15809" y="25689"/>
                  </a:lnTo>
                  <a:lnTo>
                    <a:pt x="16180" y="24207"/>
                  </a:lnTo>
                  <a:lnTo>
                    <a:pt x="21737" y="24207"/>
                  </a:lnTo>
                  <a:cubicBezTo>
                    <a:pt x="24701" y="14820"/>
                    <a:pt x="28653" y="0"/>
                    <a:pt x="37175" y="0"/>
                  </a:cubicBezTo>
                  <a:cubicBezTo>
                    <a:pt x="39521" y="0"/>
                    <a:pt x="42980" y="1235"/>
                    <a:pt x="42980" y="4075"/>
                  </a:cubicBezTo>
                  <a:cubicBezTo>
                    <a:pt x="42980" y="5187"/>
                    <a:pt x="42362" y="6052"/>
                    <a:pt x="41250" y="6052"/>
                  </a:cubicBezTo>
                  <a:cubicBezTo>
                    <a:pt x="39521" y="6052"/>
                    <a:pt x="39151" y="4816"/>
                    <a:pt x="38904" y="3705"/>
                  </a:cubicBezTo>
                  <a:cubicBezTo>
                    <a:pt x="38410" y="2470"/>
                    <a:pt x="38287" y="1606"/>
                    <a:pt x="36805" y="1606"/>
                  </a:cubicBezTo>
                  <a:cubicBezTo>
                    <a:pt x="31618" y="1606"/>
                    <a:pt x="27788" y="20748"/>
                    <a:pt x="26924" y="24330"/>
                  </a:cubicBezTo>
                  <a:lnTo>
                    <a:pt x="32729" y="24330"/>
                  </a:lnTo>
                  <a:lnTo>
                    <a:pt x="32235" y="25812"/>
                  </a:lnTo>
                  <a:lnTo>
                    <a:pt x="26430" y="25812"/>
                  </a:lnTo>
                  <a:lnTo>
                    <a:pt x="21119" y="47919"/>
                  </a:lnTo>
                  <a:close/>
                </a:path>
              </a:pathLst>
            </a:custGeom>
            <a:solidFill>
              <a:srgbClr val="14387F"/>
            </a:solidFill>
            <a:ln w="0" cap="flat">
              <a:noFill/>
              <a:prstDash val="solid"/>
              <a:miter/>
            </a:ln>
          </p:spPr>
          <p:txBody>
            <a:bodyPr rtlCol="0" anchor="ctr"/>
            <a:lstStyle/>
            <a:p>
              <a:endParaRPr lang="en-RO"/>
            </a:p>
          </p:txBody>
        </p:sp>
        <p:sp>
          <p:nvSpPr>
            <p:cNvPr id="465" name="Freeform 464">
              <a:extLst>
                <a:ext uri="{FF2B5EF4-FFF2-40B4-BE49-F238E27FC236}">
                  <a16:creationId xmlns:a16="http://schemas.microsoft.com/office/drawing/2014/main" id="{BC80D721-916D-D3FD-CB4D-9AB015D3D853}"/>
                </a:ext>
              </a:extLst>
            </p:cNvPr>
            <p:cNvSpPr/>
            <p:nvPr/>
          </p:nvSpPr>
          <p:spPr>
            <a:xfrm>
              <a:off x="7512767" y="3308299"/>
              <a:ext cx="25688" cy="30875"/>
            </a:xfrm>
            <a:custGeom>
              <a:avLst/>
              <a:gdLst>
                <a:gd name="connsiteX0" fmla="*/ 0 w 25688"/>
                <a:gd name="connsiteY0" fmla="*/ 20748 h 30875"/>
                <a:gd name="connsiteX1" fmla="*/ 16055 w 25688"/>
                <a:gd name="connsiteY1" fmla="*/ 0 h 30875"/>
                <a:gd name="connsiteX2" fmla="*/ 25688 w 25688"/>
                <a:gd name="connsiteY2" fmla="*/ 11362 h 30875"/>
                <a:gd name="connsiteX3" fmla="*/ 9633 w 25688"/>
                <a:gd name="connsiteY3" fmla="*/ 30876 h 30875"/>
                <a:gd name="connsiteX4" fmla="*/ 0 w 25688"/>
                <a:gd name="connsiteY4" fmla="*/ 20748 h 30875"/>
                <a:gd name="connsiteX5" fmla="*/ 20625 w 25688"/>
                <a:gd name="connsiteY5" fmla="*/ 6669 h 30875"/>
                <a:gd name="connsiteX6" fmla="*/ 16549 w 25688"/>
                <a:gd name="connsiteY6" fmla="*/ 1482 h 30875"/>
                <a:gd name="connsiteX7" fmla="*/ 5187 w 25688"/>
                <a:gd name="connsiteY7" fmla="*/ 24207 h 30875"/>
                <a:gd name="connsiteX8" fmla="*/ 9880 w 25688"/>
                <a:gd name="connsiteY8" fmla="*/ 29394 h 30875"/>
                <a:gd name="connsiteX9" fmla="*/ 20625 w 25688"/>
                <a:gd name="connsiteY9" fmla="*/ 6669 h 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8" h="30875">
                  <a:moveTo>
                    <a:pt x="0" y="20748"/>
                  </a:moveTo>
                  <a:cubicBezTo>
                    <a:pt x="0" y="12597"/>
                    <a:pt x="6669" y="0"/>
                    <a:pt x="16055" y="0"/>
                  </a:cubicBezTo>
                  <a:cubicBezTo>
                    <a:pt x="22477" y="0"/>
                    <a:pt x="25688" y="5557"/>
                    <a:pt x="25688" y="11362"/>
                  </a:cubicBezTo>
                  <a:cubicBezTo>
                    <a:pt x="25688" y="19513"/>
                    <a:pt x="18648" y="30876"/>
                    <a:pt x="9633" y="30876"/>
                  </a:cubicBezTo>
                  <a:cubicBezTo>
                    <a:pt x="3581" y="30876"/>
                    <a:pt x="0" y="26800"/>
                    <a:pt x="0" y="20748"/>
                  </a:cubicBezTo>
                  <a:moveTo>
                    <a:pt x="20625" y="6669"/>
                  </a:moveTo>
                  <a:cubicBezTo>
                    <a:pt x="20625" y="4323"/>
                    <a:pt x="19389" y="1482"/>
                    <a:pt x="16549" y="1482"/>
                  </a:cubicBezTo>
                  <a:cubicBezTo>
                    <a:pt x="9263" y="1482"/>
                    <a:pt x="5187" y="18402"/>
                    <a:pt x="5187" y="24207"/>
                  </a:cubicBezTo>
                  <a:cubicBezTo>
                    <a:pt x="5187" y="27171"/>
                    <a:pt x="6422" y="29394"/>
                    <a:pt x="9880" y="29394"/>
                  </a:cubicBezTo>
                  <a:cubicBezTo>
                    <a:pt x="17414" y="29394"/>
                    <a:pt x="20625" y="12721"/>
                    <a:pt x="20625" y="6669"/>
                  </a:cubicBezTo>
                </a:path>
              </a:pathLst>
            </a:custGeom>
            <a:solidFill>
              <a:srgbClr val="000000"/>
            </a:solidFill>
            <a:ln w="0" cap="flat">
              <a:noFill/>
              <a:prstDash val="solid"/>
              <a:miter/>
            </a:ln>
          </p:spPr>
          <p:txBody>
            <a:bodyPr rtlCol="0" anchor="ctr"/>
            <a:lstStyle/>
            <a:p>
              <a:endParaRPr lang="en-RO"/>
            </a:p>
          </p:txBody>
        </p:sp>
        <p:sp>
          <p:nvSpPr>
            <p:cNvPr id="466" name="Freeform 465">
              <a:extLst>
                <a:ext uri="{FF2B5EF4-FFF2-40B4-BE49-F238E27FC236}">
                  <a16:creationId xmlns:a16="http://schemas.microsoft.com/office/drawing/2014/main" id="{C78B0D67-68E4-C521-B1B4-3477E8043D2E}"/>
                </a:ext>
              </a:extLst>
            </p:cNvPr>
            <p:cNvSpPr/>
            <p:nvPr/>
          </p:nvSpPr>
          <p:spPr>
            <a:xfrm>
              <a:off x="7681918" y="3104641"/>
              <a:ext cx="40928" cy="44831"/>
            </a:xfrm>
            <a:custGeom>
              <a:avLst/>
              <a:gdLst>
                <a:gd name="connsiteX0" fmla="*/ 40805 w 40928"/>
                <a:gd name="connsiteY0" fmla="*/ 22230 h 44831"/>
                <a:gd name="connsiteX1" fmla="*/ 31543 w 40928"/>
                <a:gd name="connsiteY1" fmla="*/ 0 h 44831"/>
                <a:gd name="connsiteX2" fmla="*/ 49 w 40928"/>
                <a:gd name="connsiteY2" fmla="*/ 21736 h 44831"/>
                <a:gd name="connsiteX3" fmla="*/ 1160 w 40928"/>
                <a:gd name="connsiteY3" fmla="*/ 25812 h 44831"/>
                <a:gd name="connsiteX4" fmla="*/ 3754 w 40928"/>
                <a:gd name="connsiteY4" fmla="*/ 31617 h 44831"/>
                <a:gd name="connsiteX5" fmla="*/ 7829 w 40928"/>
                <a:gd name="connsiteY5" fmla="*/ 41250 h 44831"/>
                <a:gd name="connsiteX6" fmla="*/ 11658 w 40928"/>
                <a:gd name="connsiteY6" fmla="*/ 44831 h 44831"/>
                <a:gd name="connsiteX7" fmla="*/ 14869 w 40928"/>
                <a:gd name="connsiteY7" fmla="*/ 33716 h 44831"/>
                <a:gd name="connsiteX8" fmla="*/ 17463 w 40928"/>
                <a:gd name="connsiteY8" fmla="*/ 31617 h 44831"/>
                <a:gd name="connsiteX9" fmla="*/ 18698 w 40928"/>
                <a:gd name="connsiteY9" fmla="*/ 30752 h 44831"/>
                <a:gd name="connsiteX10" fmla="*/ 40928 w 40928"/>
                <a:gd name="connsiteY10" fmla="*/ 22354 h 44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928" h="44831">
                  <a:moveTo>
                    <a:pt x="40805" y="22230"/>
                  </a:moveTo>
                  <a:lnTo>
                    <a:pt x="31543" y="0"/>
                  </a:lnTo>
                  <a:cubicBezTo>
                    <a:pt x="14128" y="4693"/>
                    <a:pt x="790" y="14203"/>
                    <a:pt x="49" y="21736"/>
                  </a:cubicBezTo>
                  <a:cubicBezTo>
                    <a:pt x="-198" y="22601"/>
                    <a:pt x="543" y="24083"/>
                    <a:pt x="1160" y="25812"/>
                  </a:cubicBezTo>
                  <a:cubicBezTo>
                    <a:pt x="2025" y="27541"/>
                    <a:pt x="2890" y="29641"/>
                    <a:pt x="3754" y="31617"/>
                  </a:cubicBezTo>
                  <a:cubicBezTo>
                    <a:pt x="4618" y="33593"/>
                    <a:pt x="6347" y="38039"/>
                    <a:pt x="7829" y="41250"/>
                  </a:cubicBezTo>
                  <a:cubicBezTo>
                    <a:pt x="8941" y="43349"/>
                    <a:pt x="10423" y="44214"/>
                    <a:pt x="11658" y="44831"/>
                  </a:cubicBezTo>
                  <a:cubicBezTo>
                    <a:pt x="8200" y="41867"/>
                    <a:pt x="10793" y="37298"/>
                    <a:pt x="14869" y="33716"/>
                  </a:cubicBezTo>
                  <a:cubicBezTo>
                    <a:pt x="15734" y="33099"/>
                    <a:pt x="16598" y="32234"/>
                    <a:pt x="17463" y="31617"/>
                  </a:cubicBezTo>
                  <a:cubicBezTo>
                    <a:pt x="17957" y="31370"/>
                    <a:pt x="18328" y="30999"/>
                    <a:pt x="18698" y="30752"/>
                  </a:cubicBezTo>
                  <a:cubicBezTo>
                    <a:pt x="22897" y="28035"/>
                    <a:pt x="31913" y="24701"/>
                    <a:pt x="40928" y="22354"/>
                  </a:cubicBezTo>
                </a:path>
              </a:pathLst>
            </a:custGeom>
            <a:solidFill>
              <a:srgbClr val="F7A600"/>
            </a:solidFill>
            <a:ln w="0" cap="flat">
              <a:noFill/>
              <a:prstDash val="solid"/>
              <a:miter/>
            </a:ln>
          </p:spPr>
          <p:txBody>
            <a:bodyPr rtlCol="0" anchor="ctr"/>
            <a:lstStyle/>
            <a:p>
              <a:endParaRPr lang="en-RO"/>
            </a:p>
          </p:txBody>
        </p:sp>
        <p:sp>
          <p:nvSpPr>
            <p:cNvPr id="467" name="Freeform 466">
              <a:extLst>
                <a:ext uri="{FF2B5EF4-FFF2-40B4-BE49-F238E27FC236}">
                  <a16:creationId xmlns:a16="http://schemas.microsoft.com/office/drawing/2014/main" id="{61C0E3AB-4988-446E-20FF-9B61FBD64236}"/>
                </a:ext>
              </a:extLst>
            </p:cNvPr>
            <p:cNvSpPr/>
            <p:nvPr/>
          </p:nvSpPr>
          <p:spPr>
            <a:xfrm>
              <a:off x="7713337" y="3096613"/>
              <a:ext cx="45819" cy="30134"/>
            </a:xfrm>
            <a:custGeom>
              <a:avLst/>
              <a:gdLst>
                <a:gd name="connsiteX0" fmla="*/ 45573 w 45819"/>
                <a:gd name="connsiteY0" fmla="*/ 16303 h 30134"/>
                <a:gd name="connsiteX1" fmla="*/ 38780 w 45819"/>
                <a:gd name="connsiteY1" fmla="*/ 0 h 30134"/>
                <a:gd name="connsiteX2" fmla="*/ 14573 w 45819"/>
                <a:gd name="connsiteY2" fmla="*/ 4940 h 30134"/>
                <a:gd name="connsiteX3" fmla="*/ 6422 w 45819"/>
                <a:gd name="connsiteY3" fmla="*/ 6422 h 30134"/>
                <a:gd name="connsiteX4" fmla="*/ 0 w 45819"/>
                <a:gd name="connsiteY4" fmla="*/ 7904 h 30134"/>
                <a:gd name="connsiteX5" fmla="*/ 9386 w 45819"/>
                <a:gd name="connsiteY5" fmla="*/ 30135 h 30134"/>
                <a:gd name="connsiteX6" fmla="*/ 17044 w 45819"/>
                <a:gd name="connsiteY6" fmla="*/ 28529 h 30134"/>
                <a:gd name="connsiteX7" fmla="*/ 18772 w 45819"/>
                <a:gd name="connsiteY7" fmla="*/ 28282 h 30134"/>
                <a:gd name="connsiteX8" fmla="*/ 45573 w 45819"/>
                <a:gd name="connsiteY8" fmla="*/ 19267 h 30134"/>
                <a:gd name="connsiteX9" fmla="*/ 45696 w 45819"/>
                <a:gd name="connsiteY9" fmla="*/ 16303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819" h="30134">
                  <a:moveTo>
                    <a:pt x="45573" y="16303"/>
                  </a:moveTo>
                  <a:lnTo>
                    <a:pt x="38780" y="0"/>
                  </a:lnTo>
                  <a:cubicBezTo>
                    <a:pt x="33222" y="2223"/>
                    <a:pt x="24206" y="3458"/>
                    <a:pt x="14573" y="4940"/>
                  </a:cubicBezTo>
                  <a:cubicBezTo>
                    <a:pt x="11979" y="5311"/>
                    <a:pt x="9263" y="5805"/>
                    <a:pt x="6422" y="6422"/>
                  </a:cubicBezTo>
                  <a:cubicBezTo>
                    <a:pt x="4199" y="6793"/>
                    <a:pt x="2099" y="7287"/>
                    <a:pt x="0" y="7904"/>
                  </a:cubicBezTo>
                  <a:lnTo>
                    <a:pt x="9386" y="30135"/>
                  </a:lnTo>
                  <a:cubicBezTo>
                    <a:pt x="11979" y="29518"/>
                    <a:pt x="14573" y="28900"/>
                    <a:pt x="17044" y="28529"/>
                  </a:cubicBezTo>
                  <a:cubicBezTo>
                    <a:pt x="17661" y="28529"/>
                    <a:pt x="18278" y="28529"/>
                    <a:pt x="18772" y="28282"/>
                  </a:cubicBezTo>
                  <a:cubicBezTo>
                    <a:pt x="30135" y="26554"/>
                    <a:pt x="44337" y="23095"/>
                    <a:pt x="45573" y="19267"/>
                  </a:cubicBezTo>
                  <a:cubicBezTo>
                    <a:pt x="45943" y="18649"/>
                    <a:pt x="45819" y="17414"/>
                    <a:pt x="45696" y="16303"/>
                  </a:cubicBezTo>
                </a:path>
              </a:pathLst>
            </a:custGeom>
            <a:solidFill>
              <a:srgbClr val="F7A600"/>
            </a:solidFill>
            <a:ln w="0" cap="flat">
              <a:noFill/>
              <a:prstDash val="solid"/>
              <a:miter/>
            </a:ln>
          </p:spPr>
          <p:txBody>
            <a:bodyPr rtlCol="0" anchor="ctr"/>
            <a:lstStyle/>
            <a:p>
              <a:endParaRPr lang="en-RO"/>
            </a:p>
          </p:txBody>
        </p:sp>
        <p:sp>
          <p:nvSpPr>
            <p:cNvPr id="468" name="Freeform 467">
              <a:extLst>
                <a:ext uri="{FF2B5EF4-FFF2-40B4-BE49-F238E27FC236}">
                  <a16:creationId xmlns:a16="http://schemas.microsoft.com/office/drawing/2014/main" id="{EF9E7A96-C9BC-6F02-6164-F950E20E610A}"/>
                </a:ext>
              </a:extLst>
            </p:cNvPr>
            <p:cNvSpPr/>
            <p:nvPr/>
          </p:nvSpPr>
          <p:spPr>
            <a:xfrm>
              <a:off x="7696250" y="3064873"/>
              <a:ext cx="33265" cy="34086"/>
            </a:xfrm>
            <a:custGeom>
              <a:avLst/>
              <a:gdLst>
                <a:gd name="connsiteX0" fmla="*/ 33266 w 33265"/>
                <a:gd name="connsiteY0" fmla="*/ 21736 h 34086"/>
                <a:gd name="connsiteX1" fmla="*/ 23262 w 33265"/>
                <a:gd name="connsiteY1" fmla="*/ 0 h 34086"/>
                <a:gd name="connsiteX2" fmla="*/ 16592 w 33265"/>
                <a:gd name="connsiteY2" fmla="*/ 2470 h 34086"/>
                <a:gd name="connsiteX3" fmla="*/ 43 w 33265"/>
                <a:gd name="connsiteY3" fmla="*/ 15067 h 34086"/>
                <a:gd name="connsiteX4" fmla="*/ 1278 w 33265"/>
                <a:gd name="connsiteY4" fmla="*/ 18896 h 34086"/>
                <a:gd name="connsiteX5" fmla="*/ 3872 w 33265"/>
                <a:gd name="connsiteY5" fmla="*/ 23342 h 34086"/>
                <a:gd name="connsiteX6" fmla="*/ 7330 w 33265"/>
                <a:gd name="connsiteY6" fmla="*/ 31493 h 34086"/>
                <a:gd name="connsiteX7" fmla="*/ 8812 w 33265"/>
                <a:gd name="connsiteY7" fmla="*/ 34087 h 34086"/>
                <a:gd name="connsiteX8" fmla="*/ 21286 w 33265"/>
                <a:gd name="connsiteY8" fmla="*/ 25318 h 34086"/>
                <a:gd name="connsiteX9" fmla="*/ 33266 w 33265"/>
                <a:gd name="connsiteY9" fmla="*/ 21489 h 3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265" h="34086">
                  <a:moveTo>
                    <a:pt x="33266" y="21736"/>
                  </a:moveTo>
                  <a:lnTo>
                    <a:pt x="23262" y="0"/>
                  </a:lnTo>
                  <a:cubicBezTo>
                    <a:pt x="20668" y="864"/>
                    <a:pt x="18445" y="1729"/>
                    <a:pt x="16592" y="2470"/>
                  </a:cubicBezTo>
                  <a:cubicBezTo>
                    <a:pt x="9676" y="5434"/>
                    <a:pt x="2019" y="9757"/>
                    <a:pt x="43" y="15067"/>
                  </a:cubicBezTo>
                  <a:cubicBezTo>
                    <a:pt x="-204" y="15685"/>
                    <a:pt x="661" y="17661"/>
                    <a:pt x="1278" y="18896"/>
                  </a:cubicBezTo>
                  <a:cubicBezTo>
                    <a:pt x="2143" y="20625"/>
                    <a:pt x="3007" y="21489"/>
                    <a:pt x="3872" y="23342"/>
                  </a:cubicBezTo>
                  <a:cubicBezTo>
                    <a:pt x="4983" y="25318"/>
                    <a:pt x="6218" y="28900"/>
                    <a:pt x="7330" y="31493"/>
                  </a:cubicBezTo>
                  <a:cubicBezTo>
                    <a:pt x="7948" y="32728"/>
                    <a:pt x="8441" y="33593"/>
                    <a:pt x="8812" y="34087"/>
                  </a:cubicBezTo>
                  <a:cubicBezTo>
                    <a:pt x="7700" y="30876"/>
                    <a:pt x="15481" y="27171"/>
                    <a:pt x="21286" y="25318"/>
                  </a:cubicBezTo>
                  <a:cubicBezTo>
                    <a:pt x="24250" y="24330"/>
                    <a:pt x="28696" y="22971"/>
                    <a:pt x="33266" y="21489"/>
                  </a:cubicBezTo>
                </a:path>
              </a:pathLst>
            </a:custGeom>
            <a:solidFill>
              <a:srgbClr val="F7A600"/>
            </a:solidFill>
            <a:ln w="0" cap="flat">
              <a:noFill/>
              <a:prstDash val="solid"/>
              <a:miter/>
            </a:ln>
          </p:spPr>
          <p:txBody>
            <a:bodyPr rtlCol="0" anchor="ctr"/>
            <a:lstStyle/>
            <a:p>
              <a:endParaRPr lang="en-RO"/>
            </a:p>
          </p:txBody>
        </p:sp>
        <p:sp>
          <p:nvSpPr>
            <p:cNvPr id="469" name="Freeform 468">
              <a:extLst>
                <a:ext uri="{FF2B5EF4-FFF2-40B4-BE49-F238E27FC236}">
                  <a16:creationId xmlns:a16="http://schemas.microsoft.com/office/drawing/2014/main" id="{FB961A57-D45E-CC70-EBFC-3FA82FBC50BE}"/>
                </a:ext>
              </a:extLst>
            </p:cNvPr>
            <p:cNvSpPr/>
            <p:nvPr/>
          </p:nvSpPr>
          <p:spPr>
            <a:xfrm>
              <a:off x="7719635" y="3056845"/>
              <a:ext cx="34024" cy="29888"/>
            </a:xfrm>
            <a:custGeom>
              <a:avLst/>
              <a:gdLst>
                <a:gd name="connsiteX0" fmla="*/ 33840 w 34024"/>
                <a:gd name="connsiteY0" fmla="*/ 13462 h 29888"/>
                <a:gd name="connsiteX1" fmla="*/ 27665 w 34024"/>
                <a:gd name="connsiteY1" fmla="*/ 0 h 29888"/>
                <a:gd name="connsiteX2" fmla="*/ 21242 w 34024"/>
                <a:gd name="connsiteY2" fmla="*/ 2100 h 29888"/>
                <a:gd name="connsiteX3" fmla="*/ 19143 w 34024"/>
                <a:gd name="connsiteY3" fmla="*/ 2717 h 29888"/>
                <a:gd name="connsiteX4" fmla="*/ 7780 w 34024"/>
                <a:gd name="connsiteY4" fmla="*/ 5681 h 29888"/>
                <a:gd name="connsiteX5" fmla="*/ 0 w 34024"/>
                <a:gd name="connsiteY5" fmla="*/ 8151 h 29888"/>
                <a:gd name="connsiteX6" fmla="*/ 10004 w 34024"/>
                <a:gd name="connsiteY6" fmla="*/ 29888 h 29888"/>
                <a:gd name="connsiteX7" fmla="*/ 16920 w 34024"/>
                <a:gd name="connsiteY7" fmla="*/ 27665 h 29888"/>
                <a:gd name="connsiteX8" fmla="*/ 25318 w 34024"/>
                <a:gd name="connsiteY8" fmla="*/ 24454 h 29888"/>
                <a:gd name="connsiteX9" fmla="*/ 33840 w 34024"/>
                <a:gd name="connsiteY9" fmla="*/ 16797 h 29888"/>
                <a:gd name="connsiteX10" fmla="*/ 33840 w 34024"/>
                <a:gd name="connsiteY10" fmla="*/ 13956 h 29888"/>
                <a:gd name="connsiteX11" fmla="*/ 33840 w 34024"/>
                <a:gd name="connsiteY11" fmla="*/ 13462 h 2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24" h="29888">
                  <a:moveTo>
                    <a:pt x="33840" y="13462"/>
                  </a:moveTo>
                  <a:lnTo>
                    <a:pt x="27665" y="0"/>
                  </a:lnTo>
                  <a:cubicBezTo>
                    <a:pt x="25565" y="988"/>
                    <a:pt x="23095" y="1606"/>
                    <a:pt x="21242" y="2100"/>
                  </a:cubicBezTo>
                  <a:cubicBezTo>
                    <a:pt x="20625" y="2347"/>
                    <a:pt x="20008" y="2594"/>
                    <a:pt x="19143" y="2717"/>
                  </a:cubicBezTo>
                  <a:cubicBezTo>
                    <a:pt x="16302" y="3335"/>
                    <a:pt x="12103" y="4446"/>
                    <a:pt x="7780" y="5681"/>
                  </a:cubicBezTo>
                  <a:cubicBezTo>
                    <a:pt x="5187" y="6422"/>
                    <a:pt x="2469" y="7287"/>
                    <a:pt x="0" y="8151"/>
                  </a:cubicBezTo>
                  <a:lnTo>
                    <a:pt x="10004" y="29888"/>
                  </a:lnTo>
                  <a:cubicBezTo>
                    <a:pt x="12350" y="29147"/>
                    <a:pt x="14696" y="28406"/>
                    <a:pt x="16920" y="27665"/>
                  </a:cubicBezTo>
                  <a:cubicBezTo>
                    <a:pt x="20378" y="26554"/>
                    <a:pt x="23589" y="25318"/>
                    <a:pt x="25318" y="24454"/>
                  </a:cubicBezTo>
                  <a:cubicBezTo>
                    <a:pt x="29764" y="22354"/>
                    <a:pt x="33469" y="18896"/>
                    <a:pt x="33840" y="16797"/>
                  </a:cubicBezTo>
                  <a:cubicBezTo>
                    <a:pt x="34086" y="16179"/>
                    <a:pt x="34086" y="15067"/>
                    <a:pt x="33840" y="13956"/>
                  </a:cubicBezTo>
                  <a:cubicBezTo>
                    <a:pt x="33840" y="13833"/>
                    <a:pt x="33840" y="13709"/>
                    <a:pt x="33840" y="13462"/>
                  </a:cubicBezTo>
                </a:path>
              </a:pathLst>
            </a:custGeom>
            <a:solidFill>
              <a:srgbClr val="F7A600"/>
            </a:solidFill>
            <a:ln w="0" cap="flat">
              <a:noFill/>
              <a:prstDash val="solid"/>
              <a:miter/>
            </a:ln>
          </p:spPr>
          <p:txBody>
            <a:bodyPr rtlCol="0" anchor="ctr"/>
            <a:lstStyle/>
            <a:p>
              <a:endParaRPr lang="en-RO"/>
            </a:p>
          </p:txBody>
        </p:sp>
        <p:sp>
          <p:nvSpPr>
            <p:cNvPr id="470" name="Freeform 469">
              <a:extLst>
                <a:ext uri="{FF2B5EF4-FFF2-40B4-BE49-F238E27FC236}">
                  <a16:creationId xmlns:a16="http://schemas.microsoft.com/office/drawing/2014/main" id="{23E0D3CF-DA29-1BD9-E5D0-7CA1BAE2F080}"/>
                </a:ext>
              </a:extLst>
            </p:cNvPr>
            <p:cNvSpPr/>
            <p:nvPr/>
          </p:nvSpPr>
          <p:spPr>
            <a:xfrm>
              <a:off x="7724699" y="3055610"/>
              <a:ext cx="5927" cy="6916"/>
            </a:xfrm>
            <a:custGeom>
              <a:avLst/>
              <a:gdLst>
                <a:gd name="connsiteX0" fmla="*/ 5928 w 5927"/>
                <a:gd name="connsiteY0" fmla="*/ 5928 h 6916"/>
                <a:gd name="connsiteX1" fmla="*/ 4570 w 5927"/>
                <a:gd name="connsiteY1" fmla="*/ 1358 h 6916"/>
                <a:gd name="connsiteX2" fmla="*/ 0 w 5927"/>
                <a:gd name="connsiteY2" fmla="*/ 0 h 6916"/>
                <a:gd name="connsiteX3" fmla="*/ 1112 w 5927"/>
                <a:gd name="connsiteY3" fmla="*/ 3458 h 6916"/>
                <a:gd name="connsiteX4" fmla="*/ 2594 w 5927"/>
                <a:gd name="connsiteY4" fmla="*/ 6916 h 6916"/>
                <a:gd name="connsiteX5" fmla="*/ 5928 w 5927"/>
                <a:gd name="connsiteY5" fmla="*/ 5928 h 6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27" h="6916">
                  <a:moveTo>
                    <a:pt x="5928" y="5928"/>
                  </a:moveTo>
                  <a:lnTo>
                    <a:pt x="4570" y="1358"/>
                  </a:lnTo>
                  <a:cubicBezTo>
                    <a:pt x="2470" y="1729"/>
                    <a:pt x="494" y="1358"/>
                    <a:pt x="0" y="0"/>
                  </a:cubicBezTo>
                  <a:cubicBezTo>
                    <a:pt x="247" y="617"/>
                    <a:pt x="617" y="1976"/>
                    <a:pt x="1112" y="3458"/>
                  </a:cubicBezTo>
                  <a:cubicBezTo>
                    <a:pt x="1729" y="4693"/>
                    <a:pt x="2223" y="6052"/>
                    <a:pt x="2594" y="6916"/>
                  </a:cubicBezTo>
                  <a:cubicBezTo>
                    <a:pt x="3829" y="6546"/>
                    <a:pt x="4817" y="6298"/>
                    <a:pt x="5928" y="5928"/>
                  </a:cubicBezTo>
                </a:path>
              </a:pathLst>
            </a:custGeom>
            <a:solidFill>
              <a:srgbClr val="F7A600"/>
            </a:solidFill>
            <a:ln w="0" cap="flat">
              <a:noFill/>
              <a:prstDash val="solid"/>
              <a:miter/>
            </a:ln>
          </p:spPr>
          <p:txBody>
            <a:bodyPr rtlCol="0" anchor="ctr"/>
            <a:lstStyle/>
            <a:p>
              <a:endParaRPr lang="en-RO"/>
            </a:p>
          </p:txBody>
        </p:sp>
        <p:sp>
          <p:nvSpPr>
            <p:cNvPr id="471" name="Freeform 470">
              <a:extLst>
                <a:ext uri="{FF2B5EF4-FFF2-40B4-BE49-F238E27FC236}">
                  <a16:creationId xmlns:a16="http://schemas.microsoft.com/office/drawing/2014/main" id="{CB88924E-4D92-B036-43F6-137B8CAFDD19}"/>
                </a:ext>
              </a:extLst>
            </p:cNvPr>
            <p:cNvSpPr/>
            <p:nvPr/>
          </p:nvSpPr>
          <p:spPr>
            <a:xfrm>
              <a:off x="7729392" y="3055240"/>
              <a:ext cx="6175" cy="6298"/>
            </a:xfrm>
            <a:custGeom>
              <a:avLst/>
              <a:gdLst>
                <a:gd name="connsiteX0" fmla="*/ 6052 w 6175"/>
                <a:gd name="connsiteY0" fmla="*/ 5063 h 6298"/>
                <a:gd name="connsiteX1" fmla="*/ 4693 w 6175"/>
                <a:gd name="connsiteY1" fmla="*/ 0 h 6298"/>
                <a:gd name="connsiteX2" fmla="*/ 0 w 6175"/>
                <a:gd name="connsiteY2" fmla="*/ 1729 h 6298"/>
                <a:gd name="connsiteX3" fmla="*/ 1358 w 6175"/>
                <a:gd name="connsiteY3" fmla="*/ 6298 h 6298"/>
                <a:gd name="connsiteX4" fmla="*/ 6175 w 6175"/>
                <a:gd name="connsiteY4" fmla="*/ 4940 h 6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 h="6298">
                  <a:moveTo>
                    <a:pt x="6052" y="5063"/>
                  </a:moveTo>
                  <a:lnTo>
                    <a:pt x="4693" y="0"/>
                  </a:lnTo>
                  <a:cubicBezTo>
                    <a:pt x="3335" y="864"/>
                    <a:pt x="1606" y="1482"/>
                    <a:pt x="0" y="1729"/>
                  </a:cubicBezTo>
                  <a:lnTo>
                    <a:pt x="1358" y="6298"/>
                  </a:lnTo>
                  <a:cubicBezTo>
                    <a:pt x="3088" y="5805"/>
                    <a:pt x="4693" y="5434"/>
                    <a:pt x="6175" y="4940"/>
                  </a:cubicBezTo>
                </a:path>
              </a:pathLst>
            </a:custGeom>
            <a:solidFill>
              <a:srgbClr val="F7A600"/>
            </a:solidFill>
            <a:ln w="0" cap="flat">
              <a:noFill/>
              <a:prstDash val="solid"/>
              <a:miter/>
            </a:ln>
          </p:spPr>
          <p:txBody>
            <a:bodyPr rtlCol="0" anchor="ctr"/>
            <a:lstStyle/>
            <a:p>
              <a:endParaRPr lang="en-RO"/>
            </a:p>
          </p:txBody>
        </p:sp>
        <p:sp>
          <p:nvSpPr>
            <p:cNvPr id="472" name="Freeform 471">
              <a:extLst>
                <a:ext uri="{FF2B5EF4-FFF2-40B4-BE49-F238E27FC236}">
                  <a16:creationId xmlns:a16="http://schemas.microsoft.com/office/drawing/2014/main" id="{2147CE2B-DB7F-3787-FD7A-BD77DDDFF7B8}"/>
                </a:ext>
              </a:extLst>
            </p:cNvPr>
            <p:cNvSpPr/>
            <p:nvPr/>
          </p:nvSpPr>
          <p:spPr>
            <a:xfrm>
              <a:off x="7703690" y="3083893"/>
              <a:ext cx="26072" cy="15314"/>
            </a:xfrm>
            <a:custGeom>
              <a:avLst/>
              <a:gdLst>
                <a:gd name="connsiteX0" fmla="*/ 26072 w 26072"/>
                <a:gd name="connsiteY0" fmla="*/ 2717 h 15314"/>
                <a:gd name="connsiteX1" fmla="*/ 24714 w 26072"/>
                <a:gd name="connsiteY1" fmla="*/ 0 h 15314"/>
                <a:gd name="connsiteX2" fmla="*/ 12858 w 26072"/>
                <a:gd name="connsiteY2" fmla="*/ 3705 h 15314"/>
                <a:gd name="connsiteX3" fmla="*/ 13 w 26072"/>
                <a:gd name="connsiteY3" fmla="*/ 12721 h 15314"/>
                <a:gd name="connsiteX4" fmla="*/ 1495 w 26072"/>
                <a:gd name="connsiteY4" fmla="*/ 15315 h 15314"/>
                <a:gd name="connsiteX5" fmla="*/ 13969 w 26072"/>
                <a:gd name="connsiteY5" fmla="*/ 6546 h 15314"/>
                <a:gd name="connsiteX6" fmla="*/ 26072 w 26072"/>
                <a:gd name="connsiteY6" fmla="*/ 2717 h 15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72" h="15314">
                  <a:moveTo>
                    <a:pt x="26072" y="2717"/>
                  </a:moveTo>
                  <a:lnTo>
                    <a:pt x="24714" y="0"/>
                  </a:lnTo>
                  <a:cubicBezTo>
                    <a:pt x="20762" y="1235"/>
                    <a:pt x="16687" y="2470"/>
                    <a:pt x="12858" y="3705"/>
                  </a:cubicBezTo>
                  <a:cubicBezTo>
                    <a:pt x="2977" y="7163"/>
                    <a:pt x="-234" y="10621"/>
                    <a:pt x="13" y="12721"/>
                  </a:cubicBezTo>
                  <a:cubicBezTo>
                    <a:pt x="630" y="13956"/>
                    <a:pt x="1125" y="14821"/>
                    <a:pt x="1495" y="15315"/>
                  </a:cubicBezTo>
                  <a:cubicBezTo>
                    <a:pt x="384" y="12103"/>
                    <a:pt x="8165" y="8399"/>
                    <a:pt x="13969" y="6546"/>
                  </a:cubicBezTo>
                  <a:cubicBezTo>
                    <a:pt x="16933" y="5558"/>
                    <a:pt x="21503" y="4199"/>
                    <a:pt x="26072" y="2717"/>
                  </a:cubicBezTo>
                </a:path>
              </a:pathLst>
            </a:custGeom>
            <a:solidFill>
              <a:srgbClr val="A9B1CD"/>
            </a:solidFill>
            <a:ln w="0" cap="flat">
              <a:noFill/>
              <a:prstDash val="solid"/>
              <a:miter/>
            </a:ln>
          </p:spPr>
          <p:txBody>
            <a:bodyPr rtlCol="0" anchor="ctr"/>
            <a:lstStyle/>
            <a:p>
              <a:endParaRPr lang="en-RO"/>
            </a:p>
          </p:txBody>
        </p:sp>
        <p:sp>
          <p:nvSpPr>
            <p:cNvPr id="473" name="Freeform 472">
              <a:extLst>
                <a:ext uri="{FF2B5EF4-FFF2-40B4-BE49-F238E27FC236}">
                  <a16:creationId xmlns:a16="http://schemas.microsoft.com/office/drawing/2014/main" id="{C375A59E-8929-168D-3989-ADE03C0A3FD7}"/>
                </a:ext>
              </a:extLst>
            </p:cNvPr>
            <p:cNvSpPr/>
            <p:nvPr/>
          </p:nvSpPr>
          <p:spPr>
            <a:xfrm>
              <a:off x="7728404" y="3070431"/>
              <a:ext cx="25256" cy="16178"/>
            </a:xfrm>
            <a:custGeom>
              <a:avLst/>
              <a:gdLst>
                <a:gd name="connsiteX0" fmla="*/ 124 w 25256"/>
                <a:gd name="connsiteY0" fmla="*/ 13462 h 16178"/>
                <a:gd name="connsiteX1" fmla="*/ 1482 w 25256"/>
                <a:gd name="connsiteY1" fmla="*/ 16179 h 16178"/>
                <a:gd name="connsiteX2" fmla="*/ 8152 w 25256"/>
                <a:gd name="connsiteY2" fmla="*/ 13956 h 16178"/>
                <a:gd name="connsiteX3" fmla="*/ 16550 w 25256"/>
                <a:gd name="connsiteY3" fmla="*/ 10745 h 16178"/>
                <a:gd name="connsiteX4" fmla="*/ 25072 w 25256"/>
                <a:gd name="connsiteY4" fmla="*/ 3088 h 16178"/>
                <a:gd name="connsiteX5" fmla="*/ 25072 w 25256"/>
                <a:gd name="connsiteY5" fmla="*/ 247 h 16178"/>
                <a:gd name="connsiteX6" fmla="*/ 25072 w 25256"/>
                <a:gd name="connsiteY6" fmla="*/ 0 h 16178"/>
                <a:gd name="connsiteX7" fmla="*/ 15809 w 25256"/>
                <a:gd name="connsiteY7" fmla="*/ 7904 h 16178"/>
                <a:gd name="connsiteX8" fmla="*/ 0 w 25256"/>
                <a:gd name="connsiteY8" fmla="*/ 13339 h 16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56" h="16178">
                  <a:moveTo>
                    <a:pt x="124" y="13462"/>
                  </a:moveTo>
                  <a:lnTo>
                    <a:pt x="1482" y="16179"/>
                  </a:lnTo>
                  <a:cubicBezTo>
                    <a:pt x="3705" y="15438"/>
                    <a:pt x="6052" y="14697"/>
                    <a:pt x="8152" y="13956"/>
                  </a:cubicBezTo>
                  <a:cubicBezTo>
                    <a:pt x="11609" y="12844"/>
                    <a:pt x="14821" y="11609"/>
                    <a:pt x="16550" y="10745"/>
                  </a:cubicBezTo>
                  <a:cubicBezTo>
                    <a:pt x="20996" y="8645"/>
                    <a:pt x="24701" y="5187"/>
                    <a:pt x="25072" y="3088"/>
                  </a:cubicBezTo>
                  <a:cubicBezTo>
                    <a:pt x="25318" y="2470"/>
                    <a:pt x="25318" y="1359"/>
                    <a:pt x="25072" y="247"/>
                  </a:cubicBezTo>
                  <a:lnTo>
                    <a:pt x="25072" y="0"/>
                  </a:lnTo>
                  <a:cubicBezTo>
                    <a:pt x="23960" y="3458"/>
                    <a:pt x="20625" y="5558"/>
                    <a:pt x="15809" y="7904"/>
                  </a:cubicBezTo>
                  <a:cubicBezTo>
                    <a:pt x="12968" y="9510"/>
                    <a:pt x="6793" y="11362"/>
                    <a:pt x="0" y="13339"/>
                  </a:cubicBezTo>
                </a:path>
              </a:pathLst>
            </a:custGeom>
            <a:solidFill>
              <a:srgbClr val="A9B1CD"/>
            </a:solidFill>
            <a:ln w="0" cap="flat">
              <a:noFill/>
              <a:prstDash val="solid"/>
              <a:miter/>
            </a:ln>
          </p:spPr>
          <p:txBody>
            <a:bodyPr rtlCol="0" anchor="ctr"/>
            <a:lstStyle/>
            <a:p>
              <a:endParaRPr lang="en-RO"/>
            </a:p>
          </p:txBody>
        </p:sp>
        <p:sp>
          <p:nvSpPr>
            <p:cNvPr id="474" name="Freeform 473">
              <a:extLst>
                <a:ext uri="{FF2B5EF4-FFF2-40B4-BE49-F238E27FC236}">
                  <a16:creationId xmlns:a16="http://schemas.microsoft.com/office/drawing/2014/main" id="{410B293B-3400-A84E-A2BA-02BD99D19431}"/>
                </a:ext>
              </a:extLst>
            </p:cNvPr>
            <p:cNvSpPr/>
            <p:nvPr/>
          </p:nvSpPr>
          <p:spPr>
            <a:xfrm>
              <a:off x="7696373" y="3064997"/>
              <a:ext cx="24496" cy="18896"/>
            </a:xfrm>
            <a:custGeom>
              <a:avLst/>
              <a:gdLst>
                <a:gd name="connsiteX0" fmla="*/ 24497 w 24496"/>
                <a:gd name="connsiteY0" fmla="*/ 2964 h 18896"/>
                <a:gd name="connsiteX1" fmla="*/ 23138 w 24496"/>
                <a:gd name="connsiteY1" fmla="*/ 0 h 18896"/>
                <a:gd name="connsiteX2" fmla="*/ 16592 w 24496"/>
                <a:gd name="connsiteY2" fmla="*/ 2470 h 18896"/>
                <a:gd name="connsiteX3" fmla="*/ 43 w 24496"/>
                <a:gd name="connsiteY3" fmla="*/ 15067 h 18896"/>
                <a:gd name="connsiteX4" fmla="*/ 1278 w 24496"/>
                <a:gd name="connsiteY4" fmla="*/ 18896 h 18896"/>
                <a:gd name="connsiteX5" fmla="*/ 17581 w 24496"/>
                <a:gd name="connsiteY5" fmla="*/ 5434 h 18896"/>
                <a:gd name="connsiteX6" fmla="*/ 24373 w 24496"/>
                <a:gd name="connsiteY6" fmla="*/ 2841 h 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96" h="18896">
                  <a:moveTo>
                    <a:pt x="24497" y="2964"/>
                  </a:moveTo>
                  <a:lnTo>
                    <a:pt x="23138" y="0"/>
                  </a:lnTo>
                  <a:cubicBezTo>
                    <a:pt x="20668" y="865"/>
                    <a:pt x="18322" y="1729"/>
                    <a:pt x="16592" y="2470"/>
                  </a:cubicBezTo>
                  <a:cubicBezTo>
                    <a:pt x="9676" y="5434"/>
                    <a:pt x="2019" y="9757"/>
                    <a:pt x="43" y="15067"/>
                  </a:cubicBezTo>
                  <a:cubicBezTo>
                    <a:pt x="-204" y="15685"/>
                    <a:pt x="661" y="17661"/>
                    <a:pt x="1278" y="18896"/>
                  </a:cubicBezTo>
                  <a:cubicBezTo>
                    <a:pt x="661" y="15932"/>
                    <a:pt x="8071" y="9016"/>
                    <a:pt x="17581" y="5434"/>
                  </a:cubicBezTo>
                  <a:cubicBezTo>
                    <a:pt x="19804" y="4570"/>
                    <a:pt x="22027" y="3705"/>
                    <a:pt x="24373" y="2841"/>
                  </a:cubicBezTo>
                </a:path>
              </a:pathLst>
            </a:custGeom>
            <a:solidFill>
              <a:srgbClr val="A9B1CD"/>
            </a:solidFill>
            <a:ln w="0" cap="flat">
              <a:noFill/>
              <a:prstDash val="solid"/>
              <a:miter/>
            </a:ln>
          </p:spPr>
          <p:txBody>
            <a:bodyPr rtlCol="0" anchor="ctr"/>
            <a:lstStyle/>
            <a:p>
              <a:endParaRPr lang="en-RO"/>
            </a:p>
          </p:txBody>
        </p:sp>
        <p:sp>
          <p:nvSpPr>
            <p:cNvPr id="475" name="Freeform 474">
              <a:extLst>
                <a:ext uri="{FF2B5EF4-FFF2-40B4-BE49-F238E27FC236}">
                  <a16:creationId xmlns:a16="http://schemas.microsoft.com/office/drawing/2014/main" id="{499747CE-36E6-70AA-B486-92F24C1956F3}"/>
                </a:ext>
              </a:extLst>
            </p:cNvPr>
            <p:cNvSpPr/>
            <p:nvPr/>
          </p:nvSpPr>
          <p:spPr>
            <a:xfrm>
              <a:off x="7719512" y="3056969"/>
              <a:ext cx="28899" cy="10991"/>
            </a:xfrm>
            <a:custGeom>
              <a:avLst/>
              <a:gdLst>
                <a:gd name="connsiteX0" fmla="*/ 28899 w 28899"/>
                <a:gd name="connsiteY0" fmla="*/ 2717 h 10991"/>
                <a:gd name="connsiteX1" fmla="*/ 27541 w 28899"/>
                <a:gd name="connsiteY1" fmla="*/ 0 h 10991"/>
                <a:gd name="connsiteX2" fmla="*/ 21242 w 28899"/>
                <a:gd name="connsiteY2" fmla="*/ 1976 h 10991"/>
                <a:gd name="connsiteX3" fmla="*/ 19143 w 28899"/>
                <a:gd name="connsiteY3" fmla="*/ 2593 h 10991"/>
                <a:gd name="connsiteX4" fmla="*/ 7781 w 28899"/>
                <a:gd name="connsiteY4" fmla="*/ 5558 h 10991"/>
                <a:gd name="connsiteX5" fmla="*/ 0 w 28899"/>
                <a:gd name="connsiteY5" fmla="*/ 8028 h 10991"/>
                <a:gd name="connsiteX6" fmla="*/ 1358 w 28899"/>
                <a:gd name="connsiteY6" fmla="*/ 10992 h 10991"/>
                <a:gd name="connsiteX7" fmla="*/ 20008 w 28899"/>
                <a:gd name="connsiteY7" fmla="*/ 5558 h 10991"/>
                <a:gd name="connsiteX8" fmla="*/ 28899 w 28899"/>
                <a:gd name="connsiteY8" fmla="*/ 2717 h 1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99" h="10991">
                  <a:moveTo>
                    <a:pt x="28899" y="2717"/>
                  </a:moveTo>
                  <a:lnTo>
                    <a:pt x="27541" y="0"/>
                  </a:lnTo>
                  <a:cubicBezTo>
                    <a:pt x="25442" y="988"/>
                    <a:pt x="23095" y="1606"/>
                    <a:pt x="21242" y="1976"/>
                  </a:cubicBezTo>
                  <a:cubicBezTo>
                    <a:pt x="20625" y="2223"/>
                    <a:pt x="20008" y="2470"/>
                    <a:pt x="19143" y="2593"/>
                  </a:cubicBezTo>
                  <a:cubicBezTo>
                    <a:pt x="16425" y="3211"/>
                    <a:pt x="12103" y="4323"/>
                    <a:pt x="7781" y="5558"/>
                  </a:cubicBezTo>
                  <a:cubicBezTo>
                    <a:pt x="5187" y="6299"/>
                    <a:pt x="2469" y="7163"/>
                    <a:pt x="0" y="8028"/>
                  </a:cubicBezTo>
                  <a:lnTo>
                    <a:pt x="1358" y="10992"/>
                  </a:lnTo>
                  <a:cubicBezTo>
                    <a:pt x="8398" y="8645"/>
                    <a:pt x="15684" y="6669"/>
                    <a:pt x="20008" y="5558"/>
                  </a:cubicBezTo>
                  <a:cubicBezTo>
                    <a:pt x="23589" y="4570"/>
                    <a:pt x="26676" y="3829"/>
                    <a:pt x="28899" y="2717"/>
                  </a:cubicBezTo>
                </a:path>
              </a:pathLst>
            </a:custGeom>
            <a:solidFill>
              <a:srgbClr val="A9B1CD"/>
            </a:solidFill>
            <a:ln w="0" cap="flat">
              <a:noFill/>
              <a:prstDash val="solid"/>
              <a:miter/>
            </a:ln>
          </p:spPr>
          <p:txBody>
            <a:bodyPr rtlCol="0" anchor="ctr"/>
            <a:lstStyle/>
            <a:p>
              <a:endParaRPr lang="en-RO"/>
            </a:p>
          </p:txBody>
        </p:sp>
        <p:sp>
          <p:nvSpPr>
            <p:cNvPr id="476" name="Freeform 475">
              <a:extLst>
                <a:ext uri="{FF2B5EF4-FFF2-40B4-BE49-F238E27FC236}">
                  <a16:creationId xmlns:a16="http://schemas.microsoft.com/office/drawing/2014/main" id="{EF8802B3-2060-D3A3-11A7-5E2535EE495F}"/>
                </a:ext>
              </a:extLst>
            </p:cNvPr>
            <p:cNvSpPr/>
            <p:nvPr/>
          </p:nvSpPr>
          <p:spPr>
            <a:xfrm>
              <a:off x="7689596" y="3123908"/>
              <a:ext cx="33744" cy="25441"/>
            </a:xfrm>
            <a:custGeom>
              <a:avLst/>
              <a:gdLst>
                <a:gd name="connsiteX0" fmla="*/ 33744 w 33744"/>
                <a:gd name="connsiteY0" fmla="*/ 2717 h 25441"/>
                <a:gd name="connsiteX1" fmla="*/ 32509 w 33744"/>
                <a:gd name="connsiteY1" fmla="*/ 0 h 25441"/>
                <a:gd name="connsiteX2" fmla="*/ 7314 w 33744"/>
                <a:gd name="connsiteY2" fmla="*/ 10004 h 25441"/>
                <a:gd name="connsiteX3" fmla="*/ 27 w 33744"/>
                <a:gd name="connsiteY3" fmla="*/ 21860 h 25441"/>
                <a:gd name="connsiteX4" fmla="*/ 3856 w 33744"/>
                <a:gd name="connsiteY4" fmla="*/ 25442 h 25441"/>
                <a:gd name="connsiteX5" fmla="*/ 7067 w 33744"/>
                <a:gd name="connsiteY5" fmla="*/ 14326 h 25441"/>
                <a:gd name="connsiteX6" fmla="*/ 9661 w 33744"/>
                <a:gd name="connsiteY6" fmla="*/ 12227 h 25441"/>
                <a:gd name="connsiteX7" fmla="*/ 10895 w 33744"/>
                <a:gd name="connsiteY7" fmla="*/ 11362 h 25441"/>
                <a:gd name="connsiteX8" fmla="*/ 33744 w 33744"/>
                <a:gd name="connsiteY8" fmla="*/ 2840 h 2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44" h="25441">
                  <a:moveTo>
                    <a:pt x="33744" y="2717"/>
                  </a:moveTo>
                  <a:lnTo>
                    <a:pt x="32509" y="0"/>
                  </a:lnTo>
                  <a:cubicBezTo>
                    <a:pt x="22999" y="2223"/>
                    <a:pt x="12996" y="5805"/>
                    <a:pt x="7314" y="10004"/>
                  </a:cubicBezTo>
                  <a:cubicBezTo>
                    <a:pt x="1139" y="14697"/>
                    <a:pt x="-219" y="18155"/>
                    <a:pt x="27" y="21860"/>
                  </a:cubicBezTo>
                  <a:cubicBezTo>
                    <a:pt x="1139" y="23960"/>
                    <a:pt x="2621" y="24824"/>
                    <a:pt x="3856" y="25442"/>
                  </a:cubicBezTo>
                  <a:cubicBezTo>
                    <a:pt x="398" y="22477"/>
                    <a:pt x="2992" y="17908"/>
                    <a:pt x="7067" y="14326"/>
                  </a:cubicBezTo>
                  <a:cubicBezTo>
                    <a:pt x="7931" y="13709"/>
                    <a:pt x="8796" y="12844"/>
                    <a:pt x="9661" y="12227"/>
                  </a:cubicBezTo>
                  <a:cubicBezTo>
                    <a:pt x="10031" y="11980"/>
                    <a:pt x="10525" y="11609"/>
                    <a:pt x="10895" y="11362"/>
                  </a:cubicBezTo>
                  <a:cubicBezTo>
                    <a:pt x="15095" y="8645"/>
                    <a:pt x="24481" y="5064"/>
                    <a:pt x="33744" y="2840"/>
                  </a:cubicBezTo>
                </a:path>
              </a:pathLst>
            </a:custGeom>
            <a:solidFill>
              <a:srgbClr val="A9B1CD"/>
            </a:solidFill>
            <a:ln w="0" cap="flat">
              <a:noFill/>
              <a:prstDash val="solid"/>
              <a:miter/>
            </a:ln>
          </p:spPr>
          <p:txBody>
            <a:bodyPr rtlCol="0" anchor="ctr"/>
            <a:lstStyle/>
            <a:p>
              <a:endParaRPr lang="en-RO"/>
            </a:p>
          </p:txBody>
        </p:sp>
        <p:sp>
          <p:nvSpPr>
            <p:cNvPr id="477" name="Freeform 476">
              <a:extLst>
                <a:ext uri="{FF2B5EF4-FFF2-40B4-BE49-F238E27FC236}">
                  <a16:creationId xmlns:a16="http://schemas.microsoft.com/office/drawing/2014/main" id="{9DA0BF41-EB0F-BC4C-525C-72DDB8AC1ED1}"/>
                </a:ext>
              </a:extLst>
            </p:cNvPr>
            <p:cNvSpPr/>
            <p:nvPr/>
          </p:nvSpPr>
          <p:spPr>
            <a:xfrm>
              <a:off x="7722105" y="3111928"/>
              <a:ext cx="37038" cy="14820"/>
            </a:xfrm>
            <a:custGeom>
              <a:avLst/>
              <a:gdLst>
                <a:gd name="connsiteX0" fmla="*/ 0 w 37038"/>
                <a:gd name="connsiteY0" fmla="*/ 11980 h 14820"/>
                <a:gd name="connsiteX1" fmla="*/ 1235 w 37038"/>
                <a:gd name="connsiteY1" fmla="*/ 14820 h 14820"/>
                <a:gd name="connsiteX2" fmla="*/ 8275 w 37038"/>
                <a:gd name="connsiteY2" fmla="*/ 13338 h 14820"/>
                <a:gd name="connsiteX3" fmla="*/ 10004 w 37038"/>
                <a:gd name="connsiteY3" fmla="*/ 13091 h 14820"/>
                <a:gd name="connsiteX4" fmla="*/ 36805 w 37038"/>
                <a:gd name="connsiteY4" fmla="*/ 4075 h 14820"/>
                <a:gd name="connsiteX5" fmla="*/ 36805 w 37038"/>
                <a:gd name="connsiteY5" fmla="*/ 0 h 14820"/>
                <a:gd name="connsiteX6" fmla="*/ 8893 w 37038"/>
                <a:gd name="connsiteY6" fmla="*/ 10251 h 14820"/>
                <a:gd name="connsiteX7" fmla="*/ 0 w 37038"/>
                <a:gd name="connsiteY7" fmla="*/ 11980 h 1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8" h="14820">
                  <a:moveTo>
                    <a:pt x="0" y="11980"/>
                  </a:moveTo>
                  <a:lnTo>
                    <a:pt x="1235" y="14820"/>
                  </a:lnTo>
                  <a:cubicBezTo>
                    <a:pt x="3582" y="14203"/>
                    <a:pt x="5929" y="13709"/>
                    <a:pt x="8275" y="13338"/>
                  </a:cubicBezTo>
                  <a:cubicBezTo>
                    <a:pt x="8893" y="13338"/>
                    <a:pt x="9510" y="13338"/>
                    <a:pt x="10004" y="13091"/>
                  </a:cubicBezTo>
                  <a:cubicBezTo>
                    <a:pt x="21367" y="11362"/>
                    <a:pt x="35569" y="7904"/>
                    <a:pt x="36805" y="4075"/>
                  </a:cubicBezTo>
                  <a:cubicBezTo>
                    <a:pt x="37175" y="3211"/>
                    <a:pt x="37051" y="1482"/>
                    <a:pt x="36805" y="0"/>
                  </a:cubicBezTo>
                  <a:cubicBezTo>
                    <a:pt x="35940" y="4940"/>
                    <a:pt x="20502" y="8522"/>
                    <a:pt x="8893" y="10251"/>
                  </a:cubicBezTo>
                  <a:cubicBezTo>
                    <a:pt x="6052" y="10621"/>
                    <a:pt x="3088" y="11239"/>
                    <a:pt x="0" y="11980"/>
                  </a:cubicBezTo>
                </a:path>
              </a:pathLst>
            </a:custGeom>
            <a:solidFill>
              <a:srgbClr val="A9B1CD"/>
            </a:solidFill>
            <a:ln w="0" cap="flat">
              <a:noFill/>
              <a:prstDash val="solid"/>
              <a:miter/>
            </a:ln>
          </p:spPr>
          <p:txBody>
            <a:bodyPr rtlCol="0" anchor="ctr"/>
            <a:lstStyle/>
            <a:p>
              <a:endParaRPr lang="en-RO"/>
            </a:p>
          </p:txBody>
        </p:sp>
        <p:sp>
          <p:nvSpPr>
            <p:cNvPr id="478" name="Freeform 477">
              <a:extLst>
                <a:ext uri="{FF2B5EF4-FFF2-40B4-BE49-F238E27FC236}">
                  <a16:creationId xmlns:a16="http://schemas.microsoft.com/office/drawing/2014/main" id="{5C321721-092F-5C92-82B6-306300838823}"/>
                </a:ext>
              </a:extLst>
            </p:cNvPr>
            <p:cNvSpPr/>
            <p:nvPr/>
          </p:nvSpPr>
          <p:spPr>
            <a:xfrm>
              <a:off x="7681794" y="3104518"/>
              <a:ext cx="32900" cy="25812"/>
            </a:xfrm>
            <a:custGeom>
              <a:avLst/>
              <a:gdLst>
                <a:gd name="connsiteX0" fmla="*/ 32901 w 32900"/>
                <a:gd name="connsiteY0" fmla="*/ 2964 h 25812"/>
                <a:gd name="connsiteX1" fmla="*/ 31543 w 32900"/>
                <a:gd name="connsiteY1" fmla="*/ 0 h 25812"/>
                <a:gd name="connsiteX2" fmla="*/ 49 w 32900"/>
                <a:gd name="connsiteY2" fmla="*/ 21737 h 25812"/>
                <a:gd name="connsiteX3" fmla="*/ 1160 w 32900"/>
                <a:gd name="connsiteY3" fmla="*/ 25812 h 25812"/>
                <a:gd name="connsiteX4" fmla="*/ 32901 w 32900"/>
                <a:gd name="connsiteY4" fmla="*/ 2964 h 2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0" h="25812">
                  <a:moveTo>
                    <a:pt x="32901" y="2964"/>
                  </a:moveTo>
                  <a:lnTo>
                    <a:pt x="31543" y="0"/>
                  </a:lnTo>
                  <a:cubicBezTo>
                    <a:pt x="14128" y="4693"/>
                    <a:pt x="790" y="14203"/>
                    <a:pt x="49" y="21737"/>
                  </a:cubicBezTo>
                  <a:cubicBezTo>
                    <a:pt x="-198" y="22601"/>
                    <a:pt x="543" y="24083"/>
                    <a:pt x="1160" y="25812"/>
                  </a:cubicBezTo>
                  <a:cubicBezTo>
                    <a:pt x="2025" y="17414"/>
                    <a:pt x="15487" y="7781"/>
                    <a:pt x="32901" y="2964"/>
                  </a:cubicBezTo>
                </a:path>
              </a:pathLst>
            </a:custGeom>
            <a:solidFill>
              <a:srgbClr val="A9B1CD"/>
            </a:solidFill>
            <a:ln w="0" cap="flat">
              <a:noFill/>
              <a:prstDash val="solid"/>
              <a:miter/>
            </a:ln>
          </p:spPr>
          <p:txBody>
            <a:bodyPr rtlCol="0" anchor="ctr"/>
            <a:lstStyle/>
            <a:p>
              <a:endParaRPr lang="en-RO"/>
            </a:p>
          </p:txBody>
        </p:sp>
        <p:sp>
          <p:nvSpPr>
            <p:cNvPr id="479" name="Freeform 478">
              <a:extLst>
                <a:ext uri="{FF2B5EF4-FFF2-40B4-BE49-F238E27FC236}">
                  <a16:creationId xmlns:a16="http://schemas.microsoft.com/office/drawing/2014/main" id="{D4786755-5897-C2CF-14AD-816BA4BF2375}"/>
                </a:ext>
              </a:extLst>
            </p:cNvPr>
            <p:cNvSpPr/>
            <p:nvPr/>
          </p:nvSpPr>
          <p:spPr>
            <a:xfrm>
              <a:off x="7713337" y="3096243"/>
              <a:ext cx="40755" cy="11238"/>
            </a:xfrm>
            <a:custGeom>
              <a:avLst/>
              <a:gdLst>
                <a:gd name="connsiteX0" fmla="*/ 40756 w 40755"/>
                <a:gd name="connsiteY0" fmla="*/ 2594 h 11238"/>
                <a:gd name="connsiteX1" fmla="*/ 39521 w 40755"/>
                <a:gd name="connsiteY1" fmla="*/ 0 h 11238"/>
                <a:gd name="connsiteX2" fmla="*/ 14573 w 40755"/>
                <a:gd name="connsiteY2" fmla="*/ 5311 h 11238"/>
                <a:gd name="connsiteX3" fmla="*/ 6422 w 40755"/>
                <a:gd name="connsiteY3" fmla="*/ 6793 h 11238"/>
                <a:gd name="connsiteX4" fmla="*/ 0 w 40755"/>
                <a:gd name="connsiteY4" fmla="*/ 8275 h 11238"/>
                <a:gd name="connsiteX5" fmla="*/ 1358 w 40755"/>
                <a:gd name="connsiteY5" fmla="*/ 11239 h 11238"/>
                <a:gd name="connsiteX6" fmla="*/ 10991 w 40755"/>
                <a:gd name="connsiteY6" fmla="*/ 9140 h 11238"/>
                <a:gd name="connsiteX7" fmla="*/ 40756 w 40755"/>
                <a:gd name="connsiteY7" fmla="*/ 2594 h 11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755" h="11238">
                  <a:moveTo>
                    <a:pt x="40756" y="2594"/>
                  </a:moveTo>
                  <a:lnTo>
                    <a:pt x="39521" y="0"/>
                  </a:lnTo>
                  <a:cubicBezTo>
                    <a:pt x="33963" y="2470"/>
                    <a:pt x="24577" y="3705"/>
                    <a:pt x="14573" y="5311"/>
                  </a:cubicBezTo>
                  <a:cubicBezTo>
                    <a:pt x="11979" y="5681"/>
                    <a:pt x="9263" y="6175"/>
                    <a:pt x="6422" y="6793"/>
                  </a:cubicBezTo>
                  <a:cubicBezTo>
                    <a:pt x="4199" y="7163"/>
                    <a:pt x="2099" y="7657"/>
                    <a:pt x="0" y="8275"/>
                  </a:cubicBezTo>
                  <a:lnTo>
                    <a:pt x="1358" y="11239"/>
                  </a:lnTo>
                  <a:cubicBezTo>
                    <a:pt x="4446" y="10374"/>
                    <a:pt x="7657" y="9633"/>
                    <a:pt x="10991" y="9140"/>
                  </a:cubicBezTo>
                  <a:cubicBezTo>
                    <a:pt x="25812" y="6793"/>
                    <a:pt x="35569" y="5187"/>
                    <a:pt x="40756" y="2594"/>
                  </a:cubicBezTo>
                </a:path>
              </a:pathLst>
            </a:custGeom>
            <a:solidFill>
              <a:srgbClr val="A9B1CD"/>
            </a:solidFill>
            <a:ln w="0" cap="flat">
              <a:noFill/>
              <a:prstDash val="solid"/>
              <a:miter/>
            </a:ln>
          </p:spPr>
          <p:txBody>
            <a:bodyPr rtlCol="0" anchor="ctr"/>
            <a:lstStyle/>
            <a:p>
              <a:endParaRPr lang="en-RO"/>
            </a:p>
          </p:txBody>
        </p:sp>
        <p:sp>
          <p:nvSpPr>
            <p:cNvPr id="480" name="Freeform 479">
              <a:extLst>
                <a:ext uri="{FF2B5EF4-FFF2-40B4-BE49-F238E27FC236}">
                  <a16:creationId xmlns:a16="http://schemas.microsoft.com/office/drawing/2014/main" id="{A1DE0C53-C085-2EA7-EA2F-BD17775F3CDC}"/>
                </a:ext>
              </a:extLst>
            </p:cNvPr>
            <p:cNvSpPr/>
            <p:nvPr/>
          </p:nvSpPr>
          <p:spPr>
            <a:xfrm>
              <a:off x="7892787" y="3104518"/>
              <a:ext cx="40928" cy="44831"/>
            </a:xfrm>
            <a:custGeom>
              <a:avLst/>
              <a:gdLst>
                <a:gd name="connsiteX0" fmla="*/ 124 w 40928"/>
                <a:gd name="connsiteY0" fmla="*/ 22230 h 44831"/>
                <a:gd name="connsiteX1" fmla="*/ 9386 w 40928"/>
                <a:gd name="connsiteY1" fmla="*/ 0 h 44831"/>
                <a:gd name="connsiteX2" fmla="*/ 40880 w 40928"/>
                <a:gd name="connsiteY2" fmla="*/ 21737 h 44831"/>
                <a:gd name="connsiteX3" fmla="*/ 39769 w 40928"/>
                <a:gd name="connsiteY3" fmla="*/ 25812 h 44831"/>
                <a:gd name="connsiteX4" fmla="*/ 37175 w 40928"/>
                <a:gd name="connsiteY4" fmla="*/ 31617 h 44831"/>
                <a:gd name="connsiteX5" fmla="*/ 33099 w 40928"/>
                <a:gd name="connsiteY5" fmla="*/ 41250 h 44831"/>
                <a:gd name="connsiteX6" fmla="*/ 29270 w 40928"/>
                <a:gd name="connsiteY6" fmla="*/ 44832 h 44831"/>
                <a:gd name="connsiteX7" fmla="*/ 26059 w 40928"/>
                <a:gd name="connsiteY7" fmla="*/ 33717 h 44831"/>
                <a:gd name="connsiteX8" fmla="*/ 23466 w 40928"/>
                <a:gd name="connsiteY8" fmla="*/ 31617 h 44831"/>
                <a:gd name="connsiteX9" fmla="*/ 22230 w 40928"/>
                <a:gd name="connsiteY9" fmla="*/ 30752 h 44831"/>
                <a:gd name="connsiteX10" fmla="*/ 0 w 40928"/>
                <a:gd name="connsiteY10" fmla="*/ 22354 h 44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928" h="44831">
                  <a:moveTo>
                    <a:pt x="124" y="22230"/>
                  </a:moveTo>
                  <a:lnTo>
                    <a:pt x="9386" y="0"/>
                  </a:lnTo>
                  <a:cubicBezTo>
                    <a:pt x="26800" y="4693"/>
                    <a:pt x="40139" y="14203"/>
                    <a:pt x="40880" y="21737"/>
                  </a:cubicBezTo>
                  <a:cubicBezTo>
                    <a:pt x="41127" y="22601"/>
                    <a:pt x="40386" y="24083"/>
                    <a:pt x="39769" y="25812"/>
                  </a:cubicBezTo>
                  <a:cubicBezTo>
                    <a:pt x="38904" y="27541"/>
                    <a:pt x="38039" y="29641"/>
                    <a:pt x="37175" y="31617"/>
                  </a:cubicBezTo>
                  <a:cubicBezTo>
                    <a:pt x="36310" y="33593"/>
                    <a:pt x="34581" y="38039"/>
                    <a:pt x="33099" y="41250"/>
                  </a:cubicBezTo>
                  <a:cubicBezTo>
                    <a:pt x="31988" y="43350"/>
                    <a:pt x="30506" y="44214"/>
                    <a:pt x="29270" y="44832"/>
                  </a:cubicBezTo>
                  <a:cubicBezTo>
                    <a:pt x="32729" y="41867"/>
                    <a:pt x="30135" y="37298"/>
                    <a:pt x="26059" y="33717"/>
                  </a:cubicBezTo>
                  <a:cubicBezTo>
                    <a:pt x="25195" y="33099"/>
                    <a:pt x="24331" y="32234"/>
                    <a:pt x="23466" y="31617"/>
                  </a:cubicBezTo>
                  <a:cubicBezTo>
                    <a:pt x="23095" y="31370"/>
                    <a:pt x="22601" y="30999"/>
                    <a:pt x="22230" y="30752"/>
                  </a:cubicBezTo>
                  <a:cubicBezTo>
                    <a:pt x="18032" y="28035"/>
                    <a:pt x="9016" y="24701"/>
                    <a:pt x="0" y="22354"/>
                  </a:cubicBezTo>
                </a:path>
              </a:pathLst>
            </a:custGeom>
            <a:solidFill>
              <a:srgbClr val="F7A600"/>
            </a:solidFill>
            <a:ln w="0" cap="flat">
              <a:noFill/>
              <a:prstDash val="solid"/>
              <a:miter/>
            </a:ln>
          </p:spPr>
          <p:txBody>
            <a:bodyPr rtlCol="0" anchor="ctr"/>
            <a:lstStyle/>
            <a:p>
              <a:endParaRPr lang="en-RO"/>
            </a:p>
          </p:txBody>
        </p:sp>
        <p:sp>
          <p:nvSpPr>
            <p:cNvPr id="481" name="Freeform 480">
              <a:extLst>
                <a:ext uri="{FF2B5EF4-FFF2-40B4-BE49-F238E27FC236}">
                  <a16:creationId xmlns:a16="http://schemas.microsoft.com/office/drawing/2014/main" id="{E54BFE5F-0CBD-CB71-DC37-455BA89E07E7}"/>
                </a:ext>
              </a:extLst>
            </p:cNvPr>
            <p:cNvSpPr/>
            <p:nvPr/>
          </p:nvSpPr>
          <p:spPr>
            <a:xfrm>
              <a:off x="7856477" y="3096613"/>
              <a:ext cx="45696" cy="30134"/>
            </a:xfrm>
            <a:custGeom>
              <a:avLst/>
              <a:gdLst>
                <a:gd name="connsiteX0" fmla="*/ 124 w 45696"/>
                <a:gd name="connsiteY0" fmla="*/ 16303 h 30134"/>
                <a:gd name="connsiteX1" fmla="*/ 6916 w 45696"/>
                <a:gd name="connsiteY1" fmla="*/ 0 h 30134"/>
                <a:gd name="connsiteX2" fmla="*/ 31123 w 45696"/>
                <a:gd name="connsiteY2" fmla="*/ 4940 h 30134"/>
                <a:gd name="connsiteX3" fmla="*/ 39274 w 45696"/>
                <a:gd name="connsiteY3" fmla="*/ 6422 h 30134"/>
                <a:gd name="connsiteX4" fmla="*/ 45696 w 45696"/>
                <a:gd name="connsiteY4" fmla="*/ 7904 h 30134"/>
                <a:gd name="connsiteX5" fmla="*/ 36434 w 45696"/>
                <a:gd name="connsiteY5" fmla="*/ 30135 h 30134"/>
                <a:gd name="connsiteX6" fmla="*/ 28777 w 45696"/>
                <a:gd name="connsiteY6" fmla="*/ 28529 h 30134"/>
                <a:gd name="connsiteX7" fmla="*/ 27047 w 45696"/>
                <a:gd name="connsiteY7" fmla="*/ 28282 h 30134"/>
                <a:gd name="connsiteX8" fmla="*/ 247 w 45696"/>
                <a:gd name="connsiteY8" fmla="*/ 19267 h 30134"/>
                <a:gd name="connsiteX9" fmla="*/ 124 w 45696"/>
                <a:gd name="connsiteY9" fmla="*/ 16303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696" h="30134">
                  <a:moveTo>
                    <a:pt x="124" y="16303"/>
                  </a:moveTo>
                  <a:lnTo>
                    <a:pt x="6916" y="0"/>
                  </a:lnTo>
                  <a:cubicBezTo>
                    <a:pt x="12474" y="2223"/>
                    <a:pt x="21489" y="3458"/>
                    <a:pt x="31123" y="4940"/>
                  </a:cubicBezTo>
                  <a:cubicBezTo>
                    <a:pt x="33717" y="5311"/>
                    <a:pt x="36434" y="5805"/>
                    <a:pt x="39274" y="6422"/>
                  </a:cubicBezTo>
                  <a:cubicBezTo>
                    <a:pt x="41497" y="6793"/>
                    <a:pt x="43597" y="7287"/>
                    <a:pt x="45696" y="7904"/>
                  </a:cubicBezTo>
                  <a:lnTo>
                    <a:pt x="36434" y="30135"/>
                  </a:lnTo>
                  <a:cubicBezTo>
                    <a:pt x="33840" y="29518"/>
                    <a:pt x="31247" y="28900"/>
                    <a:pt x="28777" y="28529"/>
                  </a:cubicBezTo>
                  <a:cubicBezTo>
                    <a:pt x="28159" y="28529"/>
                    <a:pt x="27542" y="28529"/>
                    <a:pt x="27047" y="28282"/>
                  </a:cubicBezTo>
                  <a:cubicBezTo>
                    <a:pt x="15685" y="26554"/>
                    <a:pt x="1482" y="23095"/>
                    <a:pt x="247" y="19267"/>
                  </a:cubicBezTo>
                  <a:cubicBezTo>
                    <a:pt x="-124" y="18649"/>
                    <a:pt x="0" y="17414"/>
                    <a:pt x="124" y="16303"/>
                  </a:cubicBezTo>
                </a:path>
              </a:pathLst>
            </a:custGeom>
            <a:solidFill>
              <a:srgbClr val="F7A600"/>
            </a:solidFill>
            <a:ln w="0" cap="flat">
              <a:noFill/>
              <a:prstDash val="solid"/>
              <a:miter/>
            </a:ln>
          </p:spPr>
          <p:txBody>
            <a:bodyPr rtlCol="0" anchor="ctr"/>
            <a:lstStyle/>
            <a:p>
              <a:endParaRPr lang="en-RO"/>
            </a:p>
          </p:txBody>
        </p:sp>
        <p:sp>
          <p:nvSpPr>
            <p:cNvPr id="482" name="Freeform 481">
              <a:extLst>
                <a:ext uri="{FF2B5EF4-FFF2-40B4-BE49-F238E27FC236}">
                  <a16:creationId xmlns:a16="http://schemas.microsoft.com/office/drawing/2014/main" id="{8C0EADF7-0809-6DDB-5A4D-F6E864B534EB}"/>
                </a:ext>
              </a:extLst>
            </p:cNvPr>
            <p:cNvSpPr/>
            <p:nvPr/>
          </p:nvSpPr>
          <p:spPr>
            <a:xfrm>
              <a:off x="7885994" y="3064873"/>
              <a:ext cx="33265" cy="34086"/>
            </a:xfrm>
            <a:custGeom>
              <a:avLst/>
              <a:gdLst>
                <a:gd name="connsiteX0" fmla="*/ 0 w 33265"/>
                <a:gd name="connsiteY0" fmla="*/ 21736 h 34086"/>
                <a:gd name="connsiteX1" fmla="*/ 10004 w 33265"/>
                <a:gd name="connsiteY1" fmla="*/ 0 h 34086"/>
                <a:gd name="connsiteX2" fmla="*/ 16673 w 33265"/>
                <a:gd name="connsiteY2" fmla="*/ 2470 h 34086"/>
                <a:gd name="connsiteX3" fmla="*/ 33222 w 33265"/>
                <a:gd name="connsiteY3" fmla="*/ 15067 h 34086"/>
                <a:gd name="connsiteX4" fmla="*/ 31988 w 33265"/>
                <a:gd name="connsiteY4" fmla="*/ 18896 h 34086"/>
                <a:gd name="connsiteX5" fmla="*/ 29394 w 33265"/>
                <a:gd name="connsiteY5" fmla="*/ 23342 h 34086"/>
                <a:gd name="connsiteX6" fmla="*/ 25935 w 33265"/>
                <a:gd name="connsiteY6" fmla="*/ 31493 h 34086"/>
                <a:gd name="connsiteX7" fmla="*/ 24453 w 33265"/>
                <a:gd name="connsiteY7" fmla="*/ 34087 h 34086"/>
                <a:gd name="connsiteX8" fmla="*/ 11979 w 33265"/>
                <a:gd name="connsiteY8" fmla="*/ 25318 h 34086"/>
                <a:gd name="connsiteX9" fmla="*/ 124 w 33265"/>
                <a:gd name="connsiteY9" fmla="*/ 21489 h 3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265" h="34086">
                  <a:moveTo>
                    <a:pt x="0" y="21736"/>
                  </a:moveTo>
                  <a:lnTo>
                    <a:pt x="10004" y="0"/>
                  </a:lnTo>
                  <a:cubicBezTo>
                    <a:pt x="12598" y="864"/>
                    <a:pt x="14821" y="1729"/>
                    <a:pt x="16673" y="2470"/>
                  </a:cubicBezTo>
                  <a:cubicBezTo>
                    <a:pt x="23589" y="5434"/>
                    <a:pt x="31247" y="9757"/>
                    <a:pt x="33222" y="15067"/>
                  </a:cubicBezTo>
                  <a:cubicBezTo>
                    <a:pt x="33470" y="15685"/>
                    <a:pt x="32605" y="17661"/>
                    <a:pt x="31988" y="18896"/>
                  </a:cubicBezTo>
                  <a:cubicBezTo>
                    <a:pt x="31123" y="20625"/>
                    <a:pt x="30259" y="21489"/>
                    <a:pt x="29394" y="23342"/>
                  </a:cubicBezTo>
                  <a:cubicBezTo>
                    <a:pt x="28282" y="25318"/>
                    <a:pt x="27047" y="28900"/>
                    <a:pt x="25935" y="31493"/>
                  </a:cubicBezTo>
                  <a:cubicBezTo>
                    <a:pt x="25318" y="32728"/>
                    <a:pt x="24824" y="33593"/>
                    <a:pt x="24453" y="34087"/>
                  </a:cubicBezTo>
                  <a:cubicBezTo>
                    <a:pt x="25565" y="30876"/>
                    <a:pt x="17785" y="27171"/>
                    <a:pt x="11979" y="25318"/>
                  </a:cubicBezTo>
                  <a:cubicBezTo>
                    <a:pt x="9016" y="24330"/>
                    <a:pt x="4570" y="22971"/>
                    <a:pt x="124" y="21489"/>
                  </a:cubicBezTo>
                </a:path>
              </a:pathLst>
            </a:custGeom>
            <a:solidFill>
              <a:srgbClr val="F7A600"/>
            </a:solidFill>
            <a:ln w="0" cap="flat">
              <a:noFill/>
              <a:prstDash val="solid"/>
              <a:miter/>
            </a:ln>
          </p:spPr>
          <p:txBody>
            <a:bodyPr rtlCol="0" anchor="ctr"/>
            <a:lstStyle/>
            <a:p>
              <a:endParaRPr lang="en-RO"/>
            </a:p>
          </p:txBody>
        </p:sp>
        <p:sp>
          <p:nvSpPr>
            <p:cNvPr id="483" name="Freeform 482">
              <a:extLst>
                <a:ext uri="{FF2B5EF4-FFF2-40B4-BE49-F238E27FC236}">
                  <a16:creationId xmlns:a16="http://schemas.microsoft.com/office/drawing/2014/main" id="{1F660B5E-A511-5761-8B3C-C1750E869271}"/>
                </a:ext>
              </a:extLst>
            </p:cNvPr>
            <p:cNvSpPr/>
            <p:nvPr/>
          </p:nvSpPr>
          <p:spPr>
            <a:xfrm>
              <a:off x="7861973" y="3056722"/>
              <a:ext cx="34025" cy="29887"/>
            </a:xfrm>
            <a:custGeom>
              <a:avLst/>
              <a:gdLst>
                <a:gd name="connsiteX0" fmla="*/ 185 w 34025"/>
                <a:gd name="connsiteY0" fmla="*/ 13462 h 29887"/>
                <a:gd name="connsiteX1" fmla="*/ 6361 w 34025"/>
                <a:gd name="connsiteY1" fmla="*/ 0 h 29887"/>
                <a:gd name="connsiteX2" fmla="*/ 12783 w 34025"/>
                <a:gd name="connsiteY2" fmla="*/ 2099 h 29887"/>
                <a:gd name="connsiteX3" fmla="*/ 14882 w 34025"/>
                <a:gd name="connsiteY3" fmla="*/ 2717 h 29887"/>
                <a:gd name="connsiteX4" fmla="*/ 26244 w 34025"/>
                <a:gd name="connsiteY4" fmla="*/ 5681 h 29887"/>
                <a:gd name="connsiteX5" fmla="*/ 34025 w 34025"/>
                <a:gd name="connsiteY5" fmla="*/ 8151 h 29887"/>
                <a:gd name="connsiteX6" fmla="*/ 24022 w 34025"/>
                <a:gd name="connsiteY6" fmla="*/ 29888 h 29887"/>
                <a:gd name="connsiteX7" fmla="*/ 17105 w 34025"/>
                <a:gd name="connsiteY7" fmla="*/ 27665 h 29887"/>
                <a:gd name="connsiteX8" fmla="*/ 8707 w 34025"/>
                <a:gd name="connsiteY8" fmla="*/ 24453 h 29887"/>
                <a:gd name="connsiteX9" fmla="*/ 185 w 34025"/>
                <a:gd name="connsiteY9" fmla="*/ 16796 h 29887"/>
                <a:gd name="connsiteX10" fmla="*/ 185 w 34025"/>
                <a:gd name="connsiteY10" fmla="*/ 13956 h 29887"/>
                <a:gd name="connsiteX11" fmla="*/ 185 w 34025"/>
                <a:gd name="connsiteY11" fmla="*/ 13462 h 2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25" h="29887">
                  <a:moveTo>
                    <a:pt x="185" y="13462"/>
                  </a:moveTo>
                  <a:lnTo>
                    <a:pt x="6361" y="0"/>
                  </a:lnTo>
                  <a:cubicBezTo>
                    <a:pt x="8460" y="988"/>
                    <a:pt x="10930" y="1606"/>
                    <a:pt x="12783" y="2099"/>
                  </a:cubicBezTo>
                  <a:cubicBezTo>
                    <a:pt x="13400" y="2347"/>
                    <a:pt x="14018" y="2593"/>
                    <a:pt x="14882" y="2717"/>
                  </a:cubicBezTo>
                  <a:cubicBezTo>
                    <a:pt x="17723" y="3334"/>
                    <a:pt x="21922" y="4446"/>
                    <a:pt x="26244" y="5681"/>
                  </a:cubicBezTo>
                  <a:cubicBezTo>
                    <a:pt x="28838" y="6422"/>
                    <a:pt x="31555" y="7287"/>
                    <a:pt x="34025" y="8151"/>
                  </a:cubicBezTo>
                  <a:lnTo>
                    <a:pt x="24022" y="29888"/>
                  </a:lnTo>
                  <a:cubicBezTo>
                    <a:pt x="21675" y="29147"/>
                    <a:pt x="19328" y="28406"/>
                    <a:pt x="17105" y="27665"/>
                  </a:cubicBezTo>
                  <a:cubicBezTo>
                    <a:pt x="13647" y="26553"/>
                    <a:pt x="10436" y="25318"/>
                    <a:pt x="8707" y="24453"/>
                  </a:cubicBezTo>
                  <a:cubicBezTo>
                    <a:pt x="4261" y="22354"/>
                    <a:pt x="556" y="18896"/>
                    <a:pt x="185" y="16796"/>
                  </a:cubicBezTo>
                  <a:cubicBezTo>
                    <a:pt x="-62" y="16179"/>
                    <a:pt x="-62" y="15067"/>
                    <a:pt x="185" y="13956"/>
                  </a:cubicBezTo>
                  <a:cubicBezTo>
                    <a:pt x="185" y="13832"/>
                    <a:pt x="185" y="13709"/>
                    <a:pt x="185" y="13462"/>
                  </a:cubicBezTo>
                </a:path>
              </a:pathLst>
            </a:custGeom>
            <a:solidFill>
              <a:srgbClr val="F7A600"/>
            </a:solidFill>
            <a:ln w="0" cap="flat">
              <a:noFill/>
              <a:prstDash val="solid"/>
              <a:miter/>
            </a:ln>
          </p:spPr>
          <p:txBody>
            <a:bodyPr rtlCol="0" anchor="ctr"/>
            <a:lstStyle/>
            <a:p>
              <a:endParaRPr lang="en-RO"/>
            </a:p>
          </p:txBody>
        </p:sp>
        <p:sp>
          <p:nvSpPr>
            <p:cNvPr id="484" name="Freeform 483">
              <a:extLst>
                <a:ext uri="{FF2B5EF4-FFF2-40B4-BE49-F238E27FC236}">
                  <a16:creationId xmlns:a16="http://schemas.microsoft.com/office/drawing/2014/main" id="{E4E4DCCE-368A-AB53-7FF9-BED376A94397}"/>
                </a:ext>
              </a:extLst>
            </p:cNvPr>
            <p:cNvSpPr/>
            <p:nvPr/>
          </p:nvSpPr>
          <p:spPr>
            <a:xfrm>
              <a:off x="7884882" y="3055610"/>
              <a:ext cx="5928" cy="6916"/>
            </a:xfrm>
            <a:custGeom>
              <a:avLst/>
              <a:gdLst>
                <a:gd name="connsiteX0" fmla="*/ 0 w 5928"/>
                <a:gd name="connsiteY0" fmla="*/ 5928 h 6916"/>
                <a:gd name="connsiteX1" fmla="*/ 1359 w 5928"/>
                <a:gd name="connsiteY1" fmla="*/ 1358 h 6916"/>
                <a:gd name="connsiteX2" fmla="*/ 5929 w 5928"/>
                <a:gd name="connsiteY2" fmla="*/ 0 h 6916"/>
                <a:gd name="connsiteX3" fmla="*/ 4817 w 5928"/>
                <a:gd name="connsiteY3" fmla="*/ 3458 h 6916"/>
                <a:gd name="connsiteX4" fmla="*/ 3335 w 5928"/>
                <a:gd name="connsiteY4" fmla="*/ 6916 h 6916"/>
                <a:gd name="connsiteX5" fmla="*/ 0 w 5928"/>
                <a:gd name="connsiteY5" fmla="*/ 5928 h 6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28" h="6916">
                  <a:moveTo>
                    <a:pt x="0" y="5928"/>
                  </a:moveTo>
                  <a:lnTo>
                    <a:pt x="1359" y="1358"/>
                  </a:lnTo>
                  <a:cubicBezTo>
                    <a:pt x="3458" y="1729"/>
                    <a:pt x="5434" y="1358"/>
                    <a:pt x="5929" y="0"/>
                  </a:cubicBezTo>
                  <a:cubicBezTo>
                    <a:pt x="5681" y="617"/>
                    <a:pt x="5311" y="1976"/>
                    <a:pt x="4817" y="3458"/>
                  </a:cubicBezTo>
                  <a:cubicBezTo>
                    <a:pt x="4199" y="4816"/>
                    <a:pt x="3706" y="6052"/>
                    <a:pt x="3335" y="6916"/>
                  </a:cubicBezTo>
                  <a:cubicBezTo>
                    <a:pt x="2224" y="6546"/>
                    <a:pt x="1112" y="6298"/>
                    <a:pt x="0" y="5928"/>
                  </a:cubicBezTo>
                </a:path>
              </a:pathLst>
            </a:custGeom>
            <a:solidFill>
              <a:srgbClr val="F7A600"/>
            </a:solidFill>
            <a:ln w="0" cap="flat">
              <a:noFill/>
              <a:prstDash val="solid"/>
              <a:miter/>
            </a:ln>
          </p:spPr>
          <p:txBody>
            <a:bodyPr rtlCol="0" anchor="ctr"/>
            <a:lstStyle/>
            <a:p>
              <a:endParaRPr lang="en-RO"/>
            </a:p>
          </p:txBody>
        </p:sp>
        <p:sp>
          <p:nvSpPr>
            <p:cNvPr id="485" name="Freeform 484">
              <a:extLst>
                <a:ext uri="{FF2B5EF4-FFF2-40B4-BE49-F238E27FC236}">
                  <a16:creationId xmlns:a16="http://schemas.microsoft.com/office/drawing/2014/main" id="{53B263D4-9DD9-7AE9-B543-128C0DD3EFC5}"/>
                </a:ext>
              </a:extLst>
            </p:cNvPr>
            <p:cNvSpPr/>
            <p:nvPr/>
          </p:nvSpPr>
          <p:spPr>
            <a:xfrm>
              <a:off x="7879943" y="3055240"/>
              <a:ext cx="6175" cy="6298"/>
            </a:xfrm>
            <a:custGeom>
              <a:avLst/>
              <a:gdLst>
                <a:gd name="connsiteX0" fmla="*/ 124 w 6175"/>
                <a:gd name="connsiteY0" fmla="*/ 5063 h 6298"/>
                <a:gd name="connsiteX1" fmla="*/ 1482 w 6175"/>
                <a:gd name="connsiteY1" fmla="*/ 0 h 6298"/>
                <a:gd name="connsiteX2" fmla="*/ 6175 w 6175"/>
                <a:gd name="connsiteY2" fmla="*/ 1729 h 6298"/>
                <a:gd name="connsiteX3" fmla="*/ 4817 w 6175"/>
                <a:gd name="connsiteY3" fmla="*/ 6298 h 6298"/>
                <a:gd name="connsiteX4" fmla="*/ 0 w 6175"/>
                <a:gd name="connsiteY4" fmla="*/ 4940 h 6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 h="6298">
                  <a:moveTo>
                    <a:pt x="124" y="5063"/>
                  </a:moveTo>
                  <a:lnTo>
                    <a:pt x="1482" y="0"/>
                  </a:lnTo>
                  <a:cubicBezTo>
                    <a:pt x="2840" y="864"/>
                    <a:pt x="4570" y="1482"/>
                    <a:pt x="6175" y="1729"/>
                  </a:cubicBezTo>
                  <a:lnTo>
                    <a:pt x="4817" y="6298"/>
                  </a:lnTo>
                  <a:cubicBezTo>
                    <a:pt x="3088" y="5805"/>
                    <a:pt x="1482" y="5434"/>
                    <a:pt x="0" y="4940"/>
                  </a:cubicBezTo>
                </a:path>
              </a:pathLst>
            </a:custGeom>
            <a:solidFill>
              <a:srgbClr val="F7A600"/>
            </a:solidFill>
            <a:ln w="0" cap="flat">
              <a:noFill/>
              <a:prstDash val="solid"/>
              <a:miter/>
            </a:ln>
          </p:spPr>
          <p:txBody>
            <a:bodyPr rtlCol="0" anchor="ctr"/>
            <a:lstStyle/>
            <a:p>
              <a:endParaRPr lang="en-RO"/>
            </a:p>
          </p:txBody>
        </p:sp>
        <p:sp>
          <p:nvSpPr>
            <p:cNvPr id="486" name="Freeform 485">
              <a:extLst>
                <a:ext uri="{FF2B5EF4-FFF2-40B4-BE49-F238E27FC236}">
                  <a16:creationId xmlns:a16="http://schemas.microsoft.com/office/drawing/2014/main" id="{BEA6868D-F6DA-F934-86B7-B63FC87BB65D}"/>
                </a:ext>
              </a:extLst>
            </p:cNvPr>
            <p:cNvSpPr/>
            <p:nvPr/>
          </p:nvSpPr>
          <p:spPr>
            <a:xfrm>
              <a:off x="7885747" y="3083893"/>
              <a:ext cx="26072" cy="15314"/>
            </a:xfrm>
            <a:custGeom>
              <a:avLst/>
              <a:gdLst>
                <a:gd name="connsiteX0" fmla="*/ 0 w 26072"/>
                <a:gd name="connsiteY0" fmla="*/ 2717 h 15314"/>
                <a:gd name="connsiteX1" fmla="*/ 1359 w 26072"/>
                <a:gd name="connsiteY1" fmla="*/ 0 h 15314"/>
                <a:gd name="connsiteX2" fmla="*/ 13215 w 26072"/>
                <a:gd name="connsiteY2" fmla="*/ 3705 h 15314"/>
                <a:gd name="connsiteX3" fmla="*/ 26060 w 26072"/>
                <a:gd name="connsiteY3" fmla="*/ 12721 h 15314"/>
                <a:gd name="connsiteX4" fmla="*/ 24577 w 26072"/>
                <a:gd name="connsiteY4" fmla="*/ 15315 h 15314"/>
                <a:gd name="connsiteX5" fmla="*/ 12104 w 26072"/>
                <a:gd name="connsiteY5" fmla="*/ 6546 h 15314"/>
                <a:gd name="connsiteX6" fmla="*/ 0 w 26072"/>
                <a:gd name="connsiteY6" fmla="*/ 2717 h 15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72" h="15314">
                  <a:moveTo>
                    <a:pt x="0" y="2717"/>
                  </a:moveTo>
                  <a:lnTo>
                    <a:pt x="1359" y="0"/>
                  </a:lnTo>
                  <a:cubicBezTo>
                    <a:pt x="5311" y="1235"/>
                    <a:pt x="9386" y="2470"/>
                    <a:pt x="13215" y="3705"/>
                  </a:cubicBezTo>
                  <a:cubicBezTo>
                    <a:pt x="23095" y="7163"/>
                    <a:pt x="26306" y="10621"/>
                    <a:pt x="26060" y="12721"/>
                  </a:cubicBezTo>
                  <a:cubicBezTo>
                    <a:pt x="25442" y="13956"/>
                    <a:pt x="24948" y="14821"/>
                    <a:pt x="24577" y="15315"/>
                  </a:cubicBezTo>
                  <a:cubicBezTo>
                    <a:pt x="25689" y="12103"/>
                    <a:pt x="17908" y="8399"/>
                    <a:pt x="12104" y="6546"/>
                  </a:cubicBezTo>
                  <a:cubicBezTo>
                    <a:pt x="9139" y="5558"/>
                    <a:pt x="4570" y="4199"/>
                    <a:pt x="0" y="2717"/>
                  </a:cubicBezTo>
                </a:path>
              </a:pathLst>
            </a:custGeom>
            <a:solidFill>
              <a:srgbClr val="A9B1CD"/>
            </a:solidFill>
            <a:ln w="0" cap="flat">
              <a:noFill/>
              <a:prstDash val="solid"/>
              <a:miter/>
            </a:ln>
          </p:spPr>
          <p:txBody>
            <a:bodyPr rtlCol="0" anchor="ctr"/>
            <a:lstStyle/>
            <a:p>
              <a:endParaRPr lang="en-RO"/>
            </a:p>
          </p:txBody>
        </p:sp>
        <p:sp>
          <p:nvSpPr>
            <p:cNvPr id="487" name="Freeform 486">
              <a:extLst>
                <a:ext uri="{FF2B5EF4-FFF2-40B4-BE49-F238E27FC236}">
                  <a16:creationId xmlns:a16="http://schemas.microsoft.com/office/drawing/2014/main" id="{8785C9AC-803D-604D-9455-C375A48B3F27}"/>
                </a:ext>
              </a:extLst>
            </p:cNvPr>
            <p:cNvSpPr/>
            <p:nvPr/>
          </p:nvSpPr>
          <p:spPr>
            <a:xfrm>
              <a:off x="7861973" y="3070431"/>
              <a:ext cx="25256" cy="16178"/>
            </a:xfrm>
            <a:custGeom>
              <a:avLst/>
              <a:gdLst>
                <a:gd name="connsiteX0" fmla="*/ 25133 w 25256"/>
                <a:gd name="connsiteY0" fmla="*/ 13462 h 16178"/>
                <a:gd name="connsiteX1" fmla="*/ 23774 w 25256"/>
                <a:gd name="connsiteY1" fmla="*/ 16179 h 16178"/>
                <a:gd name="connsiteX2" fmla="*/ 17105 w 25256"/>
                <a:gd name="connsiteY2" fmla="*/ 13956 h 16178"/>
                <a:gd name="connsiteX3" fmla="*/ 8707 w 25256"/>
                <a:gd name="connsiteY3" fmla="*/ 10745 h 16178"/>
                <a:gd name="connsiteX4" fmla="*/ 185 w 25256"/>
                <a:gd name="connsiteY4" fmla="*/ 3088 h 16178"/>
                <a:gd name="connsiteX5" fmla="*/ 185 w 25256"/>
                <a:gd name="connsiteY5" fmla="*/ 247 h 16178"/>
                <a:gd name="connsiteX6" fmla="*/ 185 w 25256"/>
                <a:gd name="connsiteY6" fmla="*/ 0 h 16178"/>
                <a:gd name="connsiteX7" fmla="*/ 9448 w 25256"/>
                <a:gd name="connsiteY7" fmla="*/ 7904 h 16178"/>
                <a:gd name="connsiteX8" fmla="*/ 25256 w 25256"/>
                <a:gd name="connsiteY8" fmla="*/ 13339 h 16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56" h="16178">
                  <a:moveTo>
                    <a:pt x="25133" y="13462"/>
                  </a:moveTo>
                  <a:lnTo>
                    <a:pt x="23774" y="16179"/>
                  </a:lnTo>
                  <a:cubicBezTo>
                    <a:pt x="21551" y="15438"/>
                    <a:pt x="19205" y="14697"/>
                    <a:pt x="17105" y="13956"/>
                  </a:cubicBezTo>
                  <a:cubicBezTo>
                    <a:pt x="13647" y="12844"/>
                    <a:pt x="10436" y="11609"/>
                    <a:pt x="8707" y="10745"/>
                  </a:cubicBezTo>
                  <a:cubicBezTo>
                    <a:pt x="4138" y="8645"/>
                    <a:pt x="556" y="5187"/>
                    <a:pt x="185" y="3088"/>
                  </a:cubicBezTo>
                  <a:cubicBezTo>
                    <a:pt x="-62" y="2470"/>
                    <a:pt x="-62" y="1359"/>
                    <a:pt x="185" y="247"/>
                  </a:cubicBezTo>
                  <a:lnTo>
                    <a:pt x="185" y="0"/>
                  </a:lnTo>
                  <a:cubicBezTo>
                    <a:pt x="1297" y="3458"/>
                    <a:pt x="4631" y="5558"/>
                    <a:pt x="9448" y="7904"/>
                  </a:cubicBezTo>
                  <a:cubicBezTo>
                    <a:pt x="12289" y="9510"/>
                    <a:pt x="18464" y="11362"/>
                    <a:pt x="25256" y="13339"/>
                  </a:cubicBezTo>
                </a:path>
              </a:pathLst>
            </a:custGeom>
            <a:solidFill>
              <a:srgbClr val="A9B1CD"/>
            </a:solidFill>
            <a:ln w="0" cap="flat">
              <a:noFill/>
              <a:prstDash val="solid"/>
              <a:miter/>
            </a:ln>
          </p:spPr>
          <p:txBody>
            <a:bodyPr rtlCol="0" anchor="ctr"/>
            <a:lstStyle/>
            <a:p>
              <a:endParaRPr lang="en-RO"/>
            </a:p>
          </p:txBody>
        </p:sp>
        <p:sp>
          <p:nvSpPr>
            <p:cNvPr id="488" name="Freeform 487">
              <a:extLst>
                <a:ext uri="{FF2B5EF4-FFF2-40B4-BE49-F238E27FC236}">
                  <a16:creationId xmlns:a16="http://schemas.microsoft.com/office/drawing/2014/main" id="{157CDD50-D72D-68C4-3419-AFE76088705E}"/>
                </a:ext>
              </a:extLst>
            </p:cNvPr>
            <p:cNvSpPr/>
            <p:nvPr/>
          </p:nvSpPr>
          <p:spPr>
            <a:xfrm>
              <a:off x="7894763" y="3064997"/>
              <a:ext cx="24496" cy="18896"/>
            </a:xfrm>
            <a:custGeom>
              <a:avLst/>
              <a:gdLst>
                <a:gd name="connsiteX0" fmla="*/ 0 w 24496"/>
                <a:gd name="connsiteY0" fmla="*/ 2964 h 18896"/>
                <a:gd name="connsiteX1" fmla="*/ 1358 w 24496"/>
                <a:gd name="connsiteY1" fmla="*/ 0 h 18896"/>
                <a:gd name="connsiteX2" fmla="*/ 7904 w 24496"/>
                <a:gd name="connsiteY2" fmla="*/ 2470 h 18896"/>
                <a:gd name="connsiteX3" fmla="*/ 24453 w 24496"/>
                <a:gd name="connsiteY3" fmla="*/ 15067 h 18896"/>
                <a:gd name="connsiteX4" fmla="*/ 23219 w 24496"/>
                <a:gd name="connsiteY4" fmla="*/ 18896 h 18896"/>
                <a:gd name="connsiteX5" fmla="*/ 6916 w 24496"/>
                <a:gd name="connsiteY5" fmla="*/ 5434 h 18896"/>
                <a:gd name="connsiteX6" fmla="*/ 123 w 24496"/>
                <a:gd name="connsiteY6" fmla="*/ 2841 h 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96" h="18896">
                  <a:moveTo>
                    <a:pt x="0" y="2964"/>
                  </a:moveTo>
                  <a:lnTo>
                    <a:pt x="1358" y="0"/>
                  </a:lnTo>
                  <a:cubicBezTo>
                    <a:pt x="3829" y="865"/>
                    <a:pt x="6175" y="1729"/>
                    <a:pt x="7904" y="2470"/>
                  </a:cubicBezTo>
                  <a:cubicBezTo>
                    <a:pt x="14820" y="5434"/>
                    <a:pt x="22478" y="9757"/>
                    <a:pt x="24453" y="15067"/>
                  </a:cubicBezTo>
                  <a:cubicBezTo>
                    <a:pt x="24701" y="15685"/>
                    <a:pt x="23836" y="17661"/>
                    <a:pt x="23219" y="18896"/>
                  </a:cubicBezTo>
                  <a:cubicBezTo>
                    <a:pt x="23836" y="15932"/>
                    <a:pt x="16425" y="9016"/>
                    <a:pt x="6916" y="5434"/>
                  </a:cubicBezTo>
                  <a:cubicBezTo>
                    <a:pt x="4693" y="4570"/>
                    <a:pt x="2469" y="3705"/>
                    <a:pt x="123" y="2841"/>
                  </a:cubicBezTo>
                </a:path>
              </a:pathLst>
            </a:custGeom>
            <a:solidFill>
              <a:srgbClr val="A9B1CD"/>
            </a:solidFill>
            <a:ln w="0" cap="flat">
              <a:noFill/>
              <a:prstDash val="solid"/>
              <a:miter/>
            </a:ln>
          </p:spPr>
          <p:txBody>
            <a:bodyPr rtlCol="0" anchor="ctr"/>
            <a:lstStyle/>
            <a:p>
              <a:endParaRPr lang="en-RO"/>
            </a:p>
          </p:txBody>
        </p:sp>
        <p:sp>
          <p:nvSpPr>
            <p:cNvPr id="489" name="Freeform 488">
              <a:extLst>
                <a:ext uri="{FF2B5EF4-FFF2-40B4-BE49-F238E27FC236}">
                  <a16:creationId xmlns:a16="http://schemas.microsoft.com/office/drawing/2014/main" id="{C4AA6573-3A00-956E-D80F-9CE09E558795}"/>
                </a:ext>
              </a:extLst>
            </p:cNvPr>
            <p:cNvSpPr/>
            <p:nvPr/>
          </p:nvSpPr>
          <p:spPr>
            <a:xfrm>
              <a:off x="7867098" y="3056969"/>
              <a:ext cx="28900" cy="10991"/>
            </a:xfrm>
            <a:custGeom>
              <a:avLst/>
              <a:gdLst>
                <a:gd name="connsiteX0" fmla="*/ 0 w 28900"/>
                <a:gd name="connsiteY0" fmla="*/ 2717 h 10991"/>
                <a:gd name="connsiteX1" fmla="*/ 1235 w 28900"/>
                <a:gd name="connsiteY1" fmla="*/ 0 h 10991"/>
                <a:gd name="connsiteX2" fmla="*/ 7534 w 28900"/>
                <a:gd name="connsiteY2" fmla="*/ 1976 h 10991"/>
                <a:gd name="connsiteX3" fmla="*/ 9634 w 28900"/>
                <a:gd name="connsiteY3" fmla="*/ 2593 h 10991"/>
                <a:gd name="connsiteX4" fmla="*/ 20996 w 28900"/>
                <a:gd name="connsiteY4" fmla="*/ 5558 h 10991"/>
                <a:gd name="connsiteX5" fmla="*/ 28900 w 28900"/>
                <a:gd name="connsiteY5" fmla="*/ 8028 h 10991"/>
                <a:gd name="connsiteX6" fmla="*/ 27542 w 28900"/>
                <a:gd name="connsiteY6" fmla="*/ 10992 h 10991"/>
                <a:gd name="connsiteX7" fmla="*/ 8893 w 28900"/>
                <a:gd name="connsiteY7" fmla="*/ 5558 h 10991"/>
                <a:gd name="connsiteX8" fmla="*/ 0 w 28900"/>
                <a:gd name="connsiteY8" fmla="*/ 2717 h 1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900" h="10991">
                  <a:moveTo>
                    <a:pt x="0" y="2717"/>
                  </a:moveTo>
                  <a:lnTo>
                    <a:pt x="1235" y="0"/>
                  </a:lnTo>
                  <a:cubicBezTo>
                    <a:pt x="3335" y="988"/>
                    <a:pt x="5681" y="1606"/>
                    <a:pt x="7534" y="1976"/>
                  </a:cubicBezTo>
                  <a:cubicBezTo>
                    <a:pt x="8152" y="2223"/>
                    <a:pt x="8769" y="2470"/>
                    <a:pt x="9634" y="2593"/>
                  </a:cubicBezTo>
                  <a:cubicBezTo>
                    <a:pt x="12350" y="3211"/>
                    <a:pt x="16673" y="4323"/>
                    <a:pt x="20996" y="5558"/>
                  </a:cubicBezTo>
                  <a:cubicBezTo>
                    <a:pt x="23590" y="6299"/>
                    <a:pt x="26306" y="7163"/>
                    <a:pt x="28900" y="8028"/>
                  </a:cubicBezTo>
                  <a:lnTo>
                    <a:pt x="27542" y="10992"/>
                  </a:lnTo>
                  <a:cubicBezTo>
                    <a:pt x="20502" y="8645"/>
                    <a:pt x="13215" y="6669"/>
                    <a:pt x="8893" y="5558"/>
                  </a:cubicBezTo>
                  <a:cubicBezTo>
                    <a:pt x="5311" y="4570"/>
                    <a:pt x="2224" y="3829"/>
                    <a:pt x="0" y="2717"/>
                  </a:cubicBezTo>
                </a:path>
              </a:pathLst>
            </a:custGeom>
            <a:solidFill>
              <a:srgbClr val="A9B1CD"/>
            </a:solidFill>
            <a:ln w="0" cap="flat">
              <a:noFill/>
              <a:prstDash val="solid"/>
              <a:miter/>
            </a:ln>
          </p:spPr>
          <p:txBody>
            <a:bodyPr rtlCol="0" anchor="ctr"/>
            <a:lstStyle/>
            <a:p>
              <a:endParaRPr lang="en-RO"/>
            </a:p>
          </p:txBody>
        </p:sp>
        <p:sp>
          <p:nvSpPr>
            <p:cNvPr id="490" name="Freeform 489">
              <a:extLst>
                <a:ext uri="{FF2B5EF4-FFF2-40B4-BE49-F238E27FC236}">
                  <a16:creationId xmlns:a16="http://schemas.microsoft.com/office/drawing/2014/main" id="{D0FBD857-26F8-C156-0FD4-5A40EE378321}"/>
                </a:ext>
              </a:extLst>
            </p:cNvPr>
            <p:cNvSpPr/>
            <p:nvPr/>
          </p:nvSpPr>
          <p:spPr>
            <a:xfrm>
              <a:off x="7892293" y="3123908"/>
              <a:ext cx="33743" cy="25441"/>
            </a:xfrm>
            <a:custGeom>
              <a:avLst/>
              <a:gdLst>
                <a:gd name="connsiteX0" fmla="*/ 0 w 33743"/>
                <a:gd name="connsiteY0" fmla="*/ 2717 h 25441"/>
                <a:gd name="connsiteX1" fmla="*/ 1235 w 33743"/>
                <a:gd name="connsiteY1" fmla="*/ 0 h 25441"/>
                <a:gd name="connsiteX2" fmla="*/ 26430 w 33743"/>
                <a:gd name="connsiteY2" fmla="*/ 10004 h 25441"/>
                <a:gd name="connsiteX3" fmla="*/ 33716 w 33743"/>
                <a:gd name="connsiteY3" fmla="*/ 21860 h 25441"/>
                <a:gd name="connsiteX4" fmla="*/ 29888 w 33743"/>
                <a:gd name="connsiteY4" fmla="*/ 25442 h 25441"/>
                <a:gd name="connsiteX5" fmla="*/ 26676 w 33743"/>
                <a:gd name="connsiteY5" fmla="*/ 14326 h 25441"/>
                <a:gd name="connsiteX6" fmla="*/ 24083 w 33743"/>
                <a:gd name="connsiteY6" fmla="*/ 12227 h 25441"/>
                <a:gd name="connsiteX7" fmla="*/ 22848 w 33743"/>
                <a:gd name="connsiteY7" fmla="*/ 11362 h 25441"/>
                <a:gd name="connsiteX8" fmla="*/ 0 w 33743"/>
                <a:gd name="connsiteY8" fmla="*/ 2840 h 2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43" h="25441">
                  <a:moveTo>
                    <a:pt x="0" y="2717"/>
                  </a:moveTo>
                  <a:lnTo>
                    <a:pt x="1235" y="0"/>
                  </a:lnTo>
                  <a:cubicBezTo>
                    <a:pt x="10745" y="2223"/>
                    <a:pt x="20748" y="5805"/>
                    <a:pt x="26430" y="10004"/>
                  </a:cubicBezTo>
                  <a:cubicBezTo>
                    <a:pt x="32605" y="14697"/>
                    <a:pt x="33963" y="18155"/>
                    <a:pt x="33716" y="21860"/>
                  </a:cubicBezTo>
                  <a:cubicBezTo>
                    <a:pt x="32605" y="23960"/>
                    <a:pt x="31123" y="24824"/>
                    <a:pt x="29888" y="25442"/>
                  </a:cubicBezTo>
                  <a:cubicBezTo>
                    <a:pt x="33346" y="22477"/>
                    <a:pt x="30752" y="17908"/>
                    <a:pt x="26676" y="14326"/>
                  </a:cubicBezTo>
                  <a:cubicBezTo>
                    <a:pt x="25812" y="13709"/>
                    <a:pt x="24948" y="12844"/>
                    <a:pt x="24083" y="12227"/>
                  </a:cubicBezTo>
                  <a:cubicBezTo>
                    <a:pt x="23712" y="11980"/>
                    <a:pt x="23219" y="11609"/>
                    <a:pt x="22848" y="11362"/>
                  </a:cubicBezTo>
                  <a:cubicBezTo>
                    <a:pt x="18649" y="8645"/>
                    <a:pt x="9263" y="5064"/>
                    <a:pt x="0" y="2840"/>
                  </a:cubicBezTo>
                </a:path>
              </a:pathLst>
            </a:custGeom>
            <a:solidFill>
              <a:srgbClr val="A9B1CD"/>
            </a:solidFill>
            <a:ln w="0" cap="flat">
              <a:noFill/>
              <a:prstDash val="solid"/>
              <a:miter/>
            </a:ln>
          </p:spPr>
          <p:txBody>
            <a:bodyPr rtlCol="0" anchor="ctr"/>
            <a:lstStyle/>
            <a:p>
              <a:endParaRPr lang="en-RO"/>
            </a:p>
          </p:txBody>
        </p:sp>
        <p:sp>
          <p:nvSpPr>
            <p:cNvPr id="491" name="Freeform 490">
              <a:extLst>
                <a:ext uri="{FF2B5EF4-FFF2-40B4-BE49-F238E27FC236}">
                  <a16:creationId xmlns:a16="http://schemas.microsoft.com/office/drawing/2014/main" id="{15EADA26-FB30-DD8E-2629-0C43D2017E85}"/>
                </a:ext>
              </a:extLst>
            </p:cNvPr>
            <p:cNvSpPr/>
            <p:nvPr/>
          </p:nvSpPr>
          <p:spPr>
            <a:xfrm>
              <a:off x="7856490" y="3111928"/>
              <a:ext cx="37037" cy="14820"/>
            </a:xfrm>
            <a:custGeom>
              <a:avLst/>
              <a:gdLst>
                <a:gd name="connsiteX0" fmla="*/ 37038 w 37037"/>
                <a:gd name="connsiteY0" fmla="*/ 11980 h 14820"/>
                <a:gd name="connsiteX1" fmla="*/ 35803 w 37037"/>
                <a:gd name="connsiteY1" fmla="*/ 14820 h 14820"/>
                <a:gd name="connsiteX2" fmla="*/ 28763 w 37037"/>
                <a:gd name="connsiteY2" fmla="*/ 13338 h 14820"/>
                <a:gd name="connsiteX3" fmla="*/ 27034 w 37037"/>
                <a:gd name="connsiteY3" fmla="*/ 13091 h 14820"/>
                <a:gd name="connsiteX4" fmla="*/ 234 w 37037"/>
                <a:gd name="connsiteY4" fmla="*/ 4075 h 14820"/>
                <a:gd name="connsiteX5" fmla="*/ 234 w 37037"/>
                <a:gd name="connsiteY5" fmla="*/ 0 h 14820"/>
                <a:gd name="connsiteX6" fmla="*/ 28146 w 37037"/>
                <a:gd name="connsiteY6" fmla="*/ 10251 h 14820"/>
                <a:gd name="connsiteX7" fmla="*/ 37038 w 37037"/>
                <a:gd name="connsiteY7" fmla="*/ 11980 h 1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7" h="14820">
                  <a:moveTo>
                    <a:pt x="37038" y="11980"/>
                  </a:moveTo>
                  <a:lnTo>
                    <a:pt x="35803" y="14820"/>
                  </a:lnTo>
                  <a:cubicBezTo>
                    <a:pt x="33457" y="14203"/>
                    <a:pt x="31110" y="13709"/>
                    <a:pt x="28763" y="13338"/>
                  </a:cubicBezTo>
                  <a:cubicBezTo>
                    <a:pt x="28146" y="13338"/>
                    <a:pt x="27529" y="13338"/>
                    <a:pt x="27034" y="13091"/>
                  </a:cubicBezTo>
                  <a:cubicBezTo>
                    <a:pt x="15672" y="11362"/>
                    <a:pt x="1469" y="7904"/>
                    <a:pt x="234" y="4075"/>
                  </a:cubicBezTo>
                  <a:cubicBezTo>
                    <a:pt x="-137" y="3211"/>
                    <a:pt x="-13" y="1482"/>
                    <a:pt x="234" y="0"/>
                  </a:cubicBezTo>
                  <a:cubicBezTo>
                    <a:pt x="1099" y="4940"/>
                    <a:pt x="16537" y="8522"/>
                    <a:pt x="28146" y="10251"/>
                  </a:cubicBezTo>
                  <a:cubicBezTo>
                    <a:pt x="30986" y="10621"/>
                    <a:pt x="33950" y="11239"/>
                    <a:pt x="37038" y="11980"/>
                  </a:cubicBezTo>
                </a:path>
              </a:pathLst>
            </a:custGeom>
            <a:solidFill>
              <a:srgbClr val="A9B1CD"/>
            </a:solidFill>
            <a:ln w="0" cap="flat">
              <a:noFill/>
              <a:prstDash val="solid"/>
              <a:miter/>
            </a:ln>
          </p:spPr>
          <p:txBody>
            <a:bodyPr rtlCol="0" anchor="ctr"/>
            <a:lstStyle/>
            <a:p>
              <a:endParaRPr lang="en-RO"/>
            </a:p>
          </p:txBody>
        </p:sp>
        <p:sp>
          <p:nvSpPr>
            <p:cNvPr id="492" name="Freeform 491">
              <a:extLst>
                <a:ext uri="{FF2B5EF4-FFF2-40B4-BE49-F238E27FC236}">
                  <a16:creationId xmlns:a16="http://schemas.microsoft.com/office/drawing/2014/main" id="{5A75BDC1-9F55-5AA2-079A-0C1AC579D3F3}"/>
                </a:ext>
              </a:extLst>
            </p:cNvPr>
            <p:cNvSpPr/>
            <p:nvPr/>
          </p:nvSpPr>
          <p:spPr>
            <a:xfrm>
              <a:off x="7900815" y="3104518"/>
              <a:ext cx="32907" cy="25812"/>
            </a:xfrm>
            <a:custGeom>
              <a:avLst/>
              <a:gdLst>
                <a:gd name="connsiteX0" fmla="*/ 0 w 32907"/>
                <a:gd name="connsiteY0" fmla="*/ 2964 h 25812"/>
                <a:gd name="connsiteX1" fmla="*/ 1358 w 32907"/>
                <a:gd name="connsiteY1" fmla="*/ 0 h 25812"/>
                <a:gd name="connsiteX2" fmla="*/ 32852 w 32907"/>
                <a:gd name="connsiteY2" fmla="*/ 21737 h 25812"/>
                <a:gd name="connsiteX3" fmla="*/ 31740 w 32907"/>
                <a:gd name="connsiteY3" fmla="*/ 25812 h 25812"/>
                <a:gd name="connsiteX4" fmla="*/ 0 w 32907"/>
                <a:gd name="connsiteY4" fmla="*/ 2964 h 2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7" h="25812">
                  <a:moveTo>
                    <a:pt x="0" y="2964"/>
                  </a:moveTo>
                  <a:lnTo>
                    <a:pt x="1358" y="0"/>
                  </a:lnTo>
                  <a:cubicBezTo>
                    <a:pt x="18649" y="4693"/>
                    <a:pt x="32111" y="14203"/>
                    <a:pt x="32852" y="21737"/>
                  </a:cubicBezTo>
                  <a:cubicBezTo>
                    <a:pt x="33099" y="22601"/>
                    <a:pt x="32481" y="24083"/>
                    <a:pt x="31740" y="25812"/>
                  </a:cubicBezTo>
                  <a:cubicBezTo>
                    <a:pt x="30876" y="17414"/>
                    <a:pt x="17414" y="7781"/>
                    <a:pt x="0" y="2964"/>
                  </a:cubicBezTo>
                </a:path>
              </a:pathLst>
            </a:custGeom>
            <a:solidFill>
              <a:srgbClr val="A9B1CD"/>
            </a:solidFill>
            <a:ln w="0" cap="flat">
              <a:noFill/>
              <a:prstDash val="solid"/>
              <a:miter/>
            </a:ln>
          </p:spPr>
          <p:txBody>
            <a:bodyPr rtlCol="0" anchor="ctr"/>
            <a:lstStyle/>
            <a:p>
              <a:endParaRPr lang="en-RO"/>
            </a:p>
          </p:txBody>
        </p:sp>
        <p:sp>
          <p:nvSpPr>
            <p:cNvPr id="493" name="Freeform 492">
              <a:extLst>
                <a:ext uri="{FF2B5EF4-FFF2-40B4-BE49-F238E27FC236}">
                  <a16:creationId xmlns:a16="http://schemas.microsoft.com/office/drawing/2014/main" id="{73503018-EF06-0806-1DF6-772100B915FD}"/>
                </a:ext>
              </a:extLst>
            </p:cNvPr>
            <p:cNvSpPr/>
            <p:nvPr/>
          </p:nvSpPr>
          <p:spPr>
            <a:xfrm>
              <a:off x="7861541" y="3096243"/>
              <a:ext cx="40755" cy="11238"/>
            </a:xfrm>
            <a:custGeom>
              <a:avLst/>
              <a:gdLst>
                <a:gd name="connsiteX0" fmla="*/ 0 w 40755"/>
                <a:gd name="connsiteY0" fmla="*/ 2594 h 11238"/>
                <a:gd name="connsiteX1" fmla="*/ 1235 w 40755"/>
                <a:gd name="connsiteY1" fmla="*/ 0 h 11238"/>
                <a:gd name="connsiteX2" fmla="*/ 26183 w 40755"/>
                <a:gd name="connsiteY2" fmla="*/ 5311 h 11238"/>
                <a:gd name="connsiteX3" fmla="*/ 34334 w 40755"/>
                <a:gd name="connsiteY3" fmla="*/ 6793 h 11238"/>
                <a:gd name="connsiteX4" fmla="*/ 40756 w 40755"/>
                <a:gd name="connsiteY4" fmla="*/ 8275 h 11238"/>
                <a:gd name="connsiteX5" fmla="*/ 39398 w 40755"/>
                <a:gd name="connsiteY5" fmla="*/ 11239 h 11238"/>
                <a:gd name="connsiteX6" fmla="*/ 29764 w 40755"/>
                <a:gd name="connsiteY6" fmla="*/ 9140 h 11238"/>
                <a:gd name="connsiteX7" fmla="*/ 0 w 40755"/>
                <a:gd name="connsiteY7" fmla="*/ 2594 h 11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755" h="11238">
                  <a:moveTo>
                    <a:pt x="0" y="2594"/>
                  </a:moveTo>
                  <a:lnTo>
                    <a:pt x="1235" y="0"/>
                  </a:lnTo>
                  <a:cubicBezTo>
                    <a:pt x="6793" y="2470"/>
                    <a:pt x="16179" y="3705"/>
                    <a:pt x="26183" y="5311"/>
                  </a:cubicBezTo>
                  <a:cubicBezTo>
                    <a:pt x="28776" y="5681"/>
                    <a:pt x="31493" y="6175"/>
                    <a:pt x="34334" y="6793"/>
                  </a:cubicBezTo>
                  <a:cubicBezTo>
                    <a:pt x="36557" y="7163"/>
                    <a:pt x="38657" y="7657"/>
                    <a:pt x="40756" y="8275"/>
                  </a:cubicBezTo>
                  <a:lnTo>
                    <a:pt x="39398" y="11239"/>
                  </a:lnTo>
                  <a:cubicBezTo>
                    <a:pt x="36310" y="10374"/>
                    <a:pt x="33099" y="9633"/>
                    <a:pt x="29764" y="9140"/>
                  </a:cubicBezTo>
                  <a:cubicBezTo>
                    <a:pt x="14943" y="6793"/>
                    <a:pt x="5187" y="5187"/>
                    <a:pt x="0" y="2594"/>
                  </a:cubicBezTo>
                </a:path>
              </a:pathLst>
            </a:custGeom>
            <a:solidFill>
              <a:srgbClr val="A9B1CD"/>
            </a:solidFill>
            <a:ln w="0" cap="flat">
              <a:noFill/>
              <a:prstDash val="solid"/>
              <a:miter/>
            </a:ln>
          </p:spPr>
          <p:txBody>
            <a:bodyPr rtlCol="0" anchor="ctr"/>
            <a:lstStyle/>
            <a:p>
              <a:endParaRPr lang="en-RO"/>
            </a:p>
          </p:txBody>
        </p:sp>
        <p:sp>
          <p:nvSpPr>
            <p:cNvPr id="494" name="Freeform 493">
              <a:extLst>
                <a:ext uri="{FF2B5EF4-FFF2-40B4-BE49-F238E27FC236}">
                  <a16:creationId xmlns:a16="http://schemas.microsoft.com/office/drawing/2014/main" id="{8467E18E-33C7-F740-DBB7-FE88ACDDEE90}"/>
                </a:ext>
              </a:extLst>
            </p:cNvPr>
            <p:cNvSpPr/>
            <p:nvPr/>
          </p:nvSpPr>
          <p:spPr>
            <a:xfrm>
              <a:off x="7877596" y="3053511"/>
              <a:ext cx="3952" cy="6792"/>
            </a:xfrm>
            <a:custGeom>
              <a:avLst/>
              <a:gdLst>
                <a:gd name="connsiteX0" fmla="*/ 3952 w 3952"/>
                <a:gd name="connsiteY0" fmla="*/ 1729 h 6792"/>
                <a:gd name="connsiteX1" fmla="*/ 2594 w 3952"/>
                <a:gd name="connsiteY1" fmla="*/ 6793 h 6792"/>
                <a:gd name="connsiteX2" fmla="*/ 0 w 3952"/>
                <a:gd name="connsiteY2" fmla="*/ 6052 h 6792"/>
                <a:gd name="connsiteX3" fmla="*/ 1111 w 3952"/>
                <a:gd name="connsiteY3" fmla="*/ 2593 h 6792"/>
                <a:gd name="connsiteX4" fmla="*/ 1976 w 3952"/>
                <a:gd name="connsiteY4" fmla="*/ 0 h 6792"/>
                <a:gd name="connsiteX5" fmla="*/ 3952 w 3952"/>
                <a:gd name="connsiteY5" fmla="*/ 1729 h 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 h="6792">
                  <a:moveTo>
                    <a:pt x="3952" y="1729"/>
                  </a:moveTo>
                  <a:lnTo>
                    <a:pt x="2594" y="6793"/>
                  </a:lnTo>
                  <a:cubicBezTo>
                    <a:pt x="1729" y="6546"/>
                    <a:pt x="865" y="6299"/>
                    <a:pt x="0" y="6052"/>
                  </a:cubicBezTo>
                  <a:lnTo>
                    <a:pt x="1111" y="2593"/>
                  </a:lnTo>
                  <a:lnTo>
                    <a:pt x="1976" y="0"/>
                  </a:lnTo>
                  <a:cubicBezTo>
                    <a:pt x="1976" y="0"/>
                    <a:pt x="3088" y="1235"/>
                    <a:pt x="3952" y="1729"/>
                  </a:cubicBezTo>
                </a:path>
              </a:pathLst>
            </a:custGeom>
            <a:solidFill>
              <a:srgbClr val="F7A600"/>
            </a:solidFill>
            <a:ln w="0" cap="flat">
              <a:noFill/>
              <a:prstDash val="solid"/>
              <a:miter/>
            </a:ln>
          </p:spPr>
          <p:txBody>
            <a:bodyPr rtlCol="0" anchor="ctr"/>
            <a:lstStyle/>
            <a:p>
              <a:endParaRPr lang="en-RO"/>
            </a:p>
          </p:txBody>
        </p:sp>
        <p:sp>
          <p:nvSpPr>
            <p:cNvPr id="495" name="Freeform 494">
              <a:extLst>
                <a:ext uri="{FF2B5EF4-FFF2-40B4-BE49-F238E27FC236}">
                  <a16:creationId xmlns:a16="http://schemas.microsoft.com/office/drawing/2014/main" id="{CF9AA716-335A-D39B-41FD-4AE6BF7D2FE4}"/>
                </a:ext>
              </a:extLst>
            </p:cNvPr>
            <p:cNvSpPr/>
            <p:nvPr/>
          </p:nvSpPr>
          <p:spPr>
            <a:xfrm>
              <a:off x="7890194" y="3055610"/>
              <a:ext cx="617" cy="1975"/>
            </a:xfrm>
            <a:custGeom>
              <a:avLst/>
              <a:gdLst>
                <a:gd name="connsiteX0" fmla="*/ 0 w 617"/>
                <a:gd name="connsiteY0" fmla="*/ 1976 h 1975"/>
                <a:gd name="connsiteX1" fmla="*/ 0 w 617"/>
                <a:gd name="connsiteY1" fmla="*/ 864 h 1975"/>
                <a:gd name="connsiteX2" fmla="*/ 617 w 617"/>
                <a:gd name="connsiteY2" fmla="*/ 0 h 1975"/>
                <a:gd name="connsiteX3" fmla="*/ 0 w 617"/>
                <a:gd name="connsiteY3" fmla="*/ 1976 h 1975"/>
              </a:gdLst>
              <a:ahLst/>
              <a:cxnLst>
                <a:cxn ang="0">
                  <a:pos x="connsiteX0" y="connsiteY0"/>
                </a:cxn>
                <a:cxn ang="0">
                  <a:pos x="connsiteX1" y="connsiteY1"/>
                </a:cxn>
                <a:cxn ang="0">
                  <a:pos x="connsiteX2" y="connsiteY2"/>
                </a:cxn>
                <a:cxn ang="0">
                  <a:pos x="connsiteX3" y="connsiteY3"/>
                </a:cxn>
              </a:cxnLst>
              <a:rect l="l" t="t" r="r" b="b"/>
              <a:pathLst>
                <a:path w="617" h="1975">
                  <a:moveTo>
                    <a:pt x="0" y="1976"/>
                  </a:moveTo>
                  <a:lnTo>
                    <a:pt x="0" y="864"/>
                  </a:lnTo>
                  <a:cubicBezTo>
                    <a:pt x="0" y="864"/>
                    <a:pt x="494" y="370"/>
                    <a:pt x="617" y="0"/>
                  </a:cubicBezTo>
                  <a:cubicBezTo>
                    <a:pt x="494" y="494"/>
                    <a:pt x="246" y="1111"/>
                    <a:pt x="0" y="1976"/>
                  </a:cubicBezTo>
                </a:path>
              </a:pathLst>
            </a:custGeom>
            <a:solidFill>
              <a:srgbClr val="4A5995"/>
            </a:solidFill>
            <a:ln w="0" cap="flat">
              <a:noFill/>
              <a:prstDash val="solid"/>
              <a:miter/>
            </a:ln>
          </p:spPr>
          <p:txBody>
            <a:bodyPr rtlCol="0" anchor="ctr"/>
            <a:lstStyle/>
            <a:p>
              <a:endParaRPr lang="en-RO"/>
            </a:p>
          </p:txBody>
        </p:sp>
        <p:sp>
          <p:nvSpPr>
            <p:cNvPr id="496" name="Freeform 495">
              <a:extLst>
                <a:ext uri="{FF2B5EF4-FFF2-40B4-BE49-F238E27FC236}">
                  <a16:creationId xmlns:a16="http://schemas.microsoft.com/office/drawing/2014/main" id="{4CF2FB34-56CD-122B-5D2C-658E4338A9FB}"/>
                </a:ext>
              </a:extLst>
            </p:cNvPr>
            <p:cNvSpPr/>
            <p:nvPr/>
          </p:nvSpPr>
          <p:spPr>
            <a:xfrm>
              <a:off x="7887106" y="3056475"/>
              <a:ext cx="3087" cy="3458"/>
            </a:xfrm>
            <a:custGeom>
              <a:avLst/>
              <a:gdLst>
                <a:gd name="connsiteX0" fmla="*/ 3088 w 3087"/>
                <a:gd name="connsiteY0" fmla="*/ 0 h 3458"/>
                <a:gd name="connsiteX1" fmla="*/ 3088 w 3087"/>
                <a:gd name="connsiteY1" fmla="*/ 1111 h 3458"/>
                <a:gd name="connsiteX2" fmla="*/ 2593 w 3087"/>
                <a:gd name="connsiteY2" fmla="*/ 2594 h 3458"/>
                <a:gd name="connsiteX3" fmla="*/ 0 w 3087"/>
                <a:gd name="connsiteY3" fmla="*/ 3458 h 3458"/>
                <a:gd name="connsiteX4" fmla="*/ 0 w 3087"/>
                <a:gd name="connsiteY4" fmla="*/ 618 h 3458"/>
                <a:gd name="connsiteX5" fmla="*/ 2964 w 3087"/>
                <a:gd name="connsiteY5" fmla="*/ 0 h 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7" h="3458">
                  <a:moveTo>
                    <a:pt x="3088" y="0"/>
                  </a:moveTo>
                  <a:lnTo>
                    <a:pt x="3088" y="1111"/>
                  </a:lnTo>
                  <a:cubicBezTo>
                    <a:pt x="3088" y="1111"/>
                    <a:pt x="2840" y="2100"/>
                    <a:pt x="2593" y="2594"/>
                  </a:cubicBezTo>
                  <a:cubicBezTo>
                    <a:pt x="2099" y="3211"/>
                    <a:pt x="1235" y="3458"/>
                    <a:pt x="0" y="3458"/>
                  </a:cubicBezTo>
                  <a:lnTo>
                    <a:pt x="0" y="618"/>
                  </a:lnTo>
                  <a:cubicBezTo>
                    <a:pt x="1235" y="618"/>
                    <a:pt x="2347" y="618"/>
                    <a:pt x="2964" y="0"/>
                  </a:cubicBezTo>
                </a:path>
              </a:pathLst>
            </a:custGeom>
            <a:solidFill>
              <a:srgbClr val="A9B1CD"/>
            </a:solidFill>
            <a:ln w="0" cap="flat">
              <a:noFill/>
              <a:prstDash val="solid"/>
              <a:miter/>
            </a:ln>
          </p:spPr>
          <p:txBody>
            <a:bodyPr rtlCol="0" anchor="ctr"/>
            <a:lstStyle/>
            <a:p>
              <a:endParaRPr lang="en-RO"/>
            </a:p>
          </p:txBody>
        </p:sp>
        <p:sp>
          <p:nvSpPr>
            <p:cNvPr id="497" name="Freeform 496">
              <a:extLst>
                <a:ext uri="{FF2B5EF4-FFF2-40B4-BE49-F238E27FC236}">
                  <a16:creationId xmlns:a16="http://schemas.microsoft.com/office/drawing/2014/main" id="{FFD21092-5F22-6DB4-8BAC-2DAE061BC5A2}"/>
                </a:ext>
              </a:extLst>
            </p:cNvPr>
            <p:cNvSpPr/>
            <p:nvPr/>
          </p:nvSpPr>
          <p:spPr>
            <a:xfrm>
              <a:off x="7884265" y="3056475"/>
              <a:ext cx="2963" cy="3458"/>
            </a:xfrm>
            <a:custGeom>
              <a:avLst/>
              <a:gdLst>
                <a:gd name="connsiteX0" fmla="*/ 2964 w 2963"/>
                <a:gd name="connsiteY0" fmla="*/ 618 h 3458"/>
                <a:gd name="connsiteX1" fmla="*/ 2964 w 2963"/>
                <a:gd name="connsiteY1" fmla="*/ 3458 h 3458"/>
                <a:gd name="connsiteX2" fmla="*/ 0 w 2963"/>
                <a:gd name="connsiteY2" fmla="*/ 2964 h 3458"/>
                <a:gd name="connsiteX3" fmla="*/ 0 w 2963"/>
                <a:gd name="connsiteY3" fmla="*/ 0 h 3458"/>
                <a:gd name="connsiteX4" fmla="*/ 2964 w 2963"/>
                <a:gd name="connsiteY4" fmla="*/ 618 h 3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 h="3458">
                  <a:moveTo>
                    <a:pt x="2964" y="618"/>
                  </a:moveTo>
                  <a:lnTo>
                    <a:pt x="2964" y="3458"/>
                  </a:lnTo>
                  <a:cubicBezTo>
                    <a:pt x="2100" y="3458"/>
                    <a:pt x="988" y="3335"/>
                    <a:pt x="0" y="2964"/>
                  </a:cubicBezTo>
                  <a:lnTo>
                    <a:pt x="0" y="0"/>
                  </a:lnTo>
                  <a:cubicBezTo>
                    <a:pt x="988" y="370"/>
                    <a:pt x="2100" y="618"/>
                    <a:pt x="2964" y="618"/>
                  </a:cubicBezTo>
                </a:path>
              </a:pathLst>
            </a:custGeom>
            <a:solidFill>
              <a:srgbClr val="A9B1CD"/>
            </a:solidFill>
            <a:ln w="0" cap="flat">
              <a:noFill/>
              <a:prstDash val="solid"/>
              <a:miter/>
            </a:ln>
          </p:spPr>
          <p:txBody>
            <a:bodyPr rtlCol="0" anchor="ctr"/>
            <a:lstStyle/>
            <a:p>
              <a:endParaRPr lang="en-RO"/>
            </a:p>
          </p:txBody>
        </p:sp>
        <p:sp>
          <p:nvSpPr>
            <p:cNvPr id="498" name="Freeform 497">
              <a:extLst>
                <a:ext uri="{FF2B5EF4-FFF2-40B4-BE49-F238E27FC236}">
                  <a16:creationId xmlns:a16="http://schemas.microsoft.com/office/drawing/2014/main" id="{49A60C45-7F68-01FD-411E-E5C0479C7226}"/>
                </a:ext>
              </a:extLst>
            </p:cNvPr>
            <p:cNvSpPr/>
            <p:nvPr/>
          </p:nvSpPr>
          <p:spPr>
            <a:xfrm>
              <a:off x="7881177" y="3054993"/>
              <a:ext cx="2963" cy="4446"/>
            </a:xfrm>
            <a:custGeom>
              <a:avLst/>
              <a:gdLst>
                <a:gd name="connsiteX0" fmla="*/ 2964 w 2963"/>
                <a:gd name="connsiteY0" fmla="*/ 1482 h 4446"/>
                <a:gd name="connsiteX1" fmla="*/ 2964 w 2963"/>
                <a:gd name="connsiteY1" fmla="*/ 4446 h 4446"/>
                <a:gd name="connsiteX2" fmla="*/ 0 w 2963"/>
                <a:gd name="connsiteY2" fmla="*/ 3211 h 4446"/>
                <a:gd name="connsiteX3" fmla="*/ 0 w 2963"/>
                <a:gd name="connsiteY3" fmla="*/ 0 h 4446"/>
                <a:gd name="connsiteX4" fmla="*/ 2964 w 2963"/>
                <a:gd name="connsiteY4" fmla="*/ 1359 h 4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 h="4446">
                  <a:moveTo>
                    <a:pt x="2964" y="1482"/>
                  </a:moveTo>
                  <a:lnTo>
                    <a:pt x="2964" y="4446"/>
                  </a:lnTo>
                  <a:cubicBezTo>
                    <a:pt x="1976" y="4199"/>
                    <a:pt x="865" y="3705"/>
                    <a:pt x="0" y="3211"/>
                  </a:cubicBezTo>
                  <a:lnTo>
                    <a:pt x="0" y="0"/>
                  </a:lnTo>
                  <a:cubicBezTo>
                    <a:pt x="865" y="494"/>
                    <a:pt x="1976" y="988"/>
                    <a:pt x="2964" y="1359"/>
                  </a:cubicBezTo>
                </a:path>
              </a:pathLst>
            </a:custGeom>
            <a:solidFill>
              <a:srgbClr val="4A5995"/>
            </a:solidFill>
            <a:ln w="0" cap="flat">
              <a:noFill/>
              <a:prstDash val="solid"/>
              <a:miter/>
            </a:ln>
          </p:spPr>
          <p:txBody>
            <a:bodyPr rtlCol="0" anchor="ctr"/>
            <a:lstStyle/>
            <a:p>
              <a:endParaRPr lang="en-RO"/>
            </a:p>
          </p:txBody>
        </p:sp>
        <p:sp>
          <p:nvSpPr>
            <p:cNvPr id="499" name="Freeform 498">
              <a:extLst>
                <a:ext uri="{FF2B5EF4-FFF2-40B4-BE49-F238E27FC236}">
                  <a16:creationId xmlns:a16="http://schemas.microsoft.com/office/drawing/2014/main" id="{930AA0BB-FCCA-8701-3E36-D607CA36AF0A}"/>
                </a:ext>
              </a:extLst>
            </p:cNvPr>
            <p:cNvSpPr/>
            <p:nvPr/>
          </p:nvSpPr>
          <p:spPr>
            <a:xfrm>
              <a:off x="7878584" y="3053511"/>
              <a:ext cx="2593" cy="4816"/>
            </a:xfrm>
            <a:custGeom>
              <a:avLst/>
              <a:gdLst>
                <a:gd name="connsiteX0" fmla="*/ 2593 w 2593"/>
                <a:gd name="connsiteY0" fmla="*/ 1606 h 4816"/>
                <a:gd name="connsiteX1" fmla="*/ 2593 w 2593"/>
                <a:gd name="connsiteY1" fmla="*/ 4817 h 4816"/>
                <a:gd name="connsiteX2" fmla="*/ 0 w 2593"/>
                <a:gd name="connsiteY2" fmla="*/ 2593 h 4816"/>
                <a:gd name="connsiteX3" fmla="*/ 864 w 2593"/>
                <a:gd name="connsiteY3" fmla="*/ 0 h 4816"/>
                <a:gd name="connsiteX4" fmla="*/ 2593 w 2593"/>
                <a:gd name="connsiteY4" fmla="*/ 1482 h 4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3" h="4816">
                  <a:moveTo>
                    <a:pt x="2593" y="1606"/>
                  </a:moveTo>
                  <a:lnTo>
                    <a:pt x="2593" y="4817"/>
                  </a:lnTo>
                  <a:cubicBezTo>
                    <a:pt x="1482" y="4199"/>
                    <a:pt x="494" y="3458"/>
                    <a:pt x="0" y="2593"/>
                  </a:cubicBezTo>
                  <a:lnTo>
                    <a:pt x="864" y="0"/>
                  </a:lnTo>
                  <a:cubicBezTo>
                    <a:pt x="864" y="0"/>
                    <a:pt x="1852" y="1111"/>
                    <a:pt x="2593" y="1482"/>
                  </a:cubicBezTo>
                </a:path>
              </a:pathLst>
            </a:custGeom>
            <a:solidFill>
              <a:srgbClr val="4A5995"/>
            </a:solidFill>
            <a:ln w="0" cap="flat">
              <a:noFill/>
              <a:prstDash val="solid"/>
              <a:miter/>
            </a:ln>
          </p:spPr>
          <p:txBody>
            <a:bodyPr rtlCol="0" anchor="ctr"/>
            <a:lstStyle/>
            <a:p>
              <a:endParaRPr lang="en-RO"/>
            </a:p>
          </p:txBody>
        </p:sp>
        <p:sp>
          <p:nvSpPr>
            <p:cNvPr id="500" name="Freeform 499">
              <a:extLst>
                <a:ext uri="{FF2B5EF4-FFF2-40B4-BE49-F238E27FC236}">
                  <a16:creationId xmlns:a16="http://schemas.microsoft.com/office/drawing/2014/main" id="{94B68B01-A226-BFC9-D703-9D7024720533}"/>
                </a:ext>
              </a:extLst>
            </p:cNvPr>
            <p:cNvSpPr/>
            <p:nvPr/>
          </p:nvSpPr>
          <p:spPr>
            <a:xfrm>
              <a:off x="7879695" y="3067467"/>
              <a:ext cx="9633" cy="11485"/>
            </a:xfrm>
            <a:custGeom>
              <a:avLst/>
              <a:gdLst>
                <a:gd name="connsiteX0" fmla="*/ 1729 w 9633"/>
                <a:gd name="connsiteY0" fmla="*/ 11362 h 11485"/>
                <a:gd name="connsiteX1" fmla="*/ 1112 w 9633"/>
                <a:gd name="connsiteY1" fmla="*/ 2593 h 11485"/>
                <a:gd name="connsiteX2" fmla="*/ 0 w 9633"/>
                <a:gd name="connsiteY2" fmla="*/ 617 h 11485"/>
                <a:gd name="connsiteX3" fmla="*/ 247 w 9633"/>
                <a:gd name="connsiteY3" fmla="*/ 0 h 11485"/>
                <a:gd name="connsiteX4" fmla="*/ 2347 w 9633"/>
                <a:gd name="connsiteY4" fmla="*/ 617 h 11485"/>
                <a:gd name="connsiteX5" fmla="*/ 4693 w 9633"/>
                <a:gd name="connsiteY5" fmla="*/ 1235 h 11485"/>
                <a:gd name="connsiteX6" fmla="*/ 4693 w 9633"/>
                <a:gd name="connsiteY6" fmla="*/ 1852 h 11485"/>
                <a:gd name="connsiteX7" fmla="*/ 3458 w 9633"/>
                <a:gd name="connsiteY7" fmla="*/ 2347 h 11485"/>
                <a:gd name="connsiteX8" fmla="*/ 3211 w 9633"/>
                <a:gd name="connsiteY8" fmla="*/ 3458 h 11485"/>
                <a:gd name="connsiteX9" fmla="*/ 3458 w 9633"/>
                <a:gd name="connsiteY9" fmla="*/ 9016 h 11485"/>
                <a:gd name="connsiteX10" fmla="*/ 5805 w 9633"/>
                <a:gd name="connsiteY10" fmla="*/ 5805 h 11485"/>
                <a:gd name="connsiteX11" fmla="*/ 7040 w 9633"/>
                <a:gd name="connsiteY11" fmla="*/ 3458 h 11485"/>
                <a:gd name="connsiteX12" fmla="*/ 6175 w 9633"/>
                <a:gd name="connsiteY12" fmla="*/ 2347 h 11485"/>
                <a:gd name="connsiteX13" fmla="*/ 6175 w 9633"/>
                <a:gd name="connsiteY13" fmla="*/ 1729 h 11485"/>
                <a:gd name="connsiteX14" fmla="*/ 7904 w 9633"/>
                <a:gd name="connsiteY14" fmla="*/ 2347 h 11485"/>
                <a:gd name="connsiteX15" fmla="*/ 9634 w 9633"/>
                <a:gd name="connsiteY15" fmla="*/ 2717 h 11485"/>
                <a:gd name="connsiteX16" fmla="*/ 9386 w 9633"/>
                <a:gd name="connsiteY16" fmla="*/ 3211 h 11485"/>
                <a:gd name="connsiteX17" fmla="*/ 7411 w 9633"/>
                <a:gd name="connsiteY17" fmla="*/ 4446 h 11485"/>
                <a:gd name="connsiteX18" fmla="*/ 2223 w 9633"/>
                <a:gd name="connsiteY18" fmla="*/ 11486 h 11485"/>
                <a:gd name="connsiteX19" fmla="*/ 1606 w 9633"/>
                <a:gd name="connsiteY19" fmla="*/ 11239 h 11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33" h="11485">
                  <a:moveTo>
                    <a:pt x="1729" y="11362"/>
                  </a:moveTo>
                  <a:lnTo>
                    <a:pt x="1112" y="2593"/>
                  </a:lnTo>
                  <a:cubicBezTo>
                    <a:pt x="1112" y="1358"/>
                    <a:pt x="1112" y="1111"/>
                    <a:pt x="0" y="617"/>
                  </a:cubicBezTo>
                  <a:lnTo>
                    <a:pt x="247" y="0"/>
                  </a:lnTo>
                  <a:cubicBezTo>
                    <a:pt x="865" y="247"/>
                    <a:pt x="1729" y="370"/>
                    <a:pt x="2347" y="617"/>
                  </a:cubicBezTo>
                  <a:cubicBezTo>
                    <a:pt x="3211" y="865"/>
                    <a:pt x="4076" y="1111"/>
                    <a:pt x="4693" y="1235"/>
                  </a:cubicBezTo>
                  <a:lnTo>
                    <a:pt x="4693" y="1852"/>
                  </a:lnTo>
                  <a:cubicBezTo>
                    <a:pt x="4076" y="1606"/>
                    <a:pt x="3458" y="1358"/>
                    <a:pt x="3458" y="2347"/>
                  </a:cubicBezTo>
                  <a:cubicBezTo>
                    <a:pt x="3211" y="2593"/>
                    <a:pt x="3211" y="2964"/>
                    <a:pt x="3211" y="3458"/>
                  </a:cubicBezTo>
                  <a:lnTo>
                    <a:pt x="3458" y="9016"/>
                  </a:lnTo>
                  <a:lnTo>
                    <a:pt x="5805" y="5805"/>
                  </a:lnTo>
                  <a:cubicBezTo>
                    <a:pt x="6299" y="4940"/>
                    <a:pt x="6916" y="4075"/>
                    <a:pt x="7040" y="3458"/>
                  </a:cubicBezTo>
                  <a:cubicBezTo>
                    <a:pt x="7040" y="2841"/>
                    <a:pt x="6670" y="2593"/>
                    <a:pt x="6175" y="2347"/>
                  </a:cubicBezTo>
                  <a:lnTo>
                    <a:pt x="6175" y="1729"/>
                  </a:lnTo>
                  <a:cubicBezTo>
                    <a:pt x="6793" y="1976"/>
                    <a:pt x="7287" y="2099"/>
                    <a:pt x="7904" y="2347"/>
                  </a:cubicBezTo>
                  <a:cubicBezTo>
                    <a:pt x="8522" y="2593"/>
                    <a:pt x="9016" y="2593"/>
                    <a:pt x="9634" y="2717"/>
                  </a:cubicBezTo>
                  <a:lnTo>
                    <a:pt x="9386" y="3211"/>
                  </a:lnTo>
                  <a:cubicBezTo>
                    <a:pt x="8522" y="2964"/>
                    <a:pt x="8152" y="3582"/>
                    <a:pt x="7411" y="4446"/>
                  </a:cubicBezTo>
                  <a:lnTo>
                    <a:pt x="2223" y="11486"/>
                  </a:lnTo>
                  <a:lnTo>
                    <a:pt x="1606" y="11239"/>
                  </a:lnTo>
                  <a:close/>
                </a:path>
              </a:pathLst>
            </a:custGeom>
            <a:solidFill>
              <a:srgbClr val="000000"/>
            </a:solidFill>
            <a:ln w="0" cap="flat">
              <a:noFill/>
              <a:prstDash val="solid"/>
              <a:miter/>
            </a:ln>
          </p:spPr>
          <p:txBody>
            <a:bodyPr rtlCol="0" anchor="ctr"/>
            <a:lstStyle/>
            <a:p>
              <a:endParaRPr lang="en-RO"/>
            </a:p>
          </p:txBody>
        </p:sp>
        <p:sp>
          <p:nvSpPr>
            <p:cNvPr id="501" name="Freeform 500">
              <a:extLst>
                <a:ext uri="{FF2B5EF4-FFF2-40B4-BE49-F238E27FC236}">
                  <a16:creationId xmlns:a16="http://schemas.microsoft.com/office/drawing/2014/main" id="{0E77C178-C206-5E78-D763-5A7002FE59EF}"/>
                </a:ext>
              </a:extLst>
            </p:cNvPr>
            <p:cNvSpPr/>
            <p:nvPr/>
          </p:nvSpPr>
          <p:spPr>
            <a:xfrm>
              <a:off x="7886859" y="3070307"/>
              <a:ext cx="10497" cy="12967"/>
            </a:xfrm>
            <a:custGeom>
              <a:avLst/>
              <a:gdLst>
                <a:gd name="connsiteX0" fmla="*/ 494 w 10497"/>
                <a:gd name="connsiteY0" fmla="*/ 9633 h 12967"/>
                <a:gd name="connsiteX1" fmla="*/ 2223 w 10497"/>
                <a:gd name="connsiteY1" fmla="*/ 8151 h 12967"/>
                <a:gd name="connsiteX2" fmla="*/ 3458 w 10497"/>
                <a:gd name="connsiteY2" fmla="*/ 2964 h 12967"/>
                <a:gd name="connsiteX3" fmla="*/ 2840 w 10497"/>
                <a:gd name="connsiteY3" fmla="*/ 617 h 12967"/>
                <a:gd name="connsiteX4" fmla="*/ 2840 w 10497"/>
                <a:gd name="connsiteY4" fmla="*/ 0 h 12967"/>
                <a:gd name="connsiteX5" fmla="*/ 5187 w 10497"/>
                <a:gd name="connsiteY5" fmla="*/ 864 h 12967"/>
                <a:gd name="connsiteX6" fmla="*/ 10497 w 10497"/>
                <a:gd name="connsiteY6" fmla="*/ 2593 h 12967"/>
                <a:gd name="connsiteX7" fmla="*/ 9880 w 10497"/>
                <a:gd name="connsiteY7" fmla="*/ 5187 h 12967"/>
                <a:gd name="connsiteX8" fmla="*/ 9263 w 10497"/>
                <a:gd name="connsiteY8" fmla="*/ 4940 h 12967"/>
                <a:gd name="connsiteX9" fmla="*/ 7286 w 10497"/>
                <a:gd name="connsiteY9" fmla="*/ 2346 h 12967"/>
                <a:gd name="connsiteX10" fmla="*/ 6175 w 10497"/>
                <a:gd name="connsiteY10" fmla="*/ 2099 h 12967"/>
                <a:gd name="connsiteX11" fmla="*/ 5681 w 10497"/>
                <a:gd name="connsiteY11" fmla="*/ 2717 h 12967"/>
                <a:gd name="connsiteX12" fmla="*/ 5063 w 10497"/>
                <a:gd name="connsiteY12" fmla="*/ 5681 h 12967"/>
                <a:gd name="connsiteX13" fmla="*/ 7410 w 10497"/>
                <a:gd name="connsiteY13" fmla="*/ 4816 h 12967"/>
                <a:gd name="connsiteX14" fmla="*/ 7781 w 10497"/>
                <a:gd name="connsiteY14" fmla="*/ 5063 h 12967"/>
                <a:gd name="connsiteX15" fmla="*/ 7163 w 10497"/>
                <a:gd name="connsiteY15" fmla="*/ 7039 h 12967"/>
                <a:gd name="connsiteX16" fmla="*/ 6793 w 10497"/>
                <a:gd name="connsiteY16" fmla="*/ 9016 h 12967"/>
                <a:gd name="connsiteX17" fmla="*/ 6299 w 10497"/>
                <a:gd name="connsiteY17" fmla="*/ 8769 h 12967"/>
                <a:gd name="connsiteX18" fmla="*/ 4817 w 10497"/>
                <a:gd name="connsiteY18" fmla="*/ 6669 h 12967"/>
                <a:gd name="connsiteX19" fmla="*/ 4322 w 10497"/>
                <a:gd name="connsiteY19" fmla="*/ 8398 h 12967"/>
                <a:gd name="connsiteX20" fmla="*/ 5187 w 10497"/>
                <a:gd name="connsiteY20" fmla="*/ 11238 h 12967"/>
                <a:gd name="connsiteX21" fmla="*/ 8398 w 10497"/>
                <a:gd name="connsiteY21" fmla="*/ 10004 h 12967"/>
                <a:gd name="connsiteX22" fmla="*/ 8769 w 10497"/>
                <a:gd name="connsiteY22" fmla="*/ 10004 h 12967"/>
                <a:gd name="connsiteX23" fmla="*/ 8398 w 10497"/>
                <a:gd name="connsiteY23" fmla="*/ 11733 h 12967"/>
                <a:gd name="connsiteX24" fmla="*/ 8151 w 10497"/>
                <a:gd name="connsiteY24" fmla="*/ 12968 h 12967"/>
                <a:gd name="connsiteX25" fmla="*/ 2347 w 10497"/>
                <a:gd name="connsiteY25" fmla="*/ 10992 h 12967"/>
                <a:gd name="connsiteX26" fmla="*/ 0 w 10497"/>
                <a:gd name="connsiteY26" fmla="*/ 10127 h 12967"/>
                <a:gd name="connsiteX27" fmla="*/ 247 w 10497"/>
                <a:gd name="connsiteY27" fmla="*/ 9633 h 1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497" h="12967">
                  <a:moveTo>
                    <a:pt x="494" y="9633"/>
                  </a:moveTo>
                  <a:cubicBezTo>
                    <a:pt x="1729" y="10127"/>
                    <a:pt x="1976" y="9386"/>
                    <a:pt x="2223" y="8151"/>
                  </a:cubicBezTo>
                  <a:lnTo>
                    <a:pt x="3458" y="2964"/>
                  </a:lnTo>
                  <a:cubicBezTo>
                    <a:pt x="3829" y="1729"/>
                    <a:pt x="4076" y="988"/>
                    <a:pt x="2840" y="617"/>
                  </a:cubicBezTo>
                  <a:lnTo>
                    <a:pt x="2840" y="0"/>
                  </a:lnTo>
                  <a:cubicBezTo>
                    <a:pt x="3705" y="370"/>
                    <a:pt x="4570" y="617"/>
                    <a:pt x="5187" y="864"/>
                  </a:cubicBezTo>
                  <a:cubicBezTo>
                    <a:pt x="6916" y="1482"/>
                    <a:pt x="8769" y="2099"/>
                    <a:pt x="10497" y="2593"/>
                  </a:cubicBezTo>
                  <a:lnTo>
                    <a:pt x="9880" y="5187"/>
                  </a:lnTo>
                  <a:lnTo>
                    <a:pt x="9263" y="4940"/>
                  </a:lnTo>
                  <a:cubicBezTo>
                    <a:pt x="9510" y="3458"/>
                    <a:pt x="8645" y="2840"/>
                    <a:pt x="7286" y="2346"/>
                  </a:cubicBezTo>
                  <a:cubicBezTo>
                    <a:pt x="7040" y="2099"/>
                    <a:pt x="6175" y="1852"/>
                    <a:pt x="6175" y="2099"/>
                  </a:cubicBezTo>
                  <a:cubicBezTo>
                    <a:pt x="5928" y="2099"/>
                    <a:pt x="5681" y="2717"/>
                    <a:pt x="5681" y="2717"/>
                  </a:cubicBezTo>
                  <a:lnTo>
                    <a:pt x="5063" y="5681"/>
                  </a:lnTo>
                  <a:cubicBezTo>
                    <a:pt x="6175" y="6052"/>
                    <a:pt x="7040" y="6052"/>
                    <a:pt x="7410" y="4816"/>
                  </a:cubicBezTo>
                  <a:lnTo>
                    <a:pt x="7781" y="5063"/>
                  </a:lnTo>
                  <a:cubicBezTo>
                    <a:pt x="7534" y="5681"/>
                    <a:pt x="7410" y="6298"/>
                    <a:pt x="7163" y="7039"/>
                  </a:cubicBezTo>
                  <a:cubicBezTo>
                    <a:pt x="7163" y="7657"/>
                    <a:pt x="6916" y="8275"/>
                    <a:pt x="6793" y="9016"/>
                  </a:cubicBezTo>
                  <a:lnTo>
                    <a:pt x="6299" y="8769"/>
                  </a:lnTo>
                  <a:cubicBezTo>
                    <a:pt x="6299" y="7287"/>
                    <a:pt x="6052" y="7039"/>
                    <a:pt x="4817" y="6669"/>
                  </a:cubicBezTo>
                  <a:lnTo>
                    <a:pt x="4322" y="8398"/>
                  </a:lnTo>
                  <a:cubicBezTo>
                    <a:pt x="3952" y="9633"/>
                    <a:pt x="3705" y="10497"/>
                    <a:pt x="5187" y="11238"/>
                  </a:cubicBezTo>
                  <a:cubicBezTo>
                    <a:pt x="6916" y="11609"/>
                    <a:pt x="7534" y="11486"/>
                    <a:pt x="8398" y="10004"/>
                  </a:cubicBezTo>
                  <a:lnTo>
                    <a:pt x="8769" y="10004"/>
                  </a:lnTo>
                  <a:cubicBezTo>
                    <a:pt x="8769" y="10621"/>
                    <a:pt x="8522" y="11238"/>
                    <a:pt x="8398" y="11733"/>
                  </a:cubicBezTo>
                  <a:cubicBezTo>
                    <a:pt x="8398" y="12227"/>
                    <a:pt x="8151" y="12597"/>
                    <a:pt x="8151" y="12968"/>
                  </a:cubicBezTo>
                  <a:cubicBezTo>
                    <a:pt x="6175" y="12350"/>
                    <a:pt x="4322" y="11733"/>
                    <a:pt x="2347" y="10992"/>
                  </a:cubicBezTo>
                  <a:cubicBezTo>
                    <a:pt x="1482" y="10621"/>
                    <a:pt x="865" y="10621"/>
                    <a:pt x="0" y="10127"/>
                  </a:cubicBezTo>
                  <a:lnTo>
                    <a:pt x="247" y="9633"/>
                  </a:lnTo>
                  <a:close/>
                </a:path>
              </a:pathLst>
            </a:custGeom>
            <a:solidFill>
              <a:srgbClr val="000000"/>
            </a:solidFill>
            <a:ln w="0" cap="flat">
              <a:noFill/>
              <a:prstDash val="solid"/>
              <a:miter/>
            </a:ln>
          </p:spPr>
          <p:txBody>
            <a:bodyPr rtlCol="0" anchor="ctr"/>
            <a:lstStyle/>
            <a:p>
              <a:endParaRPr lang="en-RO"/>
            </a:p>
          </p:txBody>
        </p:sp>
        <p:sp>
          <p:nvSpPr>
            <p:cNvPr id="502" name="Freeform 501">
              <a:extLst>
                <a:ext uri="{FF2B5EF4-FFF2-40B4-BE49-F238E27FC236}">
                  <a16:creationId xmlns:a16="http://schemas.microsoft.com/office/drawing/2014/main" id="{19084A84-1648-175B-7AF1-23203592C0CF}"/>
                </a:ext>
              </a:extLst>
            </p:cNvPr>
            <p:cNvSpPr/>
            <p:nvPr/>
          </p:nvSpPr>
          <p:spPr>
            <a:xfrm>
              <a:off x="7895998" y="3073271"/>
              <a:ext cx="12473" cy="13461"/>
            </a:xfrm>
            <a:custGeom>
              <a:avLst/>
              <a:gdLst>
                <a:gd name="connsiteX0" fmla="*/ 5928 w 12473"/>
                <a:gd name="connsiteY0" fmla="*/ 7287 h 13461"/>
                <a:gd name="connsiteX1" fmla="*/ 3952 w 12473"/>
                <a:gd name="connsiteY1" fmla="*/ 3211 h 13461"/>
                <a:gd name="connsiteX2" fmla="*/ 2840 w 12473"/>
                <a:gd name="connsiteY2" fmla="*/ 7904 h 13461"/>
                <a:gd name="connsiteX3" fmla="*/ 3458 w 12473"/>
                <a:gd name="connsiteY3" fmla="*/ 10745 h 13461"/>
                <a:gd name="connsiteX4" fmla="*/ 3211 w 12473"/>
                <a:gd name="connsiteY4" fmla="*/ 11115 h 13461"/>
                <a:gd name="connsiteX5" fmla="*/ 1482 w 12473"/>
                <a:gd name="connsiteY5" fmla="*/ 10498 h 13461"/>
                <a:gd name="connsiteX6" fmla="*/ 0 w 12473"/>
                <a:gd name="connsiteY6" fmla="*/ 10127 h 13461"/>
                <a:gd name="connsiteX7" fmla="*/ 247 w 12473"/>
                <a:gd name="connsiteY7" fmla="*/ 9510 h 13461"/>
                <a:gd name="connsiteX8" fmla="*/ 1976 w 12473"/>
                <a:gd name="connsiteY8" fmla="*/ 8151 h 13461"/>
                <a:gd name="connsiteX9" fmla="*/ 3458 w 12473"/>
                <a:gd name="connsiteY9" fmla="*/ 2099 h 13461"/>
                <a:gd name="connsiteX10" fmla="*/ 2347 w 12473"/>
                <a:gd name="connsiteY10" fmla="*/ 617 h 13461"/>
                <a:gd name="connsiteX11" fmla="*/ 2347 w 12473"/>
                <a:gd name="connsiteY11" fmla="*/ 0 h 13461"/>
                <a:gd name="connsiteX12" fmla="*/ 3829 w 12473"/>
                <a:gd name="connsiteY12" fmla="*/ 617 h 13461"/>
                <a:gd name="connsiteX13" fmla="*/ 5311 w 12473"/>
                <a:gd name="connsiteY13" fmla="*/ 1235 h 13461"/>
                <a:gd name="connsiteX14" fmla="*/ 7040 w 12473"/>
                <a:gd name="connsiteY14" fmla="*/ 5557 h 13461"/>
                <a:gd name="connsiteX15" fmla="*/ 8769 w 12473"/>
                <a:gd name="connsiteY15" fmla="*/ 10251 h 13461"/>
                <a:gd name="connsiteX16" fmla="*/ 9880 w 12473"/>
                <a:gd name="connsiteY16" fmla="*/ 6175 h 13461"/>
                <a:gd name="connsiteX17" fmla="*/ 9263 w 12473"/>
                <a:gd name="connsiteY17" fmla="*/ 3334 h 13461"/>
                <a:gd name="connsiteX18" fmla="*/ 9510 w 12473"/>
                <a:gd name="connsiteY18" fmla="*/ 2964 h 13461"/>
                <a:gd name="connsiteX19" fmla="*/ 10992 w 12473"/>
                <a:gd name="connsiteY19" fmla="*/ 3582 h 13461"/>
                <a:gd name="connsiteX20" fmla="*/ 12474 w 12473"/>
                <a:gd name="connsiteY20" fmla="*/ 4446 h 13461"/>
                <a:gd name="connsiteX21" fmla="*/ 12227 w 12473"/>
                <a:gd name="connsiteY21" fmla="*/ 5064 h 13461"/>
                <a:gd name="connsiteX22" fmla="*/ 11116 w 12473"/>
                <a:gd name="connsiteY22" fmla="*/ 4816 h 13461"/>
                <a:gd name="connsiteX23" fmla="*/ 10497 w 12473"/>
                <a:gd name="connsiteY23" fmla="*/ 6546 h 13461"/>
                <a:gd name="connsiteX24" fmla="*/ 8522 w 12473"/>
                <a:gd name="connsiteY24" fmla="*/ 13462 h 13461"/>
                <a:gd name="connsiteX25" fmla="*/ 7904 w 12473"/>
                <a:gd name="connsiteY25" fmla="*/ 13215 h 13461"/>
                <a:gd name="connsiteX26" fmla="*/ 5805 w 12473"/>
                <a:gd name="connsiteY26" fmla="*/ 7163 h 13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473" h="13461">
                  <a:moveTo>
                    <a:pt x="5928" y="7287"/>
                  </a:moveTo>
                  <a:cubicBezTo>
                    <a:pt x="5311" y="5805"/>
                    <a:pt x="3952" y="3211"/>
                    <a:pt x="3952" y="3211"/>
                  </a:cubicBezTo>
                  <a:lnTo>
                    <a:pt x="2840" y="7904"/>
                  </a:lnTo>
                  <a:cubicBezTo>
                    <a:pt x="2470" y="9016"/>
                    <a:pt x="2223" y="10004"/>
                    <a:pt x="3458" y="10745"/>
                  </a:cubicBezTo>
                  <a:lnTo>
                    <a:pt x="3211" y="11115"/>
                  </a:lnTo>
                  <a:cubicBezTo>
                    <a:pt x="3211" y="11115"/>
                    <a:pt x="2099" y="10745"/>
                    <a:pt x="1482" y="10498"/>
                  </a:cubicBezTo>
                  <a:cubicBezTo>
                    <a:pt x="1112" y="10251"/>
                    <a:pt x="617" y="10251"/>
                    <a:pt x="0" y="10127"/>
                  </a:cubicBezTo>
                  <a:lnTo>
                    <a:pt x="247" y="9510"/>
                  </a:lnTo>
                  <a:cubicBezTo>
                    <a:pt x="1358" y="9880"/>
                    <a:pt x="1482" y="9263"/>
                    <a:pt x="1976" y="8151"/>
                  </a:cubicBezTo>
                  <a:lnTo>
                    <a:pt x="3458" y="2099"/>
                  </a:lnTo>
                  <a:cubicBezTo>
                    <a:pt x="3211" y="1235"/>
                    <a:pt x="3088" y="988"/>
                    <a:pt x="2347" y="617"/>
                  </a:cubicBezTo>
                  <a:lnTo>
                    <a:pt x="2347" y="0"/>
                  </a:lnTo>
                  <a:cubicBezTo>
                    <a:pt x="2347" y="0"/>
                    <a:pt x="3458" y="370"/>
                    <a:pt x="3829" y="617"/>
                  </a:cubicBezTo>
                  <a:cubicBezTo>
                    <a:pt x="4322" y="865"/>
                    <a:pt x="4693" y="988"/>
                    <a:pt x="5311" y="1235"/>
                  </a:cubicBezTo>
                  <a:cubicBezTo>
                    <a:pt x="5311" y="1235"/>
                    <a:pt x="6546" y="4075"/>
                    <a:pt x="7040" y="5557"/>
                  </a:cubicBezTo>
                  <a:cubicBezTo>
                    <a:pt x="7657" y="7040"/>
                    <a:pt x="8769" y="10251"/>
                    <a:pt x="8769" y="10251"/>
                  </a:cubicBezTo>
                  <a:lnTo>
                    <a:pt x="9880" y="6175"/>
                  </a:lnTo>
                  <a:cubicBezTo>
                    <a:pt x="10375" y="5064"/>
                    <a:pt x="10497" y="4075"/>
                    <a:pt x="9263" y="3334"/>
                  </a:cubicBezTo>
                  <a:lnTo>
                    <a:pt x="9510" y="2964"/>
                  </a:lnTo>
                  <a:cubicBezTo>
                    <a:pt x="9510" y="2964"/>
                    <a:pt x="10621" y="3334"/>
                    <a:pt x="10992" y="3582"/>
                  </a:cubicBezTo>
                  <a:cubicBezTo>
                    <a:pt x="11609" y="3952"/>
                    <a:pt x="12103" y="4199"/>
                    <a:pt x="12474" y="4446"/>
                  </a:cubicBezTo>
                  <a:lnTo>
                    <a:pt x="12227" y="5064"/>
                  </a:lnTo>
                  <a:cubicBezTo>
                    <a:pt x="12227" y="5064"/>
                    <a:pt x="11362" y="4693"/>
                    <a:pt x="11116" y="4816"/>
                  </a:cubicBezTo>
                  <a:cubicBezTo>
                    <a:pt x="10868" y="5311"/>
                    <a:pt x="10745" y="6052"/>
                    <a:pt x="10497" y="6546"/>
                  </a:cubicBezTo>
                  <a:lnTo>
                    <a:pt x="8522" y="13462"/>
                  </a:lnTo>
                  <a:lnTo>
                    <a:pt x="7904" y="13215"/>
                  </a:lnTo>
                  <a:cubicBezTo>
                    <a:pt x="7904" y="13215"/>
                    <a:pt x="6422" y="8645"/>
                    <a:pt x="5805" y="7163"/>
                  </a:cubicBezTo>
                </a:path>
              </a:pathLst>
            </a:custGeom>
            <a:solidFill>
              <a:srgbClr val="000000"/>
            </a:solidFill>
            <a:ln w="0" cap="flat">
              <a:noFill/>
              <a:prstDash val="solid"/>
              <a:miter/>
            </a:ln>
          </p:spPr>
          <p:txBody>
            <a:bodyPr rtlCol="0" anchor="ctr"/>
            <a:lstStyle/>
            <a:p>
              <a:endParaRPr lang="en-RO"/>
            </a:p>
          </p:txBody>
        </p:sp>
        <p:sp>
          <p:nvSpPr>
            <p:cNvPr id="503" name="Freeform 502">
              <a:extLst>
                <a:ext uri="{FF2B5EF4-FFF2-40B4-BE49-F238E27FC236}">
                  <a16:creationId xmlns:a16="http://schemas.microsoft.com/office/drawing/2014/main" id="{D4091575-9E27-D7A3-9404-D7CD6DBA9862}"/>
                </a:ext>
              </a:extLst>
            </p:cNvPr>
            <p:cNvSpPr/>
            <p:nvPr/>
          </p:nvSpPr>
          <p:spPr>
            <a:xfrm>
              <a:off x="7871274" y="3065668"/>
              <a:ext cx="8321" cy="11146"/>
            </a:xfrm>
            <a:custGeom>
              <a:avLst/>
              <a:gdLst>
                <a:gd name="connsiteX0" fmla="*/ 24 w 8321"/>
                <a:gd name="connsiteY0" fmla="*/ 3898 h 11146"/>
                <a:gd name="connsiteX1" fmla="*/ 4470 w 8321"/>
                <a:gd name="connsiteY1" fmla="*/ 317 h 11146"/>
                <a:gd name="connsiteX2" fmla="*/ 8298 w 8321"/>
                <a:gd name="connsiteY2" fmla="*/ 7356 h 11146"/>
                <a:gd name="connsiteX3" fmla="*/ 3605 w 8321"/>
                <a:gd name="connsiteY3" fmla="*/ 10815 h 11146"/>
                <a:gd name="connsiteX4" fmla="*/ 24 w 8321"/>
                <a:gd name="connsiteY4" fmla="*/ 3898 h 11146"/>
                <a:gd name="connsiteX5" fmla="*/ 1999 w 8321"/>
                <a:gd name="connsiteY5" fmla="*/ 4516 h 11146"/>
                <a:gd name="connsiteX6" fmla="*/ 3729 w 8321"/>
                <a:gd name="connsiteY6" fmla="*/ 10073 h 11146"/>
                <a:gd name="connsiteX7" fmla="*/ 6570 w 8321"/>
                <a:gd name="connsiteY7" fmla="*/ 6615 h 11146"/>
                <a:gd name="connsiteX8" fmla="*/ 4593 w 8321"/>
                <a:gd name="connsiteY8" fmla="*/ 811 h 11146"/>
                <a:gd name="connsiteX9" fmla="*/ 1999 w 8321"/>
                <a:gd name="connsiteY9" fmla="*/ 4392 h 11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21" h="11146">
                  <a:moveTo>
                    <a:pt x="24" y="3898"/>
                  </a:moveTo>
                  <a:cubicBezTo>
                    <a:pt x="271" y="687"/>
                    <a:pt x="2370" y="-671"/>
                    <a:pt x="4470" y="317"/>
                  </a:cubicBezTo>
                  <a:cubicBezTo>
                    <a:pt x="6816" y="1181"/>
                    <a:pt x="8545" y="4145"/>
                    <a:pt x="8298" y="7356"/>
                  </a:cubicBezTo>
                  <a:cubicBezTo>
                    <a:pt x="7804" y="10567"/>
                    <a:pt x="5952" y="11803"/>
                    <a:pt x="3605" y="10815"/>
                  </a:cubicBezTo>
                  <a:cubicBezTo>
                    <a:pt x="1506" y="9950"/>
                    <a:pt x="-224" y="7109"/>
                    <a:pt x="24" y="3898"/>
                  </a:cubicBezTo>
                  <a:moveTo>
                    <a:pt x="1999" y="4516"/>
                  </a:moveTo>
                  <a:cubicBezTo>
                    <a:pt x="1753" y="6615"/>
                    <a:pt x="1999" y="9456"/>
                    <a:pt x="3729" y="10073"/>
                  </a:cubicBezTo>
                  <a:cubicBezTo>
                    <a:pt x="5705" y="10938"/>
                    <a:pt x="6322" y="8839"/>
                    <a:pt x="6570" y="6615"/>
                  </a:cubicBezTo>
                  <a:cubicBezTo>
                    <a:pt x="6570" y="4516"/>
                    <a:pt x="6570" y="1675"/>
                    <a:pt x="4593" y="811"/>
                  </a:cubicBezTo>
                  <a:cubicBezTo>
                    <a:pt x="2864" y="193"/>
                    <a:pt x="2247" y="2540"/>
                    <a:pt x="1999" y="4392"/>
                  </a:cubicBezTo>
                </a:path>
              </a:pathLst>
            </a:custGeom>
            <a:solidFill>
              <a:srgbClr val="000000"/>
            </a:solidFill>
            <a:ln w="0" cap="flat">
              <a:noFill/>
              <a:prstDash val="solid"/>
              <a:miter/>
            </a:ln>
          </p:spPr>
          <p:txBody>
            <a:bodyPr rtlCol="0" anchor="ctr"/>
            <a:lstStyle/>
            <a:p>
              <a:endParaRPr lang="en-RO"/>
            </a:p>
          </p:txBody>
        </p:sp>
        <p:sp>
          <p:nvSpPr>
            <p:cNvPr id="504" name="Freeform 503">
              <a:extLst>
                <a:ext uri="{FF2B5EF4-FFF2-40B4-BE49-F238E27FC236}">
                  <a16:creationId xmlns:a16="http://schemas.microsoft.com/office/drawing/2014/main" id="{63481601-5971-E373-E506-3EB5D0F0CDCF}"/>
                </a:ext>
              </a:extLst>
            </p:cNvPr>
            <p:cNvSpPr/>
            <p:nvPr/>
          </p:nvSpPr>
          <p:spPr>
            <a:xfrm>
              <a:off x="7863764" y="3061415"/>
              <a:ext cx="7039" cy="12103"/>
            </a:xfrm>
            <a:custGeom>
              <a:avLst/>
              <a:gdLst>
                <a:gd name="connsiteX0" fmla="*/ 3458 w 7039"/>
                <a:gd name="connsiteY0" fmla="*/ 6052 h 12103"/>
                <a:gd name="connsiteX1" fmla="*/ 3829 w 7039"/>
                <a:gd name="connsiteY1" fmla="*/ 6298 h 12103"/>
                <a:gd name="connsiteX2" fmla="*/ 5063 w 7039"/>
                <a:gd name="connsiteY2" fmla="*/ 5187 h 12103"/>
                <a:gd name="connsiteX3" fmla="*/ 5681 w 7039"/>
                <a:gd name="connsiteY3" fmla="*/ 5681 h 12103"/>
                <a:gd name="connsiteX4" fmla="*/ 5187 w 7039"/>
                <a:gd name="connsiteY4" fmla="*/ 7657 h 12103"/>
                <a:gd name="connsiteX5" fmla="*/ 5187 w 7039"/>
                <a:gd name="connsiteY5" fmla="*/ 9633 h 12103"/>
                <a:gd name="connsiteX6" fmla="*/ 4817 w 7039"/>
                <a:gd name="connsiteY6" fmla="*/ 9386 h 12103"/>
                <a:gd name="connsiteX7" fmla="*/ 3705 w 7039"/>
                <a:gd name="connsiteY7" fmla="*/ 7039 h 12103"/>
                <a:gd name="connsiteX8" fmla="*/ 3334 w 7039"/>
                <a:gd name="connsiteY8" fmla="*/ 6793 h 12103"/>
                <a:gd name="connsiteX9" fmla="*/ 3088 w 7039"/>
                <a:gd name="connsiteY9" fmla="*/ 8892 h 12103"/>
                <a:gd name="connsiteX10" fmla="*/ 3952 w 7039"/>
                <a:gd name="connsiteY10" fmla="*/ 11609 h 12103"/>
                <a:gd name="connsiteX11" fmla="*/ 3952 w 7039"/>
                <a:gd name="connsiteY11" fmla="*/ 12103 h 12103"/>
                <a:gd name="connsiteX12" fmla="*/ 1976 w 7039"/>
                <a:gd name="connsiteY12" fmla="*/ 10868 h 12103"/>
                <a:gd name="connsiteX13" fmla="*/ 0 w 7039"/>
                <a:gd name="connsiteY13" fmla="*/ 9386 h 12103"/>
                <a:gd name="connsiteX14" fmla="*/ 0 w 7039"/>
                <a:gd name="connsiteY14" fmla="*/ 8769 h 12103"/>
                <a:gd name="connsiteX15" fmla="*/ 1235 w 7039"/>
                <a:gd name="connsiteY15" fmla="*/ 7534 h 12103"/>
                <a:gd name="connsiteX16" fmla="*/ 1606 w 7039"/>
                <a:gd name="connsiteY16" fmla="*/ 2840 h 12103"/>
                <a:gd name="connsiteX17" fmla="*/ 741 w 7039"/>
                <a:gd name="connsiteY17" fmla="*/ 494 h 12103"/>
                <a:gd name="connsiteX18" fmla="*/ 741 w 7039"/>
                <a:gd name="connsiteY18" fmla="*/ 0 h 12103"/>
                <a:gd name="connsiteX19" fmla="*/ 2717 w 7039"/>
                <a:gd name="connsiteY19" fmla="*/ 1358 h 12103"/>
                <a:gd name="connsiteX20" fmla="*/ 7040 w 7039"/>
                <a:gd name="connsiteY20" fmla="*/ 3458 h 12103"/>
                <a:gd name="connsiteX21" fmla="*/ 6793 w 7039"/>
                <a:gd name="connsiteY21" fmla="*/ 6298 h 12103"/>
                <a:gd name="connsiteX22" fmla="*/ 6299 w 7039"/>
                <a:gd name="connsiteY22" fmla="*/ 6052 h 12103"/>
                <a:gd name="connsiteX23" fmla="*/ 4199 w 7039"/>
                <a:gd name="connsiteY23" fmla="*/ 2840 h 12103"/>
                <a:gd name="connsiteX24" fmla="*/ 3334 w 7039"/>
                <a:gd name="connsiteY24" fmla="*/ 3705 h 12103"/>
                <a:gd name="connsiteX25" fmla="*/ 3088 w 7039"/>
                <a:gd name="connsiteY25" fmla="*/ 6298 h 1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039" h="12103">
                  <a:moveTo>
                    <a:pt x="3458" y="6052"/>
                  </a:moveTo>
                  <a:lnTo>
                    <a:pt x="3829" y="6298"/>
                  </a:lnTo>
                  <a:cubicBezTo>
                    <a:pt x="4446" y="6669"/>
                    <a:pt x="4940" y="6546"/>
                    <a:pt x="5063" y="5187"/>
                  </a:cubicBezTo>
                  <a:lnTo>
                    <a:pt x="5681" y="5681"/>
                  </a:lnTo>
                  <a:cubicBezTo>
                    <a:pt x="5434" y="6298"/>
                    <a:pt x="5434" y="6916"/>
                    <a:pt x="5187" y="7657"/>
                  </a:cubicBezTo>
                  <a:lnTo>
                    <a:pt x="5187" y="9633"/>
                  </a:lnTo>
                  <a:lnTo>
                    <a:pt x="4817" y="9386"/>
                  </a:lnTo>
                  <a:cubicBezTo>
                    <a:pt x="4817" y="8275"/>
                    <a:pt x="4570" y="7410"/>
                    <a:pt x="3705" y="7039"/>
                  </a:cubicBezTo>
                  <a:lnTo>
                    <a:pt x="3334" y="6793"/>
                  </a:lnTo>
                  <a:lnTo>
                    <a:pt x="3088" y="8892"/>
                  </a:lnTo>
                  <a:cubicBezTo>
                    <a:pt x="2840" y="10374"/>
                    <a:pt x="2840" y="10868"/>
                    <a:pt x="3952" y="11609"/>
                  </a:cubicBezTo>
                  <a:lnTo>
                    <a:pt x="3952" y="12103"/>
                  </a:lnTo>
                  <a:cubicBezTo>
                    <a:pt x="3334" y="11609"/>
                    <a:pt x="2717" y="11238"/>
                    <a:pt x="1976" y="10868"/>
                  </a:cubicBezTo>
                  <a:cubicBezTo>
                    <a:pt x="1235" y="10497"/>
                    <a:pt x="494" y="9757"/>
                    <a:pt x="0" y="9386"/>
                  </a:cubicBezTo>
                  <a:lnTo>
                    <a:pt x="0" y="8769"/>
                  </a:lnTo>
                  <a:cubicBezTo>
                    <a:pt x="865" y="9386"/>
                    <a:pt x="1111" y="8769"/>
                    <a:pt x="1235" y="7534"/>
                  </a:cubicBezTo>
                  <a:lnTo>
                    <a:pt x="1606" y="2840"/>
                  </a:lnTo>
                  <a:cubicBezTo>
                    <a:pt x="1606" y="1729"/>
                    <a:pt x="1606" y="1358"/>
                    <a:pt x="741" y="494"/>
                  </a:cubicBezTo>
                  <a:lnTo>
                    <a:pt x="741" y="0"/>
                  </a:lnTo>
                  <a:lnTo>
                    <a:pt x="2717" y="1358"/>
                  </a:lnTo>
                  <a:cubicBezTo>
                    <a:pt x="4199" y="2223"/>
                    <a:pt x="5681" y="3088"/>
                    <a:pt x="7040" y="3458"/>
                  </a:cubicBezTo>
                  <a:lnTo>
                    <a:pt x="6793" y="6298"/>
                  </a:lnTo>
                  <a:lnTo>
                    <a:pt x="6299" y="6052"/>
                  </a:lnTo>
                  <a:cubicBezTo>
                    <a:pt x="6299" y="4075"/>
                    <a:pt x="5434" y="3458"/>
                    <a:pt x="4199" y="2840"/>
                  </a:cubicBezTo>
                  <a:cubicBezTo>
                    <a:pt x="3334" y="2470"/>
                    <a:pt x="3581" y="2593"/>
                    <a:pt x="3334" y="3705"/>
                  </a:cubicBezTo>
                  <a:lnTo>
                    <a:pt x="3088" y="6298"/>
                  </a:lnTo>
                  <a:close/>
                </a:path>
              </a:pathLst>
            </a:custGeom>
            <a:solidFill>
              <a:srgbClr val="000000"/>
            </a:solidFill>
            <a:ln w="0" cap="flat">
              <a:noFill/>
              <a:prstDash val="solid"/>
              <a:miter/>
            </a:ln>
          </p:spPr>
          <p:txBody>
            <a:bodyPr rtlCol="0" anchor="ctr"/>
            <a:lstStyle/>
            <a:p>
              <a:endParaRPr lang="en-RO"/>
            </a:p>
          </p:txBody>
        </p:sp>
        <p:sp>
          <p:nvSpPr>
            <p:cNvPr id="505" name="Freeform 504">
              <a:extLst>
                <a:ext uri="{FF2B5EF4-FFF2-40B4-BE49-F238E27FC236}">
                  <a16:creationId xmlns:a16="http://schemas.microsoft.com/office/drawing/2014/main" id="{C462C404-9214-A159-411E-D0C39B3B5F90}"/>
                </a:ext>
              </a:extLst>
            </p:cNvPr>
            <p:cNvSpPr/>
            <p:nvPr/>
          </p:nvSpPr>
          <p:spPr>
            <a:xfrm>
              <a:off x="7907607" y="3078335"/>
              <a:ext cx="8274" cy="13214"/>
            </a:xfrm>
            <a:custGeom>
              <a:avLst/>
              <a:gdLst>
                <a:gd name="connsiteX0" fmla="*/ 7287 w 8274"/>
                <a:gd name="connsiteY0" fmla="*/ 8151 h 13214"/>
                <a:gd name="connsiteX1" fmla="*/ 6793 w 8274"/>
                <a:gd name="connsiteY1" fmla="*/ 7781 h 13214"/>
                <a:gd name="connsiteX2" fmla="*/ 6422 w 8274"/>
                <a:gd name="connsiteY2" fmla="*/ 4199 h 13214"/>
                <a:gd name="connsiteX3" fmla="*/ 5311 w 8274"/>
                <a:gd name="connsiteY3" fmla="*/ 5311 h 13214"/>
                <a:gd name="connsiteX4" fmla="*/ 3581 w 8274"/>
                <a:gd name="connsiteY4" fmla="*/ 10004 h 13214"/>
                <a:gd name="connsiteX5" fmla="*/ 3952 w 8274"/>
                <a:gd name="connsiteY5" fmla="*/ 12597 h 13214"/>
                <a:gd name="connsiteX6" fmla="*/ 3705 w 8274"/>
                <a:gd name="connsiteY6" fmla="*/ 13215 h 13214"/>
                <a:gd name="connsiteX7" fmla="*/ 1976 w 8274"/>
                <a:gd name="connsiteY7" fmla="*/ 11733 h 13214"/>
                <a:gd name="connsiteX8" fmla="*/ 0 w 8274"/>
                <a:gd name="connsiteY8" fmla="*/ 10498 h 13214"/>
                <a:gd name="connsiteX9" fmla="*/ 247 w 8274"/>
                <a:gd name="connsiteY9" fmla="*/ 9880 h 13214"/>
                <a:gd name="connsiteX10" fmla="*/ 1976 w 8274"/>
                <a:gd name="connsiteY10" fmla="*/ 9016 h 13214"/>
                <a:gd name="connsiteX11" fmla="*/ 3705 w 8274"/>
                <a:gd name="connsiteY11" fmla="*/ 4075 h 13214"/>
                <a:gd name="connsiteX12" fmla="*/ 3458 w 8274"/>
                <a:gd name="connsiteY12" fmla="*/ 2099 h 13214"/>
                <a:gd name="connsiteX13" fmla="*/ 1358 w 8274"/>
                <a:gd name="connsiteY13" fmla="*/ 3211 h 13214"/>
                <a:gd name="connsiteX14" fmla="*/ 741 w 8274"/>
                <a:gd name="connsiteY14" fmla="*/ 2717 h 13214"/>
                <a:gd name="connsiteX15" fmla="*/ 1606 w 8274"/>
                <a:gd name="connsiteY15" fmla="*/ 0 h 13214"/>
                <a:gd name="connsiteX16" fmla="*/ 5434 w 8274"/>
                <a:gd name="connsiteY16" fmla="*/ 2593 h 13214"/>
                <a:gd name="connsiteX17" fmla="*/ 8275 w 8274"/>
                <a:gd name="connsiteY17" fmla="*/ 6052 h 13214"/>
                <a:gd name="connsiteX18" fmla="*/ 7163 w 8274"/>
                <a:gd name="connsiteY18" fmla="*/ 8398 h 1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274" h="13214">
                  <a:moveTo>
                    <a:pt x="7287" y="8151"/>
                  </a:moveTo>
                  <a:lnTo>
                    <a:pt x="6793" y="7781"/>
                  </a:lnTo>
                  <a:cubicBezTo>
                    <a:pt x="7287" y="6546"/>
                    <a:pt x="7287" y="4940"/>
                    <a:pt x="6422" y="4199"/>
                  </a:cubicBezTo>
                  <a:cubicBezTo>
                    <a:pt x="5804" y="3581"/>
                    <a:pt x="5558" y="4199"/>
                    <a:pt x="5311" y="5311"/>
                  </a:cubicBezTo>
                  <a:lnTo>
                    <a:pt x="3581" y="10004"/>
                  </a:lnTo>
                  <a:cubicBezTo>
                    <a:pt x="3211" y="11239"/>
                    <a:pt x="3211" y="11733"/>
                    <a:pt x="3952" y="12597"/>
                  </a:cubicBezTo>
                  <a:lnTo>
                    <a:pt x="3705" y="13215"/>
                  </a:lnTo>
                  <a:cubicBezTo>
                    <a:pt x="3335" y="12597"/>
                    <a:pt x="2594" y="12103"/>
                    <a:pt x="1976" y="11733"/>
                  </a:cubicBezTo>
                  <a:cubicBezTo>
                    <a:pt x="1358" y="11239"/>
                    <a:pt x="741" y="10868"/>
                    <a:pt x="0" y="10498"/>
                  </a:cubicBezTo>
                  <a:lnTo>
                    <a:pt x="247" y="9880"/>
                  </a:lnTo>
                  <a:cubicBezTo>
                    <a:pt x="1358" y="10745"/>
                    <a:pt x="1482" y="10374"/>
                    <a:pt x="1976" y="9016"/>
                  </a:cubicBezTo>
                  <a:lnTo>
                    <a:pt x="3705" y="4075"/>
                  </a:lnTo>
                  <a:cubicBezTo>
                    <a:pt x="3952" y="2964"/>
                    <a:pt x="4076" y="2593"/>
                    <a:pt x="3458" y="2099"/>
                  </a:cubicBezTo>
                  <a:cubicBezTo>
                    <a:pt x="2347" y="1235"/>
                    <a:pt x="1976" y="2099"/>
                    <a:pt x="1358" y="3211"/>
                  </a:cubicBezTo>
                  <a:lnTo>
                    <a:pt x="741" y="2717"/>
                  </a:lnTo>
                  <a:lnTo>
                    <a:pt x="1606" y="0"/>
                  </a:lnTo>
                  <a:cubicBezTo>
                    <a:pt x="1606" y="0"/>
                    <a:pt x="3335" y="864"/>
                    <a:pt x="5434" y="2593"/>
                  </a:cubicBezTo>
                  <a:cubicBezTo>
                    <a:pt x="7163" y="4075"/>
                    <a:pt x="8275" y="6052"/>
                    <a:pt x="8275" y="6052"/>
                  </a:cubicBezTo>
                  <a:lnTo>
                    <a:pt x="7163" y="8398"/>
                  </a:lnTo>
                  <a:close/>
                </a:path>
              </a:pathLst>
            </a:custGeom>
            <a:solidFill>
              <a:srgbClr val="000000"/>
            </a:solidFill>
            <a:ln w="0" cap="flat">
              <a:noFill/>
              <a:prstDash val="solid"/>
              <a:miter/>
            </a:ln>
          </p:spPr>
          <p:txBody>
            <a:bodyPr rtlCol="0" anchor="ctr"/>
            <a:lstStyle/>
            <a:p>
              <a:endParaRPr lang="en-RO"/>
            </a:p>
          </p:txBody>
        </p:sp>
        <p:sp>
          <p:nvSpPr>
            <p:cNvPr id="506" name="Freeform 505">
              <a:extLst>
                <a:ext uri="{FF2B5EF4-FFF2-40B4-BE49-F238E27FC236}">
                  <a16:creationId xmlns:a16="http://schemas.microsoft.com/office/drawing/2014/main" id="{33BCAF50-FA67-6A93-9742-81F3F558DD5E}"/>
                </a:ext>
              </a:extLst>
            </p:cNvPr>
            <p:cNvSpPr/>
            <p:nvPr/>
          </p:nvSpPr>
          <p:spPr>
            <a:xfrm>
              <a:off x="7874385" y="3106000"/>
              <a:ext cx="10497" cy="11856"/>
            </a:xfrm>
            <a:custGeom>
              <a:avLst/>
              <a:gdLst>
                <a:gd name="connsiteX0" fmla="*/ 10251 w 10497"/>
                <a:gd name="connsiteY0" fmla="*/ 4940 h 11856"/>
                <a:gd name="connsiteX1" fmla="*/ 9634 w 10497"/>
                <a:gd name="connsiteY1" fmla="*/ 4940 h 11856"/>
                <a:gd name="connsiteX2" fmla="*/ 7534 w 10497"/>
                <a:gd name="connsiteY2" fmla="*/ 2347 h 11856"/>
                <a:gd name="connsiteX3" fmla="*/ 6422 w 10497"/>
                <a:gd name="connsiteY3" fmla="*/ 3458 h 11856"/>
                <a:gd name="connsiteX4" fmla="*/ 6052 w 10497"/>
                <a:gd name="connsiteY4" fmla="*/ 9016 h 11856"/>
                <a:gd name="connsiteX5" fmla="*/ 7534 w 10497"/>
                <a:gd name="connsiteY5" fmla="*/ 11362 h 11856"/>
                <a:gd name="connsiteX6" fmla="*/ 7287 w 10497"/>
                <a:gd name="connsiteY6" fmla="*/ 11856 h 11856"/>
                <a:gd name="connsiteX7" fmla="*/ 4446 w 10497"/>
                <a:gd name="connsiteY7" fmla="*/ 11239 h 11856"/>
                <a:gd name="connsiteX8" fmla="*/ 1729 w 10497"/>
                <a:gd name="connsiteY8" fmla="*/ 10745 h 11856"/>
                <a:gd name="connsiteX9" fmla="*/ 1729 w 10497"/>
                <a:gd name="connsiteY9" fmla="*/ 10251 h 11856"/>
                <a:gd name="connsiteX10" fmla="*/ 3705 w 10497"/>
                <a:gd name="connsiteY10" fmla="*/ 8522 h 11856"/>
                <a:gd name="connsiteX11" fmla="*/ 4076 w 10497"/>
                <a:gd name="connsiteY11" fmla="*/ 2717 h 11856"/>
                <a:gd name="connsiteX12" fmla="*/ 3211 w 10497"/>
                <a:gd name="connsiteY12" fmla="*/ 1482 h 11856"/>
                <a:gd name="connsiteX13" fmla="*/ 617 w 10497"/>
                <a:gd name="connsiteY13" fmla="*/ 3211 h 11856"/>
                <a:gd name="connsiteX14" fmla="*/ 0 w 10497"/>
                <a:gd name="connsiteY14" fmla="*/ 2964 h 11856"/>
                <a:gd name="connsiteX15" fmla="*/ 247 w 10497"/>
                <a:gd name="connsiteY15" fmla="*/ 0 h 11856"/>
                <a:gd name="connsiteX16" fmla="*/ 10497 w 10497"/>
                <a:gd name="connsiteY16" fmla="*/ 2100 h 11856"/>
                <a:gd name="connsiteX17" fmla="*/ 10251 w 10497"/>
                <a:gd name="connsiteY17" fmla="*/ 4940 h 1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97" h="11856">
                  <a:moveTo>
                    <a:pt x="10251" y="4940"/>
                  </a:moveTo>
                  <a:lnTo>
                    <a:pt x="9634" y="4940"/>
                  </a:lnTo>
                  <a:cubicBezTo>
                    <a:pt x="9634" y="3705"/>
                    <a:pt x="9016" y="2841"/>
                    <a:pt x="7534" y="2347"/>
                  </a:cubicBezTo>
                  <a:cubicBezTo>
                    <a:pt x="6422" y="2100"/>
                    <a:pt x="6669" y="2100"/>
                    <a:pt x="6422" y="3458"/>
                  </a:cubicBezTo>
                  <a:lnTo>
                    <a:pt x="6052" y="9016"/>
                  </a:lnTo>
                  <a:cubicBezTo>
                    <a:pt x="5805" y="10498"/>
                    <a:pt x="5805" y="10992"/>
                    <a:pt x="7534" y="11362"/>
                  </a:cubicBezTo>
                  <a:lnTo>
                    <a:pt x="7287" y="11856"/>
                  </a:lnTo>
                  <a:cubicBezTo>
                    <a:pt x="6422" y="11609"/>
                    <a:pt x="5558" y="11362"/>
                    <a:pt x="4446" y="11239"/>
                  </a:cubicBezTo>
                  <a:cubicBezTo>
                    <a:pt x="3581" y="10992"/>
                    <a:pt x="2717" y="10992"/>
                    <a:pt x="1729" y="10745"/>
                  </a:cubicBezTo>
                  <a:lnTo>
                    <a:pt x="1729" y="10251"/>
                  </a:lnTo>
                  <a:cubicBezTo>
                    <a:pt x="3458" y="10498"/>
                    <a:pt x="3458" y="10004"/>
                    <a:pt x="3705" y="8522"/>
                  </a:cubicBezTo>
                  <a:lnTo>
                    <a:pt x="4076" y="2717"/>
                  </a:lnTo>
                  <a:cubicBezTo>
                    <a:pt x="4076" y="1606"/>
                    <a:pt x="4322" y="1606"/>
                    <a:pt x="3211" y="1482"/>
                  </a:cubicBezTo>
                  <a:cubicBezTo>
                    <a:pt x="1729" y="1111"/>
                    <a:pt x="1112" y="1976"/>
                    <a:pt x="617" y="3211"/>
                  </a:cubicBezTo>
                  <a:lnTo>
                    <a:pt x="0" y="2964"/>
                  </a:lnTo>
                  <a:lnTo>
                    <a:pt x="247" y="0"/>
                  </a:lnTo>
                  <a:lnTo>
                    <a:pt x="10497" y="2100"/>
                  </a:lnTo>
                  <a:lnTo>
                    <a:pt x="10251" y="4940"/>
                  </a:lnTo>
                  <a:close/>
                </a:path>
              </a:pathLst>
            </a:custGeom>
            <a:solidFill>
              <a:srgbClr val="000000"/>
            </a:solidFill>
            <a:ln w="0" cap="flat">
              <a:noFill/>
              <a:prstDash val="solid"/>
              <a:miter/>
            </a:ln>
          </p:spPr>
          <p:txBody>
            <a:bodyPr rtlCol="0" anchor="ctr"/>
            <a:lstStyle/>
            <a:p>
              <a:endParaRPr lang="en-RO"/>
            </a:p>
          </p:txBody>
        </p:sp>
        <p:sp>
          <p:nvSpPr>
            <p:cNvPr id="507" name="Freeform 506">
              <a:extLst>
                <a:ext uri="{FF2B5EF4-FFF2-40B4-BE49-F238E27FC236}">
                  <a16:creationId xmlns:a16="http://schemas.microsoft.com/office/drawing/2014/main" id="{34817B07-9504-C838-152A-EFD182D94096}"/>
                </a:ext>
              </a:extLst>
            </p:cNvPr>
            <p:cNvSpPr/>
            <p:nvPr/>
          </p:nvSpPr>
          <p:spPr>
            <a:xfrm>
              <a:off x="7885500" y="3108223"/>
              <a:ext cx="12226" cy="12012"/>
            </a:xfrm>
            <a:custGeom>
              <a:avLst/>
              <a:gdLst>
                <a:gd name="connsiteX0" fmla="*/ 0 w 12226"/>
                <a:gd name="connsiteY0" fmla="*/ 0 h 12012"/>
                <a:gd name="connsiteX1" fmla="*/ 2840 w 12226"/>
                <a:gd name="connsiteY1" fmla="*/ 618 h 12012"/>
                <a:gd name="connsiteX2" fmla="*/ 5681 w 12226"/>
                <a:gd name="connsiteY2" fmla="*/ 1111 h 12012"/>
                <a:gd name="connsiteX3" fmla="*/ 5681 w 12226"/>
                <a:gd name="connsiteY3" fmla="*/ 1729 h 12012"/>
                <a:gd name="connsiteX4" fmla="*/ 3952 w 12226"/>
                <a:gd name="connsiteY4" fmla="*/ 3458 h 12012"/>
                <a:gd name="connsiteX5" fmla="*/ 3458 w 12226"/>
                <a:gd name="connsiteY5" fmla="*/ 7040 h 12012"/>
                <a:gd name="connsiteX6" fmla="*/ 6052 w 12226"/>
                <a:gd name="connsiteY6" fmla="*/ 10868 h 12012"/>
                <a:gd name="connsiteX7" fmla="*/ 9263 w 12226"/>
                <a:gd name="connsiteY7" fmla="*/ 8522 h 12012"/>
                <a:gd name="connsiteX8" fmla="*/ 9633 w 12226"/>
                <a:gd name="connsiteY8" fmla="*/ 5311 h 12012"/>
                <a:gd name="connsiteX9" fmla="*/ 9633 w 12226"/>
                <a:gd name="connsiteY9" fmla="*/ 3211 h 12012"/>
                <a:gd name="connsiteX10" fmla="*/ 8522 w 12226"/>
                <a:gd name="connsiteY10" fmla="*/ 2100 h 12012"/>
                <a:gd name="connsiteX11" fmla="*/ 8522 w 12226"/>
                <a:gd name="connsiteY11" fmla="*/ 1606 h 12012"/>
                <a:gd name="connsiteX12" fmla="*/ 10250 w 12226"/>
                <a:gd name="connsiteY12" fmla="*/ 2100 h 12012"/>
                <a:gd name="connsiteX13" fmla="*/ 12227 w 12226"/>
                <a:gd name="connsiteY13" fmla="*/ 2470 h 12012"/>
                <a:gd name="connsiteX14" fmla="*/ 12227 w 12226"/>
                <a:gd name="connsiteY14" fmla="*/ 2964 h 12012"/>
                <a:gd name="connsiteX15" fmla="*/ 10868 w 12226"/>
                <a:gd name="connsiteY15" fmla="*/ 3458 h 12012"/>
                <a:gd name="connsiteX16" fmla="*/ 10497 w 12226"/>
                <a:gd name="connsiteY16" fmla="*/ 5558 h 12012"/>
                <a:gd name="connsiteX17" fmla="*/ 10127 w 12226"/>
                <a:gd name="connsiteY17" fmla="*/ 8399 h 12012"/>
                <a:gd name="connsiteX18" fmla="*/ 5434 w 12226"/>
                <a:gd name="connsiteY18" fmla="*/ 11857 h 12012"/>
                <a:gd name="connsiteX19" fmla="*/ 1111 w 12226"/>
                <a:gd name="connsiteY19" fmla="*/ 6669 h 12012"/>
                <a:gd name="connsiteX20" fmla="*/ 1358 w 12226"/>
                <a:gd name="connsiteY20" fmla="*/ 3088 h 12012"/>
                <a:gd name="connsiteX21" fmla="*/ 123 w 12226"/>
                <a:gd name="connsiteY21" fmla="*/ 741 h 12012"/>
                <a:gd name="connsiteX22" fmla="*/ 123 w 12226"/>
                <a:gd name="connsiteY22" fmla="*/ 124 h 1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226" h="12012">
                  <a:moveTo>
                    <a:pt x="0" y="0"/>
                  </a:moveTo>
                  <a:cubicBezTo>
                    <a:pt x="865" y="247"/>
                    <a:pt x="1976" y="494"/>
                    <a:pt x="2840" y="618"/>
                  </a:cubicBezTo>
                  <a:cubicBezTo>
                    <a:pt x="3705" y="865"/>
                    <a:pt x="4570" y="1111"/>
                    <a:pt x="5681" y="1111"/>
                  </a:cubicBezTo>
                  <a:lnTo>
                    <a:pt x="5681" y="1729"/>
                  </a:lnTo>
                  <a:cubicBezTo>
                    <a:pt x="3952" y="1235"/>
                    <a:pt x="3952" y="2223"/>
                    <a:pt x="3952" y="3458"/>
                  </a:cubicBezTo>
                  <a:lnTo>
                    <a:pt x="3458" y="7040"/>
                  </a:lnTo>
                  <a:cubicBezTo>
                    <a:pt x="3210" y="9016"/>
                    <a:pt x="3705" y="10498"/>
                    <a:pt x="6052" y="10868"/>
                  </a:cubicBezTo>
                  <a:cubicBezTo>
                    <a:pt x="8027" y="11362"/>
                    <a:pt x="9016" y="10251"/>
                    <a:pt x="9263" y="8522"/>
                  </a:cubicBezTo>
                  <a:lnTo>
                    <a:pt x="9633" y="5311"/>
                  </a:lnTo>
                  <a:cubicBezTo>
                    <a:pt x="9633" y="4693"/>
                    <a:pt x="9880" y="3582"/>
                    <a:pt x="9633" y="3211"/>
                  </a:cubicBezTo>
                  <a:cubicBezTo>
                    <a:pt x="9386" y="2594"/>
                    <a:pt x="9016" y="2347"/>
                    <a:pt x="8522" y="2100"/>
                  </a:cubicBezTo>
                  <a:lnTo>
                    <a:pt x="8522" y="1606"/>
                  </a:lnTo>
                  <a:cubicBezTo>
                    <a:pt x="9139" y="1606"/>
                    <a:pt x="9757" y="1852"/>
                    <a:pt x="10250" y="2100"/>
                  </a:cubicBezTo>
                  <a:cubicBezTo>
                    <a:pt x="10868" y="2347"/>
                    <a:pt x="11609" y="2347"/>
                    <a:pt x="12227" y="2470"/>
                  </a:cubicBezTo>
                  <a:lnTo>
                    <a:pt x="12227" y="2964"/>
                  </a:lnTo>
                  <a:cubicBezTo>
                    <a:pt x="12227" y="2964"/>
                    <a:pt x="11115" y="2964"/>
                    <a:pt x="10868" y="3458"/>
                  </a:cubicBezTo>
                  <a:cubicBezTo>
                    <a:pt x="10497" y="3829"/>
                    <a:pt x="10497" y="4940"/>
                    <a:pt x="10497" y="5558"/>
                  </a:cubicBezTo>
                  <a:lnTo>
                    <a:pt x="10127" y="8399"/>
                  </a:lnTo>
                  <a:cubicBezTo>
                    <a:pt x="9633" y="11239"/>
                    <a:pt x="8151" y="12474"/>
                    <a:pt x="5434" y="11857"/>
                  </a:cubicBezTo>
                  <a:cubicBezTo>
                    <a:pt x="2593" y="11239"/>
                    <a:pt x="741" y="9881"/>
                    <a:pt x="1111" y="6669"/>
                  </a:cubicBezTo>
                  <a:lnTo>
                    <a:pt x="1358" y="3088"/>
                  </a:lnTo>
                  <a:cubicBezTo>
                    <a:pt x="1606" y="1852"/>
                    <a:pt x="1606" y="1111"/>
                    <a:pt x="123" y="741"/>
                  </a:cubicBezTo>
                  <a:lnTo>
                    <a:pt x="123" y="124"/>
                  </a:lnTo>
                  <a:close/>
                </a:path>
              </a:pathLst>
            </a:custGeom>
            <a:solidFill>
              <a:srgbClr val="000000"/>
            </a:solidFill>
            <a:ln w="0" cap="flat">
              <a:noFill/>
              <a:prstDash val="solid"/>
              <a:miter/>
            </a:ln>
          </p:spPr>
          <p:txBody>
            <a:bodyPr rtlCol="0" anchor="ctr"/>
            <a:lstStyle/>
            <a:p>
              <a:endParaRPr lang="en-RO"/>
            </a:p>
          </p:txBody>
        </p:sp>
        <p:sp>
          <p:nvSpPr>
            <p:cNvPr id="508" name="Freeform 507">
              <a:extLst>
                <a:ext uri="{FF2B5EF4-FFF2-40B4-BE49-F238E27FC236}">
                  <a16:creationId xmlns:a16="http://schemas.microsoft.com/office/drawing/2014/main" id="{222B885A-8322-3528-FF40-6BC6C8F39EDB}"/>
                </a:ext>
              </a:extLst>
            </p:cNvPr>
            <p:cNvSpPr/>
            <p:nvPr/>
          </p:nvSpPr>
          <p:spPr>
            <a:xfrm>
              <a:off x="7896739" y="3110817"/>
              <a:ext cx="11797" cy="11614"/>
            </a:xfrm>
            <a:custGeom>
              <a:avLst/>
              <a:gdLst>
                <a:gd name="connsiteX0" fmla="*/ 124 w 11797"/>
                <a:gd name="connsiteY0" fmla="*/ 9386 h 11614"/>
                <a:gd name="connsiteX1" fmla="*/ 1853 w 11797"/>
                <a:gd name="connsiteY1" fmla="*/ 7904 h 11614"/>
                <a:gd name="connsiteX2" fmla="*/ 2964 w 11797"/>
                <a:gd name="connsiteY2" fmla="*/ 2717 h 11614"/>
                <a:gd name="connsiteX3" fmla="*/ 1729 w 11797"/>
                <a:gd name="connsiteY3" fmla="*/ 617 h 11614"/>
                <a:gd name="connsiteX4" fmla="*/ 1976 w 11797"/>
                <a:gd name="connsiteY4" fmla="*/ 0 h 11614"/>
                <a:gd name="connsiteX5" fmla="*/ 6422 w 11797"/>
                <a:gd name="connsiteY5" fmla="*/ 1235 h 11614"/>
                <a:gd name="connsiteX6" fmla="*/ 10745 w 11797"/>
                <a:gd name="connsiteY6" fmla="*/ 3334 h 11614"/>
                <a:gd name="connsiteX7" fmla="*/ 11609 w 11797"/>
                <a:gd name="connsiteY7" fmla="*/ 8275 h 11614"/>
                <a:gd name="connsiteX8" fmla="*/ 9263 w 11797"/>
                <a:gd name="connsiteY8" fmla="*/ 11238 h 11614"/>
                <a:gd name="connsiteX9" fmla="*/ 5187 w 11797"/>
                <a:gd name="connsiteY9" fmla="*/ 11238 h 11614"/>
                <a:gd name="connsiteX10" fmla="*/ 2594 w 11797"/>
                <a:gd name="connsiteY10" fmla="*/ 10621 h 11614"/>
                <a:gd name="connsiteX11" fmla="*/ 0 w 11797"/>
                <a:gd name="connsiteY11" fmla="*/ 9757 h 11614"/>
                <a:gd name="connsiteX12" fmla="*/ 247 w 11797"/>
                <a:gd name="connsiteY12" fmla="*/ 9263 h 11614"/>
                <a:gd name="connsiteX13" fmla="*/ 4446 w 11797"/>
                <a:gd name="connsiteY13" fmla="*/ 7657 h 11614"/>
                <a:gd name="connsiteX14" fmla="*/ 4199 w 11797"/>
                <a:gd name="connsiteY14" fmla="*/ 9633 h 11614"/>
                <a:gd name="connsiteX15" fmla="*/ 5311 w 11797"/>
                <a:gd name="connsiteY15" fmla="*/ 10745 h 11614"/>
                <a:gd name="connsiteX16" fmla="*/ 8769 w 11797"/>
                <a:gd name="connsiteY16" fmla="*/ 7534 h 11614"/>
                <a:gd name="connsiteX17" fmla="*/ 9016 w 11797"/>
                <a:gd name="connsiteY17" fmla="*/ 4075 h 11614"/>
                <a:gd name="connsiteX18" fmla="*/ 6422 w 11797"/>
                <a:gd name="connsiteY18" fmla="*/ 1976 h 11614"/>
                <a:gd name="connsiteX19" fmla="*/ 5805 w 11797"/>
                <a:gd name="connsiteY19" fmla="*/ 1976 h 11614"/>
                <a:gd name="connsiteX20" fmla="*/ 5558 w 11797"/>
                <a:gd name="connsiteY20" fmla="*/ 2223 h 11614"/>
                <a:gd name="connsiteX21" fmla="*/ 4446 w 11797"/>
                <a:gd name="connsiteY21" fmla="*/ 7780 h 11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797" h="11614">
                  <a:moveTo>
                    <a:pt x="124" y="9386"/>
                  </a:moveTo>
                  <a:cubicBezTo>
                    <a:pt x="1606" y="9880"/>
                    <a:pt x="1606" y="9139"/>
                    <a:pt x="1853" y="7904"/>
                  </a:cubicBezTo>
                  <a:lnTo>
                    <a:pt x="2964" y="2717"/>
                  </a:lnTo>
                  <a:cubicBezTo>
                    <a:pt x="3211" y="1605"/>
                    <a:pt x="3211" y="988"/>
                    <a:pt x="1729" y="617"/>
                  </a:cubicBezTo>
                  <a:lnTo>
                    <a:pt x="1976" y="0"/>
                  </a:lnTo>
                  <a:lnTo>
                    <a:pt x="6422" y="1235"/>
                  </a:lnTo>
                  <a:cubicBezTo>
                    <a:pt x="8152" y="1729"/>
                    <a:pt x="9880" y="2346"/>
                    <a:pt x="10745" y="3334"/>
                  </a:cubicBezTo>
                  <a:cubicBezTo>
                    <a:pt x="11857" y="4570"/>
                    <a:pt x="11980" y="6298"/>
                    <a:pt x="11609" y="8275"/>
                  </a:cubicBezTo>
                  <a:cubicBezTo>
                    <a:pt x="11116" y="9510"/>
                    <a:pt x="10497" y="10621"/>
                    <a:pt x="9263" y="11238"/>
                  </a:cubicBezTo>
                  <a:cubicBezTo>
                    <a:pt x="8028" y="11856"/>
                    <a:pt x="6422" y="11609"/>
                    <a:pt x="5187" y="11238"/>
                  </a:cubicBezTo>
                  <a:cubicBezTo>
                    <a:pt x="4322" y="10992"/>
                    <a:pt x="3458" y="10745"/>
                    <a:pt x="2594" y="10621"/>
                  </a:cubicBezTo>
                  <a:cubicBezTo>
                    <a:pt x="1729" y="10127"/>
                    <a:pt x="865" y="10004"/>
                    <a:pt x="0" y="9757"/>
                  </a:cubicBezTo>
                  <a:lnTo>
                    <a:pt x="247" y="9263"/>
                  </a:lnTo>
                  <a:close/>
                  <a:moveTo>
                    <a:pt x="4446" y="7657"/>
                  </a:moveTo>
                  <a:cubicBezTo>
                    <a:pt x="4446" y="7657"/>
                    <a:pt x="4199" y="9139"/>
                    <a:pt x="4199" y="9633"/>
                  </a:cubicBezTo>
                  <a:cubicBezTo>
                    <a:pt x="4446" y="10251"/>
                    <a:pt x="4817" y="10745"/>
                    <a:pt x="5311" y="10745"/>
                  </a:cubicBezTo>
                  <a:cubicBezTo>
                    <a:pt x="7410" y="11362"/>
                    <a:pt x="8275" y="9263"/>
                    <a:pt x="8769" y="7534"/>
                  </a:cubicBezTo>
                  <a:cubicBezTo>
                    <a:pt x="9016" y="6422"/>
                    <a:pt x="9139" y="5187"/>
                    <a:pt x="9016" y="4075"/>
                  </a:cubicBezTo>
                  <a:cubicBezTo>
                    <a:pt x="8645" y="2840"/>
                    <a:pt x="7534" y="2346"/>
                    <a:pt x="6422" y="1976"/>
                  </a:cubicBezTo>
                  <a:lnTo>
                    <a:pt x="5805" y="1976"/>
                  </a:lnTo>
                  <a:cubicBezTo>
                    <a:pt x="5805" y="1976"/>
                    <a:pt x="5558" y="2223"/>
                    <a:pt x="5558" y="2223"/>
                  </a:cubicBezTo>
                  <a:lnTo>
                    <a:pt x="4446" y="7780"/>
                  </a:lnTo>
                  <a:close/>
                </a:path>
              </a:pathLst>
            </a:custGeom>
            <a:solidFill>
              <a:srgbClr val="000000"/>
            </a:solidFill>
            <a:ln w="0" cap="flat">
              <a:noFill/>
              <a:prstDash val="solid"/>
              <a:miter/>
            </a:ln>
          </p:spPr>
          <p:txBody>
            <a:bodyPr rtlCol="0" anchor="ctr"/>
            <a:lstStyle/>
            <a:p>
              <a:endParaRPr lang="en-RO"/>
            </a:p>
          </p:txBody>
        </p:sp>
        <p:sp>
          <p:nvSpPr>
            <p:cNvPr id="509" name="Freeform 508">
              <a:extLst>
                <a:ext uri="{FF2B5EF4-FFF2-40B4-BE49-F238E27FC236}">
                  <a16:creationId xmlns:a16="http://schemas.microsoft.com/office/drawing/2014/main" id="{B3B41DCC-E398-938D-B36C-F05C6BBAB738}"/>
                </a:ext>
              </a:extLst>
            </p:cNvPr>
            <p:cNvSpPr/>
            <p:nvPr/>
          </p:nvSpPr>
          <p:spPr>
            <a:xfrm>
              <a:off x="7907236" y="3114275"/>
              <a:ext cx="8275" cy="11856"/>
            </a:xfrm>
            <a:custGeom>
              <a:avLst/>
              <a:gdLst>
                <a:gd name="connsiteX0" fmla="*/ 3952 w 8275"/>
                <a:gd name="connsiteY0" fmla="*/ 3088 h 11856"/>
                <a:gd name="connsiteX1" fmla="*/ 3088 w 8275"/>
                <a:gd name="connsiteY1" fmla="*/ 494 h 11856"/>
                <a:gd name="connsiteX2" fmla="*/ 3335 w 8275"/>
                <a:gd name="connsiteY2" fmla="*/ 0 h 11856"/>
                <a:gd name="connsiteX3" fmla="*/ 5681 w 8275"/>
                <a:gd name="connsiteY3" fmla="*/ 1111 h 11856"/>
                <a:gd name="connsiteX4" fmla="*/ 8275 w 8275"/>
                <a:gd name="connsiteY4" fmla="*/ 2347 h 11856"/>
                <a:gd name="connsiteX5" fmla="*/ 8028 w 8275"/>
                <a:gd name="connsiteY5" fmla="*/ 2717 h 11856"/>
                <a:gd name="connsiteX6" fmla="*/ 6052 w 8275"/>
                <a:gd name="connsiteY6" fmla="*/ 3952 h 11856"/>
                <a:gd name="connsiteX7" fmla="*/ 4570 w 8275"/>
                <a:gd name="connsiteY7" fmla="*/ 8892 h 11856"/>
                <a:gd name="connsiteX8" fmla="*/ 5434 w 8275"/>
                <a:gd name="connsiteY8" fmla="*/ 11238 h 11856"/>
                <a:gd name="connsiteX9" fmla="*/ 5188 w 8275"/>
                <a:gd name="connsiteY9" fmla="*/ 11856 h 11856"/>
                <a:gd name="connsiteX10" fmla="*/ 2594 w 8275"/>
                <a:gd name="connsiteY10" fmla="*/ 10621 h 11856"/>
                <a:gd name="connsiteX11" fmla="*/ 0 w 8275"/>
                <a:gd name="connsiteY11" fmla="*/ 9510 h 11856"/>
                <a:gd name="connsiteX12" fmla="*/ 247 w 8275"/>
                <a:gd name="connsiteY12" fmla="*/ 9139 h 11856"/>
                <a:gd name="connsiteX13" fmla="*/ 2347 w 8275"/>
                <a:gd name="connsiteY13" fmla="*/ 7780 h 11856"/>
                <a:gd name="connsiteX14" fmla="*/ 3829 w 8275"/>
                <a:gd name="connsiteY14" fmla="*/ 2840 h 1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75" h="11856">
                  <a:moveTo>
                    <a:pt x="3952" y="3088"/>
                  </a:moveTo>
                  <a:cubicBezTo>
                    <a:pt x="4199" y="1852"/>
                    <a:pt x="4570" y="1111"/>
                    <a:pt x="3088" y="494"/>
                  </a:cubicBezTo>
                  <a:lnTo>
                    <a:pt x="3335" y="0"/>
                  </a:lnTo>
                  <a:cubicBezTo>
                    <a:pt x="4199" y="494"/>
                    <a:pt x="4817" y="617"/>
                    <a:pt x="5681" y="1111"/>
                  </a:cubicBezTo>
                  <a:cubicBezTo>
                    <a:pt x="6546" y="1482"/>
                    <a:pt x="7411" y="1976"/>
                    <a:pt x="8275" y="2347"/>
                  </a:cubicBezTo>
                  <a:lnTo>
                    <a:pt x="8028" y="2717"/>
                  </a:lnTo>
                  <a:cubicBezTo>
                    <a:pt x="6793" y="2099"/>
                    <a:pt x="6546" y="2717"/>
                    <a:pt x="6052" y="3952"/>
                  </a:cubicBezTo>
                  <a:lnTo>
                    <a:pt x="4570" y="8892"/>
                  </a:lnTo>
                  <a:cubicBezTo>
                    <a:pt x="4199" y="10127"/>
                    <a:pt x="3952" y="10621"/>
                    <a:pt x="5434" y="11238"/>
                  </a:cubicBezTo>
                  <a:lnTo>
                    <a:pt x="5188" y="11856"/>
                  </a:lnTo>
                  <a:cubicBezTo>
                    <a:pt x="4323" y="11486"/>
                    <a:pt x="3458" y="10992"/>
                    <a:pt x="2594" y="10621"/>
                  </a:cubicBezTo>
                  <a:cubicBezTo>
                    <a:pt x="1729" y="10251"/>
                    <a:pt x="865" y="10004"/>
                    <a:pt x="0" y="9510"/>
                  </a:cubicBezTo>
                  <a:lnTo>
                    <a:pt x="247" y="9139"/>
                  </a:lnTo>
                  <a:cubicBezTo>
                    <a:pt x="1729" y="9757"/>
                    <a:pt x="1976" y="9139"/>
                    <a:pt x="2347" y="7780"/>
                  </a:cubicBezTo>
                  <a:lnTo>
                    <a:pt x="3829" y="2840"/>
                  </a:lnTo>
                  <a:close/>
                </a:path>
              </a:pathLst>
            </a:custGeom>
            <a:solidFill>
              <a:srgbClr val="000000"/>
            </a:solidFill>
            <a:ln w="0" cap="flat">
              <a:noFill/>
              <a:prstDash val="solid"/>
              <a:miter/>
            </a:ln>
          </p:spPr>
          <p:txBody>
            <a:bodyPr rtlCol="0" anchor="ctr"/>
            <a:lstStyle/>
            <a:p>
              <a:endParaRPr lang="en-RO"/>
            </a:p>
          </p:txBody>
        </p:sp>
        <p:sp>
          <p:nvSpPr>
            <p:cNvPr id="510" name="Freeform 509">
              <a:extLst>
                <a:ext uri="{FF2B5EF4-FFF2-40B4-BE49-F238E27FC236}">
                  <a16:creationId xmlns:a16="http://schemas.microsoft.com/office/drawing/2014/main" id="{9A0EF7EF-A29D-2664-BC3F-CF988AAADE7B}"/>
                </a:ext>
              </a:extLst>
            </p:cNvPr>
            <p:cNvSpPr/>
            <p:nvPr/>
          </p:nvSpPr>
          <p:spPr>
            <a:xfrm>
              <a:off x="7913289" y="3119956"/>
              <a:ext cx="9756" cy="13461"/>
            </a:xfrm>
            <a:custGeom>
              <a:avLst/>
              <a:gdLst>
                <a:gd name="connsiteX0" fmla="*/ 3458 w 9756"/>
                <a:gd name="connsiteY0" fmla="*/ 5805 h 13461"/>
                <a:gd name="connsiteX1" fmla="*/ 2840 w 9756"/>
                <a:gd name="connsiteY1" fmla="*/ 6669 h 13461"/>
                <a:gd name="connsiteX2" fmla="*/ 3458 w 9756"/>
                <a:gd name="connsiteY2" fmla="*/ 8151 h 13461"/>
                <a:gd name="connsiteX3" fmla="*/ 3210 w 9756"/>
                <a:gd name="connsiteY3" fmla="*/ 8645 h 13461"/>
                <a:gd name="connsiteX4" fmla="*/ 1728 w 9756"/>
                <a:gd name="connsiteY4" fmla="*/ 7534 h 13461"/>
                <a:gd name="connsiteX5" fmla="*/ 0 w 9756"/>
                <a:gd name="connsiteY5" fmla="*/ 6916 h 13461"/>
                <a:gd name="connsiteX6" fmla="*/ 246 w 9756"/>
                <a:gd name="connsiteY6" fmla="*/ 6299 h 13461"/>
                <a:gd name="connsiteX7" fmla="*/ 3088 w 9756"/>
                <a:gd name="connsiteY7" fmla="*/ 5187 h 13461"/>
                <a:gd name="connsiteX8" fmla="*/ 8027 w 9756"/>
                <a:gd name="connsiteY8" fmla="*/ 0 h 13461"/>
                <a:gd name="connsiteX9" fmla="*/ 8645 w 9756"/>
                <a:gd name="connsiteY9" fmla="*/ 494 h 13461"/>
                <a:gd name="connsiteX10" fmla="*/ 8892 w 9756"/>
                <a:gd name="connsiteY10" fmla="*/ 9757 h 13461"/>
                <a:gd name="connsiteX11" fmla="*/ 9139 w 9756"/>
                <a:gd name="connsiteY11" fmla="*/ 11733 h 13461"/>
                <a:gd name="connsiteX12" fmla="*/ 9757 w 9756"/>
                <a:gd name="connsiteY12" fmla="*/ 12844 h 13461"/>
                <a:gd name="connsiteX13" fmla="*/ 9757 w 9756"/>
                <a:gd name="connsiteY13" fmla="*/ 13462 h 13461"/>
                <a:gd name="connsiteX14" fmla="*/ 7657 w 9756"/>
                <a:gd name="connsiteY14" fmla="*/ 11486 h 13461"/>
                <a:gd name="connsiteX15" fmla="*/ 5311 w 9756"/>
                <a:gd name="connsiteY15" fmla="*/ 10004 h 13461"/>
                <a:gd name="connsiteX16" fmla="*/ 5557 w 9756"/>
                <a:gd name="connsiteY16" fmla="*/ 9633 h 13461"/>
                <a:gd name="connsiteX17" fmla="*/ 6793 w 9756"/>
                <a:gd name="connsiteY17" fmla="*/ 9633 h 13461"/>
                <a:gd name="connsiteX18" fmla="*/ 6793 w 9756"/>
                <a:gd name="connsiteY18" fmla="*/ 7657 h 13461"/>
                <a:gd name="connsiteX19" fmla="*/ 5311 w 9756"/>
                <a:gd name="connsiteY19" fmla="*/ 6546 h 13461"/>
                <a:gd name="connsiteX20" fmla="*/ 3829 w 9756"/>
                <a:gd name="connsiteY20" fmla="*/ 5681 h 13461"/>
                <a:gd name="connsiteX21" fmla="*/ 3581 w 9756"/>
                <a:gd name="connsiteY21" fmla="*/ 5928 h 13461"/>
                <a:gd name="connsiteX22" fmla="*/ 5434 w 9756"/>
                <a:gd name="connsiteY22" fmla="*/ 5805 h 13461"/>
                <a:gd name="connsiteX23" fmla="*/ 6669 w 9756"/>
                <a:gd name="connsiteY23" fmla="*/ 6669 h 13461"/>
                <a:gd name="connsiteX24" fmla="*/ 6669 w 9756"/>
                <a:gd name="connsiteY24" fmla="*/ 2593 h 13461"/>
                <a:gd name="connsiteX25" fmla="*/ 4322 w 9756"/>
                <a:gd name="connsiteY25" fmla="*/ 5187 h 13461"/>
                <a:gd name="connsiteX26" fmla="*/ 5434 w 9756"/>
                <a:gd name="connsiteY26" fmla="*/ 5805 h 13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756" h="13461">
                  <a:moveTo>
                    <a:pt x="3458" y="5805"/>
                  </a:moveTo>
                  <a:cubicBezTo>
                    <a:pt x="3458" y="5805"/>
                    <a:pt x="2840" y="6422"/>
                    <a:pt x="2840" y="6669"/>
                  </a:cubicBezTo>
                  <a:cubicBezTo>
                    <a:pt x="2593" y="7534"/>
                    <a:pt x="3088" y="7781"/>
                    <a:pt x="3458" y="8151"/>
                  </a:cubicBezTo>
                  <a:lnTo>
                    <a:pt x="3210" y="8645"/>
                  </a:lnTo>
                  <a:cubicBezTo>
                    <a:pt x="3210" y="8645"/>
                    <a:pt x="2347" y="8028"/>
                    <a:pt x="1728" y="7534"/>
                  </a:cubicBezTo>
                  <a:cubicBezTo>
                    <a:pt x="1111" y="7287"/>
                    <a:pt x="617" y="7040"/>
                    <a:pt x="0" y="6916"/>
                  </a:cubicBezTo>
                  <a:lnTo>
                    <a:pt x="246" y="6299"/>
                  </a:lnTo>
                  <a:cubicBezTo>
                    <a:pt x="1358" y="7163"/>
                    <a:pt x="2223" y="5805"/>
                    <a:pt x="3088" y="5187"/>
                  </a:cubicBezTo>
                  <a:lnTo>
                    <a:pt x="8027" y="0"/>
                  </a:lnTo>
                  <a:lnTo>
                    <a:pt x="8645" y="494"/>
                  </a:lnTo>
                  <a:lnTo>
                    <a:pt x="8892" y="9757"/>
                  </a:lnTo>
                  <a:cubicBezTo>
                    <a:pt x="8892" y="10374"/>
                    <a:pt x="8892" y="11239"/>
                    <a:pt x="9139" y="11733"/>
                  </a:cubicBezTo>
                  <a:cubicBezTo>
                    <a:pt x="9386" y="12227"/>
                    <a:pt x="9509" y="12597"/>
                    <a:pt x="9757" y="12844"/>
                  </a:cubicBezTo>
                  <a:lnTo>
                    <a:pt x="9757" y="13462"/>
                  </a:lnTo>
                  <a:cubicBezTo>
                    <a:pt x="8892" y="12844"/>
                    <a:pt x="8275" y="12227"/>
                    <a:pt x="7657" y="11486"/>
                  </a:cubicBezTo>
                  <a:cubicBezTo>
                    <a:pt x="6793" y="11115"/>
                    <a:pt x="5928" y="10374"/>
                    <a:pt x="5311" y="10004"/>
                  </a:cubicBezTo>
                  <a:lnTo>
                    <a:pt x="5557" y="9633"/>
                  </a:lnTo>
                  <a:cubicBezTo>
                    <a:pt x="5557" y="9633"/>
                    <a:pt x="6669" y="10251"/>
                    <a:pt x="6793" y="9633"/>
                  </a:cubicBezTo>
                  <a:lnTo>
                    <a:pt x="6793" y="7657"/>
                  </a:lnTo>
                  <a:cubicBezTo>
                    <a:pt x="6793" y="7657"/>
                    <a:pt x="6422" y="7163"/>
                    <a:pt x="5311" y="6546"/>
                  </a:cubicBezTo>
                  <a:cubicBezTo>
                    <a:pt x="4446" y="5928"/>
                    <a:pt x="3829" y="5681"/>
                    <a:pt x="3829" y="5681"/>
                  </a:cubicBezTo>
                  <a:lnTo>
                    <a:pt x="3581" y="5928"/>
                  </a:lnTo>
                  <a:close/>
                  <a:moveTo>
                    <a:pt x="5434" y="5805"/>
                  </a:moveTo>
                  <a:cubicBezTo>
                    <a:pt x="6298" y="6299"/>
                    <a:pt x="6669" y="6669"/>
                    <a:pt x="6669" y="6669"/>
                  </a:cubicBezTo>
                  <a:lnTo>
                    <a:pt x="6669" y="2593"/>
                  </a:lnTo>
                  <a:lnTo>
                    <a:pt x="4322" y="5187"/>
                  </a:lnTo>
                  <a:cubicBezTo>
                    <a:pt x="4322" y="5187"/>
                    <a:pt x="4816" y="5434"/>
                    <a:pt x="5434" y="5805"/>
                  </a:cubicBezTo>
                </a:path>
              </a:pathLst>
            </a:custGeom>
            <a:solidFill>
              <a:srgbClr val="000000"/>
            </a:solidFill>
            <a:ln w="0" cap="flat">
              <a:noFill/>
              <a:prstDash val="solid"/>
              <a:miter/>
            </a:ln>
          </p:spPr>
          <p:txBody>
            <a:bodyPr rtlCol="0" anchor="ctr"/>
            <a:lstStyle/>
            <a:p>
              <a:endParaRPr lang="en-RO"/>
            </a:p>
          </p:txBody>
        </p:sp>
        <p:sp>
          <p:nvSpPr>
            <p:cNvPr id="511" name="Freeform 510">
              <a:extLst>
                <a:ext uri="{FF2B5EF4-FFF2-40B4-BE49-F238E27FC236}">
                  <a16:creationId xmlns:a16="http://schemas.microsoft.com/office/drawing/2014/main" id="{05AED5AC-AC97-16E3-A2A2-12A4A1CAF21B}"/>
                </a:ext>
              </a:extLst>
            </p:cNvPr>
            <p:cNvSpPr/>
            <p:nvPr/>
          </p:nvSpPr>
          <p:spPr>
            <a:xfrm>
              <a:off x="7864875" y="3104535"/>
              <a:ext cx="8028" cy="10904"/>
            </a:xfrm>
            <a:custGeom>
              <a:avLst/>
              <a:gdLst>
                <a:gd name="connsiteX0" fmla="*/ 618 w 8028"/>
                <a:gd name="connsiteY0" fmla="*/ 9616 h 10904"/>
                <a:gd name="connsiteX1" fmla="*/ 0 w 8028"/>
                <a:gd name="connsiteY1" fmla="*/ 9369 h 10904"/>
                <a:gd name="connsiteX2" fmla="*/ 371 w 8028"/>
                <a:gd name="connsiteY2" fmla="*/ 6158 h 10904"/>
                <a:gd name="connsiteX3" fmla="*/ 988 w 8028"/>
                <a:gd name="connsiteY3" fmla="*/ 6405 h 10904"/>
                <a:gd name="connsiteX4" fmla="*/ 3582 w 8028"/>
                <a:gd name="connsiteY4" fmla="*/ 9863 h 10904"/>
                <a:gd name="connsiteX5" fmla="*/ 5558 w 8028"/>
                <a:gd name="connsiteY5" fmla="*/ 8999 h 10904"/>
                <a:gd name="connsiteX6" fmla="*/ 3211 w 8028"/>
                <a:gd name="connsiteY6" fmla="*/ 6034 h 10904"/>
                <a:gd name="connsiteX7" fmla="*/ 1235 w 8028"/>
                <a:gd name="connsiteY7" fmla="*/ 2206 h 10904"/>
                <a:gd name="connsiteX8" fmla="*/ 4940 w 8028"/>
                <a:gd name="connsiteY8" fmla="*/ 230 h 10904"/>
                <a:gd name="connsiteX9" fmla="*/ 7040 w 8028"/>
                <a:gd name="connsiteY9" fmla="*/ 1465 h 10904"/>
                <a:gd name="connsiteX10" fmla="*/ 7411 w 8028"/>
                <a:gd name="connsiteY10" fmla="*/ 971 h 10904"/>
                <a:gd name="connsiteX11" fmla="*/ 8028 w 8028"/>
                <a:gd name="connsiteY11" fmla="*/ 1218 h 10904"/>
                <a:gd name="connsiteX12" fmla="*/ 7657 w 8028"/>
                <a:gd name="connsiteY12" fmla="*/ 4058 h 10904"/>
                <a:gd name="connsiteX13" fmla="*/ 7040 w 8028"/>
                <a:gd name="connsiteY13" fmla="*/ 3811 h 10904"/>
                <a:gd name="connsiteX14" fmla="*/ 4940 w 8028"/>
                <a:gd name="connsiteY14" fmla="*/ 847 h 10904"/>
                <a:gd name="connsiteX15" fmla="*/ 3211 w 8028"/>
                <a:gd name="connsiteY15" fmla="*/ 1712 h 10904"/>
                <a:gd name="connsiteX16" fmla="*/ 4940 w 8028"/>
                <a:gd name="connsiteY16" fmla="*/ 4305 h 10904"/>
                <a:gd name="connsiteX17" fmla="*/ 7781 w 8028"/>
                <a:gd name="connsiteY17" fmla="*/ 8628 h 10904"/>
                <a:gd name="connsiteX18" fmla="*/ 3706 w 8028"/>
                <a:gd name="connsiteY18" fmla="*/ 10727 h 10904"/>
                <a:gd name="connsiteX19" fmla="*/ 1112 w 8028"/>
                <a:gd name="connsiteY19" fmla="*/ 8751 h 10904"/>
                <a:gd name="connsiteX20" fmla="*/ 741 w 8028"/>
                <a:gd name="connsiteY20" fmla="*/ 9616 h 10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028" h="10904">
                  <a:moveTo>
                    <a:pt x="618" y="9616"/>
                  </a:moveTo>
                  <a:lnTo>
                    <a:pt x="0" y="9369"/>
                  </a:lnTo>
                  <a:lnTo>
                    <a:pt x="371" y="6158"/>
                  </a:lnTo>
                  <a:lnTo>
                    <a:pt x="988" y="6405"/>
                  </a:lnTo>
                  <a:cubicBezTo>
                    <a:pt x="1235" y="7887"/>
                    <a:pt x="1853" y="9369"/>
                    <a:pt x="3582" y="9863"/>
                  </a:cubicBezTo>
                  <a:cubicBezTo>
                    <a:pt x="4447" y="10233"/>
                    <a:pt x="5311" y="9863"/>
                    <a:pt x="5558" y="8999"/>
                  </a:cubicBezTo>
                  <a:cubicBezTo>
                    <a:pt x="5805" y="7516"/>
                    <a:pt x="4323" y="6652"/>
                    <a:pt x="3211" y="6034"/>
                  </a:cubicBezTo>
                  <a:cubicBezTo>
                    <a:pt x="1976" y="4923"/>
                    <a:pt x="1112" y="3935"/>
                    <a:pt x="1235" y="2206"/>
                  </a:cubicBezTo>
                  <a:cubicBezTo>
                    <a:pt x="1482" y="230"/>
                    <a:pt x="3211" y="-388"/>
                    <a:pt x="4940" y="230"/>
                  </a:cubicBezTo>
                  <a:cubicBezTo>
                    <a:pt x="5805" y="477"/>
                    <a:pt x="6670" y="847"/>
                    <a:pt x="7040" y="1465"/>
                  </a:cubicBezTo>
                  <a:lnTo>
                    <a:pt x="7411" y="971"/>
                  </a:lnTo>
                  <a:lnTo>
                    <a:pt x="8028" y="1218"/>
                  </a:lnTo>
                  <a:lnTo>
                    <a:pt x="7657" y="4058"/>
                  </a:lnTo>
                  <a:lnTo>
                    <a:pt x="7040" y="3811"/>
                  </a:lnTo>
                  <a:cubicBezTo>
                    <a:pt x="7040" y="2576"/>
                    <a:pt x="6175" y="1218"/>
                    <a:pt x="4940" y="847"/>
                  </a:cubicBezTo>
                  <a:cubicBezTo>
                    <a:pt x="4076" y="600"/>
                    <a:pt x="3458" y="847"/>
                    <a:pt x="3211" y="1712"/>
                  </a:cubicBezTo>
                  <a:cubicBezTo>
                    <a:pt x="2965" y="2823"/>
                    <a:pt x="4076" y="3441"/>
                    <a:pt x="4940" y="4305"/>
                  </a:cubicBezTo>
                  <a:cubicBezTo>
                    <a:pt x="6670" y="5417"/>
                    <a:pt x="7904" y="6652"/>
                    <a:pt x="7781" y="8628"/>
                  </a:cubicBezTo>
                  <a:cubicBezTo>
                    <a:pt x="7287" y="10727"/>
                    <a:pt x="5681" y="11222"/>
                    <a:pt x="3706" y="10727"/>
                  </a:cubicBezTo>
                  <a:cubicBezTo>
                    <a:pt x="2594" y="10481"/>
                    <a:pt x="1729" y="9863"/>
                    <a:pt x="1112" y="8751"/>
                  </a:cubicBezTo>
                  <a:lnTo>
                    <a:pt x="741" y="9616"/>
                  </a:lnTo>
                  <a:close/>
                </a:path>
              </a:pathLst>
            </a:custGeom>
            <a:solidFill>
              <a:srgbClr val="000000"/>
            </a:solidFill>
            <a:ln w="0" cap="flat">
              <a:noFill/>
              <a:prstDash val="solid"/>
              <a:miter/>
            </a:ln>
          </p:spPr>
          <p:txBody>
            <a:bodyPr rtlCol="0" anchor="ctr"/>
            <a:lstStyle/>
            <a:p>
              <a:endParaRPr lang="en-RO"/>
            </a:p>
          </p:txBody>
        </p:sp>
        <p:sp>
          <p:nvSpPr>
            <p:cNvPr id="512" name="Freeform 511">
              <a:extLst>
                <a:ext uri="{FF2B5EF4-FFF2-40B4-BE49-F238E27FC236}">
                  <a16:creationId xmlns:a16="http://schemas.microsoft.com/office/drawing/2014/main" id="{B7356F65-804D-7974-6750-CA786F610C99}"/>
                </a:ext>
              </a:extLst>
            </p:cNvPr>
            <p:cNvSpPr/>
            <p:nvPr/>
          </p:nvSpPr>
          <p:spPr>
            <a:xfrm>
              <a:off x="7747300" y="3052276"/>
              <a:ext cx="6298" cy="18155"/>
            </a:xfrm>
            <a:custGeom>
              <a:avLst/>
              <a:gdLst>
                <a:gd name="connsiteX0" fmla="*/ 0 w 6298"/>
                <a:gd name="connsiteY0" fmla="*/ 4570 h 18155"/>
                <a:gd name="connsiteX1" fmla="*/ 6299 w 6298"/>
                <a:gd name="connsiteY1" fmla="*/ 18155 h 18155"/>
                <a:gd name="connsiteX2" fmla="*/ 5311 w 6298"/>
                <a:gd name="connsiteY2" fmla="*/ 11362 h 18155"/>
                <a:gd name="connsiteX3" fmla="*/ 4940 w 6298"/>
                <a:gd name="connsiteY3" fmla="*/ 3829 h 18155"/>
                <a:gd name="connsiteX4" fmla="*/ 4693 w 6298"/>
                <a:gd name="connsiteY4" fmla="*/ 0 h 18155"/>
                <a:gd name="connsiteX5" fmla="*/ 124 w 6298"/>
                <a:gd name="connsiteY5" fmla="*/ 4693 h 18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98" h="18155">
                  <a:moveTo>
                    <a:pt x="0" y="4570"/>
                  </a:moveTo>
                  <a:lnTo>
                    <a:pt x="6299" y="18155"/>
                  </a:lnTo>
                  <a:cubicBezTo>
                    <a:pt x="6052" y="15808"/>
                    <a:pt x="5434" y="12968"/>
                    <a:pt x="5311" y="11362"/>
                  </a:cubicBezTo>
                  <a:cubicBezTo>
                    <a:pt x="5311" y="9633"/>
                    <a:pt x="5063" y="6669"/>
                    <a:pt x="4940" y="3829"/>
                  </a:cubicBezTo>
                  <a:cubicBezTo>
                    <a:pt x="4693" y="2594"/>
                    <a:pt x="4940" y="988"/>
                    <a:pt x="4693" y="0"/>
                  </a:cubicBezTo>
                  <a:cubicBezTo>
                    <a:pt x="4570" y="1976"/>
                    <a:pt x="2593" y="3458"/>
                    <a:pt x="124" y="4693"/>
                  </a:cubicBezTo>
                </a:path>
              </a:pathLst>
            </a:custGeom>
            <a:solidFill>
              <a:srgbClr val="F7A600"/>
            </a:solidFill>
            <a:ln w="0" cap="flat">
              <a:noFill/>
              <a:prstDash val="solid"/>
              <a:miter/>
            </a:ln>
          </p:spPr>
          <p:txBody>
            <a:bodyPr rtlCol="0" anchor="ctr"/>
            <a:lstStyle/>
            <a:p>
              <a:endParaRPr lang="en-RO"/>
            </a:p>
          </p:txBody>
        </p:sp>
        <p:sp>
          <p:nvSpPr>
            <p:cNvPr id="513" name="Freeform 512">
              <a:extLst>
                <a:ext uri="{FF2B5EF4-FFF2-40B4-BE49-F238E27FC236}">
                  <a16:creationId xmlns:a16="http://schemas.microsoft.com/office/drawing/2014/main" id="{FD5D9BD8-4764-6328-1F36-EC8F7596EF3B}"/>
                </a:ext>
              </a:extLst>
            </p:cNvPr>
            <p:cNvSpPr/>
            <p:nvPr/>
          </p:nvSpPr>
          <p:spPr>
            <a:xfrm>
              <a:off x="7726304" y="3056969"/>
              <a:ext cx="20872" cy="2593"/>
            </a:xfrm>
            <a:custGeom>
              <a:avLst/>
              <a:gdLst>
                <a:gd name="connsiteX0" fmla="*/ 20748 w 20872"/>
                <a:gd name="connsiteY0" fmla="*/ 0 h 2593"/>
                <a:gd name="connsiteX1" fmla="*/ 10868 w 20872"/>
                <a:gd name="connsiteY1" fmla="*/ 0 h 2593"/>
                <a:gd name="connsiteX2" fmla="*/ 11733 w 20872"/>
                <a:gd name="connsiteY2" fmla="*/ 2593 h 2593"/>
                <a:gd name="connsiteX3" fmla="*/ 14573 w 20872"/>
                <a:gd name="connsiteY3" fmla="*/ 1976 h 2593"/>
                <a:gd name="connsiteX4" fmla="*/ 20872 w 20872"/>
                <a:gd name="connsiteY4" fmla="*/ 0 h 2593"/>
                <a:gd name="connsiteX5" fmla="*/ 3458 w 20872"/>
                <a:gd name="connsiteY5" fmla="*/ 0 h 2593"/>
                <a:gd name="connsiteX6" fmla="*/ 0 w 20872"/>
                <a:gd name="connsiteY6" fmla="*/ 0 h 2593"/>
                <a:gd name="connsiteX7" fmla="*/ 3458 w 20872"/>
                <a:gd name="connsiteY7" fmla="*/ 0 h 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72" h="2593">
                  <a:moveTo>
                    <a:pt x="20748" y="0"/>
                  </a:moveTo>
                  <a:lnTo>
                    <a:pt x="10868" y="0"/>
                  </a:lnTo>
                  <a:lnTo>
                    <a:pt x="11733" y="2593"/>
                  </a:lnTo>
                  <a:cubicBezTo>
                    <a:pt x="12598" y="2593"/>
                    <a:pt x="14080" y="2223"/>
                    <a:pt x="14573" y="1976"/>
                  </a:cubicBezTo>
                  <a:cubicBezTo>
                    <a:pt x="16426" y="1606"/>
                    <a:pt x="18896" y="988"/>
                    <a:pt x="20872" y="0"/>
                  </a:cubicBezTo>
                  <a:moveTo>
                    <a:pt x="3458" y="0"/>
                  </a:moveTo>
                  <a:lnTo>
                    <a:pt x="0" y="0"/>
                  </a:lnTo>
                  <a:cubicBezTo>
                    <a:pt x="865" y="247"/>
                    <a:pt x="2099" y="247"/>
                    <a:pt x="3458" y="0"/>
                  </a:cubicBezTo>
                </a:path>
              </a:pathLst>
            </a:custGeom>
            <a:solidFill>
              <a:srgbClr val="C6183D"/>
            </a:solidFill>
            <a:ln w="0" cap="flat">
              <a:noFill/>
              <a:prstDash val="solid"/>
              <a:miter/>
            </a:ln>
          </p:spPr>
          <p:txBody>
            <a:bodyPr rtlCol="0" anchor="ctr"/>
            <a:lstStyle/>
            <a:p>
              <a:endParaRPr lang="en-RO"/>
            </a:p>
          </p:txBody>
        </p:sp>
        <p:sp>
          <p:nvSpPr>
            <p:cNvPr id="514" name="Freeform 513">
              <a:extLst>
                <a:ext uri="{FF2B5EF4-FFF2-40B4-BE49-F238E27FC236}">
                  <a16:creationId xmlns:a16="http://schemas.microsoft.com/office/drawing/2014/main" id="{205AB462-6AD9-1C3A-024F-484E40780F54}"/>
                </a:ext>
              </a:extLst>
            </p:cNvPr>
            <p:cNvSpPr/>
            <p:nvPr/>
          </p:nvSpPr>
          <p:spPr>
            <a:xfrm>
              <a:off x="7724727" y="3052276"/>
              <a:ext cx="27142" cy="4693"/>
            </a:xfrm>
            <a:custGeom>
              <a:avLst/>
              <a:gdLst>
                <a:gd name="connsiteX0" fmla="*/ 1701 w 27142"/>
                <a:gd name="connsiteY0" fmla="*/ 4693 h 4693"/>
                <a:gd name="connsiteX1" fmla="*/ 5159 w 27142"/>
                <a:gd name="connsiteY1" fmla="*/ 4693 h 4693"/>
                <a:gd name="connsiteX2" fmla="*/ 11334 w 27142"/>
                <a:gd name="connsiteY2" fmla="*/ 1235 h 4693"/>
                <a:gd name="connsiteX3" fmla="*/ 12198 w 27142"/>
                <a:gd name="connsiteY3" fmla="*/ 3829 h 4693"/>
                <a:gd name="connsiteX4" fmla="*/ 12446 w 27142"/>
                <a:gd name="connsiteY4" fmla="*/ 4693 h 4693"/>
                <a:gd name="connsiteX5" fmla="*/ 22326 w 27142"/>
                <a:gd name="connsiteY5" fmla="*/ 4693 h 4693"/>
                <a:gd name="connsiteX6" fmla="*/ 27143 w 27142"/>
                <a:gd name="connsiteY6" fmla="*/ 0 h 4693"/>
                <a:gd name="connsiteX7" fmla="*/ 1824 w 27142"/>
                <a:gd name="connsiteY7" fmla="*/ 0 h 4693"/>
                <a:gd name="connsiteX8" fmla="*/ 95 w 27142"/>
                <a:gd name="connsiteY8" fmla="*/ 3458 h 4693"/>
                <a:gd name="connsiteX9" fmla="*/ 1577 w 27142"/>
                <a:gd name="connsiteY9" fmla="*/ 4693 h 4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142" h="4693">
                  <a:moveTo>
                    <a:pt x="1701" y="4693"/>
                  </a:moveTo>
                  <a:lnTo>
                    <a:pt x="5159" y="4693"/>
                  </a:lnTo>
                  <a:cubicBezTo>
                    <a:pt x="7752" y="4199"/>
                    <a:pt x="10469" y="2717"/>
                    <a:pt x="11334" y="1235"/>
                  </a:cubicBezTo>
                  <a:lnTo>
                    <a:pt x="12198" y="3829"/>
                  </a:lnTo>
                  <a:lnTo>
                    <a:pt x="12446" y="4693"/>
                  </a:lnTo>
                  <a:lnTo>
                    <a:pt x="22326" y="4693"/>
                  </a:lnTo>
                  <a:cubicBezTo>
                    <a:pt x="24920" y="3582"/>
                    <a:pt x="27019" y="1976"/>
                    <a:pt x="27143" y="0"/>
                  </a:cubicBezTo>
                  <a:lnTo>
                    <a:pt x="1824" y="0"/>
                  </a:lnTo>
                  <a:cubicBezTo>
                    <a:pt x="465" y="1235"/>
                    <a:pt x="-276" y="2470"/>
                    <a:pt x="95" y="3458"/>
                  </a:cubicBezTo>
                  <a:cubicBezTo>
                    <a:pt x="342" y="4076"/>
                    <a:pt x="960" y="4570"/>
                    <a:pt x="1577" y="4693"/>
                  </a:cubicBezTo>
                </a:path>
              </a:pathLst>
            </a:custGeom>
            <a:solidFill>
              <a:srgbClr val="C6183D"/>
            </a:solidFill>
            <a:ln w="0" cap="flat">
              <a:noFill/>
              <a:prstDash val="solid"/>
              <a:miter/>
            </a:ln>
          </p:spPr>
          <p:txBody>
            <a:bodyPr rtlCol="0" anchor="ctr"/>
            <a:lstStyle/>
            <a:p>
              <a:endParaRPr lang="en-RO"/>
            </a:p>
          </p:txBody>
        </p:sp>
        <p:sp>
          <p:nvSpPr>
            <p:cNvPr id="515" name="Freeform 514">
              <a:extLst>
                <a:ext uri="{FF2B5EF4-FFF2-40B4-BE49-F238E27FC236}">
                  <a16:creationId xmlns:a16="http://schemas.microsoft.com/office/drawing/2014/main" id="{86A87871-9F53-22F8-4F79-4E6BA38D0316}"/>
                </a:ext>
              </a:extLst>
            </p:cNvPr>
            <p:cNvSpPr/>
            <p:nvPr/>
          </p:nvSpPr>
          <p:spPr>
            <a:xfrm>
              <a:off x="7747176" y="3052152"/>
              <a:ext cx="4939" cy="7409"/>
            </a:xfrm>
            <a:custGeom>
              <a:avLst/>
              <a:gdLst>
                <a:gd name="connsiteX0" fmla="*/ 0 w 4939"/>
                <a:gd name="connsiteY0" fmla="*/ 4693 h 7409"/>
                <a:gd name="connsiteX1" fmla="*/ 1358 w 4939"/>
                <a:gd name="connsiteY1" fmla="*/ 7410 h 7409"/>
                <a:gd name="connsiteX2" fmla="*/ 4940 w 4939"/>
                <a:gd name="connsiteY2" fmla="*/ 3829 h 7409"/>
                <a:gd name="connsiteX3" fmla="*/ 4693 w 4939"/>
                <a:gd name="connsiteY3" fmla="*/ 0 h 7409"/>
                <a:gd name="connsiteX4" fmla="*/ 0 w 4939"/>
                <a:gd name="connsiteY4" fmla="*/ 469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9" h="7409">
                  <a:moveTo>
                    <a:pt x="0" y="4693"/>
                  </a:moveTo>
                  <a:lnTo>
                    <a:pt x="1358" y="7410"/>
                  </a:lnTo>
                  <a:cubicBezTo>
                    <a:pt x="3088" y="6546"/>
                    <a:pt x="4322" y="5434"/>
                    <a:pt x="4940" y="3829"/>
                  </a:cubicBezTo>
                  <a:cubicBezTo>
                    <a:pt x="4693" y="2593"/>
                    <a:pt x="4940" y="1111"/>
                    <a:pt x="4693" y="0"/>
                  </a:cubicBezTo>
                  <a:cubicBezTo>
                    <a:pt x="4693" y="1976"/>
                    <a:pt x="2593" y="3581"/>
                    <a:pt x="0" y="4693"/>
                  </a:cubicBezTo>
                </a:path>
              </a:pathLst>
            </a:custGeom>
            <a:solidFill>
              <a:srgbClr val="4A5995"/>
            </a:solidFill>
            <a:ln w="0" cap="flat">
              <a:noFill/>
              <a:prstDash val="solid"/>
              <a:miter/>
            </a:ln>
          </p:spPr>
          <p:txBody>
            <a:bodyPr rtlCol="0" anchor="ctr"/>
            <a:lstStyle/>
            <a:p>
              <a:endParaRPr lang="en-RO"/>
            </a:p>
          </p:txBody>
        </p:sp>
        <p:sp>
          <p:nvSpPr>
            <p:cNvPr id="516" name="Freeform 515">
              <a:extLst>
                <a:ext uri="{FF2B5EF4-FFF2-40B4-BE49-F238E27FC236}">
                  <a16:creationId xmlns:a16="http://schemas.microsoft.com/office/drawing/2014/main" id="{836C1A58-168C-DE35-451C-E1A867BCAD3C}"/>
                </a:ext>
              </a:extLst>
            </p:cNvPr>
            <p:cNvSpPr/>
            <p:nvPr/>
          </p:nvSpPr>
          <p:spPr>
            <a:xfrm>
              <a:off x="7705061" y="3073148"/>
              <a:ext cx="14574" cy="15067"/>
            </a:xfrm>
            <a:custGeom>
              <a:avLst/>
              <a:gdLst>
                <a:gd name="connsiteX0" fmla="*/ 5434 w 14574"/>
                <a:gd name="connsiteY0" fmla="*/ 10992 h 15067"/>
                <a:gd name="connsiteX1" fmla="*/ 7411 w 14574"/>
                <a:gd name="connsiteY1" fmla="*/ 12227 h 15067"/>
                <a:gd name="connsiteX2" fmla="*/ 7657 w 14574"/>
                <a:gd name="connsiteY2" fmla="*/ 12721 h 15067"/>
                <a:gd name="connsiteX3" fmla="*/ 5064 w 14574"/>
                <a:gd name="connsiteY3" fmla="*/ 13832 h 15067"/>
                <a:gd name="connsiteX4" fmla="*/ 2717 w 14574"/>
                <a:gd name="connsiteY4" fmla="*/ 15067 h 15067"/>
                <a:gd name="connsiteX5" fmla="*/ 2470 w 14574"/>
                <a:gd name="connsiteY5" fmla="*/ 14697 h 15067"/>
                <a:gd name="connsiteX6" fmla="*/ 3335 w 14574"/>
                <a:gd name="connsiteY6" fmla="*/ 12350 h 15067"/>
                <a:gd name="connsiteX7" fmla="*/ 2100 w 14574"/>
                <a:gd name="connsiteY7" fmla="*/ 8028 h 15067"/>
                <a:gd name="connsiteX8" fmla="*/ 0 w 14574"/>
                <a:gd name="connsiteY8" fmla="*/ 6916 h 15067"/>
                <a:gd name="connsiteX9" fmla="*/ 0 w 14574"/>
                <a:gd name="connsiteY9" fmla="*/ 6299 h 15067"/>
                <a:gd name="connsiteX10" fmla="*/ 2100 w 14574"/>
                <a:gd name="connsiteY10" fmla="*/ 4817 h 15067"/>
                <a:gd name="connsiteX11" fmla="*/ 4693 w 14574"/>
                <a:gd name="connsiteY11" fmla="*/ 3088 h 15067"/>
                <a:gd name="connsiteX12" fmla="*/ 4693 w 14574"/>
                <a:gd name="connsiteY12" fmla="*/ 3705 h 15067"/>
                <a:gd name="connsiteX13" fmla="*/ 3829 w 14574"/>
                <a:gd name="connsiteY13" fmla="*/ 5805 h 15067"/>
                <a:gd name="connsiteX14" fmla="*/ 4693 w 14574"/>
                <a:gd name="connsiteY14" fmla="*/ 8398 h 15067"/>
                <a:gd name="connsiteX15" fmla="*/ 6793 w 14574"/>
                <a:gd name="connsiteY15" fmla="*/ 7287 h 15067"/>
                <a:gd name="connsiteX16" fmla="*/ 8769 w 14574"/>
                <a:gd name="connsiteY16" fmla="*/ 6175 h 15067"/>
                <a:gd name="connsiteX17" fmla="*/ 8152 w 14574"/>
                <a:gd name="connsiteY17" fmla="*/ 4076 h 15067"/>
                <a:gd name="connsiteX18" fmla="*/ 6052 w 14574"/>
                <a:gd name="connsiteY18" fmla="*/ 2841 h 15067"/>
                <a:gd name="connsiteX19" fmla="*/ 6052 w 14574"/>
                <a:gd name="connsiteY19" fmla="*/ 2347 h 15067"/>
                <a:gd name="connsiteX20" fmla="*/ 8399 w 14574"/>
                <a:gd name="connsiteY20" fmla="*/ 1235 h 15067"/>
                <a:gd name="connsiteX21" fmla="*/ 10992 w 14574"/>
                <a:gd name="connsiteY21" fmla="*/ 0 h 15067"/>
                <a:gd name="connsiteX22" fmla="*/ 11239 w 14574"/>
                <a:gd name="connsiteY22" fmla="*/ 618 h 15067"/>
                <a:gd name="connsiteX23" fmla="*/ 10622 w 14574"/>
                <a:gd name="connsiteY23" fmla="*/ 3211 h 15067"/>
                <a:gd name="connsiteX24" fmla="*/ 12350 w 14574"/>
                <a:gd name="connsiteY24" fmla="*/ 8522 h 15067"/>
                <a:gd name="connsiteX25" fmla="*/ 14327 w 14574"/>
                <a:gd name="connsiteY25" fmla="*/ 9757 h 15067"/>
                <a:gd name="connsiteX26" fmla="*/ 14574 w 14574"/>
                <a:gd name="connsiteY26" fmla="*/ 10251 h 15067"/>
                <a:gd name="connsiteX27" fmla="*/ 11733 w 14574"/>
                <a:gd name="connsiteY27" fmla="*/ 11115 h 15067"/>
                <a:gd name="connsiteX28" fmla="*/ 9386 w 14574"/>
                <a:gd name="connsiteY28" fmla="*/ 12227 h 15067"/>
                <a:gd name="connsiteX29" fmla="*/ 9140 w 14574"/>
                <a:gd name="connsiteY29" fmla="*/ 11609 h 15067"/>
                <a:gd name="connsiteX30" fmla="*/ 10004 w 14574"/>
                <a:gd name="connsiteY30" fmla="*/ 9510 h 15067"/>
                <a:gd name="connsiteX31" fmla="*/ 9140 w 14574"/>
                <a:gd name="connsiteY31" fmla="*/ 7163 h 15067"/>
                <a:gd name="connsiteX32" fmla="*/ 7163 w 14574"/>
                <a:gd name="connsiteY32" fmla="*/ 8275 h 15067"/>
                <a:gd name="connsiteX33" fmla="*/ 5064 w 14574"/>
                <a:gd name="connsiteY33" fmla="*/ 9386 h 15067"/>
                <a:gd name="connsiteX34" fmla="*/ 5681 w 14574"/>
                <a:gd name="connsiteY34" fmla="*/ 11115 h 1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574" h="15067">
                  <a:moveTo>
                    <a:pt x="5434" y="10992"/>
                  </a:moveTo>
                  <a:cubicBezTo>
                    <a:pt x="5805" y="12227"/>
                    <a:pt x="5805" y="12968"/>
                    <a:pt x="7411" y="12227"/>
                  </a:cubicBezTo>
                  <a:lnTo>
                    <a:pt x="7657" y="12721"/>
                  </a:lnTo>
                  <a:cubicBezTo>
                    <a:pt x="6793" y="13215"/>
                    <a:pt x="5929" y="13339"/>
                    <a:pt x="5064" y="13832"/>
                  </a:cubicBezTo>
                  <a:cubicBezTo>
                    <a:pt x="4199" y="14203"/>
                    <a:pt x="3335" y="14697"/>
                    <a:pt x="2717" y="15067"/>
                  </a:cubicBezTo>
                  <a:lnTo>
                    <a:pt x="2470" y="14697"/>
                  </a:lnTo>
                  <a:cubicBezTo>
                    <a:pt x="3706" y="13832"/>
                    <a:pt x="3582" y="13462"/>
                    <a:pt x="3335" y="12350"/>
                  </a:cubicBezTo>
                  <a:lnTo>
                    <a:pt x="2100" y="8028"/>
                  </a:lnTo>
                  <a:cubicBezTo>
                    <a:pt x="1606" y="6916"/>
                    <a:pt x="1235" y="6052"/>
                    <a:pt x="0" y="6916"/>
                  </a:cubicBezTo>
                  <a:lnTo>
                    <a:pt x="0" y="6299"/>
                  </a:lnTo>
                  <a:cubicBezTo>
                    <a:pt x="865" y="5681"/>
                    <a:pt x="1482" y="5187"/>
                    <a:pt x="2100" y="4817"/>
                  </a:cubicBezTo>
                  <a:cubicBezTo>
                    <a:pt x="2965" y="4446"/>
                    <a:pt x="3582" y="3705"/>
                    <a:pt x="4693" y="3088"/>
                  </a:cubicBezTo>
                  <a:lnTo>
                    <a:pt x="4693" y="3705"/>
                  </a:lnTo>
                  <a:cubicBezTo>
                    <a:pt x="3582" y="4323"/>
                    <a:pt x="3582" y="4817"/>
                    <a:pt x="3829" y="5805"/>
                  </a:cubicBezTo>
                  <a:lnTo>
                    <a:pt x="4693" y="8398"/>
                  </a:lnTo>
                  <a:cubicBezTo>
                    <a:pt x="4693" y="8398"/>
                    <a:pt x="5805" y="7904"/>
                    <a:pt x="6793" y="7287"/>
                  </a:cubicBezTo>
                  <a:cubicBezTo>
                    <a:pt x="7657" y="6916"/>
                    <a:pt x="8769" y="6175"/>
                    <a:pt x="8769" y="6175"/>
                  </a:cubicBezTo>
                  <a:lnTo>
                    <a:pt x="8152" y="4076"/>
                  </a:lnTo>
                  <a:cubicBezTo>
                    <a:pt x="7781" y="2841"/>
                    <a:pt x="7534" y="2347"/>
                    <a:pt x="6052" y="2841"/>
                  </a:cubicBezTo>
                  <a:lnTo>
                    <a:pt x="6052" y="2347"/>
                  </a:lnTo>
                  <a:cubicBezTo>
                    <a:pt x="6916" y="1976"/>
                    <a:pt x="7781" y="1482"/>
                    <a:pt x="8399" y="1235"/>
                  </a:cubicBezTo>
                  <a:cubicBezTo>
                    <a:pt x="9510" y="741"/>
                    <a:pt x="10127" y="370"/>
                    <a:pt x="10992" y="0"/>
                  </a:cubicBezTo>
                  <a:lnTo>
                    <a:pt x="11239" y="618"/>
                  </a:lnTo>
                  <a:cubicBezTo>
                    <a:pt x="10004" y="988"/>
                    <a:pt x="10127" y="2100"/>
                    <a:pt x="10622" y="3211"/>
                  </a:cubicBezTo>
                  <a:lnTo>
                    <a:pt x="12350" y="8522"/>
                  </a:lnTo>
                  <a:cubicBezTo>
                    <a:pt x="12845" y="9757"/>
                    <a:pt x="12845" y="10498"/>
                    <a:pt x="14327" y="9757"/>
                  </a:cubicBezTo>
                  <a:lnTo>
                    <a:pt x="14574" y="10251"/>
                  </a:lnTo>
                  <a:cubicBezTo>
                    <a:pt x="13709" y="10621"/>
                    <a:pt x="12598" y="10868"/>
                    <a:pt x="11733" y="11115"/>
                  </a:cubicBezTo>
                  <a:cubicBezTo>
                    <a:pt x="10868" y="11486"/>
                    <a:pt x="10251" y="11733"/>
                    <a:pt x="9386" y="12227"/>
                  </a:cubicBezTo>
                  <a:lnTo>
                    <a:pt x="9140" y="11609"/>
                  </a:lnTo>
                  <a:cubicBezTo>
                    <a:pt x="10622" y="11239"/>
                    <a:pt x="10375" y="10498"/>
                    <a:pt x="10004" y="9510"/>
                  </a:cubicBezTo>
                  <a:lnTo>
                    <a:pt x="9140" y="7163"/>
                  </a:lnTo>
                  <a:cubicBezTo>
                    <a:pt x="9140" y="7163"/>
                    <a:pt x="8028" y="7534"/>
                    <a:pt x="7163" y="8275"/>
                  </a:cubicBezTo>
                  <a:cubicBezTo>
                    <a:pt x="6052" y="8769"/>
                    <a:pt x="5064" y="9386"/>
                    <a:pt x="5064" y="9386"/>
                  </a:cubicBezTo>
                  <a:lnTo>
                    <a:pt x="5681" y="11115"/>
                  </a:lnTo>
                  <a:close/>
                </a:path>
              </a:pathLst>
            </a:custGeom>
            <a:solidFill>
              <a:srgbClr val="000000"/>
            </a:solidFill>
            <a:ln w="0" cap="flat">
              <a:noFill/>
              <a:prstDash val="solid"/>
              <a:miter/>
            </a:ln>
          </p:spPr>
          <p:txBody>
            <a:bodyPr rtlCol="0" anchor="ctr"/>
            <a:lstStyle/>
            <a:p>
              <a:endParaRPr lang="en-RO"/>
            </a:p>
          </p:txBody>
        </p:sp>
        <p:sp>
          <p:nvSpPr>
            <p:cNvPr id="517" name="Freeform 516">
              <a:extLst>
                <a:ext uri="{FF2B5EF4-FFF2-40B4-BE49-F238E27FC236}">
                  <a16:creationId xmlns:a16="http://schemas.microsoft.com/office/drawing/2014/main" id="{DF48FD63-9727-3521-BC17-4FAD858FDE6F}"/>
                </a:ext>
              </a:extLst>
            </p:cNvPr>
            <p:cNvSpPr/>
            <p:nvPr/>
          </p:nvSpPr>
          <p:spPr>
            <a:xfrm>
              <a:off x="7719635" y="3070801"/>
              <a:ext cx="11238" cy="12597"/>
            </a:xfrm>
            <a:custGeom>
              <a:avLst/>
              <a:gdLst>
                <a:gd name="connsiteX0" fmla="*/ 2469 w 11238"/>
                <a:gd name="connsiteY0" fmla="*/ 9263 h 12597"/>
                <a:gd name="connsiteX1" fmla="*/ 2469 w 11238"/>
                <a:gd name="connsiteY1" fmla="*/ 10374 h 12597"/>
                <a:gd name="connsiteX2" fmla="*/ 3705 w 11238"/>
                <a:gd name="connsiteY2" fmla="*/ 10868 h 12597"/>
                <a:gd name="connsiteX3" fmla="*/ 3951 w 11238"/>
                <a:gd name="connsiteY3" fmla="*/ 11486 h 12597"/>
                <a:gd name="connsiteX4" fmla="*/ 1976 w 11238"/>
                <a:gd name="connsiteY4" fmla="*/ 11980 h 12597"/>
                <a:gd name="connsiteX5" fmla="*/ 246 w 11238"/>
                <a:gd name="connsiteY5" fmla="*/ 12598 h 12597"/>
                <a:gd name="connsiteX6" fmla="*/ 0 w 11238"/>
                <a:gd name="connsiteY6" fmla="*/ 12103 h 12597"/>
                <a:gd name="connsiteX7" fmla="*/ 1728 w 11238"/>
                <a:gd name="connsiteY7" fmla="*/ 9140 h 12597"/>
                <a:gd name="connsiteX8" fmla="*/ 2964 w 11238"/>
                <a:gd name="connsiteY8" fmla="*/ 370 h 12597"/>
                <a:gd name="connsiteX9" fmla="*/ 3829 w 11238"/>
                <a:gd name="connsiteY9" fmla="*/ 0 h 12597"/>
                <a:gd name="connsiteX10" fmla="*/ 8768 w 11238"/>
                <a:gd name="connsiteY10" fmla="*/ 7657 h 12597"/>
                <a:gd name="connsiteX11" fmla="*/ 9880 w 11238"/>
                <a:gd name="connsiteY11" fmla="*/ 8769 h 12597"/>
                <a:gd name="connsiteX12" fmla="*/ 10991 w 11238"/>
                <a:gd name="connsiteY12" fmla="*/ 8769 h 12597"/>
                <a:gd name="connsiteX13" fmla="*/ 11238 w 11238"/>
                <a:gd name="connsiteY13" fmla="*/ 9386 h 12597"/>
                <a:gd name="connsiteX14" fmla="*/ 8398 w 11238"/>
                <a:gd name="connsiteY14" fmla="*/ 10004 h 12597"/>
                <a:gd name="connsiteX15" fmla="*/ 5804 w 11238"/>
                <a:gd name="connsiteY15" fmla="*/ 10868 h 12597"/>
                <a:gd name="connsiteX16" fmla="*/ 5804 w 11238"/>
                <a:gd name="connsiteY16" fmla="*/ 10374 h 12597"/>
                <a:gd name="connsiteX17" fmla="*/ 6916 w 11238"/>
                <a:gd name="connsiteY17" fmla="*/ 9263 h 12597"/>
                <a:gd name="connsiteX18" fmla="*/ 6545 w 11238"/>
                <a:gd name="connsiteY18" fmla="*/ 8398 h 12597"/>
                <a:gd name="connsiteX19" fmla="*/ 5928 w 11238"/>
                <a:gd name="connsiteY19" fmla="*/ 7534 h 12597"/>
                <a:gd name="connsiteX20" fmla="*/ 2469 w 11238"/>
                <a:gd name="connsiteY20" fmla="*/ 8645 h 12597"/>
                <a:gd name="connsiteX21" fmla="*/ 2469 w 11238"/>
                <a:gd name="connsiteY21" fmla="*/ 9263 h 12597"/>
                <a:gd name="connsiteX22" fmla="*/ 5433 w 11238"/>
                <a:gd name="connsiteY22" fmla="*/ 7163 h 12597"/>
                <a:gd name="connsiteX23" fmla="*/ 3334 w 11238"/>
                <a:gd name="connsiteY23" fmla="*/ 3705 h 12597"/>
                <a:gd name="connsiteX24" fmla="*/ 2717 w 11238"/>
                <a:gd name="connsiteY24" fmla="*/ 7781 h 12597"/>
                <a:gd name="connsiteX25" fmla="*/ 5557 w 11238"/>
                <a:gd name="connsiteY25" fmla="*/ 7163 h 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238" h="12597">
                  <a:moveTo>
                    <a:pt x="2469" y="9263"/>
                  </a:moveTo>
                  <a:cubicBezTo>
                    <a:pt x="2469" y="9263"/>
                    <a:pt x="2223" y="10127"/>
                    <a:pt x="2469" y="10374"/>
                  </a:cubicBezTo>
                  <a:cubicBezTo>
                    <a:pt x="2469" y="11239"/>
                    <a:pt x="3334" y="10992"/>
                    <a:pt x="3705" y="10868"/>
                  </a:cubicBezTo>
                  <a:lnTo>
                    <a:pt x="3951" y="11486"/>
                  </a:lnTo>
                  <a:cubicBezTo>
                    <a:pt x="3334" y="11733"/>
                    <a:pt x="2717" y="11733"/>
                    <a:pt x="1976" y="11980"/>
                  </a:cubicBezTo>
                  <a:cubicBezTo>
                    <a:pt x="1235" y="12227"/>
                    <a:pt x="741" y="12474"/>
                    <a:pt x="246" y="12598"/>
                  </a:cubicBezTo>
                  <a:lnTo>
                    <a:pt x="0" y="12103"/>
                  </a:lnTo>
                  <a:cubicBezTo>
                    <a:pt x="1235" y="11733"/>
                    <a:pt x="1482" y="10127"/>
                    <a:pt x="1728" y="9140"/>
                  </a:cubicBezTo>
                  <a:lnTo>
                    <a:pt x="2964" y="370"/>
                  </a:lnTo>
                  <a:lnTo>
                    <a:pt x="3829" y="0"/>
                  </a:lnTo>
                  <a:lnTo>
                    <a:pt x="8768" y="7657"/>
                  </a:lnTo>
                  <a:cubicBezTo>
                    <a:pt x="8768" y="7657"/>
                    <a:pt x="9386" y="8522"/>
                    <a:pt x="9880" y="8769"/>
                  </a:cubicBezTo>
                  <a:cubicBezTo>
                    <a:pt x="10250" y="9016"/>
                    <a:pt x="10497" y="9016"/>
                    <a:pt x="10991" y="8769"/>
                  </a:cubicBezTo>
                  <a:lnTo>
                    <a:pt x="11238" y="9386"/>
                  </a:lnTo>
                  <a:cubicBezTo>
                    <a:pt x="10127" y="9633"/>
                    <a:pt x="9263" y="9757"/>
                    <a:pt x="8398" y="10004"/>
                  </a:cubicBezTo>
                  <a:cubicBezTo>
                    <a:pt x="7534" y="10251"/>
                    <a:pt x="6669" y="10621"/>
                    <a:pt x="5804" y="10868"/>
                  </a:cubicBezTo>
                  <a:lnTo>
                    <a:pt x="5804" y="10374"/>
                  </a:lnTo>
                  <a:cubicBezTo>
                    <a:pt x="5804" y="10374"/>
                    <a:pt x="7039" y="10004"/>
                    <a:pt x="6916" y="9263"/>
                  </a:cubicBezTo>
                  <a:cubicBezTo>
                    <a:pt x="6916" y="9016"/>
                    <a:pt x="6669" y="8645"/>
                    <a:pt x="6545" y="8398"/>
                  </a:cubicBezTo>
                  <a:lnTo>
                    <a:pt x="5928" y="7534"/>
                  </a:lnTo>
                  <a:lnTo>
                    <a:pt x="2469" y="8645"/>
                  </a:lnTo>
                  <a:lnTo>
                    <a:pt x="2469" y="9263"/>
                  </a:lnTo>
                  <a:close/>
                  <a:moveTo>
                    <a:pt x="5433" y="7163"/>
                  </a:moveTo>
                  <a:lnTo>
                    <a:pt x="3334" y="3705"/>
                  </a:lnTo>
                  <a:lnTo>
                    <a:pt x="2717" y="7781"/>
                  </a:lnTo>
                  <a:lnTo>
                    <a:pt x="5557" y="7163"/>
                  </a:lnTo>
                  <a:close/>
                </a:path>
              </a:pathLst>
            </a:custGeom>
            <a:solidFill>
              <a:srgbClr val="000000"/>
            </a:solidFill>
            <a:ln w="0" cap="flat">
              <a:noFill/>
              <a:prstDash val="solid"/>
              <a:miter/>
            </a:ln>
          </p:spPr>
          <p:txBody>
            <a:bodyPr rtlCol="0" anchor="ctr"/>
            <a:lstStyle/>
            <a:p>
              <a:endParaRPr lang="en-RO"/>
            </a:p>
          </p:txBody>
        </p:sp>
        <p:sp>
          <p:nvSpPr>
            <p:cNvPr id="518" name="Freeform 517">
              <a:extLst>
                <a:ext uri="{FF2B5EF4-FFF2-40B4-BE49-F238E27FC236}">
                  <a16:creationId xmlns:a16="http://schemas.microsoft.com/office/drawing/2014/main" id="{5BBE023B-4035-93D0-91DA-A7AF0A3A1348}"/>
                </a:ext>
              </a:extLst>
            </p:cNvPr>
            <p:cNvSpPr/>
            <p:nvPr/>
          </p:nvSpPr>
          <p:spPr>
            <a:xfrm>
              <a:off x="7729145" y="3066849"/>
              <a:ext cx="10991" cy="13338"/>
            </a:xfrm>
            <a:custGeom>
              <a:avLst/>
              <a:gdLst>
                <a:gd name="connsiteX0" fmla="*/ 1976 w 10991"/>
                <a:gd name="connsiteY0" fmla="*/ 12350 h 13338"/>
                <a:gd name="connsiteX1" fmla="*/ 3088 w 10991"/>
                <a:gd name="connsiteY1" fmla="*/ 10004 h 13338"/>
                <a:gd name="connsiteX2" fmla="*/ 1976 w 10991"/>
                <a:gd name="connsiteY2" fmla="*/ 4693 h 13338"/>
                <a:gd name="connsiteX3" fmla="*/ 247 w 10991"/>
                <a:gd name="connsiteY3" fmla="*/ 3211 h 13338"/>
                <a:gd name="connsiteX4" fmla="*/ 0 w 10991"/>
                <a:gd name="connsiteY4" fmla="*/ 2841 h 13338"/>
                <a:gd name="connsiteX5" fmla="*/ 2841 w 10991"/>
                <a:gd name="connsiteY5" fmla="*/ 1976 h 13338"/>
                <a:gd name="connsiteX6" fmla="*/ 8398 w 10991"/>
                <a:gd name="connsiteY6" fmla="*/ 0 h 13338"/>
                <a:gd name="connsiteX7" fmla="*/ 9016 w 10991"/>
                <a:gd name="connsiteY7" fmla="*/ 2841 h 13338"/>
                <a:gd name="connsiteX8" fmla="*/ 8398 w 10991"/>
                <a:gd name="connsiteY8" fmla="*/ 3088 h 13338"/>
                <a:gd name="connsiteX9" fmla="*/ 5434 w 10991"/>
                <a:gd name="connsiteY9" fmla="*/ 1853 h 13338"/>
                <a:gd name="connsiteX10" fmla="*/ 4199 w 10991"/>
                <a:gd name="connsiteY10" fmla="*/ 2470 h 13338"/>
                <a:gd name="connsiteX11" fmla="*/ 4446 w 10991"/>
                <a:gd name="connsiteY11" fmla="*/ 3335 h 13338"/>
                <a:gd name="connsiteX12" fmla="*/ 4817 w 10991"/>
                <a:gd name="connsiteY12" fmla="*/ 6175 h 13338"/>
                <a:gd name="connsiteX13" fmla="*/ 6793 w 10991"/>
                <a:gd name="connsiteY13" fmla="*/ 3829 h 13338"/>
                <a:gd name="connsiteX14" fmla="*/ 7287 w 10991"/>
                <a:gd name="connsiteY14" fmla="*/ 3582 h 13338"/>
                <a:gd name="connsiteX15" fmla="*/ 7657 w 10991"/>
                <a:gd name="connsiteY15" fmla="*/ 5928 h 13338"/>
                <a:gd name="connsiteX16" fmla="*/ 8028 w 10991"/>
                <a:gd name="connsiteY16" fmla="*/ 7904 h 13338"/>
                <a:gd name="connsiteX17" fmla="*/ 7411 w 10991"/>
                <a:gd name="connsiteY17" fmla="*/ 7904 h 13338"/>
                <a:gd name="connsiteX18" fmla="*/ 5064 w 10991"/>
                <a:gd name="connsiteY18" fmla="*/ 7040 h 13338"/>
                <a:gd name="connsiteX19" fmla="*/ 5434 w 10991"/>
                <a:gd name="connsiteY19" fmla="*/ 8769 h 13338"/>
                <a:gd name="connsiteX20" fmla="*/ 7534 w 10991"/>
                <a:gd name="connsiteY20" fmla="*/ 10745 h 13338"/>
                <a:gd name="connsiteX21" fmla="*/ 9880 w 10991"/>
                <a:gd name="connsiteY21" fmla="*/ 7287 h 13338"/>
                <a:gd name="connsiteX22" fmla="*/ 10498 w 10991"/>
                <a:gd name="connsiteY22" fmla="*/ 7040 h 13338"/>
                <a:gd name="connsiteX23" fmla="*/ 10745 w 10991"/>
                <a:gd name="connsiteY23" fmla="*/ 9016 h 13338"/>
                <a:gd name="connsiteX24" fmla="*/ 10992 w 10991"/>
                <a:gd name="connsiteY24" fmla="*/ 10251 h 13338"/>
                <a:gd name="connsiteX25" fmla="*/ 4817 w 10991"/>
                <a:gd name="connsiteY25" fmla="*/ 12227 h 13338"/>
                <a:gd name="connsiteX26" fmla="*/ 2223 w 10991"/>
                <a:gd name="connsiteY26" fmla="*/ 13339 h 13338"/>
                <a:gd name="connsiteX27" fmla="*/ 1976 w 10991"/>
                <a:gd name="connsiteY27" fmla="*/ 12721 h 13338"/>
                <a:gd name="connsiteX28" fmla="*/ 10745 w 10991"/>
                <a:gd name="connsiteY28" fmla="*/ 8769 h 13338"/>
                <a:gd name="connsiteX29" fmla="*/ 10992 w 10991"/>
                <a:gd name="connsiteY29" fmla="*/ 10004 h 13338"/>
                <a:gd name="connsiteX30" fmla="*/ 10745 w 10991"/>
                <a:gd name="connsiteY30" fmla="*/ 8769 h 13338"/>
                <a:gd name="connsiteX31" fmla="*/ 10992 w 10991"/>
                <a:gd name="connsiteY31" fmla="*/ 10004 h 13338"/>
                <a:gd name="connsiteX32" fmla="*/ 4817 w 10991"/>
                <a:gd name="connsiteY32" fmla="*/ 11980 h 13338"/>
                <a:gd name="connsiteX33" fmla="*/ 10992 w 10991"/>
                <a:gd name="connsiteY33" fmla="*/ 10004 h 1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991" h="13338">
                  <a:moveTo>
                    <a:pt x="1976" y="12350"/>
                  </a:moveTo>
                  <a:cubicBezTo>
                    <a:pt x="3458" y="11857"/>
                    <a:pt x="3211" y="11239"/>
                    <a:pt x="3088" y="10004"/>
                  </a:cubicBezTo>
                  <a:lnTo>
                    <a:pt x="1976" y="4693"/>
                  </a:lnTo>
                  <a:cubicBezTo>
                    <a:pt x="1729" y="3458"/>
                    <a:pt x="1729" y="2717"/>
                    <a:pt x="247" y="3211"/>
                  </a:cubicBezTo>
                  <a:lnTo>
                    <a:pt x="0" y="2841"/>
                  </a:lnTo>
                  <a:cubicBezTo>
                    <a:pt x="865" y="2347"/>
                    <a:pt x="1729" y="2223"/>
                    <a:pt x="2841" y="1976"/>
                  </a:cubicBezTo>
                  <a:cubicBezTo>
                    <a:pt x="4570" y="1359"/>
                    <a:pt x="6422" y="741"/>
                    <a:pt x="8398" y="0"/>
                  </a:cubicBezTo>
                  <a:lnTo>
                    <a:pt x="9016" y="2841"/>
                  </a:lnTo>
                  <a:lnTo>
                    <a:pt x="8398" y="3088"/>
                  </a:lnTo>
                  <a:cubicBezTo>
                    <a:pt x="7781" y="1606"/>
                    <a:pt x="6916" y="1359"/>
                    <a:pt x="5434" y="1853"/>
                  </a:cubicBezTo>
                  <a:cubicBezTo>
                    <a:pt x="5187" y="1853"/>
                    <a:pt x="4199" y="2223"/>
                    <a:pt x="4199" y="2470"/>
                  </a:cubicBezTo>
                  <a:cubicBezTo>
                    <a:pt x="4199" y="2470"/>
                    <a:pt x="4199" y="3088"/>
                    <a:pt x="4446" y="3335"/>
                  </a:cubicBezTo>
                  <a:lnTo>
                    <a:pt x="4817" y="6175"/>
                  </a:lnTo>
                  <a:cubicBezTo>
                    <a:pt x="6052" y="5928"/>
                    <a:pt x="6916" y="5311"/>
                    <a:pt x="6793" y="3829"/>
                  </a:cubicBezTo>
                  <a:lnTo>
                    <a:pt x="7287" y="3582"/>
                  </a:lnTo>
                  <a:cubicBezTo>
                    <a:pt x="7534" y="4446"/>
                    <a:pt x="7534" y="5064"/>
                    <a:pt x="7657" y="5928"/>
                  </a:cubicBezTo>
                  <a:cubicBezTo>
                    <a:pt x="7904" y="6546"/>
                    <a:pt x="7904" y="7163"/>
                    <a:pt x="8028" y="7904"/>
                  </a:cubicBezTo>
                  <a:lnTo>
                    <a:pt x="7411" y="7904"/>
                  </a:lnTo>
                  <a:cubicBezTo>
                    <a:pt x="7040" y="6669"/>
                    <a:pt x="6546" y="6669"/>
                    <a:pt x="5064" y="7040"/>
                  </a:cubicBezTo>
                  <a:lnTo>
                    <a:pt x="5434" y="8769"/>
                  </a:lnTo>
                  <a:cubicBezTo>
                    <a:pt x="5681" y="10251"/>
                    <a:pt x="5805" y="11362"/>
                    <a:pt x="7534" y="10745"/>
                  </a:cubicBezTo>
                  <a:cubicBezTo>
                    <a:pt x="9263" y="10127"/>
                    <a:pt x="9880" y="9263"/>
                    <a:pt x="9880" y="7287"/>
                  </a:cubicBezTo>
                  <a:lnTo>
                    <a:pt x="10498" y="7040"/>
                  </a:lnTo>
                  <a:cubicBezTo>
                    <a:pt x="10498" y="7658"/>
                    <a:pt x="10498" y="8275"/>
                    <a:pt x="10745" y="9016"/>
                  </a:cubicBezTo>
                  <a:cubicBezTo>
                    <a:pt x="10745" y="9510"/>
                    <a:pt x="10992" y="9881"/>
                    <a:pt x="10992" y="10251"/>
                  </a:cubicBezTo>
                  <a:cubicBezTo>
                    <a:pt x="9016" y="10868"/>
                    <a:pt x="6916" y="11486"/>
                    <a:pt x="4817" y="12227"/>
                  </a:cubicBezTo>
                  <a:cubicBezTo>
                    <a:pt x="3952" y="12721"/>
                    <a:pt x="3088" y="12844"/>
                    <a:pt x="2223" y="13339"/>
                  </a:cubicBezTo>
                  <a:lnTo>
                    <a:pt x="1976" y="12721"/>
                  </a:lnTo>
                  <a:close/>
                  <a:moveTo>
                    <a:pt x="10745" y="8769"/>
                  </a:moveTo>
                  <a:cubicBezTo>
                    <a:pt x="10745" y="8769"/>
                    <a:pt x="10992" y="9634"/>
                    <a:pt x="10992" y="10004"/>
                  </a:cubicBezTo>
                  <a:lnTo>
                    <a:pt x="10745" y="8769"/>
                  </a:lnTo>
                  <a:close/>
                  <a:moveTo>
                    <a:pt x="10992" y="10004"/>
                  </a:moveTo>
                  <a:cubicBezTo>
                    <a:pt x="8893" y="10621"/>
                    <a:pt x="6916" y="11239"/>
                    <a:pt x="4817" y="11980"/>
                  </a:cubicBezTo>
                  <a:lnTo>
                    <a:pt x="10992" y="10004"/>
                  </a:lnTo>
                  <a:close/>
                </a:path>
              </a:pathLst>
            </a:custGeom>
            <a:solidFill>
              <a:srgbClr val="000000"/>
            </a:solidFill>
            <a:ln w="0" cap="flat">
              <a:noFill/>
              <a:prstDash val="solid"/>
              <a:miter/>
            </a:ln>
          </p:spPr>
          <p:txBody>
            <a:bodyPr rtlCol="0" anchor="ctr"/>
            <a:lstStyle/>
            <a:p>
              <a:endParaRPr lang="en-RO"/>
            </a:p>
          </p:txBody>
        </p:sp>
        <p:sp>
          <p:nvSpPr>
            <p:cNvPr id="519" name="Freeform 518">
              <a:extLst>
                <a:ext uri="{FF2B5EF4-FFF2-40B4-BE49-F238E27FC236}">
                  <a16:creationId xmlns:a16="http://schemas.microsoft.com/office/drawing/2014/main" id="{66F68C62-A60A-5A9B-C7FE-436CCFCCE3C8}"/>
                </a:ext>
              </a:extLst>
            </p:cNvPr>
            <p:cNvSpPr/>
            <p:nvPr/>
          </p:nvSpPr>
          <p:spPr>
            <a:xfrm>
              <a:off x="7739834" y="3063144"/>
              <a:ext cx="9442" cy="11802"/>
            </a:xfrm>
            <a:custGeom>
              <a:avLst/>
              <a:gdLst>
                <a:gd name="connsiteX0" fmla="*/ 8207 w 9442"/>
                <a:gd name="connsiteY0" fmla="*/ 8769 h 11802"/>
                <a:gd name="connsiteX1" fmla="*/ 5861 w 9442"/>
                <a:gd name="connsiteY1" fmla="*/ 11362 h 11802"/>
                <a:gd name="connsiteX2" fmla="*/ 56 w 9442"/>
                <a:gd name="connsiteY2" fmla="*/ 8398 h 11802"/>
                <a:gd name="connsiteX3" fmla="*/ 4132 w 9442"/>
                <a:gd name="connsiteY3" fmla="*/ 1359 h 11802"/>
                <a:gd name="connsiteX4" fmla="*/ 6972 w 9442"/>
                <a:gd name="connsiteY4" fmla="*/ 1359 h 11802"/>
                <a:gd name="connsiteX5" fmla="*/ 7219 w 9442"/>
                <a:gd name="connsiteY5" fmla="*/ 494 h 11802"/>
                <a:gd name="connsiteX6" fmla="*/ 7837 w 9442"/>
                <a:gd name="connsiteY6" fmla="*/ 0 h 11802"/>
                <a:gd name="connsiteX7" fmla="*/ 8331 w 9442"/>
                <a:gd name="connsiteY7" fmla="*/ 2964 h 11802"/>
                <a:gd name="connsiteX8" fmla="*/ 7467 w 9442"/>
                <a:gd name="connsiteY8" fmla="*/ 3458 h 11802"/>
                <a:gd name="connsiteX9" fmla="*/ 4625 w 9442"/>
                <a:gd name="connsiteY9" fmla="*/ 1729 h 11802"/>
                <a:gd name="connsiteX10" fmla="*/ 2650 w 9442"/>
                <a:gd name="connsiteY10" fmla="*/ 7287 h 11802"/>
                <a:gd name="connsiteX11" fmla="*/ 6355 w 9442"/>
                <a:gd name="connsiteY11" fmla="*/ 10251 h 11802"/>
                <a:gd name="connsiteX12" fmla="*/ 8331 w 9442"/>
                <a:gd name="connsiteY12" fmla="*/ 6175 h 11802"/>
                <a:gd name="connsiteX13" fmla="*/ 8948 w 9442"/>
                <a:gd name="connsiteY13" fmla="*/ 5681 h 11802"/>
                <a:gd name="connsiteX14" fmla="*/ 9442 w 9442"/>
                <a:gd name="connsiteY14" fmla="*/ 8892 h 11802"/>
                <a:gd name="connsiteX15" fmla="*/ 8825 w 9442"/>
                <a:gd name="connsiteY15" fmla="*/ 9263 h 11802"/>
                <a:gd name="connsiteX16" fmla="*/ 8454 w 9442"/>
                <a:gd name="connsiteY16" fmla="*/ 864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442" h="11802">
                  <a:moveTo>
                    <a:pt x="8207" y="8769"/>
                  </a:moveTo>
                  <a:cubicBezTo>
                    <a:pt x="7713" y="10004"/>
                    <a:pt x="6972" y="10745"/>
                    <a:pt x="5861" y="11362"/>
                  </a:cubicBezTo>
                  <a:cubicBezTo>
                    <a:pt x="3020" y="12597"/>
                    <a:pt x="550" y="11115"/>
                    <a:pt x="56" y="8398"/>
                  </a:cubicBezTo>
                  <a:cubicBezTo>
                    <a:pt x="-314" y="5434"/>
                    <a:pt x="1168" y="2223"/>
                    <a:pt x="4132" y="1359"/>
                  </a:cubicBezTo>
                  <a:cubicBezTo>
                    <a:pt x="5244" y="988"/>
                    <a:pt x="6107" y="988"/>
                    <a:pt x="6972" y="1359"/>
                  </a:cubicBezTo>
                  <a:lnTo>
                    <a:pt x="7219" y="494"/>
                  </a:lnTo>
                  <a:lnTo>
                    <a:pt x="7837" y="0"/>
                  </a:lnTo>
                  <a:lnTo>
                    <a:pt x="8331" y="2964"/>
                  </a:lnTo>
                  <a:lnTo>
                    <a:pt x="7467" y="3458"/>
                  </a:lnTo>
                  <a:cubicBezTo>
                    <a:pt x="7219" y="1976"/>
                    <a:pt x="6231" y="1359"/>
                    <a:pt x="4625" y="1729"/>
                  </a:cubicBezTo>
                  <a:cubicBezTo>
                    <a:pt x="2526" y="2593"/>
                    <a:pt x="2279" y="5311"/>
                    <a:pt x="2650" y="7287"/>
                  </a:cubicBezTo>
                  <a:cubicBezTo>
                    <a:pt x="2897" y="9263"/>
                    <a:pt x="4132" y="11362"/>
                    <a:pt x="6355" y="10251"/>
                  </a:cubicBezTo>
                  <a:cubicBezTo>
                    <a:pt x="7837" y="9633"/>
                    <a:pt x="8331" y="7904"/>
                    <a:pt x="8331" y="6175"/>
                  </a:cubicBezTo>
                  <a:lnTo>
                    <a:pt x="8948" y="5681"/>
                  </a:lnTo>
                  <a:lnTo>
                    <a:pt x="9442" y="8892"/>
                  </a:lnTo>
                  <a:lnTo>
                    <a:pt x="8825" y="9263"/>
                  </a:lnTo>
                  <a:lnTo>
                    <a:pt x="8454" y="8645"/>
                  </a:lnTo>
                  <a:close/>
                </a:path>
              </a:pathLst>
            </a:custGeom>
            <a:solidFill>
              <a:srgbClr val="000000"/>
            </a:solidFill>
            <a:ln w="0" cap="flat">
              <a:noFill/>
              <a:prstDash val="solid"/>
              <a:miter/>
            </a:ln>
          </p:spPr>
          <p:txBody>
            <a:bodyPr rtlCol="0" anchor="ctr"/>
            <a:lstStyle/>
            <a:p>
              <a:endParaRPr lang="en-RO"/>
            </a:p>
          </p:txBody>
        </p:sp>
        <p:sp>
          <p:nvSpPr>
            <p:cNvPr id="520" name="Freeform 519">
              <a:extLst>
                <a:ext uri="{FF2B5EF4-FFF2-40B4-BE49-F238E27FC236}">
                  <a16:creationId xmlns:a16="http://schemas.microsoft.com/office/drawing/2014/main" id="{F6BDC5DE-7B46-5220-E743-06B4D087A40A}"/>
                </a:ext>
              </a:extLst>
            </p:cNvPr>
            <p:cNvSpPr/>
            <p:nvPr/>
          </p:nvSpPr>
          <p:spPr>
            <a:xfrm>
              <a:off x="7733961" y="3053387"/>
              <a:ext cx="3952" cy="6792"/>
            </a:xfrm>
            <a:custGeom>
              <a:avLst/>
              <a:gdLst>
                <a:gd name="connsiteX0" fmla="*/ 124 w 3952"/>
                <a:gd name="connsiteY0" fmla="*/ 1853 h 6792"/>
                <a:gd name="connsiteX1" fmla="*/ 1606 w 3952"/>
                <a:gd name="connsiteY1" fmla="*/ 6793 h 6792"/>
                <a:gd name="connsiteX2" fmla="*/ 3952 w 3952"/>
                <a:gd name="connsiteY2" fmla="*/ 6052 h 6792"/>
                <a:gd name="connsiteX3" fmla="*/ 2840 w 3952"/>
                <a:gd name="connsiteY3" fmla="*/ 2594 h 6792"/>
                <a:gd name="connsiteX4" fmla="*/ 1976 w 3952"/>
                <a:gd name="connsiteY4" fmla="*/ 0 h 6792"/>
                <a:gd name="connsiteX5" fmla="*/ 0 w 3952"/>
                <a:gd name="connsiteY5" fmla="*/ 1729 h 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 h="6792">
                  <a:moveTo>
                    <a:pt x="124" y="1853"/>
                  </a:moveTo>
                  <a:lnTo>
                    <a:pt x="1606" y="6793"/>
                  </a:lnTo>
                  <a:cubicBezTo>
                    <a:pt x="2470" y="6546"/>
                    <a:pt x="3211" y="6299"/>
                    <a:pt x="3952" y="6052"/>
                  </a:cubicBezTo>
                  <a:lnTo>
                    <a:pt x="2840" y="2594"/>
                  </a:lnTo>
                  <a:lnTo>
                    <a:pt x="1976" y="0"/>
                  </a:lnTo>
                  <a:cubicBezTo>
                    <a:pt x="1606" y="618"/>
                    <a:pt x="865" y="1235"/>
                    <a:pt x="0" y="1729"/>
                  </a:cubicBezTo>
                </a:path>
              </a:pathLst>
            </a:custGeom>
            <a:solidFill>
              <a:srgbClr val="F7A600"/>
            </a:solidFill>
            <a:ln w="0" cap="flat">
              <a:noFill/>
              <a:prstDash val="solid"/>
              <a:miter/>
            </a:ln>
          </p:spPr>
          <p:txBody>
            <a:bodyPr rtlCol="0" anchor="ctr"/>
            <a:lstStyle/>
            <a:p>
              <a:endParaRPr lang="en-RO"/>
            </a:p>
          </p:txBody>
        </p:sp>
        <p:sp>
          <p:nvSpPr>
            <p:cNvPr id="521" name="Freeform 520">
              <a:extLst>
                <a:ext uri="{FF2B5EF4-FFF2-40B4-BE49-F238E27FC236}">
                  <a16:creationId xmlns:a16="http://schemas.microsoft.com/office/drawing/2014/main" id="{86B84922-C373-5972-5DA1-5F10AA3D9A24}"/>
                </a:ext>
              </a:extLst>
            </p:cNvPr>
            <p:cNvSpPr/>
            <p:nvPr/>
          </p:nvSpPr>
          <p:spPr>
            <a:xfrm>
              <a:off x="7724822" y="3055734"/>
              <a:ext cx="493" cy="1358"/>
            </a:xfrm>
            <a:custGeom>
              <a:avLst/>
              <a:gdLst>
                <a:gd name="connsiteX0" fmla="*/ 494 w 493"/>
                <a:gd name="connsiteY0" fmla="*/ 1235 h 1358"/>
                <a:gd name="connsiteX1" fmla="*/ 494 w 493"/>
                <a:gd name="connsiteY1" fmla="*/ 618 h 1358"/>
                <a:gd name="connsiteX2" fmla="*/ 0 w 493"/>
                <a:gd name="connsiteY2" fmla="*/ 0 h 1358"/>
                <a:gd name="connsiteX3" fmla="*/ 494 w 493"/>
                <a:gd name="connsiteY3" fmla="*/ 1359 h 1358"/>
              </a:gdLst>
              <a:ahLst/>
              <a:cxnLst>
                <a:cxn ang="0">
                  <a:pos x="connsiteX0" y="connsiteY0"/>
                </a:cxn>
                <a:cxn ang="0">
                  <a:pos x="connsiteX1" y="connsiteY1"/>
                </a:cxn>
                <a:cxn ang="0">
                  <a:pos x="connsiteX2" y="connsiteY2"/>
                </a:cxn>
                <a:cxn ang="0">
                  <a:pos x="connsiteX3" y="connsiteY3"/>
                </a:cxn>
              </a:cxnLst>
              <a:rect l="l" t="t" r="r" b="b"/>
              <a:pathLst>
                <a:path w="493" h="1358">
                  <a:moveTo>
                    <a:pt x="494" y="1235"/>
                  </a:moveTo>
                  <a:lnTo>
                    <a:pt x="494" y="618"/>
                  </a:lnTo>
                  <a:cubicBezTo>
                    <a:pt x="494" y="618"/>
                    <a:pt x="124" y="247"/>
                    <a:pt x="0" y="0"/>
                  </a:cubicBezTo>
                  <a:cubicBezTo>
                    <a:pt x="0" y="247"/>
                    <a:pt x="246" y="741"/>
                    <a:pt x="494" y="1359"/>
                  </a:cubicBezTo>
                </a:path>
              </a:pathLst>
            </a:custGeom>
            <a:solidFill>
              <a:srgbClr val="4A5995"/>
            </a:solidFill>
            <a:ln w="0" cap="flat">
              <a:noFill/>
              <a:prstDash val="solid"/>
              <a:miter/>
            </a:ln>
          </p:spPr>
          <p:txBody>
            <a:bodyPr rtlCol="0" anchor="ctr"/>
            <a:lstStyle/>
            <a:p>
              <a:endParaRPr lang="en-RO"/>
            </a:p>
          </p:txBody>
        </p:sp>
        <p:sp>
          <p:nvSpPr>
            <p:cNvPr id="522" name="Freeform 521">
              <a:extLst>
                <a:ext uri="{FF2B5EF4-FFF2-40B4-BE49-F238E27FC236}">
                  <a16:creationId xmlns:a16="http://schemas.microsoft.com/office/drawing/2014/main" id="{0E5CF2C9-C9CE-715C-30F8-DB4F3D6F1D3D}"/>
                </a:ext>
              </a:extLst>
            </p:cNvPr>
            <p:cNvSpPr/>
            <p:nvPr/>
          </p:nvSpPr>
          <p:spPr>
            <a:xfrm>
              <a:off x="7725316" y="3056228"/>
              <a:ext cx="2963" cy="3704"/>
            </a:xfrm>
            <a:custGeom>
              <a:avLst/>
              <a:gdLst>
                <a:gd name="connsiteX0" fmla="*/ 2964 w 2963"/>
                <a:gd name="connsiteY0" fmla="*/ 3705 h 3704"/>
                <a:gd name="connsiteX1" fmla="*/ 2964 w 2963"/>
                <a:gd name="connsiteY1" fmla="*/ 865 h 3704"/>
                <a:gd name="connsiteX2" fmla="*/ 0 w 2963"/>
                <a:gd name="connsiteY2" fmla="*/ 0 h 3704"/>
                <a:gd name="connsiteX3" fmla="*/ 0 w 2963"/>
                <a:gd name="connsiteY3" fmla="*/ 617 h 3704"/>
                <a:gd name="connsiteX4" fmla="*/ 617 w 2963"/>
                <a:gd name="connsiteY4" fmla="*/ 2717 h 3704"/>
                <a:gd name="connsiteX5" fmla="*/ 2964 w 2963"/>
                <a:gd name="connsiteY5" fmla="*/ 3582 h 3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3" h="3704">
                  <a:moveTo>
                    <a:pt x="2964" y="3705"/>
                  </a:moveTo>
                  <a:lnTo>
                    <a:pt x="2964" y="865"/>
                  </a:lnTo>
                  <a:cubicBezTo>
                    <a:pt x="1729" y="865"/>
                    <a:pt x="617" y="741"/>
                    <a:pt x="0" y="0"/>
                  </a:cubicBezTo>
                  <a:lnTo>
                    <a:pt x="0" y="617"/>
                  </a:lnTo>
                  <a:cubicBezTo>
                    <a:pt x="0" y="617"/>
                    <a:pt x="371" y="1976"/>
                    <a:pt x="617" y="2717"/>
                  </a:cubicBezTo>
                  <a:cubicBezTo>
                    <a:pt x="1112" y="3334"/>
                    <a:pt x="1976" y="3582"/>
                    <a:pt x="2964" y="3582"/>
                  </a:cubicBezTo>
                </a:path>
              </a:pathLst>
            </a:custGeom>
            <a:solidFill>
              <a:srgbClr val="A9B1CD"/>
            </a:solidFill>
            <a:ln w="0" cap="flat">
              <a:noFill/>
              <a:prstDash val="solid"/>
              <a:miter/>
            </a:ln>
          </p:spPr>
          <p:txBody>
            <a:bodyPr rtlCol="0" anchor="ctr"/>
            <a:lstStyle/>
            <a:p>
              <a:endParaRPr lang="en-RO"/>
            </a:p>
          </p:txBody>
        </p:sp>
        <p:sp>
          <p:nvSpPr>
            <p:cNvPr id="523" name="Freeform 522">
              <a:extLst>
                <a:ext uri="{FF2B5EF4-FFF2-40B4-BE49-F238E27FC236}">
                  <a16:creationId xmlns:a16="http://schemas.microsoft.com/office/drawing/2014/main" id="{81874AC7-A3F5-3A3B-87EE-834C5DF86BB0}"/>
                </a:ext>
              </a:extLst>
            </p:cNvPr>
            <p:cNvSpPr/>
            <p:nvPr/>
          </p:nvSpPr>
          <p:spPr>
            <a:xfrm>
              <a:off x="7728280" y="3056598"/>
              <a:ext cx="2963" cy="3458"/>
            </a:xfrm>
            <a:custGeom>
              <a:avLst/>
              <a:gdLst>
                <a:gd name="connsiteX0" fmla="*/ 2964 w 2963"/>
                <a:gd name="connsiteY0" fmla="*/ 2964 h 3458"/>
                <a:gd name="connsiteX1" fmla="*/ 2964 w 2963"/>
                <a:gd name="connsiteY1" fmla="*/ 0 h 3458"/>
                <a:gd name="connsiteX2" fmla="*/ 0 w 2963"/>
                <a:gd name="connsiteY2" fmla="*/ 617 h 3458"/>
                <a:gd name="connsiteX3" fmla="*/ 0 w 2963"/>
                <a:gd name="connsiteY3" fmla="*/ 3458 h 3458"/>
                <a:gd name="connsiteX4" fmla="*/ 2964 w 2963"/>
                <a:gd name="connsiteY4" fmla="*/ 2964 h 3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 h="3458">
                  <a:moveTo>
                    <a:pt x="2964" y="2964"/>
                  </a:moveTo>
                  <a:lnTo>
                    <a:pt x="2964" y="0"/>
                  </a:lnTo>
                  <a:cubicBezTo>
                    <a:pt x="1976" y="370"/>
                    <a:pt x="865" y="494"/>
                    <a:pt x="0" y="617"/>
                  </a:cubicBezTo>
                  <a:lnTo>
                    <a:pt x="0" y="3458"/>
                  </a:lnTo>
                  <a:cubicBezTo>
                    <a:pt x="865" y="3458"/>
                    <a:pt x="1976" y="3334"/>
                    <a:pt x="2964" y="2964"/>
                  </a:cubicBezTo>
                </a:path>
              </a:pathLst>
            </a:custGeom>
            <a:solidFill>
              <a:srgbClr val="A9B1CD"/>
            </a:solidFill>
            <a:ln w="0" cap="flat">
              <a:noFill/>
              <a:prstDash val="solid"/>
              <a:miter/>
            </a:ln>
          </p:spPr>
          <p:txBody>
            <a:bodyPr rtlCol="0" anchor="ctr"/>
            <a:lstStyle/>
            <a:p>
              <a:endParaRPr lang="en-RO"/>
            </a:p>
          </p:txBody>
        </p:sp>
        <p:sp>
          <p:nvSpPr>
            <p:cNvPr id="524" name="Freeform 523">
              <a:extLst>
                <a:ext uri="{FF2B5EF4-FFF2-40B4-BE49-F238E27FC236}">
                  <a16:creationId xmlns:a16="http://schemas.microsoft.com/office/drawing/2014/main" id="{F61D6975-5B02-3916-BCAB-23372D166B69}"/>
                </a:ext>
              </a:extLst>
            </p:cNvPr>
            <p:cNvSpPr/>
            <p:nvPr/>
          </p:nvSpPr>
          <p:spPr>
            <a:xfrm>
              <a:off x="7731368" y="3055116"/>
              <a:ext cx="2963" cy="4445"/>
            </a:xfrm>
            <a:custGeom>
              <a:avLst/>
              <a:gdLst>
                <a:gd name="connsiteX0" fmla="*/ 2964 w 2963"/>
                <a:gd name="connsiteY0" fmla="*/ 3211 h 4445"/>
                <a:gd name="connsiteX1" fmla="*/ 2964 w 2963"/>
                <a:gd name="connsiteY1" fmla="*/ 0 h 4445"/>
                <a:gd name="connsiteX2" fmla="*/ 0 w 2963"/>
                <a:gd name="connsiteY2" fmla="*/ 1482 h 4445"/>
                <a:gd name="connsiteX3" fmla="*/ 0 w 2963"/>
                <a:gd name="connsiteY3" fmla="*/ 4446 h 4445"/>
                <a:gd name="connsiteX4" fmla="*/ 2964 w 2963"/>
                <a:gd name="connsiteY4" fmla="*/ 3211 h 4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 h="4445">
                  <a:moveTo>
                    <a:pt x="2964" y="3211"/>
                  </a:moveTo>
                  <a:lnTo>
                    <a:pt x="2964" y="0"/>
                  </a:lnTo>
                  <a:cubicBezTo>
                    <a:pt x="2100" y="494"/>
                    <a:pt x="988" y="1111"/>
                    <a:pt x="0" y="1482"/>
                  </a:cubicBezTo>
                  <a:lnTo>
                    <a:pt x="0" y="4446"/>
                  </a:lnTo>
                  <a:cubicBezTo>
                    <a:pt x="988" y="4199"/>
                    <a:pt x="2100" y="3705"/>
                    <a:pt x="2964" y="3211"/>
                  </a:cubicBezTo>
                </a:path>
              </a:pathLst>
            </a:custGeom>
            <a:solidFill>
              <a:srgbClr val="4A5995"/>
            </a:solidFill>
            <a:ln w="0" cap="flat">
              <a:noFill/>
              <a:prstDash val="solid"/>
              <a:miter/>
            </a:ln>
          </p:spPr>
          <p:txBody>
            <a:bodyPr rtlCol="0" anchor="ctr"/>
            <a:lstStyle/>
            <a:p>
              <a:endParaRPr lang="en-RO"/>
            </a:p>
          </p:txBody>
        </p:sp>
        <p:sp>
          <p:nvSpPr>
            <p:cNvPr id="525" name="Freeform 524">
              <a:extLst>
                <a:ext uri="{FF2B5EF4-FFF2-40B4-BE49-F238E27FC236}">
                  <a16:creationId xmlns:a16="http://schemas.microsoft.com/office/drawing/2014/main" id="{22D4C621-B7BA-F0FA-285F-3FF91D858C35}"/>
                </a:ext>
              </a:extLst>
            </p:cNvPr>
            <p:cNvSpPr/>
            <p:nvPr/>
          </p:nvSpPr>
          <p:spPr>
            <a:xfrm>
              <a:off x="7734332" y="3053511"/>
              <a:ext cx="2593" cy="4816"/>
            </a:xfrm>
            <a:custGeom>
              <a:avLst/>
              <a:gdLst>
                <a:gd name="connsiteX0" fmla="*/ 0 w 2593"/>
                <a:gd name="connsiteY0" fmla="*/ 1606 h 4816"/>
                <a:gd name="connsiteX1" fmla="*/ 0 w 2593"/>
                <a:gd name="connsiteY1" fmla="*/ 4817 h 4816"/>
                <a:gd name="connsiteX2" fmla="*/ 2594 w 2593"/>
                <a:gd name="connsiteY2" fmla="*/ 2593 h 4816"/>
                <a:gd name="connsiteX3" fmla="*/ 1729 w 2593"/>
                <a:gd name="connsiteY3" fmla="*/ 0 h 4816"/>
                <a:gd name="connsiteX4" fmla="*/ 0 w 2593"/>
                <a:gd name="connsiteY4" fmla="*/ 1606 h 4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3" h="4816">
                  <a:moveTo>
                    <a:pt x="0" y="1606"/>
                  </a:moveTo>
                  <a:lnTo>
                    <a:pt x="0" y="4817"/>
                  </a:lnTo>
                  <a:cubicBezTo>
                    <a:pt x="1112" y="4199"/>
                    <a:pt x="2100" y="3458"/>
                    <a:pt x="2594" y="2593"/>
                  </a:cubicBezTo>
                  <a:lnTo>
                    <a:pt x="1729" y="0"/>
                  </a:lnTo>
                  <a:cubicBezTo>
                    <a:pt x="1729" y="0"/>
                    <a:pt x="742" y="1111"/>
                    <a:pt x="0" y="1606"/>
                  </a:cubicBezTo>
                </a:path>
              </a:pathLst>
            </a:custGeom>
            <a:solidFill>
              <a:srgbClr val="4A5995"/>
            </a:solidFill>
            <a:ln w="0" cap="flat">
              <a:noFill/>
              <a:prstDash val="solid"/>
              <a:miter/>
            </a:ln>
          </p:spPr>
          <p:txBody>
            <a:bodyPr rtlCol="0" anchor="ctr"/>
            <a:lstStyle/>
            <a:p>
              <a:endParaRPr lang="en-RO"/>
            </a:p>
          </p:txBody>
        </p:sp>
        <p:sp>
          <p:nvSpPr>
            <p:cNvPr id="526" name="Freeform 525">
              <a:extLst>
                <a:ext uri="{FF2B5EF4-FFF2-40B4-BE49-F238E27FC236}">
                  <a16:creationId xmlns:a16="http://schemas.microsoft.com/office/drawing/2014/main" id="{41C9B222-174D-85CB-0803-BEAFB385B45D}"/>
                </a:ext>
              </a:extLst>
            </p:cNvPr>
            <p:cNvSpPr/>
            <p:nvPr/>
          </p:nvSpPr>
          <p:spPr>
            <a:xfrm>
              <a:off x="7699299" y="3114995"/>
              <a:ext cx="11263" cy="11280"/>
            </a:xfrm>
            <a:custGeom>
              <a:avLst/>
              <a:gdLst>
                <a:gd name="connsiteX0" fmla="*/ 205 w 11263"/>
                <a:gd name="connsiteY0" fmla="*/ 7801 h 11280"/>
                <a:gd name="connsiteX1" fmla="*/ 4034 w 11263"/>
                <a:gd name="connsiteY1" fmla="*/ 514 h 11280"/>
                <a:gd name="connsiteX2" fmla="*/ 10950 w 11263"/>
                <a:gd name="connsiteY2" fmla="*/ 3479 h 11280"/>
                <a:gd name="connsiteX3" fmla="*/ 7122 w 11263"/>
                <a:gd name="connsiteY3" fmla="*/ 10765 h 11280"/>
                <a:gd name="connsiteX4" fmla="*/ 328 w 11263"/>
                <a:gd name="connsiteY4" fmla="*/ 7801 h 11280"/>
                <a:gd name="connsiteX5" fmla="*/ 2799 w 11263"/>
                <a:gd name="connsiteY5" fmla="*/ 6690 h 11280"/>
                <a:gd name="connsiteX6" fmla="*/ 6874 w 11263"/>
                <a:gd name="connsiteY6" fmla="*/ 10148 h 11280"/>
                <a:gd name="connsiteX7" fmla="*/ 8604 w 11263"/>
                <a:gd name="connsiteY7" fmla="*/ 4590 h 11280"/>
                <a:gd name="connsiteX8" fmla="*/ 4281 w 11263"/>
                <a:gd name="connsiteY8" fmla="*/ 1132 h 11280"/>
                <a:gd name="connsiteX9" fmla="*/ 2799 w 11263"/>
                <a:gd name="connsiteY9" fmla="*/ 6690 h 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63" h="11280">
                  <a:moveTo>
                    <a:pt x="205" y="7801"/>
                  </a:moveTo>
                  <a:cubicBezTo>
                    <a:pt x="-659" y="4590"/>
                    <a:pt x="1317" y="1626"/>
                    <a:pt x="4034" y="514"/>
                  </a:cubicBezTo>
                  <a:cubicBezTo>
                    <a:pt x="6998" y="-720"/>
                    <a:pt x="10086" y="268"/>
                    <a:pt x="10950" y="3479"/>
                  </a:cubicBezTo>
                  <a:cubicBezTo>
                    <a:pt x="12061" y="6690"/>
                    <a:pt x="10086" y="9654"/>
                    <a:pt x="7122" y="10765"/>
                  </a:cubicBezTo>
                  <a:cubicBezTo>
                    <a:pt x="4157" y="12001"/>
                    <a:pt x="1069" y="11012"/>
                    <a:pt x="328" y="7801"/>
                  </a:cubicBezTo>
                  <a:moveTo>
                    <a:pt x="2799" y="6690"/>
                  </a:moveTo>
                  <a:cubicBezTo>
                    <a:pt x="3169" y="8666"/>
                    <a:pt x="4528" y="11012"/>
                    <a:pt x="6874" y="10148"/>
                  </a:cubicBezTo>
                  <a:cubicBezTo>
                    <a:pt x="9221" y="9283"/>
                    <a:pt x="9221" y="6690"/>
                    <a:pt x="8604" y="4590"/>
                  </a:cubicBezTo>
                  <a:cubicBezTo>
                    <a:pt x="7986" y="2491"/>
                    <a:pt x="6627" y="268"/>
                    <a:pt x="4281" y="1132"/>
                  </a:cubicBezTo>
                  <a:cubicBezTo>
                    <a:pt x="1934" y="1997"/>
                    <a:pt x="2181" y="4714"/>
                    <a:pt x="2799" y="6690"/>
                  </a:cubicBezTo>
                </a:path>
              </a:pathLst>
            </a:custGeom>
            <a:solidFill>
              <a:srgbClr val="000000"/>
            </a:solidFill>
            <a:ln w="0" cap="flat">
              <a:noFill/>
              <a:prstDash val="solid"/>
              <a:miter/>
            </a:ln>
          </p:spPr>
          <p:txBody>
            <a:bodyPr rtlCol="0" anchor="ctr"/>
            <a:lstStyle/>
            <a:p>
              <a:endParaRPr lang="en-RO"/>
            </a:p>
          </p:txBody>
        </p:sp>
        <p:sp>
          <p:nvSpPr>
            <p:cNvPr id="527" name="Freeform 526">
              <a:extLst>
                <a:ext uri="{FF2B5EF4-FFF2-40B4-BE49-F238E27FC236}">
                  <a16:creationId xmlns:a16="http://schemas.microsoft.com/office/drawing/2014/main" id="{9D579DA4-F122-3E50-3504-8349E5709AF3}"/>
                </a:ext>
              </a:extLst>
            </p:cNvPr>
            <p:cNvSpPr/>
            <p:nvPr/>
          </p:nvSpPr>
          <p:spPr>
            <a:xfrm>
              <a:off x="7710495" y="3110075"/>
              <a:ext cx="10498" cy="12227"/>
            </a:xfrm>
            <a:custGeom>
              <a:avLst/>
              <a:gdLst>
                <a:gd name="connsiteX0" fmla="*/ 10251 w 10498"/>
                <a:gd name="connsiteY0" fmla="*/ 3088 h 12227"/>
                <a:gd name="connsiteX1" fmla="*/ 9634 w 10498"/>
                <a:gd name="connsiteY1" fmla="*/ 3335 h 12227"/>
                <a:gd name="connsiteX2" fmla="*/ 7040 w 10498"/>
                <a:gd name="connsiteY2" fmla="*/ 1606 h 12227"/>
                <a:gd name="connsiteX3" fmla="*/ 6422 w 10498"/>
                <a:gd name="connsiteY3" fmla="*/ 3088 h 12227"/>
                <a:gd name="connsiteX4" fmla="*/ 7657 w 10498"/>
                <a:gd name="connsiteY4" fmla="*/ 8892 h 12227"/>
                <a:gd name="connsiteX5" fmla="*/ 9634 w 10498"/>
                <a:gd name="connsiteY5" fmla="*/ 10375 h 12227"/>
                <a:gd name="connsiteX6" fmla="*/ 9881 w 10498"/>
                <a:gd name="connsiteY6" fmla="*/ 10992 h 12227"/>
                <a:gd name="connsiteX7" fmla="*/ 7163 w 10498"/>
                <a:gd name="connsiteY7" fmla="*/ 11362 h 12227"/>
                <a:gd name="connsiteX8" fmla="*/ 4570 w 10498"/>
                <a:gd name="connsiteY8" fmla="*/ 12227 h 12227"/>
                <a:gd name="connsiteX9" fmla="*/ 4323 w 10498"/>
                <a:gd name="connsiteY9" fmla="*/ 11733 h 12227"/>
                <a:gd name="connsiteX10" fmla="*/ 5434 w 10498"/>
                <a:gd name="connsiteY10" fmla="*/ 9140 h 12227"/>
                <a:gd name="connsiteX11" fmla="*/ 4199 w 10498"/>
                <a:gd name="connsiteY11" fmla="*/ 3335 h 12227"/>
                <a:gd name="connsiteX12" fmla="*/ 2965 w 10498"/>
                <a:gd name="connsiteY12" fmla="*/ 2470 h 12227"/>
                <a:gd name="connsiteX13" fmla="*/ 1235 w 10498"/>
                <a:gd name="connsiteY13" fmla="*/ 5311 h 12227"/>
                <a:gd name="connsiteX14" fmla="*/ 618 w 10498"/>
                <a:gd name="connsiteY14" fmla="*/ 5558 h 12227"/>
                <a:gd name="connsiteX15" fmla="*/ 0 w 10498"/>
                <a:gd name="connsiteY15" fmla="*/ 2594 h 12227"/>
                <a:gd name="connsiteX16" fmla="*/ 4940 w 10498"/>
                <a:gd name="connsiteY16" fmla="*/ 1112 h 12227"/>
                <a:gd name="connsiteX17" fmla="*/ 9881 w 10498"/>
                <a:gd name="connsiteY17" fmla="*/ 0 h 12227"/>
                <a:gd name="connsiteX18" fmla="*/ 10498 w 10498"/>
                <a:gd name="connsiteY18" fmla="*/ 2964 h 1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98" h="12227">
                  <a:moveTo>
                    <a:pt x="10251" y="3088"/>
                  </a:moveTo>
                  <a:lnTo>
                    <a:pt x="9634" y="3335"/>
                  </a:lnTo>
                  <a:cubicBezTo>
                    <a:pt x="9140" y="2100"/>
                    <a:pt x="8398" y="1359"/>
                    <a:pt x="7040" y="1606"/>
                  </a:cubicBezTo>
                  <a:cubicBezTo>
                    <a:pt x="6299" y="1770"/>
                    <a:pt x="6093" y="2264"/>
                    <a:pt x="6422" y="3088"/>
                  </a:cubicBezTo>
                  <a:lnTo>
                    <a:pt x="7657" y="8892"/>
                  </a:lnTo>
                  <a:cubicBezTo>
                    <a:pt x="7904" y="10127"/>
                    <a:pt x="8028" y="10621"/>
                    <a:pt x="9634" y="10375"/>
                  </a:cubicBezTo>
                  <a:lnTo>
                    <a:pt x="9881" y="10992"/>
                  </a:lnTo>
                  <a:cubicBezTo>
                    <a:pt x="8769" y="11239"/>
                    <a:pt x="7904" y="11239"/>
                    <a:pt x="7163" y="11362"/>
                  </a:cubicBezTo>
                  <a:cubicBezTo>
                    <a:pt x="6299" y="11857"/>
                    <a:pt x="5434" y="11980"/>
                    <a:pt x="4570" y="12227"/>
                  </a:cubicBezTo>
                  <a:lnTo>
                    <a:pt x="4323" y="11733"/>
                  </a:lnTo>
                  <a:cubicBezTo>
                    <a:pt x="5805" y="11116"/>
                    <a:pt x="5558" y="10621"/>
                    <a:pt x="5434" y="9140"/>
                  </a:cubicBezTo>
                  <a:lnTo>
                    <a:pt x="4199" y="3335"/>
                  </a:lnTo>
                  <a:cubicBezTo>
                    <a:pt x="3952" y="2223"/>
                    <a:pt x="3952" y="2470"/>
                    <a:pt x="2965" y="2470"/>
                  </a:cubicBezTo>
                  <a:cubicBezTo>
                    <a:pt x="1482" y="2717"/>
                    <a:pt x="1235" y="3705"/>
                    <a:pt x="1235" y="5311"/>
                  </a:cubicBezTo>
                  <a:lnTo>
                    <a:pt x="618" y="5558"/>
                  </a:lnTo>
                  <a:lnTo>
                    <a:pt x="0" y="2594"/>
                  </a:lnTo>
                  <a:cubicBezTo>
                    <a:pt x="0" y="2594"/>
                    <a:pt x="3211" y="1729"/>
                    <a:pt x="4940" y="1112"/>
                  </a:cubicBezTo>
                  <a:cubicBezTo>
                    <a:pt x="6916" y="618"/>
                    <a:pt x="9881" y="0"/>
                    <a:pt x="9881" y="0"/>
                  </a:cubicBezTo>
                  <a:lnTo>
                    <a:pt x="10498" y="2964"/>
                  </a:lnTo>
                  <a:close/>
                </a:path>
              </a:pathLst>
            </a:custGeom>
            <a:solidFill>
              <a:srgbClr val="000000"/>
            </a:solidFill>
            <a:ln w="0" cap="flat">
              <a:noFill/>
              <a:prstDash val="solid"/>
              <a:miter/>
            </a:ln>
          </p:spPr>
          <p:txBody>
            <a:bodyPr rtlCol="0" anchor="ctr"/>
            <a:lstStyle/>
            <a:p>
              <a:endParaRPr lang="en-RO"/>
            </a:p>
          </p:txBody>
        </p:sp>
        <p:sp>
          <p:nvSpPr>
            <p:cNvPr id="528" name="Freeform 527">
              <a:extLst>
                <a:ext uri="{FF2B5EF4-FFF2-40B4-BE49-F238E27FC236}">
                  <a16:creationId xmlns:a16="http://schemas.microsoft.com/office/drawing/2014/main" id="{75525AFD-3B51-9A44-0B3B-EAF2A0257442}"/>
                </a:ext>
              </a:extLst>
            </p:cNvPr>
            <p:cNvSpPr/>
            <p:nvPr/>
          </p:nvSpPr>
          <p:spPr>
            <a:xfrm>
              <a:off x="7722476" y="3108593"/>
              <a:ext cx="6668" cy="11238"/>
            </a:xfrm>
            <a:custGeom>
              <a:avLst/>
              <a:gdLst>
                <a:gd name="connsiteX0" fmla="*/ 1729 w 6668"/>
                <a:gd name="connsiteY0" fmla="*/ 3211 h 11238"/>
                <a:gd name="connsiteX1" fmla="*/ 0 w 6668"/>
                <a:gd name="connsiteY1" fmla="*/ 1482 h 11238"/>
                <a:gd name="connsiteX2" fmla="*/ 0 w 6668"/>
                <a:gd name="connsiteY2" fmla="*/ 865 h 11238"/>
                <a:gd name="connsiteX3" fmla="*/ 2593 w 6668"/>
                <a:gd name="connsiteY3" fmla="*/ 370 h 11238"/>
                <a:gd name="connsiteX4" fmla="*/ 5434 w 6668"/>
                <a:gd name="connsiteY4" fmla="*/ 0 h 11238"/>
                <a:gd name="connsiteX5" fmla="*/ 5434 w 6668"/>
                <a:gd name="connsiteY5" fmla="*/ 370 h 11238"/>
                <a:gd name="connsiteX6" fmla="*/ 4322 w 6668"/>
                <a:gd name="connsiteY6" fmla="*/ 2717 h 11238"/>
                <a:gd name="connsiteX7" fmla="*/ 4940 w 6668"/>
                <a:gd name="connsiteY7" fmla="*/ 8028 h 11238"/>
                <a:gd name="connsiteX8" fmla="*/ 6669 w 6668"/>
                <a:gd name="connsiteY8" fmla="*/ 9757 h 11238"/>
                <a:gd name="connsiteX9" fmla="*/ 6669 w 6668"/>
                <a:gd name="connsiteY9" fmla="*/ 10251 h 11238"/>
                <a:gd name="connsiteX10" fmla="*/ 3829 w 6668"/>
                <a:gd name="connsiteY10" fmla="*/ 10621 h 11238"/>
                <a:gd name="connsiteX11" fmla="*/ 1235 w 6668"/>
                <a:gd name="connsiteY11" fmla="*/ 11239 h 11238"/>
                <a:gd name="connsiteX12" fmla="*/ 1235 w 6668"/>
                <a:gd name="connsiteY12" fmla="*/ 10745 h 11238"/>
                <a:gd name="connsiteX13" fmla="*/ 2347 w 6668"/>
                <a:gd name="connsiteY13" fmla="*/ 8399 h 11238"/>
                <a:gd name="connsiteX14" fmla="*/ 1729 w 6668"/>
                <a:gd name="connsiteY14" fmla="*/ 3088 h 11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68" h="11238">
                  <a:moveTo>
                    <a:pt x="1729" y="3211"/>
                  </a:moveTo>
                  <a:cubicBezTo>
                    <a:pt x="1729" y="1976"/>
                    <a:pt x="1482" y="1111"/>
                    <a:pt x="0" y="1482"/>
                  </a:cubicBezTo>
                  <a:lnTo>
                    <a:pt x="0" y="865"/>
                  </a:lnTo>
                  <a:cubicBezTo>
                    <a:pt x="865" y="865"/>
                    <a:pt x="1729" y="618"/>
                    <a:pt x="2593" y="370"/>
                  </a:cubicBezTo>
                  <a:cubicBezTo>
                    <a:pt x="3705" y="124"/>
                    <a:pt x="4570" y="124"/>
                    <a:pt x="5434" y="0"/>
                  </a:cubicBezTo>
                  <a:lnTo>
                    <a:pt x="5434" y="370"/>
                  </a:lnTo>
                  <a:cubicBezTo>
                    <a:pt x="3952" y="865"/>
                    <a:pt x="4199" y="1482"/>
                    <a:pt x="4322" y="2717"/>
                  </a:cubicBezTo>
                  <a:lnTo>
                    <a:pt x="4940" y="8028"/>
                  </a:lnTo>
                  <a:cubicBezTo>
                    <a:pt x="4940" y="9386"/>
                    <a:pt x="5187" y="10004"/>
                    <a:pt x="6669" y="9757"/>
                  </a:cubicBezTo>
                  <a:lnTo>
                    <a:pt x="6669" y="10251"/>
                  </a:lnTo>
                  <a:cubicBezTo>
                    <a:pt x="5804" y="10498"/>
                    <a:pt x="4693" y="10621"/>
                    <a:pt x="3829" y="10621"/>
                  </a:cubicBezTo>
                  <a:cubicBezTo>
                    <a:pt x="2964" y="10868"/>
                    <a:pt x="2099" y="10992"/>
                    <a:pt x="1235" y="11239"/>
                  </a:cubicBezTo>
                  <a:lnTo>
                    <a:pt x="1235" y="10745"/>
                  </a:lnTo>
                  <a:cubicBezTo>
                    <a:pt x="2717" y="10374"/>
                    <a:pt x="2470" y="9633"/>
                    <a:pt x="2347" y="8399"/>
                  </a:cubicBezTo>
                  <a:lnTo>
                    <a:pt x="1729" y="3088"/>
                  </a:lnTo>
                  <a:close/>
                </a:path>
              </a:pathLst>
            </a:custGeom>
            <a:solidFill>
              <a:srgbClr val="000000"/>
            </a:solidFill>
            <a:ln w="0" cap="flat">
              <a:noFill/>
              <a:prstDash val="solid"/>
              <a:miter/>
            </a:ln>
          </p:spPr>
          <p:txBody>
            <a:bodyPr rtlCol="0" anchor="ctr"/>
            <a:lstStyle/>
            <a:p>
              <a:endParaRPr lang="en-RO"/>
            </a:p>
          </p:txBody>
        </p:sp>
        <p:sp>
          <p:nvSpPr>
            <p:cNvPr id="529" name="Freeform 528">
              <a:extLst>
                <a:ext uri="{FF2B5EF4-FFF2-40B4-BE49-F238E27FC236}">
                  <a16:creationId xmlns:a16="http://schemas.microsoft.com/office/drawing/2014/main" id="{C07EE943-56D3-B437-1AAC-DBFD40B33713}"/>
                </a:ext>
              </a:extLst>
            </p:cNvPr>
            <p:cNvSpPr/>
            <p:nvPr/>
          </p:nvSpPr>
          <p:spPr>
            <a:xfrm>
              <a:off x="7730627" y="3107111"/>
              <a:ext cx="11115" cy="11732"/>
            </a:xfrm>
            <a:custGeom>
              <a:avLst/>
              <a:gdLst>
                <a:gd name="connsiteX0" fmla="*/ 2594 w 11115"/>
                <a:gd name="connsiteY0" fmla="*/ 8398 h 11732"/>
                <a:gd name="connsiteX1" fmla="*/ 2347 w 11115"/>
                <a:gd name="connsiteY1" fmla="*/ 9881 h 11732"/>
                <a:gd name="connsiteX2" fmla="*/ 3582 w 11115"/>
                <a:gd name="connsiteY2" fmla="*/ 10251 h 11732"/>
                <a:gd name="connsiteX3" fmla="*/ 3829 w 11115"/>
                <a:gd name="connsiteY3" fmla="*/ 10868 h 11732"/>
                <a:gd name="connsiteX4" fmla="*/ 1729 w 11115"/>
                <a:gd name="connsiteY4" fmla="*/ 11115 h 11732"/>
                <a:gd name="connsiteX5" fmla="*/ 0 w 11115"/>
                <a:gd name="connsiteY5" fmla="*/ 11733 h 11732"/>
                <a:gd name="connsiteX6" fmla="*/ 0 w 11115"/>
                <a:gd name="connsiteY6" fmla="*/ 11115 h 11732"/>
                <a:gd name="connsiteX7" fmla="*/ 1976 w 11115"/>
                <a:gd name="connsiteY7" fmla="*/ 8151 h 11732"/>
                <a:gd name="connsiteX8" fmla="*/ 4570 w 11115"/>
                <a:gd name="connsiteY8" fmla="*/ 247 h 11732"/>
                <a:gd name="connsiteX9" fmla="*/ 5188 w 11115"/>
                <a:gd name="connsiteY9" fmla="*/ 0 h 11732"/>
                <a:gd name="connsiteX10" fmla="*/ 9016 w 11115"/>
                <a:gd name="connsiteY10" fmla="*/ 7287 h 11732"/>
                <a:gd name="connsiteX11" fmla="*/ 9880 w 11115"/>
                <a:gd name="connsiteY11" fmla="*/ 8645 h 11732"/>
                <a:gd name="connsiteX12" fmla="*/ 11116 w 11115"/>
                <a:gd name="connsiteY12" fmla="*/ 8892 h 11732"/>
                <a:gd name="connsiteX13" fmla="*/ 11116 w 11115"/>
                <a:gd name="connsiteY13" fmla="*/ 9386 h 11732"/>
                <a:gd name="connsiteX14" fmla="*/ 8275 w 11115"/>
                <a:gd name="connsiteY14" fmla="*/ 10004 h 11732"/>
                <a:gd name="connsiteX15" fmla="*/ 5681 w 11115"/>
                <a:gd name="connsiteY15" fmla="*/ 10621 h 11732"/>
                <a:gd name="connsiteX16" fmla="*/ 5681 w 11115"/>
                <a:gd name="connsiteY16" fmla="*/ 10004 h 11732"/>
                <a:gd name="connsiteX17" fmla="*/ 6916 w 11115"/>
                <a:gd name="connsiteY17" fmla="*/ 9139 h 11732"/>
                <a:gd name="connsiteX18" fmla="*/ 6546 w 11115"/>
                <a:gd name="connsiteY18" fmla="*/ 8028 h 11732"/>
                <a:gd name="connsiteX19" fmla="*/ 6175 w 11115"/>
                <a:gd name="connsiteY19" fmla="*/ 7163 h 11732"/>
                <a:gd name="connsiteX20" fmla="*/ 2717 w 11115"/>
                <a:gd name="connsiteY20" fmla="*/ 8028 h 11732"/>
                <a:gd name="connsiteX21" fmla="*/ 2470 w 11115"/>
                <a:gd name="connsiteY21" fmla="*/ 8398 h 11732"/>
                <a:gd name="connsiteX22" fmla="*/ 5805 w 11115"/>
                <a:gd name="connsiteY22" fmla="*/ 6422 h 11732"/>
                <a:gd name="connsiteX23" fmla="*/ 4323 w 11115"/>
                <a:gd name="connsiteY23" fmla="*/ 3211 h 11732"/>
                <a:gd name="connsiteX24" fmla="*/ 3088 w 11115"/>
                <a:gd name="connsiteY24" fmla="*/ 7040 h 11732"/>
                <a:gd name="connsiteX25" fmla="*/ 5929 w 11115"/>
                <a:gd name="connsiteY25" fmla="*/ 6422 h 1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15" h="11732">
                  <a:moveTo>
                    <a:pt x="2594" y="8398"/>
                  </a:moveTo>
                  <a:cubicBezTo>
                    <a:pt x="2594" y="8398"/>
                    <a:pt x="2347" y="9510"/>
                    <a:pt x="2347" y="9881"/>
                  </a:cubicBezTo>
                  <a:cubicBezTo>
                    <a:pt x="2347" y="10498"/>
                    <a:pt x="3211" y="10498"/>
                    <a:pt x="3582" y="10251"/>
                  </a:cubicBezTo>
                  <a:lnTo>
                    <a:pt x="3829" y="10868"/>
                  </a:lnTo>
                  <a:cubicBezTo>
                    <a:pt x="3211" y="10868"/>
                    <a:pt x="2594" y="11115"/>
                    <a:pt x="1729" y="11115"/>
                  </a:cubicBezTo>
                  <a:cubicBezTo>
                    <a:pt x="1235" y="11362"/>
                    <a:pt x="617" y="11609"/>
                    <a:pt x="0" y="11733"/>
                  </a:cubicBezTo>
                  <a:lnTo>
                    <a:pt x="0" y="11115"/>
                  </a:lnTo>
                  <a:cubicBezTo>
                    <a:pt x="1235" y="10868"/>
                    <a:pt x="1482" y="9139"/>
                    <a:pt x="1976" y="8151"/>
                  </a:cubicBezTo>
                  <a:lnTo>
                    <a:pt x="4570" y="247"/>
                  </a:lnTo>
                  <a:lnTo>
                    <a:pt x="5188" y="0"/>
                  </a:lnTo>
                  <a:lnTo>
                    <a:pt x="9016" y="7287"/>
                  </a:lnTo>
                  <a:cubicBezTo>
                    <a:pt x="9016" y="7287"/>
                    <a:pt x="9634" y="8398"/>
                    <a:pt x="9880" y="8645"/>
                  </a:cubicBezTo>
                  <a:cubicBezTo>
                    <a:pt x="10375" y="8892"/>
                    <a:pt x="10745" y="8892"/>
                    <a:pt x="11116" y="8892"/>
                  </a:cubicBezTo>
                  <a:lnTo>
                    <a:pt x="11116" y="9386"/>
                  </a:lnTo>
                  <a:cubicBezTo>
                    <a:pt x="10004" y="9633"/>
                    <a:pt x="9139" y="9757"/>
                    <a:pt x="8275" y="10004"/>
                  </a:cubicBezTo>
                  <a:cubicBezTo>
                    <a:pt x="7411" y="10251"/>
                    <a:pt x="6546" y="10374"/>
                    <a:pt x="5681" y="10621"/>
                  </a:cubicBezTo>
                  <a:lnTo>
                    <a:pt x="5681" y="10004"/>
                  </a:lnTo>
                  <a:cubicBezTo>
                    <a:pt x="5681" y="10004"/>
                    <a:pt x="6916" y="9757"/>
                    <a:pt x="6916" y="9139"/>
                  </a:cubicBezTo>
                  <a:cubicBezTo>
                    <a:pt x="6916" y="8769"/>
                    <a:pt x="6546" y="8275"/>
                    <a:pt x="6546" y="8028"/>
                  </a:cubicBezTo>
                  <a:lnTo>
                    <a:pt x="6175" y="7163"/>
                  </a:lnTo>
                  <a:lnTo>
                    <a:pt x="2717" y="8028"/>
                  </a:lnTo>
                  <a:lnTo>
                    <a:pt x="2470" y="8398"/>
                  </a:lnTo>
                  <a:close/>
                  <a:moveTo>
                    <a:pt x="5805" y="6422"/>
                  </a:moveTo>
                  <a:lnTo>
                    <a:pt x="4323" y="3211"/>
                  </a:lnTo>
                  <a:lnTo>
                    <a:pt x="3088" y="7040"/>
                  </a:lnTo>
                  <a:lnTo>
                    <a:pt x="5929" y="6422"/>
                  </a:lnTo>
                  <a:close/>
                </a:path>
              </a:pathLst>
            </a:custGeom>
            <a:solidFill>
              <a:srgbClr val="000000"/>
            </a:solidFill>
            <a:ln w="0" cap="flat">
              <a:noFill/>
              <a:prstDash val="solid"/>
              <a:miter/>
            </a:ln>
          </p:spPr>
          <p:txBody>
            <a:bodyPr rtlCol="0" anchor="ctr"/>
            <a:lstStyle/>
            <a:p>
              <a:endParaRPr lang="en-RO"/>
            </a:p>
          </p:txBody>
        </p:sp>
        <p:sp>
          <p:nvSpPr>
            <p:cNvPr id="530" name="Freeform 529">
              <a:extLst>
                <a:ext uri="{FF2B5EF4-FFF2-40B4-BE49-F238E27FC236}">
                  <a16:creationId xmlns:a16="http://schemas.microsoft.com/office/drawing/2014/main" id="{B95C80CB-8C8D-803F-E393-0BCAAAA5EB85}"/>
                </a:ext>
              </a:extLst>
            </p:cNvPr>
            <p:cNvSpPr/>
            <p:nvPr/>
          </p:nvSpPr>
          <p:spPr>
            <a:xfrm>
              <a:off x="7440888" y="2999046"/>
              <a:ext cx="700141" cy="357542"/>
            </a:xfrm>
            <a:custGeom>
              <a:avLst/>
              <a:gdLst>
                <a:gd name="connsiteX0" fmla="*/ 0 w 700141"/>
                <a:gd name="connsiteY0" fmla="*/ 0 h 357542"/>
                <a:gd name="connsiteX1" fmla="*/ 700142 w 700141"/>
                <a:gd name="connsiteY1" fmla="*/ 0 h 357542"/>
                <a:gd name="connsiteX2" fmla="*/ 700142 w 700141"/>
                <a:gd name="connsiteY2" fmla="*/ 357543 h 357542"/>
                <a:gd name="connsiteX3" fmla="*/ 0 w 700141"/>
                <a:gd name="connsiteY3" fmla="*/ 357543 h 357542"/>
              </a:gdLst>
              <a:ahLst/>
              <a:cxnLst>
                <a:cxn ang="0">
                  <a:pos x="connsiteX0" y="connsiteY0"/>
                </a:cxn>
                <a:cxn ang="0">
                  <a:pos x="connsiteX1" y="connsiteY1"/>
                </a:cxn>
                <a:cxn ang="0">
                  <a:pos x="connsiteX2" y="connsiteY2"/>
                </a:cxn>
                <a:cxn ang="0">
                  <a:pos x="connsiteX3" y="connsiteY3"/>
                </a:cxn>
              </a:cxnLst>
              <a:rect l="l" t="t" r="r" b="b"/>
              <a:pathLst>
                <a:path w="700141" h="357542">
                  <a:moveTo>
                    <a:pt x="0" y="0"/>
                  </a:moveTo>
                  <a:lnTo>
                    <a:pt x="700142" y="0"/>
                  </a:lnTo>
                  <a:lnTo>
                    <a:pt x="700142" y="357543"/>
                  </a:lnTo>
                  <a:lnTo>
                    <a:pt x="0" y="357543"/>
                  </a:lnTo>
                  <a:close/>
                </a:path>
              </a:pathLst>
            </a:custGeom>
            <a:noFill/>
            <a:ln w="0" cap="flat">
              <a:noFill/>
              <a:prstDash val="solid"/>
              <a:miter/>
            </a:ln>
          </p:spPr>
          <p:txBody>
            <a:bodyPr rtlCol="0" anchor="ctr"/>
            <a:lstStyle/>
            <a:p>
              <a:endParaRPr lang="en-RO"/>
            </a:p>
          </p:txBody>
        </p:sp>
      </p:grpSp>
      <p:grpSp>
        <p:nvGrpSpPr>
          <p:cNvPr id="531" name="Graphic 4">
            <a:extLst>
              <a:ext uri="{FF2B5EF4-FFF2-40B4-BE49-F238E27FC236}">
                <a16:creationId xmlns:a16="http://schemas.microsoft.com/office/drawing/2014/main" id="{C9DCB96D-4580-D47C-3A0C-B3BB0212014B}"/>
              </a:ext>
            </a:extLst>
          </p:cNvPr>
          <p:cNvGrpSpPr/>
          <p:nvPr/>
        </p:nvGrpSpPr>
        <p:grpSpPr>
          <a:xfrm>
            <a:off x="8659985" y="2888552"/>
            <a:ext cx="922361" cy="240467"/>
            <a:chOff x="11374402" y="3729930"/>
            <a:chExt cx="977048" cy="254724"/>
          </a:xfrm>
        </p:grpSpPr>
        <p:sp>
          <p:nvSpPr>
            <p:cNvPr id="532" name="Freeform 531">
              <a:extLst>
                <a:ext uri="{FF2B5EF4-FFF2-40B4-BE49-F238E27FC236}">
                  <a16:creationId xmlns:a16="http://schemas.microsoft.com/office/drawing/2014/main" id="{CB0763D1-3CF7-A07D-4DA0-08D1FB0220F9}"/>
                </a:ext>
              </a:extLst>
            </p:cNvPr>
            <p:cNvSpPr/>
            <p:nvPr/>
          </p:nvSpPr>
          <p:spPr>
            <a:xfrm>
              <a:off x="11758374" y="3729930"/>
              <a:ext cx="208597" cy="140176"/>
            </a:xfrm>
            <a:custGeom>
              <a:avLst/>
              <a:gdLst>
                <a:gd name="connsiteX0" fmla="*/ 153145 w 208597"/>
                <a:gd name="connsiteY0" fmla="*/ 247 h 140176"/>
                <a:gd name="connsiteX1" fmla="*/ 153145 w 208597"/>
                <a:gd name="connsiteY1" fmla="*/ 25442 h 140176"/>
                <a:gd name="connsiteX2" fmla="*/ 170806 w 208597"/>
                <a:gd name="connsiteY2" fmla="*/ 25442 h 140176"/>
                <a:gd name="connsiteX3" fmla="*/ 150922 w 208597"/>
                <a:gd name="connsiteY3" fmla="*/ 99173 h 140176"/>
                <a:gd name="connsiteX4" fmla="*/ 126344 w 208597"/>
                <a:gd name="connsiteY4" fmla="*/ 0 h 140176"/>
                <a:gd name="connsiteX5" fmla="*/ 100656 w 208597"/>
                <a:gd name="connsiteY5" fmla="*/ 0 h 140176"/>
                <a:gd name="connsiteX6" fmla="*/ 73978 w 208597"/>
                <a:gd name="connsiteY6" fmla="*/ 99173 h 140176"/>
                <a:gd name="connsiteX7" fmla="*/ 55700 w 208597"/>
                <a:gd name="connsiteY7" fmla="*/ 25442 h 140176"/>
                <a:gd name="connsiteX8" fmla="*/ 74226 w 208597"/>
                <a:gd name="connsiteY8" fmla="*/ 25442 h 140176"/>
                <a:gd name="connsiteX9" fmla="*/ 74226 w 208597"/>
                <a:gd name="connsiteY9" fmla="*/ 247 h 140176"/>
                <a:gd name="connsiteX10" fmla="*/ 0 w 208597"/>
                <a:gd name="connsiteY10" fmla="*/ 247 h 140176"/>
                <a:gd name="connsiteX11" fmla="*/ 0 w 208597"/>
                <a:gd name="connsiteY11" fmla="*/ 25442 h 140176"/>
                <a:gd name="connsiteX12" fmla="*/ 16426 w 208597"/>
                <a:gd name="connsiteY12" fmla="*/ 25442 h 140176"/>
                <a:gd name="connsiteX13" fmla="*/ 45079 w 208597"/>
                <a:gd name="connsiteY13" fmla="*/ 140177 h 140176"/>
                <a:gd name="connsiteX14" fmla="*/ 84847 w 208597"/>
                <a:gd name="connsiteY14" fmla="*/ 140177 h 140176"/>
                <a:gd name="connsiteX15" fmla="*/ 103743 w 208597"/>
                <a:gd name="connsiteY15" fmla="*/ 67803 h 140176"/>
                <a:gd name="connsiteX16" fmla="*/ 121774 w 208597"/>
                <a:gd name="connsiteY16" fmla="*/ 140177 h 140176"/>
                <a:gd name="connsiteX17" fmla="*/ 161543 w 208597"/>
                <a:gd name="connsiteY17" fmla="*/ 140177 h 140176"/>
                <a:gd name="connsiteX18" fmla="*/ 191801 w 208597"/>
                <a:gd name="connsiteY18" fmla="*/ 25442 h 140176"/>
                <a:gd name="connsiteX19" fmla="*/ 208598 w 208597"/>
                <a:gd name="connsiteY19" fmla="*/ 25442 h 140176"/>
                <a:gd name="connsiteX20" fmla="*/ 208598 w 208597"/>
                <a:gd name="connsiteY20" fmla="*/ 247 h 140176"/>
                <a:gd name="connsiteX21" fmla="*/ 153145 w 208597"/>
                <a:gd name="connsiteY21" fmla="*/ 247 h 140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8597" h="140176">
                  <a:moveTo>
                    <a:pt x="153145" y="247"/>
                  </a:moveTo>
                  <a:lnTo>
                    <a:pt x="153145" y="25442"/>
                  </a:lnTo>
                  <a:lnTo>
                    <a:pt x="170806" y="25442"/>
                  </a:lnTo>
                  <a:lnTo>
                    <a:pt x="150922" y="99173"/>
                  </a:lnTo>
                  <a:cubicBezTo>
                    <a:pt x="150922" y="99173"/>
                    <a:pt x="126591" y="1482"/>
                    <a:pt x="126344" y="0"/>
                  </a:cubicBezTo>
                  <a:lnTo>
                    <a:pt x="100656" y="0"/>
                  </a:lnTo>
                  <a:cubicBezTo>
                    <a:pt x="100285" y="1359"/>
                    <a:pt x="73978" y="99173"/>
                    <a:pt x="73978" y="99173"/>
                  </a:cubicBezTo>
                  <a:lnTo>
                    <a:pt x="55700" y="25442"/>
                  </a:lnTo>
                  <a:lnTo>
                    <a:pt x="74226" y="25442"/>
                  </a:lnTo>
                  <a:lnTo>
                    <a:pt x="74226" y="247"/>
                  </a:lnTo>
                  <a:lnTo>
                    <a:pt x="0" y="247"/>
                  </a:lnTo>
                  <a:lnTo>
                    <a:pt x="0" y="25442"/>
                  </a:lnTo>
                  <a:lnTo>
                    <a:pt x="16426" y="25442"/>
                  </a:lnTo>
                  <a:cubicBezTo>
                    <a:pt x="16426" y="25442"/>
                    <a:pt x="44708" y="138941"/>
                    <a:pt x="45079" y="140177"/>
                  </a:cubicBezTo>
                  <a:lnTo>
                    <a:pt x="84847" y="140177"/>
                  </a:lnTo>
                  <a:cubicBezTo>
                    <a:pt x="85218" y="138818"/>
                    <a:pt x="103743" y="67803"/>
                    <a:pt x="103743" y="67803"/>
                  </a:cubicBezTo>
                  <a:cubicBezTo>
                    <a:pt x="103743" y="67803"/>
                    <a:pt x="121404" y="138695"/>
                    <a:pt x="121774" y="140177"/>
                  </a:cubicBezTo>
                  <a:lnTo>
                    <a:pt x="161543" y="140177"/>
                  </a:lnTo>
                  <a:cubicBezTo>
                    <a:pt x="161913" y="138818"/>
                    <a:pt x="191801" y="25442"/>
                    <a:pt x="191801" y="25442"/>
                  </a:cubicBezTo>
                  <a:lnTo>
                    <a:pt x="208598" y="25442"/>
                  </a:lnTo>
                  <a:lnTo>
                    <a:pt x="208598" y="247"/>
                  </a:lnTo>
                  <a:lnTo>
                    <a:pt x="153145" y="247"/>
                  </a:lnTo>
                  <a:close/>
                </a:path>
              </a:pathLst>
            </a:custGeom>
            <a:solidFill>
              <a:srgbClr val="3D215D"/>
            </a:solidFill>
            <a:ln w="0" cap="flat">
              <a:noFill/>
              <a:prstDash val="solid"/>
              <a:miter/>
            </a:ln>
          </p:spPr>
          <p:txBody>
            <a:bodyPr rtlCol="0" anchor="ctr"/>
            <a:lstStyle/>
            <a:p>
              <a:endParaRPr lang="en-RO"/>
            </a:p>
          </p:txBody>
        </p:sp>
        <p:sp>
          <p:nvSpPr>
            <p:cNvPr id="533" name="Freeform 532">
              <a:extLst>
                <a:ext uri="{FF2B5EF4-FFF2-40B4-BE49-F238E27FC236}">
                  <a16:creationId xmlns:a16="http://schemas.microsoft.com/office/drawing/2014/main" id="{9B9A3FB7-C1DE-D92F-7C1D-B95CE8563306}"/>
                </a:ext>
              </a:extLst>
            </p:cNvPr>
            <p:cNvSpPr/>
            <p:nvPr/>
          </p:nvSpPr>
          <p:spPr>
            <a:xfrm>
              <a:off x="12258687" y="3916095"/>
              <a:ext cx="41497" cy="51963"/>
            </a:xfrm>
            <a:custGeom>
              <a:avLst/>
              <a:gdLst>
                <a:gd name="connsiteX0" fmla="*/ 14574 w 41497"/>
                <a:gd name="connsiteY0" fmla="*/ 5883 h 51963"/>
                <a:gd name="connsiteX1" fmla="*/ 12721 w 41497"/>
                <a:gd name="connsiteY1" fmla="*/ 6995 h 51963"/>
                <a:gd name="connsiteX2" fmla="*/ 11486 w 41497"/>
                <a:gd name="connsiteY2" fmla="*/ 9341 h 51963"/>
                <a:gd name="connsiteX3" fmla="*/ 10251 w 41497"/>
                <a:gd name="connsiteY3" fmla="*/ 9959 h 51963"/>
                <a:gd name="connsiteX4" fmla="*/ 9634 w 41497"/>
                <a:gd name="connsiteY4" fmla="*/ 12305 h 51963"/>
                <a:gd name="connsiteX5" fmla="*/ 8398 w 41497"/>
                <a:gd name="connsiteY5" fmla="*/ 14652 h 51963"/>
                <a:gd name="connsiteX6" fmla="*/ 7781 w 41497"/>
                <a:gd name="connsiteY6" fmla="*/ 34289 h 51963"/>
                <a:gd name="connsiteX7" fmla="*/ 8398 w 41497"/>
                <a:gd name="connsiteY7" fmla="*/ 37129 h 51963"/>
                <a:gd name="connsiteX8" fmla="*/ 9016 w 41497"/>
                <a:gd name="connsiteY8" fmla="*/ 37747 h 51963"/>
                <a:gd name="connsiteX9" fmla="*/ 10251 w 41497"/>
                <a:gd name="connsiteY9" fmla="*/ 41822 h 51963"/>
                <a:gd name="connsiteX10" fmla="*/ 11486 w 41497"/>
                <a:gd name="connsiteY10" fmla="*/ 42440 h 51963"/>
                <a:gd name="connsiteX11" fmla="*/ 11486 w 41497"/>
                <a:gd name="connsiteY11" fmla="*/ 43552 h 51963"/>
                <a:gd name="connsiteX12" fmla="*/ 13339 w 41497"/>
                <a:gd name="connsiteY12" fmla="*/ 45280 h 51963"/>
                <a:gd name="connsiteX13" fmla="*/ 16920 w 41497"/>
                <a:gd name="connsiteY13" fmla="*/ 47010 h 51963"/>
                <a:gd name="connsiteX14" fmla="*/ 17537 w 41497"/>
                <a:gd name="connsiteY14" fmla="*/ 47627 h 51963"/>
                <a:gd name="connsiteX15" fmla="*/ 24330 w 41497"/>
                <a:gd name="connsiteY15" fmla="*/ 47010 h 51963"/>
                <a:gd name="connsiteX16" fmla="*/ 27912 w 41497"/>
                <a:gd name="connsiteY16" fmla="*/ 45280 h 51963"/>
                <a:gd name="connsiteX17" fmla="*/ 31493 w 41497"/>
                <a:gd name="connsiteY17" fmla="*/ 39476 h 51963"/>
                <a:gd name="connsiteX18" fmla="*/ 32729 w 41497"/>
                <a:gd name="connsiteY18" fmla="*/ 37129 h 51963"/>
                <a:gd name="connsiteX19" fmla="*/ 33346 w 41497"/>
                <a:gd name="connsiteY19" fmla="*/ 17616 h 51963"/>
                <a:gd name="connsiteX20" fmla="*/ 32729 w 41497"/>
                <a:gd name="connsiteY20" fmla="*/ 15269 h 51963"/>
                <a:gd name="connsiteX21" fmla="*/ 31493 w 41497"/>
                <a:gd name="connsiteY21" fmla="*/ 12428 h 51963"/>
                <a:gd name="connsiteX22" fmla="*/ 30876 w 41497"/>
                <a:gd name="connsiteY22" fmla="*/ 10082 h 51963"/>
                <a:gd name="connsiteX23" fmla="*/ 29641 w 41497"/>
                <a:gd name="connsiteY23" fmla="*/ 9464 h 51963"/>
                <a:gd name="connsiteX24" fmla="*/ 29641 w 41497"/>
                <a:gd name="connsiteY24" fmla="*/ 8353 h 51963"/>
                <a:gd name="connsiteX25" fmla="*/ 28406 w 41497"/>
                <a:gd name="connsiteY25" fmla="*/ 7736 h 51963"/>
                <a:gd name="connsiteX26" fmla="*/ 26059 w 41497"/>
                <a:gd name="connsiteY26" fmla="*/ 5389 h 51963"/>
                <a:gd name="connsiteX27" fmla="*/ 25442 w 41497"/>
                <a:gd name="connsiteY27" fmla="*/ 4771 h 51963"/>
                <a:gd name="connsiteX28" fmla="*/ 18278 w 41497"/>
                <a:gd name="connsiteY28" fmla="*/ 4154 h 51963"/>
                <a:gd name="connsiteX29" fmla="*/ 17661 w 41497"/>
                <a:gd name="connsiteY29" fmla="*/ 4771 h 51963"/>
                <a:gd name="connsiteX30" fmla="*/ 14697 w 41497"/>
                <a:gd name="connsiteY30" fmla="*/ 6006 h 51963"/>
                <a:gd name="connsiteX31" fmla="*/ 16303 w 41497"/>
                <a:gd name="connsiteY31" fmla="*/ 819 h 51963"/>
                <a:gd name="connsiteX32" fmla="*/ 16920 w 41497"/>
                <a:gd name="connsiteY32" fmla="*/ 202 h 51963"/>
                <a:gd name="connsiteX33" fmla="*/ 26677 w 41497"/>
                <a:gd name="connsiteY33" fmla="*/ 819 h 51963"/>
                <a:gd name="connsiteX34" fmla="*/ 27295 w 41497"/>
                <a:gd name="connsiteY34" fmla="*/ 1437 h 51963"/>
                <a:gd name="connsiteX35" fmla="*/ 29147 w 41497"/>
                <a:gd name="connsiteY35" fmla="*/ 2054 h 51963"/>
                <a:gd name="connsiteX36" fmla="*/ 35198 w 41497"/>
                <a:gd name="connsiteY36" fmla="*/ 7241 h 51963"/>
                <a:gd name="connsiteX37" fmla="*/ 37051 w 41497"/>
                <a:gd name="connsiteY37" fmla="*/ 8970 h 51963"/>
                <a:gd name="connsiteX38" fmla="*/ 37051 w 41497"/>
                <a:gd name="connsiteY38" fmla="*/ 10082 h 51963"/>
                <a:gd name="connsiteX39" fmla="*/ 37669 w 41497"/>
                <a:gd name="connsiteY39" fmla="*/ 10082 h 51963"/>
                <a:gd name="connsiteX40" fmla="*/ 37669 w 41497"/>
                <a:gd name="connsiteY40" fmla="*/ 11194 h 51963"/>
                <a:gd name="connsiteX41" fmla="*/ 38286 w 41497"/>
                <a:gd name="connsiteY41" fmla="*/ 11194 h 51963"/>
                <a:gd name="connsiteX42" fmla="*/ 38286 w 41497"/>
                <a:gd name="connsiteY42" fmla="*/ 12305 h 51963"/>
                <a:gd name="connsiteX43" fmla="*/ 38904 w 41497"/>
                <a:gd name="connsiteY43" fmla="*/ 12305 h 51963"/>
                <a:gd name="connsiteX44" fmla="*/ 38904 w 41497"/>
                <a:gd name="connsiteY44" fmla="*/ 13417 h 51963"/>
                <a:gd name="connsiteX45" fmla="*/ 40756 w 41497"/>
                <a:gd name="connsiteY45" fmla="*/ 19221 h 51963"/>
                <a:gd name="connsiteX46" fmla="*/ 40756 w 41497"/>
                <a:gd name="connsiteY46" fmla="*/ 33671 h 51963"/>
                <a:gd name="connsiteX47" fmla="*/ 40139 w 41497"/>
                <a:gd name="connsiteY47" fmla="*/ 34289 h 51963"/>
                <a:gd name="connsiteX48" fmla="*/ 39521 w 41497"/>
                <a:gd name="connsiteY48" fmla="*/ 38364 h 51963"/>
                <a:gd name="connsiteX49" fmla="*/ 38904 w 41497"/>
                <a:gd name="connsiteY49" fmla="*/ 38982 h 51963"/>
                <a:gd name="connsiteX50" fmla="*/ 37669 w 41497"/>
                <a:gd name="connsiteY50" fmla="*/ 41329 h 51963"/>
                <a:gd name="connsiteX51" fmla="*/ 35322 w 41497"/>
                <a:gd name="connsiteY51" fmla="*/ 44787 h 51963"/>
                <a:gd name="connsiteX52" fmla="*/ 31123 w 41497"/>
                <a:gd name="connsiteY52" fmla="*/ 48862 h 51963"/>
                <a:gd name="connsiteX53" fmla="*/ 29888 w 41497"/>
                <a:gd name="connsiteY53" fmla="*/ 49974 h 51963"/>
                <a:gd name="connsiteX54" fmla="*/ 28653 w 41497"/>
                <a:gd name="connsiteY54" fmla="*/ 49974 h 51963"/>
                <a:gd name="connsiteX55" fmla="*/ 27418 w 41497"/>
                <a:gd name="connsiteY55" fmla="*/ 50591 h 51963"/>
                <a:gd name="connsiteX56" fmla="*/ 25566 w 41497"/>
                <a:gd name="connsiteY56" fmla="*/ 51209 h 51963"/>
                <a:gd name="connsiteX57" fmla="*/ 16550 w 41497"/>
                <a:gd name="connsiteY57" fmla="*/ 51826 h 51963"/>
                <a:gd name="connsiteX58" fmla="*/ 15932 w 41497"/>
                <a:gd name="connsiteY58" fmla="*/ 51209 h 51963"/>
                <a:gd name="connsiteX59" fmla="*/ 12351 w 41497"/>
                <a:gd name="connsiteY59" fmla="*/ 50097 h 51963"/>
                <a:gd name="connsiteX60" fmla="*/ 6299 w 41497"/>
                <a:gd name="connsiteY60" fmla="*/ 44910 h 51963"/>
                <a:gd name="connsiteX61" fmla="*/ 4446 w 41497"/>
                <a:gd name="connsiteY61" fmla="*/ 43181 h 51963"/>
                <a:gd name="connsiteX62" fmla="*/ 4446 w 41497"/>
                <a:gd name="connsiteY62" fmla="*/ 42070 h 51963"/>
                <a:gd name="connsiteX63" fmla="*/ 3829 w 41497"/>
                <a:gd name="connsiteY63" fmla="*/ 42070 h 51963"/>
                <a:gd name="connsiteX64" fmla="*/ 3829 w 41497"/>
                <a:gd name="connsiteY64" fmla="*/ 40958 h 51963"/>
                <a:gd name="connsiteX65" fmla="*/ 3211 w 41497"/>
                <a:gd name="connsiteY65" fmla="*/ 40958 h 51963"/>
                <a:gd name="connsiteX66" fmla="*/ 3211 w 41497"/>
                <a:gd name="connsiteY66" fmla="*/ 39846 h 51963"/>
                <a:gd name="connsiteX67" fmla="*/ 2594 w 41497"/>
                <a:gd name="connsiteY67" fmla="*/ 39846 h 51963"/>
                <a:gd name="connsiteX68" fmla="*/ 2594 w 41497"/>
                <a:gd name="connsiteY68" fmla="*/ 38735 h 51963"/>
                <a:gd name="connsiteX69" fmla="*/ 741 w 41497"/>
                <a:gd name="connsiteY69" fmla="*/ 32930 h 51963"/>
                <a:gd name="connsiteX70" fmla="*/ 741 w 41497"/>
                <a:gd name="connsiteY70" fmla="*/ 18480 h 51963"/>
                <a:gd name="connsiteX71" fmla="*/ 1359 w 41497"/>
                <a:gd name="connsiteY71" fmla="*/ 17863 h 51963"/>
                <a:gd name="connsiteX72" fmla="*/ 1976 w 41497"/>
                <a:gd name="connsiteY72" fmla="*/ 13787 h 51963"/>
                <a:gd name="connsiteX73" fmla="*/ 2594 w 41497"/>
                <a:gd name="connsiteY73" fmla="*/ 13170 h 51963"/>
                <a:gd name="connsiteX74" fmla="*/ 3829 w 41497"/>
                <a:gd name="connsiteY74" fmla="*/ 10823 h 51963"/>
                <a:gd name="connsiteX75" fmla="*/ 6175 w 41497"/>
                <a:gd name="connsiteY75" fmla="*/ 7982 h 51963"/>
                <a:gd name="connsiteX76" fmla="*/ 6175 w 41497"/>
                <a:gd name="connsiteY76" fmla="*/ 6871 h 51963"/>
                <a:gd name="connsiteX77" fmla="*/ 9757 w 41497"/>
                <a:gd name="connsiteY77" fmla="*/ 3413 h 51963"/>
                <a:gd name="connsiteX78" fmla="*/ 11610 w 41497"/>
                <a:gd name="connsiteY78" fmla="*/ 2795 h 51963"/>
                <a:gd name="connsiteX79" fmla="*/ 12844 w 41497"/>
                <a:gd name="connsiteY79" fmla="*/ 1684 h 51963"/>
                <a:gd name="connsiteX80" fmla="*/ 16426 w 41497"/>
                <a:gd name="connsiteY80" fmla="*/ 696 h 5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1497" h="51963">
                  <a:moveTo>
                    <a:pt x="14574" y="5883"/>
                  </a:moveTo>
                  <a:cubicBezTo>
                    <a:pt x="13956" y="6377"/>
                    <a:pt x="13339" y="6500"/>
                    <a:pt x="12721" y="6995"/>
                  </a:cubicBezTo>
                  <a:cubicBezTo>
                    <a:pt x="11733" y="7982"/>
                    <a:pt x="11980" y="8353"/>
                    <a:pt x="11486" y="9341"/>
                  </a:cubicBezTo>
                  <a:cubicBezTo>
                    <a:pt x="11362" y="9464"/>
                    <a:pt x="10375" y="9712"/>
                    <a:pt x="10251" y="9959"/>
                  </a:cubicBezTo>
                  <a:cubicBezTo>
                    <a:pt x="9757" y="10700"/>
                    <a:pt x="10004" y="11564"/>
                    <a:pt x="9634" y="12305"/>
                  </a:cubicBezTo>
                  <a:cubicBezTo>
                    <a:pt x="9263" y="13046"/>
                    <a:pt x="8646" y="13664"/>
                    <a:pt x="8398" y="14652"/>
                  </a:cubicBezTo>
                  <a:cubicBezTo>
                    <a:pt x="6793" y="19468"/>
                    <a:pt x="6669" y="29842"/>
                    <a:pt x="7781" y="34289"/>
                  </a:cubicBezTo>
                  <a:cubicBezTo>
                    <a:pt x="7905" y="35030"/>
                    <a:pt x="8028" y="36265"/>
                    <a:pt x="8398" y="37129"/>
                  </a:cubicBezTo>
                  <a:cubicBezTo>
                    <a:pt x="8522" y="37623"/>
                    <a:pt x="8892" y="37500"/>
                    <a:pt x="9016" y="37747"/>
                  </a:cubicBezTo>
                  <a:cubicBezTo>
                    <a:pt x="9510" y="38488"/>
                    <a:pt x="10004" y="41205"/>
                    <a:pt x="10251" y="41822"/>
                  </a:cubicBezTo>
                  <a:cubicBezTo>
                    <a:pt x="10375" y="41946"/>
                    <a:pt x="11362" y="42316"/>
                    <a:pt x="11486" y="42440"/>
                  </a:cubicBezTo>
                  <a:cubicBezTo>
                    <a:pt x="11610" y="42563"/>
                    <a:pt x="11362" y="43428"/>
                    <a:pt x="11486" y="43552"/>
                  </a:cubicBezTo>
                  <a:cubicBezTo>
                    <a:pt x="11980" y="44046"/>
                    <a:pt x="13092" y="45157"/>
                    <a:pt x="13339" y="45280"/>
                  </a:cubicBezTo>
                  <a:cubicBezTo>
                    <a:pt x="14450" y="46269"/>
                    <a:pt x="15685" y="47010"/>
                    <a:pt x="16920" y="47010"/>
                  </a:cubicBezTo>
                  <a:cubicBezTo>
                    <a:pt x="17414" y="47010"/>
                    <a:pt x="17414" y="47627"/>
                    <a:pt x="17537" y="47627"/>
                  </a:cubicBezTo>
                  <a:cubicBezTo>
                    <a:pt x="20008" y="48121"/>
                    <a:pt x="23960" y="47133"/>
                    <a:pt x="24330" y="47010"/>
                  </a:cubicBezTo>
                  <a:cubicBezTo>
                    <a:pt x="25936" y="46392"/>
                    <a:pt x="26924" y="46021"/>
                    <a:pt x="27912" y="45280"/>
                  </a:cubicBezTo>
                  <a:cubicBezTo>
                    <a:pt x="29888" y="43675"/>
                    <a:pt x="30752" y="41329"/>
                    <a:pt x="31493" y="39476"/>
                  </a:cubicBezTo>
                  <a:cubicBezTo>
                    <a:pt x="31741" y="38488"/>
                    <a:pt x="32482" y="37870"/>
                    <a:pt x="32729" y="37129"/>
                  </a:cubicBezTo>
                  <a:cubicBezTo>
                    <a:pt x="34335" y="31942"/>
                    <a:pt x="34457" y="22433"/>
                    <a:pt x="33346" y="17616"/>
                  </a:cubicBezTo>
                  <a:cubicBezTo>
                    <a:pt x="32975" y="16628"/>
                    <a:pt x="32975" y="16257"/>
                    <a:pt x="32729" y="15269"/>
                  </a:cubicBezTo>
                  <a:cubicBezTo>
                    <a:pt x="32234" y="13664"/>
                    <a:pt x="31741" y="13046"/>
                    <a:pt x="31493" y="12428"/>
                  </a:cubicBezTo>
                  <a:cubicBezTo>
                    <a:pt x="31123" y="11441"/>
                    <a:pt x="31370" y="11070"/>
                    <a:pt x="30876" y="10082"/>
                  </a:cubicBezTo>
                  <a:cubicBezTo>
                    <a:pt x="30752" y="9959"/>
                    <a:pt x="29764" y="9835"/>
                    <a:pt x="29641" y="9464"/>
                  </a:cubicBezTo>
                  <a:cubicBezTo>
                    <a:pt x="29518" y="9218"/>
                    <a:pt x="29764" y="8723"/>
                    <a:pt x="29641" y="8353"/>
                  </a:cubicBezTo>
                  <a:cubicBezTo>
                    <a:pt x="29641" y="8229"/>
                    <a:pt x="28529" y="7859"/>
                    <a:pt x="28406" y="7736"/>
                  </a:cubicBezTo>
                  <a:cubicBezTo>
                    <a:pt x="27665" y="6747"/>
                    <a:pt x="27047" y="5512"/>
                    <a:pt x="26059" y="5389"/>
                  </a:cubicBezTo>
                  <a:cubicBezTo>
                    <a:pt x="25442" y="5389"/>
                    <a:pt x="25813" y="4895"/>
                    <a:pt x="25442" y="4771"/>
                  </a:cubicBezTo>
                  <a:cubicBezTo>
                    <a:pt x="23589" y="4154"/>
                    <a:pt x="20255" y="4030"/>
                    <a:pt x="18278" y="4154"/>
                  </a:cubicBezTo>
                  <a:cubicBezTo>
                    <a:pt x="17785" y="4154"/>
                    <a:pt x="17785" y="4648"/>
                    <a:pt x="17661" y="4771"/>
                  </a:cubicBezTo>
                  <a:cubicBezTo>
                    <a:pt x="15685" y="5389"/>
                    <a:pt x="15685" y="5265"/>
                    <a:pt x="14697" y="6006"/>
                  </a:cubicBezTo>
                  <a:moveTo>
                    <a:pt x="16303" y="819"/>
                  </a:moveTo>
                  <a:cubicBezTo>
                    <a:pt x="16303" y="819"/>
                    <a:pt x="16426" y="325"/>
                    <a:pt x="16920" y="202"/>
                  </a:cubicBezTo>
                  <a:cubicBezTo>
                    <a:pt x="20501" y="-292"/>
                    <a:pt x="24454" y="202"/>
                    <a:pt x="26677" y="819"/>
                  </a:cubicBezTo>
                  <a:cubicBezTo>
                    <a:pt x="26800" y="819"/>
                    <a:pt x="26800" y="1313"/>
                    <a:pt x="27295" y="1437"/>
                  </a:cubicBezTo>
                  <a:cubicBezTo>
                    <a:pt x="28036" y="1560"/>
                    <a:pt x="28529" y="1560"/>
                    <a:pt x="29147" y="2054"/>
                  </a:cubicBezTo>
                  <a:cubicBezTo>
                    <a:pt x="31123" y="3289"/>
                    <a:pt x="33223" y="5018"/>
                    <a:pt x="35198" y="7241"/>
                  </a:cubicBezTo>
                  <a:cubicBezTo>
                    <a:pt x="35817" y="7859"/>
                    <a:pt x="36804" y="8600"/>
                    <a:pt x="37051" y="8970"/>
                  </a:cubicBezTo>
                  <a:cubicBezTo>
                    <a:pt x="37175" y="9094"/>
                    <a:pt x="36928" y="9959"/>
                    <a:pt x="37051" y="10082"/>
                  </a:cubicBezTo>
                  <a:cubicBezTo>
                    <a:pt x="37051" y="10082"/>
                    <a:pt x="37669" y="9959"/>
                    <a:pt x="37669" y="10082"/>
                  </a:cubicBezTo>
                  <a:cubicBezTo>
                    <a:pt x="37792" y="10205"/>
                    <a:pt x="37545" y="11070"/>
                    <a:pt x="37669" y="11194"/>
                  </a:cubicBezTo>
                  <a:lnTo>
                    <a:pt x="38286" y="11194"/>
                  </a:lnTo>
                  <a:cubicBezTo>
                    <a:pt x="38286" y="11194"/>
                    <a:pt x="38163" y="12182"/>
                    <a:pt x="38286" y="12305"/>
                  </a:cubicBezTo>
                  <a:lnTo>
                    <a:pt x="38904" y="12305"/>
                  </a:lnTo>
                  <a:cubicBezTo>
                    <a:pt x="38904" y="12305"/>
                    <a:pt x="38780" y="13293"/>
                    <a:pt x="38904" y="13417"/>
                  </a:cubicBezTo>
                  <a:cubicBezTo>
                    <a:pt x="40015" y="14405"/>
                    <a:pt x="40015" y="16875"/>
                    <a:pt x="40756" y="19221"/>
                  </a:cubicBezTo>
                  <a:cubicBezTo>
                    <a:pt x="41744" y="22062"/>
                    <a:pt x="41744" y="29719"/>
                    <a:pt x="40756" y="33671"/>
                  </a:cubicBezTo>
                  <a:cubicBezTo>
                    <a:pt x="40633" y="34165"/>
                    <a:pt x="40139" y="34165"/>
                    <a:pt x="40139" y="34289"/>
                  </a:cubicBezTo>
                  <a:cubicBezTo>
                    <a:pt x="39768" y="35524"/>
                    <a:pt x="40015" y="37129"/>
                    <a:pt x="39521" y="38364"/>
                  </a:cubicBezTo>
                  <a:cubicBezTo>
                    <a:pt x="39398" y="38488"/>
                    <a:pt x="38904" y="38364"/>
                    <a:pt x="38904" y="38982"/>
                  </a:cubicBezTo>
                  <a:cubicBezTo>
                    <a:pt x="38904" y="39723"/>
                    <a:pt x="37792" y="40217"/>
                    <a:pt x="37669" y="41329"/>
                  </a:cubicBezTo>
                  <a:cubicBezTo>
                    <a:pt x="37669" y="42440"/>
                    <a:pt x="35322" y="43552"/>
                    <a:pt x="35322" y="44787"/>
                  </a:cubicBezTo>
                  <a:cubicBezTo>
                    <a:pt x="35322" y="45157"/>
                    <a:pt x="32234" y="48738"/>
                    <a:pt x="31123" y="48862"/>
                  </a:cubicBezTo>
                  <a:cubicBezTo>
                    <a:pt x="30382" y="48862"/>
                    <a:pt x="30382" y="49603"/>
                    <a:pt x="29888" y="49974"/>
                  </a:cubicBezTo>
                  <a:cubicBezTo>
                    <a:pt x="29764" y="50097"/>
                    <a:pt x="28777" y="49850"/>
                    <a:pt x="28653" y="49974"/>
                  </a:cubicBezTo>
                  <a:cubicBezTo>
                    <a:pt x="28653" y="49974"/>
                    <a:pt x="28242" y="50179"/>
                    <a:pt x="27418" y="50591"/>
                  </a:cubicBezTo>
                  <a:cubicBezTo>
                    <a:pt x="27418" y="50591"/>
                    <a:pt x="26306" y="50962"/>
                    <a:pt x="25566" y="51209"/>
                  </a:cubicBezTo>
                  <a:cubicBezTo>
                    <a:pt x="24948" y="51332"/>
                    <a:pt x="19514" y="52320"/>
                    <a:pt x="16550" y="51826"/>
                  </a:cubicBezTo>
                  <a:cubicBezTo>
                    <a:pt x="16550" y="51826"/>
                    <a:pt x="16179" y="51332"/>
                    <a:pt x="15932" y="51209"/>
                  </a:cubicBezTo>
                  <a:cubicBezTo>
                    <a:pt x="14821" y="50962"/>
                    <a:pt x="13462" y="50715"/>
                    <a:pt x="12351" y="50097"/>
                  </a:cubicBezTo>
                  <a:cubicBezTo>
                    <a:pt x="10128" y="48738"/>
                    <a:pt x="8151" y="47133"/>
                    <a:pt x="6299" y="44910"/>
                  </a:cubicBezTo>
                  <a:cubicBezTo>
                    <a:pt x="5682" y="44293"/>
                    <a:pt x="4693" y="43675"/>
                    <a:pt x="4446" y="43181"/>
                  </a:cubicBezTo>
                  <a:cubicBezTo>
                    <a:pt x="4323" y="43057"/>
                    <a:pt x="4570" y="42193"/>
                    <a:pt x="4446" y="42070"/>
                  </a:cubicBezTo>
                  <a:lnTo>
                    <a:pt x="3829" y="42070"/>
                  </a:lnTo>
                  <a:cubicBezTo>
                    <a:pt x="3829" y="42070"/>
                    <a:pt x="3952" y="41081"/>
                    <a:pt x="3829" y="40958"/>
                  </a:cubicBezTo>
                  <a:lnTo>
                    <a:pt x="3211" y="40958"/>
                  </a:lnTo>
                  <a:cubicBezTo>
                    <a:pt x="3211" y="40958"/>
                    <a:pt x="3335" y="39970"/>
                    <a:pt x="3211" y="39846"/>
                  </a:cubicBezTo>
                  <a:lnTo>
                    <a:pt x="2594" y="39846"/>
                  </a:lnTo>
                  <a:cubicBezTo>
                    <a:pt x="2594" y="39846"/>
                    <a:pt x="2717" y="38858"/>
                    <a:pt x="2594" y="38735"/>
                  </a:cubicBezTo>
                  <a:cubicBezTo>
                    <a:pt x="1482" y="37747"/>
                    <a:pt x="1482" y="35277"/>
                    <a:pt x="741" y="32930"/>
                  </a:cubicBezTo>
                  <a:cubicBezTo>
                    <a:pt x="-247" y="30090"/>
                    <a:pt x="-247" y="22062"/>
                    <a:pt x="741" y="18480"/>
                  </a:cubicBezTo>
                  <a:cubicBezTo>
                    <a:pt x="865" y="17986"/>
                    <a:pt x="1359" y="17986"/>
                    <a:pt x="1359" y="17863"/>
                  </a:cubicBezTo>
                  <a:cubicBezTo>
                    <a:pt x="1853" y="16257"/>
                    <a:pt x="1482" y="14899"/>
                    <a:pt x="1976" y="13787"/>
                  </a:cubicBezTo>
                  <a:cubicBezTo>
                    <a:pt x="2100" y="13540"/>
                    <a:pt x="2594" y="13787"/>
                    <a:pt x="2594" y="13170"/>
                  </a:cubicBezTo>
                  <a:cubicBezTo>
                    <a:pt x="2594" y="12428"/>
                    <a:pt x="3705" y="11935"/>
                    <a:pt x="3829" y="10823"/>
                  </a:cubicBezTo>
                  <a:cubicBezTo>
                    <a:pt x="3829" y="9588"/>
                    <a:pt x="5434" y="9094"/>
                    <a:pt x="6175" y="7982"/>
                  </a:cubicBezTo>
                  <a:cubicBezTo>
                    <a:pt x="6299" y="7859"/>
                    <a:pt x="6052" y="6995"/>
                    <a:pt x="6175" y="6871"/>
                  </a:cubicBezTo>
                  <a:cubicBezTo>
                    <a:pt x="6793" y="6377"/>
                    <a:pt x="9016" y="3907"/>
                    <a:pt x="9757" y="3413"/>
                  </a:cubicBezTo>
                  <a:cubicBezTo>
                    <a:pt x="10251" y="3042"/>
                    <a:pt x="10992" y="3042"/>
                    <a:pt x="11610" y="2795"/>
                  </a:cubicBezTo>
                  <a:cubicBezTo>
                    <a:pt x="11980" y="2672"/>
                    <a:pt x="12598" y="1684"/>
                    <a:pt x="12844" y="1684"/>
                  </a:cubicBezTo>
                  <a:cubicBezTo>
                    <a:pt x="14080" y="696"/>
                    <a:pt x="15067" y="1066"/>
                    <a:pt x="16426" y="696"/>
                  </a:cubicBezTo>
                </a:path>
              </a:pathLst>
            </a:custGeom>
            <a:solidFill>
              <a:srgbClr val="808285"/>
            </a:solidFill>
            <a:ln w="0" cap="flat">
              <a:noFill/>
              <a:prstDash val="solid"/>
              <a:miter/>
            </a:ln>
          </p:spPr>
          <p:txBody>
            <a:bodyPr rtlCol="0" anchor="ctr"/>
            <a:lstStyle/>
            <a:p>
              <a:endParaRPr lang="en-RO"/>
            </a:p>
          </p:txBody>
        </p:sp>
        <p:sp>
          <p:nvSpPr>
            <p:cNvPr id="534" name="Freeform 533">
              <a:extLst>
                <a:ext uri="{FF2B5EF4-FFF2-40B4-BE49-F238E27FC236}">
                  <a16:creationId xmlns:a16="http://schemas.microsoft.com/office/drawing/2014/main" id="{44995DA2-0B5C-CCCF-216E-B9E282C4F78B}"/>
                </a:ext>
              </a:extLst>
            </p:cNvPr>
            <p:cNvSpPr/>
            <p:nvPr/>
          </p:nvSpPr>
          <p:spPr>
            <a:xfrm>
              <a:off x="11478752" y="3916915"/>
              <a:ext cx="13616" cy="49401"/>
            </a:xfrm>
            <a:custGeom>
              <a:avLst/>
              <a:gdLst>
                <a:gd name="connsiteX0" fmla="*/ 505 w 13616"/>
                <a:gd name="connsiteY0" fmla="*/ 0 h 49401"/>
                <a:gd name="connsiteX1" fmla="*/ 13225 w 13616"/>
                <a:gd name="connsiteY1" fmla="*/ 0 h 49401"/>
                <a:gd name="connsiteX2" fmla="*/ 9644 w 13616"/>
                <a:gd name="connsiteY2" fmla="*/ 5187 h 49401"/>
                <a:gd name="connsiteX3" fmla="*/ 9644 w 13616"/>
                <a:gd name="connsiteY3" fmla="*/ 34457 h 49401"/>
                <a:gd name="connsiteX4" fmla="*/ 9644 w 13616"/>
                <a:gd name="connsiteY4" fmla="*/ 44214 h 49401"/>
                <a:gd name="connsiteX5" fmla="*/ 13225 w 13616"/>
                <a:gd name="connsiteY5" fmla="*/ 48290 h 49401"/>
                <a:gd name="connsiteX6" fmla="*/ 13225 w 13616"/>
                <a:gd name="connsiteY6" fmla="*/ 49401 h 49401"/>
                <a:gd name="connsiteX7" fmla="*/ 1122 w 13616"/>
                <a:gd name="connsiteY7" fmla="*/ 49401 h 49401"/>
                <a:gd name="connsiteX8" fmla="*/ 3469 w 13616"/>
                <a:gd name="connsiteY8" fmla="*/ 45326 h 49401"/>
                <a:gd name="connsiteX9" fmla="*/ 3469 w 13616"/>
                <a:gd name="connsiteY9" fmla="*/ 14820 h 49401"/>
                <a:gd name="connsiteX10" fmla="*/ 3469 w 13616"/>
                <a:gd name="connsiteY10" fmla="*/ 5063 h 49401"/>
                <a:gd name="connsiteX11" fmla="*/ 1122 w 13616"/>
                <a:gd name="connsiteY11" fmla="*/ 1605 h 49401"/>
                <a:gd name="connsiteX12" fmla="*/ 505 w 13616"/>
                <a:gd name="connsiteY12" fmla="*/ 0 h 49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16" h="49401">
                  <a:moveTo>
                    <a:pt x="505" y="0"/>
                  </a:moveTo>
                  <a:lnTo>
                    <a:pt x="13225" y="0"/>
                  </a:lnTo>
                  <a:cubicBezTo>
                    <a:pt x="14461" y="2099"/>
                    <a:pt x="10261" y="3088"/>
                    <a:pt x="9644" y="5187"/>
                  </a:cubicBezTo>
                  <a:lnTo>
                    <a:pt x="9644" y="34457"/>
                  </a:lnTo>
                  <a:cubicBezTo>
                    <a:pt x="9644" y="38039"/>
                    <a:pt x="9027" y="42114"/>
                    <a:pt x="9644" y="44214"/>
                  </a:cubicBezTo>
                  <a:cubicBezTo>
                    <a:pt x="10261" y="46684"/>
                    <a:pt x="11867" y="46437"/>
                    <a:pt x="13225" y="48290"/>
                  </a:cubicBezTo>
                  <a:cubicBezTo>
                    <a:pt x="13473" y="48784"/>
                    <a:pt x="13966" y="49401"/>
                    <a:pt x="13225" y="49401"/>
                  </a:cubicBezTo>
                  <a:lnTo>
                    <a:pt x="1122" y="49401"/>
                  </a:lnTo>
                  <a:cubicBezTo>
                    <a:pt x="-1965" y="49278"/>
                    <a:pt x="3592" y="46684"/>
                    <a:pt x="3469" y="45326"/>
                  </a:cubicBezTo>
                  <a:lnTo>
                    <a:pt x="3469" y="14820"/>
                  </a:lnTo>
                  <a:cubicBezTo>
                    <a:pt x="3469" y="11238"/>
                    <a:pt x="4086" y="7287"/>
                    <a:pt x="3469" y="5063"/>
                  </a:cubicBezTo>
                  <a:cubicBezTo>
                    <a:pt x="2975" y="3334"/>
                    <a:pt x="1740" y="2593"/>
                    <a:pt x="1122" y="1605"/>
                  </a:cubicBezTo>
                  <a:cubicBezTo>
                    <a:pt x="628" y="1235"/>
                    <a:pt x="-731" y="1111"/>
                    <a:pt x="505" y="0"/>
                  </a:cubicBezTo>
                </a:path>
              </a:pathLst>
            </a:custGeom>
            <a:solidFill>
              <a:srgbClr val="808285"/>
            </a:solidFill>
            <a:ln w="0" cap="flat">
              <a:noFill/>
              <a:prstDash val="solid"/>
              <a:miter/>
            </a:ln>
          </p:spPr>
          <p:txBody>
            <a:bodyPr rtlCol="0" anchor="ctr"/>
            <a:lstStyle/>
            <a:p>
              <a:endParaRPr lang="en-RO"/>
            </a:p>
          </p:txBody>
        </p:sp>
        <p:sp>
          <p:nvSpPr>
            <p:cNvPr id="535" name="Freeform 534">
              <a:extLst>
                <a:ext uri="{FF2B5EF4-FFF2-40B4-BE49-F238E27FC236}">
                  <a16:creationId xmlns:a16="http://schemas.microsoft.com/office/drawing/2014/main" id="{BDF90AA2-D3DE-CC2E-163F-8E1A93D8F596}"/>
                </a:ext>
              </a:extLst>
            </p:cNvPr>
            <p:cNvSpPr/>
            <p:nvPr/>
          </p:nvSpPr>
          <p:spPr>
            <a:xfrm>
              <a:off x="11638947" y="3917048"/>
              <a:ext cx="28049" cy="50547"/>
            </a:xfrm>
            <a:custGeom>
              <a:avLst/>
              <a:gdLst>
                <a:gd name="connsiteX0" fmla="*/ 27912 w 28049"/>
                <a:gd name="connsiteY0" fmla="*/ 1595 h 50547"/>
                <a:gd name="connsiteX1" fmla="*/ 23712 w 28049"/>
                <a:gd name="connsiteY1" fmla="*/ 8511 h 50547"/>
                <a:gd name="connsiteX2" fmla="*/ 18278 w 28049"/>
                <a:gd name="connsiteY2" fmla="*/ 3942 h 50547"/>
                <a:gd name="connsiteX3" fmla="*/ 15932 w 28049"/>
                <a:gd name="connsiteY3" fmla="*/ 3942 h 50547"/>
                <a:gd name="connsiteX4" fmla="*/ 14080 w 28049"/>
                <a:gd name="connsiteY4" fmla="*/ 3942 h 50547"/>
                <a:gd name="connsiteX5" fmla="*/ 8645 w 28049"/>
                <a:gd name="connsiteY5" fmla="*/ 6288 h 50547"/>
                <a:gd name="connsiteX6" fmla="*/ 8645 w 28049"/>
                <a:gd name="connsiteY6" fmla="*/ 7400 h 50547"/>
                <a:gd name="connsiteX7" fmla="*/ 8027 w 28049"/>
                <a:gd name="connsiteY7" fmla="*/ 9746 h 50547"/>
                <a:gd name="connsiteX8" fmla="*/ 8027 w 28049"/>
                <a:gd name="connsiteY8" fmla="*/ 12093 h 50547"/>
                <a:gd name="connsiteX9" fmla="*/ 9880 w 28049"/>
                <a:gd name="connsiteY9" fmla="*/ 15551 h 50547"/>
                <a:gd name="connsiteX10" fmla="*/ 18278 w 28049"/>
                <a:gd name="connsiteY10" fmla="*/ 22467 h 50547"/>
                <a:gd name="connsiteX11" fmla="*/ 19514 w 28049"/>
                <a:gd name="connsiteY11" fmla="*/ 23579 h 50547"/>
                <a:gd name="connsiteX12" fmla="*/ 22478 w 28049"/>
                <a:gd name="connsiteY12" fmla="*/ 25308 h 50547"/>
                <a:gd name="connsiteX13" fmla="*/ 26059 w 28049"/>
                <a:gd name="connsiteY13" fmla="*/ 29383 h 50547"/>
                <a:gd name="connsiteX14" fmla="*/ 27295 w 28049"/>
                <a:gd name="connsiteY14" fmla="*/ 31730 h 50547"/>
                <a:gd name="connsiteX15" fmla="*/ 27912 w 28049"/>
                <a:gd name="connsiteY15" fmla="*/ 39758 h 50547"/>
                <a:gd name="connsiteX16" fmla="*/ 27295 w 28049"/>
                <a:gd name="connsiteY16" fmla="*/ 40375 h 50547"/>
                <a:gd name="connsiteX17" fmla="*/ 26676 w 28049"/>
                <a:gd name="connsiteY17" fmla="*/ 43216 h 50547"/>
                <a:gd name="connsiteX18" fmla="*/ 25442 w 28049"/>
                <a:gd name="connsiteY18" fmla="*/ 43834 h 50547"/>
                <a:gd name="connsiteX19" fmla="*/ 25442 w 28049"/>
                <a:gd name="connsiteY19" fmla="*/ 44945 h 50547"/>
                <a:gd name="connsiteX20" fmla="*/ 23095 w 28049"/>
                <a:gd name="connsiteY20" fmla="*/ 47292 h 50547"/>
                <a:gd name="connsiteX21" fmla="*/ 21242 w 28049"/>
                <a:gd name="connsiteY21" fmla="*/ 47909 h 50547"/>
                <a:gd name="connsiteX22" fmla="*/ 19390 w 28049"/>
                <a:gd name="connsiteY22" fmla="*/ 49020 h 50547"/>
                <a:gd name="connsiteX23" fmla="*/ 17537 w 28049"/>
                <a:gd name="connsiteY23" fmla="*/ 49638 h 50547"/>
                <a:gd name="connsiteX24" fmla="*/ 17537 w 28049"/>
                <a:gd name="connsiteY24" fmla="*/ 50256 h 50547"/>
                <a:gd name="connsiteX25" fmla="*/ 0 w 28049"/>
                <a:gd name="connsiteY25" fmla="*/ 47909 h 50547"/>
                <a:gd name="connsiteX26" fmla="*/ 3581 w 28049"/>
                <a:gd name="connsiteY26" fmla="*/ 40375 h 50547"/>
                <a:gd name="connsiteX27" fmla="*/ 5928 w 28049"/>
                <a:gd name="connsiteY27" fmla="*/ 41487 h 50547"/>
                <a:gd name="connsiteX28" fmla="*/ 5928 w 28049"/>
                <a:gd name="connsiteY28" fmla="*/ 42598 h 50547"/>
                <a:gd name="connsiteX29" fmla="*/ 10127 w 28049"/>
                <a:gd name="connsiteY29" fmla="*/ 46057 h 50547"/>
                <a:gd name="connsiteX30" fmla="*/ 12474 w 28049"/>
                <a:gd name="connsiteY30" fmla="*/ 46057 h 50547"/>
                <a:gd name="connsiteX31" fmla="*/ 12474 w 28049"/>
                <a:gd name="connsiteY31" fmla="*/ 46674 h 50547"/>
                <a:gd name="connsiteX32" fmla="*/ 20255 w 28049"/>
                <a:gd name="connsiteY32" fmla="*/ 43834 h 50547"/>
                <a:gd name="connsiteX33" fmla="*/ 20255 w 28049"/>
                <a:gd name="connsiteY33" fmla="*/ 42722 h 50547"/>
                <a:gd name="connsiteX34" fmla="*/ 20872 w 28049"/>
                <a:gd name="connsiteY34" fmla="*/ 42722 h 50547"/>
                <a:gd name="connsiteX35" fmla="*/ 20872 w 28049"/>
                <a:gd name="connsiteY35" fmla="*/ 41610 h 50547"/>
                <a:gd name="connsiteX36" fmla="*/ 21489 w 28049"/>
                <a:gd name="connsiteY36" fmla="*/ 41610 h 50547"/>
                <a:gd name="connsiteX37" fmla="*/ 21489 w 28049"/>
                <a:gd name="connsiteY37" fmla="*/ 35806 h 50547"/>
                <a:gd name="connsiteX38" fmla="*/ 16673 w 28049"/>
                <a:gd name="connsiteY38" fmla="*/ 30001 h 50547"/>
                <a:gd name="connsiteX39" fmla="*/ 16055 w 28049"/>
                <a:gd name="connsiteY39" fmla="*/ 29383 h 50547"/>
                <a:gd name="connsiteX40" fmla="*/ 13709 w 28049"/>
                <a:gd name="connsiteY40" fmla="*/ 27655 h 50547"/>
                <a:gd name="connsiteX41" fmla="*/ 11362 w 28049"/>
                <a:gd name="connsiteY41" fmla="*/ 25308 h 50547"/>
                <a:gd name="connsiteX42" fmla="*/ 9510 w 28049"/>
                <a:gd name="connsiteY42" fmla="*/ 24690 h 50547"/>
                <a:gd name="connsiteX43" fmla="*/ 8892 w 28049"/>
                <a:gd name="connsiteY43" fmla="*/ 23579 h 50547"/>
                <a:gd name="connsiteX44" fmla="*/ 7040 w 28049"/>
                <a:gd name="connsiteY44" fmla="*/ 22961 h 50547"/>
                <a:gd name="connsiteX45" fmla="*/ 6422 w 28049"/>
                <a:gd name="connsiteY45" fmla="*/ 21850 h 50547"/>
                <a:gd name="connsiteX46" fmla="*/ 4076 w 28049"/>
                <a:gd name="connsiteY46" fmla="*/ 20121 h 50547"/>
                <a:gd name="connsiteX47" fmla="*/ 3458 w 28049"/>
                <a:gd name="connsiteY47" fmla="*/ 18392 h 50547"/>
                <a:gd name="connsiteX48" fmla="*/ 2223 w 28049"/>
                <a:gd name="connsiteY48" fmla="*/ 17280 h 50547"/>
                <a:gd name="connsiteX49" fmla="*/ 1606 w 28049"/>
                <a:gd name="connsiteY49" fmla="*/ 8635 h 50547"/>
                <a:gd name="connsiteX50" fmla="*/ 2840 w 28049"/>
                <a:gd name="connsiteY50" fmla="*/ 6288 h 50547"/>
                <a:gd name="connsiteX51" fmla="*/ 4693 w 28049"/>
                <a:gd name="connsiteY51" fmla="*/ 3942 h 50547"/>
                <a:gd name="connsiteX52" fmla="*/ 7657 w 28049"/>
                <a:gd name="connsiteY52" fmla="*/ 1595 h 50547"/>
                <a:gd name="connsiteX53" fmla="*/ 8892 w 28049"/>
                <a:gd name="connsiteY53" fmla="*/ 484 h 50547"/>
                <a:gd name="connsiteX54" fmla="*/ 10127 w 28049"/>
                <a:gd name="connsiteY54" fmla="*/ 484 h 50547"/>
                <a:gd name="connsiteX55" fmla="*/ 28036 w 28049"/>
                <a:gd name="connsiteY55" fmla="*/ 1595 h 50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8049" h="50547">
                  <a:moveTo>
                    <a:pt x="27912" y="1595"/>
                  </a:moveTo>
                  <a:cubicBezTo>
                    <a:pt x="26924" y="4436"/>
                    <a:pt x="24824" y="5794"/>
                    <a:pt x="23712" y="8511"/>
                  </a:cubicBezTo>
                  <a:cubicBezTo>
                    <a:pt x="20996" y="7770"/>
                    <a:pt x="20008" y="5547"/>
                    <a:pt x="18278" y="3942"/>
                  </a:cubicBezTo>
                  <a:cubicBezTo>
                    <a:pt x="17785" y="3695"/>
                    <a:pt x="16179" y="4312"/>
                    <a:pt x="15932" y="3942"/>
                  </a:cubicBezTo>
                  <a:cubicBezTo>
                    <a:pt x="15191" y="3201"/>
                    <a:pt x="15191" y="3818"/>
                    <a:pt x="14080" y="3942"/>
                  </a:cubicBezTo>
                  <a:cubicBezTo>
                    <a:pt x="12227" y="4312"/>
                    <a:pt x="10004" y="4436"/>
                    <a:pt x="8645" y="6288"/>
                  </a:cubicBezTo>
                  <a:cubicBezTo>
                    <a:pt x="8522" y="6412"/>
                    <a:pt x="8769" y="7276"/>
                    <a:pt x="8645" y="7400"/>
                  </a:cubicBezTo>
                  <a:cubicBezTo>
                    <a:pt x="8027" y="7894"/>
                    <a:pt x="8645" y="9129"/>
                    <a:pt x="8027" y="9746"/>
                  </a:cubicBezTo>
                  <a:cubicBezTo>
                    <a:pt x="7410" y="10241"/>
                    <a:pt x="7534" y="10364"/>
                    <a:pt x="8027" y="12093"/>
                  </a:cubicBezTo>
                  <a:cubicBezTo>
                    <a:pt x="8522" y="13451"/>
                    <a:pt x="8769" y="14316"/>
                    <a:pt x="9880" y="15551"/>
                  </a:cubicBezTo>
                  <a:cubicBezTo>
                    <a:pt x="11857" y="17898"/>
                    <a:pt x="15191" y="20121"/>
                    <a:pt x="18278" y="22467"/>
                  </a:cubicBezTo>
                  <a:cubicBezTo>
                    <a:pt x="18773" y="22838"/>
                    <a:pt x="19019" y="23455"/>
                    <a:pt x="19514" y="23579"/>
                  </a:cubicBezTo>
                  <a:cubicBezTo>
                    <a:pt x="20501" y="24197"/>
                    <a:pt x="21737" y="24567"/>
                    <a:pt x="22478" y="25308"/>
                  </a:cubicBezTo>
                  <a:cubicBezTo>
                    <a:pt x="23712" y="26419"/>
                    <a:pt x="24824" y="27901"/>
                    <a:pt x="26059" y="29383"/>
                  </a:cubicBezTo>
                  <a:cubicBezTo>
                    <a:pt x="26676" y="30124"/>
                    <a:pt x="26800" y="30124"/>
                    <a:pt x="27295" y="31730"/>
                  </a:cubicBezTo>
                  <a:cubicBezTo>
                    <a:pt x="27417" y="32347"/>
                    <a:pt x="28406" y="37164"/>
                    <a:pt x="27912" y="39758"/>
                  </a:cubicBezTo>
                  <a:cubicBezTo>
                    <a:pt x="27912" y="39758"/>
                    <a:pt x="27417" y="40005"/>
                    <a:pt x="27295" y="40375"/>
                  </a:cubicBezTo>
                  <a:cubicBezTo>
                    <a:pt x="26924" y="41363"/>
                    <a:pt x="27295" y="41981"/>
                    <a:pt x="26676" y="43216"/>
                  </a:cubicBezTo>
                  <a:cubicBezTo>
                    <a:pt x="26553" y="43586"/>
                    <a:pt x="25565" y="43586"/>
                    <a:pt x="25442" y="43834"/>
                  </a:cubicBezTo>
                  <a:cubicBezTo>
                    <a:pt x="25318" y="44080"/>
                    <a:pt x="25565" y="44821"/>
                    <a:pt x="25442" y="44945"/>
                  </a:cubicBezTo>
                  <a:cubicBezTo>
                    <a:pt x="25071" y="45316"/>
                    <a:pt x="23712" y="46674"/>
                    <a:pt x="23095" y="47292"/>
                  </a:cubicBezTo>
                  <a:cubicBezTo>
                    <a:pt x="22601" y="47785"/>
                    <a:pt x="21860" y="47415"/>
                    <a:pt x="21242" y="47909"/>
                  </a:cubicBezTo>
                  <a:cubicBezTo>
                    <a:pt x="20501" y="48526"/>
                    <a:pt x="20748" y="48650"/>
                    <a:pt x="19390" y="49020"/>
                  </a:cubicBezTo>
                  <a:cubicBezTo>
                    <a:pt x="19390" y="49020"/>
                    <a:pt x="17661" y="49515"/>
                    <a:pt x="17537" y="49638"/>
                  </a:cubicBezTo>
                  <a:lnTo>
                    <a:pt x="17537" y="50256"/>
                  </a:lnTo>
                  <a:cubicBezTo>
                    <a:pt x="11857" y="51367"/>
                    <a:pt x="6299" y="49020"/>
                    <a:pt x="0" y="47909"/>
                  </a:cubicBezTo>
                  <a:cubicBezTo>
                    <a:pt x="494" y="44821"/>
                    <a:pt x="2964" y="43339"/>
                    <a:pt x="3581" y="40375"/>
                  </a:cubicBezTo>
                  <a:cubicBezTo>
                    <a:pt x="4570" y="40252"/>
                    <a:pt x="5558" y="40993"/>
                    <a:pt x="5928" y="41487"/>
                  </a:cubicBezTo>
                  <a:cubicBezTo>
                    <a:pt x="6052" y="41610"/>
                    <a:pt x="5804" y="42475"/>
                    <a:pt x="5928" y="42598"/>
                  </a:cubicBezTo>
                  <a:cubicBezTo>
                    <a:pt x="6669" y="43216"/>
                    <a:pt x="8645" y="45562"/>
                    <a:pt x="10127" y="46057"/>
                  </a:cubicBezTo>
                  <a:cubicBezTo>
                    <a:pt x="10621" y="46180"/>
                    <a:pt x="12103" y="45686"/>
                    <a:pt x="12474" y="46057"/>
                  </a:cubicBezTo>
                  <a:lnTo>
                    <a:pt x="12474" y="46674"/>
                  </a:lnTo>
                  <a:cubicBezTo>
                    <a:pt x="14944" y="46797"/>
                    <a:pt x="19390" y="45316"/>
                    <a:pt x="20255" y="43834"/>
                  </a:cubicBezTo>
                  <a:cubicBezTo>
                    <a:pt x="20378" y="43710"/>
                    <a:pt x="20131" y="42845"/>
                    <a:pt x="20255" y="42722"/>
                  </a:cubicBezTo>
                  <a:lnTo>
                    <a:pt x="20872" y="42722"/>
                  </a:lnTo>
                  <a:cubicBezTo>
                    <a:pt x="20872" y="42722"/>
                    <a:pt x="20748" y="41734"/>
                    <a:pt x="20872" y="41610"/>
                  </a:cubicBezTo>
                  <a:lnTo>
                    <a:pt x="21489" y="41610"/>
                  </a:lnTo>
                  <a:cubicBezTo>
                    <a:pt x="21860" y="40252"/>
                    <a:pt x="21860" y="37288"/>
                    <a:pt x="21489" y="35806"/>
                  </a:cubicBezTo>
                  <a:cubicBezTo>
                    <a:pt x="20996" y="33459"/>
                    <a:pt x="18773" y="31483"/>
                    <a:pt x="16673" y="30001"/>
                  </a:cubicBezTo>
                  <a:cubicBezTo>
                    <a:pt x="16303" y="29878"/>
                    <a:pt x="16796" y="29507"/>
                    <a:pt x="16055" y="29383"/>
                  </a:cubicBezTo>
                  <a:cubicBezTo>
                    <a:pt x="14944" y="29383"/>
                    <a:pt x="14821" y="27655"/>
                    <a:pt x="13709" y="27655"/>
                  </a:cubicBezTo>
                  <a:cubicBezTo>
                    <a:pt x="12720" y="27655"/>
                    <a:pt x="12350" y="26296"/>
                    <a:pt x="11362" y="25308"/>
                  </a:cubicBezTo>
                  <a:cubicBezTo>
                    <a:pt x="10868" y="24814"/>
                    <a:pt x="10004" y="25184"/>
                    <a:pt x="9510" y="24690"/>
                  </a:cubicBezTo>
                  <a:cubicBezTo>
                    <a:pt x="9139" y="24320"/>
                    <a:pt x="9139" y="23702"/>
                    <a:pt x="8892" y="23579"/>
                  </a:cubicBezTo>
                  <a:cubicBezTo>
                    <a:pt x="8398" y="23085"/>
                    <a:pt x="7534" y="23455"/>
                    <a:pt x="7040" y="22961"/>
                  </a:cubicBezTo>
                  <a:cubicBezTo>
                    <a:pt x="6669" y="22591"/>
                    <a:pt x="6669" y="21973"/>
                    <a:pt x="6422" y="21850"/>
                  </a:cubicBezTo>
                  <a:cubicBezTo>
                    <a:pt x="5804" y="21232"/>
                    <a:pt x="4570" y="20738"/>
                    <a:pt x="4076" y="20121"/>
                  </a:cubicBezTo>
                  <a:cubicBezTo>
                    <a:pt x="3705" y="19627"/>
                    <a:pt x="3705" y="18886"/>
                    <a:pt x="3458" y="18392"/>
                  </a:cubicBezTo>
                  <a:cubicBezTo>
                    <a:pt x="3335" y="18021"/>
                    <a:pt x="2347" y="17404"/>
                    <a:pt x="2223" y="17280"/>
                  </a:cubicBezTo>
                  <a:cubicBezTo>
                    <a:pt x="1235" y="14810"/>
                    <a:pt x="1729" y="12217"/>
                    <a:pt x="1606" y="8635"/>
                  </a:cubicBezTo>
                  <a:cubicBezTo>
                    <a:pt x="2840" y="8759"/>
                    <a:pt x="2099" y="6906"/>
                    <a:pt x="2840" y="6288"/>
                  </a:cubicBezTo>
                  <a:cubicBezTo>
                    <a:pt x="3088" y="6041"/>
                    <a:pt x="4570" y="4683"/>
                    <a:pt x="4693" y="3942"/>
                  </a:cubicBezTo>
                  <a:cubicBezTo>
                    <a:pt x="4693" y="3324"/>
                    <a:pt x="6299" y="2583"/>
                    <a:pt x="7657" y="1595"/>
                  </a:cubicBezTo>
                  <a:cubicBezTo>
                    <a:pt x="7904" y="1472"/>
                    <a:pt x="8645" y="484"/>
                    <a:pt x="8892" y="484"/>
                  </a:cubicBezTo>
                  <a:cubicBezTo>
                    <a:pt x="9263" y="360"/>
                    <a:pt x="9633" y="607"/>
                    <a:pt x="10127" y="484"/>
                  </a:cubicBezTo>
                  <a:cubicBezTo>
                    <a:pt x="14944" y="-628"/>
                    <a:pt x="23342" y="360"/>
                    <a:pt x="28036" y="1595"/>
                  </a:cubicBezTo>
                </a:path>
              </a:pathLst>
            </a:custGeom>
            <a:solidFill>
              <a:srgbClr val="808285"/>
            </a:solidFill>
            <a:ln w="0" cap="flat">
              <a:noFill/>
              <a:prstDash val="solid"/>
              <a:miter/>
            </a:ln>
          </p:spPr>
          <p:txBody>
            <a:bodyPr rtlCol="0" anchor="ctr"/>
            <a:lstStyle/>
            <a:p>
              <a:endParaRPr lang="en-RO"/>
            </a:p>
          </p:txBody>
        </p:sp>
        <p:sp>
          <p:nvSpPr>
            <p:cNvPr id="536" name="Freeform 535">
              <a:extLst>
                <a:ext uri="{FF2B5EF4-FFF2-40B4-BE49-F238E27FC236}">
                  <a16:creationId xmlns:a16="http://schemas.microsoft.com/office/drawing/2014/main" id="{FBAA110E-4946-0E01-D949-D3AC8A836D51}"/>
                </a:ext>
              </a:extLst>
            </p:cNvPr>
            <p:cNvSpPr/>
            <p:nvPr/>
          </p:nvSpPr>
          <p:spPr>
            <a:xfrm>
              <a:off x="11678039" y="3916915"/>
              <a:ext cx="13540" cy="49401"/>
            </a:xfrm>
            <a:custGeom>
              <a:avLst/>
              <a:gdLst>
                <a:gd name="connsiteX0" fmla="*/ 429 w 13540"/>
                <a:gd name="connsiteY0" fmla="*/ 0 h 49401"/>
                <a:gd name="connsiteX1" fmla="*/ 13149 w 13540"/>
                <a:gd name="connsiteY1" fmla="*/ 0 h 49401"/>
                <a:gd name="connsiteX2" fmla="*/ 9568 w 13540"/>
                <a:gd name="connsiteY2" fmla="*/ 5187 h 49401"/>
                <a:gd name="connsiteX3" fmla="*/ 9568 w 13540"/>
                <a:gd name="connsiteY3" fmla="*/ 34457 h 49401"/>
                <a:gd name="connsiteX4" fmla="*/ 9568 w 13540"/>
                <a:gd name="connsiteY4" fmla="*/ 44214 h 49401"/>
                <a:gd name="connsiteX5" fmla="*/ 13149 w 13540"/>
                <a:gd name="connsiteY5" fmla="*/ 48290 h 49401"/>
                <a:gd name="connsiteX6" fmla="*/ 13149 w 13540"/>
                <a:gd name="connsiteY6" fmla="*/ 49401 h 49401"/>
                <a:gd name="connsiteX7" fmla="*/ 1046 w 13540"/>
                <a:gd name="connsiteY7" fmla="*/ 49401 h 49401"/>
                <a:gd name="connsiteX8" fmla="*/ 3393 w 13540"/>
                <a:gd name="connsiteY8" fmla="*/ 45326 h 49401"/>
                <a:gd name="connsiteX9" fmla="*/ 3393 w 13540"/>
                <a:gd name="connsiteY9" fmla="*/ 14820 h 49401"/>
                <a:gd name="connsiteX10" fmla="*/ 3393 w 13540"/>
                <a:gd name="connsiteY10" fmla="*/ 5063 h 49401"/>
                <a:gd name="connsiteX11" fmla="*/ 1046 w 13540"/>
                <a:gd name="connsiteY11" fmla="*/ 1605 h 49401"/>
                <a:gd name="connsiteX12" fmla="*/ 429 w 13540"/>
                <a:gd name="connsiteY12" fmla="*/ 0 h 49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40" h="49401">
                  <a:moveTo>
                    <a:pt x="429" y="0"/>
                  </a:moveTo>
                  <a:lnTo>
                    <a:pt x="13149" y="0"/>
                  </a:lnTo>
                  <a:cubicBezTo>
                    <a:pt x="14385" y="2099"/>
                    <a:pt x="10185" y="3088"/>
                    <a:pt x="9568" y="5187"/>
                  </a:cubicBezTo>
                  <a:lnTo>
                    <a:pt x="9568" y="34457"/>
                  </a:lnTo>
                  <a:cubicBezTo>
                    <a:pt x="9568" y="38039"/>
                    <a:pt x="8951" y="42114"/>
                    <a:pt x="9568" y="44214"/>
                  </a:cubicBezTo>
                  <a:cubicBezTo>
                    <a:pt x="10185" y="46684"/>
                    <a:pt x="11791" y="46437"/>
                    <a:pt x="13149" y="48290"/>
                  </a:cubicBezTo>
                  <a:cubicBezTo>
                    <a:pt x="13397" y="48784"/>
                    <a:pt x="13890" y="49401"/>
                    <a:pt x="13149" y="49401"/>
                  </a:cubicBezTo>
                  <a:lnTo>
                    <a:pt x="1046" y="49401"/>
                  </a:lnTo>
                  <a:cubicBezTo>
                    <a:pt x="-2041" y="49278"/>
                    <a:pt x="3516" y="46684"/>
                    <a:pt x="3393" y="45326"/>
                  </a:cubicBezTo>
                  <a:lnTo>
                    <a:pt x="3393" y="14820"/>
                  </a:lnTo>
                  <a:cubicBezTo>
                    <a:pt x="3393" y="11238"/>
                    <a:pt x="4010" y="7287"/>
                    <a:pt x="3393" y="5063"/>
                  </a:cubicBezTo>
                  <a:cubicBezTo>
                    <a:pt x="2898" y="3334"/>
                    <a:pt x="1664" y="2593"/>
                    <a:pt x="1046" y="1605"/>
                  </a:cubicBezTo>
                  <a:cubicBezTo>
                    <a:pt x="675" y="1235"/>
                    <a:pt x="-683" y="1111"/>
                    <a:pt x="429" y="0"/>
                  </a:cubicBezTo>
                </a:path>
              </a:pathLst>
            </a:custGeom>
            <a:solidFill>
              <a:srgbClr val="808285"/>
            </a:solidFill>
            <a:ln w="0" cap="flat">
              <a:noFill/>
              <a:prstDash val="solid"/>
              <a:miter/>
            </a:ln>
          </p:spPr>
          <p:txBody>
            <a:bodyPr rtlCol="0" anchor="ctr"/>
            <a:lstStyle/>
            <a:p>
              <a:endParaRPr lang="en-RO"/>
            </a:p>
          </p:txBody>
        </p:sp>
        <p:sp>
          <p:nvSpPr>
            <p:cNvPr id="537" name="Freeform 536">
              <a:extLst>
                <a:ext uri="{FF2B5EF4-FFF2-40B4-BE49-F238E27FC236}">
                  <a16:creationId xmlns:a16="http://schemas.microsoft.com/office/drawing/2014/main" id="{9A0ADCBA-80E0-A3CB-895D-A2F9C664E79A}"/>
                </a:ext>
              </a:extLst>
            </p:cNvPr>
            <p:cNvSpPr/>
            <p:nvPr/>
          </p:nvSpPr>
          <p:spPr>
            <a:xfrm>
              <a:off x="12002541" y="3917048"/>
              <a:ext cx="28049" cy="50547"/>
            </a:xfrm>
            <a:custGeom>
              <a:avLst/>
              <a:gdLst>
                <a:gd name="connsiteX0" fmla="*/ 27788 w 28049"/>
                <a:gd name="connsiteY0" fmla="*/ 1595 h 50547"/>
                <a:gd name="connsiteX1" fmla="*/ 23589 w 28049"/>
                <a:gd name="connsiteY1" fmla="*/ 8511 h 50547"/>
                <a:gd name="connsiteX2" fmla="*/ 18155 w 28049"/>
                <a:gd name="connsiteY2" fmla="*/ 3942 h 50547"/>
                <a:gd name="connsiteX3" fmla="*/ 15808 w 28049"/>
                <a:gd name="connsiteY3" fmla="*/ 3942 h 50547"/>
                <a:gd name="connsiteX4" fmla="*/ 13956 w 28049"/>
                <a:gd name="connsiteY4" fmla="*/ 3942 h 50547"/>
                <a:gd name="connsiteX5" fmla="*/ 8522 w 28049"/>
                <a:gd name="connsiteY5" fmla="*/ 6288 h 50547"/>
                <a:gd name="connsiteX6" fmla="*/ 8522 w 28049"/>
                <a:gd name="connsiteY6" fmla="*/ 7400 h 50547"/>
                <a:gd name="connsiteX7" fmla="*/ 7904 w 28049"/>
                <a:gd name="connsiteY7" fmla="*/ 9746 h 50547"/>
                <a:gd name="connsiteX8" fmla="*/ 7904 w 28049"/>
                <a:gd name="connsiteY8" fmla="*/ 12093 h 50547"/>
                <a:gd name="connsiteX9" fmla="*/ 9757 w 28049"/>
                <a:gd name="connsiteY9" fmla="*/ 15551 h 50547"/>
                <a:gd name="connsiteX10" fmla="*/ 18278 w 28049"/>
                <a:gd name="connsiteY10" fmla="*/ 22467 h 50547"/>
                <a:gd name="connsiteX11" fmla="*/ 19514 w 28049"/>
                <a:gd name="connsiteY11" fmla="*/ 23579 h 50547"/>
                <a:gd name="connsiteX12" fmla="*/ 22478 w 28049"/>
                <a:gd name="connsiteY12" fmla="*/ 25308 h 50547"/>
                <a:gd name="connsiteX13" fmla="*/ 26059 w 28049"/>
                <a:gd name="connsiteY13" fmla="*/ 29383 h 50547"/>
                <a:gd name="connsiteX14" fmla="*/ 27294 w 28049"/>
                <a:gd name="connsiteY14" fmla="*/ 31730 h 50547"/>
                <a:gd name="connsiteX15" fmla="*/ 27912 w 28049"/>
                <a:gd name="connsiteY15" fmla="*/ 39758 h 50547"/>
                <a:gd name="connsiteX16" fmla="*/ 27294 w 28049"/>
                <a:gd name="connsiteY16" fmla="*/ 40375 h 50547"/>
                <a:gd name="connsiteX17" fmla="*/ 26676 w 28049"/>
                <a:gd name="connsiteY17" fmla="*/ 43216 h 50547"/>
                <a:gd name="connsiteX18" fmla="*/ 25442 w 28049"/>
                <a:gd name="connsiteY18" fmla="*/ 43834 h 50547"/>
                <a:gd name="connsiteX19" fmla="*/ 25442 w 28049"/>
                <a:gd name="connsiteY19" fmla="*/ 44945 h 50547"/>
                <a:gd name="connsiteX20" fmla="*/ 23095 w 28049"/>
                <a:gd name="connsiteY20" fmla="*/ 47292 h 50547"/>
                <a:gd name="connsiteX21" fmla="*/ 21242 w 28049"/>
                <a:gd name="connsiteY21" fmla="*/ 47909 h 50547"/>
                <a:gd name="connsiteX22" fmla="*/ 19390 w 28049"/>
                <a:gd name="connsiteY22" fmla="*/ 49020 h 50547"/>
                <a:gd name="connsiteX23" fmla="*/ 17537 w 28049"/>
                <a:gd name="connsiteY23" fmla="*/ 49638 h 50547"/>
                <a:gd name="connsiteX24" fmla="*/ 17537 w 28049"/>
                <a:gd name="connsiteY24" fmla="*/ 50256 h 50547"/>
                <a:gd name="connsiteX25" fmla="*/ 0 w 28049"/>
                <a:gd name="connsiteY25" fmla="*/ 47909 h 50547"/>
                <a:gd name="connsiteX26" fmla="*/ 3581 w 28049"/>
                <a:gd name="connsiteY26" fmla="*/ 40375 h 50547"/>
                <a:gd name="connsiteX27" fmla="*/ 5928 w 28049"/>
                <a:gd name="connsiteY27" fmla="*/ 41487 h 50547"/>
                <a:gd name="connsiteX28" fmla="*/ 5928 w 28049"/>
                <a:gd name="connsiteY28" fmla="*/ 42598 h 50547"/>
                <a:gd name="connsiteX29" fmla="*/ 10127 w 28049"/>
                <a:gd name="connsiteY29" fmla="*/ 46057 h 50547"/>
                <a:gd name="connsiteX30" fmla="*/ 12474 w 28049"/>
                <a:gd name="connsiteY30" fmla="*/ 46057 h 50547"/>
                <a:gd name="connsiteX31" fmla="*/ 12474 w 28049"/>
                <a:gd name="connsiteY31" fmla="*/ 46674 h 50547"/>
                <a:gd name="connsiteX32" fmla="*/ 20255 w 28049"/>
                <a:gd name="connsiteY32" fmla="*/ 43834 h 50547"/>
                <a:gd name="connsiteX33" fmla="*/ 20255 w 28049"/>
                <a:gd name="connsiteY33" fmla="*/ 42722 h 50547"/>
                <a:gd name="connsiteX34" fmla="*/ 20872 w 28049"/>
                <a:gd name="connsiteY34" fmla="*/ 42722 h 50547"/>
                <a:gd name="connsiteX35" fmla="*/ 20872 w 28049"/>
                <a:gd name="connsiteY35" fmla="*/ 41610 h 50547"/>
                <a:gd name="connsiteX36" fmla="*/ 21489 w 28049"/>
                <a:gd name="connsiteY36" fmla="*/ 41610 h 50547"/>
                <a:gd name="connsiteX37" fmla="*/ 21489 w 28049"/>
                <a:gd name="connsiteY37" fmla="*/ 35806 h 50547"/>
                <a:gd name="connsiteX38" fmla="*/ 16673 w 28049"/>
                <a:gd name="connsiteY38" fmla="*/ 30001 h 50547"/>
                <a:gd name="connsiteX39" fmla="*/ 16055 w 28049"/>
                <a:gd name="connsiteY39" fmla="*/ 29383 h 50547"/>
                <a:gd name="connsiteX40" fmla="*/ 13709 w 28049"/>
                <a:gd name="connsiteY40" fmla="*/ 27655 h 50547"/>
                <a:gd name="connsiteX41" fmla="*/ 11362 w 28049"/>
                <a:gd name="connsiteY41" fmla="*/ 25308 h 50547"/>
                <a:gd name="connsiteX42" fmla="*/ 9510 w 28049"/>
                <a:gd name="connsiteY42" fmla="*/ 24690 h 50547"/>
                <a:gd name="connsiteX43" fmla="*/ 8892 w 28049"/>
                <a:gd name="connsiteY43" fmla="*/ 23579 h 50547"/>
                <a:gd name="connsiteX44" fmla="*/ 7040 w 28049"/>
                <a:gd name="connsiteY44" fmla="*/ 22961 h 50547"/>
                <a:gd name="connsiteX45" fmla="*/ 6422 w 28049"/>
                <a:gd name="connsiteY45" fmla="*/ 21850 h 50547"/>
                <a:gd name="connsiteX46" fmla="*/ 4076 w 28049"/>
                <a:gd name="connsiteY46" fmla="*/ 20121 h 50547"/>
                <a:gd name="connsiteX47" fmla="*/ 3458 w 28049"/>
                <a:gd name="connsiteY47" fmla="*/ 18392 h 50547"/>
                <a:gd name="connsiteX48" fmla="*/ 2223 w 28049"/>
                <a:gd name="connsiteY48" fmla="*/ 17280 h 50547"/>
                <a:gd name="connsiteX49" fmla="*/ 1606 w 28049"/>
                <a:gd name="connsiteY49" fmla="*/ 8635 h 50547"/>
                <a:gd name="connsiteX50" fmla="*/ 2840 w 28049"/>
                <a:gd name="connsiteY50" fmla="*/ 6288 h 50547"/>
                <a:gd name="connsiteX51" fmla="*/ 4693 w 28049"/>
                <a:gd name="connsiteY51" fmla="*/ 3942 h 50547"/>
                <a:gd name="connsiteX52" fmla="*/ 7657 w 28049"/>
                <a:gd name="connsiteY52" fmla="*/ 1595 h 50547"/>
                <a:gd name="connsiteX53" fmla="*/ 8892 w 28049"/>
                <a:gd name="connsiteY53" fmla="*/ 484 h 50547"/>
                <a:gd name="connsiteX54" fmla="*/ 10127 w 28049"/>
                <a:gd name="connsiteY54" fmla="*/ 484 h 50547"/>
                <a:gd name="connsiteX55" fmla="*/ 28036 w 28049"/>
                <a:gd name="connsiteY55" fmla="*/ 1595 h 50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8049" h="50547">
                  <a:moveTo>
                    <a:pt x="27788" y="1595"/>
                  </a:moveTo>
                  <a:cubicBezTo>
                    <a:pt x="26800" y="4436"/>
                    <a:pt x="24701" y="5794"/>
                    <a:pt x="23589" y="8511"/>
                  </a:cubicBezTo>
                  <a:cubicBezTo>
                    <a:pt x="20872" y="7770"/>
                    <a:pt x="19760" y="5547"/>
                    <a:pt x="18155" y="3942"/>
                  </a:cubicBezTo>
                  <a:cubicBezTo>
                    <a:pt x="17661" y="3695"/>
                    <a:pt x="16055" y="4312"/>
                    <a:pt x="15808" y="3942"/>
                  </a:cubicBezTo>
                  <a:cubicBezTo>
                    <a:pt x="15067" y="3201"/>
                    <a:pt x="15067" y="3818"/>
                    <a:pt x="13956" y="3942"/>
                  </a:cubicBezTo>
                  <a:cubicBezTo>
                    <a:pt x="12103" y="4312"/>
                    <a:pt x="9880" y="4436"/>
                    <a:pt x="8522" y="6288"/>
                  </a:cubicBezTo>
                  <a:cubicBezTo>
                    <a:pt x="8398" y="6412"/>
                    <a:pt x="8645" y="7276"/>
                    <a:pt x="8522" y="7400"/>
                  </a:cubicBezTo>
                  <a:cubicBezTo>
                    <a:pt x="7904" y="7894"/>
                    <a:pt x="8522" y="9129"/>
                    <a:pt x="7904" y="9746"/>
                  </a:cubicBezTo>
                  <a:cubicBezTo>
                    <a:pt x="7286" y="10241"/>
                    <a:pt x="7410" y="10364"/>
                    <a:pt x="7904" y="12093"/>
                  </a:cubicBezTo>
                  <a:cubicBezTo>
                    <a:pt x="8398" y="13451"/>
                    <a:pt x="8645" y="14316"/>
                    <a:pt x="9757" y="15551"/>
                  </a:cubicBezTo>
                  <a:cubicBezTo>
                    <a:pt x="11856" y="17898"/>
                    <a:pt x="15067" y="20121"/>
                    <a:pt x="18278" y="22467"/>
                  </a:cubicBezTo>
                  <a:cubicBezTo>
                    <a:pt x="18773" y="22838"/>
                    <a:pt x="19019" y="23455"/>
                    <a:pt x="19514" y="23579"/>
                  </a:cubicBezTo>
                  <a:cubicBezTo>
                    <a:pt x="20501" y="24197"/>
                    <a:pt x="21737" y="24567"/>
                    <a:pt x="22478" y="25308"/>
                  </a:cubicBezTo>
                  <a:cubicBezTo>
                    <a:pt x="23712" y="26419"/>
                    <a:pt x="24824" y="27901"/>
                    <a:pt x="26059" y="29383"/>
                  </a:cubicBezTo>
                  <a:cubicBezTo>
                    <a:pt x="26676" y="30124"/>
                    <a:pt x="26800" y="30124"/>
                    <a:pt x="27294" y="31730"/>
                  </a:cubicBezTo>
                  <a:cubicBezTo>
                    <a:pt x="27417" y="32347"/>
                    <a:pt x="28406" y="37164"/>
                    <a:pt x="27912" y="39758"/>
                  </a:cubicBezTo>
                  <a:cubicBezTo>
                    <a:pt x="27912" y="39758"/>
                    <a:pt x="27417" y="40005"/>
                    <a:pt x="27294" y="40375"/>
                  </a:cubicBezTo>
                  <a:cubicBezTo>
                    <a:pt x="26924" y="41363"/>
                    <a:pt x="27294" y="41981"/>
                    <a:pt x="26676" y="43216"/>
                  </a:cubicBezTo>
                  <a:cubicBezTo>
                    <a:pt x="26553" y="43586"/>
                    <a:pt x="25565" y="43586"/>
                    <a:pt x="25442" y="43834"/>
                  </a:cubicBezTo>
                  <a:cubicBezTo>
                    <a:pt x="25318" y="44080"/>
                    <a:pt x="25565" y="44821"/>
                    <a:pt x="25442" y="44945"/>
                  </a:cubicBezTo>
                  <a:cubicBezTo>
                    <a:pt x="25071" y="45316"/>
                    <a:pt x="23712" y="46674"/>
                    <a:pt x="23095" y="47292"/>
                  </a:cubicBezTo>
                  <a:cubicBezTo>
                    <a:pt x="22601" y="47785"/>
                    <a:pt x="21860" y="47415"/>
                    <a:pt x="21242" y="47909"/>
                  </a:cubicBezTo>
                  <a:cubicBezTo>
                    <a:pt x="20501" y="48526"/>
                    <a:pt x="20748" y="48650"/>
                    <a:pt x="19390" y="49020"/>
                  </a:cubicBezTo>
                  <a:cubicBezTo>
                    <a:pt x="19390" y="49020"/>
                    <a:pt x="17661" y="49515"/>
                    <a:pt x="17537" y="49638"/>
                  </a:cubicBezTo>
                  <a:lnTo>
                    <a:pt x="17537" y="50256"/>
                  </a:lnTo>
                  <a:cubicBezTo>
                    <a:pt x="11856" y="51367"/>
                    <a:pt x="6299" y="49020"/>
                    <a:pt x="0" y="47909"/>
                  </a:cubicBezTo>
                  <a:cubicBezTo>
                    <a:pt x="494" y="44821"/>
                    <a:pt x="2964" y="43339"/>
                    <a:pt x="3581" y="40375"/>
                  </a:cubicBezTo>
                  <a:cubicBezTo>
                    <a:pt x="4570" y="40252"/>
                    <a:pt x="5558" y="40993"/>
                    <a:pt x="5928" y="41487"/>
                  </a:cubicBezTo>
                  <a:cubicBezTo>
                    <a:pt x="6052" y="41610"/>
                    <a:pt x="5804" y="42475"/>
                    <a:pt x="5928" y="42598"/>
                  </a:cubicBezTo>
                  <a:cubicBezTo>
                    <a:pt x="6669" y="43216"/>
                    <a:pt x="8645" y="45562"/>
                    <a:pt x="10127" y="46057"/>
                  </a:cubicBezTo>
                  <a:cubicBezTo>
                    <a:pt x="10621" y="46180"/>
                    <a:pt x="12103" y="45686"/>
                    <a:pt x="12474" y="46057"/>
                  </a:cubicBezTo>
                  <a:lnTo>
                    <a:pt x="12474" y="46674"/>
                  </a:lnTo>
                  <a:cubicBezTo>
                    <a:pt x="14943" y="46797"/>
                    <a:pt x="19390" y="45316"/>
                    <a:pt x="20255" y="43834"/>
                  </a:cubicBezTo>
                  <a:cubicBezTo>
                    <a:pt x="20378" y="43710"/>
                    <a:pt x="20131" y="42845"/>
                    <a:pt x="20255" y="42722"/>
                  </a:cubicBezTo>
                  <a:lnTo>
                    <a:pt x="20872" y="42722"/>
                  </a:lnTo>
                  <a:cubicBezTo>
                    <a:pt x="20872" y="42722"/>
                    <a:pt x="20748" y="41734"/>
                    <a:pt x="20872" y="41610"/>
                  </a:cubicBezTo>
                  <a:lnTo>
                    <a:pt x="21489" y="41610"/>
                  </a:lnTo>
                  <a:cubicBezTo>
                    <a:pt x="21860" y="40252"/>
                    <a:pt x="21860" y="37288"/>
                    <a:pt x="21489" y="35806"/>
                  </a:cubicBezTo>
                  <a:cubicBezTo>
                    <a:pt x="20996" y="33459"/>
                    <a:pt x="18773" y="31483"/>
                    <a:pt x="16673" y="30001"/>
                  </a:cubicBezTo>
                  <a:cubicBezTo>
                    <a:pt x="16303" y="29878"/>
                    <a:pt x="16796" y="29507"/>
                    <a:pt x="16055" y="29383"/>
                  </a:cubicBezTo>
                  <a:cubicBezTo>
                    <a:pt x="14943" y="29383"/>
                    <a:pt x="14821" y="27655"/>
                    <a:pt x="13709" y="27655"/>
                  </a:cubicBezTo>
                  <a:cubicBezTo>
                    <a:pt x="12720" y="27655"/>
                    <a:pt x="12350" y="26296"/>
                    <a:pt x="11362" y="25308"/>
                  </a:cubicBezTo>
                  <a:cubicBezTo>
                    <a:pt x="10868" y="24814"/>
                    <a:pt x="10004" y="25184"/>
                    <a:pt x="9510" y="24690"/>
                  </a:cubicBezTo>
                  <a:cubicBezTo>
                    <a:pt x="9139" y="24320"/>
                    <a:pt x="9139" y="23702"/>
                    <a:pt x="8892" y="23579"/>
                  </a:cubicBezTo>
                  <a:cubicBezTo>
                    <a:pt x="8398" y="23085"/>
                    <a:pt x="7534" y="23455"/>
                    <a:pt x="7040" y="22961"/>
                  </a:cubicBezTo>
                  <a:cubicBezTo>
                    <a:pt x="6669" y="22591"/>
                    <a:pt x="6669" y="21973"/>
                    <a:pt x="6422" y="21850"/>
                  </a:cubicBezTo>
                  <a:cubicBezTo>
                    <a:pt x="5804" y="21232"/>
                    <a:pt x="4570" y="20738"/>
                    <a:pt x="4076" y="20121"/>
                  </a:cubicBezTo>
                  <a:cubicBezTo>
                    <a:pt x="3581" y="19627"/>
                    <a:pt x="3705" y="18886"/>
                    <a:pt x="3458" y="18392"/>
                  </a:cubicBezTo>
                  <a:cubicBezTo>
                    <a:pt x="3335" y="18021"/>
                    <a:pt x="2347" y="17404"/>
                    <a:pt x="2223" y="17280"/>
                  </a:cubicBezTo>
                  <a:cubicBezTo>
                    <a:pt x="1235" y="14810"/>
                    <a:pt x="1729" y="12217"/>
                    <a:pt x="1606" y="8635"/>
                  </a:cubicBezTo>
                  <a:cubicBezTo>
                    <a:pt x="2840" y="8759"/>
                    <a:pt x="2099" y="6906"/>
                    <a:pt x="2840" y="6288"/>
                  </a:cubicBezTo>
                  <a:cubicBezTo>
                    <a:pt x="3088" y="6041"/>
                    <a:pt x="4570" y="4683"/>
                    <a:pt x="4693" y="3942"/>
                  </a:cubicBezTo>
                  <a:cubicBezTo>
                    <a:pt x="4693" y="3324"/>
                    <a:pt x="6299" y="2583"/>
                    <a:pt x="7657" y="1595"/>
                  </a:cubicBezTo>
                  <a:cubicBezTo>
                    <a:pt x="8027" y="1472"/>
                    <a:pt x="8645" y="484"/>
                    <a:pt x="8892" y="484"/>
                  </a:cubicBezTo>
                  <a:cubicBezTo>
                    <a:pt x="9263" y="360"/>
                    <a:pt x="9633" y="607"/>
                    <a:pt x="10127" y="484"/>
                  </a:cubicBezTo>
                  <a:cubicBezTo>
                    <a:pt x="14821" y="-628"/>
                    <a:pt x="23342" y="360"/>
                    <a:pt x="28036" y="1595"/>
                  </a:cubicBezTo>
                </a:path>
              </a:pathLst>
            </a:custGeom>
            <a:solidFill>
              <a:srgbClr val="808285"/>
            </a:solidFill>
            <a:ln w="0" cap="flat">
              <a:noFill/>
              <a:prstDash val="solid"/>
              <a:miter/>
            </a:ln>
          </p:spPr>
          <p:txBody>
            <a:bodyPr rtlCol="0" anchor="ctr"/>
            <a:lstStyle/>
            <a:p>
              <a:endParaRPr lang="en-RO"/>
            </a:p>
          </p:txBody>
        </p:sp>
        <p:sp>
          <p:nvSpPr>
            <p:cNvPr id="538" name="Freeform 537">
              <a:extLst>
                <a:ext uri="{FF2B5EF4-FFF2-40B4-BE49-F238E27FC236}">
                  <a16:creationId xmlns:a16="http://schemas.microsoft.com/office/drawing/2014/main" id="{6C61741F-BFB3-5134-7FEC-F2EA706D5F83}"/>
                </a:ext>
              </a:extLst>
            </p:cNvPr>
            <p:cNvSpPr/>
            <p:nvPr/>
          </p:nvSpPr>
          <p:spPr>
            <a:xfrm>
              <a:off x="12040693" y="3916915"/>
              <a:ext cx="41102" cy="49524"/>
            </a:xfrm>
            <a:custGeom>
              <a:avLst/>
              <a:gdLst>
                <a:gd name="connsiteX0" fmla="*/ 628 w 41102"/>
                <a:gd name="connsiteY0" fmla="*/ 0 h 49524"/>
                <a:gd name="connsiteX1" fmla="*/ 13349 w 41102"/>
                <a:gd name="connsiteY1" fmla="*/ 0 h 49524"/>
                <a:gd name="connsiteX2" fmla="*/ 10385 w 41102"/>
                <a:gd name="connsiteY2" fmla="*/ 5187 h 49524"/>
                <a:gd name="connsiteX3" fmla="*/ 10385 w 41102"/>
                <a:gd name="connsiteY3" fmla="*/ 20748 h 49524"/>
                <a:gd name="connsiteX4" fmla="*/ 15202 w 41102"/>
                <a:gd name="connsiteY4" fmla="*/ 21366 h 49524"/>
                <a:gd name="connsiteX5" fmla="*/ 31504 w 41102"/>
                <a:gd name="connsiteY5" fmla="*/ 21366 h 49524"/>
                <a:gd name="connsiteX6" fmla="*/ 31504 w 41102"/>
                <a:gd name="connsiteY6" fmla="*/ 5805 h 49524"/>
                <a:gd name="connsiteX7" fmla="*/ 29158 w 41102"/>
                <a:gd name="connsiteY7" fmla="*/ 2964 h 49524"/>
                <a:gd name="connsiteX8" fmla="*/ 27922 w 41102"/>
                <a:gd name="connsiteY8" fmla="*/ 123 h 49524"/>
                <a:gd name="connsiteX9" fmla="*/ 40643 w 41102"/>
                <a:gd name="connsiteY9" fmla="*/ 123 h 49524"/>
                <a:gd name="connsiteX10" fmla="*/ 37680 w 41102"/>
                <a:gd name="connsiteY10" fmla="*/ 5311 h 49524"/>
                <a:gd name="connsiteX11" fmla="*/ 37680 w 41102"/>
                <a:gd name="connsiteY11" fmla="*/ 25318 h 49524"/>
                <a:gd name="connsiteX12" fmla="*/ 37680 w 41102"/>
                <a:gd name="connsiteY12" fmla="*/ 44955 h 49524"/>
                <a:gd name="connsiteX13" fmla="*/ 39532 w 41102"/>
                <a:gd name="connsiteY13" fmla="*/ 47796 h 49524"/>
                <a:gd name="connsiteX14" fmla="*/ 40767 w 41102"/>
                <a:gd name="connsiteY14" fmla="*/ 49525 h 49524"/>
                <a:gd name="connsiteX15" fmla="*/ 28663 w 41102"/>
                <a:gd name="connsiteY15" fmla="*/ 49525 h 49524"/>
                <a:gd name="connsiteX16" fmla="*/ 31627 w 41102"/>
                <a:gd name="connsiteY16" fmla="*/ 44955 h 49524"/>
                <a:gd name="connsiteX17" fmla="*/ 31627 w 41102"/>
                <a:gd name="connsiteY17" fmla="*/ 25318 h 49524"/>
                <a:gd name="connsiteX18" fmla="*/ 10755 w 41102"/>
                <a:gd name="connsiteY18" fmla="*/ 25318 h 49524"/>
                <a:gd name="connsiteX19" fmla="*/ 10138 w 41102"/>
                <a:gd name="connsiteY19" fmla="*/ 29888 h 49524"/>
                <a:gd name="connsiteX20" fmla="*/ 10138 w 41102"/>
                <a:gd name="connsiteY20" fmla="*/ 44955 h 49524"/>
                <a:gd name="connsiteX21" fmla="*/ 11991 w 41102"/>
                <a:gd name="connsiteY21" fmla="*/ 47796 h 49524"/>
                <a:gd name="connsiteX22" fmla="*/ 13225 w 41102"/>
                <a:gd name="connsiteY22" fmla="*/ 49525 h 49524"/>
                <a:gd name="connsiteX23" fmla="*/ 1122 w 41102"/>
                <a:gd name="connsiteY23" fmla="*/ 49525 h 49524"/>
                <a:gd name="connsiteX24" fmla="*/ 505 w 41102"/>
                <a:gd name="connsiteY24" fmla="*/ 48413 h 49524"/>
                <a:gd name="connsiteX25" fmla="*/ 4086 w 41102"/>
                <a:gd name="connsiteY25" fmla="*/ 44955 h 49524"/>
                <a:gd name="connsiteX26" fmla="*/ 4086 w 41102"/>
                <a:gd name="connsiteY26" fmla="*/ 15685 h 49524"/>
                <a:gd name="connsiteX27" fmla="*/ 4086 w 41102"/>
                <a:gd name="connsiteY27" fmla="*/ 5928 h 49524"/>
                <a:gd name="connsiteX28" fmla="*/ 1122 w 41102"/>
                <a:gd name="connsiteY28" fmla="*/ 1852 h 49524"/>
                <a:gd name="connsiteX29" fmla="*/ 505 w 41102"/>
                <a:gd name="connsiteY29" fmla="*/ 0 h 49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1102" h="49524">
                  <a:moveTo>
                    <a:pt x="628" y="0"/>
                  </a:moveTo>
                  <a:lnTo>
                    <a:pt x="13349" y="0"/>
                  </a:lnTo>
                  <a:cubicBezTo>
                    <a:pt x="14337" y="2346"/>
                    <a:pt x="11002" y="2346"/>
                    <a:pt x="10385" y="5187"/>
                  </a:cubicBezTo>
                  <a:cubicBezTo>
                    <a:pt x="9273" y="9386"/>
                    <a:pt x="11126" y="15685"/>
                    <a:pt x="10385" y="20748"/>
                  </a:cubicBezTo>
                  <a:cubicBezTo>
                    <a:pt x="11497" y="21860"/>
                    <a:pt x="13720" y="21243"/>
                    <a:pt x="15202" y="21366"/>
                  </a:cubicBezTo>
                  <a:lnTo>
                    <a:pt x="31504" y="21366"/>
                  </a:lnTo>
                  <a:cubicBezTo>
                    <a:pt x="30516" y="16179"/>
                    <a:pt x="32739" y="10127"/>
                    <a:pt x="31504" y="5805"/>
                  </a:cubicBezTo>
                  <a:cubicBezTo>
                    <a:pt x="31010" y="3952"/>
                    <a:pt x="29899" y="3952"/>
                    <a:pt x="29158" y="2964"/>
                  </a:cubicBezTo>
                  <a:cubicBezTo>
                    <a:pt x="28417" y="2223"/>
                    <a:pt x="27058" y="1358"/>
                    <a:pt x="27922" y="123"/>
                  </a:cubicBezTo>
                  <a:lnTo>
                    <a:pt x="40643" y="123"/>
                  </a:lnTo>
                  <a:cubicBezTo>
                    <a:pt x="41878" y="1852"/>
                    <a:pt x="38297" y="2840"/>
                    <a:pt x="37680" y="5311"/>
                  </a:cubicBezTo>
                  <a:cubicBezTo>
                    <a:pt x="36568" y="9263"/>
                    <a:pt x="37680" y="17537"/>
                    <a:pt x="37680" y="25318"/>
                  </a:cubicBezTo>
                  <a:cubicBezTo>
                    <a:pt x="37680" y="33099"/>
                    <a:pt x="36691" y="41250"/>
                    <a:pt x="37680" y="44955"/>
                  </a:cubicBezTo>
                  <a:cubicBezTo>
                    <a:pt x="38050" y="46190"/>
                    <a:pt x="38791" y="46931"/>
                    <a:pt x="39532" y="47796"/>
                  </a:cubicBezTo>
                  <a:cubicBezTo>
                    <a:pt x="39903" y="48166"/>
                    <a:pt x="41878" y="48537"/>
                    <a:pt x="40767" y="49525"/>
                  </a:cubicBezTo>
                  <a:lnTo>
                    <a:pt x="28663" y="49525"/>
                  </a:lnTo>
                  <a:cubicBezTo>
                    <a:pt x="25576" y="49401"/>
                    <a:pt x="31627" y="46437"/>
                    <a:pt x="31627" y="44955"/>
                  </a:cubicBezTo>
                  <a:lnTo>
                    <a:pt x="31627" y="25318"/>
                  </a:lnTo>
                  <a:lnTo>
                    <a:pt x="10755" y="25318"/>
                  </a:lnTo>
                  <a:cubicBezTo>
                    <a:pt x="9644" y="26306"/>
                    <a:pt x="10138" y="28282"/>
                    <a:pt x="10138" y="29888"/>
                  </a:cubicBezTo>
                  <a:cubicBezTo>
                    <a:pt x="10138" y="33346"/>
                    <a:pt x="9150" y="41250"/>
                    <a:pt x="10138" y="44955"/>
                  </a:cubicBezTo>
                  <a:cubicBezTo>
                    <a:pt x="10632" y="46314"/>
                    <a:pt x="11126" y="46931"/>
                    <a:pt x="11991" y="47796"/>
                  </a:cubicBezTo>
                  <a:cubicBezTo>
                    <a:pt x="12361" y="48166"/>
                    <a:pt x="14337" y="48537"/>
                    <a:pt x="13225" y="49525"/>
                  </a:cubicBezTo>
                  <a:lnTo>
                    <a:pt x="1122" y="49525"/>
                  </a:lnTo>
                  <a:cubicBezTo>
                    <a:pt x="-483" y="49525"/>
                    <a:pt x="381" y="49031"/>
                    <a:pt x="505" y="48413"/>
                  </a:cubicBezTo>
                  <a:cubicBezTo>
                    <a:pt x="1863" y="47425"/>
                    <a:pt x="3222" y="46314"/>
                    <a:pt x="4086" y="44955"/>
                  </a:cubicBezTo>
                  <a:lnTo>
                    <a:pt x="4086" y="15685"/>
                  </a:lnTo>
                  <a:cubicBezTo>
                    <a:pt x="4086" y="12103"/>
                    <a:pt x="4704" y="8151"/>
                    <a:pt x="4086" y="5928"/>
                  </a:cubicBezTo>
                  <a:cubicBezTo>
                    <a:pt x="3592" y="4075"/>
                    <a:pt x="1863" y="3088"/>
                    <a:pt x="1122" y="1852"/>
                  </a:cubicBezTo>
                  <a:cubicBezTo>
                    <a:pt x="628" y="1235"/>
                    <a:pt x="-731" y="864"/>
                    <a:pt x="505" y="0"/>
                  </a:cubicBezTo>
                </a:path>
              </a:pathLst>
            </a:custGeom>
            <a:solidFill>
              <a:srgbClr val="808285"/>
            </a:solidFill>
            <a:ln w="0" cap="flat">
              <a:noFill/>
              <a:prstDash val="solid"/>
              <a:miter/>
            </a:ln>
          </p:spPr>
          <p:txBody>
            <a:bodyPr rtlCol="0" anchor="ctr"/>
            <a:lstStyle/>
            <a:p>
              <a:endParaRPr lang="en-RO"/>
            </a:p>
          </p:txBody>
        </p:sp>
        <p:sp>
          <p:nvSpPr>
            <p:cNvPr id="539" name="Freeform 538">
              <a:extLst>
                <a:ext uri="{FF2B5EF4-FFF2-40B4-BE49-F238E27FC236}">
                  <a16:creationId xmlns:a16="http://schemas.microsoft.com/office/drawing/2014/main" id="{F416E8F3-5B14-5F47-6F4D-54A13C4A1489}"/>
                </a:ext>
              </a:extLst>
            </p:cNvPr>
            <p:cNvSpPr/>
            <p:nvPr/>
          </p:nvSpPr>
          <p:spPr>
            <a:xfrm>
              <a:off x="12092887" y="3916915"/>
              <a:ext cx="13540" cy="49401"/>
            </a:xfrm>
            <a:custGeom>
              <a:avLst/>
              <a:gdLst>
                <a:gd name="connsiteX0" fmla="*/ 428 w 13540"/>
                <a:gd name="connsiteY0" fmla="*/ 0 h 49401"/>
                <a:gd name="connsiteX1" fmla="*/ 13150 w 13540"/>
                <a:gd name="connsiteY1" fmla="*/ 0 h 49401"/>
                <a:gd name="connsiteX2" fmla="*/ 9568 w 13540"/>
                <a:gd name="connsiteY2" fmla="*/ 5187 h 49401"/>
                <a:gd name="connsiteX3" fmla="*/ 9568 w 13540"/>
                <a:gd name="connsiteY3" fmla="*/ 34457 h 49401"/>
                <a:gd name="connsiteX4" fmla="*/ 9568 w 13540"/>
                <a:gd name="connsiteY4" fmla="*/ 44214 h 49401"/>
                <a:gd name="connsiteX5" fmla="*/ 13150 w 13540"/>
                <a:gd name="connsiteY5" fmla="*/ 48290 h 49401"/>
                <a:gd name="connsiteX6" fmla="*/ 13150 w 13540"/>
                <a:gd name="connsiteY6" fmla="*/ 49401 h 49401"/>
                <a:gd name="connsiteX7" fmla="*/ 1046 w 13540"/>
                <a:gd name="connsiteY7" fmla="*/ 49401 h 49401"/>
                <a:gd name="connsiteX8" fmla="*/ 3392 w 13540"/>
                <a:gd name="connsiteY8" fmla="*/ 45326 h 49401"/>
                <a:gd name="connsiteX9" fmla="*/ 3392 w 13540"/>
                <a:gd name="connsiteY9" fmla="*/ 14820 h 49401"/>
                <a:gd name="connsiteX10" fmla="*/ 3392 w 13540"/>
                <a:gd name="connsiteY10" fmla="*/ 5063 h 49401"/>
                <a:gd name="connsiteX11" fmla="*/ 1046 w 13540"/>
                <a:gd name="connsiteY11" fmla="*/ 1605 h 49401"/>
                <a:gd name="connsiteX12" fmla="*/ 428 w 13540"/>
                <a:gd name="connsiteY12" fmla="*/ 0 h 49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40" h="49401">
                  <a:moveTo>
                    <a:pt x="428" y="0"/>
                  </a:moveTo>
                  <a:lnTo>
                    <a:pt x="13150" y="0"/>
                  </a:lnTo>
                  <a:cubicBezTo>
                    <a:pt x="14384" y="2099"/>
                    <a:pt x="10186" y="3088"/>
                    <a:pt x="9568" y="5187"/>
                  </a:cubicBezTo>
                  <a:lnTo>
                    <a:pt x="9568" y="34457"/>
                  </a:lnTo>
                  <a:cubicBezTo>
                    <a:pt x="9568" y="38039"/>
                    <a:pt x="8950" y="42114"/>
                    <a:pt x="9568" y="44214"/>
                  </a:cubicBezTo>
                  <a:cubicBezTo>
                    <a:pt x="10186" y="46684"/>
                    <a:pt x="11791" y="46437"/>
                    <a:pt x="13150" y="48290"/>
                  </a:cubicBezTo>
                  <a:cubicBezTo>
                    <a:pt x="13396" y="48784"/>
                    <a:pt x="13891" y="49401"/>
                    <a:pt x="13150" y="49401"/>
                  </a:cubicBezTo>
                  <a:lnTo>
                    <a:pt x="1046" y="49401"/>
                  </a:lnTo>
                  <a:cubicBezTo>
                    <a:pt x="-2042" y="49278"/>
                    <a:pt x="3516" y="46684"/>
                    <a:pt x="3392" y="45326"/>
                  </a:cubicBezTo>
                  <a:lnTo>
                    <a:pt x="3392" y="14820"/>
                  </a:lnTo>
                  <a:cubicBezTo>
                    <a:pt x="3392" y="11238"/>
                    <a:pt x="4011" y="7287"/>
                    <a:pt x="3392" y="5063"/>
                  </a:cubicBezTo>
                  <a:cubicBezTo>
                    <a:pt x="2899" y="3334"/>
                    <a:pt x="1664" y="2593"/>
                    <a:pt x="1046" y="1605"/>
                  </a:cubicBezTo>
                  <a:cubicBezTo>
                    <a:pt x="676" y="1235"/>
                    <a:pt x="-683" y="1111"/>
                    <a:pt x="428" y="0"/>
                  </a:cubicBezTo>
                </a:path>
              </a:pathLst>
            </a:custGeom>
            <a:solidFill>
              <a:srgbClr val="808285"/>
            </a:solidFill>
            <a:ln w="0" cap="flat">
              <a:noFill/>
              <a:prstDash val="solid"/>
              <a:miter/>
            </a:ln>
          </p:spPr>
          <p:txBody>
            <a:bodyPr rtlCol="0" anchor="ctr"/>
            <a:lstStyle/>
            <a:p>
              <a:endParaRPr lang="en-RO"/>
            </a:p>
          </p:txBody>
        </p:sp>
        <p:sp>
          <p:nvSpPr>
            <p:cNvPr id="540" name="Freeform 539">
              <a:extLst>
                <a:ext uri="{FF2B5EF4-FFF2-40B4-BE49-F238E27FC236}">
                  <a16:creationId xmlns:a16="http://schemas.microsoft.com/office/drawing/2014/main" id="{0AA5A807-1888-8BDC-8D87-F482EF347FBB}"/>
                </a:ext>
              </a:extLst>
            </p:cNvPr>
            <p:cNvSpPr/>
            <p:nvPr/>
          </p:nvSpPr>
          <p:spPr>
            <a:xfrm>
              <a:off x="12168574" y="3916831"/>
              <a:ext cx="41922" cy="50637"/>
            </a:xfrm>
            <a:custGeom>
              <a:avLst/>
              <a:gdLst>
                <a:gd name="connsiteX0" fmla="*/ 35648 w 41922"/>
                <a:gd name="connsiteY0" fmla="*/ 2430 h 50637"/>
                <a:gd name="connsiteX1" fmla="*/ 35648 w 41922"/>
                <a:gd name="connsiteY1" fmla="*/ 10458 h 50637"/>
                <a:gd name="connsiteX2" fmla="*/ 33795 w 41922"/>
                <a:gd name="connsiteY2" fmla="*/ 9840 h 50637"/>
                <a:gd name="connsiteX3" fmla="*/ 26631 w 41922"/>
                <a:gd name="connsiteY3" fmla="*/ 4035 h 50637"/>
                <a:gd name="connsiteX4" fmla="*/ 19469 w 41922"/>
                <a:gd name="connsiteY4" fmla="*/ 4653 h 50637"/>
                <a:gd name="connsiteX5" fmla="*/ 18233 w 41922"/>
                <a:gd name="connsiteY5" fmla="*/ 4653 h 50637"/>
                <a:gd name="connsiteX6" fmla="*/ 15887 w 41922"/>
                <a:gd name="connsiteY6" fmla="*/ 6382 h 50637"/>
                <a:gd name="connsiteX7" fmla="*/ 15269 w 41922"/>
                <a:gd name="connsiteY7" fmla="*/ 7000 h 50637"/>
                <a:gd name="connsiteX8" fmla="*/ 13416 w 41922"/>
                <a:gd name="connsiteY8" fmla="*/ 8729 h 50637"/>
                <a:gd name="connsiteX9" fmla="*/ 11564 w 41922"/>
                <a:gd name="connsiteY9" fmla="*/ 11075 h 50637"/>
                <a:gd name="connsiteX10" fmla="*/ 10947 w 41922"/>
                <a:gd name="connsiteY10" fmla="*/ 11693 h 50637"/>
                <a:gd name="connsiteX11" fmla="*/ 9712 w 41922"/>
                <a:gd name="connsiteY11" fmla="*/ 14039 h 50637"/>
                <a:gd name="connsiteX12" fmla="*/ 7365 w 41922"/>
                <a:gd name="connsiteY12" fmla="*/ 20955 h 50637"/>
                <a:gd name="connsiteX13" fmla="*/ 9218 w 41922"/>
                <a:gd name="connsiteY13" fmla="*/ 36517 h 50637"/>
                <a:gd name="connsiteX14" fmla="*/ 9835 w 41922"/>
                <a:gd name="connsiteY14" fmla="*/ 37135 h 50637"/>
                <a:gd name="connsiteX15" fmla="*/ 11070 w 41922"/>
                <a:gd name="connsiteY15" fmla="*/ 39481 h 50637"/>
                <a:gd name="connsiteX16" fmla="*/ 12305 w 41922"/>
                <a:gd name="connsiteY16" fmla="*/ 41210 h 50637"/>
                <a:gd name="connsiteX17" fmla="*/ 16504 w 41922"/>
                <a:gd name="connsiteY17" fmla="*/ 44668 h 50637"/>
                <a:gd name="connsiteX18" fmla="*/ 17740 w 41922"/>
                <a:gd name="connsiteY18" fmla="*/ 45780 h 50637"/>
                <a:gd name="connsiteX19" fmla="*/ 27496 w 41922"/>
                <a:gd name="connsiteY19" fmla="*/ 46397 h 50637"/>
                <a:gd name="connsiteX20" fmla="*/ 32313 w 41922"/>
                <a:gd name="connsiteY20" fmla="*/ 43557 h 50637"/>
                <a:gd name="connsiteX21" fmla="*/ 31077 w 41922"/>
                <a:gd name="connsiteY21" fmla="*/ 27007 h 50637"/>
                <a:gd name="connsiteX22" fmla="*/ 28732 w 41922"/>
                <a:gd name="connsiteY22" fmla="*/ 25278 h 50637"/>
                <a:gd name="connsiteX23" fmla="*/ 28732 w 41922"/>
                <a:gd name="connsiteY23" fmla="*/ 24167 h 50637"/>
                <a:gd name="connsiteX24" fmla="*/ 40835 w 41922"/>
                <a:gd name="connsiteY24" fmla="*/ 24167 h 50637"/>
                <a:gd name="connsiteX25" fmla="*/ 40217 w 41922"/>
                <a:gd name="connsiteY25" fmla="*/ 25896 h 50637"/>
                <a:gd name="connsiteX26" fmla="*/ 38364 w 41922"/>
                <a:gd name="connsiteY26" fmla="*/ 28736 h 50637"/>
                <a:gd name="connsiteX27" fmla="*/ 38364 w 41922"/>
                <a:gd name="connsiteY27" fmla="*/ 47015 h 50637"/>
                <a:gd name="connsiteX28" fmla="*/ 35400 w 41922"/>
                <a:gd name="connsiteY28" fmla="*/ 48744 h 50637"/>
                <a:gd name="connsiteX29" fmla="*/ 34783 w 41922"/>
                <a:gd name="connsiteY29" fmla="*/ 48744 h 50637"/>
                <a:gd name="connsiteX30" fmla="*/ 20210 w 41922"/>
                <a:gd name="connsiteY30" fmla="*/ 50473 h 50637"/>
                <a:gd name="connsiteX31" fmla="*/ 17245 w 41922"/>
                <a:gd name="connsiteY31" fmla="*/ 49855 h 50637"/>
                <a:gd name="connsiteX32" fmla="*/ 13664 w 41922"/>
                <a:gd name="connsiteY32" fmla="*/ 48744 h 50637"/>
                <a:gd name="connsiteX33" fmla="*/ 13046 w 41922"/>
                <a:gd name="connsiteY33" fmla="*/ 48126 h 50637"/>
                <a:gd name="connsiteX34" fmla="*/ 11811 w 41922"/>
                <a:gd name="connsiteY34" fmla="*/ 47015 h 50637"/>
                <a:gd name="connsiteX35" fmla="*/ 8847 w 41922"/>
                <a:gd name="connsiteY35" fmla="*/ 45286 h 50637"/>
                <a:gd name="connsiteX36" fmla="*/ 6995 w 41922"/>
                <a:gd name="connsiteY36" fmla="*/ 43557 h 50637"/>
                <a:gd name="connsiteX37" fmla="*/ 5142 w 41922"/>
                <a:gd name="connsiteY37" fmla="*/ 41827 h 50637"/>
                <a:gd name="connsiteX38" fmla="*/ 5142 w 41922"/>
                <a:gd name="connsiteY38" fmla="*/ 40716 h 50637"/>
                <a:gd name="connsiteX39" fmla="*/ 3907 w 41922"/>
                <a:gd name="connsiteY39" fmla="*/ 40099 h 50637"/>
                <a:gd name="connsiteX40" fmla="*/ 3907 w 41922"/>
                <a:gd name="connsiteY40" fmla="*/ 38987 h 50637"/>
                <a:gd name="connsiteX41" fmla="*/ 3289 w 41922"/>
                <a:gd name="connsiteY41" fmla="*/ 38987 h 50637"/>
                <a:gd name="connsiteX42" fmla="*/ 3289 w 41922"/>
                <a:gd name="connsiteY42" fmla="*/ 37876 h 50637"/>
                <a:gd name="connsiteX43" fmla="*/ 2672 w 41922"/>
                <a:gd name="connsiteY43" fmla="*/ 37876 h 50637"/>
                <a:gd name="connsiteX44" fmla="*/ 820 w 41922"/>
                <a:gd name="connsiteY44" fmla="*/ 32688 h 50637"/>
                <a:gd name="connsiteX45" fmla="*/ 202 w 41922"/>
                <a:gd name="connsiteY45" fmla="*/ 21203 h 50637"/>
                <a:gd name="connsiteX46" fmla="*/ 2548 w 41922"/>
                <a:gd name="connsiteY46" fmla="*/ 13669 h 50637"/>
                <a:gd name="connsiteX47" fmla="*/ 3166 w 41922"/>
                <a:gd name="connsiteY47" fmla="*/ 13051 h 50637"/>
                <a:gd name="connsiteX48" fmla="*/ 4401 w 41922"/>
                <a:gd name="connsiteY48" fmla="*/ 10705 h 50637"/>
                <a:gd name="connsiteX49" fmla="*/ 6254 w 41922"/>
                <a:gd name="connsiteY49" fmla="*/ 8358 h 50637"/>
                <a:gd name="connsiteX50" fmla="*/ 13416 w 41922"/>
                <a:gd name="connsiteY50" fmla="*/ 2553 h 50637"/>
                <a:gd name="connsiteX51" fmla="*/ 27990 w 41922"/>
                <a:gd name="connsiteY51" fmla="*/ 207 h 50637"/>
                <a:gd name="connsiteX52" fmla="*/ 36018 w 41922"/>
                <a:gd name="connsiteY52" fmla="*/ 2430 h 50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1922" h="50637">
                  <a:moveTo>
                    <a:pt x="35648" y="2430"/>
                  </a:moveTo>
                  <a:lnTo>
                    <a:pt x="35648" y="10458"/>
                  </a:lnTo>
                  <a:cubicBezTo>
                    <a:pt x="35648" y="12804"/>
                    <a:pt x="34042" y="10087"/>
                    <a:pt x="33795" y="9840"/>
                  </a:cubicBezTo>
                  <a:cubicBezTo>
                    <a:pt x="32066" y="8482"/>
                    <a:pt x="29225" y="4653"/>
                    <a:pt x="26631" y="4035"/>
                  </a:cubicBezTo>
                  <a:cubicBezTo>
                    <a:pt x="24656" y="3542"/>
                    <a:pt x="20827" y="3912"/>
                    <a:pt x="19469" y="4653"/>
                  </a:cubicBezTo>
                  <a:cubicBezTo>
                    <a:pt x="19345" y="4776"/>
                    <a:pt x="18357" y="4530"/>
                    <a:pt x="18233" y="4653"/>
                  </a:cubicBezTo>
                  <a:cubicBezTo>
                    <a:pt x="17492" y="5641"/>
                    <a:pt x="17122" y="5641"/>
                    <a:pt x="15887" y="6382"/>
                  </a:cubicBezTo>
                  <a:cubicBezTo>
                    <a:pt x="15517" y="6506"/>
                    <a:pt x="16010" y="6876"/>
                    <a:pt x="15269" y="7000"/>
                  </a:cubicBezTo>
                  <a:cubicBezTo>
                    <a:pt x="14652" y="7000"/>
                    <a:pt x="14157" y="7741"/>
                    <a:pt x="13416" y="8729"/>
                  </a:cubicBezTo>
                  <a:cubicBezTo>
                    <a:pt x="12799" y="9470"/>
                    <a:pt x="12305" y="9964"/>
                    <a:pt x="11564" y="11075"/>
                  </a:cubicBezTo>
                  <a:cubicBezTo>
                    <a:pt x="11441" y="11446"/>
                    <a:pt x="11070" y="11569"/>
                    <a:pt x="10947" y="11693"/>
                  </a:cubicBezTo>
                  <a:cubicBezTo>
                    <a:pt x="10700" y="12187"/>
                    <a:pt x="9835" y="13051"/>
                    <a:pt x="9712" y="14039"/>
                  </a:cubicBezTo>
                  <a:cubicBezTo>
                    <a:pt x="9712" y="15151"/>
                    <a:pt x="7489" y="18856"/>
                    <a:pt x="7365" y="20955"/>
                  </a:cubicBezTo>
                  <a:cubicBezTo>
                    <a:pt x="6624" y="25772"/>
                    <a:pt x="7489" y="32812"/>
                    <a:pt x="9218" y="36517"/>
                  </a:cubicBezTo>
                  <a:cubicBezTo>
                    <a:pt x="9341" y="36887"/>
                    <a:pt x="9835" y="36517"/>
                    <a:pt x="9835" y="37135"/>
                  </a:cubicBezTo>
                  <a:cubicBezTo>
                    <a:pt x="9835" y="37876"/>
                    <a:pt x="10947" y="38369"/>
                    <a:pt x="11070" y="39481"/>
                  </a:cubicBezTo>
                  <a:cubicBezTo>
                    <a:pt x="11070" y="39975"/>
                    <a:pt x="12058" y="40716"/>
                    <a:pt x="12305" y="41210"/>
                  </a:cubicBezTo>
                  <a:cubicBezTo>
                    <a:pt x="13294" y="42568"/>
                    <a:pt x="14776" y="43680"/>
                    <a:pt x="16504" y="44668"/>
                  </a:cubicBezTo>
                  <a:cubicBezTo>
                    <a:pt x="16875" y="44792"/>
                    <a:pt x="17492" y="45780"/>
                    <a:pt x="17740" y="45780"/>
                  </a:cubicBezTo>
                  <a:cubicBezTo>
                    <a:pt x="20086" y="46521"/>
                    <a:pt x="24902" y="46891"/>
                    <a:pt x="27496" y="46397"/>
                  </a:cubicBezTo>
                  <a:cubicBezTo>
                    <a:pt x="29595" y="45903"/>
                    <a:pt x="30460" y="44421"/>
                    <a:pt x="32313" y="43557"/>
                  </a:cubicBezTo>
                  <a:cubicBezTo>
                    <a:pt x="31572" y="38369"/>
                    <a:pt x="33918" y="30095"/>
                    <a:pt x="31077" y="27007"/>
                  </a:cubicBezTo>
                  <a:cubicBezTo>
                    <a:pt x="30584" y="26390"/>
                    <a:pt x="29349" y="25772"/>
                    <a:pt x="28732" y="25278"/>
                  </a:cubicBezTo>
                  <a:cubicBezTo>
                    <a:pt x="28361" y="24784"/>
                    <a:pt x="27990" y="24167"/>
                    <a:pt x="28732" y="24167"/>
                  </a:cubicBezTo>
                  <a:lnTo>
                    <a:pt x="40835" y="24167"/>
                  </a:lnTo>
                  <a:cubicBezTo>
                    <a:pt x="43551" y="24290"/>
                    <a:pt x="40340" y="25772"/>
                    <a:pt x="40217" y="25896"/>
                  </a:cubicBezTo>
                  <a:cubicBezTo>
                    <a:pt x="39476" y="26884"/>
                    <a:pt x="38612" y="27501"/>
                    <a:pt x="38364" y="28736"/>
                  </a:cubicBezTo>
                  <a:cubicBezTo>
                    <a:pt x="37130" y="33800"/>
                    <a:pt x="39353" y="41704"/>
                    <a:pt x="38364" y="47015"/>
                  </a:cubicBezTo>
                  <a:cubicBezTo>
                    <a:pt x="37130" y="46891"/>
                    <a:pt x="36635" y="48744"/>
                    <a:pt x="35400" y="48744"/>
                  </a:cubicBezTo>
                  <a:lnTo>
                    <a:pt x="34783" y="48744"/>
                  </a:lnTo>
                  <a:cubicBezTo>
                    <a:pt x="32189" y="49855"/>
                    <a:pt x="25767" y="51090"/>
                    <a:pt x="20210" y="50473"/>
                  </a:cubicBezTo>
                  <a:cubicBezTo>
                    <a:pt x="19592" y="50473"/>
                    <a:pt x="18110" y="50102"/>
                    <a:pt x="17245" y="49855"/>
                  </a:cubicBezTo>
                  <a:cubicBezTo>
                    <a:pt x="16504" y="49732"/>
                    <a:pt x="14776" y="49238"/>
                    <a:pt x="13664" y="48744"/>
                  </a:cubicBezTo>
                  <a:cubicBezTo>
                    <a:pt x="13294" y="48620"/>
                    <a:pt x="13664" y="48250"/>
                    <a:pt x="13046" y="48126"/>
                  </a:cubicBezTo>
                  <a:cubicBezTo>
                    <a:pt x="12305" y="48126"/>
                    <a:pt x="12305" y="47138"/>
                    <a:pt x="11811" y="47015"/>
                  </a:cubicBezTo>
                  <a:cubicBezTo>
                    <a:pt x="10700" y="46521"/>
                    <a:pt x="10082" y="46521"/>
                    <a:pt x="8847" y="45286"/>
                  </a:cubicBezTo>
                  <a:cubicBezTo>
                    <a:pt x="8353" y="44792"/>
                    <a:pt x="7489" y="44051"/>
                    <a:pt x="6995" y="43557"/>
                  </a:cubicBezTo>
                  <a:cubicBezTo>
                    <a:pt x="6500" y="43063"/>
                    <a:pt x="5759" y="42445"/>
                    <a:pt x="5142" y="41827"/>
                  </a:cubicBezTo>
                  <a:cubicBezTo>
                    <a:pt x="5018" y="41704"/>
                    <a:pt x="5266" y="40840"/>
                    <a:pt x="5142" y="40716"/>
                  </a:cubicBezTo>
                  <a:cubicBezTo>
                    <a:pt x="5018" y="40593"/>
                    <a:pt x="4031" y="40222"/>
                    <a:pt x="3907" y="40099"/>
                  </a:cubicBezTo>
                  <a:cubicBezTo>
                    <a:pt x="3784" y="39975"/>
                    <a:pt x="4031" y="39110"/>
                    <a:pt x="3907" y="38987"/>
                  </a:cubicBezTo>
                  <a:lnTo>
                    <a:pt x="3289" y="38987"/>
                  </a:lnTo>
                  <a:cubicBezTo>
                    <a:pt x="3289" y="38987"/>
                    <a:pt x="3413" y="37999"/>
                    <a:pt x="3289" y="37876"/>
                  </a:cubicBezTo>
                  <a:lnTo>
                    <a:pt x="2672" y="37876"/>
                  </a:lnTo>
                  <a:cubicBezTo>
                    <a:pt x="1931" y="36270"/>
                    <a:pt x="1437" y="34294"/>
                    <a:pt x="820" y="32688"/>
                  </a:cubicBezTo>
                  <a:cubicBezTo>
                    <a:pt x="202" y="30465"/>
                    <a:pt x="-292" y="25155"/>
                    <a:pt x="202" y="21203"/>
                  </a:cubicBezTo>
                  <a:cubicBezTo>
                    <a:pt x="572" y="19226"/>
                    <a:pt x="1437" y="16263"/>
                    <a:pt x="2548" y="13669"/>
                  </a:cubicBezTo>
                  <a:cubicBezTo>
                    <a:pt x="2672" y="13298"/>
                    <a:pt x="3166" y="13669"/>
                    <a:pt x="3166" y="13051"/>
                  </a:cubicBezTo>
                  <a:cubicBezTo>
                    <a:pt x="3166" y="12310"/>
                    <a:pt x="4277" y="11816"/>
                    <a:pt x="4401" y="10705"/>
                  </a:cubicBezTo>
                  <a:cubicBezTo>
                    <a:pt x="4401" y="9717"/>
                    <a:pt x="6130" y="9593"/>
                    <a:pt x="6254" y="8358"/>
                  </a:cubicBezTo>
                  <a:cubicBezTo>
                    <a:pt x="6254" y="7000"/>
                    <a:pt x="11688" y="3542"/>
                    <a:pt x="13416" y="2553"/>
                  </a:cubicBezTo>
                  <a:cubicBezTo>
                    <a:pt x="16999" y="825"/>
                    <a:pt x="21444" y="-534"/>
                    <a:pt x="27990" y="207"/>
                  </a:cubicBezTo>
                  <a:cubicBezTo>
                    <a:pt x="30831" y="330"/>
                    <a:pt x="33177" y="1689"/>
                    <a:pt x="36018" y="2430"/>
                  </a:cubicBezTo>
                </a:path>
              </a:pathLst>
            </a:custGeom>
            <a:solidFill>
              <a:srgbClr val="808285"/>
            </a:solidFill>
            <a:ln w="0" cap="flat">
              <a:noFill/>
              <a:prstDash val="solid"/>
              <a:miter/>
            </a:ln>
          </p:spPr>
          <p:txBody>
            <a:bodyPr rtlCol="0" anchor="ctr"/>
            <a:lstStyle/>
            <a:p>
              <a:endParaRPr lang="en-RO"/>
            </a:p>
          </p:txBody>
        </p:sp>
        <p:sp>
          <p:nvSpPr>
            <p:cNvPr id="541" name="Freeform 540">
              <a:extLst>
                <a:ext uri="{FF2B5EF4-FFF2-40B4-BE49-F238E27FC236}">
                  <a16:creationId xmlns:a16="http://schemas.microsoft.com/office/drawing/2014/main" id="{64F9A69F-C14F-2984-4F74-27EB4C3AFD34}"/>
                </a:ext>
              </a:extLst>
            </p:cNvPr>
            <p:cNvSpPr/>
            <p:nvPr/>
          </p:nvSpPr>
          <p:spPr>
            <a:xfrm>
              <a:off x="11374402" y="3917408"/>
              <a:ext cx="41160" cy="50888"/>
            </a:xfrm>
            <a:custGeom>
              <a:avLst/>
              <a:gdLst>
                <a:gd name="connsiteX0" fmla="*/ 0 w 41160"/>
                <a:gd name="connsiteY0" fmla="*/ 618 h 50888"/>
                <a:gd name="connsiteX1" fmla="*/ 617 w 41160"/>
                <a:gd name="connsiteY1" fmla="*/ 0 h 50888"/>
                <a:gd name="connsiteX2" fmla="*/ 13338 w 41160"/>
                <a:gd name="connsiteY2" fmla="*/ 0 h 50888"/>
                <a:gd name="connsiteX3" fmla="*/ 13956 w 41160"/>
                <a:gd name="connsiteY3" fmla="*/ 1111 h 50888"/>
                <a:gd name="connsiteX4" fmla="*/ 10374 w 41160"/>
                <a:gd name="connsiteY4" fmla="*/ 5187 h 50888"/>
                <a:gd name="connsiteX5" fmla="*/ 10374 w 41160"/>
                <a:gd name="connsiteY5" fmla="*/ 20625 h 50888"/>
                <a:gd name="connsiteX6" fmla="*/ 10991 w 41160"/>
                <a:gd name="connsiteY6" fmla="*/ 36804 h 50888"/>
                <a:gd name="connsiteX7" fmla="*/ 11609 w 41160"/>
                <a:gd name="connsiteY7" fmla="*/ 39645 h 50888"/>
                <a:gd name="connsiteX8" fmla="*/ 15191 w 41160"/>
                <a:gd name="connsiteY8" fmla="*/ 43720 h 50888"/>
                <a:gd name="connsiteX9" fmla="*/ 16425 w 41160"/>
                <a:gd name="connsiteY9" fmla="*/ 44832 h 50888"/>
                <a:gd name="connsiteX10" fmla="*/ 17661 w 41160"/>
                <a:gd name="connsiteY10" fmla="*/ 44832 h 50888"/>
                <a:gd name="connsiteX11" fmla="*/ 20008 w 41160"/>
                <a:gd name="connsiteY11" fmla="*/ 45450 h 50888"/>
                <a:gd name="connsiteX12" fmla="*/ 21860 w 41160"/>
                <a:gd name="connsiteY12" fmla="*/ 46067 h 50888"/>
                <a:gd name="connsiteX13" fmla="*/ 27294 w 41160"/>
                <a:gd name="connsiteY13" fmla="*/ 44338 h 50888"/>
                <a:gd name="connsiteX14" fmla="*/ 30258 w 41160"/>
                <a:gd name="connsiteY14" fmla="*/ 41991 h 50888"/>
                <a:gd name="connsiteX15" fmla="*/ 30258 w 41160"/>
                <a:gd name="connsiteY15" fmla="*/ 40880 h 50888"/>
                <a:gd name="connsiteX16" fmla="*/ 30876 w 41160"/>
                <a:gd name="connsiteY16" fmla="*/ 40880 h 50888"/>
                <a:gd name="connsiteX17" fmla="*/ 30876 w 41160"/>
                <a:gd name="connsiteY17" fmla="*/ 39768 h 50888"/>
                <a:gd name="connsiteX18" fmla="*/ 31493 w 41160"/>
                <a:gd name="connsiteY18" fmla="*/ 38657 h 50888"/>
                <a:gd name="connsiteX19" fmla="*/ 32111 w 41160"/>
                <a:gd name="connsiteY19" fmla="*/ 22107 h 50888"/>
                <a:gd name="connsiteX20" fmla="*/ 30876 w 41160"/>
                <a:gd name="connsiteY20" fmla="*/ 3211 h 50888"/>
                <a:gd name="connsiteX21" fmla="*/ 28529 w 41160"/>
                <a:gd name="connsiteY21" fmla="*/ 1482 h 50888"/>
                <a:gd name="connsiteX22" fmla="*/ 28529 w 41160"/>
                <a:gd name="connsiteY22" fmla="*/ 370 h 50888"/>
                <a:gd name="connsiteX23" fmla="*/ 40139 w 41160"/>
                <a:gd name="connsiteY23" fmla="*/ 370 h 50888"/>
                <a:gd name="connsiteX24" fmla="*/ 39521 w 41160"/>
                <a:gd name="connsiteY24" fmla="*/ 2717 h 50888"/>
                <a:gd name="connsiteX25" fmla="*/ 37174 w 41160"/>
                <a:gd name="connsiteY25" fmla="*/ 5558 h 50888"/>
                <a:gd name="connsiteX26" fmla="*/ 37174 w 41160"/>
                <a:gd name="connsiteY26" fmla="*/ 14203 h 50888"/>
                <a:gd name="connsiteX27" fmla="*/ 37174 w 41160"/>
                <a:gd name="connsiteY27" fmla="*/ 22848 h 50888"/>
                <a:gd name="connsiteX28" fmla="*/ 36557 w 41160"/>
                <a:gd name="connsiteY28" fmla="*/ 41374 h 50888"/>
                <a:gd name="connsiteX29" fmla="*/ 35939 w 41160"/>
                <a:gd name="connsiteY29" fmla="*/ 41991 h 50888"/>
                <a:gd name="connsiteX30" fmla="*/ 35939 w 41160"/>
                <a:gd name="connsiteY30" fmla="*/ 43103 h 50888"/>
                <a:gd name="connsiteX31" fmla="*/ 34704 w 41160"/>
                <a:gd name="connsiteY31" fmla="*/ 43720 h 50888"/>
                <a:gd name="connsiteX32" fmla="*/ 34704 w 41160"/>
                <a:gd name="connsiteY32" fmla="*/ 44832 h 50888"/>
                <a:gd name="connsiteX33" fmla="*/ 32358 w 41160"/>
                <a:gd name="connsiteY33" fmla="*/ 46561 h 50888"/>
                <a:gd name="connsiteX34" fmla="*/ 31740 w 41160"/>
                <a:gd name="connsiteY34" fmla="*/ 47673 h 50888"/>
                <a:gd name="connsiteX35" fmla="*/ 30505 w 41160"/>
                <a:gd name="connsiteY35" fmla="*/ 47673 h 50888"/>
                <a:gd name="connsiteX36" fmla="*/ 26306 w 41160"/>
                <a:gd name="connsiteY36" fmla="*/ 50019 h 50888"/>
                <a:gd name="connsiteX37" fmla="*/ 25071 w 41160"/>
                <a:gd name="connsiteY37" fmla="*/ 50019 h 50888"/>
                <a:gd name="connsiteX38" fmla="*/ 25071 w 41160"/>
                <a:gd name="connsiteY38" fmla="*/ 50637 h 50888"/>
                <a:gd name="connsiteX39" fmla="*/ 14079 w 41160"/>
                <a:gd name="connsiteY39" fmla="*/ 50019 h 50888"/>
                <a:gd name="connsiteX40" fmla="*/ 13461 w 41160"/>
                <a:gd name="connsiteY40" fmla="*/ 49401 h 50888"/>
                <a:gd name="connsiteX41" fmla="*/ 11115 w 41160"/>
                <a:gd name="connsiteY41" fmla="*/ 48290 h 50888"/>
                <a:gd name="connsiteX42" fmla="*/ 8151 w 41160"/>
                <a:gd name="connsiteY42" fmla="*/ 45943 h 50888"/>
                <a:gd name="connsiteX43" fmla="*/ 6298 w 41160"/>
                <a:gd name="connsiteY43" fmla="*/ 44214 h 50888"/>
                <a:gd name="connsiteX44" fmla="*/ 6298 w 41160"/>
                <a:gd name="connsiteY44" fmla="*/ 43103 h 50888"/>
                <a:gd name="connsiteX45" fmla="*/ 5681 w 41160"/>
                <a:gd name="connsiteY45" fmla="*/ 43103 h 50888"/>
                <a:gd name="connsiteX46" fmla="*/ 5681 w 41160"/>
                <a:gd name="connsiteY46" fmla="*/ 41991 h 50888"/>
                <a:gd name="connsiteX47" fmla="*/ 5063 w 41160"/>
                <a:gd name="connsiteY47" fmla="*/ 40880 h 50888"/>
                <a:gd name="connsiteX48" fmla="*/ 4446 w 41160"/>
                <a:gd name="connsiteY48" fmla="*/ 14450 h 50888"/>
                <a:gd name="connsiteX49" fmla="*/ 4446 w 41160"/>
                <a:gd name="connsiteY49" fmla="*/ 5805 h 50888"/>
                <a:gd name="connsiteX50" fmla="*/ 123 w 41160"/>
                <a:gd name="connsiteY50" fmla="*/ 741 h 5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160" h="50888">
                  <a:moveTo>
                    <a:pt x="0" y="618"/>
                  </a:moveTo>
                  <a:cubicBezTo>
                    <a:pt x="0" y="618"/>
                    <a:pt x="123" y="124"/>
                    <a:pt x="617" y="0"/>
                  </a:cubicBezTo>
                  <a:lnTo>
                    <a:pt x="13338" y="0"/>
                  </a:lnTo>
                  <a:cubicBezTo>
                    <a:pt x="14943" y="0"/>
                    <a:pt x="14079" y="494"/>
                    <a:pt x="13956" y="1111"/>
                  </a:cubicBezTo>
                  <a:cubicBezTo>
                    <a:pt x="11238" y="3335"/>
                    <a:pt x="10991" y="2964"/>
                    <a:pt x="10374" y="5187"/>
                  </a:cubicBezTo>
                  <a:cubicBezTo>
                    <a:pt x="9757" y="7410"/>
                    <a:pt x="10374" y="14450"/>
                    <a:pt x="10374" y="20625"/>
                  </a:cubicBezTo>
                  <a:cubicBezTo>
                    <a:pt x="10374" y="27418"/>
                    <a:pt x="10250" y="33470"/>
                    <a:pt x="10991" y="36804"/>
                  </a:cubicBezTo>
                  <a:cubicBezTo>
                    <a:pt x="11362" y="37916"/>
                    <a:pt x="11115" y="38533"/>
                    <a:pt x="11609" y="39645"/>
                  </a:cubicBezTo>
                  <a:cubicBezTo>
                    <a:pt x="12350" y="41497"/>
                    <a:pt x="13461" y="42362"/>
                    <a:pt x="15191" y="43720"/>
                  </a:cubicBezTo>
                  <a:cubicBezTo>
                    <a:pt x="15438" y="43844"/>
                    <a:pt x="16179" y="44832"/>
                    <a:pt x="16425" y="44832"/>
                  </a:cubicBezTo>
                  <a:cubicBezTo>
                    <a:pt x="16549" y="44955"/>
                    <a:pt x="17537" y="44708"/>
                    <a:pt x="17661" y="44832"/>
                  </a:cubicBezTo>
                  <a:cubicBezTo>
                    <a:pt x="18278" y="45573"/>
                    <a:pt x="18896" y="45202"/>
                    <a:pt x="20008" y="45450"/>
                  </a:cubicBezTo>
                  <a:cubicBezTo>
                    <a:pt x="20625" y="45573"/>
                    <a:pt x="20995" y="46067"/>
                    <a:pt x="21860" y="46067"/>
                  </a:cubicBezTo>
                  <a:cubicBezTo>
                    <a:pt x="23219" y="46067"/>
                    <a:pt x="25565" y="45326"/>
                    <a:pt x="27294" y="44338"/>
                  </a:cubicBezTo>
                  <a:cubicBezTo>
                    <a:pt x="27911" y="44091"/>
                    <a:pt x="29640" y="42979"/>
                    <a:pt x="30258" y="41991"/>
                  </a:cubicBezTo>
                  <a:cubicBezTo>
                    <a:pt x="30381" y="41868"/>
                    <a:pt x="30135" y="41003"/>
                    <a:pt x="30258" y="40880"/>
                  </a:cubicBezTo>
                  <a:lnTo>
                    <a:pt x="30876" y="40880"/>
                  </a:lnTo>
                  <a:cubicBezTo>
                    <a:pt x="30876" y="40880"/>
                    <a:pt x="30752" y="39892"/>
                    <a:pt x="30876" y="39768"/>
                  </a:cubicBezTo>
                  <a:cubicBezTo>
                    <a:pt x="31370" y="39398"/>
                    <a:pt x="31370" y="39274"/>
                    <a:pt x="31493" y="38657"/>
                  </a:cubicBezTo>
                  <a:cubicBezTo>
                    <a:pt x="32111" y="35940"/>
                    <a:pt x="32111" y="28777"/>
                    <a:pt x="32111" y="22107"/>
                  </a:cubicBezTo>
                  <a:cubicBezTo>
                    <a:pt x="32111" y="15808"/>
                    <a:pt x="33469" y="6175"/>
                    <a:pt x="30876" y="3211"/>
                  </a:cubicBezTo>
                  <a:cubicBezTo>
                    <a:pt x="30629" y="2717"/>
                    <a:pt x="29517" y="2223"/>
                    <a:pt x="28529" y="1482"/>
                  </a:cubicBezTo>
                  <a:cubicBezTo>
                    <a:pt x="28282" y="988"/>
                    <a:pt x="27788" y="370"/>
                    <a:pt x="28529" y="370"/>
                  </a:cubicBezTo>
                  <a:lnTo>
                    <a:pt x="40139" y="370"/>
                  </a:lnTo>
                  <a:cubicBezTo>
                    <a:pt x="42485" y="0"/>
                    <a:pt x="40139" y="1976"/>
                    <a:pt x="39521" y="2717"/>
                  </a:cubicBezTo>
                  <a:cubicBezTo>
                    <a:pt x="38533" y="3829"/>
                    <a:pt x="37668" y="3829"/>
                    <a:pt x="37174" y="5558"/>
                  </a:cubicBezTo>
                  <a:cubicBezTo>
                    <a:pt x="36557" y="7781"/>
                    <a:pt x="37174" y="11239"/>
                    <a:pt x="37174" y="14203"/>
                  </a:cubicBezTo>
                  <a:lnTo>
                    <a:pt x="37174" y="22848"/>
                  </a:lnTo>
                  <a:cubicBezTo>
                    <a:pt x="37174" y="29270"/>
                    <a:pt x="37915" y="36804"/>
                    <a:pt x="36557" y="41374"/>
                  </a:cubicBezTo>
                  <a:cubicBezTo>
                    <a:pt x="36557" y="41374"/>
                    <a:pt x="36063" y="41497"/>
                    <a:pt x="35939" y="41991"/>
                  </a:cubicBezTo>
                  <a:cubicBezTo>
                    <a:pt x="35816" y="42238"/>
                    <a:pt x="36063" y="42732"/>
                    <a:pt x="35939" y="43103"/>
                  </a:cubicBezTo>
                  <a:cubicBezTo>
                    <a:pt x="35816" y="43473"/>
                    <a:pt x="34827" y="43473"/>
                    <a:pt x="34704" y="43720"/>
                  </a:cubicBezTo>
                  <a:cubicBezTo>
                    <a:pt x="34581" y="43967"/>
                    <a:pt x="34827" y="44708"/>
                    <a:pt x="34704" y="44832"/>
                  </a:cubicBezTo>
                  <a:cubicBezTo>
                    <a:pt x="34210" y="45326"/>
                    <a:pt x="32975" y="45943"/>
                    <a:pt x="32358" y="46561"/>
                  </a:cubicBezTo>
                  <a:cubicBezTo>
                    <a:pt x="31987" y="46684"/>
                    <a:pt x="31987" y="47549"/>
                    <a:pt x="31740" y="47673"/>
                  </a:cubicBezTo>
                  <a:cubicBezTo>
                    <a:pt x="31617" y="47796"/>
                    <a:pt x="30629" y="47549"/>
                    <a:pt x="30505" y="47673"/>
                  </a:cubicBezTo>
                  <a:cubicBezTo>
                    <a:pt x="29517" y="48784"/>
                    <a:pt x="28282" y="49278"/>
                    <a:pt x="26306" y="50019"/>
                  </a:cubicBezTo>
                  <a:cubicBezTo>
                    <a:pt x="26183" y="50142"/>
                    <a:pt x="25194" y="49896"/>
                    <a:pt x="25071" y="50019"/>
                  </a:cubicBezTo>
                  <a:lnTo>
                    <a:pt x="25071" y="50637"/>
                  </a:lnTo>
                  <a:cubicBezTo>
                    <a:pt x="22354" y="51131"/>
                    <a:pt x="17044" y="50883"/>
                    <a:pt x="14079" y="50019"/>
                  </a:cubicBezTo>
                  <a:cubicBezTo>
                    <a:pt x="14079" y="50019"/>
                    <a:pt x="13956" y="49525"/>
                    <a:pt x="13461" y="49401"/>
                  </a:cubicBezTo>
                  <a:cubicBezTo>
                    <a:pt x="12350" y="49155"/>
                    <a:pt x="12227" y="48908"/>
                    <a:pt x="11115" y="48290"/>
                  </a:cubicBezTo>
                  <a:cubicBezTo>
                    <a:pt x="10497" y="47919"/>
                    <a:pt x="8892" y="46684"/>
                    <a:pt x="8151" y="45943"/>
                  </a:cubicBezTo>
                  <a:cubicBezTo>
                    <a:pt x="7781" y="45573"/>
                    <a:pt x="6793" y="44832"/>
                    <a:pt x="6298" y="44214"/>
                  </a:cubicBezTo>
                  <a:cubicBezTo>
                    <a:pt x="6175" y="44091"/>
                    <a:pt x="6422" y="43226"/>
                    <a:pt x="6298" y="43103"/>
                  </a:cubicBezTo>
                  <a:lnTo>
                    <a:pt x="5681" y="43103"/>
                  </a:lnTo>
                  <a:cubicBezTo>
                    <a:pt x="5681" y="43103"/>
                    <a:pt x="5804" y="42115"/>
                    <a:pt x="5681" y="41991"/>
                  </a:cubicBezTo>
                  <a:cubicBezTo>
                    <a:pt x="5187" y="41621"/>
                    <a:pt x="5187" y="41497"/>
                    <a:pt x="5063" y="40880"/>
                  </a:cubicBezTo>
                  <a:cubicBezTo>
                    <a:pt x="3705" y="35693"/>
                    <a:pt x="4446" y="22725"/>
                    <a:pt x="4446" y="14450"/>
                  </a:cubicBezTo>
                  <a:cubicBezTo>
                    <a:pt x="4446" y="11609"/>
                    <a:pt x="5063" y="8028"/>
                    <a:pt x="4446" y="5805"/>
                  </a:cubicBezTo>
                  <a:cubicBezTo>
                    <a:pt x="3705" y="2964"/>
                    <a:pt x="2347" y="2841"/>
                    <a:pt x="123" y="741"/>
                  </a:cubicBezTo>
                </a:path>
              </a:pathLst>
            </a:custGeom>
            <a:solidFill>
              <a:srgbClr val="808285"/>
            </a:solidFill>
            <a:ln w="0" cap="flat">
              <a:noFill/>
              <a:prstDash val="solid"/>
              <a:miter/>
            </a:ln>
          </p:spPr>
          <p:txBody>
            <a:bodyPr rtlCol="0" anchor="ctr"/>
            <a:lstStyle/>
            <a:p>
              <a:endParaRPr lang="en-RO"/>
            </a:p>
          </p:txBody>
        </p:sp>
        <p:sp>
          <p:nvSpPr>
            <p:cNvPr id="542" name="Freeform 541">
              <a:extLst>
                <a:ext uri="{FF2B5EF4-FFF2-40B4-BE49-F238E27FC236}">
                  <a16:creationId xmlns:a16="http://schemas.microsoft.com/office/drawing/2014/main" id="{E6F19192-5387-9A9E-2990-15F7BED88F1C}"/>
                </a:ext>
              </a:extLst>
            </p:cNvPr>
            <p:cNvSpPr/>
            <p:nvPr/>
          </p:nvSpPr>
          <p:spPr>
            <a:xfrm>
              <a:off x="11425903" y="3917408"/>
              <a:ext cx="42127" cy="52001"/>
            </a:xfrm>
            <a:custGeom>
              <a:avLst/>
              <a:gdLst>
                <a:gd name="connsiteX0" fmla="*/ 0 w 42127"/>
                <a:gd name="connsiteY0" fmla="*/ 618 h 52001"/>
                <a:gd name="connsiteX1" fmla="*/ 617 w 42127"/>
                <a:gd name="connsiteY1" fmla="*/ 0 h 52001"/>
                <a:gd name="connsiteX2" fmla="*/ 10374 w 42127"/>
                <a:gd name="connsiteY2" fmla="*/ 0 h 52001"/>
                <a:gd name="connsiteX3" fmla="*/ 21983 w 42127"/>
                <a:gd name="connsiteY3" fmla="*/ 17290 h 52001"/>
                <a:gd name="connsiteX4" fmla="*/ 27417 w 42127"/>
                <a:gd name="connsiteY4" fmla="*/ 25936 h 52001"/>
                <a:gd name="connsiteX5" fmla="*/ 28036 w 42127"/>
                <a:gd name="connsiteY5" fmla="*/ 26553 h 52001"/>
                <a:gd name="connsiteX6" fmla="*/ 28653 w 42127"/>
                <a:gd name="connsiteY6" fmla="*/ 28282 h 52001"/>
                <a:gd name="connsiteX7" fmla="*/ 30505 w 42127"/>
                <a:gd name="connsiteY7" fmla="*/ 30012 h 52001"/>
                <a:gd name="connsiteX8" fmla="*/ 32852 w 42127"/>
                <a:gd name="connsiteY8" fmla="*/ 34581 h 52001"/>
                <a:gd name="connsiteX9" fmla="*/ 33470 w 42127"/>
                <a:gd name="connsiteY9" fmla="*/ 31123 h 52001"/>
                <a:gd name="connsiteX10" fmla="*/ 33470 w 42127"/>
                <a:gd name="connsiteY10" fmla="*/ 20131 h 52001"/>
                <a:gd name="connsiteX11" fmla="*/ 33470 w 42127"/>
                <a:gd name="connsiteY11" fmla="*/ 5311 h 52001"/>
                <a:gd name="connsiteX12" fmla="*/ 29888 w 42127"/>
                <a:gd name="connsiteY12" fmla="*/ 1235 h 52001"/>
                <a:gd name="connsiteX13" fmla="*/ 29888 w 42127"/>
                <a:gd name="connsiteY13" fmla="*/ 124 h 52001"/>
                <a:gd name="connsiteX14" fmla="*/ 41250 w 42127"/>
                <a:gd name="connsiteY14" fmla="*/ 124 h 52001"/>
                <a:gd name="connsiteX15" fmla="*/ 38286 w 42127"/>
                <a:gd name="connsiteY15" fmla="*/ 4693 h 52001"/>
                <a:gd name="connsiteX16" fmla="*/ 38286 w 42127"/>
                <a:gd name="connsiteY16" fmla="*/ 51995 h 52001"/>
                <a:gd name="connsiteX17" fmla="*/ 35939 w 42127"/>
                <a:gd name="connsiteY17" fmla="*/ 49649 h 52001"/>
                <a:gd name="connsiteX18" fmla="*/ 32358 w 42127"/>
                <a:gd name="connsiteY18" fmla="*/ 43844 h 52001"/>
                <a:gd name="connsiteX19" fmla="*/ 31123 w 42127"/>
                <a:gd name="connsiteY19" fmla="*/ 42732 h 52001"/>
                <a:gd name="connsiteX20" fmla="*/ 31123 w 42127"/>
                <a:gd name="connsiteY20" fmla="*/ 41621 h 52001"/>
                <a:gd name="connsiteX21" fmla="*/ 30505 w 42127"/>
                <a:gd name="connsiteY21" fmla="*/ 41621 h 52001"/>
                <a:gd name="connsiteX22" fmla="*/ 29888 w 42127"/>
                <a:gd name="connsiteY22" fmla="*/ 39892 h 52001"/>
                <a:gd name="connsiteX23" fmla="*/ 28653 w 42127"/>
                <a:gd name="connsiteY23" fmla="*/ 38780 h 52001"/>
                <a:gd name="connsiteX24" fmla="*/ 28036 w 42127"/>
                <a:gd name="connsiteY24" fmla="*/ 37051 h 52001"/>
                <a:gd name="connsiteX25" fmla="*/ 26800 w 42127"/>
                <a:gd name="connsiteY25" fmla="*/ 36434 h 52001"/>
                <a:gd name="connsiteX26" fmla="*/ 26183 w 42127"/>
                <a:gd name="connsiteY26" fmla="*/ 34704 h 52001"/>
                <a:gd name="connsiteX27" fmla="*/ 24330 w 42127"/>
                <a:gd name="connsiteY27" fmla="*/ 31864 h 52001"/>
                <a:gd name="connsiteX28" fmla="*/ 23712 w 42127"/>
                <a:gd name="connsiteY28" fmla="*/ 31246 h 52001"/>
                <a:gd name="connsiteX29" fmla="*/ 22478 w 42127"/>
                <a:gd name="connsiteY29" fmla="*/ 29518 h 52001"/>
                <a:gd name="connsiteX30" fmla="*/ 20131 w 42127"/>
                <a:gd name="connsiteY30" fmla="*/ 25442 h 52001"/>
                <a:gd name="connsiteX31" fmla="*/ 18896 w 42127"/>
                <a:gd name="connsiteY31" fmla="*/ 24330 h 52001"/>
                <a:gd name="connsiteX32" fmla="*/ 18278 w 42127"/>
                <a:gd name="connsiteY32" fmla="*/ 22601 h 52001"/>
                <a:gd name="connsiteX33" fmla="*/ 17044 w 42127"/>
                <a:gd name="connsiteY33" fmla="*/ 21490 h 52001"/>
                <a:gd name="connsiteX34" fmla="*/ 14697 w 42127"/>
                <a:gd name="connsiteY34" fmla="*/ 17414 h 52001"/>
                <a:gd name="connsiteX35" fmla="*/ 13461 w 42127"/>
                <a:gd name="connsiteY35" fmla="*/ 16303 h 52001"/>
                <a:gd name="connsiteX36" fmla="*/ 13461 w 42127"/>
                <a:gd name="connsiteY36" fmla="*/ 15191 h 52001"/>
                <a:gd name="connsiteX37" fmla="*/ 12227 w 42127"/>
                <a:gd name="connsiteY37" fmla="*/ 13462 h 52001"/>
                <a:gd name="connsiteX38" fmla="*/ 10992 w 42127"/>
                <a:gd name="connsiteY38" fmla="*/ 12350 h 52001"/>
                <a:gd name="connsiteX39" fmla="*/ 9757 w 42127"/>
                <a:gd name="connsiteY39" fmla="*/ 9510 h 52001"/>
                <a:gd name="connsiteX40" fmla="*/ 9139 w 42127"/>
                <a:gd name="connsiteY40" fmla="*/ 13585 h 52001"/>
                <a:gd name="connsiteX41" fmla="*/ 9139 w 42127"/>
                <a:gd name="connsiteY41" fmla="*/ 35569 h 52001"/>
                <a:gd name="connsiteX42" fmla="*/ 9139 w 42127"/>
                <a:gd name="connsiteY42" fmla="*/ 44214 h 52001"/>
                <a:gd name="connsiteX43" fmla="*/ 12720 w 42127"/>
                <a:gd name="connsiteY43" fmla="*/ 48290 h 52001"/>
                <a:gd name="connsiteX44" fmla="*/ 12720 w 42127"/>
                <a:gd name="connsiteY44" fmla="*/ 49401 h 52001"/>
                <a:gd name="connsiteX45" fmla="*/ 1358 w 42127"/>
                <a:gd name="connsiteY45" fmla="*/ 49401 h 52001"/>
                <a:gd name="connsiteX46" fmla="*/ 741 w 42127"/>
                <a:gd name="connsiteY46" fmla="*/ 48290 h 52001"/>
                <a:gd name="connsiteX47" fmla="*/ 4322 w 42127"/>
                <a:gd name="connsiteY47" fmla="*/ 44832 h 52001"/>
                <a:gd name="connsiteX48" fmla="*/ 4322 w 42127"/>
                <a:gd name="connsiteY48" fmla="*/ 15562 h 52001"/>
                <a:gd name="connsiteX49" fmla="*/ 4322 w 42127"/>
                <a:gd name="connsiteY49" fmla="*/ 5805 h 52001"/>
                <a:gd name="connsiteX50" fmla="*/ 247 w 42127"/>
                <a:gd name="connsiteY50" fmla="*/ 618 h 52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2127" h="52001">
                  <a:moveTo>
                    <a:pt x="0" y="618"/>
                  </a:moveTo>
                  <a:cubicBezTo>
                    <a:pt x="0" y="618"/>
                    <a:pt x="124" y="124"/>
                    <a:pt x="617" y="0"/>
                  </a:cubicBezTo>
                  <a:lnTo>
                    <a:pt x="10374" y="0"/>
                  </a:lnTo>
                  <a:cubicBezTo>
                    <a:pt x="14326" y="5805"/>
                    <a:pt x="18032" y="11486"/>
                    <a:pt x="21983" y="17290"/>
                  </a:cubicBezTo>
                  <a:cubicBezTo>
                    <a:pt x="23836" y="20131"/>
                    <a:pt x="25565" y="23095"/>
                    <a:pt x="27417" y="25936"/>
                  </a:cubicBezTo>
                  <a:cubicBezTo>
                    <a:pt x="27541" y="26306"/>
                    <a:pt x="28036" y="25812"/>
                    <a:pt x="28036" y="26553"/>
                  </a:cubicBezTo>
                  <a:cubicBezTo>
                    <a:pt x="28036" y="26553"/>
                    <a:pt x="28529" y="28159"/>
                    <a:pt x="28653" y="28282"/>
                  </a:cubicBezTo>
                  <a:cubicBezTo>
                    <a:pt x="29023" y="28900"/>
                    <a:pt x="30011" y="29394"/>
                    <a:pt x="30505" y="30012"/>
                  </a:cubicBezTo>
                  <a:cubicBezTo>
                    <a:pt x="31493" y="31370"/>
                    <a:pt x="32234" y="32976"/>
                    <a:pt x="32852" y="34581"/>
                  </a:cubicBezTo>
                  <a:cubicBezTo>
                    <a:pt x="33963" y="33963"/>
                    <a:pt x="33470" y="32358"/>
                    <a:pt x="33470" y="31123"/>
                  </a:cubicBezTo>
                  <a:lnTo>
                    <a:pt x="33470" y="20131"/>
                  </a:lnTo>
                  <a:cubicBezTo>
                    <a:pt x="33470" y="14821"/>
                    <a:pt x="34457" y="8522"/>
                    <a:pt x="33470" y="5311"/>
                  </a:cubicBezTo>
                  <a:cubicBezTo>
                    <a:pt x="32728" y="2841"/>
                    <a:pt x="31246" y="3088"/>
                    <a:pt x="29888" y="1235"/>
                  </a:cubicBezTo>
                  <a:cubicBezTo>
                    <a:pt x="29394" y="741"/>
                    <a:pt x="29147" y="124"/>
                    <a:pt x="29888" y="124"/>
                  </a:cubicBezTo>
                  <a:lnTo>
                    <a:pt x="41250" y="124"/>
                  </a:lnTo>
                  <a:cubicBezTo>
                    <a:pt x="44337" y="247"/>
                    <a:pt x="38286" y="3211"/>
                    <a:pt x="38286" y="4693"/>
                  </a:cubicBezTo>
                  <a:lnTo>
                    <a:pt x="38286" y="51995"/>
                  </a:lnTo>
                  <a:cubicBezTo>
                    <a:pt x="37051" y="52118"/>
                    <a:pt x="36434" y="50390"/>
                    <a:pt x="35939" y="49649"/>
                  </a:cubicBezTo>
                  <a:cubicBezTo>
                    <a:pt x="34704" y="47796"/>
                    <a:pt x="33716" y="46067"/>
                    <a:pt x="32358" y="43844"/>
                  </a:cubicBezTo>
                  <a:cubicBezTo>
                    <a:pt x="31987" y="43350"/>
                    <a:pt x="31370" y="43103"/>
                    <a:pt x="31123" y="42732"/>
                  </a:cubicBezTo>
                  <a:cubicBezTo>
                    <a:pt x="30999" y="42609"/>
                    <a:pt x="31246" y="41744"/>
                    <a:pt x="31123" y="41621"/>
                  </a:cubicBezTo>
                  <a:cubicBezTo>
                    <a:pt x="30999" y="41621"/>
                    <a:pt x="30505" y="41744"/>
                    <a:pt x="30505" y="41621"/>
                  </a:cubicBezTo>
                  <a:cubicBezTo>
                    <a:pt x="30135" y="41127"/>
                    <a:pt x="30135" y="40509"/>
                    <a:pt x="29888" y="39892"/>
                  </a:cubicBezTo>
                  <a:cubicBezTo>
                    <a:pt x="29518" y="39398"/>
                    <a:pt x="28899" y="39151"/>
                    <a:pt x="28653" y="38780"/>
                  </a:cubicBezTo>
                  <a:cubicBezTo>
                    <a:pt x="28406" y="38286"/>
                    <a:pt x="28406" y="37545"/>
                    <a:pt x="28036" y="37051"/>
                  </a:cubicBezTo>
                  <a:cubicBezTo>
                    <a:pt x="27912" y="36681"/>
                    <a:pt x="26924" y="36681"/>
                    <a:pt x="26800" y="36434"/>
                  </a:cubicBezTo>
                  <a:cubicBezTo>
                    <a:pt x="26306" y="35816"/>
                    <a:pt x="26430" y="35199"/>
                    <a:pt x="26183" y="34704"/>
                  </a:cubicBezTo>
                  <a:cubicBezTo>
                    <a:pt x="25689" y="33717"/>
                    <a:pt x="25071" y="33099"/>
                    <a:pt x="24330" y="31864"/>
                  </a:cubicBezTo>
                  <a:cubicBezTo>
                    <a:pt x="24207" y="31494"/>
                    <a:pt x="23712" y="31864"/>
                    <a:pt x="23712" y="31246"/>
                  </a:cubicBezTo>
                  <a:cubicBezTo>
                    <a:pt x="23712" y="30753"/>
                    <a:pt x="22724" y="30012"/>
                    <a:pt x="22478" y="29518"/>
                  </a:cubicBezTo>
                  <a:cubicBezTo>
                    <a:pt x="21860" y="28406"/>
                    <a:pt x="21119" y="27047"/>
                    <a:pt x="20131" y="25442"/>
                  </a:cubicBezTo>
                  <a:cubicBezTo>
                    <a:pt x="20008" y="25195"/>
                    <a:pt x="19019" y="24701"/>
                    <a:pt x="18896" y="24330"/>
                  </a:cubicBezTo>
                  <a:cubicBezTo>
                    <a:pt x="18526" y="23713"/>
                    <a:pt x="18773" y="23219"/>
                    <a:pt x="18278" y="22601"/>
                  </a:cubicBezTo>
                  <a:cubicBezTo>
                    <a:pt x="17908" y="22107"/>
                    <a:pt x="17290" y="21860"/>
                    <a:pt x="17044" y="21490"/>
                  </a:cubicBezTo>
                  <a:cubicBezTo>
                    <a:pt x="16426" y="20749"/>
                    <a:pt x="15438" y="18896"/>
                    <a:pt x="14697" y="17414"/>
                  </a:cubicBezTo>
                  <a:cubicBezTo>
                    <a:pt x="14450" y="16920"/>
                    <a:pt x="13709" y="16673"/>
                    <a:pt x="13461" y="16303"/>
                  </a:cubicBezTo>
                  <a:cubicBezTo>
                    <a:pt x="13339" y="16179"/>
                    <a:pt x="13585" y="15315"/>
                    <a:pt x="13461" y="15191"/>
                  </a:cubicBezTo>
                  <a:cubicBezTo>
                    <a:pt x="12844" y="14697"/>
                    <a:pt x="12720" y="14080"/>
                    <a:pt x="12227" y="13462"/>
                  </a:cubicBezTo>
                  <a:cubicBezTo>
                    <a:pt x="11979" y="13091"/>
                    <a:pt x="11238" y="12721"/>
                    <a:pt x="10992" y="12350"/>
                  </a:cubicBezTo>
                  <a:cubicBezTo>
                    <a:pt x="10497" y="11362"/>
                    <a:pt x="9880" y="10498"/>
                    <a:pt x="9757" y="9510"/>
                  </a:cubicBezTo>
                  <a:cubicBezTo>
                    <a:pt x="8645" y="10251"/>
                    <a:pt x="9139" y="12103"/>
                    <a:pt x="9139" y="13585"/>
                  </a:cubicBezTo>
                  <a:cubicBezTo>
                    <a:pt x="9016" y="19884"/>
                    <a:pt x="9139" y="28159"/>
                    <a:pt x="9139" y="35569"/>
                  </a:cubicBezTo>
                  <a:cubicBezTo>
                    <a:pt x="9139" y="38904"/>
                    <a:pt x="8522" y="42362"/>
                    <a:pt x="9139" y="44214"/>
                  </a:cubicBezTo>
                  <a:cubicBezTo>
                    <a:pt x="9757" y="46684"/>
                    <a:pt x="11362" y="46437"/>
                    <a:pt x="12720" y="48290"/>
                  </a:cubicBezTo>
                  <a:cubicBezTo>
                    <a:pt x="13091" y="48784"/>
                    <a:pt x="13461" y="49401"/>
                    <a:pt x="12720" y="49401"/>
                  </a:cubicBezTo>
                  <a:lnTo>
                    <a:pt x="1358" y="49401"/>
                  </a:lnTo>
                  <a:cubicBezTo>
                    <a:pt x="-247" y="49401"/>
                    <a:pt x="617" y="48908"/>
                    <a:pt x="741" y="48290"/>
                  </a:cubicBezTo>
                  <a:cubicBezTo>
                    <a:pt x="2099" y="47302"/>
                    <a:pt x="3458" y="46314"/>
                    <a:pt x="4322" y="44832"/>
                  </a:cubicBezTo>
                  <a:lnTo>
                    <a:pt x="4322" y="15562"/>
                  </a:lnTo>
                  <a:cubicBezTo>
                    <a:pt x="4322" y="11980"/>
                    <a:pt x="4940" y="7904"/>
                    <a:pt x="4322" y="5805"/>
                  </a:cubicBezTo>
                  <a:cubicBezTo>
                    <a:pt x="3829" y="3088"/>
                    <a:pt x="1852" y="1729"/>
                    <a:pt x="247" y="618"/>
                  </a:cubicBezTo>
                </a:path>
              </a:pathLst>
            </a:custGeom>
            <a:solidFill>
              <a:srgbClr val="808285"/>
            </a:solidFill>
            <a:ln w="0" cap="flat">
              <a:noFill/>
              <a:prstDash val="solid"/>
              <a:miter/>
            </a:ln>
          </p:spPr>
          <p:txBody>
            <a:bodyPr rtlCol="0" anchor="ctr"/>
            <a:lstStyle/>
            <a:p>
              <a:endParaRPr lang="en-RO"/>
            </a:p>
          </p:txBody>
        </p:sp>
        <p:sp>
          <p:nvSpPr>
            <p:cNvPr id="543" name="Freeform 542">
              <a:extLst>
                <a:ext uri="{FF2B5EF4-FFF2-40B4-BE49-F238E27FC236}">
                  <a16:creationId xmlns:a16="http://schemas.microsoft.com/office/drawing/2014/main" id="{870C8E0E-1D4A-4DF7-A514-66788F566407}"/>
                </a:ext>
              </a:extLst>
            </p:cNvPr>
            <p:cNvSpPr/>
            <p:nvPr/>
          </p:nvSpPr>
          <p:spPr>
            <a:xfrm>
              <a:off x="11501734" y="3917162"/>
              <a:ext cx="40661" cy="49286"/>
            </a:xfrm>
            <a:custGeom>
              <a:avLst/>
              <a:gdLst>
                <a:gd name="connsiteX0" fmla="*/ 0 w 40661"/>
                <a:gd name="connsiteY0" fmla="*/ 865 h 49286"/>
                <a:gd name="connsiteX1" fmla="*/ 617 w 40661"/>
                <a:gd name="connsiteY1" fmla="*/ 247 h 49286"/>
                <a:gd name="connsiteX2" fmla="*/ 13338 w 40661"/>
                <a:gd name="connsiteY2" fmla="*/ 247 h 49286"/>
                <a:gd name="connsiteX3" fmla="*/ 10991 w 40661"/>
                <a:gd name="connsiteY3" fmla="*/ 4323 h 49286"/>
                <a:gd name="connsiteX4" fmla="*/ 20748 w 40661"/>
                <a:gd name="connsiteY4" fmla="*/ 35940 h 49286"/>
                <a:gd name="connsiteX5" fmla="*/ 22601 w 40661"/>
                <a:gd name="connsiteY5" fmla="*/ 32481 h 49286"/>
                <a:gd name="connsiteX6" fmla="*/ 23219 w 40661"/>
                <a:gd name="connsiteY6" fmla="*/ 31864 h 49286"/>
                <a:gd name="connsiteX7" fmla="*/ 23219 w 40661"/>
                <a:gd name="connsiteY7" fmla="*/ 31246 h 49286"/>
                <a:gd name="connsiteX8" fmla="*/ 23836 w 40661"/>
                <a:gd name="connsiteY8" fmla="*/ 28406 h 49286"/>
                <a:gd name="connsiteX9" fmla="*/ 24453 w 40661"/>
                <a:gd name="connsiteY9" fmla="*/ 27788 h 49286"/>
                <a:gd name="connsiteX10" fmla="*/ 24453 w 40661"/>
                <a:gd name="connsiteY10" fmla="*/ 27171 h 49286"/>
                <a:gd name="connsiteX11" fmla="*/ 25071 w 40661"/>
                <a:gd name="connsiteY11" fmla="*/ 25442 h 49286"/>
                <a:gd name="connsiteX12" fmla="*/ 25688 w 40661"/>
                <a:gd name="connsiteY12" fmla="*/ 23095 h 49286"/>
                <a:gd name="connsiteX13" fmla="*/ 26306 w 40661"/>
                <a:gd name="connsiteY13" fmla="*/ 21366 h 49286"/>
                <a:gd name="connsiteX14" fmla="*/ 29270 w 40661"/>
                <a:gd name="connsiteY14" fmla="*/ 12721 h 49286"/>
                <a:gd name="connsiteX15" fmla="*/ 30505 w 40661"/>
                <a:gd name="connsiteY15" fmla="*/ 8645 h 49286"/>
                <a:gd name="connsiteX16" fmla="*/ 31740 w 40661"/>
                <a:gd name="connsiteY16" fmla="*/ 5187 h 49286"/>
                <a:gd name="connsiteX17" fmla="*/ 28776 w 40661"/>
                <a:gd name="connsiteY17" fmla="*/ 1111 h 49286"/>
                <a:gd name="connsiteX18" fmla="*/ 28776 w 40661"/>
                <a:gd name="connsiteY18" fmla="*/ 0 h 49286"/>
                <a:gd name="connsiteX19" fmla="*/ 39768 w 40661"/>
                <a:gd name="connsiteY19" fmla="*/ 0 h 49286"/>
                <a:gd name="connsiteX20" fmla="*/ 39150 w 40661"/>
                <a:gd name="connsiteY20" fmla="*/ 2347 h 49286"/>
                <a:gd name="connsiteX21" fmla="*/ 36804 w 40661"/>
                <a:gd name="connsiteY21" fmla="*/ 4693 h 49286"/>
                <a:gd name="connsiteX22" fmla="*/ 34951 w 40661"/>
                <a:gd name="connsiteY22" fmla="*/ 10992 h 49286"/>
                <a:gd name="connsiteX23" fmla="*/ 33716 w 40661"/>
                <a:gd name="connsiteY23" fmla="*/ 13832 h 49286"/>
                <a:gd name="connsiteX24" fmla="*/ 32481 w 40661"/>
                <a:gd name="connsiteY24" fmla="*/ 17290 h 49286"/>
                <a:gd name="connsiteX25" fmla="*/ 30629 w 40661"/>
                <a:gd name="connsiteY25" fmla="*/ 23095 h 49286"/>
                <a:gd name="connsiteX26" fmla="*/ 29394 w 40661"/>
                <a:gd name="connsiteY26" fmla="*/ 26553 h 49286"/>
                <a:gd name="connsiteX27" fmla="*/ 29394 w 40661"/>
                <a:gd name="connsiteY27" fmla="*/ 27665 h 49286"/>
                <a:gd name="connsiteX28" fmla="*/ 28776 w 40661"/>
                <a:gd name="connsiteY28" fmla="*/ 27665 h 49286"/>
                <a:gd name="connsiteX29" fmla="*/ 28158 w 40661"/>
                <a:gd name="connsiteY29" fmla="*/ 31123 h 49286"/>
                <a:gd name="connsiteX30" fmla="*/ 27541 w 40661"/>
                <a:gd name="connsiteY30" fmla="*/ 33469 h 49286"/>
                <a:gd name="connsiteX31" fmla="*/ 25688 w 40661"/>
                <a:gd name="connsiteY31" fmla="*/ 38039 h 49286"/>
                <a:gd name="connsiteX32" fmla="*/ 25688 w 40661"/>
                <a:gd name="connsiteY32" fmla="*/ 39150 h 49286"/>
                <a:gd name="connsiteX33" fmla="*/ 24453 w 40661"/>
                <a:gd name="connsiteY33" fmla="*/ 42609 h 49286"/>
                <a:gd name="connsiteX34" fmla="*/ 23836 w 40661"/>
                <a:gd name="connsiteY34" fmla="*/ 43226 h 49286"/>
                <a:gd name="connsiteX35" fmla="*/ 23219 w 40661"/>
                <a:gd name="connsiteY35" fmla="*/ 44955 h 49286"/>
                <a:gd name="connsiteX36" fmla="*/ 19637 w 40661"/>
                <a:gd name="connsiteY36" fmla="*/ 49031 h 49286"/>
                <a:gd name="connsiteX37" fmla="*/ 18402 w 40661"/>
                <a:gd name="connsiteY37" fmla="*/ 46684 h 49286"/>
                <a:gd name="connsiteX38" fmla="*/ 15438 w 40661"/>
                <a:gd name="connsiteY38" fmla="*/ 38657 h 49286"/>
                <a:gd name="connsiteX39" fmla="*/ 11856 w 40661"/>
                <a:gd name="connsiteY39" fmla="*/ 27665 h 49286"/>
                <a:gd name="connsiteX40" fmla="*/ 11238 w 40661"/>
                <a:gd name="connsiteY40" fmla="*/ 24207 h 49286"/>
                <a:gd name="connsiteX41" fmla="*/ 10621 w 40661"/>
                <a:gd name="connsiteY41" fmla="*/ 23589 h 49286"/>
                <a:gd name="connsiteX42" fmla="*/ 10004 w 40661"/>
                <a:gd name="connsiteY42" fmla="*/ 21860 h 49286"/>
                <a:gd name="connsiteX43" fmla="*/ 8768 w 40661"/>
                <a:gd name="connsiteY43" fmla="*/ 17785 h 49286"/>
                <a:gd name="connsiteX44" fmla="*/ 8768 w 40661"/>
                <a:gd name="connsiteY44" fmla="*/ 16673 h 49286"/>
                <a:gd name="connsiteX45" fmla="*/ 7534 w 40661"/>
                <a:gd name="connsiteY45" fmla="*/ 13832 h 49286"/>
                <a:gd name="connsiteX46" fmla="*/ 5681 w 40661"/>
                <a:gd name="connsiteY46" fmla="*/ 8645 h 49286"/>
                <a:gd name="connsiteX47" fmla="*/ 5063 w 40661"/>
                <a:gd name="connsiteY47" fmla="*/ 5805 h 49286"/>
                <a:gd name="connsiteX48" fmla="*/ 370 w 40661"/>
                <a:gd name="connsiteY48" fmla="*/ 741 h 4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0661" h="49286">
                  <a:moveTo>
                    <a:pt x="0" y="865"/>
                  </a:moveTo>
                  <a:cubicBezTo>
                    <a:pt x="0" y="865"/>
                    <a:pt x="123" y="370"/>
                    <a:pt x="617" y="247"/>
                  </a:cubicBezTo>
                  <a:lnTo>
                    <a:pt x="13338" y="247"/>
                  </a:lnTo>
                  <a:cubicBezTo>
                    <a:pt x="16425" y="370"/>
                    <a:pt x="10868" y="2964"/>
                    <a:pt x="10991" y="4323"/>
                  </a:cubicBezTo>
                  <a:cubicBezTo>
                    <a:pt x="14326" y="14821"/>
                    <a:pt x="17907" y="24948"/>
                    <a:pt x="20748" y="35940"/>
                  </a:cubicBezTo>
                  <a:cubicBezTo>
                    <a:pt x="22724" y="35940"/>
                    <a:pt x="22107" y="33593"/>
                    <a:pt x="22601" y="32481"/>
                  </a:cubicBezTo>
                  <a:cubicBezTo>
                    <a:pt x="22601" y="32358"/>
                    <a:pt x="23219" y="32481"/>
                    <a:pt x="23219" y="31864"/>
                  </a:cubicBezTo>
                  <a:lnTo>
                    <a:pt x="23219" y="31246"/>
                  </a:lnTo>
                  <a:cubicBezTo>
                    <a:pt x="23589" y="30629"/>
                    <a:pt x="23342" y="30011"/>
                    <a:pt x="23836" y="28406"/>
                  </a:cubicBezTo>
                  <a:cubicBezTo>
                    <a:pt x="23836" y="28282"/>
                    <a:pt x="24453" y="28406"/>
                    <a:pt x="24453" y="27788"/>
                  </a:cubicBezTo>
                  <a:lnTo>
                    <a:pt x="24453" y="27171"/>
                  </a:lnTo>
                  <a:cubicBezTo>
                    <a:pt x="24577" y="26553"/>
                    <a:pt x="24824" y="26183"/>
                    <a:pt x="25071" y="25442"/>
                  </a:cubicBezTo>
                  <a:cubicBezTo>
                    <a:pt x="25194" y="24948"/>
                    <a:pt x="25318" y="23960"/>
                    <a:pt x="25688" y="23095"/>
                  </a:cubicBezTo>
                  <a:cubicBezTo>
                    <a:pt x="25812" y="22601"/>
                    <a:pt x="26183" y="22107"/>
                    <a:pt x="26306" y="21366"/>
                  </a:cubicBezTo>
                  <a:cubicBezTo>
                    <a:pt x="26800" y="19513"/>
                    <a:pt x="28529" y="15191"/>
                    <a:pt x="29270" y="12721"/>
                  </a:cubicBezTo>
                  <a:cubicBezTo>
                    <a:pt x="29764" y="11362"/>
                    <a:pt x="30011" y="10004"/>
                    <a:pt x="30505" y="8645"/>
                  </a:cubicBezTo>
                  <a:cubicBezTo>
                    <a:pt x="30999" y="7287"/>
                    <a:pt x="31740" y="5558"/>
                    <a:pt x="31740" y="5187"/>
                  </a:cubicBezTo>
                  <a:cubicBezTo>
                    <a:pt x="31370" y="2223"/>
                    <a:pt x="30135" y="2964"/>
                    <a:pt x="28776" y="1111"/>
                  </a:cubicBezTo>
                  <a:cubicBezTo>
                    <a:pt x="28529" y="617"/>
                    <a:pt x="28035" y="0"/>
                    <a:pt x="28776" y="0"/>
                  </a:cubicBezTo>
                  <a:lnTo>
                    <a:pt x="39768" y="0"/>
                  </a:lnTo>
                  <a:cubicBezTo>
                    <a:pt x="41991" y="0"/>
                    <a:pt x="39398" y="1852"/>
                    <a:pt x="39150" y="2347"/>
                  </a:cubicBezTo>
                  <a:cubicBezTo>
                    <a:pt x="38162" y="3458"/>
                    <a:pt x="37051" y="3705"/>
                    <a:pt x="36804" y="4693"/>
                  </a:cubicBezTo>
                  <a:cubicBezTo>
                    <a:pt x="35816" y="6299"/>
                    <a:pt x="35692" y="8645"/>
                    <a:pt x="34951" y="10992"/>
                  </a:cubicBezTo>
                  <a:cubicBezTo>
                    <a:pt x="34581" y="11733"/>
                    <a:pt x="33963" y="12844"/>
                    <a:pt x="33716" y="13832"/>
                  </a:cubicBezTo>
                  <a:cubicBezTo>
                    <a:pt x="33222" y="15067"/>
                    <a:pt x="32728" y="16303"/>
                    <a:pt x="32481" y="17290"/>
                  </a:cubicBezTo>
                  <a:cubicBezTo>
                    <a:pt x="32111" y="18649"/>
                    <a:pt x="30999" y="21366"/>
                    <a:pt x="30629" y="23095"/>
                  </a:cubicBezTo>
                  <a:cubicBezTo>
                    <a:pt x="30258" y="24207"/>
                    <a:pt x="30011" y="25318"/>
                    <a:pt x="29394" y="26553"/>
                  </a:cubicBezTo>
                  <a:cubicBezTo>
                    <a:pt x="29270" y="26677"/>
                    <a:pt x="29517" y="27665"/>
                    <a:pt x="29394" y="27665"/>
                  </a:cubicBezTo>
                  <a:lnTo>
                    <a:pt x="28776" y="27665"/>
                  </a:lnTo>
                  <a:cubicBezTo>
                    <a:pt x="28529" y="28653"/>
                    <a:pt x="28529" y="30011"/>
                    <a:pt x="28158" y="31123"/>
                  </a:cubicBezTo>
                  <a:cubicBezTo>
                    <a:pt x="28158" y="31123"/>
                    <a:pt x="27541" y="33346"/>
                    <a:pt x="27541" y="33469"/>
                  </a:cubicBezTo>
                  <a:cubicBezTo>
                    <a:pt x="26924" y="33963"/>
                    <a:pt x="26183" y="36804"/>
                    <a:pt x="25688" y="38039"/>
                  </a:cubicBezTo>
                  <a:cubicBezTo>
                    <a:pt x="25688" y="38163"/>
                    <a:pt x="25812" y="39150"/>
                    <a:pt x="25688" y="39150"/>
                  </a:cubicBezTo>
                  <a:cubicBezTo>
                    <a:pt x="25071" y="39645"/>
                    <a:pt x="25071" y="40880"/>
                    <a:pt x="24453" y="42609"/>
                  </a:cubicBezTo>
                  <a:cubicBezTo>
                    <a:pt x="24453" y="42732"/>
                    <a:pt x="23836" y="42609"/>
                    <a:pt x="23836" y="43226"/>
                  </a:cubicBezTo>
                  <a:cubicBezTo>
                    <a:pt x="23836" y="43967"/>
                    <a:pt x="23589" y="44338"/>
                    <a:pt x="23219" y="44955"/>
                  </a:cubicBezTo>
                  <a:cubicBezTo>
                    <a:pt x="22478" y="46561"/>
                    <a:pt x="22724" y="49772"/>
                    <a:pt x="19637" y="49031"/>
                  </a:cubicBezTo>
                  <a:cubicBezTo>
                    <a:pt x="17414" y="50142"/>
                    <a:pt x="19143" y="47302"/>
                    <a:pt x="18402" y="46684"/>
                  </a:cubicBezTo>
                  <a:cubicBezTo>
                    <a:pt x="17290" y="45696"/>
                    <a:pt x="16055" y="40880"/>
                    <a:pt x="15438" y="38657"/>
                  </a:cubicBezTo>
                  <a:cubicBezTo>
                    <a:pt x="14326" y="35075"/>
                    <a:pt x="13091" y="31493"/>
                    <a:pt x="11856" y="27665"/>
                  </a:cubicBezTo>
                  <a:cubicBezTo>
                    <a:pt x="11486" y="26553"/>
                    <a:pt x="11732" y="25442"/>
                    <a:pt x="11238" y="24207"/>
                  </a:cubicBezTo>
                  <a:cubicBezTo>
                    <a:pt x="11115" y="24083"/>
                    <a:pt x="10621" y="24207"/>
                    <a:pt x="10621" y="23589"/>
                  </a:cubicBezTo>
                  <a:cubicBezTo>
                    <a:pt x="10621" y="22601"/>
                    <a:pt x="10250" y="22478"/>
                    <a:pt x="10004" y="21860"/>
                  </a:cubicBezTo>
                  <a:cubicBezTo>
                    <a:pt x="9509" y="20625"/>
                    <a:pt x="9386" y="19143"/>
                    <a:pt x="8768" y="17785"/>
                  </a:cubicBezTo>
                  <a:cubicBezTo>
                    <a:pt x="8645" y="17661"/>
                    <a:pt x="8892" y="16796"/>
                    <a:pt x="8768" y="16673"/>
                  </a:cubicBezTo>
                  <a:cubicBezTo>
                    <a:pt x="8275" y="16303"/>
                    <a:pt x="8027" y="15438"/>
                    <a:pt x="7534" y="13832"/>
                  </a:cubicBezTo>
                  <a:cubicBezTo>
                    <a:pt x="7040" y="12103"/>
                    <a:pt x="6298" y="10374"/>
                    <a:pt x="5681" y="8645"/>
                  </a:cubicBezTo>
                  <a:cubicBezTo>
                    <a:pt x="5311" y="7657"/>
                    <a:pt x="5311" y="6299"/>
                    <a:pt x="5063" y="5805"/>
                  </a:cubicBezTo>
                  <a:cubicBezTo>
                    <a:pt x="4075" y="3952"/>
                    <a:pt x="2223" y="2099"/>
                    <a:pt x="370" y="741"/>
                  </a:cubicBezTo>
                </a:path>
              </a:pathLst>
            </a:custGeom>
            <a:solidFill>
              <a:srgbClr val="808285"/>
            </a:solidFill>
            <a:ln w="0" cap="flat">
              <a:noFill/>
              <a:prstDash val="solid"/>
              <a:miter/>
            </a:ln>
          </p:spPr>
          <p:txBody>
            <a:bodyPr rtlCol="0" anchor="ctr"/>
            <a:lstStyle/>
            <a:p>
              <a:endParaRPr lang="en-RO"/>
            </a:p>
          </p:txBody>
        </p:sp>
        <p:sp>
          <p:nvSpPr>
            <p:cNvPr id="544" name="Freeform 543">
              <a:extLst>
                <a:ext uri="{FF2B5EF4-FFF2-40B4-BE49-F238E27FC236}">
                  <a16:creationId xmlns:a16="http://schemas.microsoft.com/office/drawing/2014/main" id="{36E32BC5-88AA-E178-C156-10BF76DC0D0E}"/>
                </a:ext>
              </a:extLst>
            </p:cNvPr>
            <p:cNvSpPr/>
            <p:nvPr/>
          </p:nvSpPr>
          <p:spPr>
            <a:xfrm>
              <a:off x="11550641" y="3917408"/>
              <a:ext cx="30999" cy="48907"/>
            </a:xfrm>
            <a:custGeom>
              <a:avLst/>
              <a:gdLst>
                <a:gd name="connsiteX0" fmla="*/ 124 w 30999"/>
                <a:gd name="connsiteY0" fmla="*/ 618 h 48907"/>
                <a:gd name="connsiteX1" fmla="*/ 741 w 30999"/>
                <a:gd name="connsiteY1" fmla="*/ 0 h 48907"/>
                <a:gd name="connsiteX2" fmla="*/ 30999 w 30999"/>
                <a:gd name="connsiteY2" fmla="*/ 0 h 48907"/>
                <a:gd name="connsiteX3" fmla="*/ 30999 w 30999"/>
                <a:gd name="connsiteY3" fmla="*/ 7534 h 48907"/>
                <a:gd name="connsiteX4" fmla="*/ 29765 w 30999"/>
                <a:gd name="connsiteY4" fmla="*/ 8151 h 48907"/>
                <a:gd name="connsiteX5" fmla="*/ 25565 w 30999"/>
                <a:gd name="connsiteY5" fmla="*/ 4076 h 48907"/>
                <a:gd name="connsiteX6" fmla="*/ 10992 w 30999"/>
                <a:gd name="connsiteY6" fmla="*/ 4076 h 48907"/>
                <a:gd name="connsiteX7" fmla="*/ 10375 w 30999"/>
                <a:gd name="connsiteY7" fmla="*/ 8151 h 48907"/>
                <a:gd name="connsiteX8" fmla="*/ 10375 w 30999"/>
                <a:gd name="connsiteY8" fmla="*/ 20255 h 48907"/>
                <a:gd name="connsiteX9" fmla="*/ 15191 w 30999"/>
                <a:gd name="connsiteY9" fmla="*/ 20872 h 48907"/>
                <a:gd name="connsiteX10" fmla="*/ 20626 w 30999"/>
                <a:gd name="connsiteY10" fmla="*/ 20872 h 48907"/>
                <a:gd name="connsiteX11" fmla="*/ 23590 w 30999"/>
                <a:gd name="connsiteY11" fmla="*/ 19143 h 48907"/>
                <a:gd name="connsiteX12" fmla="*/ 25442 w 30999"/>
                <a:gd name="connsiteY12" fmla="*/ 18032 h 48907"/>
                <a:gd name="connsiteX13" fmla="*/ 25442 w 30999"/>
                <a:gd name="connsiteY13" fmla="*/ 27788 h 48907"/>
                <a:gd name="connsiteX14" fmla="*/ 20626 w 30999"/>
                <a:gd name="connsiteY14" fmla="*/ 24948 h 48907"/>
                <a:gd name="connsiteX15" fmla="*/ 10251 w 30999"/>
                <a:gd name="connsiteY15" fmla="*/ 24948 h 48907"/>
                <a:gd name="connsiteX16" fmla="*/ 10251 w 30999"/>
                <a:gd name="connsiteY16" fmla="*/ 44955 h 48907"/>
                <a:gd name="connsiteX17" fmla="*/ 24824 w 30999"/>
                <a:gd name="connsiteY17" fmla="*/ 44955 h 48907"/>
                <a:gd name="connsiteX18" fmla="*/ 29641 w 30999"/>
                <a:gd name="connsiteY18" fmla="*/ 40880 h 48907"/>
                <a:gd name="connsiteX19" fmla="*/ 30876 w 30999"/>
                <a:gd name="connsiteY19" fmla="*/ 40880 h 48907"/>
                <a:gd name="connsiteX20" fmla="*/ 30876 w 30999"/>
                <a:gd name="connsiteY20" fmla="*/ 48908 h 48907"/>
                <a:gd name="connsiteX21" fmla="*/ 1235 w 30999"/>
                <a:gd name="connsiteY21" fmla="*/ 48908 h 48907"/>
                <a:gd name="connsiteX22" fmla="*/ 617 w 30999"/>
                <a:gd name="connsiteY22" fmla="*/ 47796 h 48907"/>
                <a:gd name="connsiteX23" fmla="*/ 4199 w 30999"/>
                <a:gd name="connsiteY23" fmla="*/ 44338 h 48907"/>
                <a:gd name="connsiteX24" fmla="*/ 4199 w 30999"/>
                <a:gd name="connsiteY24" fmla="*/ 15067 h 48907"/>
                <a:gd name="connsiteX25" fmla="*/ 4199 w 30999"/>
                <a:gd name="connsiteY25" fmla="*/ 5311 h 48907"/>
                <a:gd name="connsiteX26" fmla="*/ 0 w 30999"/>
                <a:gd name="connsiteY26" fmla="*/ 618 h 4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999" h="48907">
                  <a:moveTo>
                    <a:pt x="124" y="618"/>
                  </a:moveTo>
                  <a:cubicBezTo>
                    <a:pt x="124" y="618"/>
                    <a:pt x="247" y="124"/>
                    <a:pt x="741" y="0"/>
                  </a:cubicBezTo>
                  <a:lnTo>
                    <a:pt x="30999" y="0"/>
                  </a:lnTo>
                  <a:lnTo>
                    <a:pt x="30999" y="7534"/>
                  </a:lnTo>
                  <a:cubicBezTo>
                    <a:pt x="30999" y="8892"/>
                    <a:pt x="30506" y="8151"/>
                    <a:pt x="29765" y="8151"/>
                  </a:cubicBezTo>
                  <a:cubicBezTo>
                    <a:pt x="28653" y="6546"/>
                    <a:pt x="27295" y="5187"/>
                    <a:pt x="25565" y="4076"/>
                  </a:cubicBezTo>
                  <a:lnTo>
                    <a:pt x="10992" y="4076"/>
                  </a:lnTo>
                  <a:cubicBezTo>
                    <a:pt x="9880" y="5064"/>
                    <a:pt x="10375" y="6916"/>
                    <a:pt x="10375" y="8151"/>
                  </a:cubicBezTo>
                  <a:lnTo>
                    <a:pt x="10375" y="20255"/>
                  </a:lnTo>
                  <a:cubicBezTo>
                    <a:pt x="10868" y="21490"/>
                    <a:pt x="13832" y="20378"/>
                    <a:pt x="15191" y="20872"/>
                  </a:cubicBezTo>
                  <a:cubicBezTo>
                    <a:pt x="17414" y="20749"/>
                    <a:pt x="19143" y="21243"/>
                    <a:pt x="20626" y="20872"/>
                  </a:cubicBezTo>
                  <a:cubicBezTo>
                    <a:pt x="22230" y="20502"/>
                    <a:pt x="22849" y="19884"/>
                    <a:pt x="23590" y="19143"/>
                  </a:cubicBezTo>
                  <a:cubicBezTo>
                    <a:pt x="24083" y="18649"/>
                    <a:pt x="24577" y="16797"/>
                    <a:pt x="25442" y="18032"/>
                  </a:cubicBezTo>
                  <a:lnTo>
                    <a:pt x="25442" y="27788"/>
                  </a:lnTo>
                  <a:cubicBezTo>
                    <a:pt x="25318" y="30753"/>
                    <a:pt x="22108" y="24948"/>
                    <a:pt x="20626" y="24948"/>
                  </a:cubicBezTo>
                  <a:lnTo>
                    <a:pt x="10251" y="24948"/>
                  </a:lnTo>
                  <a:lnTo>
                    <a:pt x="10251" y="44955"/>
                  </a:lnTo>
                  <a:cubicBezTo>
                    <a:pt x="14821" y="44214"/>
                    <a:pt x="20872" y="46067"/>
                    <a:pt x="24824" y="44955"/>
                  </a:cubicBezTo>
                  <a:cubicBezTo>
                    <a:pt x="27542" y="44338"/>
                    <a:pt x="28283" y="42485"/>
                    <a:pt x="29641" y="40880"/>
                  </a:cubicBezTo>
                  <a:cubicBezTo>
                    <a:pt x="30135" y="40509"/>
                    <a:pt x="30752" y="40262"/>
                    <a:pt x="30876" y="40880"/>
                  </a:cubicBezTo>
                  <a:lnTo>
                    <a:pt x="30876" y="48908"/>
                  </a:lnTo>
                  <a:lnTo>
                    <a:pt x="1235" y="48908"/>
                  </a:lnTo>
                  <a:cubicBezTo>
                    <a:pt x="-370" y="48908"/>
                    <a:pt x="494" y="48414"/>
                    <a:pt x="617" y="47796"/>
                  </a:cubicBezTo>
                  <a:cubicBezTo>
                    <a:pt x="1976" y="46808"/>
                    <a:pt x="3335" y="45820"/>
                    <a:pt x="4199" y="44338"/>
                  </a:cubicBezTo>
                  <a:lnTo>
                    <a:pt x="4199" y="15067"/>
                  </a:lnTo>
                  <a:cubicBezTo>
                    <a:pt x="4199" y="11486"/>
                    <a:pt x="4817" y="7410"/>
                    <a:pt x="4199" y="5311"/>
                  </a:cubicBezTo>
                  <a:cubicBezTo>
                    <a:pt x="3582" y="3088"/>
                    <a:pt x="1359" y="1729"/>
                    <a:pt x="0" y="618"/>
                  </a:cubicBezTo>
                </a:path>
              </a:pathLst>
            </a:custGeom>
            <a:solidFill>
              <a:srgbClr val="808285"/>
            </a:solidFill>
            <a:ln w="0" cap="flat">
              <a:noFill/>
              <a:prstDash val="solid"/>
              <a:miter/>
            </a:ln>
          </p:spPr>
          <p:txBody>
            <a:bodyPr rtlCol="0" anchor="ctr"/>
            <a:lstStyle/>
            <a:p>
              <a:endParaRPr lang="en-RO"/>
            </a:p>
          </p:txBody>
        </p:sp>
        <p:sp>
          <p:nvSpPr>
            <p:cNvPr id="545" name="Freeform 544">
              <a:extLst>
                <a:ext uri="{FF2B5EF4-FFF2-40B4-BE49-F238E27FC236}">
                  <a16:creationId xmlns:a16="http://schemas.microsoft.com/office/drawing/2014/main" id="{DF0B4425-1D25-89EF-BFB0-F18C5398A1E6}"/>
                </a:ext>
              </a:extLst>
            </p:cNvPr>
            <p:cNvSpPr/>
            <p:nvPr/>
          </p:nvSpPr>
          <p:spPr>
            <a:xfrm>
              <a:off x="11591644" y="3917165"/>
              <a:ext cx="38677" cy="49274"/>
            </a:xfrm>
            <a:custGeom>
              <a:avLst/>
              <a:gdLst>
                <a:gd name="connsiteX0" fmla="*/ 10621 w 38677"/>
                <a:gd name="connsiteY0" fmla="*/ 22721 h 49274"/>
                <a:gd name="connsiteX1" fmla="*/ 19020 w 38677"/>
                <a:gd name="connsiteY1" fmla="*/ 22104 h 49274"/>
                <a:gd name="connsiteX2" fmla="*/ 23219 w 38677"/>
                <a:gd name="connsiteY2" fmla="*/ 19263 h 49274"/>
                <a:gd name="connsiteX3" fmla="*/ 24453 w 38677"/>
                <a:gd name="connsiteY3" fmla="*/ 18151 h 49274"/>
                <a:gd name="connsiteX4" fmla="*/ 25689 w 38677"/>
                <a:gd name="connsiteY4" fmla="*/ 14693 h 49274"/>
                <a:gd name="connsiteX5" fmla="*/ 26306 w 38677"/>
                <a:gd name="connsiteY5" fmla="*/ 14076 h 49274"/>
                <a:gd name="connsiteX6" fmla="*/ 25689 w 38677"/>
                <a:gd name="connsiteY6" fmla="*/ 12347 h 49274"/>
                <a:gd name="connsiteX7" fmla="*/ 25072 w 38677"/>
                <a:gd name="connsiteY7" fmla="*/ 10000 h 49274"/>
                <a:gd name="connsiteX8" fmla="*/ 25072 w 38677"/>
                <a:gd name="connsiteY8" fmla="*/ 8889 h 49274"/>
                <a:gd name="connsiteX9" fmla="*/ 23836 w 38677"/>
                <a:gd name="connsiteY9" fmla="*/ 7777 h 49274"/>
                <a:gd name="connsiteX10" fmla="*/ 20255 w 38677"/>
                <a:gd name="connsiteY10" fmla="*/ 4936 h 49274"/>
                <a:gd name="connsiteX11" fmla="*/ 19637 w 38677"/>
                <a:gd name="connsiteY11" fmla="*/ 4319 h 49274"/>
                <a:gd name="connsiteX12" fmla="*/ 10621 w 38677"/>
                <a:gd name="connsiteY12" fmla="*/ 4319 h 49274"/>
                <a:gd name="connsiteX13" fmla="*/ 10621 w 38677"/>
                <a:gd name="connsiteY13" fmla="*/ 22597 h 49274"/>
                <a:gd name="connsiteX14" fmla="*/ 247 w 38677"/>
                <a:gd name="connsiteY14" fmla="*/ 861 h 49274"/>
                <a:gd name="connsiteX15" fmla="*/ 865 w 38677"/>
                <a:gd name="connsiteY15" fmla="*/ 243 h 49274"/>
                <a:gd name="connsiteX16" fmla="*/ 19637 w 38677"/>
                <a:gd name="connsiteY16" fmla="*/ 243 h 49274"/>
                <a:gd name="connsiteX17" fmla="*/ 23836 w 38677"/>
                <a:gd name="connsiteY17" fmla="*/ 1355 h 49274"/>
                <a:gd name="connsiteX18" fmla="*/ 26183 w 38677"/>
                <a:gd name="connsiteY18" fmla="*/ 2467 h 49274"/>
                <a:gd name="connsiteX19" fmla="*/ 27418 w 38677"/>
                <a:gd name="connsiteY19" fmla="*/ 3578 h 49274"/>
                <a:gd name="connsiteX20" fmla="*/ 29270 w 38677"/>
                <a:gd name="connsiteY20" fmla="*/ 4195 h 49274"/>
                <a:gd name="connsiteX21" fmla="*/ 29270 w 38677"/>
                <a:gd name="connsiteY21" fmla="*/ 5307 h 49274"/>
                <a:gd name="connsiteX22" fmla="*/ 30506 w 38677"/>
                <a:gd name="connsiteY22" fmla="*/ 5925 h 49274"/>
                <a:gd name="connsiteX23" fmla="*/ 32852 w 38677"/>
                <a:gd name="connsiteY23" fmla="*/ 11112 h 49274"/>
                <a:gd name="connsiteX24" fmla="*/ 23712 w 38677"/>
                <a:gd name="connsiteY24" fmla="*/ 24944 h 49274"/>
                <a:gd name="connsiteX25" fmla="*/ 30506 w 38677"/>
                <a:gd name="connsiteY25" fmla="*/ 37047 h 49274"/>
                <a:gd name="connsiteX26" fmla="*/ 38287 w 38677"/>
                <a:gd name="connsiteY26" fmla="*/ 48039 h 49274"/>
                <a:gd name="connsiteX27" fmla="*/ 38287 w 38677"/>
                <a:gd name="connsiteY27" fmla="*/ 49151 h 49274"/>
                <a:gd name="connsiteX28" fmla="*/ 29888 w 38677"/>
                <a:gd name="connsiteY28" fmla="*/ 49151 h 49274"/>
                <a:gd name="connsiteX29" fmla="*/ 17785 w 38677"/>
                <a:gd name="connsiteY29" fmla="*/ 26796 h 49274"/>
                <a:gd name="connsiteX30" fmla="*/ 10621 w 38677"/>
                <a:gd name="connsiteY30" fmla="*/ 26796 h 49274"/>
                <a:gd name="connsiteX31" fmla="*/ 10621 w 38677"/>
                <a:gd name="connsiteY31" fmla="*/ 44705 h 49274"/>
                <a:gd name="connsiteX32" fmla="*/ 12474 w 38677"/>
                <a:gd name="connsiteY32" fmla="*/ 47545 h 49274"/>
                <a:gd name="connsiteX33" fmla="*/ 13709 w 38677"/>
                <a:gd name="connsiteY33" fmla="*/ 49274 h 49274"/>
                <a:gd name="connsiteX34" fmla="*/ 1606 w 38677"/>
                <a:gd name="connsiteY34" fmla="*/ 49274 h 49274"/>
                <a:gd name="connsiteX35" fmla="*/ 988 w 38677"/>
                <a:gd name="connsiteY35" fmla="*/ 48163 h 49274"/>
                <a:gd name="connsiteX36" fmla="*/ 4570 w 38677"/>
                <a:gd name="connsiteY36" fmla="*/ 44705 h 49274"/>
                <a:gd name="connsiteX37" fmla="*/ 4570 w 38677"/>
                <a:gd name="connsiteY37" fmla="*/ 15434 h 49274"/>
                <a:gd name="connsiteX38" fmla="*/ 4570 w 38677"/>
                <a:gd name="connsiteY38" fmla="*/ 5677 h 49274"/>
                <a:gd name="connsiteX39" fmla="*/ 0 w 38677"/>
                <a:gd name="connsiteY39" fmla="*/ 1108 h 49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677" h="49274">
                  <a:moveTo>
                    <a:pt x="10621" y="22721"/>
                  </a:moveTo>
                  <a:cubicBezTo>
                    <a:pt x="14080" y="22845"/>
                    <a:pt x="17167" y="22721"/>
                    <a:pt x="19020" y="22104"/>
                  </a:cubicBezTo>
                  <a:cubicBezTo>
                    <a:pt x="21489" y="21486"/>
                    <a:pt x="21860" y="20745"/>
                    <a:pt x="23219" y="19263"/>
                  </a:cubicBezTo>
                  <a:cubicBezTo>
                    <a:pt x="23712" y="18769"/>
                    <a:pt x="23960" y="18646"/>
                    <a:pt x="24453" y="18151"/>
                  </a:cubicBezTo>
                  <a:cubicBezTo>
                    <a:pt x="25565" y="16916"/>
                    <a:pt x="25565" y="16546"/>
                    <a:pt x="25689" y="14693"/>
                  </a:cubicBezTo>
                  <a:cubicBezTo>
                    <a:pt x="25689" y="14446"/>
                    <a:pt x="26306" y="14076"/>
                    <a:pt x="26306" y="14076"/>
                  </a:cubicBezTo>
                  <a:cubicBezTo>
                    <a:pt x="26306" y="13088"/>
                    <a:pt x="25813" y="12964"/>
                    <a:pt x="25689" y="12347"/>
                  </a:cubicBezTo>
                  <a:cubicBezTo>
                    <a:pt x="25565" y="11235"/>
                    <a:pt x="25813" y="10618"/>
                    <a:pt x="25072" y="10000"/>
                  </a:cubicBezTo>
                  <a:cubicBezTo>
                    <a:pt x="24948" y="9877"/>
                    <a:pt x="25195" y="9012"/>
                    <a:pt x="25072" y="8889"/>
                  </a:cubicBezTo>
                  <a:cubicBezTo>
                    <a:pt x="24948" y="8518"/>
                    <a:pt x="24083" y="8148"/>
                    <a:pt x="23836" y="7777"/>
                  </a:cubicBezTo>
                  <a:cubicBezTo>
                    <a:pt x="22601" y="6048"/>
                    <a:pt x="21613" y="4936"/>
                    <a:pt x="20255" y="4936"/>
                  </a:cubicBezTo>
                  <a:cubicBezTo>
                    <a:pt x="19637" y="4936"/>
                    <a:pt x="19761" y="4442"/>
                    <a:pt x="19637" y="4319"/>
                  </a:cubicBezTo>
                  <a:cubicBezTo>
                    <a:pt x="17785" y="3825"/>
                    <a:pt x="12103" y="4566"/>
                    <a:pt x="10621" y="4319"/>
                  </a:cubicBezTo>
                  <a:lnTo>
                    <a:pt x="10621" y="22597"/>
                  </a:lnTo>
                  <a:close/>
                  <a:moveTo>
                    <a:pt x="247" y="861"/>
                  </a:moveTo>
                  <a:cubicBezTo>
                    <a:pt x="247" y="861"/>
                    <a:pt x="371" y="367"/>
                    <a:pt x="865" y="243"/>
                  </a:cubicBezTo>
                  <a:cubicBezTo>
                    <a:pt x="7411" y="737"/>
                    <a:pt x="14080" y="-498"/>
                    <a:pt x="19637" y="243"/>
                  </a:cubicBezTo>
                  <a:cubicBezTo>
                    <a:pt x="20748" y="367"/>
                    <a:pt x="23095" y="861"/>
                    <a:pt x="23836" y="1355"/>
                  </a:cubicBezTo>
                  <a:cubicBezTo>
                    <a:pt x="24331" y="1602"/>
                    <a:pt x="25318" y="1973"/>
                    <a:pt x="26183" y="2467"/>
                  </a:cubicBezTo>
                  <a:cubicBezTo>
                    <a:pt x="26800" y="2714"/>
                    <a:pt x="26924" y="3208"/>
                    <a:pt x="27418" y="3578"/>
                  </a:cubicBezTo>
                  <a:cubicBezTo>
                    <a:pt x="27665" y="3949"/>
                    <a:pt x="29024" y="3949"/>
                    <a:pt x="29270" y="4195"/>
                  </a:cubicBezTo>
                  <a:cubicBezTo>
                    <a:pt x="29394" y="4319"/>
                    <a:pt x="29147" y="5183"/>
                    <a:pt x="29270" y="5307"/>
                  </a:cubicBezTo>
                  <a:cubicBezTo>
                    <a:pt x="29394" y="5431"/>
                    <a:pt x="30382" y="5554"/>
                    <a:pt x="30506" y="5925"/>
                  </a:cubicBezTo>
                  <a:cubicBezTo>
                    <a:pt x="31123" y="6666"/>
                    <a:pt x="32729" y="9506"/>
                    <a:pt x="32852" y="11112"/>
                  </a:cubicBezTo>
                  <a:cubicBezTo>
                    <a:pt x="33593" y="17163"/>
                    <a:pt x="30011" y="22721"/>
                    <a:pt x="23712" y="24944"/>
                  </a:cubicBezTo>
                  <a:cubicBezTo>
                    <a:pt x="25565" y="29020"/>
                    <a:pt x="28159" y="33095"/>
                    <a:pt x="30506" y="37047"/>
                  </a:cubicBezTo>
                  <a:cubicBezTo>
                    <a:pt x="32729" y="41000"/>
                    <a:pt x="34458" y="45569"/>
                    <a:pt x="38287" y="48039"/>
                  </a:cubicBezTo>
                  <a:cubicBezTo>
                    <a:pt x="38533" y="48533"/>
                    <a:pt x="39028" y="49151"/>
                    <a:pt x="38287" y="49151"/>
                  </a:cubicBezTo>
                  <a:lnTo>
                    <a:pt x="29888" y="49151"/>
                  </a:lnTo>
                  <a:cubicBezTo>
                    <a:pt x="25936" y="41617"/>
                    <a:pt x="21613" y="34454"/>
                    <a:pt x="17785" y="26796"/>
                  </a:cubicBezTo>
                  <a:lnTo>
                    <a:pt x="10621" y="26796"/>
                  </a:lnTo>
                  <a:cubicBezTo>
                    <a:pt x="11609" y="31984"/>
                    <a:pt x="9386" y="40135"/>
                    <a:pt x="10621" y="44705"/>
                  </a:cubicBezTo>
                  <a:cubicBezTo>
                    <a:pt x="11116" y="46310"/>
                    <a:pt x="11733" y="46681"/>
                    <a:pt x="12474" y="47545"/>
                  </a:cubicBezTo>
                  <a:cubicBezTo>
                    <a:pt x="12845" y="47916"/>
                    <a:pt x="14821" y="48286"/>
                    <a:pt x="13709" y="49274"/>
                  </a:cubicBezTo>
                  <a:lnTo>
                    <a:pt x="1606" y="49274"/>
                  </a:lnTo>
                  <a:cubicBezTo>
                    <a:pt x="0" y="49274"/>
                    <a:pt x="865" y="48780"/>
                    <a:pt x="988" y="48163"/>
                  </a:cubicBezTo>
                  <a:cubicBezTo>
                    <a:pt x="2347" y="47175"/>
                    <a:pt x="3705" y="46187"/>
                    <a:pt x="4570" y="44705"/>
                  </a:cubicBezTo>
                  <a:lnTo>
                    <a:pt x="4570" y="15434"/>
                  </a:lnTo>
                  <a:cubicBezTo>
                    <a:pt x="4570" y="11853"/>
                    <a:pt x="5187" y="7777"/>
                    <a:pt x="4570" y="5677"/>
                  </a:cubicBezTo>
                  <a:cubicBezTo>
                    <a:pt x="3582" y="3578"/>
                    <a:pt x="1482" y="2219"/>
                    <a:pt x="0" y="1108"/>
                  </a:cubicBezTo>
                </a:path>
              </a:pathLst>
            </a:custGeom>
            <a:solidFill>
              <a:srgbClr val="808285"/>
            </a:solidFill>
            <a:ln w="0" cap="flat">
              <a:noFill/>
              <a:prstDash val="solid"/>
              <a:miter/>
            </a:ln>
          </p:spPr>
          <p:txBody>
            <a:bodyPr rtlCol="0" anchor="ctr"/>
            <a:lstStyle/>
            <a:p>
              <a:endParaRPr lang="en-RO"/>
            </a:p>
          </p:txBody>
        </p:sp>
        <p:sp>
          <p:nvSpPr>
            <p:cNvPr id="546" name="Freeform 545">
              <a:extLst>
                <a:ext uri="{FF2B5EF4-FFF2-40B4-BE49-F238E27FC236}">
                  <a16:creationId xmlns:a16="http://schemas.microsoft.com/office/drawing/2014/main" id="{4799E710-C2C3-6FD6-B291-291876821B67}"/>
                </a:ext>
              </a:extLst>
            </p:cNvPr>
            <p:cNvSpPr/>
            <p:nvPr/>
          </p:nvSpPr>
          <p:spPr>
            <a:xfrm>
              <a:off x="11700698" y="3917532"/>
              <a:ext cx="37174" cy="48907"/>
            </a:xfrm>
            <a:custGeom>
              <a:avLst/>
              <a:gdLst>
                <a:gd name="connsiteX0" fmla="*/ 247 w 37174"/>
                <a:gd name="connsiteY0" fmla="*/ 0 h 48907"/>
                <a:gd name="connsiteX1" fmla="*/ 37175 w 37174"/>
                <a:gd name="connsiteY1" fmla="*/ 0 h 48907"/>
                <a:gd name="connsiteX2" fmla="*/ 37175 w 37174"/>
                <a:gd name="connsiteY2" fmla="*/ 8645 h 48907"/>
                <a:gd name="connsiteX3" fmla="*/ 31123 w 37174"/>
                <a:gd name="connsiteY3" fmla="*/ 4075 h 48907"/>
                <a:gd name="connsiteX4" fmla="*/ 21366 w 37174"/>
                <a:gd name="connsiteY4" fmla="*/ 4075 h 48907"/>
                <a:gd name="connsiteX5" fmla="*/ 21366 w 37174"/>
                <a:gd name="connsiteY5" fmla="*/ 33963 h 48907"/>
                <a:gd name="connsiteX6" fmla="*/ 21366 w 37174"/>
                <a:gd name="connsiteY6" fmla="*/ 43720 h 48907"/>
                <a:gd name="connsiteX7" fmla="*/ 23712 w 37174"/>
                <a:gd name="connsiteY7" fmla="*/ 46561 h 48907"/>
                <a:gd name="connsiteX8" fmla="*/ 24948 w 37174"/>
                <a:gd name="connsiteY8" fmla="*/ 48907 h 48907"/>
                <a:gd name="connsiteX9" fmla="*/ 12844 w 37174"/>
                <a:gd name="connsiteY9" fmla="*/ 48907 h 48907"/>
                <a:gd name="connsiteX10" fmla="*/ 15191 w 37174"/>
                <a:gd name="connsiteY10" fmla="*/ 44832 h 48907"/>
                <a:gd name="connsiteX11" fmla="*/ 15191 w 37174"/>
                <a:gd name="connsiteY11" fmla="*/ 4570 h 48907"/>
                <a:gd name="connsiteX12" fmla="*/ 10992 w 37174"/>
                <a:gd name="connsiteY12" fmla="*/ 3952 h 48907"/>
                <a:gd name="connsiteX13" fmla="*/ 6793 w 37174"/>
                <a:gd name="connsiteY13" fmla="*/ 3952 h 48907"/>
                <a:gd name="connsiteX14" fmla="*/ 0 w 37174"/>
                <a:gd name="connsiteY14" fmla="*/ 8522 h 48907"/>
                <a:gd name="connsiteX15" fmla="*/ 0 w 37174"/>
                <a:gd name="connsiteY15" fmla="*/ 0 h 48907"/>
                <a:gd name="connsiteX16" fmla="*/ 124 w 37174"/>
                <a:gd name="connsiteY16" fmla="*/ 0 h 4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174" h="48907">
                  <a:moveTo>
                    <a:pt x="247" y="0"/>
                  </a:moveTo>
                  <a:lnTo>
                    <a:pt x="37175" y="0"/>
                  </a:lnTo>
                  <a:lnTo>
                    <a:pt x="37175" y="8645"/>
                  </a:lnTo>
                  <a:cubicBezTo>
                    <a:pt x="34211" y="8028"/>
                    <a:pt x="33593" y="5187"/>
                    <a:pt x="31123" y="4075"/>
                  </a:cubicBezTo>
                  <a:lnTo>
                    <a:pt x="21366" y="4075"/>
                  </a:lnTo>
                  <a:lnTo>
                    <a:pt x="21366" y="33963"/>
                  </a:lnTo>
                  <a:cubicBezTo>
                    <a:pt x="21366" y="37545"/>
                    <a:pt x="20748" y="41621"/>
                    <a:pt x="21366" y="43720"/>
                  </a:cubicBezTo>
                  <a:cubicBezTo>
                    <a:pt x="21860" y="45449"/>
                    <a:pt x="22724" y="45449"/>
                    <a:pt x="23712" y="46561"/>
                  </a:cubicBezTo>
                  <a:cubicBezTo>
                    <a:pt x="23960" y="46808"/>
                    <a:pt x="26059" y="48537"/>
                    <a:pt x="24948" y="48907"/>
                  </a:cubicBezTo>
                  <a:lnTo>
                    <a:pt x="12844" y="48907"/>
                  </a:lnTo>
                  <a:cubicBezTo>
                    <a:pt x="9757" y="48784"/>
                    <a:pt x="15314" y="46190"/>
                    <a:pt x="15191" y="44832"/>
                  </a:cubicBezTo>
                  <a:lnTo>
                    <a:pt x="15191" y="4570"/>
                  </a:lnTo>
                  <a:cubicBezTo>
                    <a:pt x="14821" y="3334"/>
                    <a:pt x="12227" y="4446"/>
                    <a:pt x="10992" y="3952"/>
                  </a:cubicBezTo>
                  <a:cubicBezTo>
                    <a:pt x="9139" y="4075"/>
                    <a:pt x="7904" y="3829"/>
                    <a:pt x="6793" y="3952"/>
                  </a:cubicBezTo>
                  <a:cubicBezTo>
                    <a:pt x="3705" y="4570"/>
                    <a:pt x="3211" y="7904"/>
                    <a:pt x="0" y="8522"/>
                  </a:cubicBezTo>
                  <a:lnTo>
                    <a:pt x="0" y="0"/>
                  </a:lnTo>
                  <a:lnTo>
                    <a:pt x="124" y="0"/>
                  </a:lnTo>
                  <a:close/>
                </a:path>
              </a:pathLst>
            </a:custGeom>
            <a:solidFill>
              <a:srgbClr val="808285"/>
            </a:solidFill>
            <a:ln w="0" cap="flat">
              <a:noFill/>
              <a:prstDash val="solid"/>
              <a:miter/>
            </a:ln>
          </p:spPr>
          <p:txBody>
            <a:bodyPr rtlCol="0" anchor="ctr"/>
            <a:lstStyle/>
            <a:p>
              <a:endParaRPr lang="en-RO"/>
            </a:p>
          </p:txBody>
        </p:sp>
        <p:sp>
          <p:nvSpPr>
            <p:cNvPr id="547" name="Freeform 546">
              <a:extLst>
                <a:ext uri="{FF2B5EF4-FFF2-40B4-BE49-F238E27FC236}">
                  <a16:creationId xmlns:a16="http://schemas.microsoft.com/office/drawing/2014/main" id="{9F146630-74F3-F936-5115-3CBB24629859}"/>
                </a:ext>
              </a:extLst>
            </p:cNvPr>
            <p:cNvSpPr/>
            <p:nvPr/>
          </p:nvSpPr>
          <p:spPr>
            <a:xfrm>
              <a:off x="11745036" y="3917392"/>
              <a:ext cx="40014" cy="49047"/>
            </a:xfrm>
            <a:custGeom>
              <a:avLst/>
              <a:gdLst>
                <a:gd name="connsiteX0" fmla="*/ 0 w 40014"/>
                <a:gd name="connsiteY0" fmla="*/ 634 h 49047"/>
                <a:gd name="connsiteX1" fmla="*/ 618 w 40014"/>
                <a:gd name="connsiteY1" fmla="*/ 16 h 49047"/>
                <a:gd name="connsiteX2" fmla="*/ 13339 w 40014"/>
                <a:gd name="connsiteY2" fmla="*/ 16 h 49047"/>
                <a:gd name="connsiteX3" fmla="*/ 10992 w 40014"/>
                <a:gd name="connsiteY3" fmla="*/ 4092 h 49047"/>
                <a:gd name="connsiteX4" fmla="*/ 20131 w 40014"/>
                <a:gd name="connsiteY4" fmla="*/ 20641 h 49047"/>
                <a:gd name="connsiteX5" fmla="*/ 23096 w 40014"/>
                <a:gd name="connsiteY5" fmla="*/ 16566 h 49047"/>
                <a:gd name="connsiteX6" fmla="*/ 23713 w 40014"/>
                <a:gd name="connsiteY6" fmla="*/ 15948 h 49047"/>
                <a:gd name="connsiteX7" fmla="*/ 24948 w 40014"/>
                <a:gd name="connsiteY7" fmla="*/ 14837 h 49047"/>
                <a:gd name="connsiteX8" fmla="*/ 25565 w 40014"/>
                <a:gd name="connsiteY8" fmla="*/ 12490 h 49047"/>
                <a:gd name="connsiteX9" fmla="*/ 26183 w 40014"/>
                <a:gd name="connsiteY9" fmla="*/ 11873 h 49047"/>
                <a:gd name="connsiteX10" fmla="*/ 27418 w 40014"/>
                <a:gd name="connsiteY10" fmla="*/ 10761 h 49047"/>
                <a:gd name="connsiteX11" fmla="*/ 27418 w 40014"/>
                <a:gd name="connsiteY11" fmla="*/ 9649 h 49047"/>
                <a:gd name="connsiteX12" fmla="*/ 28036 w 40014"/>
                <a:gd name="connsiteY12" fmla="*/ 9649 h 49047"/>
                <a:gd name="connsiteX13" fmla="*/ 28036 w 40014"/>
                <a:gd name="connsiteY13" fmla="*/ 8538 h 49047"/>
                <a:gd name="connsiteX14" fmla="*/ 28653 w 40014"/>
                <a:gd name="connsiteY14" fmla="*/ 8538 h 49047"/>
                <a:gd name="connsiteX15" fmla="*/ 28653 w 40014"/>
                <a:gd name="connsiteY15" fmla="*/ 7426 h 49047"/>
                <a:gd name="connsiteX16" fmla="*/ 29271 w 40014"/>
                <a:gd name="connsiteY16" fmla="*/ 7426 h 49047"/>
                <a:gd name="connsiteX17" fmla="*/ 29271 w 40014"/>
                <a:gd name="connsiteY17" fmla="*/ 6315 h 49047"/>
                <a:gd name="connsiteX18" fmla="*/ 31123 w 40014"/>
                <a:gd name="connsiteY18" fmla="*/ 4586 h 49047"/>
                <a:gd name="connsiteX19" fmla="*/ 29271 w 40014"/>
                <a:gd name="connsiteY19" fmla="*/ 1745 h 49047"/>
                <a:gd name="connsiteX20" fmla="*/ 28036 w 40014"/>
                <a:gd name="connsiteY20" fmla="*/ 16 h 49047"/>
                <a:gd name="connsiteX21" fmla="*/ 39028 w 40014"/>
                <a:gd name="connsiteY21" fmla="*/ 16 h 49047"/>
                <a:gd name="connsiteX22" fmla="*/ 39645 w 40014"/>
                <a:gd name="connsiteY22" fmla="*/ 634 h 49047"/>
                <a:gd name="connsiteX23" fmla="*/ 35446 w 40014"/>
                <a:gd name="connsiteY23" fmla="*/ 5821 h 49047"/>
                <a:gd name="connsiteX24" fmla="*/ 31247 w 40014"/>
                <a:gd name="connsiteY24" fmla="*/ 12737 h 49047"/>
                <a:gd name="connsiteX25" fmla="*/ 28900 w 40014"/>
                <a:gd name="connsiteY25" fmla="*/ 16813 h 49047"/>
                <a:gd name="connsiteX26" fmla="*/ 28283 w 40014"/>
                <a:gd name="connsiteY26" fmla="*/ 18542 h 49047"/>
                <a:gd name="connsiteX27" fmla="*/ 27047 w 40014"/>
                <a:gd name="connsiteY27" fmla="*/ 19653 h 49047"/>
                <a:gd name="connsiteX28" fmla="*/ 23466 w 40014"/>
                <a:gd name="connsiteY28" fmla="*/ 25952 h 49047"/>
                <a:gd name="connsiteX29" fmla="*/ 23466 w 40014"/>
                <a:gd name="connsiteY29" fmla="*/ 44478 h 49047"/>
                <a:gd name="connsiteX30" fmla="*/ 25319 w 40014"/>
                <a:gd name="connsiteY30" fmla="*/ 47318 h 49047"/>
                <a:gd name="connsiteX31" fmla="*/ 26554 w 40014"/>
                <a:gd name="connsiteY31" fmla="*/ 49047 h 49047"/>
                <a:gd name="connsiteX32" fmla="*/ 14450 w 40014"/>
                <a:gd name="connsiteY32" fmla="*/ 49047 h 49047"/>
                <a:gd name="connsiteX33" fmla="*/ 17414 w 40014"/>
                <a:gd name="connsiteY33" fmla="*/ 44478 h 49047"/>
                <a:gd name="connsiteX34" fmla="*/ 17414 w 40014"/>
                <a:gd name="connsiteY34" fmla="*/ 27311 h 49047"/>
                <a:gd name="connsiteX35" fmla="*/ 14450 w 40014"/>
                <a:gd name="connsiteY35" fmla="*/ 21506 h 49047"/>
                <a:gd name="connsiteX36" fmla="*/ 8399 w 40014"/>
                <a:gd name="connsiteY36" fmla="*/ 11131 h 49047"/>
                <a:gd name="connsiteX37" fmla="*/ 7163 w 40014"/>
                <a:gd name="connsiteY37" fmla="*/ 10020 h 49047"/>
                <a:gd name="connsiteX38" fmla="*/ 7163 w 40014"/>
                <a:gd name="connsiteY38" fmla="*/ 8908 h 49047"/>
                <a:gd name="connsiteX39" fmla="*/ 5311 w 40014"/>
                <a:gd name="connsiteY39" fmla="*/ 6068 h 49047"/>
                <a:gd name="connsiteX40" fmla="*/ 124 w 40014"/>
                <a:gd name="connsiteY40" fmla="*/ 634 h 4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0014" h="49047">
                  <a:moveTo>
                    <a:pt x="0" y="634"/>
                  </a:moveTo>
                  <a:cubicBezTo>
                    <a:pt x="0" y="634"/>
                    <a:pt x="124" y="140"/>
                    <a:pt x="618" y="16"/>
                  </a:cubicBezTo>
                  <a:lnTo>
                    <a:pt x="13339" y="16"/>
                  </a:lnTo>
                  <a:cubicBezTo>
                    <a:pt x="16426" y="140"/>
                    <a:pt x="10868" y="2733"/>
                    <a:pt x="10992" y="4092"/>
                  </a:cubicBezTo>
                  <a:cubicBezTo>
                    <a:pt x="14080" y="9526"/>
                    <a:pt x="17538" y="14713"/>
                    <a:pt x="20131" y="20641"/>
                  </a:cubicBezTo>
                  <a:cubicBezTo>
                    <a:pt x="22478" y="20765"/>
                    <a:pt x="22354" y="17924"/>
                    <a:pt x="23096" y="16566"/>
                  </a:cubicBezTo>
                  <a:cubicBezTo>
                    <a:pt x="23219" y="16195"/>
                    <a:pt x="23713" y="16566"/>
                    <a:pt x="23713" y="15948"/>
                  </a:cubicBezTo>
                  <a:cubicBezTo>
                    <a:pt x="23713" y="15207"/>
                    <a:pt x="24701" y="15207"/>
                    <a:pt x="24948" y="14837"/>
                  </a:cubicBezTo>
                  <a:cubicBezTo>
                    <a:pt x="25442" y="14096"/>
                    <a:pt x="25072" y="13231"/>
                    <a:pt x="25565" y="12490"/>
                  </a:cubicBezTo>
                  <a:cubicBezTo>
                    <a:pt x="25689" y="12120"/>
                    <a:pt x="26183" y="12614"/>
                    <a:pt x="26183" y="11873"/>
                  </a:cubicBezTo>
                  <a:cubicBezTo>
                    <a:pt x="26183" y="11131"/>
                    <a:pt x="27171" y="11131"/>
                    <a:pt x="27418" y="10761"/>
                  </a:cubicBezTo>
                  <a:cubicBezTo>
                    <a:pt x="27542" y="10638"/>
                    <a:pt x="27295" y="9773"/>
                    <a:pt x="27418" y="9649"/>
                  </a:cubicBezTo>
                  <a:lnTo>
                    <a:pt x="28036" y="9649"/>
                  </a:lnTo>
                  <a:cubicBezTo>
                    <a:pt x="28036" y="9649"/>
                    <a:pt x="27912" y="8662"/>
                    <a:pt x="28036" y="8538"/>
                  </a:cubicBezTo>
                  <a:lnTo>
                    <a:pt x="28653" y="8538"/>
                  </a:lnTo>
                  <a:cubicBezTo>
                    <a:pt x="28653" y="8538"/>
                    <a:pt x="28529" y="7550"/>
                    <a:pt x="28653" y="7426"/>
                  </a:cubicBezTo>
                  <a:lnTo>
                    <a:pt x="29271" y="7426"/>
                  </a:lnTo>
                  <a:cubicBezTo>
                    <a:pt x="29271" y="7426"/>
                    <a:pt x="29147" y="6439"/>
                    <a:pt x="29271" y="6315"/>
                  </a:cubicBezTo>
                  <a:cubicBezTo>
                    <a:pt x="29641" y="6191"/>
                    <a:pt x="30506" y="5327"/>
                    <a:pt x="31123" y="4586"/>
                  </a:cubicBezTo>
                  <a:cubicBezTo>
                    <a:pt x="31123" y="3474"/>
                    <a:pt x="30135" y="2733"/>
                    <a:pt x="29271" y="1745"/>
                  </a:cubicBezTo>
                  <a:cubicBezTo>
                    <a:pt x="28777" y="1128"/>
                    <a:pt x="26801" y="634"/>
                    <a:pt x="28036" y="16"/>
                  </a:cubicBezTo>
                  <a:lnTo>
                    <a:pt x="39028" y="16"/>
                  </a:lnTo>
                  <a:cubicBezTo>
                    <a:pt x="40139" y="-107"/>
                    <a:pt x="40262" y="510"/>
                    <a:pt x="39645" y="634"/>
                  </a:cubicBezTo>
                  <a:cubicBezTo>
                    <a:pt x="38287" y="2363"/>
                    <a:pt x="36681" y="3598"/>
                    <a:pt x="35446" y="5821"/>
                  </a:cubicBezTo>
                  <a:cubicBezTo>
                    <a:pt x="34334" y="7673"/>
                    <a:pt x="32605" y="10144"/>
                    <a:pt x="31247" y="12737"/>
                  </a:cubicBezTo>
                  <a:cubicBezTo>
                    <a:pt x="30506" y="14343"/>
                    <a:pt x="29641" y="15207"/>
                    <a:pt x="28900" y="16813"/>
                  </a:cubicBezTo>
                  <a:cubicBezTo>
                    <a:pt x="28653" y="17307"/>
                    <a:pt x="28653" y="17924"/>
                    <a:pt x="28283" y="18542"/>
                  </a:cubicBezTo>
                  <a:cubicBezTo>
                    <a:pt x="27912" y="19036"/>
                    <a:pt x="27295" y="19283"/>
                    <a:pt x="27047" y="19653"/>
                  </a:cubicBezTo>
                  <a:cubicBezTo>
                    <a:pt x="25936" y="21012"/>
                    <a:pt x="24824" y="23976"/>
                    <a:pt x="23466" y="25952"/>
                  </a:cubicBezTo>
                  <a:cubicBezTo>
                    <a:pt x="24454" y="31263"/>
                    <a:pt x="22231" y="39537"/>
                    <a:pt x="23466" y="44478"/>
                  </a:cubicBezTo>
                  <a:cubicBezTo>
                    <a:pt x="23960" y="45836"/>
                    <a:pt x="24454" y="46577"/>
                    <a:pt x="25319" y="47318"/>
                  </a:cubicBezTo>
                  <a:cubicBezTo>
                    <a:pt x="25689" y="47689"/>
                    <a:pt x="27665" y="48059"/>
                    <a:pt x="26554" y="49047"/>
                  </a:cubicBezTo>
                  <a:lnTo>
                    <a:pt x="14450" y="49047"/>
                  </a:lnTo>
                  <a:cubicBezTo>
                    <a:pt x="11363" y="48924"/>
                    <a:pt x="17414" y="45959"/>
                    <a:pt x="17414" y="44478"/>
                  </a:cubicBezTo>
                  <a:cubicBezTo>
                    <a:pt x="16673" y="37932"/>
                    <a:pt x="18526" y="32374"/>
                    <a:pt x="17414" y="27311"/>
                  </a:cubicBezTo>
                  <a:cubicBezTo>
                    <a:pt x="17044" y="25952"/>
                    <a:pt x="15562" y="23359"/>
                    <a:pt x="14450" y="21506"/>
                  </a:cubicBezTo>
                  <a:cubicBezTo>
                    <a:pt x="12474" y="18048"/>
                    <a:pt x="10498" y="14837"/>
                    <a:pt x="8399" y="11131"/>
                  </a:cubicBezTo>
                  <a:cubicBezTo>
                    <a:pt x="8028" y="10514"/>
                    <a:pt x="7411" y="10390"/>
                    <a:pt x="7163" y="10020"/>
                  </a:cubicBezTo>
                  <a:cubicBezTo>
                    <a:pt x="7040" y="9897"/>
                    <a:pt x="7287" y="9032"/>
                    <a:pt x="7163" y="8908"/>
                  </a:cubicBezTo>
                  <a:cubicBezTo>
                    <a:pt x="6793" y="8538"/>
                    <a:pt x="5929" y="6809"/>
                    <a:pt x="5311" y="6068"/>
                  </a:cubicBezTo>
                  <a:cubicBezTo>
                    <a:pt x="3706" y="3845"/>
                    <a:pt x="2347" y="1869"/>
                    <a:pt x="124" y="634"/>
                  </a:cubicBezTo>
                </a:path>
              </a:pathLst>
            </a:custGeom>
            <a:solidFill>
              <a:srgbClr val="808285"/>
            </a:solidFill>
            <a:ln w="0" cap="flat">
              <a:noFill/>
              <a:prstDash val="solid"/>
              <a:miter/>
            </a:ln>
          </p:spPr>
          <p:txBody>
            <a:bodyPr rtlCol="0" anchor="ctr"/>
            <a:lstStyle/>
            <a:p>
              <a:endParaRPr lang="en-RO"/>
            </a:p>
          </p:txBody>
        </p:sp>
        <p:sp>
          <p:nvSpPr>
            <p:cNvPr id="548" name="Freeform 547">
              <a:extLst>
                <a:ext uri="{FF2B5EF4-FFF2-40B4-BE49-F238E27FC236}">
                  <a16:creationId xmlns:a16="http://schemas.microsoft.com/office/drawing/2014/main" id="{CB024E16-E5FD-B2E1-8659-F0481A96DE0D}"/>
                </a:ext>
              </a:extLst>
            </p:cNvPr>
            <p:cNvSpPr/>
            <p:nvPr/>
          </p:nvSpPr>
          <p:spPr>
            <a:xfrm>
              <a:off x="11830255" y="3917599"/>
              <a:ext cx="42359" cy="67055"/>
            </a:xfrm>
            <a:custGeom>
              <a:avLst/>
              <a:gdLst>
                <a:gd name="connsiteX0" fmla="*/ 42113 w 42359"/>
                <a:gd name="connsiteY0" fmla="*/ 2033 h 67055"/>
                <a:gd name="connsiteX1" fmla="*/ 40261 w 42359"/>
                <a:gd name="connsiteY1" fmla="*/ 6108 h 67055"/>
                <a:gd name="connsiteX2" fmla="*/ 33592 w 42359"/>
                <a:gd name="connsiteY2" fmla="*/ 3268 h 67055"/>
                <a:gd name="connsiteX3" fmla="*/ 30010 w 42359"/>
                <a:gd name="connsiteY3" fmla="*/ 6726 h 67055"/>
                <a:gd name="connsiteX4" fmla="*/ 29392 w 42359"/>
                <a:gd name="connsiteY4" fmla="*/ 8455 h 67055"/>
                <a:gd name="connsiteX5" fmla="*/ 28775 w 42359"/>
                <a:gd name="connsiteY5" fmla="*/ 9072 h 67055"/>
                <a:gd name="connsiteX6" fmla="*/ 26922 w 42359"/>
                <a:gd name="connsiteY6" fmla="*/ 17718 h 67055"/>
                <a:gd name="connsiteX7" fmla="*/ 34703 w 42359"/>
                <a:gd name="connsiteY7" fmla="*/ 18829 h 67055"/>
                <a:gd name="connsiteX8" fmla="*/ 26922 w 42359"/>
                <a:gd name="connsiteY8" fmla="*/ 21670 h 67055"/>
                <a:gd name="connsiteX9" fmla="*/ 25687 w 42359"/>
                <a:gd name="connsiteY9" fmla="*/ 25745 h 67055"/>
                <a:gd name="connsiteX10" fmla="*/ 23341 w 42359"/>
                <a:gd name="connsiteY10" fmla="*/ 36737 h 67055"/>
                <a:gd name="connsiteX11" fmla="*/ 22723 w 42359"/>
                <a:gd name="connsiteY11" fmla="*/ 41924 h 67055"/>
                <a:gd name="connsiteX12" fmla="*/ 22105 w 42359"/>
                <a:gd name="connsiteY12" fmla="*/ 42542 h 67055"/>
                <a:gd name="connsiteX13" fmla="*/ 22105 w 42359"/>
                <a:gd name="connsiteY13" fmla="*/ 44271 h 67055"/>
                <a:gd name="connsiteX14" fmla="*/ 21488 w 42359"/>
                <a:gd name="connsiteY14" fmla="*/ 46617 h 67055"/>
                <a:gd name="connsiteX15" fmla="*/ 20871 w 42359"/>
                <a:gd name="connsiteY15" fmla="*/ 46617 h 67055"/>
                <a:gd name="connsiteX16" fmla="*/ 20871 w 42359"/>
                <a:gd name="connsiteY16" fmla="*/ 48964 h 67055"/>
                <a:gd name="connsiteX17" fmla="*/ 17289 w 42359"/>
                <a:gd name="connsiteY17" fmla="*/ 56992 h 67055"/>
                <a:gd name="connsiteX18" fmla="*/ 16671 w 42359"/>
                <a:gd name="connsiteY18" fmla="*/ 57609 h 67055"/>
                <a:gd name="connsiteX19" fmla="*/ 16054 w 42359"/>
                <a:gd name="connsiteY19" fmla="*/ 59956 h 67055"/>
                <a:gd name="connsiteX20" fmla="*/ 11855 w 42359"/>
                <a:gd name="connsiteY20" fmla="*/ 63414 h 67055"/>
                <a:gd name="connsiteX21" fmla="*/ 10002 w 42359"/>
                <a:gd name="connsiteY21" fmla="*/ 65760 h 67055"/>
                <a:gd name="connsiteX22" fmla="*/ 8767 w 42359"/>
                <a:gd name="connsiteY22" fmla="*/ 65760 h 67055"/>
                <a:gd name="connsiteX23" fmla="*/ 8767 w 42359"/>
                <a:gd name="connsiteY23" fmla="*/ 66378 h 67055"/>
                <a:gd name="connsiteX24" fmla="*/ 7532 w 42359"/>
                <a:gd name="connsiteY24" fmla="*/ 66378 h 67055"/>
                <a:gd name="connsiteX25" fmla="*/ 739 w 42359"/>
                <a:gd name="connsiteY25" fmla="*/ 65760 h 67055"/>
                <a:gd name="connsiteX26" fmla="*/ 1974 w 42359"/>
                <a:gd name="connsiteY26" fmla="*/ 60573 h 67055"/>
                <a:gd name="connsiteX27" fmla="*/ 10496 w 42359"/>
                <a:gd name="connsiteY27" fmla="*/ 61685 h 67055"/>
                <a:gd name="connsiteX28" fmla="*/ 11114 w 42359"/>
                <a:gd name="connsiteY28" fmla="*/ 61067 h 67055"/>
                <a:gd name="connsiteX29" fmla="*/ 12349 w 42359"/>
                <a:gd name="connsiteY29" fmla="*/ 59956 h 67055"/>
                <a:gd name="connsiteX30" fmla="*/ 12966 w 42359"/>
                <a:gd name="connsiteY30" fmla="*/ 56498 h 67055"/>
                <a:gd name="connsiteX31" fmla="*/ 13583 w 42359"/>
                <a:gd name="connsiteY31" fmla="*/ 54151 h 67055"/>
                <a:gd name="connsiteX32" fmla="*/ 14202 w 42359"/>
                <a:gd name="connsiteY32" fmla="*/ 54151 h 67055"/>
                <a:gd name="connsiteX33" fmla="*/ 14819 w 42359"/>
                <a:gd name="connsiteY33" fmla="*/ 49581 h 67055"/>
                <a:gd name="connsiteX34" fmla="*/ 16054 w 42359"/>
                <a:gd name="connsiteY34" fmla="*/ 43777 h 67055"/>
                <a:gd name="connsiteX35" fmla="*/ 19636 w 42359"/>
                <a:gd name="connsiteY35" fmla="*/ 22534 h 67055"/>
                <a:gd name="connsiteX36" fmla="*/ 14202 w 42359"/>
                <a:gd name="connsiteY36" fmla="*/ 21917 h 67055"/>
                <a:gd name="connsiteX37" fmla="*/ 20994 w 42359"/>
                <a:gd name="connsiteY37" fmla="*/ 18459 h 67055"/>
                <a:gd name="connsiteX38" fmla="*/ 23958 w 42359"/>
                <a:gd name="connsiteY38" fmla="*/ 9196 h 67055"/>
                <a:gd name="connsiteX39" fmla="*/ 25193 w 42359"/>
                <a:gd name="connsiteY39" fmla="*/ 7467 h 67055"/>
                <a:gd name="connsiteX40" fmla="*/ 28158 w 42359"/>
                <a:gd name="connsiteY40" fmla="*/ 4626 h 67055"/>
                <a:gd name="connsiteX41" fmla="*/ 36556 w 42359"/>
                <a:gd name="connsiteY41" fmla="*/ 57 h 67055"/>
                <a:gd name="connsiteX42" fmla="*/ 42360 w 42359"/>
                <a:gd name="connsiteY42" fmla="*/ 2033 h 6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2359" h="67055">
                  <a:moveTo>
                    <a:pt x="42113" y="2033"/>
                  </a:moveTo>
                  <a:cubicBezTo>
                    <a:pt x="42360" y="4256"/>
                    <a:pt x="40508" y="4379"/>
                    <a:pt x="40261" y="6108"/>
                  </a:cubicBezTo>
                  <a:cubicBezTo>
                    <a:pt x="36926" y="6108"/>
                    <a:pt x="36679" y="3391"/>
                    <a:pt x="33592" y="3268"/>
                  </a:cubicBezTo>
                  <a:cubicBezTo>
                    <a:pt x="31492" y="3144"/>
                    <a:pt x="30874" y="5244"/>
                    <a:pt x="30010" y="6726"/>
                  </a:cubicBezTo>
                  <a:cubicBezTo>
                    <a:pt x="29640" y="7343"/>
                    <a:pt x="29640" y="7714"/>
                    <a:pt x="29392" y="8455"/>
                  </a:cubicBezTo>
                  <a:cubicBezTo>
                    <a:pt x="29269" y="8949"/>
                    <a:pt x="28899" y="8825"/>
                    <a:pt x="28775" y="9072"/>
                  </a:cubicBezTo>
                  <a:cubicBezTo>
                    <a:pt x="27787" y="11542"/>
                    <a:pt x="28034" y="15124"/>
                    <a:pt x="26922" y="17718"/>
                  </a:cubicBezTo>
                  <a:cubicBezTo>
                    <a:pt x="28280" y="19323"/>
                    <a:pt x="33344" y="17471"/>
                    <a:pt x="34703" y="18829"/>
                  </a:cubicBezTo>
                  <a:cubicBezTo>
                    <a:pt x="34085" y="21670"/>
                    <a:pt x="30504" y="21670"/>
                    <a:pt x="26922" y="21670"/>
                  </a:cubicBezTo>
                  <a:cubicBezTo>
                    <a:pt x="25193" y="22287"/>
                    <a:pt x="26305" y="23893"/>
                    <a:pt x="25687" y="25745"/>
                  </a:cubicBezTo>
                  <a:cubicBezTo>
                    <a:pt x="24946" y="27968"/>
                    <a:pt x="23834" y="33402"/>
                    <a:pt x="23341" y="36737"/>
                  </a:cubicBezTo>
                  <a:cubicBezTo>
                    <a:pt x="22970" y="38343"/>
                    <a:pt x="23217" y="40195"/>
                    <a:pt x="22723" y="41924"/>
                  </a:cubicBezTo>
                  <a:cubicBezTo>
                    <a:pt x="22723" y="42048"/>
                    <a:pt x="22105" y="42048"/>
                    <a:pt x="22105" y="42542"/>
                  </a:cubicBezTo>
                  <a:cubicBezTo>
                    <a:pt x="22105" y="42665"/>
                    <a:pt x="22229" y="44147"/>
                    <a:pt x="22105" y="44271"/>
                  </a:cubicBezTo>
                  <a:cubicBezTo>
                    <a:pt x="21488" y="44765"/>
                    <a:pt x="22105" y="46000"/>
                    <a:pt x="21488" y="46617"/>
                  </a:cubicBezTo>
                  <a:lnTo>
                    <a:pt x="20871" y="46617"/>
                  </a:lnTo>
                  <a:cubicBezTo>
                    <a:pt x="20871" y="46617"/>
                    <a:pt x="21241" y="48594"/>
                    <a:pt x="20871" y="48964"/>
                  </a:cubicBezTo>
                  <a:cubicBezTo>
                    <a:pt x="19636" y="50199"/>
                    <a:pt x="19141" y="55263"/>
                    <a:pt x="17289" y="56992"/>
                  </a:cubicBezTo>
                  <a:lnTo>
                    <a:pt x="16671" y="57609"/>
                  </a:lnTo>
                  <a:cubicBezTo>
                    <a:pt x="16177" y="58227"/>
                    <a:pt x="16548" y="59215"/>
                    <a:pt x="16054" y="59956"/>
                  </a:cubicBezTo>
                  <a:cubicBezTo>
                    <a:pt x="15313" y="60944"/>
                    <a:pt x="13090" y="62302"/>
                    <a:pt x="11855" y="63414"/>
                  </a:cubicBezTo>
                  <a:cubicBezTo>
                    <a:pt x="11237" y="64031"/>
                    <a:pt x="10620" y="65267"/>
                    <a:pt x="10002" y="65760"/>
                  </a:cubicBezTo>
                  <a:cubicBezTo>
                    <a:pt x="9879" y="65884"/>
                    <a:pt x="8891" y="65637"/>
                    <a:pt x="8767" y="65760"/>
                  </a:cubicBezTo>
                  <a:lnTo>
                    <a:pt x="8767" y="66378"/>
                  </a:lnTo>
                  <a:cubicBezTo>
                    <a:pt x="8767" y="66378"/>
                    <a:pt x="7656" y="66254"/>
                    <a:pt x="7532" y="66378"/>
                  </a:cubicBezTo>
                  <a:cubicBezTo>
                    <a:pt x="6791" y="67366"/>
                    <a:pt x="2098" y="67366"/>
                    <a:pt x="739" y="65760"/>
                  </a:cubicBezTo>
                  <a:cubicBezTo>
                    <a:pt x="-495" y="64155"/>
                    <a:pt x="-249" y="62673"/>
                    <a:pt x="1974" y="60573"/>
                  </a:cubicBezTo>
                  <a:cubicBezTo>
                    <a:pt x="3827" y="60326"/>
                    <a:pt x="7408" y="64155"/>
                    <a:pt x="10496" y="61685"/>
                  </a:cubicBezTo>
                  <a:cubicBezTo>
                    <a:pt x="10867" y="61438"/>
                    <a:pt x="11114" y="61685"/>
                    <a:pt x="11114" y="61067"/>
                  </a:cubicBezTo>
                  <a:cubicBezTo>
                    <a:pt x="11114" y="60326"/>
                    <a:pt x="12101" y="60326"/>
                    <a:pt x="12349" y="59956"/>
                  </a:cubicBezTo>
                  <a:cubicBezTo>
                    <a:pt x="12472" y="59462"/>
                    <a:pt x="12349" y="56992"/>
                    <a:pt x="12966" y="56498"/>
                  </a:cubicBezTo>
                  <a:cubicBezTo>
                    <a:pt x="13583" y="56004"/>
                    <a:pt x="12966" y="54769"/>
                    <a:pt x="13583" y="54151"/>
                  </a:cubicBezTo>
                  <a:lnTo>
                    <a:pt x="14202" y="54151"/>
                  </a:lnTo>
                  <a:cubicBezTo>
                    <a:pt x="14572" y="52916"/>
                    <a:pt x="14202" y="51311"/>
                    <a:pt x="14819" y="49581"/>
                  </a:cubicBezTo>
                  <a:cubicBezTo>
                    <a:pt x="14943" y="48964"/>
                    <a:pt x="15807" y="45506"/>
                    <a:pt x="16054" y="43777"/>
                  </a:cubicBezTo>
                  <a:cubicBezTo>
                    <a:pt x="17659" y="35379"/>
                    <a:pt x="19141" y="27845"/>
                    <a:pt x="19636" y="22534"/>
                  </a:cubicBezTo>
                  <a:cubicBezTo>
                    <a:pt x="19018" y="21299"/>
                    <a:pt x="15807" y="22411"/>
                    <a:pt x="14202" y="21917"/>
                  </a:cubicBezTo>
                  <a:cubicBezTo>
                    <a:pt x="14078" y="18459"/>
                    <a:pt x="17289" y="18335"/>
                    <a:pt x="20994" y="18459"/>
                  </a:cubicBezTo>
                  <a:cubicBezTo>
                    <a:pt x="21364" y="15742"/>
                    <a:pt x="22600" y="12037"/>
                    <a:pt x="23958" y="9196"/>
                  </a:cubicBezTo>
                  <a:cubicBezTo>
                    <a:pt x="24329" y="8579"/>
                    <a:pt x="25193" y="8084"/>
                    <a:pt x="25193" y="7467"/>
                  </a:cubicBezTo>
                  <a:cubicBezTo>
                    <a:pt x="25193" y="6726"/>
                    <a:pt x="27046" y="5614"/>
                    <a:pt x="28158" y="4626"/>
                  </a:cubicBezTo>
                  <a:cubicBezTo>
                    <a:pt x="30381" y="2403"/>
                    <a:pt x="31863" y="57"/>
                    <a:pt x="36556" y="57"/>
                  </a:cubicBezTo>
                  <a:cubicBezTo>
                    <a:pt x="38779" y="-67"/>
                    <a:pt x="41125" y="-191"/>
                    <a:pt x="42360" y="2033"/>
                  </a:cubicBezTo>
                </a:path>
              </a:pathLst>
            </a:custGeom>
            <a:solidFill>
              <a:srgbClr val="808285"/>
            </a:solidFill>
            <a:ln w="0" cap="flat">
              <a:noFill/>
              <a:prstDash val="solid"/>
              <a:miter/>
            </a:ln>
          </p:spPr>
          <p:txBody>
            <a:bodyPr rtlCol="0" anchor="ctr"/>
            <a:lstStyle/>
            <a:p>
              <a:endParaRPr lang="en-RO"/>
            </a:p>
          </p:txBody>
        </p:sp>
        <p:sp>
          <p:nvSpPr>
            <p:cNvPr id="549" name="Freeform 548">
              <a:extLst>
                <a:ext uri="{FF2B5EF4-FFF2-40B4-BE49-F238E27FC236}">
                  <a16:creationId xmlns:a16="http://schemas.microsoft.com/office/drawing/2014/main" id="{ED5C45A9-6FDC-14F5-99FB-4E5199FD70AF}"/>
                </a:ext>
              </a:extLst>
            </p:cNvPr>
            <p:cNvSpPr/>
            <p:nvPr/>
          </p:nvSpPr>
          <p:spPr>
            <a:xfrm>
              <a:off x="11885706" y="3916915"/>
              <a:ext cx="66782" cy="49290"/>
            </a:xfrm>
            <a:custGeom>
              <a:avLst/>
              <a:gdLst>
                <a:gd name="connsiteX0" fmla="*/ 0 w 66782"/>
                <a:gd name="connsiteY0" fmla="*/ 1111 h 49290"/>
                <a:gd name="connsiteX1" fmla="*/ 617 w 66782"/>
                <a:gd name="connsiteY1" fmla="*/ 494 h 49290"/>
                <a:gd name="connsiteX2" fmla="*/ 13339 w 66782"/>
                <a:gd name="connsiteY2" fmla="*/ 494 h 49290"/>
                <a:gd name="connsiteX3" fmla="*/ 10992 w 66782"/>
                <a:gd name="connsiteY3" fmla="*/ 4570 h 49290"/>
                <a:gd name="connsiteX4" fmla="*/ 21367 w 66782"/>
                <a:gd name="connsiteY4" fmla="*/ 36804 h 49290"/>
                <a:gd name="connsiteX5" fmla="*/ 23712 w 66782"/>
                <a:gd name="connsiteY5" fmla="*/ 29270 h 49290"/>
                <a:gd name="connsiteX6" fmla="*/ 24331 w 66782"/>
                <a:gd name="connsiteY6" fmla="*/ 28653 h 49290"/>
                <a:gd name="connsiteX7" fmla="*/ 24331 w 66782"/>
                <a:gd name="connsiteY7" fmla="*/ 28035 h 49290"/>
                <a:gd name="connsiteX8" fmla="*/ 24948 w 66782"/>
                <a:gd name="connsiteY8" fmla="*/ 26306 h 49290"/>
                <a:gd name="connsiteX9" fmla="*/ 25565 w 66782"/>
                <a:gd name="connsiteY9" fmla="*/ 25689 h 49290"/>
                <a:gd name="connsiteX10" fmla="*/ 26183 w 66782"/>
                <a:gd name="connsiteY10" fmla="*/ 21613 h 49290"/>
                <a:gd name="connsiteX11" fmla="*/ 26800 w 66782"/>
                <a:gd name="connsiteY11" fmla="*/ 20995 h 49290"/>
                <a:gd name="connsiteX12" fmla="*/ 26800 w 66782"/>
                <a:gd name="connsiteY12" fmla="*/ 20378 h 49290"/>
                <a:gd name="connsiteX13" fmla="*/ 27418 w 66782"/>
                <a:gd name="connsiteY13" fmla="*/ 18649 h 49290"/>
                <a:gd name="connsiteX14" fmla="*/ 29270 w 66782"/>
                <a:gd name="connsiteY14" fmla="*/ 13462 h 49290"/>
                <a:gd name="connsiteX15" fmla="*/ 30506 w 66782"/>
                <a:gd name="connsiteY15" fmla="*/ 8892 h 49290"/>
                <a:gd name="connsiteX16" fmla="*/ 27542 w 66782"/>
                <a:gd name="connsiteY16" fmla="*/ 1358 h 49290"/>
                <a:gd name="connsiteX17" fmla="*/ 26306 w 66782"/>
                <a:gd name="connsiteY17" fmla="*/ 741 h 49290"/>
                <a:gd name="connsiteX18" fmla="*/ 26924 w 66782"/>
                <a:gd name="connsiteY18" fmla="*/ 123 h 49290"/>
                <a:gd name="connsiteX19" fmla="*/ 39645 w 66782"/>
                <a:gd name="connsiteY19" fmla="*/ 123 h 49290"/>
                <a:gd name="connsiteX20" fmla="*/ 37298 w 66782"/>
                <a:gd name="connsiteY20" fmla="*/ 4199 h 49290"/>
                <a:gd name="connsiteX21" fmla="*/ 47055 w 66782"/>
                <a:gd name="connsiteY21" fmla="*/ 36433 h 49290"/>
                <a:gd name="connsiteX22" fmla="*/ 50019 w 66782"/>
                <a:gd name="connsiteY22" fmla="*/ 28900 h 49290"/>
                <a:gd name="connsiteX23" fmla="*/ 51254 w 66782"/>
                <a:gd name="connsiteY23" fmla="*/ 26059 h 49290"/>
                <a:gd name="connsiteX24" fmla="*/ 52489 w 66782"/>
                <a:gd name="connsiteY24" fmla="*/ 20872 h 49290"/>
                <a:gd name="connsiteX25" fmla="*/ 53106 w 66782"/>
                <a:gd name="connsiteY25" fmla="*/ 20254 h 49290"/>
                <a:gd name="connsiteX26" fmla="*/ 53106 w 66782"/>
                <a:gd name="connsiteY26" fmla="*/ 19637 h 49290"/>
                <a:gd name="connsiteX27" fmla="*/ 53724 w 66782"/>
                <a:gd name="connsiteY27" fmla="*/ 17908 h 49290"/>
                <a:gd name="connsiteX28" fmla="*/ 54342 w 66782"/>
                <a:gd name="connsiteY28" fmla="*/ 15561 h 49290"/>
                <a:gd name="connsiteX29" fmla="*/ 54959 w 66782"/>
                <a:gd name="connsiteY29" fmla="*/ 13832 h 49290"/>
                <a:gd name="connsiteX30" fmla="*/ 57306 w 66782"/>
                <a:gd name="connsiteY30" fmla="*/ 6916 h 49290"/>
                <a:gd name="connsiteX31" fmla="*/ 57923 w 66782"/>
                <a:gd name="connsiteY31" fmla="*/ 5187 h 49290"/>
                <a:gd name="connsiteX32" fmla="*/ 54959 w 66782"/>
                <a:gd name="connsiteY32" fmla="*/ 1111 h 49290"/>
                <a:gd name="connsiteX33" fmla="*/ 54959 w 66782"/>
                <a:gd name="connsiteY33" fmla="*/ 0 h 49290"/>
                <a:gd name="connsiteX34" fmla="*/ 65951 w 66782"/>
                <a:gd name="connsiteY34" fmla="*/ 0 h 49290"/>
                <a:gd name="connsiteX35" fmla="*/ 62987 w 66782"/>
                <a:gd name="connsiteY35" fmla="*/ 4075 h 49290"/>
                <a:gd name="connsiteX36" fmla="*/ 56194 w 66782"/>
                <a:gd name="connsiteY36" fmla="*/ 24701 h 49290"/>
                <a:gd name="connsiteX37" fmla="*/ 53847 w 66782"/>
                <a:gd name="connsiteY37" fmla="*/ 32234 h 49290"/>
                <a:gd name="connsiteX38" fmla="*/ 53847 w 66782"/>
                <a:gd name="connsiteY38" fmla="*/ 33346 h 49290"/>
                <a:gd name="connsiteX39" fmla="*/ 51995 w 66782"/>
                <a:gd name="connsiteY39" fmla="*/ 37915 h 49290"/>
                <a:gd name="connsiteX40" fmla="*/ 51995 w 66782"/>
                <a:gd name="connsiteY40" fmla="*/ 39027 h 49290"/>
                <a:gd name="connsiteX41" fmla="*/ 50760 w 66782"/>
                <a:gd name="connsiteY41" fmla="*/ 42485 h 49290"/>
                <a:gd name="connsiteX42" fmla="*/ 50142 w 66782"/>
                <a:gd name="connsiteY42" fmla="*/ 43103 h 49290"/>
                <a:gd name="connsiteX43" fmla="*/ 49525 w 66782"/>
                <a:gd name="connsiteY43" fmla="*/ 44831 h 49290"/>
                <a:gd name="connsiteX44" fmla="*/ 45944 w 66782"/>
                <a:gd name="connsiteY44" fmla="*/ 48907 h 49290"/>
                <a:gd name="connsiteX45" fmla="*/ 44091 w 66782"/>
                <a:gd name="connsiteY45" fmla="*/ 44831 h 49290"/>
                <a:gd name="connsiteX46" fmla="*/ 43473 w 66782"/>
                <a:gd name="connsiteY46" fmla="*/ 44214 h 49290"/>
                <a:gd name="connsiteX47" fmla="*/ 43473 w 66782"/>
                <a:gd name="connsiteY47" fmla="*/ 43597 h 49290"/>
                <a:gd name="connsiteX48" fmla="*/ 41127 w 66782"/>
                <a:gd name="connsiteY48" fmla="*/ 36063 h 49290"/>
                <a:gd name="connsiteX49" fmla="*/ 39892 w 66782"/>
                <a:gd name="connsiteY49" fmla="*/ 33222 h 49290"/>
                <a:gd name="connsiteX50" fmla="*/ 34458 w 66782"/>
                <a:gd name="connsiteY50" fmla="*/ 14944 h 49290"/>
                <a:gd name="connsiteX51" fmla="*/ 32605 w 66782"/>
                <a:gd name="connsiteY51" fmla="*/ 18402 h 49290"/>
                <a:gd name="connsiteX52" fmla="*/ 30752 w 66782"/>
                <a:gd name="connsiteY52" fmla="*/ 23589 h 49290"/>
                <a:gd name="connsiteX53" fmla="*/ 29518 w 66782"/>
                <a:gd name="connsiteY53" fmla="*/ 28159 h 49290"/>
                <a:gd name="connsiteX54" fmla="*/ 28900 w 66782"/>
                <a:gd name="connsiteY54" fmla="*/ 28776 h 49290"/>
                <a:gd name="connsiteX55" fmla="*/ 28900 w 66782"/>
                <a:gd name="connsiteY55" fmla="*/ 29394 h 49290"/>
                <a:gd name="connsiteX56" fmla="*/ 28283 w 66782"/>
                <a:gd name="connsiteY56" fmla="*/ 31740 h 49290"/>
                <a:gd name="connsiteX57" fmla="*/ 27665 w 66782"/>
                <a:gd name="connsiteY57" fmla="*/ 32358 h 49290"/>
                <a:gd name="connsiteX58" fmla="*/ 26430 w 66782"/>
                <a:gd name="connsiteY58" fmla="*/ 37545 h 49290"/>
                <a:gd name="connsiteX59" fmla="*/ 25813 w 66782"/>
                <a:gd name="connsiteY59" fmla="*/ 38163 h 49290"/>
                <a:gd name="connsiteX60" fmla="*/ 25813 w 66782"/>
                <a:gd name="connsiteY60" fmla="*/ 38780 h 49290"/>
                <a:gd name="connsiteX61" fmla="*/ 23466 w 66782"/>
                <a:gd name="connsiteY61" fmla="*/ 46314 h 49290"/>
                <a:gd name="connsiteX62" fmla="*/ 20502 w 66782"/>
                <a:gd name="connsiteY62" fmla="*/ 49154 h 49290"/>
                <a:gd name="connsiteX63" fmla="*/ 18155 w 66782"/>
                <a:gd name="connsiteY63" fmla="*/ 45696 h 49290"/>
                <a:gd name="connsiteX64" fmla="*/ 18155 w 66782"/>
                <a:gd name="connsiteY64" fmla="*/ 44585 h 49290"/>
                <a:gd name="connsiteX65" fmla="*/ 16920 w 66782"/>
                <a:gd name="connsiteY65" fmla="*/ 41126 h 49290"/>
                <a:gd name="connsiteX66" fmla="*/ 16303 w 66782"/>
                <a:gd name="connsiteY66" fmla="*/ 40509 h 49290"/>
                <a:gd name="connsiteX67" fmla="*/ 16303 w 66782"/>
                <a:gd name="connsiteY67" fmla="*/ 38780 h 49290"/>
                <a:gd name="connsiteX68" fmla="*/ 15068 w 66782"/>
                <a:gd name="connsiteY68" fmla="*/ 35322 h 49290"/>
                <a:gd name="connsiteX69" fmla="*/ 14450 w 66782"/>
                <a:gd name="connsiteY69" fmla="*/ 34704 h 49290"/>
                <a:gd name="connsiteX70" fmla="*/ 13832 w 66782"/>
                <a:gd name="connsiteY70" fmla="*/ 32975 h 49290"/>
                <a:gd name="connsiteX71" fmla="*/ 13215 w 66782"/>
                <a:gd name="connsiteY71" fmla="*/ 29517 h 49290"/>
                <a:gd name="connsiteX72" fmla="*/ 12598 w 66782"/>
                <a:gd name="connsiteY72" fmla="*/ 28900 h 49290"/>
                <a:gd name="connsiteX73" fmla="*/ 11980 w 66782"/>
                <a:gd name="connsiteY73" fmla="*/ 27171 h 49290"/>
                <a:gd name="connsiteX74" fmla="*/ 5929 w 66782"/>
                <a:gd name="connsiteY74" fmla="*/ 8275 h 49290"/>
                <a:gd name="connsiteX75" fmla="*/ 5929 w 66782"/>
                <a:gd name="connsiteY75" fmla="*/ 7163 h 49290"/>
                <a:gd name="connsiteX76" fmla="*/ 4693 w 66782"/>
                <a:gd name="connsiteY76" fmla="*/ 4322 h 49290"/>
                <a:gd name="connsiteX77" fmla="*/ 494 w 66782"/>
                <a:gd name="connsiteY77" fmla="*/ 988 h 4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6782" h="49290">
                  <a:moveTo>
                    <a:pt x="0" y="1111"/>
                  </a:moveTo>
                  <a:cubicBezTo>
                    <a:pt x="0" y="1111"/>
                    <a:pt x="124" y="617"/>
                    <a:pt x="617" y="494"/>
                  </a:cubicBezTo>
                  <a:lnTo>
                    <a:pt x="13339" y="494"/>
                  </a:lnTo>
                  <a:cubicBezTo>
                    <a:pt x="16426" y="617"/>
                    <a:pt x="10868" y="3211"/>
                    <a:pt x="10992" y="4570"/>
                  </a:cubicBezTo>
                  <a:cubicBezTo>
                    <a:pt x="14573" y="15067"/>
                    <a:pt x="17537" y="26306"/>
                    <a:pt x="21367" y="36804"/>
                  </a:cubicBezTo>
                  <a:cubicBezTo>
                    <a:pt x="22971" y="34951"/>
                    <a:pt x="22971" y="31987"/>
                    <a:pt x="23712" y="29270"/>
                  </a:cubicBezTo>
                  <a:cubicBezTo>
                    <a:pt x="23712" y="29147"/>
                    <a:pt x="24331" y="29270"/>
                    <a:pt x="24331" y="28653"/>
                  </a:cubicBezTo>
                  <a:lnTo>
                    <a:pt x="24331" y="28035"/>
                  </a:lnTo>
                  <a:cubicBezTo>
                    <a:pt x="24454" y="27418"/>
                    <a:pt x="24701" y="27047"/>
                    <a:pt x="24948" y="26306"/>
                  </a:cubicBezTo>
                  <a:cubicBezTo>
                    <a:pt x="25072" y="25812"/>
                    <a:pt x="25565" y="25812"/>
                    <a:pt x="25565" y="25689"/>
                  </a:cubicBezTo>
                  <a:cubicBezTo>
                    <a:pt x="25936" y="24453"/>
                    <a:pt x="25689" y="22971"/>
                    <a:pt x="26183" y="21613"/>
                  </a:cubicBezTo>
                  <a:cubicBezTo>
                    <a:pt x="26183" y="21489"/>
                    <a:pt x="26800" y="21613"/>
                    <a:pt x="26800" y="20995"/>
                  </a:cubicBezTo>
                  <a:lnTo>
                    <a:pt x="26800" y="20378"/>
                  </a:lnTo>
                  <a:cubicBezTo>
                    <a:pt x="26924" y="19760"/>
                    <a:pt x="27171" y="19390"/>
                    <a:pt x="27418" y="18649"/>
                  </a:cubicBezTo>
                  <a:cubicBezTo>
                    <a:pt x="27542" y="17908"/>
                    <a:pt x="28777" y="14944"/>
                    <a:pt x="29270" y="13462"/>
                  </a:cubicBezTo>
                  <a:cubicBezTo>
                    <a:pt x="29641" y="12103"/>
                    <a:pt x="29888" y="10992"/>
                    <a:pt x="30506" y="8892"/>
                  </a:cubicBezTo>
                  <a:cubicBezTo>
                    <a:pt x="31247" y="6052"/>
                    <a:pt x="30135" y="3581"/>
                    <a:pt x="27542" y="1358"/>
                  </a:cubicBezTo>
                  <a:cubicBezTo>
                    <a:pt x="27047" y="1235"/>
                    <a:pt x="26924" y="741"/>
                    <a:pt x="26306" y="741"/>
                  </a:cubicBezTo>
                  <a:cubicBezTo>
                    <a:pt x="26183" y="247"/>
                    <a:pt x="26430" y="247"/>
                    <a:pt x="26924" y="123"/>
                  </a:cubicBezTo>
                  <a:lnTo>
                    <a:pt x="39645" y="123"/>
                  </a:lnTo>
                  <a:cubicBezTo>
                    <a:pt x="42732" y="247"/>
                    <a:pt x="37175" y="2717"/>
                    <a:pt x="37298" y="4199"/>
                  </a:cubicBezTo>
                  <a:cubicBezTo>
                    <a:pt x="40386" y="14944"/>
                    <a:pt x="44214" y="25194"/>
                    <a:pt x="47055" y="36433"/>
                  </a:cubicBezTo>
                  <a:cubicBezTo>
                    <a:pt x="49155" y="34828"/>
                    <a:pt x="49278" y="31740"/>
                    <a:pt x="50019" y="28900"/>
                  </a:cubicBezTo>
                  <a:cubicBezTo>
                    <a:pt x="50390" y="28159"/>
                    <a:pt x="51007" y="27047"/>
                    <a:pt x="51254" y="26059"/>
                  </a:cubicBezTo>
                  <a:cubicBezTo>
                    <a:pt x="51748" y="24453"/>
                    <a:pt x="51872" y="22971"/>
                    <a:pt x="52489" y="20872"/>
                  </a:cubicBezTo>
                  <a:cubicBezTo>
                    <a:pt x="52489" y="20748"/>
                    <a:pt x="53106" y="20872"/>
                    <a:pt x="53106" y="20254"/>
                  </a:cubicBezTo>
                  <a:lnTo>
                    <a:pt x="53106" y="19637"/>
                  </a:lnTo>
                  <a:cubicBezTo>
                    <a:pt x="53230" y="19019"/>
                    <a:pt x="53477" y="18649"/>
                    <a:pt x="53724" y="17908"/>
                  </a:cubicBezTo>
                  <a:cubicBezTo>
                    <a:pt x="53847" y="17414"/>
                    <a:pt x="53971" y="16549"/>
                    <a:pt x="54342" y="15561"/>
                  </a:cubicBezTo>
                  <a:cubicBezTo>
                    <a:pt x="54465" y="15067"/>
                    <a:pt x="54836" y="14573"/>
                    <a:pt x="54959" y="13832"/>
                  </a:cubicBezTo>
                  <a:cubicBezTo>
                    <a:pt x="55330" y="12474"/>
                    <a:pt x="56688" y="9016"/>
                    <a:pt x="57306" y="6916"/>
                  </a:cubicBezTo>
                  <a:cubicBezTo>
                    <a:pt x="57429" y="6422"/>
                    <a:pt x="57923" y="5681"/>
                    <a:pt x="57923" y="5187"/>
                  </a:cubicBezTo>
                  <a:cubicBezTo>
                    <a:pt x="57553" y="2223"/>
                    <a:pt x="56318" y="2964"/>
                    <a:pt x="54959" y="1111"/>
                  </a:cubicBezTo>
                  <a:cubicBezTo>
                    <a:pt x="54588" y="617"/>
                    <a:pt x="54218" y="0"/>
                    <a:pt x="54959" y="0"/>
                  </a:cubicBezTo>
                  <a:lnTo>
                    <a:pt x="65951" y="0"/>
                  </a:lnTo>
                  <a:cubicBezTo>
                    <a:pt x="68792" y="0"/>
                    <a:pt x="63481" y="3458"/>
                    <a:pt x="62987" y="4075"/>
                  </a:cubicBezTo>
                  <a:cubicBezTo>
                    <a:pt x="61382" y="10745"/>
                    <a:pt x="58664" y="18031"/>
                    <a:pt x="56194" y="24701"/>
                  </a:cubicBezTo>
                  <a:cubicBezTo>
                    <a:pt x="55453" y="27047"/>
                    <a:pt x="54836" y="29764"/>
                    <a:pt x="53847" y="32234"/>
                  </a:cubicBezTo>
                  <a:cubicBezTo>
                    <a:pt x="53724" y="32358"/>
                    <a:pt x="53971" y="33346"/>
                    <a:pt x="53847" y="33346"/>
                  </a:cubicBezTo>
                  <a:cubicBezTo>
                    <a:pt x="53230" y="33840"/>
                    <a:pt x="52489" y="36433"/>
                    <a:pt x="51995" y="37915"/>
                  </a:cubicBezTo>
                  <a:cubicBezTo>
                    <a:pt x="51995" y="38039"/>
                    <a:pt x="52119" y="39027"/>
                    <a:pt x="51995" y="39027"/>
                  </a:cubicBezTo>
                  <a:cubicBezTo>
                    <a:pt x="51378" y="39521"/>
                    <a:pt x="51378" y="40632"/>
                    <a:pt x="50760" y="42485"/>
                  </a:cubicBezTo>
                  <a:cubicBezTo>
                    <a:pt x="50760" y="42608"/>
                    <a:pt x="50142" y="42485"/>
                    <a:pt x="50142" y="43103"/>
                  </a:cubicBezTo>
                  <a:cubicBezTo>
                    <a:pt x="50142" y="43844"/>
                    <a:pt x="49896" y="44214"/>
                    <a:pt x="49525" y="44831"/>
                  </a:cubicBezTo>
                  <a:cubicBezTo>
                    <a:pt x="48908" y="46437"/>
                    <a:pt x="49031" y="49648"/>
                    <a:pt x="45944" y="48907"/>
                  </a:cubicBezTo>
                  <a:cubicBezTo>
                    <a:pt x="43844" y="48907"/>
                    <a:pt x="44708" y="46561"/>
                    <a:pt x="44091" y="44831"/>
                  </a:cubicBezTo>
                  <a:cubicBezTo>
                    <a:pt x="44091" y="44708"/>
                    <a:pt x="43473" y="44831"/>
                    <a:pt x="43473" y="44214"/>
                  </a:cubicBezTo>
                  <a:lnTo>
                    <a:pt x="43473" y="43597"/>
                  </a:lnTo>
                  <a:cubicBezTo>
                    <a:pt x="42856" y="41991"/>
                    <a:pt x="41868" y="38780"/>
                    <a:pt x="41127" y="36063"/>
                  </a:cubicBezTo>
                  <a:cubicBezTo>
                    <a:pt x="40880" y="35322"/>
                    <a:pt x="40139" y="34210"/>
                    <a:pt x="39892" y="33222"/>
                  </a:cubicBezTo>
                  <a:cubicBezTo>
                    <a:pt x="38533" y="27788"/>
                    <a:pt x="35816" y="20995"/>
                    <a:pt x="34458" y="14944"/>
                  </a:cubicBezTo>
                  <a:cubicBezTo>
                    <a:pt x="33099" y="15067"/>
                    <a:pt x="33099" y="17290"/>
                    <a:pt x="32605" y="18402"/>
                  </a:cubicBezTo>
                  <a:cubicBezTo>
                    <a:pt x="32234" y="19143"/>
                    <a:pt x="31370" y="21736"/>
                    <a:pt x="30752" y="23589"/>
                  </a:cubicBezTo>
                  <a:cubicBezTo>
                    <a:pt x="30259" y="25194"/>
                    <a:pt x="30011" y="26676"/>
                    <a:pt x="29518" y="28159"/>
                  </a:cubicBezTo>
                  <a:cubicBezTo>
                    <a:pt x="29518" y="28282"/>
                    <a:pt x="28900" y="28159"/>
                    <a:pt x="28900" y="28776"/>
                  </a:cubicBezTo>
                  <a:lnTo>
                    <a:pt x="28900" y="29394"/>
                  </a:lnTo>
                  <a:cubicBezTo>
                    <a:pt x="28529" y="30011"/>
                    <a:pt x="28529" y="30629"/>
                    <a:pt x="28283" y="31740"/>
                  </a:cubicBezTo>
                  <a:cubicBezTo>
                    <a:pt x="28159" y="32234"/>
                    <a:pt x="27665" y="32234"/>
                    <a:pt x="27665" y="32358"/>
                  </a:cubicBezTo>
                  <a:cubicBezTo>
                    <a:pt x="27171" y="33963"/>
                    <a:pt x="27047" y="35816"/>
                    <a:pt x="26430" y="37545"/>
                  </a:cubicBezTo>
                  <a:cubicBezTo>
                    <a:pt x="26430" y="37668"/>
                    <a:pt x="25813" y="37545"/>
                    <a:pt x="25813" y="38163"/>
                  </a:cubicBezTo>
                  <a:lnTo>
                    <a:pt x="25813" y="38780"/>
                  </a:lnTo>
                  <a:cubicBezTo>
                    <a:pt x="25195" y="40386"/>
                    <a:pt x="24577" y="43597"/>
                    <a:pt x="23466" y="46314"/>
                  </a:cubicBezTo>
                  <a:cubicBezTo>
                    <a:pt x="22971" y="47425"/>
                    <a:pt x="22849" y="49895"/>
                    <a:pt x="20502" y="49154"/>
                  </a:cubicBezTo>
                  <a:cubicBezTo>
                    <a:pt x="18402" y="49525"/>
                    <a:pt x="18649" y="46931"/>
                    <a:pt x="18155" y="45696"/>
                  </a:cubicBezTo>
                  <a:cubicBezTo>
                    <a:pt x="18032" y="45572"/>
                    <a:pt x="18279" y="44585"/>
                    <a:pt x="18155" y="44585"/>
                  </a:cubicBezTo>
                  <a:cubicBezTo>
                    <a:pt x="17537" y="44090"/>
                    <a:pt x="17537" y="42856"/>
                    <a:pt x="16920" y="41126"/>
                  </a:cubicBezTo>
                  <a:cubicBezTo>
                    <a:pt x="16920" y="41003"/>
                    <a:pt x="16303" y="41126"/>
                    <a:pt x="16303" y="40509"/>
                  </a:cubicBezTo>
                  <a:cubicBezTo>
                    <a:pt x="16303" y="40386"/>
                    <a:pt x="16426" y="38904"/>
                    <a:pt x="16303" y="38780"/>
                  </a:cubicBezTo>
                  <a:cubicBezTo>
                    <a:pt x="15685" y="38286"/>
                    <a:pt x="15685" y="37051"/>
                    <a:pt x="15068" y="35322"/>
                  </a:cubicBezTo>
                  <a:cubicBezTo>
                    <a:pt x="15068" y="35198"/>
                    <a:pt x="14450" y="35322"/>
                    <a:pt x="14450" y="34704"/>
                  </a:cubicBezTo>
                  <a:cubicBezTo>
                    <a:pt x="14450" y="33716"/>
                    <a:pt x="14080" y="33593"/>
                    <a:pt x="13832" y="32975"/>
                  </a:cubicBezTo>
                  <a:cubicBezTo>
                    <a:pt x="13462" y="31864"/>
                    <a:pt x="13462" y="30505"/>
                    <a:pt x="13215" y="29517"/>
                  </a:cubicBezTo>
                  <a:cubicBezTo>
                    <a:pt x="13215" y="29394"/>
                    <a:pt x="12598" y="29517"/>
                    <a:pt x="12598" y="28900"/>
                  </a:cubicBezTo>
                  <a:cubicBezTo>
                    <a:pt x="12598" y="27912"/>
                    <a:pt x="12350" y="27912"/>
                    <a:pt x="11980" y="27171"/>
                  </a:cubicBezTo>
                  <a:cubicBezTo>
                    <a:pt x="9880" y="21119"/>
                    <a:pt x="8398" y="14450"/>
                    <a:pt x="5929" y="8275"/>
                  </a:cubicBezTo>
                  <a:cubicBezTo>
                    <a:pt x="5929" y="8151"/>
                    <a:pt x="6052" y="7163"/>
                    <a:pt x="5929" y="7163"/>
                  </a:cubicBezTo>
                  <a:cubicBezTo>
                    <a:pt x="5434" y="6916"/>
                    <a:pt x="5311" y="5311"/>
                    <a:pt x="4693" y="4322"/>
                  </a:cubicBezTo>
                  <a:cubicBezTo>
                    <a:pt x="3705" y="3088"/>
                    <a:pt x="2099" y="1976"/>
                    <a:pt x="494" y="988"/>
                  </a:cubicBezTo>
                </a:path>
              </a:pathLst>
            </a:custGeom>
            <a:solidFill>
              <a:srgbClr val="808285"/>
            </a:solidFill>
            <a:ln w="0" cap="flat">
              <a:noFill/>
              <a:prstDash val="solid"/>
              <a:miter/>
            </a:ln>
          </p:spPr>
          <p:txBody>
            <a:bodyPr rtlCol="0" anchor="ctr"/>
            <a:lstStyle/>
            <a:p>
              <a:endParaRPr lang="en-RO"/>
            </a:p>
          </p:txBody>
        </p:sp>
        <p:sp>
          <p:nvSpPr>
            <p:cNvPr id="550" name="Freeform 549">
              <a:extLst>
                <a:ext uri="{FF2B5EF4-FFF2-40B4-BE49-F238E27FC236}">
                  <a16:creationId xmlns:a16="http://schemas.microsoft.com/office/drawing/2014/main" id="{EA17938B-4C39-9B1D-5EEF-828860069110}"/>
                </a:ext>
              </a:extLst>
            </p:cNvPr>
            <p:cNvSpPr/>
            <p:nvPr/>
          </p:nvSpPr>
          <p:spPr>
            <a:xfrm>
              <a:off x="11950916" y="3917285"/>
              <a:ext cx="43323" cy="49030"/>
            </a:xfrm>
            <a:custGeom>
              <a:avLst/>
              <a:gdLst>
                <a:gd name="connsiteX0" fmla="*/ 20131 w 43323"/>
                <a:gd name="connsiteY0" fmla="*/ 14450 h 49030"/>
                <a:gd name="connsiteX1" fmla="*/ 20131 w 43323"/>
                <a:gd name="connsiteY1" fmla="*/ 15067 h 49030"/>
                <a:gd name="connsiteX2" fmla="*/ 19513 w 43323"/>
                <a:gd name="connsiteY2" fmla="*/ 15685 h 49030"/>
                <a:gd name="connsiteX3" fmla="*/ 17661 w 43323"/>
                <a:gd name="connsiteY3" fmla="*/ 20872 h 49030"/>
                <a:gd name="connsiteX4" fmla="*/ 17661 w 43323"/>
                <a:gd name="connsiteY4" fmla="*/ 21489 h 49030"/>
                <a:gd name="connsiteX5" fmla="*/ 17044 w 43323"/>
                <a:gd name="connsiteY5" fmla="*/ 22107 h 49030"/>
                <a:gd name="connsiteX6" fmla="*/ 15808 w 43323"/>
                <a:gd name="connsiteY6" fmla="*/ 26676 h 49030"/>
                <a:gd name="connsiteX7" fmla="*/ 13956 w 43323"/>
                <a:gd name="connsiteY7" fmla="*/ 31246 h 49030"/>
                <a:gd name="connsiteX8" fmla="*/ 27912 w 43323"/>
                <a:gd name="connsiteY8" fmla="*/ 31246 h 49030"/>
                <a:gd name="connsiteX9" fmla="*/ 21860 w 43323"/>
                <a:gd name="connsiteY9" fmla="*/ 12721 h 49030"/>
                <a:gd name="connsiteX10" fmla="*/ 20625 w 43323"/>
                <a:gd name="connsiteY10" fmla="*/ 12103 h 49030"/>
                <a:gd name="connsiteX11" fmla="*/ 20254 w 43323"/>
                <a:gd name="connsiteY11" fmla="*/ 14450 h 49030"/>
                <a:gd name="connsiteX12" fmla="*/ 23712 w 43323"/>
                <a:gd name="connsiteY12" fmla="*/ 247 h 49030"/>
                <a:gd name="connsiteX13" fmla="*/ 26059 w 43323"/>
                <a:gd name="connsiteY13" fmla="*/ 6546 h 49030"/>
                <a:gd name="connsiteX14" fmla="*/ 27294 w 43323"/>
                <a:gd name="connsiteY14" fmla="*/ 10004 h 49030"/>
                <a:gd name="connsiteX15" fmla="*/ 27294 w 43323"/>
                <a:gd name="connsiteY15" fmla="*/ 11115 h 49030"/>
                <a:gd name="connsiteX16" fmla="*/ 29640 w 43323"/>
                <a:gd name="connsiteY16" fmla="*/ 16920 h 49030"/>
                <a:gd name="connsiteX17" fmla="*/ 30876 w 43323"/>
                <a:gd name="connsiteY17" fmla="*/ 19760 h 49030"/>
                <a:gd name="connsiteX18" fmla="*/ 32111 w 43323"/>
                <a:gd name="connsiteY18" fmla="*/ 23218 h 49030"/>
                <a:gd name="connsiteX19" fmla="*/ 33346 w 43323"/>
                <a:gd name="connsiteY19" fmla="*/ 26676 h 49030"/>
                <a:gd name="connsiteX20" fmla="*/ 33346 w 43323"/>
                <a:gd name="connsiteY20" fmla="*/ 27788 h 49030"/>
                <a:gd name="connsiteX21" fmla="*/ 35692 w 43323"/>
                <a:gd name="connsiteY21" fmla="*/ 33593 h 49030"/>
                <a:gd name="connsiteX22" fmla="*/ 38039 w 43323"/>
                <a:gd name="connsiteY22" fmla="*/ 40509 h 49030"/>
                <a:gd name="connsiteX23" fmla="*/ 38039 w 43323"/>
                <a:gd name="connsiteY23" fmla="*/ 41621 h 49030"/>
                <a:gd name="connsiteX24" fmla="*/ 39274 w 43323"/>
                <a:gd name="connsiteY24" fmla="*/ 44461 h 49030"/>
                <a:gd name="connsiteX25" fmla="*/ 42855 w 43323"/>
                <a:gd name="connsiteY25" fmla="*/ 47919 h 49030"/>
                <a:gd name="connsiteX26" fmla="*/ 42855 w 43323"/>
                <a:gd name="connsiteY26" fmla="*/ 49031 h 49030"/>
                <a:gd name="connsiteX27" fmla="*/ 30135 w 43323"/>
                <a:gd name="connsiteY27" fmla="*/ 49031 h 49030"/>
                <a:gd name="connsiteX28" fmla="*/ 32481 w 43323"/>
                <a:gd name="connsiteY28" fmla="*/ 44955 h 49030"/>
                <a:gd name="connsiteX29" fmla="*/ 29517 w 43323"/>
                <a:gd name="connsiteY29" fmla="*/ 35198 h 49030"/>
                <a:gd name="connsiteX30" fmla="*/ 13215 w 43323"/>
                <a:gd name="connsiteY30" fmla="*/ 35198 h 49030"/>
                <a:gd name="connsiteX31" fmla="*/ 10868 w 43323"/>
                <a:gd name="connsiteY31" fmla="*/ 39768 h 49030"/>
                <a:gd name="connsiteX32" fmla="*/ 9016 w 43323"/>
                <a:gd name="connsiteY32" fmla="*/ 44338 h 49030"/>
                <a:gd name="connsiteX33" fmla="*/ 10868 w 43323"/>
                <a:gd name="connsiteY33" fmla="*/ 47178 h 49030"/>
                <a:gd name="connsiteX34" fmla="*/ 12103 w 43323"/>
                <a:gd name="connsiteY34" fmla="*/ 48907 h 49030"/>
                <a:gd name="connsiteX35" fmla="*/ 0 w 43323"/>
                <a:gd name="connsiteY35" fmla="*/ 48907 h 49030"/>
                <a:gd name="connsiteX36" fmla="*/ 4199 w 43323"/>
                <a:gd name="connsiteY36" fmla="*/ 45449 h 49030"/>
                <a:gd name="connsiteX37" fmla="*/ 20501 w 43323"/>
                <a:gd name="connsiteY37" fmla="*/ 0 h 49030"/>
                <a:gd name="connsiteX38" fmla="*/ 23465 w 43323"/>
                <a:gd name="connsiteY38" fmla="*/ 0 h 49030"/>
                <a:gd name="connsiteX39" fmla="*/ 23465 w 43323"/>
                <a:gd name="connsiteY39" fmla="*/ 494 h 49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3323" h="49030">
                  <a:moveTo>
                    <a:pt x="20131" y="14450"/>
                  </a:moveTo>
                  <a:lnTo>
                    <a:pt x="20131" y="15067"/>
                  </a:lnTo>
                  <a:cubicBezTo>
                    <a:pt x="20131" y="15685"/>
                    <a:pt x="19637" y="15438"/>
                    <a:pt x="19513" y="15685"/>
                  </a:cubicBezTo>
                  <a:cubicBezTo>
                    <a:pt x="18772" y="17537"/>
                    <a:pt x="18155" y="19884"/>
                    <a:pt x="17661" y="20872"/>
                  </a:cubicBezTo>
                  <a:lnTo>
                    <a:pt x="17661" y="21489"/>
                  </a:lnTo>
                  <a:cubicBezTo>
                    <a:pt x="17661" y="22107"/>
                    <a:pt x="17166" y="21860"/>
                    <a:pt x="17044" y="22107"/>
                  </a:cubicBezTo>
                  <a:cubicBezTo>
                    <a:pt x="16425" y="23712"/>
                    <a:pt x="16303" y="25194"/>
                    <a:pt x="15808" y="26676"/>
                  </a:cubicBezTo>
                  <a:cubicBezTo>
                    <a:pt x="15314" y="28282"/>
                    <a:pt x="14697" y="29764"/>
                    <a:pt x="13956" y="31246"/>
                  </a:cubicBezTo>
                  <a:lnTo>
                    <a:pt x="27912" y="31246"/>
                  </a:lnTo>
                  <a:cubicBezTo>
                    <a:pt x="26306" y="24701"/>
                    <a:pt x="23712" y="19143"/>
                    <a:pt x="21860" y="12721"/>
                  </a:cubicBezTo>
                  <a:cubicBezTo>
                    <a:pt x="21737" y="12227"/>
                    <a:pt x="21366" y="12103"/>
                    <a:pt x="20625" y="12103"/>
                  </a:cubicBezTo>
                  <a:cubicBezTo>
                    <a:pt x="21119" y="13338"/>
                    <a:pt x="20625" y="13956"/>
                    <a:pt x="20254" y="14450"/>
                  </a:cubicBezTo>
                  <a:moveTo>
                    <a:pt x="23712" y="247"/>
                  </a:moveTo>
                  <a:cubicBezTo>
                    <a:pt x="24330" y="2347"/>
                    <a:pt x="25565" y="4693"/>
                    <a:pt x="26059" y="6546"/>
                  </a:cubicBezTo>
                  <a:cubicBezTo>
                    <a:pt x="26429" y="7657"/>
                    <a:pt x="26676" y="8769"/>
                    <a:pt x="27294" y="10004"/>
                  </a:cubicBezTo>
                  <a:cubicBezTo>
                    <a:pt x="27417" y="10127"/>
                    <a:pt x="27171" y="11115"/>
                    <a:pt x="27294" y="11115"/>
                  </a:cubicBezTo>
                  <a:cubicBezTo>
                    <a:pt x="28035" y="11733"/>
                    <a:pt x="29147" y="15314"/>
                    <a:pt x="29640" y="16920"/>
                  </a:cubicBezTo>
                  <a:cubicBezTo>
                    <a:pt x="30011" y="17908"/>
                    <a:pt x="30629" y="18772"/>
                    <a:pt x="30876" y="19760"/>
                  </a:cubicBezTo>
                  <a:cubicBezTo>
                    <a:pt x="31370" y="20995"/>
                    <a:pt x="31863" y="22107"/>
                    <a:pt x="32111" y="23218"/>
                  </a:cubicBezTo>
                  <a:cubicBezTo>
                    <a:pt x="32481" y="24330"/>
                    <a:pt x="32728" y="25442"/>
                    <a:pt x="33346" y="26676"/>
                  </a:cubicBezTo>
                  <a:cubicBezTo>
                    <a:pt x="33469" y="26800"/>
                    <a:pt x="33222" y="27788"/>
                    <a:pt x="33346" y="27788"/>
                  </a:cubicBezTo>
                  <a:cubicBezTo>
                    <a:pt x="34087" y="28406"/>
                    <a:pt x="35198" y="31987"/>
                    <a:pt x="35692" y="33593"/>
                  </a:cubicBezTo>
                  <a:cubicBezTo>
                    <a:pt x="36434" y="35939"/>
                    <a:pt x="37298" y="38286"/>
                    <a:pt x="38039" y="40509"/>
                  </a:cubicBezTo>
                  <a:cubicBezTo>
                    <a:pt x="38162" y="40632"/>
                    <a:pt x="37916" y="41621"/>
                    <a:pt x="38039" y="41621"/>
                  </a:cubicBezTo>
                  <a:cubicBezTo>
                    <a:pt x="38533" y="42114"/>
                    <a:pt x="38657" y="43349"/>
                    <a:pt x="39274" y="44461"/>
                  </a:cubicBezTo>
                  <a:cubicBezTo>
                    <a:pt x="40262" y="46067"/>
                    <a:pt x="41744" y="46561"/>
                    <a:pt x="42855" y="47919"/>
                  </a:cubicBezTo>
                  <a:cubicBezTo>
                    <a:pt x="43350" y="48413"/>
                    <a:pt x="43596" y="49031"/>
                    <a:pt x="42855" y="49031"/>
                  </a:cubicBezTo>
                  <a:lnTo>
                    <a:pt x="30135" y="49031"/>
                  </a:lnTo>
                  <a:cubicBezTo>
                    <a:pt x="27047" y="48907"/>
                    <a:pt x="32604" y="46437"/>
                    <a:pt x="32481" y="44955"/>
                  </a:cubicBezTo>
                  <a:cubicBezTo>
                    <a:pt x="31740" y="41497"/>
                    <a:pt x="30011" y="38780"/>
                    <a:pt x="29517" y="35198"/>
                  </a:cubicBezTo>
                  <a:lnTo>
                    <a:pt x="13215" y="35198"/>
                  </a:lnTo>
                  <a:cubicBezTo>
                    <a:pt x="11362" y="35816"/>
                    <a:pt x="11979" y="38533"/>
                    <a:pt x="10868" y="39768"/>
                  </a:cubicBezTo>
                  <a:cubicBezTo>
                    <a:pt x="10374" y="41373"/>
                    <a:pt x="10127" y="43226"/>
                    <a:pt x="9016" y="44338"/>
                  </a:cubicBezTo>
                  <a:cubicBezTo>
                    <a:pt x="9016" y="45449"/>
                    <a:pt x="10004" y="46190"/>
                    <a:pt x="10868" y="47178"/>
                  </a:cubicBezTo>
                  <a:cubicBezTo>
                    <a:pt x="11362" y="47796"/>
                    <a:pt x="13338" y="48290"/>
                    <a:pt x="12103" y="48907"/>
                  </a:cubicBezTo>
                  <a:lnTo>
                    <a:pt x="0" y="48907"/>
                  </a:lnTo>
                  <a:cubicBezTo>
                    <a:pt x="987" y="47178"/>
                    <a:pt x="2964" y="46684"/>
                    <a:pt x="4199" y="45449"/>
                  </a:cubicBezTo>
                  <a:cubicBezTo>
                    <a:pt x="9386" y="30135"/>
                    <a:pt x="15067" y="15067"/>
                    <a:pt x="20501" y="0"/>
                  </a:cubicBezTo>
                  <a:lnTo>
                    <a:pt x="23465" y="0"/>
                  </a:lnTo>
                  <a:lnTo>
                    <a:pt x="23465" y="494"/>
                  </a:lnTo>
                  <a:close/>
                </a:path>
              </a:pathLst>
            </a:custGeom>
            <a:solidFill>
              <a:srgbClr val="808285"/>
            </a:solidFill>
            <a:ln w="0" cap="flat">
              <a:noFill/>
              <a:prstDash val="solid"/>
              <a:miter/>
            </a:ln>
          </p:spPr>
          <p:txBody>
            <a:bodyPr rtlCol="0" anchor="ctr"/>
            <a:lstStyle/>
            <a:p>
              <a:endParaRPr lang="en-RO"/>
            </a:p>
          </p:txBody>
        </p:sp>
        <p:sp>
          <p:nvSpPr>
            <p:cNvPr id="551" name="Freeform 550">
              <a:extLst>
                <a:ext uri="{FF2B5EF4-FFF2-40B4-BE49-F238E27FC236}">
                  <a16:creationId xmlns:a16="http://schemas.microsoft.com/office/drawing/2014/main" id="{170F7BF1-255C-9A14-CCDD-F6E8487E196F}"/>
                </a:ext>
              </a:extLst>
            </p:cNvPr>
            <p:cNvSpPr/>
            <p:nvPr/>
          </p:nvSpPr>
          <p:spPr>
            <a:xfrm>
              <a:off x="12117522" y="3917408"/>
              <a:ext cx="42127" cy="52001"/>
            </a:xfrm>
            <a:custGeom>
              <a:avLst/>
              <a:gdLst>
                <a:gd name="connsiteX0" fmla="*/ 0 w 42127"/>
                <a:gd name="connsiteY0" fmla="*/ 618 h 52001"/>
                <a:gd name="connsiteX1" fmla="*/ 617 w 42127"/>
                <a:gd name="connsiteY1" fmla="*/ 0 h 52001"/>
                <a:gd name="connsiteX2" fmla="*/ 10374 w 42127"/>
                <a:gd name="connsiteY2" fmla="*/ 0 h 52001"/>
                <a:gd name="connsiteX3" fmla="*/ 21983 w 42127"/>
                <a:gd name="connsiteY3" fmla="*/ 17290 h 52001"/>
                <a:gd name="connsiteX4" fmla="*/ 27417 w 42127"/>
                <a:gd name="connsiteY4" fmla="*/ 25936 h 52001"/>
                <a:gd name="connsiteX5" fmla="*/ 28036 w 42127"/>
                <a:gd name="connsiteY5" fmla="*/ 26553 h 52001"/>
                <a:gd name="connsiteX6" fmla="*/ 28653 w 42127"/>
                <a:gd name="connsiteY6" fmla="*/ 28282 h 52001"/>
                <a:gd name="connsiteX7" fmla="*/ 30505 w 42127"/>
                <a:gd name="connsiteY7" fmla="*/ 30012 h 52001"/>
                <a:gd name="connsiteX8" fmla="*/ 32852 w 42127"/>
                <a:gd name="connsiteY8" fmla="*/ 34581 h 52001"/>
                <a:gd name="connsiteX9" fmla="*/ 33470 w 42127"/>
                <a:gd name="connsiteY9" fmla="*/ 31123 h 52001"/>
                <a:gd name="connsiteX10" fmla="*/ 33470 w 42127"/>
                <a:gd name="connsiteY10" fmla="*/ 20131 h 52001"/>
                <a:gd name="connsiteX11" fmla="*/ 33470 w 42127"/>
                <a:gd name="connsiteY11" fmla="*/ 5311 h 52001"/>
                <a:gd name="connsiteX12" fmla="*/ 29888 w 42127"/>
                <a:gd name="connsiteY12" fmla="*/ 1235 h 52001"/>
                <a:gd name="connsiteX13" fmla="*/ 29888 w 42127"/>
                <a:gd name="connsiteY13" fmla="*/ 124 h 52001"/>
                <a:gd name="connsiteX14" fmla="*/ 41250 w 42127"/>
                <a:gd name="connsiteY14" fmla="*/ 124 h 52001"/>
                <a:gd name="connsiteX15" fmla="*/ 38286 w 42127"/>
                <a:gd name="connsiteY15" fmla="*/ 4693 h 52001"/>
                <a:gd name="connsiteX16" fmla="*/ 38286 w 42127"/>
                <a:gd name="connsiteY16" fmla="*/ 51995 h 52001"/>
                <a:gd name="connsiteX17" fmla="*/ 35939 w 42127"/>
                <a:gd name="connsiteY17" fmla="*/ 49649 h 52001"/>
                <a:gd name="connsiteX18" fmla="*/ 32358 w 42127"/>
                <a:gd name="connsiteY18" fmla="*/ 43844 h 52001"/>
                <a:gd name="connsiteX19" fmla="*/ 31123 w 42127"/>
                <a:gd name="connsiteY19" fmla="*/ 42732 h 52001"/>
                <a:gd name="connsiteX20" fmla="*/ 31123 w 42127"/>
                <a:gd name="connsiteY20" fmla="*/ 41621 h 52001"/>
                <a:gd name="connsiteX21" fmla="*/ 30505 w 42127"/>
                <a:gd name="connsiteY21" fmla="*/ 41621 h 52001"/>
                <a:gd name="connsiteX22" fmla="*/ 29888 w 42127"/>
                <a:gd name="connsiteY22" fmla="*/ 39892 h 52001"/>
                <a:gd name="connsiteX23" fmla="*/ 28653 w 42127"/>
                <a:gd name="connsiteY23" fmla="*/ 38780 h 52001"/>
                <a:gd name="connsiteX24" fmla="*/ 28036 w 42127"/>
                <a:gd name="connsiteY24" fmla="*/ 37051 h 52001"/>
                <a:gd name="connsiteX25" fmla="*/ 26800 w 42127"/>
                <a:gd name="connsiteY25" fmla="*/ 36434 h 52001"/>
                <a:gd name="connsiteX26" fmla="*/ 26183 w 42127"/>
                <a:gd name="connsiteY26" fmla="*/ 34704 h 52001"/>
                <a:gd name="connsiteX27" fmla="*/ 24330 w 42127"/>
                <a:gd name="connsiteY27" fmla="*/ 31864 h 52001"/>
                <a:gd name="connsiteX28" fmla="*/ 23712 w 42127"/>
                <a:gd name="connsiteY28" fmla="*/ 31246 h 52001"/>
                <a:gd name="connsiteX29" fmla="*/ 22478 w 42127"/>
                <a:gd name="connsiteY29" fmla="*/ 29518 h 52001"/>
                <a:gd name="connsiteX30" fmla="*/ 20131 w 42127"/>
                <a:gd name="connsiteY30" fmla="*/ 25442 h 52001"/>
                <a:gd name="connsiteX31" fmla="*/ 18896 w 42127"/>
                <a:gd name="connsiteY31" fmla="*/ 24330 h 52001"/>
                <a:gd name="connsiteX32" fmla="*/ 18278 w 42127"/>
                <a:gd name="connsiteY32" fmla="*/ 22601 h 52001"/>
                <a:gd name="connsiteX33" fmla="*/ 17044 w 42127"/>
                <a:gd name="connsiteY33" fmla="*/ 21490 h 52001"/>
                <a:gd name="connsiteX34" fmla="*/ 14697 w 42127"/>
                <a:gd name="connsiteY34" fmla="*/ 17414 h 52001"/>
                <a:gd name="connsiteX35" fmla="*/ 13461 w 42127"/>
                <a:gd name="connsiteY35" fmla="*/ 16303 h 52001"/>
                <a:gd name="connsiteX36" fmla="*/ 13461 w 42127"/>
                <a:gd name="connsiteY36" fmla="*/ 15191 h 52001"/>
                <a:gd name="connsiteX37" fmla="*/ 12227 w 42127"/>
                <a:gd name="connsiteY37" fmla="*/ 13462 h 52001"/>
                <a:gd name="connsiteX38" fmla="*/ 10992 w 42127"/>
                <a:gd name="connsiteY38" fmla="*/ 12350 h 52001"/>
                <a:gd name="connsiteX39" fmla="*/ 9757 w 42127"/>
                <a:gd name="connsiteY39" fmla="*/ 9510 h 52001"/>
                <a:gd name="connsiteX40" fmla="*/ 9139 w 42127"/>
                <a:gd name="connsiteY40" fmla="*/ 13585 h 52001"/>
                <a:gd name="connsiteX41" fmla="*/ 9139 w 42127"/>
                <a:gd name="connsiteY41" fmla="*/ 35569 h 52001"/>
                <a:gd name="connsiteX42" fmla="*/ 9139 w 42127"/>
                <a:gd name="connsiteY42" fmla="*/ 44214 h 52001"/>
                <a:gd name="connsiteX43" fmla="*/ 12720 w 42127"/>
                <a:gd name="connsiteY43" fmla="*/ 48290 h 52001"/>
                <a:gd name="connsiteX44" fmla="*/ 12720 w 42127"/>
                <a:gd name="connsiteY44" fmla="*/ 49401 h 52001"/>
                <a:gd name="connsiteX45" fmla="*/ 1482 w 42127"/>
                <a:gd name="connsiteY45" fmla="*/ 49401 h 52001"/>
                <a:gd name="connsiteX46" fmla="*/ 865 w 42127"/>
                <a:gd name="connsiteY46" fmla="*/ 48290 h 52001"/>
                <a:gd name="connsiteX47" fmla="*/ 4446 w 42127"/>
                <a:gd name="connsiteY47" fmla="*/ 44832 h 52001"/>
                <a:gd name="connsiteX48" fmla="*/ 4446 w 42127"/>
                <a:gd name="connsiteY48" fmla="*/ 15562 h 52001"/>
                <a:gd name="connsiteX49" fmla="*/ 4446 w 42127"/>
                <a:gd name="connsiteY49" fmla="*/ 5805 h 52001"/>
                <a:gd name="connsiteX50" fmla="*/ 247 w 42127"/>
                <a:gd name="connsiteY50" fmla="*/ 618 h 52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2127" h="52001">
                  <a:moveTo>
                    <a:pt x="0" y="618"/>
                  </a:moveTo>
                  <a:cubicBezTo>
                    <a:pt x="0" y="618"/>
                    <a:pt x="124" y="124"/>
                    <a:pt x="617" y="0"/>
                  </a:cubicBezTo>
                  <a:lnTo>
                    <a:pt x="10374" y="0"/>
                  </a:lnTo>
                  <a:cubicBezTo>
                    <a:pt x="14326" y="5805"/>
                    <a:pt x="18032" y="11486"/>
                    <a:pt x="21983" y="17290"/>
                  </a:cubicBezTo>
                  <a:cubicBezTo>
                    <a:pt x="23836" y="20131"/>
                    <a:pt x="25565" y="23095"/>
                    <a:pt x="27417" y="25936"/>
                  </a:cubicBezTo>
                  <a:cubicBezTo>
                    <a:pt x="27541" y="26306"/>
                    <a:pt x="28036" y="25812"/>
                    <a:pt x="28036" y="26553"/>
                  </a:cubicBezTo>
                  <a:cubicBezTo>
                    <a:pt x="28036" y="26553"/>
                    <a:pt x="28529" y="28159"/>
                    <a:pt x="28653" y="28282"/>
                  </a:cubicBezTo>
                  <a:cubicBezTo>
                    <a:pt x="29023" y="28900"/>
                    <a:pt x="30011" y="29394"/>
                    <a:pt x="30505" y="30012"/>
                  </a:cubicBezTo>
                  <a:cubicBezTo>
                    <a:pt x="31493" y="31370"/>
                    <a:pt x="32234" y="32976"/>
                    <a:pt x="32852" y="34581"/>
                  </a:cubicBezTo>
                  <a:cubicBezTo>
                    <a:pt x="33963" y="33963"/>
                    <a:pt x="33470" y="32358"/>
                    <a:pt x="33470" y="31123"/>
                  </a:cubicBezTo>
                  <a:lnTo>
                    <a:pt x="33470" y="20131"/>
                  </a:lnTo>
                  <a:cubicBezTo>
                    <a:pt x="33470" y="14821"/>
                    <a:pt x="34457" y="8522"/>
                    <a:pt x="33470" y="5311"/>
                  </a:cubicBezTo>
                  <a:cubicBezTo>
                    <a:pt x="32728" y="2841"/>
                    <a:pt x="31246" y="3088"/>
                    <a:pt x="29888" y="1235"/>
                  </a:cubicBezTo>
                  <a:cubicBezTo>
                    <a:pt x="29518" y="741"/>
                    <a:pt x="29147" y="124"/>
                    <a:pt x="29888" y="124"/>
                  </a:cubicBezTo>
                  <a:lnTo>
                    <a:pt x="41250" y="124"/>
                  </a:lnTo>
                  <a:cubicBezTo>
                    <a:pt x="44337" y="247"/>
                    <a:pt x="38286" y="3211"/>
                    <a:pt x="38286" y="4693"/>
                  </a:cubicBezTo>
                  <a:lnTo>
                    <a:pt x="38286" y="51995"/>
                  </a:lnTo>
                  <a:cubicBezTo>
                    <a:pt x="37051" y="52118"/>
                    <a:pt x="36434" y="50390"/>
                    <a:pt x="35939" y="49649"/>
                  </a:cubicBezTo>
                  <a:cubicBezTo>
                    <a:pt x="34704" y="47796"/>
                    <a:pt x="33716" y="46067"/>
                    <a:pt x="32358" y="43844"/>
                  </a:cubicBezTo>
                  <a:cubicBezTo>
                    <a:pt x="31987" y="43350"/>
                    <a:pt x="31370" y="43103"/>
                    <a:pt x="31123" y="42732"/>
                  </a:cubicBezTo>
                  <a:cubicBezTo>
                    <a:pt x="30999" y="42609"/>
                    <a:pt x="31246" y="41744"/>
                    <a:pt x="31123" y="41621"/>
                  </a:cubicBezTo>
                  <a:cubicBezTo>
                    <a:pt x="30999" y="41621"/>
                    <a:pt x="30505" y="41744"/>
                    <a:pt x="30505" y="41621"/>
                  </a:cubicBezTo>
                  <a:cubicBezTo>
                    <a:pt x="30135" y="41127"/>
                    <a:pt x="30135" y="40509"/>
                    <a:pt x="29888" y="39892"/>
                  </a:cubicBezTo>
                  <a:cubicBezTo>
                    <a:pt x="29764" y="39398"/>
                    <a:pt x="28899" y="39151"/>
                    <a:pt x="28653" y="38780"/>
                  </a:cubicBezTo>
                  <a:cubicBezTo>
                    <a:pt x="28282" y="38286"/>
                    <a:pt x="28282" y="37545"/>
                    <a:pt x="28036" y="37051"/>
                  </a:cubicBezTo>
                  <a:cubicBezTo>
                    <a:pt x="27912" y="36681"/>
                    <a:pt x="26924" y="36681"/>
                    <a:pt x="26800" y="36434"/>
                  </a:cubicBezTo>
                  <a:cubicBezTo>
                    <a:pt x="26306" y="35816"/>
                    <a:pt x="26430" y="35199"/>
                    <a:pt x="26183" y="34704"/>
                  </a:cubicBezTo>
                  <a:cubicBezTo>
                    <a:pt x="25689" y="33717"/>
                    <a:pt x="25071" y="33099"/>
                    <a:pt x="24330" y="31864"/>
                  </a:cubicBezTo>
                  <a:cubicBezTo>
                    <a:pt x="24207" y="31494"/>
                    <a:pt x="23712" y="31864"/>
                    <a:pt x="23712" y="31246"/>
                  </a:cubicBezTo>
                  <a:cubicBezTo>
                    <a:pt x="23712" y="30753"/>
                    <a:pt x="22724" y="30012"/>
                    <a:pt x="22478" y="29518"/>
                  </a:cubicBezTo>
                  <a:cubicBezTo>
                    <a:pt x="21860" y="28406"/>
                    <a:pt x="21119" y="27047"/>
                    <a:pt x="20131" y="25442"/>
                  </a:cubicBezTo>
                  <a:cubicBezTo>
                    <a:pt x="20008" y="25195"/>
                    <a:pt x="19019" y="24701"/>
                    <a:pt x="18896" y="24330"/>
                  </a:cubicBezTo>
                  <a:cubicBezTo>
                    <a:pt x="18526" y="23713"/>
                    <a:pt x="18773" y="23219"/>
                    <a:pt x="18278" y="22601"/>
                  </a:cubicBezTo>
                  <a:cubicBezTo>
                    <a:pt x="17908" y="22107"/>
                    <a:pt x="17290" y="21860"/>
                    <a:pt x="17044" y="21490"/>
                  </a:cubicBezTo>
                  <a:cubicBezTo>
                    <a:pt x="16426" y="20749"/>
                    <a:pt x="15438" y="18896"/>
                    <a:pt x="14697" y="17414"/>
                  </a:cubicBezTo>
                  <a:cubicBezTo>
                    <a:pt x="14326" y="16920"/>
                    <a:pt x="13709" y="16673"/>
                    <a:pt x="13461" y="16303"/>
                  </a:cubicBezTo>
                  <a:cubicBezTo>
                    <a:pt x="13339" y="16179"/>
                    <a:pt x="13585" y="15315"/>
                    <a:pt x="13461" y="15191"/>
                  </a:cubicBezTo>
                  <a:cubicBezTo>
                    <a:pt x="12844" y="14697"/>
                    <a:pt x="12720" y="14080"/>
                    <a:pt x="12227" y="13462"/>
                  </a:cubicBezTo>
                  <a:cubicBezTo>
                    <a:pt x="11857" y="13091"/>
                    <a:pt x="11238" y="12721"/>
                    <a:pt x="10992" y="12350"/>
                  </a:cubicBezTo>
                  <a:cubicBezTo>
                    <a:pt x="10374" y="11362"/>
                    <a:pt x="9880" y="10498"/>
                    <a:pt x="9757" y="9510"/>
                  </a:cubicBezTo>
                  <a:cubicBezTo>
                    <a:pt x="8645" y="10251"/>
                    <a:pt x="9139" y="12103"/>
                    <a:pt x="9139" y="13585"/>
                  </a:cubicBezTo>
                  <a:cubicBezTo>
                    <a:pt x="9016" y="19884"/>
                    <a:pt x="9139" y="28159"/>
                    <a:pt x="9139" y="35569"/>
                  </a:cubicBezTo>
                  <a:cubicBezTo>
                    <a:pt x="9139" y="38904"/>
                    <a:pt x="8522" y="42362"/>
                    <a:pt x="9139" y="44214"/>
                  </a:cubicBezTo>
                  <a:cubicBezTo>
                    <a:pt x="9757" y="46684"/>
                    <a:pt x="11362" y="46437"/>
                    <a:pt x="12720" y="48290"/>
                  </a:cubicBezTo>
                  <a:cubicBezTo>
                    <a:pt x="13091" y="48784"/>
                    <a:pt x="13461" y="49401"/>
                    <a:pt x="12720" y="49401"/>
                  </a:cubicBezTo>
                  <a:lnTo>
                    <a:pt x="1482" y="49401"/>
                  </a:lnTo>
                  <a:cubicBezTo>
                    <a:pt x="-124" y="49401"/>
                    <a:pt x="741" y="48908"/>
                    <a:pt x="865" y="48290"/>
                  </a:cubicBezTo>
                  <a:cubicBezTo>
                    <a:pt x="2223" y="47302"/>
                    <a:pt x="3581" y="46314"/>
                    <a:pt x="4446" y="44832"/>
                  </a:cubicBezTo>
                  <a:lnTo>
                    <a:pt x="4446" y="15562"/>
                  </a:lnTo>
                  <a:cubicBezTo>
                    <a:pt x="4446" y="11980"/>
                    <a:pt x="5063" y="7904"/>
                    <a:pt x="4446" y="5805"/>
                  </a:cubicBezTo>
                  <a:cubicBezTo>
                    <a:pt x="3829" y="3088"/>
                    <a:pt x="1606" y="1729"/>
                    <a:pt x="247" y="618"/>
                  </a:cubicBezTo>
                </a:path>
              </a:pathLst>
            </a:custGeom>
            <a:solidFill>
              <a:srgbClr val="808285"/>
            </a:solidFill>
            <a:ln w="0" cap="flat">
              <a:noFill/>
              <a:prstDash val="solid"/>
              <a:miter/>
            </a:ln>
          </p:spPr>
          <p:txBody>
            <a:bodyPr rtlCol="0" anchor="ctr"/>
            <a:lstStyle/>
            <a:p>
              <a:endParaRPr lang="en-RO"/>
            </a:p>
          </p:txBody>
        </p:sp>
        <p:sp>
          <p:nvSpPr>
            <p:cNvPr id="552" name="Freeform 551">
              <a:extLst>
                <a:ext uri="{FF2B5EF4-FFF2-40B4-BE49-F238E27FC236}">
                  <a16:creationId xmlns:a16="http://schemas.microsoft.com/office/drawing/2014/main" id="{953610F6-00FB-FE35-491E-1D3CA7B4605B}"/>
                </a:ext>
              </a:extLst>
            </p:cNvPr>
            <p:cNvSpPr/>
            <p:nvPr/>
          </p:nvSpPr>
          <p:spPr>
            <a:xfrm>
              <a:off x="12215090" y="3917532"/>
              <a:ext cx="36804" cy="48907"/>
            </a:xfrm>
            <a:custGeom>
              <a:avLst/>
              <a:gdLst>
                <a:gd name="connsiteX0" fmla="*/ 0 w 36804"/>
                <a:gd name="connsiteY0" fmla="*/ 0 h 48907"/>
                <a:gd name="connsiteX1" fmla="*/ 36805 w 36804"/>
                <a:gd name="connsiteY1" fmla="*/ 0 h 48907"/>
                <a:gd name="connsiteX2" fmla="*/ 36805 w 36804"/>
                <a:gd name="connsiteY2" fmla="*/ 8645 h 48907"/>
                <a:gd name="connsiteX3" fmla="*/ 30753 w 36804"/>
                <a:gd name="connsiteY3" fmla="*/ 4075 h 48907"/>
                <a:gd name="connsiteX4" fmla="*/ 21243 w 36804"/>
                <a:gd name="connsiteY4" fmla="*/ 4075 h 48907"/>
                <a:gd name="connsiteX5" fmla="*/ 21243 w 36804"/>
                <a:gd name="connsiteY5" fmla="*/ 33963 h 48907"/>
                <a:gd name="connsiteX6" fmla="*/ 21243 w 36804"/>
                <a:gd name="connsiteY6" fmla="*/ 43720 h 48907"/>
                <a:gd name="connsiteX7" fmla="*/ 23713 w 36804"/>
                <a:gd name="connsiteY7" fmla="*/ 46561 h 48907"/>
                <a:gd name="connsiteX8" fmla="*/ 24948 w 36804"/>
                <a:gd name="connsiteY8" fmla="*/ 48907 h 48907"/>
                <a:gd name="connsiteX9" fmla="*/ 12845 w 36804"/>
                <a:gd name="connsiteY9" fmla="*/ 48907 h 48907"/>
                <a:gd name="connsiteX10" fmla="*/ 15191 w 36804"/>
                <a:gd name="connsiteY10" fmla="*/ 44832 h 48907"/>
                <a:gd name="connsiteX11" fmla="*/ 15191 w 36804"/>
                <a:gd name="connsiteY11" fmla="*/ 4570 h 48907"/>
                <a:gd name="connsiteX12" fmla="*/ 10992 w 36804"/>
                <a:gd name="connsiteY12" fmla="*/ 3952 h 48907"/>
                <a:gd name="connsiteX13" fmla="*/ 6793 w 36804"/>
                <a:gd name="connsiteY13" fmla="*/ 3952 h 48907"/>
                <a:gd name="connsiteX14" fmla="*/ 124 w 36804"/>
                <a:gd name="connsiteY14" fmla="*/ 8522 h 48907"/>
                <a:gd name="connsiteX15" fmla="*/ 124 w 36804"/>
                <a:gd name="connsiteY15" fmla="*/ 0 h 4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804" h="48907">
                  <a:moveTo>
                    <a:pt x="0" y="0"/>
                  </a:moveTo>
                  <a:lnTo>
                    <a:pt x="36805" y="0"/>
                  </a:lnTo>
                  <a:lnTo>
                    <a:pt x="36805" y="8645"/>
                  </a:lnTo>
                  <a:cubicBezTo>
                    <a:pt x="33841" y="8028"/>
                    <a:pt x="33222" y="5187"/>
                    <a:pt x="30753" y="4075"/>
                  </a:cubicBezTo>
                  <a:lnTo>
                    <a:pt x="21243" y="4075"/>
                  </a:lnTo>
                  <a:lnTo>
                    <a:pt x="21243" y="33963"/>
                  </a:lnTo>
                  <a:cubicBezTo>
                    <a:pt x="21243" y="37545"/>
                    <a:pt x="20626" y="41621"/>
                    <a:pt x="21243" y="43720"/>
                  </a:cubicBezTo>
                  <a:cubicBezTo>
                    <a:pt x="21737" y="45449"/>
                    <a:pt x="22601" y="45449"/>
                    <a:pt x="23713" y="46561"/>
                  </a:cubicBezTo>
                  <a:cubicBezTo>
                    <a:pt x="24083" y="46808"/>
                    <a:pt x="26060" y="48537"/>
                    <a:pt x="24948" y="48907"/>
                  </a:cubicBezTo>
                  <a:lnTo>
                    <a:pt x="12845" y="48907"/>
                  </a:lnTo>
                  <a:cubicBezTo>
                    <a:pt x="9757" y="48784"/>
                    <a:pt x="15315" y="46190"/>
                    <a:pt x="15191" y="44832"/>
                  </a:cubicBezTo>
                  <a:lnTo>
                    <a:pt x="15191" y="4570"/>
                  </a:lnTo>
                  <a:cubicBezTo>
                    <a:pt x="14821" y="3334"/>
                    <a:pt x="12227" y="4446"/>
                    <a:pt x="10992" y="3952"/>
                  </a:cubicBezTo>
                  <a:cubicBezTo>
                    <a:pt x="9140" y="4075"/>
                    <a:pt x="7904" y="3829"/>
                    <a:pt x="6793" y="3952"/>
                  </a:cubicBezTo>
                  <a:cubicBezTo>
                    <a:pt x="3706" y="4570"/>
                    <a:pt x="3211" y="7904"/>
                    <a:pt x="124" y="8522"/>
                  </a:cubicBezTo>
                  <a:lnTo>
                    <a:pt x="124" y="0"/>
                  </a:lnTo>
                  <a:close/>
                </a:path>
              </a:pathLst>
            </a:custGeom>
            <a:solidFill>
              <a:srgbClr val="808285"/>
            </a:solidFill>
            <a:ln w="0" cap="flat">
              <a:noFill/>
              <a:prstDash val="solid"/>
              <a:miter/>
            </a:ln>
          </p:spPr>
          <p:txBody>
            <a:bodyPr rtlCol="0" anchor="ctr"/>
            <a:lstStyle/>
            <a:p>
              <a:endParaRPr lang="en-RO"/>
            </a:p>
          </p:txBody>
        </p:sp>
        <p:sp>
          <p:nvSpPr>
            <p:cNvPr id="553" name="Freeform 552">
              <a:extLst>
                <a:ext uri="{FF2B5EF4-FFF2-40B4-BE49-F238E27FC236}">
                  <a16:creationId xmlns:a16="http://schemas.microsoft.com/office/drawing/2014/main" id="{0A8D3D64-76EA-2302-D26F-83B47D8E2E69}"/>
                </a:ext>
              </a:extLst>
            </p:cNvPr>
            <p:cNvSpPr/>
            <p:nvPr/>
          </p:nvSpPr>
          <p:spPr>
            <a:xfrm>
              <a:off x="12308953" y="3917408"/>
              <a:ext cx="42498" cy="52001"/>
            </a:xfrm>
            <a:custGeom>
              <a:avLst/>
              <a:gdLst>
                <a:gd name="connsiteX0" fmla="*/ 0 w 42498"/>
                <a:gd name="connsiteY0" fmla="*/ 618 h 52001"/>
                <a:gd name="connsiteX1" fmla="*/ 617 w 42498"/>
                <a:gd name="connsiteY1" fmla="*/ 0 h 52001"/>
                <a:gd name="connsiteX2" fmla="*/ 10374 w 42498"/>
                <a:gd name="connsiteY2" fmla="*/ 0 h 52001"/>
                <a:gd name="connsiteX3" fmla="*/ 21983 w 42498"/>
                <a:gd name="connsiteY3" fmla="*/ 17290 h 52001"/>
                <a:gd name="connsiteX4" fmla="*/ 27417 w 42498"/>
                <a:gd name="connsiteY4" fmla="*/ 25936 h 52001"/>
                <a:gd name="connsiteX5" fmla="*/ 28036 w 42498"/>
                <a:gd name="connsiteY5" fmla="*/ 26553 h 52001"/>
                <a:gd name="connsiteX6" fmla="*/ 28653 w 42498"/>
                <a:gd name="connsiteY6" fmla="*/ 28282 h 52001"/>
                <a:gd name="connsiteX7" fmla="*/ 30505 w 42498"/>
                <a:gd name="connsiteY7" fmla="*/ 30012 h 52001"/>
                <a:gd name="connsiteX8" fmla="*/ 32975 w 42498"/>
                <a:gd name="connsiteY8" fmla="*/ 34581 h 52001"/>
                <a:gd name="connsiteX9" fmla="*/ 33593 w 42498"/>
                <a:gd name="connsiteY9" fmla="*/ 31123 h 52001"/>
                <a:gd name="connsiteX10" fmla="*/ 33593 w 42498"/>
                <a:gd name="connsiteY10" fmla="*/ 20131 h 52001"/>
                <a:gd name="connsiteX11" fmla="*/ 33593 w 42498"/>
                <a:gd name="connsiteY11" fmla="*/ 5311 h 52001"/>
                <a:gd name="connsiteX12" fmla="*/ 30011 w 42498"/>
                <a:gd name="connsiteY12" fmla="*/ 1235 h 52001"/>
                <a:gd name="connsiteX13" fmla="*/ 30011 w 42498"/>
                <a:gd name="connsiteY13" fmla="*/ 124 h 52001"/>
                <a:gd name="connsiteX14" fmla="*/ 41621 w 42498"/>
                <a:gd name="connsiteY14" fmla="*/ 124 h 52001"/>
                <a:gd name="connsiteX15" fmla="*/ 38657 w 42498"/>
                <a:gd name="connsiteY15" fmla="*/ 4693 h 52001"/>
                <a:gd name="connsiteX16" fmla="*/ 38657 w 42498"/>
                <a:gd name="connsiteY16" fmla="*/ 51995 h 52001"/>
                <a:gd name="connsiteX17" fmla="*/ 36310 w 42498"/>
                <a:gd name="connsiteY17" fmla="*/ 49649 h 52001"/>
                <a:gd name="connsiteX18" fmla="*/ 32728 w 42498"/>
                <a:gd name="connsiteY18" fmla="*/ 43844 h 52001"/>
                <a:gd name="connsiteX19" fmla="*/ 31493 w 42498"/>
                <a:gd name="connsiteY19" fmla="*/ 42732 h 52001"/>
                <a:gd name="connsiteX20" fmla="*/ 31493 w 42498"/>
                <a:gd name="connsiteY20" fmla="*/ 41621 h 52001"/>
                <a:gd name="connsiteX21" fmla="*/ 30876 w 42498"/>
                <a:gd name="connsiteY21" fmla="*/ 41621 h 52001"/>
                <a:gd name="connsiteX22" fmla="*/ 30259 w 42498"/>
                <a:gd name="connsiteY22" fmla="*/ 39892 h 52001"/>
                <a:gd name="connsiteX23" fmla="*/ 29023 w 42498"/>
                <a:gd name="connsiteY23" fmla="*/ 38780 h 52001"/>
                <a:gd name="connsiteX24" fmla="*/ 28406 w 42498"/>
                <a:gd name="connsiteY24" fmla="*/ 37051 h 52001"/>
                <a:gd name="connsiteX25" fmla="*/ 27171 w 42498"/>
                <a:gd name="connsiteY25" fmla="*/ 36434 h 52001"/>
                <a:gd name="connsiteX26" fmla="*/ 26553 w 42498"/>
                <a:gd name="connsiteY26" fmla="*/ 34704 h 52001"/>
                <a:gd name="connsiteX27" fmla="*/ 24701 w 42498"/>
                <a:gd name="connsiteY27" fmla="*/ 31864 h 52001"/>
                <a:gd name="connsiteX28" fmla="*/ 24083 w 42498"/>
                <a:gd name="connsiteY28" fmla="*/ 31246 h 52001"/>
                <a:gd name="connsiteX29" fmla="*/ 22848 w 42498"/>
                <a:gd name="connsiteY29" fmla="*/ 29518 h 52001"/>
                <a:gd name="connsiteX30" fmla="*/ 20501 w 42498"/>
                <a:gd name="connsiteY30" fmla="*/ 25442 h 52001"/>
                <a:gd name="connsiteX31" fmla="*/ 19267 w 42498"/>
                <a:gd name="connsiteY31" fmla="*/ 24330 h 52001"/>
                <a:gd name="connsiteX32" fmla="*/ 18649 w 42498"/>
                <a:gd name="connsiteY32" fmla="*/ 22601 h 52001"/>
                <a:gd name="connsiteX33" fmla="*/ 17414 w 42498"/>
                <a:gd name="connsiteY33" fmla="*/ 21490 h 52001"/>
                <a:gd name="connsiteX34" fmla="*/ 15067 w 42498"/>
                <a:gd name="connsiteY34" fmla="*/ 17414 h 52001"/>
                <a:gd name="connsiteX35" fmla="*/ 13832 w 42498"/>
                <a:gd name="connsiteY35" fmla="*/ 16303 h 52001"/>
                <a:gd name="connsiteX36" fmla="*/ 13832 w 42498"/>
                <a:gd name="connsiteY36" fmla="*/ 15191 h 52001"/>
                <a:gd name="connsiteX37" fmla="*/ 12598 w 42498"/>
                <a:gd name="connsiteY37" fmla="*/ 13462 h 52001"/>
                <a:gd name="connsiteX38" fmla="*/ 11362 w 42498"/>
                <a:gd name="connsiteY38" fmla="*/ 12350 h 52001"/>
                <a:gd name="connsiteX39" fmla="*/ 10127 w 42498"/>
                <a:gd name="connsiteY39" fmla="*/ 9510 h 52001"/>
                <a:gd name="connsiteX40" fmla="*/ 9510 w 42498"/>
                <a:gd name="connsiteY40" fmla="*/ 13585 h 52001"/>
                <a:gd name="connsiteX41" fmla="*/ 9510 w 42498"/>
                <a:gd name="connsiteY41" fmla="*/ 35569 h 52001"/>
                <a:gd name="connsiteX42" fmla="*/ 9510 w 42498"/>
                <a:gd name="connsiteY42" fmla="*/ 44214 h 52001"/>
                <a:gd name="connsiteX43" fmla="*/ 13091 w 42498"/>
                <a:gd name="connsiteY43" fmla="*/ 48290 h 52001"/>
                <a:gd name="connsiteX44" fmla="*/ 13091 w 42498"/>
                <a:gd name="connsiteY44" fmla="*/ 49401 h 52001"/>
                <a:gd name="connsiteX45" fmla="*/ 1606 w 42498"/>
                <a:gd name="connsiteY45" fmla="*/ 49401 h 52001"/>
                <a:gd name="connsiteX46" fmla="*/ 988 w 42498"/>
                <a:gd name="connsiteY46" fmla="*/ 48290 h 52001"/>
                <a:gd name="connsiteX47" fmla="*/ 4570 w 42498"/>
                <a:gd name="connsiteY47" fmla="*/ 44832 h 52001"/>
                <a:gd name="connsiteX48" fmla="*/ 4570 w 42498"/>
                <a:gd name="connsiteY48" fmla="*/ 15562 h 52001"/>
                <a:gd name="connsiteX49" fmla="*/ 4570 w 42498"/>
                <a:gd name="connsiteY49" fmla="*/ 5805 h 52001"/>
                <a:gd name="connsiteX50" fmla="*/ 247 w 42498"/>
                <a:gd name="connsiteY50" fmla="*/ 618 h 52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2498" h="52001">
                  <a:moveTo>
                    <a:pt x="0" y="618"/>
                  </a:moveTo>
                  <a:cubicBezTo>
                    <a:pt x="0" y="618"/>
                    <a:pt x="124" y="124"/>
                    <a:pt x="617" y="0"/>
                  </a:cubicBezTo>
                  <a:lnTo>
                    <a:pt x="10374" y="0"/>
                  </a:lnTo>
                  <a:cubicBezTo>
                    <a:pt x="14326" y="5805"/>
                    <a:pt x="18032" y="11486"/>
                    <a:pt x="21983" y="17290"/>
                  </a:cubicBezTo>
                  <a:cubicBezTo>
                    <a:pt x="23836" y="20131"/>
                    <a:pt x="25565" y="23095"/>
                    <a:pt x="27417" y="25936"/>
                  </a:cubicBezTo>
                  <a:cubicBezTo>
                    <a:pt x="27541" y="26306"/>
                    <a:pt x="28036" y="25812"/>
                    <a:pt x="28036" y="26553"/>
                  </a:cubicBezTo>
                  <a:cubicBezTo>
                    <a:pt x="28036" y="26553"/>
                    <a:pt x="28529" y="28159"/>
                    <a:pt x="28653" y="28282"/>
                  </a:cubicBezTo>
                  <a:cubicBezTo>
                    <a:pt x="29023" y="28900"/>
                    <a:pt x="30011" y="29394"/>
                    <a:pt x="30505" y="30012"/>
                  </a:cubicBezTo>
                  <a:cubicBezTo>
                    <a:pt x="31493" y="31370"/>
                    <a:pt x="32234" y="32976"/>
                    <a:pt x="32975" y="34581"/>
                  </a:cubicBezTo>
                  <a:cubicBezTo>
                    <a:pt x="34087" y="33963"/>
                    <a:pt x="33593" y="32358"/>
                    <a:pt x="33593" y="31123"/>
                  </a:cubicBezTo>
                  <a:lnTo>
                    <a:pt x="33593" y="20131"/>
                  </a:lnTo>
                  <a:cubicBezTo>
                    <a:pt x="33593" y="14821"/>
                    <a:pt x="34581" y="8522"/>
                    <a:pt x="33593" y="5311"/>
                  </a:cubicBezTo>
                  <a:cubicBezTo>
                    <a:pt x="32852" y="2841"/>
                    <a:pt x="31370" y="3088"/>
                    <a:pt x="30011" y="1235"/>
                  </a:cubicBezTo>
                  <a:cubicBezTo>
                    <a:pt x="29640" y="741"/>
                    <a:pt x="29270" y="124"/>
                    <a:pt x="30011" y="124"/>
                  </a:cubicBezTo>
                  <a:lnTo>
                    <a:pt x="41621" y="124"/>
                  </a:lnTo>
                  <a:cubicBezTo>
                    <a:pt x="44708" y="247"/>
                    <a:pt x="38657" y="3211"/>
                    <a:pt x="38657" y="4693"/>
                  </a:cubicBezTo>
                  <a:lnTo>
                    <a:pt x="38657" y="51995"/>
                  </a:lnTo>
                  <a:cubicBezTo>
                    <a:pt x="37421" y="52118"/>
                    <a:pt x="36804" y="50390"/>
                    <a:pt x="36310" y="49649"/>
                  </a:cubicBezTo>
                  <a:cubicBezTo>
                    <a:pt x="35075" y="47796"/>
                    <a:pt x="34087" y="46067"/>
                    <a:pt x="32728" y="43844"/>
                  </a:cubicBezTo>
                  <a:cubicBezTo>
                    <a:pt x="32481" y="43350"/>
                    <a:pt x="31740" y="43103"/>
                    <a:pt x="31493" y="42732"/>
                  </a:cubicBezTo>
                  <a:cubicBezTo>
                    <a:pt x="31370" y="42609"/>
                    <a:pt x="31617" y="41744"/>
                    <a:pt x="31493" y="41621"/>
                  </a:cubicBezTo>
                  <a:cubicBezTo>
                    <a:pt x="31370" y="41621"/>
                    <a:pt x="30876" y="41744"/>
                    <a:pt x="30876" y="41621"/>
                  </a:cubicBezTo>
                  <a:cubicBezTo>
                    <a:pt x="30505" y="41127"/>
                    <a:pt x="30505" y="40509"/>
                    <a:pt x="30259" y="39892"/>
                  </a:cubicBezTo>
                  <a:cubicBezTo>
                    <a:pt x="30135" y="39398"/>
                    <a:pt x="29270" y="39151"/>
                    <a:pt x="29023" y="38780"/>
                  </a:cubicBezTo>
                  <a:cubicBezTo>
                    <a:pt x="28653" y="38286"/>
                    <a:pt x="28653" y="37545"/>
                    <a:pt x="28406" y="37051"/>
                  </a:cubicBezTo>
                  <a:cubicBezTo>
                    <a:pt x="28282" y="36681"/>
                    <a:pt x="27295" y="36681"/>
                    <a:pt x="27171" y="36434"/>
                  </a:cubicBezTo>
                  <a:cubicBezTo>
                    <a:pt x="26676" y="35816"/>
                    <a:pt x="26800" y="35199"/>
                    <a:pt x="26553" y="34704"/>
                  </a:cubicBezTo>
                  <a:cubicBezTo>
                    <a:pt x="26059" y="33717"/>
                    <a:pt x="25442" y="33099"/>
                    <a:pt x="24701" y="31864"/>
                  </a:cubicBezTo>
                  <a:cubicBezTo>
                    <a:pt x="24577" y="31494"/>
                    <a:pt x="24083" y="31864"/>
                    <a:pt x="24083" y="31246"/>
                  </a:cubicBezTo>
                  <a:cubicBezTo>
                    <a:pt x="24083" y="30753"/>
                    <a:pt x="23095" y="30012"/>
                    <a:pt x="22848" y="29518"/>
                  </a:cubicBezTo>
                  <a:cubicBezTo>
                    <a:pt x="22230" y="28406"/>
                    <a:pt x="21489" y="27047"/>
                    <a:pt x="20501" y="25442"/>
                  </a:cubicBezTo>
                  <a:cubicBezTo>
                    <a:pt x="20131" y="25195"/>
                    <a:pt x="19390" y="24701"/>
                    <a:pt x="19267" y="24330"/>
                  </a:cubicBezTo>
                  <a:cubicBezTo>
                    <a:pt x="18896" y="23713"/>
                    <a:pt x="19143" y="23219"/>
                    <a:pt x="18649" y="22601"/>
                  </a:cubicBezTo>
                  <a:cubicBezTo>
                    <a:pt x="18278" y="22107"/>
                    <a:pt x="17661" y="21860"/>
                    <a:pt x="17414" y="21490"/>
                  </a:cubicBezTo>
                  <a:cubicBezTo>
                    <a:pt x="16796" y="20749"/>
                    <a:pt x="15808" y="18896"/>
                    <a:pt x="15067" y="17414"/>
                  </a:cubicBezTo>
                  <a:cubicBezTo>
                    <a:pt x="14697" y="16920"/>
                    <a:pt x="14080" y="16673"/>
                    <a:pt x="13832" y="16303"/>
                  </a:cubicBezTo>
                  <a:cubicBezTo>
                    <a:pt x="13709" y="16179"/>
                    <a:pt x="13956" y="15315"/>
                    <a:pt x="13832" y="15191"/>
                  </a:cubicBezTo>
                  <a:cubicBezTo>
                    <a:pt x="13215" y="14697"/>
                    <a:pt x="13091" y="14080"/>
                    <a:pt x="12598" y="13462"/>
                  </a:cubicBezTo>
                  <a:cubicBezTo>
                    <a:pt x="12227" y="13091"/>
                    <a:pt x="11609" y="12721"/>
                    <a:pt x="11362" y="12350"/>
                  </a:cubicBezTo>
                  <a:cubicBezTo>
                    <a:pt x="10745" y="11362"/>
                    <a:pt x="10251" y="10498"/>
                    <a:pt x="10127" y="9510"/>
                  </a:cubicBezTo>
                  <a:cubicBezTo>
                    <a:pt x="9016" y="10251"/>
                    <a:pt x="9510" y="12103"/>
                    <a:pt x="9510" y="13585"/>
                  </a:cubicBezTo>
                  <a:cubicBezTo>
                    <a:pt x="9386" y="19884"/>
                    <a:pt x="9510" y="28159"/>
                    <a:pt x="9510" y="35569"/>
                  </a:cubicBezTo>
                  <a:cubicBezTo>
                    <a:pt x="9510" y="38904"/>
                    <a:pt x="8892" y="42362"/>
                    <a:pt x="9510" y="44214"/>
                  </a:cubicBezTo>
                  <a:cubicBezTo>
                    <a:pt x="10251" y="46684"/>
                    <a:pt x="11733" y="46437"/>
                    <a:pt x="13091" y="48290"/>
                  </a:cubicBezTo>
                  <a:cubicBezTo>
                    <a:pt x="13461" y="48784"/>
                    <a:pt x="13832" y="49401"/>
                    <a:pt x="13091" y="49401"/>
                  </a:cubicBezTo>
                  <a:lnTo>
                    <a:pt x="1606" y="49401"/>
                  </a:lnTo>
                  <a:cubicBezTo>
                    <a:pt x="0" y="49401"/>
                    <a:pt x="865" y="48908"/>
                    <a:pt x="988" y="48290"/>
                  </a:cubicBezTo>
                  <a:cubicBezTo>
                    <a:pt x="2347" y="47302"/>
                    <a:pt x="3705" y="46314"/>
                    <a:pt x="4570" y="44832"/>
                  </a:cubicBezTo>
                  <a:lnTo>
                    <a:pt x="4570" y="15562"/>
                  </a:lnTo>
                  <a:cubicBezTo>
                    <a:pt x="4570" y="11980"/>
                    <a:pt x="5187" y="7904"/>
                    <a:pt x="4570" y="5805"/>
                  </a:cubicBezTo>
                  <a:cubicBezTo>
                    <a:pt x="3829" y="3088"/>
                    <a:pt x="1606" y="1729"/>
                    <a:pt x="247" y="618"/>
                  </a:cubicBezTo>
                </a:path>
              </a:pathLst>
            </a:custGeom>
            <a:solidFill>
              <a:srgbClr val="808285"/>
            </a:solidFill>
            <a:ln w="0" cap="flat">
              <a:noFill/>
              <a:prstDash val="solid"/>
              <a:miter/>
            </a:ln>
          </p:spPr>
          <p:txBody>
            <a:bodyPr rtlCol="0" anchor="ctr"/>
            <a:lstStyle/>
            <a:p>
              <a:endParaRPr lang="en-RO"/>
            </a:p>
          </p:txBody>
        </p:sp>
        <p:sp>
          <p:nvSpPr>
            <p:cNvPr id="554" name="Freeform 553">
              <a:extLst>
                <a:ext uri="{FF2B5EF4-FFF2-40B4-BE49-F238E27FC236}">
                  <a16:creationId xmlns:a16="http://schemas.microsoft.com/office/drawing/2014/main" id="{5CDC36DD-3405-2DA5-621E-9F7BA899B59B}"/>
                </a:ext>
              </a:extLst>
            </p:cNvPr>
            <p:cNvSpPr/>
            <p:nvPr/>
          </p:nvSpPr>
          <p:spPr>
            <a:xfrm>
              <a:off x="11806920" y="3935098"/>
              <a:ext cx="29170" cy="32242"/>
            </a:xfrm>
            <a:custGeom>
              <a:avLst/>
              <a:gdLst>
                <a:gd name="connsiteX0" fmla="*/ 12712 w 29170"/>
                <a:gd name="connsiteY0" fmla="*/ 28871 h 32242"/>
                <a:gd name="connsiteX1" fmla="*/ 19381 w 29170"/>
                <a:gd name="connsiteY1" fmla="*/ 24301 h 32242"/>
                <a:gd name="connsiteX2" fmla="*/ 22345 w 29170"/>
                <a:gd name="connsiteY2" fmla="*/ 9851 h 32242"/>
                <a:gd name="connsiteX3" fmla="*/ 21727 w 29170"/>
                <a:gd name="connsiteY3" fmla="*/ 5282 h 32242"/>
                <a:gd name="connsiteX4" fmla="*/ 19875 w 29170"/>
                <a:gd name="connsiteY4" fmla="*/ 3553 h 32242"/>
                <a:gd name="connsiteX5" fmla="*/ 18640 w 29170"/>
                <a:gd name="connsiteY5" fmla="*/ 3553 h 32242"/>
                <a:gd name="connsiteX6" fmla="*/ 14441 w 29170"/>
                <a:gd name="connsiteY6" fmla="*/ 3553 h 32242"/>
                <a:gd name="connsiteX7" fmla="*/ 12588 w 29170"/>
                <a:gd name="connsiteY7" fmla="*/ 4170 h 32242"/>
                <a:gd name="connsiteX8" fmla="*/ 9624 w 29170"/>
                <a:gd name="connsiteY8" fmla="*/ 8740 h 32242"/>
                <a:gd name="connsiteX9" fmla="*/ 7278 w 29170"/>
                <a:gd name="connsiteY9" fmla="*/ 18003 h 32242"/>
                <a:gd name="connsiteX10" fmla="*/ 7278 w 29170"/>
                <a:gd name="connsiteY10" fmla="*/ 22078 h 32242"/>
                <a:gd name="connsiteX11" fmla="*/ 7278 w 29170"/>
                <a:gd name="connsiteY11" fmla="*/ 23190 h 32242"/>
                <a:gd name="connsiteX12" fmla="*/ 9624 w 29170"/>
                <a:gd name="connsiteY12" fmla="*/ 28377 h 32242"/>
                <a:gd name="connsiteX13" fmla="*/ 12712 w 29170"/>
                <a:gd name="connsiteY13" fmla="*/ 28871 h 32242"/>
                <a:gd name="connsiteX14" fmla="*/ 15676 w 29170"/>
                <a:gd name="connsiteY14" fmla="*/ 712 h 32242"/>
                <a:gd name="connsiteX15" fmla="*/ 16293 w 29170"/>
                <a:gd name="connsiteY15" fmla="*/ 95 h 32242"/>
                <a:gd name="connsiteX16" fmla="*/ 23457 w 29170"/>
                <a:gd name="connsiteY16" fmla="*/ 712 h 32242"/>
                <a:gd name="connsiteX17" fmla="*/ 26421 w 29170"/>
                <a:gd name="connsiteY17" fmla="*/ 2441 h 32242"/>
                <a:gd name="connsiteX18" fmla="*/ 27038 w 29170"/>
                <a:gd name="connsiteY18" fmla="*/ 4170 h 32242"/>
                <a:gd name="connsiteX19" fmla="*/ 28273 w 29170"/>
                <a:gd name="connsiteY19" fmla="*/ 5282 h 32242"/>
                <a:gd name="connsiteX20" fmla="*/ 28891 w 29170"/>
                <a:gd name="connsiteY20" fmla="*/ 15656 h 32242"/>
                <a:gd name="connsiteX21" fmla="*/ 28273 w 29170"/>
                <a:gd name="connsiteY21" fmla="*/ 16274 h 32242"/>
                <a:gd name="connsiteX22" fmla="*/ 27655 w 29170"/>
                <a:gd name="connsiteY22" fmla="*/ 18620 h 32242"/>
                <a:gd name="connsiteX23" fmla="*/ 27038 w 29170"/>
                <a:gd name="connsiteY23" fmla="*/ 20349 h 32242"/>
                <a:gd name="connsiteX24" fmla="*/ 25803 w 29170"/>
                <a:gd name="connsiteY24" fmla="*/ 22696 h 32242"/>
                <a:gd name="connsiteX25" fmla="*/ 20986 w 29170"/>
                <a:gd name="connsiteY25" fmla="*/ 27883 h 32242"/>
                <a:gd name="connsiteX26" fmla="*/ 5178 w 29170"/>
                <a:gd name="connsiteY26" fmla="*/ 31341 h 32242"/>
                <a:gd name="connsiteX27" fmla="*/ 4560 w 29170"/>
                <a:gd name="connsiteY27" fmla="*/ 30724 h 32242"/>
                <a:gd name="connsiteX28" fmla="*/ 3943 w 29170"/>
                <a:gd name="connsiteY28" fmla="*/ 30724 h 32242"/>
                <a:gd name="connsiteX29" fmla="*/ 361 w 29170"/>
                <a:gd name="connsiteY29" fmla="*/ 16274 h 32242"/>
                <a:gd name="connsiteX30" fmla="*/ 979 w 29170"/>
                <a:gd name="connsiteY30" fmla="*/ 15656 h 32242"/>
                <a:gd name="connsiteX31" fmla="*/ 979 w 29170"/>
                <a:gd name="connsiteY31" fmla="*/ 13927 h 32242"/>
                <a:gd name="connsiteX32" fmla="*/ 3325 w 29170"/>
                <a:gd name="connsiteY32" fmla="*/ 9357 h 32242"/>
                <a:gd name="connsiteX33" fmla="*/ 4560 w 29170"/>
                <a:gd name="connsiteY33" fmla="*/ 8246 h 32242"/>
                <a:gd name="connsiteX34" fmla="*/ 4560 w 29170"/>
                <a:gd name="connsiteY34" fmla="*/ 7134 h 32242"/>
                <a:gd name="connsiteX35" fmla="*/ 8760 w 29170"/>
                <a:gd name="connsiteY35" fmla="*/ 3676 h 32242"/>
                <a:gd name="connsiteX36" fmla="*/ 10612 w 29170"/>
                <a:gd name="connsiteY36" fmla="*/ 2565 h 32242"/>
                <a:gd name="connsiteX37" fmla="*/ 15676 w 29170"/>
                <a:gd name="connsiteY37" fmla="*/ 712 h 32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9170" h="32242">
                  <a:moveTo>
                    <a:pt x="12712" y="28871"/>
                  </a:moveTo>
                  <a:cubicBezTo>
                    <a:pt x="15552" y="28994"/>
                    <a:pt x="17899" y="26525"/>
                    <a:pt x="19381" y="24301"/>
                  </a:cubicBezTo>
                  <a:cubicBezTo>
                    <a:pt x="21480" y="20967"/>
                    <a:pt x="23457" y="13063"/>
                    <a:pt x="22345" y="9851"/>
                  </a:cubicBezTo>
                  <a:cubicBezTo>
                    <a:pt x="21727" y="7999"/>
                    <a:pt x="22345" y="6147"/>
                    <a:pt x="21727" y="5282"/>
                  </a:cubicBezTo>
                  <a:cubicBezTo>
                    <a:pt x="21851" y="5405"/>
                    <a:pt x="20493" y="3923"/>
                    <a:pt x="19875" y="3553"/>
                  </a:cubicBezTo>
                  <a:cubicBezTo>
                    <a:pt x="19752" y="3429"/>
                    <a:pt x="18763" y="3676"/>
                    <a:pt x="18640" y="3553"/>
                  </a:cubicBezTo>
                  <a:cubicBezTo>
                    <a:pt x="17529" y="2318"/>
                    <a:pt x="14935" y="3182"/>
                    <a:pt x="14441" y="3553"/>
                  </a:cubicBezTo>
                  <a:cubicBezTo>
                    <a:pt x="13823" y="3800"/>
                    <a:pt x="13206" y="3676"/>
                    <a:pt x="12588" y="4170"/>
                  </a:cubicBezTo>
                  <a:cubicBezTo>
                    <a:pt x="12094" y="4417"/>
                    <a:pt x="10735" y="6640"/>
                    <a:pt x="9624" y="8740"/>
                  </a:cubicBezTo>
                  <a:cubicBezTo>
                    <a:pt x="8019" y="11704"/>
                    <a:pt x="7401" y="14421"/>
                    <a:pt x="7278" y="18003"/>
                  </a:cubicBezTo>
                  <a:cubicBezTo>
                    <a:pt x="7154" y="20843"/>
                    <a:pt x="7030" y="20843"/>
                    <a:pt x="7278" y="22078"/>
                  </a:cubicBezTo>
                  <a:cubicBezTo>
                    <a:pt x="7401" y="22325"/>
                    <a:pt x="7278" y="22819"/>
                    <a:pt x="7278" y="23190"/>
                  </a:cubicBezTo>
                  <a:cubicBezTo>
                    <a:pt x="7771" y="25660"/>
                    <a:pt x="8512" y="26895"/>
                    <a:pt x="9624" y="28377"/>
                  </a:cubicBezTo>
                  <a:cubicBezTo>
                    <a:pt x="11476" y="28130"/>
                    <a:pt x="11476" y="28871"/>
                    <a:pt x="12712" y="28871"/>
                  </a:cubicBezTo>
                  <a:moveTo>
                    <a:pt x="15676" y="712"/>
                  </a:moveTo>
                  <a:cubicBezTo>
                    <a:pt x="15676" y="712"/>
                    <a:pt x="15799" y="218"/>
                    <a:pt x="16293" y="95"/>
                  </a:cubicBezTo>
                  <a:cubicBezTo>
                    <a:pt x="18270" y="-152"/>
                    <a:pt x="21975" y="95"/>
                    <a:pt x="23457" y="712"/>
                  </a:cubicBezTo>
                  <a:cubicBezTo>
                    <a:pt x="24198" y="1083"/>
                    <a:pt x="25803" y="1453"/>
                    <a:pt x="26421" y="2441"/>
                  </a:cubicBezTo>
                  <a:cubicBezTo>
                    <a:pt x="26914" y="2935"/>
                    <a:pt x="26544" y="3553"/>
                    <a:pt x="27038" y="4170"/>
                  </a:cubicBezTo>
                  <a:cubicBezTo>
                    <a:pt x="27409" y="4664"/>
                    <a:pt x="28026" y="4664"/>
                    <a:pt x="28273" y="5282"/>
                  </a:cubicBezTo>
                  <a:cubicBezTo>
                    <a:pt x="29014" y="6640"/>
                    <a:pt x="29508" y="12198"/>
                    <a:pt x="28891" y="15656"/>
                  </a:cubicBezTo>
                  <a:cubicBezTo>
                    <a:pt x="28891" y="15656"/>
                    <a:pt x="28273" y="15780"/>
                    <a:pt x="28273" y="16274"/>
                  </a:cubicBezTo>
                  <a:cubicBezTo>
                    <a:pt x="28273" y="17509"/>
                    <a:pt x="27903" y="17632"/>
                    <a:pt x="27655" y="18620"/>
                  </a:cubicBezTo>
                  <a:cubicBezTo>
                    <a:pt x="27532" y="19361"/>
                    <a:pt x="27532" y="19732"/>
                    <a:pt x="27038" y="20349"/>
                  </a:cubicBezTo>
                  <a:cubicBezTo>
                    <a:pt x="26668" y="20843"/>
                    <a:pt x="26421" y="21708"/>
                    <a:pt x="25803" y="22696"/>
                  </a:cubicBezTo>
                  <a:cubicBezTo>
                    <a:pt x="24568" y="24919"/>
                    <a:pt x="22963" y="26277"/>
                    <a:pt x="20986" y="27883"/>
                  </a:cubicBezTo>
                  <a:cubicBezTo>
                    <a:pt x="17405" y="30724"/>
                    <a:pt x="11106" y="33811"/>
                    <a:pt x="5178" y="31341"/>
                  </a:cubicBezTo>
                  <a:cubicBezTo>
                    <a:pt x="4807" y="31218"/>
                    <a:pt x="5178" y="30847"/>
                    <a:pt x="4560" y="30724"/>
                  </a:cubicBezTo>
                  <a:lnTo>
                    <a:pt x="3943" y="30724"/>
                  </a:lnTo>
                  <a:cubicBezTo>
                    <a:pt x="361" y="27883"/>
                    <a:pt x="-627" y="21214"/>
                    <a:pt x="361" y="16274"/>
                  </a:cubicBezTo>
                  <a:cubicBezTo>
                    <a:pt x="361" y="16274"/>
                    <a:pt x="979" y="16150"/>
                    <a:pt x="979" y="15656"/>
                  </a:cubicBezTo>
                  <a:cubicBezTo>
                    <a:pt x="979" y="15533"/>
                    <a:pt x="855" y="14051"/>
                    <a:pt x="979" y="13927"/>
                  </a:cubicBezTo>
                  <a:cubicBezTo>
                    <a:pt x="1226" y="13680"/>
                    <a:pt x="3325" y="10222"/>
                    <a:pt x="3325" y="9357"/>
                  </a:cubicBezTo>
                  <a:cubicBezTo>
                    <a:pt x="3325" y="8493"/>
                    <a:pt x="4314" y="8616"/>
                    <a:pt x="4560" y="8246"/>
                  </a:cubicBezTo>
                  <a:cubicBezTo>
                    <a:pt x="4684" y="7875"/>
                    <a:pt x="4437" y="7258"/>
                    <a:pt x="4560" y="7134"/>
                  </a:cubicBezTo>
                  <a:cubicBezTo>
                    <a:pt x="4931" y="6764"/>
                    <a:pt x="8019" y="3676"/>
                    <a:pt x="8760" y="3676"/>
                  </a:cubicBezTo>
                  <a:cubicBezTo>
                    <a:pt x="9253" y="3676"/>
                    <a:pt x="10118" y="2688"/>
                    <a:pt x="10612" y="2565"/>
                  </a:cubicBezTo>
                  <a:cubicBezTo>
                    <a:pt x="11971" y="1824"/>
                    <a:pt x="13453" y="1206"/>
                    <a:pt x="15676" y="712"/>
                  </a:cubicBezTo>
                </a:path>
              </a:pathLst>
            </a:custGeom>
            <a:solidFill>
              <a:srgbClr val="808285"/>
            </a:solidFill>
            <a:ln w="0" cap="flat">
              <a:noFill/>
              <a:prstDash val="solid"/>
              <a:miter/>
            </a:ln>
          </p:spPr>
          <p:txBody>
            <a:bodyPr rtlCol="0" anchor="ctr"/>
            <a:lstStyle/>
            <a:p>
              <a:endParaRPr lang="en-RO"/>
            </a:p>
          </p:txBody>
        </p:sp>
      </p:grpSp>
      <p:sp>
        <p:nvSpPr>
          <p:cNvPr id="555" name="Freeform 554">
            <a:extLst>
              <a:ext uri="{FF2B5EF4-FFF2-40B4-BE49-F238E27FC236}">
                <a16:creationId xmlns:a16="http://schemas.microsoft.com/office/drawing/2014/main" id="{50C8E015-E374-DAC8-3796-681729AF61DA}"/>
              </a:ext>
            </a:extLst>
          </p:cNvPr>
          <p:cNvSpPr/>
          <p:nvPr/>
        </p:nvSpPr>
        <p:spPr>
          <a:xfrm>
            <a:off x="8283207" y="3070018"/>
            <a:ext cx="925381" cy="243208"/>
          </a:xfrm>
          <a:custGeom>
            <a:avLst/>
            <a:gdLst>
              <a:gd name="connsiteX0" fmla="*/ 0 w 980247"/>
              <a:gd name="connsiteY0" fmla="*/ 0 h 257628"/>
              <a:gd name="connsiteX1" fmla="*/ 980247 w 980247"/>
              <a:gd name="connsiteY1" fmla="*/ 0 h 257628"/>
              <a:gd name="connsiteX2" fmla="*/ 980247 w 980247"/>
              <a:gd name="connsiteY2" fmla="*/ 257628 h 257628"/>
              <a:gd name="connsiteX3" fmla="*/ 0 w 980247"/>
              <a:gd name="connsiteY3" fmla="*/ 257628 h 257628"/>
            </a:gdLst>
            <a:ahLst/>
            <a:cxnLst>
              <a:cxn ang="0">
                <a:pos x="connsiteX0" y="connsiteY0"/>
              </a:cxn>
              <a:cxn ang="0">
                <a:pos x="connsiteX1" y="connsiteY1"/>
              </a:cxn>
              <a:cxn ang="0">
                <a:pos x="connsiteX2" y="connsiteY2"/>
              </a:cxn>
              <a:cxn ang="0">
                <a:pos x="connsiteX3" y="connsiteY3"/>
              </a:cxn>
            </a:cxnLst>
            <a:rect l="l" t="t" r="r" b="b"/>
            <a:pathLst>
              <a:path w="980247" h="257628">
                <a:moveTo>
                  <a:pt x="0" y="0"/>
                </a:moveTo>
                <a:lnTo>
                  <a:pt x="980247" y="0"/>
                </a:lnTo>
                <a:lnTo>
                  <a:pt x="980247" y="257628"/>
                </a:lnTo>
                <a:lnTo>
                  <a:pt x="0" y="257628"/>
                </a:lnTo>
                <a:close/>
              </a:path>
            </a:pathLst>
          </a:custGeom>
          <a:noFill/>
          <a:ln w="0" cap="flat">
            <a:noFill/>
            <a:prstDash val="solid"/>
            <a:miter/>
          </a:ln>
        </p:spPr>
        <p:txBody>
          <a:bodyPr rtlCol="0" anchor="ctr"/>
          <a:lstStyle/>
          <a:p>
            <a:endParaRPr lang="en-RO"/>
          </a:p>
        </p:txBody>
      </p:sp>
      <p:pic>
        <p:nvPicPr>
          <p:cNvPr id="695" name="Picture 694" descr="A red and white text on a black background&#10;&#10;Description automatically generated">
            <a:extLst>
              <a:ext uri="{FF2B5EF4-FFF2-40B4-BE49-F238E27FC236}">
                <a16:creationId xmlns:a16="http://schemas.microsoft.com/office/drawing/2014/main" id="{54A7D7F2-CF03-4BD9-F7F4-990D661E88F6}"/>
              </a:ext>
            </a:extLst>
          </p:cNvPr>
          <p:cNvPicPr>
            <a:picLocks noChangeAspect="1"/>
          </p:cNvPicPr>
          <p:nvPr/>
        </p:nvPicPr>
        <p:blipFill>
          <a:blip r:embed="rId14"/>
          <a:stretch>
            <a:fillRect/>
          </a:stretch>
        </p:blipFill>
        <p:spPr>
          <a:xfrm>
            <a:off x="10221775" y="2760941"/>
            <a:ext cx="867441" cy="488047"/>
          </a:xfrm>
          <a:prstGeom prst="rect">
            <a:avLst/>
          </a:prstGeom>
        </p:spPr>
      </p:pic>
      <p:pic>
        <p:nvPicPr>
          <p:cNvPr id="703" name="Picture 702" descr="A logo with a person in the air&#10;&#10;Description automatically generated">
            <a:extLst>
              <a:ext uri="{FF2B5EF4-FFF2-40B4-BE49-F238E27FC236}">
                <a16:creationId xmlns:a16="http://schemas.microsoft.com/office/drawing/2014/main" id="{2B72A597-7C19-854E-8E14-A9E605462A5D}"/>
              </a:ext>
            </a:extLst>
          </p:cNvPr>
          <p:cNvPicPr>
            <a:picLocks noChangeAspect="1"/>
          </p:cNvPicPr>
          <p:nvPr/>
        </p:nvPicPr>
        <p:blipFill>
          <a:blip r:embed="rId15"/>
          <a:stretch>
            <a:fillRect/>
          </a:stretch>
        </p:blipFill>
        <p:spPr>
          <a:xfrm>
            <a:off x="4712896" y="2708936"/>
            <a:ext cx="351220" cy="512731"/>
          </a:xfrm>
          <a:prstGeom prst="rect">
            <a:avLst/>
          </a:prstGeom>
        </p:spPr>
      </p:pic>
      <p:sp>
        <p:nvSpPr>
          <p:cNvPr id="704" name="TextBox 703">
            <a:extLst>
              <a:ext uri="{FF2B5EF4-FFF2-40B4-BE49-F238E27FC236}">
                <a16:creationId xmlns:a16="http://schemas.microsoft.com/office/drawing/2014/main" id="{1E9297E2-EE04-A753-4976-63A1A1144746}"/>
              </a:ext>
            </a:extLst>
          </p:cNvPr>
          <p:cNvSpPr txBox="1"/>
          <p:nvPr/>
        </p:nvSpPr>
        <p:spPr>
          <a:xfrm>
            <a:off x="5725801" y="3280729"/>
            <a:ext cx="797802" cy="348660"/>
          </a:xfrm>
          <a:prstGeom prst="rect">
            <a:avLst/>
          </a:prstGeom>
          <a:noFill/>
        </p:spPr>
        <p:txBody>
          <a:bodyPr wrap="none" rtlCol="0">
            <a:spAutoFit/>
          </a:bodyPr>
          <a:lstStyle/>
          <a:p>
            <a:pPr algn="ctr"/>
            <a:r>
              <a:rPr lang="en-GB" sz="900" dirty="0">
                <a:solidFill>
                  <a:srgbClr val="0069B4"/>
                </a:solidFill>
                <a:effectLst/>
                <a:latin typeface="Arial" panose="020B0604020202020204" pitchFamily="34" charset="0"/>
                <a:cs typeface="Arial" panose="020B0604020202020204" pitchFamily="34" charset="0"/>
              </a:rPr>
              <a:t>mdc-STM </a:t>
            </a:r>
            <a:br>
              <a:rPr lang="en-GB" sz="900" dirty="0">
                <a:solidFill>
                  <a:srgbClr val="0069B4"/>
                </a:solidFill>
                <a:effectLst/>
                <a:latin typeface="Arial" panose="020B0604020202020204" pitchFamily="34" charset="0"/>
                <a:cs typeface="Arial" panose="020B0604020202020204" pitchFamily="34" charset="0"/>
              </a:rPr>
            </a:br>
            <a:r>
              <a:rPr lang="en-GB" sz="900" i="1" dirty="0">
                <a:solidFill>
                  <a:srgbClr val="0069B4"/>
                </a:solidFill>
                <a:effectLst/>
                <a:latin typeface="Arial" panose="020B0604020202020204" pitchFamily="34" charset="0"/>
                <a:cs typeface="Arial" panose="020B0604020202020204" pitchFamily="34" charset="0"/>
              </a:rPr>
              <a:t>(malaria LAI)</a:t>
            </a:r>
            <a:endParaRPr lang="en-GB" sz="900" dirty="0">
              <a:solidFill>
                <a:srgbClr val="0069B4"/>
              </a:solidFill>
              <a:effectLst/>
              <a:latin typeface="Arial" panose="020B0604020202020204" pitchFamily="34" charset="0"/>
              <a:cs typeface="Arial" panose="020B0604020202020204" pitchFamily="34" charset="0"/>
            </a:endParaRPr>
          </a:p>
        </p:txBody>
      </p:sp>
      <p:sp>
        <p:nvSpPr>
          <p:cNvPr id="705" name="TextBox 704">
            <a:extLst>
              <a:ext uri="{FF2B5EF4-FFF2-40B4-BE49-F238E27FC236}">
                <a16:creationId xmlns:a16="http://schemas.microsoft.com/office/drawing/2014/main" id="{65467BF8-013A-EAA8-F739-AD8915CB40EC}"/>
              </a:ext>
            </a:extLst>
          </p:cNvPr>
          <p:cNvSpPr txBox="1"/>
          <p:nvPr/>
        </p:nvSpPr>
        <p:spPr>
          <a:xfrm>
            <a:off x="6805893" y="3309503"/>
            <a:ext cx="1407219" cy="784830"/>
          </a:xfrm>
          <a:prstGeom prst="rect">
            <a:avLst/>
          </a:prstGeom>
          <a:noFill/>
        </p:spPr>
        <p:txBody>
          <a:bodyPr wrap="square" rtlCol="0">
            <a:spAutoFit/>
          </a:bodyPr>
          <a:lstStyle/>
          <a:p>
            <a:pPr algn="ctr"/>
            <a:r>
              <a:rPr lang="en-GB" sz="900" dirty="0">
                <a:solidFill>
                  <a:srgbClr val="0069B4"/>
                </a:solidFill>
                <a:effectLst/>
                <a:latin typeface="Arial" panose="020B0604020202020204" pitchFamily="34" charset="0"/>
                <a:cs typeface="Arial" panose="020B0604020202020204" pitchFamily="34" charset="0"/>
              </a:rPr>
              <a:t>solid drug nanoparticles technology </a:t>
            </a:r>
            <a:r>
              <a:rPr lang="en-GB" sz="900" i="1" dirty="0">
                <a:solidFill>
                  <a:srgbClr val="0069B4"/>
                </a:solidFill>
                <a:effectLst/>
                <a:latin typeface="Arial" panose="020B0604020202020204" pitchFamily="34" charset="0"/>
                <a:cs typeface="Arial" panose="020B0604020202020204" pitchFamily="34" charset="0"/>
              </a:rPr>
              <a:t>(disease agnostic)</a:t>
            </a:r>
            <a:endParaRPr lang="en-GB" sz="900" dirty="0">
              <a:solidFill>
                <a:srgbClr val="0069B4"/>
              </a:solidFill>
              <a:effectLst/>
              <a:latin typeface="Arial" panose="020B0604020202020204" pitchFamily="34" charset="0"/>
              <a:cs typeface="Arial" panose="020B0604020202020204" pitchFamily="34" charset="0"/>
            </a:endParaRPr>
          </a:p>
          <a:p>
            <a:pPr algn="ctr"/>
            <a:r>
              <a:rPr lang="en-GB" sz="900" dirty="0">
                <a:solidFill>
                  <a:srgbClr val="0069B4"/>
                </a:solidFill>
                <a:effectLst/>
                <a:latin typeface="Arial" panose="020B0604020202020204" pitchFamily="34" charset="0"/>
                <a:cs typeface="Arial" panose="020B0604020202020204" pitchFamily="34" charset="0"/>
              </a:rPr>
              <a:t>ETFD LAI</a:t>
            </a:r>
            <a:br>
              <a:rPr lang="en-GB" sz="900" dirty="0">
                <a:solidFill>
                  <a:srgbClr val="0069B4"/>
                </a:solidFill>
                <a:effectLst/>
                <a:latin typeface="Arial" panose="020B0604020202020204" pitchFamily="34" charset="0"/>
                <a:cs typeface="Arial" panose="020B0604020202020204" pitchFamily="34" charset="0"/>
              </a:rPr>
            </a:br>
            <a:r>
              <a:rPr lang="en-GB" sz="900" i="1" dirty="0">
                <a:solidFill>
                  <a:srgbClr val="0069B4"/>
                </a:solidFill>
                <a:effectLst/>
                <a:latin typeface="Arial" panose="020B0604020202020204" pitchFamily="34" charset="0"/>
                <a:cs typeface="Arial" panose="020B0604020202020204" pitchFamily="34" charset="0"/>
              </a:rPr>
              <a:t>(TB, malaria, HCV)</a:t>
            </a:r>
            <a:endParaRPr lang="en-GB" sz="900" dirty="0">
              <a:solidFill>
                <a:srgbClr val="0069B4"/>
              </a:solidFill>
              <a:effectLst/>
              <a:latin typeface="Arial" panose="020B0604020202020204" pitchFamily="34" charset="0"/>
              <a:cs typeface="Arial" panose="020B0604020202020204" pitchFamily="34" charset="0"/>
            </a:endParaRPr>
          </a:p>
        </p:txBody>
      </p:sp>
      <p:sp>
        <p:nvSpPr>
          <p:cNvPr id="706" name="TextBox 705">
            <a:extLst>
              <a:ext uri="{FF2B5EF4-FFF2-40B4-BE49-F238E27FC236}">
                <a16:creationId xmlns:a16="http://schemas.microsoft.com/office/drawing/2014/main" id="{A624AE1D-330D-9D4B-F4FA-FAA5C560F8E0}"/>
              </a:ext>
            </a:extLst>
          </p:cNvPr>
          <p:cNvSpPr txBox="1"/>
          <p:nvPr/>
        </p:nvSpPr>
        <p:spPr>
          <a:xfrm>
            <a:off x="8368027" y="3309503"/>
            <a:ext cx="1568142" cy="784830"/>
          </a:xfrm>
          <a:prstGeom prst="rect">
            <a:avLst/>
          </a:prstGeom>
          <a:noFill/>
        </p:spPr>
        <p:txBody>
          <a:bodyPr wrap="square" rtlCol="0">
            <a:spAutoFit/>
          </a:bodyPr>
          <a:lstStyle/>
          <a:p>
            <a:pPr algn="ctr"/>
            <a:r>
              <a:rPr lang="en-GB" sz="900" dirty="0">
                <a:solidFill>
                  <a:srgbClr val="0069B4"/>
                </a:solidFill>
                <a:effectLst/>
                <a:latin typeface="Arial" panose="020B0604020202020204" pitchFamily="34" charset="0"/>
                <a:cs typeface="Arial" panose="020B0604020202020204" pitchFamily="34" charset="0"/>
              </a:rPr>
              <a:t>abacavir  </a:t>
            </a:r>
            <a:r>
              <a:rPr lang="en-GB" sz="900" i="1" dirty="0">
                <a:solidFill>
                  <a:srgbClr val="0069B4"/>
                </a:solidFill>
                <a:effectLst/>
                <a:latin typeface="Arial" panose="020B0604020202020204" pitchFamily="34" charset="0"/>
                <a:cs typeface="Arial" panose="020B0604020202020204" pitchFamily="34" charset="0"/>
              </a:rPr>
              <a:t>(paediatrics)</a:t>
            </a:r>
            <a:endParaRPr lang="en-GB" sz="900" dirty="0">
              <a:solidFill>
                <a:srgbClr val="0069B4"/>
              </a:solidFill>
              <a:effectLst/>
              <a:latin typeface="Arial" panose="020B0604020202020204" pitchFamily="34" charset="0"/>
              <a:cs typeface="Arial" panose="020B0604020202020204" pitchFamily="34" charset="0"/>
            </a:endParaRPr>
          </a:p>
          <a:p>
            <a:pPr algn="ctr"/>
            <a:r>
              <a:rPr lang="en-GB" sz="900" dirty="0">
                <a:solidFill>
                  <a:srgbClr val="0069B4"/>
                </a:solidFill>
                <a:effectLst/>
                <a:latin typeface="Arial" panose="020B0604020202020204" pitchFamily="34" charset="0"/>
                <a:cs typeface="Arial" panose="020B0604020202020204" pitchFamily="34" charset="0"/>
              </a:rPr>
              <a:t>cabotegravir long-acting </a:t>
            </a:r>
            <a:r>
              <a:rPr lang="en-GB" sz="900" i="1" dirty="0">
                <a:solidFill>
                  <a:srgbClr val="0069B4"/>
                </a:solidFill>
                <a:effectLst/>
                <a:latin typeface="Arial" panose="020B0604020202020204" pitchFamily="34" charset="0"/>
                <a:cs typeface="Arial" panose="020B0604020202020204" pitchFamily="34" charset="0"/>
              </a:rPr>
              <a:t>(for HIV </a:t>
            </a:r>
            <a:r>
              <a:rPr lang="en-GB" sz="900" i="1" dirty="0" err="1">
                <a:solidFill>
                  <a:srgbClr val="0069B4"/>
                </a:solidFill>
                <a:effectLst/>
                <a:latin typeface="Arial" panose="020B0604020202020204" pitchFamily="34" charset="0"/>
                <a:cs typeface="Arial" panose="020B0604020202020204" pitchFamily="34" charset="0"/>
              </a:rPr>
              <a:t>PrEP</a:t>
            </a:r>
            <a:r>
              <a:rPr lang="en-GB" sz="900" i="1" dirty="0">
                <a:solidFill>
                  <a:srgbClr val="0069B4"/>
                </a:solidFill>
                <a:effectLst/>
                <a:latin typeface="Arial" panose="020B0604020202020204" pitchFamily="34" charset="0"/>
                <a:cs typeface="Arial" panose="020B0604020202020204" pitchFamily="34" charset="0"/>
              </a:rPr>
              <a:t>)</a:t>
            </a:r>
            <a:endParaRPr lang="en-GB" sz="900" dirty="0">
              <a:solidFill>
                <a:srgbClr val="0069B4"/>
              </a:solidFill>
              <a:effectLst/>
              <a:latin typeface="Arial" panose="020B0604020202020204" pitchFamily="34" charset="0"/>
              <a:cs typeface="Arial" panose="020B0604020202020204" pitchFamily="34" charset="0"/>
            </a:endParaRPr>
          </a:p>
          <a:p>
            <a:pPr algn="ctr"/>
            <a:r>
              <a:rPr lang="en-GB" sz="900" dirty="0">
                <a:solidFill>
                  <a:srgbClr val="0069B4"/>
                </a:solidFill>
                <a:effectLst/>
                <a:latin typeface="Arial" panose="020B0604020202020204" pitchFamily="34" charset="0"/>
                <a:cs typeface="Arial" panose="020B0604020202020204" pitchFamily="34" charset="0"/>
              </a:rPr>
              <a:t>dolutegravir </a:t>
            </a:r>
            <a:r>
              <a:rPr lang="en-GB" sz="900" i="1" dirty="0">
                <a:solidFill>
                  <a:srgbClr val="0069B4"/>
                </a:solidFill>
                <a:effectLst/>
                <a:latin typeface="Arial" panose="020B0604020202020204" pitchFamily="34" charset="0"/>
                <a:cs typeface="Arial" panose="020B0604020202020204" pitchFamily="34" charset="0"/>
              </a:rPr>
              <a:t>(paediatrics)</a:t>
            </a:r>
            <a:endParaRPr lang="en-GB" sz="900" dirty="0">
              <a:solidFill>
                <a:srgbClr val="0069B4"/>
              </a:solidFill>
              <a:effectLst/>
              <a:latin typeface="Arial" panose="020B0604020202020204" pitchFamily="34" charset="0"/>
              <a:cs typeface="Arial" panose="020B0604020202020204" pitchFamily="34" charset="0"/>
            </a:endParaRPr>
          </a:p>
          <a:p>
            <a:pPr algn="ctr"/>
            <a:r>
              <a:rPr lang="en-GB" sz="900" dirty="0">
                <a:solidFill>
                  <a:srgbClr val="0069B4"/>
                </a:solidFill>
                <a:effectLst/>
                <a:latin typeface="Arial" panose="020B0604020202020204" pitchFamily="34" charset="0"/>
                <a:cs typeface="Arial" panose="020B0604020202020204" pitchFamily="34" charset="0"/>
              </a:rPr>
              <a:t>dolutegravir </a:t>
            </a:r>
            <a:r>
              <a:rPr lang="en-GB" sz="900" i="1" dirty="0">
                <a:solidFill>
                  <a:srgbClr val="0069B4"/>
                </a:solidFill>
                <a:effectLst/>
                <a:latin typeface="Arial" panose="020B0604020202020204" pitchFamily="34" charset="0"/>
                <a:cs typeface="Arial" panose="020B0604020202020204" pitchFamily="34" charset="0"/>
              </a:rPr>
              <a:t>(adults)</a:t>
            </a:r>
            <a:endParaRPr lang="en-GB" sz="900" dirty="0">
              <a:solidFill>
                <a:srgbClr val="0069B4"/>
              </a:solidFill>
              <a:effectLst/>
              <a:latin typeface="Arial" panose="020B0604020202020204" pitchFamily="34" charset="0"/>
              <a:cs typeface="Arial" panose="020B0604020202020204" pitchFamily="34" charset="0"/>
            </a:endParaRPr>
          </a:p>
        </p:txBody>
      </p:sp>
      <p:sp>
        <p:nvSpPr>
          <p:cNvPr id="707" name="TextBox 706">
            <a:extLst>
              <a:ext uri="{FF2B5EF4-FFF2-40B4-BE49-F238E27FC236}">
                <a16:creationId xmlns:a16="http://schemas.microsoft.com/office/drawing/2014/main" id="{6DBF4F1B-7F49-1B42-112F-292472E35F07}"/>
              </a:ext>
            </a:extLst>
          </p:cNvPr>
          <p:cNvSpPr txBox="1"/>
          <p:nvPr/>
        </p:nvSpPr>
        <p:spPr>
          <a:xfrm>
            <a:off x="9972712" y="3309503"/>
            <a:ext cx="1365566" cy="217912"/>
          </a:xfrm>
          <a:prstGeom prst="rect">
            <a:avLst/>
          </a:prstGeom>
          <a:noFill/>
        </p:spPr>
        <p:txBody>
          <a:bodyPr wrap="square" rtlCol="0">
            <a:spAutoFit/>
          </a:bodyPr>
          <a:lstStyle/>
          <a:p>
            <a:pPr algn="ctr"/>
            <a:r>
              <a:rPr lang="en-GB" sz="900" dirty="0">
                <a:solidFill>
                  <a:srgbClr val="0069B4"/>
                </a:solidFill>
                <a:effectLst/>
                <a:latin typeface="Arial" panose="020B0604020202020204" pitchFamily="34" charset="0"/>
                <a:cs typeface="Arial" panose="020B0604020202020204" pitchFamily="34" charset="0"/>
              </a:rPr>
              <a:t>TLD LAI </a:t>
            </a:r>
            <a:r>
              <a:rPr lang="en-GB" sz="900" i="1" dirty="0">
                <a:solidFill>
                  <a:srgbClr val="0069B4"/>
                </a:solidFill>
                <a:effectLst/>
                <a:latin typeface="Arial" panose="020B0604020202020204" pitchFamily="34" charset="0"/>
                <a:cs typeface="Arial" panose="020B0604020202020204" pitchFamily="34" charset="0"/>
              </a:rPr>
              <a:t> (HIV)</a:t>
            </a:r>
            <a:endParaRPr lang="en-GB" sz="900" dirty="0">
              <a:solidFill>
                <a:srgbClr val="0069B4"/>
              </a:solidFill>
              <a:effectLst/>
              <a:latin typeface="Arial" panose="020B0604020202020204" pitchFamily="34" charset="0"/>
              <a:cs typeface="Arial" panose="020B0604020202020204" pitchFamily="34" charset="0"/>
            </a:endParaRPr>
          </a:p>
        </p:txBody>
      </p:sp>
      <p:pic>
        <p:nvPicPr>
          <p:cNvPr id="708" name="Graphic 707">
            <a:extLst>
              <a:ext uri="{FF2B5EF4-FFF2-40B4-BE49-F238E27FC236}">
                <a16:creationId xmlns:a16="http://schemas.microsoft.com/office/drawing/2014/main" id="{EC6455CE-7B28-E0D9-E2D5-3A524FF8308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360125" y="2866162"/>
            <a:ext cx="681355" cy="126840"/>
          </a:xfrm>
          <a:prstGeom prst="rect">
            <a:avLst/>
          </a:prstGeom>
        </p:spPr>
      </p:pic>
      <p:pic>
        <p:nvPicPr>
          <p:cNvPr id="709" name="Graphic 708">
            <a:extLst>
              <a:ext uri="{FF2B5EF4-FFF2-40B4-BE49-F238E27FC236}">
                <a16:creationId xmlns:a16="http://schemas.microsoft.com/office/drawing/2014/main" id="{8AF6E223-83DE-9B86-B27B-6E5466173F9B}"/>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698849" y="2808618"/>
            <a:ext cx="1276238" cy="205441"/>
          </a:xfrm>
          <a:prstGeom prst="rect">
            <a:avLst/>
          </a:prstGeom>
        </p:spPr>
      </p:pic>
      <p:sp>
        <p:nvSpPr>
          <p:cNvPr id="710" name="TextBox 709">
            <a:extLst>
              <a:ext uri="{FF2B5EF4-FFF2-40B4-BE49-F238E27FC236}">
                <a16:creationId xmlns:a16="http://schemas.microsoft.com/office/drawing/2014/main" id="{FC3EAF3F-426A-5DC4-CC10-56820FFF1A5F}"/>
              </a:ext>
            </a:extLst>
          </p:cNvPr>
          <p:cNvSpPr txBox="1"/>
          <p:nvPr/>
        </p:nvSpPr>
        <p:spPr>
          <a:xfrm>
            <a:off x="4568296" y="3280729"/>
            <a:ext cx="640421" cy="217912"/>
          </a:xfrm>
          <a:prstGeom prst="rect">
            <a:avLst/>
          </a:prstGeom>
          <a:noFill/>
        </p:spPr>
        <p:txBody>
          <a:bodyPr wrap="none" rtlCol="0">
            <a:spAutoFit/>
          </a:bodyPr>
          <a:lstStyle/>
          <a:p>
            <a:pPr algn="ctr"/>
            <a:r>
              <a:rPr lang="en-GB" sz="900" dirty="0" err="1">
                <a:solidFill>
                  <a:srgbClr val="0069B4"/>
                </a:solidFill>
                <a:effectLst/>
                <a:latin typeface="Arial" panose="020B0604020202020204" pitchFamily="34" charset="0"/>
                <a:cs typeface="Arial" panose="020B0604020202020204" pitchFamily="34" charset="0"/>
              </a:rPr>
              <a:t>ravidasvir</a:t>
            </a:r>
            <a:endParaRPr lang="en-GB" sz="900" dirty="0">
              <a:solidFill>
                <a:srgbClr val="0069B4"/>
              </a:solidFill>
              <a:effectLst/>
              <a:latin typeface="Arial" panose="020B0604020202020204" pitchFamily="34" charset="0"/>
              <a:cs typeface="Arial" panose="020B0604020202020204" pitchFamily="34" charset="0"/>
            </a:endParaRPr>
          </a:p>
        </p:txBody>
      </p:sp>
      <p:sp>
        <p:nvSpPr>
          <p:cNvPr id="711" name="TextBox 710">
            <a:extLst>
              <a:ext uri="{FF2B5EF4-FFF2-40B4-BE49-F238E27FC236}">
                <a16:creationId xmlns:a16="http://schemas.microsoft.com/office/drawing/2014/main" id="{27EDE24C-98F9-B43E-5E58-718D40AC18C3}"/>
              </a:ext>
            </a:extLst>
          </p:cNvPr>
          <p:cNvSpPr txBox="1"/>
          <p:nvPr/>
        </p:nvSpPr>
        <p:spPr>
          <a:xfrm>
            <a:off x="2989519" y="3280729"/>
            <a:ext cx="694899" cy="217912"/>
          </a:xfrm>
          <a:prstGeom prst="rect">
            <a:avLst/>
          </a:prstGeom>
          <a:noFill/>
        </p:spPr>
        <p:txBody>
          <a:bodyPr wrap="none" rtlCol="0">
            <a:spAutoFit/>
          </a:bodyPr>
          <a:lstStyle/>
          <a:p>
            <a:pPr algn="ctr"/>
            <a:r>
              <a:rPr lang="en-GB" sz="900" dirty="0" err="1">
                <a:solidFill>
                  <a:srgbClr val="0069B4"/>
                </a:solidFill>
                <a:effectLst/>
                <a:latin typeface="Arial" panose="020B0604020202020204" pitchFamily="34" charset="0"/>
                <a:cs typeface="Arial" panose="020B0604020202020204" pitchFamily="34" charset="0"/>
              </a:rPr>
              <a:t>daclastavir</a:t>
            </a:r>
            <a:endParaRPr lang="en-GB" sz="900" dirty="0">
              <a:solidFill>
                <a:srgbClr val="0069B4"/>
              </a:solidFill>
              <a:effectLst/>
              <a:latin typeface="Arial" panose="020B0604020202020204" pitchFamily="34" charset="0"/>
              <a:cs typeface="Arial" panose="020B0604020202020204" pitchFamily="34" charset="0"/>
            </a:endParaRPr>
          </a:p>
        </p:txBody>
      </p:sp>
      <p:sp>
        <p:nvSpPr>
          <p:cNvPr id="712" name="TextBox 711">
            <a:extLst>
              <a:ext uri="{FF2B5EF4-FFF2-40B4-BE49-F238E27FC236}">
                <a16:creationId xmlns:a16="http://schemas.microsoft.com/office/drawing/2014/main" id="{74E77287-EB9D-6DAD-BF97-675F73971F90}"/>
              </a:ext>
            </a:extLst>
          </p:cNvPr>
          <p:cNvSpPr txBox="1"/>
          <p:nvPr/>
        </p:nvSpPr>
        <p:spPr>
          <a:xfrm>
            <a:off x="1239441" y="3280729"/>
            <a:ext cx="904353" cy="348660"/>
          </a:xfrm>
          <a:prstGeom prst="rect">
            <a:avLst/>
          </a:prstGeom>
          <a:noFill/>
        </p:spPr>
        <p:txBody>
          <a:bodyPr wrap="square" rtlCol="0">
            <a:spAutoFit/>
          </a:bodyPr>
          <a:lstStyle/>
          <a:p>
            <a:pPr algn="ctr"/>
            <a:r>
              <a:rPr lang="en-GB" sz="900" dirty="0" err="1">
                <a:solidFill>
                  <a:srgbClr val="0069B4"/>
                </a:solidFill>
                <a:effectLst/>
                <a:latin typeface="Arial" panose="020B0604020202020204" pitchFamily="34" charset="0"/>
                <a:cs typeface="Arial" panose="020B0604020202020204" pitchFamily="34" charset="0"/>
              </a:rPr>
              <a:t>glecaprevir</a:t>
            </a:r>
            <a:r>
              <a:rPr lang="en-GB" sz="900" dirty="0">
                <a:solidFill>
                  <a:srgbClr val="0069B4"/>
                </a:solidFill>
                <a:effectLst/>
                <a:latin typeface="Arial" panose="020B0604020202020204" pitchFamily="34" charset="0"/>
                <a:cs typeface="Arial" panose="020B0604020202020204" pitchFamily="34" charset="0"/>
              </a:rPr>
              <a:t>/</a:t>
            </a:r>
            <a:r>
              <a:rPr lang="en-GB" sz="900" dirty="0" err="1">
                <a:solidFill>
                  <a:srgbClr val="0069B4"/>
                </a:solidFill>
                <a:effectLst/>
                <a:latin typeface="Arial" panose="020B0604020202020204" pitchFamily="34" charset="0"/>
                <a:cs typeface="Arial" panose="020B0604020202020204" pitchFamily="34" charset="0"/>
              </a:rPr>
              <a:t>pibrentasvir</a:t>
            </a:r>
            <a:endParaRPr lang="en-GB" sz="900" dirty="0">
              <a:solidFill>
                <a:srgbClr val="0069B4"/>
              </a:solidFill>
              <a:effectLst/>
              <a:latin typeface="Arial" panose="020B0604020202020204" pitchFamily="34" charset="0"/>
              <a:cs typeface="Arial" panose="020B0604020202020204" pitchFamily="34" charset="0"/>
            </a:endParaRPr>
          </a:p>
        </p:txBody>
      </p:sp>
      <p:cxnSp>
        <p:nvCxnSpPr>
          <p:cNvPr id="728" name="Straight Connector 727">
            <a:extLst>
              <a:ext uri="{FF2B5EF4-FFF2-40B4-BE49-F238E27FC236}">
                <a16:creationId xmlns:a16="http://schemas.microsoft.com/office/drawing/2014/main" id="{1127CF04-CBF6-1402-DBEB-940B697A46F6}"/>
              </a:ext>
            </a:extLst>
          </p:cNvPr>
          <p:cNvCxnSpPr/>
          <p:nvPr/>
        </p:nvCxnSpPr>
        <p:spPr>
          <a:xfrm>
            <a:off x="9976094" y="2813660"/>
            <a:ext cx="0" cy="1192473"/>
          </a:xfrm>
          <a:prstGeom prst="line">
            <a:avLst/>
          </a:prstGeom>
          <a:solidFill>
            <a:srgbClr val="F6FAFE"/>
          </a:solidFill>
          <a:ln w="6350">
            <a:solidFill>
              <a:schemeClr val="accent6"/>
            </a:solidFill>
          </a:ln>
        </p:spPr>
        <p:style>
          <a:lnRef idx="2">
            <a:schemeClr val="accent1">
              <a:shade val="15000"/>
            </a:schemeClr>
          </a:lnRef>
          <a:fillRef idx="1">
            <a:schemeClr val="accent1"/>
          </a:fillRef>
          <a:effectRef idx="0">
            <a:schemeClr val="accent1"/>
          </a:effectRef>
          <a:fontRef idx="minor">
            <a:schemeClr val="lt1"/>
          </a:fontRef>
        </p:style>
      </p:cxnSp>
      <p:cxnSp>
        <p:nvCxnSpPr>
          <p:cNvPr id="729" name="Straight Connector 728">
            <a:extLst>
              <a:ext uri="{FF2B5EF4-FFF2-40B4-BE49-F238E27FC236}">
                <a16:creationId xmlns:a16="http://schemas.microsoft.com/office/drawing/2014/main" id="{3183304D-A28A-E2BD-9707-DC56E2006A1F}"/>
              </a:ext>
            </a:extLst>
          </p:cNvPr>
          <p:cNvCxnSpPr/>
          <p:nvPr/>
        </p:nvCxnSpPr>
        <p:spPr>
          <a:xfrm>
            <a:off x="8249654" y="2813660"/>
            <a:ext cx="0" cy="1192473"/>
          </a:xfrm>
          <a:prstGeom prst="line">
            <a:avLst/>
          </a:prstGeom>
          <a:solidFill>
            <a:srgbClr val="F6FAFE"/>
          </a:solidFill>
          <a:ln w="6350">
            <a:solidFill>
              <a:schemeClr val="accent6"/>
            </a:solidFill>
          </a:ln>
        </p:spPr>
        <p:style>
          <a:lnRef idx="2">
            <a:schemeClr val="accent1">
              <a:shade val="15000"/>
            </a:schemeClr>
          </a:lnRef>
          <a:fillRef idx="1">
            <a:schemeClr val="accent1"/>
          </a:fillRef>
          <a:effectRef idx="0">
            <a:schemeClr val="accent1"/>
          </a:effectRef>
          <a:fontRef idx="minor">
            <a:schemeClr val="lt1"/>
          </a:fontRef>
        </p:style>
      </p:cxnSp>
      <p:cxnSp>
        <p:nvCxnSpPr>
          <p:cNvPr id="730" name="Straight Connector 729">
            <a:extLst>
              <a:ext uri="{FF2B5EF4-FFF2-40B4-BE49-F238E27FC236}">
                <a16:creationId xmlns:a16="http://schemas.microsoft.com/office/drawing/2014/main" id="{ACAAE6D1-2AEC-0D06-C1CC-2A6902044F1D}"/>
              </a:ext>
            </a:extLst>
          </p:cNvPr>
          <p:cNvCxnSpPr/>
          <p:nvPr/>
        </p:nvCxnSpPr>
        <p:spPr>
          <a:xfrm>
            <a:off x="6762998" y="2813660"/>
            <a:ext cx="0" cy="1192473"/>
          </a:xfrm>
          <a:prstGeom prst="line">
            <a:avLst/>
          </a:prstGeom>
          <a:solidFill>
            <a:srgbClr val="F6FAFE"/>
          </a:solidFill>
          <a:ln w="6350">
            <a:solidFill>
              <a:schemeClr val="accent6"/>
            </a:solidFill>
          </a:ln>
        </p:spPr>
        <p:style>
          <a:lnRef idx="2">
            <a:schemeClr val="accent1">
              <a:shade val="15000"/>
            </a:schemeClr>
          </a:lnRef>
          <a:fillRef idx="1">
            <a:schemeClr val="accent1"/>
          </a:fillRef>
          <a:effectRef idx="0">
            <a:schemeClr val="accent1"/>
          </a:effectRef>
          <a:fontRef idx="minor">
            <a:schemeClr val="lt1"/>
          </a:fontRef>
        </p:style>
      </p:cxnSp>
      <p:cxnSp>
        <p:nvCxnSpPr>
          <p:cNvPr id="731" name="Straight Connector 730">
            <a:extLst>
              <a:ext uri="{FF2B5EF4-FFF2-40B4-BE49-F238E27FC236}">
                <a16:creationId xmlns:a16="http://schemas.microsoft.com/office/drawing/2014/main" id="{F5FB47AC-A8DE-6100-067B-12219437F56C}"/>
              </a:ext>
            </a:extLst>
          </p:cNvPr>
          <p:cNvCxnSpPr/>
          <p:nvPr/>
        </p:nvCxnSpPr>
        <p:spPr>
          <a:xfrm>
            <a:off x="4182930" y="2813660"/>
            <a:ext cx="0" cy="1192473"/>
          </a:xfrm>
          <a:prstGeom prst="line">
            <a:avLst/>
          </a:prstGeom>
          <a:solidFill>
            <a:srgbClr val="F6FAFE"/>
          </a:solidFill>
          <a:ln w="6350">
            <a:solidFill>
              <a:srgbClr val="0069B4"/>
            </a:solidFill>
          </a:ln>
        </p:spPr>
        <p:style>
          <a:lnRef idx="2">
            <a:schemeClr val="accent1">
              <a:shade val="15000"/>
            </a:schemeClr>
          </a:lnRef>
          <a:fillRef idx="1">
            <a:schemeClr val="accent1"/>
          </a:fillRef>
          <a:effectRef idx="0">
            <a:schemeClr val="accent1"/>
          </a:effectRef>
          <a:fontRef idx="minor">
            <a:schemeClr val="lt1"/>
          </a:fontRef>
        </p:style>
      </p:cxnSp>
      <p:cxnSp>
        <p:nvCxnSpPr>
          <p:cNvPr id="732" name="Straight Connector 731">
            <a:extLst>
              <a:ext uri="{FF2B5EF4-FFF2-40B4-BE49-F238E27FC236}">
                <a16:creationId xmlns:a16="http://schemas.microsoft.com/office/drawing/2014/main" id="{377B15B2-330F-05C3-5760-5091345ED179}"/>
              </a:ext>
            </a:extLst>
          </p:cNvPr>
          <p:cNvCxnSpPr/>
          <p:nvPr/>
        </p:nvCxnSpPr>
        <p:spPr>
          <a:xfrm>
            <a:off x="2456490" y="2813660"/>
            <a:ext cx="0" cy="1192473"/>
          </a:xfrm>
          <a:prstGeom prst="line">
            <a:avLst/>
          </a:prstGeom>
          <a:solidFill>
            <a:srgbClr val="F6FAFE"/>
          </a:solidFill>
          <a:ln w="6350">
            <a:solidFill>
              <a:srgbClr val="0069B4"/>
            </a:solidFill>
          </a:ln>
        </p:spPr>
        <p:style>
          <a:lnRef idx="2">
            <a:schemeClr val="accent1">
              <a:shade val="15000"/>
            </a:schemeClr>
          </a:lnRef>
          <a:fillRef idx="1">
            <a:schemeClr val="accent1"/>
          </a:fillRef>
          <a:effectRef idx="0">
            <a:schemeClr val="accent1"/>
          </a:effectRef>
          <a:fontRef idx="minor">
            <a:schemeClr val="lt1"/>
          </a:fontRef>
        </p:style>
      </p:cxnSp>
      <p:grpSp>
        <p:nvGrpSpPr>
          <p:cNvPr id="742" name="Group 741">
            <a:extLst>
              <a:ext uri="{FF2B5EF4-FFF2-40B4-BE49-F238E27FC236}">
                <a16:creationId xmlns:a16="http://schemas.microsoft.com/office/drawing/2014/main" id="{DE1E2979-0EDD-C49B-E5B0-D6987293F1AA}"/>
              </a:ext>
            </a:extLst>
          </p:cNvPr>
          <p:cNvGrpSpPr/>
          <p:nvPr/>
        </p:nvGrpSpPr>
        <p:grpSpPr>
          <a:xfrm>
            <a:off x="981626" y="4582053"/>
            <a:ext cx="1373997" cy="1684503"/>
            <a:chOff x="816520" y="4697296"/>
            <a:chExt cx="1539103" cy="1569260"/>
          </a:xfrm>
        </p:grpSpPr>
        <p:sp>
          <p:nvSpPr>
            <p:cNvPr id="637" name="Rounded Rectangle 636">
              <a:extLst>
                <a:ext uri="{FF2B5EF4-FFF2-40B4-BE49-F238E27FC236}">
                  <a16:creationId xmlns:a16="http://schemas.microsoft.com/office/drawing/2014/main" id="{8A048C36-583D-94AF-9592-82E33F3D9F74}"/>
                </a:ext>
              </a:extLst>
            </p:cNvPr>
            <p:cNvSpPr/>
            <p:nvPr/>
          </p:nvSpPr>
          <p:spPr>
            <a:xfrm>
              <a:off x="835007" y="4697296"/>
              <a:ext cx="1502130" cy="1451999"/>
            </a:xfrm>
            <a:prstGeom prst="roundRect">
              <a:avLst>
                <a:gd name="adj" fmla="val 6556"/>
              </a:avLst>
            </a:prstGeom>
            <a:solidFill>
              <a:srgbClr val="FFFAF1"/>
            </a:solidFill>
            <a:ln w="6350">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RO" dirty="0"/>
            </a:p>
          </p:txBody>
        </p:sp>
        <p:sp>
          <p:nvSpPr>
            <p:cNvPr id="638" name="Rounded Rectangle 637">
              <a:extLst>
                <a:ext uri="{FF2B5EF4-FFF2-40B4-BE49-F238E27FC236}">
                  <a16:creationId xmlns:a16="http://schemas.microsoft.com/office/drawing/2014/main" id="{5F11FB05-6EFE-774B-06E0-F3D35C9DF6FF}"/>
                </a:ext>
              </a:extLst>
            </p:cNvPr>
            <p:cNvSpPr/>
            <p:nvPr/>
          </p:nvSpPr>
          <p:spPr>
            <a:xfrm>
              <a:off x="816520" y="6013438"/>
              <a:ext cx="1539103" cy="253118"/>
            </a:xfrm>
            <a:prstGeom prst="roundRect">
              <a:avLst>
                <a:gd name="adj" fmla="val 50000"/>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RO" sz="1200" b="1" dirty="0">
                  <a:latin typeface="Arial" panose="020B0604020202020204" pitchFamily="34" charset="0"/>
                  <a:cs typeface="Arial" panose="020B0604020202020204" pitchFamily="34" charset="0"/>
                </a:rPr>
                <a:t>CANCER</a:t>
              </a:r>
            </a:p>
          </p:txBody>
        </p:sp>
        <p:pic>
          <p:nvPicPr>
            <p:cNvPr id="640" name="Graphic 639">
              <a:extLst>
                <a:ext uri="{FF2B5EF4-FFF2-40B4-BE49-F238E27FC236}">
                  <a16:creationId xmlns:a16="http://schemas.microsoft.com/office/drawing/2014/main" id="{D53E211C-F165-EA14-C876-32E137283439}"/>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1015538" y="5091841"/>
              <a:ext cx="1141066" cy="185875"/>
            </a:xfrm>
            <a:prstGeom prst="rect">
              <a:avLst/>
            </a:prstGeom>
          </p:spPr>
        </p:pic>
        <p:sp>
          <p:nvSpPr>
            <p:cNvPr id="641" name="TextBox 640">
              <a:extLst>
                <a:ext uri="{FF2B5EF4-FFF2-40B4-BE49-F238E27FC236}">
                  <a16:creationId xmlns:a16="http://schemas.microsoft.com/office/drawing/2014/main" id="{08E86841-929D-A2B9-88DD-9B47F3A34A17}"/>
                </a:ext>
              </a:extLst>
            </p:cNvPr>
            <p:cNvSpPr txBox="1"/>
            <p:nvPr/>
          </p:nvSpPr>
          <p:spPr>
            <a:xfrm>
              <a:off x="1303694" y="5542444"/>
              <a:ext cx="564757" cy="217912"/>
            </a:xfrm>
            <a:prstGeom prst="rect">
              <a:avLst/>
            </a:prstGeom>
            <a:noFill/>
          </p:spPr>
          <p:txBody>
            <a:bodyPr wrap="none" rtlCol="0">
              <a:spAutoFit/>
            </a:bodyPr>
            <a:lstStyle/>
            <a:p>
              <a:pPr algn="ctr"/>
              <a:r>
                <a:rPr lang="en-GB" sz="900" dirty="0">
                  <a:solidFill>
                    <a:srgbClr val="0069B4"/>
                  </a:solidFill>
                  <a:effectLst/>
                  <a:latin typeface="PT Sans" panose="020B0503020203020204" pitchFamily="34" charset="77"/>
                </a:rPr>
                <a:t>nilotinib</a:t>
              </a:r>
            </a:p>
          </p:txBody>
        </p:sp>
      </p:grpSp>
      <p:grpSp>
        <p:nvGrpSpPr>
          <p:cNvPr id="741" name="Group 740">
            <a:extLst>
              <a:ext uri="{FF2B5EF4-FFF2-40B4-BE49-F238E27FC236}">
                <a16:creationId xmlns:a16="http://schemas.microsoft.com/office/drawing/2014/main" id="{51733E7D-FC5D-F1AE-D7D4-CB14F2CA65F2}"/>
              </a:ext>
            </a:extLst>
          </p:cNvPr>
          <p:cNvGrpSpPr/>
          <p:nvPr/>
        </p:nvGrpSpPr>
        <p:grpSpPr>
          <a:xfrm>
            <a:off x="2448725" y="4697296"/>
            <a:ext cx="1539103" cy="1569260"/>
            <a:chOff x="2448725" y="4697296"/>
            <a:chExt cx="1539103" cy="1569260"/>
          </a:xfrm>
        </p:grpSpPr>
        <p:sp>
          <p:nvSpPr>
            <p:cNvPr id="670" name="Rounded Rectangle 669">
              <a:extLst>
                <a:ext uri="{FF2B5EF4-FFF2-40B4-BE49-F238E27FC236}">
                  <a16:creationId xmlns:a16="http://schemas.microsoft.com/office/drawing/2014/main" id="{BECC312D-8069-FFC8-22CE-83B4F752BE80}"/>
                </a:ext>
              </a:extLst>
            </p:cNvPr>
            <p:cNvSpPr/>
            <p:nvPr/>
          </p:nvSpPr>
          <p:spPr>
            <a:xfrm>
              <a:off x="2492989" y="4697296"/>
              <a:ext cx="1450574" cy="1451999"/>
            </a:xfrm>
            <a:prstGeom prst="roundRect">
              <a:avLst>
                <a:gd name="adj" fmla="val 6556"/>
              </a:avLst>
            </a:prstGeom>
            <a:solidFill>
              <a:srgbClr val="F6F6FB"/>
            </a:solidFill>
            <a:ln w="6350">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RO" dirty="0"/>
            </a:p>
          </p:txBody>
        </p:sp>
        <p:sp>
          <p:nvSpPr>
            <p:cNvPr id="671" name="Rounded Rectangle 670">
              <a:extLst>
                <a:ext uri="{FF2B5EF4-FFF2-40B4-BE49-F238E27FC236}">
                  <a16:creationId xmlns:a16="http://schemas.microsoft.com/office/drawing/2014/main" id="{FA6E1F61-BF64-2D87-056C-C511CC8DD223}"/>
                </a:ext>
              </a:extLst>
            </p:cNvPr>
            <p:cNvSpPr/>
            <p:nvPr/>
          </p:nvSpPr>
          <p:spPr>
            <a:xfrm>
              <a:off x="2448725" y="6013438"/>
              <a:ext cx="1539103" cy="253118"/>
            </a:xfrm>
            <a:prstGeom prst="roundRect">
              <a:avLst>
                <a:gd name="adj" fmla="val 50000"/>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RO" sz="1200" b="1" dirty="0">
                  <a:latin typeface="Arial" panose="020B0604020202020204" pitchFamily="34" charset="0"/>
                  <a:cs typeface="Arial" panose="020B0604020202020204" pitchFamily="34" charset="0"/>
                </a:rPr>
                <a:t>TUBERCULOSIS</a:t>
              </a:r>
            </a:p>
          </p:txBody>
        </p:sp>
        <p:grpSp>
          <p:nvGrpSpPr>
            <p:cNvPr id="672" name="Group 671">
              <a:extLst>
                <a:ext uri="{FF2B5EF4-FFF2-40B4-BE49-F238E27FC236}">
                  <a16:creationId xmlns:a16="http://schemas.microsoft.com/office/drawing/2014/main" id="{B5DB79ED-D903-71DE-B019-A529802EB6B2}"/>
                </a:ext>
              </a:extLst>
            </p:cNvPr>
            <p:cNvGrpSpPr/>
            <p:nvPr/>
          </p:nvGrpSpPr>
          <p:grpSpPr>
            <a:xfrm>
              <a:off x="2884175" y="4852360"/>
              <a:ext cx="668203" cy="664837"/>
              <a:chOff x="2997097" y="2758201"/>
              <a:chExt cx="539339" cy="536622"/>
            </a:xfrm>
          </p:grpSpPr>
          <p:sp>
            <p:nvSpPr>
              <p:cNvPr id="259" name="Freeform 258">
                <a:extLst>
                  <a:ext uri="{FF2B5EF4-FFF2-40B4-BE49-F238E27FC236}">
                    <a16:creationId xmlns:a16="http://schemas.microsoft.com/office/drawing/2014/main" id="{AA49D80D-F9E3-F06B-4EF8-4594DED33DE1}"/>
                  </a:ext>
                </a:extLst>
              </p:cNvPr>
              <p:cNvSpPr/>
              <p:nvPr/>
            </p:nvSpPr>
            <p:spPr>
              <a:xfrm>
                <a:off x="3074850" y="2971245"/>
                <a:ext cx="25928" cy="25194"/>
              </a:xfrm>
              <a:custGeom>
                <a:avLst/>
                <a:gdLst>
                  <a:gd name="connsiteX0" fmla="*/ 21174 w 25928"/>
                  <a:gd name="connsiteY0" fmla="*/ 9386 h 25194"/>
                  <a:gd name="connsiteX1" fmla="*/ 20433 w 25928"/>
                  <a:gd name="connsiteY1" fmla="*/ 1729 h 25194"/>
                  <a:gd name="connsiteX2" fmla="*/ 18580 w 25928"/>
                  <a:gd name="connsiteY2" fmla="*/ 988 h 25194"/>
                  <a:gd name="connsiteX3" fmla="*/ 17592 w 25928"/>
                  <a:gd name="connsiteY3" fmla="*/ 988 h 25194"/>
                  <a:gd name="connsiteX4" fmla="*/ 17592 w 25928"/>
                  <a:gd name="connsiteY4" fmla="*/ 0 h 25194"/>
                  <a:gd name="connsiteX5" fmla="*/ 21792 w 25928"/>
                  <a:gd name="connsiteY5" fmla="*/ 0 h 25194"/>
                  <a:gd name="connsiteX6" fmla="*/ 25744 w 25928"/>
                  <a:gd name="connsiteY6" fmla="*/ 0 h 25194"/>
                  <a:gd name="connsiteX7" fmla="*/ 25744 w 25928"/>
                  <a:gd name="connsiteY7" fmla="*/ 865 h 25194"/>
                  <a:gd name="connsiteX8" fmla="*/ 24879 w 25928"/>
                  <a:gd name="connsiteY8" fmla="*/ 865 h 25194"/>
                  <a:gd name="connsiteX9" fmla="*/ 23027 w 25928"/>
                  <a:gd name="connsiteY9" fmla="*/ 1852 h 25194"/>
                  <a:gd name="connsiteX10" fmla="*/ 22533 w 25928"/>
                  <a:gd name="connsiteY10" fmla="*/ 9386 h 25194"/>
                  <a:gd name="connsiteX11" fmla="*/ 22533 w 25928"/>
                  <a:gd name="connsiteY11" fmla="*/ 13585 h 25194"/>
                  <a:gd name="connsiteX12" fmla="*/ 19939 w 25928"/>
                  <a:gd name="connsiteY12" fmla="*/ 22478 h 25194"/>
                  <a:gd name="connsiteX13" fmla="*/ 12899 w 25928"/>
                  <a:gd name="connsiteY13" fmla="*/ 25195 h 25194"/>
                  <a:gd name="connsiteX14" fmla="*/ 5983 w 25928"/>
                  <a:gd name="connsiteY14" fmla="*/ 23219 h 25194"/>
                  <a:gd name="connsiteX15" fmla="*/ 3142 w 25928"/>
                  <a:gd name="connsiteY15" fmla="*/ 14450 h 25194"/>
                  <a:gd name="connsiteX16" fmla="*/ 3142 w 25928"/>
                  <a:gd name="connsiteY16" fmla="*/ 5681 h 25194"/>
                  <a:gd name="connsiteX17" fmla="*/ 919 w 25928"/>
                  <a:gd name="connsiteY17" fmla="*/ 988 h 25194"/>
                  <a:gd name="connsiteX18" fmla="*/ 55 w 25928"/>
                  <a:gd name="connsiteY18" fmla="*/ 988 h 25194"/>
                  <a:gd name="connsiteX19" fmla="*/ 55 w 25928"/>
                  <a:gd name="connsiteY19" fmla="*/ 0 h 25194"/>
                  <a:gd name="connsiteX20" fmla="*/ 4625 w 25928"/>
                  <a:gd name="connsiteY20" fmla="*/ 0 h 25194"/>
                  <a:gd name="connsiteX21" fmla="*/ 9194 w 25928"/>
                  <a:gd name="connsiteY21" fmla="*/ 0 h 25194"/>
                  <a:gd name="connsiteX22" fmla="*/ 9194 w 25928"/>
                  <a:gd name="connsiteY22" fmla="*/ 865 h 25194"/>
                  <a:gd name="connsiteX23" fmla="*/ 8330 w 25928"/>
                  <a:gd name="connsiteY23" fmla="*/ 865 h 25194"/>
                  <a:gd name="connsiteX24" fmla="*/ 6107 w 25928"/>
                  <a:gd name="connsiteY24" fmla="*/ 5558 h 25194"/>
                  <a:gd name="connsiteX25" fmla="*/ 6107 w 25928"/>
                  <a:gd name="connsiteY25" fmla="*/ 13585 h 25194"/>
                  <a:gd name="connsiteX26" fmla="*/ 13640 w 25928"/>
                  <a:gd name="connsiteY26" fmla="*/ 23466 h 25194"/>
                  <a:gd name="connsiteX27" fmla="*/ 21050 w 25928"/>
                  <a:gd name="connsiteY27" fmla="*/ 13585 h 25194"/>
                  <a:gd name="connsiteX28" fmla="*/ 21050 w 25928"/>
                  <a:gd name="connsiteY28" fmla="*/ 9263 h 2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928" h="25194">
                    <a:moveTo>
                      <a:pt x="21174" y="9386"/>
                    </a:moveTo>
                    <a:cubicBezTo>
                      <a:pt x="21174" y="7040"/>
                      <a:pt x="21174" y="2841"/>
                      <a:pt x="20433" y="1729"/>
                    </a:cubicBezTo>
                    <a:cubicBezTo>
                      <a:pt x="20186" y="1235"/>
                      <a:pt x="19445" y="988"/>
                      <a:pt x="18580" y="988"/>
                    </a:cubicBezTo>
                    <a:lnTo>
                      <a:pt x="17592" y="988"/>
                    </a:lnTo>
                    <a:cubicBezTo>
                      <a:pt x="17592" y="988"/>
                      <a:pt x="17469" y="124"/>
                      <a:pt x="17592" y="0"/>
                    </a:cubicBezTo>
                    <a:cubicBezTo>
                      <a:pt x="18951" y="0"/>
                      <a:pt x="20433" y="0"/>
                      <a:pt x="21792" y="0"/>
                    </a:cubicBezTo>
                    <a:cubicBezTo>
                      <a:pt x="23397" y="0"/>
                      <a:pt x="24385" y="0"/>
                      <a:pt x="25744" y="0"/>
                    </a:cubicBezTo>
                    <a:cubicBezTo>
                      <a:pt x="25991" y="247"/>
                      <a:pt x="25991" y="617"/>
                      <a:pt x="25744" y="865"/>
                    </a:cubicBezTo>
                    <a:lnTo>
                      <a:pt x="24879" y="865"/>
                    </a:lnTo>
                    <a:cubicBezTo>
                      <a:pt x="24015" y="988"/>
                      <a:pt x="23274" y="1358"/>
                      <a:pt x="23027" y="1852"/>
                    </a:cubicBezTo>
                    <a:cubicBezTo>
                      <a:pt x="22533" y="3088"/>
                      <a:pt x="22533" y="7287"/>
                      <a:pt x="22533" y="9386"/>
                    </a:cubicBezTo>
                    <a:lnTo>
                      <a:pt x="22533" y="13585"/>
                    </a:lnTo>
                    <a:cubicBezTo>
                      <a:pt x="22533" y="16796"/>
                      <a:pt x="22038" y="20255"/>
                      <a:pt x="19939" y="22478"/>
                    </a:cubicBezTo>
                    <a:cubicBezTo>
                      <a:pt x="18334" y="24207"/>
                      <a:pt x="15616" y="25195"/>
                      <a:pt x="12899" y="25195"/>
                    </a:cubicBezTo>
                    <a:cubicBezTo>
                      <a:pt x="10306" y="25195"/>
                      <a:pt x="7712" y="24701"/>
                      <a:pt x="5983" y="23219"/>
                    </a:cubicBezTo>
                    <a:cubicBezTo>
                      <a:pt x="4007" y="21613"/>
                      <a:pt x="3142" y="18896"/>
                      <a:pt x="3142" y="14450"/>
                    </a:cubicBezTo>
                    <a:lnTo>
                      <a:pt x="3142" y="5681"/>
                    </a:lnTo>
                    <a:cubicBezTo>
                      <a:pt x="3142" y="1852"/>
                      <a:pt x="3142" y="1235"/>
                      <a:pt x="919" y="988"/>
                    </a:cubicBezTo>
                    <a:lnTo>
                      <a:pt x="55" y="988"/>
                    </a:lnTo>
                    <a:cubicBezTo>
                      <a:pt x="55" y="988"/>
                      <a:pt x="-69" y="124"/>
                      <a:pt x="55" y="0"/>
                    </a:cubicBezTo>
                    <a:cubicBezTo>
                      <a:pt x="1908" y="0"/>
                      <a:pt x="3142" y="0"/>
                      <a:pt x="4625" y="0"/>
                    </a:cubicBezTo>
                    <a:cubicBezTo>
                      <a:pt x="6107" y="0"/>
                      <a:pt x="7342" y="0"/>
                      <a:pt x="9194" y="0"/>
                    </a:cubicBezTo>
                    <a:cubicBezTo>
                      <a:pt x="9441" y="0"/>
                      <a:pt x="9565" y="741"/>
                      <a:pt x="9194" y="865"/>
                    </a:cubicBezTo>
                    <a:lnTo>
                      <a:pt x="8330" y="865"/>
                    </a:lnTo>
                    <a:cubicBezTo>
                      <a:pt x="6230" y="1111"/>
                      <a:pt x="6107" y="1729"/>
                      <a:pt x="6107" y="5558"/>
                    </a:cubicBezTo>
                    <a:lnTo>
                      <a:pt x="6107" y="13585"/>
                    </a:lnTo>
                    <a:cubicBezTo>
                      <a:pt x="6107" y="19513"/>
                      <a:pt x="7959" y="23466"/>
                      <a:pt x="13640" y="23466"/>
                    </a:cubicBezTo>
                    <a:cubicBezTo>
                      <a:pt x="19075" y="23466"/>
                      <a:pt x="21050" y="19267"/>
                      <a:pt x="21050" y="13585"/>
                    </a:cubicBezTo>
                    <a:lnTo>
                      <a:pt x="21050" y="9263"/>
                    </a:lnTo>
                    <a:close/>
                  </a:path>
                </a:pathLst>
              </a:custGeom>
              <a:solidFill>
                <a:srgbClr val="223166"/>
              </a:solidFill>
              <a:ln w="0" cap="flat">
                <a:noFill/>
                <a:prstDash val="solid"/>
                <a:miter/>
              </a:ln>
            </p:spPr>
            <p:txBody>
              <a:bodyPr rtlCol="0" anchor="ctr"/>
              <a:lstStyle/>
              <a:p>
                <a:endParaRPr lang="en-RO"/>
              </a:p>
            </p:txBody>
          </p:sp>
          <p:sp>
            <p:nvSpPr>
              <p:cNvPr id="260" name="Freeform 259">
                <a:extLst>
                  <a:ext uri="{FF2B5EF4-FFF2-40B4-BE49-F238E27FC236}">
                    <a16:creationId xmlns:a16="http://schemas.microsoft.com/office/drawing/2014/main" id="{D19464C8-0C77-9DC5-24D4-0071864E713F}"/>
                  </a:ext>
                </a:extLst>
              </p:cNvPr>
              <p:cNvSpPr/>
              <p:nvPr/>
            </p:nvSpPr>
            <p:spPr>
              <a:xfrm>
                <a:off x="3120368" y="2971245"/>
                <a:ext cx="26848" cy="25194"/>
              </a:xfrm>
              <a:custGeom>
                <a:avLst/>
                <a:gdLst>
                  <a:gd name="connsiteX0" fmla="*/ 24193 w 26848"/>
                  <a:gd name="connsiteY0" fmla="*/ 18279 h 25194"/>
                  <a:gd name="connsiteX1" fmla="*/ 24193 w 26848"/>
                  <a:gd name="connsiteY1" fmla="*/ 24824 h 25194"/>
                  <a:gd name="connsiteX2" fmla="*/ 23452 w 26848"/>
                  <a:gd name="connsiteY2" fmla="*/ 25195 h 25194"/>
                  <a:gd name="connsiteX3" fmla="*/ 18635 w 26848"/>
                  <a:gd name="connsiteY3" fmla="*/ 19637 h 25194"/>
                  <a:gd name="connsiteX4" fmla="*/ 9990 w 26848"/>
                  <a:gd name="connsiteY4" fmla="*/ 9880 h 25194"/>
                  <a:gd name="connsiteX5" fmla="*/ 5667 w 26848"/>
                  <a:gd name="connsiteY5" fmla="*/ 4817 h 25194"/>
                  <a:gd name="connsiteX6" fmla="*/ 5667 w 26848"/>
                  <a:gd name="connsiteY6" fmla="*/ 4817 h 25194"/>
                  <a:gd name="connsiteX7" fmla="*/ 5421 w 26848"/>
                  <a:gd name="connsiteY7" fmla="*/ 7287 h 25194"/>
                  <a:gd name="connsiteX8" fmla="*/ 5421 w 26848"/>
                  <a:gd name="connsiteY8" fmla="*/ 15314 h 25194"/>
                  <a:gd name="connsiteX9" fmla="*/ 6038 w 26848"/>
                  <a:gd name="connsiteY9" fmla="*/ 22971 h 25194"/>
                  <a:gd name="connsiteX10" fmla="*/ 7891 w 26848"/>
                  <a:gd name="connsiteY10" fmla="*/ 23713 h 25194"/>
                  <a:gd name="connsiteX11" fmla="*/ 9002 w 26848"/>
                  <a:gd name="connsiteY11" fmla="*/ 23713 h 25194"/>
                  <a:gd name="connsiteX12" fmla="*/ 9002 w 26848"/>
                  <a:gd name="connsiteY12" fmla="*/ 24701 h 25194"/>
                  <a:gd name="connsiteX13" fmla="*/ 4679 w 26848"/>
                  <a:gd name="connsiteY13" fmla="*/ 24701 h 25194"/>
                  <a:gd name="connsiteX14" fmla="*/ 851 w 26848"/>
                  <a:gd name="connsiteY14" fmla="*/ 24701 h 25194"/>
                  <a:gd name="connsiteX15" fmla="*/ 851 w 26848"/>
                  <a:gd name="connsiteY15" fmla="*/ 23836 h 25194"/>
                  <a:gd name="connsiteX16" fmla="*/ 1839 w 26848"/>
                  <a:gd name="connsiteY16" fmla="*/ 23836 h 25194"/>
                  <a:gd name="connsiteX17" fmla="*/ 3444 w 26848"/>
                  <a:gd name="connsiteY17" fmla="*/ 22971 h 25194"/>
                  <a:gd name="connsiteX18" fmla="*/ 3938 w 26848"/>
                  <a:gd name="connsiteY18" fmla="*/ 15314 h 25194"/>
                  <a:gd name="connsiteX19" fmla="*/ 3938 w 26848"/>
                  <a:gd name="connsiteY19" fmla="*/ 4570 h 25194"/>
                  <a:gd name="connsiteX20" fmla="*/ 3074 w 26848"/>
                  <a:gd name="connsiteY20" fmla="*/ 1852 h 25194"/>
                  <a:gd name="connsiteX21" fmla="*/ 727 w 26848"/>
                  <a:gd name="connsiteY21" fmla="*/ 988 h 25194"/>
                  <a:gd name="connsiteX22" fmla="*/ 110 w 26848"/>
                  <a:gd name="connsiteY22" fmla="*/ 988 h 25194"/>
                  <a:gd name="connsiteX23" fmla="*/ 110 w 26848"/>
                  <a:gd name="connsiteY23" fmla="*/ 0 h 25194"/>
                  <a:gd name="connsiteX24" fmla="*/ 4309 w 26848"/>
                  <a:gd name="connsiteY24" fmla="*/ 0 h 25194"/>
                  <a:gd name="connsiteX25" fmla="*/ 6038 w 26848"/>
                  <a:gd name="connsiteY25" fmla="*/ 0 h 25194"/>
                  <a:gd name="connsiteX26" fmla="*/ 12337 w 26848"/>
                  <a:gd name="connsiteY26" fmla="*/ 8151 h 25194"/>
                  <a:gd name="connsiteX27" fmla="*/ 15918 w 26848"/>
                  <a:gd name="connsiteY27" fmla="*/ 12227 h 25194"/>
                  <a:gd name="connsiteX28" fmla="*/ 22093 w 26848"/>
                  <a:gd name="connsiteY28" fmla="*/ 18896 h 25194"/>
                  <a:gd name="connsiteX29" fmla="*/ 22093 w 26848"/>
                  <a:gd name="connsiteY29" fmla="*/ 18896 h 25194"/>
                  <a:gd name="connsiteX30" fmla="*/ 22217 w 26848"/>
                  <a:gd name="connsiteY30" fmla="*/ 17290 h 25194"/>
                  <a:gd name="connsiteX31" fmla="*/ 22217 w 26848"/>
                  <a:gd name="connsiteY31" fmla="*/ 9386 h 25194"/>
                  <a:gd name="connsiteX32" fmla="*/ 21476 w 26848"/>
                  <a:gd name="connsiteY32" fmla="*/ 1729 h 25194"/>
                  <a:gd name="connsiteX33" fmla="*/ 19129 w 26848"/>
                  <a:gd name="connsiteY33" fmla="*/ 988 h 25194"/>
                  <a:gd name="connsiteX34" fmla="*/ 18512 w 26848"/>
                  <a:gd name="connsiteY34" fmla="*/ 988 h 25194"/>
                  <a:gd name="connsiteX35" fmla="*/ 18512 w 26848"/>
                  <a:gd name="connsiteY35" fmla="*/ 0 h 25194"/>
                  <a:gd name="connsiteX36" fmla="*/ 22834 w 26848"/>
                  <a:gd name="connsiteY36" fmla="*/ 0 h 25194"/>
                  <a:gd name="connsiteX37" fmla="*/ 26663 w 26848"/>
                  <a:gd name="connsiteY37" fmla="*/ 0 h 25194"/>
                  <a:gd name="connsiteX38" fmla="*/ 26663 w 26848"/>
                  <a:gd name="connsiteY38" fmla="*/ 988 h 25194"/>
                  <a:gd name="connsiteX39" fmla="*/ 26169 w 26848"/>
                  <a:gd name="connsiteY39" fmla="*/ 988 h 25194"/>
                  <a:gd name="connsiteX40" fmla="*/ 24070 w 26848"/>
                  <a:gd name="connsiteY40" fmla="*/ 1852 h 25194"/>
                  <a:gd name="connsiteX41" fmla="*/ 23576 w 26848"/>
                  <a:gd name="connsiteY41" fmla="*/ 9510 h 25194"/>
                  <a:gd name="connsiteX42" fmla="*/ 23576 w 26848"/>
                  <a:gd name="connsiteY42" fmla="*/ 18402 h 2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6848" h="25194">
                    <a:moveTo>
                      <a:pt x="24193" y="18279"/>
                    </a:moveTo>
                    <a:cubicBezTo>
                      <a:pt x="24193" y="19390"/>
                      <a:pt x="24193" y="23836"/>
                      <a:pt x="24193" y="24824"/>
                    </a:cubicBezTo>
                    <a:cubicBezTo>
                      <a:pt x="24193" y="25071"/>
                      <a:pt x="23946" y="25195"/>
                      <a:pt x="23452" y="25195"/>
                    </a:cubicBezTo>
                    <a:cubicBezTo>
                      <a:pt x="22958" y="24577"/>
                      <a:pt x="21970" y="23219"/>
                      <a:pt x="18635" y="19637"/>
                    </a:cubicBezTo>
                    <a:lnTo>
                      <a:pt x="9990" y="9880"/>
                    </a:lnTo>
                    <a:cubicBezTo>
                      <a:pt x="9002" y="8769"/>
                      <a:pt x="6408" y="5681"/>
                      <a:pt x="5667" y="4817"/>
                    </a:cubicBezTo>
                    <a:lnTo>
                      <a:pt x="5667" y="4817"/>
                    </a:lnTo>
                    <a:cubicBezTo>
                      <a:pt x="5667" y="4817"/>
                      <a:pt x="5421" y="6175"/>
                      <a:pt x="5421" y="7287"/>
                    </a:cubicBezTo>
                    <a:lnTo>
                      <a:pt x="5421" y="15314"/>
                    </a:lnTo>
                    <a:cubicBezTo>
                      <a:pt x="5421" y="17044"/>
                      <a:pt x="5421" y="21860"/>
                      <a:pt x="6038" y="22971"/>
                    </a:cubicBezTo>
                    <a:cubicBezTo>
                      <a:pt x="6285" y="23342"/>
                      <a:pt x="7026" y="23589"/>
                      <a:pt x="7891" y="23713"/>
                    </a:cubicBezTo>
                    <a:lnTo>
                      <a:pt x="9002" y="23713"/>
                    </a:lnTo>
                    <a:cubicBezTo>
                      <a:pt x="9002" y="23713"/>
                      <a:pt x="9126" y="24577"/>
                      <a:pt x="9002" y="24701"/>
                    </a:cubicBezTo>
                    <a:cubicBezTo>
                      <a:pt x="7273" y="24701"/>
                      <a:pt x="6038" y="24701"/>
                      <a:pt x="4679" y="24701"/>
                    </a:cubicBezTo>
                    <a:cubicBezTo>
                      <a:pt x="3197" y="24701"/>
                      <a:pt x="2086" y="24701"/>
                      <a:pt x="851" y="24701"/>
                    </a:cubicBezTo>
                    <a:cubicBezTo>
                      <a:pt x="604" y="24577"/>
                      <a:pt x="604" y="23960"/>
                      <a:pt x="851" y="23836"/>
                    </a:cubicBezTo>
                    <a:lnTo>
                      <a:pt x="1839" y="23836"/>
                    </a:lnTo>
                    <a:cubicBezTo>
                      <a:pt x="2703" y="23589"/>
                      <a:pt x="3321" y="23342"/>
                      <a:pt x="3444" y="22971"/>
                    </a:cubicBezTo>
                    <a:cubicBezTo>
                      <a:pt x="3938" y="21613"/>
                      <a:pt x="3938" y="17167"/>
                      <a:pt x="3938" y="15314"/>
                    </a:cubicBezTo>
                    <a:lnTo>
                      <a:pt x="3938" y="4570"/>
                    </a:lnTo>
                    <a:cubicBezTo>
                      <a:pt x="3938" y="3582"/>
                      <a:pt x="3938" y="2717"/>
                      <a:pt x="3074" y="1852"/>
                    </a:cubicBezTo>
                    <a:cubicBezTo>
                      <a:pt x="2580" y="1358"/>
                      <a:pt x="1715" y="1111"/>
                      <a:pt x="727" y="988"/>
                    </a:cubicBezTo>
                    <a:lnTo>
                      <a:pt x="110" y="988"/>
                    </a:lnTo>
                    <a:cubicBezTo>
                      <a:pt x="110" y="988"/>
                      <a:pt x="-137" y="124"/>
                      <a:pt x="110" y="0"/>
                    </a:cubicBezTo>
                    <a:cubicBezTo>
                      <a:pt x="1715" y="0"/>
                      <a:pt x="3692" y="0"/>
                      <a:pt x="4309" y="0"/>
                    </a:cubicBezTo>
                    <a:cubicBezTo>
                      <a:pt x="4926" y="0"/>
                      <a:pt x="5544" y="0"/>
                      <a:pt x="6038" y="0"/>
                    </a:cubicBezTo>
                    <a:cubicBezTo>
                      <a:pt x="6779" y="1852"/>
                      <a:pt x="11225" y="6793"/>
                      <a:pt x="12337" y="8151"/>
                    </a:cubicBezTo>
                    <a:lnTo>
                      <a:pt x="15918" y="12227"/>
                    </a:lnTo>
                    <a:cubicBezTo>
                      <a:pt x="18512" y="15067"/>
                      <a:pt x="20364" y="17167"/>
                      <a:pt x="22093" y="18896"/>
                    </a:cubicBezTo>
                    <a:lnTo>
                      <a:pt x="22093" y="18896"/>
                    </a:lnTo>
                    <a:cubicBezTo>
                      <a:pt x="22093" y="18896"/>
                      <a:pt x="22217" y="18155"/>
                      <a:pt x="22217" y="17290"/>
                    </a:cubicBezTo>
                    <a:lnTo>
                      <a:pt x="22217" y="9386"/>
                    </a:lnTo>
                    <a:cubicBezTo>
                      <a:pt x="22217" y="7657"/>
                      <a:pt x="22217" y="2841"/>
                      <a:pt x="21476" y="1729"/>
                    </a:cubicBezTo>
                    <a:cubicBezTo>
                      <a:pt x="21229" y="1358"/>
                      <a:pt x="20611" y="1111"/>
                      <a:pt x="19129" y="988"/>
                    </a:cubicBezTo>
                    <a:lnTo>
                      <a:pt x="18512" y="988"/>
                    </a:lnTo>
                    <a:cubicBezTo>
                      <a:pt x="18512" y="988"/>
                      <a:pt x="18265" y="124"/>
                      <a:pt x="18512" y="0"/>
                    </a:cubicBezTo>
                    <a:cubicBezTo>
                      <a:pt x="20241" y="0"/>
                      <a:pt x="21476" y="0"/>
                      <a:pt x="22834" y="0"/>
                    </a:cubicBezTo>
                    <a:cubicBezTo>
                      <a:pt x="24440" y="0"/>
                      <a:pt x="25428" y="0"/>
                      <a:pt x="26663" y="0"/>
                    </a:cubicBezTo>
                    <a:cubicBezTo>
                      <a:pt x="26910" y="124"/>
                      <a:pt x="26910" y="741"/>
                      <a:pt x="26663" y="988"/>
                    </a:cubicBezTo>
                    <a:lnTo>
                      <a:pt x="26169" y="988"/>
                    </a:lnTo>
                    <a:cubicBezTo>
                      <a:pt x="24934" y="1235"/>
                      <a:pt x="24193" y="1482"/>
                      <a:pt x="24070" y="1852"/>
                    </a:cubicBezTo>
                    <a:cubicBezTo>
                      <a:pt x="23452" y="3211"/>
                      <a:pt x="23576" y="7781"/>
                      <a:pt x="23576" y="9510"/>
                    </a:cubicBezTo>
                    <a:lnTo>
                      <a:pt x="23576" y="18402"/>
                    </a:lnTo>
                    <a:close/>
                  </a:path>
                </a:pathLst>
              </a:custGeom>
              <a:solidFill>
                <a:srgbClr val="223166"/>
              </a:solidFill>
              <a:ln w="0" cap="flat">
                <a:noFill/>
                <a:prstDash val="solid"/>
                <a:miter/>
              </a:ln>
            </p:spPr>
            <p:txBody>
              <a:bodyPr rtlCol="0" anchor="ctr"/>
              <a:lstStyle/>
              <a:p>
                <a:endParaRPr lang="en-RO"/>
              </a:p>
            </p:txBody>
          </p:sp>
          <p:sp>
            <p:nvSpPr>
              <p:cNvPr id="261" name="Freeform 260">
                <a:extLst>
                  <a:ext uri="{FF2B5EF4-FFF2-40B4-BE49-F238E27FC236}">
                    <a16:creationId xmlns:a16="http://schemas.microsoft.com/office/drawing/2014/main" id="{DE497147-27D7-7C4B-F0DA-FA7F840BB281}"/>
                  </a:ext>
                </a:extLst>
              </p:cNvPr>
              <p:cNvSpPr/>
              <p:nvPr/>
            </p:nvSpPr>
            <p:spPr>
              <a:xfrm>
                <a:off x="3168829" y="2971368"/>
                <a:ext cx="9633" cy="24577"/>
              </a:xfrm>
              <a:custGeom>
                <a:avLst/>
                <a:gdLst>
                  <a:gd name="connsiteX0" fmla="*/ 3396 w 9633"/>
                  <a:gd name="connsiteY0" fmla="*/ 5681 h 24577"/>
                  <a:gd name="connsiteX1" fmla="*/ 1173 w 9633"/>
                  <a:gd name="connsiteY1" fmla="*/ 988 h 24577"/>
                  <a:gd name="connsiteX2" fmla="*/ 185 w 9633"/>
                  <a:gd name="connsiteY2" fmla="*/ 988 h 24577"/>
                  <a:gd name="connsiteX3" fmla="*/ 185 w 9633"/>
                  <a:gd name="connsiteY3" fmla="*/ 0 h 24577"/>
                  <a:gd name="connsiteX4" fmla="*/ 4878 w 9633"/>
                  <a:gd name="connsiteY4" fmla="*/ 0 h 24577"/>
                  <a:gd name="connsiteX5" fmla="*/ 9448 w 9633"/>
                  <a:gd name="connsiteY5" fmla="*/ 0 h 24577"/>
                  <a:gd name="connsiteX6" fmla="*/ 9448 w 9633"/>
                  <a:gd name="connsiteY6" fmla="*/ 864 h 24577"/>
                  <a:gd name="connsiteX7" fmla="*/ 8583 w 9633"/>
                  <a:gd name="connsiteY7" fmla="*/ 864 h 24577"/>
                  <a:gd name="connsiteX8" fmla="*/ 6360 w 9633"/>
                  <a:gd name="connsiteY8" fmla="*/ 5681 h 24577"/>
                  <a:gd name="connsiteX9" fmla="*/ 6360 w 9633"/>
                  <a:gd name="connsiteY9" fmla="*/ 18896 h 24577"/>
                  <a:gd name="connsiteX10" fmla="*/ 8583 w 9633"/>
                  <a:gd name="connsiteY10" fmla="*/ 23589 h 24577"/>
                  <a:gd name="connsiteX11" fmla="*/ 9448 w 9633"/>
                  <a:gd name="connsiteY11" fmla="*/ 23589 h 24577"/>
                  <a:gd name="connsiteX12" fmla="*/ 9448 w 9633"/>
                  <a:gd name="connsiteY12" fmla="*/ 24577 h 24577"/>
                  <a:gd name="connsiteX13" fmla="*/ 4878 w 9633"/>
                  <a:gd name="connsiteY13" fmla="*/ 24577 h 24577"/>
                  <a:gd name="connsiteX14" fmla="*/ 185 w 9633"/>
                  <a:gd name="connsiteY14" fmla="*/ 24577 h 24577"/>
                  <a:gd name="connsiteX15" fmla="*/ 185 w 9633"/>
                  <a:gd name="connsiteY15" fmla="*/ 23712 h 24577"/>
                  <a:gd name="connsiteX16" fmla="*/ 1173 w 9633"/>
                  <a:gd name="connsiteY16" fmla="*/ 23712 h 24577"/>
                  <a:gd name="connsiteX17" fmla="*/ 3396 w 9633"/>
                  <a:gd name="connsiteY17" fmla="*/ 18896 h 24577"/>
                  <a:gd name="connsiteX18" fmla="*/ 3396 w 9633"/>
                  <a:gd name="connsiteY18" fmla="*/ 5681 h 2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33" h="24577">
                    <a:moveTo>
                      <a:pt x="3396" y="5681"/>
                    </a:moveTo>
                    <a:cubicBezTo>
                      <a:pt x="3396" y="1729"/>
                      <a:pt x="3396" y="1111"/>
                      <a:pt x="1173" y="988"/>
                    </a:cubicBezTo>
                    <a:lnTo>
                      <a:pt x="185" y="988"/>
                    </a:lnTo>
                    <a:cubicBezTo>
                      <a:pt x="185" y="988"/>
                      <a:pt x="62" y="123"/>
                      <a:pt x="185" y="0"/>
                    </a:cubicBezTo>
                    <a:cubicBezTo>
                      <a:pt x="2038" y="0"/>
                      <a:pt x="3273" y="0"/>
                      <a:pt x="4878" y="0"/>
                    </a:cubicBezTo>
                    <a:cubicBezTo>
                      <a:pt x="6484" y="0"/>
                      <a:pt x="7595" y="0"/>
                      <a:pt x="9448" y="0"/>
                    </a:cubicBezTo>
                    <a:cubicBezTo>
                      <a:pt x="9695" y="0"/>
                      <a:pt x="9695" y="741"/>
                      <a:pt x="9448" y="864"/>
                    </a:cubicBezTo>
                    <a:lnTo>
                      <a:pt x="8583" y="864"/>
                    </a:lnTo>
                    <a:cubicBezTo>
                      <a:pt x="6360" y="1111"/>
                      <a:pt x="6360" y="1729"/>
                      <a:pt x="6360" y="5681"/>
                    </a:cubicBezTo>
                    <a:lnTo>
                      <a:pt x="6360" y="18896"/>
                    </a:lnTo>
                    <a:cubicBezTo>
                      <a:pt x="6360" y="22848"/>
                      <a:pt x="6360" y="23342"/>
                      <a:pt x="8583" y="23589"/>
                    </a:cubicBezTo>
                    <a:lnTo>
                      <a:pt x="9448" y="23589"/>
                    </a:lnTo>
                    <a:cubicBezTo>
                      <a:pt x="9448" y="23589"/>
                      <a:pt x="9571" y="24453"/>
                      <a:pt x="9448" y="24577"/>
                    </a:cubicBezTo>
                    <a:cubicBezTo>
                      <a:pt x="7595" y="24577"/>
                      <a:pt x="6360" y="24577"/>
                      <a:pt x="4878" y="24577"/>
                    </a:cubicBezTo>
                    <a:cubicBezTo>
                      <a:pt x="3273" y="24577"/>
                      <a:pt x="2038" y="24577"/>
                      <a:pt x="185" y="24577"/>
                    </a:cubicBezTo>
                    <a:cubicBezTo>
                      <a:pt x="-62" y="24577"/>
                      <a:pt x="-62" y="23836"/>
                      <a:pt x="185" y="23712"/>
                    </a:cubicBezTo>
                    <a:lnTo>
                      <a:pt x="1173" y="23712"/>
                    </a:lnTo>
                    <a:cubicBezTo>
                      <a:pt x="3396" y="23342"/>
                      <a:pt x="3396" y="22848"/>
                      <a:pt x="3396" y="18896"/>
                    </a:cubicBezTo>
                    <a:lnTo>
                      <a:pt x="3396" y="5681"/>
                    </a:lnTo>
                    <a:close/>
                  </a:path>
                </a:pathLst>
              </a:custGeom>
              <a:solidFill>
                <a:srgbClr val="223166"/>
              </a:solidFill>
              <a:ln w="0" cap="flat">
                <a:noFill/>
                <a:prstDash val="solid"/>
                <a:miter/>
              </a:ln>
            </p:spPr>
            <p:txBody>
              <a:bodyPr rtlCol="0" anchor="ctr"/>
              <a:lstStyle/>
              <a:p>
                <a:endParaRPr lang="en-RO"/>
              </a:p>
            </p:txBody>
          </p:sp>
          <p:sp>
            <p:nvSpPr>
              <p:cNvPr id="262" name="Freeform 261">
                <a:extLst>
                  <a:ext uri="{FF2B5EF4-FFF2-40B4-BE49-F238E27FC236}">
                    <a16:creationId xmlns:a16="http://schemas.microsoft.com/office/drawing/2014/main" id="{00655FB5-01F2-19F3-8FD5-F4081A5C3A32}"/>
                  </a:ext>
                </a:extLst>
              </p:cNvPr>
              <p:cNvSpPr/>
              <p:nvPr/>
            </p:nvSpPr>
            <p:spPr>
              <a:xfrm>
                <a:off x="3198545" y="2971245"/>
                <a:ext cx="25983" cy="25194"/>
              </a:xfrm>
              <a:custGeom>
                <a:avLst/>
                <a:gdLst>
                  <a:gd name="connsiteX0" fmla="*/ 3691 w 25983"/>
                  <a:gd name="connsiteY0" fmla="*/ 4075 h 25194"/>
                  <a:gd name="connsiteX1" fmla="*/ 727 w 25983"/>
                  <a:gd name="connsiteY1" fmla="*/ 988 h 25194"/>
                  <a:gd name="connsiteX2" fmla="*/ 110 w 25983"/>
                  <a:gd name="connsiteY2" fmla="*/ 988 h 25194"/>
                  <a:gd name="connsiteX3" fmla="*/ 110 w 25983"/>
                  <a:gd name="connsiteY3" fmla="*/ 0 h 25194"/>
                  <a:gd name="connsiteX4" fmla="*/ 3938 w 25983"/>
                  <a:gd name="connsiteY4" fmla="*/ 0 h 25194"/>
                  <a:gd name="connsiteX5" fmla="*/ 8385 w 25983"/>
                  <a:gd name="connsiteY5" fmla="*/ 0 h 25194"/>
                  <a:gd name="connsiteX6" fmla="*/ 8385 w 25983"/>
                  <a:gd name="connsiteY6" fmla="*/ 988 h 25194"/>
                  <a:gd name="connsiteX7" fmla="*/ 7767 w 25983"/>
                  <a:gd name="connsiteY7" fmla="*/ 988 h 25194"/>
                  <a:gd name="connsiteX8" fmla="*/ 6038 w 25983"/>
                  <a:gd name="connsiteY8" fmla="*/ 1729 h 25194"/>
                  <a:gd name="connsiteX9" fmla="*/ 7891 w 25983"/>
                  <a:gd name="connsiteY9" fmla="*/ 6916 h 25194"/>
                  <a:gd name="connsiteX10" fmla="*/ 13201 w 25983"/>
                  <a:gd name="connsiteY10" fmla="*/ 19761 h 25194"/>
                  <a:gd name="connsiteX11" fmla="*/ 16783 w 25983"/>
                  <a:gd name="connsiteY11" fmla="*/ 11486 h 25194"/>
                  <a:gd name="connsiteX12" fmla="*/ 20241 w 25983"/>
                  <a:gd name="connsiteY12" fmla="*/ 3211 h 25194"/>
                  <a:gd name="connsiteX13" fmla="*/ 20611 w 25983"/>
                  <a:gd name="connsiteY13" fmla="*/ 1729 h 25194"/>
                  <a:gd name="connsiteX14" fmla="*/ 19006 w 25983"/>
                  <a:gd name="connsiteY14" fmla="*/ 988 h 25194"/>
                  <a:gd name="connsiteX15" fmla="*/ 18388 w 25983"/>
                  <a:gd name="connsiteY15" fmla="*/ 988 h 25194"/>
                  <a:gd name="connsiteX16" fmla="*/ 18388 w 25983"/>
                  <a:gd name="connsiteY16" fmla="*/ 0 h 25194"/>
                  <a:gd name="connsiteX17" fmla="*/ 22217 w 25983"/>
                  <a:gd name="connsiteY17" fmla="*/ 0 h 25194"/>
                  <a:gd name="connsiteX18" fmla="*/ 25799 w 25983"/>
                  <a:gd name="connsiteY18" fmla="*/ 0 h 25194"/>
                  <a:gd name="connsiteX19" fmla="*/ 25799 w 25983"/>
                  <a:gd name="connsiteY19" fmla="*/ 988 h 25194"/>
                  <a:gd name="connsiteX20" fmla="*/ 24687 w 25983"/>
                  <a:gd name="connsiteY20" fmla="*/ 988 h 25194"/>
                  <a:gd name="connsiteX21" fmla="*/ 22711 w 25983"/>
                  <a:gd name="connsiteY21" fmla="*/ 2347 h 25194"/>
                  <a:gd name="connsiteX22" fmla="*/ 18512 w 25983"/>
                  <a:gd name="connsiteY22" fmla="*/ 10868 h 25194"/>
                  <a:gd name="connsiteX23" fmla="*/ 16536 w 25983"/>
                  <a:gd name="connsiteY23" fmla="*/ 15438 h 25194"/>
                  <a:gd name="connsiteX24" fmla="*/ 12707 w 25983"/>
                  <a:gd name="connsiteY24" fmla="*/ 25195 h 25194"/>
                  <a:gd name="connsiteX25" fmla="*/ 12337 w 25983"/>
                  <a:gd name="connsiteY25" fmla="*/ 25195 h 25194"/>
                  <a:gd name="connsiteX26" fmla="*/ 11843 w 25983"/>
                  <a:gd name="connsiteY26" fmla="*/ 25195 h 25194"/>
                  <a:gd name="connsiteX27" fmla="*/ 10114 w 25983"/>
                  <a:gd name="connsiteY27" fmla="*/ 20255 h 25194"/>
                  <a:gd name="connsiteX28" fmla="*/ 3568 w 25983"/>
                  <a:gd name="connsiteY28" fmla="*/ 4199 h 2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983" h="25194">
                    <a:moveTo>
                      <a:pt x="3691" y="4075"/>
                    </a:moveTo>
                    <a:cubicBezTo>
                      <a:pt x="2827" y="1976"/>
                      <a:pt x="2333" y="1235"/>
                      <a:pt x="727" y="988"/>
                    </a:cubicBezTo>
                    <a:lnTo>
                      <a:pt x="110" y="988"/>
                    </a:lnTo>
                    <a:cubicBezTo>
                      <a:pt x="110" y="988"/>
                      <a:pt x="-137" y="124"/>
                      <a:pt x="110" y="0"/>
                    </a:cubicBezTo>
                    <a:cubicBezTo>
                      <a:pt x="1221" y="0"/>
                      <a:pt x="2333" y="0"/>
                      <a:pt x="3938" y="0"/>
                    </a:cubicBezTo>
                    <a:cubicBezTo>
                      <a:pt x="5544" y="0"/>
                      <a:pt x="6903" y="0"/>
                      <a:pt x="8385" y="0"/>
                    </a:cubicBezTo>
                    <a:cubicBezTo>
                      <a:pt x="8632" y="124"/>
                      <a:pt x="8755" y="741"/>
                      <a:pt x="8385" y="988"/>
                    </a:cubicBezTo>
                    <a:lnTo>
                      <a:pt x="7767" y="988"/>
                    </a:lnTo>
                    <a:cubicBezTo>
                      <a:pt x="6408" y="1235"/>
                      <a:pt x="6038" y="1482"/>
                      <a:pt x="6038" y="1729"/>
                    </a:cubicBezTo>
                    <a:cubicBezTo>
                      <a:pt x="6038" y="2100"/>
                      <a:pt x="6779" y="4075"/>
                      <a:pt x="7891" y="6916"/>
                    </a:cubicBezTo>
                    <a:cubicBezTo>
                      <a:pt x="9620" y="11239"/>
                      <a:pt x="11349" y="15438"/>
                      <a:pt x="13201" y="19761"/>
                    </a:cubicBezTo>
                    <a:cubicBezTo>
                      <a:pt x="14313" y="17290"/>
                      <a:pt x="15918" y="13462"/>
                      <a:pt x="16783" y="11486"/>
                    </a:cubicBezTo>
                    <a:cubicBezTo>
                      <a:pt x="17894" y="9016"/>
                      <a:pt x="19623" y="4817"/>
                      <a:pt x="20241" y="3211"/>
                    </a:cubicBezTo>
                    <a:cubicBezTo>
                      <a:pt x="20488" y="2470"/>
                      <a:pt x="20611" y="1976"/>
                      <a:pt x="20611" y="1729"/>
                    </a:cubicBezTo>
                    <a:cubicBezTo>
                      <a:pt x="20611" y="1482"/>
                      <a:pt x="20241" y="1235"/>
                      <a:pt x="19006" y="988"/>
                    </a:cubicBezTo>
                    <a:lnTo>
                      <a:pt x="18388" y="988"/>
                    </a:lnTo>
                    <a:cubicBezTo>
                      <a:pt x="18388" y="988"/>
                      <a:pt x="18265" y="124"/>
                      <a:pt x="18388" y="0"/>
                    </a:cubicBezTo>
                    <a:cubicBezTo>
                      <a:pt x="19376" y="0"/>
                      <a:pt x="20858" y="0"/>
                      <a:pt x="22217" y="0"/>
                    </a:cubicBezTo>
                    <a:cubicBezTo>
                      <a:pt x="23452" y="0"/>
                      <a:pt x="24563" y="0"/>
                      <a:pt x="25799" y="0"/>
                    </a:cubicBezTo>
                    <a:cubicBezTo>
                      <a:pt x="26046" y="124"/>
                      <a:pt x="26046" y="741"/>
                      <a:pt x="25799" y="988"/>
                    </a:cubicBezTo>
                    <a:lnTo>
                      <a:pt x="24687" y="988"/>
                    </a:lnTo>
                    <a:cubicBezTo>
                      <a:pt x="23822" y="1111"/>
                      <a:pt x="23205" y="1606"/>
                      <a:pt x="22711" y="2347"/>
                    </a:cubicBezTo>
                    <a:cubicBezTo>
                      <a:pt x="21723" y="4075"/>
                      <a:pt x="20241" y="7040"/>
                      <a:pt x="18512" y="10868"/>
                    </a:cubicBezTo>
                    <a:lnTo>
                      <a:pt x="16536" y="15438"/>
                    </a:lnTo>
                    <a:cubicBezTo>
                      <a:pt x="15054" y="18896"/>
                      <a:pt x="13325" y="23095"/>
                      <a:pt x="12707" y="25195"/>
                    </a:cubicBezTo>
                    <a:cubicBezTo>
                      <a:pt x="12707" y="25195"/>
                      <a:pt x="12460" y="25195"/>
                      <a:pt x="12337" y="25195"/>
                    </a:cubicBezTo>
                    <a:cubicBezTo>
                      <a:pt x="12213" y="25195"/>
                      <a:pt x="11966" y="25195"/>
                      <a:pt x="11843" y="25195"/>
                    </a:cubicBezTo>
                    <a:cubicBezTo>
                      <a:pt x="11472" y="23589"/>
                      <a:pt x="10731" y="21860"/>
                      <a:pt x="10114" y="20255"/>
                    </a:cubicBezTo>
                    <a:lnTo>
                      <a:pt x="3568" y="4199"/>
                    </a:lnTo>
                    <a:close/>
                  </a:path>
                </a:pathLst>
              </a:custGeom>
              <a:solidFill>
                <a:srgbClr val="223166"/>
              </a:solidFill>
              <a:ln w="0" cap="flat">
                <a:noFill/>
                <a:prstDash val="solid"/>
                <a:miter/>
              </a:ln>
            </p:spPr>
            <p:txBody>
              <a:bodyPr rtlCol="0" anchor="ctr"/>
              <a:lstStyle/>
              <a:p>
                <a:endParaRPr lang="en-RO"/>
              </a:p>
            </p:txBody>
          </p:sp>
          <p:sp>
            <p:nvSpPr>
              <p:cNvPr id="263" name="Freeform 262">
                <a:extLst>
                  <a:ext uri="{FF2B5EF4-FFF2-40B4-BE49-F238E27FC236}">
                    <a16:creationId xmlns:a16="http://schemas.microsoft.com/office/drawing/2014/main" id="{9657F67E-8EC1-E3A2-6C36-D112B9962BE4}"/>
                  </a:ext>
                </a:extLst>
              </p:cNvPr>
              <p:cNvSpPr/>
              <p:nvPr/>
            </p:nvSpPr>
            <p:spPr>
              <a:xfrm>
                <a:off x="3243178" y="2971245"/>
                <a:ext cx="20192" cy="24577"/>
              </a:xfrm>
              <a:custGeom>
                <a:avLst/>
                <a:gdLst>
                  <a:gd name="connsiteX0" fmla="*/ 3767 w 20192"/>
                  <a:gd name="connsiteY0" fmla="*/ 5681 h 24577"/>
                  <a:gd name="connsiteX1" fmla="*/ 1544 w 20192"/>
                  <a:gd name="connsiteY1" fmla="*/ 988 h 24577"/>
                  <a:gd name="connsiteX2" fmla="*/ 926 w 20192"/>
                  <a:gd name="connsiteY2" fmla="*/ 988 h 24577"/>
                  <a:gd name="connsiteX3" fmla="*/ 926 w 20192"/>
                  <a:gd name="connsiteY3" fmla="*/ 0 h 24577"/>
                  <a:gd name="connsiteX4" fmla="*/ 5249 w 20192"/>
                  <a:gd name="connsiteY4" fmla="*/ 0 h 24577"/>
                  <a:gd name="connsiteX5" fmla="*/ 12165 w 20192"/>
                  <a:gd name="connsiteY5" fmla="*/ 0 h 24577"/>
                  <a:gd name="connsiteX6" fmla="*/ 17229 w 20192"/>
                  <a:gd name="connsiteY6" fmla="*/ 0 h 24577"/>
                  <a:gd name="connsiteX7" fmla="*/ 17846 w 20192"/>
                  <a:gd name="connsiteY7" fmla="*/ 4940 h 24577"/>
                  <a:gd name="connsiteX8" fmla="*/ 16982 w 20192"/>
                  <a:gd name="connsiteY8" fmla="*/ 4940 h 24577"/>
                  <a:gd name="connsiteX9" fmla="*/ 14141 w 20192"/>
                  <a:gd name="connsiteY9" fmla="*/ 1358 h 24577"/>
                  <a:gd name="connsiteX10" fmla="*/ 10560 w 20192"/>
                  <a:gd name="connsiteY10" fmla="*/ 1111 h 24577"/>
                  <a:gd name="connsiteX11" fmla="*/ 7842 w 20192"/>
                  <a:gd name="connsiteY11" fmla="*/ 1111 h 24577"/>
                  <a:gd name="connsiteX12" fmla="*/ 6731 w 20192"/>
                  <a:gd name="connsiteY12" fmla="*/ 2593 h 24577"/>
                  <a:gd name="connsiteX13" fmla="*/ 6731 w 20192"/>
                  <a:gd name="connsiteY13" fmla="*/ 10004 h 24577"/>
                  <a:gd name="connsiteX14" fmla="*/ 7966 w 20192"/>
                  <a:gd name="connsiteY14" fmla="*/ 10992 h 24577"/>
                  <a:gd name="connsiteX15" fmla="*/ 10065 w 20192"/>
                  <a:gd name="connsiteY15" fmla="*/ 10992 h 24577"/>
                  <a:gd name="connsiteX16" fmla="*/ 13276 w 20192"/>
                  <a:gd name="connsiteY16" fmla="*/ 10745 h 24577"/>
                  <a:gd name="connsiteX17" fmla="*/ 14141 w 20192"/>
                  <a:gd name="connsiteY17" fmla="*/ 9510 h 24577"/>
                  <a:gd name="connsiteX18" fmla="*/ 14388 w 20192"/>
                  <a:gd name="connsiteY18" fmla="*/ 8028 h 24577"/>
                  <a:gd name="connsiteX19" fmla="*/ 15376 w 20192"/>
                  <a:gd name="connsiteY19" fmla="*/ 8028 h 24577"/>
                  <a:gd name="connsiteX20" fmla="*/ 15253 w 20192"/>
                  <a:gd name="connsiteY20" fmla="*/ 11733 h 24577"/>
                  <a:gd name="connsiteX21" fmla="*/ 15376 w 20192"/>
                  <a:gd name="connsiteY21" fmla="*/ 15314 h 24577"/>
                  <a:gd name="connsiteX22" fmla="*/ 14388 w 20192"/>
                  <a:gd name="connsiteY22" fmla="*/ 15314 h 24577"/>
                  <a:gd name="connsiteX23" fmla="*/ 14018 w 20192"/>
                  <a:gd name="connsiteY23" fmla="*/ 13832 h 24577"/>
                  <a:gd name="connsiteX24" fmla="*/ 12906 w 20192"/>
                  <a:gd name="connsiteY24" fmla="*/ 12474 h 24577"/>
                  <a:gd name="connsiteX25" fmla="*/ 10065 w 20192"/>
                  <a:gd name="connsiteY25" fmla="*/ 12350 h 24577"/>
                  <a:gd name="connsiteX26" fmla="*/ 7966 w 20192"/>
                  <a:gd name="connsiteY26" fmla="*/ 12350 h 24577"/>
                  <a:gd name="connsiteX27" fmla="*/ 6731 w 20192"/>
                  <a:gd name="connsiteY27" fmla="*/ 13338 h 24577"/>
                  <a:gd name="connsiteX28" fmla="*/ 6731 w 20192"/>
                  <a:gd name="connsiteY28" fmla="*/ 18526 h 24577"/>
                  <a:gd name="connsiteX29" fmla="*/ 7472 w 20192"/>
                  <a:gd name="connsiteY29" fmla="*/ 22354 h 24577"/>
                  <a:gd name="connsiteX30" fmla="*/ 11918 w 20192"/>
                  <a:gd name="connsiteY30" fmla="*/ 23219 h 24577"/>
                  <a:gd name="connsiteX31" fmla="*/ 16611 w 20192"/>
                  <a:gd name="connsiteY31" fmla="*/ 22725 h 24577"/>
                  <a:gd name="connsiteX32" fmla="*/ 19205 w 20192"/>
                  <a:gd name="connsiteY32" fmla="*/ 19143 h 24577"/>
                  <a:gd name="connsiteX33" fmla="*/ 20193 w 20192"/>
                  <a:gd name="connsiteY33" fmla="*/ 19390 h 24577"/>
                  <a:gd name="connsiteX34" fmla="*/ 18464 w 20192"/>
                  <a:gd name="connsiteY34" fmla="*/ 24577 h 24577"/>
                  <a:gd name="connsiteX35" fmla="*/ 8583 w 20192"/>
                  <a:gd name="connsiteY35" fmla="*/ 24577 h 24577"/>
                  <a:gd name="connsiteX36" fmla="*/ 5249 w 20192"/>
                  <a:gd name="connsiteY36" fmla="*/ 24577 h 24577"/>
                  <a:gd name="connsiteX37" fmla="*/ 185 w 20192"/>
                  <a:gd name="connsiteY37" fmla="*/ 24577 h 24577"/>
                  <a:gd name="connsiteX38" fmla="*/ 185 w 20192"/>
                  <a:gd name="connsiteY38" fmla="*/ 23713 h 24577"/>
                  <a:gd name="connsiteX39" fmla="*/ 1420 w 20192"/>
                  <a:gd name="connsiteY39" fmla="*/ 23713 h 24577"/>
                  <a:gd name="connsiteX40" fmla="*/ 3767 w 20192"/>
                  <a:gd name="connsiteY40" fmla="*/ 19020 h 24577"/>
                  <a:gd name="connsiteX41" fmla="*/ 3767 w 20192"/>
                  <a:gd name="connsiteY41" fmla="*/ 5681 h 2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192" h="24577">
                    <a:moveTo>
                      <a:pt x="3767" y="5681"/>
                    </a:moveTo>
                    <a:cubicBezTo>
                      <a:pt x="3767" y="1852"/>
                      <a:pt x="3767" y="1235"/>
                      <a:pt x="1544" y="988"/>
                    </a:cubicBezTo>
                    <a:lnTo>
                      <a:pt x="926" y="988"/>
                    </a:lnTo>
                    <a:cubicBezTo>
                      <a:pt x="926" y="988"/>
                      <a:pt x="803" y="124"/>
                      <a:pt x="926" y="0"/>
                    </a:cubicBezTo>
                    <a:cubicBezTo>
                      <a:pt x="2532" y="0"/>
                      <a:pt x="3767" y="0"/>
                      <a:pt x="5249" y="0"/>
                    </a:cubicBezTo>
                    <a:lnTo>
                      <a:pt x="12165" y="0"/>
                    </a:lnTo>
                    <a:cubicBezTo>
                      <a:pt x="14512" y="0"/>
                      <a:pt x="16735" y="0"/>
                      <a:pt x="17229" y="0"/>
                    </a:cubicBezTo>
                    <a:cubicBezTo>
                      <a:pt x="17476" y="617"/>
                      <a:pt x="17723" y="3334"/>
                      <a:pt x="17846" y="4940"/>
                    </a:cubicBezTo>
                    <a:cubicBezTo>
                      <a:pt x="17723" y="5187"/>
                      <a:pt x="17105" y="5187"/>
                      <a:pt x="16982" y="4940"/>
                    </a:cubicBezTo>
                    <a:cubicBezTo>
                      <a:pt x="16364" y="3211"/>
                      <a:pt x="16117" y="1852"/>
                      <a:pt x="14141" y="1358"/>
                    </a:cubicBezTo>
                    <a:cubicBezTo>
                      <a:pt x="13400" y="1235"/>
                      <a:pt x="12165" y="1111"/>
                      <a:pt x="10560" y="1111"/>
                    </a:cubicBezTo>
                    <a:lnTo>
                      <a:pt x="7842" y="1111"/>
                    </a:lnTo>
                    <a:cubicBezTo>
                      <a:pt x="6731" y="1111"/>
                      <a:pt x="6731" y="1111"/>
                      <a:pt x="6731" y="2593"/>
                    </a:cubicBezTo>
                    <a:lnTo>
                      <a:pt x="6731" y="10004"/>
                    </a:lnTo>
                    <a:cubicBezTo>
                      <a:pt x="6731" y="10992"/>
                      <a:pt x="6731" y="10992"/>
                      <a:pt x="7966" y="10992"/>
                    </a:cubicBezTo>
                    <a:lnTo>
                      <a:pt x="10065" y="10992"/>
                    </a:lnTo>
                    <a:cubicBezTo>
                      <a:pt x="11671" y="10992"/>
                      <a:pt x="12783" y="10992"/>
                      <a:pt x="13276" y="10745"/>
                    </a:cubicBezTo>
                    <a:cubicBezTo>
                      <a:pt x="13771" y="10621"/>
                      <a:pt x="14018" y="10374"/>
                      <a:pt x="14141" y="9510"/>
                    </a:cubicBezTo>
                    <a:lnTo>
                      <a:pt x="14388" y="8028"/>
                    </a:lnTo>
                    <a:cubicBezTo>
                      <a:pt x="14388" y="8028"/>
                      <a:pt x="15253" y="7781"/>
                      <a:pt x="15376" y="8028"/>
                    </a:cubicBezTo>
                    <a:cubicBezTo>
                      <a:pt x="15376" y="8892"/>
                      <a:pt x="15253" y="10374"/>
                      <a:pt x="15253" y="11733"/>
                    </a:cubicBezTo>
                    <a:cubicBezTo>
                      <a:pt x="15253" y="13091"/>
                      <a:pt x="15376" y="14450"/>
                      <a:pt x="15376" y="15314"/>
                    </a:cubicBezTo>
                    <a:cubicBezTo>
                      <a:pt x="15253" y="15562"/>
                      <a:pt x="14635" y="15562"/>
                      <a:pt x="14388" y="15314"/>
                    </a:cubicBezTo>
                    <a:lnTo>
                      <a:pt x="14018" y="13832"/>
                    </a:lnTo>
                    <a:cubicBezTo>
                      <a:pt x="13894" y="13215"/>
                      <a:pt x="13647" y="12597"/>
                      <a:pt x="12906" y="12474"/>
                    </a:cubicBezTo>
                    <a:cubicBezTo>
                      <a:pt x="12412" y="12350"/>
                      <a:pt x="11547" y="12350"/>
                      <a:pt x="10065" y="12350"/>
                    </a:cubicBezTo>
                    <a:lnTo>
                      <a:pt x="7966" y="12350"/>
                    </a:lnTo>
                    <a:cubicBezTo>
                      <a:pt x="6854" y="12350"/>
                      <a:pt x="6731" y="12350"/>
                      <a:pt x="6731" y="13338"/>
                    </a:cubicBezTo>
                    <a:lnTo>
                      <a:pt x="6731" y="18526"/>
                    </a:lnTo>
                    <a:cubicBezTo>
                      <a:pt x="6731" y="20502"/>
                      <a:pt x="6731" y="21737"/>
                      <a:pt x="7472" y="22354"/>
                    </a:cubicBezTo>
                    <a:cubicBezTo>
                      <a:pt x="7966" y="22848"/>
                      <a:pt x="8707" y="23219"/>
                      <a:pt x="11918" y="23219"/>
                    </a:cubicBezTo>
                    <a:cubicBezTo>
                      <a:pt x="14759" y="23219"/>
                      <a:pt x="15870" y="23095"/>
                      <a:pt x="16611" y="22725"/>
                    </a:cubicBezTo>
                    <a:cubicBezTo>
                      <a:pt x="17229" y="22354"/>
                      <a:pt x="18340" y="20996"/>
                      <a:pt x="19205" y="19143"/>
                    </a:cubicBezTo>
                    <a:cubicBezTo>
                      <a:pt x="19452" y="19020"/>
                      <a:pt x="19946" y="19143"/>
                      <a:pt x="20193" y="19390"/>
                    </a:cubicBezTo>
                    <a:cubicBezTo>
                      <a:pt x="19946" y="20625"/>
                      <a:pt x="18958" y="23589"/>
                      <a:pt x="18464" y="24577"/>
                    </a:cubicBezTo>
                    <a:cubicBezTo>
                      <a:pt x="15129" y="24577"/>
                      <a:pt x="11795" y="24577"/>
                      <a:pt x="8583" y="24577"/>
                    </a:cubicBezTo>
                    <a:lnTo>
                      <a:pt x="5249" y="24577"/>
                    </a:lnTo>
                    <a:cubicBezTo>
                      <a:pt x="3643" y="24577"/>
                      <a:pt x="2408" y="24577"/>
                      <a:pt x="185" y="24577"/>
                    </a:cubicBezTo>
                    <a:cubicBezTo>
                      <a:pt x="-62" y="24577"/>
                      <a:pt x="-62" y="23836"/>
                      <a:pt x="185" y="23713"/>
                    </a:cubicBezTo>
                    <a:lnTo>
                      <a:pt x="1420" y="23713"/>
                    </a:lnTo>
                    <a:cubicBezTo>
                      <a:pt x="3520" y="23466"/>
                      <a:pt x="3767" y="22848"/>
                      <a:pt x="3767" y="19020"/>
                    </a:cubicBezTo>
                    <a:lnTo>
                      <a:pt x="3767" y="5681"/>
                    </a:lnTo>
                    <a:close/>
                  </a:path>
                </a:pathLst>
              </a:custGeom>
              <a:solidFill>
                <a:srgbClr val="223166"/>
              </a:solidFill>
              <a:ln w="0" cap="flat">
                <a:noFill/>
                <a:prstDash val="solid"/>
                <a:miter/>
              </a:ln>
            </p:spPr>
            <p:txBody>
              <a:bodyPr rtlCol="0" anchor="ctr"/>
              <a:lstStyle/>
              <a:p>
                <a:endParaRPr lang="en-RO"/>
              </a:p>
            </p:txBody>
          </p:sp>
          <p:sp>
            <p:nvSpPr>
              <p:cNvPr id="264" name="Freeform 263">
                <a:extLst>
                  <a:ext uri="{FF2B5EF4-FFF2-40B4-BE49-F238E27FC236}">
                    <a16:creationId xmlns:a16="http://schemas.microsoft.com/office/drawing/2014/main" id="{B410539C-41BF-5AC3-CE67-EAE92298CEDE}"/>
                  </a:ext>
                </a:extLst>
              </p:cNvPr>
              <p:cNvSpPr/>
              <p:nvPr/>
            </p:nvSpPr>
            <p:spPr>
              <a:xfrm>
                <a:off x="3283934" y="2971245"/>
                <a:ext cx="23712" cy="24824"/>
              </a:xfrm>
              <a:custGeom>
                <a:avLst/>
                <a:gdLst>
                  <a:gd name="connsiteX0" fmla="*/ 3273 w 23712"/>
                  <a:gd name="connsiteY0" fmla="*/ 5681 h 24824"/>
                  <a:gd name="connsiteX1" fmla="*/ 1667 w 23712"/>
                  <a:gd name="connsiteY1" fmla="*/ 1358 h 24824"/>
                  <a:gd name="connsiteX2" fmla="*/ 432 w 23712"/>
                  <a:gd name="connsiteY2" fmla="*/ 1358 h 24824"/>
                  <a:gd name="connsiteX3" fmla="*/ 432 w 23712"/>
                  <a:gd name="connsiteY3" fmla="*/ 247 h 24824"/>
                  <a:gd name="connsiteX4" fmla="*/ 8707 w 23712"/>
                  <a:gd name="connsiteY4" fmla="*/ 0 h 24824"/>
                  <a:gd name="connsiteX5" fmla="*/ 14882 w 23712"/>
                  <a:gd name="connsiteY5" fmla="*/ 1111 h 24824"/>
                  <a:gd name="connsiteX6" fmla="*/ 17970 w 23712"/>
                  <a:gd name="connsiteY6" fmla="*/ 6299 h 24824"/>
                  <a:gd name="connsiteX7" fmla="*/ 13277 w 23712"/>
                  <a:gd name="connsiteY7" fmla="*/ 12474 h 24824"/>
                  <a:gd name="connsiteX8" fmla="*/ 13524 w 23712"/>
                  <a:gd name="connsiteY8" fmla="*/ 13338 h 24824"/>
                  <a:gd name="connsiteX9" fmla="*/ 20934 w 23712"/>
                  <a:gd name="connsiteY9" fmla="*/ 23219 h 24824"/>
                  <a:gd name="connsiteX10" fmla="*/ 23527 w 23712"/>
                  <a:gd name="connsiteY10" fmla="*/ 24207 h 24824"/>
                  <a:gd name="connsiteX11" fmla="*/ 23527 w 23712"/>
                  <a:gd name="connsiteY11" fmla="*/ 24701 h 24824"/>
                  <a:gd name="connsiteX12" fmla="*/ 21922 w 23712"/>
                  <a:gd name="connsiteY12" fmla="*/ 24824 h 24824"/>
                  <a:gd name="connsiteX13" fmla="*/ 14265 w 23712"/>
                  <a:gd name="connsiteY13" fmla="*/ 20131 h 24824"/>
                  <a:gd name="connsiteX14" fmla="*/ 10683 w 23712"/>
                  <a:gd name="connsiteY14" fmla="*/ 14573 h 24824"/>
                  <a:gd name="connsiteX15" fmla="*/ 8090 w 23712"/>
                  <a:gd name="connsiteY15" fmla="*/ 13338 h 24824"/>
                  <a:gd name="connsiteX16" fmla="*/ 6360 w 23712"/>
                  <a:gd name="connsiteY16" fmla="*/ 14203 h 24824"/>
                  <a:gd name="connsiteX17" fmla="*/ 6360 w 23712"/>
                  <a:gd name="connsiteY17" fmla="*/ 18896 h 24824"/>
                  <a:gd name="connsiteX18" fmla="*/ 8584 w 23712"/>
                  <a:gd name="connsiteY18" fmla="*/ 23589 h 24824"/>
                  <a:gd name="connsiteX19" fmla="*/ 9325 w 23712"/>
                  <a:gd name="connsiteY19" fmla="*/ 23589 h 24824"/>
                  <a:gd name="connsiteX20" fmla="*/ 9325 w 23712"/>
                  <a:gd name="connsiteY20" fmla="*/ 24701 h 24824"/>
                  <a:gd name="connsiteX21" fmla="*/ 4878 w 23712"/>
                  <a:gd name="connsiteY21" fmla="*/ 24701 h 24824"/>
                  <a:gd name="connsiteX22" fmla="*/ 185 w 23712"/>
                  <a:gd name="connsiteY22" fmla="*/ 24701 h 24824"/>
                  <a:gd name="connsiteX23" fmla="*/ 185 w 23712"/>
                  <a:gd name="connsiteY23" fmla="*/ 23836 h 24824"/>
                  <a:gd name="connsiteX24" fmla="*/ 1173 w 23712"/>
                  <a:gd name="connsiteY24" fmla="*/ 23836 h 24824"/>
                  <a:gd name="connsiteX25" fmla="*/ 3396 w 23712"/>
                  <a:gd name="connsiteY25" fmla="*/ 19020 h 24824"/>
                  <a:gd name="connsiteX26" fmla="*/ 3396 w 23712"/>
                  <a:gd name="connsiteY26" fmla="*/ 5681 h 24824"/>
                  <a:gd name="connsiteX27" fmla="*/ 6237 w 23712"/>
                  <a:gd name="connsiteY27" fmla="*/ 10992 h 24824"/>
                  <a:gd name="connsiteX28" fmla="*/ 6237 w 23712"/>
                  <a:gd name="connsiteY28" fmla="*/ 12227 h 24824"/>
                  <a:gd name="connsiteX29" fmla="*/ 8831 w 23712"/>
                  <a:gd name="connsiteY29" fmla="*/ 12350 h 24824"/>
                  <a:gd name="connsiteX30" fmla="*/ 12659 w 23712"/>
                  <a:gd name="connsiteY30" fmla="*/ 11362 h 24824"/>
                  <a:gd name="connsiteX31" fmla="*/ 14512 w 23712"/>
                  <a:gd name="connsiteY31" fmla="*/ 6793 h 24824"/>
                  <a:gd name="connsiteX32" fmla="*/ 8584 w 23712"/>
                  <a:gd name="connsiteY32" fmla="*/ 1111 h 24824"/>
                  <a:gd name="connsiteX33" fmla="*/ 6237 w 23712"/>
                  <a:gd name="connsiteY33" fmla="*/ 2347 h 24824"/>
                  <a:gd name="connsiteX34" fmla="*/ 6237 w 23712"/>
                  <a:gd name="connsiteY34" fmla="*/ 10992 h 2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712" h="24824">
                    <a:moveTo>
                      <a:pt x="3273" y="5681"/>
                    </a:moveTo>
                    <a:cubicBezTo>
                      <a:pt x="3273" y="2100"/>
                      <a:pt x="3273" y="1482"/>
                      <a:pt x="1667" y="1358"/>
                    </a:cubicBezTo>
                    <a:lnTo>
                      <a:pt x="432" y="1358"/>
                    </a:lnTo>
                    <a:cubicBezTo>
                      <a:pt x="432" y="1358"/>
                      <a:pt x="185" y="370"/>
                      <a:pt x="432" y="247"/>
                    </a:cubicBezTo>
                    <a:cubicBezTo>
                      <a:pt x="2532" y="124"/>
                      <a:pt x="5126" y="0"/>
                      <a:pt x="8707" y="0"/>
                    </a:cubicBezTo>
                    <a:cubicBezTo>
                      <a:pt x="11054" y="0"/>
                      <a:pt x="13153" y="124"/>
                      <a:pt x="14882" y="1111"/>
                    </a:cubicBezTo>
                    <a:cubicBezTo>
                      <a:pt x="16611" y="1976"/>
                      <a:pt x="17970" y="3705"/>
                      <a:pt x="17970" y="6299"/>
                    </a:cubicBezTo>
                    <a:cubicBezTo>
                      <a:pt x="17970" y="9880"/>
                      <a:pt x="15253" y="11733"/>
                      <a:pt x="13277" y="12474"/>
                    </a:cubicBezTo>
                    <a:cubicBezTo>
                      <a:pt x="13153" y="12721"/>
                      <a:pt x="13277" y="13091"/>
                      <a:pt x="13524" y="13338"/>
                    </a:cubicBezTo>
                    <a:cubicBezTo>
                      <a:pt x="16488" y="18155"/>
                      <a:pt x="18464" y="21119"/>
                      <a:pt x="20934" y="23219"/>
                    </a:cubicBezTo>
                    <a:cubicBezTo>
                      <a:pt x="21551" y="23713"/>
                      <a:pt x="22539" y="24207"/>
                      <a:pt x="23527" y="24207"/>
                    </a:cubicBezTo>
                    <a:cubicBezTo>
                      <a:pt x="23775" y="24207"/>
                      <a:pt x="23775" y="24577"/>
                      <a:pt x="23527" y="24701"/>
                    </a:cubicBezTo>
                    <a:cubicBezTo>
                      <a:pt x="23157" y="24701"/>
                      <a:pt x="22539" y="24824"/>
                      <a:pt x="21922" y="24824"/>
                    </a:cubicBezTo>
                    <a:cubicBezTo>
                      <a:pt x="18711" y="24824"/>
                      <a:pt x="16858" y="23960"/>
                      <a:pt x="14265" y="20131"/>
                    </a:cubicBezTo>
                    <a:cubicBezTo>
                      <a:pt x="13277" y="18772"/>
                      <a:pt x="11795" y="16179"/>
                      <a:pt x="10683" y="14573"/>
                    </a:cubicBezTo>
                    <a:cubicBezTo>
                      <a:pt x="10066" y="13709"/>
                      <a:pt x="9571" y="13338"/>
                      <a:pt x="8090" y="13338"/>
                    </a:cubicBezTo>
                    <a:cubicBezTo>
                      <a:pt x="6360" y="13338"/>
                      <a:pt x="6360" y="13338"/>
                      <a:pt x="6360" y="14203"/>
                    </a:cubicBezTo>
                    <a:lnTo>
                      <a:pt x="6360" y="18896"/>
                    </a:lnTo>
                    <a:cubicBezTo>
                      <a:pt x="6360" y="22848"/>
                      <a:pt x="6360" y="23219"/>
                      <a:pt x="8584" y="23589"/>
                    </a:cubicBezTo>
                    <a:lnTo>
                      <a:pt x="9325" y="23589"/>
                    </a:lnTo>
                    <a:cubicBezTo>
                      <a:pt x="9325" y="23589"/>
                      <a:pt x="9448" y="24577"/>
                      <a:pt x="9325" y="24701"/>
                    </a:cubicBezTo>
                    <a:cubicBezTo>
                      <a:pt x="7596" y="24701"/>
                      <a:pt x="6360" y="24701"/>
                      <a:pt x="4878" y="24701"/>
                    </a:cubicBezTo>
                    <a:cubicBezTo>
                      <a:pt x="3273" y="24701"/>
                      <a:pt x="2038" y="24701"/>
                      <a:pt x="185" y="24701"/>
                    </a:cubicBezTo>
                    <a:cubicBezTo>
                      <a:pt x="-62" y="24701"/>
                      <a:pt x="-62" y="24083"/>
                      <a:pt x="185" y="23836"/>
                    </a:cubicBezTo>
                    <a:lnTo>
                      <a:pt x="1173" y="23836"/>
                    </a:lnTo>
                    <a:cubicBezTo>
                      <a:pt x="3273" y="23466"/>
                      <a:pt x="3396" y="22971"/>
                      <a:pt x="3396" y="19020"/>
                    </a:cubicBezTo>
                    <a:lnTo>
                      <a:pt x="3396" y="5681"/>
                    </a:lnTo>
                    <a:close/>
                    <a:moveTo>
                      <a:pt x="6237" y="10992"/>
                    </a:moveTo>
                    <a:cubicBezTo>
                      <a:pt x="6237" y="11609"/>
                      <a:pt x="6237" y="12103"/>
                      <a:pt x="6237" y="12227"/>
                    </a:cubicBezTo>
                    <a:cubicBezTo>
                      <a:pt x="6237" y="12227"/>
                      <a:pt x="6855" y="12350"/>
                      <a:pt x="8831" y="12350"/>
                    </a:cubicBezTo>
                    <a:cubicBezTo>
                      <a:pt x="10189" y="12350"/>
                      <a:pt x="11548" y="12227"/>
                      <a:pt x="12659" y="11362"/>
                    </a:cubicBezTo>
                    <a:cubicBezTo>
                      <a:pt x="13647" y="10621"/>
                      <a:pt x="14512" y="9263"/>
                      <a:pt x="14512" y="6793"/>
                    </a:cubicBezTo>
                    <a:cubicBezTo>
                      <a:pt x="14512" y="3829"/>
                      <a:pt x="12659" y="1111"/>
                      <a:pt x="8584" y="1111"/>
                    </a:cubicBezTo>
                    <a:cubicBezTo>
                      <a:pt x="6237" y="1111"/>
                      <a:pt x="6237" y="1235"/>
                      <a:pt x="6237" y="2347"/>
                    </a:cubicBezTo>
                    <a:lnTo>
                      <a:pt x="6237" y="10992"/>
                    </a:lnTo>
                    <a:close/>
                  </a:path>
                </a:pathLst>
              </a:custGeom>
              <a:solidFill>
                <a:srgbClr val="223166"/>
              </a:solidFill>
              <a:ln w="0" cap="flat">
                <a:noFill/>
                <a:prstDash val="solid"/>
                <a:miter/>
              </a:ln>
            </p:spPr>
            <p:txBody>
              <a:bodyPr rtlCol="0" anchor="ctr"/>
              <a:lstStyle/>
              <a:p>
                <a:endParaRPr lang="en-RO"/>
              </a:p>
            </p:txBody>
          </p:sp>
          <p:sp>
            <p:nvSpPr>
              <p:cNvPr id="265" name="Freeform 264">
                <a:extLst>
                  <a:ext uri="{FF2B5EF4-FFF2-40B4-BE49-F238E27FC236}">
                    <a16:creationId xmlns:a16="http://schemas.microsoft.com/office/drawing/2014/main" id="{D3C5C27B-CF70-F4EA-152C-54A704AFF9C5}"/>
                  </a:ext>
                </a:extLst>
              </p:cNvPr>
              <p:cNvSpPr/>
              <p:nvPr/>
            </p:nvSpPr>
            <p:spPr>
              <a:xfrm>
                <a:off x="3325246" y="2970750"/>
                <a:ext cx="14573" cy="25688"/>
              </a:xfrm>
              <a:custGeom>
                <a:avLst/>
                <a:gdLst>
                  <a:gd name="connsiteX0" fmla="*/ 6793 w 14573"/>
                  <a:gd name="connsiteY0" fmla="*/ 25689 h 25688"/>
                  <a:gd name="connsiteX1" fmla="*/ 988 w 14573"/>
                  <a:gd name="connsiteY1" fmla="*/ 24330 h 25688"/>
                  <a:gd name="connsiteX2" fmla="*/ 0 w 14573"/>
                  <a:gd name="connsiteY2" fmla="*/ 19143 h 25688"/>
                  <a:gd name="connsiteX3" fmla="*/ 865 w 14573"/>
                  <a:gd name="connsiteY3" fmla="*/ 19143 h 25688"/>
                  <a:gd name="connsiteX4" fmla="*/ 7287 w 14573"/>
                  <a:gd name="connsiteY4" fmla="*/ 24701 h 25688"/>
                  <a:gd name="connsiteX5" fmla="*/ 11980 w 14573"/>
                  <a:gd name="connsiteY5" fmla="*/ 20378 h 25688"/>
                  <a:gd name="connsiteX6" fmla="*/ 8892 w 14573"/>
                  <a:gd name="connsiteY6" fmla="*/ 15191 h 25688"/>
                  <a:gd name="connsiteX7" fmla="*/ 5311 w 14573"/>
                  <a:gd name="connsiteY7" fmla="*/ 12844 h 25688"/>
                  <a:gd name="connsiteX8" fmla="*/ 1235 w 14573"/>
                  <a:gd name="connsiteY8" fmla="*/ 6422 h 25688"/>
                  <a:gd name="connsiteX9" fmla="*/ 8769 w 14573"/>
                  <a:gd name="connsiteY9" fmla="*/ 0 h 25688"/>
                  <a:gd name="connsiteX10" fmla="*/ 12227 w 14573"/>
                  <a:gd name="connsiteY10" fmla="*/ 494 h 25688"/>
                  <a:gd name="connsiteX11" fmla="*/ 13585 w 14573"/>
                  <a:gd name="connsiteY11" fmla="*/ 741 h 25688"/>
                  <a:gd name="connsiteX12" fmla="*/ 14203 w 14573"/>
                  <a:gd name="connsiteY12" fmla="*/ 5311 h 25688"/>
                  <a:gd name="connsiteX13" fmla="*/ 13215 w 14573"/>
                  <a:gd name="connsiteY13" fmla="*/ 5311 h 25688"/>
                  <a:gd name="connsiteX14" fmla="*/ 8151 w 14573"/>
                  <a:gd name="connsiteY14" fmla="*/ 1111 h 25688"/>
                  <a:gd name="connsiteX15" fmla="*/ 3705 w 14573"/>
                  <a:gd name="connsiteY15" fmla="*/ 5187 h 25688"/>
                  <a:gd name="connsiteX16" fmla="*/ 6916 w 14573"/>
                  <a:gd name="connsiteY16" fmla="*/ 9757 h 25688"/>
                  <a:gd name="connsiteX17" fmla="*/ 9880 w 14573"/>
                  <a:gd name="connsiteY17" fmla="*/ 11609 h 25688"/>
                  <a:gd name="connsiteX18" fmla="*/ 14573 w 14573"/>
                  <a:gd name="connsiteY18" fmla="*/ 18773 h 25688"/>
                  <a:gd name="connsiteX19" fmla="*/ 6669 w 14573"/>
                  <a:gd name="connsiteY19" fmla="*/ 25689 h 2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573" h="25688">
                    <a:moveTo>
                      <a:pt x="6793" y="25689"/>
                    </a:moveTo>
                    <a:cubicBezTo>
                      <a:pt x="3705" y="25689"/>
                      <a:pt x="1729" y="24701"/>
                      <a:pt x="988" y="24330"/>
                    </a:cubicBezTo>
                    <a:cubicBezTo>
                      <a:pt x="494" y="23466"/>
                      <a:pt x="123" y="20872"/>
                      <a:pt x="0" y="19143"/>
                    </a:cubicBezTo>
                    <a:cubicBezTo>
                      <a:pt x="247" y="18896"/>
                      <a:pt x="741" y="18773"/>
                      <a:pt x="865" y="19143"/>
                    </a:cubicBezTo>
                    <a:cubicBezTo>
                      <a:pt x="1359" y="20996"/>
                      <a:pt x="2964" y="24701"/>
                      <a:pt x="7287" y="24701"/>
                    </a:cubicBezTo>
                    <a:cubicBezTo>
                      <a:pt x="10374" y="24701"/>
                      <a:pt x="11980" y="22601"/>
                      <a:pt x="11980" y="20378"/>
                    </a:cubicBezTo>
                    <a:cubicBezTo>
                      <a:pt x="11980" y="18773"/>
                      <a:pt x="11609" y="16920"/>
                      <a:pt x="8892" y="15191"/>
                    </a:cubicBezTo>
                    <a:lnTo>
                      <a:pt x="5311" y="12844"/>
                    </a:lnTo>
                    <a:cubicBezTo>
                      <a:pt x="3458" y="11609"/>
                      <a:pt x="1235" y="9510"/>
                      <a:pt x="1235" y="6422"/>
                    </a:cubicBezTo>
                    <a:cubicBezTo>
                      <a:pt x="1235" y="2841"/>
                      <a:pt x="3952" y="0"/>
                      <a:pt x="8769" y="0"/>
                    </a:cubicBezTo>
                    <a:cubicBezTo>
                      <a:pt x="9880" y="0"/>
                      <a:pt x="11239" y="247"/>
                      <a:pt x="12227" y="494"/>
                    </a:cubicBezTo>
                    <a:cubicBezTo>
                      <a:pt x="12721" y="618"/>
                      <a:pt x="13215" y="741"/>
                      <a:pt x="13585" y="741"/>
                    </a:cubicBezTo>
                    <a:cubicBezTo>
                      <a:pt x="13956" y="1606"/>
                      <a:pt x="14203" y="3705"/>
                      <a:pt x="14203" y="5311"/>
                    </a:cubicBezTo>
                    <a:cubicBezTo>
                      <a:pt x="14079" y="5558"/>
                      <a:pt x="13462" y="5681"/>
                      <a:pt x="13215" y="5311"/>
                    </a:cubicBezTo>
                    <a:cubicBezTo>
                      <a:pt x="12721" y="3582"/>
                      <a:pt x="11733" y="1111"/>
                      <a:pt x="8151" y="1111"/>
                    </a:cubicBezTo>
                    <a:cubicBezTo>
                      <a:pt x="4570" y="1111"/>
                      <a:pt x="3705" y="3582"/>
                      <a:pt x="3705" y="5187"/>
                    </a:cubicBezTo>
                    <a:cubicBezTo>
                      <a:pt x="3705" y="7410"/>
                      <a:pt x="5434" y="8892"/>
                      <a:pt x="6916" y="9757"/>
                    </a:cubicBezTo>
                    <a:lnTo>
                      <a:pt x="9880" y="11609"/>
                    </a:lnTo>
                    <a:cubicBezTo>
                      <a:pt x="12227" y="13091"/>
                      <a:pt x="14573" y="15191"/>
                      <a:pt x="14573" y="18773"/>
                    </a:cubicBezTo>
                    <a:cubicBezTo>
                      <a:pt x="14573" y="22848"/>
                      <a:pt x="11486" y="25689"/>
                      <a:pt x="6669" y="25689"/>
                    </a:cubicBezTo>
                  </a:path>
                </a:pathLst>
              </a:custGeom>
              <a:solidFill>
                <a:srgbClr val="223166"/>
              </a:solidFill>
              <a:ln w="0" cap="flat">
                <a:noFill/>
                <a:prstDash val="solid"/>
                <a:miter/>
              </a:ln>
            </p:spPr>
            <p:txBody>
              <a:bodyPr rtlCol="0" anchor="ctr"/>
              <a:lstStyle/>
              <a:p>
                <a:endParaRPr lang="en-RO"/>
              </a:p>
            </p:txBody>
          </p:sp>
          <p:sp>
            <p:nvSpPr>
              <p:cNvPr id="266" name="Freeform 265">
                <a:extLst>
                  <a:ext uri="{FF2B5EF4-FFF2-40B4-BE49-F238E27FC236}">
                    <a16:creationId xmlns:a16="http://schemas.microsoft.com/office/drawing/2014/main" id="{C70AC319-1F1F-BBAF-EF7F-D7F54AA3FDD6}"/>
                  </a:ext>
                </a:extLst>
              </p:cNvPr>
              <p:cNvSpPr/>
              <p:nvPr/>
            </p:nvSpPr>
            <p:spPr>
              <a:xfrm>
                <a:off x="3361741" y="2971368"/>
                <a:ext cx="9633" cy="24577"/>
              </a:xfrm>
              <a:custGeom>
                <a:avLst/>
                <a:gdLst>
                  <a:gd name="connsiteX0" fmla="*/ 3396 w 9633"/>
                  <a:gd name="connsiteY0" fmla="*/ 5681 h 24577"/>
                  <a:gd name="connsiteX1" fmla="*/ 1173 w 9633"/>
                  <a:gd name="connsiteY1" fmla="*/ 988 h 24577"/>
                  <a:gd name="connsiteX2" fmla="*/ 185 w 9633"/>
                  <a:gd name="connsiteY2" fmla="*/ 988 h 24577"/>
                  <a:gd name="connsiteX3" fmla="*/ 185 w 9633"/>
                  <a:gd name="connsiteY3" fmla="*/ 0 h 24577"/>
                  <a:gd name="connsiteX4" fmla="*/ 4878 w 9633"/>
                  <a:gd name="connsiteY4" fmla="*/ 0 h 24577"/>
                  <a:gd name="connsiteX5" fmla="*/ 9448 w 9633"/>
                  <a:gd name="connsiteY5" fmla="*/ 0 h 24577"/>
                  <a:gd name="connsiteX6" fmla="*/ 9448 w 9633"/>
                  <a:gd name="connsiteY6" fmla="*/ 864 h 24577"/>
                  <a:gd name="connsiteX7" fmla="*/ 8583 w 9633"/>
                  <a:gd name="connsiteY7" fmla="*/ 864 h 24577"/>
                  <a:gd name="connsiteX8" fmla="*/ 6360 w 9633"/>
                  <a:gd name="connsiteY8" fmla="*/ 5681 h 24577"/>
                  <a:gd name="connsiteX9" fmla="*/ 6360 w 9633"/>
                  <a:gd name="connsiteY9" fmla="*/ 18896 h 24577"/>
                  <a:gd name="connsiteX10" fmla="*/ 8583 w 9633"/>
                  <a:gd name="connsiteY10" fmla="*/ 23589 h 24577"/>
                  <a:gd name="connsiteX11" fmla="*/ 9448 w 9633"/>
                  <a:gd name="connsiteY11" fmla="*/ 23589 h 24577"/>
                  <a:gd name="connsiteX12" fmla="*/ 9448 w 9633"/>
                  <a:gd name="connsiteY12" fmla="*/ 24577 h 24577"/>
                  <a:gd name="connsiteX13" fmla="*/ 4878 w 9633"/>
                  <a:gd name="connsiteY13" fmla="*/ 24577 h 24577"/>
                  <a:gd name="connsiteX14" fmla="*/ 185 w 9633"/>
                  <a:gd name="connsiteY14" fmla="*/ 24577 h 24577"/>
                  <a:gd name="connsiteX15" fmla="*/ 185 w 9633"/>
                  <a:gd name="connsiteY15" fmla="*/ 23712 h 24577"/>
                  <a:gd name="connsiteX16" fmla="*/ 1173 w 9633"/>
                  <a:gd name="connsiteY16" fmla="*/ 23712 h 24577"/>
                  <a:gd name="connsiteX17" fmla="*/ 3396 w 9633"/>
                  <a:gd name="connsiteY17" fmla="*/ 18896 h 24577"/>
                  <a:gd name="connsiteX18" fmla="*/ 3396 w 9633"/>
                  <a:gd name="connsiteY18" fmla="*/ 5681 h 2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33" h="24577">
                    <a:moveTo>
                      <a:pt x="3396" y="5681"/>
                    </a:moveTo>
                    <a:cubicBezTo>
                      <a:pt x="3396" y="1729"/>
                      <a:pt x="3396" y="1111"/>
                      <a:pt x="1173" y="988"/>
                    </a:cubicBezTo>
                    <a:lnTo>
                      <a:pt x="185" y="988"/>
                    </a:lnTo>
                    <a:cubicBezTo>
                      <a:pt x="185" y="988"/>
                      <a:pt x="62" y="123"/>
                      <a:pt x="185" y="0"/>
                    </a:cubicBezTo>
                    <a:cubicBezTo>
                      <a:pt x="2038" y="0"/>
                      <a:pt x="3273" y="0"/>
                      <a:pt x="4878" y="0"/>
                    </a:cubicBezTo>
                    <a:cubicBezTo>
                      <a:pt x="6484" y="0"/>
                      <a:pt x="7596" y="0"/>
                      <a:pt x="9448" y="0"/>
                    </a:cubicBezTo>
                    <a:cubicBezTo>
                      <a:pt x="9695" y="0"/>
                      <a:pt x="9695" y="741"/>
                      <a:pt x="9448" y="864"/>
                    </a:cubicBezTo>
                    <a:lnTo>
                      <a:pt x="8583" y="864"/>
                    </a:lnTo>
                    <a:cubicBezTo>
                      <a:pt x="6360" y="1111"/>
                      <a:pt x="6360" y="1729"/>
                      <a:pt x="6360" y="5681"/>
                    </a:cubicBezTo>
                    <a:lnTo>
                      <a:pt x="6360" y="18896"/>
                    </a:lnTo>
                    <a:cubicBezTo>
                      <a:pt x="6360" y="22848"/>
                      <a:pt x="6360" y="23342"/>
                      <a:pt x="8583" y="23589"/>
                    </a:cubicBezTo>
                    <a:lnTo>
                      <a:pt x="9448" y="23589"/>
                    </a:lnTo>
                    <a:cubicBezTo>
                      <a:pt x="9448" y="23589"/>
                      <a:pt x="9571" y="24453"/>
                      <a:pt x="9448" y="24577"/>
                    </a:cubicBezTo>
                    <a:cubicBezTo>
                      <a:pt x="7596" y="24577"/>
                      <a:pt x="6360" y="24577"/>
                      <a:pt x="4878" y="24577"/>
                    </a:cubicBezTo>
                    <a:cubicBezTo>
                      <a:pt x="3396" y="24577"/>
                      <a:pt x="2038" y="24577"/>
                      <a:pt x="185" y="24577"/>
                    </a:cubicBezTo>
                    <a:cubicBezTo>
                      <a:pt x="-62" y="24577"/>
                      <a:pt x="-62" y="23836"/>
                      <a:pt x="185" y="23712"/>
                    </a:cubicBezTo>
                    <a:lnTo>
                      <a:pt x="1173" y="23712"/>
                    </a:lnTo>
                    <a:cubicBezTo>
                      <a:pt x="3396" y="23342"/>
                      <a:pt x="3396" y="22848"/>
                      <a:pt x="3396" y="18896"/>
                    </a:cubicBezTo>
                    <a:lnTo>
                      <a:pt x="3396" y="5681"/>
                    </a:lnTo>
                    <a:close/>
                  </a:path>
                </a:pathLst>
              </a:custGeom>
              <a:solidFill>
                <a:srgbClr val="223166"/>
              </a:solidFill>
              <a:ln w="0" cap="flat">
                <a:noFill/>
                <a:prstDash val="solid"/>
                <a:miter/>
              </a:ln>
            </p:spPr>
            <p:txBody>
              <a:bodyPr rtlCol="0" anchor="ctr"/>
              <a:lstStyle/>
              <a:p>
                <a:endParaRPr lang="en-RO"/>
              </a:p>
            </p:txBody>
          </p:sp>
          <p:sp>
            <p:nvSpPr>
              <p:cNvPr id="267" name="Freeform 266">
                <a:extLst>
                  <a:ext uri="{FF2B5EF4-FFF2-40B4-BE49-F238E27FC236}">
                    <a16:creationId xmlns:a16="http://schemas.microsoft.com/office/drawing/2014/main" id="{60AE684F-DF02-8264-C7F1-AD1958F8E22A}"/>
                  </a:ext>
                </a:extLst>
              </p:cNvPr>
              <p:cNvSpPr/>
              <p:nvPr/>
            </p:nvSpPr>
            <p:spPr>
              <a:xfrm>
                <a:off x="3393050" y="2970257"/>
                <a:ext cx="23959" cy="25812"/>
              </a:xfrm>
              <a:custGeom>
                <a:avLst/>
                <a:gdLst>
                  <a:gd name="connsiteX0" fmla="*/ 13338 w 23959"/>
                  <a:gd name="connsiteY0" fmla="*/ 20008 h 25812"/>
                  <a:gd name="connsiteX1" fmla="*/ 15561 w 23959"/>
                  <a:gd name="connsiteY1" fmla="*/ 24701 h 25812"/>
                  <a:gd name="connsiteX2" fmla="*/ 16796 w 23959"/>
                  <a:gd name="connsiteY2" fmla="*/ 24701 h 25812"/>
                  <a:gd name="connsiteX3" fmla="*/ 16796 w 23959"/>
                  <a:gd name="connsiteY3" fmla="*/ 25812 h 25812"/>
                  <a:gd name="connsiteX4" fmla="*/ 11980 w 23959"/>
                  <a:gd name="connsiteY4" fmla="*/ 25812 h 25812"/>
                  <a:gd name="connsiteX5" fmla="*/ 6793 w 23959"/>
                  <a:gd name="connsiteY5" fmla="*/ 25812 h 25812"/>
                  <a:gd name="connsiteX6" fmla="*/ 6793 w 23959"/>
                  <a:gd name="connsiteY6" fmla="*/ 24948 h 25812"/>
                  <a:gd name="connsiteX7" fmla="*/ 8151 w 23959"/>
                  <a:gd name="connsiteY7" fmla="*/ 24948 h 25812"/>
                  <a:gd name="connsiteX8" fmla="*/ 10498 w 23959"/>
                  <a:gd name="connsiteY8" fmla="*/ 20131 h 25812"/>
                  <a:gd name="connsiteX9" fmla="*/ 10498 w 23959"/>
                  <a:gd name="connsiteY9" fmla="*/ 3581 h 25812"/>
                  <a:gd name="connsiteX10" fmla="*/ 9386 w 23959"/>
                  <a:gd name="connsiteY10" fmla="*/ 2346 h 25812"/>
                  <a:gd name="connsiteX11" fmla="*/ 7287 w 23959"/>
                  <a:gd name="connsiteY11" fmla="*/ 2346 h 25812"/>
                  <a:gd name="connsiteX12" fmla="*/ 2717 w 23959"/>
                  <a:gd name="connsiteY12" fmla="*/ 3211 h 25812"/>
                  <a:gd name="connsiteX13" fmla="*/ 988 w 23959"/>
                  <a:gd name="connsiteY13" fmla="*/ 5805 h 25812"/>
                  <a:gd name="connsiteX14" fmla="*/ 0 w 23959"/>
                  <a:gd name="connsiteY14" fmla="*/ 5557 h 25812"/>
                  <a:gd name="connsiteX15" fmla="*/ 1482 w 23959"/>
                  <a:gd name="connsiteY15" fmla="*/ 0 h 25812"/>
                  <a:gd name="connsiteX16" fmla="*/ 2223 w 23959"/>
                  <a:gd name="connsiteY16" fmla="*/ 0 h 25812"/>
                  <a:gd name="connsiteX17" fmla="*/ 5434 w 23959"/>
                  <a:gd name="connsiteY17" fmla="*/ 1111 h 25812"/>
                  <a:gd name="connsiteX18" fmla="*/ 20501 w 23959"/>
                  <a:gd name="connsiteY18" fmla="*/ 1111 h 25812"/>
                  <a:gd name="connsiteX19" fmla="*/ 23342 w 23959"/>
                  <a:gd name="connsiteY19" fmla="*/ 123 h 25812"/>
                  <a:gd name="connsiteX20" fmla="*/ 23960 w 23959"/>
                  <a:gd name="connsiteY20" fmla="*/ 123 h 25812"/>
                  <a:gd name="connsiteX21" fmla="*/ 23342 w 23959"/>
                  <a:gd name="connsiteY21" fmla="*/ 5805 h 25812"/>
                  <a:gd name="connsiteX22" fmla="*/ 22354 w 23959"/>
                  <a:gd name="connsiteY22" fmla="*/ 5805 h 25812"/>
                  <a:gd name="connsiteX23" fmla="*/ 21366 w 23959"/>
                  <a:gd name="connsiteY23" fmla="*/ 3088 h 25812"/>
                  <a:gd name="connsiteX24" fmla="*/ 17043 w 23959"/>
                  <a:gd name="connsiteY24" fmla="*/ 2223 h 25812"/>
                  <a:gd name="connsiteX25" fmla="*/ 14450 w 23959"/>
                  <a:gd name="connsiteY25" fmla="*/ 2223 h 25812"/>
                  <a:gd name="connsiteX26" fmla="*/ 13338 w 23959"/>
                  <a:gd name="connsiteY26" fmla="*/ 3458 h 25812"/>
                  <a:gd name="connsiteX27" fmla="*/ 13338 w 23959"/>
                  <a:gd name="connsiteY27" fmla="*/ 20008 h 25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959" h="25812">
                    <a:moveTo>
                      <a:pt x="13338" y="20008"/>
                    </a:moveTo>
                    <a:cubicBezTo>
                      <a:pt x="13338" y="23959"/>
                      <a:pt x="13338" y="24453"/>
                      <a:pt x="15561" y="24701"/>
                    </a:cubicBezTo>
                    <a:lnTo>
                      <a:pt x="16796" y="24701"/>
                    </a:lnTo>
                    <a:cubicBezTo>
                      <a:pt x="16796" y="24701"/>
                      <a:pt x="16920" y="25689"/>
                      <a:pt x="16796" y="25812"/>
                    </a:cubicBezTo>
                    <a:cubicBezTo>
                      <a:pt x="14697" y="25812"/>
                      <a:pt x="13462" y="25812"/>
                      <a:pt x="11980" y="25812"/>
                    </a:cubicBezTo>
                    <a:cubicBezTo>
                      <a:pt x="10498" y="25812"/>
                      <a:pt x="9139" y="25812"/>
                      <a:pt x="6793" y="25812"/>
                    </a:cubicBezTo>
                    <a:cubicBezTo>
                      <a:pt x="6546" y="25812"/>
                      <a:pt x="6546" y="25071"/>
                      <a:pt x="6793" y="24948"/>
                    </a:cubicBezTo>
                    <a:lnTo>
                      <a:pt x="8151" y="24948"/>
                    </a:lnTo>
                    <a:cubicBezTo>
                      <a:pt x="10251" y="24577"/>
                      <a:pt x="10498" y="24083"/>
                      <a:pt x="10498" y="20131"/>
                    </a:cubicBezTo>
                    <a:lnTo>
                      <a:pt x="10498" y="3581"/>
                    </a:lnTo>
                    <a:cubicBezTo>
                      <a:pt x="10498" y="2470"/>
                      <a:pt x="10498" y="2346"/>
                      <a:pt x="9386" y="2346"/>
                    </a:cubicBezTo>
                    <a:lnTo>
                      <a:pt x="7287" y="2346"/>
                    </a:lnTo>
                    <a:cubicBezTo>
                      <a:pt x="5681" y="2346"/>
                      <a:pt x="3705" y="2346"/>
                      <a:pt x="2717" y="3211"/>
                    </a:cubicBezTo>
                    <a:cubicBezTo>
                      <a:pt x="1852" y="4075"/>
                      <a:pt x="1482" y="4816"/>
                      <a:pt x="988" y="5805"/>
                    </a:cubicBezTo>
                    <a:cubicBezTo>
                      <a:pt x="741" y="6052"/>
                      <a:pt x="123" y="5805"/>
                      <a:pt x="0" y="5557"/>
                    </a:cubicBezTo>
                    <a:cubicBezTo>
                      <a:pt x="617" y="3952"/>
                      <a:pt x="1111" y="1482"/>
                      <a:pt x="1482" y="0"/>
                    </a:cubicBezTo>
                    <a:cubicBezTo>
                      <a:pt x="1482" y="0"/>
                      <a:pt x="2100" y="0"/>
                      <a:pt x="2223" y="0"/>
                    </a:cubicBezTo>
                    <a:cubicBezTo>
                      <a:pt x="2470" y="1235"/>
                      <a:pt x="3705" y="1111"/>
                      <a:pt x="5434" y="1111"/>
                    </a:cubicBezTo>
                    <a:lnTo>
                      <a:pt x="20501" y="1111"/>
                    </a:lnTo>
                    <a:cubicBezTo>
                      <a:pt x="22478" y="1111"/>
                      <a:pt x="22848" y="1111"/>
                      <a:pt x="23342" y="123"/>
                    </a:cubicBezTo>
                    <a:cubicBezTo>
                      <a:pt x="23466" y="123"/>
                      <a:pt x="23960" y="123"/>
                      <a:pt x="23960" y="123"/>
                    </a:cubicBezTo>
                    <a:cubicBezTo>
                      <a:pt x="23589" y="1605"/>
                      <a:pt x="23342" y="4693"/>
                      <a:pt x="23342" y="5805"/>
                    </a:cubicBezTo>
                    <a:cubicBezTo>
                      <a:pt x="23219" y="6052"/>
                      <a:pt x="22601" y="6052"/>
                      <a:pt x="22354" y="5805"/>
                    </a:cubicBezTo>
                    <a:cubicBezTo>
                      <a:pt x="22354" y="4940"/>
                      <a:pt x="21984" y="3458"/>
                      <a:pt x="21366" y="3088"/>
                    </a:cubicBezTo>
                    <a:cubicBezTo>
                      <a:pt x="20501" y="2470"/>
                      <a:pt x="19143" y="2223"/>
                      <a:pt x="17043" y="2223"/>
                    </a:cubicBezTo>
                    <a:lnTo>
                      <a:pt x="14450" y="2223"/>
                    </a:lnTo>
                    <a:cubicBezTo>
                      <a:pt x="13338" y="2223"/>
                      <a:pt x="13338" y="2223"/>
                      <a:pt x="13338" y="3458"/>
                    </a:cubicBezTo>
                    <a:lnTo>
                      <a:pt x="13338" y="20008"/>
                    </a:lnTo>
                    <a:close/>
                  </a:path>
                </a:pathLst>
              </a:custGeom>
              <a:solidFill>
                <a:srgbClr val="223166"/>
              </a:solidFill>
              <a:ln w="0" cap="flat">
                <a:noFill/>
                <a:prstDash val="solid"/>
                <a:miter/>
              </a:ln>
            </p:spPr>
            <p:txBody>
              <a:bodyPr rtlCol="0" anchor="ctr"/>
              <a:lstStyle/>
              <a:p>
                <a:endParaRPr lang="en-RO"/>
              </a:p>
            </p:txBody>
          </p:sp>
          <p:sp>
            <p:nvSpPr>
              <p:cNvPr id="268" name="Freeform 267">
                <a:extLst>
                  <a:ext uri="{FF2B5EF4-FFF2-40B4-BE49-F238E27FC236}">
                    <a16:creationId xmlns:a16="http://schemas.microsoft.com/office/drawing/2014/main" id="{56032CDB-DB5D-61E3-D039-91E526346379}"/>
                  </a:ext>
                </a:extLst>
              </p:cNvPr>
              <p:cNvSpPr/>
              <p:nvPr/>
            </p:nvSpPr>
            <p:spPr>
              <a:xfrm>
                <a:off x="3436043" y="2971368"/>
                <a:ext cx="22697" cy="24577"/>
              </a:xfrm>
              <a:custGeom>
                <a:avLst/>
                <a:gdLst>
                  <a:gd name="connsiteX0" fmla="*/ 12584 w 22697"/>
                  <a:gd name="connsiteY0" fmla="*/ 18896 h 24577"/>
                  <a:gd name="connsiteX1" fmla="*/ 14807 w 22697"/>
                  <a:gd name="connsiteY1" fmla="*/ 23589 h 24577"/>
                  <a:gd name="connsiteX2" fmla="*/ 16165 w 22697"/>
                  <a:gd name="connsiteY2" fmla="*/ 23589 h 24577"/>
                  <a:gd name="connsiteX3" fmla="*/ 16165 w 22697"/>
                  <a:gd name="connsiteY3" fmla="*/ 24577 h 24577"/>
                  <a:gd name="connsiteX4" fmla="*/ 11102 w 22697"/>
                  <a:gd name="connsiteY4" fmla="*/ 24577 h 24577"/>
                  <a:gd name="connsiteX5" fmla="*/ 6285 w 22697"/>
                  <a:gd name="connsiteY5" fmla="*/ 24577 h 24577"/>
                  <a:gd name="connsiteX6" fmla="*/ 6285 w 22697"/>
                  <a:gd name="connsiteY6" fmla="*/ 23712 h 24577"/>
                  <a:gd name="connsiteX7" fmla="*/ 7397 w 22697"/>
                  <a:gd name="connsiteY7" fmla="*/ 23712 h 24577"/>
                  <a:gd name="connsiteX8" fmla="*/ 9620 w 22697"/>
                  <a:gd name="connsiteY8" fmla="*/ 18896 h 24577"/>
                  <a:gd name="connsiteX9" fmla="*/ 9620 w 22697"/>
                  <a:gd name="connsiteY9" fmla="*/ 17044 h 24577"/>
                  <a:gd name="connsiteX10" fmla="*/ 8384 w 22697"/>
                  <a:gd name="connsiteY10" fmla="*/ 12474 h 24577"/>
                  <a:gd name="connsiteX11" fmla="*/ 4062 w 22697"/>
                  <a:gd name="connsiteY11" fmla="*/ 3952 h 24577"/>
                  <a:gd name="connsiteX12" fmla="*/ 1098 w 22697"/>
                  <a:gd name="connsiteY12" fmla="*/ 1111 h 24577"/>
                  <a:gd name="connsiteX13" fmla="*/ 110 w 22697"/>
                  <a:gd name="connsiteY13" fmla="*/ 1111 h 24577"/>
                  <a:gd name="connsiteX14" fmla="*/ 110 w 22697"/>
                  <a:gd name="connsiteY14" fmla="*/ 0 h 24577"/>
                  <a:gd name="connsiteX15" fmla="*/ 4432 w 22697"/>
                  <a:gd name="connsiteY15" fmla="*/ 0 h 24577"/>
                  <a:gd name="connsiteX16" fmla="*/ 8384 w 22697"/>
                  <a:gd name="connsiteY16" fmla="*/ 0 h 24577"/>
                  <a:gd name="connsiteX17" fmla="*/ 8384 w 22697"/>
                  <a:gd name="connsiteY17" fmla="*/ 988 h 24577"/>
                  <a:gd name="connsiteX18" fmla="*/ 7891 w 22697"/>
                  <a:gd name="connsiteY18" fmla="*/ 988 h 24577"/>
                  <a:gd name="connsiteX19" fmla="*/ 6285 w 22697"/>
                  <a:gd name="connsiteY19" fmla="*/ 1729 h 24577"/>
                  <a:gd name="connsiteX20" fmla="*/ 7397 w 22697"/>
                  <a:gd name="connsiteY20" fmla="*/ 4570 h 24577"/>
                  <a:gd name="connsiteX21" fmla="*/ 11596 w 22697"/>
                  <a:gd name="connsiteY21" fmla="*/ 12844 h 24577"/>
                  <a:gd name="connsiteX22" fmla="*/ 15054 w 22697"/>
                  <a:gd name="connsiteY22" fmla="*/ 6546 h 24577"/>
                  <a:gd name="connsiteX23" fmla="*/ 17524 w 22697"/>
                  <a:gd name="connsiteY23" fmla="*/ 1606 h 24577"/>
                  <a:gd name="connsiteX24" fmla="*/ 16042 w 22697"/>
                  <a:gd name="connsiteY24" fmla="*/ 988 h 24577"/>
                  <a:gd name="connsiteX25" fmla="*/ 15424 w 22697"/>
                  <a:gd name="connsiteY25" fmla="*/ 988 h 24577"/>
                  <a:gd name="connsiteX26" fmla="*/ 15424 w 22697"/>
                  <a:gd name="connsiteY26" fmla="*/ 0 h 24577"/>
                  <a:gd name="connsiteX27" fmla="*/ 19006 w 22697"/>
                  <a:gd name="connsiteY27" fmla="*/ 0 h 24577"/>
                  <a:gd name="connsiteX28" fmla="*/ 22464 w 22697"/>
                  <a:gd name="connsiteY28" fmla="*/ 0 h 24577"/>
                  <a:gd name="connsiteX29" fmla="*/ 22464 w 22697"/>
                  <a:gd name="connsiteY29" fmla="*/ 988 h 24577"/>
                  <a:gd name="connsiteX30" fmla="*/ 21476 w 22697"/>
                  <a:gd name="connsiteY30" fmla="*/ 988 h 24577"/>
                  <a:gd name="connsiteX31" fmla="*/ 16536 w 22697"/>
                  <a:gd name="connsiteY31" fmla="*/ 7039 h 24577"/>
                  <a:gd name="connsiteX32" fmla="*/ 14189 w 22697"/>
                  <a:gd name="connsiteY32" fmla="*/ 11115 h 24577"/>
                  <a:gd name="connsiteX33" fmla="*/ 12460 w 22697"/>
                  <a:gd name="connsiteY33" fmla="*/ 17167 h 24577"/>
                  <a:gd name="connsiteX34" fmla="*/ 12460 w 22697"/>
                  <a:gd name="connsiteY34" fmla="*/ 19143 h 2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697" h="24577">
                    <a:moveTo>
                      <a:pt x="12584" y="18896"/>
                    </a:moveTo>
                    <a:cubicBezTo>
                      <a:pt x="12584" y="22848"/>
                      <a:pt x="12831" y="23466"/>
                      <a:pt x="14807" y="23589"/>
                    </a:cubicBezTo>
                    <a:lnTo>
                      <a:pt x="16165" y="23589"/>
                    </a:lnTo>
                    <a:cubicBezTo>
                      <a:pt x="16165" y="23589"/>
                      <a:pt x="16289" y="24577"/>
                      <a:pt x="16165" y="24577"/>
                    </a:cubicBezTo>
                    <a:cubicBezTo>
                      <a:pt x="13819" y="24577"/>
                      <a:pt x="12584" y="24577"/>
                      <a:pt x="11102" y="24577"/>
                    </a:cubicBezTo>
                    <a:cubicBezTo>
                      <a:pt x="9496" y="24577"/>
                      <a:pt x="8261" y="24577"/>
                      <a:pt x="6285" y="24577"/>
                    </a:cubicBezTo>
                    <a:cubicBezTo>
                      <a:pt x="6038" y="24577"/>
                      <a:pt x="6038" y="23836"/>
                      <a:pt x="6285" y="23712"/>
                    </a:cubicBezTo>
                    <a:lnTo>
                      <a:pt x="7397" y="23712"/>
                    </a:lnTo>
                    <a:cubicBezTo>
                      <a:pt x="9496" y="23342"/>
                      <a:pt x="9620" y="22848"/>
                      <a:pt x="9620" y="18896"/>
                    </a:cubicBezTo>
                    <a:lnTo>
                      <a:pt x="9620" y="17044"/>
                    </a:lnTo>
                    <a:cubicBezTo>
                      <a:pt x="9620" y="15067"/>
                      <a:pt x="9620" y="14573"/>
                      <a:pt x="8384" y="12474"/>
                    </a:cubicBezTo>
                    <a:lnTo>
                      <a:pt x="4062" y="3952"/>
                    </a:lnTo>
                    <a:cubicBezTo>
                      <a:pt x="2827" y="1482"/>
                      <a:pt x="2209" y="1358"/>
                      <a:pt x="1098" y="1111"/>
                    </a:cubicBezTo>
                    <a:lnTo>
                      <a:pt x="110" y="1111"/>
                    </a:lnTo>
                    <a:cubicBezTo>
                      <a:pt x="110" y="1111"/>
                      <a:pt x="-137" y="123"/>
                      <a:pt x="110" y="0"/>
                    </a:cubicBezTo>
                    <a:cubicBezTo>
                      <a:pt x="1345" y="0"/>
                      <a:pt x="2580" y="0"/>
                      <a:pt x="4432" y="0"/>
                    </a:cubicBezTo>
                    <a:cubicBezTo>
                      <a:pt x="6285" y="0"/>
                      <a:pt x="7520" y="0"/>
                      <a:pt x="8384" y="0"/>
                    </a:cubicBezTo>
                    <a:cubicBezTo>
                      <a:pt x="8755" y="0"/>
                      <a:pt x="8755" y="741"/>
                      <a:pt x="8384" y="988"/>
                    </a:cubicBezTo>
                    <a:lnTo>
                      <a:pt x="7891" y="988"/>
                    </a:lnTo>
                    <a:cubicBezTo>
                      <a:pt x="6532" y="1235"/>
                      <a:pt x="6285" y="1482"/>
                      <a:pt x="6285" y="1729"/>
                    </a:cubicBezTo>
                    <a:cubicBezTo>
                      <a:pt x="6285" y="2099"/>
                      <a:pt x="7273" y="4199"/>
                      <a:pt x="7397" y="4570"/>
                    </a:cubicBezTo>
                    <a:cubicBezTo>
                      <a:pt x="8755" y="7287"/>
                      <a:pt x="10113" y="10251"/>
                      <a:pt x="11596" y="12844"/>
                    </a:cubicBezTo>
                    <a:cubicBezTo>
                      <a:pt x="12707" y="10868"/>
                      <a:pt x="13942" y="8769"/>
                      <a:pt x="15054" y="6546"/>
                    </a:cubicBezTo>
                    <a:cubicBezTo>
                      <a:pt x="16042" y="4570"/>
                      <a:pt x="17524" y="2099"/>
                      <a:pt x="17524" y="1606"/>
                    </a:cubicBezTo>
                    <a:cubicBezTo>
                      <a:pt x="17524" y="1358"/>
                      <a:pt x="16906" y="1111"/>
                      <a:pt x="16042" y="988"/>
                    </a:cubicBezTo>
                    <a:lnTo>
                      <a:pt x="15424" y="988"/>
                    </a:lnTo>
                    <a:cubicBezTo>
                      <a:pt x="15424" y="988"/>
                      <a:pt x="15177" y="123"/>
                      <a:pt x="15424" y="0"/>
                    </a:cubicBezTo>
                    <a:cubicBezTo>
                      <a:pt x="16783" y="0"/>
                      <a:pt x="17894" y="0"/>
                      <a:pt x="19006" y="0"/>
                    </a:cubicBezTo>
                    <a:cubicBezTo>
                      <a:pt x="20117" y="0"/>
                      <a:pt x="21229" y="0"/>
                      <a:pt x="22464" y="0"/>
                    </a:cubicBezTo>
                    <a:cubicBezTo>
                      <a:pt x="22711" y="247"/>
                      <a:pt x="22835" y="741"/>
                      <a:pt x="22464" y="988"/>
                    </a:cubicBezTo>
                    <a:lnTo>
                      <a:pt x="21476" y="988"/>
                    </a:lnTo>
                    <a:cubicBezTo>
                      <a:pt x="19500" y="1482"/>
                      <a:pt x="18388" y="3829"/>
                      <a:pt x="16536" y="7039"/>
                    </a:cubicBezTo>
                    <a:lnTo>
                      <a:pt x="14189" y="11115"/>
                    </a:lnTo>
                    <a:cubicBezTo>
                      <a:pt x="12584" y="13956"/>
                      <a:pt x="12460" y="14326"/>
                      <a:pt x="12460" y="17167"/>
                    </a:cubicBezTo>
                    <a:lnTo>
                      <a:pt x="12460" y="19143"/>
                    </a:lnTo>
                    <a:close/>
                  </a:path>
                </a:pathLst>
              </a:custGeom>
              <a:solidFill>
                <a:srgbClr val="223166"/>
              </a:solidFill>
              <a:ln w="0" cap="flat">
                <a:noFill/>
                <a:prstDash val="solid"/>
                <a:miter/>
              </a:ln>
            </p:spPr>
            <p:txBody>
              <a:bodyPr rtlCol="0" anchor="ctr"/>
              <a:lstStyle/>
              <a:p>
                <a:endParaRPr lang="en-RO"/>
              </a:p>
            </p:txBody>
          </p:sp>
          <p:sp>
            <p:nvSpPr>
              <p:cNvPr id="269" name="Freeform 268">
                <a:extLst>
                  <a:ext uri="{FF2B5EF4-FFF2-40B4-BE49-F238E27FC236}">
                    <a16:creationId xmlns:a16="http://schemas.microsoft.com/office/drawing/2014/main" id="{FF8871A7-D8B9-4E50-DFCD-477A69BD92EB}"/>
                  </a:ext>
                </a:extLst>
              </p:cNvPr>
              <p:cNvSpPr/>
              <p:nvPr/>
            </p:nvSpPr>
            <p:spPr>
              <a:xfrm>
                <a:off x="3215945" y="2791424"/>
                <a:ext cx="48536" cy="78918"/>
              </a:xfrm>
              <a:custGeom>
                <a:avLst/>
                <a:gdLst>
                  <a:gd name="connsiteX0" fmla="*/ 48537 w 48536"/>
                  <a:gd name="connsiteY0" fmla="*/ 0 h 78918"/>
                  <a:gd name="connsiteX1" fmla="*/ 0 w 48536"/>
                  <a:gd name="connsiteY1" fmla="*/ 5311 h 78918"/>
                  <a:gd name="connsiteX2" fmla="*/ 48537 w 48536"/>
                  <a:gd name="connsiteY2" fmla="*/ 78919 h 78918"/>
                  <a:gd name="connsiteX3" fmla="*/ 48537 w 48536"/>
                  <a:gd name="connsiteY3" fmla="*/ 124 h 78918"/>
                  <a:gd name="connsiteX4" fmla="*/ 27788 w 48536"/>
                  <a:gd name="connsiteY4" fmla="*/ 9016 h 78918"/>
                  <a:gd name="connsiteX5" fmla="*/ 10127 w 48536"/>
                  <a:gd name="connsiteY5" fmla="*/ 26677 h 78918"/>
                  <a:gd name="connsiteX6" fmla="*/ 27788 w 48536"/>
                  <a:gd name="connsiteY6" fmla="*/ 44338 h 78918"/>
                  <a:gd name="connsiteX7" fmla="*/ 45449 w 48536"/>
                  <a:gd name="connsiteY7" fmla="*/ 26677 h 78918"/>
                  <a:gd name="connsiteX8" fmla="*/ 27788 w 48536"/>
                  <a:gd name="connsiteY8" fmla="*/ 9016 h 78918"/>
                  <a:gd name="connsiteX9" fmla="*/ 28653 w 48536"/>
                  <a:gd name="connsiteY9" fmla="*/ 25936 h 78918"/>
                  <a:gd name="connsiteX10" fmla="*/ 35569 w 48536"/>
                  <a:gd name="connsiteY10" fmla="*/ 25936 h 78918"/>
                  <a:gd name="connsiteX11" fmla="*/ 35075 w 48536"/>
                  <a:gd name="connsiteY11" fmla="*/ 21984 h 78918"/>
                  <a:gd name="connsiteX12" fmla="*/ 28776 w 48536"/>
                  <a:gd name="connsiteY12" fmla="*/ 22601 h 78918"/>
                  <a:gd name="connsiteX13" fmla="*/ 28776 w 48536"/>
                  <a:gd name="connsiteY13" fmla="*/ 25936 h 78918"/>
                  <a:gd name="connsiteX14" fmla="*/ 34581 w 48536"/>
                  <a:gd name="connsiteY14" fmla="*/ 20502 h 78918"/>
                  <a:gd name="connsiteX15" fmla="*/ 32852 w 48536"/>
                  <a:gd name="connsiteY15" fmla="*/ 16549 h 78918"/>
                  <a:gd name="connsiteX16" fmla="*/ 28653 w 48536"/>
                  <a:gd name="connsiteY16" fmla="*/ 16920 h 78918"/>
                  <a:gd name="connsiteX17" fmla="*/ 28653 w 48536"/>
                  <a:gd name="connsiteY17" fmla="*/ 20996 h 78918"/>
                  <a:gd name="connsiteX18" fmla="*/ 34581 w 48536"/>
                  <a:gd name="connsiteY18" fmla="*/ 20378 h 78918"/>
                  <a:gd name="connsiteX19" fmla="*/ 31864 w 48536"/>
                  <a:gd name="connsiteY19" fmla="*/ 15191 h 78918"/>
                  <a:gd name="connsiteX20" fmla="*/ 28529 w 48536"/>
                  <a:gd name="connsiteY20" fmla="*/ 11239 h 78918"/>
                  <a:gd name="connsiteX21" fmla="*/ 28529 w 48536"/>
                  <a:gd name="connsiteY21" fmla="*/ 15438 h 78918"/>
                  <a:gd name="connsiteX22" fmla="*/ 31864 w 48536"/>
                  <a:gd name="connsiteY22" fmla="*/ 15191 h 78918"/>
                  <a:gd name="connsiteX23" fmla="*/ 33593 w 48536"/>
                  <a:gd name="connsiteY23" fmla="*/ 14944 h 78918"/>
                  <a:gd name="connsiteX24" fmla="*/ 37669 w 48536"/>
                  <a:gd name="connsiteY24" fmla="*/ 13832 h 78918"/>
                  <a:gd name="connsiteX25" fmla="*/ 30135 w 48536"/>
                  <a:gd name="connsiteY25" fmla="*/ 10621 h 78918"/>
                  <a:gd name="connsiteX26" fmla="*/ 33593 w 48536"/>
                  <a:gd name="connsiteY26" fmla="*/ 14821 h 78918"/>
                  <a:gd name="connsiteX27" fmla="*/ 23713 w 48536"/>
                  <a:gd name="connsiteY27" fmla="*/ 15191 h 78918"/>
                  <a:gd name="connsiteX28" fmla="*/ 27047 w 48536"/>
                  <a:gd name="connsiteY28" fmla="*/ 15438 h 78918"/>
                  <a:gd name="connsiteX29" fmla="*/ 27047 w 48536"/>
                  <a:gd name="connsiteY29" fmla="*/ 11239 h 78918"/>
                  <a:gd name="connsiteX30" fmla="*/ 23713 w 48536"/>
                  <a:gd name="connsiteY30" fmla="*/ 15191 h 78918"/>
                  <a:gd name="connsiteX31" fmla="*/ 25442 w 48536"/>
                  <a:gd name="connsiteY31" fmla="*/ 10621 h 78918"/>
                  <a:gd name="connsiteX32" fmla="*/ 17908 w 48536"/>
                  <a:gd name="connsiteY32" fmla="*/ 13832 h 78918"/>
                  <a:gd name="connsiteX33" fmla="*/ 21984 w 48536"/>
                  <a:gd name="connsiteY33" fmla="*/ 14944 h 78918"/>
                  <a:gd name="connsiteX34" fmla="*/ 25442 w 48536"/>
                  <a:gd name="connsiteY34" fmla="*/ 10745 h 78918"/>
                  <a:gd name="connsiteX35" fmla="*/ 22848 w 48536"/>
                  <a:gd name="connsiteY35" fmla="*/ 16549 h 78918"/>
                  <a:gd name="connsiteX36" fmla="*/ 21119 w 48536"/>
                  <a:gd name="connsiteY36" fmla="*/ 20502 h 78918"/>
                  <a:gd name="connsiteX37" fmla="*/ 27047 w 48536"/>
                  <a:gd name="connsiteY37" fmla="*/ 21119 h 78918"/>
                  <a:gd name="connsiteX38" fmla="*/ 27047 w 48536"/>
                  <a:gd name="connsiteY38" fmla="*/ 17044 h 78918"/>
                  <a:gd name="connsiteX39" fmla="*/ 22848 w 48536"/>
                  <a:gd name="connsiteY39" fmla="*/ 16673 h 78918"/>
                  <a:gd name="connsiteX40" fmla="*/ 20749 w 48536"/>
                  <a:gd name="connsiteY40" fmla="*/ 21984 h 78918"/>
                  <a:gd name="connsiteX41" fmla="*/ 20255 w 48536"/>
                  <a:gd name="connsiteY41" fmla="*/ 25936 h 78918"/>
                  <a:gd name="connsiteX42" fmla="*/ 27171 w 48536"/>
                  <a:gd name="connsiteY42" fmla="*/ 25936 h 78918"/>
                  <a:gd name="connsiteX43" fmla="*/ 27171 w 48536"/>
                  <a:gd name="connsiteY43" fmla="*/ 22601 h 78918"/>
                  <a:gd name="connsiteX44" fmla="*/ 20872 w 48536"/>
                  <a:gd name="connsiteY44" fmla="*/ 21984 h 78918"/>
                  <a:gd name="connsiteX45" fmla="*/ 19267 w 48536"/>
                  <a:gd name="connsiteY45" fmla="*/ 21737 h 78918"/>
                  <a:gd name="connsiteX46" fmla="*/ 13215 w 48536"/>
                  <a:gd name="connsiteY46" fmla="*/ 19884 h 78918"/>
                  <a:gd name="connsiteX47" fmla="*/ 11733 w 48536"/>
                  <a:gd name="connsiteY47" fmla="*/ 25936 h 78918"/>
                  <a:gd name="connsiteX48" fmla="*/ 18649 w 48536"/>
                  <a:gd name="connsiteY48" fmla="*/ 25936 h 78918"/>
                  <a:gd name="connsiteX49" fmla="*/ 19267 w 48536"/>
                  <a:gd name="connsiteY49" fmla="*/ 21737 h 78918"/>
                  <a:gd name="connsiteX50" fmla="*/ 11733 w 48536"/>
                  <a:gd name="connsiteY50" fmla="*/ 27418 h 78918"/>
                  <a:gd name="connsiteX51" fmla="*/ 13215 w 48536"/>
                  <a:gd name="connsiteY51" fmla="*/ 33469 h 78918"/>
                  <a:gd name="connsiteX52" fmla="*/ 19267 w 48536"/>
                  <a:gd name="connsiteY52" fmla="*/ 31617 h 78918"/>
                  <a:gd name="connsiteX53" fmla="*/ 18649 w 48536"/>
                  <a:gd name="connsiteY53" fmla="*/ 27418 h 78918"/>
                  <a:gd name="connsiteX54" fmla="*/ 11733 w 48536"/>
                  <a:gd name="connsiteY54" fmla="*/ 27418 h 78918"/>
                  <a:gd name="connsiteX55" fmla="*/ 20749 w 48536"/>
                  <a:gd name="connsiteY55" fmla="*/ 31370 h 78918"/>
                  <a:gd name="connsiteX56" fmla="*/ 27047 w 48536"/>
                  <a:gd name="connsiteY56" fmla="*/ 30752 h 78918"/>
                  <a:gd name="connsiteX57" fmla="*/ 27047 w 48536"/>
                  <a:gd name="connsiteY57" fmla="*/ 27418 h 78918"/>
                  <a:gd name="connsiteX58" fmla="*/ 20131 w 48536"/>
                  <a:gd name="connsiteY58" fmla="*/ 27418 h 78918"/>
                  <a:gd name="connsiteX59" fmla="*/ 20625 w 48536"/>
                  <a:gd name="connsiteY59" fmla="*/ 31370 h 78918"/>
                  <a:gd name="connsiteX60" fmla="*/ 21119 w 48536"/>
                  <a:gd name="connsiteY60" fmla="*/ 32852 h 78918"/>
                  <a:gd name="connsiteX61" fmla="*/ 22848 w 48536"/>
                  <a:gd name="connsiteY61" fmla="*/ 36804 h 78918"/>
                  <a:gd name="connsiteX62" fmla="*/ 27047 w 48536"/>
                  <a:gd name="connsiteY62" fmla="*/ 36434 h 78918"/>
                  <a:gd name="connsiteX63" fmla="*/ 27047 w 48536"/>
                  <a:gd name="connsiteY63" fmla="*/ 32358 h 78918"/>
                  <a:gd name="connsiteX64" fmla="*/ 21119 w 48536"/>
                  <a:gd name="connsiteY64" fmla="*/ 32975 h 78918"/>
                  <a:gd name="connsiteX65" fmla="*/ 23713 w 48536"/>
                  <a:gd name="connsiteY65" fmla="*/ 38163 h 78918"/>
                  <a:gd name="connsiteX66" fmla="*/ 27047 w 48536"/>
                  <a:gd name="connsiteY66" fmla="*/ 42115 h 78918"/>
                  <a:gd name="connsiteX67" fmla="*/ 27047 w 48536"/>
                  <a:gd name="connsiteY67" fmla="*/ 37916 h 78918"/>
                  <a:gd name="connsiteX68" fmla="*/ 23713 w 48536"/>
                  <a:gd name="connsiteY68" fmla="*/ 38163 h 78918"/>
                  <a:gd name="connsiteX69" fmla="*/ 22107 w 48536"/>
                  <a:gd name="connsiteY69" fmla="*/ 38409 h 78918"/>
                  <a:gd name="connsiteX70" fmla="*/ 18032 w 48536"/>
                  <a:gd name="connsiteY70" fmla="*/ 39521 h 78918"/>
                  <a:gd name="connsiteX71" fmla="*/ 25565 w 48536"/>
                  <a:gd name="connsiteY71" fmla="*/ 42732 h 78918"/>
                  <a:gd name="connsiteX72" fmla="*/ 22107 w 48536"/>
                  <a:gd name="connsiteY72" fmla="*/ 38533 h 78918"/>
                  <a:gd name="connsiteX73" fmla="*/ 31864 w 48536"/>
                  <a:gd name="connsiteY73" fmla="*/ 38163 h 78918"/>
                  <a:gd name="connsiteX74" fmla="*/ 28529 w 48536"/>
                  <a:gd name="connsiteY74" fmla="*/ 37916 h 78918"/>
                  <a:gd name="connsiteX75" fmla="*/ 28529 w 48536"/>
                  <a:gd name="connsiteY75" fmla="*/ 42115 h 78918"/>
                  <a:gd name="connsiteX76" fmla="*/ 31864 w 48536"/>
                  <a:gd name="connsiteY76" fmla="*/ 38163 h 78918"/>
                  <a:gd name="connsiteX77" fmla="*/ 30135 w 48536"/>
                  <a:gd name="connsiteY77" fmla="*/ 42609 h 78918"/>
                  <a:gd name="connsiteX78" fmla="*/ 37669 w 48536"/>
                  <a:gd name="connsiteY78" fmla="*/ 39398 h 78918"/>
                  <a:gd name="connsiteX79" fmla="*/ 33593 w 48536"/>
                  <a:gd name="connsiteY79" fmla="*/ 38286 h 78918"/>
                  <a:gd name="connsiteX80" fmla="*/ 30135 w 48536"/>
                  <a:gd name="connsiteY80" fmla="*/ 42609 h 78918"/>
                  <a:gd name="connsiteX81" fmla="*/ 32852 w 48536"/>
                  <a:gd name="connsiteY81" fmla="*/ 36681 h 78918"/>
                  <a:gd name="connsiteX82" fmla="*/ 34581 w 48536"/>
                  <a:gd name="connsiteY82" fmla="*/ 32728 h 78918"/>
                  <a:gd name="connsiteX83" fmla="*/ 28653 w 48536"/>
                  <a:gd name="connsiteY83" fmla="*/ 32111 h 78918"/>
                  <a:gd name="connsiteX84" fmla="*/ 28653 w 48536"/>
                  <a:gd name="connsiteY84" fmla="*/ 36186 h 78918"/>
                  <a:gd name="connsiteX85" fmla="*/ 32852 w 48536"/>
                  <a:gd name="connsiteY85" fmla="*/ 36557 h 78918"/>
                  <a:gd name="connsiteX86" fmla="*/ 34952 w 48536"/>
                  <a:gd name="connsiteY86" fmla="*/ 31370 h 78918"/>
                  <a:gd name="connsiteX87" fmla="*/ 35446 w 48536"/>
                  <a:gd name="connsiteY87" fmla="*/ 27418 h 78918"/>
                  <a:gd name="connsiteX88" fmla="*/ 28529 w 48536"/>
                  <a:gd name="connsiteY88" fmla="*/ 27418 h 78918"/>
                  <a:gd name="connsiteX89" fmla="*/ 28529 w 48536"/>
                  <a:gd name="connsiteY89" fmla="*/ 30752 h 78918"/>
                  <a:gd name="connsiteX90" fmla="*/ 34828 w 48536"/>
                  <a:gd name="connsiteY90" fmla="*/ 31370 h 78918"/>
                  <a:gd name="connsiteX91" fmla="*/ 36434 w 48536"/>
                  <a:gd name="connsiteY91" fmla="*/ 31617 h 78918"/>
                  <a:gd name="connsiteX92" fmla="*/ 42485 w 48536"/>
                  <a:gd name="connsiteY92" fmla="*/ 33469 h 78918"/>
                  <a:gd name="connsiteX93" fmla="*/ 43967 w 48536"/>
                  <a:gd name="connsiteY93" fmla="*/ 27418 h 78918"/>
                  <a:gd name="connsiteX94" fmla="*/ 37051 w 48536"/>
                  <a:gd name="connsiteY94" fmla="*/ 27418 h 78918"/>
                  <a:gd name="connsiteX95" fmla="*/ 36434 w 48536"/>
                  <a:gd name="connsiteY95" fmla="*/ 31617 h 78918"/>
                  <a:gd name="connsiteX96" fmla="*/ 43967 w 48536"/>
                  <a:gd name="connsiteY96" fmla="*/ 25936 h 78918"/>
                  <a:gd name="connsiteX97" fmla="*/ 42485 w 48536"/>
                  <a:gd name="connsiteY97" fmla="*/ 19884 h 78918"/>
                  <a:gd name="connsiteX98" fmla="*/ 36434 w 48536"/>
                  <a:gd name="connsiteY98" fmla="*/ 21737 h 78918"/>
                  <a:gd name="connsiteX99" fmla="*/ 37051 w 48536"/>
                  <a:gd name="connsiteY99" fmla="*/ 25936 h 78918"/>
                  <a:gd name="connsiteX100" fmla="*/ 43967 w 48536"/>
                  <a:gd name="connsiteY100" fmla="*/ 25936 h 78918"/>
                  <a:gd name="connsiteX101" fmla="*/ 39027 w 48536"/>
                  <a:gd name="connsiteY101" fmla="*/ 14944 h 78918"/>
                  <a:gd name="connsiteX102" fmla="*/ 34458 w 48536"/>
                  <a:gd name="connsiteY102" fmla="*/ 16303 h 78918"/>
                  <a:gd name="connsiteX103" fmla="*/ 36063 w 48536"/>
                  <a:gd name="connsiteY103" fmla="*/ 20254 h 78918"/>
                  <a:gd name="connsiteX104" fmla="*/ 41868 w 48536"/>
                  <a:gd name="connsiteY104" fmla="*/ 18526 h 78918"/>
                  <a:gd name="connsiteX105" fmla="*/ 39027 w 48536"/>
                  <a:gd name="connsiteY105" fmla="*/ 15067 h 78918"/>
                  <a:gd name="connsiteX106" fmla="*/ 13833 w 48536"/>
                  <a:gd name="connsiteY106" fmla="*/ 18526 h 78918"/>
                  <a:gd name="connsiteX107" fmla="*/ 19514 w 48536"/>
                  <a:gd name="connsiteY107" fmla="*/ 20254 h 78918"/>
                  <a:gd name="connsiteX108" fmla="*/ 21119 w 48536"/>
                  <a:gd name="connsiteY108" fmla="*/ 16303 h 78918"/>
                  <a:gd name="connsiteX109" fmla="*/ 16550 w 48536"/>
                  <a:gd name="connsiteY109" fmla="*/ 14944 h 78918"/>
                  <a:gd name="connsiteX110" fmla="*/ 13709 w 48536"/>
                  <a:gd name="connsiteY110" fmla="*/ 18402 h 78918"/>
                  <a:gd name="connsiteX111" fmla="*/ 16673 w 48536"/>
                  <a:gd name="connsiteY111" fmla="*/ 38409 h 78918"/>
                  <a:gd name="connsiteX112" fmla="*/ 21243 w 48536"/>
                  <a:gd name="connsiteY112" fmla="*/ 37051 h 78918"/>
                  <a:gd name="connsiteX113" fmla="*/ 19637 w 48536"/>
                  <a:gd name="connsiteY113" fmla="*/ 33099 h 78918"/>
                  <a:gd name="connsiteX114" fmla="*/ 13956 w 48536"/>
                  <a:gd name="connsiteY114" fmla="*/ 34828 h 78918"/>
                  <a:gd name="connsiteX115" fmla="*/ 16796 w 48536"/>
                  <a:gd name="connsiteY115" fmla="*/ 38409 h 78918"/>
                  <a:gd name="connsiteX116" fmla="*/ 41744 w 48536"/>
                  <a:gd name="connsiteY116" fmla="*/ 34828 h 78918"/>
                  <a:gd name="connsiteX117" fmla="*/ 35940 w 48536"/>
                  <a:gd name="connsiteY117" fmla="*/ 33099 h 78918"/>
                  <a:gd name="connsiteX118" fmla="*/ 34334 w 48536"/>
                  <a:gd name="connsiteY118" fmla="*/ 37051 h 78918"/>
                  <a:gd name="connsiteX119" fmla="*/ 38904 w 48536"/>
                  <a:gd name="connsiteY119" fmla="*/ 38409 h 78918"/>
                  <a:gd name="connsiteX120" fmla="*/ 41744 w 48536"/>
                  <a:gd name="connsiteY120" fmla="*/ 34828 h 7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8536" h="78918">
                    <a:moveTo>
                      <a:pt x="48537" y="0"/>
                    </a:moveTo>
                    <a:cubicBezTo>
                      <a:pt x="32234" y="124"/>
                      <a:pt x="15932" y="1852"/>
                      <a:pt x="0" y="5311"/>
                    </a:cubicBezTo>
                    <a:cubicBezTo>
                      <a:pt x="7040" y="49648"/>
                      <a:pt x="34705" y="71261"/>
                      <a:pt x="48537" y="78919"/>
                    </a:cubicBezTo>
                    <a:lnTo>
                      <a:pt x="48537" y="124"/>
                    </a:lnTo>
                    <a:close/>
                    <a:moveTo>
                      <a:pt x="27788" y="9016"/>
                    </a:moveTo>
                    <a:cubicBezTo>
                      <a:pt x="18032" y="9016"/>
                      <a:pt x="10127" y="16920"/>
                      <a:pt x="10127" y="26677"/>
                    </a:cubicBezTo>
                    <a:cubicBezTo>
                      <a:pt x="10127" y="36434"/>
                      <a:pt x="18032" y="44338"/>
                      <a:pt x="27788" y="44338"/>
                    </a:cubicBezTo>
                    <a:cubicBezTo>
                      <a:pt x="37545" y="44338"/>
                      <a:pt x="45449" y="36434"/>
                      <a:pt x="45449" y="26677"/>
                    </a:cubicBezTo>
                    <a:cubicBezTo>
                      <a:pt x="45449" y="16920"/>
                      <a:pt x="37545" y="9016"/>
                      <a:pt x="27788" y="9016"/>
                    </a:cubicBezTo>
                    <a:moveTo>
                      <a:pt x="28653" y="25936"/>
                    </a:moveTo>
                    <a:lnTo>
                      <a:pt x="35569" y="25936"/>
                    </a:lnTo>
                    <a:cubicBezTo>
                      <a:pt x="35569" y="24577"/>
                      <a:pt x="35322" y="23342"/>
                      <a:pt x="35075" y="21984"/>
                    </a:cubicBezTo>
                    <a:cubicBezTo>
                      <a:pt x="32976" y="22354"/>
                      <a:pt x="30876" y="22601"/>
                      <a:pt x="28776" y="22601"/>
                    </a:cubicBezTo>
                    <a:lnTo>
                      <a:pt x="28776" y="25936"/>
                    </a:lnTo>
                    <a:close/>
                    <a:moveTo>
                      <a:pt x="34581" y="20502"/>
                    </a:moveTo>
                    <a:cubicBezTo>
                      <a:pt x="34087" y="19143"/>
                      <a:pt x="33593" y="17785"/>
                      <a:pt x="32852" y="16549"/>
                    </a:cubicBezTo>
                    <a:cubicBezTo>
                      <a:pt x="31493" y="16796"/>
                      <a:pt x="30011" y="16920"/>
                      <a:pt x="28653" y="16920"/>
                    </a:cubicBezTo>
                    <a:lnTo>
                      <a:pt x="28653" y="20996"/>
                    </a:lnTo>
                    <a:cubicBezTo>
                      <a:pt x="30629" y="20996"/>
                      <a:pt x="32605" y="20748"/>
                      <a:pt x="34581" y="20378"/>
                    </a:cubicBezTo>
                    <a:moveTo>
                      <a:pt x="31864" y="15191"/>
                    </a:moveTo>
                    <a:cubicBezTo>
                      <a:pt x="30876" y="13832"/>
                      <a:pt x="29764" y="12474"/>
                      <a:pt x="28529" y="11239"/>
                    </a:cubicBezTo>
                    <a:lnTo>
                      <a:pt x="28529" y="15438"/>
                    </a:lnTo>
                    <a:cubicBezTo>
                      <a:pt x="29641" y="15438"/>
                      <a:pt x="30752" y="15438"/>
                      <a:pt x="31864" y="15191"/>
                    </a:cubicBezTo>
                    <a:moveTo>
                      <a:pt x="33593" y="14944"/>
                    </a:moveTo>
                    <a:cubicBezTo>
                      <a:pt x="34952" y="14697"/>
                      <a:pt x="36310" y="14326"/>
                      <a:pt x="37669" y="13832"/>
                    </a:cubicBezTo>
                    <a:cubicBezTo>
                      <a:pt x="35569" y="12227"/>
                      <a:pt x="32976" y="11115"/>
                      <a:pt x="30135" y="10621"/>
                    </a:cubicBezTo>
                    <a:cubicBezTo>
                      <a:pt x="31493" y="11856"/>
                      <a:pt x="32605" y="13338"/>
                      <a:pt x="33593" y="14821"/>
                    </a:cubicBezTo>
                    <a:moveTo>
                      <a:pt x="23713" y="15191"/>
                    </a:moveTo>
                    <a:cubicBezTo>
                      <a:pt x="24824" y="15314"/>
                      <a:pt x="25936" y="15438"/>
                      <a:pt x="27047" y="15438"/>
                    </a:cubicBezTo>
                    <a:lnTo>
                      <a:pt x="27047" y="11239"/>
                    </a:lnTo>
                    <a:cubicBezTo>
                      <a:pt x="25812" y="12474"/>
                      <a:pt x="24701" y="13709"/>
                      <a:pt x="23713" y="15191"/>
                    </a:cubicBezTo>
                    <a:moveTo>
                      <a:pt x="25442" y="10621"/>
                    </a:moveTo>
                    <a:cubicBezTo>
                      <a:pt x="22601" y="10992"/>
                      <a:pt x="20131" y="12103"/>
                      <a:pt x="17908" y="13832"/>
                    </a:cubicBezTo>
                    <a:cubicBezTo>
                      <a:pt x="19267" y="14326"/>
                      <a:pt x="20625" y="14697"/>
                      <a:pt x="21984" y="14944"/>
                    </a:cubicBezTo>
                    <a:cubicBezTo>
                      <a:pt x="22972" y="13462"/>
                      <a:pt x="24083" y="11980"/>
                      <a:pt x="25442" y="10745"/>
                    </a:cubicBezTo>
                    <a:moveTo>
                      <a:pt x="22848" y="16549"/>
                    </a:moveTo>
                    <a:cubicBezTo>
                      <a:pt x="22107" y="17785"/>
                      <a:pt x="21613" y="19143"/>
                      <a:pt x="21119" y="20502"/>
                    </a:cubicBezTo>
                    <a:cubicBezTo>
                      <a:pt x="23095" y="20872"/>
                      <a:pt x="25071" y="20996"/>
                      <a:pt x="27047" y="21119"/>
                    </a:cubicBezTo>
                    <a:lnTo>
                      <a:pt x="27047" y="17044"/>
                    </a:lnTo>
                    <a:cubicBezTo>
                      <a:pt x="25689" y="17044"/>
                      <a:pt x="24207" y="16920"/>
                      <a:pt x="22848" y="16673"/>
                    </a:cubicBezTo>
                    <a:moveTo>
                      <a:pt x="20749" y="21984"/>
                    </a:moveTo>
                    <a:cubicBezTo>
                      <a:pt x="20378" y="23219"/>
                      <a:pt x="20255" y="24577"/>
                      <a:pt x="20255" y="25936"/>
                    </a:cubicBezTo>
                    <a:lnTo>
                      <a:pt x="27171" y="25936"/>
                    </a:lnTo>
                    <a:lnTo>
                      <a:pt x="27171" y="22601"/>
                    </a:lnTo>
                    <a:cubicBezTo>
                      <a:pt x="25071" y="22601"/>
                      <a:pt x="22848" y="22354"/>
                      <a:pt x="20872" y="21984"/>
                    </a:cubicBezTo>
                    <a:moveTo>
                      <a:pt x="19267" y="21737"/>
                    </a:moveTo>
                    <a:cubicBezTo>
                      <a:pt x="17167" y="21243"/>
                      <a:pt x="15191" y="20625"/>
                      <a:pt x="13215" y="19884"/>
                    </a:cubicBezTo>
                    <a:cubicBezTo>
                      <a:pt x="12350" y="21737"/>
                      <a:pt x="11856" y="23836"/>
                      <a:pt x="11733" y="25936"/>
                    </a:cubicBezTo>
                    <a:lnTo>
                      <a:pt x="18649" y="25936"/>
                    </a:lnTo>
                    <a:cubicBezTo>
                      <a:pt x="18649" y="24454"/>
                      <a:pt x="18896" y="23095"/>
                      <a:pt x="19267" y="21737"/>
                    </a:cubicBezTo>
                    <a:moveTo>
                      <a:pt x="11733" y="27418"/>
                    </a:moveTo>
                    <a:cubicBezTo>
                      <a:pt x="11733" y="29517"/>
                      <a:pt x="12350" y="31617"/>
                      <a:pt x="13215" y="33469"/>
                    </a:cubicBezTo>
                    <a:cubicBezTo>
                      <a:pt x="15191" y="32728"/>
                      <a:pt x="17167" y="32111"/>
                      <a:pt x="19267" y="31617"/>
                    </a:cubicBezTo>
                    <a:cubicBezTo>
                      <a:pt x="18896" y="30259"/>
                      <a:pt x="18773" y="28776"/>
                      <a:pt x="18649" y="27418"/>
                    </a:cubicBezTo>
                    <a:lnTo>
                      <a:pt x="11733" y="27418"/>
                    </a:lnTo>
                    <a:close/>
                    <a:moveTo>
                      <a:pt x="20749" y="31370"/>
                    </a:moveTo>
                    <a:cubicBezTo>
                      <a:pt x="22848" y="30999"/>
                      <a:pt x="24948" y="30752"/>
                      <a:pt x="27047" y="30752"/>
                    </a:cubicBezTo>
                    <a:lnTo>
                      <a:pt x="27047" y="27418"/>
                    </a:lnTo>
                    <a:lnTo>
                      <a:pt x="20131" y="27418"/>
                    </a:lnTo>
                    <a:cubicBezTo>
                      <a:pt x="20131" y="28776"/>
                      <a:pt x="20378" y="30011"/>
                      <a:pt x="20625" y="31370"/>
                    </a:cubicBezTo>
                    <a:moveTo>
                      <a:pt x="21119" y="32852"/>
                    </a:moveTo>
                    <a:cubicBezTo>
                      <a:pt x="21613" y="34210"/>
                      <a:pt x="22107" y="35569"/>
                      <a:pt x="22848" y="36804"/>
                    </a:cubicBezTo>
                    <a:cubicBezTo>
                      <a:pt x="24207" y="36557"/>
                      <a:pt x="25689" y="36434"/>
                      <a:pt x="27047" y="36434"/>
                    </a:cubicBezTo>
                    <a:lnTo>
                      <a:pt x="27047" y="32358"/>
                    </a:lnTo>
                    <a:cubicBezTo>
                      <a:pt x="25071" y="32358"/>
                      <a:pt x="23095" y="32605"/>
                      <a:pt x="21119" y="32975"/>
                    </a:cubicBezTo>
                    <a:moveTo>
                      <a:pt x="23713" y="38163"/>
                    </a:moveTo>
                    <a:cubicBezTo>
                      <a:pt x="24701" y="39521"/>
                      <a:pt x="25812" y="40880"/>
                      <a:pt x="27047" y="42115"/>
                    </a:cubicBezTo>
                    <a:lnTo>
                      <a:pt x="27047" y="37916"/>
                    </a:lnTo>
                    <a:cubicBezTo>
                      <a:pt x="25936" y="37916"/>
                      <a:pt x="24824" y="37916"/>
                      <a:pt x="23713" y="38163"/>
                    </a:cubicBezTo>
                    <a:moveTo>
                      <a:pt x="22107" y="38409"/>
                    </a:moveTo>
                    <a:cubicBezTo>
                      <a:pt x="20749" y="38657"/>
                      <a:pt x="19390" y="39027"/>
                      <a:pt x="18032" y="39521"/>
                    </a:cubicBezTo>
                    <a:cubicBezTo>
                      <a:pt x="20131" y="41126"/>
                      <a:pt x="22725" y="42238"/>
                      <a:pt x="25565" y="42732"/>
                    </a:cubicBezTo>
                    <a:cubicBezTo>
                      <a:pt x="24207" y="41497"/>
                      <a:pt x="23095" y="40015"/>
                      <a:pt x="22107" y="38533"/>
                    </a:cubicBezTo>
                    <a:moveTo>
                      <a:pt x="31864" y="38163"/>
                    </a:moveTo>
                    <a:cubicBezTo>
                      <a:pt x="30752" y="38039"/>
                      <a:pt x="29641" y="37916"/>
                      <a:pt x="28529" y="37916"/>
                    </a:cubicBezTo>
                    <a:lnTo>
                      <a:pt x="28529" y="42115"/>
                    </a:lnTo>
                    <a:cubicBezTo>
                      <a:pt x="29764" y="40880"/>
                      <a:pt x="30876" y="39645"/>
                      <a:pt x="31864" y="38163"/>
                    </a:cubicBezTo>
                    <a:moveTo>
                      <a:pt x="30135" y="42609"/>
                    </a:moveTo>
                    <a:cubicBezTo>
                      <a:pt x="32976" y="42238"/>
                      <a:pt x="35446" y="41126"/>
                      <a:pt x="37669" y="39398"/>
                    </a:cubicBezTo>
                    <a:cubicBezTo>
                      <a:pt x="36310" y="38904"/>
                      <a:pt x="34952" y="38533"/>
                      <a:pt x="33593" y="38286"/>
                    </a:cubicBezTo>
                    <a:cubicBezTo>
                      <a:pt x="32605" y="39768"/>
                      <a:pt x="31493" y="41250"/>
                      <a:pt x="30135" y="42609"/>
                    </a:cubicBezTo>
                    <a:moveTo>
                      <a:pt x="32852" y="36681"/>
                    </a:moveTo>
                    <a:cubicBezTo>
                      <a:pt x="33593" y="35445"/>
                      <a:pt x="34087" y="34087"/>
                      <a:pt x="34581" y="32728"/>
                    </a:cubicBezTo>
                    <a:cubicBezTo>
                      <a:pt x="32605" y="32358"/>
                      <a:pt x="30629" y="32234"/>
                      <a:pt x="28653" y="32111"/>
                    </a:cubicBezTo>
                    <a:lnTo>
                      <a:pt x="28653" y="36186"/>
                    </a:lnTo>
                    <a:cubicBezTo>
                      <a:pt x="30011" y="36186"/>
                      <a:pt x="31493" y="36310"/>
                      <a:pt x="32852" y="36557"/>
                    </a:cubicBezTo>
                    <a:moveTo>
                      <a:pt x="34952" y="31370"/>
                    </a:moveTo>
                    <a:cubicBezTo>
                      <a:pt x="35199" y="30135"/>
                      <a:pt x="35446" y="28776"/>
                      <a:pt x="35446" y="27418"/>
                    </a:cubicBezTo>
                    <a:lnTo>
                      <a:pt x="28529" y="27418"/>
                    </a:lnTo>
                    <a:lnTo>
                      <a:pt x="28529" y="30752"/>
                    </a:lnTo>
                    <a:cubicBezTo>
                      <a:pt x="30629" y="30752"/>
                      <a:pt x="32852" y="30999"/>
                      <a:pt x="34828" y="31370"/>
                    </a:cubicBezTo>
                    <a:moveTo>
                      <a:pt x="36434" y="31617"/>
                    </a:moveTo>
                    <a:cubicBezTo>
                      <a:pt x="38533" y="32111"/>
                      <a:pt x="40509" y="32728"/>
                      <a:pt x="42485" y="33469"/>
                    </a:cubicBezTo>
                    <a:cubicBezTo>
                      <a:pt x="43350" y="31617"/>
                      <a:pt x="43844" y="29517"/>
                      <a:pt x="43967" y="27418"/>
                    </a:cubicBezTo>
                    <a:lnTo>
                      <a:pt x="37051" y="27418"/>
                    </a:lnTo>
                    <a:cubicBezTo>
                      <a:pt x="37051" y="28900"/>
                      <a:pt x="36804" y="30259"/>
                      <a:pt x="36434" y="31617"/>
                    </a:cubicBezTo>
                    <a:moveTo>
                      <a:pt x="43967" y="25936"/>
                    </a:moveTo>
                    <a:cubicBezTo>
                      <a:pt x="43967" y="23836"/>
                      <a:pt x="43350" y="21737"/>
                      <a:pt x="42485" y="19884"/>
                    </a:cubicBezTo>
                    <a:cubicBezTo>
                      <a:pt x="40509" y="20625"/>
                      <a:pt x="38533" y="21243"/>
                      <a:pt x="36434" y="21737"/>
                    </a:cubicBezTo>
                    <a:cubicBezTo>
                      <a:pt x="36804" y="23095"/>
                      <a:pt x="36928" y="24577"/>
                      <a:pt x="37051" y="25936"/>
                    </a:cubicBezTo>
                    <a:lnTo>
                      <a:pt x="43967" y="25936"/>
                    </a:lnTo>
                    <a:close/>
                    <a:moveTo>
                      <a:pt x="39027" y="14944"/>
                    </a:moveTo>
                    <a:cubicBezTo>
                      <a:pt x="37545" y="15438"/>
                      <a:pt x="35940" y="15932"/>
                      <a:pt x="34458" y="16303"/>
                    </a:cubicBezTo>
                    <a:cubicBezTo>
                      <a:pt x="35075" y="17537"/>
                      <a:pt x="35692" y="18896"/>
                      <a:pt x="36063" y="20254"/>
                    </a:cubicBezTo>
                    <a:cubicBezTo>
                      <a:pt x="38039" y="19884"/>
                      <a:pt x="40015" y="19267"/>
                      <a:pt x="41868" y="18526"/>
                    </a:cubicBezTo>
                    <a:cubicBezTo>
                      <a:pt x="41127" y="17290"/>
                      <a:pt x="40139" y="16055"/>
                      <a:pt x="39027" y="15067"/>
                    </a:cubicBezTo>
                    <a:moveTo>
                      <a:pt x="13833" y="18526"/>
                    </a:moveTo>
                    <a:cubicBezTo>
                      <a:pt x="15685" y="19267"/>
                      <a:pt x="17661" y="19884"/>
                      <a:pt x="19514" y="20254"/>
                    </a:cubicBezTo>
                    <a:cubicBezTo>
                      <a:pt x="19884" y="18896"/>
                      <a:pt x="20502" y="17661"/>
                      <a:pt x="21119" y="16303"/>
                    </a:cubicBezTo>
                    <a:cubicBezTo>
                      <a:pt x="19514" y="15932"/>
                      <a:pt x="18032" y="15562"/>
                      <a:pt x="16550" y="14944"/>
                    </a:cubicBezTo>
                    <a:cubicBezTo>
                      <a:pt x="15438" y="15932"/>
                      <a:pt x="14450" y="17167"/>
                      <a:pt x="13709" y="18402"/>
                    </a:cubicBezTo>
                    <a:moveTo>
                      <a:pt x="16673" y="38409"/>
                    </a:moveTo>
                    <a:cubicBezTo>
                      <a:pt x="18155" y="37792"/>
                      <a:pt x="19637" y="37422"/>
                      <a:pt x="21243" y="37051"/>
                    </a:cubicBezTo>
                    <a:cubicBezTo>
                      <a:pt x="20625" y="35816"/>
                      <a:pt x="20008" y="34458"/>
                      <a:pt x="19637" y="33099"/>
                    </a:cubicBezTo>
                    <a:cubicBezTo>
                      <a:pt x="17661" y="33469"/>
                      <a:pt x="15808" y="34087"/>
                      <a:pt x="13956" y="34828"/>
                    </a:cubicBezTo>
                    <a:cubicBezTo>
                      <a:pt x="14697" y="36186"/>
                      <a:pt x="15685" y="37298"/>
                      <a:pt x="16796" y="38409"/>
                    </a:cubicBezTo>
                    <a:moveTo>
                      <a:pt x="41744" y="34828"/>
                    </a:moveTo>
                    <a:cubicBezTo>
                      <a:pt x="39892" y="34087"/>
                      <a:pt x="37916" y="33593"/>
                      <a:pt x="35940" y="33099"/>
                    </a:cubicBezTo>
                    <a:cubicBezTo>
                      <a:pt x="35569" y="34458"/>
                      <a:pt x="34952" y="35816"/>
                      <a:pt x="34334" y="37051"/>
                    </a:cubicBezTo>
                    <a:cubicBezTo>
                      <a:pt x="35940" y="37422"/>
                      <a:pt x="37422" y="37792"/>
                      <a:pt x="38904" y="38409"/>
                    </a:cubicBezTo>
                    <a:cubicBezTo>
                      <a:pt x="40015" y="37422"/>
                      <a:pt x="40880" y="36186"/>
                      <a:pt x="41744" y="34828"/>
                    </a:cubicBezTo>
                  </a:path>
                </a:pathLst>
              </a:custGeom>
              <a:solidFill>
                <a:srgbClr val="223166"/>
              </a:solidFill>
              <a:ln w="0" cap="flat">
                <a:noFill/>
                <a:prstDash val="solid"/>
                <a:miter/>
              </a:ln>
            </p:spPr>
            <p:txBody>
              <a:bodyPr rtlCol="0" anchor="ctr"/>
              <a:lstStyle/>
              <a:p>
                <a:endParaRPr lang="en-RO"/>
              </a:p>
            </p:txBody>
          </p:sp>
          <p:sp>
            <p:nvSpPr>
              <p:cNvPr id="270" name="Freeform 269">
                <a:extLst>
                  <a:ext uri="{FF2B5EF4-FFF2-40B4-BE49-F238E27FC236}">
                    <a16:creationId xmlns:a16="http://schemas.microsoft.com/office/drawing/2014/main" id="{E0A3B266-620E-A11D-6340-81051C0854A0}"/>
                  </a:ext>
                </a:extLst>
              </p:cNvPr>
              <p:cNvSpPr/>
              <p:nvPr/>
            </p:nvSpPr>
            <p:spPr>
              <a:xfrm>
                <a:off x="3214464" y="2758201"/>
                <a:ext cx="104730" cy="33963"/>
              </a:xfrm>
              <a:custGeom>
                <a:avLst/>
                <a:gdLst>
                  <a:gd name="connsiteX0" fmla="*/ 0 w 104730"/>
                  <a:gd name="connsiteY0" fmla="*/ 17044 h 33963"/>
                  <a:gd name="connsiteX1" fmla="*/ 0 w 104730"/>
                  <a:gd name="connsiteY1" fmla="*/ 7904 h 33963"/>
                  <a:gd name="connsiteX2" fmla="*/ 1976 w 104730"/>
                  <a:gd name="connsiteY2" fmla="*/ 5311 h 33963"/>
                  <a:gd name="connsiteX3" fmla="*/ 1976 w 104730"/>
                  <a:gd name="connsiteY3" fmla="*/ 5311 h 33963"/>
                  <a:gd name="connsiteX4" fmla="*/ 52366 w 104730"/>
                  <a:gd name="connsiteY4" fmla="*/ 0 h 33963"/>
                  <a:gd name="connsiteX5" fmla="*/ 102631 w 104730"/>
                  <a:gd name="connsiteY5" fmla="*/ 5311 h 33963"/>
                  <a:gd name="connsiteX6" fmla="*/ 102631 w 104730"/>
                  <a:gd name="connsiteY6" fmla="*/ 5311 h 33963"/>
                  <a:gd name="connsiteX7" fmla="*/ 104731 w 104730"/>
                  <a:gd name="connsiteY7" fmla="*/ 7904 h 33963"/>
                  <a:gd name="connsiteX8" fmla="*/ 104731 w 104730"/>
                  <a:gd name="connsiteY8" fmla="*/ 17044 h 33963"/>
                  <a:gd name="connsiteX9" fmla="*/ 103743 w 104730"/>
                  <a:gd name="connsiteY9" fmla="*/ 33963 h 33963"/>
                  <a:gd name="connsiteX10" fmla="*/ 988 w 104730"/>
                  <a:gd name="connsiteY10" fmla="*/ 33963 h 33963"/>
                  <a:gd name="connsiteX11" fmla="*/ 0 w 104730"/>
                  <a:gd name="connsiteY11" fmla="*/ 17044 h 33963"/>
                  <a:gd name="connsiteX12" fmla="*/ 52366 w 104730"/>
                  <a:gd name="connsiteY12" fmla="*/ 7781 h 33963"/>
                  <a:gd name="connsiteX13" fmla="*/ 26183 w 104730"/>
                  <a:gd name="connsiteY13" fmla="*/ 5681 h 33963"/>
                  <a:gd name="connsiteX14" fmla="*/ 23219 w 104730"/>
                  <a:gd name="connsiteY14" fmla="*/ 8028 h 33963"/>
                  <a:gd name="connsiteX15" fmla="*/ 22354 w 104730"/>
                  <a:gd name="connsiteY15" fmla="*/ 8028 h 33963"/>
                  <a:gd name="connsiteX16" fmla="*/ 21737 w 104730"/>
                  <a:gd name="connsiteY16" fmla="*/ 8522 h 33963"/>
                  <a:gd name="connsiteX17" fmla="*/ 13338 w 104730"/>
                  <a:gd name="connsiteY17" fmla="*/ 27047 h 33963"/>
                  <a:gd name="connsiteX18" fmla="*/ 13956 w 104730"/>
                  <a:gd name="connsiteY18" fmla="*/ 27912 h 33963"/>
                  <a:gd name="connsiteX19" fmla="*/ 52242 w 104730"/>
                  <a:gd name="connsiteY19" fmla="*/ 24701 h 33963"/>
                  <a:gd name="connsiteX20" fmla="*/ 52242 w 104730"/>
                  <a:gd name="connsiteY20" fmla="*/ 24701 h 33963"/>
                  <a:gd name="connsiteX21" fmla="*/ 90528 w 104730"/>
                  <a:gd name="connsiteY21" fmla="*/ 27912 h 33963"/>
                  <a:gd name="connsiteX22" fmla="*/ 91146 w 104730"/>
                  <a:gd name="connsiteY22" fmla="*/ 27047 h 33963"/>
                  <a:gd name="connsiteX23" fmla="*/ 82747 w 104730"/>
                  <a:gd name="connsiteY23" fmla="*/ 8522 h 33963"/>
                  <a:gd name="connsiteX24" fmla="*/ 82130 w 104730"/>
                  <a:gd name="connsiteY24" fmla="*/ 8151 h 33963"/>
                  <a:gd name="connsiteX25" fmla="*/ 81265 w 104730"/>
                  <a:gd name="connsiteY25" fmla="*/ 8151 h 33963"/>
                  <a:gd name="connsiteX26" fmla="*/ 78301 w 104730"/>
                  <a:gd name="connsiteY26" fmla="*/ 5681 h 33963"/>
                  <a:gd name="connsiteX27" fmla="*/ 52242 w 104730"/>
                  <a:gd name="connsiteY27" fmla="*/ 7781 h 33963"/>
                  <a:gd name="connsiteX28" fmla="*/ 52242 w 104730"/>
                  <a:gd name="connsiteY28" fmla="*/ 7781 h 33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4730" h="33963">
                    <a:moveTo>
                      <a:pt x="0" y="17044"/>
                    </a:moveTo>
                    <a:lnTo>
                      <a:pt x="0" y="7904"/>
                    </a:lnTo>
                    <a:cubicBezTo>
                      <a:pt x="0" y="6669"/>
                      <a:pt x="865" y="5681"/>
                      <a:pt x="1976" y="5311"/>
                    </a:cubicBezTo>
                    <a:lnTo>
                      <a:pt x="1976" y="5311"/>
                    </a:lnTo>
                    <a:cubicBezTo>
                      <a:pt x="18278" y="1852"/>
                      <a:pt x="35075" y="0"/>
                      <a:pt x="52366" y="0"/>
                    </a:cubicBezTo>
                    <a:cubicBezTo>
                      <a:pt x="69656" y="0"/>
                      <a:pt x="86452" y="1852"/>
                      <a:pt x="102631" y="5311"/>
                    </a:cubicBezTo>
                    <a:lnTo>
                      <a:pt x="102631" y="5311"/>
                    </a:lnTo>
                    <a:cubicBezTo>
                      <a:pt x="103866" y="5558"/>
                      <a:pt x="104731" y="6669"/>
                      <a:pt x="104731" y="7904"/>
                    </a:cubicBezTo>
                    <a:lnTo>
                      <a:pt x="104731" y="17044"/>
                    </a:lnTo>
                    <a:cubicBezTo>
                      <a:pt x="104731" y="22971"/>
                      <a:pt x="104360" y="28653"/>
                      <a:pt x="103743" y="33963"/>
                    </a:cubicBezTo>
                    <a:cubicBezTo>
                      <a:pt x="70026" y="26924"/>
                      <a:pt x="34704" y="26800"/>
                      <a:pt x="988" y="33963"/>
                    </a:cubicBezTo>
                    <a:cubicBezTo>
                      <a:pt x="370" y="28653"/>
                      <a:pt x="0" y="22971"/>
                      <a:pt x="0" y="17044"/>
                    </a:cubicBezTo>
                    <a:moveTo>
                      <a:pt x="52366" y="7781"/>
                    </a:moveTo>
                    <a:cubicBezTo>
                      <a:pt x="44461" y="4817"/>
                      <a:pt x="33099" y="4199"/>
                      <a:pt x="26183" y="5681"/>
                    </a:cubicBezTo>
                    <a:lnTo>
                      <a:pt x="23219" y="8028"/>
                    </a:lnTo>
                    <a:lnTo>
                      <a:pt x="22354" y="8028"/>
                    </a:lnTo>
                    <a:cubicBezTo>
                      <a:pt x="22354" y="8028"/>
                      <a:pt x="21860" y="8398"/>
                      <a:pt x="21737" y="8522"/>
                    </a:cubicBezTo>
                    <a:lnTo>
                      <a:pt x="13338" y="27047"/>
                    </a:lnTo>
                    <a:cubicBezTo>
                      <a:pt x="13338" y="27047"/>
                      <a:pt x="13462" y="28035"/>
                      <a:pt x="13956" y="27912"/>
                    </a:cubicBezTo>
                    <a:cubicBezTo>
                      <a:pt x="26677" y="25442"/>
                      <a:pt x="40262" y="24701"/>
                      <a:pt x="52242" y="24701"/>
                    </a:cubicBezTo>
                    <a:lnTo>
                      <a:pt x="52242" y="24701"/>
                    </a:lnTo>
                    <a:cubicBezTo>
                      <a:pt x="64222" y="24701"/>
                      <a:pt x="77807" y="25442"/>
                      <a:pt x="90528" y="27912"/>
                    </a:cubicBezTo>
                    <a:cubicBezTo>
                      <a:pt x="91022" y="27912"/>
                      <a:pt x="91393" y="27541"/>
                      <a:pt x="91146" y="27047"/>
                    </a:cubicBezTo>
                    <a:lnTo>
                      <a:pt x="82747" y="8522"/>
                    </a:lnTo>
                    <a:cubicBezTo>
                      <a:pt x="82747" y="8522"/>
                      <a:pt x="82500" y="8151"/>
                      <a:pt x="82130" y="8151"/>
                    </a:cubicBezTo>
                    <a:lnTo>
                      <a:pt x="81265" y="8151"/>
                    </a:lnTo>
                    <a:cubicBezTo>
                      <a:pt x="81265" y="8151"/>
                      <a:pt x="78301" y="5681"/>
                      <a:pt x="78301" y="5681"/>
                    </a:cubicBezTo>
                    <a:cubicBezTo>
                      <a:pt x="71385" y="4199"/>
                      <a:pt x="60146" y="4817"/>
                      <a:pt x="52242" y="7781"/>
                    </a:cubicBezTo>
                    <a:lnTo>
                      <a:pt x="52242" y="7781"/>
                    </a:lnTo>
                    <a:close/>
                  </a:path>
                </a:pathLst>
              </a:custGeom>
              <a:solidFill>
                <a:srgbClr val="223166"/>
              </a:solidFill>
              <a:ln w="0" cap="flat">
                <a:noFill/>
                <a:prstDash val="solid"/>
                <a:miter/>
              </a:ln>
            </p:spPr>
            <p:txBody>
              <a:bodyPr rtlCol="0" anchor="ctr"/>
              <a:lstStyle/>
              <a:p>
                <a:endParaRPr lang="en-RO"/>
              </a:p>
            </p:txBody>
          </p:sp>
          <p:sp>
            <p:nvSpPr>
              <p:cNvPr id="271" name="Freeform 270">
                <a:extLst>
                  <a:ext uri="{FF2B5EF4-FFF2-40B4-BE49-F238E27FC236}">
                    <a16:creationId xmlns:a16="http://schemas.microsoft.com/office/drawing/2014/main" id="{3A621DC7-2D7A-6FB2-6987-D6FB76C9E706}"/>
                  </a:ext>
                </a:extLst>
              </p:cNvPr>
              <p:cNvSpPr/>
              <p:nvPr/>
            </p:nvSpPr>
            <p:spPr>
              <a:xfrm>
                <a:off x="3231383" y="2766105"/>
                <a:ext cx="34828" cy="17043"/>
              </a:xfrm>
              <a:custGeom>
                <a:avLst/>
                <a:gdLst>
                  <a:gd name="connsiteX0" fmla="*/ 34828 w 34828"/>
                  <a:gd name="connsiteY0" fmla="*/ 14203 h 17043"/>
                  <a:gd name="connsiteX1" fmla="*/ 4199 w 34828"/>
                  <a:gd name="connsiteY1" fmla="*/ 11856 h 17043"/>
                  <a:gd name="connsiteX2" fmla="*/ 8398 w 34828"/>
                  <a:gd name="connsiteY2" fmla="*/ 0 h 17043"/>
                  <a:gd name="connsiteX3" fmla="*/ 5681 w 34828"/>
                  <a:gd name="connsiteY3" fmla="*/ 2099 h 17043"/>
                  <a:gd name="connsiteX4" fmla="*/ 0 w 34828"/>
                  <a:gd name="connsiteY4" fmla="*/ 17043 h 17043"/>
                  <a:gd name="connsiteX5" fmla="*/ 33470 w 34828"/>
                  <a:gd name="connsiteY5" fmla="*/ 14573 h 17043"/>
                  <a:gd name="connsiteX6" fmla="*/ 34828 w 34828"/>
                  <a:gd name="connsiteY6" fmla="*/ 14203 h 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28" h="17043">
                    <a:moveTo>
                      <a:pt x="34828" y="14203"/>
                    </a:moveTo>
                    <a:cubicBezTo>
                      <a:pt x="24454" y="10868"/>
                      <a:pt x="12721" y="10374"/>
                      <a:pt x="4199" y="11856"/>
                    </a:cubicBezTo>
                    <a:lnTo>
                      <a:pt x="8398" y="0"/>
                    </a:lnTo>
                    <a:lnTo>
                      <a:pt x="5681" y="2099"/>
                    </a:lnTo>
                    <a:lnTo>
                      <a:pt x="0" y="17043"/>
                    </a:lnTo>
                    <a:cubicBezTo>
                      <a:pt x="7657" y="15808"/>
                      <a:pt x="24948" y="14450"/>
                      <a:pt x="33470" y="14573"/>
                    </a:cubicBezTo>
                    <a:cubicBezTo>
                      <a:pt x="33840" y="14450"/>
                      <a:pt x="34211" y="14203"/>
                      <a:pt x="34828" y="14203"/>
                    </a:cubicBezTo>
                  </a:path>
                </a:pathLst>
              </a:custGeom>
              <a:solidFill>
                <a:srgbClr val="223166"/>
              </a:solidFill>
              <a:ln w="0" cap="flat">
                <a:noFill/>
                <a:prstDash val="solid"/>
                <a:miter/>
              </a:ln>
            </p:spPr>
            <p:txBody>
              <a:bodyPr rtlCol="0" anchor="ctr"/>
              <a:lstStyle/>
              <a:p>
                <a:endParaRPr lang="en-RO"/>
              </a:p>
            </p:txBody>
          </p:sp>
          <p:sp>
            <p:nvSpPr>
              <p:cNvPr id="272" name="Freeform 271">
                <a:extLst>
                  <a:ext uri="{FF2B5EF4-FFF2-40B4-BE49-F238E27FC236}">
                    <a16:creationId xmlns:a16="http://schemas.microsoft.com/office/drawing/2014/main" id="{9B28EF75-4995-0836-8812-7548D223A740}"/>
                  </a:ext>
                </a:extLst>
              </p:cNvPr>
              <p:cNvSpPr/>
              <p:nvPr/>
            </p:nvSpPr>
            <p:spPr>
              <a:xfrm>
                <a:off x="3267323" y="2766105"/>
                <a:ext cx="34828" cy="17043"/>
              </a:xfrm>
              <a:custGeom>
                <a:avLst/>
                <a:gdLst>
                  <a:gd name="connsiteX0" fmla="*/ 0 w 34828"/>
                  <a:gd name="connsiteY0" fmla="*/ 14203 h 17043"/>
                  <a:gd name="connsiteX1" fmla="*/ 30629 w 34828"/>
                  <a:gd name="connsiteY1" fmla="*/ 11856 h 17043"/>
                  <a:gd name="connsiteX2" fmla="*/ 26430 w 34828"/>
                  <a:gd name="connsiteY2" fmla="*/ 0 h 17043"/>
                  <a:gd name="connsiteX3" fmla="*/ 29147 w 34828"/>
                  <a:gd name="connsiteY3" fmla="*/ 2099 h 17043"/>
                  <a:gd name="connsiteX4" fmla="*/ 34828 w 34828"/>
                  <a:gd name="connsiteY4" fmla="*/ 17043 h 17043"/>
                  <a:gd name="connsiteX5" fmla="*/ 1359 w 34828"/>
                  <a:gd name="connsiteY5" fmla="*/ 14573 h 17043"/>
                  <a:gd name="connsiteX6" fmla="*/ 0 w 34828"/>
                  <a:gd name="connsiteY6" fmla="*/ 14203 h 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28" h="17043">
                    <a:moveTo>
                      <a:pt x="0" y="14203"/>
                    </a:moveTo>
                    <a:cubicBezTo>
                      <a:pt x="10251" y="10868"/>
                      <a:pt x="22107" y="10374"/>
                      <a:pt x="30629" y="11856"/>
                    </a:cubicBezTo>
                    <a:lnTo>
                      <a:pt x="26430" y="0"/>
                    </a:lnTo>
                    <a:lnTo>
                      <a:pt x="29147" y="2099"/>
                    </a:lnTo>
                    <a:lnTo>
                      <a:pt x="34828" y="17043"/>
                    </a:lnTo>
                    <a:cubicBezTo>
                      <a:pt x="27171" y="15808"/>
                      <a:pt x="9880" y="14450"/>
                      <a:pt x="1359" y="14573"/>
                    </a:cubicBezTo>
                    <a:cubicBezTo>
                      <a:pt x="988" y="14450"/>
                      <a:pt x="618" y="14203"/>
                      <a:pt x="0" y="14203"/>
                    </a:cubicBezTo>
                  </a:path>
                </a:pathLst>
              </a:custGeom>
              <a:solidFill>
                <a:srgbClr val="223166"/>
              </a:solidFill>
              <a:ln w="0" cap="flat">
                <a:noFill/>
                <a:prstDash val="solid"/>
                <a:miter/>
              </a:ln>
            </p:spPr>
            <p:txBody>
              <a:bodyPr rtlCol="0" anchor="ctr"/>
              <a:lstStyle/>
              <a:p>
                <a:endParaRPr lang="en-RO"/>
              </a:p>
            </p:txBody>
          </p:sp>
          <p:sp>
            <p:nvSpPr>
              <p:cNvPr id="273" name="Freeform 272">
                <a:extLst>
                  <a:ext uri="{FF2B5EF4-FFF2-40B4-BE49-F238E27FC236}">
                    <a16:creationId xmlns:a16="http://schemas.microsoft.com/office/drawing/2014/main" id="{ABCE77D2-7153-9327-CA45-7DAF2AD8D6DE}"/>
                  </a:ext>
                </a:extLst>
              </p:cNvPr>
              <p:cNvSpPr/>
              <p:nvPr/>
            </p:nvSpPr>
            <p:spPr>
              <a:xfrm>
                <a:off x="3269052" y="2824893"/>
                <a:ext cx="9756" cy="45449"/>
              </a:xfrm>
              <a:custGeom>
                <a:avLst/>
                <a:gdLst>
                  <a:gd name="connsiteX0" fmla="*/ 0 w 9756"/>
                  <a:gd name="connsiteY0" fmla="*/ 0 h 45449"/>
                  <a:gd name="connsiteX1" fmla="*/ 0 w 9756"/>
                  <a:gd name="connsiteY1" fmla="*/ 45449 h 45449"/>
                  <a:gd name="connsiteX2" fmla="*/ 9757 w 9756"/>
                  <a:gd name="connsiteY2" fmla="*/ 39151 h 45449"/>
                  <a:gd name="connsiteX3" fmla="*/ 9757 w 9756"/>
                  <a:gd name="connsiteY3" fmla="*/ 6546 h 45449"/>
                  <a:gd name="connsiteX4" fmla="*/ 0 w 9756"/>
                  <a:gd name="connsiteY4" fmla="*/ 124 h 45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6" h="45449">
                    <a:moveTo>
                      <a:pt x="0" y="0"/>
                    </a:moveTo>
                    <a:lnTo>
                      <a:pt x="0" y="45449"/>
                    </a:lnTo>
                    <a:cubicBezTo>
                      <a:pt x="2717" y="43967"/>
                      <a:pt x="6052" y="41868"/>
                      <a:pt x="9757" y="39151"/>
                    </a:cubicBezTo>
                    <a:lnTo>
                      <a:pt x="9757" y="6546"/>
                    </a:lnTo>
                    <a:lnTo>
                      <a:pt x="0" y="124"/>
                    </a:lnTo>
                    <a:close/>
                  </a:path>
                </a:pathLst>
              </a:custGeom>
              <a:solidFill>
                <a:srgbClr val="223166"/>
              </a:solidFill>
              <a:ln w="0" cap="flat">
                <a:noFill/>
                <a:prstDash val="solid"/>
                <a:miter/>
              </a:ln>
            </p:spPr>
            <p:txBody>
              <a:bodyPr rtlCol="0" anchor="ctr"/>
              <a:lstStyle/>
              <a:p>
                <a:endParaRPr lang="en-RO"/>
              </a:p>
            </p:txBody>
          </p:sp>
          <p:sp>
            <p:nvSpPr>
              <p:cNvPr id="274" name="Freeform 273">
                <a:extLst>
                  <a:ext uri="{FF2B5EF4-FFF2-40B4-BE49-F238E27FC236}">
                    <a16:creationId xmlns:a16="http://schemas.microsoft.com/office/drawing/2014/main" id="{474B77ED-51FA-9BF9-BAA1-5C60F544D306}"/>
                  </a:ext>
                </a:extLst>
              </p:cNvPr>
              <p:cNvSpPr/>
              <p:nvPr/>
            </p:nvSpPr>
            <p:spPr>
              <a:xfrm>
                <a:off x="3269052" y="2791547"/>
                <a:ext cx="9756" cy="17166"/>
              </a:xfrm>
              <a:custGeom>
                <a:avLst/>
                <a:gdLst>
                  <a:gd name="connsiteX0" fmla="*/ 9757 w 9756"/>
                  <a:gd name="connsiteY0" fmla="*/ 247 h 17166"/>
                  <a:gd name="connsiteX1" fmla="*/ 0 w 9756"/>
                  <a:gd name="connsiteY1" fmla="*/ 0 h 17166"/>
                  <a:gd name="connsiteX2" fmla="*/ 0 w 9756"/>
                  <a:gd name="connsiteY2" fmla="*/ 10745 h 17166"/>
                  <a:gd name="connsiteX3" fmla="*/ 9757 w 9756"/>
                  <a:gd name="connsiteY3" fmla="*/ 17167 h 17166"/>
                  <a:gd name="connsiteX4" fmla="*/ 9757 w 9756"/>
                  <a:gd name="connsiteY4" fmla="*/ 247 h 17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6" h="17166">
                    <a:moveTo>
                      <a:pt x="9757" y="247"/>
                    </a:moveTo>
                    <a:cubicBezTo>
                      <a:pt x="6546" y="123"/>
                      <a:pt x="3335" y="0"/>
                      <a:pt x="0" y="0"/>
                    </a:cubicBezTo>
                    <a:lnTo>
                      <a:pt x="0" y="10745"/>
                    </a:lnTo>
                    <a:lnTo>
                      <a:pt x="9757" y="17167"/>
                    </a:lnTo>
                    <a:lnTo>
                      <a:pt x="9757" y="247"/>
                    </a:lnTo>
                    <a:close/>
                  </a:path>
                </a:pathLst>
              </a:custGeom>
              <a:solidFill>
                <a:srgbClr val="223166"/>
              </a:solidFill>
              <a:ln w="0" cap="flat">
                <a:noFill/>
                <a:prstDash val="solid"/>
                <a:miter/>
              </a:ln>
            </p:spPr>
            <p:txBody>
              <a:bodyPr rtlCol="0" anchor="ctr"/>
              <a:lstStyle/>
              <a:p>
                <a:endParaRPr lang="en-RO"/>
              </a:p>
            </p:txBody>
          </p:sp>
          <p:sp>
            <p:nvSpPr>
              <p:cNvPr id="275" name="Freeform 274">
                <a:extLst>
                  <a:ext uri="{FF2B5EF4-FFF2-40B4-BE49-F238E27FC236}">
                    <a16:creationId xmlns:a16="http://schemas.microsoft.com/office/drawing/2014/main" id="{42EE4B30-B6B7-81B8-C7AF-BEC033482728}"/>
                  </a:ext>
                </a:extLst>
              </p:cNvPr>
              <p:cNvSpPr/>
              <p:nvPr/>
            </p:nvSpPr>
            <p:spPr>
              <a:xfrm>
                <a:off x="3288442" y="2792288"/>
                <a:ext cx="9756" cy="29270"/>
              </a:xfrm>
              <a:custGeom>
                <a:avLst/>
                <a:gdLst>
                  <a:gd name="connsiteX0" fmla="*/ 9757 w 9756"/>
                  <a:gd name="connsiteY0" fmla="*/ 29270 h 29270"/>
                  <a:gd name="connsiteX1" fmla="*/ 9757 w 9756"/>
                  <a:gd name="connsiteY1" fmla="*/ 1111 h 29270"/>
                  <a:gd name="connsiteX2" fmla="*/ 0 w 9756"/>
                  <a:gd name="connsiteY2" fmla="*/ 0 h 29270"/>
                  <a:gd name="connsiteX3" fmla="*/ 0 w 9756"/>
                  <a:gd name="connsiteY3" fmla="*/ 22725 h 29270"/>
                  <a:gd name="connsiteX4" fmla="*/ 9757 w 9756"/>
                  <a:gd name="connsiteY4" fmla="*/ 29147 h 2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6" h="29270">
                    <a:moveTo>
                      <a:pt x="9757" y="29270"/>
                    </a:moveTo>
                    <a:lnTo>
                      <a:pt x="9757" y="1111"/>
                    </a:lnTo>
                    <a:cubicBezTo>
                      <a:pt x="6546" y="741"/>
                      <a:pt x="3334" y="370"/>
                      <a:pt x="0" y="0"/>
                    </a:cubicBezTo>
                    <a:lnTo>
                      <a:pt x="0" y="22725"/>
                    </a:lnTo>
                    <a:lnTo>
                      <a:pt x="9757" y="29147"/>
                    </a:lnTo>
                    <a:close/>
                  </a:path>
                </a:pathLst>
              </a:custGeom>
              <a:solidFill>
                <a:srgbClr val="223166"/>
              </a:solidFill>
              <a:ln w="0" cap="flat">
                <a:noFill/>
                <a:prstDash val="solid"/>
                <a:miter/>
              </a:ln>
            </p:spPr>
            <p:txBody>
              <a:bodyPr rtlCol="0" anchor="ctr"/>
              <a:lstStyle/>
              <a:p>
                <a:endParaRPr lang="en-RO"/>
              </a:p>
            </p:txBody>
          </p:sp>
          <p:sp>
            <p:nvSpPr>
              <p:cNvPr id="276" name="Freeform 275">
                <a:extLst>
                  <a:ext uri="{FF2B5EF4-FFF2-40B4-BE49-F238E27FC236}">
                    <a16:creationId xmlns:a16="http://schemas.microsoft.com/office/drawing/2014/main" id="{1EE622F9-AD09-0656-C320-6F019BC71B2D}"/>
                  </a:ext>
                </a:extLst>
              </p:cNvPr>
              <p:cNvSpPr/>
              <p:nvPr/>
            </p:nvSpPr>
            <p:spPr>
              <a:xfrm>
                <a:off x="3288566" y="2837737"/>
                <a:ext cx="9633" cy="17784"/>
              </a:xfrm>
              <a:custGeom>
                <a:avLst/>
                <a:gdLst>
                  <a:gd name="connsiteX0" fmla="*/ 0 w 9633"/>
                  <a:gd name="connsiteY0" fmla="*/ 0 h 17784"/>
                  <a:gd name="connsiteX1" fmla="*/ 0 w 9633"/>
                  <a:gd name="connsiteY1" fmla="*/ 17785 h 17784"/>
                  <a:gd name="connsiteX2" fmla="*/ 9633 w 9633"/>
                  <a:gd name="connsiteY2" fmla="*/ 6546 h 17784"/>
                  <a:gd name="connsiteX3" fmla="*/ 9633 w 9633"/>
                  <a:gd name="connsiteY3" fmla="*/ 6546 h 17784"/>
                  <a:gd name="connsiteX4" fmla="*/ 0 w 9633"/>
                  <a:gd name="connsiteY4" fmla="*/ 0 h 17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 h="17784">
                    <a:moveTo>
                      <a:pt x="0" y="0"/>
                    </a:moveTo>
                    <a:lnTo>
                      <a:pt x="0" y="17785"/>
                    </a:lnTo>
                    <a:cubicBezTo>
                      <a:pt x="3211" y="14573"/>
                      <a:pt x="6546" y="10745"/>
                      <a:pt x="9633" y="6546"/>
                    </a:cubicBezTo>
                    <a:lnTo>
                      <a:pt x="9633" y="6546"/>
                    </a:lnTo>
                    <a:cubicBezTo>
                      <a:pt x="9633" y="6546"/>
                      <a:pt x="0" y="0"/>
                      <a:pt x="0" y="0"/>
                    </a:cubicBezTo>
                    <a:close/>
                  </a:path>
                </a:pathLst>
              </a:custGeom>
              <a:solidFill>
                <a:srgbClr val="223166"/>
              </a:solidFill>
              <a:ln w="0" cap="flat">
                <a:noFill/>
                <a:prstDash val="solid"/>
                <a:miter/>
              </a:ln>
            </p:spPr>
            <p:txBody>
              <a:bodyPr rtlCol="0" anchor="ctr"/>
              <a:lstStyle/>
              <a:p>
                <a:endParaRPr lang="en-RO"/>
              </a:p>
            </p:txBody>
          </p:sp>
          <p:sp>
            <p:nvSpPr>
              <p:cNvPr id="277" name="Freeform 276">
                <a:extLst>
                  <a:ext uri="{FF2B5EF4-FFF2-40B4-BE49-F238E27FC236}">
                    <a16:creationId xmlns:a16="http://schemas.microsoft.com/office/drawing/2014/main" id="{4204B838-C424-F946-6DDD-6C7757B448C9}"/>
                  </a:ext>
                </a:extLst>
              </p:cNvPr>
              <p:cNvSpPr/>
              <p:nvPr/>
            </p:nvSpPr>
            <p:spPr>
              <a:xfrm>
                <a:off x="3298199" y="2844159"/>
                <a:ext cx="12350" cy="123"/>
              </a:xfrm>
              <a:custGeom>
                <a:avLst/>
                <a:gdLst>
                  <a:gd name="connsiteX0" fmla="*/ 0 w 12350"/>
                  <a:gd name="connsiteY0" fmla="*/ 124 h 123"/>
                  <a:gd name="connsiteX1" fmla="*/ 0 w 12350"/>
                  <a:gd name="connsiteY1" fmla="*/ 0 h 123"/>
                  <a:gd name="connsiteX2" fmla="*/ 0 w 12350"/>
                  <a:gd name="connsiteY2" fmla="*/ 0 h 123"/>
                  <a:gd name="connsiteX3" fmla="*/ 0 w 12350"/>
                  <a:gd name="connsiteY3" fmla="*/ 124 h 123"/>
                </a:gdLst>
                <a:ahLst/>
                <a:cxnLst>
                  <a:cxn ang="0">
                    <a:pos x="connsiteX0" y="connsiteY0"/>
                  </a:cxn>
                  <a:cxn ang="0">
                    <a:pos x="connsiteX1" y="connsiteY1"/>
                  </a:cxn>
                  <a:cxn ang="0">
                    <a:pos x="connsiteX2" y="connsiteY2"/>
                  </a:cxn>
                  <a:cxn ang="0">
                    <a:pos x="connsiteX3" y="connsiteY3"/>
                  </a:cxn>
                </a:cxnLst>
                <a:rect l="l" t="t" r="r" b="b"/>
                <a:pathLst>
                  <a:path w="12350" h="123">
                    <a:moveTo>
                      <a:pt x="0" y="124"/>
                    </a:moveTo>
                    <a:lnTo>
                      <a:pt x="0" y="0"/>
                    </a:lnTo>
                    <a:lnTo>
                      <a:pt x="0" y="0"/>
                    </a:lnTo>
                    <a:lnTo>
                      <a:pt x="0" y="124"/>
                    </a:lnTo>
                    <a:close/>
                  </a:path>
                </a:pathLst>
              </a:custGeom>
              <a:solidFill>
                <a:srgbClr val="223166"/>
              </a:solidFill>
              <a:ln w="0" cap="flat">
                <a:noFill/>
                <a:prstDash val="solid"/>
                <a:miter/>
              </a:ln>
            </p:spPr>
            <p:txBody>
              <a:bodyPr rtlCol="0" anchor="ctr"/>
              <a:lstStyle/>
              <a:p>
                <a:endParaRPr lang="en-RO"/>
              </a:p>
            </p:txBody>
          </p:sp>
          <p:sp>
            <p:nvSpPr>
              <p:cNvPr id="278" name="Freeform 277">
                <a:extLst>
                  <a:ext uri="{FF2B5EF4-FFF2-40B4-BE49-F238E27FC236}">
                    <a16:creationId xmlns:a16="http://schemas.microsoft.com/office/drawing/2014/main" id="{CAB5D3B4-51F3-C46B-7221-7A7E1C96E0EC}"/>
                  </a:ext>
                </a:extLst>
              </p:cNvPr>
              <p:cNvSpPr/>
              <p:nvPr/>
            </p:nvSpPr>
            <p:spPr>
              <a:xfrm>
                <a:off x="3307956" y="2794882"/>
                <a:ext cx="9633" cy="33222"/>
              </a:xfrm>
              <a:custGeom>
                <a:avLst/>
                <a:gdLst>
                  <a:gd name="connsiteX0" fmla="*/ 0 w 9633"/>
                  <a:gd name="connsiteY0" fmla="*/ 33222 h 33222"/>
                  <a:gd name="connsiteX1" fmla="*/ 9633 w 9633"/>
                  <a:gd name="connsiteY1" fmla="*/ 1852 h 33222"/>
                  <a:gd name="connsiteX2" fmla="*/ 0 w 9633"/>
                  <a:gd name="connsiteY2" fmla="*/ 0 h 33222"/>
                  <a:gd name="connsiteX3" fmla="*/ 0 w 9633"/>
                  <a:gd name="connsiteY3" fmla="*/ 33222 h 33222"/>
                  <a:gd name="connsiteX4" fmla="*/ 0 w 9633"/>
                  <a:gd name="connsiteY4" fmla="*/ 33222 h 33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 h="33222">
                    <a:moveTo>
                      <a:pt x="0" y="33222"/>
                    </a:moveTo>
                    <a:cubicBezTo>
                      <a:pt x="4323" y="24330"/>
                      <a:pt x="7781" y="13956"/>
                      <a:pt x="9633" y="1852"/>
                    </a:cubicBezTo>
                    <a:cubicBezTo>
                      <a:pt x="6422" y="1111"/>
                      <a:pt x="3211" y="617"/>
                      <a:pt x="0" y="0"/>
                    </a:cubicBezTo>
                    <a:lnTo>
                      <a:pt x="0" y="33222"/>
                    </a:lnTo>
                    <a:lnTo>
                      <a:pt x="0" y="33222"/>
                    </a:lnTo>
                    <a:close/>
                  </a:path>
                </a:pathLst>
              </a:custGeom>
              <a:solidFill>
                <a:srgbClr val="223166"/>
              </a:solidFill>
              <a:ln w="0" cap="flat">
                <a:noFill/>
                <a:prstDash val="solid"/>
                <a:miter/>
              </a:ln>
            </p:spPr>
            <p:txBody>
              <a:bodyPr rtlCol="0" anchor="ctr"/>
              <a:lstStyle/>
              <a:p>
                <a:endParaRPr lang="en-RO"/>
              </a:p>
            </p:txBody>
          </p:sp>
          <p:sp>
            <p:nvSpPr>
              <p:cNvPr id="279" name="Freeform 278">
                <a:extLst>
                  <a:ext uri="{FF2B5EF4-FFF2-40B4-BE49-F238E27FC236}">
                    <a16:creationId xmlns:a16="http://schemas.microsoft.com/office/drawing/2014/main" id="{460565F2-8A9A-9F13-D2E3-D2835B07E403}"/>
                  </a:ext>
                </a:extLst>
              </p:cNvPr>
              <p:cNvSpPr/>
              <p:nvPr/>
            </p:nvSpPr>
            <p:spPr>
              <a:xfrm>
                <a:off x="3278809" y="2808714"/>
                <a:ext cx="9756" cy="29023"/>
              </a:xfrm>
              <a:custGeom>
                <a:avLst/>
                <a:gdLst>
                  <a:gd name="connsiteX0" fmla="*/ 0 w 9756"/>
                  <a:gd name="connsiteY0" fmla="*/ 0 h 29023"/>
                  <a:gd name="connsiteX1" fmla="*/ 0 w 9756"/>
                  <a:gd name="connsiteY1" fmla="*/ 22601 h 29023"/>
                  <a:gd name="connsiteX2" fmla="*/ 9757 w 9756"/>
                  <a:gd name="connsiteY2" fmla="*/ 29023 h 29023"/>
                  <a:gd name="connsiteX3" fmla="*/ 9757 w 9756"/>
                  <a:gd name="connsiteY3" fmla="*/ 6422 h 29023"/>
                  <a:gd name="connsiteX4" fmla="*/ 0 w 9756"/>
                  <a:gd name="connsiteY4" fmla="*/ 0 h 29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6" h="29023">
                    <a:moveTo>
                      <a:pt x="0" y="0"/>
                    </a:moveTo>
                    <a:lnTo>
                      <a:pt x="0" y="22601"/>
                    </a:lnTo>
                    <a:lnTo>
                      <a:pt x="9757" y="29023"/>
                    </a:lnTo>
                    <a:lnTo>
                      <a:pt x="9757" y="6422"/>
                    </a:lnTo>
                    <a:lnTo>
                      <a:pt x="0" y="0"/>
                    </a:lnTo>
                    <a:close/>
                  </a:path>
                </a:pathLst>
              </a:custGeom>
              <a:solidFill>
                <a:srgbClr val="223166"/>
              </a:solidFill>
              <a:ln w="0" cap="flat">
                <a:noFill/>
                <a:prstDash val="solid"/>
                <a:miter/>
              </a:ln>
            </p:spPr>
            <p:txBody>
              <a:bodyPr rtlCol="0" anchor="ctr"/>
              <a:lstStyle/>
              <a:p>
                <a:endParaRPr lang="en-RO"/>
              </a:p>
            </p:txBody>
          </p:sp>
          <p:sp>
            <p:nvSpPr>
              <p:cNvPr id="280" name="Freeform 279">
                <a:extLst>
                  <a:ext uri="{FF2B5EF4-FFF2-40B4-BE49-F238E27FC236}">
                    <a16:creationId xmlns:a16="http://schemas.microsoft.com/office/drawing/2014/main" id="{560AF9DA-8CF7-286C-9C10-6AF423C96193}"/>
                  </a:ext>
                </a:extLst>
              </p:cNvPr>
              <p:cNvSpPr/>
              <p:nvPr/>
            </p:nvSpPr>
            <p:spPr>
              <a:xfrm>
                <a:off x="3298199" y="2821682"/>
                <a:ext cx="9756" cy="22600"/>
              </a:xfrm>
              <a:custGeom>
                <a:avLst/>
                <a:gdLst>
                  <a:gd name="connsiteX0" fmla="*/ 9757 w 9756"/>
                  <a:gd name="connsiteY0" fmla="*/ 6422 h 22600"/>
                  <a:gd name="connsiteX1" fmla="*/ 0 w 9756"/>
                  <a:gd name="connsiteY1" fmla="*/ 0 h 22600"/>
                  <a:gd name="connsiteX2" fmla="*/ 0 w 9756"/>
                  <a:gd name="connsiteY2" fmla="*/ 22601 h 22600"/>
                  <a:gd name="connsiteX3" fmla="*/ 0 w 9756"/>
                  <a:gd name="connsiteY3" fmla="*/ 22601 h 22600"/>
                  <a:gd name="connsiteX4" fmla="*/ 9633 w 9756"/>
                  <a:gd name="connsiteY4" fmla="*/ 6546 h 22600"/>
                  <a:gd name="connsiteX5" fmla="*/ 9633 w 9756"/>
                  <a:gd name="connsiteY5" fmla="*/ 6546 h 2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56" h="22600">
                    <a:moveTo>
                      <a:pt x="9757" y="6422"/>
                    </a:moveTo>
                    <a:lnTo>
                      <a:pt x="0" y="0"/>
                    </a:lnTo>
                    <a:lnTo>
                      <a:pt x="0" y="22601"/>
                    </a:lnTo>
                    <a:lnTo>
                      <a:pt x="0" y="22601"/>
                    </a:lnTo>
                    <a:cubicBezTo>
                      <a:pt x="3458" y="17908"/>
                      <a:pt x="6793" y="12597"/>
                      <a:pt x="9633" y="6546"/>
                    </a:cubicBezTo>
                    <a:lnTo>
                      <a:pt x="9633" y="6546"/>
                    </a:lnTo>
                    <a:close/>
                  </a:path>
                </a:pathLst>
              </a:custGeom>
              <a:solidFill>
                <a:srgbClr val="223166"/>
              </a:solidFill>
              <a:ln w="0" cap="flat">
                <a:noFill/>
                <a:prstDash val="solid"/>
                <a:miter/>
              </a:ln>
            </p:spPr>
            <p:txBody>
              <a:bodyPr rtlCol="0" anchor="ctr"/>
              <a:lstStyle/>
              <a:p>
                <a:endParaRPr lang="en-RO"/>
              </a:p>
            </p:txBody>
          </p:sp>
          <p:sp>
            <p:nvSpPr>
              <p:cNvPr id="281" name="Freeform 280">
                <a:extLst>
                  <a:ext uri="{FF2B5EF4-FFF2-40B4-BE49-F238E27FC236}">
                    <a16:creationId xmlns:a16="http://schemas.microsoft.com/office/drawing/2014/main" id="{9E118DC8-9C8C-3F72-37C9-1D53D91CF92C}"/>
                  </a:ext>
                </a:extLst>
              </p:cNvPr>
              <p:cNvSpPr/>
              <p:nvPr/>
            </p:nvSpPr>
            <p:spPr>
              <a:xfrm>
                <a:off x="3307956" y="2828104"/>
                <a:ext cx="12350" cy="12350"/>
              </a:xfrm>
              <a:custGeom>
                <a:avLst/>
                <a:gdLst>
                  <a:gd name="connsiteX0" fmla="*/ 0 w 12350"/>
                  <a:gd name="connsiteY0" fmla="*/ 0 h 12350"/>
                  <a:gd name="connsiteX1" fmla="*/ 0 w 12350"/>
                  <a:gd name="connsiteY1" fmla="*/ 0 h 12350"/>
                  <a:gd name="connsiteX2" fmla="*/ 0 w 12350"/>
                  <a:gd name="connsiteY2" fmla="*/ 0 h 12350"/>
                  <a:gd name="connsiteX3" fmla="*/ 0 w 12350"/>
                  <a:gd name="connsiteY3" fmla="*/ 0 h 12350"/>
                </a:gdLst>
                <a:ahLst/>
                <a:cxnLst>
                  <a:cxn ang="0">
                    <a:pos x="connsiteX0" y="connsiteY0"/>
                  </a:cxn>
                  <a:cxn ang="0">
                    <a:pos x="connsiteX1" y="connsiteY1"/>
                  </a:cxn>
                  <a:cxn ang="0">
                    <a:pos x="connsiteX2" y="connsiteY2"/>
                  </a:cxn>
                  <a:cxn ang="0">
                    <a:pos x="connsiteX3" y="connsiteY3"/>
                  </a:cxn>
                </a:cxnLst>
                <a:rect l="l" t="t" r="r" b="b"/>
                <a:pathLst>
                  <a:path w="12350" h="12350">
                    <a:moveTo>
                      <a:pt x="0" y="0"/>
                    </a:moveTo>
                    <a:lnTo>
                      <a:pt x="0" y="0"/>
                    </a:lnTo>
                    <a:lnTo>
                      <a:pt x="0" y="0"/>
                    </a:lnTo>
                    <a:lnTo>
                      <a:pt x="0" y="0"/>
                    </a:lnTo>
                    <a:close/>
                  </a:path>
                </a:pathLst>
              </a:custGeom>
              <a:solidFill>
                <a:srgbClr val="223166"/>
              </a:solidFill>
              <a:ln w="0" cap="flat">
                <a:noFill/>
                <a:prstDash val="solid"/>
                <a:miter/>
              </a:ln>
            </p:spPr>
            <p:txBody>
              <a:bodyPr rtlCol="0" anchor="ctr"/>
              <a:lstStyle/>
              <a:p>
                <a:endParaRPr lang="en-RO"/>
              </a:p>
            </p:txBody>
          </p:sp>
          <p:sp>
            <p:nvSpPr>
              <p:cNvPr id="282" name="Freeform 281">
                <a:extLst>
                  <a:ext uri="{FF2B5EF4-FFF2-40B4-BE49-F238E27FC236}">
                    <a16:creationId xmlns:a16="http://schemas.microsoft.com/office/drawing/2014/main" id="{709AF8C7-BA48-F5EC-B9F3-66139ABCEEFA}"/>
                  </a:ext>
                </a:extLst>
              </p:cNvPr>
              <p:cNvSpPr/>
              <p:nvPr/>
            </p:nvSpPr>
            <p:spPr>
              <a:xfrm>
                <a:off x="2997344" y="2758201"/>
                <a:ext cx="539092" cy="238238"/>
              </a:xfrm>
              <a:custGeom>
                <a:avLst/>
                <a:gdLst>
                  <a:gd name="connsiteX0" fmla="*/ 0 w 539092"/>
                  <a:gd name="connsiteY0" fmla="*/ 0 h 238238"/>
                  <a:gd name="connsiteX1" fmla="*/ 539093 w 539092"/>
                  <a:gd name="connsiteY1" fmla="*/ 0 h 238238"/>
                  <a:gd name="connsiteX2" fmla="*/ 539093 w 539092"/>
                  <a:gd name="connsiteY2" fmla="*/ 238238 h 238238"/>
                  <a:gd name="connsiteX3" fmla="*/ 0 w 539092"/>
                  <a:gd name="connsiteY3" fmla="*/ 238238 h 238238"/>
                </a:gdLst>
                <a:ahLst/>
                <a:cxnLst>
                  <a:cxn ang="0">
                    <a:pos x="connsiteX0" y="connsiteY0"/>
                  </a:cxn>
                  <a:cxn ang="0">
                    <a:pos x="connsiteX1" y="connsiteY1"/>
                  </a:cxn>
                  <a:cxn ang="0">
                    <a:pos x="connsiteX2" y="connsiteY2"/>
                  </a:cxn>
                  <a:cxn ang="0">
                    <a:pos x="connsiteX3" y="connsiteY3"/>
                  </a:cxn>
                </a:cxnLst>
                <a:rect l="l" t="t" r="r" b="b"/>
                <a:pathLst>
                  <a:path w="539092" h="238238">
                    <a:moveTo>
                      <a:pt x="0" y="0"/>
                    </a:moveTo>
                    <a:lnTo>
                      <a:pt x="539093" y="0"/>
                    </a:lnTo>
                    <a:lnTo>
                      <a:pt x="539093" y="238238"/>
                    </a:lnTo>
                    <a:lnTo>
                      <a:pt x="0" y="238238"/>
                    </a:lnTo>
                    <a:close/>
                  </a:path>
                </a:pathLst>
              </a:custGeom>
              <a:noFill/>
              <a:ln w="0" cap="flat">
                <a:noFill/>
                <a:prstDash val="solid"/>
                <a:miter/>
              </a:ln>
            </p:spPr>
            <p:txBody>
              <a:bodyPr rtlCol="0" anchor="ctr"/>
              <a:lstStyle/>
              <a:p>
                <a:endParaRPr lang="en-RO"/>
              </a:p>
            </p:txBody>
          </p:sp>
          <p:sp>
            <p:nvSpPr>
              <p:cNvPr id="283" name="Freeform 282">
                <a:extLst>
                  <a:ext uri="{FF2B5EF4-FFF2-40B4-BE49-F238E27FC236}">
                    <a16:creationId xmlns:a16="http://schemas.microsoft.com/office/drawing/2014/main" id="{02893BF6-803F-569D-78D1-5CD83884F363}"/>
                  </a:ext>
                </a:extLst>
              </p:cNvPr>
              <p:cNvSpPr/>
              <p:nvPr/>
            </p:nvSpPr>
            <p:spPr>
              <a:xfrm>
                <a:off x="2997097" y="2891585"/>
                <a:ext cx="29214" cy="73608"/>
              </a:xfrm>
              <a:custGeom>
                <a:avLst/>
                <a:gdLst>
                  <a:gd name="connsiteX0" fmla="*/ 15562 w 29214"/>
                  <a:gd name="connsiteY0" fmla="*/ 13215 h 73608"/>
                  <a:gd name="connsiteX1" fmla="*/ 9633 w 29214"/>
                  <a:gd name="connsiteY1" fmla="*/ 2347 h 73608"/>
                  <a:gd name="connsiteX2" fmla="*/ 7534 w 29214"/>
                  <a:gd name="connsiteY2" fmla="*/ 2347 h 73608"/>
                  <a:gd name="connsiteX3" fmla="*/ 7657 w 29214"/>
                  <a:gd name="connsiteY3" fmla="*/ 0 h 73608"/>
                  <a:gd name="connsiteX4" fmla="*/ 19020 w 29214"/>
                  <a:gd name="connsiteY4" fmla="*/ 247 h 73608"/>
                  <a:gd name="connsiteX5" fmla="*/ 28776 w 29214"/>
                  <a:gd name="connsiteY5" fmla="*/ 0 h 73608"/>
                  <a:gd name="connsiteX6" fmla="*/ 28900 w 29214"/>
                  <a:gd name="connsiteY6" fmla="*/ 2100 h 73608"/>
                  <a:gd name="connsiteX7" fmla="*/ 27665 w 29214"/>
                  <a:gd name="connsiteY7" fmla="*/ 2100 h 73608"/>
                  <a:gd name="connsiteX8" fmla="*/ 22478 w 29214"/>
                  <a:gd name="connsiteY8" fmla="*/ 13215 h 73608"/>
                  <a:gd name="connsiteX9" fmla="*/ 22478 w 29214"/>
                  <a:gd name="connsiteY9" fmla="*/ 44832 h 73608"/>
                  <a:gd name="connsiteX10" fmla="*/ 20502 w 29214"/>
                  <a:gd name="connsiteY10" fmla="*/ 61381 h 73608"/>
                  <a:gd name="connsiteX11" fmla="*/ 3705 w 29214"/>
                  <a:gd name="connsiteY11" fmla="*/ 73608 h 73608"/>
                  <a:gd name="connsiteX12" fmla="*/ 0 w 29214"/>
                  <a:gd name="connsiteY12" fmla="*/ 71755 h 73608"/>
                  <a:gd name="connsiteX13" fmla="*/ 3088 w 29214"/>
                  <a:gd name="connsiteY13" fmla="*/ 67804 h 73608"/>
                  <a:gd name="connsiteX14" fmla="*/ 6175 w 29214"/>
                  <a:gd name="connsiteY14" fmla="*/ 68297 h 73608"/>
                  <a:gd name="connsiteX15" fmla="*/ 9757 w 29214"/>
                  <a:gd name="connsiteY15" fmla="*/ 68915 h 73608"/>
                  <a:gd name="connsiteX16" fmla="*/ 13215 w 29214"/>
                  <a:gd name="connsiteY16" fmla="*/ 66692 h 73608"/>
                  <a:gd name="connsiteX17" fmla="*/ 15438 w 29214"/>
                  <a:gd name="connsiteY17" fmla="*/ 45326 h 73608"/>
                  <a:gd name="connsiteX18" fmla="*/ 15438 w 29214"/>
                  <a:gd name="connsiteY18" fmla="*/ 13091 h 7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214" h="73608">
                    <a:moveTo>
                      <a:pt x="15562" y="13215"/>
                    </a:moveTo>
                    <a:cubicBezTo>
                      <a:pt x="15562" y="3705"/>
                      <a:pt x="14697" y="2717"/>
                      <a:pt x="9633" y="2347"/>
                    </a:cubicBezTo>
                    <a:lnTo>
                      <a:pt x="7534" y="2347"/>
                    </a:lnTo>
                    <a:cubicBezTo>
                      <a:pt x="7534" y="2347"/>
                      <a:pt x="7163" y="370"/>
                      <a:pt x="7657" y="0"/>
                    </a:cubicBezTo>
                    <a:cubicBezTo>
                      <a:pt x="12597" y="124"/>
                      <a:pt x="15562" y="247"/>
                      <a:pt x="19020" y="247"/>
                    </a:cubicBezTo>
                    <a:cubicBezTo>
                      <a:pt x="22354" y="247"/>
                      <a:pt x="25318" y="247"/>
                      <a:pt x="28776" y="0"/>
                    </a:cubicBezTo>
                    <a:cubicBezTo>
                      <a:pt x="29270" y="247"/>
                      <a:pt x="29394" y="1729"/>
                      <a:pt x="28900" y="2100"/>
                    </a:cubicBezTo>
                    <a:lnTo>
                      <a:pt x="27665" y="2100"/>
                    </a:lnTo>
                    <a:cubicBezTo>
                      <a:pt x="22601" y="2964"/>
                      <a:pt x="22478" y="4199"/>
                      <a:pt x="22478" y="13215"/>
                    </a:cubicBezTo>
                    <a:lnTo>
                      <a:pt x="22478" y="44832"/>
                    </a:lnTo>
                    <a:cubicBezTo>
                      <a:pt x="22478" y="51501"/>
                      <a:pt x="22107" y="57429"/>
                      <a:pt x="20502" y="61381"/>
                    </a:cubicBezTo>
                    <a:cubicBezTo>
                      <a:pt x="17661" y="68174"/>
                      <a:pt x="11609" y="73608"/>
                      <a:pt x="3705" y="73608"/>
                    </a:cubicBezTo>
                    <a:cubicBezTo>
                      <a:pt x="2717" y="73608"/>
                      <a:pt x="0" y="73608"/>
                      <a:pt x="0" y="71755"/>
                    </a:cubicBezTo>
                    <a:cubicBezTo>
                      <a:pt x="0" y="70274"/>
                      <a:pt x="1235" y="67804"/>
                      <a:pt x="3088" y="67804"/>
                    </a:cubicBezTo>
                    <a:cubicBezTo>
                      <a:pt x="4076" y="67804"/>
                      <a:pt x="5064" y="67927"/>
                      <a:pt x="6175" y="68297"/>
                    </a:cubicBezTo>
                    <a:cubicBezTo>
                      <a:pt x="7410" y="68668"/>
                      <a:pt x="8522" y="68915"/>
                      <a:pt x="9757" y="68915"/>
                    </a:cubicBezTo>
                    <a:cubicBezTo>
                      <a:pt x="11486" y="68915"/>
                      <a:pt x="12597" y="67927"/>
                      <a:pt x="13215" y="66692"/>
                    </a:cubicBezTo>
                    <a:cubicBezTo>
                      <a:pt x="15191" y="62740"/>
                      <a:pt x="15438" y="49896"/>
                      <a:pt x="15438" y="45326"/>
                    </a:cubicBezTo>
                    <a:lnTo>
                      <a:pt x="15438" y="13091"/>
                    </a:lnTo>
                    <a:close/>
                  </a:path>
                </a:pathLst>
              </a:custGeom>
              <a:solidFill>
                <a:srgbClr val="223166"/>
              </a:solidFill>
              <a:ln w="0" cap="flat">
                <a:noFill/>
                <a:prstDash val="solid"/>
                <a:miter/>
              </a:ln>
            </p:spPr>
            <p:txBody>
              <a:bodyPr rtlCol="0" anchor="ctr"/>
              <a:lstStyle/>
              <a:p>
                <a:endParaRPr lang="en-RO"/>
              </a:p>
            </p:txBody>
          </p:sp>
          <p:sp>
            <p:nvSpPr>
              <p:cNvPr id="284" name="Freeform 283">
                <a:extLst>
                  <a:ext uri="{FF2B5EF4-FFF2-40B4-BE49-F238E27FC236}">
                    <a16:creationId xmlns:a16="http://schemas.microsoft.com/office/drawing/2014/main" id="{7426C3EE-E6CF-AD26-45E5-D9813E4DC906}"/>
                  </a:ext>
                </a:extLst>
              </p:cNvPr>
              <p:cNvSpPr/>
              <p:nvPr/>
            </p:nvSpPr>
            <p:spPr>
              <a:xfrm>
                <a:off x="2997344" y="2891585"/>
                <a:ext cx="539092" cy="73608"/>
              </a:xfrm>
              <a:custGeom>
                <a:avLst/>
                <a:gdLst>
                  <a:gd name="connsiteX0" fmla="*/ 0 w 539092"/>
                  <a:gd name="connsiteY0" fmla="*/ 0 h 73608"/>
                  <a:gd name="connsiteX1" fmla="*/ 539093 w 539092"/>
                  <a:gd name="connsiteY1" fmla="*/ 0 h 73608"/>
                  <a:gd name="connsiteX2" fmla="*/ 539093 w 539092"/>
                  <a:gd name="connsiteY2" fmla="*/ 73608 h 73608"/>
                  <a:gd name="connsiteX3" fmla="*/ 0 w 539092"/>
                  <a:gd name="connsiteY3" fmla="*/ 73608 h 73608"/>
                </a:gdLst>
                <a:ahLst/>
                <a:cxnLst>
                  <a:cxn ang="0">
                    <a:pos x="connsiteX0" y="connsiteY0"/>
                  </a:cxn>
                  <a:cxn ang="0">
                    <a:pos x="connsiteX1" y="connsiteY1"/>
                  </a:cxn>
                  <a:cxn ang="0">
                    <a:pos x="connsiteX2" y="connsiteY2"/>
                  </a:cxn>
                  <a:cxn ang="0">
                    <a:pos x="connsiteX3" y="connsiteY3"/>
                  </a:cxn>
                </a:cxnLst>
                <a:rect l="l" t="t" r="r" b="b"/>
                <a:pathLst>
                  <a:path w="539092" h="73608">
                    <a:moveTo>
                      <a:pt x="0" y="0"/>
                    </a:moveTo>
                    <a:lnTo>
                      <a:pt x="539093" y="0"/>
                    </a:lnTo>
                    <a:lnTo>
                      <a:pt x="539093" y="73608"/>
                    </a:lnTo>
                    <a:lnTo>
                      <a:pt x="0" y="73608"/>
                    </a:lnTo>
                    <a:close/>
                  </a:path>
                </a:pathLst>
              </a:custGeom>
              <a:noFill/>
              <a:ln w="0" cap="flat">
                <a:noFill/>
                <a:prstDash val="solid"/>
                <a:miter/>
              </a:ln>
            </p:spPr>
            <p:txBody>
              <a:bodyPr rtlCol="0" anchor="ctr"/>
              <a:lstStyle/>
              <a:p>
                <a:endParaRPr lang="en-RO"/>
              </a:p>
            </p:txBody>
          </p:sp>
          <p:sp>
            <p:nvSpPr>
              <p:cNvPr id="285" name="Freeform 284">
                <a:extLst>
                  <a:ext uri="{FF2B5EF4-FFF2-40B4-BE49-F238E27FC236}">
                    <a16:creationId xmlns:a16="http://schemas.microsoft.com/office/drawing/2014/main" id="{2EB468F0-6AEA-69B8-1141-DE35F6CB5244}"/>
                  </a:ext>
                </a:extLst>
              </p:cNvPr>
              <p:cNvSpPr/>
              <p:nvPr/>
            </p:nvSpPr>
            <p:spPr>
              <a:xfrm>
                <a:off x="3025997" y="2899489"/>
                <a:ext cx="50512" cy="49771"/>
              </a:xfrm>
              <a:custGeom>
                <a:avLst/>
                <a:gdLst>
                  <a:gd name="connsiteX0" fmla="*/ 0 w 50512"/>
                  <a:gd name="connsiteY0" fmla="*/ 25318 h 49771"/>
                  <a:gd name="connsiteX1" fmla="*/ 25565 w 50512"/>
                  <a:gd name="connsiteY1" fmla="*/ 0 h 49771"/>
                  <a:gd name="connsiteX2" fmla="*/ 50513 w 50512"/>
                  <a:gd name="connsiteY2" fmla="*/ 24701 h 49771"/>
                  <a:gd name="connsiteX3" fmla="*/ 25565 w 50512"/>
                  <a:gd name="connsiteY3" fmla="*/ 49772 h 49771"/>
                  <a:gd name="connsiteX4" fmla="*/ 0 w 50512"/>
                  <a:gd name="connsiteY4" fmla="*/ 25442 h 49771"/>
                  <a:gd name="connsiteX5" fmla="*/ 43350 w 50512"/>
                  <a:gd name="connsiteY5" fmla="*/ 26800 h 49771"/>
                  <a:gd name="connsiteX6" fmla="*/ 24330 w 50512"/>
                  <a:gd name="connsiteY6" fmla="*/ 2099 h 49771"/>
                  <a:gd name="connsiteX7" fmla="*/ 7163 w 50512"/>
                  <a:gd name="connsiteY7" fmla="*/ 22971 h 49771"/>
                  <a:gd name="connsiteX8" fmla="*/ 26430 w 50512"/>
                  <a:gd name="connsiteY8" fmla="*/ 47425 h 49771"/>
                  <a:gd name="connsiteX9" fmla="*/ 43226 w 50512"/>
                  <a:gd name="connsiteY9" fmla="*/ 26800 h 4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12" h="49771">
                    <a:moveTo>
                      <a:pt x="0" y="25318"/>
                    </a:moveTo>
                    <a:cubicBezTo>
                      <a:pt x="0" y="10992"/>
                      <a:pt x="10745" y="0"/>
                      <a:pt x="25565" y="0"/>
                    </a:cubicBezTo>
                    <a:cubicBezTo>
                      <a:pt x="42238" y="0"/>
                      <a:pt x="50513" y="11980"/>
                      <a:pt x="50513" y="24701"/>
                    </a:cubicBezTo>
                    <a:cubicBezTo>
                      <a:pt x="50513" y="39274"/>
                      <a:pt x="39398" y="49772"/>
                      <a:pt x="25565" y="49772"/>
                    </a:cubicBezTo>
                    <a:cubicBezTo>
                      <a:pt x="9633" y="49772"/>
                      <a:pt x="0" y="38286"/>
                      <a:pt x="0" y="25442"/>
                    </a:cubicBezTo>
                    <a:moveTo>
                      <a:pt x="43350" y="26800"/>
                    </a:moveTo>
                    <a:cubicBezTo>
                      <a:pt x="43350" y="14944"/>
                      <a:pt x="38039" y="2099"/>
                      <a:pt x="24330" y="2099"/>
                    </a:cubicBezTo>
                    <a:cubicBezTo>
                      <a:pt x="16796" y="2099"/>
                      <a:pt x="7163" y="7163"/>
                      <a:pt x="7163" y="22971"/>
                    </a:cubicBezTo>
                    <a:cubicBezTo>
                      <a:pt x="7163" y="33593"/>
                      <a:pt x="12350" y="47425"/>
                      <a:pt x="26430" y="47425"/>
                    </a:cubicBezTo>
                    <a:cubicBezTo>
                      <a:pt x="35075" y="47425"/>
                      <a:pt x="43226" y="41003"/>
                      <a:pt x="43226" y="26800"/>
                    </a:cubicBezTo>
                  </a:path>
                </a:pathLst>
              </a:custGeom>
              <a:solidFill>
                <a:srgbClr val="223166"/>
              </a:solidFill>
              <a:ln w="0" cap="flat">
                <a:noFill/>
                <a:prstDash val="solid"/>
                <a:miter/>
              </a:ln>
            </p:spPr>
            <p:txBody>
              <a:bodyPr rtlCol="0" anchor="ctr"/>
              <a:lstStyle/>
              <a:p>
                <a:endParaRPr lang="en-RO"/>
              </a:p>
            </p:txBody>
          </p:sp>
          <p:sp>
            <p:nvSpPr>
              <p:cNvPr id="286" name="Freeform 285">
                <a:extLst>
                  <a:ext uri="{FF2B5EF4-FFF2-40B4-BE49-F238E27FC236}">
                    <a16:creationId xmlns:a16="http://schemas.microsoft.com/office/drawing/2014/main" id="{201FDA06-20DF-1DEF-C320-290EF31785BB}"/>
                  </a:ext>
                </a:extLst>
              </p:cNvPr>
              <p:cNvSpPr/>
              <p:nvPr/>
            </p:nvSpPr>
            <p:spPr>
              <a:xfrm>
                <a:off x="3077294" y="2900354"/>
                <a:ext cx="51785" cy="47919"/>
              </a:xfrm>
              <a:custGeom>
                <a:avLst/>
                <a:gdLst>
                  <a:gd name="connsiteX0" fmla="*/ 15519 w 51785"/>
                  <a:gd name="connsiteY0" fmla="*/ 24453 h 47919"/>
                  <a:gd name="connsiteX1" fmla="*/ 11937 w 51785"/>
                  <a:gd name="connsiteY1" fmla="*/ 26800 h 47919"/>
                  <a:gd name="connsiteX2" fmla="*/ 11937 w 51785"/>
                  <a:gd name="connsiteY2" fmla="*/ 36927 h 47919"/>
                  <a:gd name="connsiteX3" fmla="*/ 16383 w 51785"/>
                  <a:gd name="connsiteY3" fmla="*/ 45943 h 47919"/>
                  <a:gd name="connsiteX4" fmla="*/ 18483 w 51785"/>
                  <a:gd name="connsiteY4" fmla="*/ 46190 h 47919"/>
                  <a:gd name="connsiteX5" fmla="*/ 18359 w 51785"/>
                  <a:gd name="connsiteY5" fmla="*/ 47919 h 47919"/>
                  <a:gd name="connsiteX6" fmla="*/ 9220 w 51785"/>
                  <a:gd name="connsiteY6" fmla="*/ 47672 h 47919"/>
                  <a:gd name="connsiteX7" fmla="*/ 822 w 51785"/>
                  <a:gd name="connsiteY7" fmla="*/ 47919 h 47919"/>
                  <a:gd name="connsiteX8" fmla="*/ 698 w 51785"/>
                  <a:gd name="connsiteY8" fmla="*/ 46190 h 47919"/>
                  <a:gd name="connsiteX9" fmla="*/ 1933 w 51785"/>
                  <a:gd name="connsiteY9" fmla="*/ 45943 h 47919"/>
                  <a:gd name="connsiteX10" fmla="*/ 6132 w 51785"/>
                  <a:gd name="connsiteY10" fmla="*/ 36927 h 47919"/>
                  <a:gd name="connsiteX11" fmla="*/ 6132 w 51785"/>
                  <a:gd name="connsiteY11" fmla="*/ 10992 h 47919"/>
                  <a:gd name="connsiteX12" fmla="*/ 1933 w 51785"/>
                  <a:gd name="connsiteY12" fmla="*/ 1976 h 47919"/>
                  <a:gd name="connsiteX13" fmla="*/ 81 w 51785"/>
                  <a:gd name="connsiteY13" fmla="*/ 1976 h 47919"/>
                  <a:gd name="connsiteX14" fmla="*/ 204 w 51785"/>
                  <a:gd name="connsiteY14" fmla="*/ 0 h 47919"/>
                  <a:gd name="connsiteX15" fmla="*/ 9220 w 51785"/>
                  <a:gd name="connsiteY15" fmla="*/ 247 h 47919"/>
                  <a:gd name="connsiteX16" fmla="*/ 17495 w 51785"/>
                  <a:gd name="connsiteY16" fmla="*/ 0 h 47919"/>
                  <a:gd name="connsiteX17" fmla="*/ 17618 w 51785"/>
                  <a:gd name="connsiteY17" fmla="*/ 1852 h 47919"/>
                  <a:gd name="connsiteX18" fmla="*/ 16260 w 51785"/>
                  <a:gd name="connsiteY18" fmla="*/ 1852 h 47919"/>
                  <a:gd name="connsiteX19" fmla="*/ 11937 w 51785"/>
                  <a:gd name="connsiteY19" fmla="*/ 10992 h 47919"/>
                  <a:gd name="connsiteX20" fmla="*/ 11937 w 51785"/>
                  <a:gd name="connsiteY20" fmla="*/ 19267 h 47919"/>
                  <a:gd name="connsiteX21" fmla="*/ 15519 w 51785"/>
                  <a:gd name="connsiteY21" fmla="*/ 21613 h 47919"/>
                  <a:gd name="connsiteX22" fmla="*/ 36020 w 51785"/>
                  <a:gd name="connsiteY22" fmla="*/ 21613 h 47919"/>
                  <a:gd name="connsiteX23" fmla="*/ 39602 w 51785"/>
                  <a:gd name="connsiteY23" fmla="*/ 19267 h 47919"/>
                  <a:gd name="connsiteX24" fmla="*/ 39602 w 51785"/>
                  <a:gd name="connsiteY24" fmla="*/ 10992 h 47919"/>
                  <a:gd name="connsiteX25" fmla="*/ 35279 w 51785"/>
                  <a:gd name="connsiteY25" fmla="*/ 1976 h 47919"/>
                  <a:gd name="connsiteX26" fmla="*/ 33921 w 51785"/>
                  <a:gd name="connsiteY26" fmla="*/ 1976 h 47919"/>
                  <a:gd name="connsiteX27" fmla="*/ 34044 w 51785"/>
                  <a:gd name="connsiteY27" fmla="*/ 0 h 47919"/>
                  <a:gd name="connsiteX28" fmla="*/ 42813 w 51785"/>
                  <a:gd name="connsiteY28" fmla="*/ 247 h 47919"/>
                  <a:gd name="connsiteX29" fmla="*/ 51335 w 51785"/>
                  <a:gd name="connsiteY29" fmla="*/ 0 h 47919"/>
                  <a:gd name="connsiteX30" fmla="*/ 51458 w 51785"/>
                  <a:gd name="connsiteY30" fmla="*/ 1852 h 47919"/>
                  <a:gd name="connsiteX31" fmla="*/ 49976 w 51785"/>
                  <a:gd name="connsiteY31" fmla="*/ 1852 h 47919"/>
                  <a:gd name="connsiteX32" fmla="*/ 45653 w 51785"/>
                  <a:gd name="connsiteY32" fmla="*/ 10992 h 47919"/>
                  <a:gd name="connsiteX33" fmla="*/ 45653 w 51785"/>
                  <a:gd name="connsiteY33" fmla="*/ 36927 h 47919"/>
                  <a:gd name="connsiteX34" fmla="*/ 49976 w 51785"/>
                  <a:gd name="connsiteY34" fmla="*/ 45943 h 47919"/>
                  <a:gd name="connsiteX35" fmla="*/ 51705 w 51785"/>
                  <a:gd name="connsiteY35" fmla="*/ 46190 h 47919"/>
                  <a:gd name="connsiteX36" fmla="*/ 51582 w 51785"/>
                  <a:gd name="connsiteY36" fmla="*/ 47919 h 47919"/>
                  <a:gd name="connsiteX37" fmla="*/ 42936 w 51785"/>
                  <a:gd name="connsiteY37" fmla="*/ 47672 h 47919"/>
                  <a:gd name="connsiteX38" fmla="*/ 34168 w 51785"/>
                  <a:gd name="connsiteY38" fmla="*/ 47919 h 47919"/>
                  <a:gd name="connsiteX39" fmla="*/ 34044 w 51785"/>
                  <a:gd name="connsiteY39" fmla="*/ 46190 h 47919"/>
                  <a:gd name="connsiteX40" fmla="*/ 35403 w 51785"/>
                  <a:gd name="connsiteY40" fmla="*/ 45943 h 47919"/>
                  <a:gd name="connsiteX41" fmla="*/ 39725 w 51785"/>
                  <a:gd name="connsiteY41" fmla="*/ 36927 h 47919"/>
                  <a:gd name="connsiteX42" fmla="*/ 39725 w 51785"/>
                  <a:gd name="connsiteY42" fmla="*/ 26800 h 47919"/>
                  <a:gd name="connsiteX43" fmla="*/ 36144 w 51785"/>
                  <a:gd name="connsiteY43" fmla="*/ 24453 h 47919"/>
                  <a:gd name="connsiteX44" fmla="*/ 15642 w 51785"/>
                  <a:gd name="connsiteY44" fmla="*/ 24453 h 4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1785" h="47919">
                    <a:moveTo>
                      <a:pt x="15519" y="24453"/>
                    </a:moveTo>
                    <a:cubicBezTo>
                      <a:pt x="12060" y="24453"/>
                      <a:pt x="11937" y="24577"/>
                      <a:pt x="11937" y="26800"/>
                    </a:cubicBezTo>
                    <a:lnTo>
                      <a:pt x="11937" y="36927"/>
                    </a:lnTo>
                    <a:cubicBezTo>
                      <a:pt x="11937" y="44461"/>
                      <a:pt x="12307" y="45449"/>
                      <a:pt x="16383" y="45943"/>
                    </a:cubicBezTo>
                    <a:lnTo>
                      <a:pt x="18483" y="46190"/>
                    </a:lnTo>
                    <a:cubicBezTo>
                      <a:pt x="18483" y="46190"/>
                      <a:pt x="18730" y="47796"/>
                      <a:pt x="18359" y="47919"/>
                    </a:cubicBezTo>
                    <a:cubicBezTo>
                      <a:pt x="14531" y="47796"/>
                      <a:pt x="12060" y="47672"/>
                      <a:pt x="9220" y="47672"/>
                    </a:cubicBezTo>
                    <a:cubicBezTo>
                      <a:pt x="6132" y="47672"/>
                      <a:pt x="3662" y="47796"/>
                      <a:pt x="822" y="47919"/>
                    </a:cubicBezTo>
                    <a:cubicBezTo>
                      <a:pt x="328" y="47672"/>
                      <a:pt x="204" y="46561"/>
                      <a:pt x="698" y="46190"/>
                    </a:cubicBezTo>
                    <a:lnTo>
                      <a:pt x="1933" y="45943"/>
                    </a:lnTo>
                    <a:cubicBezTo>
                      <a:pt x="6009" y="45202"/>
                      <a:pt x="6132" y="44461"/>
                      <a:pt x="6132" y="36927"/>
                    </a:cubicBezTo>
                    <a:lnTo>
                      <a:pt x="6132" y="10992"/>
                    </a:lnTo>
                    <a:cubicBezTo>
                      <a:pt x="6132" y="3458"/>
                      <a:pt x="5638" y="2223"/>
                      <a:pt x="1933" y="1976"/>
                    </a:cubicBezTo>
                    <a:lnTo>
                      <a:pt x="81" y="1976"/>
                    </a:lnTo>
                    <a:cubicBezTo>
                      <a:pt x="81" y="1976"/>
                      <a:pt x="-166" y="247"/>
                      <a:pt x="204" y="0"/>
                    </a:cubicBezTo>
                    <a:cubicBezTo>
                      <a:pt x="3786" y="0"/>
                      <a:pt x="6132" y="247"/>
                      <a:pt x="9220" y="247"/>
                    </a:cubicBezTo>
                    <a:cubicBezTo>
                      <a:pt x="12060" y="247"/>
                      <a:pt x="14407" y="247"/>
                      <a:pt x="17495" y="0"/>
                    </a:cubicBezTo>
                    <a:cubicBezTo>
                      <a:pt x="17989" y="247"/>
                      <a:pt x="18112" y="1482"/>
                      <a:pt x="17618" y="1852"/>
                    </a:cubicBezTo>
                    <a:lnTo>
                      <a:pt x="16260" y="1852"/>
                    </a:lnTo>
                    <a:cubicBezTo>
                      <a:pt x="12060" y="2470"/>
                      <a:pt x="11937" y="3458"/>
                      <a:pt x="11937" y="10992"/>
                    </a:cubicBezTo>
                    <a:lnTo>
                      <a:pt x="11937" y="19267"/>
                    </a:lnTo>
                    <a:cubicBezTo>
                      <a:pt x="11937" y="21489"/>
                      <a:pt x="12060" y="21613"/>
                      <a:pt x="15519" y="21613"/>
                    </a:cubicBezTo>
                    <a:lnTo>
                      <a:pt x="36020" y="21613"/>
                    </a:lnTo>
                    <a:cubicBezTo>
                      <a:pt x="39478" y="21613"/>
                      <a:pt x="39602" y="21613"/>
                      <a:pt x="39602" y="19267"/>
                    </a:cubicBezTo>
                    <a:lnTo>
                      <a:pt x="39602" y="10992"/>
                    </a:lnTo>
                    <a:cubicBezTo>
                      <a:pt x="39602" y="3458"/>
                      <a:pt x="39478" y="2347"/>
                      <a:pt x="35279" y="1976"/>
                    </a:cubicBezTo>
                    <a:lnTo>
                      <a:pt x="33921" y="1976"/>
                    </a:lnTo>
                    <a:cubicBezTo>
                      <a:pt x="33921" y="1976"/>
                      <a:pt x="33674" y="247"/>
                      <a:pt x="34044" y="0"/>
                    </a:cubicBezTo>
                    <a:cubicBezTo>
                      <a:pt x="37379" y="123"/>
                      <a:pt x="39849" y="247"/>
                      <a:pt x="42813" y="247"/>
                    </a:cubicBezTo>
                    <a:cubicBezTo>
                      <a:pt x="45653" y="247"/>
                      <a:pt x="48000" y="247"/>
                      <a:pt x="51335" y="0"/>
                    </a:cubicBezTo>
                    <a:cubicBezTo>
                      <a:pt x="51705" y="247"/>
                      <a:pt x="51952" y="1482"/>
                      <a:pt x="51458" y="1852"/>
                    </a:cubicBezTo>
                    <a:lnTo>
                      <a:pt x="49976" y="1852"/>
                    </a:lnTo>
                    <a:cubicBezTo>
                      <a:pt x="45777" y="2470"/>
                      <a:pt x="45653" y="3458"/>
                      <a:pt x="45653" y="10992"/>
                    </a:cubicBezTo>
                    <a:lnTo>
                      <a:pt x="45653" y="36927"/>
                    </a:lnTo>
                    <a:cubicBezTo>
                      <a:pt x="45653" y="44461"/>
                      <a:pt x="45777" y="45449"/>
                      <a:pt x="49976" y="45943"/>
                    </a:cubicBezTo>
                    <a:lnTo>
                      <a:pt x="51705" y="46190"/>
                    </a:lnTo>
                    <a:cubicBezTo>
                      <a:pt x="51705" y="46190"/>
                      <a:pt x="51952" y="47796"/>
                      <a:pt x="51582" y="47919"/>
                    </a:cubicBezTo>
                    <a:cubicBezTo>
                      <a:pt x="48124" y="47796"/>
                      <a:pt x="45653" y="47672"/>
                      <a:pt x="42936" y="47672"/>
                    </a:cubicBezTo>
                    <a:cubicBezTo>
                      <a:pt x="39972" y="47672"/>
                      <a:pt x="37379" y="47672"/>
                      <a:pt x="34168" y="47919"/>
                    </a:cubicBezTo>
                    <a:cubicBezTo>
                      <a:pt x="33674" y="47672"/>
                      <a:pt x="33550" y="46561"/>
                      <a:pt x="34044" y="46190"/>
                    </a:cubicBezTo>
                    <a:lnTo>
                      <a:pt x="35403" y="45943"/>
                    </a:lnTo>
                    <a:cubicBezTo>
                      <a:pt x="39725" y="45202"/>
                      <a:pt x="39725" y="44461"/>
                      <a:pt x="39725" y="36927"/>
                    </a:cubicBezTo>
                    <a:lnTo>
                      <a:pt x="39725" y="26800"/>
                    </a:lnTo>
                    <a:cubicBezTo>
                      <a:pt x="39725" y="24701"/>
                      <a:pt x="39602" y="24453"/>
                      <a:pt x="36144" y="24453"/>
                    </a:cubicBezTo>
                    <a:lnTo>
                      <a:pt x="15642" y="24453"/>
                    </a:lnTo>
                    <a:close/>
                  </a:path>
                </a:pathLst>
              </a:custGeom>
              <a:solidFill>
                <a:srgbClr val="223166"/>
              </a:solidFill>
              <a:ln w="0" cap="flat">
                <a:noFill/>
                <a:prstDash val="solid"/>
                <a:miter/>
              </a:ln>
            </p:spPr>
            <p:txBody>
              <a:bodyPr rtlCol="0" anchor="ctr"/>
              <a:lstStyle/>
              <a:p>
                <a:endParaRPr lang="en-RO"/>
              </a:p>
            </p:txBody>
          </p:sp>
          <p:sp>
            <p:nvSpPr>
              <p:cNvPr id="287" name="Freeform 286">
                <a:extLst>
                  <a:ext uri="{FF2B5EF4-FFF2-40B4-BE49-F238E27FC236}">
                    <a16:creationId xmlns:a16="http://schemas.microsoft.com/office/drawing/2014/main" id="{9072022E-5CD7-2D40-C65E-CB00104900A5}"/>
                  </a:ext>
                </a:extLst>
              </p:cNvPr>
              <p:cNvSpPr/>
              <p:nvPr/>
            </p:nvSpPr>
            <p:spPr>
              <a:xfrm>
                <a:off x="3132147" y="2899983"/>
                <a:ext cx="52661" cy="49154"/>
              </a:xfrm>
              <a:custGeom>
                <a:avLst/>
                <a:gdLst>
                  <a:gd name="connsiteX0" fmla="*/ 45883 w 52661"/>
                  <a:gd name="connsiteY0" fmla="*/ 35816 h 49154"/>
                  <a:gd name="connsiteX1" fmla="*/ 46130 w 52661"/>
                  <a:gd name="connsiteY1" fmla="*/ 48413 h 49154"/>
                  <a:gd name="connsiteX2" fmla="*/ 44772 w 52661"/>
                  <a:gd name="connsiteY2" fmla="*/ 49154 h 49154"/>
                  <a:gd name="connsiteX3" fmla="*/ 35633 w 52661"/>
                  <a:gd name="connsiteY3" fmla="*/ 38286 h 49154"/>
                  <a:gd name="connsiteX4" fmla="*/ 18960 w 52661"/>
                  <a:gd name="connsiteY4" fmla="*/ 19267 h 49154"/>
                  <a:gd name="connsiteX5" fmla="*/ 10685 w 52661"/>
                  <a:gd name="connsiteY5" fmla="*/ 9510 h 49154"/>
                  <a:gd name="connsiteX6" fmla="*/ 10561 w 52661"/>
                  <a:gd name="connsiteY6" fmla="*/ 9510 h 49154"/>
                  <a:gd name="connsiteX7" fmla="*/ 10191 w 52661"/>
                  <a:gd name="connsiteY7" fmla="*/ 14203 h 49154"/>
                  <a:gd name="connsiteX8" fmla="*/ 10191 w 52661"/>
                  <a:gd name="connsiteY8" fmla="*/ 29888 h 49154"/>
                  <a:gd name="connsiteX9" fmla="*/ 11549 w 52661"/>
                  <a:gd name="connsiteY9" fmla="*/ 44708 h 49154"/>
                  <a:gd name="connsiteX10" fmla="*/ 15255 w 52661"/>
                  <a:gd name="connsiteY10" fmla="*/ 46067 h 49154"/>
                  <a:gd name="connsiteX11" fmla="*/ 17478 w 52661"/>
                  <a:gd name="connsiteY11" fmla="*/ 46314 h 49154"/>
                  <a:gd name="connsiteX12" fmla="*/ 17354 w 52661"/>
                  <a:gd name="connsiteY12" fmla="*/ 48043 h 49154"/>
                  <a:gd name="connsiteX13" fmla="*/ 8956 w 52661"/>
                  <a:gd name="connsiteY13" fmla="*/ 47796 h 49154"/>
                  <a:gd name="connsiteX14" fmla="*/ 1422 w 52661"/>
                  <a:gd name="connsiteY14" fmla="*/ 48043 h 49154"/>
                  <a:gd name="connsiteX15" fmla="*/ 1299 w 52661"/>
                  <a:gd name="connsiteY15" fmla="*/ 46314 h 49154"/>
                  <a:gd name="connsiteX16" fmla="*/ 3275 w 52661"/>
                  <a:gd name="connsiteY16" fmla="*/ 46067 h 49154"/>
                  <a:gd name="connsiteX17" fmla="*/ 6486 w 52661"/>
                  <a:gd name="connsiteY17" fmla="*/ 44585 h 49154"/>
                  <a:gd name="connsiteX18" fmla="*/ 7474 w 52661"/>
                  <a:gd name="connsiteY18" fmla="*/ 29764 h 49154"/>
                  <a:gd name="connsiteX19" fmla="*/ 7474 w 52661"/>
                  <a:gd name="connsiteY19" fmla="*/ 9016 h 49154"/>
                  <a:gd name="connsiteX20" fmla="*/ 5868 w 52661"/>
                  <a:gd name="connsiteY20" fmla="*/ 3829 h 49154"/>
                  <a:gd name="connsiteX21" fmla="*/ 1422 w 52661"/>
                  <a:gd name="connsiteY21" fmla="*/ 2099 h 49154"/>
                  <a:gd name="connsiteX22" fmla="*/ 187 w 52661"/>
                  <a:gd name="connsiteY22" fmla="*/ 2099 h 49154"/>
                  <a:gd name="connsiteX23" fmla="*/ 311 w 52661"/>
                  <a:gd name="connsiteY23" fmla="*/ 123 h 49154"/>
                  <a:gd name="connsiteX24" fmla="*/ 8462 w 52661"/>
                  <a:gd name="connsiteY24" fmla="*/ 370 h 49154"/>
                  <a:gd name="connsiteX25" fmla="*/ 11797 w 52661"/>
                  <a:gd name="connsiteY25" fmla="*/ 123 h 49154"/>
                  <a:gd name="connsiteX26" fmla="*/ 24023 w 52661"/>
                  <a:gd name="connsiteY26" fmla="*/ 15932 h 49154"/>
                  <a:gd name="connsiteX27" fmla="*/ 31063 w 52661"/>
                  <a:gd name="connsiteY27" fmla="*/ 23712 h 49154"/>
                  <a:gd name="connsiteX28" fmla="*/ 42919 w 52661"/>
                  <a:gd name="connsiteY28" fmla="*/ 36681 h 49154"/>
                  <a:gd name="connsiteX29" fmla="*/ 43043 w 52661"/>
                  <a:gd name="connsiteY29" fmla="*/ 36681 h 49154"/>
                  <a:gd name="connsiteX30" fmla="*/ 43290 w 52661"/>
                  <a:gd name="connsiteY30" fmla="*/ 33716 h 49154"/>
                  <a:gd name="connsiteX31" fmla="*/ 43290 w 52661"/>
                  <a:gd name="connsiteY31" fmla="*/ 18278 h 49154"/>
                  <a:gd name="connsiteX32" fmla="*/ 41808 w 52661"/>
                  <a:gd name="connsiteY32" fmla="*/ 3458 h 49154"/>
                  <a:gd name="connsiteX33" fmla="*/ 37362 w 52661"/>
                  <a:gd name="connsiteY33" fmla="*/ 1976 h 49154"/>
                  <a:gd name="connsiteX34" fmla="*/ 36127 w 52661"/>
                  <a:gd name="connsiteY34" fmla="*/ 1976 h 49154"/>
                  <a:gd name="connsiteX35" fmla="*/ 36250 w 52661"/>
                  <a:gd name="connsiteY35" fmla="*/ 0 h 49154"/>
                  <a:gd name="connsiteX36" fmla="*/ 44772 w 52661"/>
                  <a:gd name="connsiteY36" fmla="*/ 247 h 49154"/>
                  <a:gd name="connsiteX37" fmla="*/ 52182 w 52661"/>
                  <a:gd name="connsiteY37" fmla="*/ 0 h 49154"/>
                  <a:gd name="connsiteX38" fmla="*/ 52306 w 52661"/>
                  <a:gd name="connsiteY38" fmla="*/ 1852 h 49154"/>
                  <a:gd name="connsiteX39" fmla="*/ 51318 w 52661"/>
                  <a:gd name="connsiteY39" fmla="*/ 1852 h 49154"/>
                  <a:gd name="connsiteX40" fmla="*/ 47242 w 52661"/>
                  <a:gd name="connsiteY40" fmla="*/ 3458 h 49154"/>
                  <a:gd name="connsiteX41" fmla="*/ 46130 w 52661"/>
                  <a:gd name="connsiteY41" fmla="*/ 18278 h 49154"/>
                  <a:gd name="connsiteX42" fmla="*/ 46130 w 52661"/>
                  <a:gd name="connsiteY42" fmla="*/ 35445 h 49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2661" h="49154">
                    <a:moveTo>
                      <a:pt x="45883" y="35816"/>
                    </a:moveTo>
                    <a:cubicBezTo>
                      <a:pt x="45883" y="38039"/>
                      <a:pt x="45883" y="46561"/>
                      <a:pt x="46130" y="48413"/>
                    </a:cubicBezTo>
                    <a:cubicBezTo>
                      <a:pt x="46007" y="48784"/>
                      <a:pt x="45513" y="49154"/>
                      <a:pt x="44772" y="49154"/>
                    </a:cubicBezTo>
                    <a:cubicBezTo>
                      <a:pt x="43907" y="47919"/>
                      <a:pt x="41808" y="45449"/>
                      <a:pt x="35633" y="38286"/>
                    </a:cubicBezTo>
                    <a:lnTo>
                      <a:pt x="18960" y="19267"/>
                    </a:lnTo>
                    <a:cubicBezTo>
                      <a:pt x="16984" y="17043"/>
                      <a:pt x="12167" y="11115"/>
                      <a:pt x="10685" y="9510"/>
                    </a:cubicBezTo>
                    <a:lnTo>
                      <a:pt x="10561" y="9510"/>
                    </a:lnTo>
                    <a:cubicBezTo>
                      <a:pt x="10314" y="10374"/>
                      <a:pt x="10191" y="11980"/>
                      <a:pt x="10191" y="14203"/>
                    </a:cubicBezTo>
                    <a:lnTo>
                      <a:pt x="10191" y="29888"/>
                    </a:lnTo>
                    <a:cubicBezTo>
                      <a:pt x="10191" y="33222"/>
                      <a:pt x="10191" y="42608"/>
                      <a:pt x="11549" y="44708"/>
                    </a:cubicBezTo>
                    <a:cubicBezTo>
                      <a:pt x="12043" y="45449"/>
                      <a:pt x="13402" y="45943"/>
                      <a:pt x="15255" y="46067"/>
                    </a:cubicBezTo>
                    <a:lnTo>
                      <a:pt x="17478" y="46314"/>
                    </a:lnTo>
                    <a:cubicBezTo>
                      <a:pt x="17478" y="46314"/>
                      <a:pt x="17848" y="47796"/>
                      <a:pt x="17354" y="48043"/>
                    </a:cubicBezTo>
                    <a:cubicBezTo>
                      <a:pt x="14143" y="47919"/>
                      <a:pt x="11673" y="47796"/>
                      <a:pt x="8956" y="47796"/>
                    </a:cubicBezTo>
                    <a:cubicBezTo>
                      <a:pt x="5992" y="47796"/>
                      <a:pt x="4016" y="47796"/>
                      <a:pt x="1422" y="48043"/>
                    </a:cubicBezTo>
                    <a:cubicBezTo>
                      <a:pt x="928" y="47672"/>
                      <a:pt x="805" y="46684"/>
                      <a:pt x="1299" y="46314"/>
                    </a:cubicBezTo>
                    <a:lnTo>
                      <a:pt x="3275" y="46067"/>
                    </a:lnTo>
                    <a:cubicBezTo>
                      <a:pt x="4880" y="45820"/>
                      <a:pt x="6115" y="45449"/>
                      <a:pt x="6486" y="44585"/>
                    </a:cubicBezTo>
                    <a:cubicBezTo>
                      <a:pt x="7474" y="41991"/>
                      <a:pt x="7474" y="33222"/>
                      <a:pt x="7474" y="29764"/>
                    </a:cubicBezTo>
                    <a:lnTo>
                      <a:pt x="7474" y="9016"/>
                    </a:lnTo>
                    <a:cubicBezTo>
                      <a:pt x="7474" y="7039"/>
                      <a:pt x="7474" y="5557"/>
                      <a:pt x="5868" y="3829"/>
                    </a:cubicBezTo>
                    <a:cubicBezTo>
                      <a:pt x="4880" y="2840"/>
                      <a:pt x="3151" y="2347"/>
                      <a:pt x="1422" y="2099"/>
                    </a:cubicBezTo>
                    <a:lnTo>
                      <a:pt x="187" y="2099"/>
                    </a:lnTo>
                    <a:cubicBezTo>
                      <a:pt x="187" y="2099"/>
                      <a:pt x="-307" y="494"/>
                      <a:pt x="311" y="123"/>
                    </a:cubicBezTo>
                    <a:cubicBezTo>
                      <a:pt x="3275" y="370"/>
                      <a:pt x="7103" y="370"/>
                      <a:pt x="8462" y="370"/>
                    </a:cubicBezTo>
                    <a:cubicBezTo>
                      <a:pt x="9573" y="370"/>
                      <a:pt x="10808" y="370"/>
                      <a:pt x="11797" y="123"/>
                    </a:cubicBezTo>
                    <a:cubicBezTo>
                      <a:pt x="13278" y="3829"/>
                      <a:pt x="21677" y="13338"/>
                      <a:pt x="24023" y="15932"/>
                    </a:cubicBezTo>
                    <a:lnTo>
                      <a:pt x="31063" y="23712"/>
                    </a:lnTo>
                    <a:cubicBezTo>
                      <a:pt x="36003" y="29270"/>
                      <a:pt x="39585" y="33222"/>
                      <a:pt x="42919" y="36681"/>
                    </a:cubicBezTo>
                    <a:lnTo>
                      <a:pt x="43043" y="36681"/>
                    </a:lnTo>
                    <a:cubicBezTo>
                      <a:pt x="43043" y="36681"/>
                      <a:pt x="43290" y="35198"/>
                      <a:pt x="43290" y="33716"/>
                    </a:cubicBezTo>
                    <a:lnTo>
                      <a:pt x="43290" y="18278"/>
                    </a:lnTo>
                    <a:cubicBezTo>
                      <a:pt x="43290" y="14944"/>
                      <a:pt x="43290" y="5557"/>
                      <a:pt x="41808" y="3458"/>
                    </a:cubicBezTo>
                    <a:cubicBezTo>
                      <a:pt x="41314" y="2840"/>
                      <a:pt x="40202" y="2347"/>
                      <a:pt x="37362" y="1976"/>
                    </a:cubicBezTo>
                    <a:lnTo>
                      <a:pt x="36127" y="1976"/>
                    </a:lnTo>
                    <a:cubicBezTo>
                      <a:pt x="36127" y="1976"/>
                      <a:pt x="35633" y="247"/>
                      <a:pt x="36250" y="0"/>
                    </a:cubicBezTo>
                    <a:cubicBezTo>
                      <a:pt x="39585" y="123"/>
                      <a:pt x="42055" y="247"/>
                      <a:pt x="44772" y="247"/>
                    </a:cubicBezTo>
                    <a:cubicBezTo>
                      <a:pt x="47859" y="247"/>
                      <a:pt x="49712" y="247"/>
                      <a:pt x="52182" y="0"/>
                    </a:cubicBezTo>
                    <a:cubicBezTo>
                      <a:pt x="52800" y="370"/>
                      <a:pt x="52800" y="1358"/>
                      <a:pt x="52306" y="1852"/>
                    </a:cubicBezTo>
                    <a:lnTo>
                      <a:pt x="51318" y="1852"/>
                    </a:lnTo>
                    <a:cubicBezTo>
                      <a:pt x="48971" y="2347"/>
                      <a:pt x="47612" y="2964"/>
                      <a:pt x="47242" y="3458"/>
                    </a:cubicBezTo>
                    <a:cubicBezTo>
                      <a:pt x="46007" y="6052"/>
                      <a:pt x="46130" y="14944"/>
                      <a:pt x="46130" y="18278"/>
                    </a:cubicBezTo>
                    <a:lnTo>
                      <a:pt x="46130" y="35445"/>
                    </a:lnTo>
                    <a:close/>
                  </a:path>
                </a:pathLst>
              </a:custGeom>
              <a:solidFill>
                <a:srgbClr val="223166"/>
              </a:solidFill>
              <a:ln w="0" cap="flat">
                <a:noFill/>
                <a:prstDash val="solid"/>
                <a:miter/>
              </a:ln>
            </p:spPr>
            <p:txBody>
              <a:bodyPr rtlCol="0" anchor="ctr"/>
              <a:lstStyle/>
              <a:p>
                <a:endParaRPr lang="en-RO"/>
              </a:p>
            </p:txBody>
          </p:sp>
          <p:sp>
            <p:nvSpPr>
              <p:cNvPr id="288" name="Freeform 287">
                <a:extLst>
                  <a:ext uri="{FF2B5EF4-FFF2-40B4-BE49-F238E27FC236}">
                    <a16:creationId xmlns:a16="http://schemas.microsoft.com/office/drawing/2014/main" id="{1FE65C38-435F-002F-E1E3-5A01DAFDC906}"/>
                  </a:ext>
                </a:extLst>
              </p:cNvPr>
              <p:cNvSpPr/>
              <p:nvPr/>
            </p:nvSpPr>
            <p:spPr>
              <a:xfrm>
                <a:off x="3183835" y="2899489"/>
                <a:ext cx="28529" cy="49895"/>
              </a:xfrm>
              <a:custGeom>
                <a:avLst/>
                <a:gdLst>
                  <a:gd name="connsiteX0" fmla="*/ 13215 w 28529"/>
                  <a:gd name="connsiteY0" fmla="*/ 49648 h 49895"/>
                  <a:gd name="connsiteX1" fmla="*/ 1976 w 28529"/>
                  <a:gd name="connsiteY1" fmla="*/ 47055 h 49895"/>
                  <a:gd name="connsiteX2" fmla="*/ 0 w 28529"/>
                  <a:gd name="connsiteY2" fmla="*/ 36927 h 49895"/>
                  <a:gd name="connsiteX3" fmla="*/ 1729 w 28529"/>
                  <a:gd name="connsiteY3" fmla="*/ 36681 h 49895"/>
                  <a:gd name="connsiteX4" fmla="*/ 14079 w 28529"/>
                  <a:gd name="connsiteY4" fmla="*/ 47425 h 49895"/>
                  <a:gd name="connsiteX5" fmla="*/ 23095 w 28529"/>
                  <a:gd name="connsiteY5" fmla="*/ 39150 h 49895"/>
                  <a:gd name="connsiteX6" fmla="*/ 17167 w 28529"/>
                  <a:gd name="connsiteY6" fmla="*/ 29147 h 49895"/>
                  <a:gd name="connsiteX7" fmla="*/ 10374 w 28529"/>
                  <a:gd name="connsiteY7" fmla="*/ 24701 h 49895"/>
                  <a:gd name="connsiteX8" fmla="*/ 2593 w 28529"/>
                  <a:gd name="connsiteY8" fmla="*/ 12350 h 49895"/>
                  <a:gd name="connsiteX9" fmla="*/ 17290 w 28529"/>
                  <a:gd name="connsiteY9" fmla="*/ 0 h 49895"/>
                  <a:gd name="connsiteX10" fmla="*/ 23960 w 28529"/>
                  <a:gd name="connsiteY10" fmla="*/ 865 h 49895"/>
                  <a:gd name="connsiteX11" fmla="*/ 26430 w 28529"/>
                  <a:gd name="connsiteY11" fmla="*/ 1358 h 49895"/>
                  <a:gd name="connsiteX12" fmla="*/ 27788 w 28529"/>
                  <a:gd name="connsiteY12" fmla="*/ 10127 h 49895"/>
                  <a:gd name="connsiteX13" fmla="*/ 25936 w 28529"/>
                  <a:gd name="connsiteY13" fmla="*/ 10374 h 49895"/>
                  <a:gd name="connsiteX14" fmla="*/ 16179 w 28529"/>
                  <a:gd name="connsiteY14" fmla="*/ 2223 h 49895"/>
                  <a:gd name="connsiteX15" fmla="*/ 7657 w 28529"/>
                  <a:gd name="connsiteY15" fmla="*/ 10251 h 49895"/>
                  <a:gd name="connsiteX16" fmla="*/ 13709 w 28529"/>
                  <a:gd name="connsiteY16" fmla="*/ 19143 h 49895"/>
                  <a:gd name="connsiteX17" fmla="*/ 19514 w 28529"/>
                  <a:gd name="connsiteY17" fmla="*/ 22725 h 49895"/>
                  <a:gd name="connsiteX18" fmla="*/ 28529 w 28529"/>
                  <a:gd name="connsiteY18" fmla="*/ 36557 h 49895"/>
                  <a:gd name="connsiteX19" fmla="*/ 13215 w 28529"/>
                  <a:gd name="connsiteY19" fmla="*/ 49896 h 49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29" h="49895">
                    <a:moveTo>
                      <a:pt x="13215" y="49648"/>
                    </a:moveTo>
                    <a:cubicBezTo>
                      <a:pt x="7163" y="49648"/>
                      <a:pt x="3335" y="47796"/>
                      <a:pt x="1976" y="47055"/>
                    </a:cubicBezTo>
                    <a:cubicBezTo>
                      <a:pt x="1111" y="45449"/>
                      <a:pt x="123" y="40386"/>
                      <a:pt x="0" y="36927"/>
                    </a:cubicBezTo>
                    <a:cubicBezTo>
                      <a:pt x="370" y="36434"/>
                      <a:pt x="1482" y="36310"/>
                      <a:pt x="1729" y="36681"/>
                    </a:cubicBezTo>
                    <a:cubicBezTo>
                      <a:pt x="2841" y="40386"/>
                      <a:pt x="5805" y="47425"/>
                      <a:pt x="14079" y="47425"/>
                    </a:cubicBezTo>
                    <a:cubicBezTo>
                      <a:pt x="20131" y="47425"/>
                      <a:pt x="23095" y="43473"/>
                      <a:pt x="23095" y="39150"/>
                    </a:cubicBezTo>
                    <a:cubicBezTo>
                      <a:pt x="23095" y="35940"/>
                      <a:pt x="22478" y="32481"/>
                      <a:pt x="17167" y="29147"/>
                    </a:cubicBezTo>
                    <a:lnTo>
                      <a:pt x="10374" y="24701"/>
                    </a:lnTo>
                    <a:cubicBezTo>
                      <a:pt x="6793" y="22354"/>
                      <a:pt x="2593" y="18279"/>
                      <a:pt x="2593" y="12350"/>
                    </a:cubicBezTo>
                    <a:cubicBezTo>
                      <a:pt x="2593" y="5558"/>
                      <a:pt x="7904" y="0"/>
                      <a:pt x="17290" y="0"/>
                    </a:cubicBezTo>
                    <a:cubicBezTo>
                      <a:pt x="19514" y="0"/>
                      <a:pt x="22107" y="494"/>
                      <a:pt x="23960" y="865"/>
                    </a:cubicBezTo>
                    <a:cubicBezTo>
                      <a:pt x="24948" y="1111"/>
                      <a:pt x="25936" y="1358"/>
                      <a:pt x="26430" y="1358"/>
                    </a:cubicBezTo>
                    <a:cubicBezTo>
                      <a:pt x="27047" y="3088"/>
                      <a:pt x="27788" y="7040"/>
                      <a:pt x="27788" y="10127"/>
                    </a:cubicBezTo>
                    <a:cubicBezTo>
                      <a:pt x="27541" y="10498"/>
                      <a:pt x="26306" y="10745"/>
                      <a:pt x="25936" y="10374"/>
                    </a:cubicBezTo>
                    <a:cubicBezTo>
                      <a:pt x="25071" y="6916"/>
                      <a:pt x="23095" y="2223"/>
                      <a:pt x="16179" y="2223"/>
                    </a:cubicBezTo>
                    <a:cubicBezTo>
                      <a:pt x="9263" y="2223"/>
                      <a:pt x="7657" y="6916"/>
                      <a:pt x="7657" y="10251"/>
                    </a:cubicBezTo>
                    <a:cubicBezTo>
                      <a:pt x="7657" y="14450"/>
                      <a:pt x="11115" y="17414"/>
                      <a:pt x="13709" y="19143"/>
                    </a:cubicBezTo>
                    <a:lnTo>
                      <a:pt x="19514" y="22725"/>
                    </a:lnTo>
                    <a:cubicBezTo>
                      <a:pt x="24083" y="25565"/>
                      <a:pt x="28529" y="29641"/>
                      <a:pt x="28529" y="36557"/>
                    </a:cubicBezTo>
                    <a:cubicBezTo>
                      <a:pt x="28529" y="44461"/>
                      <a:pt x="22601" y="49896"/>
                      <a:pt x="13215" y="49896"/>
                    </a:cubicBezTo>
                  </a:path>
                </a:pathLst>
              </a:custGeom>
              <a:solidFill>
                <a:srgbClr val="223166"/>
              </a:solidFill>
              <a:ln w="0" cap="flat">
                <a:noFill/>
                <a:prstDash val="solid"/>
                <a:miter/>
              </a:ln>
            </p:spPr>
            <p:txBody>
              <a:bodyPr rtlCol="0" anchor="ctr"/>
              <a:lstStyle/>
              <a:p>
                <a:endParaRPr lang="en-RO"/>
              </a:p>
            </p:txBody>
          </p:sp>
          <p:sp>
            <p:nvSpPr>
              <p:cNvPr id="289" name="Freeform 288">
                <a:extLst>
                  <a:ext uri="{FF2B5EF4-FFF2-40B4-BE49-F238E27FC236}">
                    <a16:creationId xmlns:a16="http://schemas.microsoft.com/office/drawing/2014/main" id="{BB2C8A45-05B2-626B-9244-A73B001CA7FA}"/>
                  </a:ext>
                </a:extLst>
              </p:cNvPr>
              <p:cNvSpPr/>
              <p:nvPr/>
            </p:nvSpPr>
            <p:spPr>
              <a:xfrm>
                <a:off x="3236314" y="2891338"/>
                <a:ext cx="61524" cy="56811"/>
              </a:xfrm>
              <a:custGeom>
                <a:avLst/>
                <a:gdLst>
                  <a:gd name="connsiteX0" fmla="*/ 18659 w 61524"/>
                  <a:gd name="connsiteY0" fmla="*/ 29147 h 56811"/>
                  <a:gd name="connsiteX1" fmla="*/ 14336 w 61524"/>
                  <a:gd name="connsiteY1" fmla="*/ 31864 h 56811"/>
                  <a:gd name="connsiteX2" fmla="*/ 14336 w 61524"/>
                  <a:gd name="connsiteY2" fmla="*/ 43844 h 56811"/>
                  <a:gd name="connsiteX3" fmla="*/ 19523 w 61524"/>
                  <a:gd name="connsiteY3" fmla="*/ 54465 h 56811"/>
                  <a:gd name="connsiteX4" fmla="*/ 21994 w 61524"/>
                  <a:gd name="connsiteY4" fmla="*/ 54712 h 56811"/>
                  <a:gd name="connsiteX5" fmla="*/ 21870 w 61524"/>
                  <a:gd name="connsiteY5" fmla="*/ 56812 h 56811"/>
                  <a:gd name="connsiteX6" fmla="*/ 11002 w 61524"/>
                  <a:gd name="connsiteY6" fmla="*/ 56564 h 56811"/>
                  <a:gd name="connsiteX7" fmla="*/ 1121 w 61524"/>
                  <a:gd name="connsiteY7" fmla="*/ 56812 h 56811"/>
                  <a:gd name="connsiteX8" fmla="*/ 998 w 61524"/>
                  <a:gd name="connsiteY8" fmla="*/ 54712 h 56811"/>
                  <a:gd name="connsiteX9" fmla="*/ 2480 w 61524"/>
                  <a:gd name="connsiteY9" fmla="*/ 54465 h 56811"/>
                  <a:gd name="connsiteX10" fmla="*/ 7420 w 61524"/>
                  <a:gd name="connsiteY10" fmla="*/ 43844 h 56811"/>
                  <a:gd name="connsiteX11" fmla="*/ 7420 w 61524"/>
                  <a:gd name="connsiteY11" fmla="*/ 13215 h 56811"/>
                  <a:gd name="connsiteX12" fmla="*/ 2357 w 61524"/>
                  <a:gd name="connsiteY12" fmla="*/ 2470 h 56811"/>
                  <a:gd name="connsiteX13" fmla="*/ 133 w 61524"/>
                  <a:gd name="connsiteY13" fmla="*/ 2470 h 56811"/>
                  <a:gd name="connsiteX14" fmla="*/ 257 w 61524"/>
                  <a:gd name="connsiteY14" fmla="*/ 124 h 56811"/>
                  <a:gd name="connsiteX15" fmla="*/ 11002 w 61524"/>
                  <a:gd name="connsiteY15" fmla="*/ 370 h 56811"/>
                  <a:gd name="connsiteX16" fmla="*/ 20882 w 61524"/>
                  <a:gd name="connsiteY16" fmla="*/ 124 h 56811"/>
                  <a:gd name="connsiteX17" fmla="*/ 21005 w 61524"/>
                  <a:gd name="connsiteY17" fmla="*/ 2223 h 56811"/>
                  <a:gd name="connsiteX18" fmla="*/ 19400 w 61524"/>
                  <a:gd name="connsiteY18" fmla="*/ 2223 h 56811"/>
                  <a:gd name="connsiteX19" fmla="*/ 14336 w 61524"/>
                  <a:gd name="connsiteY19" fmla="*/ 13091 h 56811"/>
                  <a:gd name="connsiteX20" fmla="*/ 14336 w 61524"/>
                  <a:gd name="connsiteY20" fmla="*/ 22848 h 56811"/>
                  <a:gd name="connsiteX21" fmla="*/ 18659 w 61524"/>
                  <a:gd name="connsiteY21" fmla="*/ 25565 h 56811"/>
                  <a:gd name="connsiteX22" fmla="*/ 42989 w 61524"/>
                  <a:gd name="connsiteY22" fmla="*/ 25565 h 56811"/>
                  <a:gd name="connsiteX23" fmla="*/ 47312 w 61524"/>
                  <a:gd name="connsiteY23" fmla="*/ 22848 h 56811"/>
                  <a:gd name="connsiteX24" fmla="*/ 47312 w 61524"/>
                  <a:gd name="connsiteY24" fmla="*/ 13091 h 56811"/>
                  <a:gd name="connsiteX25" fmla="*/ 42125 w 61524"/>
                  <a:gd name="connsiteY25" fmla="*/ 2347 h 56811"/>
                  <a:gd name="connsiteX26" fmla="*/ 40519 w 61524"/>
                  <a:gd name="connsiteY26" fmla="*/ 2347 h 56811"/>
                  <a:gd name="connsiteX27" fmla="*/ 40642 w 61524"/>
                  <a:gd name="connsiteY27" fmla="*/ 0 h 56811"/>
                  <a:gd name="connsiteX28" fmla="*/ 50893 w 61524"/>
                  <a:gd name="connsiteY28" fmla="*/ 247 h 56811"/>
                  <a:gd name="connsiteX29" fmla="*/ 60897 w 61524"/>
                  <a:gd name="connsiteY29" fmla="*/ 0 h 56811"/>
                  <a:gd name="connsiteX30" fmla="*/ 61021 w 61524"/>
                  <a:gd name="connsiteY30" fmla="*/ 2100 h 56811"/>
                  <a:gd name="connsiteX31" fmla="*/ 59292 w 61524"/>
                  <a:gd name="connsiteY31" fmla="*/ 2100 h 56811"/>
                  <a:gd name="connsiteX32" fmla="*/ 54228 w 61524"/>
                  <a:gd name="connsiteY32" fmla="*/ 12968 h 56811"/>
                  <a:gd name="connsiteX33" fmla="*/ 54228 w 61524"/>
                  <a:gd name="connsiteY33" fmla="*/ 43597 h 56811"/>
                  <a:gd name="connsiteX34" fmla="*/ 59292 w 61524"/>
                  <a:gd name="connsiteY34" fmla="*/ 54218 h 56811"/>
                  <a:gd name="connsiteX35" fmla="*/ 61391 w 61524"/>
                  <a:gd name="connsiteY35" fmla="*/ 54465 h 56811"/>
                  <a:gd name="connsiteX36" fmla="*/ 61268 w 61524"/>
                  <a:gd name="connsiteY36" fmla="*/ 56564 h 56811"/>
                  <a:gd name="connsiteX37" fmla="*/ 51017 w 61524"/>
                  <a:gd name="connsiteY37" fmla="*/ 56318 h 56811"/>
                  <a:gd name="connsiteX38" fmla="*/ 40766 w 61524"/>
                  <a:gd name="connsiteY38" fmla="*/ 56564 h 56811"/>
                  <a:gd name="connsiteX39" fmla="*/ 40642 w 61524"/>
                  <a:gd name="connsiteY39" fmla="*/ 54465 h 56811"/>
                  <a:gd name="connsiteX40" fmla="*/ 42248 w 61524"/>
                  <a:gd name="connsiteY40" fmla="*/ 54218 h 56811"/>
                  <a:gd name="connsiteX41" fmla="*/ 47435 w 61524"/>
                  <a:gd name="connsiteY41" fmla="*/ 43597 h 56811"/>
                  <a:gd name="connsiteX42" fmla="*/ 47435 w 61524"/>
                  <a:gd name="connsiteY42" fmla="*/ 31617 h 56811"/>
                  <a:gd name="connsiteX43" fmla="*/ 43113 w 61524"/>
                  <a:gd name="connsiteY43" fmla="*/ 28900 h 56811"/>
                  <a:gd name="connsiteX44" fmla="*/ 18782 w 61524"/>
                  <a:gd name="connsiteY44" fmla="*/ 28900 h 5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524" h="56811">
                    <a:moveTo>
                      <a:pt x="18659" y="29147"/>
                    </a:moveTo>
                    <a:cubicBezTo>
                      <a:pt x="14583" y="29147"/>
                      <a:pt x="14336" y="29270"/>
                      <a:pt x="14336" y="31864"/>
                    </a:cubicBezTo>
                    <a:lnTo>
                      <a:pt x="14336" y="43844"/>
                    </a:lnTo>
                    <a:cubicBezTo>
                      <a:pt x="14336" y="52859"/>
                      <a:pt x="14707" y="53971"/>
                      <a:pt x="19523" y="54465"/>
                    </a:cubicBezTo>
                    <a:lnTo>
                      <a:pt x="21994" y="54712"/>
                    </a:lnTo>
                    <a:cubicBezTo>
                      <a:pt x="21994" y="54712"/>
                      <a:pt x="22364" y="56564"/>
                      <a:pt x="21870" y="56812"/>
                    </a:cubicBezTo>
                    <a:cubicBezTo>
                      <a:pt x="17300" y="56688"/>
                      <a:pt x="14336" y="56564"/>
                      <a:pt x="11002" y="56564"/>
                    </a:cubicBezTo>
                    <a:cubicBezTo>
                      <a:pt x="7297" y="56564"/>
                      <a:pt x="4456" y="56688"/>
                      <a:pt x="1121" y="56812"/>
                    </a:cubicBezTo>
                    <a:cubicBezTo>
                      <a:pt x="627" y="56564"/>
                      <a:pt x="380" y="55206"/>
                      <a:pt x="998" y="54712"/>
                    </a:cubicBezTo>
                    <a:lnTo>
                      <a:pt x="2480" y="54465"/>
                    </a:lnTo>
                    <a:cubicBezTo>
                      <a:pt x="7297" y="53600"/>
                      <a:pt x="7420" y="52736"/>
                      <a:pt x="7420" y="43844"/>
                    </a:cubicBezTo>
                    <a:lnTo>
                      <a:pt x="7420" y="13215"/>
                    </a:lnTo>
                    <a:cubicBezTo>
                      <a:pt x="7420" y="4199"/>
                      <a:pt x="6803" y="2841"/>
                      <a:pt x="2357" y="2470"/>
                    </a:cubicBezTo>
                    <a:lnTo>
                      <a:pt x="133" y="2470"/>
                    </a:lnTo>
                    <a:cubicBezTo>
                      <a:pt x="133" y="2470"/>
                      <a:pt x="-237" y="370"/>
                      <a:pt x="257" y="124"/>
                    </a:cubicBezTo>
                    <a:cubicBezTo>
                      <a:pt x="4456" y="124"/>
                      <a:pt x="7297" y="370"/>
                      <a:pt x="11002" y="370"/>
                    </a:cubicBezTo>
                    <a:cubicBezTo>
                      <a:pt x="14336" y="370"/>
                      <a:pt x="17177" y="370"/>
                      <a:pt x="20882" y="124"/>
                    </a:cubicBezTo>
                    <a:cubicBezTo>
                      <a:pt x="21376" y="370"/>
                      <a:pt x="21623" y="1976"/>
                      <a:pt x="21005" y="2223"/>
                    </a:cubicBezTo>
                    <a:lnTo>
                      <a:pt x="19400" y="2223"/>
                    </a:lnTo>
                    <a:cubicBezTo>
                      <a:pt x="14460" y="2841"/>
                      <a:pt x="14336" y="4199"/>
                      <a:pt x="14336" y="13091"/>
                    </a:cubicBezTo>
                    <a:lnTo>
                      <a:pt x="14336" y="22848"/>
                    </a:lnTo>
                    <a:cubicBezTo>
                      <a:pt x="14336" y="25442"/>
                      <a:pt x="14460" y="25565"/>
                      <a:pt x="18659" y="25565"/>
                    </a:cubicBezTo>
                    <a:lnTo>
                      <a:pt x="42989" y="25565"/>
                    </a:lnTo>
                    <a:cubicBezTo>
                      <a:pt x="47065" y="25565"/>
                      <a:pt x="47312" y="25565"/>
                      <a:pt x="47312" y="22848"/>
                    </a:cubicBezTo>
                    <a:lnTo>
                      <a:pt x="47312" y="13091"/>
                    </a:lnTo>
                    <a:cubicBezTo>
                      <a:pt x="47312" y="4075"/>
                      <a:pt x="47188" y="2841"/>
                      <a:pt x="42125" y="2347"/>
                    </a:cubicBezTo>
                    <a:lnTo>
                      <a:pt x="40519" y="2347"/>
                    </a:lnTo>
                    <a:cubicBezTo>
                      <a:pt x="40519" y="2347"/>
                      <a:pt x="40149" y="247"/>
                      <a:pt x="40642" y="0"/>
                    </a:cubicBezTo>
                    <a:cubicBezTo>
                      <a:pt x="44595" y="124"/>
                      <a:pt x="47435" y="247"/>
                      <a:pt x="50893" y="247"/>
                    </a:cubicBezTo>
                    <a:cubicBezTo>
                      <a:pt x="54351" y="247"/>
                      <a:pt x="57068" y="247"/>
                      <a:pt x="60897" y="0"/>
                    </a:cubicBezTo>
                    <a:cubicBezTo>
                      <a:pt x="61391" y="247"/>
                      <a:pt x="61515" y="1852"/>
                      <a:pt x="61021" y="2100"/>
                    </a:cubicBezTo>
                    <a:lnTo>
                      <a:pt x="59292" y="2100"/>
                    </a:lnTo>
                    <a:cubicBezTo>
                      <a:pt x="54351" y="2717"/>
                      <a:pt x="54228" y="4075"/>
                      <a:pt x="54228" y="12968"/>
                    </a:cubicBezTo>
                    <a:lnTo>
                      <a:pt x="54228" y="43597"/>
                    </a:lnTo>
                    <a:cubicBezTo>
                      <a:pt x="54228" y="52613"/>
                      <a:pt x="54351" y="53600"/>
                      <a:pt x="59292" y="54218"/>
                    </a:cubicBezTo>
                    <a:lnTo>
                      <a:pt x="61391" y="54465"/>
                    </a:lnTo>
                    <a:cubicBezTo>
                      <a:pt x="61391" y="54465"/>
                      <a:pt x="61762" y="56318"/>
                      <a:pt x="61268" y="56564"/>
                    </a:cubicBezTo>
                    <a:cubicBezTo>
                      <a:pt x="57192" y="56441"/>
                      <a:pt x="54228" y="56318"/>
                      <a:pt x="51017" y="56318"/>
                    </a:cubicBezTo>
                    <a:cubicBezTo>
                      <a:pt x="47559" y="56318"/>
                      <a:pt x="44471" y="56318"/>
                      <a:pt x="40766" y="56564"/>
                    </a:cubicBezTo>
                    <a:cubicBezTo>
                      <a:pt x="40272" y="56318"/>
                      <a:pt x="40025" y="54959"/>
                      <a:pt x="40642" y="54465"/>
                    </a:cubicBezTo>
                    <a:lnTo>
                      <a:pt x="42248" y="54218"/>
                    </a:lnTo>
                    <a:cubicBezTo>
                      <a:pt x="47435" y="53354"/>
                      <a:pt x="47435" y="52489"/>
                      <a:pt x="47435" y="43597"/>
                    </a:cubicBezTo>
                    <a:lnTo>
                      <a:pt x="47435" y="31617"/>
                    </a:lnTo>
                    <a:cubicBezTo>
                      <a:pt x="47435" y="29023"/>
                      <a:pt x="47312" y="28900"/>
                      <a:pt x="43113" y="28900"/>
                    </a:cubicBezTo>
                    <a:lnTo>
                      <a:pt x="18782" y="28900"/>
                    </a:lnTo>
                    <a:close/>
                  </a:path>
                </a:pathLst>
              </a:custGeom>
              <a:solidFill>
                <a:srgbClr val="223166"/>
              </a:solidFill>
              <a:ln w="0" cap="flat">
                <a:noFill/>
                <a:prstDash val="solid"/>
                <a:miter/>
              </a:ln>
            </p:spPr>
            <p:txBody>
              <a:bodyPr rtlCol="0" anchor="ctr"/>
              <a:lstStyle/>
              <a:p>
                <a:endParaRPr lang="en-RO"/>
              </a:p>
            </p:txBody>
          </p:sp>
          <p:sp>
            <p:nvSpPr>
              <p:cNvPr id="290" name="Freeform 289">
                <a:extLst>
                  <a:ext uri="{FF2B5EF4-FFF2-40B4-BE49-F238E27FC236}">
                    <a16:creationId xmlns:a16="http://schemas.microsoft.com/office/drawing/2014/main" id="{23668D74-D73D-1126-8DAF-8E2932FBFC78}"/>
                  </a:ext>
                </a:extLst>
              </p:cNvPr>
              <p:cNvSpPr/>
              <p:nvPr/>
            </p:nvSpPr>
            <p:spPr>
              <a:xfrm>
                <a:off x="3297211" y="2899489"/>
                <a:ext cx="50513" cy="49771"/>
              </a:xfrm>
              <a:custGeom>
                <a:avLst/>
                <a:gdLst>
                  <a:gd name="connsiteX0" fmla="*/ 0 w 50513"/>
                  <a:gd name="connsiteY0" fmla="*/ 25318 h 49771"/>
                  <a:gd name="connsiteX1" fmla="*/ 25565 w 50513"/>
                  <a:gd name="connsiteY1" fmla="*/ 0 h 49771"/>
                  <a:gd name="connsiteX2" fmla="*/ 50513 w 50513"/>
                  <a:gd name="connsiteY2" fmla="*/ 24701 h 49771"/>
                  <a:gd name="connsiteX3" fmla="*/ 25565 w 50513"/>
                  <a:gd name="connsiteY3" fmla="*/ 49772 h 49771"/>
                  <a:gd name="connsiteX4" fmla="*/ 0 w 50513"/>
                  <a:gd name="connsiteY4" fmla="*/ 25442 h 49771"/>
                  <a:gd name="connsiteX5" fmla="*/ 43350 w 50513"/>
                  <a:gd name="connsiteY5" fmla="*/ 26800 h 49771"/>
                  <a:gd name="connsiteX6" fmla="*/ 24330 w 50513"/>
                  <a:gd name="connsiteY6" fmla="*/ 2099 h 49771"/>
                  <a:gd name="connsiteX7" fmla="*/ 7163 w 50513"/>
                  <a:gd name="connsiteY7" fmla="*/ 22971 h 49771"/>
                  <a:gd name="connsiteX8" fmla="*/ 26430 w 50513"/>
                  <a:gd name="connsiteY8" fmla="*/ 47425 h 49771"/>
                  <a:gd name="connsiteX9" fmla="*/ 43226 w 50513"/>
                  <a:gd name="connsiteY9" fmla="*/ 26800 h 4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13" h="49771">
                    <a:moveTo>
                      <a:pt x="0" y="25318"/>
                    </a:moveTo>
                    <a:cubicBezTo>
                      <a:pt x="0" y="10992"/>
                      <a:pt x="10745" y="0"/>
                      <a:pt x="25565" y="0"/>
                    </a:cubicBezTo>
                    <a:cubicBezTo>
                      <a:pt x="42115" y="0"/>
                      <a:pt x="50513" y="11980"/>
                      <a:pt x="50513" y="24701"/>
                    </a:cubicBezTo>
                    <a:cubicBezTo>
                      <a:pt x="50513" y="39274"/>
                      <a:pt x="39398" y="49772"/>
                      <a:pt x="25565" y="49772"/>
                    </a:cubicBezTo>
                    <a:cubicBezTo>
                      <a:pt x="9633" y="49772"/>
                      <a:pt x="0" y="38286"/>
                      <a:pt x="0" y="25442"/>
                    </a:cubicBezTo>
                    <a:moveTo>
                      <a:pt x="43350" y="26800"/>
                    </a:moveTo>
                    <a:cubicBezTo>
                      <a:pt x="43350" y="14944"/>
                      <a:pt x="38039" y="2099"/>
                      <a:pt x="24330" y="2099"/>
                    </a:cubicBezTo>
                    <a:cubicBezTo>
                      <a:pt x="16796" y="2099"/>
                      <a:pt x="7163" y="7163"/>
                      <a:pt x="7163" y="22971"/>
                    </a:cubicBezTo>
                    <a:cubicBezTo>
                      <a:pt x="7163" y="33593"/>
                      <a:pt x="12350" y="47425"/>
                      <a:pt x="26430" y="47425"/>
                    </a:cubicBezTo>
                    <a:cubicBezTo>
                      <a:pt x="35075" y="47425"/>
                      <a:pt x="43226" y="41003"/>
                      <a:pt x="43226" y="26800"/>
                    </a:cubicBezTo>
                  </a:path>
                </a:pathLst>
              </a:custGeom>
              <a:solidFill>
                <a:srgbClr val="223166"/>
              </a:solidFill>
              <a:ln w="0" cap="flat">
                <a:noFill/>
                <a:prstDash val="solid"/>
                <a:miter/>
              </a:ln>
            </p:spPr>
            <p:txBody>
              <a:bodyPr rtlCol="0" anchor="ctr"/>
              <a:lstStyle/>
              <a:p>
                <a:endParaRPr lang="en-RO"/>
              </a:p>
            </p:txBody>
          </p:sp>
          <p:sp>
            <p:nvSpPr>
              <p:cNvPr id="291" name="Freeform 290">
                <a:extLst>
                  <a:ext uri="{FF2B5EF4-FFF2-40B4-BE49-F238E27FC236}">
                    <a16:creationId xmlns:a16="http://schemas.microsoft.com/office/drawing/2014/main" id="{3391E009-51F9-FDA1-395A-9CB2756266C3}"/>
                  </a:ext>
                </a:extLst>
              </p:cNvPr>
              <p:cNvSpPr/>
              <p:nvPr/>
            </p:nvSpPr>
            <p:spPr>
              <a:xfrm>
                <a:off x="3348768" y="2900354"/>
                <a:ext cx="34031" cy="48042"/>
              </a:xfrm>
              <a:custGeom>
                <a:avLst/>
                <a:gdLst>
                  <a:gd name="connsiteX0" fmla="*/ 12047 w 34031"/>
                  <a:gd name="connsiteY0" fmla="*/ 36927 h 48042"/>
                  <a:gd name="connsiteX1" fmla="*/ 16740 w 34031"/>
                  <a:gd name="connsiteY1" fmla="*/ 45943 h 48042"/>
                  <a:gd name="connsiteX2" fmla="*/ 18717 w 34031"/>
                  <a:gd name="connsiteY2" fmla="*/ 46190 h 48042"/>
                  <a:gd name="connsiteX3" fmla="*/ 18593 w 34031"/>
                  <a:gd name="connsiteY3" fmla="*/ 48043 h 48042"/>
                  <a:gd name="connsiteX4" fmla="*/ 9207 w 34031"/>
                  <a:gd name="connsiteY4" fmla="*/ 47796 h 48042"/>
                  <a:gd name="connsiteX5" fmla="*/ 438 w 34031"/>
                  <a:gd name="connsiteY5" fmla="*/ 48043 h 48042"/>
                  <a:gd name="connsiteX6" fmla="*/ 314 w 34031"/>
                  <a:gd name="connsiteY6" fmla="*/ 46190 h 48042"/>
                  <a:gd name="connsiteX7" fmla="*/ 1797 w 34031"/>
                  <a:gd name="connsiteY7" fmla="*/ 45943 h 48042"/>
                  <a:gd name="connsiteX8" fmla="*/ 6119 w 34031"/>
                  <a:gd name="connsiteY8" fmla="*/ 36927 h 48042"/>
                  <a:gd name="connsiteX9" fmla="*/ 6119 w 34031"/>
                  <a:gd name="connsiteY9" fmla="*/ 10374 h 48042"/>
                  <a:gd name="connsiteX10" fmla="*/ 2785 w 34031"/>
                  <a:gd name="connsiteY10" fmla="*/ 2717 h 48042"/>
                  <a:gd name="connsiteX11" fmla="*/ 191 w 34031"/>
                  <a:gd name="connsiteY11" fmla="*/ 2470 h 48042"/>
                  <a:gd name="connsiteX12" fmla="*/ 314 w 34031"/>
                  <a:gd name="connsiteY12" fmla="*/ 617 h 48042"/>
                  <a:gd name="connsiteX13" fmla="*/ 14517 w 34031"/>
                  <a:gd name="connsiteY13" fmla="*/ 0 h 48042"/>
                  <a:gd name="connsiteX14" fmla="*/ 28350 w 34031"/>
                  <a:gd name="connsiteY14" fmla="*/ 2840 h 48042"/>
                  <a:gd name="connsiteX15" fmla="*/ 34031 w 34031"/>
                  <a:gd name="connsiteY15" fmla="*/ 13585 h 48042"/>
                  <a:gd name="connsiteX16" fmla="*/ 26868 w 34031"/>
                  <a:gd name="connsiteY16" fmla="*/ 25071 h 48042"/>
                  <a:gd name="connsiteX17" fmla="*/ 16987 w 34031"/>
                  <a:gd name="connsiteY17" fmla="*/ 27171 h 48042"/>
                  <a:gd name="connsiteX18" fmla="*/ 16987 w 34031"/>
                  <a:gd name="connsiteY18" fmla="*/ 25689 h 48042"/>
                  <a:gd name="connsiteX19" fmla="*/ 27609 w 34031"/>
                  <a:gd name="connsiteY19" fmla="*/ 13585 h 48042"/>
                  <a:gd name="connsiteX20" fmla="*/ 15999 w 34031"/>
                  <a:gd name="connsiteY20" fmla="*/ 2099 h 48042"/>
                  <a:gd name="connsiteX21" fmla="*/ 12171 w 34031"/>
                  <a:gd name="connsiteY21" fmla="*/ 4693 h 48042"/>
                  <a:gd name="connsiteX22" fmla="*/ 12171 w 34031"/>
                  <a:gd name="connsiteY22" fmla="*/ 36681 h 4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031" h="48042">
                    <a:moveTo>
                      <a:pt x="12047" y="36927"/>
                    </a:moveTo>
                    <a:cubicBezTo>
                      <a:pt x="12047" y="44461"/>
                      <a:pt x="12171" y="45449"/>
                      <a:pt x="16740" y="45943"/>
                    </a:cubicBezTo>
                    <a:lnTo>
                      <a:pt x="18717" y="46190"/>
                    </a:lnTo>
                    <a:cubicBezTo>
                      <a:pt x="18717" y="46190"/>
                      <a:pt x="18964" y="47796"/>
                      <a:pt x="18593" y="48043"/>
                    </a:cubicBezTo>
                    <a:cubicBezTo>
                      <a:pt x="14517" y="47919"/>
                      <a:pt x="12171" y="47796"/>
                      <a:pt x="9207" y="47796"/>
                    </a:cubicBezTo>
                    <a:cubicBezTo>
                      <a:pt x="6243" y="47796"/>
                      <a:pt x="3649" y="47796"/>
                      <a:pt x="438" y="48043"/>
                    </a:cubicBezTo>
                    <a:cubicBezTo>
                      <a:pt x="-56" y="47796"/>
                      <a:pt x="-179" y="46684"/>
                      <a:pt x="314" y="46190"/>
                    </a:cubicBezTo>
                    <a:lnTo>
                      <a:pt x="1797" y="45943"/>
                    </a:lnTo>
                    <a:cubicBezTo>
                      <a:pt x="5996" y="45326"/>
                      <a:pt x="6119" y="44461"/>
                      <a:pt x="6119" y="36927"/>
                    </a:cubicBezTo>
                    <a:lnTo>
                      <a:pt x="6119" y="10374"/>
                    </a:lnTo>
                    <a:cubicBezTo>
                      <a:pt x="6119" y="4199"/>
                      <a:pt x="5996" y="3088"/>
                      <a:pt x="2785" y="2717"/>
                    </a:cubicBezTo>
                    <a:lnTo>
                      <a:pt x="191" y="2470"/>
                    </a:lnTo>
                    <a:cubicBezTo>
                      <a:pt x="191" y="2470"/>
                      <a:pt x="-303" y="988"/>
                      <a:pt x="314" y="617"/>
                    </a:cubicBezTo>
                    <a:cubicBezTo>
                      <a:pt x="4143" y="123"/>
                      <a:pt x="8589" y="0"/>
                      <a:pt x="14517" y="0"/>
                    </a:cubicBezTo>
                    <a:cubicBezTo>
                      <a:pt x="20446" y="0"/>
                      <a:pt x="24892" y="741"/>
                      <a:pt x="28350" y="2840"/>
                    </a:cubicBezTo>
                    <a:cubicBezTo>
                      <a:pt x="31684" y="4940"/>
                      <a:pt x="34031" y="8645"/>
                      <a:pt x="34031" y="13585"/>
                    </a:cubicBezTo>
                    <a:cubicBezTo>
                      <a:pt x="34031" y="20254"/>
                      <a:pt x="29955" y="23466"/>
                      <a:pt x="26868" y="25071"/>
                    </a:cubicBezTo>
                    <a:cubicBezTo>
                      <a:pt x="23657" y="26553"/>
                      <a:pt x="19952" y="27171"/>
                      <a:pt x="16987" y="27171"/>
                    </a:cubicBezTo>
                    <a:cubicBezTo>
                      <a:pt x="16494" y="26924"/>
                      <a:pt x="16494" y="25935"/>
                      <a:pt x="16987" y="25689"/>
                    </a:cubicBezTo>
                    <a:cubicBezTo>
                      <a:pt x="24768" y="24207"/>
                      <a:pt x="27609" y="19884"/>
                      <a:pt x="27609" y="13585"/>
                    </a:cubicBezTo>
                    <a:cubicBezTo>
                      <a:pt x="27609" y="6546"/>
                      <a:pt x="23533" y="2099"/>
                      <a:pt x="15999" y="2099"/>
                    </a:cubicBezTo>
                    <a:cubicBezTo>
                      <a:pt x="12171" y="2099"/>
                      <a:pt x="12171" y="2347"/>
                      <a:pt x="12171" y="4693"/>
                    </a:cubicBezTo>
                    <a:lnTo>
                      <a:pt x="12171" y="36681"/>
                    </a:lnTo>
                    <a:close/>
                  </a:path>
                </a:pathLst>
              </a:custGeom>
              <a:solidFill>
                <a:srgbClr val="223166"/>
              </a:solidFill>
              <a:ln w="0" cap="flat">
                <a:noFill/>
                <a:prstDash val="solid"/>
                <a:miter/>
              </a:ln>
            </p:spPr>
            <p:txBody>
              <a:bodyPr rtlCol="0" anchor="ctr"/>
              <a:lstStyle/>
              <a:p>
                <a:endParaRPr lang="en-RO"/>
              </a:p>
            </p:txBody>
          </p:sp>
          <p:sp>
            <p:nvSpPr>
              <p:cNvPr id="292" name="Freeform 291">
                <a:extLst>
                  <a:ext uri="{FF2B5EF4-FFF2-40B4-BE49-F238E27FC236}">
                    <a16:creationId xmlns:a16="http://schemas.microsoft.com/office/drawing/2014/main" id="{D5A8E8E0-ACAD-9DA6-34A0-015184D8715F}"/>
                  </a:ext>
                </a:extLst>
              </p:cNvPr>
              <p:cNvSpPr/>
              <p:nvPr/>
            </p:nvSpPr>
            <p:spPr>
              <a:xfrm>
                <a:off x="3384447" y="2900354"/>
                <a:ext cx="47021" cy="48289"/>
              </a:xfrm>
              <a:custGeom>
                <a:avLst/>
                <a:gdLst>
                  <a:gd name="connsiteX0" fmla="*/ 6256 w 47021"/>
                  <a:gd name="connsiteY0" fmla="*/ 10992 h 48289"/>
                  <a:gd name="connsiteX1" fmla="*/ 1933 w 47021"/>
                  <a:gd name="connsiteY1" fmla="*/ 1976 h 48289"/>
                  <a:gd name="connsiteX2" fmla="*/ 81 w 47021"/>
                  <a:gd name="connsiteY2" fmla="*/ 1976 h 48289"/>
                  <a:gd name="connsiteX3" fmla="*/ 204 w 47021"/>
                  <a:gd name="connsiteY3" fmla="*/ 0 h 48289"/>
                  <a:gd name="connsiteX4" fmla="*/ 9220 w 47021"/>
                  <a:gd name="connsiteY4" fmla="*/ 247 h 48289"/>
                  <a:gd name="connsiteX5" fmla="*/ 17495 w 47021"/>
                  <a:gd name="connsiteY5" fmla="*/ 0 h 48289"/>
                  <a:gd name="connsiteX6" fmla="*/ 17618 w 47021"/>
                  <a:gd name="connsiteY6" fmla="*/ 1852 h 48289"/>
                  <a:gd name="connsiteX7" fmla="*/ 16260 w 47021"/>
                  <a:gd name="connsiteY7" fmla="*/ 1852 h 48289"/>
                  <a:gd name="connsiteX8" fmla="*/ 11937 w 47021"/>
                  <a:gd name="connsiteY8" fmla="*/ 10992 h 48289"/>
                  <a:gd name="connsiteX9" fmla="*/ 11937 w 47021"/>
                  <a:gd name="connsiteY9" fmla="*/ 19267 h 48289"/>
                  <a:gd name="connsiteX10" fmla="*/ 12925 w 47021"/>
                  <a:gd name="connsiteY10" fmla="*/ 21984 h 48289"/>
                  <a:gd name="connsiteX11" fmla="*/ 14901 w 47021"/>
                  <a:gd name="connsiteY11" fmla="*/ 21243 h 48289"/>
                  <a:gd name="connsiteX12" fmla="*/ 18606 w 47021"/>
                  <a:gd name="connsiteY12" fmla="*/ 17785 h 48289"/>
                  <a:gd name="connsiteX13" fmla="*/ 26387 w 47021"/>
                  <a:gd name="connsiteY13" fmla="*/ 10127 h 48289"/>
                  <a:gd name="connsiteX14" fmla="*/ 31945 w 47021"/>
                  <a:gd name="connsiteY14" fmla="*/ 4199 h 48289"/>
                  <a:gd name="connsiteX15" fmla="*/ 32439 w 47021"/>
                  <a:gd name="connsiteY15" fmla="*/ 3088 h 48289"/>
                  <a:gd name="connsiteX16" fmla="*/ 31204 w 47021"/>
                  <a:gd name="connsiteY16" fmla="*/ 2347 h 48289"/>
                  <a:gd name="connsiteX17" fmla="*/ 29228 w 47021"/>
                  <a:gd name="connsiteY17" fmla="*/ 1976 h 48289"/>
                  <a:gd name="connsiteX18" fmla="*/ 29351 w 47021"/>
                  <a:gd name="connsiteY18" fmla="*/ 123 h 48289"/>
                  <a:gd name="connsiteX19" fmla="*/ 37255 w 47021"/>
                  <a:gd name="connsiteY19" fmla="*/ 370 h 48289"/>
                  <a:gd name="connsiteX20" fmla="*/ 44418 w 47021"/>
                  <a:gd name="connsiteY20" fmla="*/ 123 h 48289"/>
                  <a:gd name="connsiteX21" fmla="*/ 44542 w 47021"/>
                  <a:gd name="connsiteY21" fmla="*/ 1976 h 48289"/>
                  <a:gd name="connsiteX22" fmla="*/ 37873 w 47021"/>
                  <a:gd name="connsiteY22" fmla="*/ 3952 h 48289"/>
                  <a:gd name="connsiteX23" fmla="*/ 27745 w 47021"/>
                  <a:gd name="connsiteY23" fmla="*/ 12350 h 48289"/>
                  <a:gd name="connsiteX24" fmla="*/ 21323 w 47021"/>
                  <a:gd name="connsiteY24" fmla="*/ 18402 h 48289"/>
                  <a:gd name="connsiteX25" fmla="*/ 19718 w 47021"/>
                  <a:gd name="connsiteY25" fmla="*/ 20625 h 48289"/>
                  <a:gd name="connsiteX26" fmla="*/ 21076 w 47021"/>
                  <a:gd name="connsiteY26" fmla="*/ 22848 h 48289"/>
                  <a:gd name="connsiteX27" fmla="*/ 39108 w 47021"/>
                  <a:gd name="connsiteY27" fmla="*/ 43103 h 48289"/>
                  <a:gd name="connsiteX28" fmla="*/ 44912 w 47021"/>
                  <a:gd name="connsiteY28" fmla="*/ 46067 h 48289"/>
                  <a:gd name="connsiteX29" fmla="*/ 46888 w 47021"/>
                  <a:gd name="connsiteY29" fmla="*/ 46314 h 48289"/>
                  <a:gd name="connsiteX30" fmla="*/ 46765 w 47021"/>
                  <a:gd name="connsiteY30" fmla="*/ 48166 h 48289"/>
                  <a:gd name="connsiteX31" fmla="*/ 38737 w 47021"/>
                  <a:gd name="connsiteY31" fmla="*/ 47919 h 48289"/>
                  <a:gd name="connsiteX32" fmla="*/ 29969 w 47021"/>
                  <a:gd name="connsiteY32" fmla="*/ 48166 h 48289"/>
                  <a:gd name="connsiteX33" fmla="*/ 29721 w 47021"/>
                  <a:gd name="connsiteY33" fmla="*/ 46314 h 48289"/>
                  <a:gd name="connsiteX34" fmla="*/ 31327 w 47021"/>
                  <a:gd name="connsiteY34" fmla="*/ 46067 h 48289"/>
                  <a:gd name="connsiteX35" fmla="*/ 33056 w 47021"/>
                  <a:gd name="connsiteY35" fmla="*/ 45326 h 48289"/>
                  <a:gd name="connsiteX36" fmla="*/ 32068 w 47021"/>
                  <a:gd name="connsiteY36" fmla="*/ 43720 h 48289"/>
                  <a:gd name="connsiteX37" fmla="*/ 26140 w 47021"/>
                  <a:gd name="connsiteY37" fmla="*/ 36927 h 48289"/>
                  <a:gd name="connsiteX38" fmla="*/ 20335 w 47021"/>
                  <a:gd name="connsiteY38" fmla="*/ 30505 h 48289"/>
                  <a:gd name="connsiteX39" fmla="*/ 13419 w 47021"/>
                  <a:gd name="connsiteY39" fmla="*/ 24453 h 48289"/>
                  <a:gd name="connsiteX40" fmla="*/ 12184 w 47021"/>
                  <a:gd name="connsiteY40" fmla="*/ 27912 h 48289"/>
                  <a:gd name="connsiteX41" fmla="*/ 12184 w 47021"/>
                  <a:gd name="connsiteY41" fmla="*/ 37174 h 48289"/>
                  <a:gd name="connsiteX42" fmla="*/ 16383 w 47021"/>
                  <a:gd name="connsiteY42" fmla="*/ 46190 h 48289"/>
                  <a:gd name="connsiteX43" fmla="*/ 18359 w 47021"/>
                  <a:gd name="connsiteY43" fmla="*/ 46437 h 48289"/>
                  <a:gd name="connsiteX44" fmla="*/ 18236 w 47021"/>
                  <a:gd name="connsiteY44" fmla="*/ 48290 h 48289"/>
                  <a:gd name="connsiteX45" fmla="*/ 9467 w 47021"/>
                  <a:gd name="connsiteY45" fmla="*/ 48043 h 48289"/>
                  <a:gd name="connsiteX46" fmla="*/ 1069 w 47021"/>
                  <a:gd name="connsiteY46" fmla="*/ 48290 h 48289"/>
                  <a:gd name="connsiteX47" fmla="*/ 945 w 47021"/>
                  <a:gd name="connsiteY47" fmla="*/ 46437 h 48289"/>
                  <a:gd name="connsiteX48" fmla="*/ 2427 w 47021"/>
                  <a:gd name="connsiteY48" fmla="*/ 46190 h 48289"/>
                  <a:gd name="connsiteX49" fmla="*/ 6379 w 47021"/>
                  <a:gd name="connsiteY49" fmla="*/ 37174 h 48289"/>
                  <a:gd name="connsiteX50" fmla="*/ 6379 w 47021"/>
                  <a:gd name="connsiteY50" fmla="*/ 11239 h 48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7021" h="48289">
                    <a:moveTo>
                      <a:pt x="6256" y="10992"/>
                    </a:moveTo>
                    <a:cubicBezTo>
                      <a:pt x="6256" y="3458"/>
                      <a:pt x="6132" y="2347"/>
                      <a:pt x="1933" y="1976"/>
                    </a:cubicBezTo>
                    <a:lnTo>
                      <a:pt x="81" y="1976"/>
                    </a:lnTo>
                    <a:cubicBezTo>
                      <a:pt x="81" y="1976"/>
                      <a:pt x="-166" y="247"/>
                      <a:pt x="204" y="0"/>
                    </a:cubicBezTo>
                    <a:cubicBezTo>
                      <a:pt x="3786" y="123"/>
                      <a:pt x="6009" y="247"/>
                      <a:pt x="9220" y="247"/>
                    </a:cubicBezTo>
                    <a:cubicBezTo>
                      <a:pt x="12061" y="247"/>
                      <a:pt x="14407" y="247"/>
                      <a:pt x="17495" y="0"/>
                    </a:cubicBezTo>
                    <a:cubicBezTo>
                      <a:pt x="17989" y="247"/>
                      <a:pt x="18112" y="1482"/>
                      <a:pt x="17618" y="1852"/>
                    </a:cubicBezTo>
                    <a:lnTo>
                      <a:pt x="16260" y="1852"/>
                    </a:lnTo>
                    <a:cubicBezTo>
                      <a:pt x="12061" y="2470"/>
                      <a:pt x="11937" y="3458"/>
                      <a:pt x="11937" y="10992"/>
                    </a:cubicBezTo>
                    <a:lnTo>
                      <a:pt x="11937" y="19267"/>
                    </a:lnTo>
                    <a:cubicBezTo>
                      <a:pt x="11937" y="20625"/>
                      <a:pt x="12061" y="21984"/>
                      <a:pt x="12925" y="21984"/>
                    </a:cubicBezTo>
                    <a:cubicBezTo>
                      <a:pt x="13543" y="21984"/>
                      <a:pt x="14407" y="21489"/>
                      <a:pt x="14901" y="21243"/>
                    </a:cubicBezTo>
                    <a:cubicBezTo>
                      <a:pt x="15889" y="20378"/>
                      <a:pt x="17742" y="18526"/>
                      <a:pt x="18606" y="17785"/>
                    </a:cubicBezTo>
                    <a:lnTo>
                      <a:pt x="26387" y="10127"/>
                    </a:lnTo>
                    <a:cubicBezTo>
                      <a:pt x="27745" y="8892"/>
                      <a:pt x="31327" y="5187"/>
                      <a:pt x="31945" y="4199"/>
                    </a:cubicBezTo>
                    <a:cubicBezTo>
                      <a:pt x="32315" y="3705"/>
                      <a:pt x="32439" y="3334"/>
                      <a:pt x="32439" y="3088"/>
                    </a:cubicBezTo>
                    <a:cubicBezTo>
                      <a:pt x="32439" y="2840"/>
                      <a:pt x="32191" y="2593"/>
                      <a:pt x="31204" y="2347"/>
                    </a:cubicBezTo>
                    <a:lnTo>
                      <a:pt x="29228" y="1976"/>
                    </a:lnTo>
                    <a:cubicBezTo>
                      <a:pt x="29228" y="1976"/>
                      <a:pt x="28733" y="494"/>
                      <a:pt x="29351" y="123"/>
                    </a:cubicBezTo>
                    <a:cubicBezTo>
                      <a:pt x="31821" y="247"/>
                      <a:pt x="34785" y="370"/>
                      <a:pt x="37255" y="370"/>
                    </a:cubicBezTo>
                    <a:cubicBezTo>
                      <a:pt x="39725" y="370"/>
                      <a:pt x="42195" y="370"/>
                      <a:pt x="44418" y="123"/>
                    </a:cubicBezTo>
                    <a:cubicBezTo>
                      <a:pt x="44912" y="494"/>
                      <a:pt x="45036" y="1482"/>
                      <a:pt x="44542" y="1976"/>
                    </a:cubicBezTo>
                    <a:cubicBezTo>
                      <a:pt x="42689" y="2099"/>
                      <a:pt x="39849" y="2840"/>
                      <a:pt x="37873" y="3952"/>
                    </a:cubicBezTo>
                    <a:cubicBezTo>
                      <a:pt x="35897" y="5064"/>
                      <a:pt x="31821" y="8522"/>
                      <a:pt x="27745" y="12350"/>
                    </a:cubicBezTo>
                    <a:lnTo>
                      <a:pt x="21323" y="18402"/>
                    </a:lnTo>
                    <a:cubicBezTo>
                      <a:pt x="20335" y="19390"/>
                      <a:pt x="19718" y="20008"/>
                      <a:pt x="19718" y="20625"/>
                    </a:cubicBezTo>
                    <a:cubicBezTo>
                      <a:pt x="19718" y="21119"/>
                      <a:pt x="20212" y="21736"/>
                      <a:pt x="21076" y="22848"/>
                    </a:cubicBezTo>
                    <a:cubicBezTo>
                      <a:pt x="27869" y="30629"/>
                      <a:pt x="33427" y="37174"/>
                      <a:pt x="39108" y="43103"/>
                    </a:cubicBezTo>
                    <a:cubicBezTo>
                      <a:pt x="40837" y="44832"/>
                      <a:pt x="42442" y="45820"/>
                      <a:pt x="44912" y="46067"/>
                    </a:cubicBezTo>
                    <a:lnTo>
                      <a:pt x="46888" y="46314"/>
                    </a:lnTo>
                    <a:cubicBezTo>
                      <a:pt x="46888" y="46314"/>
                      <a:pt x="47259" y="47919"/>
                      <a:pt x="46765" y="48166"/>
                    </a:cubicBezTo>
                    <a:cubicBezTo>
                      <a:pt x="44912" y="48043"/>
                      <a:pt x="42072" y="47919"/>
                      <a:pt x="38737" y="47919"/>
                    </a:cubicBezTo>
                    <a:cubicBezTo>
                      <a:pt x="35773" y="47919"/>
                      <a:pt x="33303" y="47919"/>
                      <a:pt x="29969" y="48166"/>
                    </a:cubicBezTo>
                    <a:cubicBezTo>
                      <a:pt x="29474" y="48043"/>
                      <a:pt x="29228" y="46808"/>
                      <a:pt x="29721" y="46314"/>
                    </a:cubicBezTo>
                    <a:lnTo>
                      <a:pt x="31327" y="46067"/>
                    </a:lnTo>
                    <a:cubicBezTo>
                      <a:pt x="32315" y="45943"/>
                      <a:pt x="33056" y="45696"/>
                      <a:pt x="33056" y="45326"/>
                    </a:cubicBezTo>
                    <a:cubicBezTo>
                      <a:pt x="33056" y="44955"/>
                      <a:pt x="32562" y="44338"/>
                      <a:pt x="32068" y="43720"/>
                    </a:cubicBezTo>
                    <a:cubicBezTo>
                      <a:pt x="30710" y="41991"/>
                      <a:pt x="28857" y="40015"/>
                      <a:pt x="26140" y="36927"/>
                    </a:cubicBezTo>
                    <a:lnTo>
                      <a:pt x="20335" y="30505"/>
                    </a:lnTo>
                    <a:cubicBezTo>
                      <a:pt x="16260" y="25935"/>
                      <a:pt x="15148" y="24453"/>
                      <a:pt x="13419" y="24453"/>
                    </a:cubicBezTo>
                    <a:cubicBezTo>
                      <a:pt x="12307" y="24453"/>
                      <a:pt x="12184" y="25442"/>
                      <a:pt x="12184" y="27912"/>
                    </a:cubicBezTo>
                    <a:lnTo>
                      <a:pt x="12184" y="37174"/>
                    </a:lnTo>
                    <a:cubicBezTo>
                      <a:pt x="12184" y="44708"/>
                      <a:pt x="12307" y="45696"/>
                      <a:pt x="16383" y="46190"/>
                    </a:cubicBezTo>
                    <a:lnTo>
                      <a:pt x="18359" y="46437"/>
                    </a:lnTo>
                    <a:cubicBezTo>
                      <a:pt x="18359" y="46437"/>
                      <a:pt x="18606" y="48043"/>
                      <a:pt x="18236" y="48290"/>
                    </a:cubicBezTo>
                    <a:cubicBezTo>
                      <a:pt x="14654" y="48166"/>
                      <a:pt x="12307" y="48043"/>
                      <a:pt x="9467" y="48043"/>
                    </a:cubicBezTo>
                    <a:cubicBezTo>
                      <a:pt x="6503" y="48043"/>
                      <a:pt x="4033" y="48043"/>
                      <a:pt x="1069" y="48290"/>
                    </a:cubicBezTo>
                    <a:cubicBezTo>
                      <a:pt x="575" y="48043"/>
                      <a:pt x="451" y="47055"/>
                      <a:pt x="945" y="46437"/>
                    </a:cubicBezTo>
                    <a:lnTo>
                      <a:pt x="2427" y="46190"/>
                    </a:lnTo>
                    <a:cubicBezTo>
                      <a:pt x="6256" y="45573"/>
                      <a:pt x="6379" y="44708"/>
                      <a:pt x="6379" y="37174"/>
                    </a:cubicBezTo>
                    <a:lnTo>
                      <a:pt x="6379" y="11239"/>
                    </a:lnTo>
                    <a:close/>
                  </a:path>
                </a:pathLst>
              </a:custGeom>
              <a:solidFill>
                <a:srgbClr val="223166"/>
              </a:solidFill>
              <a:ln w="0" cap="flat">
                <a:noFill/>
                <a:prstDash val="solid"/>
                <a:miter/>
              </a:ln>
            </p:spPr>
            <p:txBody>
              <a:bodyPr rtlCol="0" anchor="ctr"/>
              <a:lstStyle/>
              <a:p>
                <a:endParaRPr lang="en-RO"/>
              </a:p>
            </p:txBody>
          </p:sp>
          <p:sp>
            <p:nvSpPr>
              <p:cNvPr id="293" name="Freeform 292">
                <a:extLst>
                  <a:ext uri="{FF2B5EF4-FFF2-40B4-BE49-F238E27FC236}">
                    <a16:creationId xmlns:a16="http://schemas.microsoft.com/office/drawing/2014/main" id="{0867BB79-D64D-48AA-11A0-F8596008C75D}"/>
                  </a:ext>
                </a:extLst>
              </p:cNvPr>
              <p:cNvSpPr/>
              <p:nvPr/>
            </p:nvSpPr>
            <p:spPr>
              <a:xfrm>
                <a:off x="3433491" y="2900354"/>
                <a:ext cx="18783" cy="48042"/>
              </a:xfrm>
              <a:custGeom>
                <a:avLst/>
                <a:gdLst>
                  <a:gd name="connsiteX0" fmla="*/ 6490 w 18783"/>
                  <a:gd name="connsiteY0" fmla="*/ 11115 h 48042"/>
                  <a:gd name="connsiteX1" fmla="*/ 2043 w 18783"/>
                  <a:gd name="connsiteY1" fmla="*/ 1976 h 48042"/>
                  <a:gd name="connsiteX2" fmla="*/ 314 w 18783"/>
                  <a:gd name="connsiteY2" fmla="*/ 1976 h 48042"/>
                  <a:gd name="connsiteX3" fmla="*/ 438 w 18783"/>
                  <a:gd name="connsiteY3" fmla="*/ 0 h 48042"/>
                  <a:gd name="connsiteX4" fmla="*/ 9454 w 18783"/>
                  <a:gd name="connsiteY4" fmla="*/ 247 h 48042"/>
                  <a:gd name="connsiteX5" fmla="*/ 18346 w 18783"/>
                  <a:gd name="connsiteY5" fmla="*/ 0 h 48042"/>
                  <a:gd name="connsiteX6" fmla="*/ 18469 w 18783"/>
                  <a:gd name="connsiteY6" fmla="*/ 1852 h 48042"/>
                  <a:gd name="connsiteX7" fmla="*/ 16617 w 18783"/>
                  <a:gd name="connsiteY7" fmla="*/ 1852 h 48042"/>
                  <a:gd name="connsiteX8" fmla="*/ 12294 w 18783"/>
                  <a:gd name="connsiteY8" fmla="*/ 11239 h 48042"/>
                  <a:gd name="connsiteX9" fmla="*/ 12294 w 18783"/>
                  <a:gd name="connsiteY9" fmla="*/ 36804 h 48042"/>
                  <a:gd name="connsiteX10" fmla="*/ 16617 w 18783"/>
                  <a:gd name="connsiteY10" fmla="*/ 45943 h 48042"/>
                  <a:gd name="connsiteX11" fmla="*/ 18469 w 18783"/>
                  <a:gd name="connsiteY11" fmla="*/ 46190 h 48042"/>
                  <a:gd name="connsiteX12" fmla="*/ 18346 w 18783"/>
                  <a:gd name="connsiteY12" fmla="*/ 48043 h 48042"/>
                  <a:gd name="connsiteX13" fmla="*/ 9454 w 18783"/>
                  <a:gd name="connsiteY13" fmla="*/ 47796 h 48042"/>
                  <a:gd name="connsiteX14" fmla="*/ 438 w 18783"/>
                  <a:gd name="connsiteY14" fmla="*/ 48043 h 48042"/>
                  <a:gd name="connsiteX15" fmla="*/ 314 w 18783"/>
                  <a:gd name="connsiteY15" fmla="*/ 46190 h 48042"/>
                  <a:gd name="connsiteX16" fmla="*/ 2043 w 18783"/>
                  <a:gd name="connsiteY16" fmla="*/ 45943 h 48042"/>
                  <a:gd name="connsiteX17" fmla="*/ 6490 w 18783"/>
                  <a:gd name="connsiteY17" fmla="*/ 36804 h 48042"/>
                  <a:gd name="connsiteX18" fmla="*/ 6490 w 18783"/>
                  <a:gd name="connsiteY18" fmla="*/ 11239 h 4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783" h="48042">
                    <a:moveTo>
                      <a:pt x="6490" y="11115"/>
                    </a:moveTo>
                    <a:cubicBezTo>
                      <a:pt x="6490" y="3458"/>
                      <a:pt x="6366" y="2223"/>
                      <a:pt x="2043" y="1976"/>
                    </a:cubicBezTo>
                    <a:lnTo>
                      <a:pt x="314" y="1976"/>
                    </a:lnTo>
                    <a:cubicBezTo>
                      <a:pt x="314" y="1976"/>
                      <a:pt x="68" y="247"/>
                      <a:pt x="438" y="0"/>
                    </a:cubicBezTo>
                    <a:cubicBezTo>
                      <a:pt x="4020" y="123"/>
                      <a:pt x="6490" y="247"/>
                      <a:pt x="9454" y="247"/>
                    </a:cubicBezTo>
                    <a:cubicBezTo>
                      <a:pt x="12418" y="247"/>
                      <a:pt x="14765" y="247"/>
                      <a:pt x="18346" y="0"/>
                    </a:cubicBezTo>
                    <a:cubicBezTo>
                      <a:pt x="18840" y="247"/>
                      <a:pt x="18964" y="1482"/>
                      <a:pt x="18469" y="1852"/>
                    </a:cubicBezTo>
                    <a:lnTo>
                      <a:pt x="16617" y="1852"/>
                    </a:lnTo>
                    <a:cubicBezTo>
                      <a:pt x="12418" y="2347"/>
                      <a:pt x="12294" y="3581"/>
                      <a:pt x="12294" y="11239"/>
                    </a:cubicBezTo>
                    <a:lnTo>
                      <a:pt x="12294" y="36804"/>
                    </a:lnTo>
                    <a:cubicBezTo>
                      <a:pt x="12294" y="44461"/>
                      <a:pt x="12418" y="45449"/>
                      <a:pt x="16617" y="45943"/>
                    </a:cubicBezTo>
                    <a:lnTo>
                      <a:pt x="18469" y="46190"/>
                    </a:lnTo>
                    <a:cubicBezTo>
                      <a:pt x="18469" y="46190"/>
                      <a:pt x="18717" y="47796"/>
                      <a:pt x="18346" y="48043"/>
                    </a:cubicBezTo>
                    <a:cubicBezTo>
                      <a:pt x="14765" y="47919"/>
                      <a:pt x="12294" y="47796"/>
                      <a:pt x="9454" y="47796"/>
                    </a:cubicBezTo>
                    <a:cubicBezTo>
                      <a:pt x="6613" y="47796"/>
                      <a:pt x="4020" y="47796"/>
                      <a:pt x="438" y="48043"/>
                    </a:cubicBezTo>
                    <a:cubicBezTo>
                      <a:pt x="-56" y="47796"/>
                      <a:pt x="-179" y="46684"/>
                      <a:pt x="314" y="46190"/>
                    </a:cubicBezTo>
                    <a:lnTo>
                      <a:pt x="2043" y="45943"/>
                    </a:lnTo>
                    <a:cubicBezTo>
                      <a:pt x="6243" y="45449"/>
                      <a:pt x="6490" y="44461"/>
                      <a:pt x="6490" y="36804"/>
                    </a:cubicBezTo>
                    <a:lnTo>
                      <a:pt x="6490" y="11239"/>
                    </a:lnTo>
                    <a:close/>
                  </a:path>
                </a:pathLst>
              </a:custGeom>
              <a:solidFill>
                <a:srgbClr val="223166"/>
              </a:solidFill>
              <a:ln w="0" cap="flat">
                <a:noFill/>
                <a:prstDash val="solid"/>
                <a:miter/>
              </a:ln>
            </p:spPr>
            <p:txBody>
              <a:bodyPr rtlCol="0" anchor="ctr"/>
              <a:lstStyle/>
              <a:p>
                <a:endParaRPr lang="en-RO"/>
              </a:p>
            </p:txBody>
          </p:sp>
          <p:sp>
            <p:nvSpPr>
              <p:cNvPr id="294" name="Freeform 293">
                <a:extLst>
                  <a:ext uri="{FF2B5EF4-FFF2-40B4-BE49-F238E27FC236}">
                    <a16:creationId xmlns:a16="http://schemas.microsoft.com/office/drawing/2014/main" id="{66FEC81A-04B3-641F-C7F0-1BD4B93494E0}"/>
                  </a:ext>
                </a:extLst>
              </p:cNvPr>
              <p:cNvSpPr/>
              <p:nvPr/>
            </p:nvSpPr>
            <p:spPr>
              <a:xfrm>
                <a:off x="3456220" y="2899983"/>
                <a:ext cx="52785" cy="49154"/>
              </a:xfrm>
              <a:custGeom>
                <a:avLst/>
                <a:gdLst>
                  <a:gd name="connsiteX0" fmla="*/ 45883 w 52785"/>
                  <a:gd name="connsiteY0" fmla="*/ 35816 h 49154"/>
                  <a:gd name="connsiteX1" fmla="*/ 46130 w 52785"/>
                  <a:gd name="connsiteY1" fmla="*/ 48413 h 49154"/>
                  <a:gd name="connsiteX2" fmla="*/ 44772 w 52785"/>
                  <a:gd name="connsiteY2" fmla="*/ 49154 h 49154"/>
                  <a:gd name="connsiteX3" fmla="*/ 35633 w 52785"/>
                  <a:gd name="connsiteY3" fmla="*/ 38286 h 49154"/>
                  <a:gd name="connsiteX4" fmla="*/ 18960 w 52785"/>
                  <a:gd name="connsiteY4" fmla="*/ 19267 h 49154"/>
                  <a:gd name="connsiteX5" fmla="*/ 10685 w 52785"/>
                  <a:gd name="connsiteY5" fmla="*/ 9510 h 49154"/>
                  <a:gd name="connsiteX6" fmla="*/ 10561 w 52785"/>
                  <a:gd name="connsiteY6" fmla="*/ 9510 h 49154"/>
                  <a:gd name="connsiteX7" fmla="*/ 10191 w 52785"/>
                  <a:gd name="connsiteY7" fmla="*/ 14203 h 49154"/>
                  <a:gd name="connsiteX8" fmla="*/ 10191 w 52785"/>
                  <a:gd name="connsiteY8" fmla="*/ 29888 h 49154"/>
                  <a:gd name="connsiteX9" fmla="*/ 11549 w 52785"/>
                  <a:gd name="connsiteY9" fmla="*/ 44708 h 49154"/>
                  <a:gd name="connsiteX10" fmla="*/ 15254 w 52785"/>
                  <a:gd name="connsiteY10" fmla="*/ 46067 h 49154"/>
                  <a:gd name="connsiteX11" fmla="*/ 17478 w 52785"/>
                  <a:gd name="connsiteY11" fmla="*/ 46314 h 49154"/>
                  <a:gd name="connsiteX12" fmla="*/ 17354 w 52785"/>
                  <a:gd name="connsiteY12" fmla="*/ 48043 h 49154"/>
                  <a:gd name="connsiteX13" fmla="*/ 8956 w 52785"/>
                  <a:gd name="connsiteY13" fmla="*/ 47796 h 49154"/>
                  <a:gd name="connsiteX14" fmla="*/ 1422 w 52785"/>
                  <a:gd name="connsiteY14" fmla="*/ 48043 h 49154"/>
                  <a:gd name="connsiteX15" fmla="*/ 1299 w 52785"/>
                  <a:gd name="connsiteY15" fmla="*/ 46314 h 49154"/>
                  <a:gd name="connsiteX16" fmla="*/ 3275 w 52785"/>
                  <a:gd name="connsiteY16" fmla="*/ 46067 h 49154"/>
                  <a:gd name="connsiteX17" fmla="*/ 6486 w 52785"/>
                  <a:gd name="connsiteY17" fmla="*/ 44585 h 49154"/>
                  <a:gd name="connsiteX18" fmla="*/ 7474 w 52785"/>
                  <a:gd name="connsiteY18" fmla="*/ 29764 h 49154"/>
                  <a:gd name="connsiteX19" fmla="*/ 7474 w 52785"/>
                  <a:gd name="connsiteY19" fmla="*/ 9016 h 49154"/>
                  <a:gd name="connsiteX20" fmla="*/ 5868 w 52785"/>
                  <a:gd name="connsiteY20" fmla="*/ 3829 h 49154"/>
                  <a:gd name="connsiteX21" fmla="*/ 1422 w 52785"/>
                  <a:gd name="connsiteY21" fmla="*/ 2099 h 49154"/>
                  <a:gd name="connsiteX22" fmla="*/ 187 w 52785"/>
                  <a:gd name="connsiteY22" fmla="*/ 2099 h 49154"/>
                  <a:gd name="connsiteX23" fmla="*/ 311 w 52785"/>
                  <a:gd name="connsiteY23" fmla="*/ 123 h 49154"/>
                  <a:gd name="connsiteX24" fmla="*/ 8462 w 52785"/>
                  <a:gd name="connsiteY24" fmla="*/ 370 h 49154"/>
                  <a:gd name="connsiteX25" fmla="*/ 11796 w 52785"/>
                  <a:gd name="connsiteY25" fmla="*/ 123 h 49154"/>
                  <a:gd name="connsiteX26" fmla="*/ 24147 w 52785"/>
                  <a:gd name="connsiteY26" fmla="*/ 15932 h 49154"/>
                  <a:gd name="connsiteX27" fmla="*/ 31187 w 52785"/>
                  <a:gd name="connsiteY27" fmla="*/ 23712 h 49154"/>
                  <a:gd name="connsiteX28" fmla="*/ 43043 w 52785"/>
                  <a:gd name="connsiteY28" fmla="*/ 36681 h 49154"/>
                  <a:gd name="connsiteX29" fmla="*/ 43166 w 52785"/>
                  <a:gd name="connsiteY29" fmla="*/ 36681 h 49154"/>
                  <a:gd name="connsiteX30" fmla="*/ 43413 w 52785"/>
                  <a:gd name="connsiteY30" fmla="*/ 33716 h 49154"/>
                  <a:gd name="connsiteX31" fmla="*/ 43413 w 52785"/>
                  <a:gd name="connsiteY31" fmla="*/ 18278 h 49154"/>
                  <a:gd name="connsiteX32" fmla="*/ 41931 w 52785"/>
                  <a:gd name="connsiteY32" fmla="*/ 3458 h 49154"/>
                  <a:gd name="connsiteX33" fmla="*/ 37485 w 52785"/>
                  <a:gd name="connsiteY33" fmla="*/ 1976 h 49154"/>
                  <a:gd name="connsiteX34" fmla="*/ 36250 w 52785"/>
                  <a:gd name="connsiteY34" fmla="*/ 1976 h 49154"/>
                  <a:gd name="connsiteX35" fmla="*/ 36374 w 52785"/>
                  <a:gd name="connsiteY35" fmla="*/ 0 h 49154"/>
                  <a:gd name="connsiteX36" fmla="*/ 44895 w 52785"/>
                  <a:gd name="connsiteY36" fmla="*/ 247 h 49154"/>
                  <a:gd name="connsiteX37" fmla="*/ 52306 w 52785"/>
                  <a:gd name="connsiteY37" fmla="*/ 0 h 49154"/>
                  <a:gd name="connsiteX38" fmla="*/ 52429 w 52785"/>
                  <a:gd name="connsiteY38" fmla="*/ 1852 h 49154"/>
                  <a:gd name="connsiteX39" fmla="*/ 51441 w 52785"/>
                  <a:gd name="connsiteY39" fmla="*/ 1852 h 49154"/>
                  <a:gd name="connsiteX40" fmla="*/ 47365 w 52785"/>
                  <a:gd name="connsiteY40" fmla="*/ 3458 h 49154"/>
                  <a:gd name="connsiteX41" fmla="*/ 46254 w 52785"/>
                  <a:gd name="connsiteY41" fmla="*/ 18278 h 49154"/>
                  <a:gd name="connsiteX42" fmla="*/ 46254 w 52785"/>
                  <a:gd name="connsiteY42" fmla="*/ 35445 h 49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2785" h="49154">
                    <a:moveTo>
                      <a:pt x="45883" y="35816"/>
                    </a:moveTo>
                    <a:cubicBezTo>
                      <a:pt x="45883" y="38039"/>
                      <a:pt x="45883" y="46561"/>
                      <a:pt x="46130" y="48413"/>
                    </a:cubicBezTo>
                    <a:cubicBezTo>
                      <a:pt x="46007" y="48784"/>
                      <a:pt x="45513" y="49154"/>
                      <a:pt x="44772" y="49154"/>
                    </a:cubicBezTo>
                    <a:cubicBezTo>
                      <a:pt x="43907" y="47919"/>
                      <a:pt x="41808" y="45449"/>
                      <a:pt x="35633" y="38286"/>
                    </a:cubicBezTo>
                    <a:lnTo>
                      <a:pt x="18960" y="19267"/>
                    </a:lnTo>
                    <a:cubicBezTo>
                      <a:pt x="16983" y="17043"/>
                      <a:pt x="12167" y="11115"/>
                      <a:pt x="10685" y="9510"/>
                    </a:cubicBezTo>
                    <a:lnTo>
                      <a:pt x="10561" y="9510"/>
                    </a:lnTo>
                    <a:cubicBezTo>
                      <a:pt x="10314" y="10374"/>
                      <a:pt x="10191" y="11980"/>
                      <a:pt x="10191" y="14203"/>
                    </a:cubicBezTo>
                    <a:lnTo>
                      <a:pt x="10191" y="29888"/>
                    </a:lnTo>
                    <a:cubicBezTo>
                      <a:pt x="10191" y="33222"/>
                      <a:pt x="10191" y="42608"/>
                      <a:pt x="11549" y="44708"/>
                    </a:cubicBezTo>
                    <a:cubicBezTo>
                      <a:pt x="12043" y="45449"/>
                      <a:pt x="13402" y="45943"/>
                      <a:pt x="15254" y="46067"/>
                    </a:cubicBezTo>
                    <a:lnTo>
                      <a:pt x="17478" y="46314"/>
                    </a:lnTo>
                    <a:cubicBezTo>
                      <a:pt x="17478" y="46314"/>
                      <a:pt x="17848" y="47796"/>
                      <a:pt x="17354" y="48043"/>
                    </a:cubicBezTo>
                    <a:cubicBezTo>
                      <a:pt x="14143" y="47919"/>
                      <a:pt x="11549" y="47796"/>
                      <a:pt x="8956" y="47796"/>
                    </a:cubicBezTo>
                    <a:cubicBezTo>
                      <a:pt x="5992" y="47796"/>
                      <a:pt x="4016" y="47796"/>
                      <a:pt x="1422" y="48043"/>
                    </a:cubicBezTo>
                    <a:cubicBezTo>
                      <a:pt x="928" y="47672"/>
                      <a:pt x="805" y="46684"/>
                      <a:pt x="1299" y="46314"/>
                    </a:cubicBezTo>
                    <a:lnTo>
                      <a:pt x="3275" y="46067"/>
                    </a:lnTo>
                    <a:cubicBezTo>
                      <a:pt x="4880" y="45820"/>
                      <a:pt x="6115" y="45449"/>
                      <a:pt x="6486" y="44585"/>
                    </a:cubicBezTo>
                    <a:cubicBezTo>
                      <a:pt x="7474" y="41991"/>
                      <a:pt x="7474" y="33222"/>
                      <a:pt x="7474" y="29764"/>
                    </a:cubicBezTo>
                    <a:lnTo>
                      <a:pt x="7474" y="9016"/>
                    </a:lnTo>
                    <a:cubicBezTo>
                      <a:pt x="7474" y="7039"/>
                      <a:pt x="7474" y="5557"/>
                      <a:pt x="5868" y="3829"/>
                    </a:cubicBezTo>
                    <a:cubicBezTo>
                      <a:pt x="4880" y="2840"/>
                      <a:pt x="3151" y="2347"/>
                      <a:pt x="1422" y="2099"/>
                    </a:cubicBezTo>
                    <a:lnTo>
                      <a:pt x="187" y="2099"/>
                    </a:lnTo>
                    <a:cubicBezTo>
                      <a:pt x="187" y="2099"/>
                      <a:pt x="-307" y="494"/>
                      <a:pt x="311" y="123"/>
                    </a:cubicBezTo>
                    <a:cubicBezTo>
                      <a:pt x="3275" y="370"/>
                      <a:pt x="7103" y="370"/>
                      <a:pt x="8462" y="370"/>
                    </a:cubicBezTo>
                    <a:cubicBezTo>
                      <a:pt x="9573" y="370"/>
                      <a:pt x="10808" y="370"/>
                      <a:pt x="11796" y="123"/>
                    </a:cubicBezTo>
                    <a:cubicBezTo>
                      <a:pt x="13278" y="3829"/>
                      <a:pt x="21677" y="13338"/>
                      <a:pt x="24147" y="15932"/>
                    </a:cubicBezTo>
                    <a:lnTo>
                      <a:pt x="31187" y="23712"/>
                    </a:lnTo>
                    <a:cubicBezTo>
                      <a:pt x="36127" y="29270"/>
                      <a:pt x="39708" y="33222"/>
                      <a:pt x="43043" y="36681"/>
                    </a:cubicBezTo>
                    <a:lnTo>
                      <a:pt x="43166" y="36681"/>
                    </a:lnTo>
                    <a:cubicBezTo>
                      <a:pt x="43166" y="36681"/>
                      <a:pt x="43413" y="35198"/>
                      <a:pt x="43413" y="33716"/>
                    </a:cubicBezTo>
                    <a:lnTo>
                      <a:pt x="43413" y="18278"/>
                    </a:lnTo>
                    <a:cubicBezTo>
                      <a:pt x="43413" y="14944"/>
                      <a:pt x="43413" y="5557"/>
                      <a:pt x="41931" y="3458"/>
                    </a:cubicBezTo>
                    <a:cubicBezTo>
                      <a:pt x="41437" y="2840"/>
                      <a:pt x="40326" y="2347"/>
                      <a:pt x="37485" y="1976"/>
                    </a:cubicBezTo>
                    <a:lnTo>
                      <a:pt x="36250" y="1976"/>
                    </a:lnTo>
                    <a:cubicBezTo>
                      <a:pt x="36250" y="1976"/>
                      <a:pt x="35756" y="247"/>
                      <a:pt x="36374" y="0"/>
                    </a:cubicBezTo>
                    <a:cubicBezTo>
                      <a:pt x="39708" y="123"/>
                      <a:pt x="42178" y="247"/>
                      <a:pt x="44895" y="247"/>
                    </a:cubicBezTo>
                    <a:cubicBezTo>
                      <a:pt x="47983" y="247"/>
                      <a:pt x="49835" y="247"/>
                      <a:pt x="52306" y="0"/>
                    </a:cubicBezTo>
                    <a:cubicBezTo>
                      <a:pt x="52923" y="370"/>
                      <a:pt x="52923" y="1358"/>
                      <a:pt x="52429" y="1852"/>
                    </a:cubicBezTo>
                    <a:lnTo>
                      <a:pt x="51441" y="1852"/>
                    </a:lnTo>
                    <a:cubicBezTo>
                      <a:pt x="49094" y="2347"/>
                      <a:pt x="47736" y="2964"/>
                      <a:pt x="47365" y="3458"/>
                    </a:cubicBezTo>
                    <a:cubicBezTo>
                      <a:pt x="46130" y="6052"/>
                      <a:pt x="46254" y="14944"/>
                      <a:pt x="46254" y="18278"/>
                    </a:cubicBezTo>
                    <a:lnTo>
                      <a:pt x="46254" y="35445"/>
                    </a:lnTo>
                    <a:close/>
                  </a:path>
                </a:pathLst>
              </a:custGeom>
              <a:solidFill>
                <a:srgbClr val="223166"/>
              </a:solidFill>
              <a:ln w="0" cap="flat">
                <a:noFill/>
                <a:prstDash val="solid"/>
                <a:miter/>
              </a:ln>
            </p:spPr>
            <p:txBody>
              <a:bodyPr rtlCol="0" anchor="ctr"/>
              <a:lstStyle/>
              <a:p>
                <a:endParaRPr lang="en-RO"/>
              </a:p>
            </p:txBody>
          </p:sp>
          <p:sp>
            <p:nvSpPr>
              <p:cNvPr id="295" name="Freeform 294">
                <a:extLst>
                  <a:ext uri="{FF2B5EF4-FFF2-40B4-BE49-F238E27FC236}">
                    <a16:creationId xmlns:a16="http://schemas.microsoft.com/office/drawing/2014/main" id="{8F4739B6-CE68-3478-8963-EC1B1638DA68}"/>
                  </a:ext>
                </a:extLst>
              </p:cNvPr>
              <p:cNvSpPr/>
              <p:nvPr/>
            </p:nvSpPr>
            <p:spPr>
              <a:xfrm>
                <a:off x="3507784" y="2899489"/>
                <a:ext cx="28405" cy="49895"/>
              </a:xfrm>
              <a:custGeom>
                <a:avLst/>
                <a:gdLst>
                  <a:gd name="connsiteX0" fmla="*/ 13215 w 28405"/>
                  <a:gd name="connsiteY0" fmla="*/ 49648 h 49895"/>
                  <a:gd name="connsiteX1" fmla="*/ 1976 w 28405"/>
                  <a:gd name="connsiteY1" fmla="*/ 47055 h 49895"/>
                  <a:gd name="connsiteX2" fmla="*/ 0 w 28405"/>
                  <a:gd name="connsiteY2" fmla="*/ 36927 h 49895"/>
                  <a:gd name="connsiteX3" fmla="*/ 1729 w 28405"/>
                  <a:gd name="connsiteY3" fmla="*/ 36681 h 49895"/>
                  <a:gd name="connsiteX4" fmla="*/ 14079 w 28405"/>
                  <a:gd name="connsiteY4" fmla="*/ 47425 h 49895"/>
                  <a:gd name="connsiteX5" fmla="*/ 23095 w 28405"/>
                  <a:gd name="connsiteY5" fmla="*/ 39150 h 49895"/>
                  <a:gd name="connsiteX6" fmla="*/ 17167 w 28405"/>
                  <a:gd name="connsiteY6" fmla="*/ 29147 h 49895"/>
                  <a:gd name="connsiteX7" fmla="*/ 10374 w 28405"/>
                  <a:gd name="connsiteY7" fmla="*/ 24701 h 49895"/>
                  <a:gd name="connsiteX8" fmla="*/ 2594 w 28405"/>
                  <a:gd name="connsiteY8" fmla="*/ 12350 h 49895"/>
                  <a:gd name="connsiteX9" fmla="*/ 17290 w 28405"/>
                  <a:gd name="connsiteY9" fmla="*/ 0 h 49895"/>
                  <a:gd name="connsiteX10" fmla="*/ 23960 w 28405"/>
                  <a:gd name="connsiteY10" fmla="*/ 865 h 49895"/>
                  <a:gd name="connsiteX11" fmla="*/ 26430 w 28405"/>
                  <a:gd name="connsiteY11" fmla="*/ 1358 h 49895"/>
                  <a:gd name="connsiteX12" fmla="*/ 27665 w 28405"/>
                  <a:gd name="connsiteY12" fmla="*/ 10127 h 49895"/>
                  <a:gd name="connsiteX13" fmla="*/ 25812 w 28405"/>
                  <a:gd name="connsiteY13" fmla="*/ 10374 h 49895"/>
                  <a:gd name="connsiteX14" fmla="*/ 16055 w 28405"/>
                  <a:gd name="connsiteY14" fmla="*/ 2223 h 49895"/>
                  <a:gd name="connsiteX15" fmla="*/ 7534 w 28405"/>
                  <a:gd name="connsiteY15" fmla="*/ 10251 h 49895"/>
                  <a:gd name="connsiteX16" fmla="*/ 13585 w 28405"/>
                  <a:gd name="connsiteY16" fmla="*/ 19143 h 49895"/>
                  <a:gd name="connsiteX17" fmla="*/ 19390 w 28405"/>
                  <a:gd name="connsiteY17" fmla="*/ 22725 h 49895"/>
                  <a:gd name="connsiteX18" fmla="*/ 28406 w 28405"/>
                  <a:gd name="connsiteY18" fmla="*/ 36557 h 49895"/>
                  <a:gd name="connsiteX19" fmla="*/ 13091 w 28405"/>
                  <a:gd name="connsiteY19" fmla="*/ 49896 h 49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405" h="49895">
                    <a:moveTo>
                      <a:pt x="13215" y="49648"/>
                    </a:moveTo>
                    <a:cubicBezTo>
                      <a:pt x="7163" y="49648"/>
                      <a:pt x="3335" y="47796"/>
                      <a:pt x="1976" y="47055"/>
                    </a:cubicBezTo>
                    <a:cubicBezTo>
                      <a:pt x="1111" y="45449"/>
                      <a:pt x="247" y="40386"/>
                      <a:pt x="0" y="36927"/>
                    </a:cubicBezTo>
                    <a:cubicBezTo>
                      <a:pt x="370" y="36434"/>
                      <a:pt x="1482" y="36310"/>
                      <a:pt x="1729" y="36681"/>
                    </a:cubicBezTo>
                    <a:cubicBezTo>
                      <a:pt x="2841" y="40386"/>
                      <a:pt x="5805" y="47425"/>
                      <a:pt x="14079" y="47425"/>
                    </a:cubicBezTo>
                    <a:cubicBezTo>
                      <a:pt x="20131" y="47425"/>
                      <a:pt x="23095" y="43473"/>
                      <a:pt x="23095" y="39150"/>
                    </a:cubicBezTo>
                    <a:cubicBezTo>
                      <a:pt x="23095" y="35940"/>
                      <a:pt x="22478" y="32481"/>
                      <a:pt x="17167" y="29147"/>
                    </a:cubicBezTo>
                    <a:lnTo>
                      <a:pt x="10374" y="24701"/>
                    </a:lnTo>
                    <a:cubicBezTo>
                      <a:pt x="6793" y="22354"/>
                      <a:pt x="2594" y="18279"/>
                      <a:pt x="2594" y="12350"/>
                    </a:cubicBezTo>
                    <a:cubicBezTo>
                      <a:pt x="2594" y="5558"/>
                      <a:pt x="7904" y="0"/>
                      <a:pt x="17290" y="0"/>
                    </a:cubicBezTo>
                    <a:cubicBezTo>
                      <a:pt x="19514" y="0"/>
                      <a:pt x="22107" y="494"/>
                      <a:pt x="23960" y="865"/>
                    </a:cubicBezTo>
                    <a:cubicBezTo>
                      <a:pt x="24948" y="1111"/>
                      <a:pt x="25936" y="1358"/>
                      <a:pt x="26430" y="1358"/>
                    </a:cubicBezTo>
                    <a:cubicBezTo>
                      <a:pt x="27047" y="3088"/>
                      <a:pt x="27665" y="7040"/>
                      <a:pt x="27665" y="10127"/>
                    </a:cubicBezTo>
                    <a:cubicBezTo>
                      <a:pt x="27418" y="10498"/>
                      <a:pt x="26183" y="10745"/>
                      <a:pt x="25812" y="10374"/>
                    </a:cubicBezTo>
                    <a:cubicBezTo>
                      <a:pt x="24824" y="6916"/>
                      <a:pt x="22972" y="2223"/>
                      <a:pt x="16055" y="2223"/>
                    </a:cubicBezTo>
                    <a:cubicBezTo>
                      <a:pt x="9139" y="2223"/>
                      <a:pt x="7534" y="6916"/>
                      <a:pt x="7534" y="10251"/>
                    </a:cubicBezTo>
                    <a:cubicBezTo>
                      <a:pt x="7534" y="14450"/>
                      <a:pt x="10992" y="17414"/>
                      <a:pt x="13585" y="19143"/>
                    </a:cubicBezTo>
                    <a:lnTo>
                      <a:pt x="19390" y="22725"/>
                    </a:lnTo>
                    <a:cubicBezTo>
                      <a:pt x="23960" y="25565"/>
                      <a:pt x="28406" y="29641"/>
                      <a:pt x="28406" y="36557"/>
                    </a:cubicBezTo>
                    <a:cubicBezTo>
                      <a:pt x="28406" y="44461"/>
                      <a:pt x="22478" y="49896"/>
                      <a:pt x="13091" y="49896"/>
                    </a:cubicBezTo>
                  </a:path>
                </a:pathLst>
              </a:custGeom>
              <a:solidFill>
                <a:srgbClr val="223166"/>
              </a:solidFill>
              <a:ln w="0" cap="flat">
                <a:noFill/>
                <a:prstDash val="solid"/>
                <a:miter/>
              </a:ln>
            </p:spPr>
            <p:txBody>
              <a:bodyPr rtlCol="0" anchor="ctr"/>
              <a:lstStyle/>
              <a:p>
                <a:endParaRPr lang="en-RO"/>
              </a:p>
            </p:txBody>
          </p:sp>
          <p:sp>
            <p:nvSpPr>
              <p:cNvPr id="296" name="Freeform 295">
                <a:extLst>
                  <a:ext uri="{FF2B5EF4-FFF2-40B4-BE49-F238E27FC236}">
                    <a16:creationId xmlns:a16="http://schemas.microsoft.com/office/drawing/2014/main" id="{13BB0A22-1A7A-9F8B-5755-190299D62A3F}"/>
                  </a:ext>
                </a:extLst>
              </p:cNvPr>
              <p:cNvSpPr/>
              <p:nvPr/>
            </p:nvSpPr>
            <p:spPr>
              <a:xfrm>
                <a:off x="2997344" y="2758201"/>
                <a:ext cx="539092" cy="238238"/>
              </a:xfrm>
              <a:custGeom>
                <a:avLst/>
                <a:gdLst>
                  <a:gd name="connsiteX0" fmla="*/ 0 w 539092"/>
                  <a:gd name="connsiteY0" fmla="*/ 0 h 238238"/>
                  <a:gd name="connsiteX1" fmla="*/ 539093 w 539092"/>
                  <a:gd name="connsiteY1" fmla="*/ 0 h 238238"/>
                  <a:gd name="connsiteX2" fmla="*/ 539093 w 539092"/>
                  <a:gd name="connsiteY2" fmla="*/ 238238 h 238238"/>
                  <a:gd name="connsiteX3" fmla="*/ 0 w 539092"/>
                  <a:gd name="connsiteY3" fmla="*/ 238238 h 238238"/>
                </a:gdLst>
                <a:ahLst/>
                <a:cxnLst>
                  <a:cxn ang="0">
                    <a:pos x="connsiteX0" y="connsiteY0"/>
                  </a:cxn>
                  <a:cxn ang="0">
                    <a:pos x="connsiteX1" y="connsiteY1"/>
                  </a:cxn>
                  <a:cxn ang="0">
                    <a:pos x="connsiteX2" y="connsiteY2"/>
                  </a:cxn>
                  <a:cxn ang="0">
                    <a:pos x="connsiteX3" y="connsiteY3"/>
                  </a:cxn>
                </a:cxnLst>
                <a:rect l="l" t="t" r="r" b="b"/>
                <a:pathLst>
                  <a:path w="539092" h="238238">
                    <a:moveTo>
                      <a:pt x="0" y="0"/>
                    </a:moveTo>
                    <a:lnTo>
                      <a:pt x="539093" y="0"/>
                    </a:lnTo>
                    <a:lnTo>
                      <a:pt x="539093" y="238238"/>
                    </a:lnTo>
                    <a:lnTo>
                      <a:pt x="0" y="238238"/>
                    </a:lnTo>
                    <a:close/>
                  </a:path>
                </a:pathLst>
              </a:custGeom>
              <a:noFill/>
              <a:ln w="0" cap="flat">
                <a:noFill/>
                <a:prstDash val="solid"/>
                <a:miter/>
              </a:ln>
            </p:spPr>
            <p:txBody>
              <a:bodyPr rtlCol="0" anchor="ctr"/>
              <a:lstStyle/>
              <a:p>
                <a:endParaRPr lang="en-RO"/>
              </a:p>
            </p:txBody>
          </p:sp>
          <p:sp>
            <p:nvSpPr>
              <p:cNvPr id="297" name="Freeform 296">
                <a:extLst>
                  <a:ext uri="{FF2B5EF4-FFF2-40B4-BE49-F238E27FC236}">
                    <a16:creationId xmlns:a16="http://schemas.microsoft.com/office/drawing/2014/main" id="{556206C3-5AB9-66AF-B236-2938AC5F6136}"/>
                  </a:ext>
                </a:extLst>
              </p:cNvPr>
              <p:cNvSpPr/>
              <p:nvPr/>
            </p:nvSpPr>
            <p:spPr>
              <a:xfrm>
                <a:off x="3025256" y="3149639"/>
                <a:ext cx="98679" cy="60955"/>
              </a:xfrm>
              <a:custGeom>
                <a:avLst/>
                <a:gdLst>
                  <a:gd name="connsiteX0" fmla="*/ 9386 w 98679"/>
                  <a:gd name="connsiteY0" fmla="*/ 26498 h 60955"/>
                  <a:gd name="connsiteX1" fmla="*/ 60640 w 98679"/>
                  <a:gd name="connsiteY1" fmla="*/ 68 h 60955"/>
                  <a:gd name="connsiteX2" fmla="*/ 98679 w 98679"/>
                  <a:gd name="connsiteY2" fmla="*/ 1921 h 60955"/>
                  <a:gd name="connsiteX3" fmla="*/ 89293 w 98679"/>
                  <a:gd name="connsiteY3" fmla="*/ 36378 h 60955"/>
                  <a:gd name="connsiteX4" fmla="*/ 51254 w 98679"/>
                  <a:gd name="connsiteY4" fmla="*/ 34526 h 60955"/>
                  <a:gd name="connsiteX5" fmla="*/ 0 w 98679"/>
                  <a:gd name="connsiteY5" fmla="*/ 60955 h 60955"/>
                  <a:gd name="connsiteX6" fmla="*/ 9386 w 98679"/>
                  <a:gd name="connsiteY6" fmla="*/ 26498 h 60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679" h="60955">
                    <a:moveTo>
                      <a:pt x="9386" y="26498"/>
                    </a:moveTo>
                    <a:cubicBezTo>
                      <a:pt x="15067" y="5626"/>
                      <a:pt x="38780" y="686"/>
                      <a:pt x="60640" y="68"/>
                    </a:cubicBezTo>
                    <a:cubicBezTo>
                      <a:pt x="78548" y="-426"/>
                      <a:pt x="98679" y="1921"/>
                      <a:pt x="98679" y="1921"/>
                    </a:cubicBezTo>
                    <a:lnTo>
                      <a:pt x="89293" y="36378"/>
                    </a:lnTo>
                    <a:cubicBezTo>
                      <a:pt x="89293" y="36378"/>
                      <a:pt x="69285" y="34032"/>
                      <a:pt x="51254" y="34526"/>
                    </a:cubicBezTo>
                    <a:cubicBezTo>
                      <a:pt x="29394" y="35143"/>
                      <a:pt x="5681" y="40083"/>
                      <a:pt x="0" y="60955"/>
                    </a:cubicBezTo>
                    <a:lnTo>
                      <a:pt x="9386" y="26498"/>
                    </a:lnTo>
                    <a:close/>
                  </a:path>
                </a:pathLst>
              </a:custGeom>
              <a:solidFill>
                <a:srgbClr val="0190FF"/>
              </a:solidFill>
              <a:ln w="0" cap="flat">
                <a:noFill/>
                <a:prstDash val="solid"/>
                <a:miter/>
              </a:ln>
            </p:spPr>
            <p:txBody>
              <a:bodyPr rtlCol="0" anchor="ctr"/>
              <a:lstStyle/>
              <a:p>
                <a:endParaRPr lang="en-RO"/>
              </a:p>
            </p:txBody>
          </p:sp>
          <p:sp>
            <p:nvSpPr>
              <p:cNvPr id="298" name="Freeform 297">
                <a:extLst>
                  <a:ext uri="{FF2B5EF4-FFF2-40B4-BE49-F238E27FC236}">
                    <a16:creationId xmlns:a16="http://schemas.microsoft.com/office/drawing/2014/main" id="{4C74030E-9C87-1DAE-42EA-4926B9CD5AA4}"/>
                  </a:ext>
                </a:extLst>
              </p:cNvPr>
              <p:cNvSpPr/>
              <p:nvPr/>
            </p:nvSpPr>
            <p:spPr>
              <a:xfrm>
                <a:off x="3213228" y="3139456"/>
                <a:ext cx="295153" cy="155367"/>
              </a:xfrm>
              <a:custGeom>
                <a:avLst/>
                <a:gdLst>
                  <a:gd name="connsiteX0" fmla="*/ 215514 w 295153"/>
                  <a:gd name="connsiteY0" fmla="*/ 53971 h 155367"/>
                  <a:gd name="connsiteX1" fmla="*/ 215514 w 295153"/>
                  <a:gd name="connsiteY1" fmla="*/ 53971 h 155367"/>
                  <a:gd name="connsiteX2" fmla="*/ 223047 w 295153"/>
                  <a:gd name="connsiteY2" fmla="*/ 66815 h 155367"/>
                  <a:gd name="connsiteX3" fmla="*/ 203534 w 295153"/>
                  <a:gd name="connsiteY3" fmla="*/ 66815 h 155367"/>
                  <a:gd name="connsiteX4" fmla="*/ 215514 w 295153"/>
                  <a:gd name="connsiteY4" fmla="*/ 53971 h 155367"/>
                  <a:gd name="connsiteX5" fmla="*/ 143882 w 295153"/>
                  <a:gd name="connsiteY5" fmla="*/ 46684 h 155367"/>
                  <a:gd name="connsiteX6" fmla="*/ 141412 w 295153"/>
                  <a:gd name="connsiteY6" fmla="*/ 55700 h 155367"/>
                  <a:gd name="connsiteX7" fmla="*/ 164136 w 295153"/>
                  <a:gd name="connsiteY7" fmla="*/ 55700 h 155367"/>
                  <a:gd name="connsiteX8" fmla="*/ 128320 w 295153"/>
                  <a:gd name="connsiteY8" fmla="*/ 101026 h 155367"/>
                  <a:gd name="connsiteX9" fmla="*/ 178833 w 295153"/>
                  <a:gd name="connsiteY9" fmla="*/ 101026 h 155367"/>
                  <a:gd name="connsiteX10" fmla="*/ 181303 w 295153"/>
                  <a:gd name="connsiteY10" fmla="*/ 92010 h 155367"/>
                  <a:gd name="connsiteX11" fmla="*/ 155614 w 295153"/>
                  <a:gd name="connsiteY11" fmla="*/ 92010 h 155367"/>
                  <a:gd name="connsiteX12" fmla="*/ 191307 w 295153"/>
                  <a:gd name="connsiteY12" fmla="*/ 46684 h 155367"/>
                  <a:gd name="connsiteX13" fmla="*/ 143758 w 295153"/>
                  <a:gd name="connsiteY13" fmla="*/ 46684 h 155367"/>
                  <a:gd name="connsiteX14" fmla="*/ 285046 w 295153"/>
                  <a:gd name="connsiteY14" fmla="*/ 45696 h 155367"/>
                  <a:gd name="connsiteX15" fmla="*/ 266397 w 295153"/>
                  <a:gd name="connsiteY15" fmla="*/ 57800 h 155367"/>
                  <a:gd name="connsiteX16" fmla="*/ 269485 w 295153"/>
                  <a:gd name="connsiteY16" fmla="*/ 46684 h 155367"/>
                  <a:gd name="connsiteX17" fmla="*/ 251577 w 295153"/>
                  <a:gd name="connsiteY17" fmla="*/ 46684 h 155367"/>
                  <a:gd name="connsiteX18" fmla="*/ 236756 w 295153"/>
                  <a:gd name="connsiteY18" fmla="*/ 101026 h 155367"/>
                  <a:gd name="connsiteX19" fmla="*/ 254664 w 295153"/>
                  <a:gd name="connsiteY19" fmla="*/ 101026 h 155367"/>
                  <a:gd name="connsiteX20" fmla="*/ 261210 w 295153"/>
                  <a:gd name="connsiteY20" fmla="*/ 77190 h 155367"/>
                  <a:gd name="connsiteX21" fmla="*/ 274795 w 295153"/>
                  <a:gd name="connsiteY21" fmla="*/ 56688 h 155367"/>
                  <a:gd name="connsiteX22" fmla="*/ 285787 w 295153"/>
                  <a:gd name="connsiteY22" fmla="*/ 65580 h 155367"/>
                  <a:gd name="connsiteX23" fmla="*/ 285046 w 295153"/>
                  <a:gd name="connsiteY23" fmla="*/ 45696 h 155367"/>
                  <a:gd name="connsiteX24" fmla="*/ 285046 w 295153"/>
                  <a:gd name="connsiteY24" fmla="*/ 45696 h 155367"/>
                  <a:gd name="connsiteX25" fmla="*/ 215637 w 295153"/>
                  <a:gd name="connsiteY25" fmla="*/ 44955 h 155367"/>
                  <a:gd name="connsiteX26" fmla="*/ 185873 w 295153"/>
                  <a:gd name="connsiteY26" fmla="*/ 72003 h 155367"/>
                  <a:gd name="connsiteX27" fmla="*/ 211191 w 295153"/>
                  <a:gd name="connsiteY27" fmla="*/ 102261 h 155367"/>
                  <a:gd name="connsiteX28" fmla="*/ 233051 w 295153"/>
                  <a:gd name="connsiteY28" fmla="*/ 95839 h 155367"/>
                  <a:gd name="connsiteX29" fmla="*/ 229717 w 295153"/>
                  <a:gd name="connsiteY29" fmla="*/ 87564 h 155367"/>
                  <a:gd name="connsiteX30" fmla="*/ 215020 w 295153"/>
                  <a:gd name="connsiteY30" fmla="*/ 92504 h 155367"/>
                  <a:gd name="connsiteX31" fmla="*/ 202299 w 295153"/>
                  <a:gd name="connsiteY31" fmla="*/ 75090 h 155367"/>
                  <a:gd name="connsiteX32" fmla="*/ 237127 w 295153"/>
                  <a:gd name="connsiteY32" fmla="*/ 75090 h 155367"/>
                  <a:gd name="connsiteX33" fmla="*/ 215514 w 295153"/>
                  <a:gd name="connsiteY33" fmla="*/ 44955 h 155367"/>
                  <a:gd name="connsiteX34" fmla="*/ 38286 w 295153"/>
                  <a:gd name="connsiteY34" fmla="*/ 29270 h 155367"/>
                  <a:gd name="connsiteX35" fmla="*/ 45449 w 295153"/>
                  <a:gd name="connsiteY35" fmla="*/ 29270 h 155367"/>
                  <a:gd name="connsiteX36" fmla="*/ 57553 w 295153"/>
                  <a:gd name="connsiteY36" fmla="*/ 45820 h 155367"/>
                  <a:gd name="connsiteX37" fmla="*/ 36434 w 295153"/>
                  <a:gd name="connsiteY37" fmla="*/ 61381 h 155367"/>
                  <a:gd name="connsiteX38" fmla="*/ 29518 w 295153"/>
                  <a:gd name="connsiteY38" fmla="*/ 61381 h 155367"/>
                  <a:gd name="connsiteX39" fmla="*/ 38286 w 295153"/>
                  <a:gd name="connsiteY39" fmla="*/ 29270 h 155367"/>
                  <a:gd name="connsiteX40" fmla="*/ 22231 w 295153"/>
                  <a:gd name="connsiteY40" fmla="*/ 19637 h 155367"/>
                  <a:gd name="connsiteX41" fmla="*/ 22231 w 295153"/>
                  <a:gd name="connsiteY41" fmla="*/ 19637 h 155367"/>
                  <a:gd name="connsiteX42" fmla="*/ 0 w 295153"/>
                  <a:gd name="connsiteY42" fmla="*/ 101026 h 155367"/>
                  <a:gd name="connsiteX43" fmla="*/ 18649 w 295153"/>
                  <a:gd name="connsiteY43" fmla="*/ 101026 h 155367"/>
                  <a:gd name="connsiteX44" fmla="*/ 26924 w 295153"/>
                  <a:gd name="connsiteY44" fmla="*/ 70891 h 155367"/>
                  <a:gd name="connsiteX45" fmla="*/ 43226 w 295153"/>
                  <a:gd name="connsiteY45" fmla="*/ 70891 h 155367"/>
                  <a:gd name="connsiteX46" fmla="*/ 76202 w 295153"/>
                  <a:gd name="connsiteY46" fmla="*/ 47302 h 155367"/>
                  <a:gd name="connsiteX47" fmla="*/ 51625 w 295153"/>
                  <a:gd name="connsiteY47" fmla="*/ 19761 h 155367"/>
                  <a:gd name="connsiteX48" fmla="*/ 22231 w 295153"/>
                  <a:gd name="connsiteY48" fmla="*/ 19761 h 155367"/>
                  <a:gd name="connsiteX49" fmla="*/ 123998 w 295153"/>
                  <a:gd name="connsiteY49" fmla="*/ 0 h 155367"/>
                  <a:gd name="connsiteX50" fmla="*/ 83736 w 295153"/>
                  <a:gd name="connsiteY50" fmla="*/ 42979 h 155367"/>
                  <a:gd name="connsiteX51" fmla="*/ 52983 w 295153"/>
                  <a:gd name="connsiteY51" fmla="*/ 155368 h 155367"/>
                  <a:gd name="connsiteX52" fmla="*/ 70891 w 295153"/>
                  <a:gd name="connsiteY52" fmla="*/ 155368 h 155367"/>
                  <a:gd name="connsiteX53" fmla="*/ 98185 w 295153"/>
                  <a:gd name="connsiteY53" fmla="*/ 55700 h 155367"/>
                  <a:gd name="connsiteX54" fmla="*/ 116834 w 295153"/>
                  <a:gd name="connsiteY54" fmla="*/ 55700 h 155367"/>
                  <a:gd name="connsiteX55" fmla="*/ 104484 w 295153"/>
                  <a:gd name="connsiteY55" fmla="*/ 101026 h 155367"/>
                  <a:gd name="connsiteX56" fmla="*/ 122392 w 295153"/>
                  <a:gd name="connsiteY56" fmla="*/ 101026 h 155367"/>
                  <a:gd name="connsiteX57" fmla="*/ 137212 w 295153"/>
                  <a:gd name="connsiteY57" fmla="*/ 46684 h 155367"/>
                  <a:gd name="connsiteX58" fmla="*/ 100655 w 295153"/>
                  <a:gd name="connsiteY58" fmla="*/ 46684 h 155367"/>
                  <a:gd name="connsiteX59" fmla="*/ 106213 w 295153"/>
                  <a:gd name="connsiteY59" fmla="*/ 26553 h 155367"/>
                  <a:gd name="connsiteX60" fmla="*/ 121281 w 295153"/>
                  <a:gd name="connsiteY60" fmla="*/ 7904 h 155367"/>
                  <a:gd name="connsiteX61" fmla="*/ 124121 w 295153"/>
                  <a:gd name="connsiteY61" fmla="*/ 17290 h 155367"/>
                  <a:gd name="connsiteX62" fmla="*/ 133754 w 295153"/>
                  <a:gd name="connsiteY62" fmla="*/ 28282 h 155367"/>
                  <a:gd name="connsiteX63" fmla="*/ 124121 w 295153"/>
                  <a:gd name="connsiteY63" fmla="*/ 0 h 15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95153" h="155367">
                    <a:moveTo>
                      <a:pt x="215514" y="53971"/>
                    </a:moveTo>
                    <a:lnTo>
                      <a:pt x="215514" y="53971"/>
                    </a:lnTo>
                    <a:cubicBezTo>
                      <a:pt x="225270" y="53971"/>
                      <a:pt x="223047" y="66815"/>
                      <a:pt x="223047" y="66815"/>
                    </a:cubicBezTo>
                    <a:lnTo>
                      <a:pt x="203534" y="66815"/>
                    </a:lnTo>
                    <a:cubicBezTo>
                      <a:pt x="203534" y="66815"/>
                      <a:pt x="206745" y="53971"/>
                      <a:pt x="215514" y="53971"/>
                    </a:cubicBezTo>
                    <a:moveTo>
                      <a:pt x="143882" y="46684"/>
                    </a:moveTo>
                    <a:lnTo>
                      <a:pt x="141412" y="55700"/>
                    </a:lnTo>
                    <a:lnTo>
                      <a:pt x="164136" y="55700"/>
                    </a:lnTo>
                    <a:lnTo>
                      <a:pt x="128320" y="101026"/>
                    </a:lnTo>
                    <a:lnTo>
                      <a:pt x="178833" y="101026"/>
                    </a:lnTo>
                    <a:lnTo>
                      <a:pt x="181303" y="92010"/>
                    </a:lnTo>
                    <a:lnTo>
                      <a:pt x="155614" y="92010"/>
                    </a:lnTo>
                    <a:lnTo>
                      <a:pt x="191307" y="46684"/>
                    </a:lnTo>
                    <a:lnTo>
                      <a:pt x="143758" y="46684"/>
                    </a:lnTo>
                    <a:close/>
                    <a:moveTo>
                      <a:pt x="285046" y="45696"/>
                    </a:moveTo>
                    <a:cubicBezTo>
                      <a:pt x="273313" y="45696"/>
                      <a:pt x="266397" y="57800"/>
                      <a:pt x="266397" y="57800"/>
                    </a:cubicBezTo>
                    <a:lnTo>
                      <a:pt x="269485" y="46684"/>
                    </a:lnTo>
                    <a:lnTo>
                      <a:pt x="251577" y="46684"/>
                    </a:lnTo>
                    <a:lnTo>
                      <a:pt x="236756" y="101026"/>
                    </a:lnTo>
                    <a:lnTo>
                      <a:pt x="254664" y="101026"/>
                    </a:lnTo>
                    <a:cubicBezTo>
                      <a:pt x="254664" y="101026"/>
                      <a:pt x="258987" y="85094"/>
                      <a:pt x="261210" y="77190"/>
                    </a:cubicBezTo>
                    <a:cubicBezTo>
                      <a:pt x="264545" y="64839"/>
                      <a:pt x="271461" y="57059"/>
                      <a:pt x="274795" y="56688"/>
                    </a:cubicBezTo>
                    <a:cubicBezTo>
                      <a:pt x="278624" y="56318"/>
                      <a:pt x="278254" y="65580"/>
                      <a:pt x="285787" y="65580"/>
                    </a:cubicBezTo>
                    <a:cubicBezTo>
                      <a:pt x="297150" y="65580"/>
                      <a:pt x="299620" y="45696"/>
                      <a:pt x="285046" y="45696"/>
                    </a:cubicBezTo>
                    <a:lnTo>
                      <a:pt x="285046" y="45696"/>
                    </a:lnTo>
                    <a:close/>
                    <a:moveTo>
                      <a:pt x="215637" y="44955"/>
                    </a:moveTo>
                    <a:cubicBezTo>
                      <a:pt x="199952" y="44955"/>
                      <a:pt x="188590" y="58541"/>
                      <a:pt x="185873" y="72003"/>
                    </a:cubicBezTo>
                    <a:cubicBezTo>
                      <a:pt x="183279" y="84970"/>
                      <a:pt x="190689" y="102261"/>
                      <a:pt x="211191" y="102261"/>
                    </a:cubicBezTo>
                    <a:cubicBezTo>
                      <a:pt x="225765" y="102261"/>
                      <a:pt x="233051" y="95839"/>
                      <a:pt x="233051" y="95839"/>
                    </a:cubicBezTo>
                    <a:lnTo>
                      <a:pt x="229717" y="87564"/>
                    </a:lnTo>
                    <a:cubicBezTo>
                      <a:pt x="229717" y="87564"/>
                      <a:pt x="223541" y="92504"/>
                      <a:pt x="215020" y="92504"/>
                    </a:cubicBezTo>
                    <a:cubicBezTo>
                      <a:pt x="206498" y="92504"/>
                      <a:pt x="201187" y="85835"/>
                      <a:pt x="202299" y="75090"/>
                    </a:cubicBezTo>
                    <a:lnTo>
                      <a:pt x="237127" y="75090"/>
                    </a:lnTo>
                    <a:cubicBezTo>
                      <a:pt x="239597" y="68792"/>
                      <a:pt x="240955" y="44955"/>
                      <a:pt x="215514" y="44955"/>
                    </a:cubicBezTo>
                    <a:moveTo>
                      <a:pt x="38286" y="29270"/>
                    </a:moveTo>
                    <a:lnTo>
                      <a:pt x="45449" y="29270"/>
                    </a:lnTo>
                    <a:cubicBezTo>
                      <a:pt x="52983" y="29270"/>
                      <a:pt x="58911" y="35322"/>
                      <a:pt x="57553" y="45820"/>
                    </a:cubicBezTo>
                    <a:cubicBezTo>
                      <a:pt x="56194" y="55577"/>
                      <a:pt x="45696" y="61381"/>
                      <a:pt x="36434" y="61381"/>
                    </a:cubicBezTo>
                    <a:lnTo>
                      <a:pt x="29518" y="61381"/>
                    </a:lnTo>
                    <a:lnTo>
                      <a:pt x="38286" y="29270"/>
                    </a:lnTo>
                    <a:close/>
                    <a:moveTo>
                      <a:pt x="22231" y="19637"/>
                    </a:moveTo>
                    <a:lnTo>
                      <a:pt x="22231" y="19637"/>
                    </a:lnTo>
                    <a:lnTo>
                      <a:pt x="0" y="101026"/>
                    </a:lnTo>
                    <a:lnTo>
                      <a:pt x="18649" y="101026"/>
                    </a:lnTo>
                    <a:lnTo>
                      <a:pt x="26924" y="70891"/>
                    </a:lnTo>
                    <a:lnTo>
                      <a:pt x="43226" y="70891"/>
                    </a:lnTo>
                    <a:cubicBezTo>
                      <a:pt x="61134" y="70891"/>
                      <a:pt x="72991" y="61011"/>
                      <a:pt x="76202" y="47302"/>
                    </a:cubicBezTo>
                    <a:cubicBezTo>
                      <a:pt x="79166" y="34458"/>
                      <a:pt x="71756" y="19761"/>
                      <a:pt x="51625" y="19761"/>
                    </a:cubicBezTo>
                    <a:lnTo>
                      <a:pt x="22231" y="19761"/>
                    </a:lnTo>
                    <a:moveTo>
                      <a:pt x="123998" y="0"/>
                    </a:moveTo>
                    <a:cubicBezTo>
                      <a:pt x="95221" y="0"/>
                      <a:pt x="87811" y="27912"/>
                      <a:pt x="83736" y="42979"/>
                    </a:cubicBezTo>
                    <a:lnTo>
                      <a:pt x="52983" y="155368"/>
                    </a:lnTo>
                    <a:lnTo>
                      <a:pt x="70891" y="155368"/>
                    </a:lnTo>
                    <a:lnTo>
                      <a:pt x="98185" y="55700"/>
                    </a:lnTo>
                    <a:lnTo>
                      <a:pt x="116834" y="55700"/>
                    </a:lnTo>
                    <a:lnTo>
                      <a:pt x="104484" y="101026"/>
                    </a:lnTo>
                    <a:lnTo>
                      <a:pt x="122392" y="101026"/>
                    </a:lnTo>
                    <a:lnTo>
                      <a:pt x="137212" y="46684"/>
                    </a:lnTo>
                    <a:lnTo>
                      <a:pt x="100655" y="46684"/>
                    </a:lnTo>
                    <a:cubicBezTo>
                      <a:pt x="102508" y="39768"/>
                      <a:pt x="104484" y="32481"/>
                      <a:pt x="106213" y="26553"/>
                    </a:cubicBezTo>
                    <a:cubicBezTo>
                      <a:pt x="109177" y="15562"/>
                      <a:pt x="114117" y="7534"/>
                      <a:pt x="121281" y="7904"/>
                    </a:cubicBezTo>
                    <a:cubicBezTo>
                      <a:pt x="129185" y="8151"/>
                      <a:pt x="125109" y="13339"/>
                      <a:pt x="124121" y="17290"/>
                    </a:cubicBezTo>
                    <a:cubicBezTo>
                      <a:pt x="122639" y="22725"/>
                      <a:pt x="126715" y="28282"/>
                      <a:pt x="133754" y="28282"/>
                    </a:cubicBezTo>
                    <a:cubicBezTo>
                      <a:pt x="149069" y="28282"/>
                      <a:pt x="152897" y="0"/>
                      <a:pt x="124121" y="0"/>
                    </a:cubicBezTo>
                  </a:path>
                </a:pathLst>
              </a:custGeom>
              <a:solidFill>
                <a:srgbClr val="2B01BE"/>
              </a:solidFill>
              <a:ln w="0" cap="flat">
                <a:noFill/>
                <a:prstDash val="solid"/>
                <a:miter/>
              </a:ln>
            </p:spPr>
            <p:txBody>
              <a:bodyPr rtlCol="0" anchor="ctr"/>
              <a:lstStyle/>
              <a:p>
                <a:endParaRPr lang="en-RO"/>
              </a:p>
            </p:txBody>
          </p:sp>
          <p:sp>
            <p:nvSpPr>
              <p:cNvPr id="299" name="Freeform 298">
                <a:extLst>
                  <a:ext uri="{FF2B5EF4-FFF2-40B4-BE49-F238E27FC236}">
                    <a16:creationId xmlns:a16="http://schemas.microsoft.com/office/drawing/2014/main" id="{393B87F1-19E7-E897-D8A2-09669A41DBB8}"/>
                  </a:ext>
                </a:extLst>
              </p:cNvPr>
              <p:cNvSpPr/>
              <p:nvPr/>
            </p:nvSpPr>
            <p:spPr>
              <a:xfrm>
                <a:off x="3025673" y="3176137"/>
                <a:ext cx="145440" cy="98926"/>
              </a:xfrm>
              <a:custGeom>
                <a:avLst/>
                <a:gdLst>
                  <a:gd name="connsiteX0" fmla="*/ 145441 w 145440"/>
                  <a:gd name="connsiteY0" fmla="*/ 64469 h 98926"/>
                  <a:gd name="connsiteX1" fmla="*/ 8970 w 145440"/>
                  <a:gd name="connsiteY1" fmla="*/ 0 h 98926"/>
                  <a:gd name="connsiteX2" fmla="*/ 77 w 145440"/>
                  <a:gd name="connsiteY2" fmla="*/ 32481 h 98926"/>
                  <a:gd name="connsiteX3" fmla="*/ 135931 w 145440"/>
                  <a:gd name="connsiteY3" fmla="*/ 98926 h 98926"/>
                  <a:gd name="connsiteX4" fmla="*/ 145317 w 145440"/>
                  <a:gd name="connsiteY4" fmla="*/ 64469 h 98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40" h="98926">
                    <a:moveTo>
                      <a:pt x="145441" y="64469"/>
                    </a:moveTo>
                    <a:cubicBezTo>
                      <a:pt x="81096" y="60517"/>
                      <a:pt x="6376" y="27294"/>
                      <a:pt x="8970" y="0"/>
                    </a:cubicBezTo>
                    <a:lnTo>
                      <a:pt x="77" y="32481"/>
                    </a:lnTo>
                    <a:cubicBezTo>
                      <a:pt x="-2640" y="60393"/>
                      <a:pt x="66769" y="93369"/>
                      <a:pt x="135931" y="98926"/>
                    </a:cubicBezTo>
                    <a:lnTo>
                      <a:pt x="145317" y="64469"/>
                    </a:lnTo>
                    <a:close/>
                  </a:path>
                </a:pathLst>
              </a:custGeom>
              <a:solidFill>
                <a:srgbClr val="2B01BE"/>
              </a:solidFill>
              <a:ln w="0" cap="flat">
                <a:noFill/>
                <a:prstDash val="solid"/>
                <a:miter/>
              </a:ln>
            </p:spPr>
            <p:txBody>
              <a:bodyPr rtlCol="0" anchor="ctr"/>
              <a:lstStyle/>
              <a:p>
                <a:endParaRPr lang="en-RO"/>
              </a:p>
            </p:txBody>
          </p:sp>
          <p:sp>
            <p:nvSpPr>
              <p:cNvPr id="300" name="Freeform 299">
                <a:extLst>
                  <a:ext uri="{FF2B5EF4-FFF2-40B4-BE49-F238E27FC236}">
                    <a16:creationId xmlns:a16="http://schemas.microsoft.com/office/drawing/2014/main" id="{50D594FC-42AB-2DA2-7313-55FCD0BF4074}"/>
                  </a:ext>
                </a:extLst>
              </p:cNvPr>
              <p:cNvSpPr/>
              <p:nvPr/>
            </p:nvSpPr>
            <p:spPr>
              <a:xfrm>
                <a:off x="3105039" y="3161440"/>
                <a:ext cx="98679" cy="60955"/>
              </a:xfrm>
              <a:custGeom>
                <a:avLst/>
                <a:gdLst>
                  <a:gd name="connsiteX0" fmla="*/ 89417 w 98679"/>
                  <a:gd name="connsiteY0" fmla="*/ 34458 h 60955"/>
                  <a:gd name="connsiteX1" fmla="*/ 38039 w 98679"/>
                  <a:gd name="connsiteY1" fmla="*/ 60887 h 60955"/>
                  <a:gd name="connsiteX2" fmla="*/ 0 w 98679"/>
                  <a:gd name="connsiteY2" fmla="*/ 59035 h 60955"/>
                  <a:gd name="connsiteX3" fmla="*/ 9386 w 98679"/>
                  <a:gd name="connsiteY3" fmla="*/ 24577 h 60955"/>
                  <a:gd name="connsiteX4" fmla="*/ 47425 w 98679"/>
                  <a:gd name="connsiteY4" fmla="*/ 26430 h 60955"/>
                  <a:gd name="connsiteX5" fmla="*/ 98679 w 98679"/>
                  <a:gd name="connsiteY5" fmla="*/ 0 h 60955"/>
                  <a:gd name="connsiteX6" fmla="*/ 89293 w 98679"/>
                  <a:gd name="connsiteY6" fmla="*/ 34458 h 60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679" h="60955">
                    <a:moveTo>
                      <a:pt x="89417" y="34458"/>
                    </a:moveTo>
                    <a:cubicBezTo>
                      <a:pt x="83735" y="55330"/>
                      <a:pt x="60023" y="60270"/>
                      <a:pt x="38039" y="60887"/>
                    </a:cubicBezTo>
                    <a:cubicBezTo>
                      <a:pt x="20131" y="61381"/>
                      <a:pt x="0" y="59035"/>
                      <a:pt x="0" y="59035"/>
                    </a:cubicBezTo>
                    <a:lnTo>
                      <a:pt x="9386" y="24577"/>
                    </a:lnTo>
                    <a:cubicBezTo>
                      <a:pt x="9386" y="24577"/>
                      <a:pt x="29394" y="26924"/>
                      <a:pt x="47425" y="26430"/>
                    </a:cubicBezTo>
                    <a:cubicBezTo>
                      <a:pt x="69285" y="25812"/>
                      <a:pt x="92998" y="20872"/>
                      <a:pt x="98679" y="0"/>
                    </a:cubicBezTo>
                    <a:lnTo>
                      <a:pt x="89293" y="34458"/>
                    </a:lnTo>
                    <a:close/>
                  </a:path>
                </a:pathLst>
              </a:custGeom>
              <a:solidFill>
                <a:srgbClr val="2B01BE"/>
              </a:solidFill>
              <a:ln w="0" cap="flat">
                <a:noFill/>
                <a:prstDash val="solid"/>
                <a:miter/>
              </a:ln>
            </p:spPr>
            <p:txBody>
              <a:bodyPr rtlCol="0" anchor="ctr"/>
              <a:lstStyle/>
              <a:p>
                <a:endParaRPr lang="en-RO"/>
              </a:p>
            </p:txBody>
          </p:sp>
          <p:sp>
            <p:nvSpPr>
              <p:cNvPr id="301" name="Freeform 300">
                <a:extLst>
                  <a:ext uri="{FF2B5EF4-FFF2-40B4-BE49-F238E27FC236}">
                    <a16:creationId xmlns:a16="http://schemas.microsoft.com/office/drawing/2014/main" id="{9C279B31-AD61-34AF-58FF-19C1D5E6F828}"/>
                  </a:ext>
                </a:extLst>
              </p:cNvPr>
              <p:cNvSpPr/>
              <p:nvPr/>
            </p:nvSpPr>
            <p:spPr>
              <a:xfrm>
                <a:off x="3057985" y="3096848"/>
                <a:ext cx="145440" cy="98926"/>
              </a:xfrm>
              <a:custGeom>
                <a:avLst/>
                <a:gdLst>
                  <a:gd name="connsiteX0" fmla="*/ 0 w 145440"/>
                  <a:gd name="connsiteY0" fmla="*/ 34457 h 98926"/>
                  <a:gd name="connsiteX1" fmla="*/ 136471 w 145440"/>
                  <a:gd name="connsiteY1" fmla="*/ 98926 h 98926"/>
                  <a:gd name="connsiteX2" fmla="*/ 145364 w 145440"/>
                  <a:gd name="connsiteY2" fmla="*/ 66445 h 98926"/>
                  <a:gd name="connsiteX3" fmla="*/ 9510 w 145440"/>
                  <a:gd name="connsiteY3" fmla="*/ 0 h 98926"/>
                  <a:gd name="connsiteX4" fmla="*/ 123 w 145440"/>
                  <a:gd name="connsiteY4" fmla="*/ 34457 h 98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40" h="98926">
                    <a:moveTo>
                      <a:pt x="0" y="34457"/>
                    </a:moveTo>
                    <a:cubicBezTo>
                      <a:pt x="64345" y="38533"/>
                      <a:pt x="139065" y="71632"/>
                      <a:pt x="136471" y="98926"/>
                    </a:cubicBezTo>
                    <a:lnTo>
                      <a:pt x="145364" y="66445"/>
                    </a:lnTo>
                    <a:cubicBezTo>
                      <a:pt x="148081" y="38533"/>
                      <a:pt x="78672" y="5557"/>
                      <a:pt x="9510" y="0"/>
                    </a:cubicBezTo>
                    <a:lnTo>
                      <a:pt x="123" y="34457"/>
                    </a:lnTo>
                    <a:close/>
                  </a:path>
                </a:pathLst>
              </a:custGeom>
              <a:solidFill>
                <a:srgbClr val="0190FF"/>
              </a:solidFill>
              <a:ln w="0" cap="flat">
                <a:noFill/>
                <a:prstDash val="solid"/>
                <a:miter/>
              </a:ln>
            </p:spPr>
            <p:txBody>
              <a:bodyPr rtlCol="0" anchor="ctr"/>
              <a:lstStyle/>
              <a:p>
                <a:endParaRPr lang="en-RO"/>
              </a:p>
            </p:txBody>
          </p:sp>
          <p:sp>
            <p:nvSpPr>
              <p:cNvPr id="302" name="Freeform 301">
                <a:extLst>
                  <a:ext uri="{FF2B5EF4-FFF2-40B4-BE49-F238E27FC236}">
                    <a16:creationId xmlns:a16="http://schemas.microsoft.com/office/drawing/2014/main" id="{C2E6A38E-5A0B-977E-1F12-B792461E1B08}"/>
                  </a:ext>
                </a:extLst>
              </p:cNvPr>
              <p:cNvSpPr/>
              <p:nvPr/>
            </p:nvSpPr>
            <p:spPr>
              <a:xfrm>
                <a:off x="3025256" y="3096971"/>
                <a:ext cx="483269" cy="197852"/>
              </a:xfrm>
              <a:custGeom>
                <a:avLst/>
                <a:gdLst>
                  <a:gd name="connsiteX0" fmla="*/ 0 w 483269"/>
                  <a:gd name="connsiteY0" fmla="*/ 0 h 197852"/>
                  <a:gd name="connsiteX1" fmla="*/ 483269 w 483269"/>
                  <a:gd name="connsiteY1" fmla="*/ 0 h 197852"/>
                  <a:gd name="connsiteX2" fmla="*/ 483269 w 483269"/>
                  <a:gd name="connsiteY2" fmla="*/ 197852 h 197852"/>
                  <a:gd name="connsiteX3" fmla="*/ 0 w 483269"/>
                  <a:gd name="connsiteY3" fmla="*/ 197852 h 197852"/>
                </a:gdLst>
                <a:ahLst/>
                <a:cxnLst>
                  <a:cxn ang="0">
                    <a:pos x="connsiteX0" y="connsiteY0"/>
                  </a:cxn>
                  <a:cxn ang="0">
                    <a:pos x="connsiteX1" y="connsiteY1"/>
                  </a:cxn>
                  <a:cxn ang="0">
                    <a:pos x="connsiteX2" y="connsiteY2"/>
                  </a:cxn>
                  <a:cxn ang="0">
                    <a:pos x="connsiteX3" y="connsiteY3"/>
                  </a:cxn>
                </a:cxnLst>
                <a:rect l="l" t="t" r="r" b="b"/>
                <a:pathLst>
                  <a:path w="483269" h="197852">
                    <a:moveTo>
                      <a:pt x="0" y="0"/>
                    </a:moveTo>
                    <a:lnTo>
                      <a:pt x="483269" y="0"/>
                    </a:lnTo>
                    <a:lnTo>
                      <a:pt x="483269" y="197852"/>
                    </a:lnTo>
                    <a:lnTo>
                      <a:pt x="0" y="197852"/>
                    </a:lnTo>
                    <a:close/>
                  </a:path>
                </a:pathLst>
              </a:custGeom>
              <a:noFill/>
              <a:ln w="0" cap="flat">
                <a:noFill/>
                <a:prstDash val="solid"/>
                <a:miter/>
              </a:ln>
            </p:spPr>
            <p:txBody>
              <a:bodyPr rtlCol="0" anchor="ctr"/>
              <a:lstStyle/>
              <a:p>
                <a:endParaRPr lang="en-RO"/>
              </a:p>
            </p:txBody>
          </p:sp>
        </p:grpSp>
        <p:sp>
          <p:nvSpPr>
            <p:cNvPr id="673" name="TextBox 672">
              <a:extLst>
                <a:ext uri="{FF2B5EF4-FFF2-40B4-BE49-F238E27FC236}">
                  <a16:creationId xmlns:a16="http://schemas.microsoft.com/office/drawing/2014/main" id="{5B5597DC-F3D7-7372-E89F-9E307CB6CBAE}"/>
                </a:ext>
              </a:extLst>
            </p:cNvPr>
            <p:cNvSpPr txBox="1"/>
            <p:nvPr/>
          </p:nvSpPr>
          <p:spPr>
            <a:xfrm>
              <a:off x="2919252" y="5542444"/>
              <a:ext cx="598049" cy="217912"/>
            </a:xfrm>
            <a:prstGeom prst="rect">
              <a:avLst/>
            </a:prstGeom>
            <a:noFill/>
          </p:spPr>
          <p:txBody>
            <a:bodyPr wrap="none" rtlCol="0">
              <a:spAutoFit/>
            </a:bodyPr>
            <a:lstStyle/>
            <a:p>
              <a:pPr algn="ctr"/>
              <a:r>
                <a:rPr lang="en-GB" sz="900" dirty="0" err="1">
                  <a:solidFill>
                    <a:srgbClr val="0069B4"/>
                  </a:solidFill>
                  <a:effectLst/>
                  <a:latin typeface="PT Sans" panose="020B0503020203020204" pitchFamily="34" charset="77"/>
                </a:rPr>
                <a:t>sutezolid</a:t>
              </a:r>
              <a:endParaRPr lang="en-GB" sz="900" dirty="0">
                <a:solidFill>
                  <a:srgbClr val="0069B4"/>
                </a:solidFill>
                <a:effectLst/>
                <a:latin typeface="PT Sans" panose="020B0503020203020204" pitchFamily="34" charset="77"/>
              </a:endParaRPr>
            </a:p>
          </p:txBody>
        </p:sp>
      </p:grpSp>
      <p:sp>
        <p:nvSpPr>
          <p:cNvPr id="674" name="Rounded Rectangle 673">
            <a:extLst>
              <a:ext uri="{FF2B5EF4-FFF2-40B4-BE49-F238E27FC236}">
                <a16:creationId xmlns:a16="http://schemas.microsoft.com/office/drawing/2014/main" id="{26554E0D-5166-58AE-8748-2BF880B64169}"/>
              </a:ext>
            </a:extLst>
          </p:cNvPr>
          <p:cNvSpPr/>
          <p:nvPr/>
        </p:nvSpPr>
        <p:spPr>
          <a:xfrm>
            <a:off x="4049877" y="4697296"/>
            <a:ext cx="5784552" cy="1451999"/>
          </a:xfrm>
          <a:prstGeom prst="roundRect">
            <a:avLst>
              <a:gd name="adj" fmla="val 6556"/>
            </a:avLst>
          </a:prstGeom>
          <a:solidFill>
            <a:srgbClr val="FAF3F8"/>
          </a:solid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RO" dirty="0"/>
          </a:p>
        </p:txBody>
      </p:sp>
      <p:sp>
        <p:nvSpPr>
          <p:cNvPr id="675" name="Rounded Rectangle 674">
            <a:extLst>
              <a:ext uri="{FF2B5EF4-FFF2-40B4-BE49-F238E27FC236}">
                <a16:creationId xmlns:a16="http://schemas.microsoft.com/office/drawing/2014/main" id="{EC740572-209C-609D-2F67-81C35CC5A418}"/>
              </a:ext>
            </a:extLst>
          </p:cNvPr>
          <p:cNvSpPr/>
          <p:nvPr/>
        </p:nvSpPr>
        <p:spPr>
          <a:xfrm>
            <a:off x="6378534" y="6013438"/>
            <a:ext cx="1539103" cy="253118"/>
          </a:xfrm>
          <a:prstGeom prst="roundRect">
            <a:avLst>
              <a:gd name="adj" fmla="val 50000"/>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RO" sz="1200" b="1" dirty="0">
                <a:latin typeface="Arial" panose="020B0604020202020204" pitchFamily="34" charset="0"/>
                <a:cs typeface="Arial" panose="020B0604020202020204" pitchFamily="34" charset="0"/>
              </a:rPr>
              <a:t>COVID-19</a:t>
            </a:r>
          </a:p>
        </p:txBody>
      </p:sp>
      <p:grpSp>
        <p:nvGrpSpPr>
          <p:cNvPr id="309" name="Graphic 4">
            <a:extLst>
              <a:ext uri="{FF2B5EF4-FFF2-40B4-BE49-F238E27FC236}">
                <a16:creationId xmlns:a16="http://schemas.microsoft.com/office/drawing/2014/main" id="{351154FC-0A53-02DD-AFEB-2745B033E115}"/>
              </a:ext>
            </a:extLst>
          </p:cNvPr>
          <p:cNvGrpSpPr/>
          <p:nvPr/>
        </p:nvGrpSpPr>
        <p:grpSpPr>
          <a:xfrm>
            <a:off x="6826071" y="5106765"/>
            <a:ext cx="1038028" cy="156027"/>
            <a:chOff x="6984347" y="3788965"/>
            <a:chExt cx="908738" cy="136594"/>
          </a:xfrm>
        </p:grpSpPr>
        <p:sp>
          <p:nvSpPr>
            <p:cNvPr id="310" name="Freeform 309">
              <a:extLst>
                <a:ext uri="{FF2B5EF4-FFF2-40B4-BE49-F238E27FC236}">
                  <a16:creationId xmlns:a16="http://schemas.microsoft.com/office/drawing/2014/main" id="{762F26CE-0522-CCE2-24E8-1DDCD47FF1B3}"/>
                </a:ext>
              </a:extLst>
            </p:cNvPr>
            <p:cNvSpPr/>
            <p:nvPr/>
          </p:nvSpPr>
          <p:spPr>
            <a:xfrm>
              <a:off x="7149471" y="3813789"/>
              <a:ext cx="743614" cy="84846"/>
            </a:xfrm>
            <a:custGeom>
              <a:avLst/>
              <a:gdLst>
                <a:gd name="connsiteX0" fmla="*/ 550579 w 743614"/>
                <a:gd name="connsiteY0" fmla="*/ 4075 h 84846"/>
                <a:gd name="connsiteX1" fmla="*/ 566510 w 743614"/>
                <a:gd name="connsiteY1" fmla="*/ 4075 h 84846"/>
                <a:gd name="connsiteX2" fmla="*/ 566510 w 743614"/>
                <a:gd name="connsiteY2" fmla="*/ 81142 h 84846"/>
                <a:gd name="connsiteX3" fmla="*/ 550579 w 743614"/>
                <a:gd name="connsiteY3" fmla="*/ 81142 h 84846"/>
                <a:gd name="connsiteX4" fmla="*/ 550579 w 743614"/>
                <a:gd name="connsiteY4" fmla="*/ 4075 h 84846"/>
                <a:gd name="connsiteX5" fmla="*/ 727682 w 743614"/>
                <a:gd name="connsiteY5" fmla="*/ 65951 h 84846"/>
                <a:gd name="connsiteX6" fmla="*/ 743615 w 743614"/>
                <a:gd name="connsiteY6" fmla="*/ 65951 h 84846"/>
                <a:gd name="connsiteX7" fmla="*/ 743615 w 743614"/>
                <a:gd name="connsiteY7" fmla="*/ 81265 h 84846"/>
                <a:gd name="connsiteX8" fmla="*/ 727682 w 743614"/>
                <a:gd name="connsiteY8" fmla="*/ 81265 h 84846"/>
                <a:gd name="connsiteX9" fmla="*/ 727682 w 743614"/>
                <a:gd name="connsiteY9" fmla="*/ 65951 h 84846"/>
                <a:gd name="connsiteX10" fmla="*/ 440043 w 743614"/>
                <a:gd name="connsiteY10" fmla="*/ 40139 h 84846"/>
                <a:gd name="connsiteX11" fmla="*/ 440043 w 743614"/>
                <a:gd name="connsiteY11" fmla="*/ 52118 h 84846"/>
                <a:gd name="connsiteX12" fmla="*/ 459680 w 743614"/>
                <a:gd name="connsiteY12" fmla="*/ 52118 h 84846"/>
                <a:gd name="connsiteX13" fmla="*/ 438314 w 743614"/>
                <a:gd name="connsiteY13" fmla="*/ 70767 h 84846"/>
                <a:gd name="connsiteX14" fmla="*/ 416948 w 743614"/>
                <a:gd name="connsiteY14" fmla="*/ 42238 h 84846"/>
                <a:gd name="connsiteX15" fmla="*/ 438314 w 743614"/>
                <a:gd name="connsiteY15" fmla="*/ 13832 h 84846"/>
                <a:gd name="connsiteX16" fmla="*/ 458075 w 743614"/>
                <a:gd name="connsiteY16" fmla="*/ 27418 h 84846"/>
                <a:gd name="connsiteX17" fmla="*/ 472772 w 743614"/>
                <a:gd name="connsiteY17" fmla="*/ 27418 h 84846"/>
                <a:gd name="connsiteX18" fmla="*/ 438808 w 743614"/>
                <a:gd name="connsiteY18" fmla="*/ 0 h 84846"/>
                <a:gd name="connsiteX19" fmla="*/ 401757 w 743614"/>
                <a:gd name="connsiteY19" fmla="*/ 41497 h 84846"/>
                <a:gd name="connsiteX20" fmla="*/ 438808 w 743614"/>
                <a:gd name="connsiteY20" fmla="*/ 82994 h 84846"/>
                <a:gd name="connsiteX21" fmla="*/ 460668 w 743614"/>
                <a:gd name="connsiteY21" fmla="*/ 74225 h 84846"/>
                <a:gd name="connsiteX22" fmla="*/ 461285 w 743614"/>
                <a:gd name="connsiteY22" fmla="*/ 80771 h 84846"/>
                <a:gd name="connsiteX23" fmla="*/ 472772 w 743614"/>
                <a:gd name="connsiteY23" fmla="*/ 80771 h 84846"/>
                <a:gd name="connsiteX24" fmla="*/ 472772 w 743614"/>
                <a:gd name="connsiteY24" fmla="*/ 38657 h 84846"/>
                <a:gd name="connsiteX25" fmla="*/ 439919 w 743614"/>
                <a:gd name="connsiteY25" fmla="*/ 38657 h 84846"/>
                <a:gd name="connsiteX26" fmla="*/ 440043 w 743614"/>
                <a:gd name="connsiteY26" fmla="*/ 40139 h 84846"/>
                <a:gd name="connsiteX27" fmla="*/ 482775 w 743614"/>
                <a:gd name="connsiteY27" fmla="*/ 4075 h 84846"/>
                <a:gd name="connsiteX28" fmla="*/ 498707 w 743614"/>
                <a:gd name="connsiteY28" fmla="*/ 4075 h 84846"/>
                <a:gd name="connsiteX29" fmla="*/ 498707 w 743614"/>
                <a:gd name="connsiteY29" fmla="*/ 81142 h 84846"/>
                <a:gd name="connsiteX30" fmla="*/ 482775 w 743614"/>
                <a:gd name="connsiteY30" fmla="*/ 81142 h 84846"/>
                <a:gd name="connsiteX31" fmla="*/ 482775 w 743614"/>
                <a:gd name="connsiteY31" fmla="*/ 4075 h 84846"/>
                <a:gd name="connsiteX32" fmla="*/ 593188 w 743614"/>
                <a:gd name="connsiteY32" fmla="*/ 26553 h 84846"/>
                <a:gd name="connsiteX33" fmla="*/ 593188 w 743614"/>
                <a:gd name="connsiteY33" fmla="*/ 81265 h 84846"/>
                <a:gd name="connsiteX34" fmla="*/ 577255 w 743614"/>
                <a:gd name="connsiteY34" fmla="*/ 81265 h 84846"/>
                <a:gd name="connsiteX35" fmla="*/ 577255 w 743614"/>
                <a:gd name="connsiteY35" fmla="*/ 4199 h 84846"/>
                <a:gd name="connsiteX36" fmla="*/ 595287 w 743614"/>
                <a:gd name="connsiteY36" fmla="*/ 4199 h 84846"/>
                <a:gd name="connsiteX37" fmla="*/ 624804 w 743614"/>
                <a:gd name="connsiteY37" fmla="*/ 57800 h 84846"/>
                <a:gd name="connsiteX38" fmla="*/ 624804 w 743614"/>
                <a:gd name="connsiteY38" fmla="*/ 4199 h 84846"/>
                <a:gd name="connsiteX39" fmla="*/ 639501 w 743614"/>
                <a:gd name="connsiteY39" fmla="*/ 4199 h 84846"/>
                <a:gd name="connsiteX40" fmla="*/ 639501 w 743614"/>
                <a:gd name="connsiteY40" fmla="*/ 81265 h 84846"/>
                <a:gd name="connsiteX41" fmla="*/ 623075 w 743614"/>
                <a:gd name="connsiteY41" fmla="*/ 81265 h 84846"/>
                <a:gd name="connsiteX42" fmla="*/ 593064 w 743614"/>
                <a:gd name="connsiteY42" fmla="*/ 26553 h 84846"/>
                <a:gd name="connsiteX43" fmla="*/ 265780 w 743614"/>
                <a:gd name="connsiteY43" fmla="*/ 26553 h 84846"/>
                <a:gd name="connsiteX44" fmla="*/ 265780 w 743614"/>
                <a:gd name="connsiteY44" fmla="*/ 81265 h 84846"/>
                <a:gd name="connsiteX45" fmla="*/ 249847 w 743614"/>
                <a:gd name="connsiteY45" fmla="*/ 81265 h 84846"/>
                <a:gd name="connsiteX46" fmla="*/ 249847 w 743614"/>
                <a:gd name="connsiteY46" fmla="*/ 4199 h 84846"/>
                <a:gd name="connsiteX47" fmla="*/ 267879 w 743614"/>
                <a:gd name="connsiteY47" fmla="*/ 4199 h 84846"/>
                <a:gd name="connsiteX48" fmla="*/ 297397 w 743614"/>
                <a:gd name="connsiteY48" fmla="*/ 57800 h 84846"/>
                <a:gd name="connsiteX49" fmla="*/ 297397 w 743614"/>
                <a:gd name="connsiteY49" fmla="*/ 4199 h 84846"/>
                <a:gd name="connsiteX50" fmla="*/ 312094 w 743614"/>
                <a:gd name="connsiteY50" fmla="*/ 4199 h 84846"/>
                <a:gd name="connsiteX51" fmla="*/ 312094 w 743614"/>
                <a:gd name="connsiteY51" fmla="*/ 81265 h 84846"/>
                <a:gd name="connsiteX52" fmla="*/ 295791 w 743614"/>
                <a:gd name="connsiteY52" fmla="*/ 81265 h 84846"/>
                <a:gd name="connsiteX53" fmla="*/ 265780 w 743614"/>
                <a:gd name="connsiteY53" fmla="*/ 26553 h 84846"/>
                <a:gd name="connsiteX54" fmla="*/ 204398 w 743614"/>
                <a:gd name="connsiteY54" fmla="*/ 70891 h 84846"/>
                <a:gd name="connsiteX55" fmla="*/ 183032 w 743614"/>
                <a:gd name="connsiteY55" fmla="*/ 42362 h 84846"/>
                <a:gd name="connsiteX56" fmla="*/ 204398 w 743614"/>
                <a:gd name="connsiteY56" fmla="*/ 13832 h 84846"/>
                <a:gd name="connsiteX57" fmla="*/ 225765 w 743614"/>
                <a:gd name="connsiteY57" fmla="*/ 42362 h 84846"/>
                <a:gd name="connsiteX58" fmla="*/ 204398 w 743614"/>
                <a:gd name="connsiteY58" fmla="*/ 70891 h 84846"/>
                <a:gd name="connsiteX59" fmla="*/ 204398 w 743614"/>
                <a:gd name="connsiteY59" fmla="*/ 1358 h 84846"/>
                <a:gd name="connsiteX60" fmla="*/ 167347 w 743614"/>
                <a:gd name="connsiteY60" fmla="*/ 42856 h 84846"/>
                <a:gd name="connsiteX61" fmla="*/ 204398 w 743614"/>
                <a:gd name="connsiteY61" fmla="*/ 84353 h 84846"/>
                <a:gd name="connsiteX62" fmla="*/ 241449 w 743614"/>
                <a:gd name="connsiteY62" fmla="*/ 42856 h 84846"/>
                <a:gd name="connsiteX63" fmla="*/ 204398 w 743614"/>
                <a:gd name="connsiteY63" fmla="*/ 1358 h 84846"/>
                <a:gd name="connsiteX64" fmla="*/ 142153 w 743614"/>
                <a:gd name="connsiteY64" fmla="*/ 4075 h 84846"/>
                <a:gd name="connsiteX65" fmla="*/ 158084 w 743614"/>
                <a:gd name="connsiteY65" fmla="*/ 4075 h 84846"/>
                <a:gd name="connsiteX66" fmla="*/ 158084 w 743614"/>
                <a:gd name="connsiteY66" fmla="*/ 81142 h 84846"/>
                <a:gd name="connsiteX67" fmla="*/ 142153 w 743614"/>
                <a:gd name="connsiteY67" fmla="*/ 81142 h 84846"/>
                <a:gd name="connsiteX68" fmla="*/ 142153 w 743614"/>
                <a:gd name="connsiteY68" fmla="*/ 4075 h 84846"/>
                <a:gd name="connsiteX69" fmla="*/ 115970 w 743614"/>
                <a:gd name="connsiteY69" fmla="*/ 4075 h 84846"/>
                <a:gd name="connsiteX70" fmla="*/ 115970 w 743614"/>
                <a:gd name="connsiteY70" fmla="*/ 34210 h 84846"/>
                <a:gd name="connsiteX71" fmla="*/ 85341 w 743614"/>
                <a:gd name="connsiteY71" fmla="*/ 34210 h 84846"/>
                <a:gd name="connsiteX72" fmla="*/ 85341 w 743614"/>
                <a:gd name="connsiteY72" fmla="*/ 4075 h 84846"/>
                <a:gd name="connsiteX73" fmla="*/ 70026 w 743614"/>
                <a:gd name="connsiteY73" fmla="*/ 4075 h 84846"/>
                <a:gd name="connsiteX74" fmla="*/ 70026 w 743614"/>
                <a:gd name="connsiteY74" fmla="*/ 81142 h 84846"/>
                <a:gd name="connsiteX75" fmla="*/ 85959 w 743614"/>
                <a:gd name="connsiteY75" fmla="*/ 81142 h 84846"/>
                <a:gd name="connsiteX76" fmla="*/ 85959 w 743614"/>
                <a:gd name="connsiteY76" fmla="*/ 47178 h 84846"/>
                <a:gd name="connsiteX77" fmla="*/ 116464 w 743614"/>
                <a:gd name="connsiteY77" fmla="*/ 47178 h 84846"/>
                <a:gd name="connsiteX78" fmla="*/ 116464 w 743614"/>
                <a:gd name="connsiteY78" fmla="*/ 81142 h 84846"/>
                <a:gd name="connsiteX79" fmla="*/ 132396 w 743614"/>
                <a:gd name="connsiteY79" fmla="*/ 81142 h 84846"/>
                <a:gd name="connsiteX80" fmla="*/ 132396 w 743614"/>
                <a:gd name="connsiteY80" fmla="*/ 4075 h 84846"/>
                <a:gd name="connsiteX81" fmla="*/ 116094 w 743614"/>
                <a:gd name="connsiteY81" fmla="*/ 4075 h 84846"/>
                <a:gd name="connsiteX82" fmla="*/ 45326 w 743614"/>
                <a:gd name="connsiteY82" fmla="*/ 25442 h 84846"/>
                <a:gd name="connsiteX83" fmla="*/ 60023 w 743614"/>
                <a:gd name="connsiteY83" fmla="*/ 25442 h 84846"/>
                <a:gd name="connsiteX84" fmla="*/ 30506 w 743614"/>
                <a:gd name="connsiteY84" fmla="*/ 1358 h 84846"/>
                <a:gd name="connsiteX85" fmla="*/ 988 w 743614"/>
                <a:gd name="connsiteY85" fmla="*/ 28159 h 84846"/>
                <a:gd name="connsiteX86" fmla="*/ 21737 w 743614"/>
                <a:gd name="connsiteY86" fmla="*/ 47796 h 84846"/>
                <a:gd name="connsiteX87" fmla="*/ 46314 w 743614"/>
                <a:gd name="connsiteY87" fmla="*/ 61381 h 84846"/>
                <a:gd name="connsiteX88" fmla="*/ 31617 w 743614"/>
                <a:gd name="connsiteY88" fmla="*/ 71879 h 84846"/>
                <a:gd name="connsiteX89" fmla="*/ 15314 w 743614"/>
                <a:gd name="connsiteY89" fmla="*/ 58664 h 84846"/>
                <a:gd name="connsiteX90" fmla="*/ 0 w 743614"/>
                <a:gd name="connsiteY90" fmla="*/ 58664 h 84846"/>
                <a:gd name="connsiteX91" fmla="*/ 31617 w 743614"/>
                <a:gd name="connsiteY91" fmla="*/ 84847 h 84846"/>
                <a:gd name="connsiteX92" fmla="*/ 63234 w 743614"/>
                <a:gd name="connsiteY92" fmla="*/ 60764 h 84846"/>
                <a:gd name="connsiteX93" fmla="*/ 49031 w 743614"/>
                <a:gd name="connsiteY93" fmla="*/ 39398 h 84846"/>
                <a:gd name="connsiteX94" fmla="*/ 17785 w 743614"/>
                <a:gd name="connsiteY94" fmla="*/ 27912 h 84846"/>
                <a:gd name="connsiteX95" fmla="*/ 30382 w 743614"/>
                <a:gd name="connsiteY95" fmla="*/ 14697 h 84846"/>
                <a:gd name="connsiteX96" fmla="*/ 45326 w 743614"/>
                <a:gd name="connsiteY96" fmla="*/ 25318 h 84846"/>
                <a:gd name="connsiteX97" fmla="*/ 701500 w 743614"/>
                <a:gd name="connsiteY97" fmla="*/ 28776 h 84846"/>
                <a:gd name="connsiteX98" fmla="*/ 717432 w 743614"/>
                <a:gd name="connsiteY98" fmla="*/ 28776 h 84846"/>
                <a:gd name="connsiteX99" fmla="*/ 685197 w 743614"/>
                <a:gd name="connsiteY99" fmla="*/ 1358 h 84846"/>
                <a:gd name="connsiteX100" fmla="*/ 648517 w 743614"/>
                <a:gd name="connsiteY100" fmla="*/ 42856 h 84846"/>
                <a:gd name="connsiteX101" fmla="*/ 686185 w 743614"/>
                <a:gd name="connsiteY101" fmla="*/ 84353 h 84846"/>
                <a:gd name="connsiteX102" fmla="*/ 718420 w 743614"/>
                <a:gd name="connsiteY102" fmla="*/ 56935 h 84846"/>
                <a:gd name="connsiteX103" fmla="*/ 702117 w 743614"/>
                <a:gd name="connsiteY103" fmla="*/ 56935 h 84846"/>
                <a:gd name="connsiteX104" fmla="*/ 685815 w 743614"/>
                <a:gd name="connsiteY104" fmla="*/ 71138 h 84846"/>
                <a:gd name="connsiteX105" fmla="*/ 665066 w 743614"/>
                <a:gd name="connsiteY105" fmla="*/ 42732 h 84846"/>
                <a:gd name="connsiteX106" fmla="*/ 685815 w 743614"/>
                <a:gd name="connsiteY106" fmla="*/ 14203 h 84846"/>
                <a:gd name="connsiteX107" fmla="*/ 701623 w 743614"/>
                <a:gd name="connsiteY107" fmla="*/ 28776 h 84846"/>
                <a:gd name="connsiteX108" fmla="*/ 358160 w 743614"/>
                <a:gd name="connsiteY108" fmla="*/ 70891 h 84846"/>
                <a:gd name="connsiteX109" fmla="*/ 336794 w 743614"/>
                <a:gd name="connsiteY109" fmla="*/ 42362 h 84846"/>
                <a:gd name="connsiteX110" fmla="*/ 358160 w 743614"/>
                <a:gd name="connsiteY110" fmla="*/ 13832 h 84846"/>
                <a:gd name="connsiteX111" fmla="*/ 379526 w 743614"/>
                <a:gd name="connsiteY111" fmla="*/ 42362 h 84846"/>
                <a:gd name="connsiteX112" fmla="*/ 358160 w 743614"/>
                <a:gd name="connsiteY112" fmla="*/ 70891 h 84846"/>
                <a:gd name="connsiteX113" fmla="*/ 358160 w 743614"/>
                <a:gd name="connsiteY113" fmla="*/ 1358 h 84846"/>
                <a:gd name="connsiteX114" fmla="*/ 321109 w 743614"/>
                <a:gd name="connsiteY114" fmla="*/ 42856 h 84846"/>
                <a:gd name="connsiteX115" fmla="*/ 358160 w 743614"/>
                <a:gd name="connsiteY115" fmla="*/ 84353 h 84846"/>
                <a:gd name="connsiteX116" fmla="*/ 395211 w 743614"/>
                <a:gd name="connsiteY116" fmla="*/ 42856 h 84846"/>
                <a:gd name="connsiteX117" fmla="*/ 358160 w 743614"/>
                <a:gd name="connsiteY117" fmla="*/ 1358 h 8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743614" h="84846">
                  <a:moveTo>
                    <a:pt x="550579" y="4075"/>
                  </a:moveTo>
                  <a:lnTo>
                    <a:pt x="566510" y="4075"/>
                  </a:lnTo>
                  <a:lnTo>
                    <a:pt x="566510" y="81142"/>
                  </a:lnTo>
                  <a:lnTo>
                    <a:pt x="550579" y="81142"/>
                  </a:lnTo>
                  <a:lnTo>
                    <a:pt x="550579" y="4075"/>
                  </a:lnTo>
                  <a:close/>
                  <a:moveTo>
                    <a:pt x="727682" y="65951"/>
                  </a:moveTo>
                  <a:lnTo>
                    <a:pt x="743615" y="65951"/>
                  </a:lnTo>
                  <a:lnTo>
                    <a:pt x="743615" y="81265"/>
                  </a:lnTo>
                  <a:lnTo>
                    <a:pt x="727682" y="81265"/>
                  </a:lnTo>
                  <a:lnTo>
                    <a:pt x="727682" y="65951"/>
                  </a:lnTo>
                  <a:close/>
                  <a:moveTo>
                    <a:pt x="440043" y="40139"/>
                  </a:moveTo>
                  <a:lnTo>
                    <a:pt x="440043" y="52118"/>
                  </a:lnTo>
                  <a:lnTo>
                    <a:pt x="459680" y="52118"/>
                  </a:lnTo>
                  <a:cubicBezTo>
                    <a:pt x="457580" y="62987"/>
                    <a:pt x="450418" y="70767"/>
                    <a:pt x="438314" y="70767"/>
                  </a:cubicBezTo>
                  <a:cubicBezTo>
                    <a:pt x="423617" y="70767"/>
                    <a:pt x="416948" y="56564"/>
                    <a:pt x="416948" y="42238"/>
                  </a:cubicBezTo>
                  <a:cubicBezTo>
                    <a:pt x="416948" y="26924"/>
                    <a:pt x="424111" y="13832"/>
                    <a:pt x="438314" y="13832"/>
                  </a:cubicBezTo>
                  <a:cubicBezTo>
                    <a:pt x="448812" y="13832"/>
                    <a:pt x="454740" y="19267"/>
                    <a:pt x="458075" y="27418"/>
                  </a:cubicBezTo>
                  <a:lnTo>
                    <a:pt x="472772" y="27418"/>
                  </a:lnTo>
                  <a:cubicBezTo>
                    <a:pt x="469437" y="9386"/>
                    <a:pt x="455234" y="0"/>
                    <a:pt x="438808" y="0"/>
                  </a:cubicBezTo>
                  <a:cubicBezTo>
                    <a:pt x="418059" y="0"/>
                    <a:pt x="401757" y="15314"/>
                    <a:pt x="401757" y="41497"/>
                  </a:cubicBezTo>
                  <a:cubicBezTo>
                    <a:pt x="401757" y="62863"/>
                    <a:pt x="414971" y="82994"/>
                    <a:pt x="438808" y="82994"/>
                  </a:cubicBezTo>
                  <a:cubicBezTo>
                    <a:pt x="448688" y="82994"/>
                    <a:pt x="455728" y="79660"/>
                    <a:pt x="460668" y="74225"/>
                  </a:cubicBezTo>
                  <a:lnTo>
                    <a:pt x="461285" y="80771"/>
                  </a:lnTo>
                  <a:lnTo>
                    <a:pt x="472772" y="80771"/>
                  </a:lnTo>
                  <a:lnTo>
                    <a:pt x="472772" y="38657"/>
                  </a:lnTo>
                  <a:lnTo>
                    <a:pt x="439919" y="38657"/>
                  </a:lnTo>
                  <a:cubicBezTo>
                    <a:pt x="439919" y="38657"/>
                    <a:pt x="440043" y="40139"/>
                    <a:pt x="440043" y="40139"/>
                  </a:cubicBezTo>
                  <a:moveTo>
                    <a:pt x="482775" y="4075"/>
                  </a:moveTo>
                  <a:lnTo>
                    <a:pt x="498707" y="4075"/>
                  </a:lnTo>
                  <a:lnTo>
                    <a:pt x="498707" y="81142"/>
                  </a:lnTo>
                  <a:lnTo>
                    <a:pt x="482775" y="81142"/>
                  </a:lnTo>
                  <a:lnTo>
                    <a:pt x="482775" y="4075"/>
                  </a:lnTo>
                  <a:close/>
                  <a:moveTo>
                    <a:pt x="593188" y="26553"/>
                  </a:moveTo>
                  <a:lnTo>
                    <a:pt x="593188" y="81265"/>
                  </a:lnTo>
                  <a:lnTo>
                    <a:pt x="577255" y="81265"/>
                  </a:lnTo>
                  <a:lnTo>
                    <a:pt x="577255" y="4199"/>
                  </a:lnTo>
                  <a:lnTo>
                    <a:pt x="595287" y="4199"/>
                  </a:lnTo>
                  <a:lnTo>
                    <a:pt x="624804" y="57800"/>
                  </a:lnTo>
                  <a:lnTo>
                    <a:pt x="624804" y="4199"/>
                  </a:lnTo>
                  <a:lnTo>
                    <a:pt x="639501" y="4199"/>
                  </a:lnTo>
                  <a:lnTo>
                    <a:pt x="639501" y="81265"/>
                  </a:lnTo>
                  <a:lnTo>
                    <a:pt x="623075" y="81265"/>
                  </a:lnTo>
                  <a:cubicBezTo>
                    <a:pt x="623075" y="81265"/>
                    <a:pt x="593064" y="26553"/>
                    <a:pt x="593064" y="26553"/>
                  </a:cubicBezTo>
                  <a:moveTo>
                    <a:pt x="265780" y="26553"/>
                  </a:moveTo>
                  <a:lnTo>
                    <a:pt x="265780" y="81265"/>
                  </a:lnTo>
                  <a:lnTo>
                    <a:pt x="249847" y="81265"/>
                  </a:lnTo>
                  <a:lnTo>
                    <a:pt x="249847" y="4199"/>
                  </a:lnTo>
                  <a:lnTo>
                    <a:pt x="267879" y="4199"/>
                  </a:lnTo>
                  <a:lnTo>
                    <a:pt x="297397" y="57800"/>
                  </a:lnTo>
                  <a:lnTo>
                    <a:pt x="297397" y="4199"/>
                  </a:lnTo>
                  <a:lnTo>
                    <a:pt x="312094" y="4199"/>
                  </a:lnTo>
                  <a:lnTo>
                    <a:pt x="312094" y="81265"/>
                  </a:lnTo>
                  <a:lnTo>
                    <a:pt x="295791" y="81265"/>
                  </a:lnTo>
                  <a:lnTo>
                    <a:pt x="265780" y="26553"/>
                  </a:lnTo>
                  <a:close/>
                  <a:moveTo>
                    <a:pt x="204398" y="70891"/>
                  </a:moveTo>
                  <a:cubicBezTo>
                    <a:pt x="189701" y="70891"/>
                    <a:pt x="183032" y="56688"/>
                    <a:pt x="183032" y="42362"/>
                  </a:cubicBezTo>
                  <a:cubicBezTo>
                    <a:pt x="183032" y="27047"/>
                    <a:pt x="190196" y="13832"/>
                    <a:pt x="204398" y="13832"/>
                  </a:cubicBezTo>
                  <a:cubicBezTo>
                    <a:pt x="218601" y="13832"/>
                    <a:pt x="225765" y="27047"/>
                    <a:pt x="225765" y="42362"/>
                  </a:cubicBezTo>
                  <a:cubicBezTo>
                    <a:pt x="225765" y="56564"/>
                    <a:pt x="219836" y="70891"/>
                    <a:pt x="204398" y="70891"/>
                  </a:cubicBezTo>
                  <a:moveTo>
                    <a:pt x="204398" y="1358"/>
                  </a:moveTo>
                  <a:cubicBezTo>
                    <a:pt x="183650" y="1358"/>
                    <a:pt x="167347" y="16673"/>
                    <a:pt x="167347" y="42856"/>
                  </a:cubicBezTo>
                  <a:cubicBezTo>
                    <a:pt x="167347" y="64222"/>
                    <a:pt x="180562" y="84353"/>
                    <a:pt x="204398" y="84353"/>
                  </a:cubicBezTo>
                  <a:cubicBezTo>
                    <a:pt x="228234" y="84353"/>
                    <a:pt x="241449" y="64098"/>
                    <a:pt x="241449" y="42856"/>
                  </a:cubicBezTo>
                  <a:cubicBezTo>
                    <a:pt x="242190" y="16055"/>
                    <a:pt x="225765" y="1358"/>
                    <a:pt x="204398" y="1358"/>
                  </a:cubicBezTo>
                  <a:moveTo>
                    <a:pt x="142153" y="4075"/>
                  </a:moveTo>
                  <a:lnTo>
                    <a:pt x="158084" y="4075"/>
                  </a:lnTo>
                  <a:lnTo>
                    <a:pt x="158084" y="81142"/>
                  </a:lnTo>
                  <a:lnTo>
                    <a:pt x="142153" y="81142"/>
                  </a:lnTo>
                  <a:lnTo>
                    <a:pt x="142153" y="4075"/>
                  </a:lnTo>
                  <a:close/>
                  <a:moveTo>
                    <a:pt x="115970" y="4075"/>
                  </a:moveTo>
                  <a:lnTo>
                    <a:pt x="115970" y="34210"/>
                  </a:lnTo>
                  <a:lnTo>
                    <a:pt x="85341" y="34210"/>
                  </a:lnTo>
                  <a:lnTo>
                    <a:pt x="85341" y="4075"/>
                  </a:lnTo>
                  <a:lnTo>
                    <a:pt x="70026" y="4075"/>
                  </a:lnTo>
                  <a:lnTo>
                    <a:pt x="70026" y="81142"/>
                  </a:lnTo>
                  <a:lnTo>
                    <a:pt x="85959" y="81142"/>
                  </a:lnTo>
                  <a:lnTo>
                    <a:pt x="85959" y="47178"/>
                  </a:lnTo>
                  <a:lnTo>
                    <a:pt x="116464" y="47178"/>
                  </a:lnTo>
                  <a:lnTo>
                    <a:pt x="116464" y="81142"/>
                  </a:lnTo>
                  <a:lnTo>
                    <a:pt x="132396" y="81142"/>
                  </a:lnTo>
                  <a:lnTo>
                    <a:pt x="132396" y="4075"/>
                  </a:lnTo>
                  <a:lnTo>
                    <a:pt x="116094" y="4075"/>
                  </a:lnTo>
                  <a:close/>
                  <a:moveTo>
                    <a:pt x="45326" y="25442"/>
                  </a:moveTo>
                  <a:lnTo>
                    <a:pt x="60023" y="25442"/>
                  </a:lnTo>
                  <a:cubicBezTo>
                    <a:pt x="59405" y="13462"/>
                    <a:pt x="51254" y="1358"/>
                    <a:pt x="30506" y="1358"/>
                  </a:cubicBezTo>
                  <a:cubicBezTo>
                    <a:pt x="9757" y="1358"/>
                    <a:pt x="-741" y="14944"/>
                    <a:pt x="988" y="28159"/>
                  </a:cubicBezTo>
                  <a:cubicBezTo>
                    <a:pt x="2717" y="41374"/>
                    <a:pt x="10251" y="45079"/>
                    <a:pt x="21737" y="47796"/>
                  </a:cubicBezTo>
                  <a:cubicBezTo>
                    <a:pt x="33716" y="50513"/>
                    <a:pt x="46808" y="52118"/>
                    <a:pt x="46314" y="61381"/>
                  </a:cubicBezTo>
                  <a:cubicBezTo>
                    <a:pt x="45696" y="69162"/>
                    <a:pt x="37545" y="71879"/>
                    <a:pt x="31617" y="71879"/>
                  </a:cubicBezTo>
                  <a:cubicBezTo>
                    <a:pt x="26183" y="71879"/>
                    <a:pt x="16303" y="71261"/>
                    <a:pt x="15314" y="58664"/>
                  </a:cubicBezTo>
                  <a:lnTo>
                    <a:pt x="0" y="58664"/>
                  </a:lnTo>
                  <a:cubicBezTo>
                    <a:pt x="0" y="69162"/>
                    <a:pt x="7163" y="84847"/>
                    <a:pt x="31617" y="84847"/>
                  </a:cubicBezTo>
                  <a:cubicBezTo>
                    <a:pt x="56070" y="84847"/>
                    <a:pt x="63234" y="68915"/>
                    <a:pt x="63234" y="60764"/>
                  </a:cubicBezTo>
                  <a:cubicBezTo>
                    <a:pt x="63234" y="51501"/>
                    <a:pt x="59405" y="42732"/>
                    <a:pt x="49031" y="39398"/>
                  </a:cubicBezTo>
                  <a:cubicBezTo>
                    <a:pt x="35445" y="34951"/>
                    <a:pt x="20131" y="34951"/>
                    <a:pt x="17785" y="27912"/>
                  </a:cubicBezTo>
                  <a:cubicBezTo>
                    <a:pt x="15685" y="19761"/>
                    <a:pt x="22230" y="14697"/>
                    <a:pt x="30382" y="14697"/>
                  </a:cubicBezTo>
                  <a:cubicBezTo>
                    <a:pt x="38286" y="14450"/>
                    <a:pt x="43720" y="18772"/>
                    <a:pt x="45326" y="25318"/>
                  </a:cubicBezTo>
                  <a:moveTo>
                    <a:pt x="701500" y="28776"/>
                  </a:moveTo>
                  <a:lnTo>
                    <a:pt x="717432" y="28776"/>
                  </a:lnTo>
                  <a:cubicBezTo>
                    <a:pt x="715332" y="14573"/>
                    <a:pt x="705946" y="1358"/>
                    <a:pt x="685197" y="1358"/>
                  </a:cubicBezTo>
                  <a:cubicBezTo>
                    <a:pt x="663337" y="1358"/>
                    <a:pt x="648517" y="18896"/>
                    <a:pt x="648517" y="42856"/>
                  </a:cubicBezTo>
                  <a:cubicBezTo>
                    <a:pt x="648517" y="65333"/>
                    <a:pt x="662102" y="84353"/>
                    <a:pt x="686185" y="84353"/>
                  </a:cubicBezTo>
                  <a:cubicBezTo>
                    <a:pt x="710269" y="84353"/>
                    <a:pt x="717802" y="65333"/>
                    <a:pt x="718420" y="56935"/>
                  </a:cubicBezTo>
                  <a:lnTo>
                    <a:pt x="702117" y="56935"/>
                  </a:lnTo>
                  <a:cubicBezTo>
                    <a:pt x="701500" y="65086"/>
                    <a:pt x="694460" y="71138"/>
                    <a:pt x="685815" y="71138"/>
                  </a:cubicBezTo>
                  <a:cubicBezTo>
                    <a:pt x="676552" y="71138"/>
                    <a:pt x="665066" y="62987"/>
                    <a:pt x="665066" y="42732"/>
                  </a:cubicBezTo>
                  <a:cubicBezTo>
                    <a:pt x="665066" y="21366"/>
                    <a:pt x="676552" y="14203"/>
                    <a:pt x="685815" y="14203"/>
                  </a:cubicBezTo>
                  <a:cubicBezTo>
                    <a:pt x="695078" y="14450"/>
                    <a:pt x="701006" y="20378"/>
                    <a:pt x="701623" y="28776"/>
                  </a:cubicBezTo>
                  <a:moveTo>
                    <a:pt x="358160" y="70891"/>
                  </a:moveTo>
                  <a:cubicBezTo>
                    <a:pt x="343463" y="70891"/>
                    <a:pt x="336794" y="56688"/>
                    <a:pt x="336794" y="42362"/>
                  </a:cubicBezTo>
                  <a:cubicBezTo>
                    <a:pt x="336794" y="27047"/>
                    <a:pt x="343957" y="13832"/>
                    <a:pt x="358160" y="13832"/>
                  </a:cubicBezTo>
                  <a:cubicBezTo>
                    <a:pt x="372363" y="13832"/>
                    <a:pt x="379526" y="27047"/>
                    <a:pt x="379526" y="42362"/>
                  </a:cubicBezTo>
                  <a:cubicBezTo>
                    <a:pt x="379526" y="56564"/>
                    <a:pt x="372857" y="70891"/>
                    <a:pt x="358160" y="70891"/>
                  </a:cubicBezTo>
                  <a:moveTo>
                    <a:pt x="358160" y="1358"/>
                  </a:moveTo>
                  <a:cubicBezTo>
                    <a:pt x="337412" y="1358"/>
                    <a:pt x="321109" y="16673"/>
                    <a:pt x="321109" y="42856"/>
                  </a:cubicBezTo>
                  <a:cubicBezTo>
                    <a:pt x="321109" y="64222"/>
                    <a:pt x="334324" y="84353"/>
                    <a:pt x="358160" y="84353"/>
                  </a:cubicBezTo>
                  <a:cubicBezTo>
                    <a:pt x="381996" y="84353"/>
                    <a:pt x="395211" y="64098"/>
                    <a:pt x="395211" y="42856"/>
                  </a:cubicBezTo>
                  <a:cubicBezTo>
                    <a:pt x="395211" y="16055"/>
                    <a:pt x="378909" y="1358"/>
                    <a:pt x="358160" y="1358"/>
                  </a:cubicBezTo>
                </a:path>
              </a:pathLst>
            </a:custGeom>
            <a:solidFill>
              <a:srgbClr val="000000"/>
            </a:solidFill>
            <a:ln w="0" cap="flat">
              <a:noFill/>
              <a:prstDash val="solid"/>
              <a:miter/>
            </a:ln>
          </p:spPr>
          <p:txBody>
            <a:bodyPr rtlCol="0" anchor="ctr"/>
            <a:lstStyle/>
            <a:p>
              <a:endParaRPr lang="en-RO"/>
            </a:p>
          </p:txBody>
        </p:sp>
        <p:sp>
          <p:nvSpPr>
            <p:cNvPr id="311" name="Freeform 310">
              <a:extLst>
                <a:ext uri="{FF2B5EF4-FFF2-40B4-BE49-F238E27FC236}">
                  <a16:creationId xmlns:a16="http://schemas.microsoft.com/office/drawing/2014/main" id="{D5E30111-5634-33E0-1607-15F8C28F5647}"/>
                </a:ext>
              </a:extLst>
            </p:cNvPr>
            <p:cNvSpPr/>
            <p:nvPr/>
          </p:nvSpPr>
          <p:spPr>
            <a:xfrm>
              <a:off x="7002626" y="3800945"/>
              <a:ext cx="98556" cy="112635"/>
            </a:xfrm>
            <a:custGeom>
              <a:avLst/>
              <a:gdLst>
                <a:gd name="connsiteX0" fmla="*/ 77807 w 98556"/>
                <a:gd name="connsiteY0" fmla="*/ 56318 h 112635"/>
                <a:gd name="connsiteX1" fmla="*/ 98556 w 98556"/>
                <a:gd name="connsiteY1" fmla="*/ 28900 h 112635"/>
                <a:gd name="connsiteX2" fmla="*/ 49278 w 98556"/>
                <a:gd name="connsiteY2" fmla="*/ 0 h 112635"/>
                <a:gd name="connsiteX3" fmla="*/ 0 w 98556"/>
                <a:gd name="connsiteY3" fmla="*/ 28900 h 112635"/>
                <a:gd name="connsiteX4" fmla="*/ 20748 w 98556"/>
                <a:gd name="connsiteY4" fmla="*/ 56318 h 112635"/>
                <a:gd name="connsiteX5" fmla="*/ 0 w 98556"/>
                <a:gd name="connsiteY5" fmla="*/ 83735 h 112635"/>
                <a:gd name="connsiteX6" fmla="*/ 49278 w 98556"/>
                <a:gd name="connsiteY6" fmla="*/ 112635 h 112635"/>
                <a:gd name="connsiteX7" fmla="*/ 98556 w 98556"/>
                <a:gd name="connsiteY7" fmla="*/ 83735 h 112635"/>
                <a:gd name="connsiteX8" fmla="*/ 77807 w 98556"/>
                <a:gd name="connsiteY8" fmla="*/ 56318 h 112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56" h="112635">
                  <a:moveTo>
                    <a:pt x="77807" y="56318"/>
                  </a:moveTo>
                  <a:cubicBezTo>
                    <a:pt x="77807" y="43103"/>
                    <a:pt x="87070" y="32235"/>
                    <a:pt x="98556" y="28900"/>
                  </a:cubicBezTo>
                  <a:cubicBezTo>
                    <a:pt x="89294" y="11362"/>
                    <a:pt x="70644" y="0"/>
                    <a:pt x="49278" y="0"/>
                  </a:cubicBezTo>
                  <a:cubicBezTo>
                    <a:pt x="27912" y="0"/>
                    <a:pt x="9880" y="11486"/>
                    <a:pt x="0" y="28900"/>
                  </a:cubicBezTo>
                  <a:cubicBezTo>
                    <a:pt x="11980" y="32235"/>
                    <a:pt x="20748" y="43103"/>
                    <a:pt x="20748" y="56318"/>
                  </a:cubicBezTo>
                  <a:cubicBezTo>
                    <a:pt x="20748" y="69533"/>
                    <a:pt x="11486" y="80401"/>
                    <a:pt x="0" y="83735"/>
                  </a:cubicBezTo>
                  <a:cubicBezTo>
                    <a:pt x="9880" y="100655"/>
                    <a:pt x="27912" y="112635"/>
                    <a:pt x="49278" y="112635"/>
                  </a:cubicBezTo>
                  <a:cubicBezTo>
                    <a:pt x="70644" y="112635"/>
                    <a:pt x="88675" y="101149"/>
                    <a:pt x="98556" y="83735"/>
                  </a:cubicBezTo>
                  <a:cubicBezTo>
                    <a:pt x="87193" y="80401"/>
                    <a:pt x="77807" y="69533"/>
                    <a:pt x="77807" y="56318"/>
                  </a:cubicBezTo>
                </a:path>
              </a:pathLst>
            </a:custGeom>
            <a:solidFill>
              <a:srgbClr val="DA0000"/>
            </a:solidFill>
            <a:ln w="0" cap="flat">
              <a:noFill/>
              <a:prstDash val="solid"/>
              <a:miter/>
            </a:ln>
          </p:spPr>
          <p:txBody>
            <a:bodyPr rtlCol="0" anchor="ctr"/>
            <a:lstStyle/>
            <a:p>
              <a:endParaRPr lang="en-RO"/>
            </a:p>
          </p:txBody>
        </p:sp>
        <p:sp>
          <p:nvSpPr>
            <p:cNvPr id="312" name="Freeform 311">
              <a:extLst>
                <a:ext uri="{FF2B5EF4-FFF2-40B4-BE49-F238E27FC236}">
                  <a16:creationId xmlns:a16="http://schemas.microsoft.com/office/drawing/2014/main" id="{823D2914-D6F7-ED91-EEED-ABF6961152D8}"/>
                </a:ext>
              </a:extLst>
            </p:cNvPr>
            <p:cNvSpPr/>
            <p:nvPr/>
          </p:nvSpPr>
          <p:spPr>
            <a:xfrm>
              <a:off x="6984347" y="3788965"/>
              <a:ext cx="136595" cy="136594"/>
            </a:xfrm>
            <a:custGeom>
              <a:avLst/>
              <a:gdLst>
                <a:gd name="connsiteX0" fmla="*/ 68297 w 136595"/>
                <a:gd name="connsiteY0" fmla="*/ 131161 h 136594"/>
                <a:gd name="connsiteX1" fmla="*/ 5434 w 136595"/>
                <a:gd name="connsiteY1" fmla="*/ 68297 h 136594"/>
                <a:gd name="connsiteX2" fmla="*/ 68297 w 136595"/>
                <a:gd name="connsiteY2" fmla="*/ 5434 h 136594"/>
                <a:gd name="connsiteX3" fmla="*/ 131161 w 136595"/>
                <a:gd name="connsiteY3" fmla="*/ 68297 h 136594"/>
                <a:gd name="connsiteX4" fmla="*/ 68297 w 136595"/>
                <a:gd name="connsiteY4" fmla="*/ 131161 h 136594"/>
                <a:gd name="connsiteX5" fmla="*/ 68297 w 136595"/>
                <a:gd name="connsiteY5" fmla="*/ 0 h 136594"/>
                <a:gd name="connsiteX6" fmla="*/ 0 w 136595"/>
                <a:gd name="connsiteY6" fmla="*/ 68297 h 136594"/>
                <a:gd name="connsiteX7" fmla="*/ 68297 w 136595"/>
                <a:gd name="connsiteY7" fmla="*/ 136595 h 136594"/>
                <a:gd name="connsiteX8" fmla="*/ 136595 w 136595"/>
                <a:gd name="connsiteY8" fmla="*/ 68297 h 136594"/>
                <a:gd name="connsiteX9" fmla="*/ 68297 w 136595"/>
                <a:gd name="connsiteY9" fmla="*/ 0 h 13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595" h="136594">
                  <a:moveTo>
                    <a:pt x="68297" y="131161"/>
                  </a:moveTo>
                  <a:cubicBezTo>
                    <a:pt x="33963" y="131161"/>
                    <a:pt x="5434" y="102631"/>
                    <a:pt x="5434" y="68297"/>
                  </a:cubicBezTo>
                  <a:cubicBezTo>
                    <a:pt x="5434" y="33963"/>
                    <a:pt x="33840" y="5434"/>
                    <a:pt x="68297" y="5434"/>
                  </a:cubicBezTo>
                  <a:cubicBezTo>
                    <a:pt x="102755" y="5434"/>
                    <a:pt x="131161" y="33963"/>
                    <a:pt x="131161" y="68297"/>
                  </a:cubicBezTo>
                  <a:cubicBezTo>
                    <a:pt x="131161" y="102631"/>
                    <a:pt x="102879" y="131161"/>
                    <a:pt x="68297" y="131161"/>
                  </a:cubicBezTo>
                  <a:moveTo>
                    <a:pt x="68297" y="0"/>
                  </a:moveTo>
                  <a:cubicBezTo>
                    <a:pt x="30629" y="0"/>
                    <a:pt x="0" y="30629"/>
                    <a:pt x="0" y="68297"/>
                  </a:cubicBezTo>
                  <a:cubicBezTo>
                    <a:pt x="0" y="105966"/>
                    <a:pt x="30629" y="136595"/>
                    <a:pt x="68297" y="136595"/>
                  </a:cubicBezTo>
                  <a:cubicBezTo>
                    <a:pt x="105966" y="136595"/>
                    <a:pt x="136595" y="105966"/>
                    <a:pt x="136595" y="68297"/>
                  </a:cubicBezTo>
                  <a:cubicBezTo>
                    <a:pt x="136718" y="30629"/>
                    <a:pt x="105966" y="0"/>
                    <a:pt x="68297" y="0"/>
                  </a:cubicBezTo>
                </a:path>
              </a:pathLst>
            </a:custGeom>
            <a:solidFill>
              <a:srgbClr val="DA0000"/>
            </a:solidFill>
            <a:ln w="0" cap="flat">
              <a:noFill/>
              <a:prstDash val="solid"/>
              <a:miter/>
            </a:ln>
          </p:spPr>
          <p:txBody>
            <a:bodyPr rtlCol="0" anchor="ctr"/>
            <a:lstStyle/>
            <a:p>
              <a:endParaRPr lang="en-RO"/>
            </a:p>
          </p:txBody>
        </p:sp>
      </p:grpSp>
      <p:grpSp>
        <p:nvGrpSpPr>
          <p:cNvPr id="679" name="Group 678">
            <a:extLst>
              <a:ext uri="{FF2B5EF4-FFF2-40B4-BE49-F238E27FC236}">
                <a16:creationId xmlns:a16="http://schemas.microsoft.com/office/drawing/2014/main" id="{D310A8A7-411E-07AF-264E-3E2DAFF1D791}"/>
              </a:ext>
            </a:extLst>
          </p:cNvPr>
          <p:cNvGrpSpPr/>
          <p:nvPr/>
        </p:nvGrpSpPr>
        <p:grpSpPr>
          <a:xfrm>
            <a:off x="5749510" y="5043069"/>
            <a:ext cx="691971" cy="283419"/>
            <a:chOff x="5175328" y="2802045"/>
            <a:chExt cx="605784" cy="248118"/>
          </a:xfrm>
        </p:grpSpPr>
        <p:sp>
          <p:nvSpPr>
            <p:cNvPr id="303" name="Freeform 302">
              <a:extLst>
                <a:ext uri="{FF2B5EF4-FFF2-40B4-BE49-F238E27FC236}">
                  <a16:creationId xmlns:a16="http://schemas.microsoft.com/office/drawing/2014/main" id="{7FC6186A-7545-D6AB-50DE-40563F97918F}"/>
                </a:ext>
              </a:extLst>
            </p:cNvPr>
            <p:cNvSpPr/>
            <p:nvPr/>
          </p:nvSpPr>
          <p:spPr>
            <a:xfrm>
              <a:off x="5175328" y="2868158"/>
              <a:ext cx="123873" cy="76286"/>
            </a:xfrm>
            <a:custGeom>
              <a:avLst/>
              <a:gdLst>
                <a:gd name="connsiteX0" fmla="*/ 11857 w 123873"/>
                <a:gd name="connsiteY0" fmla="*/ 33184 h 76286"/>
                <a:gd name="connsiteX1" fmla="*/ 76202 w 123873"/>
                <a:gd name="connsiteY1" fmla="*/ 85 h 76286"/>
                <a:gd name="connsiteX2" fmla="*/ 123874 w 123873"/>
                <a:gd name="connsiteY2" fmla="*/ 2431 h 76286"/>
                <a:gd name="connsiteX3" fmla="*/ 112018 w 123873"/>
                <a:gd name="connsiteY3" fmla="*/ 45534 h 76286"/>
                <a:gd name="connsiteX4" fmla="*/ 64346 w 123873"/>
                <a:gd name="connsiteY4" fmla="*/ 43187 h 76286"/>
                <a:gd name="connsiteX5" fmla="*/ 0 w 123873"/>
                <a:gd name="connsiteY5" fmla="*/ 76286 h 76286"/>
                <a:gd name="connsiteX6" fmla="*/ 11857 w 123873"/>
                <a:gd name="connsiteY6" fmla="*/ 33184 h 7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73" h="76286">
                  <a:moveTo>
                    <a:pt x="11857" y="33184"/>
                  </a:moveTo>
                  <a:cubicBezTo>
                    <a:pt x="19020" y="7001"/>
                    <a:pt x="48784" y="826"/>
                    <a:pt x="76202" y="85"/>
                  </a:cubicBezTo>
                  <a:cubicBezTo>
                    <a:pt x="98803" y="-533"/>
                    <a:pt x="123874" y="2431"/>
                    <a:pt x="123874" y="2431"/>
                  </a:cubicBezTo>
                  <a:lnTo>
                    <a:pt x="112018" y="45534"/>
                  </a:lnTo>
                  <a:cubicBezTo>
                    <a:pt x="112018" y="45534"/>
                    <a:pt x="86947" y="42570"/>
                    <a:pt x="64346" y="43187"/>
                  </a:cubicBezTo>
                  <a:cubicBezTo>
                    <a:pt x="36928" y="43928"/>
                    <a:pt x="7163" y="50227"/>
                    <a:pt x="0" y="76286"/>
                  </a:cubicBezTo>
                  <a:lnTo>
                    <a:pt x="11857" y="33184"/>
                  </a:lnTo>
                  <a:close/>
                </a:path>
              </a:pathLst>
            </a:custGeom>
            <a:solidFill>
              <a:srgbClr val="0190FF"/>
            </a:solidFill>
            <a:ln w="0" cap="flat">
              <a:noFill/>
              <a:prstDash val="solid"/>
              <a:miter/>
            </a:ln>
          </p:spPr>
          <p:txBody>
            <a:bodyPr rtlCol="0" anchor="ctr"/>
            <a:lstStyle/>
            <a:p>
              <a:endParaRPr lang="en-RO"/>
            </a:p>
          </p:txBody>
        </p:sp>
        <p:sp>
          <p:nvSpPr>
            <p:cNvPr id="304" name="Freeform 303">
              <a:extLst>
                <a:ext uri="{FF2B5EF4-FFF2-40B4-BE49-F238E27FC236}">
                  <a16:creationId xmlns:a16="http://schemas.microsoft.com/office/drawing/2014/main" id="{2BC242AC-BB1C-D3CC-D011-B5183096927F}"/>
                </a:ext>
              </a:extLst>
            </p:cNvPr>
            <p:cNvSpPr/>
            <p:nvPr/>
          </p:nvSpPr>
          <p:spPr>
            <a:xfrm>
              <a:off x="5410973" y="2855275"/>
              <a:ext cx="369999" cy="194888"/>
            </a:xfrm>
            <a:custGeom>
              <a:avLst/>
              <a:gdLst>
                <a:gd name="connsiteX0" fmla="*/ 270226 w 369999"/>
                <a:gd name="connsiteY0" fmla="*/ 67804 h 194888"/>
                <a:gd name="connsiteX1" fmla="*/ 270226 w 369999"/>
                <a:gd name="connsiteY1" fmla="*/ 67804 h 194888"/>
                <a:gd name="connsiteX2" fmla="*/ 279612 w 369999"/>
                <a:gd name="connsiteY2" fmla="*/ 83983 h 194888"/>
                <a:gd name="connsiteX3" fmla="*/ 255158 w 369999"/>
                <a:gd name="connsiteY3" fmla="*/ 83983 h 194888"/>
                <a:gd name="connsiteX4" fmla="*/ 270226 w 369999"/>
                <a:gd name="connsiteY4" fmla="*/ 67804 h 194888"/>
                <a:gd name="connsiteX5" fmla="*/ 180438 w 369999"/>
                <a:gd name="connsiteY5" fmla="*/ 58541 h 194888"/>
                <a:gd name="connsiteX6" fmla="*/ 177351 w 369999"/>
                <a:gd name="connsiteY6" fmla="*/ 69903 h 194888"/>
                <a:gd name="connsiteX7" fmla="*/ 205880 w 369999"/>
                <a:gd name="connsiteY7" fmla="*/ 69903 h 194888"/>
                <a:gd name="connsiteX8" fmla="*/ 161049 w 369999"/>
                <a:gd name="connsiteY8" fmla="*/ 126715 h 194888"/>
                <a:gd name="connsiteX9" fmla="*/ 224282 w 369999"/>
                <a:gd name="connsiteY9" fmla="*/ 126715 h 194888"/>
                <a:gd name="connsiteX10" fmla="*/ 227370 w 369999"/>
                <a:gd name="connsiteY10" fmla="*/ 115353 h 194888"/>
                <a:gd name="connsiteX11" fmla="*/ 195259 w 369999"/>
                <a:gd name="connsiteY11" fmla="*/ 115353 h 194888"/>
                <a:gd name="connsiteX12" fmla="*/ 240091 w 369999"/>
                <a:gd name="connsiteY12" fmla="*/ 58541 h 194888"/>
                <a:gd name="connsiteX13" fmla="*/ 180438 w 369999"/>
                <a:gd name="connsiteY13" fmla="*/ 58541 h 194888"/>
                <a:gd name="connsiteX14" fmla="*/ 357419 w 369999"/>
                <a:gd name="connsiteY14" fmla="*/ 57429 h 194888"/>
                <a:gd name="connsiteX15" fmla="*/ 334077 w 369999"/>
                <a:gd name="connsiteY15" fmla="*/ 72497 h 194888"/>
                <a:gd name="connsiteX16" fmla="*/ 337905 w 369999"/>
                <a:gd name="connsiteY16" fmla="*/ 58541 h 194888"/>
                <a:gd name="connsiteX17" fmla="*/ 315428 w 369999"/>
                <a:gd name="connsiteY17" fmla="*/ 58541 h 194888"/>
                <a:gd name="connsiteX18" fmla="*/ 296779 w 369999"/>
                <a:gd name="connsiteY18" fmla="*/ 126715 h 194888"/>
                <a:gd name="connsiteX19" fmla="*/ 319257 w 369999"/>
                <a:gd name="connsiteY19" fmla="*/ 126715 h 194888"/>
                <a:gd name="connsiteX20" fmla="*/ 327408 w 369999"/>
                <a:gd name="connsiteY20" fmla="*/ 96827 h 194888"/>
                <a:gd name="connsiteX21" fmla="*/ 344575 w 369999"/>
                <a:gd name="connsiteY21" fmla="*/ 71138 h 194888"/>
                <a:gd name="connsiteX22" fmla="*/ 358284 w 369999"/>
                <a:gd name="connsiteY22" fmla="*/ 82253 h 194888"/>
                <a:gd name="connsiteX23" fmla="*/ 357419 w 369999"/>
                <a:gd name="connsiteY23" fmla="*/ 57306 h 194888"/>
                <a:gd name="connsiteX24" fmla="*/ 270349 w 369999"/>
                <a:gd name="connsiteY24" fmla="*/ 56441 h 194888"/>
                <a:gd name="connsiteX25" fmla="*/ 233051 w 369999"/>
                <a:gd name="connsiteY25" fmla="*/ 90405 h 194888"/>
                <a:gd name="connsiteX26" fmla="*/ 264792 w 369999"/>
                <a:gd name="connsiteY26" fmla="*/ 128320 h 194888"/>
                <a:gd name="connsiteX27" fmla="*/ 292209 w 369999"/>
                <a:gd name="connsiteY27" fmla="*/ 120293 h 194888"/>
                <a:gd name="connsiteX28" fmla="*/ 288010 w 369999"/>
                <a:gd name="connsiteY28" fmla="*/ 109918 h 194888"/>
                <a:gd name="connsiteX29" fmla="*/ 269608 w 369999"/>
                <a:gd name="connsiteY29" fmla="*/ 116217 h 194888"/>
                <a:gd name="connsiteX30" fmla="*/ 253676 w 369999"/>
                <a:gd name="connsiteY30" fmla="*/ 94233 h 194888"/>
                <a:gd name="connsiteX31" fmla="*/ 297396 w 369999"/>
                <a:gd name="connsiteY31" fmla="*/ 94233 h 194888"/>
                <a:gd name="connsiteX32" fmla="*/ 270349 w 369999"/>
                <a:gd name="connsiteY32" fmla="*/ 56441 h 194888"/>
                <a:gd name="connsiteX33" fmla="*/ 48043 w 369999"/>
                <a:gd name="connsiteY33" fmla="*/ 36681 h 194888"/>
                <a:gd name="connsiteX34" fmla="*/ 57059 w 369999"/>
                <a:gd name="connsiteY34" fmla="*/ 36681 h 194888"/>
                <a:gd name="connsiteX35" fmla="*/ 72126 w 369999"/>
                <a:gd name="connsiteY35" fmla="*/ 57429 h 194888"/>
                <a:gd name="connsiteX36" fmla="*/ 45696 w 369999"/>
                <a:gd name="connsiteY36" fmla="*/ 76943 h 194888"/>
                <a:gd name="connsiteX37" fmla="*/ 37051 w 369999"/>
                <a:gd name="connsiteY37" fmla="*/ 76943 h 194888"/>
                <a:gd name="connsiteX38" fmla="*/ 48043 w 369999"/>
                <a:gd name="connsiteY38" fmla="*/ 36804 h 194888"/>
                <a:gd name="connsiteX39" fmla="*/ 27912 w 369999"/>
                <a:gd name="connsiteY39" fmla="*/ 24701 h 194888"/>
                <a:gd name="connsiteX40" fmla="*/ 27912 w 369999"/>
                <a:gd name="connsiteY40" fmla="*/ 24701 h 194888"/>
                <a:gd name="connsiteX41" fmla="*/ 0 w 369999"/>
                <a:gd name="connsiteY41" fmla="*/ 126715 h 194888"/>
                <a:gd name="connsiteX42" fmla="*/ 23466 w 369999"/>
                <a:gd name="connsiteY42" fmla="*/ 126715 h 194888"/>
                <a:gd name="connsiteX43" fmla="*/ 33840 w 369999"/>
                <a:gd name="connsiteY43" fmla="*/ 88923 h 194888"/>
                <a:gd name="connsiteX44" fmla="*/ 54218 w 369999"/>
                <a:gd name="connsiteY44" fmla="*/ 88923 h 194888"/>
                <a:gd name="connsiteX45" fmla="*/ 95592 w 369999"/>
                <a:gd name="connsiteY45" fmla="*/ 59282 h 194888"/>
                <a:gd name="connsiteX46" fmla="*/ 64839 w 369999"/>
                <a:gd name="connsiteY46" fmla="*/ 24701 h 194888"/>
                <a:gd name="connsiteX47" fmla="*/ 28035 w 369999"/>
                <a:gd name="connsiteY47" fmla="*/ 24701 h 194888"/>
                <a:gd name="connsiteX48" fmla="*/ 155491 w 369999"/>
                <a:gd name="connsiteY48" fmla="*/ 124 h 194888"/>
                <a:gd name="connsiteX49" fmla="*/ 104978 w 369999"/>
                <a:gd name="connsiteY49" fmla="*/ 53971 h 194888"/>
                <a:gd name="connsiteX50" fmla="*/ 66445 w 369999"/>
                <a:gd name="connsiteY50" fmla="*/ 194889 h 194888"/>
                <a:gd name="connsiteX51" fmla="*/ 88922 w 369999"/>
                <a:gd name="connsiteY51" fmla="*/ 194889 h 194888"/>
                <a:gd name="connsiteX52" fmla="*/ 123133 w 369999"/>
                <a:gd name="connsiteY52" fmla="*/ 69903 h 194888"/>
                <a:gd name="connsiteX53" fmla="*/ 146475 w 369999"/>
                <a:gd name="connsiteY53" fmla="*/ 69903 h 194888"/>
                <a:gd name="connsiteX54" fmla="*/ 130914 w 369999"/>
                <a:gd name="connsiteY54" fmla="*/ 126715 h 194888"/>
                <a:gd name="connsiteX55" fmla="*/ 153391 w 369999"/>
                <a:gd name="connsiteY55" fmla="*/ 126715 h 194888"/>
                <a:gd name="connsiteX56" fmla="*/ 172040 w 369999"/>
                <a:gd name="connsiteY56" fmla="*/ 58541 h 194888"/>
                <a:gd name="connsiteX57" fmla="*/ 126221 w 369999"/>
                <a:gd name="connsiteY57" fmla="*/ 58541 h 194888"/>
                <a:gd name="connsiteX58" fmla="*/ 133137 w 369999"/>
                <a:gd name="connsiteY58" fmla="*/ 33346 h 194888"/>
                <a:gd name="connsiteX59" fmla="*/ 152033 w 369999"/>
                <a:gd name="connsiteY59" fmla="*/ 9881 h 194888"/>
                <a:gd name="connsiteX60" fmla="*/ 155491 w 369999"/>
                <a:gd name="connsiteY60" fmla="*/ 21737 h 194888"/>
                <a:gd name="connsiteX61" fmla="*/ 167594 w 369999"/>
                <a:gd name="connsiteY61" fmla="*/ 35446 h 194888"/>
                <a:gd name="connsiteX62" fmla="*/ 155491 w 369999"/>
                <a:gd name="connsiteY62" fmla="*/ 0 h 1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69999" h="194888">
                  <a:moveTo>
                    <a:pt x="270226" y="67804"/>
                  </a:moveTo>
                  <a:lnTo>
                    <a:pt x="270226" y="67804"/>
                  </a:lnTo>
                  <a:cubicBezTo>
                    <a:pt x="282452" y="67804"/>
                    <a:pt x="279612" y="83983"/>
                    <a:pt x="279612" y="83983"/>
                  </a:cubicBezTo>
                  <a:lnTo>
                    <a:pt x="255158" y="83983"/>
                  </a:lnTo>
                  <a:cubicBezTo>
                    <a:pt x="255158" y="83983"/>
                    <a:pt x="259234" y="67804"/>
                    <a:pt x="270226" y="67804"/>
                  </a:cubicBezTo>
                  <a:close/>
                  <a:moveTo>
                    <a:pt x="180438" y="58541"/>
                  </a:moveTo>
                  <a:lnTo>
                    <a:pt x="177351" y="69903"/>
                  </a:lnTo>
                  <a:lnTo>
                    <a:pt x="205880" y="69903"/>
                  </a:lnTo>
                  <a:lnTo>
                    <a:pt x="161049" y="126715"/>
                  </a:lnTo>
                  <a:lnTo>
                    <a:pt x="224282" y="126715"/>
                  </a:lnTo>
                  <a:lnTo>
                    <a:pt x="227370" y="115353"/>
                  </a:lnTo>
                  <a:lnTo>
                    <a:pt x="195259" y="115353"/>
                  </a:lnTo>
                  <a:lnTo>
                    <a:pt x="240091" y="58541"/>
                  </a:lnTo>
                  <a:lnTo>
                    <a:pt x="180438" y="58541"/>
                  </a:lnTo>
                  <a:close/>
                  <a:moveTo>
                    <a:pt x="357419" y="57429"/>
                  </a:moveTo>
                  <a:cubicBezTo>
                    <a:pt x="342722" y="57429"/>
                    <a:pt x="334077" y="72497"/>
                    <a:pt x="334077" y="72497"/>
                  </a:cubicBezTo>
                  <a:lnTo>
                    <a:pt x="337905" y="58541"/>
                  </a:lnTo>
                  <a:lnTo>
                    <a:pt x="315428" y="58541"/>
                  </a:lnTo>
                  <a:lnTo>
                    <a:pt x="296779" y="126715"/>
                  </a:lnTo>
                  <a:lnTo>
                    <a:pt x="319257" y="126715"/>
                  </a:lnTo>
                  <a:cubicBezTo>
                    <a:pt x="319257" y="126715"/>
                    <a:pt x="324691" y="106831"/>
                    <a:pt x="327408" y="96827"/>
                  </a:cubicBezTo>
                  <a:cubicBezTo>
                    <a:pt x="331607" y="81266"/>
                    <a:pt x="340376" y="71509"/>
                    <a:pt x="344575" y="71138"/>
                  </a:cubicBezTo>
                  <a:cubicBezTo>
                    <a:pt x="349391" y="70644"/>
                    <a:pt x="348897" y="82253"/>
                    <a:pt x="358284" y="82253"/>
                  </a:cubicBezTo>
                  <a:cubicBezTo>
                    <a:pt x="372487" y="82253"/>
                    <a:pt x="375574" y="57306"/>
                    <a:pt x="357419" y="57306"/>
                  </a:cubicBezTo>
                  <a:close/>
                  <a:moveTo>
                    <a:pt x="270349" y="56441"/>
                  </a:moveTo>
                  <a:cubicBezTo>
                    <a:pt x="250589" y="56441"/>
                    <a:pt x="236385" y="73361"/>
                    <a:pt x="233051" y="90405"/>
                  </a:cubicBezTo>
                  <a:cubicBezTo>
                    <a:pt x="229717" y="106707"/>
                    <a:pt x="239103" y="128320"/>
                    <a:pt x="264792" y="128320"/>
                  </a:cubicBezTo>
                  <a:cubicBezTo>
                    <a:pt x="283070" y="128320"/>
                    <a:pt x="292209" y="120293"/>
                    <a:pt x="292209" y="120293"/>
                  </a:cubicBezTo>
                  <a:lnTo>
                    <a:pt x="288010" y="109918"/>
                  </a:lnTo>
                  <a:cubicBezTo>
                    <a:pt x="288010" y="109918"/>
                    <a:pt x="280353" y="116217"/>
                    <a:pt x="269608" y="116217"/>
                  </a:cubicBezTo>
                  <a:cubicBezTo>
                    <a:pt x="258863" y="116217"/>
                    <a:pt x="252194" y="107819"/>
                    <a:pt x="253676" y="94233"/>
                  </a:cubicBezTo>
                  <a:lnTo>
                    <a:pt x="297396" y="94233"/>
                  </a:lnTo>
                  <a:cubicBezTo>
                    <a:pt x="300484" y="86329"/>
                    <a:pt x="302213" y="56441"/>
                    <a:pt x="270349" y="56441"/>
                  </a:cubicBezTo>
                  <a:moveTo>
                    <a:pt x="48043" y="36681"/>
                  </a:moveTo>
                  <a:lnTo>
                    <a:pt x="57059" y="36681"/>
                  </a:lnTo>
                  <a:cubicBezTo>
                    <a:pt x="66445" y="36681"/>
                    <a:pt x="73978" y="44214"/>
                    <a:pt x="72126" y="57429"/>
                  </a:cubicBezTo>
                  <a:cubicBezTo>
                    <a:pt x="70397" y="69656"/>
                    <a:pt x="57182" y="76943"/>
                    <a:pt x="45696" y="76943"/>
                  </a:cubicBezTo>
                  <a:lnTo>
                    <a:pt x="37051" y="76943"/>
                  </a:lnTo>
                  <a:lnTo>
                    <a:pt x="48043" y="36804"/>
                  </a:lnTo>
                  <a:close/>
                  <a:moveTo>
                    <a:pt x="27912" y="24701"/>
                  </a:moveTo>
                  <a:lnTo>
                    <a:pt x="27912" y="24701"/>
                  </a:lnTo>
                  <a:lnTo>
                    <a:pt x="0" y="126715"/>
                  </a:lnTo>
                  <a:lnTo>
                    <a:pt x="23466" y="126715"/>
                  </a:lnTo>
                  <a:lnTo>
                    <a:pt x="33840" y="88923"/>
                  </a:lnTo>
                  <a:lnTo>
                    <a:pt x="54218" y="88923"/>
                  </a:lnTo>
                  <a:cubicBezTo>
                    <a:pt x="76696" y="88923"/>
                    <a:pt x="91639" y="76572"/>
                    <a:pt x="95592" y="59282"/>
                  </a:cubicBezTo>
                  <a:cubicBezTo>
                    <a:pt x="99297" y="43226"/>
                    <a:pt x="89911" y="24701"/>
                    <a:pt x="64839" y="24701"/>
                  </a:cubicBezTo>
                  <a:lnTo>
                    <a:pt x="28035" y="24701"/>
                  </a:lnTo>
                  <a:moveTo>
                    <a:pt x="155491" y="124"/>
                  </a:moveTo>
                  <a:cubicBezTo>
                    <a:pt x="119428" y="124"/>
                    <a:pt x="110165" y="35075"/>
                    <a:pt x="104978" y="53971"/>
                  </a:cubicBezTo>
                  <a:lnTo>
                    <a:pt x="66445" y="194889"/>
                  </a:lnTo>
                  <a:lnTo>
                    <a:pt x="88922" y="194889"/>
                  </a:lnTo>
                  <a:lnTo>
                    <a:pt x="123133" y="69903"/>
                  </a:lnTo>
                  <a:lnTo>
                    <a:pt x="146475" y="69903"/>
                  </a:lnTo>
                  <a:lnTo>
                    <a:pt x="130914" y="126715"/>
                  </a:lnTo>
                  <a:lnTo>
                    <a:pt x="153391" y="126715"/>
                  </a:lnTo>
                  <a:lnTo>
                    <a:pt x="172040" y="58541"/>
                  </a:lnTo>
                  <a:lnTo>
                    <a:pt x="126221" y="58541"/>
                  </a:lnTo>
                  <a:cubicBezTo>
                    <a:pt x="128567" y="49896"/>
                    <a:pt x="131037" y="40756"/>
                    <a:pt x="133137" y="33346"/>
                  </a:cubicBezTo>
                  <a:cubicBezTo>
                    <a:pt x="136965" y="19514"/>
                    <a:pt x="143017" y="9510"/>
                    <a:pt x="152033" y="9881"/>
                  </a:cubicBezTo>
                  <a:cubicBezTo>
                    <a:pt x="161913" y="10251"/>
                    <a:pt x="156849" y="16797"/>
                    <a:pt x="155491" y="21737"/>
                  </a:cubicBezTo>
                  <a:cubicBezTo>
                    <a:pt x="153638" y="28653"/>
                    <a:pt x="158702" y="35446"/>
                    <a:pt x="167594" y="35446"/>
                  </a:cubicBezTo>
                  <a:cubicBezTo>
                    <a:pt x="186861" y="35446"/>
                    <a:pt x="191677" y="0"/>
                    <a:pt x="155491" y="0"/>
                  </a:cubicBezTo>
                </a:path>
              </a:pathLst>
            </a:custGeom>
            <a:solidFill>
              <a:srgbClr val="2B01BE"/>
            </a:solidFill>
            <a:ln w="0" cap="flat">
              <a:noFill/>
              <a:prstDash val="solid"/>
              <a:miter/>
            </a:ln>
          </p:spPr>
          <p:txBody>
            <a:bodyPr rtlCol="0" anchor="ctr"/>
            <a:lstStyle/>
            <a:p>
              <a:endParaRPr lang="en-RO"/>
            </a:p>
          </p:txBody>
        </p:sp>
        <p:sp>
          <p:nvSpPr>
            <p:cNvPr id="305" name="Freeform 304">
              <a:extLst>
                <a:ext uri="{FF2B5EF4-FFF2-40B4-BE49-F238E27FC236}">
                  <a16:creationId xmlns:a16="http://schemas.microsoft.com/office/drawing/2014/main" id="{F7C59851-EC91-496C-3339-3B88A9BC2B79}"/>
                </a:ext>
              </a:extLst>
            </p:cNvPr>
            <p:cNvSpPr/>
            <p:nvPr/>
          </p:nvSpPr>
          <p:spPr>
            <a:xfrm>
              <a:off x="5175976" y="2901218"/>
              <a:ext cx="182260" cy="123997"/>
            </a:xfrm>
            <a:custGeom>
              <a:avLst/>
              <a:gdLst>
                <a:gd name="connsiteX0" fmla="*/ 182261 w 182260"/>
                <a:gd name="connsiteY0" fmla="*/ 80895 h 123997"/>
                <a:gd name="connsiteX1" fmla="*/ 11209 w 182260"/>
                <a:gd name="connsiteY1" fmla="*/ 0 h 123997"/>
                <a:gd name="connsiteX2" fmla="*/ 93 w 182260"/>
                <a:gd name="connsiteY2" fmla="*/ 40633 h 123997"/>
                <a:gd name="connsiteX3" fmla="*/ 170404 w 182260"/>
                <a:gd name="connsiteY3" fmla="*/ 123998 h 123997"/>
                <a:gd name="connsiteX4" fmla="*/ 182261 w 182260"/>
                <a:gd name="connsiteY4" fmla="*/ 80895 h 123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60" h="123997">
                  <a:moveTo>
                    <a:pt x="182261" y="80895"/>
                  </a:moveTo>
                  <a:cubicBezTo>
                    <a:pt x="101613" y="75831"/>
                    <a:pt x="7874" y="34334"/>
                    <a:pt x="11209" y="0"/>
                  </a:cubicBezTo>
                  <a:lnTo>
                    <a:pt x="93" y="40633"/>
                  </a:lnTo>
                  <a:cubicBezTo>
                    <a:pt x="-3241" y="75584"/>
                    <a:pt x="83582" y="116958"/>
                    <a:pt x="170404" y="123998"/>
                  </a:cubicBezTo>
                  <a:lnTo>
                    <a:pt x="182261" y="80895"/>
                  </a:lnTo>
                  <a:close/>
                </a:path>
              </a:pathLst>
            </a:custGeom>
            <a:solidFill>
              <a:srgbClr val="2B01BE"/>
            </a:solidFill>
            <a:ln w="0" cap="flat">
              <a:noFill/>
              <a:prstDash val="solid"/>
              <a:miter/>
            </a:ln>
          </p:spPr>
          <p:txBody>
            <a:bodyPr rtlCol="0" anchor="ctr"/>
            <a:lstStyle/>
            <a:p>
              <a:endParaRPr lang="en-RO"/>
            </a:p>
          </p:txBody>
        </p:sp>
        <p:sp>
          <p:nvSpPr>
            <p:cNvPr id="306" name="Freeform 305">
              <a:extLst>
                <a:ext uri="{FF2B5EF4-FFF2-40B4-BE49-F238E27FC236}">
                  <a16:creationId xmlns:a16="http://schemas.microsoft.com/office/drawing/2014/main" id="{712F569E-64D1-36FE-A1F2-45BE57F05AE8}"/>
                </a:ext>
              </a:extLst>
            </p:cNvPr>
            <p:cNvSpPr/>
            <p:nvPr/>
          </p:nvSpPr>
          <p:spPr>
            <a:xfrm>
              <a:off x="5275490" y="2882940"/>
              <a:ext cx="123873" cy="76286"/>
            </a:xfrm>
            <a:custGeom>
              <a:avLst/>
              <a:gdLst>
                <a:gd name="connsiteX0" fmla="*/ 112018 w 123873"/>
                <a:gd name="connsiteY0" fmla="*/ 43103 h 76286"/>
                <a:gd name="connsiteX1" fmla="*/ 47672 w 123873"/>
                <a:gd name="connsiteY1" fmla="*/ 76201 h 76286"/>
                <a:gd name="connsiteX2" fmla="*/ 0 w 123873"/>
                <a:gd name="connsiteY2" fmla="*/ 73855 h 76286"/>
                <a:gd name="connsiteX3" fmla="*/ 11856 w 123873"/>
                <a:gd name="connsiteY3" fmla="*/ 30752 h 76286"/>
                <a:gd name="connsiteX4" fmla="*/ 59529 w 123873"/>
                <a:gd name="connsiteY4" fmla="*/ 33099 h 76286"/>
                <a:gd name="connsiteX5" fmla="*/ 123874 w 123873"/>
                <a:gd name="connsiteY5" fmla="*/ 0 h 76286"/>
                <a:gd name="connsiteX6" fmla="*/ 112018 w 123873"/>
                <a:gd name="connsiteY6" fmla="*/ 43103 h 7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73" h="76286">
                  <a:moveTo>
                    <a:pt x="112018" y="43103"/>
                  </a:moveTo>
                  <a:cubicBezTo>
                    <a:pt x="104854" y="69285"/>
                    <a:pt x="75090" y="75460"/>
                    <a:pt x="47672" y="76201"/>
                  </a:cubicBezTo>
                  <a:cubicBezTo>
                    <a:pt x="25071" y="76819"/>
                    <a:pt x="0" y="73855"/>
                    <a:pt x="0" y="73855"/>
                  </a:cubicBezTo>
                  <a:lnTo>
                    <a:pt x="11856" y="30752"/>
                  </a:lnTo>
                  <a:cubicBezTo>
                    <a:pt x="11856" y="30752"/>
                    <a:pt x="36927" y="33716"/>
                    <a:pt x="59529" y="33099"/>
                  </a:cubicBezTo>
                  <a:cubicBezTo>
                    <a:pt x="86947" y="32358"/>
                    <a:pt x="116711" y="26059"/>
                    <a:pt x="123874" y="0"/>
                  </a:cubicBezTo>
                  <a:lnTo>
                    <a:pt x="112018" y="43103"/>
                  </a:lnTo>
                  <a:close/>
                </a:path>
              </a:pathLst>
            </a:custGeom>
            <a:solidFill>
              <a:srgbClr val="2B01BE"/>
            </a:solidFill>
            <a:ln w="0" cap="flat">
              <a:noFill/>
              <a:prstDash val="solid"/>
              <a:miter/>
            </a:ln>
          </p:spPr>
          <p:txBody>
            <a:bodyPr rtlCol="0" anchor="ctr"/>
            <a:lstStyle/>
            <a:p>
              <a:endParaRPr lang="en-RO"/>
            </a:p>
          </p:txBody>
        </p:sp>
        <p:sp>
          <p:nvSpPr>
            <p:cNvPr id="307" name="Freeform 306">
              <a:extLst>
                <a:ext uri="{FF2B5EF4-FFF2-40B4-BE49-F238E27FC236}">
                  <a16:creationId xmlns:a16="http://schemas.microsoft.com/office/drawing/2014/main" id="{DBBE8EBB-DD7A-92D5-8E2A-D611B82A2D59}"/>
                </a:ext>
              </a:extLst>
            </p:cNvPr>
            <p:cNvSpPr/>
            <p:nvPr/>
          </p:nvSpPr>
          <p:spPr>
            <a:xfrm>
              <a:off x="5216455" y="2802168"/>
              <a:ext cx="182260" cy="123997"/>
            </a:xfrm>
            <a:custGeom>
              <a:avLst/>
              <a:gdLst>
                <a:gd name="connsiteX0" fmla="*/ 0 w 182260"/>
                <a:gd name="connsiteY0" fmla="*/ 43103 h 123997"/>
                <a:gd name="connsiteX1" fmla="*/ 171052 w 182260"/>
                <a:gd name="connsiteY1" fmla="*/ 123998 h 123997"/>
                <a:gd name="connsiteX2" fmla="*/ 182168 w 182260"/>
                <a:gd name="connsiteY2" fmla="*/ 83365 h 123997"/>
                <a:gd name="connsiteX3" fmla="*/ 11856 w 182260"/>
                <a:gd name="connsiteY3" fmla="*/ 0 h 123997"/>
                <a:gd name="connsiteX4" fmla="*/ 0 w 182260"/>
                <a:gd name="connsiteY4" fmla="*/ 43103 h 123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60" h="123997">
                  <a:moveTo>
                    <a:pt x="0" y="43103"/>
                  </a:moveTo>
                  <a:cubicBezTo>
                    <a:pt x="80648" y="48166"/>
                    <a:pt x="174387" y="89787"/>
                    <a:pt x="171052" y="123998"/>
                  </a:cubicBezTo>
                  <a:lnTo>
                    <a:pt x="182168" y="83365"/>
                  </a:lnTo>
                  <a:cubicBezTo>
                    <a:pt x="185502" y="48414"/>
                    <a:pt x="98679" y="7040"/>
                    <a:pt x="11856" y="0"/>
                  </a:cubicBezTo>
                  <a:lnTo>
                    <a:pt x="0" y="43103"/>
                  </a:lnTo>
                  <a:close/>
                </a:path>
              </a:pathLst>
            </a:custGeom>
            <a:solidFill>
              <a:srgbClr val="0190FF"/>
            </a:solidFill>
            <a:ln w="0" cap="flat">
              <a:noFill/>
              <a:prstDash val="solid"/>
              <a:miter/>
            </a:ln>
          </p:spPr>
          <p:txBody>
            <a:bodyPr rtlCol="0" anchor="ctr"/>
            <a:lstStyle/>
            <a:p>
              <a:endParaRPr lang="en-RO"/>
            </a:p>
          </p:txBody>
        </p:sp>
        <p:sp>
          <p:nvSpPr>
            <p:cNvPr id="308" name="Freeform 307">
              <a:extLst>
                <a:ext uri="{FF2B5EF4-FFF2-40B4-BE49-F238E27FC236}">
                  <a16:creationId xmlns:a16="http://schemas.microsoft.com/office/drawing/2014/main" id="{7064C199-95BD-4982-243F-A3378C328810}"/>
                </a:ext>
              </a:extLst>
            </p:cNvPr>
            <p:cNvSpPr/>
            <p:nvPr/>
          </p:nvSpPr>
          <p:spPr>
            <a:xfrm>
              <a:off x="5175328" y="2802045"/>
              <a:ext cx="605784" cy="247994"/>
            </a:xfrm>
            <a:custGeom>
              <a:avLst/>
              <a:gdLst>
                <a:gd name="connsiteX0" fmla="*/ 0 w 605784"/>
                <a:gd name="connsiteY0" fmla="*/ 0 h 247994"/>
                <a:gd name="connsiteX1" fmla="*/ 605784 w 605784"/>
                <a:gd name="connsiteY1" fmla="*/ 0 h 247994"/>
                <a:gd name="connsiteX2" fmla="*/ 605784 w 605784"/>
                <a:gd name="connsiteY2" fmla="*/ 247995 h 247994"/>
                <a:gd name="connsiteX3" fmla="*/ 0 w 605784"/>
                <a:gd name="connsiteY3" fmla="*/ 247995 h 247994"/>
              </a:gdLst>
              <a:ahLst/>
              <a:cxnLst>
                <a:cxn ang="0">
                  <a:pos x="connsiteX0" y="connsiteY0"/>
                </a:cxn>
                <a:cxn ang="0">
                  <a:pos x="connsiteX1" y="connsiteY1"/>
                </a:cxn>
                <a:cxn ang="0">
                  <a:pos x="connsiteX2" y="connsiteY2"/>
                </a:cxn>
                <a:cxn ang="0">
                  <a:pos x="connsiteX3" y="connsiteY3"/>
                </a:cxn>
              </a:cxnLst>
              <a:rect l="l" t="t" r="r" b="b"/>
              <a:pathLst>
                <a:path w="605784" h="247994">
                  <a:moveTo>
                    <a:pt x="0" y="0"/>
                  </a:moveTo>
                  <a:lnTo>
                    <a:pt x="605784" y="0"/>
                  </a:lnTo>
                  <a:lnTo>
                    <a:pt x="605784" y="247995"/>
                  </a:lnTo>
                  <a:lnTo>
                    <a:pt x="0" y="247995"/>
                  </a:lnTo>
                  <a:close/>
                </a:path>
              </a:pathLst>
            </a:custGeom>
            <a:noFill/>
            <a:ln w="0" cap="flat">
              <a:noFill/>
              <a:prstDash val="solid"/>
              <a:miter/>
            </a:ln>
          </p:spPr>
          <p:txBody>
            <a:bodyPr rtlCol="0" anchor="ctr"/>
            <a:lstStyle/>
            <a:p>
              <a:endParaRPr lang="en-RO"/>
            </a:p>
          </p:txBody>
        </p:sp>
      </p:grpSp>
      <p:grpSp>
        <p:nvGrpSpPr>
          <p:cNvPr id="205" name="Graphic 4">
            <a:extLst>
              <a:ext uri="{FF2B5EF4-FFF2-40B4-BE49-F238E27FC236}">
                <a16:creationId xmlns:a16="http://schemas.microsoft.com/office/drawing/2014/main" id="{D11A0602-3BDF-B164-117A-54D97BAD2AF8}"/>
              </a:ext>
            </a:extLst>
          </p:cNvPr>
          <p:cNvGrpSpPr/>
          <p:nvPr/>
        </p:nvGrpSpPr>
        <p:grpSpPr>
          <a:xfrm>
            <a:off x="4279554" y="5062586"/>
            <a:ext cx="664001" cy="244385"/>
            <a:chOff x="4216073" y="3750372"/>
            <a:chExt cx="581297" cy="213945"/>
          </a:xfrm>
        </p:grpSpPr>
        <p:sp>
          <p:nvSpPr>
            <p:cNvPr id="206" name="Freeform 205">
              <a:extLst>
                <a:ext uri="{FF2B5EF4-FFF2-40B4-BE49-F238E27FC236}">
                  <a16:creationId xmlns:a16="http://schemas.microsoft.com/office/drawing/2014/main" id="{716CE974-09F6-90D5-A136-35927FAF6F13}"/>
                </a:ext>
              </a:extLst>
            </p:cNvPr>
            <p:cNvSpPr/>
            <p:nvPr/>
          </p:nvSpPr>
          <p:spPr>
            <a:xfrm>
              <a:off x="4269988" y="3911233"/>
              <a:ext cx="108930" cy="53083"/>
            </a:xfrm>
            <a:custGeom>
              <a:avLst/>
              <a:gdLst>
                <a:gd name="connsiteX0" fmla="*/ 44214 w 108930"/>
                <a:gd name="connsiteY0" fmla="*/ 52613 h 53083"/>
                <a:gd name="connsiteX1" fmla="*/ 494 w 108930"/>
                <a:gd name="connsiteY1" fmla="*/ 3705 h 53083"/>
                <a:gd name="connsiteX2" fmla="*/ 0 w 108930"/>
                <a:gd name="connsiteY2" fmla="*/ 0 h 53083"/>
                <a:gd name="connsiteX3" fmla="*/ 108930 w 108930"/>
                <a:gd name="connsiteY3" fmla="*/ 0 h 53083"/>
                <a:gd name="connsiteX4" fmla="*/ 108436 w 108930"/>
                <a:gd name="connsiteY4" fmla="*/ 4940 h 53083"/>
                <a:gd name="connsiteX5" fmla="*/ 100038 w 108930"/>
                <a:gd name="connsiteY5" fmla="*/ 28406 h 53083"/>
                <a:gd name="connsiteX6" fmla="*/ 66815 w 108930"/>
                <a:gd name="connsiteY6" fmla="*/ 51872 h 53083"/>
                <a:gd name="connsiteX7" fmla="*/ 44214 w 108930"/>
                <a:gd name="connsiteY7" fmla="*/ 52613 h 5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930" h="53083">
                  <a:moveTo>
                    <a:pt x="44214" y="52613"/>
                  </a:moveTo>
                  <a:cubicBezTo>
                    <a:pt x="19884" y="47178"/>
                    <a:pt x="3829" y="29147"/>
                    <a:pt x="494" y="3705"/>
                  </a:cubicBezTo>
                  <a:lnTo>
                    <a:pt x="0" y="0"/>
                  </a:lnTo>
                  <a:lnTo>
                    <a:pt x="108930" y="0"/>
                  </a:lnTo>
                  <a:lnTo>
                    <a:pt x="108436" y="4940"/>
                  </a:lnTo>
                  <a:cubicBezTo>
                    <a:pt x="107695" y="12103"/>
                    <a:pt x="104237" y="21984"/>
                    <a:pt x="100038" y="28406"/>
                  </a:cubicBezTo>
                  <a:cubicBezTo>
                    <a:pt x="92504" y="40015"/>
                    <a:pt x="79289" y="49278"/>
                    <a:pt x="66815" y="51872"/>
                  </a:cubicBezTo>
                  <a:cubicBezTo>
                    <a:pt x="61875" y="53107"/>
                    <a:pt x="47919" y="53477"/>
                    <a:pt x="44214" y="52613"/>
                  </a:cubicBezTo>
                </a:path>
              </a:pathLst>
            </a:custGeom>
            <a:solidFill>
              <a:srgbClr val="009996"/>
            </a:solidFill>
            <a:ln w="0" cap="flat">
              <a:noFill/>
              <a:prstDash val="solid"/>
              <a:miter/>
            </a:ln>
          </p:spPr>
          <p:txBody>
            <a:bodyPr rtlCol="0" anchor="ctr"/>
            <a:lstStyle/>
            <a:p>
              <a:endParaRPr lang="en-RO"/>
            </a:p>
          </p:txBody>
        </p:sp>
        <p:sp>
          <p:nvSpPr>
            <p:cNvPr id="207" name="Freeform 206">
              <a:extLst>
                <a:ext uri="{FF2B5EF4-FFF2-40B4-BE49-F238E27FC236}">
                  <a16:creationId xmlns:a16="http://schemas.microsoft.com/office/drawing/2014/main" id="{EC42DCC5-EAEB-818D-3881-41B7834ACE87}"/>
                </a:ext>
              </a:extLst>
            </p:cNvPr>
            <p:cNvSpPr/>
            <p:nvPr/>
          </p:nvSpPr>
          <p:spPr>
            <a:xfrm>
              <a:off x="4611475" y="3799940"/>
              <a:ext cx="82376" cy="113809"/>
            </a:xfrm>
            <a:custGeom>
              <a:avLst/>
              <a:gdLst>
                <a:gd name="connsiteX0" fmla="*/ 33593 w 82376"/>
                <a:gd name="connsiteY0" fmla="*/ 113640 h 113809"/>
                <a:gd name="connsiteX1" fmla="*/ 10498 w 82376"/>
                <a:gd name="connsiteY1" fmla="*/ 104624 h 113809"/>
                <a:gd name="connsiteX2" fmla="*/ 0 w 82376"/>
                <a:gd name="connsiteY2" fmla="*/ 80294 h 113809"/>
                <a:gd name="connsiteX3" fmla="*/ 0 w 82376"/>
                <a:gd name="connsiteY3" fmla="*/ 76095 h 113809"/>
                <a:gd name="connsiteX4" fmla="*/ 21613 w 82376"/>
                <a:gd name="connsiteY4" fmla="*/ 76095 h 113809"/>
                <a:gd name="connsiteX5" fmla="*/ 22478 w 82376"/>
                <a:gd name="connsiteY5" fmla="*/ 81158 h 113809"/>
                <a:gd name="connsiteX6" fmla="*/ 30382 w 82376"/>
                <a:gd name="connsiteY6" fmla="*/ 93879 h 113809"/>
                <a:gd name="connsiteX7" fmla="*/ 40262 w 82376"/>
                <a:gd name="connsiteY7" fmla="*/ 95979 h 113809"/>
                <a:gd name="connsiteX8" fmla="*/ 59652 w 82376"/>
                <a:gd name="connsiteY8" fmla="*/ 79676 h 113809"/>
                <a:gd name="connsiteX9" fmla="*/ 39768 w 82376"/>
                <a:gd name="connsiteY9" fmla="*/ 66832 h 113809"/>
                <a:gd name="connsiteX10" fmla="*/ 17290 w 82376"/>
                <a:gd name="connsiteY10" fmla="*/ 57446 h 113809"/>
                <a:gd name="connsiteX11" fmla="*/ 4570 w 82376"/>
                <a:gd name="connsiteY11" fmla="*/ 42502 h 113809"/>
                <a:gd name="connsiteX12" fmla="*/ 5558 w 82376"/>
                <a:gd name="connsiteY12" fmla="*/ 20395 h 113809"/>
                <a:gd name="connsiteX13" fmla="*/ 31987 w 82376"/>
                <a:gd name="connsiteY13" fmla="*/ 1005 h 113809"/>
                <a:gd name="connsiteX14" fmla="*/ 57429 w 82376"/>
                <a:gd name="connsiteY14" fmla="*/ 1746 h 113809"/>
                <a:gd name="connsiteX15" fmla="*/ 80154 w 82376"/>
                <a:gd name="connsiteY15" fmla="*/ 29534 h 113809"/>
                <a:gd name="connsiteX16" fmla="*/ 80648 w 82376"/>
                <a:gd name="connsiteY16" fmla="*/ 33857 h 113809"/>
                <a:gd name="connsiteX17" fmla="*/ 70027 w 82376"/>
                <a:gd name="connsiteY17" fmla="*/ 33857 h 113809"/>
                <a:gd name="connsiteX18" fmla="*/ 58170 w 82376"/>
                <a:gd name="connsiteY18" fmla="*/ 28793 h 113809"/>
                <a:gd name="connsiteX19" fmla="*/ 44708 w 82376"/>
                <a:gd name="connsiteY19" fmla="*/ 17801 h 113809"/>
                <a:gd name="connsiteX20" fmla="*/ 29888 w 82376"/>
                <a:gd name="connsiteY20" fmla="*/ 39908 h 113809"/>
                <a:gd name="connsiteX21" fmla="*/ 49155 w 82376"/>
                <a:gd name="connsiteY21" fmla="*/ 47936 h 113809"/>
                <a:gd name="connsiteX22" fmla="*/ 80277 w 82376"/>
                <a:gd name="connsiteY22" fmla="*/ 66956 h 113809"/>
                <a:gd name="connsiteX23" fmla="*/ 82377 w 82376"/>
                <a:gd name="connsiteY23" fmla="*/ 80294 h 113809"/>
                <a:gd name="connsiteX24" fmla="*/ 79907 w 82376"/>
                <a:gd name="connsiteY24" fmla="*/ 94868 h 113809"/>
                <a:gd name="connsiteX25" fmla="*/ 44955 w 82376"/>
                <a:gd name="connsiteY25" fmla="*/ 113764 h 113809"/>
                <a:gd name="connsiteX26" fmla="*/ 33840 w 82376"/>
                <a:gd name="connsiteY26" fmla="*/ 113393 h 113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2376" h="113809">
                  <a:moveTo>
                    <a:pt x="33593" y="113640"/>
                  </a:moveTo>
                  <a:cubicBezTo>
                    <a:pt x="24207" y="112528"/>
                    <a:pt x="16673" y="109688"/>
                    <a:pt x="10498" y="104624"/>
                  </a:cubicBezTo>
                  <a:cubicBezTo>
                    <a:pt x="4446" y="99684"/>
                    <a:pt x="0" y="89310"/>
                    <a:pt x="0" y="80294"/>
                  </a:cubicBezTo>
                  <a:lnTo>
                    <a:pt x="0" y="76095"/>
                  </a:lnTo>
                  <a:lnTo>
                    <a:pt x="21613" y="76095"/>
                  </a:lnTo>
                  <a:lnTo>
                    <a:pt x="22478" y="81158"/>
                  </a:lnTo>
                  <a:cubicBezTo>
                    <a:pt x="23589" y="87704"/>
                    <a:pt x="25812" y="91162"/>
                    <a:pt x="30382" y="93879"/>
                  </a:cubicBezTo>
                  <a:cubicBezTo>
                    <a:pt x="33593" y="95732"/>
                    <a:pt x="34828" y="95979"/>
                    <a:pt x="40262" y="95979"/>
                  </a:cubicBezTo>
                  <a:cubicBezTo>
                    <a:pt x="52983" y="95979"/>
                    <a:pt x="61628" y="88569"/>
                    <a:pt x="59652" y="79676"/>
                  </a:cubicBezTo>
                  <a:cubicBezTo>
                    <a:pt x="58294" y="73625"/>
                    <a:pt x="53354" y="70290"/>
                    <a:pt x="39768" y="66832"/>
                  </a:cubicBezTo>
                  <a:cubicBezTo>
                    <a:pt x="29270" y="64115"/>
                    <a:pt x="23713" y="61769"/>
                    <a:pt x="17290" y="57446"/>
                  </a:cubicBezTo>
                  <a:cubicBezTo>
                    <a:pt x="11239" y="53370"/>
                    <a:pt x="6546" y="47936"/>
                    <a:pt x="4570" y="42502"/>
                  </a:cubicBezTo>
                  <a:cubicBezTo>
                    <a:pt x="2223" y="36327"/>
                    <a:pt x="2717" y="26693"/>
                    <a:pt x="5558" y="20395"/>
                  </a:cubicBezTo>
                  <a:cubicBezTo>
                    <a:pt x="9633" y="11626"/>
                    <a:pt x="20131" y="3846"/>
                    <a:pt x="31987" y="1005"/>
                  </a:cubicBezTo>
                  <a:cubicBezTo>
                    <a:pt x="38657" y="-601"/>
                    <a:pt x="51624" y="-230"/>
                    <a:pt x="57429" y="1746"/>
                  </a:cubicBezTo>
                  <a:cubicBezTo>
                    <a:pt x="70397" y="6315"/>
                    <a:pt x="78672" y="16443"/>
                    <a:pt x="80154" y="29534"/>
                  </a:cubicBezTo>
                  <a:lnTo>
                    <a:pt x="80648" y="33857"/>
                  </a:lnTo>
                  <a:lnTo>
                    <a:pt x="70027" y="33857"/>
                  </a:lnTo>
                  <a:cubicBezTo>
                    <a:pt x="58417" y="33857"/>
                    <a:pt x="59405" y="34227"/>
                    <a:pt x="58170" y="28793"/>
                  </a:cubicBezTo>
                  <a:cubicBezTo>
                    <a:pt x="56812" y="22618"/>
                    <a:pt x="52118" y="18789"/>
                    <a:pt x="44708" y="17801"/>
                  </a:cubicBezTo>
                  <a:cubicBezTo>
                    <a:pt x="29888" y="15825"/>
                    <a:pt x="20131" y="30522"/>
                    <a:pt x="29888" y="39908"/>
                  </a:cubicBezTo>
                  <a:cubicBezTo>
                    <a:pt x="32852" y="42749"/>
                    <a:pt x="35075" y="43614"/>
                    <a:pt x="49155" y="47936"/>
                  </a:cubicBezTo>
                  <a:cubicBezTo>
                    <a:pt x="67927" y="53617"/>
                    <a:pt x="75831" y="58434"/>
                    <a:pt x="80277" y="66956"/>
                  </a:cubicBezTo>
                  <a:cubicBezTo>
                    <a:pt x="82253" y="70537"/>
                    <a:pt x="82377" y="71649"/>
                    <a:pt x="82377" y="80294"/>
                  </a:cubicBezTo>
                  <a:cubicBezTo>
                    <a:pt x="82377" y="88939"/>
                    <a:pt x="82377" y="89927"/>
                    <a:pt x="79907" y="94868"/>
                  </a:cubicBezTo>
                  <a:cubicBezTo>
                    <a:pt x="74349" y="106230"/>
                    <a:pt x="62369" y="112775"/>
                    <a:pt x="44955" y="113764"/>
                  </a:cubicBezTo>
                  <a:cubicBezTo>
                    <a:pt x="41621" y="113887"/>
                    <a:pt x="36557" y="113764"/>
                    <a:pt x="33840" y="113393"/>
                  </a:cubicBezTo>
                </a:path>
              </a:pathLst>
            </a:custGeom>
            <a:solidFill>
              <a:srgbClr val="000000"/>
            </a:solidFill>
            <a:ln w="0" cap="flat">
              <a:noFill/>
              <a:prstDash val="solid"/>
              <a:miter/>
            </a:ln>
          </p:spPr>
          <p:txBody>
            <a:bodyPr rtlCol="0" anchor="ctr"/>
            <a:lstStyle/>
            <a:p>
              <a:endParaRPr lang="en-RO"/>
            </a:p>
          </p:txBody>
        </p:sp>
        <p:sp>
          <p:nvSpPr>
            <p:cNvPr id="208" name="Freeform 207">
              <a:extLst>
                <a:ext uri="{FF2B5EF4-FFF2-40B4-BE49-F238E27FC236}">
                  <a16:creationId xmlns:a16="http://schemas.microsoft.com/office/drawing/2014/main" id="{1C0C1E99-8BD3-86B1-9D76-712F28104D2F}"/>
                </a:ext>
              </a:extLst>
            </p:cNvPr>
            <p:cNvSpPr/>
            <p:nvPr/>
          </p:nvSpPr>
          <p:spPr>
            <a:xfrm>
              <a:off x="4487725" y="3801518"/>
              <a:ext cx="114981" cy="109468"/>
            </a:xfrm>
            <a:custGeom>
              <a:avLst/>
              <a:gdLst>
                <a:gd name="connsiteX0" fmla="*/ 41374 w 114981"/>
                <a:gd name="connsiteY0" fmla="*/ 72171 h 109468"/>
                <a:gd name="connsiteX1" fmla="*/ 24453 w 114981"/>
                <a:gd name="connsiteY1" fmla="*/ 33637 h 109468"/>
                <a:gd name="connsiteX2" fmla="*/ 23712 w 114981"/>
                <a:gd name="connsiteY2" fmla="*/ 70936 h 109468"/>
                <a:gd name="connsiteX3" fmla="*/ 23712 w 114981"/>
                <a:gd name="connsiteY3" fmla="*/ 108975 h 109468"/>
                <a:gd name="connsiteX4" fmla="*/ 12103 w 114981"/>
                <a:gd name="connsiteY4" fmla="*/ 108728 h 109468"/>
                <a:gd name="connsiteX5" fmla="*/ 494 w 114981"/>
                <a:gd name="connsiteY5" fmla="*/ 108480 h 109468"/>
                <a:gd name="connsiteX6" fmla="*/ 247 w 114981"/>
                <a:gd name="connsiteY6" fmla="*/ 54386 h 109468"/>
                <a:gd name="connsiteX7" fmla="*/ 0 w 114981"/>
                <a:gd name="connsiteY7" fmla="*/ 292 h 109468"/>
                <a:gd name="connsiteX8" fmla="*/ 17290 w 114981"/>
                <a:gd name="connsiteY8" fmla="*/ 44 h 109468"/>
                <a:gd name="connsiteX9" fmla="*/ 35199 w 114981"/>
                <a:gd name="connsiteY9" fmla="*/ 539 h 109468"/>
                <a:gd name="connsiteX10" fmla="*/ 46561 w 114981"/>
                <a:gd name="connsiteY10" fmla="*/ 28080 h 109468"/>
                <a:gd name="connsiteX11" fmla="*/ 57553 w 114981"/>
                <a:gd name="connsiteY11" fmla="*/ 54510 h 109468"/>
                <a:gd name="connsiteX12" fmla="*/ 68668 w 114981"/>
                <a:gd name="connsiteY12" fmla="*/ 27339 h 109468"/>
                <a:gd name="connsiteX13" fmla="*/ 79413 w 114981"/>
                <a:gd name="connsiteY13" fmla="*/ 415 h 109468"/>
                <a:gd name="connsiteX14" fmla="*/ 114982 w 114981"/>
                <a:gd name="connsiteY14" fmla="*/ 44 h 109468"/>
                <a:gd name="connsiteX15" fmla="*/ 114982 w 114981"/>
                <a:gd name="connsiteY15" fmla="*/ 108604 h 109468"/>
                <a:gd name="connsiteX16" fmla="*/ 91516 w 114981"/>
                <a:gd name="connsiteY16" fmla="*/ 108604 h 109468"/>
                <a:gd name="connsiteX17" fmla="*/ 91516 w 114981"/>
                <a:gd name="connsiteY17" fmla="*/ 70688 h 109468"/>
                <a:gd name="connsiteX18" fmla="*/ 90898 w 114981"/>
                <a:gd name="connsiteY18" fmla="*/ 32773 h 109468"/>
                <a:gd name="connsiteX19" fmla="*/ 75584 w 114981"/>
                <a:gd name="connsiteY19" fmla="*/ 67230 h 109468"/>
                <a:gd name="connsiteX20" fmla="*/ 59158 w 114981"/>
                <a:gd name="connsiteY20" fmla="*/ 105640 h 109468"/>
                <a:gd name="connsiteX21" fmla="*/ 57429 w 114981"/>
                <a:gd name="connsiteY21" fmla="*/ 109469 h 109468"/>
                <a:gd name="connsiteX22" fmla="*/ 41126 w 114981"/>
                <a:gd name="connsiteY22" fmla="*/ 71677 h 109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4981" h="109468">
                  <a:moveTo>
                    <a:pt x="41374" y="72171"/>
                  </a:moveTo>
                  <a:cubicBezTo>
                    <a:pt x="32481" y="51422"/>
                    <a:pt x="24824" y="34008"/>
                    <a:pt x="24453" y="33637"/>
                  </a:cubicBezTo>
                  <a:cubicBezTo>
                    <a:pt x="23960" y="33144"/>
                    <a:pt x="23712" y="47717"/>
                    <a:pt x="23712" y="70936"/>
                  </a:cubicBezTo>
                  <a:lnTo>
                    <a:pt x="23712" y="108975"/>
                  </a:lnTo>
                  <a:lnTo>
                    <a:pt x="12103" y="108728"/>
                  </a:lnTo>
                  <a:lnTo>
                    <a:pt x="494" y="108480"/>
                  </a:lnTo>
                  <a:lnTo>
                    <a:pt x="247" y="54386"/>
                  </a:lnTo>
                  <a:lnTo>
                    <a:pt x="0" y="292"/>
                  </a:lnTo>
                  <a:lnTo>
                    <a:pt x="17290" y="44"/>
                  </a:lnTo>
                  <a:cubicBezTo>
                    <a:pt x="28159" y="-79"/>
                    <a:pt x="34828" y="44"/>
                    <a:pt x="35199" y="539"/>
                  </a:cubicBezTo>
                  <a:cubicBezTo>
                    <a:pt x="35569" y="1033"/>
                    <a:pt x="40632" y="13383"/>
                    <a:pt x="46561" y="28080"/>
                  </a:cubicBezTo>
                  <a:cubicBezTo>
                    <a:pt x="52365" y="42777"/>
                    <a:pt x="57429" y="54757"/>
                    <a:pt x="57553" y="54510"/>
                  </a:cubicBezTo>
                  <a:cubicBezTo>
                    <a:pt x="57676" y="54386"/>
                    <a:pt x="62740" y="42036"/>
                    <a:pt x="68668" y="27339"/>
                  </a:cubicBezTo>
                  <a:lnTo>
                    <a:pt x="79413" y="415"/>
                  </a:lnTo>
                  <a:lnTo>
                    <a:pt x="114982" y="44"/>
                  </a:lnTo>
                  <a:lnTo>
                    <a:pt x="114982" y="108604"/>
                  </a:lnTo>
                  <a:lnTo>
                    <a:pt x="91516" y="108604"/>
                  </a:lnTo>
                  <a:lnTo>
                    <a:pt x="91516" y="70688"/>
                  </a:lnTo>
                  <a:cubicBezTo>
                    <a:pt x="91516" y="49816"/>
                    <a:pt x="91269" y="32773"/>
                    <a:pt x="90898" y="32773"/>
                  </a:cubicBezTo>
                  <a:cubicBezTo>
                    <a:pt x="90528" y="32773"/>
                    <a:pt x="83735" y="48334"/>
                    <a:pt x="75584" y="67230"/>
                  </a:cubicBezTo>
                  <a:cubicBezTo>
                    <a:pt x="67433" y="86250"/>
                    <a:pt x="60146" y="103417"/>
                    <a:pt x="59158" y="105640"/>
                  </a:cubicBezTo>
                  <a:lnTo>
                    <a:pt x="57429" y="109469"/>
                  </a:lnTo>
                  <a:lnTo>
                    <a:pt x="41126" y="71677"/>
                  </a:lnTo>
                  <a:close/>
                </a:path>
              </a:pathLst>
            </a:custGeom>
            <a:solidFill>
              <a:srgbClr val="000000"/>
            </a:solidFill>
            <a:ln w="0" cap="flat">
              <a:noFill/>
              <a:prstDash val="solid"/>
              <a:miter/>
            </a:ln>
          </p:spPr>
          <p:txBody>
            <a:bodyPr rtlCol="0" anchor="ctr"/>
            <a:lstStyle/>
            <a:p>
              <a:endParaRPr lang="en-RO"/>
            </a:p>
          </p:txBody>
        </p:sp>
        <p:sp>
          <p:nvSpPr>
            <p:cNvPr id="209" name="Freeform 208">
              <a:extLst>
                <a:ext uri="{FF2B5EF4-FFF2-40B4-BE49-F238E27FC236}">
                  <a16:creationId xmlns:a16="http://schemas.microsoft.com/office/drawing/2014/main" id="{5518AD8D-C92A-8D1C-6835-FB5F4F8D02EB}"/>
                </a:ext>
              </a:extLst>
            </p:cNvPr>
            <p:cNvSpPr/>
            <p:nvPr/>
          </p:nvSpPr>
          <p:spPr>
            <a:xfrm>
              <a:off x="4216073" y="3801686"/>
              <a:ext cx="101957" cy="108366"/>
            </a:xfrm>
            <a:custGeom>
              <a:avLst/>
              <a:gdLst>
                <a:gd name="connsiteX0" fmla="*/ 46999 w 101957"/>
                <a:gd name="connsiteY0" fmla="*/ 107942 h 108366"/>
                <a:gd name="connsiteX1" fmla="*/ 16123 w 101957"/>
                <a:gd name="connsiteY1" fmla="*/ 92751 h 108366"/>
                <a:gd name="connsiteX2" fmla="*/ 191 w 101957"/>
                <a:gd name="connsiteY2" fmla="*/ 49648 h 108366"/>
                <a:gd name="connsiteX3" fmla="*/ 14517 w 101957"/>
                <a:gd name="connsiteY3" fmla="*/ 17044 h 108366"/>
                <a:gd name="connsiteX4" fmla="*/ 47987 w 101957"/>
                <a:gd name="connsiteY4" fmla="*/ 494 h 108366"/>
                <a:gd name="connsiteX5" fmla="*/ 53915 w 101957"/>
                <a:gd name="connsiteY5" fmla="*/ 0 h 108366"/>
                <a:gd name="connsiteX6" fmla="*/ 53915 w 101957"/>
                <a:gd name="connsiteY6" fmla="*/ 3952 h 108366"/>
                <a:gd name="connsiteX7" fmla="*/ 66019 w 101957"/>
                <a:gd name="connsiteY7" fmla="*/ 34828 h 108366"/>
                <a:gd name="connsiteX8" fmla="*/ 95906 w 101957"/>
                <a:gd name="connsiteY8" fmla="*/ 53354 h 108366"/>
                <a:gd name="connsiteX9" fmla="*/ 101958 w 101957"/>
                <a:gd name="connsiteY9" fmla="*/ 54712 h 108366"/>
                <a:gd name="connsiteX10" fmla="*/ 98006 w 101957"/>
                <a:gd name="connsiteY10" fmla="*/ 55330 h 108366"/>
                <a:gd name="connsiteX11" fmla="*/ 65154 w 101957"/>
                <a:gd name="connsiteY11" fmla="*/ 75214 h 108366"/>
                <a:gd name="connsiteX12" fmla="*/ 53915 w 101957"/>
                <a:gd name="connsiteY12" fmla="*/ 102508 h 108366"/>
                <a:gd name="connsiteX13" fmla="*/ 46875 w 101957"/>
                <a:gd name="connsiteY13" fmla="*/ 107942 h 10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957" h="108366">
                  <a:moveTo>
                    <a:pt x="46999" y="107942"/>
                  </a:moveTo>
                  <a:cubicBezTo>
                    <a:pt x="34525" y="106337"/>
                    <a:pt x="24645" y="101520"/>
                    <a:pt x="16123" y="92751"/>
                  </a:cubicBezTo>
                  <a:cubicBezTo>
                    <a:pt x="3649" y="80030"/>
                    <a:pt x="-1044" y="67556"/>
                    <a:pt x="191" y="49648"/>
                  </a:cubicBezTo>
                  <a:cubicBezTo>
                    <a:pt x="1056" y="36557"/>
                    <a:pt x="5378" y="26553"/>
                    <a:pt x="14517" y="17044"/>
                  </a:cubicBezTo>
                  <a:cubicBezTo>
                    <a:pt x="24151" y="7040"/>
                    <a:pt x="35019" y="1606"/>
                    <a:pt x="47987" y="494"/>
                  </a:cubicBezTo>
                  <a:lnTo>
                    <a:pt x="53915" y="0"/>
                  </a:lnTo>
                  <a:lnTo>
                    <a:pt x="53915" y="3952"/>
                  </a:lnTo>
                  <a:cubicBezTo>
                    <a:pt x="53915" y="13091"/>
                    <a:pt x="58979" y="25812"/>
                    <a:pt x="66019" y="34828"/>
                  </a:cubicBezTo>
                  <a:cubicBezTo>
                    <a:pt x="72687" y="43226"/>
                    <a:pt x="84791" y="50760"/>
                    <a:pt x="95906" y="53354"/>
                  </a:cubicBezTo>
                  <a:lnTo>
                    <a:pt x="101958" y="54712"/>
                  </a:lnTo>
                  <a:lnTo>
                    <a:pt x="98006" y="55330"/>
                  </a:lnTo>
                  <a:cubicBezTo>
                    <a:pt x="86767" y="57182"/>
                    <a:pt x="72564" y="65704"/>
                    <a:pt x="65154" y="75214"/>
                  </a:cubicBezTo>
                  <a:cubicBezTo>
                    <a:pt x="58238" y="84353"/>
                    <a:pt x="54780" y="92628"/>
                    <a:pt x="53915" y="102508"/>
                  </a:cubicBezTo>
                  <a:cubicBezTo>
                    <a:pt x="53421" y="108930"/>
                    <a:pt x="53668" y="108807"/>
                    <a:pt x="46875" y="107942"/>
                  </a:cubicBezTo>
                </a:path>
              </a:pathLst>
            </a:custGeom>
            <a:solidFill>
              <a:srgbClr val="009996"/>
            </a:solidFill>
            <a:ln w="0" cap="flat">
              <a:noFill/>
              <a:prstDash val="solid"/>
              <a:miter/>
            </a:ln>
          </p:spPr>
          <p:txBody>
            <a:bodyPr rtlCol="0" anchor="ctr"/>
            <a:lstStyle/>
            <a:p>
              <a:endParaRPr lang="en-RO"/>
            </a:p>
          </p:txBody>
        </p:sp>
        <p:sp>
          <p:nvSpPr>
            <p:cNvPr id="210" name="Freeform 209">
              <a:extLst>
                <a:ext uri="{FF2B5EF4-FFF2-40B4-BE49-F238E27FC236}">
                  <a16:creationId xmlns:a16="http://schemas.microsoft.com/office/drawing/2014/main" id="{2C034749-3696-A64A-3404-563C4BC71FE1}"/>
                </a:ext>
              </a:extLst>
            </p:cNvPr>
            <p:cNvSpPr/>
            <p:nvPr/>
          </p:nvSpPr>
          <p:spPr>
            <a:xfrm>
              <a:off x="4331011" y="3801933"/>
              <a:ext cx="102312" cy="108559"/>
            </a:xfrm>
            <a:custGeom>
              <a:avLst/>
              <a:gdLst>
                <a:gd name="connsiteX0" fmla="*/ 48400 w 102312"/>
                <a:gd name="connsiteY0" fmla="*/ 105596 h 108559"/>
                <a:gd name="connsiteX1" fmla="*/ 42596 w 102312"/>
                <a:gd name="connsiteY1" fmla="*/ 84477 h 108559"/>
                <a:gd name="connsiteX2" fmla="*/ 23206 w 102312"/>
                <a:gd name="connsiteY2" fmla="*/ 62740 h 108559"/>
                <a:gd name="connsiteX3" fmla="*/ 1963 w 102312"/>
                <a:gd name="connsiteY3" fmla="*/ 54589 h 108559"/>
                <a:gd name="connsiteX4" fmla="*/ 3569 w 102312"/>
                <a:gd name="connsiteY4" fmla="*/ 53477 h 108559"/>
                <a:gd name="connsiteX5" fmla="*/ 23206 w 102312"/>
                <a:gd name="connsiteY5" fmla="*/ 45820 h 108559"/>
                <a:gd name="connsiteX6" fmla="*/ 47907 w 102312"/>
                <a:gd name="connsiteY6" fmla="*/ 6422 h 108559"/>
                <a:gd name="connsiteX7" fmla="*/ 48771 w 102312"/>
                <a:gd name="connsiteY7" fmla="*/ 0 h 108559"/>
                <a:gd name="connsiteX8" fmla="*/ 51982 w 102312"/>
                <a:gd name="connsiteY8" fmla="*/ 0 h 108559"/>
                <a:gd name="connsiteX9" fmla="*/ 83105 w 102312"/>
                <a:gd name="connsiteY9" fmla="*/ 12968 h 108559"/>
                <a:gd name="connsiteX10" fmla="*/ 100766 w 102312"/>
                <a:gd name="connsiteY10" fmla="*/ 66815 h 108559"/>
                <a:gd name="connsiteX11" fmla="*/ 54946 w 102312"/>
                <a:gd name="connsiteY11" fmla="*/ 107695 h 108559"/>
                <a:gd name="connsiteX12" fmla="*/ 48894 w 102312"/>
                <a:gd name="connsiteY12" fmla="*/ 108560 h 108559"/>
                <a:gd name="connsiteX13" fmla="*/ 48648 w 102312"/>
                <a:gd name="connsiteY13" fmla="*/ 105596 h 10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312" h="108559">
                  <a:moveTo>
                    <a:pt x="48400" y="105596"/>
                  </a:moveTo>
                  <a:cubicBezTo>
                    <a:pt x="48400" y="100038"/>
                    <a:pt x="46054" y="91640"/>
                    <a:pt x="42596" y="84477"/>
                  </a:cubicBezTo>
                  <a:cubicBezTo>
                    <a:pt x="38273" y="75831"/>
                    <a:pt x="31604" y="68174"/>
                    <a:pt x="23206" y="62740"/>
                  </a:cubicBezTo>
                  <a:cubicBezTo>
                    <a:pt x="16907" y="58541"/>
                    <a:pt x="6780" y="54712"/>
                    <a:pt x="1963" y="54589"/>
                  </a:cubicBezTo>
                  <a:cubicBezTo>
                    <a:pt x="-877" y="54589"/>
                    <a:pt x="-877" y="54465"/>
                    <a:pt x="3569" y="53477"/>
                  </a:cubicBezTo>
                  <a:cubicBezTo>
                    <a:pt x="9250" y="52242"/>
                    <a:pt x="19007" y="48414"/>
                    <a:pt x="23206" y="45820"/>
                  </a:cubicBezTo>
                  <a:cubicBezTo>
                    <a:pt x="36050" y="37669"/>
                    <a:pt x="45807" y="22231"/>
                    <a:pt x="47907" y="6422"/>
                  </a:cubicBezTo>
                  <a:lnTo>
                    <a:pt x="48771" y="0"/>
                  </a:lnTo>
                  <a:lnTo>
                    <a:pt x="51982" y="0"/>
                  </a:lnTo>
                  <a:cubicBezTo>
                    <a:pt x="60998" y="0"/>
                    <a:pt x="73966" y="5434"/>
                    <a:pt x="83105" y="12968"/>
                  </a:cubicBezTo>
                  <a:cubicBezTo>
                    <a:pt x="98543" y="25689"/>
                    <a:pt x="105706" y="47549"/>
                    <a:pt x="100766" y="66815"/>
                  </a:cubicBezTo>
                  <a:cubicBezTo>
                    <a:pt x="95085" y="89170"/>
                    <a:pt x="78165" y="104361"/>
                    <a:pt x="54946" y="107695"/>
                  </a:cubicBezTo>
                  <a:cubicBezTo>
                    <a:pt x="51858" y="108189"/>
                    <a:pt x="49141" y="108560"/>
                    <a:pt x="48894" y="108560"/>
                  </a:cubicBezTo>
                  <a:cubicBezTo>
                    <a:pt x="48648" y="108560"/>
                    <a:pt x="48648" y="107201"/>
                    <a:pt x="48648" y="105596"/>
                  </a:cubicBezTo>
                </a:path>
              </a:pathLst>
            </a:custGeom>
            <a:solidFill>
              <a:srgbClr val="009996"/>
            </a:solidFill>
            <a:ln w="0" cap="flat">
              <a:noFill/>
              <a:prstDash val="solid"/>
              <a:miter/>
            </a:ln>
          </p:spPr>
          <p:txBody>
            <a:bodyPr rtlCol="0" anchor="ctr"/>
            <a:lstStyle/>
            <a:p>
              <a:endParaRPr lang="en-RO"/>
            </a:p>
          </p:txBody>
        </p:sp>
        <p:sp>
          <p:nvSpPr>
            <p:cNvPr id="211" name="Freeform 210">
              <a:extLst>
                <a:ext uri="{FF2B5EF4-FFF2-40B4-BE49-F238E27FC236}">
                  <a16:creationId xmlns:a16="http://schemas.microsoft.com/office/drawing/2014/main" id="{A2D065BF-7708-038C-34EE-8DCDE6CD55D8}"/>
                </a:ext>
              </a:extLst>
            </p:cNvPr>
            <p:cNvSpPr/>
            <p:nvPr/>
          </p:nvSpPr>
          <p:spPr>
            <a:xfrm>
              <a:off x="4704473" y="3800945"/>
              <a:ext cx="92897" cy="109671"/>
            </a:xfrm>
            <a:custGeom>
              <a:avLst/>
              <a:gdLst>
                <a:gd name="connsiteX0" fmla="*/ 23342 w 92897"/>
                <a:gd name="connsiteY0" fmla="*/ 20502 h 109671"/>
                <a:gd name="connsiteX1" fmla="*/ 30505 w 92897"/>
                <a:gd name="connsiteY1" fmla="*/ 20502 h 109671"/>
                <a:gd name="connsiteX2" fmla="*/ 63110 w 92897"/>
                <a:gd name="connsiteY2" fmla="*/ 34581 h 109671"/>
                <a:gd name="connsiteX3" fmla="*/ 68421 w 92897"/>
                <a:gd name="connsiteY3" fmla="*/ 56688 h 109671"/>
                <a:gd name="connsiteX4" fmla="*/ 60887 w 92897"/>
                <a:gd name="connsiteY4" fmla="*/ 78301 h 109671"/>
                <a:gd name="connsiteX5" fmla="*/ 44708 w 92897"/>
                <a:gd name="connsiteY5" fmla="*/ 88058 h 109671"/>
                <a:gd name="connsiteX6" fmla="*/ 31617 w 92897"/>
                <a:gd name="connsiteY6" fmla="*/ 89170 h 109671"/>
                <a:gd name="connsiteX7" fmla="*/ 23219 w 92897"/>
                <a:gd name="connsiteY7" fmla="*/ 89170 h 109671"/>
                <a:gd name="connsiteX8" fmla="*/ 23219 w 92897"/>
                <a:gd name="connsiteY8" fmla="*/ 20502 h 109671"/>
                <a:gd name="connsiteX9" fmla="*/ 0 w 92897"/>
                <a:gd name="connsiteY9" fmla="*/ 0 h 109671"/>
                <a:gd name="connsiteX10" fmla="*/ 0 w 92897"/>
                <a:gd name="connsiteY10" fmla="*/ 109671 h 109671"/>
                <a:gd name="connsiteX11" fmla="*/ 22848 w 92897"/>
                <a:gd name="connsiteY11" fmla="*/ 109301 h 109671"/>
                <a:gd name="connsiteX12" fmla="*/ 52242 w 92897"/>
                <a:gd name="connsiteY12" fmla="*/ 107201 h 109671"/>
                <a:gd name="connsiteX13" fmla="*/ 62369 w 92897"/>
                <a:gd name="connsiteY13" fmla="*/ 103990 h 109671"/>
                <a:gd name="connsiteX14" fmla="*/ 87441 w 92897"/>
                <a:gd name="connsiteY14" fmla="*/ 80277 h 109671"/>
                <a:gd name="connsiteX15" fmla="*/ 86082 w 92897"/>
                <a:gd name="connsiteY15" fmla="*/ 27665 h 109671"/>
                <a:gd name="connsiteX16" fmla="*/ 65580 w 92897"/>
                <a:gd name="connsiteY16" fmla="*/ 8028 h 109671"/>
                <a:gd name="connsiteX17" fmla="*/ 22478 w 92897"/>
                <a:gd name="connsiteY17" fmla="*/ 494 h 109671"/>
                <a:gd name="connsiteX18" fmla="*/ 124 w 92897"/>
                <a:gd name="connsiteY18" fmla="*/ 124 h 10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2897" h="109671">
                  <a:moveTo>
                    <a:pt x="23342" y="20502"/>
                  </a:moveTo>
                  <a:lnTo>
                    <a:pt x="30505" y="20502"/>
                  </a:lnTo>
                  <a:cubicBezTo>
                    <a:pt x="46437" y="20502"/>
                    <a:pt x="56565" y="24824"/>
                    <a:pt x="63110" y="34581"/>
                  </a:cubicBezTo>
                  <a:cubicBezTo>
                    <a:pt x="67556" y="41126"/>
                    <a:pt x="68792" y="46314"/>
                    <a:pt x="68421" y="56688"/>
                  </a:cubicBezTo>
                  <a:cubicBezTo>
                    <a:pt x="68051" y="67433"/>
                    <a:pt x="66321" y="72250"/>
                    <a:pt x="60887" y="78301"/>
                  </a:cubicBezTo>
                  <a:cubicBezTo>
                    <a:pt x="56565" y="83118"/>
                    <a:pt x="51377" y="86329"/>
                    <a:pt x="44708" y="88058"/>
                  </a:cubicBezTo>
                  <a:cubicBezTo>
                    <a:pt x="41991" y="88799"/>
                    <a:pt x="36804" y="89170"/>
                    <a:pt x="31617" y="89170"/>
                  </a:cubicBezTo>
                  <a:lnTo>
                    <a:pt x="23219" y="89170"/>
                  </a:lnTo>
                  <a:lnTo>
                    <a:pt x="23219" y="20502"/>
                  </a:lnTo>
                  <a:close/>
                  <a:moveTo>
                    <a:pt x="0" y="0"/>
                  </a:moveTo>
                  <a:lnTo>
                    <a:pt x="0" y="109671"/>
                  </a:lnTo>
                  <a:lnTo>
                    <a:pt x="22848" y="109301"/>
                  </a:lnTo>
                  <a:cubicBezTo>
                    <a:pt x="43350" y="109053"/>
                    <a:pt x="46314" y="108807"/>
                    <a:pt x="52242" y="107201"/>
                  </a:cubicBezTo>
                  <a:cubicBezTo>
                    <a:pt x="55823" y="106337"/>
                    <a:pt x="60393" y="104731"/>
                    <a:pt x="62369" y="103990"/>
                  </a:cubicBezTo>
                  <a:cubicBezTo>
                    <a:pt x="72620" y="99667"/>
                    <a:pt x="82871" y="89911"/>
                    <a:pt x="87441" y="80277"/>
                  </a:cubicBezTo>
                  <a:cubicBezTo>
                    <a:pt x="95221" y="64222"/>
                    <a:pt x="94604" y="42732"/>
                    <a:pt x="86082" y="27665"/>
                  </a:cubicBezTo>
                  <a:cubicBezTo>
                    <a:pt x="80895" y="18649"/>
                    <a:pt x="74967" y="12844"/>
                    <a:pt x="65580" y="8028"/>
                  </a:cubicBezTo>
                  <a:cubicBezTo>
                    <a:pt x="53107" y="1606"/>
                    <a:pt x="48784" y="988"/>
                    <a:pt x="22478" y="494"/>
                  </a:cubicBezTo>
                  <a:lnTo>
                    <a:pt x="124" y="124"/>
                  </a:lnTo>
                  <a:close/>
                </a:path>
              </a:pathLst>
            </a:custGeom>
            <a:solidFill>
              <a:srgbClr val="000000"/>
            </a:solidFill>
            <a:ln w="0" cap="flat">
              <a:noFill/>
              <a:prstDash val="solid"/>
              <a:miter/>
            </a:ln>
          </p:spPr>
          <p:txBody>
            <a:bodyPr rtlCol="0" anchor="ctr"/>
            <a:lstStyle/>
            <a:p>
              <a:endParaRPr lang="en-RO"/>
            </a:p>
          </p:txBody>
        </p:sp>
        <p:sp>
          <p:nvSpPr>
            <p:cNvPr id="212" name="Freeform 211">
              <a:extLst>
                <a:ext uri="{FF2B5EF4-FFF2-40B4-BE49-F238E27FC236}">
                  <a16:creationId xmlns:a16="http://schemas.microsoft.com/office/drawing/2014/main" id="{4A21CC53-E3D1-A2ED-02E9-F43BDC28CE06}"/>
                </a:ext>
              </a:extLst>
            </p:cNvPr>
            <p:cNvSpPr/>
            <p:nvPr/>
          </p:nvSpPr>
          <p:spPr>
            <a:xfrm>
              <a:off x="4270605" y="3750372"/>
              <a:ext cx="107942" cy="50819"/>
            </a:xfrm>
            <a:custGeom>
              <a:avLst/>
              <a:gdLst>
                <a:gd name="connsiteX0" fmla="*/ 618 w 107942"/>
                <a:gd name="connsiteY0" fmla="*/ 45880 h 50819"/>
                <a:gd name="connsiteX1" fmla="*/ 20255 w 107942"/>
                <a:gd name="connsiteY1" fmla="*/ 11669 h 50819"/>
                <a:gd name="connsiteX2" fmla="*/ 41374 w 107942"/>
                <a:gd name="connsiteY2" fmla="*/ 1172 h 50819"/>
                <a:gd name="connsiteX3" fmla="*/ 64222 w 107942"/>
                <a:gd name="connsiteY3" fmla="*/ 801 h 50819"/>
                <a:gd name="connsiteX4" fmla="*/ 101644 w 107942"/>
                <a:gd name="connsiteY4" fmla="*/ 28713 h 50819"/>
                <a:gd name="connsiteX5" fmla="*/ 107942 w 107942"/>
                <a:gd name="connsiteY5" fmla="*/ 48103 h 50819"/>
                <a:gd name="connsiteX6" fmla="*/ 107942 w 107942"/>
                <a:gd name="connsiteY6" fmla="*/ 50820 h 50819"/>
                <a:gd name="connsiteX7" fmla="*/ 0 w 107942"/>
                <a:gd name="connsiteY7" fmla="*/ 50820 h 50819"/>
                <a:gd name="connsiteX8" fmla="*/ 494 w 107942"/>
                <a:gd name="connsiteY8" fmla="*/ 46003 h 5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42" h="50819">
                  <a:moveTo>
                    <a:pt x="618" y="45880"/>
                  </a:moveTo>
                  <a:cubicBezTo>
                    <a:pt x="1976" y="33159"/>
                    <a:pt x="9016" y="20932"/>
                    <a:pt x="20255" y="11669"/>
                  </a:cubicBezTo>
                  <a:cubicBezTo>
                    <a:pt x="24824" y="7841"/>
                    <a:pt x="34952" y="2777"/>
                    <a:pt x="41374" y="1172"/>
                  </a:cubicBezTo>
                  <a:cubicBezTo>
                    <a:pt x="46561" y="-187"/>
                    <a:pt x="58294" y="-434"/>
                    <a:pt x="64222" y="801"/>
                  </a:cubicBezTo>
                  <a:cubicBezTo>
                    <a:pt x="79413" y="3642"/>
                    <a:pt x="94851" y="15127"/>
                    <a:pt x="101644" y="28713"/>
                  </a:cubicBezTo>
                  <a:cubicBezTo>
                    <a:pt x="105225" y="35752"/>
                    <a:pt x="107942" y="44274"/>
                    <a:pt x="107942" y="48103"/>
                  </a:cubicBezTo>
                  <a:lnTo>
                    <a:pt x="107942" y="50820"/>
                  </a:lnTo>
                  <a:lnTo>
                    <a:pt x="0" y="50820"/>
                  </a:lnTo>
                  <a:cubicBezTo>
                    <a:pt x="0" y="50820"/>
                    <a:pt x="494" y="46003"/>
                    <a:pt x="494" y="46003"/>
                  </a:cubicBezTo>
                </a:path>
              </a:pathLst>
            </a:custGeom>
            <a:solidFill>
              <a:srgbClr val="009996"/>
            </a:solidFill>
            <a:ln w="0" cap="flat">
              <a:noFill/>
              <a:prstDash val="solid"/>
              <a:miter/>
            </a:ln>
          </p:spPr>
          <p:txBody>
            <a:bodyPr rtlCol="0" anchor="ctr"/>
            <a:lstStyle/>
            <a:p>
              <a:endParaRPr lang="en-RO"/>
            </a:p>
          </p:txBody>
        </p:sp>
      </p:grpSp>
      <p:sp>
        <p:nvSpPr>
          <p:cNvPr id="680" name="TextBox 679">
            <a:extLst>
              <a:ext uri="{FF2B5EF4-FFF2-40B4-BE49-F238E27FC236}">
                <a16:creationId xmlns:a16="http://schemas.microsoft.com/office/drawing/2014/main" id="{EB3FB2DC-8C6F-22F4-5C30-02ADAE40E5BB}"/>
              </a:ext>
            </a:extLst>
          </p:cNvPr>
          <p:cNvSpPr txBox="1"/>
          <p:nvPr/>
        </p:nvSpPr>
        <p:spPr>
          <a:xfrm>
            <a:off x="4227787" y="5542444"/>
            <a:ext cx="767536" cy="348660"/>
          </a:xfrm>
          <a:prstGeom prst="rect">
            <a:avLst/>
          </a:prstGeom>
          <a:noFill/>
        </p:spPr>
        <p:txBody>
          <a:bodyPr wrap="none" rtlCol="0">
            <a:spAutoFit/>
          </a:bodyPr>
          <a:lstStyle/>
          <a:p>
            <a:pPr algn="ctr"/>
            <a:r>
              <a:rPr lang="en-GB" sz="900" dirty="0" err="1">
                <a:solidFill>
                  <a:srgbClr val="0069B4"/>
                </a:solidFill>
                <a:effectLst/>
                <a:latin typeface="PT Sans" panose="020B0503020203020204" pitchFamily="34" charset="77"/>
              </a:rPr>
              <a:t>molnupiravir</a:t>
            </a:r>
            <a:endParaRPr lang="en-GB" sz="900" dirty="0">
              <a:solidFill>
                <a:srgbClr val="0069B4"/>
              </a:solidFill>
              <a:effectLst/>
              <a:latin typeface="PT Sans" panose="020B0503020203020204" pitchFamily="34" charset="77"/>
            </a:endParaRPr>
          </a:p>
          <a:p>
            <a:pPr algn="ctr"/>
            <a:endParaRPr lang="en-GB" sz="900" dirty="0">
              <a:solidFill>
                <a:srgbClr val="0069B4"/>
              </a:solidFill>
              <a:effectLst/>
              <a:latin typeface="PT Sans" panose="020B0503020203020204" pitchFamily="34" charset="77"/>
            </a:endParaRPr>
          </a:p>
        </p:txBody>
      </p:sp>
      <p:sp>
        <p:nvSpPr>
          <p:cNvPr id="681" name="TextBox 680">
            <a:extLst>
              <a:ext uri="{FF2B5EF4-FFF2-40B4-BE49-F238E27FC236}">
                <a16:creationId xmlns:a16="http://schemas.microsoft.com/office/drawing/2014/main" id="{8339D768-099E-C3AF-709A-B05DFB7BD4CC}"/>
              </a:ext>
            </a:extLst>
          </p:cNvPr>
          <p:cNvSpPr txBox="1"/>
          <p:nvPr/>
        </p:nvSpPr>
        <p:spPr>
          <a:xfrm>
            <a:off x="5735940" y="5542444"/>
            <a:ext cx="719111" cy="348660"/>
          </a:xfrm>
          <a:prstGeom prst="rect">
            <a:avLst/>
          </a:prstGeom>
          <a:noFill/>
        </p:spPr>
        <p:txBody>
          <a:bodyPr wrap="none" rtlCol="0">
            <a:spAutoFit/>
          </a:bodyPr>
          <a:lstStyle/>
          <a:p>
            <a:pPr algn="ctr"/>
            <a:r>
              <a:rPr lang="en-GB" sz="900" dirty="0" err="1">
                <a:solidFill>
                  <a:srgbClr val="0069B4"/>
                </a:solidFill>
                <a:effectLst/>
                <a:latin typeface="PT Sans" panose="020B0503020203020204" pitchFamily="34" charset="77"/>
              </a:rPr>
              <a:t>nirmatrelvir</a:t>
            </a:r>
            <a:endParaRPr lang="en-GB" sz="900" dirty="0">
              <a:solidFill>
                <a:srgbClr val="0069B4"/>
              </a:solidFill>
              <a:effectLst/>
              <a:latin typeface="PT Sans" panose="020B0503020203020204" pitchFamily="34" charset="77"/>
            </a:endParaRPr>
          </a:p>
          <a:p>
            <a:pPr algn="ctr"/>
            <a:endParaRPr lang="en-GB" sz="900" dirty="0">
              <a:solidFill>
                <a:srgbClr val="0069B4"/>
              </a:solidFill>
              <a:effectLst/>
              <a:latin typeface="PT Sans" panose="020B0503020203020204" pitchFamily="34" charset="77"/>
            </a:endParaRPr>
          </a:p>
        </p:txBody>
      </p:sp>
      <p:sp>
        <p:nvSpPr>
          <p:cNvPr id="682" name="TextBox 681">
            <a:extLst>
              <a:ext uri="{FF2B5EF4-FFF2-40B4-BE49-F238E27FC236}">
                <a16:creationId xmlns:a16="http://schemas.microsoft.com/office/drawing/2014/main" id="{44FE22D5-6289-2342-1DEB-16DC1FA8D11C}"/>
              </a:ext>
            </a:extLst>
          </p:cNvPr>
          <p:cNvSpPr txBox="1"/>
          <p:nvPr/>
        </p:nvSpPr>
        <p:spPr>
          <a:xfrm>
            <a:off x="6725245" y="5542444"/>
            <a:ext cx="1239680" cy="348660"/>
          </a:xfrm>
          <a:prstGeom prst="rect">
            <a:avLst/>
          </a:prstGeom>
          <a:noFill/>
        </p:spPr>
        <p:txBody>
          <a:bodyPr wrap="none" rtlCol="0">
            <a:spAutoFit/>
          </a:bodyPr>
          <a:lstStyle/>
          <a:p>
            <a:pPr algn="ctr"/>
            <a:r>
              <a:rPr lang="en-GB" sz="900" dirty="0" err="1">
                <a:solidFill>
                  <a:srgbClr val="0069B4"/>
                </a:solidFill>
                <a:effectLst/>
                <a:latin typeface="PT Sans" panose="020B0503020203020204" pitchFamily="34" charset="77"/>
              </a:rPr>
              <a:t>ensitrelvir</a:t>
            </a:r>
            <a:r>
              <a:rPr lang="en-GB" sz="900" dirty="0">
                <a:solidFill>
                  <a:srgbClr val="0069B4"/>
                </a:solidFill>
                <a:effectLst/>
                <a:latin typeface="PT Sans" panose="020B0503020203020204" pitchFamily="34" charset="77"/>
              </a:rPr>
              <a:t> fumaric acid</a:t>
            </a:r>
          </a:p>
          <a:p>
            <a:pPr algn="ctr"/>
            <a:endParaRPr lang="en-GB" sz="900" dirty="0">
              <a:solidFill>
                <a:srgbClr val="0069B4"/>
              </a:solidFill>
              <a:effectLst/>
              <a:latin typeface="PT Sans" panose="020B0503020203020204" pitchFamily="34" charset="77"/>
            </a:endParaRPr>
          </a:p>
        </p:txBody>
      </p:sp>
      <p:sp>
        <p:nvSpPr>
          <p:cNvPr id="683" name="TextBox 682">
            <a:extLst>
              <a:ext uri="{FF2B5EF4-FFF2-40B4-BE49-F238E27FC236}">
                <a16:creationId xmlns:a16="http://schemas.microsoft.com/office/drawing/2014/main" id="{5809A3BD-48D0-4442-D279-5B7E54DD4C06}"/>
              </a:ext>
            </a:extLst>
          </p:cNvPr>
          <p:cNvSpPr txBox="1"/>
          <p:nvPr/>
        </p:nvSpPr>
        <p:spPr>
          <a:xfrm>
            <a:off x="8537000" y="5542444"/>
            <a:ext cx="1064200" cy="507831"/>
          </a:xfrm>
          <a:prstGeom prst="rect">
            <a:avLst/>
          </a:prstGeom>
          <a:noFill/>
        </p:spPr>
        <p:txBody>
          <a:bodyPr wrap="square" rtlCol="0">
            <a:spAutoFit/>
          </a:bodyPr>
          <a:lstStyle/>
          <a:p>
            <a:pPr algn="ctr"/>
            <a:r>
              <a:rPr lang="en-GB" sz="900" dirty="0">
                <a:solidFill>
                  <a:srgbClr val="0069B4"/>
                </a:solidFill>
                <a:effectLst/>
                <a:latin typeface="PT Sans" panose="020B0503020203020204" pitchFamily="34" charset="77"/>
              </a:rPr>
              <a:t>rapid diagnostic testing (RDT) technology</a:t>
            </a:r>
          </a:p>
        </p:txBody>
      </p:sp>
      <p:pic>
        <p:nvPicPr>
          <p:cNvPr id="691" name="Graphic 690">
            <a:extLst>
              <a:ext uri="{FF2B5EF4-FFF2-40B4-BE49-F238E27FC236}">
                <a16:creationId xmlns:a16="http://schemas.microsoft.com/office/drawing/2014/main" id="{D23A1634-58A6-DC8A-887A-EF7706FF03D1}"/>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8353669" y="5114804"/>
            <a:ext cx="1289066" cy="139949"/>
          </a:xfrm>
          <a:prstGeom prst="rect">
            <a:avLst/>
          </a:prstGeom>
        </p:spPr>
      </p:pic>
      <p:grpSp>
        <p:nvGrpSpPr>
          <p:cNvPr id="743" name="Group 742">
            <a:extLst>
              <a:ext uri="{FF2B5EF4-FFF2-40B4-BE49-F238E27FC236}">
                <a16:creationId xmlns:a16="http://schemas.microsoft.com/office/drawing/2014/main" id="{CC2091C6-43DA-4817-AB9F-15A499272383}"/>
              </a:ext>
            </a:extLst>
          </p:cNvPr>
          <p:cNvGrpSpPr/>
          <p:nvPr/>
        </p:nvGrpSpPr>
        <p:grpSpPr>
          <a:xfrm>
            <a:off x="9895622" y="4697296"/>
            <a:ext cx="1594802" cy="1569260"/>
            <a:chOff x="9895622" y="4697296"/>
            <a:chExt cx="1594802" cy="1569260"/>
          </a:xfrm>
        </p:grpSpPr>
        <p:sp>
          <p:nvSpPr>
            <p:cNvPr id="713" name="Rounded Rectangle 712">
              <a:extLst>
                <a:ext uri="{FF2B5EF4-FFF2-40B4-BE49-F238E27FC236}">
                  <a16:creationId xmlns:a16="http://schemas.microsoft.com/office/drawing/2014/main" id="{7884D359-19AE-C58D-C716-0F3CEA5A990D}"/>
                </a:ext>
              </a:extLst>
            </p:cNvPr>
            <p:cNvSpPr/>
            <p:nvPr/>
          </p:nvSpPr>
          <p:spPr>
            <a:xfrm>
              <a:off x="9947303" y="4697296"/>
              <a:ext cx="1491440" cy="1451999"/>
            </a:xfrm>
            <a:prstGeom prst="roundRect">
              <a:avLst>
                <a:gd name="adj" fmla="val 6556"/>
              </a:avLst>
            </a:prstGeom>
            <a:solidFill>
              <a:schemeClr val="accent2">
                <a:alpha val="9153"/>
              </a:schemeClr>
            </a:solidFill>
            <a:ln w="63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RO" dirty="0"/>
            </a:p>
          </p:txBody>
        </p:sp>
        <p:sp>
          <p:nvSpPr>
            <p:cNvPr id="714" name="Rounded Rectangle 713">
              <a:extLst>
                <a:ext uri="{FF2B5EF4-FFF2-40B4-BE49-F238E27FC236}">
                  <a16:creationId xmlns:a16="http://schemas.microsoft.com/office/drawing/2014/main" id="{6D0DE716-6494-BEDF-A262-41A2E6DE291C}"/>
                </a:ext>
              </a:extLst>
            </p:cNvPr>
            <p:cNvSpPr/>
            <p:nvPr/>
          </p:nvSpPr>
          <p:spPr>
            <a:xfrm>
              <a:off x="9895622" y="6013438"/>
              <a:ext cx="1594802" cy="253118"/>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s-ES" sz="1100" b="1" dirty="0">
                  <a:latin typeface="Arial" panose="020B0604020202020204" pitchFamily="34" charset="0"/>
                  <a:cs typeface="Arial" panose="020B0604020202020204" pitchFamily="34" charset="0"/>
                </a:rPr>
                <a:t>SALUD MATERNA</a:t>
              </a:r>
              <a:endParaRPr lang="en-RO" sz="1100" b="1" dirty="0">
                <a:latin typeface="Arial" panose="020B0604020202020204" pitchFamily="34" charset="0"/>
                <a:cs typeface="Arial" panose="020B0604020202020204" pitchFamily="34" charset="0"/>
              </a:endParaRPr>
            </a:p>
          </p:txBody>
        </p:sp>
        <p:sp>
          <p:nvSpPr>
            <p:cNvPr id="716" name="TextBox 715">
              <a:extLst>
                <a:ext uri="{FF2B5EF4-FFF2-40B4-BE49-F238E27FC236}">
                  <a16:creationId xmlns:a16="http://schemas.microsoft.com/office/drawing/2014/main" id="{05CA6EE1-2595-0844-66D5-3957B21CAD21}"/>
                </a:ext>
              </a:extLst>
            </p:cNvPr>
            <p:cNvSpPr txBox="1"/>
            <p:nvPr/>
          </p:nvSpPr>
          <p:spPr>
            <a:xfrm>
              <a:off x="10109502" y="5542444"/>
              <a:ext cx="1167042" cy="217912"/>
            </a:xfrm>
            <a:prstGeom prst="rect">
              <a:avLst/>
            </a:prstGeom>
            <a:noFill/>
          </p:spPr>
          <p:txBody>
            <a:bodyPr wrap="none" rtlCol="0">
              <a:spAutoFit/>
            </a:bodyPr>
            <a:lstStyle/>
            <a:p>
              <a:pPr algn="ctr"/>
              <a:r>
                <a:rPr lang="en-GB" sz="900" i="1" dirty="0">
                  <a:solidFill>
                    <a:srgbClr val="0069B4"/>
                  </a:solidFill>
                  <a:effectLst/>
                  <a:latin typeface="PT Sans" panose="020B0503020203020204" pitchFamily="34" charset="77"/>
                </a:rPr>
                <a:t>heat-stable </a:t>
              </a:r>
              <a:r>
                <a:rPr lang="en-GB" sz="900" i="1" dirty="0" err="1">
                  <a:solidFill>
                    <a:srgbClr val="0069B4"/>
                  </a:solidFill>
                  <a:effectLst/>
                  <a:latin typeface="PT Sans" panose="020B0503020203020204" pitchFamily="34" charset="77"/>
                </a:rPr>
                <a:t>carbetocin</a:t>
              </a:r>
              <a:endParaRPr lang="en-GB" sz="900" dirty="0">
                <a:solidFill>
                  <a:srgbClr val="0069B4"/>
                </a:solidFill>
                <a:effectLst/>
                <a:latin typeface="PT Sans" panose="020B0503020203020204" pitchFamily="34" charset="77"/>
              </a:endParaRPr>
            </a:p>
          </p:txBody>
        </p:sp>
        <p:pic>
          <p:nvPicPr>
            <p:cNvPr id="718" name="Graphic 717">
              <a:extLst>
                <a:ext uri="{FF2B5EF4-FFF2-40B4-BE49-F238E27FC236}">
                  <a16:creationId xmlns:a16="http://schemas.microsoft.com/office/drawing/2014/main" id="{9AD58022-B8FF-9E5B-F14B-79BC4674E752}"/>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10243430" y="4930725"/>
              <a:ext cx="899187" cy="407632"/>
            </a:xfrm>
            <a:prstGeom prst="rect">
              <a:avLst/>
            </a:prstGeom>
          </p:spPr>
        </p:pic>
      </p:grpSp>
      <p:cxnSp>
        <p:nvCxnSpPr>
          <p:cNvPr id="733" name="Straight Connector 732">
            <a:extLst>
              <a:ext uri="{FF2B5EF4-FFF2-40B4-BE49-F238E27FC236}">
                <a16:creationId xmlns:a16="http://schemas.microsoft.com/office/drawing/2014/main" id="{71AF20D4-4CB5-3790-ECD3-F273364A07BD}"/>
              </a:ext>
            </a:extLst>
          </p:cNvPr>
          <p:cNvCxnSpPr>
            <a:cxnSpLocks/>
          </p:cNvCxnSpPr>
          <p:nvPr/>
        </p:nvCxnSpPr>
        <p:spPr>
          <a:xfrm>
            <a:off x="5393483" y="4991295"/>
            <a:ext cx="0" cy="976909"/>
          </a:xfrm>
          <a:prstGeom prst="line">
            <a:avLst/>
          </a:prstGeom>
          <a:solidFill>
            <a:srgbClr val="F6FAFE"/>
          </a:solid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cxnSp>
      <p:cxnSp>
        <p:nvCxnSpPr>
          <p:cNvPr id="735" name="Straight Connector 734">
            <a:extLst>
              <a:ext uri="{FF2B5EF4-FFF2-40B4-BE49-F238E27FC236}">
                <a16:creationId xmlns:a16="http://schemas.microsoft.com/office/drawing/2014/main" id="{0217DCE6-1BBE-3C97-3FB9-2A5ED78A6E89}"/>
              </a:ext>
            </a:extLst>
          </p:cNvPr>
          <p:cNvCxnSpPr>
            <a:cxnSpLocks/>
          </p:cNvCxnSpPr>
          <p:nvPr/>
        </p:nvCxnSpPr>
        <p:spPr>
          <a:xfrm>
            <a:off x="6649947" y="4991295"/>
            <a:ext cx="0" cy="976909"/>
          </a:xfrm>
          <a:prstGeom prst="line">
            <a:avLst/>
          </a:prstGeom>
          <a:solidFill>
            <a:srgbClr val="F6FAFE"/>
          </a:solid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cxnSp>
      <p:cxnSp>
        <p:nvCxnSpPr>
          <p:cNvPr id="736" name="Straight Connector 735">
            <a:extLst>
              <a:ext uri="{FF2B5EF4-FFF2-40B4-BE49-F238E27FC236}">
                <a16:creationId xmlns:a16="http://schemas.microsoft.com/office/drawing/2014/main" id="{D4EF0D25-40E8-9885-59EF-8C104FC62AA6}"/>
              </a:ext>
            </a:extLst>
          </p:cNvPr>
          <p:cNvCxnSpPr>
            <a:cxnSpLocks/>
          </p:cNvCxnSpPr>
          <p:nvPr/>
        </p:nvCxnSpPr>
        <p:spPr>
          <a:xfrm>
            <a:off x="8127012" y="4991295"/>
            <a:ext cx="0" cy="976909"/>
          </a:xfrm>
          <a:prstGeom prst="line">
            <a:avLst/>
          </a:prstGeom>
          <a:solidFill>
            <a:srgbClr val="F6FAFE"/>
          </a:solid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cxnSp>
      <p:sp>
        <p:nvSpPr>
          <p:cNvPr id="2" name="Title 1">
            <a:extLst>
              <a:ext uri="{FF2B5EF4-FFF2-40B4-BE49-F238E27FC236}">
                <a16:creationId xmlns:a16="http://schemas.microsoft.com/office/drawing/2014/main" id="{6981DB35-73A7-D339-D02D-AF8D16364511}"/>
              </a:ext>
            </a:extLst>
          </p:cNvPr>
          <p:cNvSpPr>
            <a:spLocks noGrp="1"/>
          </p:cNvSpPr>
          <p:nvPr>
            <p:ph type="title"/>
          </p:nvPr>
        </p:nvSpPr>
        <p:spPr/>
        <p:txBody>
          <a:bodyPr>
            <a:normAutofit fontScale="90000"/>
          </a:bodyPr>
          <a:lstStyle/>
          <a:p>
            <a:r>
              <a:rPr lang="en-ES" dirty="0"/>
              <a:t>Productos Licenciados </a:t>
            </a:r>
          </a:p>
        </p:txBody>
      </p:sp>
    </p:spTree>
    <p:extLst>
      <p:ext uri="{BB962C8B-B14F-4D97-AF65-F5344CB8AC3E}">
        <p14:creationId xmlns:p14="http://schemas.microsoft.com/office/powerpoint/2010/main" val="281067267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E2B9D29-73AF-4044-4626-884A1295C1E4}"/>
              </a:ext>
            </a:extLst>
          </p:cNvPr>
          <p:cNvGrpSpPr/>
          <p:nvPr/>
        </p:nvGrpSpPr>
        <p:grpSpPr>
          <a:xfrm>
            <a:off x="4567308" y="193978"/>
            <a:ext cx="7573437" cy="6127956"/>
            <a:chOff x="4636249" y="150913"/>
            <a:chExt cx="7573437" cy="6127956"/>
          </a:xfrm>
        </p:grpSpPr>
        <p:grpSp>
          <p:nvGrpSpPr>
            <p:cNvPr id="3" name="Group 2">
              <a:extLst>
                <a:ext uri="{FF2B5EF4-FFF2-40B4-BE49-F238E27FC236}">
                  <a16:creationId xmlns:a16="http://schemas.microsoft.com/office/drawing/2014/main" id="{48041885-1A1E-E639-3717-A0EF99431C7E}"/>
                </a:ext>
              </a:extLst>
            </p:cNvPr>
            <p:cNvGrpSpPr/>
            <p:nvPr/>
          </p:nvGrpSpPr>
          <p:grpSpPr>
            <a:xfrm>
              <a:off x="4636249" y="150913"/>
              <a:ext cx="7441676" cy="6127956"/>
              <a:chOff x="4636249" y="971617"/>
              <a:chExt cx="7441676" cy="5256452"/>
            </a:xfrm>
          </p:grpSpPr>
          <p:sp>
            <p:nvSpPr>
              <p:cNvPr id="41" name="Freeform: Shape 45">
                <a:extLst>
                  <a:ext uri="{FF2B5EF4-FFF2-40B4-BE49-F238E27FC236}">
                    <a16:creationId xmlns:a16="http://schemas.microsoft.com/office/drawing/2014/main" id="{9823E26B-AF8C-3DC4-8ADD-68E6728E6305}"/>
                  </a:ext>
                </a:extLst>
              </p:cNvPr>
              <p:cNvSpPr/>
              <p:nvPr/>
            </p:nvSpPr>
            <p:spPr>
              <a:xfrm>
                <a:off x="4636249" y="3645805"/>
                <a:ext cx="2186720" cy="2582114"/>
              </a:xfrm>
              <a:custGeom>
                <a:avLst/>
                <a:gdLst>
                  <a:gd name="connsiteX0" fmla="*/ 0 w 2328201"/>
                  <a:gd name="connsiteY0" fmla="*/ 0 h 2749177"/>
                  <a:gd name="connsiteX1" fmla="*/ 2328201 w 2328201"/>
                  <a:gd name="connsiteY1" fmla="*/ 0 h 2749177"/>
                  <a:gd name="connsiteX2" fmla="*/ 2328201 w 2328201"/>
                  <a:gd name="connsiteY2" fmla="*/ 2749177 h 2749177"/>
                  <a:gd name="connsiteX3" fmla="*/ 0 w 2328201"/>
                  <a:gd name="connsiteY3" fmla="*/ 2749177 h 2749177"/>
                </a:gdLst>
                <a:ahLst/>
                <a:cxnLst>
                  <a:cxn ang="0">
                    <a:pos x="connsiteX0" y="connsiteY0"/>
                  </a:cxn>
                  <a:cxn ang="0">
                    <a:pos x="connsiteX1" y="connsiteY1"/>
                  </a:cxn>
                  <a:cxn ang="0">
                    <a:pos x="connsiteX2" y="connsiteY2"/>
                  </a:cxn>
                  <a:cxn ang="0">
                    <a:pos x="connsiteX3" y="connsiteY3"/>
                  </a:cxn>
                </a:cxnLst>
                <a:rect l="l" t="t" r="r" b="b"/>
                <a:pathLst>
                  <a:path w="2328201" h="2749177">
                    <a:moveTo>
                      <a:pt x="0" y="0"/>
                    </a:moveTo>
                    <a:lnTo>
                      <a:pt x="2328201" y="0"/>
                    </a:lnTo>
                    <a:lnTo>
                      <a:pt x="2328201" y="2749177"/>
                    </a:lnTo>
                    <a:lnTo>
                      <a:pt x="0" y="2749177"/>
                    </a:lnTo>
                    <a:close/>
                  </a:path>
                </a:pathLst>
              </a:custGeom>
              <a:solidFill>
                <a:schemeClr val="accent3">
                  <a:lumMod val="40000"/>
                  <a:lumOff val="60000"/>
                </a:schemeClr>
              </a:solidFill>
              <a:ln w="15926" cap="flat">
                <a:noFill/>
                <a:prstDash val="solid"/>
                <a:miter/>
              </a:ln>
            </p:spPr>
            <p:txBody>
              <a:bodyPr lIns="36000" tIns="36000" rIns="36000" bIns="36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black"/>
                  </a:solidFill>
                  <a:effectLst/>
                  <a:uLnTx/>
                  <a:uFillTx/>
                  <a:latin typeface="PT Sans"/>
                  <a:ea typeface="+mn-ea"/>
                  <a:cs typeface="+mn-cs"/>
                </a:endParaRPr>
              </a:p>
            </p:txBody>
          </p:sp>
          <p:sp>
            <p:nvSpPr>
              <p:cNvPr id="42" name="Freeform: Shape 46">
                <a:extLst>
                  <a:ext uri="{FF2B5EF4-FFF2-40B4-BE49-F238E27FC236}">
                    <a16:creationId xmlns:a16="http://schemas.microsoft.com/office/drawing/2014/main" id="{C0CF7A40-10A2-E6A9-4D43-56380AB59DE1}"/>
                  </a:ext>
                </a:extLst>
              </p:cNvPr>
              <p:cNvSpPr/>
              <p:nvPr/>
            </p:nvSpPr>
            <p:spPr>
              <a:xfrm>
                <a:off x="6908306" y="3645805"/>
                <a:ext cx="2897561" cy="2582264"/>
              </a:xfrm>
              <a:custGeom>
                <a:avLst/>
                <a:gdLst>
                  <a:gd name="connsiteX0" fmla="*/ 0 w 3085033"/>
                  <a:gd name="connsiteY0" fmla="*/ 0 h 2749336"/>
                  <a:gd name="connsiteX1" fmla="*/ 3085034 w 3085033"/>
                  <a:gd name="connsiteY1" fmla="*/ 0 h 2749336"/>
                  <a:gd name="connsiteX2" fmla="*/ 3085034 w 3085033"/>
                  <a:gd name="connsiteY2" fmla="*/ 2749337 h 2749336"/>
                  <a:gd name="connsiteX3" fmla="*/ 0 w 3085033"/>
                  <a:gd name="connsiteY3" fmla="*/ 2749337 h 2749336"/>
                </a:gdLst>
                <a:ahLst/>
                <a:cxnLst>
                  <a:cxn ang="0">
                    <a:pos x="connsiteX0" y="connsiteY0"/>
                  </a:cxn>
                  <a:cxn ang="0">
                    <a:pos x="connsiteX1" y="connsiteY1"/>
                  </a:cxn>
                  <a:cxn ang="0">
                    <a:pos x="connsiteX2" y="connsiteY2"/>
                  </a:cxn>
                  <a:cxn ang="0">
                    <a:pos x="connsiteX3" y="connsiteY3"/>
                  </a:cxn>
                </a:cxnLst>
                <a:rect l="l" t="t" r="r" b="b"/>
                <a:pathLst>
                  <a:path w="3085033" h="2749336">
                    <a:moveTo>
                      <a:pt x="0" y="0"/>
                    </a:moveTo>
                    <a:lnTo>
                      <a:pt x="3085034" y="0"/>
                    </a:lnTo>
                    <a:lnTo>
                      <a:pt x="3085034" y="2749337"/>
                    </a:lnTo>
                    <a:lnTo>
                      <a:pt x="0" y="2749337"/>
                    </a:lnTo>
                    <a:close/>
                  </a:path>
                </a:pathLst>
              </a:custGeom>
              <a:solidFill>
                <a:schemeClr val="accent3">
                  <a:lumMod val="40000"/>
                  <a:lumOff val="60000"/>
                  <a:alpha val="62000"/>
                </a:schemeClr>
              </a:solidFill>
              <a:ln w="15926" cap="flat">
                <a:noFill/>
                <a:prstDash val="solid"/>
                <a:miter/>
              </a:ln>
            </p:spPr>
            <p:txBody>
              <a:bodyPr lIns="36000" tIns="36000" rIns="36000" bIns="36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black"/>
                  </a:solidFill>
                  <a:effectLst/>
                  <a:uLnTx/>
                  <a:uFillTx/>
                  <a:latin typeface="PT Sans"/>
                  <a:ea typeface="+mn-ea"/>
                  <a:cs typeface="+mn-cs"/>
                </a:endParaRPr>
              </a:p>
            </p:txBody>
          </p:sp>
          <p:sp>
            <p:nvSpPr>
              <p:cNvPr id="43" name="Rectangle: Single Corner Rounded 47">
                <a:extLst>
                  <a:ext uri="{FF2B5EF4-FFF2-40B4-BE49-F238E27FC236}">
                    <a16:creationId xmlns:a16="http://schemas.microsoft.com/office/drawing/2014/main" id="{13EBF4A1-9B50-FEA9-FB3C-7665B9A01D55}"/>
                  </a:ext>
                </a:extLst>
              </p:cNvPr>
              <p:cNvSpPr/>
              <p:nvPr/>
            </p:nvSpPr>
            <p:spPr>
              <a:xfrm>
                <a:off x="4636249" y="971617"/>
                <a:ext cx="2186720" cy="2582114"/>
              </a:xfrm>
              <a:prstGeom prst="round1Rect">
                <a:avLst>
                  <a:gd name="adj" fmla="val 12685"/>
                </a:avLst>
              </a:prstGeom>
              <a:solidFill>
                <a:srgbClr val="FFD07B"/>
              </a:solidFill>
              <a:ln w="15926" cap="flat">
                <a:noFill/>
                <a:prstDash val="solid"/>
                <a:miter/>
              </a:ln>
            </p:spPr>
            <p:txBody>
              <a:bodyPr lIns="36000" tIns="36000" rIns="36000" bIns="36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black"/>
                  </a:solidFill>
                  <a:effectLst/>
                  <a:uLnTx/>
                  <a:uFillTx/>
                  <a:latin typeface="PT Sans"/>
                  <a:ea typeface="+mn-ea"/>
                  <a:cs typeface="+mn-cs"/>
                </a:endParaRPr>
              </a:p>
            </p:txBody>
          </p:sp>
          <p:sp>
            <p:nvSpPr>
              <p:cNvPr id="44" name="Freeform: Shape 48">
                <a:extLst>
                  <a:ext uri="{FF2B5EF4-FFF2-40B4-BE49-F238E27FC236}">
                    <a16:creationId xmlns:a16="http://schemas.microsoft.com/office/drawing/2014/main" id="{0E676EA1-E0FE-B9FC-B44B-4F639DC2DE8E}"/>
                  </a:ext>
                </a:extLst>
              </p:cNvPr>
              <p:cNvSpPr/>
              <p:nvPr/>
            </p:nvSpPr>
            <p:spPr>
              <a:xfrm>
                <a:off x="6908306" y="971617"/>
                <a:ext cx="2897561" cy="2582264"/>
              </a:xfrm>
              <a:custGeom>
                <a:avLst/>
                <a:gdLst>
                  <a:gd name="connsiteX0" fmla="*/ 0 w 3085033"/>
                  <a:gd name="connsiteY0" fmla="*/ 0 h 2749336"/>
                  <a:gd name="connsiteX1" fmla="*/ 3085034 w 3085033"/>
                  <a:gd name="connsiteY1" fmla="*/ 0 h 2749336"/>
                  <a:gd name="connsiteX2" fmla="*/ 3085034 w 3085033"/>
                  <a:gd name="connsiteY2" fmla="*/ 2749337 h 2749336"/>
                  <a:gd name="connsiteX3" fmla="*/ 0 w 3085033"/>
                  <a:gd name="connsiteY3" fmla="*/ 2749337 h 2749336"/>
                </a:gdLst>
                <a:ahLst/>
                <a:cxnLst>
                  <a:cxn ang="0">
                    <a:pos x="connsiteX0" y="connsiteY0"/>
                  </a:cxn>
                  <a:cxn ang="0">
                    <a:pos x="connsiteX1" y="connsiteY1"/>
                  </a:cxn>
                  <a:cxn ang="0">
                    <a:pos x="connsiteX2" y="connsiteY2"/>
                  </a:cxn>
                  <a:cxn ang="0">
                    <a:pos x="connsiteX3" y="connsiteY3"/>
                  </a:cxn>
                </a:cxnLst>
                <a:rect l="l" t="t" r="r" b="b"/>
                <a:pathLst>
                  <a:path w="3085033" h="2749336">
                    <a:moveTo>
                      <a:pt x="0" y="0"/>
                    </a:moveTo>
                    <a:lnTo>
                      <a:pt x="3085034" y="0"/>
                    </a:lnTo>
                    <a:lnTo>
                      <a:pt x="3085034" y="2749337"/>
                    </a:lnTo>
                    <a:lnTo>
                      <a:pt x="0" y="2749337"/>
                    </a:lnTo>
                    <a:close/>
                  </a:path>
                </a:pathLst>
              </a:custGeom>
              <a:solidFill>
                <a:schemeClr val="accent1">
                  <a:alpha val="88000"/>
                </a:schemeClr>
              </a:solidFill>
              <a:ln w="15926" cap="flat">
                <a:noFill/>
                <a:prstDash val="solid"/>
                <a:miter/>
              </a:ln>
            </p:spPr>
            <p:txBody>
              <a:bodyPr lIns="36000" tIns="36000" rIns="36000" bIns="36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black"/>
                  </a:solidFill>
                  <a:effectLst/>
                  <a:uLnTx/>
                  <a:uFillTx/>
                  <a:latin typeface="PT Sans"/>
                  <a:ea typeface="+mn-ea"/>
                  <a:cs typeface="+mn-cs"/>
                </a:endParaRPr>
              </a:p>
            </p:txBody>
          </p:sp>
          <p:sp>
            <p:nvSpPr>
              <p:cNvPr id="45" name="Freeform: Shape 49">
                <a:extLst>
                  <a:ext uri="{FF2B5EF4-FFF2-40B4-BE49-F238E27FC236}">
                    <a16:creationId xmlns:a16="http://schemas.microsoft.com/office/drawing/2014/main" id="{9A7CA34B-7BC1-F5A0-E4A8-BAACF49AE3FE}"/>
                  </a:ext>
                </a:extLst>
              </p:cNvPr>
              <p:cNvSpPr/>
              <p:nvPr/>
            </p:nvSpPr>
            <p:spPr>
              <a:xfrm>
                <a:off x="9891205" y="971617"/>
                <a:ext cx="2186720" cy="2582264"/>
              </a:xfrm>
              <a:custGeom>
                <a:avLst/>
                <a:gdLst>
                  <a:gd name="connsiteX0" fmla="*/ 0 w 2328201"/>
                  <a:gd name="connsiteY0" fmla="*/ 0 h 2749336"/>
                  <a:gd name="connsiteX1" fmla="*/ 2328201 w 2328201"/>
                  <a:gd name="connsiteY1" fmla="*/ 0 h 2749336"/>
                  <a:gd name="connsiteX2" fmla="*/ 2328201 w 2328201"/>
                  <a:gd name="connsiteY2" fmla="*/ 2749337 h 2749336"/>
                  <a:gd name="connsiteX3" fmla="*/ 0 w 2328201"/>
                  <a:gd name="connsiteY3" fmla="*/ 2749337 h 2749336"/>
                </a:gdLst>
                <a:ahLst/>
                <a:cxnLst>
                  <a:cxn ang="0">
                    <a:pos x="connsiteX0" y="connsiteY0"/>
                  </a:cxn>
                  <a:cxn ang="0">
                    <a:pos x="connsiteX1" y="connsiteY1"/>
                  </a:cxn>
                  <a:cxn ang="0">
                    <a:pos x="connsiteX2" y="connsiteY2"/>
                  </a:cxn>
                  <a:cxn ang="0">
                    <a:pos x="connsiteX3" y="connsiteY3"/>
                  </a:cxn>
                </a:cxnLst>
                <a:rect l="l" t="t" r="r" b="b"/>
                <a:pathLst>
                  <a:path w="2328201" h="2749336">
                    <a:moveTo>
                      <a:pt x="0" y="0"/>
                    </a:moveTo>
                    <a:lnTo>
                      <a:pt x="2328201" y="0"/>
                    </a:lnTo>
                    <a:lnTo>
                      <a:pt x="2328201" y="2749337"/>
                    </a:lnTo>
                    <a:lnTo>
                      <a:pt x="0" y="2749337"/>
                    </a:lnTo>
                    <a:close/>
                  </a:path>
                </a:pathLst>
              </a:custGeom>
              <a:solidFill>
                <a:schemeClr val="accent4">
                  <a:lumMod val="20000"/>
                  <a:lumOff val="80000"/>
                </a:schemeClr>
              </a:solidFill>
              <a:ln w="15926" cap="flat">
                <a:noFill/>
                <a:prstDash val="solid"/>
                <a:miter/>
              </a:ln>
            </p:spPr>
            <p:txBody>
              <a:bodyPr lIns="36000" tIns="36000" rIns="36000" bIns="36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black"/>
                  </a:solidFill>
                  <a:effectLst/>
                  <a:uLnTx/>
                  <a:uFillTx/>
                  <a:latin typeface="PT Sans"/>
                  <a:ea typeface="+mn-ea"/>
                  <a:cs typeface="+mn-cs"/>
                </a:endParaRPr>
              </a:p>
            </p:txBody>
          </p:sp>
          <p:grpSp>
            <p:nvGrpSpPr>
              <p:cNvPr id="46" name="Group 45">
                <a:extLst>
                  <a:ext uri="{FF2B5EF4-FFF2-40B4-BE49-F238E27FC236}">
                    <a16:creationId xmlns:a16="http://schemas.microsoft.com/office/drawing/2014/main" id="{E5960B9A-1006-48D6-FD0F-26C2FE1F1D82}"/>
                  </a:ext>
                </a:extLst>
              </p:cNvPr>
              <p:cNvGrpSpPr/>
              <p:nvPr/>
            </p:nvGrpSpPr>
            <p:grpSpPr>
              <a:xfrm>
                <a:off x="9891197" y="3721745"/>
                <a:ext cx="2186725" cy="1253977"/>
                <a:chOff x="9240970" y="3559586"/>
                <a:chExt cx="2328206" cy="1335109"/>
              </a:xfrm>
            </p:grpSpPr>
            <p:sp>
              <p:nvSpPr>
                <p:cNvPr id="47" name="TextBox 46">
                  <a:extLst>
                    <a:ext uri="{FF2B5EF4-FFF2-40B4-BE49-F238E27FC236}">
                      <a16:creationId xmlns:a16="http://schemas.microsoft.com/office/drawing/2014/main" id="{AED41F15-A5AE-20B9-D670-F9FCAC45E2BA}"/>
                    </a:ext>
                  </a:extLst>
                </p:cNvPr>
                <p:cNvSpPr txBox="1"/>
                <p:nvPr/>
              </p:nvSpPr>
              <p:spPr>
                <a:xfrm>
                  <a:off x="9240973" y="3559586"/>
                  <a:ext cx="2328203" cy="1169551"/>
                </a:xfrm>
                <a:prstGeom prst="rect">
                  <a:avLst/>
                </a:prstGeom>
                <a:noFill/>
              </p:spPr>
              <p:txBody>
                <a:bodyPr wrap="square" lIns="36000" tIns="36000" rIns="36000" bIns="3600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_tradnl" sz="7000" b="1" i="0" u="none" strike="noStrike" kern="1200" cap="none" spc="-300" normalizeH="0" baseline="0" noProof="0">
                      <a:ln>
                        <a:noFill/>
                      </a:ln>
                      <a:solidFill>
                        <a:srgbClr val="283583"/>
                      </a:solidFill>
                      <a:effectLst/>
                      <a:uLnTx/>
                      <a:uFillTx/>
                      <a:latin typeface="PT Sans" panose="020B0503020203020204" pitchFamily="34" charset="0"/>
                      <a:ea typeface="PT Sans" panose="020B0503020203020204" pitchFamily="34" charset="0"/>
                      <a:cs typeface="+mn-cs"/>
                    </a:rPr>
                    <a:t>$1.2</a:t>
                  </a:r>
                </a:p>
              </p:txBody>
            </p:sp>
            <p:sp>
              <p:nvSpPr>
                <p:cNvPr id="48" name="TextBox 47">
                  <a:extLst>
                    <a:ext uri="{FF2B5EF4-FFF2-40B4-BE49-F238E27FC236}">
                      <a16:creationId xmlns:a16="http://schemas.microsoft.com/office/drawing/2014/main" id="{FD7B6FB7-A35E-3AB7-7B18-25CEAA94FE08}"/>
                    </a:ext>
                  </a:extLst>
                </p:cNvPr>
                <p:cNvSpPr txBox="1"/>
                <p:nvPr/>
              </p:nvSpPr>
              <p:spPr>
                <a:xfrm>
                  <a:off x="9240970" y="4563579"/>
                  <a:ext cx="2328200" cy="331116"/>
                </a:xfrm>
                <a:prstGeom prst="rect">
                  <a:avLst/>
                </a:prstGeom>
                <a:noFill/>
              </p:spPr>
              <p:txBody>
                <a:bodyPr wrap="square" lIns="36000" tIns="36000" rIns="36000" bIns="36000" rtlCol="0">
                  <a:no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s-ES_tradnl" sz="2000" b="1" i="0" u="none" strike="noStrike" kern="1200" cap="none" spc="0" normalizeH="0" baseline="0" noProof="0">
                      <a:ln>
                        <a:noFill/>
                      </a:ln>
                      <a:solidFill>
                        <a:srgbClr val="283583"/>
                      </a:solidFill>
                      <a:effectLst/>
                      <a:uLnTx/>
                      <a:uFillTx/>
                      <a:latin typeface="PT Sans" panose="020B0503020203020204" pitchFamily="34" charset="0"/>
                      <a:ea typeface="PT Sans" panose="020B0503020203020204" pitchFamily="34" charset="0"/>
                      <a:cs typeface="+mn-cs"/>
                    </a:rPr>
                    <a:t>billion</a:t>
                  </a:r>
                </a:p>
              </p:txBody>
            </p:sp>
          </p:grpSp>
        </p:grpSp>
        <p:sp>
          <p:nvSpPr>
            <p:cNvPr id="4" name="Freeform: Shape 3">
              <a:extLst>
                <a:ext uri="{FF2B5EF4-FFF2-40B4-BE49-F238E27FC236}">
                  <a16:creationId xmlns:a16="http://schemas.microsoft.com/office/drawing/2014/main" id="{4A45B749-F2D1-A582-5BB0-61FF0A0E1B4A}"/>
                </a:ext>
              </a:extLst>
            </p:cNvPr>
            <p:cNvSpPr/>
            <p:nvPr/>
          </p:nvSpPr>
          <p:spPr>
            <a:xfrm>
              <a:off x="4636249" y="150913"/>
              <a:ext cx="7441676" cy="6127782"/>
            </a:xfrm>
            <a:custGeom>
              <a:avLst/>
              <a:gdLst>
                <a:gd name="connsiteX0" fmla="*/ 0 w 7923152"/>
                <a:gd name="connsiteY0" fmla="*/ 0 h 5596385"/>
                <a:gd name="connsiteX1" fmla="*/ 7923153 w 7923152"/>
                <a:gd name="connsiteY1" fmla="*/ 0 h 5596385"/>
                <a:gd name="connsiteX2" fmla="*/ 7923153 w 7923152"/>
                <a:gd name="connsiteY2" fmla="*/ 5596386 h 5596385"/>
                <a:gd name="connsiteX3" fmla="*/ 0 w 7923152"/>
                <a:gd name="connsiteY3" fmla="*/ 5596386 h 5596385"/>
              </a:gdLst>
              <a:ahLst/>
              <a:cxnLst>
                <a:cxn ang="0">
                  <a:pos x="connsiteX0" y="connsiteY0"/>
                </a:cxn>
                <a:cxn ang="0">
                  <a:pos x="connsiteX1" y="connsiteY1"/>
                </a:cxn>
                <a:cxn ang="0">
                  <a:pos x="connsiteX2" y="connsiteY2"/>
                </a:cxn>
                <a:cxn ang="0">
                  <a:pos x="connsiteX3" y="connsiteY3"/>
                </a:cxn>
              </a:cxnLst>
              <a:rect l="l" t="t" r="r" b="b"/>
              <a:pathLst>
                <a:path w="7923152" h="5596385">
                  <a:moveTo>
                    <a:pt x="0" y="0"/>
                  </a:moveTo>
                  <a:lnTo>
                    <a:pt x="7923153" y="0"/>
                  </a:lnTo>
                  <a:lnTo>
                    <a:pt x="7923153" y="5596386"/>
                  </a:lnTo>
                  <a:lnTo>
                    <a:pt x="0" y="5596386"/>
                  </a:lnTo>
                  <a:close/>
                </a:path>
              </a:pathLst>
            </a:custGeom>
            <a:noFill/>
            <a:ln w="15926" cap="flat">
              <a:noFill/>
              <a:prstDash val="solid"/>
              <a:miter/>
            </a:ln>
          </p:spPr>
          <p:txBody>
            <a:bodyPr lIns="36000" tIns="36000" rIns="36000" bIns="36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black"/>
                </a:solidFill>
                <a:effectLst/>
                <a:uLnTx/>
                <a:uFillTx/>
                <a:latin typeface="PT Sans"/>
                <a:ea typeface="+mn-ea"/>
                <a:cs typeface="+mn-cs"/>
              </a:endParaRPr>
            </a:p>
          </p:txBody>
        </p:sp>
        <p:sp>
          <p:nvSpPr>
            <p:cNvPr id="5" name="Freeform: Shape 4">
              <a:extLst>
                <a:ext uri="{FF2B5EF4-FFF2-40B4-BE49-F238E27FC236}">
                  <a16:creationId xmlns:a16="http://schemas.microsoft.com/office/drawing/2014/main" id="{CE8650F8-5100-F10D-EFA3-14C79BAF20E4}"/>
                </a:ext>
              </a:extLst>
            </p:cNvPr>
            <p:cNvSpPr/>
            <p:nvPr/>
          </p:nvSpPr>
          <p:spPr>
            <a:xfrm>
              <a:off x="9891205" y="3268473"/>
              <a:ext cx="2186720" cy="3010221"/>
            </a:xfrm>
            <a:custGeom>
              <a:avLst/>
              <a:gdLst>
                <a:gd name="connsiteX0" fmla="*/ 0 w 2328201"/>
                <a:gd name="connsiteY0" fmla="*/ 0 h 2749177"/>
                <a:gd name="connsiteX1" fmla="*/ 2328201 w 2328201"/>
                <a:gd name="connsiteY1" fmla="*/ 0 h 2749177"/>
                <a:gd name="connsiteX2" fmla="*/ 2328201 w 2328201"/>
                <a:gd name="connsiteY2" fmla="*/ 2749177 h 2749177"/>
                <a:gd name="connsiteX3" fmla="*/ 0 w 2328201"/>
                <a:gd name="connsiteY3" fmla="*/ 2749177 h 2749177"/>
              </a:gdLst>
              <a:ahLst/>
              <a:cxnLst>
                <a:cxn ang="0">
                  <a:pos x="connsiteX0" y="connsiteY0"/>
                </a:cxn>
                <a:cxn ang="0">
                  <a:pos x="connsiteX1" y="connsiteY1"/>
                </a:cxn>
                <a:cxn ang="0">
                  <a:pos x="connsiteX2" y="connsiteY2"/>
                </a:cxn>
                <a:cxn ang="0">
                  <a:pos x="connsiteX3" y="connsiteY3"/>
                </a:cxn>
              </a:cxnLst>
              <a:rect l="l" t="t" r="r" b="b"/>
              <a:pathLst>
                <a:path w="2328201" h="2749177">
                  <a:moveTo>
                    <a:pt x="0" y="0"/>
                  </a:moveTo>
                  <a:lnTo>
                    <a:pt x="2328201" y="0"/>
                  </a:lnTo>
                  <a:lnTo>
                    <a:pt x="2328201" y="2749177"/>
                  </a:lnTo>
                  <a:lnTo>
                    <a:pt x="0" y="2749177"/>
                  </a:lnTo>
                  <a:close/>
                </a:path>
              </a:pathLst>
            </a:custGeom>
            <a:solidFill>
              <a:schemeClr val="accent4">
                <a:lumMod val="40000"/>
                <a:lumOff val="60000"/>
              </a:schemeClr>
            </a:solidFill>
            <a:ln w="15926" cap="flat">
              <a:noFill/>
              <a:prstDash val="solid"/>
              <a:miter/>
            </a:ln>
          </p:spPr>
          <p:txBody>
            <a:bodyPr lIns="36000" tIns="36000" rIns="36000" bIns="36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black"/>
                </a:solidFill>
                <a:effectLst/>
                <a:uLnTx/>
                <a:uFillTx/>
                <a:latin typeface="PT Sans"/>
                <a:ea typeface="+mn-ea"/>
                <a:cs typeface="+mn-cs"/>
              </a:endParaRPr>
            </a:p>
          </p:txBody>
        </p:sp>
        <p:pic>
          <p:nvPicPr>
            <p:cNvPr id="6" name="Graphic 5">
              <a:extLst>
                <a:ext uri="{FF2B5EF4-FFF2-40B4-BE49-F238E27FC236}">
                  <a16:creationId xmlns:a16="http://schemas.microsoft.com/office/drawing/2014/main" id="{2B1D87C8-7D84-EFCD-6FF9-B700717C560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977245" y="835050"/>
              <a:ext cx="4759682" cy="4759682"/>
            </a:xfrm>
            <a:prstGeom prst="rect">
              <a:avLst/>
            </a:prstGeom>
          </p:spPr>
        </p:pic>
        <p:grpSp>
          <p:nvGrpSpPr>
            <p:cNvPr id="7" name="Group 6">
              <a:extLst>
                <a:ext uri="{FF2B5EF4-FFF2-40B4-BE49-F238E27FC236}">
                  <a16:creationId xmlns:a16="http://schemas.microsoft.com/office/drawing/2014/main" id="{5BB6251F-B46C-5F43-BC84-C8E5C7A71723}"/>
                </a:ext>
              </a:extLst>
            </p:cNvPr>
            <p:cNvGrpSpPr/>
            <p:nvPr/>
          </p:nvGrpSpPr>
          <p:grpSpPr>
            <a:xfrm>
              <a:off x="4762492" y="296909"/>
              <a:ext cx="2186720" cy="1908375"/>
              <a:chOff x="5661292" y="933597"/>
              <a:chExt cx="2186720" cy="1908375"/>
            </a:xfrm>
          </p:grpSpPr>
          <p:sp>
            <p:nvSpPr>
              <p:cNvPr id="38" name="CaixaDeTexto 20">
                <a:extLst>
                  <a:ext uri="{FF2B5EF4-FFF2-40B4-BE49-F238E27FC236}">
                    <a16:creationId xmlns:a16="http://schemas.microsoft.com/office/drawing/2014/main" id="{C219C72F-093F-59F1-4A7E-339930A91730}"/>
                  </a:ext>
                </a:extLst>
              </p:cNvPr>
              <p:cNvSpPr txBox="1"/>
              <p:nvPr/>
            </p:nvSpPr>
            <p:spPr>
              <a:xfrm>
                <a:off x="5661293" y="933597"/>
                <a:ext cx="2186719" cy="67647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lvl="0" indent="0" algn="l" defTabSz="584200" rtl="0" eaLnBrk="1" fontAlgn="auto" latinLnBrk="0" hangingPunct="0">
                  <a:lnSpc>
                    <a:spcPct val="100000"/>
                  </a:lnSpc>
                  <a:spcBef>
                    <a:spcPts val="0"/>
                  </a:spcBef>
                  <a:spcAft>
                    <a:spcPts val="0"/>
                  </a:spcAft>
                  <a:buClrTx/>
                  <a:buSzTx/>
                  <a:buFontTx/>
                  <a:buNone/>
                  <a:tabLst/>
                  <a:defRPr/>
                </a:pPr>
                <a:r>
                  <a:rPr kumimoji="0" lang="es-ES_tradnl" sz="5400" b="1" i="0" u="none" strike="noStrike" kern="1200" cap="none" spc="0" normalizeH="0" baseline="0" noProof="0">
                    <a:ln>
                      <a:noFill/>
                    </a:ln>
                    <a:solidFill>
                      <a:srgbClr val="213F99"/>
                    </a:solidFill>
                    <a:effectLst/>
                    <a:uLnTx/>
                    <a:uFillTx/>
                    <a:latin typeface="PT Sans" panose="020B0503020203020204" pitchFamily="34" charset="0"/>
                    <a:ea typeface="Helvetica Neue Medium"/>
                    <a:cs typeface="Arial" panose="020B0604020202020204" pitchFamily="34" charset="0"/>
                    <a:sym typeface="Helvetica Neue Medium"/>
                  </a:rPr>
                  <a:t>43.56</a:t>
                </a:r>
                <a:endParaRPr kumimoji="0" lang="es-ES_tradnl" sz="2800" b="1" i="0" u="none" strike="noStrike" kern="1200" cap="none" spc="0" normalizeH="0" baseline="0" noProof="0">
                  <a:ln>
                    <a:noFill/>
                  </a:ln>
                  <a:solidFill>
                    <a:srgbClr val="213F99"/>
                  </a:solidFill>
                  <a:effectLst/>
                  <a:uLnTx/>
                  <a:uFillTx/>
                  <a:latin typeface="PT Sans" panose="020B0503020203020204" pitchFamily="34" charset="0"/>
                  <a:ea typeface="Helvetica Neue Medium"/>
                  <a:cs typeface="Arial" panose="020B0604020202020204" pitchFamily="34" charset="0"/>
                  <a:sym typeface="Helvetica Neue Medium"/>
                </a:endParaRPr>
              </a:p>
            </p:txBody>
          </p:sp>
          <p:sp>
            <p:nvSpPr>
              <p:cNvPr id="39" name="CaixaDeTexto 20">
                <a:extLst>
                  <a:ext uri="{FF2B5EF4-FFF2-40B4-BE49-F238E27FC236}">
                    <a16:creationId xmlns:a16="http://schemas.microsoft.com/office/drawing/2014/main" id="{A3159D32-4CF6-9F27-8927-83A138AAE0ED}"/>
                  </a:ext>
                </a:extLst>
              </p:cNvPr>
              <p:cNvSpPr txBox="1"/>
              <p:nvPr/>
            </p:nvSpPr>
            <p:spPr>
              <a:xfrm>
                <a:off x="5661292" y="1581297"/>
                <a:ext cx="1668433" cy="67647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lvl="0" indent="0" algn="l" defTabSz="584200" rtl="0" eaLnBrk="1" fontAlgn="auto" latinLnBrk="0" hangingPunct="0">
                  <a:lnSpc>
                    <a:spcPct val="100000"/>
                  </a:lnSpc>
                  <a:spcBef>
                    <a:spcPts val="0"/>
                  </a:spcBef>
                  <a:spcAft>
                    <a:spcPts val="0"/>
                  </a:spcAft>
                  <a:buClrTx/>
                  <a:buSzTx/>
                  <a:buFontTx/>
                  <a:buNone/>
                  <a:tabLst/>
                  <a:defRPr/>
                </a:pPr>
                <a:r>
                  <a:rPr kumimoji="0" lang="es-ES_tradnl" sz="4000" b="1" i="0" u="none" strike="noStrike" kern="1200" cap="none" spc="0" normalizeH="0" baseline="0" noProof="0">
                    <a:ln>
                      <a:noFill/>
                    </a:ln>
                    <a:solidFill>
                      <a:srgbClr val="213F99"/>
                    </a:solidFill>
                    <a:effectLst/>
                    <a:uLnTx/>
                    <a:uFillTx/>
                    <a:latin typeface="PT Sans" panose="020B0503020203020204" pitchFamily="34" charset="0"/>
                    <a:ea typeface="Helvetica Neue Medium"/>
                    <a:cs typeface="Arial" panose="020B0604020202020204" pitchFamily="34" charset="0"/>
                    <a:sym typeface="Helvetica Neue Medium"/>
                  </a:rPr>
                  <a:t>Bn</a:t>
                </a:r>
              </a:p>
            </p:txBody>
          </p:sp>
          <p:sp>
            <p:nvSpPr>
              <p:cNvPr id="40" name="CaixaDeTexto 20">
                <a:extLst>
                  <a:ext uri="{FF2B5EF4-FFF2-40B4-BE49-F238E27FC236}">
                    <a16:creationId xmlns:a16="http://schemas.microsoft.com/office/drawing/2014/main" id="{2028AB1D-5871-9940-07B1-43E484916C2B}"/>
                  </a:ext>
                </a:extLst>
              </p:cNvPr>
              <p:cNvSpPr txBox="1"/>
              <p:nvPr/>
            </p:nvSpPr>
            <p:spPr>
              <a:xfrm>
                <a:off x="5661292" y="2165497"/>
                <a:ext cx="2060476" cy="67647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lvl="0" indent="0" algn="l" defTabSz="584200" rtl="0" eaLnBrk="1" fontAlgn="auto" latinLnBrk="0" hangingPunct="0">
                  <a:lnSpc>
                    <a:spcPct val="100000"/>
                  </a:lnSpc>
                  <a:spcBef>
                    <a:spcPts val="0"/>
                  </a:spcBef>
                  <a:spcAft>
                    <a:spcPts val="0"/>
                  </a:spcAft>
                  <a:buClrTx/>
                  <a:buSzTx/>
                  <a:buFontTx/>
                  <a:buNone/>
                  <a:tabLst/>
                  <a:defRPr/>
                </a:pPr>
                <a:r>
                  <a:rPr kumimoji="0" lang="es-ES_tradnl" sz="1600" b="0" i="0" u="none" strike="noStrike" kern="1200" cap="none" spc="0" normalizeH="0" baseline="0" noProof="0">
                    <a:ln>
                      <a:noFill/>
                    </a:ln>
                    <a:solidFill>
                      <a:srgbClr val="213F99"/>
                    </a:solidFill>
                    <a:effectLst/>
                    <a:uLnTx/>
                    <a:uFillTx/>
                    <a:latin typeface="PT Sans" panose="020B0503020203020204" pitchFamily="34" charset="0"/>
                    <a:ea typeface="Helvetica Neue Medium"/>
                    <a:cs typeface="Arial" panose="020B0604020202020204" pitchFamily="34" charset="0"/>
                    <a:sym typeface="Helvetica Neue Medium"/>
                  </a:rPr>
                  <a:t>dosis de tratamiento suministradas por los licenciatarios del MPP</a:t>
                </a:r>
              </a:p>
              <a:p>
                <a:pPr marL="0" marR="0" lvl="0" indent="0" algn="l" defTabSz="584200" rtl="0" eaLnBrk="1" fontAlgn="auto" latinLnBrk="0" hangingPunct="0">
                  <a:lnSpc>
                    <a:spcPct val="100000"/>
                  </a:lnSpc>
                  <a:spcBef>
                    <a:spcPts val="0"/>
                  </a:spcBef>
                  <a:spcAft>
                    <a:spcPts val="0"/>
                  </a:spcAft>
                  <a:buClrTx/>
                  <a:buSzTx/>
                  <a:buFontTx/>
                  <a:buNone/>
                  <a:tabLst/>
                  <a:defRPr/>
                </a:pPr>
                <a:r>
                  <a:rPr kumimoji="0" lang="es-ES_tradnl" sz="1600" b="0" i="0" u="none" strike="noStrike" kern="1200" cap="none" spc="0" normalizeH="0" baseline="0" noProof="0">
                    <a:ln>
                      <a:noFill/>
                    </a:ln>
                    <a:solidFill>
                      <a:srgbClr val="213F99"/>
                    </a:solidFill>
                    <a:effectLst/>
                    <a:uLnTx/>
                    <a:uFillTx/>
                    <a:latin typeface="PT Sans" panose="020B0503020203020204" pitchFamily="34" charset="0"/>
                    <a:ea typeface="Helvetica Neue Medium"/>
                    <a:cs typeface="Arial" panose="020B0604020202020204" pitchFamily="34" charset="0"/>
                    <a:sym typeface="Helvetica Neue Medium"/>
                  </a:rPr>
                  <a:t>(2010 - 2022)</a:t>
                </a:r>
              </a:p>
            </p:txBody>
          </p:sp>
        </p:grpSp>
        <p:grpSp>
          <p:nvGrpSpPr>
            <p:cNvPr id="8" name="Group 7">
              <a:extLst>
                <a:ext uri="{FF2B5EF4-FFF2-40B4-BE49-F238E27FC236}">
                  <a16:creationId xmlns:a16="http://schemas.microsoft.com/office/drawing/2014/main" id="{DD459A3F-C4C4-7E43-8DBC-0BB391EDE324}"/>
                </a:ext>
              </a:extLst>
            </p:cNvPr>
            <p:cNvGrpSpPr/>
            <p:nvPr/>
          </p:nvGrpSpPr>
          <p:grpSpPr>
            <a:xfrm>
              <a:off x="9994892" y="944609"/>
              <a:ext cx="2083787" cy="1292256"/>
              <a:chOff x="5661292" y="1581297"/>
              <a:chExt cx="2083787" cy="1292256"/>
            </a:xfrm>
          </p:grpSpPr>
          <p:sp>
            <p:nvSpPr>
              <p:cNvPr id="36" name="CaixaDeTexto 20">
                <a:extLst>
                  <a:ext uri="{FF2B5EF4-FFF2-40B4-BE49-F238E27FC236}">
                    <a16:creationId xmlns:a16="http://schemas.microsoft.com/office/drawing/2014/main" id="{6E0EEBAC-BB1C-1C32-3388-4C8B7AFA1057}"/>
                  </a:ext>
                </a:extLst>
              </p:cNvPr>
              <p:cNvSpPr txBox="1"/>
              <p:nvPr/>
            </p:nvSpPr>
            <p:spPr>
              <a:xfrm>
                <a:off x="5661292" y="1581297"/>
                <a:ext cx="2083787" cy="67647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lvl="0" indent="0" algn="l" defTabSz="584200" rtl="0" eaLnBrk="1" fontAlgn="auto" latinLnBrk="0" hangingPunct="0">
                  <a:lnSpc>
                    <a:spcPct val="100000"/>
                  </a:lnSpc>
                  <a:spcBef>
                    <a:spcPts val="0"/>
                  </a:spcBef>
                  <a:spcAft>
                    <a:spcPts val="0"/>
                  </a:spcAft>
                  <a:buClrTx/>
                  <a:buSzTx/>
                  <a:buFontTx/>
                  <a:buNone/>
                  <a:tabLst/>
                  <a:defRPr/>
                </a:pPr>
                <a:r>
                  <a:rPr kumimoji="0" lang="es-ES_tradnl" sz="4000" b="1" i="0" u="none" strike="noStrike" kern="1200" cap="none" spc="0" normalizeH="0" baseline="0" noProof="0">
                    <a:ln>
                      <a:noFill/>
                    </a:ln>
                    <a:solidFill>
                      <a:srgbClr val="213F99"/>
                    </a:solidFill>
                    <a:effectLst/>
                    <a:uLnTx/>
                    <a:uFillTx/>
                    <a:latin typeface="PT Sans" panose="020B0503020203020204" pitchFamily="34" charset="0"/>
                    <a:ea typeface="Helvetica Neue Medium"/>
                    <a:cs typeface="Arial" panose="020B0604020202020204" pitchFamily="34" charset="0"/>
                    <a:sym typeface="Helvetica Neue Medium"/>
                  </a:rPr>
                  <a:t>170,000</a:t>
                </a:r>
              </a:p>
            </p:txBody>
          </p:sp>
          <p:sp>
            <p:nvSpPr>
              <p:cNvPr id="37" name="CaixaDeTexto 20">
                <a:extLst>
                  <a:ext uri="{FF2B5EF4-FFF2-40B4-BE49-F238E27FC236}">
                    <a16:creationId xmlns:a16="http://schemas.microsoft.com/office/drawing/2014/main" id="{5BAF2784-511E-62CC-A1E1-46D1D15B90CB}"/>
                  </a:ext>
                </a:extLst>
              </p:cNvPr>
              <p:cNvSpPr txBox="1"/>
              <p:nvPr/>
            </p:nvSpPr>
            <p:spPr>
              <a:xfrm>
                <a:off x="5742894" y="2197078"/>
                <a:ext cx="1668433" cy="67647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lvl="0" indent="0" algn="l" defTabSz="584200" rtl="0" eaLnBrk="1" fontAlgn="auto" latinLnBrk="0" hangingPunct="0">
                  <a:lnSpc>
                    <a:spcPct val="100000"/>
                  </a:lnSpc>
                  <a:spcBef>
                    <a:spcPts val="0"/>
                  </a:spcBef>
                  <a:spcAft>
                    <a:spcPts val="0"/>
                  </a:spcAft>
                  <a:buClrTx/>
                  <a:buSzTx/>
                  <a:buFontTx/>
                  <a:buNone/>
                  <a:tabLst/>
                  <a:defRPr/>
                </a:pPr>
                <a:r>
                  <a:rPr kumimoji="0" lang="es-ES_tradnl" sz="1600" b="0" i="0" u="none" strike="noStrike" kern="1200" cap="none" spc="0" normalizeH="0" baseline="0" noProof="0">
                    <a:ln>
                      <a:noFill/>
                    </a:ln>
                    <a:solidFill>
                      <a:srgbClr val="213F99"/>
                    </a:solidFill>
                    <a:effectLst/>
                    <a:uLnTx/>
                    <a:uFillTx/>
                    <a:latin typeface="PT Sans" panose="020B0503020203020204" pitchFamily="34" charset="0"/>
                    <a:ea typeface="Helvetica Neue Medium"/>
                    <a:cs typeface="Arial" panose="020B0604020202020204" pitchFamily="34" charset="0"/>
                    <a:sym typeface="Helvetica Neue Medium"/>
                  </a:rPr>
                  <a:t>Muertes evitadas hasta el 2030</a:t>
                </a:r>
              </a:p>
            </p:txBody>
          </p:sp>
        </p:grpSp>
        <p:grpSp>
          <p:nvGrpSpPr>
            <p:cNvPr id="9" name="Group 8">
              <a:extLst>
                <a:ext uri="{FF2B5EF4-FFF2-40B4-BE49-F238E27FC236}">
                  <a16:creationId xmlns:a16="http://schemas.microsoft.com/office/drawing/2014/main" id="{05D7A94F-DD90-714D-0B88-014B0C289A7B}"/>
                </a:ext>
              </a:extLst>
            </p:cNvPr>
            <p:cNvGrpSpPr/>
            <p:nvPr/>
          </p:nvGrpSpPr>
          <p:grpSpPr>
            <a:xfrm>
              <a:off x="7023091" y="296909"/>
              <a:ext cx="5186595" cy="5591361"/>
              <a:chOff x="5661291" y="933597"/>
              <a:chExt cx="5186595" cy="5591361"/>
            </a:xfrm>
          </p:grpSpPr>
          <p:sp>
            <p:nvSpPr>
              <p:cNvPr id="30" name="CaixaDeTexto 20">
                <a:extLst>
                  <a:ext uri="{FF2B5EF4-FFF2-40B4-BE49-F238E27FC236}">
                    <a16:creationId xmlns:a16="http://schemas.microsoft.com/office/drawing/2014/main" id="{DCC990B7-1275-470A-F4C7-5AF8C2A61CF1}"/>
                  </a:ext>
                </a:extLst>
              </p:cNvPr>
              <p:cNvSpPr txBox="1"/>
              <p:nvPr/>
            </p:nvSpPr>
            <p:spPr>
              <a:xfrm>
                <a:off x="5661293" y="933597"/>
                <a:ext cx="2186719" cy="67647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lvl="0" indent="0" algn="l" defTabSz="584200" rtl="0" eaLnBrk="1" fontAlgn="auto" latinLnBrk="0" hangingPunct="0">
                  <a:lnSpc>
                    <a:spcPct val="100000"/>
                  </a:lnSpc>
                  <a:spcBef>
                    <a:spcPts val="0"/>
                  </a:spcBef>
                  <a:spcAft>
                    <a:spcPts val="0"/>
                  </a:spcAft>
                  <a:buClrTx/>
                  <a:buSzTx/>
                  <a:buFontTx/>
                  <a:buNone/>
                  <a:tabLst/>
                  <a:defRPr/>
                </a:pPr>
                <a:r>
                  <a:rPr kumimoji="0" lang="es-ES_tradnl" sz="5400" b="1" i="0"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USD</a:t>
                </a:r>
                <a:endParaRPr kumimoji="0" lang="es-ES_tradnl" sz="2800" b="1" i="0"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endParaRPr>
              </a:p>
            </p:txBody>
          </p:sp>
          <p:sp>
            <p:nvSpPr>
              <p:cNvPr id="31" name="CaixaDeTexto 20">
                <a:extLst>
                  <a:ext uri="{FF2B5EF4-FFF2-40B4-BE49-F238E27FC236}">
                    <a16:creationId xmlns:a16="http://schemas.microsoft.com/office/drawing/2014/main" id="{DA1A79FF-BF7D-0808-B851-E541ABD35E46}"/>
                  </a:ext>
                </a:extLst>
              </p:cNvPr>
              <p:cNvSpPr txBox="1"/>
              <p:nvPr/>
            </p:nvSpPr>
            <p:spPr>
              <a:xfrm>
                <a:off x="5661292" y="1581297"/>
                <a:ext cx="1668433" cy="67647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lvl="0" indent="0" algn="l" defTabSz="584200" rtl="0" eaLnBrk="1" fontAlgn="auto" latinLnBrk="0" hangingPunct="0">
                  <a:lnSpc>
                    <a:spcPct val="100000"/>
                  </a:lnSpc>
                  <a:spcBef>
                    <a:spcPts val="0"/>
                  </a:spcBef>
                  <a:spcAft>
                    <a:spcPts val="0"/>
                  </a:spcAft>
                  <a:buClrTx/>
                  <a:buSzTx/>
                  <a:buFontTx/>
                  <a:buNone/>
                  <a:tabLst/>
                  <a:defRPr/>
                </a:pPr>
                <a:r>
                  <a:rPr kumimoji="0" lang="es-ES_tradnl" sz="4000" b="1" i="0"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1.9 </a:t>
                </a:r>
                <a:r>
                  <a:rPr kumimoji="0" lang="es-ES_tradnl" sz="4000" b="1" i="0" u="none" strike="noStrike" kern="1200" cap="none" spc="0" normalizeH="0" baseline="0" noProof="0" err="1">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Bn</a:t>
                </a:r>
                <a:endParaRPr kumimoji="0" lang="es-ES_tradnl" sz="4000" b="1" i="0"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endParaRPr>
              </a:p>
            </p:txBody>
          </p:sp>
          <p:sp>
            <p:nvSpPr>
              <p:cNvPr id="32" name="CaixaDeTexto 20">
                <a:extLst>
                  <a:ext uri="{FF2B5EF4-FFF2-40B4-BE49-F238E27FC236}">
                    <a16:creationId xmlns:a16="http://schemas.microsoft.com/office/drawing/2014/main" id="{36DF09E6-D324-CE2D-CEF0-55C0C8810F0C}"/>
                  </a:ext>
                </a:extLst>
              </p:cNvPr>
              <p:cNvSpPr txBox="1"/>
              <p:nvPr/>
            </p:nvSpPr>
            <p:spPr>
              <a:xfrm>
                <a:off x="5661291" y="2165497"/>
                <a:ext cx="2185511" cy="67647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lvl="0" indent="0" algn="l" defTabSz="584200" rtl="0" eaLnBrk="1" fontAlgn="auto" latinLnBrk="0" hangingPunct="0">
                  <a:lnSpc>
                    <a:spcPct val="100000"/>
                  </a:lnSpc>
                  <a:spcBef>
                    <a:spcPts val="0"/>
                  </a:spcBef>
                  <a:spcAft>
                    <a:spcPts val="0"/>
                  </a:spcAft>
                  <a:buClrTx/>
                  <a:buSzTx/>
                  <a:buFontTx/>
                  <a:buNone/>
                  <a:tabLst/>
                  <a:defRPr/>
                </a:pPr>
                <a:r>
                  <a:rPr kumimoji="0" lang="es-ES_tradnl" sz="1600" b="0" i="0"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Dólares ahorrados a través de la compra de productos más baratos</a:t>
                </a:r>
                <a:br>
                  <a:rPr kumimoji="0" lang="es-ES_tradnl" sz="1600" b="0" i="0"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br>
                <a:r>
                  <a:rPr kumimoji="0" lang="es-ES_tradnl" sz="1600" b="0" i="0"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(2010 - 2022)</a:t>
                </a:r>
              </a:p>
            </p:txBody>
          </p:sp>
          <p:sp>
            <p:nvSpPr>
              <p:cNvPr id="33" name="CaixaDeTexto 20">
                <a:extLst>
                  <a:ext uri="{FF2B5EF4-FFF2-40B4-BE49-F238E27FC236}">
                    <a16:creationId xmlns:a16="http://schemas.microsoft.com/office/drawing/2014/main" id="{30A9A10E-E11D-4FC0-65CC-C9084F36EEEA}"/>
                  </a:ext>
                </a:extLst>
              </p:cNvPr>
              <p:cNvSpPr txBox="1"/>
              <p:nvPr/>
            </p:nvSpPr>
            <p:spPr>
              <a:xfrm>
                <a:off x="8661167" y="4616583"/>
                <a:ext cx="2186719" cy="67647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lvl="0" indent="0" algn="l" defTabSz="584200" rtl="0" eaLnBrk="1" fontAlgn="auto" latinLnBrk="0" hangingPunct="0">
                  <a:lnSpc>
                    <a:spcPct val="100000"/>
                  </a:lnSpc>
                  <a:spcBef>
                    <a:spcPts val="0"/>
                  </a:spcBef>
                  <a:spcAft>
                    <a:spcPts val="0"/>
                  </a:spcAft>
                  <a:buClrTx/>
                  <a:buSzTx/>
                  <a:buFontTx/>
                  <a:buNone/>
                  <a:tabLst/>
                  <a:defRPr/>
                </a:pPr>
                <a:r>
                  <a:rPr kumimoji="0" lang="es-ES_tradnl" sz="5400" b="1" i="0" u="none" strike="noStrike" kern="1200" cap="none" spc="0" normalizeH="0" baseline="0" noProof="0">
                    <a:ln>
                      <a:noFill/>
                    </a:ln>
                    <a:solidFill>
                      <a:srgbClr val="213F99"/>
                    </a:solidFill>
                    <a:effectLst/>
                    <a:uLnTx/>
                    <a:uFillTx/>
                    <a:latin typeface="PT Sans" panose="020B0503020203020204" pitchFamily="34" charset="0"/>
                    <a:ea typeface="Helvetica Neue Medium"/>
                    <a:cs typeface="Arial" panose="020B0604020202020204" pitchFamily="34" charset="0"/>
                    <a:sym typeface="Helvetica Neue Medium"/>
                  </a:rPr>
                  <a:t>USD</a:t>
                </a:r>
                <a:endParaRPr kumimoji="0" lang="es-ES_tradnl" sz="2800" b="1" i="0" u="none" strike="noStrike" kern="1200" cap="none" spc="0" normalizeH="0" baseline="0" noProof="0">
                  <a:ln>
                    <a:noFill/>
                  </a:ln>
                  <a:solidFill>
                    <a:srgbClr val="213F99"/>
                  </a:solidFill>
                  <a:effectLst/>
                  <a:uLnTx/>
                  <a:uFillTx/>
                  <a:latin typeface="PT Sans" panose="020B0503020203020204" pitchFamily="34" charset="0"/>
                  <a:ea typeface="Helvetica Neue Medium"/>
                  <a:cs typeface="Arial" panose="020B0604020202020204" pitchFamily="34" charset="0"/>
                  <a:sym typeface="Helvetica Neue Medium"/>
                </a:endParaRPr>
              </a:p>
            </p:txBody>
          </p:sp>
          <p:sp>
            <p:nvSpPr>
              <p:cNvPr id="34" name="CaixaDeTexto 20">
                <a:extLst>
                  <a:ext uri="{FF2B5EF4-FFF2-40B4-BE49-F238E27FC236}">
                    <a16:creationId xmlns:a16="http://schemas.microsoft.com/office/drawing/2014/main" id="{AAD3519E-0A27-BA3C-C341-17B925E9E447}"/>
                  </a:ext>
                </a:extLst>
              </p:cNvPr>
              <p:cNvSpPr txBox="1"/>
              <p:nvPr/>
            </p:nvSpPr>
            <p:spPr>
              <a:xfrm>
                <a:off x="8661166" y="5264283"/>
                <a:ext cx="1668433" cy="67647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lvl="0" indent="0" algn="l" defTabSz="584200" rtl="0" eaLnBrk="1" fontAlgn="auto" latinLnBrk="0" hangingPunct="0">
                  <a:lnSpc>
                    <a:spcPct val="100000"/>
                  </a:lnSpc>
                  <a:spcBef>
                    <a:spcPts val="0"/>
                  </a:spcBef>
                  <a:spcAft>
                    <a:spcPts val="0"/>
                  </a:spcAft>
                  <a:buClrTx/>
                  <a:buSzTx/>
                  <a:buFontTx/>
                  <a:buNone/>
                  <a:tabLst/>
                  <a:defRPr/>
                </a:pPr>
                <a:r>
                  <a:rPr kumimoji="0" lang="es-ES_tradnl" sz="4000" b="1" i="0" u="none" strike="noStrike" kern="1200" cap="none" spc="0" normalizeH="0" baseline="0" noProof="0">
                    <a:ln>
                      <a:noFill/>
                    </a:ln>
                    <a:solidFill>
                      <a:srgbClr val="213F99"/>
                    </a:solidFill>
                    <a:effectLst/>
                    <a:uLnTx/>
                    <a:uFillTx/>
                    <a:latin typeface="PT Sans" panose="020B0503020203020204" pitchFamily="34" charset="0"/>
                    <a:ea typeface="Helvetica Neue Medium"/>
                    <a:cs typeface="Arial" panose="020B0604020202020204" pitchFamily="34" charset="0"/>
                    <a:sym typeface="Helvetica Neue Medium"/>
                  </a:rPr>
                  <a:t>3.9 </a:t>
                </a:r>
                <a:r>
                  <a:rPr kumimoji="0" lang="es-ES_tradnl" sz="4000" b="1" i="0" u="none" strike="noStrike" kern="1200" cap="none" spc="0" normalizeH="0" baseline="0" noProof="0" err="1">
                    <a:ln>
                      <a:noFill/>
                    </a:ln>
                    <a:solidFill>
                      <a:srgbClr val="213F99"/>
                    </a:solidFill>
                    <a:effectLst/>
                    <a:uLnTx/>
                    <a:uFillTx/>
                    <a:latin typeface="PT Sans" panose="020B0503020203020204" pitchFamily="34" charset="0"/>
                    <a:ea typeface="Helvetica Neue Medium"/>
                    <a:cs typeface="Arial" panose="020B0604020202020204" pitchFamily="34" charset="0"/>
                    <a:sym typeface="Helvetica Neue Medium"/>
                  </a:rPr>
                  <a:t>Bn</a:t>
                </a:r>
                <a:endParaRPr kumimoji="0" lang="es-ES_tradnl" sz="4000" b="1" i="0" u="none" strike="noStrike" kern="1200" cap="none" spc="0" normalizeH="0" baseline="0" noProof="0">
                  <a:ln>
                    <a:noFill/>
                  </a:ln>
                  <a:solidFill>
                    <a:srgbClr val="213F99"/>
                  </a:solidFill>
                  <a:effectLst/>
                  <a:uLnTx/>
                  <a:uFillTx/>
                  <a:latin typeface="PT Sans" panose="020B0503020203020204" pitchFamily="34" charset="0"/>
                  <a:ea typeface="Helvetica Neue Medium"/>
                  <a:cs typeface="Arial" panose="020B0604020202020204" pitchFamily="34" charset="0"/>
                  <a:sym typeface="Helvetica Neue Medium"/>
                </a:endParaRPr>
              </a:p>
            </p:txBody>
          </p:sp>
          <p:sp>
            <p:nvSpPr>
              <p:cNvPr id="35" name="CaixaDeTexto 20">
                <a:extLst>
                  <a:ext uri="{FF2B5EF4-FFF2-40B4-BE49-F238E27FC236}">
                    <a16:creationId xmlns:a16="http://schemas.microsoft.com/office/drawing/2014/main" id="{68F71EF8-3FDB-9BC8-86DB-8772BA40ED7C}"/>
                  </a:ext>
                </a:extLst>
              </p:cNvPr>
              <p:cNvSpPr txBox="1"/>
              <p:nvPr/>
            </p:nvSpPr>
            <p:spPr>
              <a:xfrm>
                <a:off x="8661166" y="5848483"/>
                <a:ext cx="1668433" cy="67647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lvl="0" indent="0" algn="l" defTabSz="584200" rtl="0" eaLnBrk="1" fontAlgn="auto" latinLnBrk="0" hangingPunct="0">
                  <a:lnSpc>
                    <a:spcPct val="100000"/>
                  </a:lnSpc>
                  <a:spcBef>
                    <a:spcPts val="0"/>
                  </a:spcBef>
                  <a:spcAft>
                    <a:spcPts val="0"/>
                  </a:spcAft>
                  <a:buClrTx/>
                  <a:buSzTx/>
                  <a:buFontTx/>
                  <a:buNone/>
                  <a:tabLst/>
                  <a:defRPr/>
                </a:pPr>
                <a:r>
                  <a:rPr kumimoji="0" lang="es-ES_tradnl" sz="1600" b="0" i="0" u="none" strike="noStrike" kern="1200" cap="none" spc="0" normalizeH="0" baseline="0" noProof="0">
                    <a:ln>
                      <a:noFill/>
                    </a:ln>
                    <a:solidFill>
                      <a:srgbClr val="213F99"/>
                    </a:solidFill>
                    <a:effectLst/>
                    <a:uLnTx/>
                    <a:uFillTx/>
                    <a:latin typeface="PT Sans" panose="020B0503020203020204" pitchFamily="34" charset="0"/>
                    <a:ea typeface="Helvetica Neue Medium"/>
                    <a:cs typeface="Arial" panose="020B0604020202020204" pitchFamily="34" charset="0"/>
                    <a:sym typeface="Helvetica Neue Medium"/>
                  </a:rPr>
                  <a:t>Ahorros previstos hasta el 2030</a:t>
                </a:r>
              </a:p>
            </p:txBody>
          </p:sp>
        </p:grpSp>
        <p:sp>
          <p:nvSpPr>
            <p:cNvPr id="10" name="Freeform: Shape 32">
              <a:extLst>
                <a:ext uri="{FF2B5EF4-FFF2-40B4-BE49-F238E27FC236}">
                  <a16:creationId xmlns:a16="http://schemas.microsoft.com/office/drawing/2014/main" id="{45956018-CC6A-32CB-3ABD-4DCBF1086BDD}"/>
                </a:ext>
              </a:extLst>
            </p:cNvPr>
            <p:cNvSpPr/>
            <p:nvPr/>
          </p:nvSpPr>
          <p:spPr>
            <a:xfrm>
              <a:off x="10047261" y="520858"/>
              <a:ext cx="1216365" cy="292127"/>
            </a:xfrm>
            <a:custGeom>
              <a:avLst/>
              <a:gdLst>
                <a:gd name="connsiteX0" fmla="*/ 104456 w 869876"/>
                <a:gd name="connsiteY0" fmla="*/ 0 h 208913"/>
                <a:gd name="connsiteX1" fmla="*/ 0 w 869876"/>
                <a:gd name="connsiteY1" fmla="*/ 104457 h 208913"/>
                <a:gd name="connsiteX2" fmla="*/ 104456 w 869876"/>
                <a:gd name="connsiteY2" fmla="*/ 208913 h 208913"/>
                <a:gd name="connsiteX3" fmla="*/ 765420 w 869876"/>
                <a:gd name="connsiteY3" fmla="*/ 208913 h 208913"/>
                <a:gd name="connsiteX4" fmla="*/ 869876 w 869876"/>
                <a:gd name="connsiteY4" fmla="*/ 104457 h 208913"/>
                <a:gd name="connsiteX5" fmla="*/ 765420 w 869876"/>
                <a:gd name="connsiteY5" fmla="*/ 0 h 208913"/>
                <a:gd name="connsiteX6" fmla="*/ 104456 w 869876"/>
                <a:gd name="connsiteY6" fmla="*/ 0 h 20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9876" h="208913">
                  <a:moveTo>
                    <a:pt x="104456" y="0"/>
                  </a:moveTo>
                  <a:cubicBezTo>
                    <a:pt x="46723" y="0"/>
                    <a:pt x="0" y="46723"/>
                    <a:pt x="0" y="104457"/>
                  </a:cubicBezTo>
                  <a:cubicBezTo>
                    <a:pt x="0" y="162191"/>
                    <a:pt x="46723" y="208913"/>
                    <a:pt x="104456" y="208913"/>
                  </a:cubicBezTo>
                  <a:lnTo>
                    <a:pt x="765420" y="208913"/>
                  </a:lnTo>
                  <a:cubicBezTo>
                    <a:pt x="823154" y="208913"/>
                    <a:pt x="869876" y="162191"/>
                    <a:pt x="869876" y="104457"/>
                  </a:cubicBezTo>
                  <a:cubicBezTo>
                    <a:pt x="869876" y="46723"/>
                    <a:pt x="823154" y="0"/>
                    <a:pt x="765420" y="0"/>
                  </a:cubicBezTo>
                  <a:lnTo>
                    <a:pt x="104456" y="0"/>
                  </a:lnTo>
                  <a:close/>
                </a:path>
              </a:pathLst>
            </a:custGeom>
            <a:gradFill>
              <a:gsLst>
                <a:gs pos="3800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PT Sans"/>
                <a:ea typeface="+mn-ea"/>
                <a:cs typeface="+mn-cs"/>
              </a:endParaRPr>
            </a:p>
          </p:txBody>
        </p:sp>
        <p:sp>
          <p:nvSpPr>
            <p:cNvPr id="11" name="TextBox 10">
              <a:extLst>
                <a:ext uri="{FF2B5EF4-FFF2-40B4-BE49-F238E27FC236}">
                  <a16:creationId xmlns:a16="http://schemas.microsoft.com/office/drawing/2014/main" id="{11735E40-FA30-D338-6244-063B6F877B47}"/>
                </a:ext>
              </a:extLst>
            </p:cNvPr>
            <p:cNvSpPr txBox="1"/>
            <p:nvPr/>
          </p:nvSpPr>
          <p:spPr>
            <a:xfrm>
              <a:off x="10142998" y="504426"/>
              <a:ext cx="98777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_tradnl" sz="1600" b="0" i="0" u="none" strike="noStrike" kern="1200" cap="none" spc="0" normalizeH="0" baseline="0" noProof="0">
                  <a:ln/>
                  <a:solidFill>
                    <a:prstClr val="white"/>
                  </a:solidFill>
                  <a:effectLst/>
                  <a:uLnTx/>
                  <a:uFillTx/>
                  <a:latin typeface="PT Sans"/>
                  <a:ea typeface="PT Sans"/>
                  <a:cs typeface="+mn-cs"/>
                  <a:sym typeface="PT Sans"/>
                  <a:rtl val="0"/>
                </a:rPr>
                <a:t> By 2030</a:t>
              </a:r>
            </a:p>
          </p:txBody>
        </p:sp>
        <p:grpSp>
          <p:nvGrpSpPr>
            <p:cNvPr id="12" name="Group 11">
              <a:extLst>
                <a:ext uri="{FF2B5EF4-FFF2-40B4-BE49-F238E27FC236}">
                  <a16:creationId xmlns:a16="http://schemas.microsoft.com/office/drawing/2014/main" id="{E88F5E87-0C63-CE1E-F77A-479E0F8F8EFC}"/>
                </a:ext>
              </a:extLst>
            </p:cNvPr>
            <p:cNvGrpSpPr/>
            <p:nvPr/>
          </p:nvGrpSpPr>
          <p:grpSpPr>
            <a:xfrm>
              <a:off x="6096000" y="2381762"/>
              <a:ext cx="639738" cy="696049"/>
              <a:chOff x="3296800" y="2439280"/>
              <a:chExt cx="791982" cy="861692"/>
            </a:xfrm>
            <a:solidFill>
              <a:schemeClr val="accent1"/>
            </a:solidFill>
          </p:grpSpPr>
          <p:sp>
            <p:nvSpPr>
              <p:cNvPr id="27" name="Freeform: Shape 29">
                <a:extLst>
                  <a:ext uri="{FF2B5EF4-FFF2-40B4-BE49-F238E27FC236}">
                    <a16:creationId xmlns:a16="http://schemas.microsoft.com/office/drawing/2014/main" id="{AD682B69-EB9B-ED86-170F-648A889077AE}"/>
                  </a:ext>
                </a:extLst>
              </p:cNvPr>
              <p:cNvSpPr/>
              <p:nvPr/>
            </p:nvSpPr>
            <p:spPr>
              <a:xfrm>
                <a:off x="3296800" y="2439280"/>
                <a:ext cx="791982" cy="861692"/>
              </a:xfrm>
              <a:custGeom>
                <a:avLst/>
                <a:gdLst>
                  <a:gd name="connsiteX0" fmla="*/ 422588 w 791982"/>
                  <a:gd name="connsiteY0" fmla="*/ 0 h 861692"/>
                  <a:gd name="connsiteX1" fmla="*/ 106242 w 791982"/>
                  <a:gd name="connsiteY1" fmla="*/ 0 h 861692"/>
                  <a:gd name="connsiteX2" fmla="*/ 102671 w 791982"/>
                  <a:gd name="connsiteY2" fmla="*/ 1786 h 861692"/>
                  <a:gd name="connsiteX3" fmla="*/ 66662 w 791982"/>
                  <a:gd name="connsiteY3" fmla="*/ 48508 h 861692"/>
                  <a:gd name="connsiteX4" fmla="*/ 66662 w 791982"/>
                  <a:gd name="connsiteY4" fmla="*/ 131687 h 861692"/>
                  <a:gd name="connsiteX5" fmla="*/ 84815 w 791982"/>
                  <a:gd name="connsiteY5" fmla="*/ 166506 h 861692"/>
                  <a:gd name="connsiteX6" fmla="*/ 98951 w 791982"/>
                  <a:gd name="connsiteY6" fmla="*/ 198646 h 861692"/>
                  <a:gd name="connsiteX7" fmla="*/ 98653 w 791982"/>
                  <a:gd name="connsiteY7" fmla="*/ 214568 h 861692"/>
                  <a:gd name="connsiteX8" fmla="*/ 93743 w 791982"/>
                  <a:gd name="connsiteY8" fmla="*/ 229745 h 861692"/>
                  <a:gd name="connsiteX9" fmla="*/ 19790 w 791982"/>
                  <a:gd name="connsiteY9" fmla="*/ 330631 h 861692"/>
                  <a:gd name="connsiteX10" fmla="*/ 0 w 791982"/>
                  <a:gd name="connsiteY10" fmla="*/ 391489 h 861692"/>
                  <a:gd name="connsiteX11" fmla="*/ 0 w 791982"/>
                  <a:gd name="connsiteY11" fmla="*/ 706049 h 861692"/>
                  <a:gd name="connsiteX12" fmla="*/ 1934 w 791982"/>
                  <a:gd name="connsiteY12" fmla="*/ 728518 h 861692"/>
                  <a:gd name="connsiteX13" fmla="*/ 85857 w 791982"/>
                  <a:gd name="connsiteY13" fmla="*/ 795626 h 861692"/>
                  <a:gd name="connsiteX14" fmla="*/ 177517 w 791982"/>
                  <a:gd name="connsiteY14" fmla="*/ 795626 h 861692"/>
                  <a:gd name="connsiteX15" fmla="*/ 339558 w 791982"/>
                  <a:gd name="connsiteY15" fmla="*/ 795626 h 861692"/>
                  <a:gd name="connsiteX16" fmla="*/ 339558 w 791982"/>
                  <a:gd name="connsiteY16" fmla="*/ 795626 h 861692"/>
                  <a:gd name="connsiteX17" fmla="*/ 350421 w 791982"/>
                  <a:gd name="connsiteY17" fmla="*/ 800685 h 861692"/>
                  <a:gd name="connsiteX18" fmla="*/ 459341 w 791982"/>
                  <a:gd name="connsiteY18" fmla="*/ 861693 h 861692"/>
                  <a:gd name="connsiteX19" fmla="*/ 527342 w 791982"/>
                  <a:gd name="connsiteY19" fmla="*/ 842795 h 861692"/>
                  <a:gd name="connsiteX20" fmla="*/ 724649 w 791982"/>
                  <a:gd name="connsiteY20" fmla="*/ 726435 h 861692"/>
                  <a:gd name="connsiteX21" fmla="*/ 791013 w 791982"/>
                  <a:gd name="connsiteY21" fmla="*/ 592219 h 861692"/>
                  <a:gd name="connsiteX22" fmla="*/ 660815 w 791982"/>
                  <a:gd name="connsiteY22" fmla="*/ 474072 h 861692"/>
                  <a:gd name="connsiteX23" fmla="*/ 613050 w 791982"/>
                  <a:gd name="connsiteY23" fmla="*/ 483596 h 861692"/>
                  <a:gd name="connsiteX24" fmla="*/ 550852 w 791982"/>
                  <a:gd name="connsiteY24" fmla="*/ 517819 h 861692"/>
                  <a:gd name="connsiteX25" fmla="*/ 527789 w 791982"/>
                  <a:gd name="connsiteY25" fmla="*/ 531211 h 861692"/>
                  <a:gd name="connsiteX26" fmla="*/ 527789 w 791982"/>
                  <a:gd name="connsiteY26" fmla="*/ 520795 h 861692"/>
                  <a:gd name="connsiteX27" fmla="*/ 527789 w 791982"/>
                  <a:gd name="connsiteY27" fmla="*/ 391340 h 861692"/>
                  <a:gd name="connsiteX28" fmla="*/ 508296 w 791982"/>
                  <a:gd name="connsiteY28" fmla="*/ 331226 h 861692"/>
                  <a:gd name="connsiteX29" fmla="*/ 452050 w 791982"/>
                  <a:gd name="connsiteY29" fmla="*/ 255636 h 861692"/>
                  <a:gd name="connsiteX30" fmla="*/ 428986 w 791982"/>
                  <a:gd name="connsiteY30" fmla="*/ 183320 h 861692"/>
                  <a:gd name="connsiteX31" fmla="*/ 428986 w 791982"/>
                  <a:gd name="connsiteY31" fmla="*/ 180790 h 861692"/>
                  <a:gd name="connsiteX32" fmla="*/ 433897 w 791982"/>
                  <a:gd name="connsiteY32" fmla="*/ 173499 h 861692"/>
                  <a:gd name="connsiteX33" fmla="*/ 461871 w 791982"/>
                  <a:gd name="connsiteY33" fmla="*/ 126479 h 861692"/>
                  <a:gd name="connsiteX34" fmla="*/ 461871 w 791982"/>
                  <a:gd name="connsiteY34" fmla="*/ 52526 h 861692"/>
                  <a:gd name="connsiteX35" fmla="*/ 446247 w 791982"/>
                  <a:gd name="connsiteY35" fmla="*/ 14136 h 861692"/>
                  <a:gd name="connsiteX36" fmla="*/ 422588 w 791982"/>
                  <a:gd name="connsiteY36" fmla="*/ 0 h 861692"/>
                  <a:gd name="connsiteX37" fmla="*/ 271706 w 791982"/>
                  <a:gd name="connsiteY37" fmla="*/ 144632 h 861692"/>
                  <a:gd name="connsiteX38" fmla="*/ 121271 w 791982"/>
                  <a:gd name="connsiteY38" fmla="*/ 144632 h 861692"/>
                  <a:gd name="connsiteX39" fmla="*/ 99397 w 791982"/>
                  <a:gd name="connsiteY39" fmla="*/ 122461 h 861692"/>
                  <a:gd name="connsiteX40" fmla="*/ 99397 w 791982"/>
                  <a:gd name="connsiteY40" fmla="*/ 56841 h 861692"/>
                  <a:gd name="connsiteX41" fmla="*/ 121866 w 791982"/>
                  <a:gd name="connsiteY41" fmla="*/ 33628 h 861692"/>
                  <a:gd name="connsiteX42" fmla="*/ 405179 w 791982"/>
                  <a:gd name="connsiteY42" fmla="*/ 33628 h 861692"/>
                  <a:gd name="connsiteX43" fmla="*/ 428391 w 791982"/>
                  <a:gd name="connsiteY43" fmla="*/ 57139 h 861692"/>
                  <a:gd name="connsiteX44" fmla="*/ 428391 w 791982"/>
                  <a:gd name="connsiteY44" fmla="*/ 121866 h 861692"/>
                  <a:gd name="connsiteX45" fmla="*/ 406220 w 791982"/>
                  <a:gd name="connsiteY45" fmla="*/ 144632 h 861692"/>
                  <a:gd name="connsiteX46" fmla="*/ 271706 w 791982"/>
                  <a:gd name="connsiteY46" fmla="*/ 144632 h 861692"/>
                  <a:gd name="connsiteX47" fmla="*/ 34224 w 791982"/>
                  <a:gd name="connsiteY47" fmla="*/ 379734 h 861692"/>
                  <a:gd name="connsiteX48" fmla="*/ 45979 w 791982"/>
                  <a:gd name="connsiteY48" fmla="*/ 351760 h 861692"/>
                  <a:gd name="connsiteX49" fmla="*/ 125288 w 791982"/>
                  <a:gd name="connsiteY49" fmla="*/ 243286 h 861692"/>
                  <a:gd name="connsiteX50" fmla="*/ 132133 w 791982"/>
                  <a:gd name="connsiteY50" fmla="*/ 222603 h 861692"/>
                  <a:gd name="connsiteX51" fmla="*/ 132431 w 791982"/>
                  <a:gd name="connsiteY51" fmla="*/ 178558 h 861692"/>
                  <a:gd name="connsiteX52" fmla="*/ 395060 w 791982"/>
                  <a:gd name="connsiteY52" fmla="*/ 178558 h 861692"/>
                  <a:gd name="connsiteX53" fmla="*/ 395060 w 791982"/>
                  <a:gd name="connsiteY53" fmla="*/ 211740 h 861692"/>
                  <a:gd name="connsiteX54" fmla="*/ 386132 w 791982"/>
                  <a:gd name="connsiteY54" fmla="*/ 211740 h 861692"/>
                  <a:gd name="connsiteX55" fmla="*/ 313668 w 791982"/>
                  <a:gd name="connsiteY55" fmla="*/ 211740 h 861692"/>
                  <a:gd name="connsiteX56" fmla="*/ 250279 w 791982"/>
                  <a:gd name="connsiteY56" fmla="*/ 211740 h 861692"/>
                  <a:gd name="connsiteX57" fmla="*/ 231531 w 791982"/>
                  <a:gd name="connsiteY57" fmla="*/ 224537 h 861692"/>
                  <a:gd name="connsiteX58" fmla="*/ 249684 w 791982"/>
                  <a:gd name="connsiteY58" fmla="*/ 245369 h 861692"/>
                  <a:gd name="connsiteX59" fmla="*/ 317834 w 791982"/>
                  <a:gd name="connsiteY59" fmla="*/ 245369 h 861692"/>
                  <a:gd name="connsiteX60" fmla="*/ 394614 w 791982"/>
                  <a:gd name="connsiteY60" fmla="*/ 245220 h 861692"/>
                  <a:gd name="connsiteX61" fmla="*/ 394763 w 791982"/>
                  <a:gd name="connsiteY61" fmla="*/ 245220 h 861692"/>
                  <a:gd name="connsiteX62" fmla="*/ 408899 w 791982"/>
                  <a:gd name="connsiteY62" fmla="*/ 252214 h 861692"/>
                  <a:gd name="connsiteX63" fmla="*/ 482107 w 791982"/>
                  <a:gd name="connsiteY63" fmla="*/ 352653 h 861692"/>
                  <a:gd name="connsiteX64" fmla="*/ 495946 w 791982"/>
                  <a:gd name="connsiteY64" fmla="*/ 379585 h 861692"/>
                  <a:gd name="connsiteX65" fmla="*/ 34075 w 791982"/>
                  <a:gd name="connsiteY65" fmla="*/ 379585 h 861692"/>
                  <a:gd name="connsiteX66" fmla="*/ 142995 w 791982"/>
                  <a:gd name="connsiteY66" fmla="*/ 660815 h 861692"/>
                  <a:gd name="connsiteX67" fmla="*/ 37051 w 791982"/>
                  <a:gd name="connsiteY67" fmla="*/ 660815 h 861692"/>
                  <a:gd name="connsiteX68" fmla="*/ 33926 w 791982"/>
                  <a:gd name="connsiteY68" fmla="*/ 660517 h 861692"/>
                  <a:gd name="connsiteX69" fmla="*/ 33926 w 791982"/>
                  <a:gd name="connsiteY69" fmla="*/ 414255 h 861692"/>
                  <a:gd name="connsiteX70" fmla="*/ 494011 w 791982"/>
                  <a:gd name="connsiteY70" fmla="*/ 414255 h 861692"/>
                  <a:gd name="connsiteX71" fmla="*/ 494011 w 791982"/>
                  <a:gd name="connsiteY71" fmla="*/ 422439 h 861692"/>
                  <a:gd name="connsiteX72" fmla="*/ 494011 w 791982"/>
                  <a:gd name="connsiteY72" fmla="*/ 542669 h 861692"/>
                  <a:gd name="connsiteX73" fmla="*/ 487018 w 791982"/>
                  <a:gd name="connsiteY73" fmla="*/ 555168 h 861692"/>
                  <a:gd name="connsiteX74" fmla="*/ 387620 w 791982"/>
                  <a:gd name="connsiteY74" fmla="*/ 614390 h 861692"/>
                  <a:gd name="connsiteX75" fmla="*/ 348486 w 791982"/>
                  <a:gd name="connsiteY75" fmla="*/ 654565 h 861692"/>
                  <a:gd name="connsiteX76" fmla="*/ 339261 w 791982"/>
                  <a:gd name="connsiteY76" fmla="*/ 660517 h 861692"/>
                  <a:gd name="connsiteX77" fmla="*/ 142847 w 791982"/>
                  <a:gd name="connsiteY77" fmla="*/ 660815 h 861692"/>
                  <a:gd name="connsiteX78" fmla="*/ 627930 w 791982"/>
                  <a:gd name="connsiteY78" fmla="*/ 744291 h 861692"/>
                  <a:gd name="connsiteX79" fmla="*/ 529426 w 791982"/>
                  <a:gd name="connsiteY79" fmla="*/ 570196 h 861692"/>
                  <a:gd name="connsiteX80" fmla="*/ 533741 w 791982"/>
                  <a:gd name="connsiteY80" fmla="*/ 566774 h 861692"/>
                  <a:gd name="connsiteX81" fmla="*/ 609925 w 791982"/>
                  <a:gd name="connsiteY81" fmla="*/ 521986 h 861692"/>
                  <a:gd name="connsiteX82" fmla="*/ 660815 w 791982"/>
                  <a:gd name="connsiteY82" fmla="*/ 508147 h 861692"/>
                  <a:gd name="connsiteX83" fmla="*/ 755748 w 791982"/>
                  <a:gd name="connsiteY83" fmla="*/ 585076 h 861692"/>
                  <a:gd name="connsiteX84" fmla="*/ 718697 w 791982"/>
                  <a:gd name="connsiteY84" fmla="*/ 689086 h 861692"/>
                  <a:gd name="connsiteX85" fmla="*/ 627930 w 791982"/>
                  <a:gd name="connsiteY85" fmla="*/ 744440 h 861692"/>
                  <a:gd name="connsiteX86" fmla="*/ 460234 w 791982"/>
                  <a:gd name="connsiteY86" fmla="*/ 827320 h 861692"/>
                  <a:gd name="connsiteX87" fmla="*/ 374824 w 791982"/>
                  <a:gd name="connsiteY87" fmla="*/ 776729 h 861692"/>
                  <a:gd name="connsiteX88" fmla="*/ 406071 w 791982"/>
                  <a:gd name="connsiteY88" fmla="*/ 642810 h 861692"/>
                  <a:gd name="connsiteX89" fmla="*/ 500261 w 791982"/>
                  <a:gd name="connsiteY89" fmla="*/ 586415 h 861692"/>
                  <a:gd name="connsiteX90" fmla="*/ 598914 w 791982"/>
                  <a:gd name="connsiteY90" fmla="*/ 760807 h 861692"/>
                  <a:gd name="connsiteX91" fmla="*/ 591028 w 791982"/>
                  <a:gd name="connsiteY91" fmla="*/ 765718 h 861692"/>
                  <a:gd name="connsiteX92" fmla="*/ 504725 w 791982"/>
                  <a:gd name="connsiteY92" fmla="*/ 816012 h 861692"/>
                  <a:gd name="connsiteX93" fmla="*/ 460383 w 791982"/>
                  <a:gd name="connsiteY93" fmla="*/ 827172 h 861692"/>
                  <a:gd name="connsiteX94" fmla="*/ 187635 w 791982"/>
                  <a:gd name="connsiteY94" fmla="*/ 761700 h 861692"/>
                  <a:gd name="connsiteX95" fmla="*/ 86154 w 791982"/>
                  <a:gd name="connsiteY95" fmla="*/ 761700 h 861692"/>
                  <a:gd name="connsiteX96" fmla="*/ 34819 w 791982"/>
                  <a:gd name="connsiteY96" fmla="*/ 721376 h 861692"/>
                  <a:gd name="connsiteX97" fmla="*/ 33182 w 791982"/>
                  <a:gd name="connsiteY97" fmla="*/ 694890 h 861692"/>
                  <a:gd name="connsiteX98" fmla="*/ 330482 w 791982"/>
                  <a:gd name="connsiteY98" fmla="*/ 694890 h 861692"/>
                  <a:gd name="connsiteX99" fmla="*/ 330482 w 791982"/>
                  <a:gd name="connsiteY99" fmla="*/ 761403 h 861692"/>
                  <a:gd name="connsiteX100" fmla="*/ 326464 w 791982"/>
                  <a:gd name="connsiteY100" fmla="*/ 761700 h 861692"/>
                  <a:gd name="connsiteX101" fmla="*/ 187635 w 791982"/>
                  <a:gd name="connsiteY101" fmla="*/ 761700 h 86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791982" h="861692">
                    <a:moveTo>
                      <a:pt x="422588" y="0"/>
                    </a:moveTo>
                    <a:lnTo>
                      <a:pt x="106242" y="0"/>
                    </a:lnTo>
                    <a:lnTo>
                      <a:pt x="102671" y="1786"/>
                    </a:lnTo>
                    <a:cubicBezTo>
                      <a:pt x="80500" y="9226"/>
                      <a:pt x="67406" y="24552"/>
                      <a:pt x="66662" y="48508"/>
                    </a:cubicBezTo>
                    <a:cubicBezTo>
                      <a:pt x="65769" y="76185"/>
                      <a:pt x="66364" y="104010"/>
                      <a:pt x="66662" y="131687"/>
                    </a:cubicBezTo>
                    <a:cubicBezTo>
                      <a:pt x="66810" y="146269"/>
                      <a:pt x="72614" y="160256"/>
                      <a:pt x="84815" y="166506"/>
                    </a:cubicBezTo>
                    <a:cubicBezTo>
                      <a:pt x="99695" y="174243"/>
                      <a:pt x="99844" y="185403"/>
                      <a:pt x="98951" y="198646"/>
                    </a:cubicBezTo>
                    <a:cubicBezTo>
                      <a:pt x="98653" y="204003"/>
                      <a:pt x="99546" y="209360"/>
                      <a:pt x="98653" y="214568"/>
                    </a:cubicBezTo>
                    <a:cubicBezTo>
                      <a:pt x="97761" y="219776"/>
                      <a:pt x="96719" y="225728"/>
                      <a:pt x="93743" y="229745"/>
                    </a:cubicBezTo>
                    <a:cubicBezTo>
                      <a:pt x="69340" y="263671"/>
                      <a:pt x="44788" y="297300"/>
                      <a:pt x="19790" y="330631"/>
                    </a:cubicBezTo>
                    <a:cubicBezTo>
                      <a:pt x="6250" y="348784"/>
                      <a:pt x="0" y="368872"/>
                      <a:pt x="0" y="391489"/>
                    </a:cubicBezTo>
                    <a:cubicBezTo>
                      <a:pt x="0" y="496392"/>
                      <a:pt x="0" y="601146"/>
                      <a:pt x="0" y="706049"/>
                    </a:cubicBezTo>
                    <a:cubicBezTo>
                      <a:pt x="0" y="713638"/>
                      <a:pt x="297" y="721376"/>
                      <a:pt x="1934" y="728518"/>
                    </a:cubicBezTo>
                    <a:cubicBezTo>
                      <a:pt x="11904" y="770628"/>
                      <a:pt x="43449" y="795626"/>
                      <a:pt x="85857" y="795626"/>
                    </a:cubicBezTo>
                    <a:cubicBezTo>
                      <a:pt x="116509" y="795626"/>
                      <a:pt x="147013" y="795626"/>
                      <a:pt x="177517" y="795626"/>
                    </a:cubicBezTo>
                    <a:cubicBezTo>
                      <a:pt x="231531" y="795626"/>
                      <a:pt x="285545" y="795626"/>
                      <a:pt x="339558" y="795626"/>
                    </a:cubicBezTo>
                    <a:lnTo>
                      <a:pt x="339558" y="795626"/>
                    </a:lnTo>
                    <a:cubicBezTo>
                      <a:pt x="344171" y="795626"/>
                      <a:pt x="347445" y="796221"/>
                      <a:pt x="350421" y="800685"/>
                    </a:cubicBezTo>
                    <a:cubicBezTo>
                      <a:pt x="377056" y="840266"/>
                      <a:pt x="417231" y="861693"/>
                      <a:pt x="459341" y="861693"/>
                    </a:cubicBezTo>
                    <a:cubicBezTo>
                      <a:pt x="481959" y="861693"/>
                      <a:pt x="505320" y="855592"/>
                      <a:pt x="527342" y="842795"/>
                    </a:cubicBezTo>
                    <a:cubicBezTo>
                      <a:pt x="593409" y="804554"/>
                      <a:pt x="659178" y="765867"/>
                      <a:pt x="724649" y="726435"/>
                    </a:cubicBezTo>
                    <a:cubicBezTo>
                      <a:pt x="774348" y="696378"/>
                      <a:pt x="797114" y="650548"/>
                      <a:pt x="791013" y="592219"/>
                    </a:cubicBezTo>
                    <a:cubicBezTo>
                      <a:pt x="783722" y="523027"/>
                      <a:pt x="724649" y="474072"/>
                      <a:pt x="660815" y="474072"/>
                    </a:cubicBezTo>
                    <a:cubicBezTo>
                      <a:pt x="644893" y="474072"/>
                      <a:pt x="628823" y="477048"/>
                      <a:pt x="613050" y="483596"/>
                    </a:cubicBezTo>
                    <a:cubicBezTo>
                      <a:pt x="591326" y="492523"/>
                      <a:pt x="571535" y="506213"/>
                      <a:pt x="550852" y="517819"/>
                    </a:cubicBezTo>
                    <a:cubicBezTo>
                      <a:pt x="543561" y="521986"/>
                      <a:pt x="536270" y="526301"/>
                      <a:pt x="527789" y="531211"/>
                    </a:cubicBezTo>
                    <a:lnTo>
                      <a:pt x="527789" y="520795"/>
                    </a:lnTo>
                    <a:cubicBezTo>
                      <a:pt x="527789" y="477644"/>
                      <a:pt x="527789" y="434492"/>
                      <a:pt x="527789" y="391340"/>
                    </a:cubicBezTo>
                    <a:cubicBezTo>
                      <a:pt x="527789" y="369021"/>
                      <a:pt x="521539" y="349082"/>
                      <a:pt x="508296" y="331226"/>
                    </a:cubicBezTo>
                    <a:cubicBezTo>
                      <a:pt x="489547" y="306079"/>
                      <a:pt x="472287" y="279444"/>
                      <a:pt x="452050" y="255636"/>
                    </a:cubicBezTo>
                    <a:cubicBezTo>
                      <a:pt x="433748" y="234209"/>
                      <a:pt x="424671" y="211443"/>
                      <a:pt x="428986" y="183320"/>
                    </a:cubicBezTo>
                    <a:lnTo>
                      <a:pt x="428986" y="180790"/>
                    </a:lnTo>
                    <a:cubicBezTo>
                      <a:pt x="430474" y="178261"/>
                      <a:pt x="431665" y="174690"/>
                      <a:pt x="433897" y="173499"/>
                    </a:cubicBezTo>
                    <a:cubicBezTo>
                      <a:pt x="452199" y="163381"/>
                      <a:pt x="461573" y="147608"/>
                      <a:pt x="461871" y="126479"/>
                    </a:cubicBezTo>
                    <a:cubicBezTo>
                      <a:pt x="462169" y="101778"/>
                      <a:pt x="462020" y="77078"/>
                      <a:pt x="461871" y="52526"/>
                    </a:cubicBezTo>
                    <a:cubicBezTo>
                      <a:pt x="461871" y="37646"/>
                      <a:pt x="457407" y="23957"/>
                      <a:pt x="446247" y="14136"/>
                    </a:cubicBezTo>
                    <a:cubicBezTo>
                      <a:pt x="439402" y="8184"/>
                      <a:pt x="430474" y="4613"/>
                      <a:pt x="422588" y="0"/>
                    </a:cubicBezTo>
                    <a:moveTo>
                      <a:pt x="271706" y="144632"/>
                    </a:moveTo>
                    <a:cubicBezTo>
                      <a:pt x="221561" y="144632"/>
                      <a:pt x="171416" y="144632"/>
                      <a:pt x="121271" y="144632"/>
                    </a:cubicBezTo>
                    <a:cubicBezTo>
                      <a:pt x="105349" y="144632"/>
                      <a:pt x="99397" y="138680"/>
                      <a:pt x="99397" y="122461"/>
                    </a:cubicBezTo>
                    <a:cubicBezTo>
                      <a:pt x="99397" y="100588"/>
                      <a:pt x="99397" y="78714"/>
                      <a:pt x="99397" y="56841"/>
                    </a:cubicBezTo>
                    <a:cubicBezTo>
                      <a:pt x="99397" y="39432"/>
                      <a:pt x="104903" y="33628"/>
                      <a:pt x="121866" y="33628"/>
                    </a:cubicBezTo>
                    <a:lnTo>
                      <a:pt x="405179" y="33628"/>
                    </a:lnTo>
                    <a:cubicBezTo>
                      <a:pt x="422737" y="33628"/>
                      <a:pt x="428242" y="39283"/>
                      <a:pt x="428391" y="57139"/>
                    </a:cubicBezTo>
                    <a:cubicBezTo>
                      <a:pt x="428391" y="78714"/>
                      <a:pt x="428391" y="100290"/>
                      <a:pt x="428391" y="121866"/>
                    </a:cubicBezTo>
                    <a:cubicBezTo>
                      <a:pt x="428391" y="138829"/>
                      <a:pt x="422588" y="144632"/>
                      <a:pt x="406220" y="144632"/>
                    </a:cubicBezTo>
                    <a:cubicBezTo>
                      <a:pt x="361432" y="144632"/>
                      <a:pt x="316495" y="144632"/>
                      <a:pt x="271706" y="144632"/>
                    </a:cubicBezTo>
                    <a:moveTo>
                      <a:pt x="34224" y="379734"/>
                    </a:moveTo>
                    <a:cubicBezTo>
                      <a:pt x="34968" y="368872"/>
                      <a:pt x="39878" y="360093"/>
                      <a:pt x="45979" y="351760"/>
                    </a:cubicBezTo>
                    <a:cubicBezTo>
                      <a:pt x="72465" y="315751"/>
                      <a:pt x="99249" y="279741"/>
                      <a:pt x="125288" y="243286"/>
                    </a:cubicBezTo>
                    <a:cubicBezTo>
                      <a:pt x="129306" y="237631"/>
                      <a:pt x="131687" y="229596"/>
                      <a:pt x="132133" y="222603"/>
                    </a:cubicBezTo>
                    <a:cubicBezTo>
                      <a:pt x="133175" y="208169"/>
                      <a:pt x="132431" y="193587"/>
                      <a:pt x="132431" y="178558"/>
                    </a:cubicBezTo>
                    <a:lnTo>
                      <a:pt x="395060" y="178558"/>
                    </a:lnTo>
                    <a:lnTo>
                      <a:pt x="395060" y="211740"/>
                    </a:lnTo>
                    <a:lnTo>
                      <a:pt x="386132" y="211740"/>
                    </a:lnTo>
                    <a:cubicBezTo>
                      <a:pt x="362027" y="211740"/>
                      <a:pt x="337773" y="211740"/>
                      <a:pt x="313668" y="211740"/>
                    </a:cubicBezTo>
                    <a:cubicBezTo>
                      <a:pt x="292538" y="211740"/>
                      <a:pt x="271409" y="211740"/>
                      <a:pt x="250279" y="211740"/>
                    </a:cubicBezTo>
                    <a:cubicBezTo>
                      <a:pt x="239863" y="211740"/>
                      <a:pt x="233167" y="216353"/>
                      <a:pt x="231531" y="224537"/>
                    </a:cubicBezTo>
                    <a:cubicBezTo>
                      <a:pt x="229150" y="236441"/>
                      <a:pt x="236590" y="245369"/>
                      <a:pt x="249684" y="245369"/>
                    </a:cubicBezTo>
                    <a:cubicBezTo>
                      <a:pt x="272450" y="245369"/>
                      <a:pt x="295216" y="245369"/>
                      <a:pt x="317834" y="245369"/>
                    </a:cubicBezTo>
                    <a:cubicBezTo>
                      <a:pt x="343427" y="245369"/>
                      <a:pt x="369020" y="245369"/>
                      <a:pt x="394614" y="245220"/>
                    </a:cubicBezTo>
                    <a:lnTo>
                      <a:pt x="394763" y="245220"/>
                    </a:lnTo>
                    <a:cubicBezTo>
                      <a:pt x="401012" y="245220"/>
                      <a:pt x="405030" y="246857"/>
                      <a:pt x="408899" y="252214"/>
                    </a:cubicBezTo>
                    <a:cubicBezTo>
                      <a:pt x="433153" y="285842"/>
                      <a:pt x="458002" y="319024"/>
                      <a:pt x="482107" y="352653"/>
                    </a:cubicBezTo>
                    <a:cubicBezTo>
                      <a:pt x="487613" y="360241"/>
                      <a:pt x="490887" y="369467"/>
                      <a:pt x="495946" y="379585"/>
                    </a:cubicBezTo>
                    <a:lnTo>
                      <a:pt x="34075" y="379585"/>
                    </a:lnTo>
                    <a:moveTo>
                      <a:pt x="142995" y="660815"/>
                    </a:moveTo>
                    <a:cubicBezTo>
                      <a:pt x="107730" y="660815"/>
                      <a:pt x="72465" y="660815"/>
                      <a:pt x="37051" y="660815"/>
                    </a:cubicBezTo>
                    <a:lnTo>
                      <a:pt x="33926" y="660517"/>
                    </a:lnTo>
                    <a:lnTo>
                      <a:pt x="33926" y="414255"/>
                    </a:lnTo>
                    <a:lnTo>
                      <a:pt x="494011" y="414255"/>
                    </a:lnTo>
                    <a:lnTo>
                      <a:pt x="494011" y="422439"/>
                    </a:lnTo>
                    <a:cubicBezTo>
                      <a:pt x="494011" y="462466"/>
                      <a:pt x="494011" y="502642"/>
                      <a:pt x="494011" y="542669"/>
                    </a:cubicBezTo>
                    <a:cubicBezTo>
                      <a:pt x="494011" y="548769"/>
                      <a:pt x="492226" y="552192"/>
                      <a:pt x="487018" y="555168"/>
                    </a:cubicBezTo>
                    <a:cubicBezTo>
                      <a:pt x="453687" y="574660"/>
                      <a:pt x="420505" y="594302"/>
                      <a:pt x="387620" y="614390"/>
                    </a:cubicBezTo>
                    <a:cubicBezTo>
                      <a:pt x="371401" y="624359"/>
                      <a:pt x="358902" y="638495"/>
                      <a:pt x="348486" y="654565"/>
                    </a:cubicBezTo>
                    <a:cubicBezTo>
                      <a:pt x="346552" y="657541"/>
                      <a:pt x="342386" y="660517"/>
                      <a:pt x="339261" y="660517"/>
                    </a:cubicBezTo>
                    <a:cubicBezTo>
                      <a:pt x="273789" y="660666"/>
                      <a:pt x="208318" y="660815"/>
                      <a:pt x="142847" y="660815"/>
                    </a:cubicBezTo>
                    <a:moveTo>
                      <a:pt x="627930" y="744291"/>
                    </a:moveTo>
                    <a:cubicBezTo>
                      <a:pt x="594897" y="685813"/>
                      <a:pt x="562310" y="628228"/>
                      <a:pt x="529426" y="570196"/>
                    </a:cubicBezTo>
                    <a:lnTo>
                      <a:pt x="533741" y="566774"/>
                    </a:lnTo>
                    <a:cubicBezTo>
                      <a:pt x="559185" y="551745"/>
                      <a:pt x="584332" y="536568"/>
                      <a:pt x="609925" y="521986"/>
                    </a:cubicBezTo>
                    <a:cubicBezTo>
                      <a:pt x="626591" y="512611"/>
                      <a:pt x="644000" y="508147"/>
                      <a:pt x="660815" y="508147"/>
                    </a:cubicBezTo>
                    <a:cubicBezTo>
                      <a:pt x="704115" y="508147"/>
                      <a:pt x="743547" y="537163"/>
                      <a:pt x="755748" y="585076"/>
                    </a:cubicBezTo>
                    <a:cubicBezTo>
                      <a:pt x="765420" y="623020"/>
                      <a:pt x="751433" y="666469"/>
                      <a:pt x="718697" y="689086"/>
                    </a:cubicBezTo>
                    <a:cubicBezTo>
                      <a:pt x="689682" y="709026"/>
                      <a:pt x="658731" y="725840"/>
                      <a:pt x="627930" y="744440"/>
                    </a:cubicBezTo>
                    <a:moveTo>
                      <a:pt x="460234" y="827320"/>
                    </a:moveTo>
                    <a:cubicBezTo>
                      <a:pt x="426159" y="827320"/>
                      <a:pt x="392977" y="808869"/>
                      <a:pt x="374824" y="776729"/>
                    </a:cubicBezTo>
                    <a:cubicBezTo>
                      <a:pt x="348933" y="730750"/>
                      <a:pt x="362176" y="671082"/>
                      <a:pt x="406071" y="642810"/>
                    </a:cubicBezTo>
                    <a:cubicBezTo>
                      <a:pt x="436575" y="623169"/>
                      <a:pt x="468269" y="605462"/>
                      <a:pt x="500261" y="586415"/>
                    </a:cubicBezTo>
                    <a:cubicBezTo>
                      <a:pt x="533443" y="645191"/>
                      <a:pt x="566030" y="702776"/>
                      <a:pt x="598914" y="760807"/>
                    </a:cubicBezTo>
                    <a:cubicBezTo>
                      <a:pt x="596087" y="762593"/>
                      <a:pt x="593558" y="764081"/>
                      <a:pt x="591028" y="765718"/>
                    </a:cubicBezTo>
                    <a:cubicBezTo>
                      <a:pt x="562310" y="782532"/>
                      <a:pt x="534038" y="800239"/>
                      <a:pt x="504725" y="816012"/>
                    </a:cubicBezTo>
                    <a:cubicBezTo>
                      <a:pt x="490589" y="823600"/>
                      <a:pt x="475412" y="827172"/>
                      <a:pt x="460383" y="827172"/>
                    </a:cubicBezTo>
                    <a:moveTo>
                      <a:pt x="187635" y="761700"/>
                    </a:moveTo>
                    <a:cubicBezTo>
                      <a:pt x="153709" y="761700"/>
                      <a:pt x="119932" y="761700"/>
                      <a:pt x="86154" y="761700"/>
                    </a:cubicBezTo>
                    <a:cubicBezTo>
                      <a:pt x="59371" y="761700"/>
                      <a:pt x="39878" y="746523"/>
                      <a:pt x="34819" y="721376"/>
                    </a:cubicBezTo>
                    <a:cubicBezTo>
                      <a:pt x="33033" y="713043"/>
                      <a:pt x="33777" y="704264"/>
                      <a:pt x="33182" y="694890"/>
                    </a:cubicBezTo>
                    <a:lnTo>
                      <a:pt x="330482" y="694890"/>
                    </a:lnTo>
                    <a:lnTo>
                      <a:pt x="330482" y="761403"/>
                    </a:lnTo>
                    <a:cubicBezTo>
                      <a:pt x="330482" y="761403"/>
                      <a:pt x="328398" y="761700"/>
                      <a:pt x="326464" y="761700"/>
                    </a:cubicBezTo>
                    <a:cubicBezTo>
                      <a:pt x="280188" y="761700"/>
                      <a:pt x="233911" y="761700"/>
                      <a:pt x="187635" y="761700"/>
                    </a:cubicBezTo>
                  </a:path>
                </a:pathLst>
              </a:custGeom>
              <a:grpFill/>
              <a:ln w="1487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black"/>
                  </a:solidFill>
                  <a:effectLst/>
                  <a:uLnTx/>
                  <a:uFillTx/>
                  <a:latin typeface="PT Sans"/>
                  <a:ea typeface="+mn-ea"/>
                  <a:cs typeface="+mn-cs"/>
                </a:endParaRPr>
              </a:p>
            </p:txBody>
          </p:sp>
          <p:sp>
            <p:nvSpPr>
              <p:cNvPr id="28" name="Freeform: Shape 30">
                <a:extLst>
                  <a:ext uri="{FF2B5EF4-FFF2-40B4-BE49-F238E27FC236}">
                    <a16:creationId xmlns:a16="http://schemas.microsoft.com/office/drawing/2014/main" id="{596CF4F6-2F3D-A848-A0FA-B0C067FD3356}"/>
                  </a:ext>
                </a:extLst>
              </p:cNvPr>
              <p:cNvSpPr/>
              <p:nvPr/>
            </p:nvSpPr>
            <p:spPr>
              <a:xfrm>
                <a:off x="3478335" y="2898622"/>
                <a:ext cx="164571" cy="166952"/>
              </a:xfrm>
              <a:custGeom>
                <a:avLst/>
                <a:gdLst>
                  <a:gd name="connsiteX0" fmla="*/ 82434 w 164571"/>
                  <a:gd name="connsiteY0" fmla="*/ 0 h 166952"/>
                  <a:gd name="connsiteX1" fmla="*/ 80798 w 164571"/>
                  <a:gd name="connsiteY1" fmla="*/ 0 h 166952"/>
                  <a:gd name="connsiteX2" fmla="*/ 66513 w 164571"/>
                  <a:gd name="connsiteY2" fmla="*/ 13838 h 166952"/>
                  <a:gd name="connsiteX3" fmla="*/ 65769 w 164571"/>
                  <a:gd name="connsiteY3" fmla="*/ 40622 h 166952"/>
                  <a:gd name="connsiteX4" fmla="*/ 65769 w 164571"/>
                  <a:gd name="connsiteY4" fmla="*/ 67108 h 166952"/>
                  <a:gd name="connsiteX5" fmla="*/ 53567 w 164571"/>
                  <a:gd name="connsiteY5" fmla="*/ 67108 h 166952"/>
                  <a:gd name="connsiteX6" fmla="*/ 43896 w 164571"/>
                  <a:gd name="connsiteY6" fmla="*/ 67108 h 166952"/>
                  <a:gd name="connsiteX7" fmla="*/ 33628 w 164571"/>
                  <a:gd name="connsiteY7" fmla="*/ 67108 h 166952"/>
                  <a:gd name="connsiteX8" fmla="*/ 16070 w 164571"/>
                  <a:gd name="connsiteY8" fmla="*/ 67257 h 166952"/>
                  <a:gd name="connsiteX9" fmla="*/ 0 w 164571"/>
                  <a:gd name="connsiteY9" fmla="*/ 83922 h 166952"/>
                  <a:gd name="connsiteX10" fmla="*/ 15921 w 164571"/>
                  <a:gd name="connsiteY10" fmla="*/ 100737 h 166952"/>
                  <a:gd name="connsiteX11" fmla="*/ 26040 w 164571"/>
                  <a:gd name="connsiteY11" fmla="*/ 100885 h 166952"/>
                  <a:gd name="connsiteX12" fmla="*/ 32736 w 164571"/>
                  <a:gd name="connsiteY12" fmla="*/ 100885 h 166952"/>
                  <a:gd name="connsiteX13" fmla="*/ 39729 w 164571"/>
                  <a:gd name="connsiteY13" fmla="*/ 100885 h 166952"/>
                  <a:gd name="connsiteX14" fmla="*/ 65471 w 164571"/>
                  <a:gd name="connsiteY14" fmla="*/ 100885 h 166952"/>
                  <a:gd name="connsiteX15" fmla="*/ 65471 w 164571"/>
                  <a:gd name="connsiteY15" fmla="*/ 111301 h 166952"/>
                  <a:gd name="connsiteX16" fmla="*/ 65769 w 164571"/>
                  <a:gd name="connsiteY16" fmla="*/ 147459 h 166952"/>
                  <a:gd name="connsiteX17" fmla="*/ 71870 w 164571"/>
                  <a:gd name="connsiteY17" fmla="*/ 163678 h 166952"/>
                  <a:gd name="connsiteX18" fmla="*/ 83178 w 164571"/>
                  <a:gd name="connsiteY18" fmla="*/ 166952 h 166952"/>
                  <a:gd name="connsiteX19" fmla="*/ 88237 w 164571"/>
                  <a:gd name="connsiteY19" fmla="*/ 166357 h 166952"/>
                  <a:gd name="connsiteX20" fmla="*/ 98802 w 164571"/>
                  <a:gd name="connsiteY20" fmla="*/ 149245 h 166952"/>
                  <a:gd name="connsiteX21" fmla="*/ 98802 w 164571"/>
                  <a:gd name="connsiteY21" fmla="*/ 101183 h 166952"/>
                  <a:gd name="connsiteX22" fmla="*/ 104457 w 164571"/>
                  <a:gd name="connsiteY22" fmla="*/ 100885 h 166952"/>
                  <a:gd name="connsiteX23" fmla="*/ 107135 w 164571"/>
                  <a:gd name="connsiteY23" fmla="*/ 100885 h 166952"/>
                  <a:gd name="connsiteX24" fmla="*/ 118444 w 164571"/>
                  <a:gd name="connsiteY24" fmla="*/ 100885 h 166952"/>
                  <a:gd name="connsiteX25" fmla="*/ 129008 w 164571"/>
                  <a:gd name="connsiteY25" fmla="*/ 100885 h 166952"/>
                  <a:gd name="connsiteX26" fmla="*/ 148203 w 164571"/>
                  <a:gd name="connsiteY26" fmla="*/ 100737 h 166952"/>
                  <a:gd name="connsiteX27" fmla="*/ 164571 w 164571"/>
                  <a:gd name="connsiteY27" fmla="*/ 84071 h 166952"/>
                  <a:gd name="connsiteX28" fmla="*/ 148352 w 164571"/>
                  <a:gd name="connsiteY28" fmla="*/ 67257 h 166952"/>
                  <a:gd name="connsiteX29" fmla="*/ 142847 w 164571"/>
                  <a:gd name="connsiteY29" fmla="*/ 67257 h 166952"/>
                  <a:gd name="connsiteX30" fmla="*/ 136002 w 164571"/>
                  <a:gd name="connsiteY30" fmla="*/ 67257 h 166952"/>
                  <a:gd name="connsiteX31" fmla="*/ 99546 w 164571"/>
                  <a:gd name="connsiteY31" fmla="*/ 67257 h 166952"/>
                  <a:gd name="connsiteX32" fmla="*/ 98951 w 164571"/>
                  <a:gd name="connsiteY32" fmla="*/ 64430 h 166952"/>
                  <a:gd name="connsiteX33" fmla="*/ 98802 w 164571"/>
                  <a:gd name="connsiteY33" fmla="*/ 23213 h 166952"/>
                  <a:gd name="connsiteX34" fmla="*/ 97463 w 164571"/>
                  <a:gd name="connsiteY34" fmla="*/ 11606 h 166952"/>
                  <a:gd name="connsiteX35" fmla="*/ 82137 w 164571"/>
                  <a:gd name="connsiteY35" fmla="*/ 0 h 16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4571" h="166952">
                    <a:moveTo>
                      <a:pt x="82434" y="0"/>
                    </a:moveTo>
                    <a:cubicBezTo>
                      <a:pt x="82434" y="0"/>
                      <a:pt x="81393" y="0"/>
                      <a:pt x="80798" y="0"/>
                    </a:cubicBezTo>
                    <a:cubicBezTo>
                      <a:pt x="73358" y="744"/>
                      <a:pt x="67257" y="5952"/>
                      <a:pt x="66513" y="13838"/>
                    </a:cubicBezTo>
                    <a:cubicBezTo>
                      <a:pt x="65620" y="22766"/>
                      <a:pt x="65769" y="31694"/>
                      <a:pt x="65769" y="40622"/>
                    </a:cubicBezTo>
                    <a:cubicBezTo>
                      <a:pt x="65769" y="49252"/>
                      <a:pt x="65769" y="57883"/>
                      <a:pt x="65769" y="67108"/>
                    </a:cubicBezTo>
                    <a:lnTo>
                      <a:pt x="53567" y="67108"/>
                    </a:lnTo>
                    <a:cubicBezTo>
                      <a:pt x="50294" y="67108"/>
                      <a:pt x="47169" y="67108"/>
                      <a:pt x="43896" y="67108"/>
                    </a:cubicBezTo>
                    <a:cubicBezTo>
                      <a:pt x="40473" y="67108"/>
                      <a:pt x="37051" y="67108"/>
                      <a:pt x="33628" y="67108"/>
                    </a:cubicBezTo>
                    <a:cubicBezTo>
                      <a:pt x="27825" y="67108"/>
                      <a:pt x="22022" y="67108"/>
                      <a:pt x="16070" y="67257"/>
                    </a:cubicBezTo>
                    <a:cubicBezTo>
                      <a:pt x="6547" y="67555"/>
                      <a:pt x="149" y="74548"/>
                      <a:pt x="0" y="83922"/>
                    </a:cubicBezTo>
                    <a:cubicBezTo>
                      <a:pt x="0" y="93148"/>
                      <a:pt x="6398" y="100290"/>
                      <a:pt x="15921" y="100737"/>
                    </a:cubicBezTo>
                    <a:cubicBezTo>
                      <a:pt x="19344" y="100737"/>
                      <a:pt x="22617" y="100885"/>
                      <a:pt x="26040" y="100885"/>
                    </a:cubicBezTo>
                    <a:cubicBezTo>
                      <a:pt x="28272" y="100885"/>
                      <a:pt x="30504" y="100885"/>
                      <a:pt x="32736" y="100885"/>
                    </a:cubicBezTo>
                    <a:cubicBezTo>
                      <a:pt x="35116" y="100885"/>
                      <a:pt x="37497" y="100885"/>
                      <a:pt x="39729" y="100885"/>
                    </a:cubicBezTo>
                    <a:lnTo>
                      <a:pt x="65471" y="100885"/>
                    </a:lnTo>
                    <a:cubicBezTo>
                      <a:pt x="65471" y="105201"/>
                      <a:pt x="65471" y="108177"/>
                      <a:pt x="65471" y="111301"/>
                    </a:cubicBezTo>
                    <a:cubicBezTo>
                      <a:pt x="65471" y="123354"/>
                      <a:pt x="64876" y="135407"/>
                      <a:pt x="65769" y="147459"/>
                    </a:cubicBezTo>
                    <a:cubicBezTo>
                      <a:pt x="66215" y="153114"/>
                      <a:pt x="68001" y="160405"/>
                      <a:pt x="71870" y="163678"/>
                    </a:cubicBezTo>
                    <a:cubicBezTo>
                      <a:pt x="74548" y="165910"/>
                      <a:pt x="79012" y="166952"/>
                      <a:pt x="83178" y="166952"/>
                    </a:cubicBezTo>
                    <a:cubicBezTo>
                      <a:pt x="84964" y="166952"/>
                      <a:pt x="86750" y="166803"/>
                      <a:pt x="88237" y="166357"/>
                    </a:cubicBezTo>
                    <a:cubicBezTo>
                      <a:pt x="95975" y="164571"/>
                      <a:pt x="98654" y="156983"/>
                      <a:pt x="98802" y="149245"/>
                    </a:cubicBezTo>
                    <a:cubicBezTo>
                      <a:pt x="98951" y="133621"/>
                      <a:pt x="98802" y="117848"/>
                      <a:pt x="98802" y="101183"/>
                    </a:cubicBezTo>
                    <a:cubicBezTo>
                      <a:pt x="101332" y="101183"/>
                      <a:pt x="102969" y="100885"/>
                      <a:pt x="104457" y="100885"/>
                    </a:cubicBezTo>
                    <a:lnTo>
                      <a:pt x="107135" y="100885"/>
                    </a:lnTo>
                    <a:cubicBezTo>
                      <a:pt x="110855" y="100885"/>
                      <a:pt x="114575" y="100885"/>
                      <a:pt x="118444" y="100885"/>
                    </a:cubicBezTo>
                    <a:cubicBezTo>
                      <a:pt x="122015" y="100885"/>
                      <a:pt x="125586" y="100885"/>
                      <a:pt x="129008" y="100885"/>
                    </a:cubicBezTo>
                    <a:cubicBezTo>
                      <a:pt x="135407" y="100885"/>
                      <a:pt x="141805" y="100885"/>
                      <a:pt x="148203" y="100737"/>
                    </a:cubicBezTo>
                    <a:cubicBezTo>
                      <a:pt x="157429" y="100588"/>
                      <a:pt x="164571" y="92850"/>
                      <a:pt x="164571" y="84071"/>
                    </a:cubicBezTo>
                    <a:cubicBezTo>
                      <a:pt x="164571" y="75292"/>
                      <a:pt x="157429" y="67852"/>
                      <a:pt x="148352" y="67257"/>
                    </a:cubicBezTo>
                    <a:cubicBezTo>
                      <a:pt x="146567" y="67257"/>
                      <a:pt x="144632" y="67257"/>
                      <a:pt x="142847" y="67257"/>
                    </a:cubicBezTo>
                    <a:cubicBezTo>
                      <a:pt x="140615" y="67257"/>
                      <a:pt x="138234" y="67257"/>
                      <a:pt x="136002" y="67257"/>
                    </a:cubicBezTo>
                    <a:lnTo>
                      <a:pt x="99546" y="67257"/>
                    </a:lnTo>
                    <a:lnTo>
                      <a:pt x="98951" y="64430"/>
                    </a:lnTo>
                    <a:cubicBezTo>
                      <a:pt x="98951" y="50740"/>
                      <a:pt x="98951" y="36902"/>
                      <a:pt x="98802" y="23213"/>
                    </a:cubicBezTo>
                    <a:cubicBezTo>
                      <a:pt x="98802" y="19344"/>
                      <a:pt x="98505" y="15326"/>
                      <a:pt x="97463" y="11606"/>
                    </a:cubicBezTo>
                    <a:cubicBezTo>
                      <a:pt x="95380" y="4315"/>
                      <a:pt x="89279" y="0"/>
                      <a:pt x="82137" y="0"/>
                    </a:cubicBezTo>
                  </a:path>
                </a:pathLst>
              </a:custGeom>
              <a:grpFill/>
              <a:ln w="1487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black"/>
                  </a:solidFill>
                  <a:effectLst/>
                  <a:uLnTx/>
                  <a:uFillTx/>
                  <a:latin typeface="PT Sans"/>
                  <a:ea typeface="+mn-ea"/>
                  <a:cs typeface="+mn-cs"/>
                </a:endParaRPr>
              </a:p>
            </p:txBody>
          </p:sp>
          <p:sp>
            <p:nvSpPr>
              <p:cNvPr id="29" name="Freeform: Shape 31">
                <a:extLst>
                  <a:ext uri="{FF2B5EF4-FFF2-40B4-BE49-F238E27FC236}">
                    <a16:creationId xmlns:a16="http://schemas.microsoft.com/office/drawing/2014/main" id="{9C3F713C-73F5-C160-B103-E72308250E7E}"/>
                  </a:ext>
                </a:extLst>
              </p:cNvPr>
              <p:cNvSpPr/>
              <p:nvPr/>
            </p:nvSpPr>
            <p:spPr>
              <a:xfrm>
                <a:off x="3461967" y="2651318"/>
                <a:ext cx="32884" cy="33628"/>
              </a:xfrm>
              <a:custGeom>
                <a:avLst/>
                <a:gdLst>
                  <a:gd name="connsiteX0" fmla="*/ 16368 w 32884"/>
                  <a:gd name="connsiteY0" fmla="*/ 0 h 33628"/>
                  <a:gd name="connsiteX1" fmla="*/ 16070 w 32884"/>
                  <a:gd name="connsiteY1" fmla="*/ 0 h 33628"/>
                  <a:gd name="connsiteX2" fmla="*/ 0 w 32884"/>
                  <a:gd name="connsiteY2" fmla="*/ 16665 h 33628"/>
                  <a:gd name="connsiteX3" fmla="*/ 15773 w 32884"/>
                  <a:gd name="connsiteY3" fmla="*/ 33628 h 33628"/>
                  <a:gd name="connsiteX4" fmla="*/ 16219 w 32884"/>
                  <a:gd name="connsiteY4" fmla="*/ 33628 h 33628"/>
                  <a:gd name="connsiteX5" fmla="*/ 32885 w 32884"/>
                  <a:gd name="connsiteY5" fmla="*/ 16963 h 33628"/>
                  <a:gd name="connsiteX6" fmla="*/ 16219 w 32884"/>
                  <a:gd name="connsiteY6" fmla="*/ 0 h 3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84" h="33628">
                    <a:moveTo>
                      <a:pt x="16368" y="0"/>
                    </a:moveTo>
                    <a:lnTo>
                      <a:pt x="16070" y="0"/>
                    </a:lnTo>
                    <a:cubicBezTo>
                      <a:pt x="7142" y="149"/>
                      <a:pt x="149" y="7440"/>
                      <a:pt x="0" y="16665"/>
                    </a:cubicBezTo>
                    <a:cubicBezTo>
                      <a:pt x="0" y="25891"/>
                      <a:pt x="6845" y="33331"/>
                      <a:pt x="15773" y="33628"/>
                    </a:cubicBezTo>
                    <a:cubicBezTo>
                      <a:pt x="15922" y="33628"/>
                      <a:pt x="16070" y="33628"/>
                      <a:pt x="16219" y="33628"/>
                    </a:cubicBezTo>
                    <a:cubicBezTo>
                      <a:pt x="24998" y="33628"/>
                      <a:pt x="32885" y="25891"/>
                      <a:pt x="32885" y="16963"/>
                    </a:cubicBezTo>
                    <a:cubicBezTo>
                      <a:pt x="32885" y="8035"/>
                      <a:pt x="25147" y="0"/>
                      <a:pt x="16219" y="0"/>
                    </a:cubicBezTo>
                  </a:path>
                </a:pathLst>
              </a:custGeom>
              <a:grpFill/>
              <a:ln w="1487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black"/>
                  </a:solidFill>
                  <a:effectLst/>
                  <a:uLnTx/>
                  <a:uFillTx/>
                  <a:latin typeface="PT Sans"/>
                  <a:ea typeface="+mn-ea"/>
                  <a:cs typeface="+mn-cs"/>
                </a:endParaRPr>
              </a:p>
            </p:txBody>
          </p:sp>
        </p:grpSp>
        <p:sp>
          <p:nvSpPr>
            <p:cNvPr id="13" name="Freeform: Shape 14">
              <a:extLst>
                <a:ext uri="{FF2B5EF4-FFF2-40B4-BE49-F238E27FC236}">
                  <a16:creationId xmlns:a16="http://schemas.microsoft.com/office/drawing/2014/main" id="{2C93D6A6-89CB-9039-161C-82A9169DE33D}"/>
                </a:ext>
              </a:extLst>
            </p:cNvPr>
            <p:cNvSpPr/>
            <p:nvPr/>
          </p:nvSpPr>
          <p:spPr>
            <a:xfrm>
              <a:off x="9040445" y="2440245"/>
              <a:ext cx="641562" cy="576698"/>
            </a:xfrm>
            <a:custGeom>
              <a:avLst/>
              <a:gdLst>
                <a:gd name="connsiteX0" fmla="*/ 298341 w 666772"/>
                <a:gd name="connsiteY0" fmla="*/ 0 h 599360"/>
                <a:gd name="connsiteX1" fmla="*/ 175582 w 666772"/>
                <a:gd name="connsiteY1" fmla="*/ 5505 h 599360"/>
                <a:gd name="connsiteX2" fmla="*/ 80500 w 666772"/>
                <a:gd name="connsiteY2" fmla="*/ 18600 h 599360"/>
                <a:gd name="connsiteX3" fmla="*/ 24105 w 666772"/>
                <a:gd name="connsiteY3" fmla="*/ 37348 h 599360"/>
                <a:gd name="connsiteX4" fmla="*/ 149 w 666772"/>
                <a:gd name="connsiteY4" fmla="*/ 62495 h 599360"/>
                <a:gd name="connsiteX5" fmla="*/ 149 w 666772"/>
                <a:gd name="connsiteY5" fmla="*/ 149691 h 599360"/>
                <a:gd name="connsiteX6" fmla="*/ 28867 w 666772"/>
                <a:gd name="connsiteY6" fmla="*/ 178261 h 599360"/>
                <a:gd name="connsiteX7" fmla="*/ 66810 w 666772"/>
                <a:gd name="connsiteY7" fmla="*/ 194629 h 599360"/>
                <a:gd name="connsiteX8" fmla="*/ 66810 w 666772"/>
                <a:gd name="connsiteY8" fmla="*/ 276170 h 599360"/>
                <a:gd name="connsiteX9" fmla="*/ 34075 w 666772"/>
                <a:gd name="connsiteY9" fmla="*/ 287925 h 599360"/>
                <a:gd name="connsiteX10" fmla="*/ 10416 w 666772"/>
                <a:gd name="connsiteY10" fmla="*/ 302359 h 599360"/>
                <a:gd name="connsiteX11" fmla="*/ 0 w 666772"/>
                <a:gd name="connsiteY11" fmla="*/ 317685 h 599360"/>
                <a:gd name="connsiteX12" fmla="*/ 0 w 666772"/>
                <a:gd name="connsiteY12" fmla="*/ 406220 h 599360"/>
                <a:gd name="connsiteX13" fmla="*/ 30504 w 666772"/>
                <a:gd name="connsiteY13" fmla="*/ 434790 h 599360"/>
                <a:gd name="connsiteX14" fmla="*/ 33926 w 666772"/>
                <a:gd name="connsiteY14" fmla="*/ 441337 h 599360"/>
                <a:gd name="connsiteX15" fmla="*/ 33331 w 666772"/>
                <a:gd name="connsiteY15" fmla="*/ 522581 h 599360"/>
                <a:gd name="connsiteX16" fmla="*/ 49401 w 666772"/>
                <a:gd name="connsiteY16" fmla="*/ 548025 h 599360"/>
                <a:gd name="connsiteX17" fmla="*/ 99844 w 666772"/>
                <a:gd name="connsiteY17" fmla="*/ 571238 h 599360"/>
                <a:gd name="connsiteX18" fmla="*/ 223495 w 666772"/>
                <a:gd name="connsiteY18" fmla="*/ 593707 h 599360"/>
                <a:gd name="connsiteX19" fmla="*/ 332416 w 666772"/>
                <a:gd name="connsiteY19" fmla="*/ 599361 h 599360"/>
                <a:gd name="connsiteX20" fmla="*/ 369020 w 666772"/>
                <a:gd name="connsiteY20" fmla="*/ 598617 h 599360"/>
                <a:gd name="connsiteX21" fmla="*/ 566030 w 666772"/>
                <a:gd name="connsiteY21" fmla="*/ 571089 h 599360"/>
                <a:gd name="connsiteX22" fmla="*/ 611711 w 666772"/>
                <a:gd name="connsiteY22" fmla="*/ 551448 h 599360"/>
                <a:gd name="connsiteX23" fmla="*/ 633733 w 666772"/>
                <a:gd name="connsiteY23" fmla="*/ 512016 h 599360"/>
                <a:gd name="connsiteX24" fmla="*/ 633733 w 666772"/>
                <a:gd name="connsiteY24" fmla="*/ 453538 h 599360"/>
                <a:gd name="connsiteX25" fmla="*/ 612902 w 666772"/>
                <a:gd name="connsiteY25" fmla="*/ 416934 h 599360"/>
                <a:gd name="connsiteX26" fmla="*/ 599658 w 666772"/>
                <a:gd name="connsiteY26" fmla="*/ 409940 h 599360"/>
                <a:gd name="connsiteX27" fmla="*/ 599658 w 666772"/>
                <a:gd name="connsiteY27" fmla="*/ 327952 h 599360"/>
                <a:gd name="connsiteX28" fmla="*/ 631204 w 666772"/>
                <a:gd name="connsiteY28" fmla="*/ 315007 h 599360"/>
                <a:gd name="connsiteX29" fmla="*/ 657095 w 666772"/>
                <a:gd name="connsiteY29" fmla="*/ 297895 h 599360"/>
                <a:gd name="connsiteX30" fmla="*/ 666767 w 666772"/>
                <a:gd name="connsiteY30" fmla="*/ 274831 h 599360"/>
                <a:gd name="connsiteX31" fmla="*/ 666767 w 666772"/>
                <a:gd name="connsiteY31" fmla="*/ 203854 h 599360"/>
                <a:gd name="connsiteX32" fmla="*/ 654565 w 666772"/>
                <a:gd name="connsiteY32" fmla="*/ 178558 h 599360"/>
                <a:gd name="connsiteX33" fmla="*/ 606503 w 666772"/>
                <a:gd name="connsiteY33" fmla="*/ 156685 h 599360"/>
                <a:gd name="connsiteX34" fmla="*/ 600254 w 666772"/>
                <a:gd name="connsiteY34" fmla="*/ 155048 h 599360"/>
                <a:gd name="connsiteX35" fmla="*/ 600254 w 666772"/>
                <a:gd name="connsiteY35" fmla="*/ 72167 h 599360"/>
                <a:gd name="connsiteX36" fmla="*/ 587755 w 666772"/>
                <a:gd name="connsiteY36" fmla="*/ 45532 h 599360"/>
                <a:gd name="connsiteX37" fmla="*/ 540883 w 666772"/>
                <a:gd name="connsiteY37" fmla="*/ 23957 h 599360"/>
                <a:gd name="connsiteX38" fmla="*/ 441932 w 666772"/>
                <a:gd name="connsiteY38" fmla="*/ 6994 h 599360"/>
                <a:gd name="connsiteX39" fmla="*/ 305632 w 666772"/>
                <a:gd name="connsiteY39" fmla="*/ 149 h 599360"/>
                <a:gd name="connsiteX40" fmla="*/ 298490 w 666772"/>
                <a:gd name="connsiteY40" fmla="*/ 149 h 599360"/>
                <a:gd name="connsiteX41" fmla="*/ 303252 w 666772"/>
                <a:gd name="connsiteY41" fmla="*/ 121866 h 599360"/>
                <a:gd name="connsiteX42" fmla="*/ 263820 w 666772"/>
                <a:gd name="connsiteY42" fmla="*/ 121271 h 599360"/>
                <a:gd name="connsiteX43" fmla="*/ 75887 w 666772"/>
                <a:gd name="connsiteY43" fmla="*/ 95082 h 599360"/>
                <a:gd name="connsiteX44" fmla="*/ 32289 w 666772"/>
                <a:gd name="connsiteY44" fmla="*/ 77078 h 599360"/>
                <a:gd name="connsiteX45" fmla="*/ 32587 w 666772"/>
                <a:gd name="connsiteY45" fmla="*/ 57734 h 599360"/>
                <a:gd name="connsiteX46" fmla="*/ 90469 w 666772"/>
                <a:gd name="connsiteY46" fmla="*/ 39432 h 599360"/>
                <a:gd name="connsiteX47" fmla="*/ 211592 w 666772"/>
                <a:gd name="connsiteY47" fmla="*/ 24998 h 599360"/>
                <a:gd name="connsiteX48" fmla="*/ 310989 w 666772"/>
                <a:gd name="connsiteY48" fmla="*/ 21278 h 599360"/>
                <a:gd name="connsiteX49" fmla="*/ 442824 w 666772"/>
                <a:gd name="connsiteY49" fmla="*/ 29462 h 599360"/>
                <a:gd name="connsiteX50" fmla="*/ 556358 w 666772"/>
                <a:gd name="connsiteY50" fmla="*/ 52526 h 599360"/>
                <a:gd name="connsiteX51" fmla="*/ 571387 w 666772"/>
                <a:gd name="connsiteY51" fmla="*/ 60115 h 599360"/>
                <a:gd name="connsiteX52" fmla="*/ 571982 w 666772"/>
                <a:gd name="connsiteY52" fmla="*/ 74548 h 599360"/>
                <a:gd name="connsiteX53" fmla="*/ 553382 w 666772"/>
                <a:gd name="connsiteY53" fmla="*/ 85113 h 599360"/>
                <a:gd name="connsiteX54" fmla="*/ 467228 w 666772"/>
                <a:gd name="connsiteY54" fmla="*/ 108474 h 599360"/>
                <a:gd name="connsiteX55" fmla="*/ 303252 w 666772"/>
                <a:gd name="connsiteY55" fmla="*/ 121866 h 599360"/>
                <a:gd name="connsiteX56" fmla="*/ 55502 w 666772"/>
                <a:gd name="connsiteY56" fmla="*/ 167547 h 599360"/>
                <a:gd name="connsiteX57" fmla="*/ 28569 w 666772"/>
                <a:gd name="connsiteY57" fmla="*/ 152667 h 599360"/>
                <a:gd name="connsiteX58" fmla="*/ 22320 w 666772"/>
                <a:gd name="connsiteY58" fmla="*/ 140019 h 599360"/>
                <a:gd name="connsiteX59" fmla="*/ 22320 w 666772"/>
                <a:gd name="connsiteY59" fmla="*/ 99546 h 599360"/>
                <a:gd name="connsiteX60" fmla="*/ 53419 w 666772"/>
                <a:gd name="connsiteY60" fmla="*/ 113087 h 599360"/>
                <a:gd name="connsiteX61" fmla="*/ 55353 w 666772"/>
                <a:gd name="connsiteY61" fmla="*/ 116658 h 599360"/>
                <a:gd name="connsiteX62" fmla="*/ 55353 w 666772"/>
                <a:gd name="connsiteY62" fmla="*/ 167696 h 599360"/>
                <a:gd name="connsiteX63" fmla="*/ 544454 w 666772"/>
                <a:gd name="connsiteY63" fmla="*/ 167398 h 599360"/>
                <a:gd name="connsiteX64" fmla="*/ 544603 w 666772"/>
                <a:gd name="connsiteY64" fmla="*/ 117551 h 599360"/>
                <a:gd name="connsiteX65" fmla="*/ 548174 w 666772"/>
                <a:gd name="connsiteY65" fmla="*/ 112641 h 599360"/>
                <a:gd name="connsiteX66" fmla="*/ 577041 w 666772"/>
                <a:gd name="connsiteY66" fmla="*/ 99993 h 599360"/>
                <a:gd name="connsiteX67" fmla="*/ 577636 w 666772"/>
                <a:gd name="connsiteY67" fmla="*/ 104457 h 599360"/>
                <a:gd name="connsiteX68" fmla="*/ 577636 w 666772"/>
                <a:gd name="connsiteY68" fmla="*/ 140168 h 599360"/>
                <a:gd name="connsiteX69" fmla="*/ 571536 w 666772"/>
                <a:gd name="connsiteY69" fmla="*/ 152072 h 599360"/>
                <a:gd name="connsiteX70" fmla="*/ 544454 w 666772"/>
                <a:gd name="connsiteY70" fmla="*/ 167398 h 599360"/>
                <a:gd name="connsiteX71" fmla="*/ 489547 w 666772"/>
                <a:gd name="connsiteY71" fmla="*/ 181832 h 599360"/>
                <a:gd name="connsiteX72" fmla="*/ 489547 w 666772"/>
                <a:gd name="connsiteY72" fmla="*/ 128413 h 599360"/>
                <a:gd name="connsiteX73" fmla="*/ 522134 w 666772"/>
                <a:gd name="connsiteY73" fmla="*/ 120676 h 599360"/>
                <a:gd name="connsiteX74" fmla="*/ 522134 w 666772"/>
                <a:gd name="connsiteY74" fmla="*/ 157280 h 599360"/>
                <a:gd name="connsiteX75" fmla="*/ 506064 w 666772"/>
                <a:gd name="connsiteY75" fmla="*/ 177963 h 599360"/>
                <a:gd name="connsiteX76" fmla="*/ 489547 w 666772"/>
                <a:gd name="connsiteY76" fmla="*/ 181832 h 599360"/>
                <a:gd name="connsiteX77" fmla="*/ 110557 w 666772"/>
                <a:gd name="connsiteY77" fmla="*/ 182129 h 599360"/>
                <a:gd name="connsiteX78" fmla="*/ 80649 w 666772"/>
                <a:gd name="connsiteY78" fmla="*/ 174541 h 599360"/>
                <a:gd name="connsiteX79" fmla="*/ 78268 w 666772"/>
                <a:gd name="connsiteY79" fmla="*/ 171267 h 599360"/>
                <a:gd name="connsiteX80" fmla="*/ 78268 w 666772"/>
                <a:gd name="connsiteY80" fmla="*/ 120824 h 599360"/>
                <a:gd name="connsiteX81" fmla="*/ 110706 w 666772"/>
                <a:gd name="connsiteY81" fmla="*/ 128116 h 599360"/>
                <a:gd name="connsiteX82" fmla="*/ 110706 w 666772"/>
                <a:gd name="connsiteY82" fmla="*/ 181981 h 599360"/>
                <a:gd name="connsiteX83" fmla="*/ 434045 w 666772"/>
                <a:gd name="connsiteY83" fmla="*/ 191206 h 599360"/>
                <a:gd name="connsiteX84" fmla="*/ 434045 w 666772"/>
                <a:gd name="connsiteY84" fmla="*/ 136746 h 599360"/>
                <a:gd name="connsiteX85" fmla="*/ 466335 w 666772"/>
                <a:gd name="connsiteY85" fmla="*/ 132133 h 599360"/>
                <a:gd name="connsiteX86" fmla="*/ 466335 w 666772"/>
                <a:gd name="connsiteY86" fmla="*/ 186147 h 599360"/>
                <a:gd name="connsiteX87" fmla="*/ 434045 w 666772"/>
                <a:gd name="connsiteY87" fmla="*/ 191057 h 599360"/>
                <a:gd name="connsiteX88" fmla="*/ 166506 w 666772"/>
                <a:gd name="connsiteY88" fmla="*/ 191057 h 599360"/>
                <a:gd name="connsiteX89" fmla="*/ 134365 w 666772"/>
                <a:gd name="connsiteY89" fmla="*/ 186296 h 599360"/>
                <a:gd name="connsiteX90" fmla="*/ 134365 w 666772"/>
                <a:gd name="connsiteY90" fmla="*/ 132133 h 599360"/>
                <a:gd name="connsiteX91" fmla="*/ 166506 w 666772"/>
                <a:gd name="connsiteY91" fmla="*/ 136448 h 599360"/>
                <a:gd name="connsiteX92" fmla="*/ 166506 w 666772"/>
                <a:gd name="connsiteY92" fmla="*/ 190909 h 599360"/>
                <a:gd name="connsiteX93" fmla="*/ 378395 w 666772"/>
                <a:gd name="connsiteY93" fmla="*/ 196563 h 599360"/>
                <a:gd name="connsiteX94" fmla="*/ 378395 w 666772"/>
                <a:gd name="connsiteY94" fmla="*/ 141656 h 599360"/>
                <a:gd name="connsiteX95" fmla="*/ 410833 w 666772"/>
                <a:gd name="connsiteY95" fmla="*/ 138978 h 599360"/>
                <a:gd name="connsiteX96" fmla="*/ 410833 w 666772"/>
                <a:gd name="connsiteY96" fmla="*/ 193736 h 599360"/>
                <a:gd name="connsiteX97" fmla="*/ 378395 w 666772"/>
                <a:gd name="connsiteY97" fmla="*/ 196563 h 599360"/>
                <a:gd name="connsiteX98" fmla="*/ 221859 w 666772"/>
                <a:gd name="connsiteY98" fmla="*/ 196563 h 599360"/>
                <a:gd name="connsiteX99" fmla="*/ 189569 w 666772"/>
                <a:gd name="connsiteY99" fmla="*/ 193736 h 599360"/>
                <a:gd name="connsiteX100" fmla="*/ 189569 w 666772"/>
                <a:gd name="connsiteY100" fmla="*/ 138978 h 599360"/>
                <a:gd name="connsiteX101" fmla="*/ 221859 w 666772"/>
                <a:gd name="connsiteY101" fmla="*/ 141507 h 599360"/>
                <a:gd name="connsiteX102" fmla="*/ 221859 w 666772"/>
                <a:gd name="connsiteY102" fmla="*/ 196414 h 599360"/>
                <a:gd name="connsiteX103" fmla="*/ 311882 w 666772"/>
                <a:gd name="connsiteY103" fmla="*/ 143888 h 599360"/>
                <a:gd name="connsiteX104" fmla="*/ 355331 w 666772"/>
                <a:gd name="connsiteY104" fmla="*/ 143888 h 599360"/>
                <a:gd name="connsiteX105" fmla="*/ 355331 w 666772"/>
                <a:gd name="connsiteY105" fmla="*/ 198051 h 599360"/>
                <a:gd name="connsiteX106" fmla="*/ 311882 w 666772"/>
                <a:gd name="connsiteY106" fmla="*/ 198051 h 599360"/>
                <a:gd name="connsiteX107" fmla="*/ 311882 w 666772"/>
                <a:gd name="connsiteY107" fmla="*/ 143888 h 599360"/>
                <a:gd name="connsiteX108" fmla="*/ 245518 w 666772"/>
                <a:gd name="connsiteY108" fmla="*/ 143888 h 599360"/>
                <a:gd name="connsiteX109" fmla="*/ 288818 w 666772"/>
                <a:gd name="connsiteY109" fmla="*/ 143888 h 599360"/>
                <a:gd name="connsiteX110" fmla="*/ 288818 w 666772"/>
                <a:gd name="connsiteY110" fmla="*/ 198348 h 599360"/>
                <a:gd name="connsiteX111" fmla="*/ 245518 w 666772"/>
                <a:gd name="connsiteY111" fmla="*/ 198348 h 599360"/>
                <a:gd name="connsiteX112" fmla="*/ 245518 w 666772"/>
                <a:gd name="connsiteY112" fmla="*/ 143888 h 599360"/>
                <a:gd name="connsiteX113" fmla="*/ 306227 w 666772"/>
                <a:gd name="connsiteY113" fmla="*/ 221115 h 599360"/>
                <a:gd name="connsiteX114" fmla="*/ 331077 w 666772"/>
                <a:gd name="connsiteY114" fmla="*/ 220966 h 599360"/>
                <a:gd name="connsiteX115" fmla="*/ 532550 w 666772"/>
                <a:gd name="connsiteY115" fmla="*/ 193587 h 599360"/>
                <a:gd name="connsiteX116" fmla="*/ 577339 w 666772"/>
                <a:gd name="connsiteY116" fmla="*/ 174987 h 599360"/>
                <a:gd name="connsiteX117" fmla="*/ 582696 w 666772"/>
                <a:gd name="connsiteY117" fmla="*/ 173648 h 599360"/>
                <a:gd name="connsiteX118" fmla="*/ 631799 w 666772"/>
                <a:gd name="connsiteY118" fmla="*/ 189867 h 599360"/>
                <a:gd name="connsiteX119" fmla="*/ 644000 w 666772"/>
                <a:gd name="connsiteY119" fmla="*/ 200432 h 599360"/>
                <a:gd name="connsiteX120" fmla="*/ 632096 w 666772"/>
                <a:gd name="connsiteY120" fmla="*/ 211740 h 599360"/>
                <a:gd name="connsiteX121" fmla="*/ 568708 w 666772"/>
                <a:gd name="connsiteY121" fmla="*/ 234060 h 599360"/>
                <a:gd name="connsiteX122" fmla="*/ 451306 w 666772"/>
                <a:gd name="connsiteY122" fmla="*/ 251321 h 599360"/>
                <a:gd name="connsiteX123" fmla="*/ 366640 w 666772"/>
                <a:gd name="connsiteY123" fmla="*/ 254743 h 599360"/>
                <a:gd name="connsiteX124" fmla="*/ 316792 w 666772"/>
                <a:gd name="connsiteY124" fmla="*/ 253553 h 599360"/>
                <a:gd name="connsiteX125" fmla="*/ 141210 w 666772"/>
                <a:gd name="connsiteY125" fmla="*/ 227513 h 599360"/>
                <a:gd name="connsiteX126" fmla="*/ 99397 w 666772"/>
                <a:gd name="connsiteY126" fmla="*/ 210401 h 599360"/>
                <a:gd name="connsiteX127" fmla="*/ 89577 w 666772"/>
                <a:gd name="connsiteY127" fmla="*/ 201920 h 599360"/>
                <a:gd name="connsiteX128" fmla="*/ 90618 w 666772"/>
                <a:gd name="connsiteY128" fmla="*/ 200134 h 599360"/>
                <a:gd name="connsiteX129" fmla="*/ 118890 w 666772"/>
                <a:gd name="connsiteY129" fmla="*/ 205788 h 599360"/>
                <a:gd name="connsiteX130" fmla="*/ 220668 w 666772"/>
                <a:gd name="connsiteY130" fmla="*/ 218139 h 599360"/>
                <a:gd name="connsiteX131" fmla="*/ 306227 w 666772"/>
                <a:gd name="connsiteY131" fmla="*/ 221115 h 599360"/>
                <a:gd name="connsiteX132" fmla="*/ 611562 w 666772"/>
                <a:gd name="connsiteY132" fmla="*/ 300573 h 599360"/>
                <a:gd name="connsiteX133" fmla="*/ 611562 w 666772"/>
                <a:gd name="connsiteY133" fmla="*/ 283759 h 599360"/>
                <a:gd name="connsiteX134" fmla="*/ 611711 w 666772"/>
                <a:gd name="connsiteY134" fmla="*/ 251321 h 599360"/>
                <a:gd name="connsiteX135" fmla="*/ 614836 w 666772"/>
                <a:gd name="connsiteY135" fmla="*/ 245369 h 599360"/>
                <a:gd name="connsiteX136" fmla="*/ 644596 w 666772"/>
                <a:gd name="connsiteY136" fmla="*/ 232275 h 599360"/>
                <a:gd name="connsiteX137" fmla="*/ 644298 w 666772"/>
                <a:gd name="connsiteY137" fmla="*/ 275873 h 599360"/>
                <a:gd name="connsiteX138" fmla="*/ 638792 w 666772"/>
                <a:gd name="connsiteY138" fmla="*/ 284801 h 599360"/>
                <a:gd name="connsiteX139" fmla="*/ 611414 w 666772"/>
                <a:gd name="connsiteY139" fmla="*/ 300424 h 599360"/>
                <a:gd name="connsiteX140" fmla="*/ 122461 w 666772"/>
                <a:gd name="connsiteY140" fmla="*/ 298639 h 599360"/>
                <a:gd name="connsiteX141" fmla="*/ 91660 w 666772"/>
                <a:gd name="connsiteY141" fmla="*/ 280932 h 599360"/>
                <a:gd name="connsiteX142" fmla="*/ 89428 w 666772"/>
                <a:gd name="connsiteY142" fmla="*/ 276468 h 599360"/>
                <a:gd name="connsiteX143" fmla="*/ 89428 w 666772"/>
                <a:gd name="connsiteY143" fmla="*/ 232275 h 599360"/>
                <a:gd name="connsiteX144" fmla="*/ 120229 w 666772"/>
                <a:gd name="connsiteY144" fmla="*/ 245666 h 599360"/>
                <a:gd name="connsiteX145" fmla="*/ 122461 w 666772"/>
                <a:gd name="connsiteY145" fmla="*/ 248940 h 599360"/>
                <a:gd name="connsiteX146" fmla="*/ 122461 w 666772"/>
                <a:gd name="connsiteY146" fmla="*/ 298639 h 599360"/>
                <a:gd name="connsiteX147" fmla="*/ 177666 w 666772"/>
                <a:gd name="connsiteY147" fmla="*/ 314560 h 599360"/>
                <a:gd name="connsiteX148" fmla="*/ 144781 w 666772"/>
                <a:gd name="connsiteY148" fmla="*/ 306376 h 599360"/>
                <a:gd name="connsiteX149" fmla="*/ 144781 w 666772"/>
                <a:gd name="connsiteY149" fmla="*/ 253255 h 599360"/>
                <a:gd name="connsiteX150" fmla="*/ 174541 w 666772"/>
                <a:gd name="connsiteY150" fmla="*/ 260100 h 599360"/>
                <a:gd name="connsiteX151" fmla="*/ 177517 w 666772"/>
                <a:gd name="connsiteY151" fmla="*/ 263969 h 599360"/>
                <a:gd name="connsiteX152" fmla="*/ 177666 w 666772"/>
                <a:gd name="connsiteY152" fmla="*/ 314560 h 599360"/>
                <a:gd name="connsiteX153" fmla="*/ 556060 w 666772"/>
                <a:gd name="connsiteY153" fmla="*/ 314560 h 599360"/>
                <a:gd name="connsiteX154" fmla="*/ 556060 w 666772"/>
                <a:gd name="connsiteY154" fmla="*/ 263374 h 599360"/>
                <a:gd name="connsiteX155" fmla="*/ 558888 w 666772"/>
                <a:gd name="connsiteY155" fmla="*/ 260100 h 599360"/>
                <a:gd name="connsiteX156" fmla="*/ 588201 w 666772"/>
                <a:gd name="connsiteY156" fmla="*/ 253404 h 599360"/>
                <a:gd name="connsiteX157" fmla="*/ 588201 w 666772"/>
                <a:gd name="connsiteY157" fmla="*/ 306674 h 599360"/>
                <a:gd name="connsiteX158" fmla="*/ 555763 w 666772"/>
                <a:gd name="connsiteY158" fmla="*/ 314560 h 599360"/>
                <a:gd name="connsiteX159" fmla="*/ 500261 w 666772"/>
                <a:gd name="connsiteY159" fmla="*/ 323935 h 599360"/>
                <a:gd name="connsiteX160" fmla="*/ 500261 w 666772"/>
                <a:gd name="connsiteY160" fmla="*/ 269474 h 599360"/>
                <a:gd name="connsiteX161" fmla="*/ 532997 w 666772"/>
                <a:gd name="connsiteY161" fmla="*/ 264861 h 599360"/>
                <a:gd name="connsiteX162" fmla="*/ 532848 w 666772"/>
                <a:gd name="connsiteY162" fmla="*/ 315156 h 599360"/>
                <a:gd name="connsiteX163" fmla="*/ 529425 w 666772"/>
                <a:gd name="connsiteY163" fmla="*/ 319471 h 599360"/>
                <a:gd name="connsiteX164" fmla="*/ 500410 w 666772"/>
                <a:gd name="connsiteY164" fmla="*/ 323935 h 599360"/>
                <a:gd name="connsiteX165" fmla="*/ 232870 w 666772"/>
                <a:gd name="connsiteY165" fmla="*/ 323935 h 599360"/>
                <a:gd name="connsiteX166" fmla="*/ 204300 w 666772"/>
                <a:gd name="connsiteY166" fmla="*/ 319471 h 599360"/>
                <a:gd name="connsiteX167" fmla="*/ 200580 w 666772"/>
                <a:gd name="connsiteY167" fmla="*/ 316048 h 599360"/>
                <a:gd name="connsiteX168" fmla="*/ 200580 w 666772"/>
                <a:gd name="connsiteY168" fmla="*/ 264861 h 599360"/>
                <a:gd name="connsiteX169" fmla="*/ 233019 w 666772"/>
                <a:gd name="connsiteY169" fmla="*/ 269326 h 599360"/>
                <a:gd name="connsiteX170" fmla="*/ 233019 w 666772"/>
                <a:gd name="connsiteY170" fmla="*/ 323935 h 599360"/>
                <a:gd name="connsiteX171" fmla="*/ 288669 w 666772"/>
                <a:gd name="connsiteY171" fmla="*/ 329440 h 599360"/>
                <a:gd name="connsiteX172" fmla="*/ 256231 w 666772"/>
                <a:gd name="connsiteY172" fmla="*/ 326762 h 599360"/>
                <a:gd name="connsiteX173" fmla="*/ 256231 w 666772"/>
                <a:gd name="connsiteY173" fmla="*/ 271855 h 599360"/>
                <a:gd name="connsiteX174" fmla="*/ 288669 w 666772"/>
                <a:gd name="connsiteY174" fmla="*/ 274682 h 599360"/>
                <a:gd name="connsiteX175" fmla="*/ 288669 w 666772"/>
                <a:gd name="connsiteY175" fmla="*/ 329440 h 599360"/>
                <a:gd name="connsiteX176" fmla="*/ 445205 w 666772"/>
                <a:gd name="connsiteY176" fmla="*/ 329440 h 599360"/>
                <a:gd name="connsiteX177" fmla="*/ 445205 w 666772"/>
                <a:gd name="connsiteY177" fmla="*/ 274533 h 599360"/>
                <a:gd name="connsiteX178" fmla="*/ 477644 w 666772"/>
                <a:gd name="connsiteY178" fmla="*/ 271855 h 599360"/>
                <a:gd name="connsiteX179" fmla="*/ 477644 w 666772"/>
                <a:gd name="connsiteY179" fmla="*/ 326464 h 599360"/>
                <a:gd name="connsiteX180" fmla="*/ 445205 w 666772"/>
                <a:gd name="connsiteY180" fmla="*/ 329440 h 599360"/>
                <a:gd name="connsiteX181" fmla="*/ 311584 w 666772"/>
                <a:gd name="connsiteY181" fmla="*/ 276468 h 599360"/>
                <a:gd name="connsiteX182" fmla="*/ 355331 w 666772"/>
                <a:gd name="connsiteY182" fmla="*/ 276468 h 599360"/>
                <a:gd name="connsiteX183" fmla="*/ 355331 w 666772"/>
                <a:gd name="connsiteY183" fmla="*/ 330928 h 599360"/>
                <a:gd name="connsiteX184" fmla="*/ 311584 w 666772"/>
                <a:gd name="connsiteY184" fmla="*/ 330928 h 599360"/>
                <a:gd name="connsiteX185" fmla="*/ 311584 w 666772"/>
                <a:gd name="connsiteY185" fmla="*/ 276468 h 599360"/>
                <a:gd name="connsiteX186" fmla="*/ 378395 w 666772"/>
                <a:gd name="connsiteY186" fmla="*/ 276765 h 599360"/>
                <a:gd name="connsiteX187" fmla="*/ 421695 w 666772"/>
                <a:gd name="connsiteY187" fmla="*/ 276765 h 599360"/>
                <a:gd name="connsiteX188" fmla="*/ 421695 w 666772"/>
                <a:gd name="connsiteY188" fmla="*/ 330779 h 599360"/>
                <a:gd name="connsiteX189" fmla="*/ 378395 w 666772"/>
                <a:gd name="connsiteY189" fmla="*/ 330779 h 599360"/>
                <a:gd name="connsiteX190" fmla="*/ 378395 w 666772"/>
                <a:gd name="connsiteY190" fmla="*/ 276765 h 599360"/>
                <a:gd name="connsiteX191" fmla="*/ 298341 w 666772"/>
                <a:gd name="connsiteY191" fmla="*/ 376609 h 599360"/>
                <a:gd name="connsiteX192" fmla="*/ 231084 w 666772"/>
                <a:gd name="connsiteY192" fmla="*/ 374526 h 599360"/>
                <a:gd name="connsiteX193" fmla="*/ 62644 w 666772"/>
                <a:gd name="connsiteY193" fmla="*/ 345808 h 599360"/>
                <a:gd name="connsiteX194" fmla="*/ 30355 w 666772"/>
                <a:gd name="connsiteY194" fmla="*/ 330928 h 599360"/>
                <a:gd name="connsiteX195" fmla="*/ 30504 w 666772"/>
                <a:gd name="connsiteY195" fmla="*/ 314709 h 599360"/>
                <a:gd name="connsiteX196" fmla="*/ 73953 w 666772"/>
                <a:gd name="connsiteY196" fmla="*/ 298044 h 599360"/>
                <a:gd name="connsiteX197" fmla="*/ 77970 w 666772"/>
                <a:gd name="connsiteY197" fmla="*/ 299234 h 599360"/>
                <a:gd name="connsiteX198" fmla="*/ 146567 w 666772"/>
                <a:gd name="connsiteY198" fmla="*/ 330184 h 599360"/>
                <a:gd name="connsiteX199" fmla="*/ 251321 w 666772"/>
                <a:gd name="connsiteY199" fmla="*/ 348635 h 599360"/>
                <a:gd name="connsiteX200" fmla="*/ 364854 w 666772"/>
                <a:gd name="connsiteY200" fmla="*/ 354885 h 599360"/>
                <a:gd name="connsiteX201" fmla="*/ 387769 w 666772"/>
                <a:gd name="connsiteY201" fmla="*/ 354587 h 599360"/>
                <a:gd name="connsiteX202" fmla="*/ 551894 w 666772"/>
                <a:gd name="connsiteY202" fmla="*/ 338368 h 599360"/>
                <a:gd name="connsiteX203" fmla="*/ 555019 w 666772"/>
                <a:gd name="connsiteY203" fmla="*/ 338368 h 599360"/>
                <a:gd name="connsiteX204" fmla="*/ 555465 w 666772"/>
                <a:gd name="connsiteY204" fmla="*/ 340749 h 599360"/>
                <a:gd name="connsiteX205" fmla="*/ 495053 w 666772"/>
                <a:gd name="connsiteY205" fmla="*/ 357563 h 599360"/>
                <a:gd name="connsiteX206" fmla="*/ 362473 w 666772"/>
                <a:gd name="connsiteY206" fmla="*/ 374824 h 599360"/>
                <a:gd name="connsiteX207" fmla="*/ 298490 w 666772"/>
                <a:gd name="connsiteY207" fmla="*/ 376609 h 599360"/>
                <a:gd name="connsiteX208" fmla="*/ 55502 w 666772"/>
                <a:gd name="connsiteY208" fmla="*/ 420654 h 599360"/>
                <a:gd name="connsiteX209" fmla="*/ 24552 w 666772"/>
                <a:gd name="connsiteY209" fmla="*/ 403244 h 599360"/>
                <a:gd name="connsiteX210" fmla="*/ 22469 w 666772"/>
                <a:gd name="connsiteY210" fmla="*/ 397292 h 599360"/>
                <a:gd name="connsiteX211" fmla="*/ 22469 w 666772"/>
                <a:gd name="connsiteY211" fmla="*/ 354141 h 599360"/>
                <a:gd name="connsiteX212" fmla="*/ 52675 w 666772"/>
                <a:gd name="connsiteY212" fmla="*/ 367235 h 599360"/>
                <a:gd name="connsiteX213" fmla="*/ 55353 w 666772"/>
                <a:gd name="connsiteY213" fmla="*/ 370955 h 599360"/>
                <a:gd name="connsiteX214" fmla="*/ 55353 w 666772"/>
                <a:gd name="connsiteY214" fmla="*/ 420654 h 599360"/>
                <a:gd name="connsiteX215" fmla="*/ 544454 w 666772"/>
                <a:gd name="connsiteY215" fmla="*/ 420803 h 599360"/>
                <a:gd name="connsiteX216" fmla="*/ 544603 w 666772"/>
                <a:gd name="connsiteY216" fmla="*/ 370657 h 599360"/>
                <a:gd name="connsiteX217" fmla="*/ 548174 w 666772"/>
                <a:gd name="connsiteY217" fmla="*/ 366937 h 599360"/>
                <a:gd name="connsiteX218" fmla="*/ 577487 w 666772"/>
                <a:gd name="connsiteY218" fmla="*/ 354141 h 599360"/>
                <a:gd name="connsiteX219" fmla="*/ 577487 w 666772"/>
                <a:gd name="connsiteY219" fmla="*/ 398483 h 599360"/>
                <a:gd name="connsiteX220" fmla="*/ 575404 w 666772"/>
                <a:gd name="connsiteY220" fmla="*/ 403095 h 599360"/>
                <a:gd name="connsiteX221" fmla="*/ 544454 w 666772"/>
                <a:gd name="connsiteY221" fmla="*/ 420803 h 599360"/>
                <a:gd name="connsiteX222" fmla="*/ 489547 w 666772"/>
                <a:gd name="connsiteY222" fmla="*/ 436575 h 599360"/>
                <a:gd name="connsiteX223" fmla="*/ 489547 w 666772"/>
                <a:gd name="connsiteY223" fmla="*/ 382859 h 599360"/>
                <a:gd name="connsiteX224" fmla="*/ 521837 w 666772"/>
                <a:gd name="connsiteY224" fmla="*/ 375419 h 599360"/>
                <a:gd name="connsiteX225" fmla="*/ 521837 w 666772"/>
                <a:gd name="connsiteY225" fmla="*/ 428689 h 599360"/>
                <a:gd name="connsiteX226" fmla="*/ 489547 w 666772"/>
                <a:gd name="connsiteY226" fmla="*/ 436575 h 599360"/>
                <a:gd name="connsiteX227" fmla="*/ 110557 w 666772"/>
                <a:gd name="connsiteY227" fmla="*/ 436575 h 599360"/>
                <a:gd name="connsiteX228" fmla="*/ 78417 w 666772"/>
                <a:gd name="connsiteY228" fmla="*/ 428689 h 599360"/>
                <a:gd name="connsiteX229" fmla="*/ 78417 w 666772"/>
                <a:gd name="connsiteY229" fmla="*/ 375419 h 599360"/>
                <a:gd name="connsiteX230" fmla="*/ 110557 w 666772"/>
                <a:gd name="connsiteY230" fmla="*/ 382710 h 599360"/>
                <a:gd name="connsiteX231" fmla="*/ 110557 w 666772"/>
                <a:gd name="connsiteY231" fmla="*/ 436575 h 599360"/>
                <a:gd name="connsiteX232" fmla="*/ 166357 w 666772"/>
                <a:gd name="connsiteY232" fmla="*/ 445950 h 599360"/>
                <a:gd name="connsiteX233" fmla="*/ 138085 w 666772"/>
                <a:gd name="connsiteY233" fmla="*/ 441486 h 599360"/>
                <a:gd name="connsiteX234" fmla="*/ 133919 w 666772"/>
                <a:gd name="connsiteY234" fmla="*/ 437170 h 599360"/>
                <a:gd name="connsiteX235" fmla="*/ 133770 w 666772"/>
                <a:gd name="connsiteY235" fmla="*/ 386728 h 599360"/>
                <a:gd name="connsiteX236" fmla="*/ 166357 w 666772"/>
                <a:gd name="connsiteY236" fmla="*/ 391340 h 599360"/>
                <a:gd name="connsiteX237" fmla="*/ 166357 w 666772"/>
                <a:gd name="connsiteY237" fmla="*/ 445801 h 599360"/>
                <a:gd name="connsiteX238" fmla="*/ 433897 w 666772"/>
                <a:gd name="connsiteY238" fmla="*/ 445801 h 599360"/>
                <a:gd name="connsiteX239" fmla="*/ 433897 w 666772"/>
                <a:gd name="connsiteY239" fmla="*/ 391192 h 599360"/>
                <a:gd name="connsiteX240" fmla="*/ 466037 w 666772"/>
                <a:gd name="connsiteY240" fmla="*/ 386728 h 599360"/>
                <a:gd name="connsiteX241" fmla="*/ 466037 w 666772"/>
                <a:gd name="connsiteY241" fmla="*/ 440741 h 599360"/>
                <a:gd name="connsiteX242" fmla="*/ 433897 w 666772"/>
                <a:gd name="connsiteY242" fmla="*/ 445801 h 599360"/>
                <a:gd name="connsiteX243" fmla="*/ 221710 w 666772"/>
                <a:gd name="connsiteY243" fmla="*/ 451157 h 599360"/>
                <a:gd name="connsiteX244" fmla="*/ 189420 w 666772"/>
                <a:gd name="connsiteY244" fmla="*/ 448330 h 599360"/>
                <a:gd name="connsiteX245" fmla="*/ 189420 w 666772"/>
                <a:gd name="connsiteY245" fmla="*/ 393572 h 599360"/>
                <a:gd name="connsiteX246" fmla="*/ 221710 w 666772"/>
                <a:gd name="connsiteY246" fmla="*/ 396400 h 599360"/>
                <a:gd name="connsiteX247" fmla="*/ 221710 w 666772"/>
                <a:gd name="connsiteY247" fmla="*/ 451157 h 599360"/>
                <a:gd name="connsiteX248" fmla="*/ 378097 w 666772"/>
                <a:gd name="connsiteY248" fmla="*/ 451157 h 599360"/>
                <a:gd name="connsiteX249" fmla="*/ 378097 w 666772"/>
                <a:gd name="connsiteY249" fmla="*/ 396251 h 599360"/>
                <a:gd name="connsiteX250" fmla="*/ 410535 w 666772"/>
                <a:gd name="connsiteY250" fmla="*/ 393423 h 599360"/>
                <a:gd name="connsiteX251" fmla="*/ 410535 w 666772"/>
                <a:gd name="connsiteY251" fmla="*/ 448181 h 599360"/>
                <a:gd name="connsiteX252" fmla="*/ 378097 w 666772"/>
                <a:gd name="connsiteY252" fmla="*/ 451009 h 599360"/>
                <a:gd name="connsiteX253" fmla="*/ 244922 w 666772"/>
                <a:gd name="connsiteY253" fmla="*/ 398036 h 599360"/>
                <a:gd name="connsiteX254" fmla="*/ 288223 w 666772"/>
                <a:gd name="connsiteY254" fmla="*/ 398036 h 599360"/>
                <a:gd name="connsiteX255" fmla="*/ 288223 w 666772"/>
                <a:gd name="connsiteY255" fmla="*/ 452497 h 599360"/>
                <a:gd name="connsiteX256" fmla="*/ 244922 w 666772"/>
                <a:gd name="connsiteY256" fmla="*/ 452497 h 599360"/>
                <a:gd name="connsiteX257" fmla="*/ 244922 w 666772"/>
                <a:gd name="connsiteY257" fmla="*/ 398036 h 599360"/>
                <a:gd name="connsiteX258" fmla="*/ 311584 w 666772"/>
                <a:gd name="connsiteY258" fmla="*/ 398334 h 599360"/>
                <a:gd name="connsiteX259" fmla="*/ 355033 w 666772"/>
                <a:gd name="connsiteY259" fmla="*/ 398334 h 599360"/>
                <a:gd name="connsiteX260" fmla="*/ 355033 w 666772"/>
                <a:gd name="connsiteY260" fmla="*/ 452497 h 599360"/>
                <a:gd name="connsiteX261" fmla="*/ 311584 w 666772"/>
                <a:gd name="connsiteY261" fmla="*/ 452497 h 599360"/>
                <a:gd name="connsiteX262" fmla="*/ 311584 w 666772"/>
                <a:gd name="connsiteY262" fmla="*/ 398334 h 599360"/>
                <a:gd name="connsiteX263" fmla="*/ 311584 w 666772"/>
                <a:gd name="connsiteY263" fmla="*/ 475858 h 599360"/>
                <a:gd name="connsiteX264" fmla="*/ 315899 w 666772"/>
                <a:gd name="connsiteY264" fmla="*/ 475858 h 599360"/>
                <a:gd name="connsiteX265" fmla="*/ 503535 w 666772"/>
                <a:gd name="connsiteY265" fmla="*/ 455770 h 599360"/>
                <a:gd name="connsiteX266" fmla="*/ 579422 w 666772"/>
                <a:gd name="connsiteY266" fmla="*/ 428094 h 599360"/>
                <a:gd name="connsiteX267" fmla="*/ 584630 w 666772"/>
                <a:gd name="connsiteY267" fmla="*/ 427350 h 599360"/>
                <a:gd name="connsiteX268" fmla="*/ 605908 w 666772"/>
                <a:gd name="connsiteY268" fmla="*/ 438212 h 599360"/>
                <a:gd name="connsiteX269" fmla="*/ 606354 w 666772"/>
                <a:gd name="connsiteY269" fmla="*/ 449669 h 599360"/>
                <a:gd name="connsiteX270" fmla="*/ 577785 w 666772"/>
                <a:gd name="connsiteY270" fmla="*/ 464698 h 599360"/>
                <a:gd name="connsiteX271" fmla="*/ 494309 w 666772"/>
                <a:gd name="connsiteY271" fmla="*/ 485679 h 599360"/>
                <a:gd name="connsiteX272" fmla="*/ 336880 w 666772"/>
                <a:gd name="connsiteY272" fmla="*/ 498029 h 599360"/>
                <a:gd name="connsiteX273" fmla="*/ 291943 w 666772"/>
                <a:gd name="connsiteY273" fmla="*/ 497285 h 599360"/>
                <a:gd name="connsiteX274" fmla="*/ 104754 w 666772"/>
                <a:gd name="connsiteY274" fmla="*/ 470204 h 599360"/>
                <a:gd name="connsiteX275" fmla="*/ 66513 w 666772"/>
                <a:gd name="connsiteY275" fmla="*/ 454431 h 599360"/>
                <a:gd name="connsiteX276" fmla="*/ 56692 w 666772"/>
                <a:gd name="connsiteY276" fmla="*/ 446842 h 599360"/>
                <a:gd name="connsiteX277" fmla="*/ 57585 w 666772"/>
                <a:gd name="connsiteY277" fmla="*/ 445652 h 599360"/>
                <a:gd name="connsiteX278" fmla="*/ 95677 w 666772"/>
                <a:gd name="connsiteY278" fmla="*/ 455770 h 599360"/>
                <a:gd name="connsiteX279" fmla="*/ 200878 w 666772"/>
                <a:gd name="connsiteY279" fmla="*/ 471543 h 599360"/>
                <a:gd name="connsiteX280" fmla="*/ 311584 w 666772"/>
                <a:gd name="connsiteY280" fmla="*/ 476007 h 599360"/>
                <a:gd name="connsiteX281" fmla="*/ 88684 w 666772"/>
                <a:gd name="connsiteY281" fmla="*/ 542520 h 599360"/>
                <a:gd name="connsiteX282" fmla="*/ 59668 w 666772"/>
                <a:gd name="connsiteY282" fmla="*/ 526896 h 599360"/>
                <a:gd name="connsiteX283" fmla="*/ 56097 w 666772"/>
                <a:gd name="connsiteY283" fmla="*/ 519754 h 599360"/>
                <a:gd name="connsiteX284" fmla="*/ 55948 w 666772"/>
                <a:gd name="connsiteY284" fmla="*/ 476007 h 599360"/>
                <a:gd name="connsiteX285" fmla="*/ 85708 w 666772"/>
                <a:gd name="connsiteY285" fmla="*/ 488803 h 599360"/>
                <a:gd name="connsiteX286" fmla="*/ 88535 w 666772"/>
                <a:gd name="connsiteY286" fmla="*/ 492375 h 599360"/>
                <a:gd name="connsiteX287" fmla="*/ 88535 w 666772"/>
                <a:gd name="connsiteY287" fmla="*/ 542520 h 599360"/>
                <a:gd name="connsiteX288" fmla="*/ 577934 w 666772"/>
                <a:gd name="connsiteY288" fmla="*/ 544008 h 599360"/>
                <a:gd name="connsiteX289" fmla="*/ 577934 w 666772"/>
                <a:gd name="connsiteY289" fmla="*/ 492970 h 599360"/>
                <a:gd name="connsiteX290" fmla="*/ 580463 w 666772"/>
                <a:gd name="connsiteY290" fmla="*/ 489250 h 599360"/>
                <a:gd name="connsiteX291" fmla="*/ 610521 w 666772"/>
                <a:gd name="connsiteY291" fmla="*/ 476156 h 599360"/>
                <a:gd name="connsiteX292" fmla="*/ 610223 w 666772"/>
                <a:gd name="connsiteY292" fmla="*/ 521390 h 599360"/>
                <a:gd name="connsiteX293" fmla="*/ 604717 w 666772"/>
                <a:gd name="connsiteY293" fmla="*/ 528830 h 599360"/>
                <a:gd name="connsiteX294" fmla="*/ 577785 w 666772"/>
                <a:gd name="connsiteY294" fmla="*/ 544008 h 599360"/>
                <a:gd name="connsiteX295" fmla="*/ 522283 w 666772"/>
                <a:gd name="connsiteY295" fmla="*/ 558441 h 599360"/>
                <a:gd name="connsiteX296" fmla="*/ 522283 w 666772"/>
                <a:gd name="connsiteY296" fmla="*/ 504725 h 599360"/>
                <a:gd name="connsiteX297" fmla="*/ 555019 w 666772"/>
                <a:gd name="connsiteY297" fmla="*/ 497285 h 599360"/>
                <a:gd name="connsiteX298" fmla="*/ 555019 w 666772"/>
                <a:gd name="connsiteY298" fmla="*/ 547430 h 599360"/>
                <a:gd name="connsiteX299" fmla="*/ 552340 w 666772"/>
                <a:gd name="connsiteY299" fmla="*/ 551001 h 599360"/>
                <a:gd name="connsiteX300" fmla="*/ 522432 w 666772"/>
                <a:gd name="connsiteY300" fmla="*/ 558590 h 599360"/>
                <a:gd name="connsiteX301" fmla="*/ 144186 w 666772"/>
                <a:gd name="connsiteY301" fmla="*/ 558590 h 599360"/>
                <a:gd name="connsiteX302" fmla="*/ 114277 w 666772"/>
                <a:gd name="connsiteY302" fmla="*/ 551001 h 599360"/>
                <a:gd name="connsiteX303" fmla="*/ 111450 w 666772"/>
                <a:gd name="connsiteY303" fmla="*/ 547430 h 599360"/>
                <a:gd name="connsiteX304" fmla="*/ 111450 w 666772"/>
                <a:gd name="connsiteY304" fmla="*/ 497285 h 599360"/>
                <a:gd name="connsiteX305" fmla="*/ 144334 w 666772"/>
                <a:gd name="connsiteY305" fmla="*/ 504725 h 599360"/>
                <a:gd name="connsiteX306" fmla="*/ 144334 w 666772"/>
                <a:gd name="connsiteY306" fmla="*/ 558590 h 599360"/>
                <a:gd name="connsiteX307" fmla="*/ 467674 w 666772"/>
                <a:gd name="connsiteY307" fmla="*/ 567816 h 599360"/>
                <a:gd name="connsiteX308" fmla="*/ 467674 w 666772"/>
                <a:gd name="connsiteY308" fmla="*/ 513355 h 599360"/>
                <a:gd name="connsiteX309" fmla="*/ 499666 w 666772"/>
                <a:gd name="connsiteY309" fmla="*/ 508742 h 599360"/>
                <a:gd name="connsiteX310" fmla="*/ 499666 w 666772"/>
                <a:gd name="connsiteY310" fmla="*/ 562905 h 599360"/>
                <a:gd name="connsiteX311" fmla="*/ 467674 w 666772"/>
                <a:gd name="connsiteY311" fmla="*/ 567816 h 599360"/>
                <a:gd name="connsiteX312" fmla="*/ 199539 w 666772"/>
                <a:gd name="connsiteY312" fmla="*/ 567816 h 599360"/>
                <a:gd name="connsiteX313" fmla="*/ 167101 w 666772"/>
                <a:gd name="connsiteY313" fmla="*/ 562905 h 599360"/>
                <a:gd name="connsiteX314" fmla="*/ 167101 w 666772"/>
                <a:gd name="connsiteY314" fmla="*/ 508891 h 599360"/>
                <a:gd name="connsiteX315" fmla="*/ 199539 w 666772"/>
                <a:gd name="connsiteY315" fmla="*/ 513355 h 599360"/>
                <a:gd name="connsiteX316" fmla="*/ 199539 w 666772"/>
                <a:gd name="connsiteY316" fmla="*/ 567816 h 599360"/>
                <a:gd name="connsiteX317" fmla="*/ 412023 w 666772"/>
                <a:gd name="connsiteY317" fmla="*/ 573470 h 599360"/>
                <a:gd name="connsiteX318" fmla="*/ 412023 w 666772"/>
                <a:gd name="connsiteY318" fmla="*/ 518563 h 599360"/>
                <a:gd name="connsiteX319" fmla="*/ 443866 w 666772"/>
                <a:gd name="connsiteY319" fmla="*/ 515885 h 599360"/>
                <a:gd name="connsiteX320" fmla="*/ 443866 w 666772"/>
                <a:gd name="connsiteY320" fmla="*/ 570643 h 599360"/>
                <a:gd name="connsiteX321" fmla="*/ 412023 w 666772"/>
                <a:gd name="connsiteY321" fmla="*/ 573470 h 599360"/>
                <a:gd name="connsiteX322" fmla="*/ 255041 w 666772"/>
                <a:gd name="connsiteY322" fmla="*/ 573470 h 599360"/>
                <a:gd name="connsiteX323" fmla="*/ 223049 w 666772"/>
                <a:gd name="connsiteY323" fmla="*/ 570494 h 599360"/>
                <a:gd name="connsiteX324" fmla="*/ 223049 w 666772"/>
                <a:gd name="connsiteY324" fmla="*/ 515885 h 599360"/>
                <a:gd name="connsiteX325" fmla="*/ 255041 w 666772"/>
                <a:gd name="connsiteY325" fmla="*/ 518414 h 599360"/>
                <a:gd name="connsiteX326" fmla="*/ 255041 w 666772"/>
                <a:gd name="connsiteY326" fmla="*/ 573470 h 599360"/>
                <a:gd name="connsiteX327" fmla="*/ 278402 w 666772"/>
                <a:gd name="connsiteY327" fmla="*/ 520646 h 599360"/>
                <a:gd name="connsiteX328" fmla="*/ 321554 w 666772"/>
                <a:gd name="connsiteY328" fmla="*/ 520646 h 599360"/>
                <a:gd name="connsiteX329" fmla="*/ 321554 w 666772"/>
                <a:gd name="connsiteY329" fmla="*/ 575107 h 599360"/>
                <a:gd name="connsiteX330" fmla="*/ 278402 w 666772"/>
                <a:gd name="connsiteY330" fmla="*/ 575107 h 599360"/>
                <a:gd name="connsiteX331" fmla="*/ 278402 w 666772"/>
                <a:gd name="connsiteY331" fmla="*/ 520646 h 599360"/>
                <a:gd name="connsiteX332" fmla="*/ 345213 w 666772"/>
                <a:gd name="connsiteY332" fmla="*/ 520646 h 599360"/>
                <a:gd name="connsiteX333" fmla="*/ 388365 w 666772"/>
                <a:gd name="connsiteY333" fmla="*/ 520646 h 599360"/>
                <a:gd name="connsiteX334" fmla="*/ 388365 w 666772"/>
                <a:gd name="connsiteY334" fmla="*/ 574958 h 599360"/>
                <a:gd name="connsiteX335" fmla="*/ 345213 w 666772"/>
                <a:gd name="connsiteY335" fmla="*/ 574958 h 599360"/>
                <a:gd name="connsiteX336" fmla="*/ 345213 w 666772"/>
                <a:gd name="connsiteY336" fmla="*/ 520646 h 59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666772" h="599360">
                  <a:moveTo>
                    <a:pt x="298341" y="0"/>
                  </a:moveTo>
                  <a:cubicBezTo>
                    <a:pt x="257421" y="0"/>
                    <a:pt x="216502" y="2381"/>
                    <a:pt x="175582" y="5505"/>
                  </a:cubicBezTo>
                  <a:cubicBezTo>
                    <a:pt x="143740" y="8035"/>
                    <a:pt x="112045" y="13392"/>
                    <a:pt x="80500" y="18600"/>
                  </a:cubicBezTo>
                  <a:cubicBezTo>
                    <a:pt x="60859" y="21873"/>
                    <a:pt x="41812" y="27974"/>
                    <a:pt x="24105" y="37348"/>
                  </a:cubicBezTo>
                  <a:cubicBezTo>
                    <a:pt x="13243" y="43152"/>
                    <a:pt x="4315" y="50592"/>
                    <a:pt x="149" y="62495"/>
                  </a:cubicBezTo>
                  <a:lnTo>
                    <a:pt x="149" y="149691"/>
                  </a:lnTo>
                  <a:cubicBezTo>
                    <a:pt x="5505" y="163381"/>
                    <a:pt x="16219" y="172011"/>
                    <a:pt x="28867" y="178261"/>
                  </a:cubicBezTo>
                  <a:cubicBezTo>
                    <a:pt x="41217" y="184213"/>
                    <a:pt x="54163" y="189272"/>
                    <a:pt x="66810" y="194629"/>
                  </a:cubicBezTo>
                  <a:lnTo>
                    <a:pt x="66810" y="276170"/>
                  </a:lnTo>
                  <a:cubicBezTo>
                    <a:pt x="55502" y="280188"/>
                    <a:pt x="44491" y="283313"/>
                    <a:pt x="34075" y="287925"/>
                  </a:cubicBezTo>
                  <a:cubicBezTo>
                    <a:pt x="25742" y="291645"/>
                    <a:pt x="17558" y="296556"/>
                    <a:pt x="10416" y="302359"/>
                  </a:cubicBezTo>
                  <a:cubicBezTo>
                    <a:pt x="5803" y="306079"/>
                    <a:pt x="3422" y="312477"/>
                    <a:pt x="0" y="317685"/>
                  </a:cubicBezTo>
                  <a:lnTo>
                    <a:pt x="0" y="406220"/>
                  </a:lnTo>
                  <a:cubicBezTo>
                    <a:pt x="6398" y="419761"/>
                    <a:pt x="17558" y="428391"/>
                    <a:pt x="30504" y="434790"/>
                  </a:cubicBezTo>
                  <a:cubicBezTo>
                    <a:pt x="33628" y="436278"/>
                    <a:pt x="33926" y="438212"/>
                    <a:pt x="33926" y="441337"/>
                  </a:cubicBezTo>
                  <a:cubicBezTo>
                    <a:pt x="33480" y="468418"/>
                    <a:pt x="33182" y="495499"/>
                    <a:pt x="33331" y="522581"/>
                  </a:cubicBezTo>
                  <a:cubicBezTo>
                    <a:pt x="33331" y="534038"/>
                    <a:pt x="40920" y="541627"/>
                    <a:pt x="49401" y="548025"/>
                  </a:cubicBezTo>
                  <a:cubicBezTo>
                    <a:pt x="64579" y="559483"/>
                    <a:pt x="81988" y="565881"/>
                    <a:pt x="99844" y="571238"/>
                  </a:cubicBezTo>
                  <a:cubicBezTo>
                    <a:pt x="140168" y="583291"/>
                    <a:pt x="181683" y="589540"/>
                    <a:pt x="223495" y="593707"/>
                  </a:cubicBezTo>
                  <a:cubicBezTo>
                    <a:pt x="259802" y="597427"/>
                    <a:pt x="295960" y="599361"/>
                    <a:pt x="332416" y="599361"/>
                  </a:cubicBezTo>
                  <a:cubicBezTo>
                    <a:pt x="344618" y="599361"/>
                    <a:pt x="356819" y="599063"/>
                    <a:pt x="369020" y="598617"/>
                  </a:cubicBezTo>
                  <a:cubicBezTo>
                    <a:pt x="435533" y="596087"/>
                    <a:pt x="501749" y="590284"/>
                    <a:pt x="566030" y="571089"/>
                  </a:cubicBezTo>
                  <a:cubicBezTo>
                    <a:pt x="581803" y="566328"/>
                    <a:pt x="597129" y="559036"/>
                    <a:pt x="611711" y="551448"/>
                  </a:cubicBezTo>
                  <a:cubicBezTo>
                    <a:pt x="627037" y="543413"/>
                    <a:pt x="634626" y="530318"/>
                    <a:pt x="633733" y="512016"/>
                  </a:cubicBezTo>
                  <a:cubicBezTo>
                    <a:pt x="632692" y="492523"/>
                    <a:pt x="632841" y="473031"/>
                    <a:pt x="633733" y="453538"/>
                  </a:cubicBezTo>
                  <a:cubicBezTo>
                    <a:pt x="634477" y="436426"/>
                    <a:pt x="627037" y="424969"/>
                    <a:pt x="612902" y="416934"/>
                  </a:cubicBezTo>
                  <a:cubicBezTo>
                    <a:pt x="608437" y="414404"/>
                    <a:pt x="603825" y="412023"/>
                    <a:pt x="599658" y="409940"/>
                  </a:cubicBezTo>
                  <a:lnTo>
                    <a:pt x="599658" y="327952"/>
                  </a:lnTo>
                  <a:cubicBezTo>
                    <a:pt x="610818" y="323488"/>
                    <a:pt x="621383" y="320066"/>
                    <a:pt x="631204" y="315007"/>
                  </a:cubicBezTo>
                  <a:cubicBezTo>
                    <a:pt x="640280" y="310245"/>
                    <a:pt x="649060" y="304293"/>
                    <a:pt x="657095" y="297895"/>
                  </a:cubicBezTo>
                  <a:cubicBezTo>
                    <a:pt x="664088" y="292241"/>
                    <a:pt x="666916" y="284205"/>
                    <a:pt x="666767" y="274831"/>
                  </a:cubicBezTo>
                  <a:cubicBezTo>
                    <a:pt x="666469" y="251172"/>
                    <a:pt x="666469" y="227513"/>
                    <a:pt x="666767" y="203854"/>
                  </a:cubicBezTo>
                  <a:cubicBezTo>
                    <a:pt x="666916" y="193141"/>
                    <a:pt x="662451" y="185105"/>
                    <a:pt x="654565" y="178558"/>
                  </a:cubicBezTo>
                  <a:cubicBezTo>
                    <a:pt x="640429" y="166952"/>
                    <a:pt x="623466" y="161893"/>
                    <a:pt x="606503" y="156685"/>
                  </a:cubicBezTo>
                  <a:cubicBezTo>
                    <a:pt x="603974" y="155941"/>
                    <a:pt x="601593" y="155346"/>
                    <a:pt x="600254" y="155048"/>
                  </a:cubicBezTo>
                  <a:cubicBezTo>
                    <a:pt x="600254" y="127074"/>
                    <a:pt x="600105" y="99546"/>
                    <a:pt x="600254" y="72167"/>
                  </a:cubicBezTo>
                  <a:cubicBezTo>
                    <a:pt x="600254" y="61007"/>
                    <a:pt x="596236" y="52377"/>
                    <a:pt x="587755" y="45532"/>
                  </a:cubicBezTo>
                  <a:cubicBezTo>
                    <a:pt x="573916" y="34372"/>
                    <a:pt x="557548" y="28718"/>
                    <a:pt x="540883" y="23957"/>
                  </a:cubicBezTo>
                  <a:cubicBezTo>
                    <a:pt x="508445" y="14731"/>
                    <a:pt x="475411" y="9374"/>
                    <a:pt x="441932" y="6994"/>
                  </a:cubicBezTo>
                  <a:cubicBezTo>
                    <a:pt x="396548" y="3869"/>
                    <a:pt x="351016" y="446"/>
                    <a:pt x="305632" y="149"/>
                  </a:cubicBezTo>
                  <a:cubicBezTo>
                    <a:pt x="303252" y="149"/>
                    <a:pt x="300871" y="149"/>
                    <a:pt x="298490" y="149"/>
                  </a:cubicBezTo>
                  <a:moveTo>
                    <a:pt x="303252" y="121866"/>
                  </a:moveTo>
                  <a:cubicBezTo>
                    <a:pt x="290157" y="121866"/>
                    <a:pt x="276914" y="121717"/>
                    <a:pt x="263820" y="121271"/>
                  </a:cubicBezTo>
                  <a:cubicBezTo>
                    <a:pt x="200283" y="119336"/>
                    <a:pt x="137192" y="113087"/>
                    <a:pt x="75887" y="95082"/>
                  </a:cubicBezTo>
                  <a:cubicBezTo>
                    <a:pt x="60859" y="90618"/>
                    <a:pt x="46276" y="84220"/>
                    <a:pt x="32289" y="77078"/>
                  </a:cubicBezTo>
                  <a:cubicBezTo>
                    <a:pt x="19641" y="70531"/>
                    <a:pt x="20088" y="64430"/>
                    <a:pt x="32587" y="57734"/>
                  </a:cubicBezTo>
                  <a:cubicBezTo>
                    <a:pt x="50740" y="48062"/>
                    <a:pt x="70530" y="43449"/>
                    <a:pt x="90469" y="39432"/>
                  </a:cubicBezTo>
                  <a:cubicBezTo>
                    <a:pt x="130496" y="31248"/>
                    <a:pt x="170821" y="26933"/>
                    <a:pt x="211592" y="24998"/>
                  </a:cubicBezTo>
                  <a:cubicBezTo>
                    <a:pt x="241054" y="23659"/>
                    <a:pt x="270516" y="22766"/>
                    <a:pt x="310989" y="21278"/>
                  </a:cubicBezTo>
                  <a:cubicBezTo>
                    <a:pt x="347593" y="23510"/>
                    <a:pt x="395358" y="25296"/>
                    <a:pt x="442824" y="29462"/>
                  </a:cubicBezTo>
                  <a:cubicBezTo>
                    <a:pt x="481364" y="32884"/>
                    <a:pt x="519754" y="38688"/>
                    <a:pt x="556358" y="52526"/>
                  </a:cubicBezTo>
                  <a:cubicBezTo>
                    <a:pt x="561566" y="54460"/>
                    <a:pt x="566625" y="57139"/>
                    <a:pt x="571387" y="60115"/>
                  </a:cubicBezTo>
                  <a:cubicBezTo>
                    <a:pt x="579124" y="65025"/>
                    <a:pt x="579422" y="69340"/>
                    <a:pt x="571982" y="74548"/>
                  </a:cubicBezTo>
                  <a:cubicBezTo>
                    <a:pt x="566179" y="78714"/>
                    <a:pt x="559929" y="82286"/>
                    <a:pt x="553382" y="85113"/>
                  </a:cubicBezTo>
                  <a:cubicBezTo>
                    <a:pt x="525854" y="97017"/>
                    <a:pt x="496541" y="103266"/>
                    <a:pt x="467228" y="108474"/>
                  </a:cubicBezTo>
                  <a:cubicBezTo>
                    <a:pt x="412916" y="118146"/>
                    <a:pt x="358158" y="121866"/>
                    <a:pt x="303252" y="121866"/>
                  </a:cubicBezTo>
                  <a:moveTo>
                    <a:pt x="55502" y="167547"/>
                  </a:moveTo>
                  <a:cubicBezTo>
                    <a:pt x="45383" y="161893"/>
                    <a:pt x="36902" y="157578"/>
                    <a:pt x="28569" y="152667"/>
                  </a:cubicBezTo>
                  <a:cubicBezTo>
                    <a:pt x="23956" y="149989"/>
                    <a:pt x="22171" y="145525"/>
                    <a:pt x="22320" y="140019"/>
                  </a:cubicBezTo>
                  <a:cubicBezTo>
                    <a:pt x="22617" y="126628"/>
                    <a:pt x="22320" y="113236"/>
                    <a:pt x="22320" y="99546"/>
                  </a:cubicBezTo>
                  <a:cubicBezTo>
                    <a:pt x="33033" y="104159"/>
                    <a:pt x="43300" y="108474"/>
                    <a:pt x="53419" y="113087"/>
                  </a:cubicBezTo>
                  <a:lnTo>
                    <a:pt x="55353" y="116658"/>
                  </a:lnTo>
                  <a:cubicBezTo>
                    <a:pt x="55353" y="132877"/>
                    <a:pt x="55353" y="148947"/>
                    <a:pt x="55353" y="167696"/>
                  </a:cubicBezTo>
                  <a:moveTo>
                    <a:pt x="544454" y="167398"/>
                  </a:moveTo>
                  <a:cubicBezTo>
                    <a:pt x="544454" y="149245"/>
                    <a:pt x="544454" y="133324"/>
                    <a:pt x="544603" y="117551"/>
                  </a:cubicBezTo>
                  <a:cubicBezTo>
                    <a:pt x="544603" y="115765"/>
                    <a:pt x="546537" y="113384"/>
                    <a:pt x="548174" y="112641"/>
                  </a:cubicBezTo>
                  <a:cubicBezTo>
                    <a:pt x="557548" y="108325"/>
                    <a:pt x="567071" y="104308"/>
                    <a:pt x="577041" y="99993"/>
                  </a:cubicBezTo>
                  <a:lnTo>
                    <a:pt x="577636" y="104457"/>
                  </a:lnTo>
                  <a:cubicBezTo>
                    <a:pt x="577636" y="116361"/>
                    <a:pt x="577487" y="128264"/>
                    <a:pt x="577636" y="140168"/>
                  </a:cubicBezTo>
                  <a:cubicBezTo>
                    <a:pt x="577636" y="145525"/>
                    <a:pt x="576148" y="149394"/>
                    <a:pt x="571536" y="152072"/>
                  </a:cubicBezTo>
                  <a:cubicBezTo>
                    <a:pt x="563054" y="156982"/>
                    <a:pt x="554423" y="161744"/>
                    <a:pt x="544454" y="167398"/>
                  </a:cubicBezTo>
                  <a:moveTo>
                    <a:pt x="489547" y="181832"/>
                  </a:moveTo>
                  <a:lnTo>
                    <a:pt x="489547" y="128413"/>
                  </a:lnTo>
                  <a:cubicBezTo>
                    <a:pt x="499963" y="125884"/>
                    <a:pt x="510677" y="123503"/>
                    <a:pt x="522134" y="120676"/>
                  </a:cubicBezTo>
                  <a:lnTo>
                    <a:pt x="522134" y="157280"/>
                  </a:lnTo>
                  <a:cubicBezTo>
                    <a:pt x="522134" y="168291"/>
                    <a:pt x="516777" y="175185"/>
                    <a:pt x="506064" y="177963"/>
                  </a:cubicBezTo>
                  <a:cubicBezTo>
                    <a:pt x="500856" y="179302"/>
                    <a:pt x="495648" y="180344"/>
                    <a:pt x="489547" y="181832"/>
                  </a:cubicBezTo>
                  <a:moveTo>
                    <a:pt x="110557" y="182129"/>
                  </a:moveTo>
                  <a:cubicBezTo>
                    <a:pt x="100141" y="179600"/>
                    <a:pt x="90321" y="177219"/>
                    <a:pt x="80649" y="174541"/>
                  </a:cubicBezTo>
                  <a:lnTo>
                    <a:pt x="78268" y="171267"/>
                  </a:lnTo>
                  <a:cubicBezTo>
                    <a:pt x="78119" y="154602"/>
                    <a:pt x="78268" y="137936"/>
                    <a:pt x="78268" y="120824"/>
                  </a:cubicBezTo>
                  <a:cubicBezTo>
                    <a:pt x="89428" y="123354"/>
                    <a:pt x="99844" y="125735"/>
                    <a:pt x="110706" y="128116"/>
                  </a:cubicBezTo>
                  <a:lnTo>
                    <a:pt x="110706" y="181981"/>
                  </a:lnTo>
                  <a:moveTo>
                    <a:pt x="434045" y="191206"/>
                  </a:moveTo>
                  <a:lnTo>
                    <a:pt x="434045" y="136746"/>
                  </a:lnTo>
                  <a:cubicBezTo>
                    <a:pt x="444461" y="135258"/>
                    <a:pt x="455175" y="133770"/>
                    <a:pt x="466335" y="132133"/>
                  </a:cubicBezTo>
                  <a:lnTo>
                    <a:pt x="466335" y="186147"/>
                  </a:lnTo>
                  <a:cubicBezTo>
                    <a:pt x="455621" y="187784"/>
                    <a:pt x="445057" y="189421"/>
                    <a:pt x="434045" y="191057"/>
                  </a:cubicBezTo>
                  <a:moveTo>
                    <a:pt x="166506" y="191057"/>
                  </a:moveTo>
                  <a:cubicBezTo>
                    <a:pt x="155643" y="189421"/>
                    <a:pt x="145227" y="187933"/>
                    <a:pt x="134365" y="186296"/>
                  </a:cubicBezTo>
                  <a:lnTo>
                    <a:pt x="134365" y="132133"/>
                  </a:lnTo>
                  <a:cubicBezTo>
                    <a:pt x="145079" y="133621"/>
                    <a:pt x="155643" y="134960"/>
                    <a:pt x="166506" y="136448"/>
                  </a:cubicBezTo>
                  <a:lnTo>
                    <a:pt x="166506" y="190909"/>
                  </a:lnTo>
                  <a:moveTo>
                    <a:pt x="378395" y="196563"/>
                  </a:moveTo>
                  <a:lnTo>
                    <a:pt x="378395" y="141656"/>
                  </a:lnTo>
                  <a:cubicBezTo>
                    <a:pt x="388959" y="140763"/>
                    <a:pt x="399673" y="139871"/>
                    <a:pt x="410833" y="138978"/>
                  </a:cubicBezTo>
                  <a:lnTo>
                    <a:pt x="410833" y="193736"/>
                  </a:lnTo>
                  <a:cubicBezTo>
                    <a:pt x="399971" y="194629"/>
                    <a:pt x="389406" y="195670"/>
                    <a:pt x="378395" y="196563"/>
                  </a:cubicBezTo>
                  <a:moveTo>
                    <a:pt x="221859" y="196563"/>
                  </a:moveTo>
                  <a:cubicBezTo>
                    <a:pt x="211145" y="195670"/>
                    <a:pt x="200729" y="194777"/>
                    <a:pt x="189569" y="193736"/>
                  </a:cubicBezTo>
                  <a:lnTo>
                    <a:pt x="189569" y="138978"/>
                  </a:lnTo>
                  <a:cubicBezTo>
                    <a:pt x="200432" y="139871"/>
                    <a:pt x="210996" y="140763"/>
                    <a:pt x="221859" y="141507"/>
                  </a:cubicBezTo>
                  <a:lnTo>
                    <a:pt x="221859" y="196414"/>
                  </a:lnTo>
                  <a:moveTo>
                    <a:pt x="311882" y="143888"/>
                  </a:moveTo>
                  <a:lnTo>
                    <a:pt x="355331" y="143888"/>
                  </a:lnTo>
                  <a:lnTo>
                    <a:pt x="355331" y="198051"/>
                  </a:lnTo>
                  <a:lnTo>
                    <a:pt x="311882" y="198051"/>
                  </a:lnTo>
                  <a:lnTo>
                    <a:pt x="311882" y="143888"/>
                  </a:lnTo>
                  <a:close/>
                  <a:moveTo>
                    <a:pt x="245518" y="143888"/>
                  </a:moveTo>
                  <a:lnTo>
                    <a:pt x="288818" y="143888"/>
                  </a:lnTo>
                  <a:lnTo>
                    <a:pt x="288818" y="198348"/>
                  </a:lnTo>
                  <a:lnTo>
                    <a:pt x="245518" y="198348"/>
                  </a:lnTo>
                  <a:lnTo>
                    <a:pt x="245518" y="143888"/>
                  </a:lnTo>
                  <a:close/>
                  <a:moveTo>
                    <a:pt x="306227" y="221115"/>
                  </a:moveTo>
                  <a:cubicBezTo>
                    <a:pt x="314560" y="221115"/>
                    <a:pt x="322893" y="221115"/>
                    <a:pt x="331077" y="220966"/>
                  </a:cubicBezTo>
                  <a:cubicBezTo>
                    <a:pt x="399227" y="219776"/>
                    <a:pt x="466930" y="213377"/>
                    <a:pt x="532550" y="193587"/>
                  </a:cubicBezTo>
                  <a:cubicBezTo>
                    <a:pt x="548025" y="188974"/>
                    <a:pt x="562459" y="181237"/>
                    <a:pt x="577339" y="174987"/>
                  </a:cubicBezTo>
                  <a:lnTo>
                    <a:pt x="582696" y="173648"/>
                  </a:lnTo>
                  <a:cubicBezTo>
                    <a:pt x="599212" y="178856"/>
                    <a:pt x="615729" y="183766"/>
                    <a:pt x="631799" y="189867"/>
                  </a:cubicBezTo>
                  <a:cubicBezTo>
                    <a:pt x="636561" y="191653"/>
                    <a:pt x="639983" y="196861"/>
                    <a:pt x="644000" y="200432"/>
                  </a:cubicBezTo>
                  <a:cubicBezTo>
                    <a:pt x="640132" y="204300"/>
                    <a:pt x="636709" y="209062"/>
                    <a:pt x="632096" y="211740"/>
                  </a:cubicBezTo>
                  <a:cubicBezTo>
                    <a:pt x="612455" y="223049"/>
                    <a:pt x="590582" y="228852"/>
                    <a:pt x="568708" y="234060"/>
                  </a:cubicBezTo>
                  <a:cubicBezTo>
                    <a:pt x="530021" y="243137"/>
                    <a:pt x="490887" y="248196"/>
                    <a:pt x="451306" y="251321"/>
                  </a:cubicBezTo>
                  <a:cubicBezTo>
                    <a:pt x="423034" y="253553"/>
                    <a:pt x="394763" y="254743"/>
                    <a:pt x="366640" y="254743"/>
                  </a:cubicBezTo>
                  <a:cubicBezTo>
                    <a:pt x="349974" y="254743"/>
                    <a:pt x="333458" y="254297"/>
                    <a:pt x="316792" y="253553"/>
                  </a:cubicBezTo>
                  <a:cubicBezTo>
                    <a:pt x="257421" y="250726"/>
                    <a:pt x="198497" y="244625"/>
                    <a:pt x="141210" y="227513"/>
                  </a:cubicBezTo>
                  <a:cubicBezTo>
                    <a:pt x="126776" y="223198"/>
                    <a:pt x="113087" y="216502"/>
                    <a:pt x="99397" y="210401"/>
                  </a:cubicBezTo>
                  <a:cubicBezTo>
                    <a:pt x="95528" y="208764"/>
                    <a:pt x="92850" y="204896"/>
                    <a:pt x="89577" y="201920"/>
                  </a:cubicBezTo>
                  <a:lnTo>
                    <a:pt x="90618" y="200134"/>
                  </a:lnTo>
                  <a:cubicBezTo>
                    <a:pt x="99993" y="202068"/>
                    <a:pt x="109367" y="204449"/>
                    <a:pt x="118890" y="205788"/>
                  </a:cubicBezTo>
                  <a:cubicBezTo>
                    <a:pt x="152816" y="210252"/>
                    <a:pt x="186593" y="215758"/>
                    <a:pt x="220668" y="218139"/>
                  </a:cubicBezTo>
                  <a:cubicBezTo>
                    <a:pt x="249089" y="220073"/>
                    <a:pt x="277658" y="221115"/>
                    <a:pt x="306227" y="221115"/>
                  </a:cubicBezTo>
                  <a:moveTo>
                    <a:pt x="611562" y="300573"/>
                  </a:moveTo>
                  <a:lnTo>
                    <a:pt x="611562" y="283759"/>
                  </a:lnTo>
                  <a:cubicBezTo>
                    <a:pt x="611562" y="272897"/>
                    <a:pt x="611414" y="262183"/>
                    <a:pt x="611711" y="251321"/>
                  </a:cubicBezTo>
                  <a:cubicBezTo>
                    <a:pt x="611711" y="249238"/>
                    <a:pt x="613199" y="246262"/>
                    <a:pt x="614836" y="245369"/>
                  </a:cubicBezTo>
                  <a:cubicBezTo>
                    <a:pt x="624359" y="240756"/>
                    <a:pt x="634031" y="236739"/>
                    <a:pt x="644596" y="232275"/>
                  </a:cubicBezTo>
                  <a:cubicBezTo>
                    <a:pt x="644596" y="247006"/>
                    <a:pt x="644893" y="261439"/>
                    <a:pt x="644298" y="275873"/>
                  </a:cubicBezTo>
                  <a:cubicBezTo>
                    <a:pt x="644298" y="278997"/>
                    <a:pt x="641471" y="283015"/>
                    <a:pt x="638792" y="284801"/>
                  </a:cubicBezTo>
                  <a:cubicBezTo>
                    <a:pt x="630609" y="290157"/>
                    <a:pt x="621829" y="294621"/>
                    <a:pt x="611414" y="300424"/>
                  </a:cubicBezTo>
                  <a:moveTo>
                    <a:pt x="122461" y="298639"/>
                  </a:moveTo>
                  <a:cubicBezTo>
                    <a:pt x="110706" y="293877"/>
                    <a:pt x="99993" y="289711"/>
                    <a:pt x="91660" y="280932"/>
                  </a:cubicBezTo>
                  <a:lnTo>
                    <a:pt x="89428" y="276468"/>
                  </a:lnTo>
                  <a:cubicBezTo>
                    <a:pt x="89279" y="261737"/>
                    <a:pt x="89428" y="247155"/>
                    <a:pt x="89428" y="232275"/>
                  </a:cubicBezTo>
                  <a:cubicBezTo>
                    <a:pt x="100141" y="236887"/>
                    <a:pt x="110260" y="241203"/>
                    <a:pt x="120229" y="245666"/>
                  </a:cubicBezTo>
                  <a:lnTo>
                    <a:pt x="122461" y="248940"/>
                  </a:lnTo>
                  <a:cubicBezTo>
                    <a:pt x="122461" y="265159"/>
                    <a:pt x="122461" y="281378"/>
                    <a:pt x="122461" y="298639"/>
                  </a:cubicBezTo>
                  <a:moveTo>
                    <a:pt x="177666" y="314560"/>
                  </a:moveTo>
                  <a:cubicBezTo>
                    <a:pt x="166208" y="311733"/>
                    <a:pt x="155792" y="309055"/>
                    <a:pt x="144781" y="306376"/>
                  </a:cubicBezTo>
                  <a:lnTo>
                    <a:pt x="144781" y="253255"/>
                  </a:lnTo>
                  <a:cubicBezTo>
                    <a:pt x="155197" y="255636"/>
                    <a:pt x="164869" y="257719"/>
                    <a:pt x="174541" y="260100"/>
                  </a:cubicBezTo>
                  <a:lnTo>
                    <a:pt x="177517" y="263969"/>
                  </a:lnTo>
                  <a:cubicBezTo>
                    <a:pt x="177666" y="280337"/>
                    <a:pt x="177666" y="296853"/>
                    <a:pt x="177666" y="314560"/>
                  </a:cubicBezTo>
                  <a:moveTo>
                    <a:pt x="556060" y="314560"/>
                  </a:moveTo>
                  <a:cubicBezTo>
                    <a:pt x="556060" y="297002"/>
                    <a:pt x="556060" y="280188"/>
                    <a:pt x="556060" y="263374"/>
                  </a:cubicBezTo>
                  <a:lnTo>
                    <a:pt x="558888" y="260100"/>
                  </a:lnTo>
                  <a:cubicBezTo>
                    <a:pt x="568559" y="257719"/>
                    <a:pt x="578231" y="255636"/>
                    <a:pt x="588201" y="253404"/>
                  </a:cubicBezTo>
                  <a:lnTo>
                    <a:pt x="588201" y="306674"/>
                  </a:lnTo>
                  <a:cubicBezTo>
                    <a:pt x="577339" y="309352"/>
                    <a:pt x="566923" y="311882"/>
                    <a:pt x="555763" y="314560"/>
                  </a:cubicBezTo>
                  <a:moveTo>
                    <a:pt x="500261" y="323935"/>
                  </a:moveTo>
                  <a:lnTo>
                    <a:pt x="500261" y="269474"/>
                  </a:lnTo>
                  <a:cubicBezTo>
                    <a:pt x="510825" y="267986"/>
                    <a:pt x="521390" y="266498"/>
                    <a:pt x="532997" y="264861"/>
                  </a:cubicBezTo>
                  <a:cubicBezTo>
                    <a:pt x="532997" y="282420"/>
                    <a:pt x="532997" y="298788"/>
                    <a:pt x="532848" y="315156"/>
                  </a:cubicBezTo>
                  <a:lnTo>
                    <a:pt x="529425" y="319471"/>
                  </a:lnTo>
                  <a:cubicBezTo>
                    <a:pt x="519902" y="321256"/>
                    <a:pt x="510230" y="322447"/>
                    <a:pt x="500410" y="323935"/>
                  </a:cubicBezTo>
                  <a:moveTo>
                    <a:pt x="232870" y="323935"/>
                  </a:moveTo>
                  <a:cubicBezTo>
                    <a:pt x="223049" y="322447"/>
                    <a:pt x="213675" y="321107"/>
                    <a:pt x="204300" y="319471"/>
                  </a:cubicBezTo>
                  <a:lnTo>
                    <a:pt x="200580" y="316048"/>
                  </a:lnTo>
                  <a:cubicBezTo>
                    <a:pt x="200283" y="299234"/>
                    <a:pt x="200580" y="282420"/>
                    <a:pt x="200580" y="264861"/>
                  </a:cubicBezTo>
                  <a:cubicBezTo>
                    <a:pt x="211740" y="266350"/>
                    <a:pt x="222156" y="267838"/>
                    <a:pt x="233019" y="269326"/>
                  </a:cubicBezTo>
                  <a:lnTo>
                    <a:pt x="233019" y="323935"/>
                  </a:lnTo>
                  <a:moveTo>
                    <a:pt x="288669" y="329440"/>
                  </a:moveTo>
                  <a:cubicBezTo>
                    <a:pt x="277807" y="328547"/>
                    <a:pt x="267242" y="327655"/>
                    <a:pt x="256231" y="326762"/>
                  </a:cubicBezTo>
                  <a:lnTo>
                    <a:pt x="256231" y="271855"/>
                  </a:lnTo>
                  <a:cubicBezTo>
                    <a:pt x="267242" y="272897"/>
                    <a:pt x="277807" y="273790"/>
                    <a:pt x="288669" y="274682"/>
                  </a:cubicBezTo>
                  <a:lnTo>
                    <a:pt x="288669" y="329440"/>
                  </a:lnTo>
                  <a:moveTo>
                    <a:pt x="445205" y="329440"/>
                  </a:moveTo>
                  <a:lnTo>
                    <a:pt x="445205" y="274533"/>
                  </a:lnTo>
                  <a:cubicBezTo>
                    <a:pt x="455770" y="273641"/>
                    <a:pt x="466335" y="272748"/>
                    <a:pt x="477644" y="271855"/>
                  </a:cubicBezTo>
                  <a:lnTo>
                    <a:pt x="477644" y="326464"/>
                  </a:lnTo>
                  <a:cubicBezTo>
                    <a:pt x="467079" y="327506"/>
                    <a:pt x="456365" y="328399"/>
                    <a:pt x="445205" y="329440"/>
                  </a:cubicBezTo>
                  <a:moveTo>
                    <a:pt x="311584" y="276468"/>
                  </a:moveTo>
                  <a:lnTo>
                    <a:pt x="355331" y="276468"/>
                  </a:lnTo>
                  <a:lnTo>
                    <a:pt x="355331" y="330928"/>
                  </a:lnTo>
                  <a:lnTo>
                    <a:pt x="311584" y="330928"/>
                  </a:lnTo>
                  <a:lnTo>
                    <a:pt x="311584" y="276468"/>
                  </a:lnTo>
                  <a:close/>
                  <a:moveTo>
                    <a:pt x="378395" y="276765"/>
                  </a:moveTo>
                  <a:lnTo>
                    <a:pt x="421695" y="276765"/>
                  </a:lnTo>
                  <a:lnTo>
                    <a:pt x="421695" y="330779"/>
                  </a:lnTo>
                  <a:lnTo>
                    <a:pt x="378395" y="330779"/>
                  </a:lnTo>
                  <a:lnTo>
                    <a:pt x="378395" y="276765"/>
                  </a:lnTo>
                  <a:close/>
                  <a:moveTo>
                    <a:pt x="298341" y="376609"/>
                  </a:moveTo>
                  <a:cubicBezTo>
                    <a:pt x="275872" y="376609"/>
                    <a:pt x="253404" y="375865"/>
                    <a:pt x="231084" y="374526"/>
                  </a:cubicBezTo>
                  <a:cubicBezTo>
                    <a:pt x="173946" y="370806"/>
                    <a:pt x="117253" y="364110"/>
                    <a:pt x="62644" y="345808"/>
                  </a:cubicBezTo>
                  <a:cubicBezTo>
                    <a:pt x="51484" y="342088"/>
                    <a:pt x="40622" y="336731"/>
                    <a:pt x="30355" y="330928"/>
                  </a:cubicBezTo>
                  <a:cubicBezTo>
                    <a:pt x="20385" y="325125"/>
                    <a:pt x="20385" y="319619"/>
                    <a:pt x="30504" y="314709"/>
                  </a:cubicBezTo>
                  <a:cubicBezTo>
                    <a:pt x="44491" y="308162"/>
                    <a:pt x="59371" y="303400"/>
                    <a:pt x="73953" y="298044"/>
                  </a:cubicBezTo>
                  <a:lnTo>
                    <a:pt x="77970" y="299234"/>
                  </a:lnTo>
                  <a:cubicBezTo>
                    <a:pt x="97909" y="316197"/>
                    <a:pt x="122164" y="323488"/>
                    <a:pt x="146567" y="330184"/>
                  </a:cubicBezTo>
                  <a:cubicBezTo>
                    <a:pt x="180939" y="339410"/>
                    <a:pt x="215907" y="344915"/>
                    <a:pt x="251321" y="348635"/>
                  </a:cubicBezTo>
                  <a:cubicBezTo>
                    <a:pt x="289116" y="352653"/>
                    <a:pt x="326911" y="354885"/>
                    <a:pt x="364854" y="354885"/>
                  </a:cubicBezTo>
                  <a:cubicBezTo>
                    <a:pt x="372443" y="354885"/>
                    <a:pt x="380180" y="354885"/>
                    <a:pt x="387769" y="354587"/>
                  </a:cubicBezTo>
                  <a:cubicBezTo>
                    <a:pt x="442824" y="353248"/>
                    <a:pt x="497731" y="349230"/>
                    <a:pt x="551894" y="338368"/>
                  </a:cubicBezTo>
                  <a:lnTo>
                    <a:pt x="555019" y="338368"/>
                  </a:lnTo>
                  <a:cubicBezTo>
                    <a:pt x="555019" y="338368"/>
                    <a:pt x="555465" y="340749"/>
                    <a:pt x="555465" y="340749"/>
                  </a:cubicBezTo>
                  <a:cubicBezTo>
                    <a:pt x="535377" y="346403"/>
                    <a:pt x="515438" y="352802"/>
                    <a:pt x="495053" y="357563"/>
                  </a:cubicBezTo>
                  <a:cubicBezTo>
                    <a:pt x="451455" y="367681"/>
                    <a:pt x="407113" y="372294"/>
                    <a:pt x="362473" y="374824"/>
                  </a:cubicBezTo>
                  <a:cubicBezTo>
                    <a:pt x="341195" y="376014"/>
                    <a:pt x="319768" y="376609"/>
                    <a:pt x="298490" y="376609"/>
                  </a:cubicBezTo>
                  <a:moveTo>
                    <a:pt x="55502" y="420654"/>
                  </a:moveTo>
                  <a:cubicBezTo>
                    <a:pt x="43598" y="416487"/>
                    <a:pt x="32587" y="412321"/>
                    <a:pt x="24552" y="403244"/>
                  </a:cubicBezTo>
                  <a:cubicBezTo>
                    <a:pt x="23213" y="401756"/>
                    <a:pt x="22617" y="399375"/>
                    <a:pt x="22469" y="397292"/>
                  </a:cubicBezTo>
                  <a:cubicBezTo>
                    <a:pt x="22320" y="383008"/>
                    <a:pt x="22469" y="368723"/>
                    <a:pt x="22469" y="354141"/>
                  </a:cubicBezTo>
                  <a:cubicBezTo>
                    <a:pt x="33033" y="358754"/>
                    <a:pt x="43003" y="362920"/>
                    <a:pt x="52675" y="367235"/>
                  </a:cubicBezTo>
                  <a:lnTo>
                    <a:pt x="55353" y="370955"/>
                  </a:lnTo>
                  <a:cubicBezTo>
                    <a:pt x="55502" y="387174"/>
                    <a:pt x="55353" y="403393"/>
                    <a:pt x="55353" y="420654"/>
                  </a:cubicBezTo>
                  <a:moveTo>
                    <a:pt x="544454" y="420803"/>
                  </a:moveTo>
                  <a:cubicBezTo>
                    <a:pt x="544454" y="403393"/>
                    <a:pt x="544454" y="387025"/>
                    <a:pt x="544603" y="370657"/>
                  </a:cubicBezTo>
                  <a:lnTo>
                    <a:pt x="548174" y="366937"/>
                  </a:lnTo>
                  <a:cubicBezTo>
                    <a:pt x="557548" y="362622"/>
                    <a:pt x="567071" y="358605"/>
                    <a:pt x="577487" y="354141"/>
                  </a:cubicBezTo>
                  <a:cubicBezTo>
                    <a:pt x="577487" y="369169"/>
                    <a:pt x="577487" y="383752"/>
                    <a:pt x="577487" y="398483"/>
                  </a:cubicBezTo>
                  <a:lnTo>
                    <a:pt x="575404" y="403095"/>
                  </a:lnTo>
                  <a:cubicBezTo>
                    <a:pt x="566923" y="411279"/>
                    <a:pt x="556358" y="416190"/>
                    <a:pt x="544454" y="420803"/>
                  </a:cubicBezTo>
                  <a:moveTo>
                    <a:pt x="489547" y="436575"/>
                  </a:moveTo>
                  <a:lnTo>
                    <a:pt x="489547" y="382859"/>
                  </a:lnTo>
                  <a:cubicBezTo>
                    <a:pt x="500261" y="380329"/>
                    <a:pt x="510677" y="377949"/>
                    <a:pt x="521837" y="375419"/>
                  </a:cubicBezTo>
                  <a:lnTo>
                    <a:pt x="521837" y="428689"/>
                  </a:lnTo>
                  <a:cubicBezTo>
                    <a:pt x="511123" y="431367"/>
                    <a:pt x="500558" y="433897"/>
                    <a:pt x="489547" y="436575"/>
                  </a:cubicBezTo>
                  <a:moveTo>
                    <a:pt x="110557" y="436575"/>
                  </a:moveTo>
                  <a:cubicBezTo>
                    <a:pt x="99546" y="433897"/>
                    <a:pt x="88981" y="431367"/>
                    <a:pt x="78417" y="428689"/>
                  </a:cubicBezTo>
                  <a:lnTo>
                    <a:pt x="78417" y="375419"/>
                  </a:lnTo>
                  <a:cubicBezTo>
                    <a:pt x="89279" y="377949"/>
                    <a:pt x="99844" y="380329"/>
                    <a:pt x="110557" y="382710"/>
                  </a:cubicBezTo>
                  <a:lnTo>
                    <a:pt x="110557" y="436575"/>
                  </a:lnTo>
                  <a:moveTo>
                    <a:pt x="166357" y="445950"/>
                  </a:moveTo>
                  <a:cubicBezTo>
                    <a:pt x="156685" y="444461"/>
                    <a:pt x="147311" y="443271"/>
                    <a:pt x="138085" y="441486"/>
                  </a:cubicBezTo>
                  <a:lnTo>
                    <a:pt x="133919" y="437170"/>
                  </a:lnTo>
                  <a:cubicBezTo>
                    <a:pt x="133621" y="420803"/>
                    <a:pt x="133770" y="404435"/>
                    <a:pt x="133770" y="386728"/>
                  </a:cubicBezTo>
                  <a:cubicBezTo>
                    <a:pt x="145227" y="388364"/>
                    <a:pt x="155643" y="389704"/>
                    <a:pt x="166357" y="391340"/>
                  </a:cubicBezTo>
                  <a:lnTo>
                    <a:pt x="166357" y="445801"/>
                  </a:lnTo>
                  <a:moveTo>
                    <a:pt x="433897" y="445801"/>
                  </a:moveTo>
                  <a:lnTo>
                    <a:pt x="433897" y="391192"/>
                  </a:lnTo>
                  <a:cubicBezTo>
                    <a:pt x="444461" y="389704"/>
                    <a:pt x="455026" y="388216"/>
                    <a:pt x="466037" y="386728"/>
                  </a:cubicBezTo>
                  <a:lnTo>
                    <a:pt x="466037" y="440741"/>
                  </a:lnTo>
                  <a:cubicBezTo>
                    <a:pt x="455472" y="442378"/>
                    <a:pt x="444908" y="444015"/>
                    <a:pt x="433897" y="445801"/>
                  </a:cubicBezTo>
                  <a:moveTo>
                    <a:pt x="221710" y="451157"/>
                  </a:moveTo>
                  <a:cubicBezTo>
                    <a:pt x="210847" y="450265"/>
                    <a:pt x="200283" y="449372"/>
                    <a:pt x="189420" y="448330"/>
                  </a:cubicBezTo>
                  <a:lnTo>
                    <a:pt x="189420" y="393572"/>
                  </a:lnTo>
                  <a:cubicBezTo>
                    <a:pt x="200283" y="394465"/>
                    <a:pt x="210847" y="395358"/>
                    <a:pt x="221710" y="396400"/>
                  </a:cubicBezTo>
                  <a:lnTo>
                    <a:pt x="221710" y="451157"/>
                  </a:lnTo>
                  <a:moveTo>
                    <a:pt x="378097" y="451157"/>
                  </a:moveTo>
                  <a:lnTo>
                    <a:pt x="378097" y="396251"/>
                  </a:lnTo>
                  <a:cubicBezTo>
                    <a:pt x="388959" y="395358"/>
                    <a:pt x="399375" y="394465"/>
                    <a:pt x="410535" y="393423"/>
                  </a:cubicBezTo>
                  <a:lnTo>
                    <a:pt x="410535" y="448181"/>
                  </a:lnTo>
                  <a:cubicBezTo>
                    <a:pt x="399524" y="449223"/>
                    <a:pt x="389108" y="450116"/>
                    <a:pt x="378097" y="451009"/>
                  </a:cubicBezTo>
                  <a:moveTo>
                    <a:pt x="244922" y="398036"/>
                  </a:moveTo>
                  <a:lnTo>
                    <a:pt x="288223" y="398036"/>
                  </a:lnTo>
                  <a:lnTo>
                    <a:pt x="288223" y="452497"/>
                  </a:lnTo>
                  <a:lnTo>
                    <a:pt x="244922" y="452497"/>
                  </a:lnTo>
                  <a:lnTo>
                    <a:pt x="244922" y="398036"/>
                  </a:lnTo>
                  <a:close/>
                  <a:moveTo>
                    <a:pt x="311584" y="398334"/>
                  </a:moveTo>
                  <a:lnTo>
                    <a:pt x="355033" y="398334"/>
                  </a:lnTo>
                  <a:lnTo>
                    <a:pt x="355033" y="452497"/>
                  </a:lnTo>
                  <a:lnTo>
                    <a:pt x="311584" y="452497"/>
                  </a:lnTo>
                  <a:lnTo>
                    <a:pt x="311584" y="398334"/>
                  </a:lnTo>
                  <a:close/>
                  <a:moveTo>
                    <a:pt x="311584" y="475858"/>
                  </a:moveTo>
                  <a:lnTo>
                    <a:pt x="315899" y="475858"/>
                  </a:lnTo>
                  <a:cubicBezTo>
                    <a:pt x="378990" y="475560"/>
                    <a:pt x="441783" y="469906"/>
                    <a:pt x="503535" y="455770"/>
                  </a:cubicBezTo>
                  <a:cubicBezTo>
                    <a:pt x="530021" y="449669"/>
                    <a:pt x="555911" y="442378"/>
                    <a:pt x="579422" y="428094"/>
                  </a:cubicBezTo>
                  <a:lnTo>
                    <a:pt x="584630" y="427350"/>
                  </a:lnTo>
                  <a:cubicBezTo>
                    <a:pt x="591921" y="430623"/>
                    <a:pt x="599212" y="434046"/>
                    <a:pt x="605908" y="438212"/>
                  </a:cubicBezTo>
                  <a:cubicBezTo>
                    <a:pt x="612009" y="442081"/>
                    <a:pt x="612306" y="445801"/>
                    <a:pt x="606354" y="449669"/>
                  </a:cubicBezTo>
                  <a:cubicBezTo>
                    <a:pt x="597277" y="455473"/>
                    <a:pt x="587755" y="460829"/>
                    <a:pt x="577785" y="464698"/>
                  </a:cubicBezTo>
                  <a:cubicBezTo>
                    <a:pt x="550852" y="475263"/>
                    <a:pt x="522581" y="480917"/>
                    <a:pt x="494309" y="485679"/>
                  </a:cubicBezTo>
                  <a:cubicBezTo>
                    <a:pt x="442081" y="494458"/>
                    <a:pt x="389555" y="498029"/>
                    <a:pt x="336880" y="498029"/>
                  </a:cubicBezTo>
                  <a:cubicBezTo>
                    <a:pt x="322000" y="498029"/>
                    <a:pt x="306972" y="497731"/>
                    <a:pt x="291943" y="497285"/>
                  </a:cubicBezTo>
                  <a:cubicBezTo>
                    <a:pt x="228703" y="495053"/>
                    <a:pt x="165761" y="488655"/>
                    <a:pt x="104754" y="470204"/>
                  </a:cubicBezTo>
                  <a:cubicBezTo>
                    <a:pt x="91660" y="466186"/>
                    <a:pt x="79012" y="460085"/>
                    <a:pt x="66513" y="454431"/>
                  </a:cubicBezTo>
                  <a:cubicBezTo>
                    <a:pt x="62793" y="452794"/>
                    <a:pt x="59966" y="449372"/>
                    <a:pt x="56692" y="446842"/>
                  </a:cubicBezTo>
                  <a:lnTo>
                    <a:pt x="57585" y="445652"/>
                  </a:lnTo>
                  <a:cubicBezTo>
                    <a:pt x="70233" y="449074"/>
                    <a:pt x="82881" y="452794"/>
                    <a:pt x="95677" y="455770"/>
                  </a:cubicBezTo>
                  <a:cubicBezTo>
                    <a:pt x="130347" y="463805"/>
                    <a:pt x="165315" y="469460"/>
                    <a:pt x="200878" y="471543"/>
                  </a:cubicBezTo>
                  <a:cubicBezTo>
                    <a:pt x="237780" y="473626"/>
                    <a:pt x="274682" y="476007"/>
                    <a:pt x="311584" y="476007"/>
                  </a:cubicBezTo>
                  <a:moveTo>
                    <a:pt x="88684" y="542520"/>
                  </a:moveTo>
                  <a:cubicBezTo>
                    <a:pt x="77673" y="538353"/>
                    <a:pt x="67703" y="534485"/>
                    <a:pt x="59668" y="526896"/>
                  </a:cubicBezTo>
                  <a:cubicBezTo>
                    <a:pt x="57883" y="525110"/>
                    <a:pt x="56246" y="522134"/>
                    <a:pt x="56097" y="519754"/>
                  </a:cubicBezTo>
                  <a:cubicBezTo>
                    <a:pt x="55799" y="505171"/>
                    <a:pt x="55948" y="490738"/>
                    <a:pt x="55948" y="476007"/>
                  </a:cubicBezTo>
                  <a:cubicBezTo>
                    <a:pt x="66364" y="480471"/>
                    <a:pt x="76185" y="484488"/>
                    <a:pt x="85708" y="488803"/>
                  </a:cubicBezTo>
                  <a:lnTo>
                    <a:pt x="88535" y="492375"/>
                  </a:lnTo>
                  <a:cubicBezTo>
                    <a:pt x="88684" y="508742"/>
                    <a:pt x="88535" y="525110"/>
                    <a:pt x="88535" y="542520"/>
                  </a:cubicBezTo>
                  <a:moveTo>
                    <a:pt x="577934" y="544008"/>
                  </a:moveTo>
                  <a:cubicBezTo>
                    <a:pt x="577934" y="525408"/>
                    <a:pt x="577934" y="509189"/>
                    <a:pt x="577934" y="492970"/>
                  </a:cubicBezTo>
                  <a:lnTo>
                    <a:pt x="580463" y="489250"/>
                  </a:lnTo>
                  <a:cubicBezTo>
                    <a:pt x="590284" y="484786"/>
                    <a:pt x="600105" y="480620"/>
                    <a:pt x="610521" y="476156"/>
                  </a:cubicBezTo>
                  <a:cubicBezTo>
                    <a:pt x="610521" y="491333"/>
                    <a:pt x="610818" y="506362"/>
                    <a:pt x="610223" y="521390"/>
                  </a:cubicBezTo>
                  <a:cubicBezTo>
                    <a:pt x="610223" y="524069"/>
                    <a:pt x="607247" y="527342"/>
                    <a:pt x="604717" y="528830"/>
                  </a:cubicBezTo>
                  <a:cubicBezTo>
                    <a:pt x="596534" y="533889"/>
                    <a:pt x="588052" y="538353"/>
                    <a:pt x="577785" y="544008"/>
                  </a:cubicBezTo>
                  <a:moveTo>
                    <a:pt x="522283" y="558441"/>
                  </a:moveTo>
                  <a:lnTo>
                    <a:pt x="522283" y="504725"/>
                  </a:lnTo>
                  <a:cubicBezTo>
                    <a:pt x="532997" y="502344"/>
                    <a:pt x="543561" y="499815"/>
                    <a:pt x="555019" y="497285"/>
                  </a:cubicBezTo>
                  <a:cubicBezTo>
                    <a:pt x="555019" y="514546"/>
                    <a:pt x="555019" y="530914"/>
                    <a:pt x="555019" y="547430"/>
                  </a:cubicBezTo>
                  <a:lnTo>
                    <a:pt x="552340" y="551001"/>
                  </a:lnTo>
                  <a:cubicBezTo>
                    <a:pt x="542520" y="553680"/>
                    <a:pt x="532699" y="555912"/>
                    <a:pt x="522432" y="558590"/>
                  </a:cubicBezTo>
                  <a:moveTo>
                    <a:pt x="144186" y="558590"/>
                  </a:moveTo>
                  <a:cubicBezTo>
                    <a:pt x="133472" y="555912"/>
                    <a:pt x="123801" y="553680"/>
                    <a:pt x="114277" y="551001"/>
                  </a:cubicBezTo>
                  <a:lnTo>
                    <a:pt x="111450" y="547430"/>
                  </a:lnTo>
                  <a:cubicBezTo>
                    <a:pt x="111301" y="531062"/>
                    <a:pt x="111450" y="514546"/>
                    <a:pt x="111450" y="497285"/>
                  </a:cubicBezTo>
                  <a:cubicBezTo>
                    <a:pt x="122907" y="499815"/>
                    <a:pt x="133472" y="502195"/>
                    <a:pt x="144334" y="504725"/>
                  </a:cubicBezTo>
                  <a:lnTo>
                    <a:pt x="144334" y="558590"/>
                  </a:lnTo>
                  <a:moveTo>
                    <a:pt x="467674" y="567816"/>
                  </a:moveTo>
                  <a:lnTo>
                    <a:pt x="467674" y="513355"/>
                  </a:lnTo>
                  <a:cubicBezTo>
                    <a:pt x="478090" y="511867"/>
                    <a:pt x="488655" y="510379"/>
                    <a:pt x="499666" y="508742"/>
                  </a:cubicBezTo>
                  <a:lnTo>
                    <a:pt x="499666" y="562905"/>
                  </a:lnTo>
                  <a:cubicBezTo>
                    <a:pt x="489101" y="564542"/>
                    <a:pt x="478685" y="566030"/>
                    <a:pt x="467674" y="567816"/>
                  </a:cubicBezTo>
                  <a:moveTo>
                    <a:pt x="199539" y="567816"/>
                  </a:moveTo>
                  <a:cubicBezTo>
                    <a:pt x="188528" y="566179"/>
                    <a:pt x="177963" y="564542"/>
                    <a:pt x="167101" y="562905"/>
                  </a:cubicBezTo>
                  <a:lnTo>
                    <a:pt x="167101" y="508891"/>
                  </a:lnTo>
                  <a:cubicBezTo>
                    <a:pt x="177814" y="510379"/>
                    <a:pt x="188379" y="511867"/>
                    <a:pt x="199539" y="513355"/>
                  </a:cubicBezTo>
                  <a:lnTo>
                    <a:pt x="199539" y="567816"/>
                  </a:lnTo>
                  <a:moveTo>
                    <a:pt x="412023" y="573470"/>
                  </a:moveTo>
                  <a:lnTo>
                    <a:pt x="412023" y="518563"/>
                  </a:lnTo>
                  <a:cubicBezTo>
                    <a:pt x="422439" y="517670"/>
                    <a:pt x="433004" y="516778"/>
                    <a:pt x="443866" y="515885"/>
                  </a:cubicBezTo>
                  <a:lnTo>
                    <a:pt x="443866" y="570643"/>
                  </a:lnTo>
                  <a:cubicBezTo>
                    <a:pt x="433153" y="571684"/>
                    <a:pt x="422885" y="572577"/>
                    <a:pt x="412023" y="573470"/>
                  </a:cubicBezTo>
                  <a:moveTo>
                    <a:pt x="255041" y="573470"/>
                  </a:moveTo>
                  <a:cubicBezTo>
                    <a:pt x="244327" y="572428"/>
                    <a:pt x="233763" y="571535"/>
                    <a:pt x="223049" y="570494"/>
                  </a:cubicBezTo>
                  <a:lnTo>
                    <a:pt x="223049" y="515885"/>
                  </a:lnTo>
                  <a:cubicBezTo>
                    <a:pt x="233763" y="516778"/>
                    <a:pt x="244179" y="517670"/>
                    <a:pt x="255041" y="518414"/>
                  </a:cubicBezTo>
                  <a:lnTo>
                    <a:pt x="255041" y="573470"/>
                  </a:lnTo>
                  <a:moveTo>
                    <a:pt x="278402" y="520646"/>
                  </a:moveTo>
                  <a:lnTo>
                    <a:pt x="321554" y="520646"/>
                  </a:lnTo>
                  <a:lnTo>
                    <a:pt x="321554" y="575107"/>
                  </a:lnTo>
                  <a:lnTo>
                    <a:pt x="278402" y="575107"/>
                  </a:lnTo>
                  <a:lnTo>
                    <a:pt x="278402" y="520646"/>
                  </a:lnTo>
                  <a:close/>
                  <a:moveTo>
                    <a:pt x="345213" y="520646"/>
                  </a:moveTo>
                  <a:lnTo>
                    <a:pt x="388365" y="520646"/>
                  </a:lnTo>
                  <a:lnTo>
                    <a:pt x="388365" y="574958"/>
                  </a:lnTo>
                  <a:lnTo>
                    <a:pt x="345213" y="574958"/>
                  </a:lnTo>
                  <a:lnTo>
                    <a:pt x="345213" y="520646"/>
                  </a:lnTo>
                  <a:close/>
                </a:path>
              </a:pathLst>
            </a:custGeom>
            <a:solidFill>
              <a:schemeClr val="bg1"/>
            </a:solidFill>
            <a:ln w="1487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black"/>
                </a:solidFill>
                <a:effectLst/>
                <a:uLnTx/>
                <a:uFillTx/>
                <a:latin typeface="PT Sans"/>
                <a:ea typeface="+mn-ea"/>
                <a:cs typeface="+mn-cs"/>
              </a:endParaRPr>
            </a:p>
          </p:txBody>
        </p:sp>
        <p:sp>
          <p:nvSpPr>
            <p:cNvPr id="14" name="Freeform: Shape 15">
              <a:extLst>
                <a:ext uri="{FF2B5EF4-FFF2-40B4-BE49-F238E27FC236}">
                  <a16:creationId xmlns:a16="http://schemas.microsoft.com/office/drawing/2014/main" id="{1D0C50DF-38C8-6AEE-5124-5816AED1D52C}"/>
                </a:ext>
              </a:extLst>
            </p:cNvPr>
            <p:cNvSpPr/>
            <p:nvPr/>
          </p:nvSpPr>
          <p:spPr>
            <a:xfrm>
              <a:off x="11263626" y="2425699"/>
              <a:ext cx="728554" cy="591243"/>
            </a:xfrm>
            <a:custGeom>
              <a:avLst/>
              <a:gdLst>
                <a:gd name="connsiteX0" fmla="*/ 0 w 679955"/>
                <a:gd name="connsiteY0" fmla="*/ 171474 h 551803"/>
                <a:gd name="connsiteX1" fmla="*/ 8780 w 679955"/>
                <a:gd name="connsiteY1" fmla="*/ 131150 h 551803"/>
                <a:gd name="connsiteX2" fmla="*/ 299681 w 679955"/>
                <a:gd name="connsiteY2" fmla="*/ 40680 h 551803"/>
                <a:gd name="connsiteX3" fmla="*/ 303252 w 679955"/>
                <a:gd name="connsiteY3" fmla="*/ 43507 h 551803"/>
                <a:gd name="connsiteX4" fmla="*/ 527938 w 679955"/>
                <a:gd name="connsiteY4" fmla="*/ 33984 h 551803"/>
                <a:gd name="connsiteX5" fmla="*/ 599063 w 679955"/>
                <a:gd name="connsiteY5" fmla="*/ 246617 h 551803"/>
                <a:gd name="connsiteX6" fmla="*/ 606057 w 679955"/>
                <a:gd name="connsiteY6" fmla="*/ 246915 h 551803"/>
                <a:gd name="connsiteX7" fmla="*/ 665130 w 679955"/>
                <a:gd name="connsiteY7" fmla="*/ 246915 h 551803"/>
                <a:gd name="connsiteX8" fmla="*/ 679713 w 679955"/>
                <a:gd name="connsiteY8" fmla="*/ 257926 h 551803"/>
                <a:gd name="connsiteX9" fmla="*/ 671826 w 679955"/>
                <a:gd name="connsiteY9" fmla="*/ 272657 h 551803"/>
                <a:gd name="connsiteX10" fmla="*/ 662750 w 679955"/>
                <a:gd name="connsiteY10" fmla="*/ 273847 h 551803"/>
                <a:gd name="connsiteX11" fmla="*/ 593707 w 679955"/>
                <a:gd name="connsiteY11" fmla="*/ 273847 h 551803"/>
                <a:gd name="connsiteX12" fmla="*/ 583887 w 679955"/>
                <a:gd name="connsiteY12" fmla="*/ 279502 h 551803"/>
                <a:gd name="connsiteX13" fmla="*/ 553382 w 679955"/>
                <a:gd name="connsiteY13" fmla="*/ 319826 h 551803"/>
                <a:gd name="connsiteX14" fmla="*/ 339856 w 679955"/>
                <a:gd name="connsiteY14" fmla="*/ 535584 h 551803"/>
                <a:gd name="connsiteX15" fmla="*/ 268433 w 679955"/>
                <a:gd name="connsiteY15" fmla="*/ 535882 h 551803"/>
                <a:gd name="connsiteX16" fmla="*/ 188082 w 679955"/>
                <a:gd name="connsiteY16" fmla="*/ 454787 h 551803"/>
                <a:gd name="connsiteX17" fmla="*/ 184213 w 679955"/>
                <a:gd name="connsiteY17" fmla="*/ 450323 h 551803"/>
                <a:gd name="connsiteX18" fmla="*/ 185998 w 679955"/>
                <a:gd name="connsiteY18" fmla="*/ 433806 h 551803"/>
                <a:gd name="connsiteX19" fmla="*/ 202516 w 679955"/>
                <a:gd name="connsiteY19" fmla="*/ 432020 h 551803"/>
                <a:gd name="connsiteX20" fmla="*/ 208467 w 679955"/>
                <a:gd name="connsiteY20" fmla="*/ 437377 h 551803"/>
                <a:gd name="connsiteX21" fmla="*/ 286437 w 679955"/>
                <a:gd name="connsiteY21" fmla="*/ 516092 h 551803"/>
                <a:gd name="connsiteX22" fmla="*/ 321703 w 679955"/>
                <a:gd name="connsiteY22" fmla="*/ 516240 h 551803"/>
                <a:gd name="connsiteX23" fmla="*/ 533890 w 679955"/>
                <a:gd name="connsiteY23" fmla="*/ 301970 h 551803"/>
                <a:gd name="connsiteX24" fmla="*/ 555912 w 679955"/>
                <a:gd name="connsiteY24" fmla="*/ 276377 h 551803"/>
                <a:gd name="connsiteX25" fmla="*/ 555020 w 679955"/>
                <a:gd name="connsiteY25" fmla="*/ 274591 h 551803"/>
                <a:gd name="connsiteX26" fmla="*/ 548324 w 679955"/>
                <a:gd name="connsiteY26" fmla="*/ 274294 h 551803"/>
                <a:gd name="connsiteX27" fmla="*/ 458003 w 679955"/>
                <a:gd name="connsiteY27" fmla="*/ 274294 h 551803"/>
                <a:gd name="connsiteX28" fmla="*/ 438808 w 679955"/>
                <a:gd name="connsiteY28" fmla="*/ 266110 h 551803"/>
                <a:gd name="connsiteX29" fmla="*/ 425714 w 679955"/>
                <a:gd name="connsiteY29" fmla="*/ 253164 h 551803"/>
                <a:gd name="connsiteX30" fmla="*/ 409494 w 679955"/>
                <a:gd name="connsiteY30" fmla="*/ 268491 h 551803"/>
                <a:gd name="connsiteX31" fmla="*/ 394614 w 679955"/>
                <a:gd name="connsiteY31" fmla="*/ 274294 h 551803"/>
                <a:gd name="connsiteX32" fmla="*/ 373336 w 679955"/>
                <a:gd name="connsiteY32" fmla="*/ 274145 h 551803"/>
                <a:gd name="connsiteX33" fmla="*/ 365896 w 679955"/>
                <a:gd name="connsiteY33" fmla="*/ 279055 h 551803"/>
                <a:gd name="connsiteX34" fmla="*/ 347742 w 679955"/>
                <a:gd name="connsiteY34" fmla="*/ 318487 h 551803"/>
                <a:gd name="connsiteX35" fmla="*/ 333011 w 679955"/>
                <a:gd name="connsiteY35" fmla="*/ 328605 h 551803"/>
                <a:gd name="connsiteX36" fmla="*/ 320810 w 679955"/>
                <a:gd name="connsiteY36" fmla="*/ 314767 h 551803"/>
                <a:gd name="connsiteX37" fmla="*/ 308311 w 679955"/>
                <a:gd name="connsiteY37" fmla="*/ 238136 h 551803"/>
                <a:gd name="connsiteX38" fmla="*/ 306228 w 679955"/>
                <a:gd name="connsiteY38" fmla="*/ 234565 h 551803"/>
                <a:gd name="connsiteX39" fmla="*/ 299086 w 679955"/>
                <a:gd name="connsiteY39" fmla="*/ 277567 h 551803"/>
                <a:gd name="connsiteX40" fmla="*/ 296408 w 679955"/>
                <a:gd name="connsiteY40" fmla="*/ 293340 h 551803"/>
                <a:gd name="connsiteX41" fmla="*/ 273939 w 679955"/>
                <a:gd name="connsiteY41" fmla="*/ 301822 h 551803"/>
                <a:gd name="connsiteX42" fmla="*/ 245370 w 679955"/>
                <a:gd name="connsiteY42" fmla="*/ 277865 h 551803"/>
                <a:gd name="connsiteX43" fmla="*/ 235400 w 679955"/>
                <a:gd name="connsiteY43" fmla="*/ 273996 h 551803"/>
                <a:gd name="connsiteX44" fmla="*/ 234805 w 679955"/>
                <a:gd name="connsiteY44" fmla="*/ 273996 h 551803"/>
                <a:gd name="connsiteX45" fmla="*/ 202664 w 679955"/>
                <a:gd name="connsiteY45" fmla="*/ 262985 h 551803"/>
                <a:gd name="connsiteX46" fmla="*/ 200432 w 679955"/>
                <a:gd name="connsiteY46" fmla="*/ 263134 h 551803"/>
                <a:gd name="connsiteX47" fmla="*/ 154751 w 679955"/>
                <a:gd name="connsiteY47" fmla="*/ 273401 h 551803"/>
                <a:gd name="connsiteX48" fmla="*/ 144038 w 679955"/>
                <a:gd name="connsiteY48" fmla="*/ 260753 h 551803"/>
                <a:gd name="connsiteX49" fmla="*/ 155644 w 679955"/>
                <a:gd name="connsiteY49" fmla="*/ 247361 h 551803"/>
                <a:gd name="connsiteX50" fmla="*/ 170821 w 679955"/>
                <a:gd name="connsiteY50" fmla="*/ 247064 h 551803"/>
                <a:gd name="connsiteX51" fmla="*/ 183320 w 679955"/>
                <a:gd name="connsiteY51" fmla="*/ 242302 h 551803"/>
                <a:gd name="connsiteX52" fmla="*/ 218883 w 679955"/>
                <a:gd name="connsiteY52" fmla="*/ 241856 h 551803"/>
                <a:gd name="connsiteX53" fmla="*/ 229745 w 679955"/>
                <a:gd name="connsiteY53" fmla="*/ 246617 h 551803"/>
                <a:gd name="connsiteX54" fmla="*/ 267690 w 679955"/>
                <a:gd name="connsiteY54" fmla="*/ 261200 h 551803"/>
                <a:gd name="connsiteX55" fmla="*/ 272302 w 679955"/>
                <a:gd name="connsiteY55" fmla="*/ 264920 h 551803"/>
                <a:gd name="connsiteX56" fmla="*/ 274088 w 679955"/>
                <a:gd name="connsiteY56" fmla="*/ 265217 h 551803"/>
                <a:gd name="connsiteX57" fmla="*/ 281825 w 679955"/>
                <a:gd name="connsiteY57" fmla="*/ 219090 h 551803"/>
                <a:gd name="connsiteX58" fmla="*/ 293729 w 679955"/>
                <a:gd name="connsiteY58" fmla="*/ 146476 h 551803"/>
                <a:gd name="connsiteX59" fmla="*/ 307121 w 679955"/>
                <a:gd name="connsiteY59" fmla="*/ 133381 h 551803"/>
                <a:gd name="connsiteX60" fmla="*/ 320513 w 679955"/>
                <a:gd name="connsiteY60" fmla="*/ 146327 h 551803"/>
                <a:gd name="connsiteX61" fmla="*/ 339113 w 679955"/>
                <a:gd name="connsiteY61" fmla="*/ 260009 h 551803"/>
                <a:gd name="connsiteX62" fmla="*/ 340898 w 679955"/>
                <a:gd name="connsiteY62" fmla="*/ 269086 h 551803"/>
                <a:gd name="connsiteX63" fmla="*/ 345809 w 679955"/>
                <a:gd name="connsiteY63" fmla="*/ 258521 h 551803"/>
                <a:gd name="connsiteX64" fmla="*/ 363664 w 679955"/>
                <a:gd name="connsiteY64" fmla="*/ 246766 h 551803"/>
                <a:gd name="connsiteX65" fmla="*/ 379585 w 679955"/>
                <a:gd name="connsiteY65" fmla="*/ 246915 h 551803"/>
                <a:gd name="connsiteX66" fmla="*/ 402798 w 679955"/>
                <a:gd name="connsiteY66" fmla="*/ 237540 h 551803"/>
                <a:gd name="connsiteX67" fmla="*/ 414851 w 679955"/>
                <a:gd name="connsiteY67" fmla="*/ 226083 h 551803"/>
                <a:gd name="connsiteX68" fmla="*/ 439701 w 679955"/>
                <a:gd name="connsiteY68" fmla="*/ 227125 h 551803"/>
                <a:gd name="connsiteX69" fmla="*/ 454878 w 679955"/>
                <a:gd name="connsiteY69" fmla="*/ 243046 h 551803"/>
                <a:gd name="connsiteX70" fmla="*/ 462764 w 679955"/>
                <a:gd name="connsiteY70" fmla="*/ 246617 h 551803"/>
                <a:gd name="connsiteX71" fmla="*/ 564989 w 679955"/>
                <a:gd name="connsiteY71" fmla="*/ 246915 h 551803"/>
                <a:gd name="connsiteX72" fmla="*/ 572131 w 679955"/>
                <a:gd name="connsiteY72" fmla="*/ 241856 h 551803"/>
                <a:gd name="connsiteX73" fmla="*/ 454134 w 679955"/>
                <a:gd name="connsiteY73" fmla="*/ 30710 h 551803"/>
                <a:gd name="connsiteX74" fmla="*/ 316644 w 679955"/>
                <a:gd name="connsiteY74" fmla="*/ 68952 h 551803"/>
                <a:gd name="connsiteX75" fmla="*/ 291646 w 679955"/>
                <a:gd name="connsiteY75" fmla="*/ 68952 h 551803"/>
                <a:gd name="connsiteX76" fmla="*/ 70233 w 679955"/>
                <a:gd name="connsiteY76" fmla="*/ 77433 h 551803"/>
                <a:gd name="connsiteX77" fmla="*/ 69341 w 679955"/>
                <a:gd name="connsiteY77" fmla="*/ 296167 h 551803"/>
                <a:gd name="connsiteX78" fmla="*/ 117402 w 679955"/>
                <a:gd name="connsiteY78" fmla="*/ 345271 h 551803"/>
                <a:gd name="connsiteX79" fmla="*/ 123206 w 679955"/>
                <a:gd name="connsiteY79" fmla="*/ 353901 h 551803"/>
                <a:gd name="connsiteX80" fmla="*/ 117551 w 679955"/>
                <a:gd name="connsiteY80" fmla="*/ 368483 h 551803"/>
                <a:gd name="connsiteX81" fmla="*/ 101035 w 679955"/>
                <a:gd name="connsiteY81" fmla="*/ 366698 h 551803"/>
                <a:gd name="connsiteX82" fmla="*/ 73804 w 679955"/>
                <a:gd name="connsiteY82" fmla="*/ 339170 h 551803"/>
                <a:gd name="connsiteX83" fmla="*/ 34224 w 679955"/>
                <a:gd name="connsiteY83" fmla="*/ 295126 h 551803"/>
                <a:gd name="connsiteX84" fmla="*/ 1191 w 679955"/>
                <a:gd name="connsiteY84" fmla="*/ 208078 h 551803"/>
                <a:gd name="connsiteX85" fmla="*/ 0 w 679955"/>
                <a:gd name="connsiteY85" fmla="*/ 202275 h 551803"/>
                <a:gd name="connsiteX86" fmla="*/ 0 w 679955"/>
                <a:gd name="connsiteY86" fmla="*/ 171474 h 55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679955" h="551803">
                  <a:moveTo>
                    <a:pt x="0" y="171474"/>
                  </a:moveTo>
                  <a:cubicBezTo>
                    <a:pt x="2827" y="157933"/>
                    <a:pt x="4613" y="144095"/>
                    <a:pt x="8780" y="131150"/>
                  </a:cubicBezTo>
                  <a:cubicBezTo>
                    <a:pt x="48212" y="6456"/>
                    <a:pt x="197605" y="-39820"/>
                    <a:pt x="299681" y="40680"/>
                  </a:cubicBezTo>
                  <a:cubicBezTo>
                    <a:pt x="301020" y="41722"/>
                    <a:pt x="302359" y="42763"/>
                    <a:pt x="303252" y="43507"/>
                  </a:cubicBezTo>
                  <a:cubicBezTo>
                    <a:pt x="376461" y="-9168"/>
                    <a:pt x="451604" y="-16012"/>
                    <a:pt x="527938" y="33984"/>
                  </a:cubicBezTo>
                  <a:cubicBezTo>
                    <a:pt x="582845" y="69845"/>
                    <a:pt x="627633" y="149303"/>
                    <a:pt x="599063" y="246617"/>
                  </a:cubicBezTo>
                  <a:cubicBezTo>
                    <a:pt x="601445" y="246617"/>
                    <a:pt x="603825" y="246915"/>
                    <a:pt x="606057" y="246915"/>
                  </a:cubicBezTo>
                  <a:cubicBezTo>
                    <a:pt x="625699" y="246915"/>
                    <a:pt x="645489" y="246915"/>
                    <a:pt x="665130" y="246915"/>
                  </a:cubicBezTo>
                  <a:cubicBezTo>
                    <a:pt x="673017" y="246915"/>
                    <a:pt x="678373" y="251230"/>
                    <a:pt x="679713" y="257926"/>
                  </a:cubicBezTo>
                  <a:cubicBezTo>
                    <a:pt x="680903" y="263878"/>
                    <a:pt x="677630" y="270574"/>
                    <a:pt x="671826" y="272657"/>
                  </a:cubicBezTo>
                  <a:cubicBezTo>
                    <a:pt x="668999" y="273699"/>
                    <a:pt x="665726" y="273847"/>
                    <a:pt x="662750" y="273847"/>
                  </a:cubicBezTo>
                  <a:cubicBezTo>
                    <a:pt x="639686" y="273847"/>
                    <a:pt x="616622" y="273996"/>
                    <a:pt x="593707" y="273847"/>
                  </a:cubicBezTo>
                  <a:cubicBezTo>
                    <a:pt x="588945" y="273847"/>
                    <a:pt x="586565" y="275484"/>
                    <a:pt x="583887" y="279502"/>
                  </a:cubicBezTo>
                  <a:cubicBezTo>
                    <a:pt x="574214" y="293340"/>
                    <a:pt x="564989" y="307773"/>
                    <a:pt x="553382" y="319826"/>
                  </a:cubicBezTo>
                  <a:cubicBezTo>
                    <a:pt x="482555" y="392142"/>
                    <a:pt x="411131" y="463863"/>
                    <a:pt x="339856" y="535584"/>
                  </a:cubicBezTo>
                  <a:cubicBezTo>
                    <a:pt x="318578" y="557160"/>
                    <a:pt x="289711" y="557160"/>
                    <a:pt x="268433" y="535882"/>
                  </a:cubicBezTo>
                  <a:cubicBezTo>
                    <a:pt x="241650" y="508949"/>
                    <a:pt x="214865" y="481868"/>
                    <a:pt x="188082" y="454787"/>
                  </a:cubicBezTo>
                  <a:cubicBezTo>
                    <a:pt x="186743" y="453447"/>
                    <a:pt x="185254" y="451959"/>
                    <a:pt x="184213" y="450323"/>
                  </a:cubicBezTo>
                  <a:cubicBezTo>
                    <a:pt x="180642" y="444966"/>
                    <a:pt x="181535" y="438270"/>
                    <a:pt x="185998" y="433806"/>
                  </a:cubicBezTo>
                  <a:cubicBezTo>
                    <a:pt x="190314" y="429491"/>
                    <a:pt x="197307" y="428598"/>
                    <a:pt x="202516" y="432020"/>
                  </a:cubicBezTo>
                  <a:cubicBezTo>
                    <a:pt x="204747" y="433508"/>
                    <a:pt x="206533" y="435443"/>
                    <a:pt x="208467" y="437377"/>
                  </a:cubicBezTo>
                  <a:cubicBezTo>
                    <a:pt x="234507" y="463566"/>
                    <a:pt x="260398" y="489903"/>
                    <a:pt x="286437" y="516092"/>
                  </a:cubicBezTo>
                  <a:cubicBezTo>
                    <a:pt x="298342" y="528144"/>
                    <a:pt x="309799" y="528144"/>
                    <a:pt x="321703" y="516240"/>
                  </a:cubicBezTo>
                  <a:cubicBezTo>
                    <a:pt x="392531" y="444817"/>
                    <a:pt x="463210" y="373542"/>
                    <a:pt x="533890" y="301970"/>
                  </a:cubicBezTo>
                  <a:cubicBezTo>
                    <a:pt x="541776" y="293935"/>
                    <a:pt x="548620" y="284859"/>
                    <a:pt x="555912" y="276377"/>
                  </a:cubicBezTo>
                  <a:lnTo>
                    <a:pt x="555020" y="274591"/>
                  </a:lnTo>
                  <a:cubicBezTo>
                    <a:pt x="552787" y="274591"/>
                    <a:pt x="550555" y="274294"/>
                    <a:pt x="548324" y="274294"/>
                  </a:cubicBezTo>
                  <a:cubicBezTo>
                    <a:pt x="518266" y="274294"/>
                    <a:pt x="488060" y="274145"/>
                    <a:pt x="458003" y="274294"/>
                  </a:cubicBezTo>
                  <a:cubicBezTo>
                    <a:pt x="450116" y="274294"/>
                    <a:pt x="443867" y="272360"/>
                    <a:pt x="438808" y="266110"/>
                  </a:cubicBezTo>
                  <a:cubicBezTo>
                    <a:pt x="435088" y="261497"/>
                    <a:pt x="430326" y="257777"/>
                    <a:pt x="425714" y="253164"/>
                  </a:cubicBezTo>
                  <a:cubicBezTo>
                    <a:pt x="420356" y="258075"/>
                    <a:pt x="414702" y="263134"/>
                    <a:pt x="409494" y="268491"/>
                  </a:cubicBezTo>
                  <a:cubicBezTo>
                    <a:pt x="405328" y="272657"/>
                    <a:pt x="400418" y="274591"/>
                    <a:pt x="394614" y="274294"/>
                  </a:cubicBezTo>
                  <a:cubicBezTo>
                    <a:pt x="387472" y="273996"/>
                    <a:pt x="380478" y="274443"/>
                    <a:pt x="373336" y="274145"/>
                  </a:cubicBezTo>
                  <a:cubicBezTo>
                    <a:pt x="369318" y="273996"/>
                    <a:pt x="367384" y="275484"/>
                    <a:pt x="365896" y="279055"/>
                  </a:cubicBezTo>
                  <a:cubicBezTo>
                    <a:pt x="359944" y="292299"/>
                    <a:pt x="353844" y="305393"/>
                    <a:pt x="347742" y="318487"/>
                  </a:cubicBezTo>
                  <a:cubicBezTo>
                    <a:pt x="344171" y="326076"/>
                    <a:pt x="339410" y="329349"/>
                    <a:pt x="333011" y="328605"/>
                  </a:cubicBezTo>
                  <a:cubicBezTo>
                    <a:pt x="326316" y="327861"/>
                    <a:pt x="322298" y="323546"/>
                    <a:pt x="320810" y="314767"/>
                  </a:cubicBezTo>
                  <a:cubicBezTo>
                    <a:pt x="316495" y="289323"/>
                    <a:pt x="312477" y="263729"/>
                    <a:pt x="308311" y="238136"/>
                  </a:cubicBezTo>
                  <a:cubicBezTo>
                    <a:pt x="308162" y="236945"/>
                    <a:pt x="307716" y="235755"/>
                    <a:pt x="306228" y="234565"/>
                  </a:cubicBezTo>
                  <a:cubicBezTo>
                    <a:pt x="303847" y="248998"/>
                    <a:pt x="301466" y="263283"/>
                    <a:pt x="299086" y="277567"/>
                  </a:cubicBezTo>
                  <a:cubicBezTo>
                    <a:pt x="298193" y="282775"/>
                    <a:pt x="297449" y="288132"/>
                    <a:pt x="296408" y="293340"/>
                  </a:cubicBezTo>
                  <a:cubicBezTo>
                    <a:pt x="294175" y="305095"/>
                    <a:pt x="283313" y="309410"/>
                    <a:pt x="273939" y="301822"/>
                  </a:cubicBezTo>
                  <a:cubicBezTo>
                    <a:pt x="264267" y="293935"/>
                    <a:pt x="255041" y="285603"/>
                    <a:pt x="245370" y="277865"/>
                  </a:cubicBezTo>
                  <a:cubicBezTo>
                    <a:pt x="242691" y="275782"/>
                    <a:pt x="238674" y="275187"/>
                    <a:pt x="235400" y="273996"/>
                  </a:cubicBezTo>
                  <a:cubicBezTo>
                    <a:pt x="235251" y="273996"/>
                    <a:pt x="234954" y="273996"/>
                    <a:pt x="234805" y="273996"/>
                  </a:cubicBezTo>
                  <a:cubicBezTo>
                    <a:pt x="222305" y="274889"/>
                    <a:pt x="210253" y="274591"/>
                    <a:pt x="202664" y="262985"/>
                  </a:cubicBezTo>
                  <a:cubicBezTo>
                    <a:pt x="201325" y="262985"/>
                    <a:pt x="200730" y="262985"/>
                    <a:pt x="200432" y="263134"/>
                  </a:cubicBezTo>
                  <a:cubicBezTo>
                    <a:pt x="187784" y="278311"/>
                    <a:pt x="170673" y="273847"/>
                    <a:pt x="154751" y="273401"/>
                  </a:cubicBezTo>
                  <a:cubicBezTo>
                    <a:pt x="148651" y="273252"/>
                    <a:pt x="144186" y="267003"/>
                    <a:pt x="144038" y="260753"/>
                  </a:cubicBezTo>
                  <a:cubicBezTo>
                    <a:pt x="144038" y="254206"/>
                    <a:pt x="148651" y="248254"/>
                    <a:pt x="155644" y="247361"/>
                  </a:cubicBezTo>
                  <a:cubicBezTo>
                    <a:pt x="160703" y="246766"/>
                    <a:pt x="165762" y="246766"/>
                    <a:pt x="170821" y="247064"/>
                  </a:cubicBezTo>
                  <a:cubicBezTo>
                    <a:pt x="175880" y="247361"/>
                    <a:pt x="179600" y="245576"/>
                    <a:pt x="183320" y="242302"/>
                  </a:cubicBezTo>
                  <a:cubicBezTo>
                    <a:pt x="200730" y="227125"/>
                    <a:pt x="201027" y="227422"/>
                    <a:pt x="218883" y="241856"/>
                  </a:cubicBezTo>
                  <a:cubicBezTo>
                    <a:pt x="221859" y="244385"/>
                    <a:pt x="226323" y="247064"/>
                    <a:pt x="229745" y="246617"/>
                  </a:cubicBezTo>
                  <a:cubicBezTo>
                    <a:pt x="245221" y="244683"/>
                    <a:pt x="257422" y="249891"/>
                    <a:pt x="267690" y="261200"/>
                  </a:cubicBezTo>
                  <a:cubicBezTo>
                    <a:pt x="269028" y="262688"/>
                    <a:pt x="270665" y="263729"/>
                    <a:pt x="272302" y="264920"/>
                  </a:cubicBezTo>
                  <a:cubicBezTo>
                    <a:pt x="272599" y="265217"/>
                    <a:pt x="273195" y="265068"/>
                    <a:pt x="274088" y="265217"/>
                  </a:cubicBezTo>
                  <a:cubicBezTo>
                    <a:pt x="276617" y="249891"/>
                    <a:pt x="279295" y="234416"/>
                    <a:pt x="281825" y="219090"/>
                  </a:cubicBezTo>
                  <a:cubicBezTo>
                    <a:pt x="285843" y="194835"/>
                    <a:pt x="289711" y="170730"/>
                    <a:pt x="293729" y="146476"/>
                  </a:cubicBezTo>
                  <a:cubicBezTo>
                    <a:pt x="295217" y="137994"/>
                    <a:pt x="299979" y="133381"/>
                    <a:pt x="307121" y="133381"/>
                  </a:cubicBezTo>
                  <a:cubicBezTo>
                    <a:pt x="314263" y="133381"/>
                    <a:pt x="319173" y="137994"/>
                    <a:pt x="320513" y="146327"/>
                  </a:cubicBezTo>
                  <a:cubicBezTo>
                    <a:pt x="326762" y="184122"/>
                    <a:pt x="332862" y="222066"/>
                    <a:pt x="339113" y="260009"/>
                  </a:cubicBezTo>
                  <a:cubicBezTo>
                    <a:pt x="339559" y="262390"/>
                    <a:pt x="340005" y="264771"/>
                    <a:pt x="340898" y="269086"/>
                  </a:cubicBezTo>
                  <a:cubicBezTo>
                    <a:pt x="342982" y="264622"/>
                    <a:pt x="344618" y="261646"/>
                    <a:pt x="345809" y="258521"/>
                  </a:cubicBezTo>
                  <a:cubicBezTo>
                    <a:pt x="348933" y="250040"/>
                    <a:pt x="354736" y="246320"/>
                    <a:pt x="363664" y="246766"/>
                  </a:cubicBezTo>
                  <a:cubicBezTo>
                    <a:pt x="369021" y="247064"/>
                    <a:pt x="374378" y="246171"/>
                    <a:pt x="379585" y="246915"/>
                  </a:cubicBezTo>
                  <a:cubicBezTo>
                    <a:pt x="389258" y="248254"/>
                    <a:pt x="396549" y="244832"/>
                    <a:pt x="402798" y="237540"/>
                  </a:cubicBezTo>
                  <a:cubicBezTo>
                    <a:pt x="406369" y="233374"/>
                    <a:pt x="410834" y="229803"/>
                    <a:pt x="414851" y="226083"/>
                  </a:cubicBezTo>
                  <a:cubicBezTo>
                    <a:pt x="424523" y="217155"/>
                    <a:pt x="430475" y="217453"/>
                    <a:pt x="439701" y="227125"/>
                  </a:cubicBezTo>
                  <a:cubicBezTo>
                    <a:pt x="444759" y="232481"/>
                    <a:pt x="449521" y="237987"/>
                    <a:pt x="454878" y="243046"/>
                  </a:cubicBezTo>
                  <a:cubicBezTo>
                    <a:pt x="456961" y="244980"/>
                    <a:pt x="460086" y="246617"/>
                    <a:pt x="462764" y="246617"/>
                  </a:cubicBezTo>
                  <a:cubicBezTo>
                    <a:pt x="496839" y="246915"/>
                    <a:pt x="530914" y="246617"/>
                    <a:pt x="564989" y="246915"/>
                  </a:cubicBezTo>
                  <a:cubicBezTo>
                    <a:pt x="568858" y="246915"/>
                    <a:pt x="570792" y="245724"/>
                    <a:pt x="572131" y="241856"/>
                  </a:cubicBezTo>
                  <a:cubicBezTo>
                    <a:pt x="605314" y="147369"/>
                    <a:pt x="547580" y="49013"/>
                    <a:pt x="454134" y="30710"/>
                  </a:cubicBezTo>
                  <a:cubicBezTo>
                    <a:pt x="402501" y="20592"/>
                    <a:pt x="356373" y="33686"/>
                    <a:pt x="316644" y="68952"/>
                  </a:cubicBezTo>
                  <a:cubicBezTo>
                    <a:pt x="306675" y="77880"/>
                    <a:pt x="301615" y="78028"/>
                    <a:pt x="291646" y="68952"/>
                  </a:cubicBezTo>
                  <a:cubicBezTo>
                    <a:pt x="226621" y="10474"/>
                    <a:pt x="130348" y="14045"/>
                    <a:pt x="70233" y="77433"/>
                  </a:cubicBezTo>
                  <a:cubicBezTo>
                    <a:pt x="12648" y="137994"/>
                    <a:pt x="12202" y="234565"/>
                    <a:pt x="69341" y="296167"/>
                  </a:cubicBezTo>
                  <a:cubicBezTo>
                    <a:pt x="84964" y="312982"/>
                    <a:pt x="101481" y="328754"/>
                    <a:pt x="117402" y="345271"/>
                  </a:cubicBezTo>
                  <a:cubicBezTo>
                    <a:pt x="119784" y="347800"/>
                    <a:pt x="122313" y="350776"/>
                    <a:pt x="123206" y="353901"/>
                  </a:cubicBezTo>
                  <a:cubicBezTo>
                    <a:pt x="124842" y="359704"/>
                    <a:pt x="122908" y="364912"/>
                    <a:pt x="117551" y="368483"/>
                  </a:cubicBezTo>
                  <a:cubicBezTo>
                    <a:pt x="112344" y="371906"/>
                    <a:pt x="105945" y="371459"/>
                    <a:pt x="101035" y="366698"/>
                  </a:cubicBezTo>
                  <a:cubicBezTo>
                    <a:pt x="91809" y="357770"/>
                    <a:pt x="82584" y="348693"/>
                    <a:pt x="73804" y="339170"/>
                  </a:cubicBezTo>
                  <a:cubicBezTo>
                    <a:pt x="60264" y="324737"/>
                    <a:pt x="46128" y="310749"/>
                    <a:pt x="34224" y="295126"/>
                  </a:cubicBezTo>
                  <a:cubicBezTo>
                    <a:pt x="14880" y="269681"/>
                    <a:pt x="4613" y="240070"/>
                    <a:pt x="1191" y="208078"/>
                  </a:cubicBezTo>
                  <a:cubicBezTo>
                    <a:pt x="1042" y="206144"/>
                    <a:pt x="447" y="204210"/>
                    <a:pt x="0" y="202275"/>
                  </a:cubicBezTo>
                  <a:lnTo>
                    <a:pt x="0" y="171474"/>
                  </a:lnTo>
                  <a:close/>
                </a:path>
              </a:pathLst>
            </a:custGeom>
            <a:solidFill>
              <a:schemeClr val="accent1"/>
            </a:solidFill>
            <a:ln w="1487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black"/>
                </a:solidFill>
                <a:effectLst/>
                <a:uLnTx/>
                <a:uFillTx/>
                <a:latin typeface="PT Sans"/>
                <a:ea typeface="+mn-ea"/>
                <a:cs typeface="+mn-cs"/>
              </a:endParaRPr>
            </a:p>
          </p:txBody>
        </p:sp>
        <p:grpSp>
          <p:nvGrpSpPr>
            <p:cNvPr id="15" name="Group 14">
              <a:extLst>
                <a:ext uri="{FF2B5EF4-FFF2-40B4-BE49-F238E27FC236}">
                  <a16:creationId xmlns:a16="http://schemas.microsoft.com/office/drawing/2014/main" id="{5BA77992-12B1-47C5-CD2C-DD3C022614FA}"/>
                </a:ext>
              </a:extLst>
            </p:cNvPr>
            <p:cNvGrpSpPr/>
            <p:nvPr/>
          </p:nvGrpSpPr>
          <p:grpSpPr>
            <a:xfrm>
              <a:off x="4762492" y="3459209"/>
              <a:ext cx="2186720" cy="1844876"/>
              <a:chOff x="5661292" y="933597"/>
              <a:chExt cx="2186720" cy="1844876"/>
            </a:xfrm>
          </p:grpSpPr>
          <p:sp>
            <p:nvSpPr>
              <p:cNvPr id="25" name="CaixaDeTexto 20">
                <a:extLst>
                  <a:ext uri="{FF2B5EF4-FFF2-40B4-BE49-F238E27FC236}">
                    <a16:creationId xmlns:a16="http://schemas.microsoft.com/office/drawing/2014/main" id="{14201009-EB7F-9528-15E7-725970E39440}"/>
                  </a:ext>
                </a:extLst>
              </p:cNvPr>
              <p:cNvSpPr txBox="1"/>
              <p:nvPr/>
            </p:nvSpPr>
            <p:spPr>
              <a:xfrm>
                <a:off x="5661293" y="933597"/>
                <a:ext cx="2186719" cy="67647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lvl="0" indent="0" algn="l" defTabSz="584200" rtl="0" eaLnBrk="1" fontAlgn="auto" latinLnBrk="0" hangingPunct="0">
                  <a:lnSpc>
                    <a:spcPct val="100000"/>
                  </a:lnSpc>
                  <a:spcBef>
                    <a:spcPts val="0"/>
                  </a:spcBef>
                  <a:spcAft>
                    <a:spcPts val="0"/>
                  </a:spcAft>
                  <a:buClrTx/>
                  <a:buSzTx/>
                  <a:buFontTx/>
                  <a:buNone/>
                  <a:tabLst/>
                  <a:defRPr/>
                </a:pPr>
                <a:r>
                  <a:rPr kumimoji="0" lang="es-ES_tradnl" sz="5400" b="1" i="0" u="none" strike="noStrike" kern="1200" cap="none" spc="0" normalizeH="0" baseline="0" noProof="0">
                    <a:ln>
                      <a:noFill/>
                    </a:ln>
                    <a:solidFill>
                      <a:srgbClr val="B53E8A"/>
                    </a:solidFill>
                    <a:effectLst/>
                    <a:uLnTx/>
                    <a:uFillTx/>
                    <a:latin typeface="PT Sans" panose="020B0503020203020204" pitchFamily="34" charset="0"/>
                    <a:ea typeface="Helvetica Neue Medium"/>
                    <a:cs typeface="Arial" panose="020B0604020202020204" pitchFamily="34" charset="0"/>
                    <a:sym typeface="Helvetica Neue Medium"/>
                  </a:rPr>
                  <a:t>148</a:t>
                </a:r>
                <a:endParaRPr kumimoji="0" lang="es-ES_tradnl" sz="2800" b="1" i="0" u="none" strike="noStrike" kern="1200" cap="none" spc="0" normalizeH="0" baseline="0" noProof="0">
                  <a:ln>
                    <a:noFill/>
                  </a:ln>
                  <a:solidFill>
                    <a:srgbClr val="B53E8A"/>
                  </a:solidFill>
                  <a:effectLst/>
                  <a:uLnTx/>
                  <a:uFillTx/>
                  <a:latin typeface="PT Sans" panose="020B0503020203020204" pitchFamily="34" charset="0"/>
                  <a:ea typeface="Helvetica Neue Medium"/>
                  <a:cs typeface="Arial" panose="020B0604020202020204" pitchFamily="34" charset="0"/>
                  <a:sym typeface="Helvetica Neue Medium"/>
                </a:endParaRPr>
              </a:p>
            </p:txBody>
          </p:sp>
          <p:sp>
            <p:nvSpPr>
              <p:cNvPr id="26" name="CaixaDeTexto 20">
                <a:extLst>
                  <a:ext uri="{FF2B5EF4-FFF2-40B4-BE49-F238E27FC236}">
                    <a16:creationId xmlns:a16="http://schemas.microsoft.com/office/drawing/2014/main" id="{AA835948-2406-50C7-F2FA-8D3E8B27672A}"/>
                  </a:ext>
                </a:extLst>
              </p:cNvPr>
              <p:cNvSpPr txBox="1"/>
              <p:nvPr/>
            </p:nvSpPr>
            <p:spPr>
              <a:xfrm>
                <a:off x="5661292" y="1702119"/>
                <a:ext cx="1668433" cy="107635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lvl="0" indent="0" algn="l" defTabSz="584200" rtl="0" eaLnBrk="1" fontAlgn="auto" latinLnBrk="0" hangingPunct="0">
                  <a:lnSpc>
                    <a:spcPct val="100000"/>
                  </a:lnSpc>
                  <a:spcBef>
                    <a:spcPts val="0"/>
                  </a:spcBef>
                  <a:spcAft>
                    <a:spcPts val="0"/>
                  </a:spcAft>
                  <a:buClrTx/>
                  <a:buSzTx/>
                  <a:buFontTx/>
                  <a:buNone/>
                  <a:tabLst/>
                  <a:defRPr/>
                </a:pPr>
                <a:r>
                  <a:rPr kumimoji="0" lang="es-ES_tradnl" sz="1600" b="0" i="0" u="none" strike="noStrike" kern="1200" cap="none" spc="0" normalizeH="0" baseline="0" noProof="0">
                    <a:ln>
                      <a:noFill/>
                    </a:ln>
                    <a:solidFill>
                      <a:srgbClr val="213F99"/>
                    </a:solidFill>
                    <a:effectLst/>
                    <a:uLnTx/>
                    <a:uFillTx/>
                    <a:latin typeface="PT Sans" panose="020B0503020203020204" pitchFamily="34" charset="0"/>
                    <a:ea typeface="Helvetica Neue Medium"/>
                    <a:cs typeface="Arial" panose="020B0604020202020204" pitchFamily="34" charset="0"/>
                    <a:sym typeface="Helvetica Neue Medium"/>
                  </a:rPr>
                  <a:t>p</a:t>
                </a:r>
                <a:r>
                  <a:rPr kumimoji="0" lang="es-ES_tradnl" sz="1600" b="0" i="0" u="none" strike="noStrike" kern="1200" cap="none" spc="0" normalizeH="0" baseline="0" noProof="0" err="1">
                    <a:ln>
                      <a:noFill/>
                    </a:ln>
                    <a:solidFill>
                      <a:srgbClr val="213F99"/>
                    </a:solidFill>
                    <a:effectLst/>
                    <a:uLnTx/>
                    <a:uFillTx/>
                    <a:latin typeface="PT Sans" panose="020B0503020203020204" pitchFamily="34" charset="0"/>
                    <a:ea typeface="Helvetica Neue Medium"/>
                    <a:cs typeface="Arial" panose="020B0604020202020204" pitchFamily="34" charset="0"/>
                    <a:sym typeface="Helvetica Neue Medium"/>
                  </a:rPr>
                  <a:t>aíses</a:t>
                </a:r>
                <a:r>
                  <a:rPr kumimoji="0" lang="es-ES_tradnl" sz="1600" b="0" i="0" u="none" strike="noStrike" kern="1200" cap="none" spc="0" normalizeH="0" baseline="0" noProof="0">
                    <a:ln>
                      <a:noFill/>
                    </a:ln>
                    <a:solidFill>
                      <a:srgbClr val="213F99"/>
                    </a:solidFill>
                    <a:effectLst/>
                    <a:uLnTx/>
                    <a:uFillTx/>
                    <a:latin typeface="PT Sans" panose="020B0503020203020204" pitchFamily="34" charset="0"/>
                    <a:ea typeface="Helvetica Neue Medium"/>
                    <a:cs typeface="Arial" panose="020B0604020202020204" pitchFamily="34" charset="0"/>
                    <a:sym typeface="Helvetica Neue Medium"/>
                  </a:rPr>
                  <a:t> que se han beneficiado de las licencias MPP</a:t>
                </a:r>
              </a:p>
            </p:txBody>
          </p:sp>
        </p:grpSp>
        <p:sp>
          <p:nvSpPr>
            <p:cNvPr id="16" name="Freeform: Shape 17">
              <a:extLst>
                <a:ext uri="{FF2B5EF4-FFF2-40B4-BE49-F238E27FC236}">
                  <a16:creationId xmlns:a16="http://schemas.microsoft.com/office/drawing/2014/main" id="{0BD25F6F-855D-5D45-164C-6A3E3C6C26F1}"/>
                </a:ext>
              </a:extLst>
            </p:cNvPr>
            <p:cNvSpPr/>
            <p:nvPr/>
          </p:nvSpPr>
          <p:spPr>
            <a:xfrm>
              <a:off x="5981700" y="5488642"/>
              <a:ext cx="690772" cy="664226"/>
            </a:xfrm>
            <a:custGeom>
              <a:avLst/>
              <a:gdLst>
                <a:gd name="connsiteX0" fmla="*/ 332089 w 622693"/>
                <a:gd name="connsiteY0" fmla="*/ 149 h 598765"/>
                <a:gd name="connsiteX1" fmla="*/ 290723 w 622693"/>
                <a:gd name="connsiteY1" fmla="*/ 149 h 598765"/>
                <a:gd name="connsiteX2" fmla="*/ 257244 w 622693"/>
                <a:gd name="connsiteY2" fmla="*/ 4910 h 598765"/>
                <a:gd name="connsiteX3" fmla="*/ 55026 w 622693"/>
                <a:gd name="connsiteY3" fmla="*/ 130645 h 598765"/>
                <a:gd name="connsiteX4" fmla="*/ 28243 w 622693"/>
                <a:gd name="connsiteY4" fmla="*/ 175582 h 598765"/>
                <a:gd name="connsiteX5" fmla="*/ 23183 w 622693"/>
                <a:gd name="connsiteY5" fmla="*/ 182427 h 598765"/>
                <a:gd name="connsiteX6" fmla="*/ 22142 w 622693"/>
                <a:gd name="connsiteY6" fmla="*/ 183766 h 598765"/>
                <a:gd name="connsiteX7" fmla="*/ 9792 w 622693"/>
                <a:gd name="connsiteY7" fmla="*/ 226620 h 598765"/>
                <a:gd name="connsiteX8" fmla="*/ 46247 w 622693"/>
                <a:gd name="connsiteY8" fmla="*/ 456068 h 598765"/>
                <a:gd name="connsiteX9" fmla="*/ 236561 w 622693"/>
                <a:gd name="connsiteY9" fmla="*/ 589986 h 598765"/>
                <a:gd name="connsiteX10" fmla="*/ 286111 w 622693"/>
                <a:gd name="connsiteY10" fmla="*/ 597724 h 598765"/>
                <a:gd name="connsiteX11" fmla="*/ 290723 w 622693"/>
                <a:gd name="connsiteY11" fmla="*/ 598766 h 598765"/>
                <a:gd name="connsiteX12" fmla="*/ 332089 w 622693"/>
                <a:gd name="connsiteY12" fmla="*/ 598766 h 598765"/>
                <a:gd name="connsiteX13" fmla="*/ 358427 w 622693"/>
                <a:gd name="connsiteY13" fmla="*/ 595343 h 598765"/>
                <a:gd name="connsiteX14" fmla="*/ 522105 w 622693"/>
                <a:gd name="connsiteY14" fmla="*/ 519753 h 598765"/>
                <a:gd name="connsiteX15" fmla="*/ 617336 w 622693"/>
                <a:gd name="connsiteY15" fmla="*/ 355480 h 598765"/>
                <a:gd name="connsiteX16" fmla="*/ 621503 w 622693"/>
                <a:gd name="connsiteY16" fmla="*/ 324827 h 598765"/>
                <a:gd name="connsiteX17" fmla="*/ 622693 w 622693"/>
                <a:gd name="connsiteY17" fmla="*/ 320363 h 598765"/>
                <a:gd name="connsiteX18" fmla="*/ 622693 w 622693"/>
                <a:gd name="connsiteY18" fmla="*/ 279444 h 598765"/>
                <a:gd name="connsiteX19" fmla="*/ 617931 w 622693"/>
                <a:gd name="connsiteY19" fmla="*/ 247303 h 598765"/>
                <a:gd name="connsiteX20" fmla="*/ 540110 w 622693"/>
                <a:gd name="connsiteY20" fmla="*/ 96421 h 598765"/>
                <a:gd name="connsiteX21" fmla="*/ 361998 w 622693"/>
                <a:gd name="connsiteY21" fmla="*/ 3869 h 598765"/>
                <a:gd name="connsiteX22" fmla="*/ 332089 w 622693"/>
                <a:gd name="connsiteY22" fmla="*/ 0 h 598765"/>
                <a:gd name="connsiteX23" fmla="*/ 127045 w 622693"/>
                <a:gd name="connsiteY23" fmla="*/ 254148 h 598765"/>
                <a:gd name="connsiteX24" fmla="*/ 125110 w 622693"/>
                <a:gd name="connsiteY24" fmla="*/ 253255 h 598765"/>
                <a:gd name="connsiteX25" fmla="*/ 124962 w 622693"/>
                <a:gd name="connsiteY25" fmla="*/ 242542 h 598765"/>
                <a:gd name="connsiteX26" fmla="*/ 119605 w 622693"/>
                <a:gd name="connsiteY26" fmla="*/ 230191 h 598765"/>
                <a:gd name="connsiteX27" fmla="*/ 112314 w 622693"/>
                <a:gd name="connsiteY27" fmla="*/ 223198 h 598765"/>
                <a:gd name="connsiteX28" fmla="*/ 104576 w 622693"/>
                <a:gd name="connsiteY28" fmla="*/ 202217 h 598765"/>
                <a:gd name="connsiteX29" fmla="*/ 108594 w 622693"/>
                <a:gd name="connsiteY29" fmla="*/ 197902 h 598765"/>
                <a:gd name="connsiteX30" fmla="*/ 161417 w 622693"/>
                <a:gd name="connsiteY30" fmla="*/ 190462 h 598765"/>
                <a:gd name="connsiteX31" fmla="*/ 176148 w 622693"/>
                <a:gd name="connsiteY31" fmla="*/ 185701 h 598765"/>
                <a:gd name="connsiteX32" fmla="*/ 220937 w 622693"/>
                <a:gd name="connsiteY32" fmla="*/ 159959 h 598765"/>
                <a:gd name="connsiteX33" fmla="*/ 228972 w 622693"/>
                <a:gd name="connsiteY33" fmla="*/ 152221 h 598765"/>
                <a:gd name="connsiteX34" fmla="*/ 254119 w 622693"/>
                <a:gd name="connsiteY34" fmla="*/ 112343 h 598765"/>
                <a:gd name="connsiteX35" fmla="*/ 261261 w 622693"/>
                <a:gd name="connsiteY35" fmla="*/ 106837 h 598765"/>
                <a:gd name="connsiteX36" fmla="*/ 280754 w 622693"/>
                <a:gd name="connsiteY36" fmla="*/ 100588 h 598765"/>
                <a:gd name="connsiteX37" fmla="*/ 291467 w 622693"/>
                <a:gd name="connsiteY37" fmla="*/ 90470 h 598765"/>
                <a:gd name="connsiteX38" fmla="*/ 300098 w 622693"/>
                <a:gd name="connsiteY38" fmla="*/ 65620 h 598765"/>
                <a:gd name="connsiteX39" fmla="*/ 289682 w 622693"/>
                <a:gd name="connsiteY39" fmla="*/ 49401 h 598765"/>
                <a:gd name="connsiteX40" fmla="*/ 236561 w 622693"/>
                <a:gd name="connsiteY40" fmla="*/ 40771 h 598765"/>
                <a:gd name="connsiteX41" fmla="*/ 223020 w 622693"/>
                <a:gd name="connsiteY41" fmla="*/ 34819 h 598765"/>
                <a:gd name="connsiteX42" fmla="*/ 305752 w 622693"/>
                <a:gd name="connsiteY42" fmla="*/ 20832 h 598765"/>
                <a:gd name="connsiteX43" fmla="*/ 420327 w 622693"/>
                <a:gd name="connsiteY43" fmla="*/ 41366 h 598765"/>
                <a:gd name="connsiteX44" fmla="*/ 396222 w 622693"/>
                <a:gd name="connsiteY44" fmla="*/ 50145 h 598765"/>
                <a:gd name="connsiteX45" fmla="*/ 394882 w 622693"/>
                <a:gd name="connsiteY45" fmla="*/ 50145 h 598765"/>
                <a:gd name="connsiteX46" fmla="*/ 384466 w 622693"/>
                <a:gd name="connsiteY46" fmla="*/ 49847 h 598765"/>
                <a:gd name="connsiteX47" fmla="*/ 376729 w 622693"/>
                <a:gd name="connsiteY47" fmla="*/ 49847 h 598765"/>
                <a:gd name="connsiteX48" fmla="*/ 369140 w 622693"/>
                <a:gd name="connsiteY48" fmla="*/ 49847 h 598765"/>
                <a:gd name="connsiteX49" fmla="*/ 365867 w 622693"/>
                <a:gd name="connsiteY49" fmla="*/ 49847 h 598765"/>
                <a:gd name="connsiteX50" fmla="*/ 365569 w 622693"/>
                <a:gd name="connsiteY50" fmla="*/ 49847 h 598765"/>
                <a:gd name="connsiteX51" fmla="*/ 353070 w 622693"/>
                <a:gd name="connsiteY51" fmla="*/ 57734 h 598765"/>
                <a:gd name="connsiteX52" fmla="*/ 334768 w 622693"/>
                <a:gd name="connsiteY52" fmla="*/ 93297 h 598765"/>
                <a:gd name="connsiteX53" fmla="*/ 342357 w 622693"/>
                <a:gd name="connsiteY53" fmla="*/ 110409 h 598765"/>
                <a:gd name="connsiteX54" fmla="*/ 375092 w 622693"/>
                <a:gd name="connsiteY54" fmla="*/ 118593 h 598765"/>
                <a:gd name="connsiteX55" fmla="*/ 405298 w 622693"/>
                <a:gd name="connsiteY55" fmla="*/ 112789 h 598765"/>
                <a:gd name="connsiteX56" fmla="*/ 413482 w 622693"/>
                <a:gd name="connsiteY56" fmla="*/ 111748 h 598765"/>
                <a:gd name="connsiteX57" fmla="*/ 424642 w 622693"/>
                <a:gd name="connsiteY57" fmla="*/ 113384 h 598765"/>
                <a:gd name="connsiteX58" fmla="*/ 495768 w 622693"/>
                <a:gd name="connsiteY58" fmla="*/ 129603 h 598765"/>
                <a:gd name="connsiteX59" fmla="*/ 497405 w 622693"/>
                <a:gd name="connsiteY59" fmla="*/ 129752 h 598765"/>
                <a:gd name="connsiteX60" fmla="*/ 506481 w 622693"/>
                <a:gd name="connsiteY60" fmla="*/ 126925 h 598765"/>
                <a:gd name="connsiteX61" fmla="*/ 528355 w 622693"/>
                <a:gd name="connsiteY61" fmla="*/ 113087 h 598765"/>
                <a:gd name="connsiteX62" fmla="*/ 559602 w 622693"/>
                <a:gd name="connsiteY62" fmla="*/ 152965 h 598765"/>
                <a:gd name="connsiteX63" fmla="*/ 509904 w 622693"/>
                <a:gd name="connsiteY63" fmla="*/ 168440 h 598765"/>
                <a:gd name="connsiteX64" fmla="*/ 506035 w 622693"/>
                <a:gd name="connsiteY64" fmla="*/ 168886 h 598765"/>
                <a:gd name="connsiteX65" fmla="*/ 493387 w 622693"/>
                <a:gd name="connsiteY65" fmla="*/ 167101 h 598765"/>
                <a:gd name="connsiteX66" fmla="*/ 458717 w 622693"/>
                <a:gd name="connsiteY66" fmla="*/ 161298 h 598765"/>
                <a:gd name="connsiteX67" fmla="*/ 450236 w 622693"/>
                <a:gd name="connsiteY67" fmla="*/ 156090 h 598765"/>
                <a:gd name="connsiteX68" fmla="*/ 435951 w 622693"/>
                <a:gd name="connsiteY68" fmla="*/ 135853 h 598765"/>
                <a:gd name="connsiteX69" fmla="*/ 424493 w 622693"/>
                <a:gd name="connsiteY69" fmla="*/ 129901 h 598765"/>
                <a:gd name="connsiteX70" fmla="*/ 424345 w 622693"/>
                <a:gd name="connsiteY70" fmla="*/ 129901 h 598765"/>
                <a:gd name="connsiteX71" fmla="*/ 410357 w 622693"/>
                <a:gd name="connsiteY71" fmla="*/ 129901 h 598765"/>
                <a:gd name="connsiteX72" fmla="*/ 401578 w 622693"/>
                <a:gd name="connsiteY72" fmla="*/ 129901 h 598765"/>
                <a:gd name="connsiteX73" fmla="*/ 391907 w 622693"/>
                <a:gd name="connsiteY73" fmla="*/ 129901 h 598765"/>
                <a:gd name="connsiteX74" fmla="*/ 366611 w 622693"/>
                <a:gd name="connsiteY74" fmla="*/ 130199 h 598765"/>
                <a:gd name="connsiteX75" fmla="*/ 354856 w 622693"/>
                <a:gd name="connsiteY75" fmla="*/ 134663 h 598765"/>
                <a:gd name="connsiteX76" fmla="*/ 327179 w 622693"/>
                <a:gd name="connsiteY76" fmla="*/ 160851 h 598765"/>
                <a:gd name="connsiteX77" fmla="*/ 322864 w 622693"/>
                <a:gd name="connsiteY77" fmla="*/ 172904 h 598765"/>
                <a:gd name="connsiteX78" fmla="*/ 333131 w 622693"/>
                <a:gd name="connsiteY78" fmla="*/ 240459 h 598765"/>
                <a:gd name="connsiteX79" fmla="*/ 340125 w 622693"/>
                <a:gd name="connsiteY79" fmla="*/ 248940 h 598765"/>
                <a:gd name="connsiteX80" fmla="*/ 410804 w 622693"/>
                <a:gd name="connsiteY80" fmla="*/ 278253 h 598765"/>
                <a:gd name="connsiteX81" fmla="*/ 416310 w 622693"/>
                <a:gd name="connsiteY81" fmla="*/ 279146 h 598765"/>
                <a:gd name="connsiteX82" fmla="*/ 420178 w 622693"/>
                <a:gd name="connsiteY82" fmla="*/ 278700 h 598765"/>
                <a:gd name="connsiteX83" fmla="*/ 449492 w 622693"/>
                <a:gd name="connsiteY83" fmla="*/ 271706 h 598765"/>
                <a:gd name="connsiteX84" fmla="*/ 452765 w 622693"/>
                <a:gd name="connsiteY84" fmla="*/ 271260 h 598765"/>
                <a:gd name="connsiteX85" fmla="*/ 460205 w 622693"/>
                <a:gd name="connsiteY85" fmla="*/ 273194 h 598765"/>
                <a:gd name="connsiteX86" fmla="*/ 477912 w 622693"/>
                <a:gd name="connsiteY86" fmla="*/ 304888 h 598765"/>
                <a:gd name="connsiteX87" fmla="*/ 485501 w 622693"/>
                <a:gd name="connsiteY87" fmla="*/ 336582 h 598765"/>
                <a:gd name="connsiteX88" fmla="*/ 516749 w 622693"/>
                <a:gd name="connsiteY88" fmla="*/ 396548 h 598765"/>
                <a:gd name="connsiteX89" fmla="*/ 519278 w 622693"/>
                <a:gd name="connsiteY89" fmla="*/ 406518 h 598765"/>
                <a:gd name="connsiteX90" fmla="*/ 519278 w 622693"/>
                <a:gd name="connsiteY90" fmla="*/ 434641 h 598765"/>
                <a:gd name="connsiteX91" fmla="*/ 525528 w 622693"/>
                <a:gd name="connsiteY91" fmla="*/ 449223 h 598765"/>
                <a:gd name="connsiteX92" fmla="*/ 544276 w 622693"/>
                <a:gd name="connsiteY92" fmla="*/ 466484 h 598765"/>
                <a:gd name="connsiteX93" fmla="*/ 311853 w 622693"/>
                <a:gd name="connsiteY93" fmla="*/ 578529 h 598765"/>
                <a:gd name="connsiteX94" fmla="*/ 187160 w 622693"/>
                <a:gd name="connsiteY94" fmla="*/ 551150 h 598765"/>
                <a:gd name="connsiteX95" fmla="*/ 34790 w 622693"/>
                <a:gd name="connsiteY95" fmla="*/ 218883 h 598765"/>
                <a:gd name="connsiteX96" fmla="*/ 41337 w 622693"/>
                <a:gd name="connsiteY96" fmla="*/ 237631 h 598765"/>
                <a:gd name="connsiteX97" fmla="*/ 51604 w 622693"/>
                <a:gd name="connsiteY97" fmla="*/ 250726 h 598765"/>
                <a:gd name="connsiteX98" fmla="*/ 93565 w 622693"/>
                <a:gd name="connsiteY98" fmla="*/ 277509 h 598765"/>
                <a:gd name="connsiteX99" fmla="*/ 98476 w 622693"/>
                <a:gd name="connsiteY99" fmla="*/ 280783 h 598765"/>
                <a:gd name="connsiteX100" fmla="*/ 98029 w 622693"/>
                <a:gd name="connsiteY100" fmla="*/ 281527 h 598765"/>
                <a:gd name="connsiteX101" fmla="*/ 83893 w 622693"/>
                <a:gd name="connsiteY101" fmla="*/ 310543 h 598765"/>
                <a:gd name="connsiteX102" fmla="*/ 89845 w 622693"/>
                <a:gd name="connsiteY102" fmla="*/ 342683 h 598765"/>
                <a:gd name="connsiteX103" fmla="*/ 104576 w 622693"/>
                <a:gd name="connsiteY103" fmla="*/ 370806 h 598765"/>
                <a:gd name="connsiteX104" fmla="*/ 117075 w 622693"/>
                <a:gd name="connsiteY104" fmla="*/ 379734 h 598765"/>
                <a:gd name="connsiteX105" fmla="*/ 156953 w 622693"/>
                <a:gd name="connsiteY105" fmla="*/ 387174 h 598765"/>
                <a:gd name="connsiteX106" fmla="*/ 156953 w 622693"/>
                <a:gd name="connsiteY106" fmla="*/ 393572 h 598765"/>
                <a:gd name="connsiteX107" fmla="*/ 156953 w 622693"/>
                <a:gd name="connsiteY107" fmla="*/ 474816 h 598765"/>
                <a:gd name="connsiteX108" fmla="*/ 159185 w 622693"/>
                <a:gd name="connsiteY108" fmla="*/ 486125 h 598765"/>
                <a:gd name="connsiteX109" fmla="*/ 176744 w 622693"/>
                <a:gd name="connsiteY109" fmla="*/ 528979 h 598765"/>
                <a:gd name="connsiteX110" fmla="*/ 188052 w 622693"/>
                <a:gd name="connsiteY110" fmla="*/ 539395 h 598765"/>
                <a:gd name="connsiteX111" fmla="*/ 213943 w 622693"/>
                <a:gd name="connsiteY111" fmla="*/ 547579 h 598765"/>
                <a:gd name="connsiteX112" fmla="*/ 219300 w 622693"/>
                <a:gd name="connsiteY112" fmla="*/ 548472 h 598765"/>
                <a:gd name="connsiteX113" fmla="*/ 229716 w 622693"/>
                <a:gd name="connsiteY113" fmla="*/ 536568 h 598765"/>
                <a:gd name="connsiteX114" fmla="*/ 229865 w 622693"/>
                <a:gd name="connsiteY114" fmla="*/ 498029 h 598765"/>
                <a:gd name="connsiteX115" fmla="*/ 233287 w 622693"/>
                <a:gd name="connsiteY115" fmla="*/ 491482 h 598765"/>
                <a:gd name="connsiteX116" fmla="*/ 264237 w 622693"/>
                <a:gd name="connsiteY116" fmla="*/ 469013 h 598765"/>
                <a:gd name="connsiteX117" fmla="*/ 270933 w 622693"/>
                <a:gd name="connsiteY117" fmla="*/ 455621 h 598765"/>
                <a:gd name="connsiteX118" fmla="*/ 287599 w 622693"/>
                <a:gd name="connsiteY118" fmla="*/ 417083 h 598765"/>
                <a:gd name="connsiteX119" fmla="*/ 301883 w 622693"/>
                <a:gd name="connsiteY119" fmla="*/ 403691 h 598765"/>
                <a:gd name="connsiteX120" fmla="*/ 314382 w 622693"/>
                <a:gd name="connsiteY120" fmla="*/ 381817 h 598765"/>
                <a:gd name="connsiteX121" fmla="*/ 321971 w 622693"/>
                <a:gd name="connsiteY121" fmla="*/ 343427 h 598765"/>
                <a:gd name="connsiteX122" fmla="*/ 309323 w 622693"/>
                <a:gd name="connsiteY122" fmla="*/ 328994 h 598765"/>
                <a:gd name="connsiteX123" fmla="*/ 294741 w 622693"/>
                <a:gd name="connsiteY123" fmla="*/ 328994 h 598765"/>
                <a:gd name="connsiteX124" fmla="*/ 281349 w 622693"/>
                <a:gd name="connsiteY124" fmla="*/ 329142 h 598765"/>
                <a:gd name="connsiteX125" fmla="*/ 281051 w 622693"/>
                <a:gd name="connsiteY125" fmla="*/ 329142 h 598765"/>
                <a:gd name="connsiteX126" fmla="*/ 274207 w 622693"/>
                <a:gd name="connsiteY126" fmla="*/ 325125 h 598765"/>
                <a:gd name="connsiteX127" fmla="*/ 251887 w 622693"/>
                <a:gd name="connsiteY127" fmla="*/ 288967 h 598765"/>
                <a:gd name="connsiteX128" fmla="*/ 234924 w 622693"/>
                <a:gd name="connsiteY128" fmla="*/ 279295 h 598765"/>
                <a:gd name="connsiteX129" fmla="*/ 233734 w 622693"/>
                <a:gd name="connsiteY129" fmla="*/ 279295 h 598765"/>
                <a:gd name="connsiteX130" fmla="*/ 212455 w 622693"/>
                <a:gd name="connsiteY130" fmla="*/ 279593 h 598765"/>
                <a:gd name="connsiteX131" fmla="*/ 201147 w 622693"/>
                <a:gd name="connsiteY131" fmla="*/ 279593 h 598765"/>
                <a:gd name="connsiteX132" fmla="*/ 189540 w 622693"/>
                <a:gd name="connsiteY132" fmla="*/ 279593 h 598765"/>
                <a:gd name="connsiteX133" fmla="*/ 179124 w 622693"/>
                <a:gd name="connsiteY133" fmla="*/ 279593 h 598765"/>
                <a:gd name="connsiteX134" fmla="*/ 178827 w 622693"/>
                <a:gd name="connsiteY134" fmla="*/ 279593 h 598765"/>
                <a:gd name="connsiteX135" fmla="*/ 171238 w 622693"/>
                <a:gd name="connsiteY135" fmla="*/ 274980 h 598765"/>
                <a:gd name="connsiteX136" fmla="*/ 156953 w 622693"/>
                <a:gd name="connsiteY136" fmla="*/ 247303 h 598765"/>
                <a:gd name="connsiteX137" fmla="*/ 146686 w 622693"/>
                <a:gd name="connsiteY137" fmla="*/ 239566 h 598765"/>
                <a:gd name="connsiteX138" fmla="*/ 137014 w 622693"/>
                <a:gd name="connsiteY138" fmla="*/ 244179 h 598765"/>
                <a:gd name="connsiteX139" fmla="*/ 127789 w 622693"/>
                <a:gd name="connsiteY139" fmla="*/ 254148 h 598765"/>
                <a:gd name="connsiteX140" fmla="*/ 104130 w 622693"/>
                <a:gd name="connsiteY140" fmla="*/ 260100 h 598765"/>
                <a:gd name="connsiteX141" fmla="*/ 63210 w 622693"/>
                <a:gd name="connsiteY141" fmla="*/ 233614 h 598765"/>
                <a:gd name="connsiteX142" fmla="*/ 60681 w 622693"/>
                <a:gd name="connsiteY142" fmla="*/ 229150 h 598765"/>
                <a:gd name="connsiteX143" fmla="*/ 47735 w 622693"/>
                <a:gd name="connsiteY143" fmla="*/ 191504 h 598765"/>
                <a:gd name="connsiteX144" fmla="*/ 48330 w 622693"/>
                <a:gd name="connsiteY144" fmla="*/ 183915 h 598765"/>
                <a:gd name="connsiteX145" fmla="*/ 194302 w 622693"/>
                <a:gd name="connsiteY145" fmla="*/ 44342 h 598765"/>
                <a:gd name="connsiteX146" fmla="*/ 198319 w 622693"/>
                <a:gd name="connsiteY146" fmla="*/ 43598 h 598765"/>
                <a:gd name="connsiteX147" fmla="*/ 201891 w 622693"/>
                <a:gd name="connsiteY147" fmla="*/ 44491 h 598765"/>
                <a:gd name="connsiteX148" fmla="*/ 260517 w 622693"/>
                <a:gd name="connsiteY148" fmla="*/ 65174 h 598765"/>
                <a:gd name="connsiteX149" fmla="*/ 277629 w 622693"/>
                <a:gd name="connsiteY149" fmla="*/ 67852 h 598765"/>
                <a:gd name="connsiteX150" fmla="*/ 273612 w 622693"/>
                <a:gd name="connsiteY150" fmla="*/ 79310 h 598765"/>
                <a:gd name="connsiteX151" fmla="*/ 270487 w 622693"/>
                <a:gd name="connsiteY151" fmla="*/ 82434 h 598765"/>
                <a:gd name="connsiteX152" fmla="*/ 268255 w 622693"/>
                <a:gd name="connsiteY152" fmla="*/ 83030 h 598765"/>
                <a:gd name="connsiteX153" fmla="*/ 229418 w 622693"/>
                <a:gd name="connsiteY153" fmla="*/ 113236 h 598765"/>
                <a:gd name="connsiteX154" fmla="*/ 181952 w 622693"/>
                <a:gd name="connsiteY154" fmla="*/ 159959 h 598765"/>
                <a:gd name="connsiteX155" fmla="*/ 132699 w 622693"/>
                <a:gd name="connsiteY155" fmla="*/ 174094 h 598765"/>
                <a:gd name="connsiteX156" fmla="*/ 95500 w 622693"/>
                <a:gd name="connsiteY156" fmla="*/ 179005 h 598765"/>
                <a:gd name="connsiteX157" fmla="*/ 84042 w 622693"/>
                <a:gd name="connsiteY157" fmla="*/ 191504 h 598765"/>
                <a:gd name="connsiteX158" fmla="*/ 84191 w 622693"/>
                <a:gd name="connsiteY158" fmla="*/ 216651 h 598765"/>
                <a:gd name="connsiteX159" fmla="*/ 88952 w 622693"/>
                <a:gd name="connsiteY159" fmla="*/ 228108 h 598765"/>
                <a:gd name="connsiteX160" fmla="*/ 94904 w 622693"/>
                <a:gd name="connsiteY160" fmla="*/ 233911 h 598765"/>
                <a:gd name="connsiteX161" fmla="*/ 104279 w 622693"/>
                <a:gd name="connsiteY161" fmla="*/ 259951 h 598765"/>
                <a:gd name="connsiteX162" fmla="*/ 391014 w 622693"/>
                <a:gd name="connsiteY162" fmla="*/ 69935 h 598765"/>
                <a:gd name="connsiteX163" fmla="*/ 401578 w 622693"/>
                <a:gd name="connsiteY163" fmla="*/ 69787 h 598765"/>
                <a:gd name="connsiteX164" fmla="*/ 413780 w 622693"/>
                <a:gd name="connsiteY164" fmla="*/ 66959 h 598765"/>
                <a:gd name="connsiteX165" fmla="*/ 442052 w 622693"/>
                <a:gd name="connsiteY165" fmla="*/ 53567 h 598765"/>
                <a:gd name="connsiteX166" fmla="*/ 446516 w 622693"/>
                <a:gd name="connsiteY166" fmla="*/ 52526 h 598765"/>
                <a:gd name="connsiteX167" fmla="*/ 448748 w 622693"/>
                <a:gd name="connsiteY167" fmla="*/ 52972 h 598765"/>
                <a:gd name="connsiteX168" fmla="*/ 513029 w 622693"/>
                <a:gd name="connsiteY168" fmla="*/ 97910 h 598765"/>
                <a:gd name="connsiteX169" fmla="*/ 512136 w 622693"/>
                <a:gd name="connsiteY169" fmla="*/ 98951 h 598765"/>
                <a:gd name="connsiteX170" fmla="*/ 493536 w 622693"/>
                <a:gd name="connsiteY170" fmla="*/ 107581 h 598765"/>
                <a:gd name="connsiteX171" fmla="*/ 476126 w 622693"/>
                <a:gd name="connsiteY171" fmla="*/ 104754 h 598765"/>
                <a:gd name="connsiteX172" fmla="*/ 424642 w 622693"/>
                <a:gd name="connsiteY172" fmla="*/ 91809 h 598765"/>
                <a:gd name="connsiteX173" fmla="*/ 414821 w 622693"/>
                <a:gd name="connsiteY173" fmla="*/ 90767 h 598765"/>
                <a:gd name="connsiteX174" fmla="*/ 408721 w 622693"/>
                <a:gd name="connsiteY174" fmla="*/ 91214 h 598765"/>
                <a:gd name="connsiteX175" fmla="*/ 388038 w 622693"/>
                <a:gd name="connsiteY175" fmla="*/ 95826 h 598765"/>
                <a:gd name="connsiteX176" fmla="*/ 374943 w 622693"/>
                <a:gd name="connsiteY176" fmla="*/ 98207 h 598765"/>
                <a:gd name="connsiteX177" fmla="*/ 358427 w 622693"/>
                <a:gd name="connsiteY177" fmla="*/ 93446 h 598765"/>
                <a:gd name="connsiteX178" fmla="*/ 370033 w 622693"/>
                <a:gd name="connsiteY178" fmla="*/ 71423 h 598765"/>
                <a:gd name="connsiteX179" fmla="*/ 374795 w 622693"/>
                <a:gd name="connsiteY179" fmla="*/ 70084 h 598765"/>
                <a:gd name="connsiteX180" fmla="*/ 379556 w 622693"/>
                <a:gd name="connsiteY180" fmla="*/ 70084 h 598765"/>
                <a:gd name="connsiteX181" fmla="*/ 385210 w 622693"/>
                <a:gd name="connsiteY181" fmla="*/ 70084 h 598765"/>
                <a:gd name="connsiteX182" fmla="*/ 390865 w 622693"/>
                <a:gd name="connsiteY182" fmla="*/ 70084 h 598765"/>
                <a:gd name="connsiteX183" fmla="*/ 417797 w 622693"/>
                <a:gd name="connsiteY183" fmla="*/ 257868 h 598765"/>
                <a:gd name="connsiteX184" fmla="*/ 412887 w 622693"/>
                <a:gd name="connsiteY184" fmla="*/ 256975 h 598765"/>
                <a:gd name="connsiteX185" fmla="*/ 357236 w 622693"/>
                <a:gd name="connsiteY185" fmla="*/ 233911 h 598765"/>
                <a:gd name="connsiteX186" fmla="*/ 352475 w 622693"/>
                <a:gd name="connsiteY186" fmla="*/ 228852 h 598765"/>
                <a:gd name="connsiteX187" fmla="*/ 344886 w 622693"/>
                <a:gd name="connsiteY187" fmla="*/ 176922 h 598765"/>
                <a:gd name="connsiteX188" fmla="*/ 347416 w 622693"/>
                <a:gd name="connsiteY188" fmla="*/ 169928 h 598765"/>
                <a:gd name="connsiteX189" fmla="*/ 368843 w 622693"/>
                <a:gd name="connsiteY189" fmla="*/ 150435 h 598765"/>
                <a:gd name="connsiteX190" fmla="*/ 380151 w 622693"/>
                <a:gd name="connsiteY190" fmla="*/ 148650 h 598765"/>
                <a:gd name="connsiteX191" fmla="*/ 397710 w 622693"/>
                <a:gd name="connsiteY191" fmla="*/ 149543 h 598765"/>
                <a:gd name="connsiteX192" fmla="*/ 398007 w 622693"/>
                <a:gd name="connsiteY192" fmla="*/ 149543 h 598765"/>
                <a:gd name="connsiteX193" fmla="*/ 404406 w 622693"/>
                <a:gd name="connsiteY193" fmla="*/ 149245 h 598765"/>
                <a:gd name="connsiteX194" fmla="*/ 410953 w 622693"/>
                <a:gd name="connsiteY194" fmla="*/ 148947 h 598765"/>
                <a:gd name="connsiteX195" fmla="*/ 420327 w 622693"/>
                <a:gd name="connsiteY195" fmla="*/ 150733 h 598765"/>
                <a:gd name="connsiteX196" fmla="*/ 433124 w 622693"/>
                <a:gd name="connsiteY196" fmla="*/ 167994 h 598765"/>
                <a:gd name="connsiteX197" fmla="*/ 454848 w 622693"/>
                <a:gd name="connsiteY197" fmla="*/ 181237 h 598765"/>
                <a:gd name="connsiteX198" fmla="*/ 502166 w 622693"/>
                <a:gd name="connsiteY198" fmla="*/ 188528 h 598765"/>
                <a:gd name="connsiteX199" fmla="*/ 507523 w 622693"/>
                <a:gd name="connsiteY199" fmla="*/ 188825 h 598765"/>
                <a:gd name="connsiteX200" fmla="*/ 517046 w 622693"/>
                <a:gd name="connsiteY200" fmla="*/ 187486 h 598765"/>
                <a:gd name="connsiteX201" fmla="*/ 569423 w 622693"/>
                <a:gd name="connsiteY201" fmla="*/ 170821 h 598765"/>
                <a:gd name="connsiteX202" fmla="*/ 555436 w 622693"/>
                <a:gd name="connsiteY202" fmla="*/ 449967 h 598765"/>
                <a:gd name="connsiteX203" fmla="*/ 542193 w 622693"/>
                <a:gd name="connsiteY203" fmla="*/ 436129 h 598765"/>
                <a:gd name="connsiteX204" fmla="*/ 540705 w 622693"/>
                <a:gd name="connsiteY204" fmla="*/ 432557 h 598765"/>
                <a:gd name="connsiteX205" fmla="*/ 540705 w 622693"/>
                <a:gd name="connsiteY205" fmla="*/ 428986 h 598765"/>
                <a:gd name="connsiteX206" fmla="*/ 525676 w 622693"/>
                <a:gd name="connsiteY206" fmla="*/ 367384 h 598765"/>
                <a:gd name="connsiteX207" fmla="*/ 502166 w 622693"/>
                <a:gd name="connsiteY207" fmla="*/ 322595 h 598765"/>
                <a:gd name="connsiteX208" fmla="*/ 499190 w 622693"/>
                <a:gd name="connsiteY208" fmla="*/ 310394 h 598765"/>
                <a:gd name="connsiteX209" fmla="*/ 499190 w 622693"/>
                <a:gd name="connsiteY209" fmla="*/ 281825 h 598765"/>
                <a:gd name="connsiteX210" fmla="*/ 492494 w 622693"/>
                <a:gd name="connsiteY210" fmla="*/ 269623 h 598765"/>
                <a:gd name="connsiteX211" fmla="*/ 465115 w 622693"/>
                <a:gd name="connsiteY211" fmla="*/ 252362 h 598765"/>
                <a:gd name="connsiteX212" fmla="*/ 455592 w 622693"/>
                <a:gd name="connsiteY212" fmla="*/ 249982 h 598765"/>
                <a:gd name="connsiteX213" fmla="*/ 452765 w 622693"/>
                <a:gd name="connsiteY213" fmla="*/ 250279 h 598765"/>
                <a:gd name="connsiteX214" fmla="*/ 420922 w 622693"/>
                <a:gd name="connsiteY214" fmla="*/ 257422 h 598765"/>
                <a:gd name="connsiteX215" fmla="*/ 417797 w 622693"/>
                <a:gd name="connsiteY215" fmla="*/ 257719 h 598765"/>
                <a:gd name="connsiteX216" fmla="*/ 208438 w 622693"/>
                <a:gd name="connsiteY216" fmla="*/ 523920 h 598765"/>
                <a:gd name="connsiteX217" fmla="*/ 192368 w 622693"/>
                <a:gd name="connsiteY217" fmla="*/ 512909 h 598765"/>
                <a:gd name="connsiteX218" fmla="*/ 177339 w 622693"/>
                <a:gd name="connsiteY218" fmla="*/ 437319 h 598765"/>
                <a:gd name="connsiteX219" fmla="*/ 177636 w 622693"/>
                <a:gd name="connsiteY219" fmla="*/ 381222 h 598765"/>
                <a:gd name="connsiteX220" fmla="*/ 166625 w 622693"/>
                <a:gd name="connsiteY220" fmla="*/ 368425 h 598765"/>
                <a:gd name="connsiteX221" fmla="*/ 127938 w 622693"/>
                <a:gd name="connsiteY221" fmla="*/ 361134 h 598765"/>
                <a:gd name="connsiteX222" fmla="*/ 119903 w 622693"/>
                <a:gd name="connsiteY222" fmla="*/ 355182 h 598765"/>
                <a:gd name="connsiteX223" fmla="*/ 113355 w 622693"/>
                <a:gd name="connsiteY223" fmla="*/ 342683 h 598765"/>
                <a:gd name="connsiteX224" fmla="*/ 105320 w 622693"/>
                <a:gd name="connsiteY224" fmla="*/ 307120 h 598765"/>
                <a:gd name="connsiteX225" fmla="*/ 106957 w 622693"/>
                <a:gd name="connsiteY225" fmla="*/ 301764 h 598765"/>
                <a:gd name="connsiteX226" fmla="*/ 143562 w 622693"/>
                <a:gd name="connsiteY226" fmla="*/ 266201 h 598765"/>
                <a:gd name="connsiteX227" fmla="*/ 155912 w 622693"/>
                <a:gd name="connsiteY227" fmla="*/ 290306 h 598765"/>
                <a:gd name="connsiteX228" fmla="*/ 170345 w 622693"/>
                <a:gd name="connsiteY228" fmla="*/ 299383 h 598765"/>
                <a:gd name="connsiteX229" fmla="*/ 170940 w 622693"/>
                <a:gd name="connsiteY229" fmla="*/ 299383 h 598765"/>
                <a:gd name="connsiteX230" fmla="*/ 193855 w 622693"/>
                <a:gd name="connsiteY230" fmla="*/ 299234 h 598765"/>
                <a:gd name="connsiteX231" fmla="*/ 205015 w 622693"/>
                <a:gd name="connsiteY231" fmla="*/ 299234 h 598765"/>
                <a:gd name="connsiteX232" fmla="*/ 216324 w 622693"/>
                <a:gd name="connsiteY232" fmla="*/ 299234 h 598765"/>
                <a:gd name="connsiteX233" fmla="*/ 228674 w 622693"/>
                <a:gd name="connsiteY233" fmla="*/ 299234 h 598765"/>
                <a:gd name="connsiteX234" fmla="*/ 228823 w 622693"/>
                <a:gd name="connsiteY234" fmla="*/ 299234 h 598765"/>
                <a:gd name="connsiteX235" fmla="*/ 236263 w 622693"/>
                <a:gd name="connsiteY235" fmla="*/ 303400 h 598765"/>
                <a:gd name="connsiteX236" fmla="*/ 260071 w 622693"/>
                <a:gd name="connsiteY236" fmla="*/ 342088 h 598765"/>
                <a:gd name="connsiteX237" fmla="*/ 273165 w 622693"/>
                <a:gd name="connsiteY237" fmla="*/ 349677 h 598765"/>
                <a:gd name="connsiteX238" fmla="*/ 273909 w 622693"/>
                <a:gd name="connsiteY238" fmla="*/ 349677 h 598765"/>
                <a:gd name="connsiteX239" fmla="*/ 283581 w 622693"/>
                <a:gd name="connsiteY239" fmla="*/ 349677 h 598765"/>
                <a:gd name="connsiteX240" fmla="*/ 299056 w 622693"/>
                <a:gd name="connsiteY240" fmla="*/ 349677 h 598765"/>
                <a:gd name="connsiteX241" fmla="*/ 294741 w 622693"/>
                <a:gd name="connsiteY241" fmla="*/ 372145 h 598765"/>
                <a:gd name="connsiteX242" fmla="*/ 282391 w 622693"/>
                <a:gd name="connsiteY242" fmla="*/ 393870 h 598765"/>
                <a:gd name="connsiteX243" fmla="*/ 255012 w 622693"/>
                <a:gd name="connsiteY243" fmla="*/ 420356 h 598765"/>
                <a:gd name="connsiteX244" fmla="*/ 249953 w 622693"/>
                <a:gd name="connsiteY244" fmla="*/ 431516 h 598765"/>
                <a:gd name="connsiteX245" fmla="*/ 249953 w 622693"/>
                <a:gd name="connsiteY245" fmla="*/ 432706 h 598765"/>
                <a:gd name="connsiteX246" fmla="*/ 231948 w 622693"/>
                <a:gd name="connsiteY246" fmla="*/ 467079 h 598765"/>
                <a:gd name="connsiteX247" fmla="*/ 215729 w 622693"/>
                <a:gd name="connsiteY247" fmla="*/ 478387 h 598765"/>
                <a:gd name="connsiteX248" fmla="*/ 208140 w 622693"/>
                <a:gd name="connsiteY248" fmla="*/ 493267 h 598765"/>
                <a:gd name="connsiteX249" fmla="*/ 208140 w 622693"/>
                <a:gd name="connsiteY249" fmla="*/ 524218 h 59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622693" h="598765">
                  <a:moveTo>
                    <a:pt x="332089" y="149"/>
                  </a:moveTo>
                  <a:lnTo>
                    <a:pt x="290723" y="149"/>
                  </a:lnTo>
                  <a:cubicBezTo>
                    <a:pt x="279564" y="1786"/>
                    <a:pt x="268255" y="2976"/>
                    <a:pt x="257244" y="4910"/>
                  </a:cubicBezTo>
                  <a:cubicBezTo>
                    <a:pt x="171982" y="20237"/>
                    <a:pt x="104427" y="62049"/>
                    <a:pt x="55026" y="130645"/>
                  </a:cubicBezTo>
                  <a:cubicBezTo>
                    <a:pt x="44908" y="144781"/>
                    <a:pt x="37171" y="160554"/>
                    <a:pt x="28243" y="175582"/>
                  </a:cubicBezTo>
                  <a:cubicBezTo>
                    <a:pt x="26755" y="177963"/>
                    <a:pt x="24820" y="180195"/>
                    <a:pt x="23183" y="182427"/>
                  </a:cubicBezTo>
                  <a:lnTo>
                    <a:pt x="22142" y="183766"/>
                  </a:lnTo>
                  <a:cubicBezTo>
                    <a:pt x="17976" y="198051"/>
                    <a:pt x="13512" y="212187"/>
                    <a:pt x="9792" y="226620"/>
                  </a:cubicBezTo>
                  <a:cubicBezTo>
                    <a:pt x="-10891" y="307864"/>
                    <a:pt x="1161" y="384793"/>
                    <a:pt x="46247" y="456068"/>
                  </a:cubicBezTo>
                  <a:cubicBezTo>
                    <a:pt x="90292" y="525706"/>
                    <a:pt x="154721" y="569750"/>
                    <a:pt x="236561" y="589986"/>
                  </a:cubicBezTo>
                  <a:cubicBezTo>
                    <a:pt x="252631" y="594004"/>
                    <a:pt x="269594" y="595195"/>
                    <a:pt x="286111" y="597724"/>
                  </a:cubicBezTo>
                  <a:cubicBezTo>
                    <a:pt x="287599" y="598022"/>
                    <a:pt x="289235" y="598468"/>
                    <a:pt x="290723" y="598766"/>
                  </a:cubicBezTo>
                  <a:lnTo>
                    <a:pt x="332089" y="598766"/>
                  </a:lnTo>
                  <a:cubicBezTo>
                    <a:pt x="340868" y="597575"/>
                    <a:pt x="349648" y="596534"/>
                    <a:pt x="358427" y="595343"/>
                  </a:cubicBezTo>
                  <a:cubicBezTo>
                    <a:pt x="420922" y="586118"/>
                    <a:pt x="475680" y="560971"/>
                    <a:pt x="522105" y="519753"/>
                  </a:cubicBezTo>
                  <a:cubicBezTo>
                    <a:pt x="572548" y="475114"/>
                    <a:pt x="604093" y="420207"/>
                    <a:pt x="617336" y="355480"/>
                  </a:cubicBezTo>
                  <a:cubicBezTo>
                    <a:pt x="619420" y="345361"/>
                    <a:pt x="620164" y="335095"/>
                    <a:pt x="621503" y="324827"/>
                  </a:cubicBezTo>
                  <a:cubicBezTo>
                    <a:pt x="621651" y="323339"/>
                    <a:pt x="622247" y="321852"/>
                    <a:pt x="622693" y="320363"/>
                  </a:cubicBezTo>
                  <a:lnTo>
                    <a:pt x="622693" y="279444"/>
                  </a:lnTo>
                  <a:cubicBezTo>
                    <a:pt x="621056" y="268730"/>
                    <a:pt x="619866" y="257868"/>
                    <a:pt x="617931" y="247303"/>
                  </a:cubicBezTo>
                  <a:cubicBezTo>
                    <a:pt x="607516" y="189570"/>
                    <a:pt x="581476" y="139276"/>
                    <a:pt x="540110" y="96421"/>
                  </a:cubicBezTo>
                  <a:cubicBezTo>
                    <a:pt x="491750" y="46127"/>
                    <a:pt x="432082" y="15624"/>
                    <a:pt x="361998" y="3869"/>
                  </a:cubicBezTo>
                  <a:cubicBezTo>
                    <a:pt x="352028" y="2232"/>
                    <a:pt x="342059" y="1339"/>
                    <a:pt x="332089" y="0"/>
                  </a:cubicBezTo>
                  <a:moveTo>
                    <a:pt x="127045" y="254148"/>
                  </a:moveTo>
                  <a:lnTo>
                    <a:pt x="125110" y="253255"/>
                  </a:lnTo>
                  <a:cubicBezTo>
                    <a:pt x="125110" y="249684"/>
                    <a:pt x="125855" y="245964"/>
                    <a:pt x="124962" y="242542"/>
                  </a:cubicBezTo>
                  <a:cubicBezTo>
                    <a:pt x="123920" y="238227"/>
                    <a:pt x="121986" y="233911"/>
                    <a:pt x="119605" y="230191"/>
                  </a:cubicBezTo>
                  <a:cubicBezTo>
                    <a:pt x="117968" y="227364"/>
                    <a:pt x="115141" y="224983"/>
                    <a:pt x="112314" y="223198"/>
                  </a:cubicBezTo>
                  <a:cubicBezTo>
                    <a:pt x="104130" y="217990"/>
                    <a:pt x="103386" y="210401"/>
                    <a:pt x="104576" y="202217"/>
                  </a:cubicBezTo>
                  <a:cubicBezTo>
                    <a:pt x="104725" y="200580"/>
                    <a:pt x="106957" y="198051"/>
                    <a:pt x="108594" y="197902"/>
                  </a:cubicBezTo>
                  <a:cubicBezTo>
                    <a:pt x="126152" y="195224"/>
                    <a:pt x="143859" y="193141"/>
                    <a:pt x="161417" y="190462"/>
                  </a:cubicBezTo>
                  <a:cubicBezTo>
                    <a:pt x="166476" y="189718"/>
                    <a:pt x="171685" y="188081"/>
                    <a:pt x="176148" y="185701"/>
                  </a:cubicBezTo>
                  <a:cubicBezTo>
                    <a:pt x="191326" y="177368"/>
                    <a:pt x="206206" y="168738"/>
                    <a:pt x="220937" y="159959"/>
                  </a:cubicBezTo>
                  <a:cubicBezTo>
                    <a:pt x="224062" y="158024"/>
                    <a:pt x="226889" y="155197"/>
                    <a:pt x="228972" y="152221"/>
                  </a:cubicBezTo>
                  <a:cubicBezTo>
                    <a:pt x="237602" y="138978"/>
                    <a:pt x="245637" y="125586"/>
                    <a:pt x="254119" y="112343"/>
                  </a:cubicBezTo>
                  <a:cubicBezTo>
                    <a:pt x="255607" y="109962"/>
                    <a:pt x="258434" y="107879"/>
                    <a:pt x="261261" y="106837"/>
                  </a:cubicBezTo>
                  <a:cubicBezTo>
                    <a:pt x="267660" y="104308"/>
                    <a:pt x="274207" y="102522"/>
                    <a:pt x="280754" y="100588"/>
                  </a:cubicBezTo>
                  <a:cubicBezTo>
                    <a:pt x="286259" y="98951"/>
                    <a:pt x="289682" y="95975"/>
                    <a:pt x="291467" y="90470"/>
                  </a:cubicBezTo>
                  <a:cubicBezTo>
                    <a:pt x="294146" y="82137"/>
                    <a:pt x="297270" y="73953"/>
                    <a:pt x="300098" y="65620"/>
                  </a:cubicBezTo>
                  <a:cubicBezTo>
                    <a:pt x="303222" y="56246"/>
                    <a:pt x="299800" y="51038"/>
                    <a:pt x="289682" y="49401"/>
                  </a:cubicBezTo>
                  <a:cubicBezTo>
                    <a:pt x="271975" y="46574"/>
                    <a:pt x="254119" y="44044"/>
                    <a:pt x="236561" y="40771"/>
                  </a:cubicBezTo>
                  <a:cubicBezTo>
                    <a:pt x="232097" y="40027"/>
                    <a:pt x="228079" y="37051"/>
                    <a:pt x="223020" y="34819"/>
                  </a:cubicBezTo>
                  <a:cubicBezTo>
                    <a:pt x="241025" y="25296"/>
                    <a:pt x="272272" y="20832"/>
                    <a:pt x="305752" y="20832"/>
                  </a:cubicBezTo>
                  <a:cubicBezTo>
                    <a:pt x="347565" y="20832"/>
                    <a:pt x="392948" y="27974"/>
                    <a:pt x="420327" y="41366"/>
                  </a:cubicBezTo>
                  <a:cubicBezTo>
                    <a:pt x="411994" y="44788"/>
                    <a:pt x="405447" y="50145"/>
                    <a:pt x="396222" y="50145"/>
                  </a:cubicBezTo>
                  <a:cubicBezTo>
                    <a:pt x="395775" y="50145"/>
                    <a:pt x="395329" y="50145"/>
                    <a:pt x="394882" y="50145"/>
                  </a:cubicBezTo>
                  <a:cubicBezTo>
                    <a:pt x="391460" y="49996"/>
                    <a:pt x="387889" y="49847"/>
                    <a:pt x="384466" y="49847"/>
                  </a:cubicBezTo>
                  <a:cubicBezTo>
                    <a:pt x="381937" y="49847"/>
                    <a:pt x="379259" y="49847"/>
                    <a:pt x="376729" y="49847"/>
                  </a:cubicBezTo>
                  <a:cubicBezTo>
                    <a:pt x="374199" y="49847"/>
                    <a:pt x="371670" y="49847"/>
                    <a:pt x="369140" y="49847"/>
                  </a:cubicBezTo>
                  <a:cubicBezTo>
                    <a:pt x="368099" y="49847"/>
                    <a:pt x="366908" y="49847"/>
                    <a:pt x="365867" y="49847"/>
                  </a:cubicBezTo>
                  <a:lnTo>
                    <a:pt x="365569" y="49847"/>
                  </a:lnTo>
                  <a:cubicBezTo>
                    <a:pt x="359617" y="49847"/>
                    <a:pt x="355600" y="52377"/>
                    <a:pt x="353070" y="57734"/>
                  </a:cubicBezTo>
                  <a:cubicBezTo>
                    <a:pt x="347118" y="69638"/>
                    <a:pt x="340720" y="81393"/>
                    <a:pt x="334768" y="93297"/>
                  </a:cubicBezTo>
                  <a:cubicBezTo>
                    <a:pt x="330304" y="101927"/>
                    <a:pt x="332685" y="107135"/>
                    <a:pt x="342357" y="110409"/>
                  </a:cubicBezTo>
                  <a:cubicBezTo>
                    <a:pt x="358873" y="116063"/>
                    <a:pt x="366611" y="118593"/>
                    <a:pt x="375092" y="118593"/>
                  </a:cubicBezTo>
                  <a:cubicBezTo>
                    <a:pt x="382532" y="118593"/>
                    <a:pt x="390418" y="116658"/>
                    <a:pt x="405298" y="112789"/>
                  </a:cubicBezTo>
                  <a:cubicBezTo>
                    <a:pt x="408126" y="112045"/>
                    <a:pt x="410804" y="111748"/>
                    <a:pt x="413482" y="111748"/>
                  </a:cubicBezTo>
                  <a:cubicBezTo>
                    <a:pt x="417202" y="111748"/>
                    <a:pt x="420773" y="112343"/>
                    <a:pt x="424642" y="113384"/>
                  </a:cubicBezTo>
                  <a:cubicBezTo>
                    <a:pt x="448152" y="119337"/>
                    <a:pt x="471960" y="124544"/>
                    <a:pt x="495768" y="129603"/>
                  </a:cubicBezTo>
                  <a:cubicBezTo>
                    <a:pt x="496214" y="129603"/>
                    <a:pt x="496809" y="129752"/>
                    <a:pt x="497405" y="129752"/>
                  </a:cubicBezTo>
                  <a:cubicBezTo>
                    <a:pt x="500381" y="129752"/>
                    <a:pt x="503803" y="128264"/>
                    <a:pt x="506481" y="126925"/>
                  </a:cubicBezTo>
                  <a:cubicBezTo>
                    <a:pt x="513624" y="122908"/>
                    <a:pt x="520320" y="118295"/>
                    <a:pt x="528355" y="113087"/>
                  </a:cubicBezTo>
                  <a:cubicBezTo>
                    <a:pt x="538622" y="126181"/>
                    <a:pt x="548740" y="139127"/>
                    <a:pt x="559602" y="152965"/>
                  </a:cubicBezTo>
                  <a:cubicBezTo>
                    <a:pt x="542193" y="158470"/>
                    <a:pt x="526272" y="164125"/>
                    <a:pt x="509904" y="168440"/>
                  </a:cubicBezTo>
                  <a:cubicBezTo>
                    <a:pt x="508713" y="168738"/>
                    <a:pt x="507374" y="168886"/>
                    <a:pt x="506035" y="168886"/>
                  </a:cubicBezTo>
                  <a:cubicBezTo>
                    <a:pt x="502017" y="168886"/>
                    <a:pt x="497553" y="167696"/>
                    <a:pt x="493387" y="167101"/>
                  </a:cubicBezTo>
                  <a:cubicBezTo>
                    <a:pt x="481781" y="165464"/>
                    <a:pt x="470175" y="163678"/>
                    <a:pt x="458717" y="161298"/>
                  </a:cubicBezTo>
                  <a:cubicBezTo>
                    <a:pt x="455592" y="160703"/>
                    <a:pt x="452170" y="158470"/>
                    <a:pt x="450236" y="156090"/>
                  </a:cubicBezTo>
                  <a:cubicBezTo>
                    <a:pt x="445028" y="149543"/>
                    <a:pt x="440564" y="142698"/>
                    <a:pt x="435951" y="135853"/>
                  </a:cubicBezTo>
                  <a:cubicBezTo>
                    <a:pt x="433273" y="131836"/>
                    <a:pt x="429553" y="129901"/>
                    <a:pt x="424493" y="129901"/>
                  </a:cubicBezTo>
                  <a:lnTo>
                    <a:pt x="424345" y="129901"/>
                  </a:lnTo>
                  <a:cubicBezTo>
                    <a:pt x="419732" y="129901"/>
                    <a:pt x="414970" y="129901"/>
                    <a:pt x="410357" y="129901"/>
                  </a:cubicBezTo>
                  <a:cubicBezTo>
                    <a:pt x="407382" y="129901"/>
                    <a:pt x="404406" y="129901"/>
                    <a:pt x="401578" y="129901"/>
                  </a:cubicBezTo>
                  <a:cubicBezTo>
                    <a:pt x="398305" y="129901"/>
                    <a:pt x="395180" y="129901"/>
                    <a:pt x="391907" y="129901"/>
                  </a:cubicBezTo>
                  <a:cubicBezTo>
                    <a:pt x="383425" y="129901"/>
                    <a:pt x="375092" y="129901"/>
                    <a:pt x="366611" y="130199"/>
                  </a:cubicBezTo>
                  <a:cubicBezTo>
                    <a:pt x="362593" y="130199"/>
                    <a:pt x="357832" y="132133"/>
                    <a:pt x="354856" y="134663"/>
                  </a:cubicBezTo>
                  <a:cubicBezTo>
                    <a:pt x="345333" y="142995"/>
                    <a:pt x="336405" y="152221"/>
                    <a:pt x="327179" y="160851"/>
                  </a:cubicBezTo>
                  <a:cubicBezTo>
                    <a:pt x="323608" y="164274"/>
                    <a:pt x="322120" y="168142"/>
                    <a:pt x="322864" y="172904"/>
                  </a:cubicBezTo>
                  <a:cubicBezTo>
                    <a:pt x="326286" y="195373"/>
                    <a:pt x="329262" y="217990"/>
                    <a:pt x="333131" y="240459"/>
                  </a:cubicBezTo>
                  <a:cubicBezTo>
                    <a:pt x="333726" y="243583"/>
                    <a:pt x="337000" y="247601"/>
                    <a:pt x="340125" y="248940"/>
                  </a:cubicBezTo>
                  <a:cubicBezTo>
                    <a:pt x="363486" y="259058"/>
                    <a:pt x="387145" y="268730"/>
                    <a:pt x="410804" y="278253"/>
                  </a:cubicBezTo>
                  <a:cubicBezTo>
                    <a:pt x="412441" y="278849"/>
                    <a:pt x="414375" y="279146"/>
                    <a:pt x="416310" y="279146"/>
                  </a:cubicBezTo>
                  <a:cubicBezTo>
                    <a:pt x="417649" y="279146"/>
                    <a:pt x="418988" y="278997"/>
                    <a:pt x="420178" y="278700"/>
                  </a:cubicBezTo>
                  <a:cubicBezTo>
                    <a:pt x="429999" y="276617"/>
                    <a:pt x="439820" y="274236"/>
                    <a:pt x="449492" y="271706"/>
                  </a:cubicBezTo>
                  <a:cubicBezTo>
                    <a:pt x="450682" y="271409"/>
                    <a:pt x="451723" y="271260"/>
                    <a:pt x="452765" y="271260"/>
                  </a:cubicBezTo>
                  <a:cubicBezTo>
                    <a:pt x="455295" y="271260"/>
                    <a:pt x="457527" y="272153"/>
                    <a:pt x="460205" y="273194"/>
                  </a:cubicBezTo>
                  <a:cubicBezTo>
                    <a:pt x="474936" y="279444"/>
                    <a:pt x="480590" y="289562"/>
                    <a:pt x="477912" y="304888"/>
                  </a:cubicBezTo>
                  <a:cubicBezTo>
                    <a:pt x="475978" y="316197"/>
                    <a:pt x="479846" y="326464"/>
                    <a:pt x="485501" y="336582"/>
                  </a:cubicBezTo>
                  <a:cubicBezTo>
                    <a:pt x="496363" y="356373"/>
                    <a:pt x="506481" y="376461"/>
                    <a:pt x="516749" y="396548"/>
                  </a:cubicBezTo>
                  <a:cubicBezTo>
                    <a:pt x="518236" y="399524"/>
                    <a:pt x="519129" y="403095"/>
                    <a:pt x="519278" y="406518"/>
                  </a:cubicBezTo>
                  <a:cubicBezTo>
                    <a:pt x="519576" y="415892"/>
                    <a:pt x="519576" y="425267"/>
                    <a:pt x="519278" y="434641"/>
                  </a:cubicBezTo>
                  <a:cubicBezTo>
                    <a:pt x="519278" y="440444"/>
                    <a:pt x="520766" y="445205"/>
                    <a:pt x="525528" y="449223"/>
                  </a:cubicBezTo>
                  <a:cubicBezTo>
                    <a:pt x="531926" y="454729"/>
                    <a:pt x="538027" y="460829"/>
                    <a:pt x="544276" y="466484"/>
                  </a:cubicBezTo>
                  <a:cubicBezTo>
                    <a:pt x="488923" y="538353"/>
                    <a:pt x="401578" y="578529"/>
                    <a:pt x="311853" y="578529"/>
                  </a:cubicBezTo>
                  <a:cubicBezTo>
                    <a:pt x="269892" y="578529"/>
                    <a:pt x="227186" y="569750"/>
                    <a:pt x="187160" y="551150"/>
                  </a:cubicBezTo>
                  <a:cubicBezTo>
                    <a:pt x="56068" y="490440"/>
                    <a:pt x="-5832" y="348933"/>
                    <a:pt x="34790" y="218883"/>
                  </a:cubicBezTo>
                  <a:cubicBezTo>
                    <a:pt x="37171" y="225727"/>
                    <a:pt x="39551" y="231679"/>
                    <a:pt x="41337" y="237631"/>
                  </a:cubicBezTo>
                  <a:cubicBezTo>
                    <a:pt x="42974" y="243435"/>
                    <a:pt x="46247" y="247452"/>
                    <a:pt x="51604" y="250726"/>
                  </a:cubicBezTo>
                  <a:cubicBezTo>
                    <a:pt x="65740" y="259356"/>
                    <a:pt x="79578" y="268582"/>
                    <a:pt x="93565" y="277509"/>
                  </a:cubicBezTo>
                  <a:cubicBezTo>
                    <a:pt x="95202" y="278551"/>
                    <a:pt x="96839" y="279741"/>
                    <a:pt x="98476" y="280783"/>
                  </a:cubicBezTo>
                  <a:lnTo>
                    <a:pt x="98029" y="281527"/>
                  </a:lnTo>
                  <a:cubicBezTo>
                    <a:pt x="88952" y="289116"/>
                    <a:pt x="82108" y="297449"/>
                    <a:pt x="83893" y="310543"/>
                  </a:cubicBezTo>
                  <a:cubicBezTo>
                    <a:pt x="85232" y="321405"/>
                    <a:pt x="83149" y="332565"/>
                    <a:pt x="89845" y="342683"/>
                  </a:cubicBezTo>
                  <a:cubicBezTo>
                    <a:pt x="95648" y="351611"/>
                    <a:pt x="99964" y="361283"/>
                    <a:pt x="104576" y="370806"/>
                  </a:cubicBezTo>
                  <a:cubicBezTo>
                    <a:pt x="107106" y="376014"/>
                    <a:pt x="111272" y="378692"/>
                    <a:pt x="117075" y="379734"/>
                  </a:cubicBezTo>
                  <a:cubicBezTo>
                    <a:pt x="130170" y="382115"/>
                    <a:pt x="143264" y="384644"/>
                    <a:pt x="156953" y="387174"/>
                  </a:cubicBezTo>
                  <a:lnTo>
                    <a:pt x="156953" y="393572"/>
                  </a:lnTo>
                  <a:cubicBezTo>
                    <a:pt x="156953" y="420654"/>
                    <a:pt x="156953" y="447735"/>
                    <a:pt x="156953" y="474816"/>
                  </a:cubicBezTo>
                  <a:cubicBezTo>
                    <a:pt x="156953" y="478536"/>
                    <a:pt x="157846" y="482554"/>
                    <a:pt x="159185" y="486125"/>
                  </a:cubicBezTo>
                  <a:cubicBezTo>
                    <a:pt x="164840" y="500410"/>
                    <a:pt x="170940" y="514694"/>
                    <a:pt x="176744" y="528979"/>
                  </a:cubicBezTo>
                  <a:cubicBezTo>
                    <a:pt x="178827" y="534336"/>
                    <a:pt x="182249" y="537610"/>
                    <a:pt x="188052" y="539395"/>
                  </a:cubicBezTo>
                  <a:cubicBezTo>
                    <a:pt x="196683" y="541925"/>
                    <a:pt x="205313" y="545049"/>
                    <a:pt x="213943" y="547579"/>
                  </a:cubicBezTo>
                  <a:cubicBezTo>
                    <a:pt x="215878" y="548174"/>
                    <a:pt x="217663" y="548472"/>
                    <a:pt x="219300" y="548472"/>
                  </a:cubicBezTo>
                  <a:cubicBezTo>
                    <a:pt x="225698" y="548472"/>
                    <a:pt x="229567" y="544156"/>
                    <a:pt x="229716" y="536568"/>
                  </a:cubicBezTo>
                  <a:cubicBezTo>
                    <a:pt x="229716" y="523771"/>
                    <a:pt x="229716" y="510826"/>
                    <a:pt x="229865" y="498029"/>
                  </a:cubicBezTo>
                  <a:cubicBezTo>
                    <a:pt x="229865" y="495797"/>
                    <a:pt x="231353" y="492821"/>
                    <a:pt x="233287" y="491482"/>
                  </a:cubicBezTo>
                  <a:cubicBezTo>
                    <a:pt x="243405" y="483744"/>
                    <a:pt x="253821" y="476304"/>
                    <a:pt x="264237" y="469013"/>
                  </a:cubicBezTo>
                  <a:cubicBezTo>
                    <a:pt x="268999" y="465591"/>
                    <a:pt x="271975" y="461424"/>
                    <a:pt x="270933" y="455621"/>
                  </a:cubicBezTo>
                  <a:cubicBezTo>
                    <a:pt x="268106" y="439254"/>
                    <a:pt x="273760" y="426754"/>
                    <a:pt x="287599" y="417083"/>
                  </a:cubicBezTo>
                  <a:cubicBezTo>
                    <a:pt x="292955" y="413363"/>
                    <a:pt x="296824" y="407857"/>
                    <a:pt x="301883" y="403691"/>
                  </a:cubicBezTo>
                  <a:cubicBezTo>
                    <a:pt x="309026" y="397888"/>
                    <a:pt x="312894" y="390894"/>
                    <a:pt x="314382" y="381817"/>
                  </a:cubicBezTo>
                  <a:cubicBezTo>
                    <a:pt x="316466" y="369021"/>
                    <a:pt x="319590" y="356224"/>
                    <a:pt x="321971" y="343427"/>
                  </a:cubicBezTo>
                  <a:cubicBezTo>
                    <a:pt x="323757" y="333755"/>
                    <a:pt x="319590" y="329142"/>
                    <a:pt x="309323" y="328994"/>
                  </a:cubicBezTo>
                  <a:cubicBezTo>
                    <a:pt x="304562" y="328994"/>
                    <a:pt x="299651" y="328994"/>
                    <a:pt x="294741" y="328994"/>
                  </a:cubicBezTo>
                  <a:cubicBezTo>
                    <a:pt x="290277" y="328994"/>
                    <a:pt x="285813" y="328994"/>
                    <a:pt x="281349" y="329142"/>
                  </a:cubicBezTo>
                  <a:lnTo>
                    <a:pt x="281051" y="329142"/>
                  </a:lnTo>
                  <a:cubicBezTo>
                    <a:pt x="277778" y="329142"/>
                    <a:pt x="275844" y="327952"/>
                    <a:pt x="274207" y="325125"/>
                  </a:cubicBezTo>
                  <a:cubicBezTo>
                    <a:pt x="266916" y="313072"/>
                    <a:pt x="258881" y="301317"/>
                    <a:pt x="251887" y="288967"/>
                  </a:cubicBezTo>
                  <a:cubicBezTo>
                    <a:pt x="247869" y="281973"/>
                    <a:pt x="242959" y="279295"/>
                    <a:pt x="234924" y="279295"/>
                  </a:cubicBezTo>
                  <a:cubicBezTo>
                    <a:pt x="234478" y="279295"/>
                    <a:pt x="234180" y="279295"/>
                    <a:pt x="233734" y="279295"/>
                  </a:cubicBezTo>
                  <a:cubicBezTo>
                    <a:pt x="226591" y="279444"/>
                    <a:pt x="219598" y="279593"/>
                    <a:pt x="212455" y="279593"/>
                  </a:cubicBezTo>
                  <a:cubicBezTo>
                    <a:pt x="208735" y="279593"/>
                    <a:pt x="204867" y="279593"/>
                    <a:pt x="201147" y="279593"/>
                  </a:cubicBezTo>
                  <a:cubicBezTo>
                    <a:pt x="197278" y="279593"/>
                    <a:pt x="193409" y="279593"/>
                    <a:pt x="189540" y="279593"/>
                  </a:cubicBezTo>
                  <a:cubicBezTo>
                    <a:pt x="186118" y="279593"/>
                    <a:pt x="182547" y="279593"/>
                    <a:pt x="179124" y="279593"/>
                  </a:cubicBezTo>
                  <a:cubicBezTo>
                    <a:pt x="179124" y="279593"/>
                    <a:pt x="178976" y="279593"/>
                    <a:pt x="178827" y="279593"/>
                  </a:cubicBezTo>
                  <a:cubicBezTo>
                    <a:pt x="174958" y="279593"/>
                    <a:pt x="172875" y="278551"/>
                    <a:pt x="171238" y="274980"/>
                  </a:cubicBezTo>
                  <a:cubicBezTo>
                    <a:pt x="166774" y="265605"/>
                    <a:pt x="161864" y="256529"/>
                    <a:pt x="156953" y="247303"/>
                  </a:cubicBezTo>
                  <a:cubicBezTo>
                    <a:pt x="154275" y="242095"/>
                    <a:pt x="150704" y="239566"/>
                    <a:pt x="146686" y="239566"/>
                  </a:cubicBezTo>
                  <a:cubicBezTo>
                    <a:pt x="143562" y="239566"/>
                    <a:pt x="140437" y="241054"/>
                    <a:pt x="137014" y="244179"/>
                  </a:cubicBezTo>
                  <a:cubicBezTo>
                    <a:pt x="133741" y="247303"/>
                    <a:pt x="130914" y="250726"/>
                    <a:pt x="127789" y="254148"/>
                  </a:cubicBezTo>
                  <a:moveTo>
                    <a:pt x="104130" y="260100"/>
                  </a:moveTo>
                  <a:cubicBezTo>
                    <a:pt x="89994" y="251023"/>
                    <a:pt x="76453" y="242393"/>
                    <a:pt x="63210" y="233614"/>
                  </a:cubicBezTo>
                  <a:cubicBezTo>
                    <a:pt x="61871" y="232721"/>
                    <a:pt x="61127" y="230787"/>
                    <a:pt x="60681" y="229150"/>
                  </a:cubicBezTo>
                  <a:cubicBezTo>
                    <a:pt x="56217" y="216651"/>
                    <a:pt x="51753" y="204152"/>
                    <a:pt x="47735" y="191504"/>
                  </a:cubicBezTo>
                  <a:cubicBezTo>
                    <a:pt x="46991" y="189272"/>
                    <a:pt x="47289" y="186147"/>
                    <a:pt x="48330" y="183915"/>
                  </a:cubicBezTo>
                  <a:cubicBezTo>
                    <a:pt x="79132" y="120080"/>
                    <a:pt x="127789" y="73507"/>
                    <a:pt x="194302" y="44342"/>
                  </a:cubicBezTo>
                  <a:cubicBezTo>
                    <a:pt x="195343" y="43896"/>
                    <a:pt x="196831" y="43598"/>
                    <a:pt x="198319" y="43598"/>
                  </a:cubicBezTo>
                  <a:cubicBezTo>
                    <a:pt x="199807" y="43598"/>
                    <a:pt x="201147" y="43896"/>
                    <a:pt x="201891" y="44491"/>
                  </a:cubicBezTo>
                  <a:cubicBezTo>
                    <a:pt x="218705" y="58924"/>
                    <a:pt x="239388" y="62644"/>
                    <a:pt x="260517" y="65174"/>
                  </a:cubicBezTo>
                  <a:cubicBezTo>
                    <a:pt x="266023" y="65918"/>
                    <a:pt x="271528" y="66959"/>
                    <a:pt x="277629" y="67852"/>
                  </a:cubicBezTo>
                  <a:cubicBezTo>
                    <a:pt x="276141" y="72018"/>
                    <a:pt x="275100" y="75738"/>
                    <a:pt x="273612" y="79310"/>
                  </a:cubicBezTo>
                  <a:lnTo>
                    <a:pt x="270487" y="82434"/>
                  </a:lnTo>
                  <a:lnTo>
                    <a:pt x="268255" y="83030"/>
                  </a:lnTo>
                  <a:cubicBezTo>
                    <a:pt x="249506" y="86154"/>
                    <a:pt x="236858" y="96273"/>
                    <a:pt x="229418" y="113236"/>
                  </a:cubicBezTo>
                  <a:cubicBezTo>
                    <a:pt x="219895" y="134663"/>
                    <a:pt x="202932" y="148352"/>
                    <a:pt x="181952" y="159959"/>
                  </a:cubicBezTo>
                  <a:cubicBezTo>
                    <a:pt x="166179" y="168738"/>
                    <a:pt x="149811" y="171714"/>
                    <a:pt x="132699" y="174094"/>
                  </a:cubicBezTo>
                  <a:cubicBezTo>
                    <a:pt x="120349" y="175731"/>
                    <a:pt x="107850" y="177368"/>
                    <a:pt x="95500" y="179005"/>
                  </a:cubicBezTo>
                  <a:cubicBezTo>
                    <a:pt x="87464" y="180195"/>
                    <a:pt x="84191" y="183915"/>
                    <a:pt x="84042" y="191504"/>
                  </a:cubicBezTo>
                  <a:cubicBezTo>
                    <a:pt x="84042" y="199836"/>
                    <a:pt x="83447" y="208318"/>
                    <a:pt x="84191" y="216651"/>
                  </a:cubicBezTo>
                  <a:cubicBezTo>
                    <a:pt x="84489" y="220519"/>
                    <a:pt x="86869" y="224537"/>
                    <a:pt x="88952" y="228108"/>
                  </a:cubicBezTo>
                  <a:cubicBezTo>
                    <a:pt x="90292" y="230340"/>
                    <a:pt x="92821" y="231977"/>
                    <a:pt x="94904" y="233911"/>
                  </a:cubicBezTo>
                  <a:cubicBezTo>
                    <a:pt x="102047" y="240756"/>
                    <a:pt x="105172" y="249431"/>
                    <a:pt x="104279" y="259951"/>
                  </a:cubicBezTo>
                  <a:moveTo>
                    <a:pt x="391014" y="69935"/>
                  </a:moveTo>
                  <a:cubicBezTo>
                    <a:pt x="394585" y="69935"/>
                    <a:pt x="398007" y="69935"/>
                    <a:pt x="401578" y="69787"/>
                  </a:cubicBezTo>
                  <a:cubicBezTo>
                    <a:pt x="405745" y="69638"/>
                    <a:pt x="410060" y="68596"/>
                    <a:pt x="413780" y="66959"/>
                  </a:cubicBezTo>
                  <a:cubicBezTo>
                    <a:pt x="423303" y="62793"/>
                    <a:pt x="432529" y="57883"/>
                    <a:pt x="442052" y="53567"/>
                  </a:cubicBezTo>
                  <a:cubicBezTo>
                    <a:pt x="443242" y="52972"/>
                    <a:pt x="445028" y="52526"/>
                    <a:pt x="446516" y="52526"/>
                  </a:cubicBezTo>
                  <a:cubicBezTo>
                    <a:pt x="447408" y="52526"/>
                    <a:pt x="448152" y="52526"/>
                    <a:pt x="448748" y="52972"/>
                  </a:cubicBezTo>
                  <a:cubicBezTo>
                    <a:pt x="472258" y="64876"/>
                    <a:pt x="493685" y="79756"/>
                    <a:pt x="513029" y="97910"/>
                  </a:cubicBezTo>
                  <a:lnTo>
                    <a:pt x="512136" y="98951"/>
                  </a:lnTo>
                  <a:cubicBezTo>
                    <a:pt x="503208" y="105052"/>
                    <a:pt x="499786" y="107581"/>
                    <a:pt x="493536" y="107581"/>
                  </a:cubicBezTo>
                  <a:cubicBezTo>
                    <a:pt x="489518" y="107581"/>
                    <a:pt x="484459" y="106540"/>
                    <a:pt x="476126" y="104754"/>
                  </a:cubicBezTo>
                  <a:cubicBezTo>
                    <a:pt x="458866" y="101034"/>
                    <a:pt x="441903" y="95826"/>
                    <a:pt x="424642" y="91809"/>
                  </a:cubicBezTo>
                  <a:cubicBezTo>
                    <a:pt x="421517" y="91065"/>
                    <a:pt x="418244" y="90767"/>
                    <a:pt x="414821" y="90767"/>
                  </a:cubicBezTo>
                  <a:cubicBezTo>
                    <a:pt x="412738" y="90767"/>
                    <a:pt x="410655" y="90767"/>
                    <a:pt x="408721" y="91214"/>
                  </a:cubicBezTo>
                  <a:cubicBezTo>
                    <a:pt x="401727" y="92106"/>
                    <a:pt x="395031" y="94190"/>
                    <a:pt x="388038" y="95826"/>
                  </a:cubicBezTo>
                  <a:cubicBezTo>
                    <a:pt x="381788" y="97314"/>
                    <a:pt x="378217" y="98207"/>
                    <a:pt x="374943" y="98207"/>
                  </a:cubicBezTo>
                  <a:cubicBezTo>
                    <a:pt x="370628" y="98207"/>
                    <a:pt x="366908" y="96719"/>
                    <a:pt x="358427" y="93446"/>
                  </a:cubicBezTo>
                  <a:cubicBezTo>
                    <a:pt x="362296" y="86006"/>
                    <a:pt x="366016" y="78566"/>
                    <a:pt x="370033" y="71423"/>
                  </a:cubicBezTo>
                  <a:cubicBezTo>
                    <a:pt x="370628" y="70382"/>
                    <a:pt x="373158" y="70084"/>
                    <a:pt x="374795" y="70084"/>
                  </a:cubicBezTo>
                  <a:cubicBezTo>
                    <a:pt x="376431" y="70084"/>
                    <a:pt x="377919" y="70084"/>
                    <a:pt x="379556" y="70084"/>
                  </a:cubicBezTo>
                  <a:cubicBezTo>
                    <a:pt x="381491" y="70084"/>
                    <a:pt x="383276" y="70084"/>
                    <a:pt x="385210" y="70084"/>
                  </a:cubicBezTo>
                  <a:cubicBezTo>
                    <a:pt x="387145" y="70084"/>
                    <a:pt x="389079" y="70084"/>
                    <a:pt x="390865" y="70084"/>
                  </a:cubicBezTo>
                  <a:moveTo>
                    <a:pt x="417797" y="257868"/>
                  </a:moveTo>
                  <a:cubicBezTo>
                    <a:pt x="416012" y="257868"/>
                    <a:pt x="414375" y="257570"/>
                    <a:pt x="412887" y="256975"/>
                  </a:cubicBezTo>
                  <a:cubicBezTo>
                    <a:pt x="394287" y="249535"/>
                    <a:pt x="375687" y="241798"/>
                    <a:pt x="357236" y="233911"/>
                  </a:cubicBezTo>
                  <a:cubicBezTo>
                    <a:pt x="355153" y="233019"/>
                    <a:pt x="352772" y="230787"/>
                    <a:pt x="352475" y="228852"/>
                  </a:cubicBezTo>
                  <a:cubicBezTo>
                    <a:pt x="349648" y="211592"/>
                    <a:pt x="347118" y="194331"/>
                    <a:pt x="344886" y="176922"/>
                  </a:cubicBezTo>
                  <a:cubicBezTo>
                    <a:pt x="344588" y="174690"/>
                    <a:pt x="345779" y="171714"/>
                    <a:pt x="347416" y="169928"/>
                  </a:cubicBezTo>
                  <a:cubicBezTo>
                    <a:pt x="354260" y="162934"/>
                    <a:pt x="360361" y="154006"/>
                    <a:pt x="368843" y="150435"/>
                  </a:cubicBezTo>
                  <a:cubicBezTo>
                    <a:pt x="372265" y="149096"/>
                    <a:pt x="376134" y="148650"/>
                    <a:pt x="380151" y="148650"/>
                  </a:cubicBezTo>
                  <a:cubicBezTo>
                    <a:pt x="385806" y="148650"/>
                    <a:pt x="391907" y="149543"/>
                    <a:pt x="397710" y="149543"/>
                  </a:cubicBezTo>
                  <a:lnTo>
                    <a:pt x="398007" y="149543"/>
                  </a:lnTo>
                  <a:cubicBezTo>
                    <a:pt x="400090" y="149543"/>
                    <a:pt x="402322" y="149394"/>
                    <a:pt x="404406" y="149245"/>
                  </a:cubicBezTo>
                  <a:cubicBezTo>
                    <a:pt x="406637" y="149245"/>
                    <a:pt x="408721" y="148947"/>
                    <a:pt x="410953" y="148947"/>
                  </a:cubicBezTo>
                  <a:cubicBezTo>
                    <a:pt x="414375" y="148947"/>
                    <a:pt x="417649" y="149394"/>
                    <a:pt x="420327" y="150733"/>
                  </a:cubicBezTo>
                  <a:cubicBezTo>
                    <a:pt x="426130" y="153709"/>
                    <a:pt x="429701" y="161595"/>
                    <a:pt x="433124" y="167994"/>
                  </a:cubicBezTo>
                  <a:cubicBezTo>
                    <a:pt x="437885" y="176624"/>
                    <a:pt x="445176" y="180046"/>
                    <a:pt x="454848" y="181237"/>
                  </a:cubicBezTo>
                  <a:cubicBezTo>
                    <a:pt x="470621" y="183171"/>
                    <a:pt x="486245" y="186296"/>
                    <a:pt x="502166" y="188528"/>
                  </a:cubicBezTo>
                  <a:cubicBezTo>
                    <a:pt x="503952" y="188825"/>
                    <a:pt x="505737" y="188825"/>
                    <a:pt x="507523" y="188825"/>
                  </a:cubicBezTo>
                  <a:cubicBezTo>
                    <a:pt x="510796" y="188825"/>
                    <a:pt x="514070" y="188379"/>
                    <a:pt x="517046" y="187486"/>
                  </a:cubicBezTo>
                  <a:cubicBezTo>
                    <a:pt x="534604" y="182278"/>
                    <a:pt x="551865" y="176475"/>
                    <a:pt x="569423" y="170821"/>
                  </a:cubicBezTo>
                  <a:cubicBezTo>
                    <a:pt x="620015" y="262183"/>
                    <a:pt x="609301" y="374080"/>
                    <a:pt x="555436" y="449967"/>
                  </a:cubicBezTo>
                  <a:cubicBezTo>
                    <a:pt x="550972" y="445205"/>
                    <a:pt x="546508" y="440741"/>
                    <a:pt x="542193" y="436129"/>
                  </a:cubicBezTo>
                  <a:lnTo>
                    <a:pt x="540705" y="432557"/>
                  </a:lnTo>
                  <a:lnTo>
                    <a:pt x="540705" y="428986"/>
                  </a:lnTo>
                  <a:cubicBezTo>
                    <a:pt x="543383" y="406667"/>
                    <a:pt x="537580" y="386579"/>
                    <a:pt x="525676" y="367384"/>
                  </a:cubicBezTo>
                  <a:cubicBezTo>
                    <a:pt x="516749" y="353099"/>
                    <a:pt x="509755" y="337624"/>
                    <a:pt x="502166" y="322595"/>
                  </a:cubicBezTo>
                  <a:cubicBezTo>
                    <a:pt x="500381" y="318875"/>
                    <a:pt x="499488" y="314560"/>
                    <a:pt x="499190" y="310394"/>
                  </a:cubicBezTo>
                  <a:cubicBezTo>
                    <a:pt x="498744" y="300871"/>
                    <a:pt x="499042" y="291348"/>
                    <a:pt x="499190" y="281825"/>
                  </a:cubicBezTo>
                  <a:cubicBezTo>
                    <a:pt x="499190" y="276468"/>
                    <a:pt x="497256" y="272599"/>
                    <a:pt x="492494" y="269623"/>
                  </a:cubicBezTo>
                  <a:cubicBezTo>
                    <a:pt x="483269" y="263969"/>
                    <a:pt x="474490" y="257570"/>
                    <a:pt x="465115" y="252362"/>
                  </a:cubicBezTo>
                  <a:cubicBezTo>
                    <a:pt x="462437" y="250874"/>
                    <a:pt x="458866" y="249982"/>
                    <a:pt x="455592" y="249982"/>
                  </a:cubicBezTo>
                  <a:cubicBezTo>
                    <a:pt x="454551" y="249982"/>
                    <a:pt x="453658" y="249982"/>
                    <a:pt x="452765" y="250279"/>
                  </a:cubicBezTo>
                  <a:cubicBezTo>
                    <a:pt x="442052" y="252065"/>
                    <a:pt x="431636" y="255190"/>
                    <a:pt x="420922" y="257422"/>
                  </a:cubicBezTo>
                  <a:cubicBezTo>
                    <a:pt x="419881" y="257570"/>
                    <a:pt x="418839" y="257719"/>
                    <a:pt x="417797" y="257719"/>
                  </a:cubicBezTo>
                  <a:moveTo>
                    <a:pt x="208438" y="523920"/>
                  </a:moveTo>
                  <a:cubicBezTo>
                    <a:pt x="200254" y="522730"/>
                    <a:pt x="195790" y="520051"/>
                    <a:pt x="192368" y="512909"/>
                  </a:cubicBezTo>
                  <a:cubicBezTo>
                    <a:pt x="180464" y="488803"/>
                    <a:pt x="175404" y="463954"/>
                    <a:pt x="177339" y="437319"/>
                  </a:cubicBezTo>
                  <a:cubicBezTo>
                    <a:pt x="178678" y="418719"/>
                    <a:pt x="177636" y="399971"/>
                    <a:pt x="177636" y="381222"/>
                  </a:cubicBezTo>
                  <a:cubicBezTo>
                    <a:pt x="177636" y="373038"/>
                    <a:pt x="174958" y="370062"/>
                    <a:pt x="166625" y="368425"/>
                  </a:cubicBezTo>
                  <a:cubicBezTo>
                    <a:pt x="153829" y="365896"/>
                    <a:pt x="140883" y="363515"/>
                    <a:pt x="127938" y="361134"/>
                  </a:cubicBezTo>
                  <a:cubicBezTo>
                    <a:pt x="124069" y="360390"/>
                    <a:pt x="121391" y="358902"/>
                    <a:pt x="119903" y="355182"/>
                  </a:cubicBezTo>
                  <a:cubicBezTo>
                    <a:pt x="118117" y="350867"/>
                    <a:pt x="116034" y="346552"/>
                    <a:pt x="113355" y="342683"/>
                  </a:cubicBezTo>
                  <a:cubicBezTo>
                    <a:pt x="105915" y="331821"/>
                    <a:pt x="103832" y="319768"/>
                    <a:pt x="105320" y="307120"/>
                  </a:cubicBezTo>
                  <a:cubicBezTo>
                    <a:pt x="105469" y="305335"/>
                    <a:pt x="105767" y="302954"/>
                    <a:pt x="106957" y="301764"/>
                  </a:cubicBezTo>
                  <a:cubicBezTo>
                    <a:pt x="118712" y="290009"/>
                    <a:pt x="130765" y="278551"/>
                    <a:pt x="143562" y="266201"/>
                  </a:cubicBezTo>
                  <a:cubicBezTo>
                    <a:pt x="148025" y="274831"/>
                    <a:pt x="152192" y="282420"/>
                    <a:pt x="155912" y="290306"/>
                  </a:cubicBezTo>
                  <a:cubicBezTo>
                    <a:pt x="158888" y="296556"/>
                    <a:pt x="163203" y="299383"/>
                    <a:pt x="170345" y="299383"/>
                  </a:cubicBezTo>
                  <a:cubicBezTo>
                    <a:pt x="170494" y="299383"/>
                    <a:pt x="170792" y="299383"/>
                    <a:pt x="170940" y="299383"/>
                  </a:cubicBezTo>
                  <a:cubicBezTo>
                    <a:pt x="178529" y="299234"/>
                    <a:pt x="186267" y="299234"/>
                    <a:pt x="193855" y="299234"/>
                  </a:cubicBezTo>
                  <a:cubicBezTo>
                    <a:pt x="197575" y="299234"/>
                    <a:pt x="201295" y="299234"/>
                    <a:pt x="205015" y="299234"/>
                  </a:cubicBezTo>
                  <a:cubicBezTo>
                    <a:pt x="208735" y="299234"/>
                    <a:pt x="212604" y="299234"/>
                    <a:pt x="216324" y="299234"/>
                  </a:cubicBezTo>
                  <a:cubicBezTo>
                    <a:pt x="220490" y="299234"/>
                    <a:pt x="224508" y="299234"/>
                    <a:pt x="228674" y="299234"/>
                  </a:cubicBezTo>
                  <a:lnTo>
                    <a:pt x="228823" y="299234"/>
                  </a:lnTo>
                  <a:cubicBezTo>
                    <a:pt x="232394" y="299234"/>
                    <a:pt x="234478" y="300424"/>
                    <a:pt x="236263" y="303400"/>
                  </a:cubicBezTo>
                  <a:cubicBezTo>
                    <a:pt x="244149" y="316346"/>
                    <a:pt x="252333" y="329142"/>
                    <a:pt x="260071" y="342088"/>
                  </a:cubicBezTo>
                  <a:cubicBezTo>
                    <a:pt x="263196" y="347147"/>
                    <a:pt x="267213" y="349677"/>
                    <a:pt x="273165" y="349677"/>
                  </a:cubicBezTo>
                  <a:lnTo>
                    <a:pt x="273909" y="349677"/>
                  </a:lnTo>
                  <a:cubicBezTo>
                    <a:pt x="277183" y="349677"/>
                    <a:pt x="280307" y="349677"/>
                    <a:pt x="283581" y="349677"/>
                  </a:cubicBezTo>
                  <a:cubicBezTo>
                    <a:pt x="288491" y="349677"/>
                    <a:pt x="293699" y="349677"/>
                    <a:pt x="299056" y="349677"/>
                  </a:cubicBezTo>
                  <a:cubicBezTo>
                    <a:pt x="297568" y="357563"/>
                    <a:pt x="295634" y="364705"/>
                    <a:pt x="294741" y="372145"/>
                  </a:cubicBezTo>
                  <a:cubicBezTo>
                    <a:pt x="293699" y="381222"/>
                    <a:pt x="289235" y="387769"/>
                    <a:pt x="282391" y="393870"/>
                  </a:cubicBezTo>
                  <a:cubicBezTo>
                    <a:pt x="272868" y="402203"/>
                    <a:pt x="263642" y="411131"/>
                    <a:pt x="255012" y="420356"/>
                  </a:cubicBezTo>
                  <a:cubicBezTo>
                    <a:pt x="252333" y="423183"/>
                    <a:pt x="251589" y="427796"/>
                    <a:pt x="249953" y="431516"/>
                  </a:cubicBezTo>
                  <a:lnTo>
                    <a:pt x="249953" y="432706"/>
                  </a:lnTo>
                  <a:cubicBezTo>
                    <a:pt x="253375" y="448777"/>
                    <a:pt x="246679" y="459639"/>
                    <a:pt x="231948" y="467079"/>
                  </a:cubicBezTo>
                  <a:cubicBezTo>
                    <a:pt x="226145" y="470055"/>
                    <a:pt x="221234" y="474816"/>
                    <a:pt x="215729" y="478387"/>
                  </a:cubicBezTo>
                  <a:cubicBezTo>
                    <a:pt x="210223" y="481959"/>
                    <a:pt x="207843" y="486720"/>
                    <a:pt x="208140" y="493267"/>
                  </a:cubicBezTo>
                  <a:cubicBezTo>
                    <a:pt x="208438" y="503386"/>
                    <a:pt x="208140" y="513504"/>
                    <a:pt x="208140" y="524218"/>
                  </a:cubicBezTo>
                </a:path>
              </a:pathLst>
            </a:custGeom>
            <a:solidFill>
              <a:schemeClr val="accent5"/>
            </a:solidFill>
            <a:ln w="1487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black"/>
                </a:solidFill>
                <a:effectLst/>
                <a:uLnTx/>
                <a:uFillTx/>
                <a:latin typeface="PT Sans"/>
                <a:ea typeface="+mn-ea"/>
                <a:cs typeface="+mn-cs"/>
              </a:endParaRPr>
            </a:p>
          </p:txBody>
        </p:sp>
        <p:sp>
          <p:nvSpPr>
            <p:cNvPr id="17" name="Freeform: Shape 25">
              <a:extLst>
                <a:ext uri="{FF2B5EF4-FFF2-40B4-BE49-F238E27FC236}">
                  <a16:creationId xmlns:a16="http://schemas.microsoft.com/office/drawing/2014/main" id="{0FC576FB-CF8A-AE03-1EAD-8B5BC0223259}"/>
                </a:ext>
              </a:extLst>
            </p:cNvPr>
            <p:cNvSpPr/>
            <p:nvPr/>
          </p:nvSpPr>
          <p:spPr>
            <a:xfrm>
              <a:off x="10047261" y="3657758"/>
              <a:ext cx="1216365" cy="292127"/>
            </a:xfrm>
            <a:custGeom>
              <a:avLst/>
              <a:gdLst>
                <a:gd name="connsiteX0" fmla="*/ 104456 w 869876"/>
                <a:gd name="connsiteY0" fmla="*/ 0 h 208913"/>
                <a:gd name="connsiteX1" fmla="*/ 0 w 869876"/>
                <a:gd name="connsiteY1" fmla="*/ 104457 h 208913"/>
                <a:gd name="connsiteX2" fmla="*/ 104456 w 869876"/>
                <a:gd name="connsiteY2" fmla="*/ 208913 h 208913"/>
                <a:gd name="connsiteX3" fmla="*/ 765420 w 869876"/>
                <a:gd name="connsiteY3" fmla="*/ 208913 h 208913"/>
                <a:gd name="connsiteX4" fmla="*/ 869876 w 869876"/>
                <a:gd name="connsiteY4" fmla="*/ 104457 h 208913"/>
                <a:gd name="connsiteX5" fmla="*/ 765420 w 869876"/>
                <a:gd name="connsiteY5" fmla="*/ 0 h 208913"/>
                <a:gd name="connsiteX6" fmla="*/ 104456 w 869876"/>
                <a:gd name="connsiteY6" fmla="*/ 0 h 20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9876" h="208913">
                  <a:moveTo>
                    <a:pt x="104456" y="0"/>
                  </a:moveTo>
                  <a:cubicBezTo>
                    <a:pt x="46723" y="0"/>
                    <a:pt x="0" y="46723"/>
                    <a:pt x="0" y="104457"/>
                  </a:cubicBezTo>
                  <a:cubicBezTo>
                    <a:pt x="0" y="162191"/>
                    <a:pt x="46723" y="208913"/>
                    <a:pt x="104456" y="208913"/>
                  </a:cubicBezTo>
                  <a:lnTo>
                    <a:pt x="765420" y="208913"/>
                  </a:lnTo>
                  <a:cubicBezTo>
                    <a:pt x="823154" y="208913"/>
                    <a:pt x="869876" y="162191"/>
                    <a:pt x="869876" y="104457"/>
                  </a:cubicBezTo>
                  <a:cubicBezTo>
                    <a:pt x="869876" y="46723"/>
                    <a:pt x="823154" y="0"/>
                    <a:pt x="765420" y="0"/>
                  </a:cubicBezTo>
                  <a:lnTo>
                    <a:pt x="104456" y="0"/>
                  </a:lnTo>
                  <a:close/>
                </a:path>
              </a:pathLst>
            </a:custGeom>
            <a:gradFill>
              <a:gsLst>
                <a:gs pos="3800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PT Sans"/>
                <a:ea typeface="+mn-ea"/>
                <a:cs typeface="+mn-cs"/>
              </a:endParaRPr>
            </a:p>
          </p:txBody>
        </p:sp>
        <p:sp>
          <p:nvSpPr>
            <p:cNvPr id="18" name="TextBox 17">
              <a:extLst>
                <a:ext uri="{FF2B5EF4-FFF2-40B4-BE49-F238E27FC236}">
                  <a16:creationId xmlns:a16="http://schemas.microsoft.com/office/drawing/2014/main" id="{35EE420C-8736-9B33-4AA6-0D6924BA4F50}"/>
                </a:ext>
              </a:extLst>
            </p:cNvPr>
            <p:cNvSpPr txBox="1"/>
            <p:nvPr/>
          </p:nvSpPr>
          <p:spPr>
            <a:xfrm>
              <a:off x="10142998" y="3641326"/>
              <a:ext cx="98777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_tradnl" sz="1600" b="0" i="0" u="none" strike="noStrike" kern="1200" cap="none" spc="0" normalizeH="0" baseline="0" noProof="0">
                  <a:ln/>
                  <a:solidFill>
                    <a:prstClr val="white"/>
                  </a:solidFill>
                  <a:effectLst/>
                  <a:uLnTx/>
                  <a:uFillTx/>
                  <a:latin typeface="PT Sans"/>
                  <a:ea typeface="PT Sans"/>
                  <a:cs typeface="+mn-cs"/>
                  <a:sym typeface="PT Sans"/>
                  <a:rtl val="0"/>
                </a:rPr>
                <a:t> By 2030</a:t>
              </a:r>
            </a:p>
          </p:txBody>
        </p:sp>
        <p:sp>
          <p:nvSpPr>
            <p:cNvPr id="19" name="Freeform: Shape 19">
              <a:extLst>
                <a:ext uri="{FF2B5EF4-FFF2-40B4-BE49-F238E27FC236}">
                  <a16:creationId xmlns:a16="http://schemas.microsoft.com/office/drawing/2014/main" id="{E26BF8E0-9F20-5C63-2D52-30A0C3FA8B37}"/>
                </a:ext>
              </a:extLst>
            </p:cNvPr>
            <p:cNvSpPr/>
            <p:nvPr/>
          </p:nvSpPr>
          <p:spPr>
            <a:xfrm>
              <a:off x="11239501" y="5508436"/>
              <a:ext cx="709660" cy="615968"/>
            </a:xfrm>
            <a:custGeom>
              <a:avLst/>
              <a:gdLst>
                <a:gd name="connsiteX0" fmla="*/ 70087 w 867350"/>
                <a:gd name="connsiteY0" fmla="*/ 405991 h 752840"/>
                <a:gd name="connsiteX1" fmla="*/ 52231 w 867350"/>
                <a:gd name="connsiteY1" fmla="*/ 379654 h 752840"/>
                <a:gd name="connsiteX2" fmla="*/ 37351 w 867350"/>
                <a:gd name="connsiteY2" fmla="*/ 385755 h 752840"/>
                <a:gd name="connsiteX3" fmla="*/ 41667 w 867350"/>
                <a:gd name="connsiteY3" fmla="*/ 396468 h 752840"/>
                <a:gd name="connsiteX4" fmla="*/ 69938 w 867350"/>
                <a:gd name="connsiteY4" fmla="*/ 405991 h 752840"/>
                <a:gd name="connsiteX5" fmla="*/ 716171 w 867350"/>
                <a:gd name="connsiteY5" fmla="*/ 242015 h 752840"/>
                <a:gd name="connsiteX6" fmla="*/ 713195 w 867350"/>
                <a:gd name="connsiteY6" fmla="*/ 215231 h 752840"/>
                <a:gd name="connsiteX7" fmla="*/ 696976 w 867350"/>
                <a:gd name="connsiteY7" fmla="*/ 205113 h 752840"/>
                <a:gd name="connsiteX8" fmla="*/ 591626 w 867350"/>
                <a:gd name="connsiteY8" fmla="*/ 238742 h 752840"/>
                <a:gd name="connsiteX9" fmla="*/ 583145 w 867350"/>
                <a:gd name="connsiteY9" fmla="*/ 248860 h 752840"/>
                <a:gd name="connsiteX10" fmla="*/ 580020 w 867350"/>
                <a:gd name="connsiteY10" fmla="*/ 288292 h 752840"/>
                <a:gd name="connsiteX11" fmla="*/ 636712 w 867350"/>
                <a:gd name="connsiteY11" fmla="*/ 345728 h 752840"/>
                <a:gd name="connsiteX12" fmla="*/ 702184 w 867350"/>
                <a:gd name="connsiteY12" fmla="*/ 314034 h 752840"/>
                <a:gd name="connsiteX13" fmla="*/ 716171 w 867350"/>
                <a:gd name="connsiteY13" fmla="*/ 241866 h 752840"/>
                <a:gd name="connsiteX14" fmla="*/ 867350 w 867350"/>
                <a:gd name="connsiteY14" fmla="*/ 501074 h 752840"/>
                <a:gd name="connsiteX15" fmla="*/ 821669 w 867350"/>
                <a:gd name="connsiteY15" fmla="*/ 536636 h 752840"/>
                <a:gd name="connsiteX16" fmla="*/ 779857 w 867350"/>
                <a:gd name="connsiteY16" fmla="*/ 548540 h 752840"/>
                <a:gd name="connsiteX17" fmla="*/ 768400 w 867350"/>
                <a:gd name="connsiteY17" fmla="*/ 556427 h 752840"/>
                <a:gd name="connsiteX18" fmla="*/ 663199 w 867350"/>
                <a:gd name="connsiteY18" fmla="*/ 643474 h 752840"/>
                <a:gd name="connsiteX19" fmla="*/ 654866 w 867350"/>
                <a:gd name="connsiteY19" fmla="*/ 653592 h 752840"/>
                <a:gd name="connsiteX20" fmla="*/ 638796 w 867350"/>
                <a:gd name="connsiteY20" fmla="*/ 728587 h 752840"/>
                <a:gd name="connsiteX21" fmla="*/ 605613 w 867350"/>
                <a:gd name="connsiteY21" fmla="*/ 752841 h 752840"/>
                <a:gd name="connsiteX22" fmla="*/ 551451 w 867350"/>
                <a:gd name="connsiteY22" fmla="*/ 752841 h 752840"/>
                <a:gd name="connsiteX23" fmla="*/ 517971 w 867350"/>
                <a:gd name="connsiteY23" fmla="*/ 728884 h 752840"/>
                <a:gd name="connsiteX24" fmla="*/ 509490 w 867350"/>
                <a:gd name="connsiteY24" fmla="*/ 690048 h 752840"/>
                <a:gd name="connsiteX25" fmla="*/ 375868 w 867350"/>
                <a:gd name="connsiteY25" fmla="*/ 690048 h 752840"/>
                <a:gd name="connsiteX26" fmla="*/ 367833 w 867350"/>
                <a:gd name="connsiteY26" fmla="*/ 726950 h 752840"/>
                <a:gd name="connsiteX27" fmla="*/ 333461 w 867350"/>
                <a:gd name="connsiteY27" fmla="*/ 752692 h 752840"/>
                <a:gd name="connsiteX28" fmla="*/ 280935 w 867350"/>
                <a:gd name="connsiteY28" fmla="*/ 752692 h 752840"/>
                <a:gd name="connsiteX29" fmla="*/ 245818 w 867350"/>
                <a:gd name="connsiteY29" fmla="*/ 726652 h 752840"/>
                <a:gd name="connsiteX30" fmla="*/ 231088 w 867350"/>
                <a:gd name="connsiteY30" fmla="*/ 658205 h 752840"/>
                <a:gd name="connsiteX31" fmla="*/ 222903 w 867350"/>
                <a:gd name="connsiteY31" fmla="*/ 647938 h 752840"/>
                <a:gd name="connsiteX32" fmla="*/ 101335 w 867350"/>
                <a:gd name="connsiteY32" fmla="*/ 500330 h 752840"/>
                <a:gd name="connsiteX33" fmla="*/ 94342 w 867350"/>
                <a:gd name="connsiteY33" fmla="*/ 431733 h 752840"/>
                <a:gd name="connsiteX34" fmla="*/ 86157 w 867350"/>
                <a:gd name="connsiteY34" fmla="*/ 434561 h 752840"/>
                <a:gd name="connsiteX35" fmla="*/ 30060 w 867350"/>
                <a:gd name="connsiteY35" fmla="*/ 472951 h 752840"/>
                <a:gd name="connsiteX36" fmla="*/ 14139 w 867350"/>
                <a:gd name="connsiteY36" fmla="*/ 474290 h 752840"/>
                <a:gd name="connsiteX37" fmla="*/ 3 w 867350"/>
                <a:gd name="connsiteY37" fmla="*/ 463130 h 752840"/>
                <a:gd name="connsiteX38" fmla="*/ 13395 w 867350"/>
                <a:gd name="connsiteY38" fmla="*/ 451226 h 752840"/>
                <a:gd name="connsiteX39" fmla="*/ 62201 w 867350"/>
                <a:gd name="connsiteY39" fmla="*/ 426377 h 752840"/>
                <a:gd name="connsiteX40" fmla="*/ 54463 w 867350"/>
                <a:gd name="connsiteY40" fmla="*/ 424293 h 752840"/>
                <a:gd name="connsiteX41" fmla="*/ 31549 w 867350"/>
                <a:gd name="connsiteY41" fmla="*/ 416705 h 752840"/>
                <a:gd name="connsiteX42" fmla="*/ 16222 w 867350"/>
                <a:gd name="connsiteY42" fmla="*/ 372660 h 752840"/>
                <a:gd name="connsiteX43" fmla="*/ 70087 w 867350"/>
                <a:gd name="connsiteY43" fmla="*/ 362840 h 752840"/>
                <a:gd name="connsiteX44" fmla="*/ 94639 w 867350"/>
                <a:gd name="connsiteY44" fmla="*/ 402271 h 752840"/>
                <a:gd name="connsiteX45" fmla="*/ 97466 w 867350"/>
                <a:gd name="connsiteY45" fmla="*/ 408074 h 752840"/>
                <a:gd name="connsiteX46" fmla="*/ 99698 w 867350"/>
                <a:gd name="connsiteY46" fmla="*/ 401676 h 752840"/>
                <a:gd name="connsiteX47" fmla="*/ 217398 w 867350"/>
                <a:gd name="connsiteY47" fmla="*/ 250943 h 752840"/>
                <a:gd name="connsiteX48" fmla="*/ 237337 w 867350"/>
                <a:gd name="connsiteY48" fmla="*/ 253324 h 752840"/>
                <a:gd name="connsiteX49" fmla="*/ 230343 w 867350"/>
                <a:gd name="connsiteY49" fmla="*/ 269989 h 752840"/>
                <a:gd name="connsiteX50" fmla="*/ 126184 w 867350"/>
                <a:gd name="connsiteY50" fmla="*/ 397807 h 752840"/>
                <a:gd name="connsiteX51" fmla="*/ 130946 w 867350"/>
                <a:gd name="connsiteY51" fmla="*/ 514912 h 752840"/>
                <a:gd name="connsiteX52" fmla="*/ 235254 w 867350"/>
                <a:gd name="connsiteY52" fmla="*/ 627999 h 752840"/>
                <a:gd name="connsiteX53" fmla="*/ 255937 w 867350"/>
                <a:gd name="connsiteY53" fmla="*/ 654039 h 752840"/>
                <a:gd name="connsiteX54" fmla="*/ 270370 w 867350"/>
                <a:gd name="connsiteY54" fmla="*/ 721742 h 752840"/>
                <a:gd name="connsiteX55" fmla="*/ 281381 w 867350"/>
                <a:gd name="connsiteY55" fmla="*/ 730075 h 752840"/>
                <a:gd name="connsiteX56" fmla="*/ 332121 w 867350"/>
                <a:gd name="connsiteY56" fmla="*/ 730075 h 752840"/>
                <a:gd name="connsiteX57" fmla="*/ 342687 w 867350"/>
                <a:gd name="connsiteY57" fmla="*/ 722188 h 752840"/>
                <a:gd name="connsiteX58" fmla="*/ 350275 w 867350"/>
                <a:gd name="connsiteY58" fmla="*/ 686179 h 752840"/>
                <a:gd name="connsiteX59" fmla="*/ 377356 w 867350"/>
                <a:gd name="connsiteY59" fmla="*/ 667133 h 752840"/>
                <a:gd name="connsiteX60" fmla="*/ 509043 w 867350"/>
                <a:gd name="connsiteY60" fmla="*/ 664455 h 752840"/>
                <a:gd name="connsiteX61" fmla="*/ 533000 w 867350"/>
                <a:gd name="connsiteY61" fmla="*/ 680822 h 752840"/>
                <a:gd name="connsiteX62" fmla="*/ 541630 w 867350"/>
                <a:gd name="connsiteY62" fmla="*/ 722040 h 752840"/>
                <a:gd name="connsiteX63" fmla="*/ 552939 w 867350"/>
                <a:gd name="connsiteY63" fmla="*/ 730223 h 752840"/>
                <a:gd name="connsiteX64" fmla="*/ 602935 w 867350"/>
                <a:gd name="connsiteY64" fmla="*/ 730223 h 752840"/>
                <a:gd name="connsiteX65" fmla="*/ 614541 w 867350"/>
                <a:gd name="connsiteY65" fmla="*/ 721296 h 752840"/>
                <a:gd name="connsiteX66" fmla="*/ 630909 w 867350"/>
                <a:gd name="connsiteY66" fmla="*/ 643325 h 752840"/>
                <a:gd name="connsiteX67" fmla="*/ 645194 w 867350"/>
                <a:gd name="connsiteY67" fmla="*/ 626064 h 752840"/>
                <a:gd name="connsiteX68" fmla="*/ 747716 w 867350"/>
                <a:gd name="connsiteY68" fmla="*/ 542291 h 752840"/>
                <a:gd name="connsiteX69" fmla="*/ 772417 w 867350"/>
                <a:gd name="connsiteY69" fmla="*/ 526369 h 752840"/>
                <a:gd name="connsiteX70" fmla="*/ 822413 w 867350"/>
                <a:gd name="connsiteY70" fmla="*/ 512382 h 752840"/>
                <a:gd name="connsiteX71" fmla="*/ 841757 w 867350"/>
                <a:gd name="connsiteY71" fmla="*/ 488574 h 752840"/>
                <a:gd name="connsiteX72" fmla="*/ 841757 w 867350"/>
                <a:gd name="connsiteY72" fmla="*/ 442149 h 752840"/>
                <a:gd name="connsiteX73" fmla="*/ 824496 w 867350"/>
                <a:gd name="connsiteY73" fmla="*/ 420871 h 752840"/>
                <a:gd name="connsiteX74" fmla="*/ 793993 w 867350"/>
                <a:gd name="connsiteY74" fmla="*/ 412241 h 752840"/>
                <a:gd name="connsiteX75" fmla="*/ 763935 w 867350"/>
                <a:gd name="connsiteY75" fmla="*/ 386201 h 752840"/>
                <a:gd name="connsiteX76" fmla="*/ 730753 w 867350"/>
                <a:gd name="connsiteY76" fmla="*/ 330997 h 752840"/>
                <a:gd name="connsiteX77" fmla="*/ 724801 w 867350"/>
                <a:gd name="connsiteY77" fmla="*/ 324747 h 752840"/>
                <a:gd name="connsiteX78" fmla="*/ 721081 w 867350"/>
                <a:gd name="connsiteY78" fmla="*/ 332038 h 752840"/>
                <a:gd name="connsiteX79" fmla="*/ 654866 w 867350"/>
                <a:gd name="connsiteY79" fmla="*/ 369684 h 752840"/>
                <a:gd name="connsiteX80" fmla="*/ 554129 w 867350"/>
                <a:gd name="connsiteY80" fmla="*/ 282340 h 752840"/>
                <a:gd name="connsiteX81" fmla="*/ 556808 w 867350"/>
                <a:gd name="connsiteY81" fmla="*/ 240974 h 752840"/>
                <a:gd name="connsiteX82" fmla="*/ 537612 w 867350"/>
                <a:gd name="connsiteY82" fmla="*/ 237105 h 752840"/>
                <a:gd name="connsiteX83" fmla="*/ 532702 w 867350"/>
                <a:gd name="connsiteY83" fmla="*/ 238890 h 752840"/>
                <a:gd name="connsiteX84" fmla="*/ 482706 w 867350"/>
                <a:gd name="connsiteY84" fmla="*/ 281596 h 752840"/>
                <a:gd name="connsiteX85" fmla="*/ 503091 w 867350"/>
                <a:gd name="connsiteY85" fmla="*/ 287399 h 752840"/>
                <a:gd name="connsiteX86" fmla="*/ 513359 w 867350"/>
                <a:gd name="connsiteY86" fmla="*/ 301981 h 752840"/>
                <a:gd name="connsiteX87" fmla="*/ 495354 w 867350"/>
                <a:gd name="connsiteY87" fmla="*/ 308528 h 752840"/>
                <a:gd name="connsiteX88" fmla="*/ 384647 w 867350"/>
                <a:gd name="connsiteY88" fmla="*/ 293946 h 752840"/>
                <a:gd name="connsiteX89" fmla="*/ 288970 w 867350"/>
                <a:gd name="connsiteY89" fmla="*/ 307635 h 752840"/>
                <a:gd name="connsiteX90" fmla="*/ 277661 w 867350"/>
                <a:gd name="connsiteY90" fmla="*/ 308975 h 752840"/>
                <a:gd name="connsiteX91" fmla="*/ 268138 w 867350"/>
                <a:gd name="connsiteY91" fmla="*/ 300047 h 752840"/>
                <a:gd name="connsiteX92" fmla="*/ 275727 w 867350"/>
                <a:gd name="connsiteY92" fmla="*/ 288292 h 752840"/>
                <a:gd name="connsiteX93" fmla="*/ 298344 w 867350"/>
                <a:gd name="connsiteY93" fmla="*/ 281893 h 752840"/>
                <a:gd name="connsiteX94" fmla="*/ 292690 w 867350"/>
                <a:gd name="connsiteY94" fmla="*/ 277876 h 752840"/>
                <a:gd name="connsiteX95" fmla="*/ 222606 w 867350"/>
                <a:gd name="connsiteY95" fmla="*/ 119405 h 752840"/>
                <a:gd name="connsiteX96" fmla="*/ 364411 w 867350"/>
                <a:gd name="connsiteY96" fmla="*/ 1854 h 752840"/>
                <a:gd name="connsiteX97" fmla="*/ 542969 w 867350"/>
                <a:gd name="connsiteY97" fmla="*/ 81313 h 752840"/>
                <a:gd name="connsiteX98" fmla="*/ 539100 w 867350"/>
                <a:gd name="connsiteY98" fmla="*/ 98871 h 752840"/>
                <a:gd name="connsiteX99" fmla="*/ 521096 w 867350"/>
                <a:gd name="connsiteY99" fmla="*/ 92473 h 752840"/>
                <a:gd name="connsiteX100" fmla="*/ 519905 w 867350"/>
                <a:gd name="connsiteY100" fmla="*/ 90538 h 752840"/>
                <a:gd name="connsiteX101" fmla="*/ 385243 w 867350"/>
                <a:gd name="connsiteY101" fmla="*/ 22686 h 752840"/>
                <a:gd name="connsiteX102" fmla="*/ 246116 w 867350"/>
                <a:gd name="connsiteY102" fmla="*/ 129226 h 752840"/>
                <a:gd name="connsiteX103" fmla="*/ 334651 w 867350"/>
                <a:gd name="connsiteY103" fmla="*/ 272668 h 752840"/>
                <a:gd name="connsiteX104" fmla="*/ 347746 w 867350"/>
                <a:gd name="connsiteY104" fmla="*/ 273858 h 752840"/>
                <a:gd name="connsiteX105" fmla="*/ 433900 w 867350"/>
                <a:gd name="connsiteY105" fmla="*/ 273858 h 752840"/>
                <a:gd name="connsiteX106" fmla="*/ 449375 w 867350"/>
                <a:gd name="connsiteY106" fmla="*/ 271775 h 752840"/>
                <a:gd name="connsiteX107" fmla="*/ 537464 w 867350"/>
                <a:gd name="connsiteY107" fmla="*/ 162110 h 752840"/>
                <a:gd name="connsiteX108" fmla="*/ 541332 w 867350"/>
                <a:gd name="connsiteY108" fmla="*/ 151992 h 752840"/>
                <a:gd name="connsiteX109" fmla="*/ 554725 w 867350"/>
                <a:gd name="connsiteY109" fmla="*/ 149314 h 752840"/>
                <a:gd name="connsiteX110" fmla="*/ 562165 w 867350"/>
                <a:gd name="connsiteY110" fmla="*/ 159432 h 752840"/>
                <a:gd name="connsiteX111" fmla="*/ 551302 w 867350"/>
                <a:gd name="connsiteY111" fmla="*/ 207643 h 752840"/>
                <a:gd name="connsiteX112" fmla="*/ 547731 w 867350"/>
                <a:gd name="connsiteY112" fmla="*/ 216124 h 752840"/>
                <a:gd name="connsiteX113" fmla="*/ 584186 w 867350"/>
                <a:gd name="connsiteY113" fmla="*/ 217017 h 752840"/>
                <a:gd name="connsiteX114" fmla="*/ 685519 w 867350"/>
                <a:gd name="connsiteY114" fmla="*/ 183984 h 752840"/>
                <a:gd name="connsiteX115" fmla="*/ 692959 w 867350"/>
                <a:gd name="connsiteY115" fmla="*/ 182942 h 752840"/>
                <a:gd name="connsiteX116" fmla="*/ 738491 w 867350"/>
                <a:gd name="connsiteY116" fmla="*/ 213743 h 752840"/>
                <a:gd name="connsiteX117" fmla="*/ 734622 w 867350"/>
                <a:gd name="connsiteY117" fmla="*/ 293499 h 752840"/>
                <a:gd name="connsiteX118" fmla="*/ 737449 w 867350"/>
                <a:gd name="connsiteY118" fmla="*/ 303171 h 752840"/>
                <a:gd name="connsiteX119" fmla="*/ 787743 w 867350"/>
                <a:gd name="connsiteY119" fmla="*/ 378761 h 752840"/>
                <a:gd name="connsiteX120" fmla="*/ 802027 w 867350"/>
                <a:gd name="connsiteY120" fmla="*/ 391260 h 752840"/>
                <a:gd name="connsiteX121" fmla="*/ 821372 w 867350"/>
                <a:gd name="connsiteY121" fmla="*/ 396468 h 752840"/>
                <a:gd name="connsiteX122" fmla="*/ 867052 w 867350"/>
                <a:gd name="connsiteY122" fmla="*/ 431882 h 752840"/>
                <a:gd name="connsiteX123" fmla="*/ 867052 w 867350"/>
                <a:gd name="connsiteY123" fmla="*/ 500776 h 7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867350" h="752840">
                  <a:moveTo>
                    <a:pt x="70087" y="405991"/>
                  </a:moveTo>
                  <a:cubicBezTo>
                    <a:pt x="67855" y="393195"/>
                    <a:pt x="63391" y="384564"/>
                    <a:pt x="52231" y="379654"/>
                  </a:cubicBezTo>
                  <a:cubicBezTo>
                    <a:pt x="44643" y="376380"/>
                    <a:pt x="40923" y="380993"/>
                    <a:pt x="37351" y="385755"/>
                  </a:cubicBezTo>
                  <a:cubicBezTo>
                    <a:pt x="33631" y="390963"/>
                    <a:pt x="36608" y="394534"/>
                    <a:pt x="41667" y="396468"/>
                  </a:cubicBezTo>
                  <a:cubicBezTo>
                    <a:pt x="50297" y="399742"/>
                    <a:pt x="59225" y="402420"/>
                    <a:pt x="69938" y="405991"/>
                  </a:cubicBezTo>
                  <a:moveTo>
                    <a:pt x="716171" y="242015"/>
                  </a:moveTo>
                  <a:cubicBezTo>
                    <a:pt x="715278" y="233087"/>
                    <a:pt x="714683" y="224159"/>
                    <a:pt x="713195" y="215231"/>
                  </a:cubicBezTo>
                  <a:cubicBezTo>
                    <a:pt x="711261" y="204369"/>
                    <a:pt x="709028" y="203030"/>
                    <a:pt x="696976" y="205113"/>
                  </a:cubicBezTo>
                  <a:cubicBezTo>
                    <a:pt x="659925" y="211363"/>
                    <a:pt x="625701" y="224903"/>
                    <a:pt x="591626" y="238742"/>
                  </a:cubicBezTo>
                  <a:cubicBezTo>
                    <a:pt x="587758" y="240378"/>
                    <a:pt x="583740" y="245140"/>
                    <a:pt x="583145" y="248860"/>
                  </a:cubicBezTo>
                  <a:cubicBezTo>
                    <a:pt x="581211" y="261954"/>
                    <a:pt x="579127" y="275197"/>
                    <a:pt x="580020" y="288292"/>
                  </a:cubicBezTo>
                  <a:cubicBezTo>
                    <a:pt x="582252" y="318349"/>
                    <a:pt x="603382" y="340222"/>
                    <a:pt x="636712" y="345728"/>
                  </a:cubicBezTo>
                  <a:cubicBezTo>
                    <a:pt x="680459" y="353019"/>
                    <a:pt x="691321" y="342454"/>
                    <a:pt x="702184" y="314034"/>
                  </a:cubicBezTo>
                  <a:cubicBezTo>
                    <a:pt x="711112" y="290672"/>
                    <a:pt x="715129" y="266567"/>
                    <a:pt x="716171" y="241866"/>
                  </a:cubicBezTo>
                  <a:moveTo>
                    <a:pt x="867350" y="501074"/>
                  </a:moveTo>
                  <a:cubicBezTo>
                    <a:pt x="860505" y="521310"/>
                    <a:pt x="843989" y="531577"/>
                    <a:pt x="821669" y="536636"/>
                  </a:cubicBezTo>
                  <a:cubicBezTo>
                    <a:pt x="807533" y="539761"/>
                    <a:pt x="793546" y="544076"/>
                    <a:pt x="779857" y="548540"/>
                  </a:cubicBezTo>
                  <a:cubicBezTo>
                    <a:pt x="775393" y="550028"/>
                    <a:pt x="770780" y="553004"/>
                    <a:pt x="768400" y="556427"/>
                  </a:cubicBezTo>
                  <a:cubicBezTo>
                    <a:pt x="742508" y="594222"/>
                    <a:pt x="706499" y="622196"/>
                    <a:pt x="663199" y="643474"/>
                  </a:cubicBezTo>
                  <a:cubicBezTo>
                    <a:pt x="658437" y="645855"/>
                    <a:pt x="655759" y="648533"/>
                    <a:pt x="654866" y="653592"/>
                  </a:cubicBezTo>
                  <a:cubicBezTo>
                    <a:pt x="649807" y="678590"/>
                    <a:pt x="644301" y="703589"/>
                    <a:pt x="638796" y="728587"/>
                  </a:cubicBezTo>
                  <a:cubicBezTo>
                    <a:pt x="635373" y="744508"/>
                    <a:pt x="623916" y="752841"/>
                    <a:pt x="605613" y="752841"/>
                  </a:cubicBezTo>
                  <a:cubicBezTo>
                    <a:pt x="587609" y="752841"/>
                    <a:pt x="569456" y="752841"/>
                    <a:pt x="551451" y="752841"/>
                  </a:cubicBezTo>
                  <a:cubicBezTo>
                    <a:pt x="533000" y="752841"/>
                    <a:pt x="521691" y="744806"/>
                    <a:pt x="517971" y="728884"/>
                  </a:cubicBezTo>
                  <a:cubicBezTo>
                    <a:pt x="514846" y="715492"/>
                    <a:pt x="512019" y="702101"/>
                    <a:pt x="509490" y="690048"/>
                  </a:cubicBezTo>
                  <a:lnTo>
                    <a:pt x="375868" y="690048"/>
                  </a:lnTo>
                  <a:cubicBezTo>
                    <a:pt x="373190" y="702547"/>
                    <a:pt x="370512" y="714748"/>
                    <a:pt x="367833" y="726950"/>
                  </a:cubicBezTo>
                  <a:cubicBezTo>
                    <a:pt x="364113" y="744211"/>
                    <a:pt x="353102" y="752692"/>
                    <a:pt x="333461" y="752692"/>
                  </a:cubicBezTo>
                  <a:cubicBezTo>
                    <a:pt x="316051" y="752692"/>
                    <a:pt x="298493" y="752692"/>
                    <a:pt x="280935" y="752692"/>
                  </a:cubicBezTo>
                  <a:cubicBezTo>
                    <a:pt x="260847" y="752692"/>
                    <a:pt x="249687" y="744211"/>
                    <a:pt x="245818" y="726652"/>
                  </a:cubicBezTo>
                  <a:cubicBezTo>
                    <a:pt x="240908" y="703886"/>
                    <a:pt x="235700" y="681120"/>
                    <a:pt x="231088" y="658205"/>
                  </a:cubicBezTo>
                  <a:cubicBezTo>
                    <a:pt x="230046" y="653146"/>
                    <a:pt x="227665" y="650467"/>
                    <a:pt x="222903" y="647938"/>
                  </a:cubicBezTo>
                  <a:cubicBezTo>
                    <a:pt x="157878" y="614607"/>
                    <a:pt x="115620" y="566099"/>
                    <a:pt x="101335" y="500330"/>
                  </a:cubicBezTo>
                  <a:cubicBezTo>
                    <a:pt x="96425" y="477861"/>
                    <a:pt x="95978" y="454797"/>
                    <a:pt x="94342" y="431733"/>
                  </a:cubicBezTo>
                  <a:cubicBezTo>
                    <a:pt x="90919" y="428609"/>
                    <a:pt x="88687" y="430989"/>
                    <a:pt x="86157" y="434561"/>
                  </a:cubicBezTo>
                  <a:cubicBezTo>
                    <a:pt x="72766" y="453309"/>
                    <a:pt x="55207" y="467594"/>
                    <a:pt x="30060" y="472951"/>
                  </a:cubicBezTo>
                  <a:cubicBezTo>
                    <a:pt x="24852" y="473992"/>
                    <a:pt x="19496" y="474439"/>
                    <a:pt x="14139" y="474290"/>
                  </a:cubicBezTo>
                  <a:cubicBezTo>
                    <a:pt x="5806" y="474290"/>
                    <a:pt x="301" y="469528"/>
                    <a:pt x="3" y="463130"/>
                  </a:cubicBezTo>
                  <a:cubicBezTo>
                    <a:pt x="-146" y="456583"/>
                    <a:pt x="4765" y="451821"/>
                    <a:pt x="13395" y="451226"/>
                  </a:cubicBezTo>
                  <a:cubicBezTo>
                    <a:pt x="33780" y="449738"/>
                    <a:pt x="49553" y="441554"/>
                    <a:pt x="62201" y="426377"/>
                  </a:cubicBezTo>
                  <a:cubicBezTo>
                    <a:pt x="59076" y="425484"/>
                    <a:pt x="56696" y="425037"/>
                    <a:pt x="54463" y="424293"/>
                  </a:cubicBezTo>
                  <a:cubicBezTo>
                    <a:pt x="46875" y="421764"/>
                    <a:pt x="38840" y="419978"/>
                    <a:pt x="31549" y="416705"/>
                  </a:cubicBezTo>
                  <a:cubicBezTo>
                    <a:pt x="9526" y="406735"/>
                    <a:pt x="3872" y="390070"/>
                    <a:pt x="16222" y="372660"/>
                  </a:cubicBezTo>
                  <a:cubicBezTo>
                    <a:pt x="29168" y="354656"/>
                    <a:pt x="50892" y="350489"/>
                    <a:pt x="70087" y="362840"/>
                  </a:cubicBezTo>
                  <a:cubicBezTo>
                    <a:pt x="85265" y="372512"/>
                    <a:pt x="92556" y="386201"/>
                    <a:pt x="94639" y="402271"/>
                  </a:cubicBezTo>
                  <a:cubicBezTo>
                    <a:pt x="94936" y="404057"/>
                    <a:pt x="95234" y="405842"/>
                    <a:pt x="97466" y="408074"/>
                  </a:cubicBezTo>
                  <a:cubicBezTo>
                    <a:pt x="98210" y="405991"/>
                    <a:pt x="99252" y="403908"/>
                    <a:pt x="99698" y="401676"/>
                  </a:cubicBezTo>
                  <a:cubicBezTo>
                    <a:pt x="112792" y="335461"/>
                    <a:pt x="152522" y="285464"/>
                    <a:pt x="217398" y="250943"/>
                  </a:cubicBezTo>
                  <a:cubicBezTo>
                    <a:pt x="225880" y="246479"/>
                    <a:pt x="233319" y="247521"/>
                    <a:pt x="237337" y="253324"/>
                  </a:cubicBezTo>
                  <a:cubicBezTo>
                    <a:pt x="241354" y="259425"/>
                    <a:pt x="239122" y="265377"/>
                    <a:pt x="230343" y="269989"/>
                  </a:cubicBezTo>
                  <a:cubicBezTo>
                    <a:pt x="174990" y="299451"/>
                    <a:pt x="139279" y="341561"/>
                    <a:pt x="126184" y="397807"/>
                  </a:cubicBezTo>
                  <a:cubicBezTo>
                    <a:pt x="117108" y="437090"/>
                    <a:pt x="117852" y="476373"/>
                    <a:pt x="130946" y="514912"/>
                  </a:cubicBezTo>
                  <a:cubicBezTo>
                    <a:pt x="148058" y="565206"/>
                    <a:pt x="183918" y="602554"/>
                    <a:pt x="235254" y="627999"/>
                  </a:cubicBezTo>
                  <a:cubicBezTo>
                    <a:pt x="247604" y="634100"/>
                    <a:pt x="253705" y="641837"/>
                    <a:pt x="255937" y="654039"/>
                  </a:cubicBezTo>
                  <a:cubicBezTo>
                    <a:pt x="259954" y="676656"/>
                    <a:pt x="265757" y="699125"/>
                    <a:pt x="270370" y="721742"/>
                  </a:cubicBezTo>
                  <a:cubicBezTo>
                    <a:pt x="271561" y="727843"/>
                    <a:pt x="274388" y="730223"/>
                    <a:pt x="281381" y="730075"/>
                  </a:cubicBezTo>
                  <a:cubicBezTo>
                    <a:pt x="298344" y="729777"/>
                    <a:pt x="315307" y="729777"/>
                    <a:pt x="332121" y="730075"/>
                  </a:cubicBezTo>
                  <a:cubicBezTo>
                    <a:pt x="338967" y="730075"/>
                    <a:pt x="341645" y="727843"/>
                    <a:pt x="342687" y="722188"/>
                  </a:cubicBezTo>
                  <a:cubicBezTo>
                    <a:pt x="344918" y="710136"/>
                    <a:pt x="347894" y="698083"/>
                    <a:pt x="350275" y="686179"/>
                  </a:cubicBezTo>
                  <a:cubicBezTo>
                    <a:pt x="353400" y="670704"/>
                    <a:pt x="359947" y="665645"/>
                    <a:pt x="377356" y="667133"/>
                  </a:cubicBezTo>
                  <a:cubicBezTo>
                    <a:pt x="421401" y="670853"/>
                    <a:pt x="465296" y="670109"/>
                    <a:pt x="509043" y="664455"/>
                  </a:cubicBezTo>
                  <a:cubicBezTo>
                    <a:pt x="521691" y="662818"/>
                    <a:pt x="530321" y="669067"/>
                    <a:pt x="533000" y="680822"/>
                  </a:cubicBezTo>
                  <a:cubicBezTo>
                    <a:pt x="535976" y="694512"/>
                    <a:pt x="539100" y="708201"/>
                    <a:pt x="541630" y="722040"/>
                  </a:cubicBezTo>
                  <a:cubicBezTo>
                    <a:pt x="542820" y="728289"/>
                    <a:pt x="545945" y="730372"/>
                    <a:pt x="552939" y="730223"/>
                  </a:cubicBezTo>
                  <a:cubicBezTo>
                    <a:pt x="569604" y="729926"/>
                    <a:pt x="586270" y="729777"/>
                    <a:pt x="602935" y="730223"/>
                  </a:cubicBezTo>
                  <a:cubicBezTo>
                    <a:pt x="610673" y="730372"/>
                    <a:pt x="613351" y="727545"/>
                    <a:pt x="614541" y="721296"/>
                  </a:cubicBezTo>
                  <a:cubicBezTo>
                    <a:pt x="619898" y="695256"/>
                    <a:pt x="625701" y="669365"/>
                    <a:pt x="630909" y="643325"/>
                  </a:cubicBezTo>
                  <a:cubicBezTo>
                    <a:pt x="632546" y="635290"/>
                    <a:pt x="637010" y="629933"/>
                    <a:pt x="645194" y="626064"/>
                  </a:cubicBezTo>
                  <a:cubicBezTo>
                    <a:pt x="687601" y="606125"/>
                    <a:pt x="723164" y="579490"/>
                    <a:pt x="747716" y="542291"/>
                  </a:cubicBezTo>
                  <a:cubicBezTo>
                    <a:pt x="753222" y="533809"/>
                    <a:pt x="762001" y="529197"/>
                    <a:pt x="772417" y="526369"/>
                  </a:cubicBezTo>
                  <a:cubicBezTo>
                    <a:pt x="789082" y="521757"/>
                    <a:pt x="805747" y="517144"/>
                    <a:pt x="822413" y="512382"/>
                  </a:cubicBezTo>
                  <a:cubicBezTo>
                    <a:pt x="836996" y="508216"/>
                    <a:pt x="841757" y="502264"/>
                    <a:pt x="841757" y="488574"/>
                  </a:cubicBezTo>
                  <a:cubicBezTo>
                    <a:pt x="841757" y="473099"/>
                    <a:pt x="841757" y="457624"/>
                    <a:pt x="841757" y="442149"/>
                  </a:cubicBezTo>
                  <a:cubicBezTo>
                    <a:pt x="841757" y="430692"/>
                    <a:pt x="836698" y="424591"/>
                    <a:pt x="824496" y="420871"/>
                  </a:cubicBezTo>
                  <a:cubicBezTo>
                    <a:pt x="814378" y="417895"/>
                    <a:pt x="804111" y="414919"/>
                    <a:pt x="793993" y="412241"/>
                  </a:cubicBezTo>
                  <a:cubicBezTo>
                    <a:pt x="778815" y="408223"/>
                    <a:pt x="768846" y="399593"/>
                    <a:pt x="763935" y="386201"/>
                  </a:cubicBezTo>
                  <a:cubicBezTo>
                    <a:pt x="756644" y="365964"/>
                    <a:pt x="745484" y="347662"/>
                    <a:pt x="730753" y="330997"/>
                  </a:cubicBezTo>
                  <a:cubicBezTo>
                    <a:pt x="729117" y="329062"/>
                    <a:pt x="727182" y="327277"/>
                    <a:pt x="724801" y="324747"/>
                  </a:cubicBezTo>
                  <a:cubicBezTo>
                    <a:pt x="723313" y="327723"/>
                    <a:pt x="722123" y="329806"/>
                    <a:pt x="721081" y="332038"/>
                  </a:cubicBezTo>
                  <a:cubicBezTo>
                    <a:pt x="709326" y="358822"/>
                    <a:pt x="686114" y="369833"/>
                    <a:pt x="654866" y="369684"/>
                  </a:cubicBezTo>
                  <a:cubicBezTo>
                    <a:pt x="597132" y="369536"/>
                    <a:pt x="555022" y="333229"/>
                    <a:pt x="554129" y="282340"/>
                  </a:cubicBezTo>
                  <a:cubicBezTo>
                    <a:pt x="553831" y="268948"/>
                    <a:pt x="555766" y="255556"/>
                    <a:pt x="556808" y="240974"/>
                  </a:cubicBezTo>
                  <a:cubicBezTo>
                    <a:pt x="551153" y="239783"/>
                    <a:pt x="544457" y="238295"/>
                    <a:pt x="537612" y="237105"/>
                  </a:cubicBezTo>
                  <a:cubicBezTo>
                    <a:pt x="536125" y="236807"/>
                    <a:pt x="533595" y="237849"/>
                    <a:pt x="532702" y="238890"/>
                  </a:cubicBezTo>
                  <a:cubicBezTo>
                    <a:pt x="519608" y="255705"/>
                    <a:pt x="503091" y="269543"/>
                    <a:pt x="482706" y="281596"/>
                  </a:cubicBezTo>
                  <a:cubicBezTo>
                    <a:pt x="490295" y="283679"/>
                    <a:pt x="496693" y="285464"/>
                    <a:pt x="503091" y="287399"/>
                  </a:cubicBezTo>
                  <a:cubicBezTo>
                    <a:pt x="512019" y="290077"/>
                    <a:pt x="515590" y="295285"/>
                    <a:pt x="513359" y="301981"/>
                  </a:cubicBezTo>
                  <a:cubicBezTo>
                    <a:pt x="511126" y="308379"/>
                    <a:pt x="504431" y="311207"/>
                    <a:pt x="495354" y="308528"/>
                  </a:cubicBezTo>
                  <a:cubicBezTo>
                    <a:pt x="459345" y="298261"/>
                    <a:pt x="422442" y="293351"/>
                    <a:pt x="384647" y="293946"/>
                  </a:cubicBezTo>
                  <a:cubicBezTo>
                    <a:pt x="352060" y="294392"/>
                    <a:pt x="320069" y="299154"/>
                    <a:pt x="288970" y="307635"/>
                  </a:cubicBezTo>
                  <a:cubicBezTo>
                    <a:pt x="285250" y="308677"/>
                    <a:pt x="280488" y="310165"/>
                    <a:pt x="277661" y="308975"/>
                  </a:cubicBezTo>
                  <a:cubicBezTo>
                    <a:pt x="273644" y="307189"/>
                    <a:pt x="269477" y="303618"/>
                    <a:pt x="268138" y="300047"/>
                  </a:cubicBezTo>
                  <a:cubicBezTo>
                    <a:pt x="266055" y="294690"/>
                    <a:pt x="269924" y="290226"/>
                    <a:pt x="275727" y="288292"/>
                  </a:cubicBezTo>
                  <a:cubicBezTo>
                    <a:pt x="282721" y="285911"/>
                    <a:pt x="290012" y="284274"/>
                    <a:pt x="298344" y="281893"/>
                  </a:cubicBezTo>
                  <a:cubicBezTo>
                    <a:pt x="295964" y="280256"/>
                    <a:pt x="294327" y="278917"/>
                    <a:pt x="292690" y="277876"/>
                  </a:cubicBezTo>
                  <a:cubicBezTo>
                    <a:pt x="234659" y="241718"/>
                    <a:pt x="207131" y="179371"/>
                    <a:pt x="222606" y="119405"/>
                  </a:cubicBezTo>
                  <a:cubicBezTo>
                    <a:pt x="238527" y="57802"/>
                    <a:pt x="293881" y="11972"/>
                    <a:pt x="364411" y="1854"/>
                  </a:cubicBezTo>
                  <a:cubicBezTo>
                    <a:pt x="435983" y="-8413"/>
                    <a:pt x="510233" y="24769"/>
                    <a:pt x="542969" y="81313"/>
                  </a:cubicBezTo>
                  <a:cubicBezTo>
                    <a:pt x="547433" y="89199"/>
                    <a:pt x="546094" y="95597"/>
                    <a:pt x="539100" y="98871"/>
                  </a:cubicBezTo>
                  <a:cubicBezTo>
                    <a:pt x="532405" y="101996"/>
                    <a:pt x="525858" y="99764"/>
                    <a:pt x="521096" y="92473"/>
                  </a:cubicBezTo>
                  <a:cubicBezTo>
                    <a:pt x="520650" y="91877"/>
                    <a:pt x="520352" y="91133"/>
                    <a:pt x="519905" y="90538"/>
                  </a:cubicBezTo>
                  <a:cubicBezTo>
                    <a:pt x="489848" y="44857"/>
                    <a:pt x="444911" y="21793"/>
                    <a:pt x="385243" y="22686"/>
                  </a:cubicBezTo>
                  <a:cubicBezTo>
                    <a:pt x="317540" y="23728"/>
                    <a:pt x="258466" y="69409"/>
                    <a:pt x="246116" y="129226"/>
                  </a:cubicBezTo>
                  <a:cubicBezTo>
                    <a:pt x="233766" y="189340"/>
                    <a:pt x="271412" y="250645"/>
                    <a:pt x="334651" y="272668"/>
                  </a:cubicBezTo>
                  <a:cubicBezTo>
                    <a:pt x="338669" y="274007"/>
                    <a:pt x="343579" y="274304"/>
                    <a:pt x="347746" y="273858"/>
                  </a:cubicBezTo>
                  <a:cubicBezTo>
                    <a:pt x="376464" y="270733"/>
                    <a:pt x="405182" y="270882"/>
                    <a:pt x="433900" y="273858"/>
                  </a:cubicBezTo>
                  <a:cubicBezTo>
                    <a:pt x="438959" y="274304"/>
                    <a:pt x="444762" y="273709"/>
                    <a:pt x="449375" y="271775"/>
                  </a:cubicBezTo>
                  <a:cubicBezTo>
                    <a:pt x="502199" y="250050"/>
                    <a:pt x="531512" y="213446"/>
                    <a:pt x="537464" y="162110"/>
                  </a:cubicBezTo>
                  <a:cubicBezTo>
                    <a:pt x="537910" y="158539"/>
                    <a:pt x="538654" y="153778"/>
                    <a:pt x="541332" y="151992"/>
                  </a:cubicBezTo>
                  <a:cubicBezTo>
                    <a:pt x="544755" y="149611"/>
                    <a:pt x="551153" y="147974"/>
                    <a:pt x="554725" y="149314"/>
                  </a:cubicBezTo>
                  <a:cubicBezTo>
                    <a:pt x="558296" y="150653"/>
                    <a:pt x="562759" y="156307"/>
                    <a:pt x="562165" y="159432"/>
                  </a:cubicBezTo>
                  <a:cubicBezTo>
                    <a:pt x="559337" y="175651"/>
                    <a:pt x="555171" y="191572"/>
                    <a:pt x="551302" y="207643"/>
                  </a:cubicBezTo>
                  <a:cubicBezTo>
                    <a:pt x="550707" y="210321"/>
                    <a:pt x="549219" y="212702"/>
                    <a:pt x="547731" y="216124"/>
                  </a:cubicBezTo>
                  <a:cubicBezTo>
                    <a:pt x="560081" y="217761"/>
                    <a:pt x="570348" y="223118"/>
                    <a:pt x="584186" y="217017"/>
                  </a:cubicBezTo>
                  <a:cubicBezTo>
                    <a:pt x="616476" y="202732"/>
                    <a:pt x="649956" y="190680"/>
                    <a:pt x="685519" y="183984"/>
                  </a:cubicBezTo>
                  <a:cubicBezTo>
                    <a:pt x="688048" y="183537"/>
                    <a:pt x="690577" y="183091"/>
                    <a:pt x="692959" y="182942"/>
                  </a:cubicBezTo>
                  <a:cubicBezTo>
                    <a:pt x="721974" y="179669"/>
                    <a:pt x="734175" y="187852"/>
                    <a:pt x="738491" y="213743"/>
                  </a:cubicBezTo>
                  <a:cubicBezTo>
                    <a:pt x="742955" y="240527"/>
                    <a:pt x="739979" y="267013"/>
                    <a:pt x="734622" y="293499"/>
                  </a:cubicBezTo>
                  <a:cubicBezTo>
                    <a:pt x="734026" y="296624"/>
                    <a:pt x="735217" y="301088"/>
                    <a:pt x="737449" y="303171"/>
                  </a:cubicBezTo>
                  <a:cubicBezTo>
                    <a:pt x="760066" y="325342"/>
                    <a:pt x="777327" y="350192"/>
                    <a:pt x="787743" y="378761"/>
                  </a:cubicBezTo>
                  <a:cubicBezTo>
                    <a:pt x="790124" y="385308"/>
                    <a:pt x="794587" y="389326"/>
                    <a:pt x="802027" y="391260"/>
                  </a:cubicBezTo>
                  <a:cubicBezTo>
                    <a:pt x="808575" y="392897"/>
                    <a:pt x="814825" y="395129"/>
                    <a:pt x="821372" y="396468"/>
                  </a:cubicBezTo>
                  <a:cubicBezTo>
                    <a:pt x="843840" y="401081"/>
                    <a:pt x="860208" y="411646"/>
                    <a:pt x="867052" y="431882"/>
                  </a:cubicBezTo>
                  <a:lnTo>
                    <a:pt x="867052" y="500776"/>
                  </a:lnTo>
                  <a:close/>
                </a:path>
              </a:pathLst>
            </a:custGeom>
            <a:solidFill>
              <a:schemeClr val="accent1"/>
            </a:solidFill>
            <a:ln w="1487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black"/>
                </a:solidFill>
                <a:effectLst/>
                <a:uLnTx/>
                <a:uFillTx/>
                <a:latin typeface="PT Sans"/>
                <a:ea typeface="+mn-ea"/>
                <a:cs typeface="+mn-cs"/>
              </a:endParaRPr>
            </a:p>
          </p:txBody>
        </p:sp>
        <p:grpSp>
          <p:nvGrpSpPr>
            <p:cNvPr id="20" name="Group 19">
              <a:extLst>
                <a:ext uri="{FF2B5EF4-FFF2-40B4-BE49-F238E27FC236}">
                  <a16:creationId xmlns:a16="http://schemas.microsoft.com/office/drawing/2014/main" id="{628A4546-B3C7-1668-428C-65B402F26924}"/>
                </a:ext>
              </a:extLst>
            </p:cNvPr>
            <p:cNvGrpSpPr/>
            <p:nvPr/>
          </p:nvGrpSpPr>
          <p:grpSpPr>
            <a:xfrm>
              <a:off x="7021882" y="3459209"/>
              <a:ext cx="2272050" cy="1908375"/>
              <a:chOff x="4914892" y="449309"/>
              <a:chExt cx="2272050" cy="1908375"/>
            </a:xfrm>
          </p:grpSpPr>
          <p:sp>
            <p:nvSpPr>
              <p:cNvPr id="22" name="CaixaDeTexto 20">
                <a:extLst>
                  <a:ext uri="{FF2B5EF4-FFF2-40B4-BE49-F238E27FC236}">
                    <a16:creationId xmlns:a16="http://schemas.microsoft.com/office/drawing/2014/main" id="{3726B249-5CCC-AE70-951F-2E12A6CFA83B}"/>
                  </a:ext>
                </a:extLst>
              </p:cNvPr>
              <p:cNvSpPr txBox="1"/>
              <p:nvPr/>
            </p:nvSpPr>
            <p:spPr>
              <a:xfrm>
                <a:off x="4914893" y="449309"/>
                <a:ext cx="2186719" cy="67647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lvl="0" indent="0" algn="l" defTabSz="584200" rtl="0" eaLnBrk="1" fontAlgn="auto" latinLnBrk="0" hangingPunct="0">
                  <a:lnSpc>
                    <a:spcPct val="100000"/>
                  </a:lnSpc>
                  <a:spcBef>
                    <a:spcPts val="0"/>
                  </a:spcBef>
                  <a:spcAft>
                    <a:spcPts val="0"/>
                  </a:spcAft>
                  <a:buClrTx/>
                  <a:buSzTx/>
                  <a:buFontTx/>
                  <a:buNone/>
                  <a:tabLst/>
                  <a:defRPr/>
                </a:pPr>
                <a:r>
                  <a:rPr lang="es-ES_tradnl" sz="5400" b="1">
                    <a:solidFill>
                      <a:srgbClr val="0095D9"/>
                    </a:solidFill>
                    <a:latin typeface="PT Sans" panose="020B0503020203020204" pitchFamily="34" charset="0"/>
                    <a:ea typeface="Helvetica Neue Medium"/>
                    <a:cs typeface="Arial" panose="020B0604020202020204" pitchFamily="34" charset="0"/>
                    <a:sym typeface="Helvetica Neue Medium"/>
                  </a:rPr>
                  <a:t>118</a:t>
                </a:r>
                <a:endParaRPr kumimoji="0" lang="es-ES_tradnl" sz="2800" b="1" i="0" u="none" strike="noStrike" kern="1200" cap="none" spc="0" normalizeH="0" baseline="0" noProof="0">
                  <a:ln>
                    <a:noFill/>
                  </a:ln>
                  <a:solidFill>
                    <a:srgbClr val="0095D9"/>
                  </a:solidFill>
                  <a:effectLst/>
                  <a:uLnTx/>
                  <a:uFillTx/>
                  <a:latin typeface="PT Sans" panose="020B0503020203020204" pitchFamily="34" charset="0"/>
                  <a:ea typeface="Helvetica Neue Medium"/>
                  <a:cs typeface="Arial" panose="020B0604020202020204" pitchFamily="34" charset="0"/>
                  <a:sym typeface="Helvetica Neue Medium"/>
                </a:endParaRPr>
              </a:p>
            </p:txBody>
          </p:sp>
          <p:sp>
            <p:nvSpPr>
              <p:cNvPr id="23" name="CaixaDeTexto 20">
                <a:extLst>
                  <a:ext uri="{FF2B5EF4-FFF2-40B4-BE49-F238E27FC236}">
                    <a16:creationId xmlns:a16="http://schemas.microsoft.com/office/drawing/2014/main" id="{A143A22A-C069-519F-37D0-7FECF9637CD1}"/>
                  </a:ext>
                </a:extLst>
              </p:cNvPr>
              <p:cNvSpPr txBox="1"/>
              <p:nvPr/>
            </p:nvSpPr>
            <p:spPr>
              <a:xfrm>
                <a:off x="4914892" y="1097009"/>
                <a:ext cx="2272050" cy="67647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lvl="0" indent="0" algn="l" defTabSz="584200" rtl="0" eaLnBrk="1" fontAlgn="auto" latinLnBrk="0" hangingPunct="0">
                  <a:lnSpc>
                    <a:spcPct val="100000"/>
                  </a:lnSpc>
                  <a:spcBef>
                    <a:spcPts val="0"/>
                  </a:spcBef>
                  <a:spcAft>
                    <a:spcPts val="0"/>
                  </a:spcAft>
                  <a:buClrTx/>
                  <a:buSzTx/>
                  <a:buFontTx/>
                  <a:buNone/>
                  <a:tabLst/>
                  <a:defRPr/>
                </a:pPr>
                <a:r>
                  <a:rPr kumimoji="0" lang="es-ES_tradnl" sz="4000" b="1" i="0" u="none" strike="noStrike" kern="1200" cap="none" spc="0" normalizeH="0" baseline="0" noProof="0">
                    <a:ln>
                      <a:noFill/>
                    </a:ln>
                    <a:solidFill>
                      <a:srgbClr val="0095D9"/>
                    </a:solidFill>
                    <a:effectLst/>
                    <a:uLnTx/>
                    <a:uFillTx/>
                    <a:latin typeface="PT Sans" panose="020B0503020203020204" pitchFamily="34" charset="0"/>
                    <a:ea typeface="Helvetica Neue Medium"/>
                    <a:cs typeface="Arial" panose="020B0604020202020204" pitchFamily="34" charset="0"/>
                    <a:sym typeface="Helvetica Neue Medium"/>
                  </a:rPr>
                  <a:t>millones</a:t>
                </a:r>
              </a:p>
            </p:txBody>
          </p:sp>
          <p:sp>
            <p:nvSpPr>
              <p:cNvPr id="24" name="CaixaDeTexto 20">
                <a:extLst>
                  <a:ext uri="{FF2B5EF4-FFF2-40B4-BE49-F238E27FC236}">
                    <a16:creationId xmlns:a16="http://schemas.microsoft.com/office/drawing/2014/main" id="{AF1311F9-AC9F-8692-DFFF-E5BE6327E359}"/>
                  </a:ext>
                </a:extLst>
              </p:cNvPr>
              <p:cNvSpPr txBox="1"/>
              <p:nvPr/>
            </p:nvSpPr>
            <p:spPr>
              <a:xfrm>
                <a:off x="4914892" y="1681209"/>
                <a:ext cx="1861315" cy="67647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lvl="0" indent="0" algn="l" defTabSz="584200" rtl="0" eaLnBrk="1" fontAlgn="auto" latinLnBrk="0" hangingPunct="0">
                  <a:lnSpc>
                    <a:spcPct val="100000"/>
                  </a:lnSpc>
                  <a:spcBef>
                    <a:spcPts val="0"/>
                  </a:spcBef>
                  <a:spcAft>
                    <a:spcPts val="0"/>
                  </a:spcAft>
                  <a:buClrTx/>
                  <a:buSzTx/>
                  <a:buFontTx/>
                  <a:buNone/>
                  <a:tabLst/>
                  <a:defRPr/>
                </a:pPr>
                <a:r>
                  <a:rPr kumimoji="0" lang="es-ES_tradnl" sz="1600" b="0" i="0" u="none" strike="noStrike" kern="1200" cap="none" spc="0" normalizeH="0" baseline="0" noProof="0">
                    <a:ln>
                      <a:noFill/>
                    </a:ln>
                    <a:solidFill>
                      <a:srgbClr val="213F99"/>
                    </a:solidFill>
                    <a:effectLst/>
                    <a:uLnTx/>
                    <a:uFillTx/>
                    <a:latin typeface="PT Sans" panose="020B0503020203020204" pitchFamily="34" charset="0"/>
                    <a:ea typeface="Helvetica Neue Medium"/>
                    <a:cs typeface="Arial" panose="020B0604020202020204" pitchFamily="34" charset="0"/>
                    <a:sym typeface="Helvetica Neue Medium"/>
                  </a:rPr>
                  <a:t>De pacientes años de tratamiento suministrados por los licenciatarios del MPP (2010 - 2021)</a:t>
                </a:r>
              </a:p>
            </p:txBody>
          </p:sp>
        </p:grpSp>
        <p:sp>
          <p:nvSpPr>
            <p:cNvPr id="21" name="Freeform: Shape 21">
              <a:extLst>
                <a:ext uri="{FF2B5EF4-FFF2-40B4-BE49-F238E27FC236}">
                  <a16:creationId xmlns:a16="http://schemas.microsoft.com/office/drawing/2014/main" id="{F539D3CC-DFB4-04CD-929B-82B3D235C7B9}"/>
                </a:ext>
              </a:extLst>
            </p:cNvPr>
            <p:cNvSpPr/>
            <p:nvPr/>
          </p:nvSpPr>
          <p:spPr>
            <a:xfrm>
              <a:off x="8775652" y="5319641"/>
              <a:ext cx="879640" cy="804763"/>
            </a:xfrm>
            <a:custGeom>
              <a:avLst/>
              <a:gdLst>
                <a:gd name="connsiteX0" fmla="*/ 369021 w 738075"/>
                <a:gd name="connsiteY0" fmla="*/ 0 h 675248"/>
                <a:gd name="connsiteX1" fmla="*/ 330928 w 738075"/>
                <a:gd name="connsiteY1" fmla="*/ 4762 h 675248"/>
                <a:gd name="connsiteX2" fmla="*/ 283461 w 738075"/>
                <a:gd name="connsiteY2" fmla="*/ 26040 h 675248"/>
                <a:gd name="connsiteX3" fmla="*/ 279146 w 738075"/>
                <a:gd name="connsiteY3" fmla="*/ 39580 h 675248"/>
                <a:gd name="connsiteX4" fmla="*/ 288669 w 738075"/>
                <a:gd name="connsiteY4" fmla="*/ 45979 h 675248"/>
                <a:gd name="connsiteX5" fmla="*/ 292241 w 738075"/>
                <a:gd name="connsiteY5" fmla="*/ 45532 h 675248"/>
                <a:gd name="connsiteX6" fmla="*/ 299085 w 738075"/>
                <a:gd name="connsiteY6" fmla="*/ 41812 h 675248"/>
                <a:gd name="connsiteX7" fmla="*/ 368128 w 738075"/>
                <a:gd name="connsiteY7" fmla="*/ 21427 h 675248"/>
                <a:gd name="connsiteX8" fmla="*/ 402500 w 738075"/>
                <a:gd name="connsiteY8" fmla="*/ 25891 h 675248"/>
                <a:gd name="connsiteX9" fmla="*/ 473180 w 738075"/>
                <a:gd name="connsiteY9" fmla="*/ 224686 h 675248"/>
                <a:gd name="connsiteX10" fmla="*/ 468865 w 738075"/>
                <a:gd name="connsiteY10" fmla="*/ 229596 h 675248"/>
                <a:gd name="connsiteX11" fmla="*/ 416636 w 738075"/>
                <a:gd name="connsiteY11" fmla="*/ 172011 h 675248"/>
                <a:gd name="connsiteX12" fmla="*/ 410387 w 738075"/>
                <a:gd name="connsiteY12" fmla="*/ 88535 h 675248"/>
                <a:gd name="connsiteX13" fmla="*/ 369021 w 738075"/>
                <a:gd name="connsiteY13" fmla="*/ 72614 h 675248"/>
                <a:gd name="connsiteX14" fmla="*/ 330631 w 738075"/>
                <a:gd name="connsiteY14" fmla="*/ 86006 h 675248"/>
                <a:gd name="connsiteX15" fmla="*/ 308757 w 738075"/>
                <a:gd name="connsiteY15" fmla="*/ 121717 h 675248"/>
                <a:gd name="connsiteX16" fmla="*/ 321554 w 738075"/>
                <a:gd name="connsiteY16" fmla="*/ 172011 h 675248"/>
                <a:gd name="connsiteX17" fmla="*/ 269177 w 738075"/>
                <a:gd name="connsiteY17" fmla="*/ 229299 h 675248"/>
                <a:gd name="connsiteX18" fmla="*/ 267242 w 738075"/>
                <a:gd name="connsiteY18" fmla="*/ 227662 h 675248"/>
                <a:gd name="connsiteX19" fmla="*/ 265010 w 738075"/>
                <a:gd name="connsiteY19" fmla="*/ 224835 h 675248"/>
                <a:gd name="connsiteX20" fmla="*/ 246262 w 738075"/>
                <a:gd name="connsiteY20" fmla="*/ 110260 h 675248"/>
                <a:gd name="connsiteX21" fmla="*/ 266052 w 738075"/>
                <a:gd name="connsiteY21" fmla="*/ 72018 h 675248"/>
                <a:gd name="connsiteX22" fmla="*/ 266201 w 738075"/>
                <a:gd name="connsiteY22" fmla="*/ 58329 h 675248"/>
                <a:gd name="connsiteX23" fmla="*/ 255934 w 738075"/>
                <a:gd name="connsiteY23" fmla="*/ 54609 h 675248"/>
                <a:gd name="connsiteX24" fmla="*/ 254892 w 738075"/>
                <a:gd name="connsiteY24" fmla="*/ 54609 h 675248"/>
                <a:gd name="connsiteX25" fmla="*/ 246857 w 738075"/>
                <a:gd name="connsiteY25" fmla="*/ 61008 h 675248"/>
                <a:gd name="connsiteX26" fmla="*/ 220520 w 738075"/>
                <a:gd name="connsiteY26" fmla="*/ 178856 h 675248"/>
                <a:gd name="connsiteX27" fmla="*/ 351463 w 738075"/>
                <a:gd name="connsiteY27" fmla="*/ 297449 h 675248"/>
                <a:gd name="connsiteX28" fmla="*/ 358009 w 738075"/>
                <a:gd name="connsiteY28" fmla="*/ 304293 h 675248"/>
                <a:gd name="connsiteX29" fmla="*/ 358009 w 738075"/>
                <a:gd name="connsiteY29" fmla="*/ 375419 h 675248"/>
                <a:gd name="connsiteX30" fmla="*/ 352653 w 738075"/>
                <a:gd name="connsiteY30" fmla="*/ 384496 h 675248"/>
                <a:gd name="connsiteX31" fmla="*/ 307269 w 738075"/>
                <a:gd name="connsiteY31" fmla="*/ 413363 h 675248"/>
                <a:gd name="connsiteX32" fmla="*/ 272153 w 738075"/>
                <a:gd name="connsiteY32" fmla="*/ 435682 h 675248"/>
                <a:gd name="connsiteX33" fmla="*/ 268135 w 738075"/>
                <a:gd name="connsiteY33" fmla="*/ 431070 h 675248"/>
                <a:gd name="connsiteX34" fmla="*/ 154602 w 738075"/>
                <a:gd name="connsiteY34" fmla="*/ 376312 h 675248"/>
                <a:gd name="connsiteX35" fmla="*/ 131092 w 738075"/>
                <a:gd name="connsiteY35" fmla="*/ 378097 h 675248"/>
                <a:gd name="connsiteX36" fmla="*/ 5654 w 738075"/>
                <a:gd name="connsiteY36" fmla="*/ 485679 h 675248"/>
                <a:gd name="connsiteX37" fmla="*/ 0 w 738075"/>
                <a:gd name="connsiteY37" fmla="*/ 509784 h 675248"/>
                <a:gd name="connsiteX38" fmla="*/ 0 w 738075"/>
                <a:gd name="connsiteY38" fmla="*/ 542520 h 675248"/>
                <a:gd name="connsiteX39" fmla="*/ 1339 w 738075"/>
                <a:gd name="connsiteY39" fmla="*/ 546389 h 675248"/>
                <a:gd name="connsiteX40" fmla="*/ 102671 w 738075"/>
                <a:gd name="connsiteY40" fmla="*/ 667511 h 675248"/>
                <a:gd name="connsiteX41" fmla="*/ 120676 w 738075"/>
                <a:gd name="connsiteY41" fmla="*/ 671826 h 675248"/>
                <a:gd name="connsiteX42" fmla="*/ 122164 w 738075"/>
                <a:gd name="connsiteY42" fmla="*/ 671826 h 675248"/>
                <a:gd name="connsiteX43" fmla="*/ 131092 w 738075"/>
                <a:gd name="connsiteY43" fmla="*/ 663940 h 675248"/>
                <a:gd name="connsiteX44" fmla="*/ 125288 w 738075"/>
                <a:gd name="connsiteY44" fmla="*/ 651589 h 675248"/>
                <a:gd name="connsiteX45" fmla="*/ 117105 w 738075"/>
                <a:gd name="connsiteY45" fmla="*/ 649060 h 675248"/>
                <a:gd name="connsiteX46" fmla="*/ 67703 w 738075"/>
                <a:gd name="connsiteY46" fmla="*/ 623020 h 675248"/>
                <a:gd name="connsiteX47" fmla="*/ 124842 w 738075"/>
                <a:gd name="connsiteY47" fmla="*/ 561120 h 675248"/>
                <a:gd name="connsiteX48" fmla="*/ 131985 w 738075"/>
                <a:gd name="connsiteY48" fmla="*/ 546091 h 675248"/>
                <a:gd name="connsiteX49" fmla="*/ 124842 w 738075"/>
                <a:gd name="connsiteY49" fmla="*/ 538354 h 675248"/>
                <a:gd name="connsiteX50" fmla="*/ 123503 w 738075"/>
                <a:gd name="connsiteY50" fmla="*/ 482405 h 675248"/>
                <a:gd name="connsiteX51" fmla="*/ 151477 w 738075"/>
                <a:gd name="connsiteY51" fmla="*/ 470799 h 675248"/>
                <a:gd name="connsiteX52" fmla="*/ 180195 w 738075"/>
                <a:gd name="connsiteY52" fmla="*/ 483000 h 675248"/>
                <a:gd name="connsiteX53" fmla="*/ 177666 w 738075"/>
                <a:gd name="connsiteY53" fmla="*/ 538949 h 675248"/>
                <a:gd name="connsiteX54" fmla="*/ 180195 w 738075"/>
                <a:gd name="connsiteY54" fmla="*/ 562310 h 675248"/>
                <a:gd name="connsiteX55" fmla="*/ 235400 w 738075"/>
                <a:gd name="connsiteY55" fmla="*/ 623020 h 675248"/>
                <a:gd name="connsiteX56" fmla="*/ 224984 w 738075"/>
                <a:gd name="connsiteY56" fmla="*/ 630906 h 675248"/>
                <a:gd name="connsiteX57" fmla="*/ 162935 w 738075"/>
                <a:gd name="connsiteY57" fmla="*/ 653524 h 675248"/>
                <a:gd name="connsiteX58" fmla="*/ 153114 w 738075"/>
                <a:gd name="connsiteY58" fmla="*/ 664683 h 675248"/>
                <a:gd name="connsiteX59" fmla="*/ 163976 w 738075"/>
                <a:gd name="connsiteY59" fmla="*/ 674653 h 675248"/>
                <a:gd name="connsiteX60" fmla="*/ 164869 w 738075"/>
                <a:gd name="connsiteY60" fmla="*/ 674653 h 675248"/>
                <a:gd name="connsiteX61" fmla="*/ 184808 w 738075"/>
                <a:gd name="connsiteY61" fmla="*/ 671826 h 675248"/>
                <a:gd name="connsiteX62" fmla="*/ 300127 w 738075"/>
                <a:gd name="connsiteY62" fmla="*/ 499815 h 675248"/>
                <a:gd name="connsiteX63" fmla="*/ 285991 w 738075"/>
                <a:gd name="connsiteY63" fmla="*/ 453241 h 675248"/>
                <a:gd name="connsiteX64" fmla="*/ 286437 w 738075"/>
                <a:gd name="connsiteY64" fmla="*/ 452794 h 675248"/>
                <a:gd name="connsiteX65" fmla="*/ 365747 w 738075"/>
                <a:gd name="connsiteY65" fmla="*/ 402500 h 675248"/>
                <a:gd name="connsiteX66" fmla="*/ 368723 w 738075"/>
                <a:gd name="connsiteY66" fmla="*/ 401905 h 675248"/>
                <a:gd name="connsiteX67" fmla="*/ 373633 w 738075"/>
                <a:gd name="connsiteY67" fmla="*/ 403095 h 675248"/>
                <a:gd name="connsiteX68" fmla="*/ 423332 w 738075"/>
                <a:gd name="connsiteY68" fmla="*/ 434492 h 675248"/>
                <a:gd name="connsiteX69" fmla="*/ 453687 w 738075"/>
                <a:gd name="connsiteY69" fmla="*/ 453836 h 675248"/>
                <a:gd name="connsiteX70" fmla="*/ 450860 w 738075"/>
                <a:gd name="connsiteY70" fmla="*/ 460085 h 675248"/>
                <a:gd name="connsiteX71" fmla="*/ 437170 w 738075"/>
                <a:gd name="connsiteY71" fmla="*/ 549216 h 675248"/>
                <a:gd name="connsiteX72" fmla="*/ 587011 w 738075"/>
                <a:gd name="connsiteY72" fmla="*/ 675248 h 675248"/>
                <a:gd name="connsiteX73" fmla="*/ 612902 w 738075"/>
                <a:gd name="connsiteY73" fmla="*/ 673016 h 675248"/>
                <a:gd name="connsiteX74" fmla="*/ 710216 w 738075"/>
                <a:gd name="connsiteY74" fmla="*/ 439849 h 675248"/>
                <a:gd name="connsiteX75" fmla="*/ 675100 w 738075"/>
                <a:gd name="connsiteY75" fmla="*/ 404584 h 675248"/>
                <a:gd name="connsiteX76" fmla="*/ 668106 w 738075"/>
                <a:gd name="connsiteY76" fmla="*/ 401756 h 675248"/>
                <a:gd name="connsiteX77" fmla="*/ 659327 w 738075"/>
                <a:gd name="connsiteY77" fmla="*/ 406518 h 675248"/>
                <a:gd name="connsiteX78" fmla="*/ 661856 w 738075"/>
                <a:gd name="connsiteY78" fmla="*/ 421547 h 675248"/>
                <a:gd name="connsiteX79" fmla="*/ 666916 w 738075"/>
                <a:gd name="connsiteY79" fmla="*/ 425564 h 675248"/>
                <a:gd name="connsiteX80" fmla="*/ 690723 w 738075"/>
                <a:gd name="connsiteY80" fmla="*/ 601295 h 675248"/>
                <a:gd name="connsiteX81" fmla="*/ 686557 w 738075"/>
                <a:gd name="connsiteY81" fmla="*/ 606206 h 675248"/>
                <a:gd name="connsiteX82" fmla="*/ 634477 w 738075"/>
                <a:gd name="connsiteY82" fmla="*/ 548621 h 675248"/>
                <a:gd name="connsiteX83" fmla="*/ 628228 w 738075"/>
                <a:gd name="connsiteY83" fmla="*/ 465442 h 675248"/>
                <a:gd name="connsiteX84" fmla="*/ 586267 w 738075"/>
                <a:gd name="connsiteY84" fmla="*/ 449223 h 675248"/>
                <a:gd name="connsiteX85" fmla="*/ 550704 w 738075"/>
                <a:gd name="connsiteY85" fmla="*/ 460681 h 675248"/>
                <a:gd name="connsiteX86" fmla="*/ 527045 w 738075"/>
                <a:gd name="connsiteY86" fmla="*/ 494458 h 675248"/>
                <a:gd name="connsiteX87" fmla="*/ 537907 w 738075"/>
                <a:gd name="connsiteY87" fmla="*/ 547728 h 675248"/>
                <a:gd name="connsiteX88" fmla="*/ 509040 w 738075"/>
                <a:gd name="connsiteY88" fmla="*/ 574512 h 675248"/>
                <a:gd name="connsiteX89" fmla="*/ 485232 w 738075"/>
                <a:gd name="connsiteY89" fmla="*/ 605610 h 675248"/>
                <a:gd name="connsiteX90" fmla="*/ 458151 w 738075"/>
                <a:gd name="connsiteY90" fmla="*/ 507552 h 675248"/>
                <a:gd name="connsiteX91" fmla="*/ 585969 w 738075"/>
                <a:gd name="connsiteY91" fmla="*/ 398185 h 675248"/>
                <a:gd name="connsiteX92" fmla="*/ 614241 w 738075"/>
                <a:gd name="connsiteY92" fmla="*/ 401310 h 675248"/>
                <a:gd name="connsiteX93" fmla="*/ 626740 w 738075"/>
                <a:gd name="connsiteY93" fmla="*/ 404435 h 675248"/>
                <a:gd name="connsiteX94" fmla="*/ 629567 w 738075"/>
                <a:gd name="connsiteY94" fmla="*/ 404732 h 675248"/>
                <a:gd name="connsiteX95" fmla="*/ 640280 w 738075"/>
                <a:gd name="connsiteY95" fmla="*/ 396846 h 675248"/>
                <a:gd name="connsiteX96" fmla="*/ 632394 w 738075"/>
                <a:gd name="connsiteY96" fmla="*/ 383454 h 675248"/>
                <a:gd name="connsiteX97" fmla="*/ 627633 w 738075"/>
                <a:gd name="connsiteY97" fmla="*/ 381966 h 675248"/>
                <a:gd name="connsiteX98" fmla="*/ 584630 w 738075"/>
                <a:gd name="connsiteY98" fmla="*/ 376312 h 675248"/>
                <a:gd name="connsiteX99" fmla="*/ 486869 w 738075"/>
                <a:gd name="connsiteY99" fmla="*/ 413065 h 675248"/>
                <a:gd name="connsiteX100" fmla="*/ 462317 w 738075"/>
                <a:gd name="connsiteY100" fmla="*/ 434195 h 675248"/>
                <a:gd name="connsiteX101" fmla="*/ 382413 w 738075"/>
                <a:gd name="connsiteY101" fmla="*/ 383008 h 675248"/>
                <a:gd name="connsiteX102" fmla="*/ 379734 w 738075"/>
                <a:gd name="connsiteY102" fmla="*/ 375717 h 675248"/>
                <a:gd name="connsiteX103" fmla="*/ 379734 w 738075"/>
                <a:gd name="connsiteY103" fmla="*/ 310989 h 675248"/>
                <a:gd name="connsiteX104" fmla="*/ 391192 w 738075"/>
                <a:gd name="connsiteY104" fmla="*/ 297449 h 675248"/>
                <a:gd name="connsiteX105" fmla="*/ 396102 w 738075"/>
                <a:gd name="connsiteY105" fmla="*/ 296407 h 675248"/>
                <a:gd name="connsiteX106" fmla="*/ 517968 w 738075"/>
                <a:gd name="connsiteY106" fmla="*/ 124098 h 675248"/>
                <a:gd name="connsiteX107" fmla="*/ 368723 w 738075"/>
                <a:gd name="connsiteY107" fmla="*/ 0 h 675248"/>
                <a:gd name="connsiteX108" fmla="*/ 368426 w 738075"/>
                <a:gd name="connsiteY108" fmla="*/ 276914 h 675248"/>
                <a:gd name="connsiteX109" fmla="*/ 285098 w 738075"/>
                <a:gd name="connsiteY109" fmla="*/ 246113 h 675248"/>
                <a:gd name="connsiteX110" fmla="*/ 340005 w 738075"/>
                <a:gd name="connsiteY110" fmla="*/ 186147 h 675248"/>
                <a:gd name="connsiteX111" fmla="*/ 347445 w 738075"/>
                <a:gd name="connsiteY111" fmla="*/ 180790 h 675248"/>
                <a:gd name="connsiteX112" fmla="*/ 343576 w 738075"/>
                <a:gd name="connsiteY112" fmla="*/ 163678 h 675248"/>
                <a:gd name="connsiteX113" fmla="*/ 330631 w 738075"/>
                <a:gd name="connsiteY113" fmla="*/ 123503 h 675248"/>
                <a:gd name="connsiteX114" fmla="*/ 362325 w 738075"/>
                <a:gd name="connsiteY114" fmla="*/ 95380 h 675248"/>
                <a:gd name="connsiteX115" fmla="*/ 369021 w 738075"/>
                <a:gd name="connsiteY115" fmla="*/ 94785 h 675248"/>
                <a:gd name="connsiteX116" fmla="*/ 403244 w 738075"/>
                <a:gd name="connsiteY116" fmla="*/ 115319 h 675248"/>
                <a:gd name="connsiteX117" fmla="*/ 396846 w 738075"/>
                <a:gd name="connsiteY117" fmla="*/ 160703 h 675248"/>
                <a:gd name="connsiteX118" fmla="*/ 393721 w 738075"/>
                <a:gd name="connsiteY118" fmla="*/ 163678 h 675248"/>
                <a:gd name="connsiteX119" fmla="*/ 396102 w 738075"/>
                <a:gd name="connsiteY119" fmla="*/ 185701 h 675248"/>
                <a:gd name="connsiteX120" fmla="*/ 440146 w 738075"/>
                <a:gd name="connsiteY120" fmla="*/ 225876 h 675248"/>
                <a:gd name="connsiteX121" fmla="*/ 452497 w 738075"/>
                <a:gd name="connsiteY121" fmla="*/ 246113 h 675248"/>
                <a:gd name="connsiteX122" fmla="*/ 368277 w 738075"/>
                <a:gd name="connsiteY122" fmla="*/ 277063 h 675248"/>
                <a:gd name="connsiteX123" fmla="*/ 50740 w 738075"/>
                <a:gd name="connsiteY123" fmla="*/ 606503 h 675248"/>
                <a:gd name="connsiteX124" fmla="*/ 60115 w 738075"/>
                <a:gd name="connsiteY124" fmla="*/ 434939 h 675248"/>
                <a:gd name="connsiteX125" fmla="*/ 150584 w 738075"/>
                <a:gd name="connsiteY125" fmla="*/ 398483 h 675248"/>
                <a:gd name="connsiteX126" fmla="*/ 244179 w 738075"/>
                <a:gd name="connsiteY126" fmla="*/ 438063 h 675248"/>
                <a:gd name="connsiteX127" fmla="*/ 250726 w 738075"/>
                <a:gd name="connsiteY127" fmla="*/ 605908 h 675248"/>
                <a:gd name="connsiteX128" fmla="*/ 199093 w 738075"/>
                <a:gd name="connsiteY128" fmla="*/ 549067 h 675248"/>
                <a:gd name="connsiteX129" fmla="*/ 189718 w 738075"/>
                <a:gd name="connsiteY129" fmla="*/ 463061 h 675248"/>
                <a:gd name="connsiteX130" fmla="*/ 150882 w 738075"/>
                <a:gd name="connsiteY130" fmla="*/ 449521 h 675248"/>
                <a:gd name="connsiteX131" fmla="*/ 111599 w 738075"/>
                <a:gd name="connsiteY131" fmla="*/ 463657 h 675248"/>
                <a:gd name="connsiteX132" fmla="*/ 103118 w 738075"/>
                <a:gd name="connsiteY132" fmla="*/ 549067 h 675248"/>
                <a:gd name="connsiteX133" fmla="*/ 50889 w 738075"/>
                <a:gd name="connsiteY133" fmla="*/ 606503 h 675248"/>
                <a:gd name="connsiteX134" fmla="*/ 585820 w 738075"/>
                <a:gd name="connsiteY134" fmla="*/ 653226 h 675248"/>
                <a:gd name="connsiteX135" fmla="*/ 502493 w 738075"/>
                <a:gd name="connsiteY135" fmla="*/ 622871 h 675248"/>
                <a:gd name="connsiteX136" fmla="*/ 541181 w 738075"/>
                <a:gd name="connsiteY136" fmla="*/ 573916 h 675248"/>
                <a:gd name="connsiteX137" fmla="*/ 559483 w 738075"/>
                <a:gd name="connsiteY137" fmla="*/ 561417 h 675248"/>
                <a:gd name="connsiteX138" fmla="*/ 561417 w 738075"/>
                <a:gd name="connsiteY138" fmla="*/ 540437 h 675248"/>
                <a:gd name="connsiteX139" fmla="*/ 567221 w 738075"/>
                <a:gd name="connsiteY139" fmla="*/ 475709 h 675248"/>
                <a:gd name="connsiteX140" fmla="*/ 585969 w 738075"/>
                <a:gd name="connsiteY140" fmla="*/ 471097 h 675248"/>
                <a:gd name="connsiteX141" fmla="*/ 617514 w 738075"/>
                <a:gd name="connsiteY141" fmla="*/ 486423 h 675248"/>
                <a:gd name="connsiteX142" fmla="*/ 613646 w 738075"/>
                <a:gd name="connsiteY142" fmla="*/ 537610 h 675248"/>
                <a:gd name="connsiteX143" fmla="*/ 609926 w 738075"/>
                <a:gd name="connsiteY143" fmla="*/ 540883 h 675248"/>
                <a:gd name="connsiteX144" fmla="*/ 612158 w 738075"/>
                <a:gd name="connsiteY144" fmla="*/ 560971 h 675248"/>
                <a:gd name="connsiteX145" fmla="*/ 655309 w 738075"/>
                <a:gd name="connsiteY145" fmla="*/ 598914 h 675248"/>
                <a:gd name="connsiteX146" fmla="*/ 670189 w 738075"/>
                <a:gd name="connsiteY146" fmla="*/ 622276 h 675248"/>
                <a:gd name="connsiteX147" fmla="*/ 585671 w 738075"/>
                <a:gd name="connsiteY147" fmla="*/ 653077 h 675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738075" h="675248">
                  <a:moveTo>
                    <a:pt x="369021" y="0"/>
                  </a:moveTo>
                  <a:cubicBezTo>
                    <a:pt x="356522" y="0"/>
                    <a:pt x="343725" y="1488"/>
                    <a:pt x="330928" y="4762"/>
                  </a:cubicBezTo>
                  <a:cubicBezTo>
                    <a:pt x="313816" y="8928"/>
                    <a:pt x="298044" y="16219"/>
                    <a:pt x="283461" y="26040"/>
                  </a:cubicBezTo>
                  <a:cubicBezTo>
                    <a:pt x="278700" y="29313"/>
                    <a:pt x="276468" y="33926"/>
                    <a:pt x="279146" y="39580"/>
                  </a:cubicBezTo>
                  <a:cubicBezTo>
                    <a:pt x="281081" y="44044"/>
                    <a:pt x="284503" y="45979"/>
                    <a:pt x="288669" y="45979"/>
                  </a:cubicBezTo>
                  <a:cubicBezTo>
                    <a:pt x="289860" y="45979"/>
                    <a:pt x="291050" y="45830"/>
                    <a:pt x="292241" y="45532"/>
                  </a:cubicBezTo>
                  <a:cubicBezTo>
                    <a:pt x="294621" y="44937"/>
                    <a:pt x="296853" y="43152"/>
                    <a:pt x="299085" y="41812"/>
                  </a:cubicBezTo>
                  <a:cubicBezTo>
                    <a:pt x="321107" y="28272"/>
                    <a:pt x="344023" y="21427"/>
                    <a:pt x="368128" y="21427"/>
                  </a:cubicBezTo>
                  <a:cubicBezTo>
                    <a:pt x="379437" y="21427"/>
                    <a:pt x="390894" y="22915"/>
                    <a:pt x="402500" y="25891"/>
                  </a:cubicBezTo>
                  <a:cubicBezTo>
                    <a:pt x="489845" y="48360"/>
                    <a:pt x="526896" y="153114"/>
                    <a:pt x="473180" y="224686"/>
                  </a:cubicBezTo>
                  <a:cubicBezTo>
                    <a:pt x="471989" y="226323"/>
                    <a:pt x="470501" y="227811"/>
                    <a:pt x="468865" y="229596"/>
                  </a:cubicBezTo>
                  <a:cubicBezTo>
                    <a:pt x="455919" y="205937"/>
                    <a:pt x="438361" y="187040"/>
                    <a:pt x="416636" y="172011"/>
                  </a:cubicBezTo>
                  <a:cubicBezTo>
                    <a:pt x="439551" y="141508"/>
                    <a:pt x="431070" y="107433"/>
                    <a:pt x="410387" y="88535"/>
                  </a:cubicBezTo>
                  <a:cubicBezTo>
                    <a:pt x="398632" y="77971"/>
                    <a:pt x="383901" y="72614"/>
                    <a:pt x="369021" y="72614"/>
                  </a:cubicBezTo>
                  <a:cubicBezTo>
                    <a:pt x="355480" y="72614"/>
                    <a:pt x="341939" y="77078"/>
                    <a:pt x="330631" y="86006"/>
                  </a:cubicBezTo>
                  <a:cubicBezTo>
                    <a:pt x="319024" y="95231"/>
                    <a:pt x="311584" y="107284"/>
                    <a:pt x="308757" y="121717"/>
                  </a:cubicBezTo>
                  <a:cubicBezTo>
                    <a:pt x="305186" y="140168"/>
                    <a:pt x="309948" y="156834"/>
                    <a:pt x="321554" y="172011"/>
                  </a:cubicBezTo>
                  <a:cubicBezTo>
                    <a:pt x="299234" y="187040"/>
                    <a:pt x="281974" y="206235"/>
                    <a:pt x="269177" y="229299"/>
                  </a:cubicBezTo>
                  <a:lnTo>
                    <a:pt x="267242" y="227662"/>
                  </a:lnTo>
                  <a:lnTo>
                    <a:pt x="265010" y="224835"/>
                  </a:lnTo>
                  <a:cubicBezTo>
                    <a:pt x="239715" y="189718"/>
                    <a:pt x="232870" y="151328"/>
                    <a:pt x="246262" y="110260"/>
                  </a:cubicBezTo>
                  <a:cubicBezTo>
                    <a:pt x="250726" y="96868"/>
                    <a:pt x="259058" y="84518"/>
                    <a:pt x="266052" y="72018"/>
                  </a:cubicBezTo>
                  <a:cubicBezTo>
                    <a:pt x="268730" y="67257"/>
                    <a:pt x="270218" y="62198"/>
                    <a:pt x="266201" y="58329"/>
                  </a:cubicBezTo>
                  <a:cubicBezTo>
                    <a:pt x="263820" y="56097"/>
                    <a:pt x="259505" y="54609"/>
                    <a:pt x="255934" y="54609"/>
                  </a:cubicBezTo>
                  <a:cubicBezTo>
                    <a:pt x="255636" y="54609"/>
                    <a:pt x="255190" y="54609"/>
                    <a:pt x="254892" y="54609"/>
                  </a:cubicBezTo>
                  <a:cubicBezTo>
                    <a:pt x="252065" y="54907"/>
                    <a:pt x="248940" y="58180"/>
                    <a:pt x="246857" y="61008"/>
                  </a:cubicBezTo>
                  <a:cubicBezTo>
                    <a:pt x="220966" y="96570"/>
                    <a:pt x="212484" y="135853"/>
                    <a:pt x="220520" y="178856"/>
                  </a:cubicBezTo>
                  <a:cubicBezTo>
                    <a:pt x="231977" y="240459"/>
                    <a:pt x="288223" y="291496"/>
                    <a:pt x="351463" y="297449"/>
                  </a:cubicBezTo>
                  <a:cubicBezTo>
                    <a:pt x="356224" y="297895"/>
                    <a:pt x="358009" y="299383"/>
                    <a:pt x="358009" y="304293"/>
                  </a:cubicBezTo>
                  <a:cubicBezTo>
                    <a:pt x="357861" y="327952"/>
                    <a:pt x="357861" y="351760"/>
                    <a:pt x="358009" y="375419"/>
                  </a:cubicBezTo>
                  <a:cubicBezTo>
                    <a:pt x="358009" y="379883"/>
                    <a:pt x="356373" y="382264"/>
                    <a:pt x="352653" y="384496"/>
                  </a:cubicBezTo>
                  <a:cubicBezTo>
                    <a:pt x="337475" y="393870"/>
                    <a:pt x="322447" y="403691"/>
                    <a:pt x="307269" y="413363"/>
                  </a:cubicBezTo>
                  <a:cubicBezTo>
                    <a:pt x="295663" y="420803"/>
                    <a:pt x="283908" y="428242"/>
                    <a:pt x="272153" y="435682"/>
                  </a:cubicBezTo>
                  <a:cubicBezTo>
                    <a:pt x="270665" y="433897"/>
                    <a:pt x="269474" y="432409"/>
                    <a:pt x="268135" y="431070"/>
                  </a:cubicBezTo>
                  <a:cubicBezTo>
                    <a:pt x="237185" y="395656"/>
                    <a:pt x="199093" y="376312"/>
                    <a:pt x="154602" y="376312"/>
                  </a:cubicBezTo>
                  <a:cubicBezTo>
                    <a:pt x="147013" y="376312"/>
                    <a:pt x="139127" y="376907"/>
                    <a:pt x="131092" y="378097"/>
                  </a:cubicBezTo>
                  <a:cubicBezTo>
                    <a:pt x="67108" y="387323"/>
                    <a:pt x="25147" y="424374"/>
                    <a:pt x="5654" y="485679"/>
                  </a:cubicBezTo>
                  <a:cubicBezTo>
                    <a:pt x="3125" y="493565"/>
                    <a:pt x="1786" y="501749"/>
                    <a:pt x="0" y="509784"/>
                  </a:cubicBezTo>
                  <a:lnTo>
                    <a:pt x="0" y="542520"/>
                  </a:lnTo>
                  <a:lnTo>
                    <a:pt x="1339" y="546389"/>
                  </a:lnTo>
                  <a:cubicBezTo>
                    <a:pt x="11458" y="606057"/>
                    <a:pt x="45384" y="646233"/>
                    <a:pt x="102671" y="667511"/>
                  </a:cubicBezTo>
                  <a:cubicBezTo>
                    <a:pt x="108474" y="669594"/>
                    <a:pt x="114575" y="671082"/>
                    <a:pt x="120676" y="671826"/>
                  </a:cubicBezTo>
                  <a:cubicBezTo>
                    <a:pt x="121122" y="671826"/>
                    <a:pt x="121717" y="671826"/>
                    <a:pt x="122164" y="671826"/>
                  </a:cubicBezTo>
                  <a:cubicBezTo>
                    <a:pt x="126776" y="671826"/>
                    <a:pt x="129901" y="668701"/>
                    <a:pt x="131092" y="663940"/>
                  </a:cubicBezTo>
                  <a:cubicBezTo>
                    <a:pt x="132431" y="658434"/>
                    <a:pt x="130496" y="653970"/>
                    <a:pt x="125288" y="651589"/>
                  </a:cubicBezTo>
                  <a:cubicBezTo>
                    <a:pt x="122759" y="650399"/>
                    <a:pt x="119783" y="649953"/>
                    <a:pt x="117105" y="649060"/>
                  </a:cubicBezTo>
                  <a:cubicBezTo>
                    <a:pt x="98654" y="644000"/>
                    <a:pt x="81988" y="635519"/>
                    <a:pt x="67703" y="623020"/>
                  </a:cubicBezTo>
                  <a:cubicBezTo>
                    <a:pt x="79607" y="596980"/>
                    <a:pt x="98207" y="576892"/>
                    <a:pt x="124842" y="561120"/>
                  </a:cubicBezTo>
                  <a:cubicBezTo>
                    <a:pt x="131985" y="556804"/>
                    <a:pt x="134812" y="551745"/>
                    <a:pt x="131985" y="546091"/>
                  </a:cubicBezTo>
                  <a:cubicBezTo>
                    <a:pt x="130496" y="543115"/>
                    <a:pt x="127372" y="540734"/>
                    <a:pt x="124842" y="538354"/>
                  </a:cubicBezTo>
                  <a:cubicBezTo>
                    <a:pt x="108474" y="523027"/>
                    <a:pt x="107730" y="498029"/>
                    <a:pt x="123503" y="482405"/>
                  </a:cubicBezTo>
                  <a:cubicBezTo>
                    <a:pt x="131241" y="474668"/>
                    <a:pt x="141359" y="470799"/>
                    <a:pt x="151477" y="470799"/>
                  </a:cubicBezTo>
                  <a:cubicBezTo>
                    <a:pt x="161595" y="470799"/>
                    <a:pt x="172309" y="474816"/>
                    <a:pt x="180195" y="483000"/>
                  </a:cubicBezTo>
                  <a:cubicBezTo>
                    <a:pt x="195521" y="498773"/>
                    <a:pt x="194331" y="524069"/>
                    <a:pt x="177666" y="538949"/>
                  </a:cubicBezTo>
                  <a:cubicBezTo>
                    <a:pt x="166655" y="548769"/>
                    <a:pt x="167398" y="554573"/>
                    <a:pt x="180195" y="562310"/>
                  </a:cubicBezTo>
                  <a:cubicBezTo>
                    <a:pt x="204598" y="576892"/>
                    <a:pt x="223198" y="596831"/>
                    <a:pt x="235400" y="623020"/>
                  </a:cubicBezTo>
                  <a:cubicBezTo>
                    <a:pt x="231828" y="625698"/>
                    <a:pt x="228406" y="628377"/>
                    <a:pt x="224984" y="630906"/>
                  </a:cubicBezTo>
                  <a:cubicBezTo>
                    <a:pt x="206384" y="643852"/>
                    <a:pt x="185403" y="650697"/>
                    <a:pt x="162935" y="653524"/>
                  </a:cubicBezTo>
                  <a:cubicBezTo>
                    <a:pt x="156685" y="654268"/>
                    <a:pt x="152816" y="659327"/>
                    <a:pt x="153114" y="664683"/>
                  </a:cubicBezTo>
                  <a:cubicBezTo>
                    <a:pt x="153560" y="670338"/>
                    <a:pt x="157875" y="674653"/>
                    <a:pt x="163976" y="674653"/>
                  </a:cubicBezTo>
                  <a:cubicBezTo>
                    <a:pt x="164274" y="674653"/>
                    <a:pt x="164571" y="674653"/>
                    <a:pt x="164869" y="674653"/>
                  </a:cubicBezTo>
                  <a:cubicBezTo>
                    <a:pt x="171565" y="674207"/>
                    <a:pt x="178261" y="673165"/>
                    <a:pt x="184808" y="671826"/>
                  </a:cubicBezTo>
                  <a:cubicBezTo>
                    <a:pt x="262630" y="655607"/>
                    <a:pt x="315900" y="576446"/>
                    <a:pt x="300127" y="499815"/>
                  </a:cubicBezTo>
                  <a:cubicBezTo>
                    <a:pt x="296853" y="484340"/>
                    <a:pt x="290901" y="469311"/>
                    <a:pt x="285991" y="453241"/>
                  </a:cubicBezTo>
                  <a:lnTo>
                    <a:pt x="286437" y="452794"/>
                  </a:lnTo>
                  <a:cubicBezTo>
                    <a:pt x="312775" y="435980"/>
                    <a:pt x="339112" y="419017"/>
                    <a:pt x="365747" y="402500"/>
                  </a:cubicBezTo>
                  <a:cubicBezTo>
                    <a:pt x="366491" y="402054"/>
                    <a:pt x="367533" y="401905"/>
                    <a:pt x="368723" y="401905"/>
                  </a:cubicBezTo>
                  <a:cubicBezTo>
                    <a:pt x="370509" y="401905"/>
                    <a:pt x="372443" y="402352"/>
                    <a:pt x="373633" y="403095"/>
                  </a:cubicBezTo>
                  <a:cubicBezTo>
                    <a:pt x="390299" y="413363"/>
                    <a:pt x="406816" y="424076"/>
                    <a:pt x="423332" y="434492"/>
                  </a:cubicBezTo>
                  <a:cubicBezTo>
                    <a:pt x="433302" y="440890"/>
                    <a:pt x="443420" y="447289"/>
                    <a:pt x="453687" y="453836"/>
                  </a:cubicBezTo>
                  <a:cubicBezTo>
                    <a:pt x="452645" y="456217"/>
                    <a:pt x="451753" y="458151"/>
                    <a:pt x="450860" y="460085"/>
                  </a:cubicBezTo>
                  <a:cubicBezTo>
                    <a:pt x="436873" y="488357"/>
                    <a:pt x="432260" y="518266"/>
                    <a:pt x="437170" y="549216"/>
                  </a:cubicBezTo>
                  <a:cubicBezTo>
                    <a:pt x="448925" y="622722"/>
                    <a:pt x="513951" y="675248"/>
                    <a:pt x="587011" y="675248"/>
                  </a:cubicBezTo>
                  <a:cubicBezTo>
                    <a:pt x="595492" y="675248"/>
                    <a:pt x="604271" y="674504"/>
                    <a:pt x="612902" y="673016"/>
                  </a:cubicBezTo>
                  <a:cubicBezTo>
                    <a:pt x="721525" y="654417"/>
                    <a:pt x="774497" y="528384"/>
                    <a:pt x="710216" y="439849"/>
                  </a:cubicBezTo>
                  <a:cubicBezTo>
                    <a:pt x="700544" y="426606"/>
                    <a:pt x="687301" y="415892"/>
                    <a:pt x="675100" y="404584"/>
                  </a:cubicBezTo>
                  <a:cubicBezTo>
                    <a:pt x="673016" y="402649"/>
                    <a:pt x="670487" y="401756"/>
                    <a:pt x="668106" y="401756"/>
                  </a:cubicBezTo>
                  <a:cubicBezTo>
                    <a:pt x="664832" y="401756"/>
                    <a:pt x="661559" y="403542"/>
                    <a:pt x="659327" y="406518"/>
                  </a:cubicBezTo>
                  <a:cubicBezTo>
                    <a:pt x="655756" y="411428"/>
                    <a:pt x="656648" y="417083"/>
                    <a:pt x="661856" y="421547"/>
                  </a:cubicBezTo>
                  <a:cubicBezTo>
                    <a:pt x="663493" y="422886"/>
                    <a:pt x="665279" y="424225"/>
                    <a:pt x="666916" y="425564"/>
                  </a:cubicBezTo>
                  <a:cubicBezTo>
                    <a:pt x="721227" y="467525"/>
                    <a:pt x="731941" y="546538"/>
                    <a:pt x="690723" y="601295"/>
                  </a:cubicBezTo>
                  <a:cubicBezTo>
                    <a:pt x="689533" y="602932"/>
                    <a:pt x="688194" y="604271"/>
                    <a:pt x="686557" y="606206"/>
                  </a:cubicBezTo>
                  <a:cubicBezTo>
                    <a:pt x="673611" y="582398"/>
                    <a:pt x="656053" y="563649"/>
                    <a:pt x="634477" y="548621"/>
                  </a:cubicBezTo>
                  <a:cubicBezTo>
                    <a:pt x="658583" y="514694"/>
                    <a:pt x="646679" y="481959"/>
                    <a:pt x="628228" y="465442"/>
                  </a:cubicBezTo>
                  <a:cubicBezTo>
                    <a:pt x="616324" y="454729"/>
                    <a:pt x="601295" y="449223"/>
                    <a:pt x="586267" y="449223"/>
                  </a:cubicBezTo>
                  <a:cubicBezTo>
                    <a:pt x="573767" y="449223"/>
                    <a:pt x="561268" y="452943"/>
                    <a:pt x="550704" y="460681"/>
                  </a:cubicBezTo>
                  <a:cubicBezTo>
                    <a:pt x="538949" y="469162"/>
                    <a:pt x="530914" y="480322"/>
                    <a:pt x="527045" y="494458"/>
                  </a:cubicBezTo>
                  <a:cubicBezTo>
                    <a:pt x="521688" y="514397"/>
                    <a:pt x="526598" y="532253"/>
                    <a:pt x="537907" y="547728"/>
                  </a:cubicBezTo>
                  <a:cubicBezTo>
                    <a:pt x="527789" y="556953"/>
                    <a:pt x="517671" y="564988"/>
                    <a:pt x="509040" y="574512"/>
                  </a:cubicBezTo>
                  <a:cubicBezTo>
                    <a:pt x="500410" y="584035"/>
                    <a:pt x="493268" y="595046"/>
                    <a:pt x="485232" y="605610"/>
                  </a:cubicBezTo>
                  <a:cubicBezTo>
                    <a:pt x="462466" y="576892"/>
                    <a:pt x="453092" y="544008"/>
                    <a:pt x="458151" y="507552"/>
                  </a:cubicBezTo>
                  <a:cubicBezTo>
                    <a:pt x="467079" y="443866"/>
                    <a:pt x="523474" y="398185"/>
                    <a:pt x="585969" y="398185"/>
                  </a:cubicBezTo>
                  <a:cubicBezTo>
                    <a:pt x="595343" y="398185"/>
                    <a:pt x="604867" y="399227"/>
                    <a:pt x="614241" y="401310"/>
                  </a:cubicBezTo>
                  <a:cubicBezTo>
                    <a:pt x="618407" y="402203"/>
                    <a:pt x="622574" y="403691"/>
                    <a:pt x="626740" y="404435"/>
                  </a:cubicBezTo>
                  <a:cubicBezTo>
                    <a:pt x="627781" y="404584"/>
                    <a:pt x="628674" y="404732"/>
                    <a:pt x="629567" y="404732"/>
                  </a:cubicBezTo>
                  <a:cubicBezTo>
                    <a:pt x="634775" y="404732"/>
                    <a:pt x="638793" y="401756"/>
                    <a:pt x="640280" y="396846"/>
                  </a:cubicBezTo>
                  <a:cubicBezTo>
                    <a:pt x="641917" y="391340"/>
                    <a:pt x="638793" y="385835"/>
                    <a:pt x="632394" y="383454"/>
                  </a:cubicBezTo>
                  <a:cubicBezTo>
                    <a:pt x="630906" y="382859"/>
                    <a:pt x="629270" y="382412"/>
                    <a:pt x="627633" y="381966"/>
                  </a:cubicBezTo>
                  <a:cubicBezTo>
                    <a:pt x="612902" y="378246"/>
                    <a:pt x="598468" y="376312"/>
                    <a:pt x="584630" y="376312"/>
                  </a:cubicBezTo>
                  <a:cubicBezTo>
                    <a:pt x="549216" y="376312"/>
                    <a:pt x="516629" y="388513"/>
                    <a:pt x="486869" y="413065"/>
                  </a:cubicBezTo>
                  <a:cubicBezTo>
                    <a:pt x="478834" y="419761"/>
                    <a:pt x="470948" y="426755"/>
                    <a:pt x="462317" y="434195"/>
                  </a:cubicBezTo>
                  <a:cubicBezTo>
                    <a:pt x="437022" y="418124"/>
                    <a:pt x="409643" y="400715"/>
                    <a:pt x="382413" y="383008"/>
                  </a:cubicBezTo>
                  <a:cubicBezTo>
                    <a:pt x="380627" y="381817"/>
                    <a:pt x="379734" y="378246"/>
                    <a:pt x="379734" y="375717"/>
                  </a:cubicBezTo>
                  <a:cubicBezTo>
                    <a:pt x="379585" y="354141"/>
                    <a:pt x="379734" y="332565"/>
                    <a:pt x="379734" y="310989"/>
                  </a:cubicBezTo>
                  <a:cubicBezTo>
                    <a:pt x="379734" y="303147"/>
                    <a:pt x="383558" y="298639"/>
                    <a:pt x="391192" y="297449"/>
                  </a:cubicBezTo>
                  <a:cubicBezTo>
                    <a:pt x="392829" y="297151"/>
                    <a:pt x="394465" y="296705"/>
                    <a:pt x="396102" y="296407"/>
                  </a:cubicBezTo>
                  <a:cubicBezTo>
                    <a:pt x="476156" y="283164"/>
                    <a:pt x="532699" y="203110"/>
                    <a:pt x="517968" y="124098"/>
                  </a:cubicBezTo>
                  <a:cubicBezTo>
                    <a:pt x="504130" y="50145"/>
                    <a:pt x="440593" y="0"/>
                    <a:pt x="368723" y="0"/>
                  </a:cubicBezTo>
                  <a:moveTo>
                    <a:pt x="368426" y="276914"/>
                  </a:moveTo>
                  <a:cubicBezTo>
                    <a:pt x="337624" y="276914"/>
                    <a:pt x="307269" y="266350"/>
                    <a:pt x="285098" y="246113"/>
                  </a:cubicBezTo>
                  <a:cubicBezTo>
                    <a:pt x="297151" y="220520"/>
                    <a:pt x="315602" y="200729"/>
                    <a:pt x="340005" y="186147"/>
                  </a:cubicBezTo>
                  <a:cubicBezTo>
                    <a:pt x="342683" y="184510"/>
                    <a:pt x="345510" y="183022"/>
                    <a:pt x="347445" y="180790"/>
                  </a:cubicBezTo>
                  <a:cubicBezTo>
                    <a:pt x="351909" y="175880"/>
                    <a:pt x="350123" y="169333"/>
                    <a:pt x="343576" y="163678"/>
                  </a:cubicBezTo>
                  <a:cubicBezTo>
                    <a:pt x="331077" y="152965"/>
                    <a:pt x="326316" y="139276"/>
                    <a:pt x="330631" y="123503"/>
                  </a:cubicBezTo>
                  <a:cubicBezTo>
                    <a:pt x="334946" y="107582"/>
                    <a:pt x="345808" y="98058"/>
                    <a:pt x="362325" y="95380"/>
                  </a:cubicBezTo>
                  <a:cubicBezTo>
                    <a:pt x="364557" y="95082"/>
                    <a:pt x="366789" y="94785"/>
                    <a:pt x="369021" y="94785"/>
                  </a:cubicBezTo>
                  <a:cubicBezTo>
                    <a:pt x="383305" y="94785"/>
                    <a:pt x="396400" y="102522"/>
                    <a:pt x="403244" y="115319"/>
                  </a:cubicBezTo>
                  <a:cubicBezTo>
                    <a:pt x="411279" y="130050"/>
                    <a:pt x="408601" y="148650"/>
                    <a:pt x="396846" y="160703"/>
                  </a:cubicBezTo>
                  <a:lnTo>
                    <a:pt x="393721" y="163678"/>
                  </a:lnTo>
                  <a:cubicBezTo>
                    <a:pt x="383901" y="172160"/>
                    <a:pt x="384645" y="179005"/>
                    <a:pt x="396102" y="185701"/>
                  </a:cubicBezTo>
                  <a:cubicBezTo>
                    <a:pt x="413660" y="195968"/>
                    <a:pt x="428540" y="209211"/>
                    <a:pt x="440146" y="225876"/>
                  </a:cubicBezTo>
                  <a:cubicBezTo>
                    <a:pt x="444610" y="232275"/>
                    <a:pt x="448330" y="239120"/>
                    <a:pt x="452497" y="246113"/>
                  </a:cubicBezTo>
                  <a:cubicBezTo>
                    <a:pt x="428689" y="266945"/>
                    <a:pt x="398185" y="277063"/>
                    <a:pt x="368277" y="277063"/>
                  </a:cubicBezTo>
                  <a:moveTo>
                    <a:pt x="50740" y="606503"/>
                  </a:moveTo>
                  <a:cubicBezTo>
                    <a:pt x="11606" y="562310"/>
                    <a:pt x="8184" y="485232"/>
                    <a:pt x="60115" y="434939"/>
                  </a:cubicBezTo>
                  <a:cubicBezTo>
                    <a:pt x="85262" y="410535"/>
                    <a:pt x="117848" y="398483"/>
                    <a:pt x="150584" y="398483"/>
                  </a:cubicBezTo>
                  <a:cubicBezTo>
                    <a:pt x="183320" y="398483"/>
                    <a:pt x="218734" y="411726"/>
                    <a:pt x="244179" y="438063"/>
                  </a:cubicBezTo>
                  <a:cubicBezTo>
                    <a:pt x="294026" y="489696"/>
                    <a:pt x="287628" y="565137"/>
                    <a:pt x="250726" y="605908"/>
                  </a:cubicBezTo>
                  <a:cubicBezTo>
                    <a:pt x="238078" y="582844"/>
                    <a:pt x="220668" y="563947"/>
                    <a:pt x="199093" y="549067"/>
                  </a:cubicBezTo>
                  <a:cubicBezTo>
                    <a:pt x="218585" y="512760"/>
                    <a:pt x="215312" y="483298"/>
                    <a:pt x="189718" y="463061"/>
                  </a:cubicBezTo>
                  <a:cubicBezTo>
                    <a:pt x="178261" y="453985"/>
                    <a:pt x="164423" y="449521"/>
                    <a:pt x="150882" y="449521"/>
                  </a:cubicBezTo>
                  <a:cubicBezTo>
                    <a:pt x="137341" y="449521"/>
                    <a:pt x="122908" y="454282"/>
                    <a:pt x="111599" y="463657"/>
                  </a:cubicBezTo>
                  <a:cubicBezTo>
                    <a:pt x="92255" y="479578"/>
                    <a:pt x="77971" y="513504"/>
                    <a:pt x="103118" y="549067"/>
                  </a:cubicBezTo>
                  <a:cubicBezTo>
                    <a:pt x="81095" y="563947"/>
                    <a:pt x="63686" y="583142"/>
                    <a:pt x="50889" y="606503"/>
                  </a:cubicBezTo>
                  <a:moveTo>
                    <a:pt x="585820" y="653226"/>
                  </a:moveTo>
                  <a:cubicBezTo>
                    <a:pt x="555168" y="653226"/>
                    <a:pt x="524813" y="643108"/>
                    <a:pt x="502493" y="622871"/>
                  </a:cubicBezTo>
                  <a:cubicBezTo>
                    <a:pt x="511272" y="603527"/>
                    <a:pt x="524366" y="587159"/>
                    <a:pt x="541181" y="573916"/>
                  </a:cubicBezTo>
                  <a:cubicBezTo>
                    <a:pt x="546984" y="569304"/>
                    <a:pt x="553233" y="565286"/>
                    <a:pt x="559483" y="561417"/>
                  </a:cubicBezTo>
                  <a:cubicBezTo>
                    <a:pt x="569452" y="555168"/>
                    <a:pt x="570196" y="548323"/>
                    <a:pt x="561417" y="540437"/>
                  </a:cubicBezTo>
                  <a:cubicBezTo>
                    <a:pt x="539693" y="521242"/>
                    <a:pt x="542520" y="488952"/>
                    <a:pt x="567221" y="475709"/>
                  </a:cubicBezTo>
                  <a:cubicBezTo>
                    <a:pt x="573172" y="472585"/>
                    <a:pt x="579571" y="471097"/>
                    <a:pt x="585969" y="471097"/>
                  </a:cubicBezTo>
                  <a:cubicBezTo>
                    <a:pt x="598022" y="471097"/>
                    <a:pt x="609926" y="476453"/>
                    <a:pt x="617514" y="486423"/>
                  </a:cubicBezTo>
                  <a:cubicBezTo>
                    <a:pt x="629418" y="501898"/>
                    <a:pt x="627781" y="523771"/>
                    <a:pt x="613646" y="537610"/>
                  </a:cubicBezTo>
                  <a:lnTo>
                    <a:pt x="609926" y="540883"/>
                  </a:lnTo>
                  <a:cubicBezTo>
                    <a:pt x="602039" y="548025"/>
                    <a:pt x="602783" y="555465"/>
                    <a:pt x="612158" y="560971"/>
                  </a:cubicBezTo>
                  <a:cubicBezTo>
                    <a:pt x="629121" y="570792"/>
                    <a:pt x="643852" y="583142"/>
                    <a:pt x="655309" y="598914"/>
                  </a:cubicBezTo>
                  <a:cubicBezTo>
                    <a:pt x="660666" y="606354"/>
                    <a:pt x="665279" y="614390"/>
                    <a:pt x="670189" y="622276"/>
                  </a:cubicBezTo>
                  <a:cubicBezTo>
                    <a:pt x="647274" y="642810"/>
                    <a:pt x="616473" y="653077"/>
                    <a:pt x="585671" y="653077"/>
                  </a:cubicBezTo>
                </a:path>
              </a:pathLst>
            </a:custGeom>
            <a:solidFill>
              <a:schemeClr val="accent2"/>
            </a:solidFill>
            <a:ln w="1487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black"/>
                </a:solidFill>
                <a:effectLst/>
                <a:uLnTx/>
                <a:uFillTx/>
                <a:latin typeface="PT Sans"/>
                <a:ea typeface="+mn-ea"/>
                <a:cs typeface="+mn-cs"/>
              </a:endParaRPr>
            </a:p>
          </p:txBody>
        </p:sp>
      </p:grpSp>
      <p:sp>
        <p:nvSpPr>
          <p:cNvPr id="49" name="CaixaDeTexto 20">
            <a:extLst>
              <a:ext uri="{FF2B5EF4-FFF2-40B4-BE49-F238E27FC236}">
                <a16:creationId xmlns:a16="http://schemas.microsoft.com/office/drawing/2014/main" id="{BA200D81-ADAA-E170-B6AD-36B969059AFB}"/>
              </a:ext>
            </a:extLst>
          </p:cNvPr>
          <p:cNvSpPr txBox="1"/>
          <p:nvPr/>
        </p:nvSpPr>
        <p:spPr>
          <a:xfrm>
            <a:off x="500601" y="1074131"/>
            <a:ext cx="3020096" cy="174610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lvl="0" indent="0" algn="r" defTabSz="584200" rtl="0" eaLnBrk="1" fontAlgn="auto" latinLnBrk="0" hangingPunct="0">
              <a:lnSpc>
                <a:spcPct val="100000"/>
              </a:lnSpc>
              <a:spcBef>
                <a:spcPts val="0"/>
              </a:spcBef>
              <a:spcAft>
                <a:spcPts val="0"/>
              </a:spcAft>
              <a:buClrTx/>
              <a:buSzTx/>
              <a:buFontTx/>
              <a:buNone/>
              <a:tabLst/>
              <a:defRPr/>
            </a:pPr>
            <a:r>
              <a:rPr kumimoji="0" lang="es-ES_tradnl" sz="2800" b="1" i="0"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El impacto de las licencias del MPP</a:t>
            </a:r>
            <a:br>
              <a:rPr kumimoji="0" lang="es-ES_tradnl" sz="2400" b="1" i="0"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br>
            <a:endParaRPr kumimoji="0" lang="es-ES_tradnl" sz="2400" b="1" i="0"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endParaRPr>
          </a:p>
        </p:txBody>
      </p:sp>
      <p:sp>
        <p:nvSpPr>
          <p:cNvPr id="50" name="CaixaDeTexto 20">
            <a:extLst>
              <a:ext uri="{FF2B5EF4-FFF2-40B4-BE49-F238E27FC236}">
                <a16:creationId xmlns:a16="http://schemas.microsoft.com/office/drawing/2014/main" id="{111DC71C-D35A-8F06-603F-D08B7C406FFE}"/>
              </a:ext>
            </a:extLst>
          </p:cNvPr>
          <p:cNvSpPr txBox="1"/>
          <p:nvPr/>
        </p:nvSpPr>
        <p:spPr>
          <a:xfrm>
            <a:off x="229056" y="2137171"/>
            <a:ext cx="3291642" cy="2971506"/>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t">
            <a:noAutofit/>
          </a:bodyPr>
          <a:lstStyle/>
          <a:p>
            <a:pPr marL="0" marR="0" lvl="0" indent="0" algn="r" defTabSz="584200" rtl="0" eaLnBrk="1" fontAlgn="auto" latinLnBrk="0" hangingPunct="0">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endParaRPr>
          </a:p>
          <a:p>
            <a:pPr marL="0" marR="0" lvl="0" indent="0" algn="r" defTabSz="584200" rtl="0" eaLnBrk="1" fontAlgn="auto" latinLnBrk="0" hangingPunct="0">
              <a:lnSpc>
                <a:spcPct val="100000"/>
              </a:lnSpc>
              <a:spcBef>
                <a:spcPts val="0"/>
              </a:spcBef>
              <a:spcAft>
                <a:spcPts val="0"/>
              </a:spcAft>
              <a:buClrTx/>
              <a:buSzTx/>
              <a:buFontTx/>
              <a:buNone/>
              <a:tabLst/>
              <a:defRPr/>
            </a:pPr>
            <a:r>
              <a:rPr kumimoji="0" lang="es-ES_tradnl" sz="1800" b="0" i="0"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Datos basados en </a:t>
            </a:r>
            <a:r>
              <a:rPr lang="es-ES_tradnl">
                <a:solidFill>
                  <a:prstClr val="white"/>
                </a:solidFill>
                <a:latin typeface="PT Sans" panose="020B0503020203020204" pitchFamily="34" charset="0"/>
                <a:ea typeface="Helvetica Neue Medium"/>
                <a:cs typeface="Arial" panose="020B0604020202020204" pitchFamily="34" charset="0"/>
                <a:sym typeface="Helvetica Neue Medium"/>
              </a:rPr>
              <a:t>una</a:t>
            </a:r>
            <a:r>
              <a:rPr kumimoji="0" lang="es-ES_tradnl" sz="1800" b="0" i="0"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 metodología publicada</a:t>
            </a:r>
          </a:p>
          <a:p>
            <a:pPr marL="0" marR="0" lvl="0" indent="0" algn="r" defTabSz="584200" rtl="0" eaLnBrk="1" fontAlgn="auto" latinLnBrk="0" hangingPunct="0">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endParaRPr>
          </a:p>
          <a:p>
            <a:pPr marL="0" marR="0" lvl="0" indent="0" algn="r" defTabSz="584200" rtl="0" eaLnBrk="1" fontAlgn="auto" latinLnBrk="0" hangingPunct="0">
              <a:lnSpc>
                <a:spcPct val="100000"/>
              </a:lnSpc>
              <a:spcBef>
                <a:spcPts val="0"/>
              </a:spcBef>
              <a:spcAft>
                <a:spcPts val="0"/>
              </a:spcAft>
              <a:buClrTx/>
              <a:buSzTx/>
              <a:buFontTx/>
              <a:buNone/>
              <a:tabLst/>
              <a:defRPr/>
            </a:pPr>
            <a:r>
              <a:rPr kumimoji="0" lang="es-ES_tradnl" sz="1800" b="0" i="1" u="none" strike="noStrike" kern="1200" cap="none" spc="0" normalizeH="0" baseline="0" noProof="0" err="1">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The</a:t>
            </a:r>
            <a:r>
              <a:rPr kumimoji="0" lang="es-ES_tradnl" sz="1800" b="0" i="1"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 </a:t>
            </a:r>
            <a:r>
              <a:rPr kumimoji="0" lang="es-ES_tradnl" sz="1800" b="0" i="1" u="none" strike="noStrike" kern="1200" cap="none" spc="0" normalizeH="0" baseline="0" noProof="0" err="1">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economic</a:t>
            </a:r>
            <a:r>
              <a:rPr kumimoji="0" lang="es-ES_tradnl" sz="1800" b="0" i="1"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 and </a:t>
            </a:r>
            <a:r>
              <a:rPr kumimoji="0" lang="es-ES_tradnl" sz="1800" b="0" i="1" u="none" strike="noStrike" kern="1200" cap="none" spc="0" normalizeH="0" baseline="0" noProof="0" err="1">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public</a:t>
            </a:r>
            <a:r>
              <a:rPr kumimoji="0" lang="es-ES_tradnl" sz="1800" b="0" i="1"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 </a:t>
            </a:r>
            <a:r>
              <a:rPr kumimoji="0" lang="es-ES_tradnl" sz="1800" b="0" i="1" u="none" strike="noStrike" kern="1200" cap="none" spc="0" normalizeH="0" baseline="0" noProof="0" err="1">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health</a:t>
            </a:r>
            <a:r>
              <a:rPr kumimoji="0" lang="es-ES_tradnl" sz="1800" b="0" i="1"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 </a:t>
            </a:r>
            <a:r>
              <a:rPr kumimoji="0" lang="es-ES_tradnl" sz="1800" b="0" i="1" u="none" strike="noStrike" kern="1200" cap="none" spc="0" normalizeH="0" baseline="0" noProof="0" err="1">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impact</a:t>
            </a:r>
            <a:r>
              <a:rPr kumimoji="0" lang="es-ES_tradnl" sz="1800" b="0" i="1"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 </a:t>
            </a:r>
            <a:r>
              <a:rPr kumimoji="0" lang="es-ES_tradnl" sz="1800" b="0" i="1" u="none" strike="noStrike" kern="1200" cap="none" spc="0" normalizeH="0" baseline="0" noProof="0" err="1">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of</a:t>
            </a:r>
            <a:r>
              <a:rPr kumimoji="0" lang="es-ES_tradnl" sz="1800" b="0" i="1"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 </a:t>
            </a:r>
            <a:r>
              <a:rPr kumimoji="0" lang="es-ES_tradnl" sz="1800" b="0" i="1" u="none" strike="noStrike" kern="1200" cap="none" spc="0" normalizeH="0" baseline="0" noProof="0" err="1">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intellectual</a:t>
            </a:r>
            <a:r>
              <a:rPr kumimoji="0" lang="es-ES_tradnl" sz="1800" b="0" i="1"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 </a:t>
            </a:r>
            <a:r>
              <a:rPr kumimoji="0" lang="es-ES_tradnl" sz="1800" b="0" i="1" u="none" strike="noStrike" kern="1200" cap="none" spc="0" normalizeH="0" baseline="0" noProof="0" err="1">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property</a:t>
            </a:r>
            <a:r>
              <a:rPr kumimoji="0" lang="es-ES_tradnl" sz="1800" b="0" i="1"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 </a:t>
            </a:r>
            <a:r>
              <a:rPr kumimoji="0" lang="es-ES_tradnl" sz="1800" b="0" i="1" u="none" strike="noStrike" kern="1200" cap="none" spc="0" normalizeH="0" baseline="0" noProof="0" err="1">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licensing</a:t>
            </a:r>
            <a:r>
              <a:rPr kumimoji="0" lang="es-ES_tradnl" sz="1800" b="0" i="1"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 </a:t>
            </a:r>
            <a:r>
              <a:rPr kumimoji="0" lang="es-ES_tradnl" sz="1800" b="0" i="1" u="none" strike="noStrike" kern="1200" cap="none" spc="0" normalizeH="0" baseline="0" noProof="0" err="1">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of</a:t>
            </a:r>
            <a:r>
              <a:rPr kumimoji="0" lang="es-ES_tradnl" sz="1800" b="0" i="1"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 medicines </a:t>
            </a:r>
            <a:r>
              <a:rPr kumimoji="0" lang="es-ES_tradnl" sz="1800" b="0" i="1" u="none" strike="noStrike" kern="1200" cap="none" spc="0" normalizeH="0" baseline="0" noProof="0" err="1">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for</a:t>
            </a:r>
            <a:r>
              <a:rPr kumimoji="0" lang="es-ES_tradnl" sz="1800" b="0" i="1"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 </a:t>
            </a:r>
            <a:r>
              <a:rPr kumimoji="0" lang="es-ES_tradnl" sz="1800" b="0" i="1" u="none" strike="noStrike" kern="1200" cap="none" spc="0" normalizeH="0" baseline="0" noProof="0" err="1">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low-income</a:t>
            </a:r>
            <a:r>
              <a:rPr kumimoji="0" lang="es-ES_tradnl" sz="1800" b="0" i="1"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 and </a:t>
            </a:r>
            <a:r>
              <a:rPr kumimoji="0" lang="es-ES_tradnl" sz="1800" b="0" i="1" u="none" strike="noStrike" kern="1200" cap="none" spc="0" normalizeH="0" baseline="0" noProof="0" err="1">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middle-income</a:t>
            </a:r>
            <a:r>
              <a:rPr kumimoji="0" lang="es-ES_tradnl" sz="1800" b="0" i="1"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 </a:t>
            </a:r>
            <a:r>
              <a:rPr kumimoji="0" lang="es-ES_tradnl" sz="1800" b="0" i="1" u="none" strike="noStrike" kern="1200" cap="none" spc="0" normalizeH="0" baseline="0" noProof="0" err="1">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countries</a:t>
            </a:r>
            <a:r>
              <a:rPr kumimoji="0" lang="es-ES_tradnl" sz="1800" b="0" i="1"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 a </a:t>
            </a:r>
            <a:r>
              <a:rPr kumimoji="0" lang="es-ES_tradnl" sz="1800" b="0" i="1" u="none" strike="noStrike" kern="1200" cap="none" spc="0" normalizeH="0" baseline="0" noProof="0" err="1">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modelling</a:t>
            </a:r>
            <a:r>
              <a:rPr kumimoji="0" lang="es-ES_tradnl" sz="1800" b="0" i="1"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 </a:t>
            </a:r>
            <a:r>
              <a:rPr kumimoji="0" lang="es-ES_tradnl" sz="1800" b="0" i="1" u="none" strike="noStrike" kern="1200" cap="none" spc="0" normalizeH="0" baseline="0" noProof="0" err="1">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study</a:t>
            </a:r>
            <a:endParaRPr kumimoji="0" lang="es-ES_tradnl" sz="1800" b="1" i="1"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endParaRPr>
          </a:p>
          <a:p>
            <a:pPr marL="0" marR="0" lvl="0" indent="0" algn="r" defTabSz="584200" rtl="0" eaLnBrk="1" fontAlgn="auto" latinLnBrk="0" hangingPunct="0">
              <a:lnSpc>
                <a:spcPct val="100000"/>
              </a:lnSpc>
              <a:spcBef>
                <a:spcPts val="0"/>
              </a:spcBef>
              <a:spcAft>
                <a:spcPts val="0"/>
              </a:spcAft>
              <a:buClrTx/>
              <a:buSzTx/>
              <a:buFontTx/>
              <a:buNone/>
              <a:tabLst/>
              <a:defRPr/>
            </a:pPr>
            <a:endParaRPr kumimoji="0" lang="es-ES_tradnl" sz="1800" b="1" i="0"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endParaRPr>
          </a:p>
          <a:p>
            <a:pPr marL="0" marR="0" lvl="0" indent="0" algn="r" defTabSz="584200" rtl="0" eaLnBrk="1" fontAlgn="auto" latinLnBrk="0" hangingPunct="0">
              <a:lnSpc>
                <a:spcPct val="100000"/>
              </a:lnSpc>
              <a:spcBef>
                <a:spcPts val="0"/>
              </a:spcBef>
              <a:spcAft>
                <a:spcPts val="0"/>
              </a:spcAft>
              <a:buClrTx/>
              <a:buSzTx/>
              <a:buFontTx/>
              <a:buNone/>
              <a:tabLst/>
              <a:defRPr/>
            </a:pPr>
            <a:r>
              <a:rPr kumimoji="0" lang="es-ES_tradnl" sz="1800" b="1" i="0" u="none" strike="noStrike" kern="1200" cap="none" spc="0" normalizeH="0" baseline="0" noProof="0" err="1">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The</a:t>
            </a:r>
            <a:r>
              <a:rPr kumimoji="0" lang="es-ES_tradnl" sz="1800" b="1" i="0"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 Lancet </a:t>
            </a:r>
            <a:r>
              <a:rPr kumimoji="0" lang="es-ES_tradnl" sz="1800" b="1" i="0" u="none" strike="noStrike" kern="1200" cap="none" spc="0" normalizeH="0" baseline="0" noProof="0" err="1">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Public</a:t>
            </a:r>
            <a:r>
              <a:rPr kumimoji="0" lang="es-ES_tradnl" sz="1800" b="1" i="0"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 </a:t>
            </a:r>
            <a:r>
              <a:rPr kumimoji="0" lang="es-ES_tradnl" sz="1800" b="1" i="0" u="none" strike="noStrike" kern="1200" cap="none" spc="0" normalizeH="0" baseline="0" noProof="0" err="1">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Health</a:t>
            </a:r>
            <a:r>
              <a:rPr kumimoji="0" lang="es-ES_tradnl" sz="1800" b="0" i="0" u="none" strike="noStrike" kern="1200" cap="none" spc="0" normalizeH="0" baseline="0" noProof="0">
                <a:ln>
                  <a:noFill/>
                </a:ln>
                <a:solidFill>
                  <a:prstClr val="white"/>
                </a:solidFill>
                <a:effectLst/>
                <a:uLnTx/>
                <a:uFillTx/>
                <a:latin typeface="PT Sans" panose="020B0503020203020204" pitchFamily="34" charset="0"/>
                <a:ea typeface="Helvetica Neue Medium"/>
                <a:cs typeface="Arial" panose="020B0604020202020204" pitchFamily="34" charset="0"/>
                <a:sym typeface="Helvetica Neue Medium"/>
              </a:rPr>
              <a:t>, 2021</a:t>
            </a:r>
          </a:p>
        </p:txBody>
      </p:sp>
      <p:sp>
        <p:nvSpPr>
          <p:cNvPr id="51" name="Slide Number Placeholder 9">
            <a:extLst>
              <a:ext uri="{FF2B5EF4-FFF2-40B4-BE49-F238E27FC236}">
                <a16:creationId xmlns:a16="http://schemas.microsoft.com/office/drawing/2014/main" id="{7870BC85-A73F-47BE-ED61-1CF9B3C99154}"/>
              </a:ext>
            </a:extLst>
          </p:cNvPr>
          <p:cNvSpPr txBox="1">
            <a:spLocks/>
          </p:cNvSpPr>
          <p:nvPr/>
        </p:nvSpPr>
        <p:spPr>
          <a:xfrm>
            <a:off x="5900854" y="6552023"/>
            <a:ext cx="390293" cy="305977"/>
          </a:xfrm>
          <a:prstGeom prst="rect">
            <a:avLst/>
          </a:prstGeom>
        </p:spPr>
        <p:txBody>
          <a:bodyPr anchor="b"/>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21503" rtl="0" eaLnBrk="1" fontAlgn="auto" latinLnBrk="0" hangingPunct="1">
              <a:lnSpc>
                <a:spcPct val="100000"/>
              </a:lnSpc>
              <a:spcBef>
                <a:spcPts val="0"/>
              </a:spcBef>
              <a:spcAft>
                <a:spcPts val="0"/>
              </a:spcAft>
              <a:buClrTx/>
              <a:buSzTx/>
              <a:buFontTx/>
              <a:buNone/>
              <a:tabLst/>
              <a:defRPr/>
            </a:pPr>
            <a:fld id="{86CB4B4D-7CA3-9044-876B-883B54F8677D}" type="slidenum">
              <a:rPr kumimoji="0" lang="es-ES_tradnl" sz="1400" b="0" i="0" u="none" strike="noStrike" kern="1200" cap="none" spc="0" normalizeH="0" baseline="0" noProof="0" smtClean="0">
                <a:ln>
                  <a:noFill/>
                </a:ln>
                <a:solidFill>
                  <a:srgbClr val="283A8A">
                    <a:lumMod val="50000"/>
                  </a:srgbClr>
                </a:solidFill>
                <a:effectLst/>
                <a:uLnTx/>
                <a:uFillTx/>
                <a:latin typeface="PT Sans"/>
                <a:ea typeface="+mn-ea"/>
                <a:cs typeface="+mn-cs"/>
              </a:rPr>
              <a:pPr marL="0" marR="0" lvl="0" indent="0" algn="ctr" defTabSz="321503" rtl="0" eaLnBrk="1" fontAlgn="auto" latinLnBrk="0" hangingPunct="1">
                <a:lnSpc>
                  <a:spcPct val="100000"/>
                </a:lnSpc>
                <a:spcBef>
                  <a:spcPts val="0"/>
                </a:spcBef>
                <a:spcAft>
                  <a:spcPts val="0"/>
                </a:spcAft>
                <a:buClrTx/>
                <a:buSzTx/>
                <a:buFontTx/>
                <a:buNone/>
                <a:tabLst/>
                <a:defRPr/>
              </a:pPr>
              <a:t>6</a:t>
            </a:fld>
            <a:endParaRPr kumimoji="0" lang="es-ES_tradnl" sz="1400" b="0" i="0" u="none" strike="noStrike" kern="1200" cap="none" spc="0" normalizeH="0" baseline="0" noProof="0">
              <a:ln>
                <a:noFill/>
              </a:ln>
              <a:solidFill>
                <a:srgbClr val="283A8A">
                  <a:lumMod val="50000"/>
                </a:srgbClr>
              </a:solidFill>
              <a:effectLst/>
              <a:uLnTx/>
              <a:uFillTx/>
              <a:latin typeface="PT Sans"/>
              <a:ea typeface="+mn-ea"/>
              <a:cs typeface="+mn-cs"/>
            </a:endParaRPr>
          </a:p>
        </p:txBody>
      </p:sp>
      <p:pic>
        <p:nvPicPr>
          <p:cNvPr id="52" name="Picture 51">
            <a:extLst>
              <a:ext uri="{FF2B5EF4-FFF2-40B4-BE49-F238E27FC236}">
                <a16:creationId xmlns:a16="http://schemas.microsoft.com/office/drawing/2014/main" id="{B0A475C1-3C01-E5B0-4D2F-A6597C9CCD01}"/>
              </a:ext>
            </a:extLst>
          </p:cNvPr>
          <p:cNvPicPr>
            <a:picLocks noChangeAspect="1"/>
          </p:cNvPicPr>
          <p:nvPr/>
        </p:nvPicPr>
        <p:blipFill>
          <a:blip r:embed="rId4"/>
          <a:stretch>
            <a:fillRect/>
          </a:stretch>
        </p:blipFill>
        <p:spPr>
          <a:xfrm>
            <a:off x="-187890" y="-1"/>
            <a:ext cx="12379890" cy="6963689"/>
          </a:xfrm>
          <a:prstGeom prst="rect">
            <a:avLst/>
          </a:prstGeom>
        </p:spPr>
      </p:pic>
    </p:spTree>
    <p:extLst>
      <p:ext uri="{BB962C8B-B14F-4D97-AF65-F5344CB8AC3E}">
        <p14:creationId xmlns:p14="http://schemas.microsoft.com/office/powerpoint/2010/main" val="63570111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Freeform: Shape 35">
            <a:extLst>
              <a:ext uri="{FF2B5EF4-FFF2-40B4-BE49-F238E27FC236}">
                <a16:creationId xmlns:a16="http://schemas.microsoft.com/office/drawing/2014/main" id="{ECA55131-B376-AB21-07F8-8EEBE2FC78D7}"/>
              </a:ext>
            </a:extLst>
          </p:cNvPr>
          <p:cNvSpPr>
            <a:spLocks/>
          </p:cNvSpPr>
          <p:nvPr/>
        </p:nvSpPr>
        <p:spPr>
          <a:xfrm>
            <a:off x="1" y="3706835"/>
            <a:ext cx="12186716" cy="3151166"/>
          </a:xfrm>
          <a:custGeom>
            <a:avLst/>
            <a:gdLst>
              <a:gd name="connsiteX0" fmla="*/ 0 w 5200054"/>
              <a:gd name="connsiteY0" fmla="*/ 0 h 2833691"/>
              <a:gd name="connsiteX1" fmla="*/ 5200055 w 5200054"/>
              <a:gd name="connsiteY1" fmla="*/ 0 h 2833691"/>
              <a:gd name="connsiteX2" fmla="*/ 5200055 w 5200054"/>
              <a:gd name="connsiteY2" fmla="*/ 2833692 h 2833691"/>
              <a:gd name="connsiteX3" fmla="*/ 0 w 5200054"/>
              <a:gd name="connsiteY3" fmla="*/ 2833692 h 2833691"/>
            </a:gdLst>
            <a:ahLst/>
            <a:cxnLst>
              <a:cxn ang="0">
                <a:pos x="connsiteX0" y="connsiteY0"/>
              </a:cxn>
              <a:cxn ang="0">
                <a:pos x="connsiteX1" y="connsiteY1"/>
              </a:cxn>
              <a:cxn ang="0">
                <a:pos x="connsiteX2" y="connsiteY2"/>
              </a:cxn>
              <a:cxn ang="0">
                <a:pos x="connsiteX3" y="connsiteY3"/>
              </a:cxn>
            </a:cxnLst>
            <a:rect l="l" t="t" r="r" b="b"/>
            <a:pathLst>
              <a:path w="5200054" h="2833691">
                <a:moveTo>
                  <a:pt x="0" y="0"/>
                </a:moveTo>
                <a:lnTo>
                  <a:pt x="5200055" y="0"/>
                </a:lnTo>
                <a:lnTo>
                  <a:pt x="5200055" y="2833692"/>
                </a:lnTo>
                <a:lnTo>
                  <a:pt x="0" y="2833692"/>
                </a:lnTo>
                <a:close/>
              </a:path>
            </a:pathLst>
          </a:custGeom>
          <a:solidFill>
            <a:schemeClr val="bg1">
              <a:alpha val="95000"/>
            </a:schemeClr>
          </a:solidFill>
          <a:ln w="17686" cap="flat">
            <a:noFill/>
            <a:prstDash val="solid"/>
            <a:miter/>
          </a:ln>
        </p:spPr>
        <p:txBody>
          <a:bodyPr rtlCol="0" anchor="ctr"/>
          <a:lstStyle/>
          <a:p>
            <a:endParaRPr lang="en-US"/>
          </a:p>
        </p:txBody>
      </p:sp>
      <p:sp>
        <p:nvSpPr>
          <p:cNvPr id="2" name="TextBox 1">
            <a:extLst>
              <a:ext uri="{FF2B5EF4-FFF2-40B4-BE49-F238E27FC236}">
                <a16:creationId xmlns:a16="http://schemas.microsoft.com/office/drawing/2014/main" id="{F33B181E-5DA8-7AD7-5E48-29876626F929}"/>
              </a:ext>
            </a:extLst>
          </p:cNvPr>
          <p:cNvSpPr txBox="1"/>
          <p:nvPr/>
        </p:nvSpPr>
        <p:spPr>
          <a:xfrm>
            <a:off x="2171700" y="1082393"/>
            <a:ext cx="7848600" cy="502702"/>
          </a:xfrm>
          <a:prstGeom prst="rect">
            <a:avLst/>
          </a:prstGeom>
          <a:noFill/>
        </p:spPr>
        <p:txBody>
          <a:bodyPr wrap="square" rtlCol="0">
            <a:spAutoFit/>
          </a:bodyPr>
          <a:lstStyle/>
          <a:p>
            <a:pPr algn="ctr">
              <a:lnSpc>
                <a:spcPts val="3200"/>
              </a:lnSpc>
            </a:pPr>
            <a:r>
              <a:rPr lang="en-US" sz="3000" dirty="0" err="1">
                <a:solidFill>
                  <a:schemeClr val="accent4">
                    <a:lumMod val="40000"/>
                    <a:lumOff val="60000"/>
                  </a:schemeClr>
                </a:solidFill>
                <a:latin typeface="PT Sans" panose="020B0503020203020204" pitchFamily="34" charset="0"/>
                <a:ea typeface="PT Sans" panose="020B0503020203020204" pitchFamily="34" charset="0"/>
              </a:rPr>
              <a:t>Cuál</a:t>
            </a:r>
            <a:r>
              <a:rPr lang="en-US" sz="3000" dirty="0">
                <a:solidFill>
                  <a:schemeClr val="accent4">
                    <a:lumMod val="40000"/>
                    <a:lumOff val="60000"/>
                  </a:schemeClr>
                </a:solidFill>
                <a:latin typeface="PT Sans" panose="020B0503020203020204" pitchFamily="34" charset="0"/>
                <a:ea typeface="PT Sans" panose="020B0503020203020204" pitchFamily="34" charset="0"/>
              </a:rPr>
              <a:t> es </a:t>
            </a:r>
            <a:r>
              <a:rPr lang="en-US" sz="3000" dirty="0" err="1">
                <a:solidFill>
                  <a:schemeClr val="accent4">
                    <a:lumMod val="40000"/>
                    <a:lumOff val="60000"/>
                  </a:schemeClr>
                </a:solidFill>
                <a:latin typeface="PT Sans" panose="020B0503020203020204" pitchFamily="34" charset="0"/>
                <a:ea typeface="PT Sans" panose="020B0503020203020204" pitchFamily="34" charset="0"/>
              </a:rPr>
              <a:t>el</a:t>
            </a:r>
            <a:r>
              <a:rPr lang="en-US" sz="3000" dirty="0">
                <a:solidFill>
                  <a:schemeClr val="accent4">
                    <a:lumMod val="40000"/>
                    <a:lumOff val="60000"/>
                  </a:schemeClr>
                </a:solidFill>
                <a:latin typeface="PT Sans" panose="020B0503020203020204" pitchFamily="34" charset="0"/>
                <a:ea typeface="PT Sans" panose="020B0503020203020204" pitchFamily="34" charset="0"/>
              </a:rPr>
              <a:t> </a:t>
            </a:r>
            <a:r>
              <a:rPr lang="en-US" sz="3000" dirty="0" err="1">
                <a:solidFill>
                  <a:schemeClr val="accent4">
                    <a:lumMod val="40000"/>
                    <a:lumOff val="60000"/>
                  </a:schemeClr>
                </a:solidFill>
                <a:latin typeface="PT Sans" panose="020B0503020203020204" pitchFamily="34" charset="0"/>
                <a:ea typeface="PT Sans" panose="020B0503020203020204" pitchFamily="34" charset="0"/>
              </a:rPr>
              <a:t>mandado</a:t>
            </a:r>
            <a:r>
              <a:rPr lang="en-US" sz="3000" dirty="0">
                <a:solidFill>
                  <a:schemeClr val="accent4">
                    <a:lumMod val="40000"/>
                    <a:lumOff val="60000"/>
                  </a:schemeClr>
                </a:solidFill>
                <a:latin typeface="PT Sans" panose="020B0503020203020204" pitchFamily="34" charset="0"/>
                <a:ea typeface="PT Sans" panose="020B0503020203020204" pitchFamily="34" charset="0"/>
              </a:rPr>
              <a:t> del MPP?</a:t>
            </a:r>
          </a:p>
        </p:txBody>
      </p:sp>
      <p:grpSp>
        <p:nvGrpSpPr>
          <p:cNvPr id="38" name="Group 37">
            <a:extLst>
              <a:ext uri="{FF2B5EF4-FFF2-40B4-BE49-F238E27FC236}">
                <a16:creationId xmlns:a16="http://schemas.microsoft.com/office/drawing/2014/main" id="{BC391E44-7154-612F-11B7-015CF111F786}"/>
              </a:ext>
            </a:extLst>
          </p:cNvPr>
          <p:cNvGrpSpPr/>
          <p:nvPr/>
        </p:nvGrpSpPr>
        <p:grpSpPr>
          <a:xfrm>
            <a:off x="9765647" y="6477383"/>
            <a:ext cx="2635903" cy="272074"/>
            <a:chOff x="9765647" y="6477383"/>
            <a:chExt cx="2635903" cy="272074"/>
          </a:xfrm>
        </p:grpSpPr>
        <p:sp>
          <p:nvSpPr>
            <p:cNvPr id="39" name="Rectangle: Rounded Corners 38">
              <a:extLst>
                <a:ext uri="{FF2B5EF4-FFF2-40B4-BE49-F238E27FC236}">
                  <a16:creationId xmlns:a16="http://schemas.microsoft.com/office/drawing/2014/main" id="{C14A4472-5DAE-56AF-B1D4-557546598241}"/>
                </a:ext>
              </a:extLst>
            </p:cNvPr>
            <p:cNvSpPr/>
            <p:nvPr/>
          </p:nvSpPr>
          <p:spPr>
            <a:xfrm flipH="1">
              <a:off x="9765647" y="6477588"/>
              <a:ext cx="2635903" cy="271869"/>
            </a:xfrm>
            <a:prstGeom prst="roundRect">
              <a:avLst>
                <a:gd name="adj" fmla="val 50000"/>
              </a:avLst>
            </a:prstGeom>
            <a:gradFill>
              <a:gsLst>
                <a:gs pos="0">
                  <a:srgbClr val="283583"/>
                </a:gs>
                <a:gs pos="100000">
                  <a:srgbClr val="27AA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77DB4F6B-D0AE-B532-695C-E9176FCAC049}"/>
                </a:ext>
              </a:extLst>
            </p:cNvPr>
            <p:cNvSpPr txBox="1"/>
            <p:nvPr/>
          </p:nvSpPr>
          <p:spPr>
            <a:xfrm>
              <a:off x="9889433" y="6477383"/>
              <a:ext cx="2114550" cy="259815"/>
            </a:xfrm>
            <a:prstGeom prst="rect">
              <a:avLst/>
            </a:prstGeom>
            <a:noFill/>
          </p:spPr>
          <p:txBody>
            <a:bodyPr wrap="square" rtlCol="0">
              <a:spAutoFit/>
            </a:bodyPr>
            <a:lstStyle/>
            <a:p>
              <a:pPr>
                <a:lnSpc>
                  <a:spcPts val="1400"/>
                </a:lnSpc>
              </a:pPr>
              <a:r>
                <a:rPr lang="en-US" sz="1000" spc="100" dirty="0" err="1">
                  <a:solidFill>
                    <a:schemeClr val="bg1"/>
                  </a:solidFill>
                  <a:latin typeface="PT Sans" panose="020B0503020203020204" pitchFamily="34" charset="0"/>
                  <a:ea typeface="PT Sans" panose="020B0503020203020204" pitchFamily="34" charset="0"/>
                </a:rPr>
                <a:t>MEDICINESPATENTPOOL.ORG</a:t>
              </a:r>
              <a:r>
                <a:rPr lang="en-US" sz="1000" spc="100" dirty="0">
                  <a:solidFill>
                    <a:schemeClr val="bg1"/>
                  </a:solidFill>
                  <a:latin typeface="PT Sans" panose="020B0503020203020204" pitchFamily="34" charset="0"/>
                  <a:ea typeface="PT Sans" panose="020B0503020203020204" pitchFamily="34" charset="0"/>
                </a:rPr>
                <a:t> </a:t>
              </a:r>
            </a:p>
          </p:txBody>
        </p:sp>
      </p:grpSp>
      <p:sp>
        <p:nvSpPr>
          <p:cNvPr id="4" name="TextBox 3">
            <a:extLst>
              <a:ext uri="{FF2B5EF4-FFF2-40B4-BE49-F238E27FC236}">
                <a16:creationId xmlns:a16="http://schemas.microsoft.com/office/drawing/2014/main" id="{DE92C1BE-75AA-C565-8A54-452F811DBD1F}"/>
              </a:ext>
            </a:extLst>
          </p:cNvPr>
          <p:cNvSpPr txBox="1"/>
          <p:nvPr/>
        </p:nvSpPr>
        <p:spPr>
          <a:xfrm>
            <a:off x="44821" y="1684275"/>
            <a:ext cx="1804283" cy="1200329"/>
          </a:xfrm>
          <a:prstGeom prst="rect">
            <a:avLst/>
          </a:prstGeom>
          <a:noFill/>
        </p:spPr>
        <p:txBody>
          <a:bodyPr wrap="square" rtlCol="0">
            <a:spAutoFit/>
          </a:bodyPr>
          <a:lstStyle/>
          <a:p>
            <a:pPr marR="0" algn="r" rtl="0"/>
            <a:r>
              <a:rPr lang="en-US" sz="1600" b="1" i="0" u="none" strike="noStrike" dirty="0" err="1">
                <a:solidFill>
                  <a:schemeClr val="bg1"/>
                </a:solidFill>
                <a:latin typeface="PT Sans" panose="020B0503020203020204" pitchFamily="34" charset="0"/>
              </a:rPr>
              <a:t>Creado</a:t>
            </a:r>
            <a:r>
              <a:rPr lang="en-US" sz="1600" b="1" i="0" u="none" strike="noStrike" dirty="0">
                <a:solidFill>
                  <a:schemeClr val="bg1"/>
                </a:solidFill>
                <a:latin typeface="PT Sans" panose="020B0503020203020204" pitchFamily="34" charset="0"/>
              </a:rPr>
              <a:t> </a:t>
            </a:r>
            <a:r>
              <a:rPr lang="en-US" sz="1600" b="1" i="0" u="none" strike="noStrike" dirty="0" err="1">
                <a:solidFill>
                  <a:schemeClr val="bg1"/>
                </a:solidFill>
                <a:latin typeface="PT Sans" panose="020B0503020203020204" pitchFamily="34" charset="0"/>
              </a:rPr>
              <a:t>en</a:t>
            </a:r>
            <a:r>
              <a:rPr lang="en-US" sz="1600" b="1" i="0" u="none" strike="noStrike" dirty="0">
                <a:solidFill>
                  <a:schemeClr val="bg1"/>
                </a:solidFill>
                <a:latin typeface="PT Sans" panose="020B0503020203020204" pitchFamily="34" charset="0"/>
              </a:rPr>
              <a:t> 2010 </a:t>
            </a:r>
            <a:r>
              <a:rPr lang="en-US" sz="1400" b="1" dirty="0" err="1">
                <a:solidFill>
                  <a:schemeClr val="bg1"/>
                </a:solidFill>
                <a:latin typeface="PT Sans" panose="020B0503020203020204" pitchFamily="34" charset="0"/>
              </a:rPr>
              <a:t>como</a:t>
            </a:r>
            <a:r>
              <a:rPr lang="en-US" sz="1400" b="1" dirty="0">
                <a:solidFill>
                  <a:schemeClr val="bg1"/>
                </a:solidFill>
                <a:latin typeface="PT Sans" panose="020B0503020203020204" pitchFamily="34" charset="0"/>
              </a:rPr>
              <a:t> </a:t>
            </a:r>
            <a:r>
              <a:rPr lang="en-US" sz="1400" b="1" dirty="0" err="1">
                <a:solidFill>
                  <a:schemeClr val="bg1"/>
                </a:solidFill>
                <a:latin typeface="PT Sans" panose="020B0503020203020204" pitchFamily="34" charset="0"/>
              </a:rPr>
              <a:t>el</a:t>
            </a:r>
            <a:r>
              <a:rPr lang="en-US" sz="1400" b="1" dirty="0">
                <a:solidFill>
                  <a:schemeClr val="bg1"/>
                </a:solidFill>
                <a:latin typeface="PT Sans" panose="020B0503020203020204" pitchFamily="34" charset="0"/>
              </a:rPr>
              <a:t> primer </a:t>
            </a:r>
            <a:r>
              <a:rPr lang="en-US" sz="1400" b="1" dirty="0" err="1">
                <a:solidFill>
                  <a:schemeClr val="bg1"/>
                </a:solidFill>
                <a:latin typeface="PT Sans" panose="020B0503020203020204" pitchFamily="34" charset="0"/>
              </a:rPr>
              <a:t>mecanismo</a:t>
            </a:r>
            <a:r>
              <a:rPr lang="en-US" sz="1400" b="1" dirty="0">
                <a:solidFill>
                  <a:schemeClr val="bg1"/>
                </a:solidFill>
                <a:latin typeface="PT Sans" panose="020B0503020203020204" pitchFamily="34" charset="0"/>
              </a:rPr>
              <a:t> de </a:t>
            </a:r>
            <a:r>
              <a:rPr lang="en-US" sz="1400" b="1" dirty="0" err="1">
                <a:solidFill>
                  <a:schemeClr val="bg1"/>
                </a:solidFill>
                <a:latin typeface="PT Sans" panose="020B0503020203020204" pitchFamily="34" charset="0"/>
              </a:rPr>
              <a:t>licencias</a:t>
            </a:r>
            <a:r>
              <a:rPr lang="en-US" sz="1400" b="1" dirty="0">
                <a:solidFill>
                  <a:schemeClr val="bg1"/>
                </a:solidFill>
                <a:latin typeface="PT Sans" panose="020B0503020203020204" pitchFamily="34" charset="0"/>
              </a:rPr>
              <a:t> </a:t>
            </a:r>
            <a:r>
              <a:rPr lang="en-US" sz="1400" b="1" dirty="0" err="1">
                <a:solidFill>
                  <a:schemeClr val="bg1"/>
                </a:solidFill>
                <a:latin typeface="PT Sans" panose="020B0503020203020204" pitchFamily="34" charset="0"/>
              </a:rPr>
              <a:t>voluntarias</a:t>
            </a:r>
            <a:r>
              <a:rPr lang="en-US" sz="1400" b="1" dirty="0">
                <a:solidFill>
                  <a:schemeClr val="bg1"/>
                </a:solidFill>
                <a:latin typeface="PT Sans" panose="020B0503020203020204" pitchFamily="34" charset="0"/>
              </a:rPr>
              <a:t>  </a:t>
            </a:r>
            <a:r>
              <a:rPr lang="en-US" sz="1400" b="1" dirty="0" err="1">
                <a:solidFill>
                  <a:schemeClr val="bg1"/>
                </a:solidFill>
                <a:latin typeface="PT Sans" panose="020B0503020203020204" pitchFamily="34" charset="0"/>
              </a:rPr>
              <a:t>en</a:t>
            </a:r>
            <a:r>
              <a:rPr lang="en-US" sz="1400" b="1" dirty="0">
                <a:solidFill>
                  <a:schemeClr val="bg1"/>
                </a:solidFill>
                <a:latin typeface="PT Sans" panose="020B0503020203020204" pitchFamily="34" charset="0"/>
              </a:rPr>
              <a:t> </a:t>
            </a:r>
            <a:r>
              <a:rPr lang="en-US" sz="1400" b="1" dirty="0" err="1">
                <a:solidFill>
                  <a:schemeClr val="bg1"/>
                </a:solidFill>
                <a:latin typeface="PT Sans" panose="020B0503020203020204" pitchFamily="34" charset="0"/>
              </a:rPr>
              <a:t>salud</a:t>
            </a:r>
            <a:r>
              <a:rPr lang="en-US" sz="1400" b="1" dirty="0">
                <a:solidFill>
                  <a:schemeClr val="bg1"/>
                </a:solidFill>
                <a:latin typeface="PT Sans" panose="020B0503020203020204" pitchFamily="34" charset="0"/>
              </a:rPr>
              <a:t> </a:t>
            </a:r>
            <a:r>
              <a:rPr lang="en-US" sz="1400" b="1" dirty="0" err="1">
                <a:solidFill>
                  <a:schemeClr val="bg1"/>
                </a:solidFill>
                <a:latin typeface="PT Sans" panose="020B0503020203020204" pitchFamily="34" charset="0"/>
              </a:rPr>
              <a:t>pública</a:t>
            </a:r>
            <a:endParaRPr lang="en-US" sz="1400" i="0" u="none" strike="noStrike" dirty="0">
              <a:solidFill>
                <a:schemeClr val="bg1"/>
              </a:solidFill>
              <a:latin typeface="PT Sans" panose="020B0503020203020204" pitchFamily="34" charset="0"/>
            </a:endParaRPr>
          </a:p>
        </p:txBody>
      </p:sp>
      <p:sp>
        <p:nvSpPr>
          <p:cNvPr id="5" name="TextBox 4">
            <a:extLst>
              <a:ext uri="{FF2B5EF4-FFF2-40B4-BE49-F238E27FC236}">
                <a16:creationId xmlns:a16="http://schemas.microsoft.com/office/drawing/2014/main" id="{458B2ED8-851F-CD2D-4EA4-4F00D3F15843}"/>
              </a:ext>
            </a:extLst>
          </p:cNvPr>
          <p:cNvSpPr txBox="1"/>
          <p:nvPr/>
        </p:nvSpPr>
        <p:spPr>
          <a:xfrm>
            <a:off x="2117755" y="4574122"/>
            <a:ext cx="2318136" cy="1323439"/>
          </a:xfrm>
          <a:prstGeom prst="rect">
            <a:avLst/>
          </a:prstGeom>
          <a:noFill/>
        </p:spPr>
        <p:txBody>
          <a:bodyPr wrap="square" rtlCol="0">
            <a:spAutoFit/>
          </a:bodyPr>
          <a:lstStyle/>
          <a:p>
            <a:pPr marR="0" rtl="0"/>
            <a:r>
              <a:rPr lang="en-US" sz="1600" i="0" u="none" strike="noStrike" dirty="0">
                <a:solidFill>
                  <a:schemeClr val="accent1"/>
                </a:solidFill>
                <a:latin typeface="PT Sans" panose="020B0503020203020204" pitchFamily="34" charset="0"/>
              </a:rPr>
              <a:t>MPP </a:t>
            </a:r>
            <a:r>
              <a:rPr lang="en-US" sz="1600" i="0" u="none" strike="noStrike" dirty="0" err="1">
                <a:solidFill>
                  <a:schemeClr val="accent1"/>
                </a:solidFill>
                <a:latin typeface="PT Sans" panose="020B0503020203020204" pitchFamily="34" charset="0"/>
              </a:rPr>
              <a:t>empieza</a:t>
            </a:r>
            <a:r>
              <a:rPr lang="en-US" sz="1600" i="0" u="none" strike="noStrike" dirty="0">
                <a:solidFill>
                  <a:schemeClr val="accent1"/>
                </a:solidFill>
                <a:latin typeface="PT Sans" panose="020B0503020203020204" pitchFamily="34" charset="0"/>
              </a:rPr>
              <a:t> a </a:t>
            </a:r>
            <a:r>
              <a:rPr lang="en-US" sz="1600" i="0" u="none" strike="noStrike" dirty="0" err="1">
                <a:solidFill>
                  <a:schemeClr val="accent1"/>
                </a:solidFill>
                <a:latin typeface="PT Sans" panose="020B0503020203020204" pitchFamily="34" charset="0"/>
              </a:rPr>
              <a:t>trabajar</a:t>
            </a:r>
            <a:r>
              <a:rPr lang="en-US" sz="1600" i="0" u="none" strike="noStrike" dirty="0">
                <a:solidFill>
                  <a:schemeClr val="accent1"/>
                </a:solidFill>
                <a:latin typeface="PT Sans" panose="020B0503020203020204" pitchFamily="34" charset="0"/>
              </a:rPr>
              <a:t> </a:t>
            </a:r>
            <a:r>
              <a:rPr lang="en-US" sz="1600" i="0" u="none" strike="noStrike" dirty="0" err="1">
                <a:solidFill>
                  <a:schemeClr val="accent1"/>
                </a:solidFill>
                <a:latin typeface="PT Sans" panose="020B0503020203020204" pitchFamily="34" charset="0"/>
              </a:rPr>
              <a:t>en</a:t>
            </a:r>
            <a:r>
              <a:rPr lang="en-US" sz="1600" i="0" u="none" strike="noStrike" dirty="0">
                <a:solidFill>
                  <a:schemeClr val="accent1"/>
                </a:solidFill>
                <a:latin typeface="PT Sans" panose="020B0503020203020204" pitchFamily="34" charset="0"/>
              </a:rPr>
              <a:t> </a:t>
            </a:r>
            <a:r>
              <a:rPr lang="en-US" sz="1600" i="0" u="none" strike="noStrike" dirty="0" err="1">
                <a:solidFill>
                  <a:schemeClr val="accent1"/>
                </a:solidFill>
                <a:latin typeface="PT Sans" panose="020B0503020203020204" pitchFamily="34" charset="0"/>
              </a:rPr>
              <a:t>nuevas</a:t>
            </a:r>
            <a:r>
              <a:rPr lang="en-US" sz="1600" i="0" u="none" strike="noStrike" dirty="0">
                <a:solidFill>
                  <a:schemeClr val="accent1"/>
                </a:solidFill>
                <a:latin typeface="PT Sans" panose="020B0503020203020204" pitchFamily="34" charset="0"/>
              </a:rPr>
              <a:t> </a:t>
            </a:r>
            <a:r>
              <a:rPr lang="en-US" sz="1600" i="0" u="none" strike="noStrike" dirty="0" err="1">
                <a:solidFill>
                  <a:schemeClr val="accent1"/>
                </a:solidFill>
                <a:latin typeface="PT Sans" panose="020B0503020203020204" pitchFamily="34" charset="0"/>
              </a:rPr>
              <a:t>combinanciones</a:t>
            </a:r>
            <a:r>
              <a:rPr lang="en-US" sz="1600" i="0" u="none" strike="noStrike" dirty="0">
                <a:solidFill>
                  <a:schemeClr val="accent1"/>
                </a:solidFill>
                <a:latin typeface="PT Sans" panose="020B0503020203020204" pitchFamily="34" charset="0"/>
              </a:rPr>
              <a:t> y </a:t>
            </a:r>
            <a:r>
              <a:rPr lang="en-US" sz="1600" i="0" u="none" strike="noStrike" dirty="0" err="1">
                <a:solidFill>
                  <a:schemeClr val="accent1"/>
                </a:solidFill>
                <a:latin typeface="PT Sans" panose="020B0503020203020204" pitchFamily="34" charset="0"/>
              </a:rPr>
              <a:t>formulaciones</a:t>
            </a:r>
            <a:r>
              <a:rPr lang="en-US" sz="1600" i="0" u="none" strike="noStrike" dirty="0">
                <a:solidFill>
                  <a:schemeClr val="accent1"/>
                </a:solidFill>
                <a:latin typeface="PT Sans" panose="020B0503020203020204" pitchFamily="34" charset="0"/>
              </a:rPr>
              <a:t> </a:t>
            </a:r>
            <a:r>
              <a:rPr lang="en-US" sz="1600" i="0" u="none" strike="noStrike" dirty="0" err="1">
                <a:solidFill>
                  <a:schemeClr val="accent1"/>
                </a:solidFill>
                <a:latin typeface="PT Sans" panose="020B0503020203020204" pitchFamily="34" charset="0"/>
              </a:rPr>
              <a:t>pediátricas</a:t>
            </a:r>
            <a:endParaRPr lang="en-US" sz="1400" i="0" u="none" strike="noStrike" dirty="0">
              <a:solidFill>
                <a:schemeClr val="accent1"/>
              </a:solidFill>
              <a:latin typeface="PT Sans" panose="020B0503020203020204" pitchFamily="34" charset="0"/>
            </a:endParaRPr>
          </a:p>
        </p:txBody>
      </p:sp>
      <p:sp>
        <p:nvSpPr>
          <p:cNvPr id="6" name="TextBox 5">
            <a:extLst>
              <a:ext uri="{FF2B5EF4-FFF2-40B4-BE49-F238E27FC236}">
                <a16:creationId xmlns:a16="http://schemas.microsoft.com/office/drawing/2014/main" id="{BB0D06BD-80E2-F4C6-5862-4B18085E4837}"/>
              </a:ext>
            </a:extLst>
          </p:cNvPr>
          <p:cNvSpPr txBox="1"/>
          <p:nvPr/>
        </p:nvSpPr>
        <p:spPr>
          <a:xfrm>
            <a:off x="3753083" y="1684275"/>
            <a:ext cx="1432920" cy="1538883"/>
          </a:xfrm>
          <a:prstGeom prst="rect">
            <a:avLst/>
          </a:prstGeom>
          <a:noFill/>
        </p:spPr>
        <p:txBody>
          <a:bodyPr wrap="square" rtlCol="0">
            <a:spAutoFit/>
          </a:bodyPr>
          <a:lstStyle/>
          <a:p>
            <a:pPr marR="0" algn="r" rtl="0"/>
            <a:r>
              <a:rPr lang="en-US" sz="1600" b="1" i="0" u="none" strike="noStrike" dirty="0">
                <a:solidFill>
                  <a:schemeClr val="bg1"/>
                </a:solidFill>
                <a:latin typeface="PT Sans" panose="020B0503020203020204" pitchFamily="34" charset="0"/>
              </a:rPr>
              <a:t>In 2015, </a:t>
            </a:r>
            <a:r>
              <a:rPr lang="en-US" sz="1600" b="1" i="0" u="none" strike="noStrike" dirty="0" err="1">
                <a:solidFill>
                  <a:schemeClr val="bg1"/>
                </a:solidFill>
                <a:latin typeface="PT Sans" panose="020B0503020203020204" pitchFamily="34" charset="0"/>
              </a:rPr>
              <a:t>expande</a:t>
            </a:r>
            <a:r>
              <a:rPr lang="en-US" sz="1600" b="1" i="0" u="none" strike="noStrike" dirty="0">
                <a:solidFill>
                  <a:schemeClr val="bg1"/>
                </a:solidFill>
                <a:latin typeface="PT Sans" panose="020B0503020203020204" pitchFamily="34" charset="0"/>
              </a:rPr>
              <a:t> </a:t>
            </a:r>
            <a:r>
              <a:rPr lang="en-US" sz="1600" b="1" i="0" u="none" strike="noStrike" dirty="0" err="1">
                <a:solidFill>
                  <a:schemeClr val="bg1"/>
                </a:solidFill>
                <a:latin typeface="PT Sans" panose="020B0503020203020204" pitchFamily="34" charset="0"/>
              </a:rPr>
              <a:t>su</a:t>
            </a:r>
            <a:r>
              <a:rPr lang="en-US" sz="1600" b="1" i="0" u="none" strike="noStrike" dirty="0">
                <a:solidFill>
                  <a:schemeClr val="bg1"/>
                </a:solidFill>
                <a:latin typeface="PT Sans" panose="020B0503020203020204" pitchFamily="34" charset="0"/>
              </a:rPr>
              <a:t> </a:t>
            </a:r>
            <a:r>
              <a:rPr lang="en-US" sz="1600" b="1" i="0" u="none" strike="noStrike" dirty="0" err="1">
                <a:solidFill>
                  <a:schemeClr val="bg1"/>
                </a:solidFill>
                <a:latin typeface="PT Sans" panose="020B0503020203020204" pitchFamily="34" charset="0"/>
              </a:rPr>
              <a:t>mandato</a:t>
            </a:r>
            <a:r>
              <a:rPr lang="en-US" sz="1600" b="1" i="0" u="none" strike="noStrike" dirty="0">
                <a:solidFill>
                  <a:schemeClr val="bg1"/>
                </a:solidFill>
                <a:latin typeface="PT Sans" panose="020B0503020203020204" pitchFamily="34" charset="0"/>
              </a:rPr>
              <a:t> a Hepatitis C y Tuberculosis </a:t>
            </a:r>
            <a:br>
              <a:rPr lang="en-US" sz="1400" b="1" i="0" u="none" strike="noStrike" dirty="0">
                <a:solidFill>
                  <a:schemeClr val="bg1"/>
                </a:solidFill>
                <a:latin typeface="PT Sans" panose="020B0503020203020204" pitchFamily="34" charset="0"/>
              </a:rPr>
            </a:br>
            <a:endParaRPr lang="en-US" sz="1400" i="0" u="none" strike="noStrike" dirty="0">
              <a:solidFill>
                <a:schemeClr val="bg1"/>
              </a:solidFill>
              <a:latin typeface="PT Sans" panose="020B0503020203020204" pitchFamily="34" charset="0"/>
            </a:endParaRPr>
          </a:p>
        </p:txBody>
      </p:sp>
      <p:sp>
        <p:nvSpPr>
          <p:cNvPr id="7" name="TextBox 6">
            <a:extLst>
              <a:ext uri="{FF2B5EF4-FFF2-40B4-BE49-F238E27FC236}">
                <a16:creationId xmlns:a16="http://schemas.microsoft.com/office/drawing/2014/main" id="{A99BE8FB-229E-449B-E4EB-F0EF15131C44}"/>
              </a:ext>
            </a:extLst>
          </p:cNvPr>
          <p:cNvSpPr txBox="1"/>
          <p:nvPr/>
        </p:nvSpPr>
        <p:spPr>
          <a:xfrm>
            <a:off x="5478499" y="4568289"/>
            <a:ext cx="2480811" cy="1446550"/>
          </a:xfrm>
          <a:prstGeom prst="rect">
            <a:avLst/>
          </a:prstGeom>
          <a:noFill/>
        </p:spPr>
        <p:txBody>
          <a:bodyPr wrap="square" rtlCol="0">
            <a:spAutoFit/>
          </a:bodyPr>
          <a:lstStyle/>
          <a:p>
            <a:pPr marR="0" rtl="0"/>
            <a:r>
              <a:rPr lang="en-US" sz="1600" b="1" i="0" u="none" strike="noStrike" dirty="0">
                <a:solidFill>
                  <a:schemeClr val="accent1"/>
                </a:solidFill>
                <a:latin typeface="PT Sans" panose="020B0503020203020204" pitchFamily="34" charset="0"/>
              </a:rPr>
              <a:t>In 2018 </a:t>
            </a:r>
            <a:r>
              <a:rPr lang="en-US" sz="1400" i="0" u="none" strike="noStrike" dirty="0">
                <a:solidFill>
                  <a:schemeClr val="accent1"/>
                </a:solidFill>
                <a:latin typeface="PT Sans" panose="020B0503020203020204" pitchFamily="34" charset="0"/>
              </a:rPr>
              <a:t>se decide expander a </a:t>
            </a:r>
            <a:r>
              <a:rPr lang="en-US" sz="1400" i="0" u="none" strike="noStrike" dirty="0" err="1">
                <a:solidFill>
                  <a:schemeClr val="accent1"/>
                </a:solidFill>
                <a:latin typeface="PT Sans" panose="020B0503020203020204" pitchFamily="34" charset="0"/>
              </a:rPr>
              <a:t>otras</a:t>
            </a:r>
            <a:r>
              <a:rPr lang="en-US" sz="1400" i="0" u="none" strike="noStrike" dirty="0">
                <a:solidFill>
                  <a:schemeClr val="accent1"/>
                </a:solidFill>
                <a:latin typeface="PT Sans" panose="020B0503020203020204" pitchFamily="34" charset="0"/>
              </a:rPr>
              <a:t> </a:t>
            </a:r>
            <a:r>
              <a:rPr lang="en-US" sz="1400" i="0" u="none" strike="noStrike" dirty="0" err="1">
                <a:solidFill>
                  <a:schemeClr val="accent1"/>
                </a:solidFill>
                <a:latin typeface="PT Sans" panose="020B0503020203020204" pitchFamily="34" charset="0"/>
              </a:rPr>
              <a:t>medicinas</a:t>
            </a:r>
            <a:r>
              <a:rPr lang="en-US" sz="1400" i="0" u="none" strike="noStrike" dirty="0">
                <a:solidFill>
                  <a:schemeClr val="accent1"/>
                </a:solidFill>
                <a:latin typeface="PT Sans" panose="020B0503020203020204" pitchFamily="34" charset="0"/>
              </a:rPr>
              <a:t> </a:t>
            </a:r>
            <a:r>
              <a:rPr lang="en-US" sz="1400" i="0" u="none" strike="noStrike" dirty="0" err="1">
                <a:solidFill>
                  <a:schemeClr val="accent1"/>
                </a:solidFill>
                <a:latin typeface="PT Sans" panose="020B0503020203020204" pitchFamily="34" charset="0"/>
              </a:rPr>
              <a:t>esenciales</a:t>
            </a:r>
            <a:r>
              <a:rPr lang="en-US" sz="1400" i="0" u="none" strike="noStrike" dirty="0">
                <a:solidFill>
                  <a:schemeClr val="accent1"/>
                </a:solidFill>
                <a:latin typeface="PT Sans" panose="020B0503020203020204" pitchFamily="34" charset="0"/>
              </a:rPr>
              <a:t> </a:t>
            </a:r>
            <a:r>
              <a:rPr lang="en-US" sz="1400" i="0" u="none" strike="noStrike" dirty="0" err="1">
                <a:solidFill>
                  <a:schemeClr val="accent1"/>
                </a:solidFill>
                <a:latin typeface="PT Sans" panose="020B0503020203020204" pitchFamily="34" charset="0"/>
              </a:rPr>
              <a:t>patentadas</a:t>
            </a:r>
            <a:r>
              <a:rPr lang="en-US" sz="1400" i="0" u="none" strike="noStrike" dirty="0">
                <a:solidFill>
                  <a:schemeClr val="accent1"/>
                </a:solidFill>
                <a:latin typeface="PT Sans" panose="020B0503020203020204" pitchFamily="34" charset="0"/>
              </a:rPr>
              <a:t>- </a:t>
            </a:r>
            <a:r>
              <a:rPr lang="en-US" sz="1400" b="1" i="0" u="none" strike="noStrike" dirty="0" err="1">
                <a:solidFill>
                  <a:schemeClr val="accent1"/>
                </a:solidFill>
                <a:latin typeface="PT Sans" panose="020B0503020203020204" pitchFamily="34" charset="0"/>
              </a:rPr>
              <a:t>enfermedades</a:t>
            </a:r>
            <a:r>
              <a:rPr lang="en-US" sz="1400" b="1" i="0" u="none" strike="noStrike" dirty="0">
                <a:solidFill>
                  <a:schemeClr val="accent1"/>
                </a:solidFill>
                <a:latin typeface="PT Sans" panose="020B0503020203020204" pitchFamily="34" charset="0"/>
              </a:rPr>
              <a:t> no </a:t>
            </a:r>
            <a:r>
              <a:rPr lang="en-US" sz="1400" b="1" i="0" u="none" strike="noStrike" dirty="0" err="1">
                <a:solidFill>
                  <a:schemeClr val="accent1"/>
                </a:solidFill>
                <a:latin typeface="PT Sans" panose="020B0503020203020204" pitchFamily="34" charset="0"/>
              </a:rPr>
              <a:t>trasmisibles</a:t>
            </a:r>
            <a:r>
              <a:rPr lang="en-US" sz="1400" b="1" i="0" u="none" strike="noStrike" dirty="0">
                <a:solidFill>
                  <a:schemeClr val="accent1"/>
                </a:solidFill>
                <a:latin typeface="PT Sans" panose="020B0503020203020204" pitchFamily="34" charset="0"/>
              </a:rPr>
              <a:t> </a:t>
            </a:r>
            <a:r>
              <a:rPr lang="en-US" sz="1400" b="1" i="0" u="none" strike="noStrike" dirty="0" err="1">
                <a:solidFill>
                  <a:schemeClr val="accent1"/>
                </a:solidFill>
                <a:latin typeface="PT Sans" panose="020B0503020203020204" pitchFamily="34" charset="0"/>
              </a:rPr>
              <a:t>como</a:t>
            </a:r>
            <a:r>
              <a:rPr lang="en-US" sz="1400" b="1" i="0" u="none" strike="noStrike" dirty="0">
                <a:solidFill>
                  <a:schemeClr val="accent1"/>
                </a:solidFill>
                <a:latin typeface="PT Sans" panose="020B0503020203020204" pitchFamily="34" charset="0"/>
              </a:rPr>
              <a:t> cancer o diabetes</a:t>
            </a:r>
            <a:br>
              <a:rPr lang="en-US" sz="1400" b="1" i="0" u="none" strike="noStrike" dirty="0">
                <a:solidFill>
                  <a:schemeClr val="accent1"/>
                </a:solidFill>
                <a:latin typeface="PT Sans" panose="020B0503020203020204" pitchFamily="34" charset="0"/>
              </a:rPr>
            </a:br>
            <a:endParaRPr lang="en-US" sz="1600" b="1" i="0" u="none" strike="noStrike" dirty="0">
              <a:solidFill>
                <a:schemeClr val="accent1"/>
              </a:solidFill>
              <a:latin typeface="PT Sans" panose="020B0503020203020204" pitchFamily="34" charset="0"/>
            </a:endParaRPr>
          </a:p>
        </p:txBody>
      </p:sp>
      <p:sp>
        <p:nvSpPr>
          <p:cNvPr id="193" name="Oval 192">
            <a:extLst>
              <a:ext uri="{FF2B5EF4-FFF2-40B4-BE49-F238E27FC236}">
                <a16:creationId xmlns:a16="http://schemas.microsoft.com/office/drawing/2014/main" id="{0AB15E12-9E93-C71D-444C-ACB01776AA49}"/>
              </a:ext>
            </a:extLst>
          </p:cNvPr>
          <p:cNvSpPr/>
          <p:nvPr/>
        </p:nvSpPr>
        <p:spPr>
          <a:xfrm>
            <a:off x="8663705" y="206272"/>
            <a:ext cx="3515666" cy="3515666"/>
          </a:xfrm>
          <a:prstGeom prst="ellipse">
            <a:avLst/>
          </a:prstGeom>
          <a:gradFill flip="none" rotWithShape="1">
            <a:gsLst>
              <a:gs pos="36000">
                <a:schemeClr val="accent1"/>
              </a:gs>
              <a:gs pos="100000">
                <a:schemeClr val="accent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D9A6C618-2B09-1E49-307B-7E3387AE1581}"/>
              </a:ext>
            </a:extLst>
          </p:cNvPr>
          <p:cNvSpPr txBox="1"/>
          <p:nvPr/>
        </p:nvSpPr>
        <p:spPr>
          <a:xfrm>
            <a:off x="8829693" y="4568289"/>
            <a:ext cx="2223314" cy="584775"/>
          </a:xfrm>
          <a:prstGeom prst="rect">
            <a:avLst/>
          </a:prstGeom>
          <a:noFill/>
        </p:spPr>
        <p:txBody>
          <a:bodyPr wrap="square" rtlCol="0">
            <a:spAutoFit/>
          </a:bodyPr>
          <a:lstStyle/>
          <a:p>
            <a:pPr marR="0" rtl="0"/>
            <a:r>
              <a:rPr lang="en-US" sz="1600" b="1" i="0" u="none" strike="noStrike" dirty="0">
                <a:solidFill>
                  <a:schemeClr val="accent1"/>
                </a:solidFill>
                <a:latin typeface="PT Sans" panose="020B0503020203020204" pitchFamily="34" charset="0"/>
              </a:rPr>
              <a:t>In 2021 se </a:t>
            </a:r>
            <a:r>
              <a:rPr lang="en-US" sz="1600" b="1" i="0" u="none" strike="noStrike" dirty="0" err="1">
                <a:solidFill>
                  <a:schemeClr val="accent1"/>
                </a:solidFill>
                <a:latin typeface="PT Sans" panose="020B0503020203020204" pitchFamily="34" charset="0"/>
              </a:rPr>
              <a:t>incluyen</a:t>
            </a:r>
            <a:r>
              <a:rPr lang="en-US" sz="1600" b="1" i="0" u="none" strike="noStrike" dirty="0">
                <a:solidFill>
                  <a:schemeClr val="accent1"/>
                </a:solidFill>
                <a:latin typeface="PT Sans" panose="020B0503020203020204" pitchFamily="34" charset="0"/>
              </a:rPr>
              <a:t> </a:t>
            </a:r>
            <a:r>
              <a:rPr lang="en-US" sz="1600" b="1" i="0" u="none" strike="noStrike" dirty="0" err="1">
                <a:solidFill>
                  <a:schemeClr val="accent1"/>
                </a:solidFill>
                <a:latin typeface="PT Sans" panose="020B0503020203020204" pitchFamily="34" charset="0"/>
              </a:rPr>
              <a:t>los</a:t>
            </a:r>
            <a:r>
              <a:rPr lang="en-US" sz="1600" b="1" i="0" u="none" strike="noStrike" dirty="0">
                <a:solidFill>
                  <a:schemeClr val="accent1"/>
                </a:solidFill>
                <a:latin typeface="PT Sans" panose="020B0503020203020204" pitchFamily="34" charset="0"/>
              </a:rPr>
              <a:t> productor </a:t>
            </a:r>
            <a:r>
              <a:rPr lang="en-US" sz="1600" b="1" i="0" u="none" strike="noStrike" dirty="0" err="1">
                <a:solidFill>
                  <a:schemeClr val="accent1"/>
                </a:solidFill>
                <a:latin typeface="PT Sans" panose="020B0503020203020204" pitchFamily="34" charset="0"/>
              </a:rPr>
              <a:t>biológicos</a:t>
            </a:r>
            <a:endParaRPr lang="en-US" sz="1400" i="0" u="none" strike="noStrike" dirty="0">
              <a:solidFill>
                <a:schemeClr val="accent1"/>
              </a:solidFill>
              <a:latin typeface="PT Sans" panose="020B0503020203020204" pitchFamily="34" charset="0"/>
            </a:endParaRPr>
          </a:p>
        </p:txBody>
      </p:sp>
      <p:grpSp>
        <p:nvGrpSpPr>
          <p:cNvPr id="14" name="Group 13">
            <a:extLst>
              <a:ext uri="{FF2B5EF4-FFF2-40B4-BE49-F238E27FC236}">
                <a16:creationId xmlns:a16="http://schemas.microsoft.com/office/drawing/2014/main" id="{B4885033-4669-913D-ADA3-4813C82CD4C3}"/>
              </a:ext>
            </a:extLst>
          </p:cNvPr>
          <p:cNvGrpSpPr/>
          <p:nvPr/>
        </p:nvGrpSpPr>
        <p:grpSpPr>
          <a:xfrm>
            <a:off x="1552498" y="1794956"/>
            <a:ext cx="10419840" cy="1415772"/>
            <a:chOff x="1450898" y="1718793"/>
            <a:chExt cx="10419840" cy="1491935"/>
          </a:xfrm>
        </p:grpSpPr>
        <p:sp>
          <p:nvSpPr>
            <p:cNvPr id="16" name="Freeform: Shape 15">
              <a:extLst>
                <a:ext uri="{FF2B5EF4-FFF2-40B4-BE49-F238E27FC236}">
                  <a16:creationId xmlns:a16="http://schemas.microsoft.com/office/drawing/2014/main" id="{9A1CB80A-5DB9-32D2-263D-08F887CE5B5F}"/>
                </a:ext>
              </a:extLst>
            </p:cNvPr>
            <p:cNvSpPr/>
            <p:nvPr/>
          </p:nvSpPr>
          <p:spPr>
            <a:xfrm flipH="1">
              <a:off x="11484024" y="1718793"/>
              <a:ext cx="386714" cy="1491935"/>
            </a:xfrm>
            <a:custGeom>
              <a:avLst/>
              <a:gdLst>
                <a:gd name="connsiteX0" fmla="*/ 386715 w 386714"/>
                <a:gd name="connsiteY0" fmla="*/ 1122140 h 1122140"/>
                <a:gd name="connsiteX1" fmla="*/ 0 w 386714"/>
                <a:gd name="connsiteY1" fmla="*/ 735425 h 1122140"/>
                <a:gd name="connsiteX2" fmla="*/ 0 w 386714"/>
                <a:gd name="connsiteY2" fmla="*/ 0 h 1122140"/>
              </a:gdLst>
              <a:ahLst/>
              <a:cxnLst>
                <a:cxn ang="0">
                  <a:pos x="connsiteX0" y="connsiteY0"/>
                </a:cxn>
                <a:cxn ang="0">
                  <a:pos x="connsiteX1" y="connsiteY1"/>
                </a:cxn>
                <a:cxn ang="0">
                  <a:pos x="connsiteX2" y="connsiteY2"/>
                </a:cxn>
              </a:cxnLst>
              <a:rect l="l" t="t" r="r" b="b"/>
              <a:pathLst>
                <a:path w="386714" h="1122140">
                  <a:moveTo>
                    <a:pt x="386715" y="1122140"/>
                  </a:moveTo>
                  <a:lnTo>
                    <a:pt x="0" y="735425"/>
                  </a:lnTo>
                  <a:lnTo>
                    <a:pt x="0" y="0"/>
                  </a:lnTo>
                </a:path>
              </a:pathLst>
            </a:custGeom>
            <a:noFill/>
            <a:ln w="9525" cap="flat">
              <a:solidFill>
                <a:schemeClr val="bg1"/>
              </a:solid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70B7DA24-DD4E-C9D8-63D5-8E782BB7247D}"/>
                </a:ext>
              </a:extLst>
            </p:cNvPr>
            <p:cNvSpPr/>
            <p:nvPr/>
          </p:nvSpPr>
          <p:spPr>
            <a:xfrm flipH="1">
              <a:off x="1450898" y="1718793"/>
              <a:ext cx="386714" cy="1491935"/>
            </a:xfrm>
            <a:custGeom>
              <a:avLst/>
              <a:gdLst>
                <a:gd name="connsiteX0" fmla="*/ 386715 w 386714"/>
                <a:gd name="connsiteY0" fmla="*/ 1122140 h 1122140"/>
                <a:gd name="connsiteX1" fmla="*/ 0 w 386714"/>
                <a:gd name="connsiteY1" fmla="*/ 735425 h 1122140"/>
                <a:gd name="connsiteX2" fmla="*/ 0 w 386714"/>
                <a:gd name="connsiteY2" fmla="*/ 0 h 1122140"/>
              </a:gdLst>
              <a:ahLst/>
              <a:cxnLst>
                <a:cxn ang="0">
                  <a:pos x="connsiteX0" y="connsiteY0"/>
                </a:cxn>
                <a:cxn ang="0">
                  <a:pos x="connsiteX1" y="connsiteY1"/>
                </a:cxn>
                <a:cxn ang="0">
                  <a:pos x="connsiteX2" y="connsiteY2"/>
                </a:cxn>
              </a:cxnLst>
              <a:rect l="l" t="t" r="r" b="b"/>
              <a:pathLst>
                <a:path w="386714" h="1122140">
                  <a:moveTo>
                    <a:pt x="386715" y="1122140"/>
                  </a:moveTo>
                  <a:lnTo>
                    <a:pt x="0" y="735425"/>
                  </a:lnTo>
                  <a:lnTo>
                    <a:pt x="0" y="0"/>
                  </a:lnTo>
                </a:path>
              </a:pathLst>
            </a:custGeom>
            <a:noFill/>
            <a:ln w="9525" cap="flat">
              <a:solidFill>
                <a:schemeClr val="bg1"/>
              </a:solid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195BC268-6EC4-C6ED-014D-643E9C2AB26B}"/>
                </a:ext>
              </a:extLst>
            </p:cNvPr>
            <p:cNvSpPr/>
            <p:nvPr/>
          </p:nvSpPr>
          <p:spPr>
            <a:xfrm flipH="1">
              <a:off x="4788431" y="1718793"/>
              <a:ext cx="386714" cy="1491935"/>
            </a:xfrm>
            <a:custGeom>
              <a:avLst/>
              <a:gdLst>
                <a:gd name="connsiteX0" fmla="*/ 386715 w 386714"/>
                <a:gd name="connsiteY0" fmla="*/ 1122140 h 1122140"/>
                <a:gd name="connsiteX1" fmla="*/ 0 w 386714"/>
                <a:gd name="connsiteY1" fmla="*/ 735425 h 1122140"/>
                <a:gd name="connsiteX2" fmla="*/ 0 w 386714"/>
                <a:gd name="connsiteY2" fmla="*/ 0 h 1122140"/>
              </a:gdLst>
              <a:ahLst/>
              <a:cxnLst>
                <a:cxn ang="0">
                  <a:pos x="connsiteX0" y="connsiteY0"/>
                </a:cxn>
                <a:cxn ang="0">
                  <a:pos x="connsiteX1" y="connsiteY1"/>
                </a:cxn>
                <a:cxn ang="0">
                  <a:pos x="connsiteX2" y="connsiteY2"/>
                </a:cxn>
              </a:cxnLst>
              <a:rect l="l" t="t" r="r" b="b"/>
              <a:pathLst>
                <a:path w="386714" h="1122140">
                  <a:moveTo>
                    <a:pt x="386715" y="1122140"/>
                  </a:moveTo>
                  <a:lnTo>
                    <a:pt x="0" y="735425"/>
                  </a:lnTo>
                  <a:lnTo>
                    <a:pt x="0" y="0"/>
                  </a:lnTo>
                </a:path>
              </a:pathLst>
            </a:custGeom>
            <a:noFill/>
            <a:ln w="9525" cap="flat">
              <a:solidFill>
                <a:schemeClr val="bg1"/>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960B3D2C-38AB-BC6A-39A8-0627C224398F}"/>
                </a:ext>
              </a:extLst>
            </p:cNvPr>
            <p:cNvSpPr/>
            <p:nvPr/>
          </p:nvSpPr>
          <p:spPr>
            <a:xfrm flipH="1">
              <a:off x="8142173" y="1718793"/>
              <a:ext cx="386714" cy="1491935"/>
            </a:xfrm>
            <a:custGeom>
              <a:avLst/>
              <a:gdLst>
                <a:gd name="connsiteX0" fmla="*/ 386715 w 386714"/>
                <a:gd name="connsiteY0" fmla="*/ 1122140 h 1122140"/>
                <a:gd name="connsiteX1" fmla="*/ 0 w 386714"/>
                <a:gd name="connsiteY1" fmla="*/ 735425 h 1122140"/>
                <a:gd name="connsiteX2" fmla="*/ 0 w 386714"/>
                <a:gd name="connsiteY2" fmla="*/ 0 h 1122140"/>
              </a:gdLst>
              <a:ahLst/>
              <a:cxnLst>
                <a:cxn ang="0">
                  <a:pos x="connsiteX0" y="connsiteY0"/>
                </a:cxn>
                <a:cxn ang="0">
                  <a:pos x="connsiteX1" y="connsiteY1"/>
                </a:cxn>
                <a:cxn ang="0">
                  <a:pos x="connsiteX2" y="connsiteY2"/>
                </a:cxn>
              </a:cxnLst>
              <a:rect l="l" t="t" r="r" b="b"/>
              <a:pathLst>
                <a:path w="386714" h="1122140">
                  <a:moveTo>
                    <a:pt x="386715" y="1122140"/>
                  </a:moveTo>
                  <a:lnTo>
                    <a:pt x="0" y="735425"/>
                  </a:lnTo>
                  <a:lnTo>
                    <a:pt x="0" y="0"/>
                  </a:lnTo>
                </a:path>
              </a:pathLst>
            </a:custGeom>
            <a:noFill/>
            <a:ln w="9525" cap="flat">
              <a:solidFill>
                <a:schemeClr val="bg1"/>
              </a:solidFill>
              <a:prstDash val="solid"/>
              <a:miter/>
            </a:ln>
          </p:spPr>
          <p:txBody>
            <a:bodyPr rtlCol="0" anchor="ctr"/>
            <a:lstStyle/>
            <a:p>
              <a:endParaRPr lang="en-US"/>
            </a:p>
          </p:txBody>
        </p:sp>
      </p:grpSp>
      <p:sp>
        <p:nvSpPr>
          <p:cNvPr id="8" name="TextBox 7">
            <a:extLst>
              <a:ext uri="{FF2B5EF4-FFF2-40B4-BE49-F238E27FC236}">
                <a16:creationId xmlns:a16="http://schemas.microsoft.com/office/drawing/2014/main" id="{A5AA8C61-61F1-802E-B481-0342169A6306}"/>
              </a:ext>
            </a:extLst>
          </p:cNvPr>
          <p:cNvSpPr txBox="1"/>
          <p:nvPr/>
        </p:nvSpPr>
        <p:spPr>
          <a:xfrm>
            <a:off x="6693680" y="1684275"/>
            <a:ext cx="1832056" cy="1231106"/>
          </a:xfrm>
          <a:prstGeom prst="rect">
            <a:avLst/>
          </a:prstGeom>
          <a:noFill/>
        </p:spPr>
        <p:txBody>
          <a:bodyPr wrap="square" rtlCol="0">
            <a:spAutoFit/>
          </a:bodyPr>
          <a:lstStyle/>
          <a:p>
            <a:pPr marR="0" algn="r" rtl="0"/>
            <a:r>
              <a:rPr lang="en-US" sz="1600" b="1" dirty="0">
                <a:solidFill>
                  <a:schemeClr val="bg1"/>
                </a:solidFill>
                <a:latin typeface="PT Sans" panose="020B0503020203020204" pitchFamily="34" charset="0"/>
              </a:rPr>
              <a:t>E</a:t>
            </a:r>
            <a:r>
              <a:rPr lang="en-US" sz="1600" b="1" i="0" u="none" strike="noStrike" dirty="0">
                <a:solidFill>
                  <a:schemeClr val="bg1"/>
                </a:solidFill>
                <a:latin typeface="PT Sans" panose="020B0503020203020204" pitchFamily="34" charset="0"/>
              </a:rPr>
              <a:t>n 2020, </a:t>
            </a:r>
            <a:r>
              <a:rPr lang="en-US" sz="1400" b="1" dirty="0">
                <a:solidFill>
                  <a:schemeClr val="bg1"/>
                </a:solidFill>
                <a:latin typeface="PT Sans" panose="020B0503020203020204" pitchFamily="34" charset="0"/>
              </a:rPr>
              <a:t>se </a:t>
            </a:r>
            <a:r>
              <a:rPr lang="en-US" sz="1400" b="1" dirty="0" err="1">
                <a:solidFill>
                  <a:schemeClr val="bg1"/>
                </a:solidFill>
                <a:latin typeface="PT Sans" panose="020B0503020203020204" pitchFamily="34" charset="0"/>
              </a:rPr>
              <a:t>expande</a:t>
            </a:r>
            <a:r>
              <a:rPr lang="en-US" sz="1400" b="1" dirty="0">
                <a:solidFill>
                  <a:schemeClr val="bg1"/>
                </a:solidFill>
                <a:latin typeface="PT Sans" panose="020B0503020203020204" pitchFamily="34" charset="0"/>
              </a:rPr>
              <a:t> a </a:t>
            </a:r>
            <a:r>
              <a:rPr lang="en-US" sz="1400" b="1" dirty="0" err="1">
                <a:solidFill>
                  <a:schemeClr val="bg1"/>
                </a:solidFill>
                <a:latin typeface="PT Sans" panose="020B0503020203020204" pitchFamily="34" charset="0"/>
              </a:rPr>
              <a:t>otras</a:t>
            </a:r>
            <a:r>
              <a:rPr lang="en-US" sz="1400" b="1" dirty="0">
                <a:solidFill>
                  <a:schemeClr val="bg1"/>
                </a:solidFill>
                <a:latin typeface="PT Sans" panose="020B0503020203020204" pitchFamily="34" charset="0"/>
              </a:rPr>
              <a:t> </a:t>
            </a:r>
            <a:r>
              <a:rPr lang="en-US" sz="1400" b="1" dirty="0" err="1">
                <a:solidFill>
                  <a:schemeClr val="bg1"/>
                </a:solidFill>
                <a:latin typeface="PT Sans" panose="020B0503020203020204" pitchFamily="34" charset="0"/>
              </a:rPr>
              <a:t>tecnologias</a:t>
            </a:r>
            <a:r>
              <a:rPr lang="en-US" sz="1400" b="1" dirty="0">
                <a:solidFill>
                  <a:schemeClr val="bg1"/>
                </a:solidFill>
                <a:latin typeface="PT Sans" panose="020B0503020203020204" pitchFamily="34" charset="0"/>
              </a:rPr>
              <a:t> </a:t>
            </a:r>
            <a:r>
              <a:rPr lang="en-US" sz="1400" b="1" dirty="0" err="1">
                <a:solidFill>
                  <a:schemeClr val="bg1"/>
                </a:solidFill>
                <a:latin typeface="PT Sans" panose="020B0503020203020204" pitchFamily="34" charset="0"/>
              </a:rPr>
              <a:t>relevantes</a:t>
            </a:r>
            <a:r>
              <a:rPr lang="en-US" sz="1400" b="1" dirty="0">
                <a:solidFill>
                  <a:schemeClr val="bg1"/>
                </a:solidFill>
                <a:latin typeface="PT Sans" panose="020B0503020203020204" pitchFamily="34" charset="0"/>
              </a:rPr>
              <a:t> para </a:t>
            </a:r>
            <a:r>
              <a:rPr lang="en-US" sz="1400" b="1" dirty="0" err="1">
                <a:solidFill>
                  <a:schemeClr val="bg1"/>
                </a:solidFill>
                <a:latin typeface="PT Sans" panose="020B0503020203020204" pitchFamily="34" charset="0"/>
              </a:rPr>
              <a:t>el</a:t>
            </a:r>
            <a:r>
              <a:rPr lang="en-US" sz="1400" b="1" dirty="0">
                <a:solidFill>
                  <a:schemeClr val="bg1"/>
                </a:solidFill>
                <a:latin typeface="PT Sans" panose="020B0503020203020204" pitchFamily="34" charset="0"/>
              </a:rPr>
              <a:t> COV</a:t>
            </a:r>
            <a:r>
              <a:rPr lang="en-US" sz="1400" i="0" u="none" strike="noStrike" dirty="0">
                <a:solidFill>
                  <a:schemeClr val="bg1"/>
                </a:solidFill>
                <a:latin typeface="PT Sans" panose="020B0503020203020204" pitchFamily="34" charset="0"/>
              </a:rPr>
              <a:t>ID-19</a:t>
            </a:r>
            <a:endParaRPr lang="en-US" sz="1600" b="1" i="0" u="none" strike="noStrike" dirty="0">
              <a:solidFill>
                <a:schemeClr val="bg1"/>
              </a:solidFill>
              <a:latin typeface="PT Sans" panose="020B0503020203020204" pitchFamily="34" charset="0"/>
            </a:endParaRPr>
          </a:p>
        </p:txBody>
      </p:sp>
      <p:sp>
        <p:nvSpPr>
          <p:cNvPr id="10" name="TextBox 9">
            <a:extLst>
              <a:ext uri="{FF2B5EF4-FFF2-40B4-BE49-F238E27FC236}">
                <a16:creationId xmlns:a16="http://schemas.microsoft.com/office/drawing/2014/main" id="{9329A5FA-99F0-446C-E0DB-6915B1BE3663}"/>
              </a:ext>
            </a:extLst>
          </p:cNvPr>
          <p:cNvSpPr txBox="1"/>
          <p:nvPr/>
        </p:nvSpPr>
        <p:spPr>
          <a:xfrm>
            <a:off x="9712173" y="1684275"/>
            <a:ext cx="2147393" cy="1323439"/>
          </a:xfrm>
          <a:prstGeom prst="rect">
            <a:avLst/>
          </a:prstGeom>
          <a:noFill/>
        </p:spPr>
        <p:txBody>
          <a:bodyPr wrap="square" rtlCol="0">
            <a:spAutoFit/>
          </a:bodyPr>
          <a:lstStyle/>
          <a:p>
            <a:pPr marR="0" algn="r" rtl="0"/>
            <a:r>
              <a:rPr lang="en-US" sz="1600" b="1" i="0" u="none" strike="noStrike" dirty="0">
                <a:solidFill>
                  <a:schemeClr val="bg1"/>
                </a:solidFill>
                <a:latin typeface="PT Sans" panose="020B0503020203020204" pitchFamily="34" charset="0"/>
              </a:rPr>
              <a:t>In 2021, MPP </a:t>
            </a:r>
            <a:r>
              <a:rPr lang="en-US" sz="1600" b="1" i="0" u="none" strike="noStrike" dirty="0" err="1">
                <a:solidFill>
                  <a:schemeClr val="bg1"/>
                </a:solidFill>
                <a:latin typeface="PT Sans" panose="020B0503020203020204" pitchFamily="34" charset="0"/>
              </a:rPr>
              <a:t>empieza</a:t>
            </a:r>
            <a:r>
              <a:rPr lang="en-US" sz="1600" b="1" i="0" u="none" strike="noStrike" dirty="0">
                <a:solidFill>
                  <a:schemeClr val="bg1"/>
                </a:solidFill>
                <a:latin typeface="PT Sans" panose="020B0503020203020204" pitchFamily="34" charset="0"/>
              </a:rPr>
              <a:t> a </a:t>
            </a:r>
            <a:r>
              <a:rPr lang="en-US" sz="1600" b="1" i="0" u="none" strike="noStrike" dirty="0" err="1">
                <a:solidFill>
                  <a:schemeClr val="bg1"/>
                </a:solidFill>
                <a:latin typeface="PT Sans" panose="020B0503020203020204" pitchFamily="34" charset="0"/>
              </a:rPr>
              <a:t>trabajar</a:t>
            </a:r>
            <a:r>
              <a:rPr lang="en-US" sz="1600" b="1" i="0" u="none" strike="noStrike" dirty="0">
                <a:solidFill>
                  <a:schemeClr val="bg1"/>
                </a:solidFill>
                <a:latin typeface="PT Sans" panose="020B0503020203020204" pitchFamily="34" charset="0"/>
              </a:rPr>
              <a:t> </a:t>
            </a:r>
            <a:r>
              <a:rPr lang="en-US" sz="1600" b="1" i="0" u="none" strike="noStrike" dirty="0" err="1">
                <a:solidFill>
                  <a:schemeClr val="bg1"/>
                </a:solidFill>
                <a:latin typeface="PT Sans" panose="020B0503020203020204" pitchFamily="34" charset="0"/>
              </a:rPr>
              <a:t>en</a:t>
            </a:r>
            <a:r>
              <a:rPr lang="en-US" sz="1600" b="1" i="0" u="none" strike="noStrike" dirty="0">
                <a:solidFill>
                  <a:schemeClr val="bg1"/>
                </a:solidFill>
                <a:latin typeface="PT Sans" panose="020B0503020203020204" pitchFamily="34" charset="0"/>
              </a:rPr>
              <a:t> </a:t>
            </a:r>
            <a:r>
              <a:rPr lang="en-US" sz="1600" b="1" i="0" u="none" strike="noStrike" dirty="0" err="1">
                <a:solidFill>
                  <a:schemeClr val="bg1"/>
                </a:solidFill>
                <a:latin typeface="PT Sans" panose="020B0503020203020204" pitchFamily="34" charset="0"/>
              </a:rPr>
              <a:t>transferencia</a:t>
            </a:r>
            <a:r>
              <a:rPr lang="en-US" sz="1600" b="1" i="0" u="none" strike="noStrike" dirty="0">
                <a:solidFill>
                  <a:schemeClr val="bg1"/>
                </a:solidFill>
                <a:latin typeface="PT Sans" panose="020B0503020203020204" pitchFamily="34" charset="0"/>
              </a:rPr>
              <a:t> de </a:t>
            </a:r>
            <a:r>
              <a:rPr lang="en-US" sz="1600" b="1" i="0" u="none" strike="noStrike" dirty="0" err="1">
                <a:solidFill>
                  <a:schemeClr val="bg1"/>
                </a:solidFill>
                <a:latin typeface="PT Sans" panose="020B0503020203020204" pitchFamily="34" charset="0"/>
              </a:rPr>
              <a:t>tecnologia</a:t>
            </a:r>
            <a:r>
              <a:rPr lang="en-US" sz="1600" b="1" i="0" u="none" strike="noStrike" dirty="0">
                <a:solidFill>
                  <a:schemeClr val="bg1"/>
                </a:solidFill>
                <a:latin typeface="PT Sans" panose="020B0503020203020204" pitchFamily="34" charset="0"/>
              </a:rPr>
              <a:t> (COVID-19)</a:t>
            </a:r>
            <a:endParaRPr lang="en-US" sz="1400" b="1" i="0" u="none" strike="noStrike" dirty="0">
              <a:solidFill>
                <a:schemeClr val="bg1"/>
              </a:solidFill>
              <a:latin typeface="PT Sans" panose="020B0503020203020204" pitchFamily="34" charset="0"/>
            </a:endParaRPr>
          </a:p>
        </p:txBody>
      </p:sp>
      <p:sp>
        <p:nvSpPr>
          <p:cNvPr id="195" name="Freeform: Shape 194">
            <a:extLst>
              <a:ext uri="{FF2B5EF4-FFF2-40B4-BE49-F238E27FC236}">
                <a16:creationId xmlns:a16="http://schemas.microsoft.com/office/drawing/2014/main" id="{84798DA2-FBEC-1FFC-422E-2EC714F99856}"/>
              </a:ext>
            </a:extLst>
          </p:cNvPr>
          <p:cNvSpPr/>
          <p:nvPr/>
        </p:nvSpPr>
        <p:spPr>
          <a:xfrm>
            <a:off x="-1854531" y="5342460"/>
            <a:ext cx="1264828" cy="1264830"/>
          </a:xfrm>
          <a:custGeom>
            <a:avLst/>
            <a:gdLst>
              <a:gd name="connsiteX0" fmla="*/ 0 w 479107"/>
              <a:gd name="connsiteY0" fmla="*/ 239554 h 479107"/>
              <a:gd name="connsiteX1" fmla="*/ 239554 w 479107"/>
              <a:gd name="connsiteY1" fmla="*/ 479108 h 479107"/>
              <a:gd name="connsiteX2" fmla="*/ 479108 w 479107"/>
              <a:gd name="connsiteY2" fmla="*/ 239554 h 479107"/>
              <a:gd name="connsiteX3" fmla="*/ 239554 w 479107"/>
              <a:gd name="connsiteY3" fmla="*/ 0 h 479107"/>
              <a:gd name="connsiteX4" fmla="*/ 0 w 479107"/>
              <a:gd name="connsiteY4" fmla="*/ 239554 h 47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107" h="479107">
                <a:moveTo>
                  <a:pt x="0" y="239554"/>
                </a:moveTo>
                <a:cubicBezTo>
                  <a:pt x="0" y="371856"/>
                  <a:pt x="107251" y="479108"/>
                  <a:pt x="239554" y="479108"/>
                </a:cubicBezTo>
                <a:cubicBezTo>
                  <a:pt x="371856" y="479108"/>
                  <a:pt x="479108" y="371856"/>
                  <a:pt x="479108" y="239554"/>
                </a:cubicBezTo>
                <a:cubicBezTo>
                  <a:pt x="479108" y="107251"/>
                  <a:pt x="371856" y="0"/>
                  <a:pt x="239554" y="0"/>
                </a:cubicBezTo>
                <a:cubicBezTo>
                  <a:pt x="107251" y="0"/>
                  <a:pt x="0" y="107251"/>
                  <a:pt x="0" y="239554"/>
                </a:cubicBezTo>
              </a:path>
            </a:pathLst>
          </a:custGeom>
          <a:noFill/>
          <a:ln w="9525" cap="flat">
            <a:noFill/>
            <a:prstDash val="solid"/>
            <a:miter/>
          </a:ln>
        </p:spPr>
        <p:txBody>
          <a:bodyPr rtlCol="0" anchor="ctr"/>
          <a:lstStyle/>
          <a:p>
            <a:endParaRPr lang="en-US"/>
          </a:p>
        </p:txBody>
      </p:sp>
      <p:grpSp>
        <p:nvGrpSpPr>
          <p:cNvPr id="208" name="Group 207">
            <a:extLst>
              <a:ext uri="{FF2B5EF4-FFF2-40B4-BE49-F238E27FC236}">
                <a16:creationId xmlns:a16="http://schemas.microsoft.com/office/drawing/2014/main" id="{DE8D2C67-E20C-4E96-2577-4E6F6F9D7909}"/>
              </a:ext>
            </a:extLst>
          </p:cNvPr>
          <p:cNvGrpSpPr>
            <a:grpSpLocks/>
          </p:cNvGrpSpPr>
          <p:nvPr/>
        </p:nvGrpSpPr>
        <p:grpSpPr>
          <a:xfrm>
            <a:off x="1470619" y="3649323"/>
            <a:ext cx="9467238" cy="124181"/>
            <a:chOff x="1369019" y="3649323"/>
            <a:chExt cx="9467238" cy="124181"/>
          </a:xfrm>
        </p:grpSpPr>
        <p:sp>
          <p:nvSpPr>
            <p:cNvPr id="180" name="Freeform: Shape 179">
              <a:extLst>
                <a:ext uri="{FF2B5EF4-FFF2-40B4-BE49-F238E27FC236}">
                  <a16:creationId xmlns:a16="http://schemas.microsoft.com/office/drawing/2014/main" id="{99CAD1FD-7E4F-7997-0A36-4CA9FC9D1BDB}"/>
                </a:ext>
              </a:extLst>
            </p:cNvPr>
            <p:cNvSpPr>
              <a:spLocks/>
            </p:cNvSpPr>
            <p:nvPr/>
          </p:nvSpPr>
          <p:spPr>
            <a:xfrm rot="18659399">
              <a:off x="10228963" y="3166210"/>
              <a:ext cx="107492" cy="1107096"/>
            </a:xfrm>
            <a:custGeom>
              <a:avLst/>
              <a:gdLst>
                <a:gd name="connsiteX0" fmla="*/ 0 w 165988"/>
                <a:gd name="connsiteY0" fmla="*/ 0 h 1709564"/>
                <a:gd name="connsiteX1" fmla="*/ 165989 w 165988"/>
                <a:gd name="connsiteY1" fmla="*/ 0 h 1709564"/>
                <a:gd name="connsiteX2" fmla="*/ 165989 w 165988"/>
                <a:gd name="connsiteY2" fmla="*/ 1709565 h 1709564"/>
                <a:gd name="connsiteX3" fmla="*/ 0 w 165988"/>
                <a:gd name="connsiteY3" fmla="*/ 1709565 h 1709564"/>
              </a:gdLst>
              <a:ahLst/>
              <a:cxnLst>
                <a:cxn ang="0">
                  <a:pos x="connsiteX0" y="connsiteY0"/>
                </a:cxn>
                <a:cxn ang="0">
                  <a:pos x="connsiteX1" y="connsiteY1"/>
                </a:cxn>
                <a:cxn ang="0">
                  <a:pos x="connsiteX2" y="connsiteY2"/>
                </a:cxn>
                <a:cxn ang="0">
                  <a:pos x="connsiteX3" y="connsiteY3"/>
                </a:cxn>
              </a:cxnLst>
              <a:rect l="l" t="t" r="r" b="b"/>
              <a:pathLst>
                <a:path w="165988" h="1709564">
                  <a:moveTo>
                    <a:pt x="0" y="0"/>
                  </a:moveTo>
                  <a:lnTo>
                    <a:pt x="165989" y="0"/>
                  </a:lnTo>
                  <a:lnTo>
                    <a:pt x="165989" y="1709565"/>
                  </a:lnTo>
                  <a:lnTo>
                    <a:pt x="0" y="1709565"/>
                  </a:lnTo>
                  <a:close/>
                </a:path>
              </a:pathLst>
            </a:custGeom>
            <a:solidFill>
              <a:schemeClr val="bg1"/>
            </a:solidFill>
            <a:ln w="12115"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C30F3FB4-14FD-0B09-5757-5876CE1DDB10}"/>
                </a:ext>
              </a:extLst>
            </p:cNvPr>
            <p:cNvSpPr>
              <a:spLocks/>
            </p:cNvSpPr>
            <p:nvPr/>
          </p:nvSpPr>
          <p:spPr>
            <a:xfrm rot="19142399">
              <a:off x="8067004" y="3649323"/>
              <a:ext cx="1107090" cy="107492"/>
            </a:xfrm>
            <a:custGeom>
              <a:avLst/>
              <a:gdLst>
                <a:gd name="connsiteX0" fmla="*/ 0 w 1709564"/>
                <a:gd name="connsiteY0" fmla="*/ 0 h 165988"/>
                <a:gd name="connsiteX1" fmla="*/ 1709565 w 1709564"/>
                <a:gd name="connsiteY1" fmla="*/ 0 h 165988"/>
                <a:gd name="connsiteX2" fmla="*/ 1709565 w 1709564"/>
                <a:gd name="connsiteY2" fmla="*/ 165989 h 165988"/>
                <a:gd name="connsiteX3" fmla="*/ 0 w 1709564"/>
                <a:gd name="connsiteY3" fmla="*/ 165989 h 165988"/>
              </a:gdLst>
              <a:ahLst/>
              <a:cxnLst>
                <a:cxn ang="0">
                  <a:pos x="connsiteX0" y="connsiteY0"/>
                </a:cxn>
                <a:cxn ang="0">
                  <a:pos x="connsiteX1" y="connsiteY1"/>
                </a:cxn>
                <a:cxn ang="0">
                  <a:pos x="connsiteX2" y="connsiteY2"/>
                </a:cxn>
                <a:cxn ang="0">
                  <a:pos x="connsiteX3" y="connsiteY3"/>
                </a:cxn>
              </a:cxnLst>
              <a:rect l="l" t="t" r="r" b="b"/>
              <a:pathLst>
                <a:path w="1709564" h="165988">
                  <a:moveTo>
                    <a:pt x="0" y="0"/>
                  </a:moveTo>
                  <a:lnTo>
                    <a:pt x="1709565" y="0"/>
                  </a:lnTo>
                  <a:lnTo>
                    <a:pt x="1709565" y="165989"/>
                  </a:lnTo>
                  <a:lnTo>
                    <a:pt x="0" y="165989"/>
                  </a:lnTo>
                  <a:close/>
                </a:path>
              </a:pathLst>
            </a:custGeom>
            <a:solidFill>
              <a:schemeClr val="bg1"/>
            </a:solidFill>
            <a:ln w="1211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0ACB45A4-B784-B27B-FC44-45FD5A8213E9}"/>
                </a:ext>
              </a:extLst>
            </p:cNvPr>
            <p:cNvSpPr>
              <a:spLocks/>
            </p:cNvSpPr>
            <p:nvPr/>
          </p:nvSpPr>
          <p:spPr>
            <a:xfrm rot="18659399">
              <a:off x="6891409" y="3166210"/>
              <a:ext cx="107492" cy="1107096"/>
            </a:xfrm>
            <a:custGeom>
              <a:avLst/>
              <a:gdLst>
                <a:gd name="connsiteX0" fmla="*/ 0 w 165988"/>
                <a:gd name="connsiteY0" fmla="*/ 0 h 1709564"/>
                <a:gd name="connsiteX1" fmla="*/ 165989 w 165988"/>
                <a:gd name="connsiteY1" fmla="*/ 0 h 1709564"/>
                <a:gd name="connsiteX2" fmla="*/ 165989 w 165988"/>
                <a:gd name="connsiteY2" fmla="*/ 1709565 h 1709564"/>
                <a:gd name="connsiteX3" fmla="*/ 0 w 165988"/>
                <a:gd name="connsiteY3" fmla="*/ 1709565 h 1709564"/>
              </a:gdLst>
              <a:ahLst/>
              <a:cxnLst>
                <a:cxn ang="0">
                  <a:pos x="connsiteX0" y="connsiteY0"/>
                </a:cxn>
                <a:cxn ang="0">
                  <a:pos x="connsiteX1" y="connsiteY1"/>
                </a:cxn>
                <a:cxn ang="0">
                  <a:pos x="connsiteX2" y="connsiteY2"/>
                </a:cxn>
                <a:cxn ang="0">
                  <a:pos x="connsiteX3" y="connsiteY3"/>
                </a:cxn>
              </a:cxnLst>
              <a:rect l="l" t="t" r="r" b="b"/>
              <a:pathLst>
                <a:path w="165988" h="1709564">
                  <a:moveTo>
                    <a:pt x="0" y="0"/>
                  </a:moveTo>
                  <a:lnTo>
                    <a:pt x="165989" y="0"/>
                  </a:lnTo>
                  <a:lnTo>
                    <a:pt x="165989" y="1709565"/>
                  </a:lnTo>
                  <a:lnTo>
                    <a:pt x="0" y="1709565"/>
                  </a:lnTo>
                  <a:close/>
                </a:path>
              </a:pathLst>
            </a:custGeom>
            <a:solidFill>
              <a:schemeClr val="bg1"/>
            </a:solidFill>
            <a:ln w="1211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A2E66B27-CFC7-5AE9-148E-503F8FF31DD8}"/>
                </a:ext>
              </a:extLst>
            </p:cNvPr>
            <p:cNvSpPr>
              <a:spLocks/>
            </p:cNvSpPr>
            <p:nvPr/>
          </p:nvSpPr>
          <p:spPr>
            <a:xfrm rot="19142399">
              <a:off x="4714808" y="3649361"/>
              <a:ext cx="1107090" cy="107492"/>
            </a:xfrm>
            <a:custGeom>
              <a:avLst/>
              <a:gdLst>
                <a:gd name="connsiteX0" fmla="*/ 0 w 1709564"/>
                <a:gd name="connsiteY0" fmla="*/ 0 h 165988"/>
                <a:gd name="connsiteX1" fmla="*/ 1709565 w 1709564"/>
                <a:gd name="connsiteY1" fmla="*/ 0 h 165988"/>
                <a:gd name="connsiteX2" fmla="*/ 1709565 w 1709564"/>
                <a:gd name="connsiteY2" fmla="*/ 165989 h 165988"/>
                <a:gd name="connsiteX3" fmla="*/ -1 w 1709564"/>
                <a:gd name="connsiteY3" fmla="*/ 165989 h 165988"/>
              </a:gdLst>
              <a:ahLst/>
              <a:cxnLst>
                <a:cxn ang="0">
                  <a:pos x="connsiteX0" y="connsiteY0"/>
                </a:cxn>
                <a:cxn ang="0">
                  <a:pos x="connsiteX1" y="connsiteY1"/>
                </a:cxn>
                <a:cxn ang="0">
                  <a:pos x="connsiteX2" y="connsiteY2"/>
                </a:cxn>
                <a:cxn ang="0">
                  <a:pos x="connsiteX3" y="connsiteY3"/>
                </a:cxn>
              </a:cxnLst>
              <a:rect l="l" t="t" r="r" b="b"/>
              <a:pathLst>
                <a:path w="1709564" h="165988">
                  <a:moveTo>
                    <a:pt x="0" y="0"/>
                  </a:moveTo>
                  <a:lnTo>
                    <a:pt x="1709565" y="0"/>
                  </a:lnTo>
                  <a:lnTo>
                    <a:pt x="1709565" y="165989"/>
                  </a:lnTo>
                  <a:lnTo>
                    <a:pt x="-1" y="165989"/>
                  </a:lnTo>
                  <a:close/>
                </a:path>
              </a:pathLst>
            </a:custGeom>
            <a:solidFill>
              <a:schemeClr val="bg1"/>
            </a:solidFill>
            <a:ln w="1211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9F03F9BA-BD1C-201A-AA87-AC2BDDADD012}"/>
                </a:ext>
              </a:extLst>
            </p:cNvPr>
            <p:cNvSpPr>
              <a:spLocks/>
            </p:cNvSpPr>
            <p:nvPr/>
          </p:nvSpPr>
          <p:spPr>
            <a:xfrm rot="18659399">
              <a:off x="3543704" y="3165976"/>
              <a:ext cx="107492" cy="1107096"/>
            </a:xfrm>
            <a:custGeom>
              <a:avLst/>
              <a:gdLst>
                <a:gd name="connsiteX0" fmla="*/ 0 w 165988"/>
                <a:gd name="connsiteY0" fmla="*/ 0 h 1709564"/>
                <a:gd name="connsiteX1" fmla="*/ 165989 w 165988"/>
                <a:gd name="connsiteY1" fmla="*/ 0 h 1709564"/>
                <a:gd name="connsiteX2" fmla="*/ 165989 w 165988"/>
                <a:gd name="connsiteY2" fmla="*/ 1709565 h 1709564"/>
                <a:gd name="connsiteX3" fmla="*/ 0 w 165988"/>
                <a:gd name="connsiteY3" fmla="*/ 1709565 h 1709564"/>
              </a:gdLst>
              <a:ahLst/>
              <a:cxnLst>
                <a:cxn ang="0">
                  <a:pos x="connsiteX0" y="connsiteY0"/>
                </a:cxn>
                <a:cxn ang="0">
                  <a:pos x="connsiteX1" y="connsiteY1"/>
                </a:cxn>
                <a:cxn ang="0">
                  <a:pos x="connsiteX2" y="connsiteY2"/>
                </a:cxn>
                <a:cxn ang="0">
                  <a:pos x="connsiteX3" y="connsiteY3"/>
                </a:cxn>
              </a:cxnLst>
              <a:rect l="l" t="t" r="r" b="b"/>
              <a:pathLst>
                <a:path w="165988" h="1709564">
                  <a:moveTo>
                    <a:pt x="0" y="0"/>
                  </a:moveTo>
                  <a:lnTo>
                    <a:pt x="165989" y="0"/>
                  </a:lnTo>
                  <a:lnTo>
                    <a:pt x="165989" y="1709565"/>
                  </a:lnTo>
                  <a:lnTo>
                    <a:pt x="0" y="1709565"/>
                  </a:lnTo>
                  <a:close/>
                </a:path>
              </a:pathLst>
            </a:custGeom>
            <a:solidFill>
              <a:schemeClr val="bg1"/>
            </a:solidFill>
            <a:ln w="1211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CBBAA215-7C46-9417-D119-3D20F9FA363D}"/>
                </a:ext>
              </a:extLst>
            </p:cNvPr>
            <p:cNvSpPr>
              <a:spLocks/>
            </p:cNvSpPr>
            <p:nvPr/>
          </p:nvSpPr>
          <p:spPr>
            <a:xfrm rot="19142399">
              <a:off x="1369019" y="3649465"/>
              <a:ext cx="1107090" cy="107492"/>
            </a:xfrm>
            <a:custGeom>
              <a:avLst/>
              <a:gdLst>
                <a:gd name="connsiteX0" fmla="*/ 0 w 1709564"/>
                <a:gd name="connsiteY0" fmla="*/ 0 h 165988"/>
                <a:gd name="connsiteX1" fmla="*/ 1709565 w 1709564"/>
                <a:gd name="connsiteY1" fmla="*/ 0 h 165988"/>
                <a:gd name="connsiteX2" fmla="*/ 1709565 w 1709564"/>
                <a:gd name="connsiteY2" fmla="*/ 165989 h 165988"/>
                <a:gd name="connsiteX3" fmla="*/ 0 w 1709564"/>
                <a:gd name="connsiteY3" fmla="*/ 165989 h 165988"/>
              </a:gdLst>
              <a:ahLst/>
              <a:cxnLst>
                <a:cxn ang="0">
                  <a:pos x="connsiteX0" y="connsiteY0"/>
                </a:cxn>
                <a:cxn ang="0">
                  <a:pos x="connsiteX1" y="connsiteY1"/>
                </a:cxn>
                <a:cxn ang="0">
                  <a:pos x="connsiteX2" y="connsiteY2"/>
                </a:cxn>
                <a:cxn ang="0">
                  <a:pos x="connsiteX3" y="connsiteY3"/>
                </a:cxn>
              </a:cxnLst>
              <a:rect l="l" t="t" r="r" b="b"/>
              <a:pathLst>
                <a:path w="1709564" h="165988">
                  <a:moveTo>
                    <a:pt x="0" y="0"/>
                  </a:moveTo>
                  <a:lnTo>
                    <a:pt x="1709565" y="0"/>
                  </a:lnTo>
                  <a:lnTo>
                    <a:pt x="1709565" y="165989"/>
                  </a:lnTo>
                  <a:lnTo>
                    <a:pt x="0" y="165989"/>
                  </a:lnTo>
                  <a:close/>
                </a:path>
              </a:pathLst>
            </a:custGeom>
            <a:solidFill>
              <a:schemeClr val="bg1"/>
            </a:solidFill>
            <a:ln w="12115" cap="flat">
              <a:noFill/>
              <a:prstDash val="solid"/>
              <a:miter/>
            </a:ln>
          </p:spPr>
          <p:txBody>
            <a:bodyPr rtlCol="0" anchor="ctr"/>
            <a:lstStyle/>
            <a:p>
              <a:endParaRPr lang="en-US"/>
            </a:p>
          </p:txBody>
        </p:sp>
      </p:grpSp>
      <p:sp>
        <p:nvSpPr>
          <p:cNvPr id="12" name="Freeform: Shape 11">
            <a:extLst>
              <a:ext uri="{FF2B5EF4-FFF2-40B4-BE49-F238E27FC236}">
                <a16:creationId xmlns:a16="http://schemas.microsoft.com/office/drawing/2014/main" id="{4FE02C80-4CB3-5FC0-F7DC-D9D2EE100909}"/>
              </a:ext>
            </a:extLst>
          </p:cNvPr>
          <p:cNvSpPr/>
          <p:nvPr/>
        </p:nvSpPr>
        <p:spPr>
          <a:xfrm flipV="1">
            <a:off x="2031884" y="4129640"/>
            <a:ext cx="386715" cy="703968"/>
          </a:xfrm>
          <a:custGeom>
            <a:avLst/>
            <a:gdLst>
              <a:gd name="connsiteX0" fmla="*/ 386715 w 386714"/>
              <a:gd name="connsiteY0" fmla="*/ 1122140 h 1122140"/>
              <a:gd name="connsiteX1" fmla="*/ 0 w 386714"/>
              <a:gd name="connsiteY1" fmla="*/ 735425 h 1122140"/>
              <a:gd name="connsiteX2" fmla="*/ 0 w 386714"/>
              <a:gd name="connsiteY2" fmla="*/ 0 h 1122140"/>
              <a:gd name="connsiteX0" fmla="*/ 386715 w 386715"/>
              <a:gd name="connsiteY0" fmla="*/ 1122140 h 1122140"/>
              <a:gd name="connsiteX1" fmla="*/ 4714 w 386715"/>
              <a:gd name="connsiteY1" fmla="*/ 408599 h 1122140"/>
              <a:gd name="connsiteX2" fmla="*/ 0 w 386715"/>
              <a:gd name="connsiteY2" fmla="*/ 0 h 1122140"/>
            </a:gdLst>
            <a:ahLst/>
            <a:cxnLst>
              <a:cxn ang="0">
                <a:pos x="connsiteX0" y="connsiteY0"/>
              </a:cxn>
              <a:cxn ang="0">
                <a:pos x="connsiteX1" y="connsiteY1"/>
              </a:cxn>
              <a:cxn ang="0">
                <a:pos x="connsiteX2" y="connsiteY2"/>
              </a:cxn>
            </a:cxnLst>
            <a:rect l="l" t="t" r="r" b="b"/>
            <a:pathLst>
              <a:path w="386715" h="1122140">
                <a:moveTo>
                  <a:pt x="386715" y="1122140"/>
                </a:moveTo>
                <a:lnTo>
                  <a:pt x="4714" y="408599"/>
                </a:lnTo>
                <a:cubicBezTo>
                  <a:pt x="4714" y="163457"/>
                  <a:pt x="0" y="245142"/>
                  <a:pt x="0" y="0"/>
                </a:cubicBezTo>
              </a:path>
            </a:pathLst>
          </a:custGeom>
          <a:noFill/>
          <a:ln w="9525" cap="flat">
            <a:solidFill>
              <a:schemeClr val="accent1"/>
            </a:solid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C702EAE7-C9C6-FA4B-B2E0-4336DA65A26E}"/>
              </a:ext>
            </a:extLst>
          </p:cNvPr>
          <p:cNvSpPr/>
          <p:nvPr/>
        </p:nvSpPr>
        <p:spPr>
          <a:xfrm flipV="1">
            <a:off x="5386320" y="4129640"/>
            <a:ext cx="386715" cy="703968"/>
          </a:xfrm>
          <a:custGeom>
            <a:avLst/>
            <a:gdLst>
              <a:gd name="connsiteX0" fmla="*/ 386715 w 386714"/>
              <a:gd name="connsiteY0" fmla="*/ 1122140 h 1122140"/>
              <a:gd name="connsiteX1" fmla="*/ 0 w 386714"/>
              <a:gd name="connsiteY1" fmla="*/ 735425 h 1122140"/>
              <a:gd name="connsiteX2" fmla="*/ 0 w 386714"/>
              <a:gd name="connsiteY2" fmla="*/ 0 h 1122140"/>
              <a:gd name="connsiteX0" fmla="*/ 386715 w 386715"/>
              <a:gd name="connsiteY0" fmla="*/ 1122140 h 1122140"/>
              <a:gd name="connsiteX1" fmla="*/ 4714 w 386715"/>
              <a:gd name="connsiteY1" fmla="*/ 408599 h 1122140"/>
              <a:gd name="connsiteX2" fmla="*/ 0 w 386715"/>
              <a:gd name="connsiteY2" fmla="*/ 0 h 1122140"/>
            </a:gdLst>
            <a:ahLst/>
            <a:cxnLst>
              <a:cxn ang="0">
                <a:pos x="connsiteX0" y="connsiteY0"/>
              </a:cxn>
              <a:cxn ang="0">
                <a:pos x="connsiteX1" y="connsiteY1"/>
              </a:cxn>
              <a:cxn ang="0">
                <a:pos x="connsiteX2" y="connsiteY2"/>
              </a:cxn>
            </a:cxnLst>
            <a:rect l="l" t="t" r="r" b="b"/>
            <a:pathLst>
              <a:path w="386715" h="1122140">
                <a:moveTo>
                  <a:pt x="386715" y="1122140"/>
                </a:moveTo>
                <a:lnTo>
                  <a:pt x="4714" y="408599"/>
                </a:lnTo>
                <a:cubicBezTo>
                  <a:pt x="4714" y="163457"/>
                  <a:pt x="0" y="245142"/>
                  <a:pt x="0" y="0"/>
                </a:cubicBezTo>
              </a:path>
            </a:pathLst>
          </a:custGeom>
          <a:noFill/>
          <a:ln w="9525" cap="flat">
            <a:solidFill>
              <a:schemeClr val="accent1"/>
            </a:solid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5AD68C46-3656-31E8-F69F-4B7D133E752B}"/>
              </a:ext>
            </a:extLst>
          </p:cNvPr>
          <p:cNvSpPr/>
          <p:nvPr/>
        </p:nvSpPr>
        <p:spPr>
          <a:xfrm flipV="1">
            <a:off x="8719429" y="4129640"/>
            <a:ext cx="386715" cy="703968"/>
          </a:xfrm>
          <a:custGeom>
            <a:avLst/>
            <a:gdLst>
              <a:gd name="connsiteX0" fmla="*/ 386715 w 386714"/>
              <a:gd name="connsiteY0" fmla="*/ 1122140 h 1122140"/>
              <a:gd name="connsiteX1" fmla="*/ 0 w 386714"/>
              <a:gd name="connsiteY1" fmla="*/ 735425 h 1122140"/>
              <a:gd name="connsiteX2" fmla="*/ 0 w 386714"/>
              <a:gd name="connsiteY2" fmla="*/ 0 h 1122140"/>
              <a:gd name="connsiteX0" fmla="*/ 386715 w 386715"/>
              <a:gd name="connsiteY0" fmla="*/ 1122140 h 1122140"/>
              <a:gd name="connsiteX1" fmla="*/ 4714 w 386715"/>
              <a:gd name="connsiteY1" fmla="*/ 408599 h 1122140"/>
              <a:gd name="connsiteX2" fmla="*/ 0 w 386715"/>
              <a:gd name="connsiteY2" fmla="*/ 0 h 1122140"/>
            </a:gdLst>
            <a:ahLst/>
            <a:cxnLst>
              <a:cxn ang="0">
                <a:pos x="connsiteX0" y="connsiteY0"/>
              </a:cxn>
              <a:cxn ang="0">
                <a:pos x="connsiteX1" y="connsiteY1"/>
              </a:cxn>
              <a:cxn ang="0">
                <a:pos x="connsiteX2" y="connsiteY2"/>
              </a:cxn>
            </a:cxnLst>
            <a:rect l="l" t="t" r="r" b="b"/>
            <a:pathLst>
              <a:path w="386715" h="1122140">
                <a:moveTo>
                  <a:pt x="386715" y="1122140"/>
                </a:moveTo>
                <a:lnTo>
                  <a:pt x="4714" y="408599"/>
                </a:lnTo>
                <a:cubicBezTo>
                  <a:pt x="4714" y="163457"/>
                  <a:pt x="0" y="245142"/>
                  <a:pt x="0" y="0"/>
                </a:cubicBezTo>
              </a:path>
            </a:pathLst>
          </a:custGeom>
          <a:noFill/>
          <a:ln w="9525" cap="flat">
            <a:solidFill>
              <a:schemeClr val="accent1"/>
            </a:solid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117E6202-570E-47B4-3914-2AEB26AC48C1}"/>
              </a:ext>
            </a:extLst>
          </p:cNvPr>
          <p:cNvSpPr/>
          <p:nvPr/>
        </p:nvSpPr>
        <p:spPr>
          <a:xfrm>
            <a:off x="618510" y="3140185"/>
            <a:ext cx="1121390" cy="1121388"/>
          </a:xfrm>
          <a:custGeom>
            <a:avLst/>
            <a:gdLst>
              <a:gd name="connsiteX0" fmla="*/ 479108 w 479107"/>
              <a:gd name="connsiteY0" fmla="*/ 239554 h 479107"/>
              <a:gd name="connsiteX1" fmla="*/ 239554 w 479107"/>
              <a:gd name="connsiteY1" fmla="*/ 479108 h 479107"/>
              <a:gd name="connsiteX2" fmla="*/ 0 w 479107"/>
              <a:gd name="connsiteY2" fmla="*/ 239554 h 479107"/>
              <a:gd name="connsiteX3" fmla="*/ 239554 w 479107"/>
              <a:gd name="connsiteY3" fmla="*/ 0 h 479107"/>
              <a:gd name="connsiteX4" fmla="*/ 479108 w 479107"/>
              <a:gd name="connsiteY4" fmla="*/ 239554 h 47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107" h="479107">
                <a:moveTo>
                  <a:pt x="479108" y="239554"/>
                </a:moveTo>
                <a:cubicBezTo>
                  <a:pt x="479108" y="371856"/>
                  <a:pt x="371856" y="479108"/>
                  <a:pt x="239554" y="479108"/>
                </a:cubicBezTo>
                <a:cubicBezTo>
                  <a:pt x="107251" y="479108"/>
                  <a:pt x="0" y="371856"/>
                  <a:pt x="0" y="239554"/>
                </a:cubicBezTo>
                <a:cubicBezTo>
                  <a:pt x="0" y="107251"/>
                  <a:pt x="107251" y="0"/>
                  <a:pt x="239554" y="0"/>
                </a:cubicBezTo>
                <a:cubicBezTo>
                  <a:pt x="371856" y="0"/>
                  <a:pt x="479108" y="107251"/>
                  <a:pt x="479108" y="239554"/>
                </a:cubicBezTo>
                <a:close/>
              </a:path>
            </a:pathLst>
          </a:custGeom>
          <a:solidFill>
            <a:schemeClr val="accent1"/>
          </a:solidFill>
          <a:ln w="85725" cap="flat">
            <a:solidFill>
              <a:srgbClr val="FFFFFF"/>
            </a:solid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A8009506-5E33-D487-0DAE-4619AF49D369}"/>
              </a:ext>
            </a:extLst>
          </p:cNvPr>
          <p:cNvSpPr/>
          <p:nvPr/>
        </p:nvSpPr>
        <p:spPr>
          <a:xfrm>
            <a:off x="2290677" y="3140185"/>
            <a:ext cx="1121390" cy="1121388"/>
          </a:xfrm>
          <a:custGeom>
            <a:avLst/>
            <a:gdLst>
              <a:gd name="connsiteX0" fmla="*/ 479108 w 479107"/>
              <a:gd name="connsiteY0" fmla="*/ 239554 h 479107"/>
              <a:gd name="connsiteX1" fmla="*/ 239554 w 479107"/>
              <a:gd name="connsiteY1" fmla="*/ 479108 h 479107"/>
              <a:gd name="connsiteX2" fmla="*/ 0 w 479107"/>
              <a:gd name="connsiteY2" fmla="*/ 239554 h 479107"/>
              <a:gd name="connsiteX3" fmla="*/ 239554 w 479107"/>
              <a:gd name="connsiteY3" fmla="*/ 0 h 479107"/>
              <a:gd name="connsiteX4" fmla="*/ 479108 w 479107"/>
              <a:gd name="connsiteY4" fmla="*/ 239554 h 47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107" h="479107">
                <a:moveTo>
                  <a:pt x="479108" y="239554"/>
                </a:moveTo>
                <a:cubicBezTo>
                  <a:pt x="479108" y="371856"/>
                  <a:pt x="371856" y="479108"/>
                  <a:pt x="239554" y="479108"/>
                </a:cubicBezTo>
                <a:cubicBezTo>
                  <a:pt x="107251" y="479108"/>
                  <a:pt x="0" y="371856"/>
                  <a:pt x="0" y="239554"/>
                </a:cubicBezTo>
                <a:cubicBezTo>
                  <a:pt x="0" y="107251"/>
                  <a:pt x="107251" y="0"/>
                  <a:pt x="239554" y="0"/>
                </a:cubicBezTo>
                <a:cubicBezTo>
                  <a:pt x="371856" y="0"/>
                  <a:pt x="479108" y="107251"/>
                  <a:pt x="479108" y="239554"/>
                </a:cubicBezTo>
                <a:close/>
              </a:path>
            </a:pathLst>
          </a:custGeom>
          <a:solidFill>
            <a:schemeClr val="accent2"/>
          </a:solidFill>
          <a:ln w="85725" cap="flat">
            <a:solidFill>
              <a:srgbClr val="FFFFFF"/>
            </a:solid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E24F567F-1AC8-E6EF-155B-BEE9DF529AFF}"/>
              </a:ext>
            </a:extLst>
          </p:cNvPr>
          <p:cNvSpPr/>
          <p:nvPr/>
        </p:nvSpPr>
        <p:spPr>
          <a:xfrm>
            <a:off x="3962844" y="3140185"/>
            <a:ext cx="1121390" cy="1121388"/>
          </a:xfrm>
          <a:custGeom>
            <a:avLst/>
            <a:gdLst>
              <a:gd name="connsiteX0" fmla="*/ 479108 w 479107"/>
              <a:gd name="connsiteY0" fmla="*/ 239554 h 479107"/>
              <a:gd name="connsiteX1" fmla="*/ 239554 w 479107"/>
              <a:gd name="connsiteY1" fmla="*/ 479108 h 479107"/>
              <a:gd name="connsiteX2" fmla="*/ 0 w 479107"/>
              <a:gd name="connsiteY2" fmla="*/ 239554 h 479107"/>
              <a:gd name="connsiteX3" fmla="*/ 239554 w 479107"/>
              <a:gd name="connsiteY3" fmla="*/ 0 h 479107"/>
              <a:gd name="connsiteX4" fmla="*/ 479108 w 479107"/>
              <a:gd name="connsiteY4" fmla="*/ 239554 h 47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107" h="479107">
                <a:moveTo>
                  <a:pt x="479108" y="239554"/>
                </a:moveTo>
                <a:cubicBezTo>
                  <a:pt x="479108" y="371856"/>
                  <a:pt x="371856" y="479108"/>
                  <a:pt x="239554" y="479108"/>
                </a:cubicBezTo>
                <a:cubicBezTo>
                  <a:pt x="107251" y="479108"/>
                  <a:pt x="0" y="371856"/>
                  <a:pt x="0" y="239554"/>
                </a:cubicBezTo>
                <a:cubicBezTo>
                  <a:pt x="0" y="107251"/>
                  <a:pt x="107251" y="0"/>
                  <a:pt x="239554" y="0"/>
                </a:cubicBezTo>
                <a:cubicBezTo>
                  <a:pt x="371856" y="0"/>
                  <a:pt x="479108" y="107251"/>
                  <a:pt x="479108" y="239554"/>
                </a:cubicBezTo>
                <a:close/>
              </a:path>
            </a:pathLst>
          </a:custGeom>
          <a:solidFill>
            <a:schemeClr val="accent5"/>
          </a:solidFill>
          <a:ln w="85725" cap="flat">
            <a:solidFill>
              <a:srgbClr val="FFFFFF"/>
            </a:solid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24E42095-2AA8-4B21-3C40-37EDD47D2928}"/>
              </a:ext>
            </a:extLst>
          </p:cNvPr>
          <p:cNvSpPr/>
          <p:nvPr/>
        </p:nvSpPr>
        <p:spPr>
          <a:xfrm>
            <a:off x="5635011" y="3140185"/>
            <a:ext cx="1121390" cy="1121388"/>
          </a:xfrm>
          <a:custGeom>
            <a:avLst/>
            <a:gdLst>
              <a:gd name="connsiteX0" fmla="*/ 479108 w 479107"/>
              <a:gd name="connsiteY0" fmla="*/ 239554 h 479107"/>
              <a:gd name="connsiteX1" fmla="*/ 239554 w 479107"/>
              <a:gd name="connsiteY1" fmla="*/ 479108 h 479107"/>
              <a:gd name="connsiteX2" fmla="*/ 0 w 479107"/>
              <a:gd name="connsiteY2" fmla="*/ 239554 h 479107"/>
              <a:gd name="connsiteX3" fmla="*/ 239554 w 479107"/>
              <a:gd name="connsiteY3" fmla="*/ 0 h 479107"/>
              <a:gd name="connsiteX4" fmla="*/ 479108 w 479107"/>
              <a:gd name="connsiteY4" fmla="*/ 239554 h 47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107" h="479107">
                <a:moveTo>
                  <a:pt x="479108" y="239554"/>
                </a:moveTo>
                <a:cubicBezTo>
                  <a:pt x="479108" y="371856"/>
                  <a:pt x="371856" y="479108"/>
                  <a:pt x="239554" y="479108"/>
                </a:cubicBezTo>
                <a:cubicBezTo>
                  <a:pt x="107251" y="479108"/>
                  <a:pt x="0" y="371856"/>
                  <a:pt x="0" y="239554"/>
                </a:cubicBezTo>
                <a:cubicBezTo>
                  <a:pt x="0" y="107251"/>
                  <a:pt x="107251" y="0"/>
                  <a:pt x="239554" y="0"/>
                </a:cubicBezTo>
                <a:cubicBezTo>
                  <a:pt x="371856" y="0"/>
                  <a:pt x="479108" y="107251"/>
                  <a:pt x="479108" y="239554"/>
                </a:cubicBezTo>
                <a:close/>
              </a:path>
            </a:pathLst>
          </a:custGeom>
          <a:solidFill>
            <a:schemeClr val="accent4"/>
          </a:solidFill>
          <a:ln w="85725" cap="flat">
            <a:solidFill>
              <a:srgbClr val="FFFFFF"/>
            </a:solid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545EE4B5-20EF-E213-689C-9859C408AF19}"/>
              </a:ext>
            </a:extLst>
          </p:cNvPr>
          <p:cNvSpPr/>
          <p:nvPr/>
        </p:nvSpPr>
        <p:spPr>
          <a:xfrm>
            <a:off x="7307178" y="3140185"/>
            <a:ext cx="1121390" cy="1121388"/>
          </a:xfrm>
          <a:custGeom>
            <a:avLst/>
            <a:gdLst>
              <a:gd name="connsiteX0" fmla="*/ 479108 w 479107"/>
              <a:gd name="connsiteY0" fmla="*/ 239554 h 479107"/>
              <a:gd name="connsiteX1" fmla="*/ 239554 w 479107"/>
              <a:gd name="connsiteY1" fmla="*/ 479108 h 479107"/>
              <a:gd name="connsiteX2" fmla="*/ 0 w 479107"/>
              <a:gd name="connsiteY2" fmla="*/ 239554 h 479107"/>
              <a:gd name="connsiteX3" fmla="*/ 239554 w 479107"/>
              <a:gd name="connsiteY3" fmla="*/ 0 h 479107"/>
              <a:gd name="connsiteX4" fmla="*/ 479108 w 479107"/>
              <a:gd name="connsiteY4" fmla="*/ 239554 h 47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107" h="479107">
                <a:moveTo>
                  <a:pt x="479108" y="239554"/>
                </a:moveTo>
                <a:cubicBezTo>
                  <a:pt x="479108" y="371856"/>
                  <a:pt x="371856" y="479108"/>
                  <a:pt x="239554" y="479108"/>
                </a:cubicBezTo>
                <a:cubicBezTo>
                  <a:pt x="107251" y="479108"/>
                  <a:pt x="0" y="371856"/>
                  <a:pt x="0" y="239554"/>
                </a:cubicBezTo>
                <a:cubicBezTo>
                  <a:pt x="0" y="107251"/>
                  <a:pt x="107251" y="0"/>
                  <a:pt x="239554" y="0"/>
                </a:cubicBezTo>
                <a:cubicBezTo>
                  <a:pt x="371856" y="0"/>
                  <a:pt x="479108" y="107251"/>
                  <a:pt x="479108" y="239554"/>
                </a:cubicBezTo>
                <a:close/>
              </a:path>
            </a:pathLst>
          </a:custGeom>
          <a:solidFill>
            <a:schemeClr val="accent6"/>
          </a:solidFill>
          <a:ln w="85725" cap="flat">
            <a:solidFill>
              <a:srgbClr val="FFFFFF"/>
            </a:solid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5DD5365B-A4F7-CD14-DF2F-267A8FC26E42}"/>
              </a:ext>
            </a:extLst>
          </p:cNvPr>
          <p:cNvSpPr/>
          <p:nvPr/>
        </p:nvSpPr>
        <p:spPr>
          <a:xfrm>
            <a:off x="8979345" y="3140185"/>
            <a:ext cx="1121390" cy="1121388"/>
          </a:xfrm>
          <a:custGeom>
            <a:avLst/>
            <a:gdLst>
              <a:gd name="connsiteX0" fmla="*/ 479108 w 479107"/>
              <a:gd name="connsiteY0" fmla="*/ 239554 h 479107"/>
              <a:gd name="connsiteX1" fmla="*/ 239554 w 479107"/>
              <a:gd name="connsiteY1" fmla="*/ 479108 h 479107"/>
              <a:gd name="connsiteX2" fmla="*/ 0 w 479107"/>
              <a:gd name="connsiteY2" fmla="*/ 239554 h 479107"/>
              <a:gd name="connsiteX3" fmla="*/ 239554 w 479107"/>
              <a:gd name="connsiteY3" fmla="*/ 0 h 479107"/>
              <a:gd name="connsiteX4" fmla="*/ 479108 w 479107"/>
              <a:gd name="connsiteY4" fmla="*/ 239554 h 47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107" h="479107">
                <a:moveTo>
                  <a:pt x="479108" y="239554"/>
                </a:moveTo>
                <a:cubicBezTo>
                  <a:pt x="479108" y="371856"/>
                  <a:pt x="371856" y="479108"/>
                  <a:pt x="239554" y="479108"/>
                </a:cubicBezTo>
                <a:cubicBezTo>
                  <a:pt x="107251" y="479108"/>
                  <a:pt x="0" y="371856"/>
                  <a:pt x="0" y="239554"/>
                </a:cubicBezTo>
                <a:cubicBezTo>
                  <a:pt x="0" y="107251"/>
                  <a:pt x="107251" y="0"/>
                  <a:pt x="239554" y="0"/>
                </a:cubicBezTo>
                <a:cubicBezTo>
                  <a:pt x="371856" y="0"/>
                  <a:pt x="479108" y="107251"/>
                  <a:pt x="479108" y="239554"/>
                </a:cubicBezTo>
                <a:close/>
              </a:path>
            </a:pathLst>
          </a:custGeom>
          <a:solidFill>
            <a:schemeClr val="accent1"/>
          </a:solidFill>
          <a:ln w="85725" cap="flat">
            <a:solidFill>
              <a:srgbClr val="FFFFFF"/>
            </a:solid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B3775580-4B87-BA3A-AB03-9CAF318AF6E8}"/>
              </a:ext>
            </a:extLst>
          </p:cNvPr>
          <p:cNvSpPr/>
          <p:nvPr/>
        </p:nvSpPr>
        <p:spPr>
          <a:xfrm>
            <a:off x="10651510" y="3140185"/>
            <a:ext cx="1121390" cy="1121388"/>
          </a:xfrm>
          <a:custGeom>
            <a:avLst/>
            <a:gdLst>
              <a:gd name="connsiteX0" fmla="*/ 479108 w 479107"/>
              <a:gd name="connsiteY0" fmla="*/ 239554 h 479107"/>
              <a:gd name="connsiteX1" fmla="*/ 239554 w 479107"/>
              <a:gd name="connsiteY1" fmla="*/ 479108 h 479107"/>
              <a:gd name="connsiteX2" fmla="*/ 0 w 479107"/>
              <a:gd name="connsiteY2" fmla="*/ 239554 h 479107"/>
              <a:gd name="connsiteX3" fmla="*/ 239554 w 479107"/>
              <a:gd name="connsiteY3" fmla="*/ 0 h 479107"/>
              <a:gd name="connsiteX4" fmla="*/ 479108 w 479107"/>
              <a:gd name="connsiteY4" fmla="*/ 239554 h 479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107" h="479107">
                <a:moveTo>
                  <a:pt x="479108" y="239554"/>
                </a:moveTo>
                <a:cubicBezTo>
                  <a:pt x="479108" y="371856"/>
                  <a:pt x="371856" y="479108"/>
                  <a:pt x="239554" y="479108"/>
                </a:cubicBezTo>
                <a:cubicBezTo>
                  <a:pt x="107251" y="479108"/>
                  <a:pt x="0" y="371856"/>
                  <a:pt x="0" y="239554"/>
                </a:cubicBezTo>
                <a:cubicBezTo>
                  <a:pt x="0" y="107251"/>
                  <a:pt x="107251" y="0"/>
                  <a:pt x="239554" y="0"/>
                </a:cubicBezTo>
                <a:cubicBezTo>
                  <a:pt x="371856" y="0"/>
                  <a:pt x="479108" y="107251"/>
                  <a:pt x="479108" y="239554"/>
                </a:cubicBezTo>
                <a:close/>
              </a:path>
            </a:pathLst>
          </a:custGeom>
          <a:solidFill>
            <a:schemeClr val="accent2"/>
          </a:solidFill>
          <a:ln w="85725" cap="flat">
            <a:solidFill>
              <a:srgbClr val="FFFFFF"/>
            </a:solidFill>
            <a:prstDash val="solid"/>
            <a:miter/>
          </a:ln>
        </p:spPr>
        <p:txBody>
          <a:bodyPr rtlCol="0" anchor="ctr"/>
          <a:lstStyle/>
          <a:p>
            <a:endParaRPr lang="en-US" dirty="0"/>
          </a:p>
        </p:txBody>
      </p:sp>
      <p:grpSp>
        <p:nvGrpSpPr>
          <p:cNvPr id="183" name="Group 182">
            <a:extLst>
              <a:ext uri="{FF2B5EF4-FFF2-40B4-BE49-F238E27FC236}">
                <a16:creationId xmlns:a16="http://schemas.microsoft.com/office/drawing/2014/main" id="{3374C82A-BDC5-EB84-D51F-7401A0FAA3FD}"/>
              </a:ext>
            </a:extLst>
          </p:cNvPr>
          <p:cNvGrpSpPr/>
          <p:nvPr/>
        </p:nvGrpSpPr>
        <p:grpSpPr>
          <a:xfrm>
            <a:off x="10985793" y="3484462"/>
            <a:ext cx="461526" cy="447934"/>
            <a:chOff x="9269089" y="3519710"/>
            <a:chExt cx="264513" cy="256723"/>
          </a:xfrm>
          <a:solidFill>
            <a:schemeClr val="bg1"/>
          </a:solidFill>
        </p:grpSpPr>
        <p:sp>
          <p:nvSpPr>
            <p:cNvPr id="184" name="Freeform: Shape 183">
              <a:extLst>
                <a:ext uri="{FF2B5EF4-FFF2-40B4-BE49-F238E27FC236}">
                  <a16:creationId xmlns:a16="http://schemas.microsoft.com/office/drawing/2014/main" id="{1DE10692-9A81-02AB-6963-8AE4FF4CA774}"/>
                </a:ext>
              </a:extLst>
            </p:cNvPr>
            <p:cNvSpPr/>
            <p:nvPr/>
          </p:nvSpPr>
          <p:spPr>
            <a:xfrm>
              <a:off x="9305002" y="3547738"/>
              <a:ext cx="202120" cy="202120"/>
            </a:xfrm>
            <a:custGeom>
              <a:avLst/>
              <a:gdLst>
                <a:gd name="connsiteX0" fmla="*/ 110109 w 202120"/>
                <a:gd name="connsiteY0" fmla="*/ 202121 h 202120"/>
                <a:gd name="connsiteX1" fmla="*/ 92012 w 202120"/>
                <a:gd name="connsiteY1" fmla="*/ 202121 h 202120"/>
                <a:gd name="connsiteX2" fmla="*/ 80772 w 202120"/>
                <a:gd name="connsiteY2" fmla="*/ 190881 h 202120"/>
                <a:gd name="connsiteX3" fmla="*/ 80772 w 202120"/>
                <a:gd name="connsiteY3" fmla="*/ 172403 h 202120"/>
                <a:gd name="connsiteX4" fmla="*/ 64865 w 202120"/>
                <a:gd name="connsiteY4" fmla="*/ 165830 h 202120"/>
                <a:gd name="connsiteX5" fmla="*/ 51721 w 202120"/>
                <a:gd name="connsiteY5" fmla="*/ 178975 h 202120"/>
                <a:gd name="connsiteX6" fmla="*/ 35909 w 202120"/>
                <a:gd name="connsiteY6" fmla="*/ 178975 h 202120"/>
                <a:gd name="connsiteX7" fmla="*/ 23146 w 202120"/>
                <a:gd name="connsiteY7" fmla="*/ 166211 h 202120"/>
                <a:gd name="connsiteX8" fmla="*/ 23146 w 202120"/>
                <a:gd name="connsiteY8" fmla="*/ 150400 h 202120"/>
                <a:gd name="connsiteX9" fmla="*/ 36290 w 202120"/>
                <a:gd name="connsiteY9" fmla="*/ 137255 h 202120"/>
                <a:gd name="connsiteX10" fmla="*/ 29718 w 202120"/>
                <a:gd name="connsiteY10" fmla="*/ 121349 h 202120"/>
                <a:gd name="connsiteX11" fmla="*/ 11239 w 202120"/>
                <a:gd name="connsiteY11" fmla="*/ 121349 h 202120"/>
                <a:gd name="connsiteX12" fmla="*/ 0 w 202120"/>
                <a:gd name="connsiteY12" fmla="*/ 110109 h 202120"/>
                <a:gd name="connsiteX13" fmla="*/ 0 w 202120"/>
                <a:gd name="connsiteY13" fmla="*/ 92012 h 202120"/>
                <a:gd name="connsiteX14" fmla="*/ 11239 w 202120"/>
                <a:gd name="connsiteY14" fmla="*/ 80772 h 202120"/>
                <a:gd name="connsiteX15" fmla="*/ 29718 w 202120"/>
                <a:gd name="connsiteY15" fmla="*/ 80772 h 202120"/>
                <a:gd name="connsiteX16" fmla="*/ 36290 w 202120"/>
                <a:gd name="connsiteY16" fmla="*/ 64865 h 202120"/>
                <a:gd name="connsiteX17" fmla="*/ 23146 w 202120"/>
                <a:gd name="connsiteY17" fmla="*/ 51721 h 202120"/>
                <a:gd name="connsiteX18" fmla="*/ 23146 w 202120"/>
                <a:gd name="connsiteY18" fmla="*/ 35909 h 202120"/>
                <a:gd name="connsiteX19" fmla="*/ 35909 w 202120"/>
                <a:gd name="connsiteY19" fmla="*/ 23146 h 202120"/>
                <a:gd name="connsiteX20" fmla="*/ 51721 w 202120"/>
                <a:gd name="connsiteY20" fmla="*/ 23146 h 202120"/>
                <a:gd name="connsiteX21" fmla="*/ 64865 w 202120"/>
                <a:gd name="connsiteY21" fmla="*/ 36290 h 202120"/>
                <a:gd name="connsiteX22" fmla="*/ 80772 w 202120"/>
                <a:gd name="connsiteY22" fmla="*/ 29718 h 202120"/>
                <a:gd name="connsiteX23" fmla="*/ 80772 w 202120"/>
                <a:gd name="connsiteY23" fmla="*/ 11239 h 202120"/>
                <a:gd name="connsiteX24" fmla="*/ 92012 w 202120"/>
                <a:gd name="connsiteY24" fmla="*/ 0 h 202120"/>
                <a:gd name="connsiteX25" fmla="*/ 110109 w 202120"/>
                <a:gd name="connsiteY25" fmla="*/ 0 h 202120"/>
                <a:gd name="connsiteX26" fmla="*/ 121349 w 202120"/>
                <a:gd name="connsiteY26" fmla="*/ 11239 h 202120"/>
                <a:gd name="connsiteX27" fmla="*/ 121349 w 202120"/>
                <a:gd name="connsiteY27" fmla="*/ 29718 h 202120"/>
                <a:gd name="connsiteX28" fmla="*/ 137255 w 202120"/>
                <a:gd name="connsiteY28" fmla="*/ 36290 h 202120"/>
                <a:gd name="connsiteX29" fmla="*/ 150400 w 202120"/>
                <a:gd name="connsiteY29" fmla="*/ 23146 h 202120"/>
                <a:gd name="connsiteX30" fmla="*/ 166211 w 202120"/>
                <a:gd name="connsiteY30" fmla="*/ 23146 h 202120"/>
                <a:gd name="connsiteX31" fmla="*/ 178975 w 202120"/>
                <a:gd name="connsiteY31" fmla="*/ 35909 h 202120"/>
                <a:gd name="connsiteX32" fmla="*/ 178975 w 202120"/>
                <a:gd name="connsiteY32" fmla="*/ 51721 h 202120"/>
                <a:gd name="connsiteX33" fmla="*/ 165830 w 202120"/>
                <a:gd name="connsiteY33" fmla="*/ 64865 h 202120"/>
                <a:gd name="connsiteX34" fmla="*/ 172403 w 202120"/>
                <a:gd name="connsiteY34" fmla="*/ 80772 h 202120"/>
                <a:gd name="connsiteX35" fmla="*/ 190881 w 202120"/>
                <a:gd name="connsiteY35" fmla="*/ 80772 h 202120"/>
                <a:gd name="connsiteX36" fmla="*/ 202121 w 202120"/>
                <a:gd name="connsiteY36" fmla="*/ 92012 h 202120"/>
                <a:gd name="connsiteX37" fmla="*/ 202121 w 202120"/>
                <a:gd name="connsiteY37" fmla="*/ 110109 h 202120"/>
                <a:gd name="connsiteX38" fmla="*/ 190881 w 202120"/>
                <a:gd name="connsiteY38" fmla="*/ 121349 h 202120"/>
                <a:gd name="connsiteX39" fmla="*/ 172403 w 202120"/>
                <a:gd name="connsiteY39" fmla="*/ 121349 h 202120"/>
                <a:gd name="connsiteX40" fmla="*/ 165830 w 202120"/>
                <a:gd name="connsiteY40" fmla="*/ 137255 h 202120"/>
                <a:gd name="connsiteX41" fmla="*/ 178975 w 202120"/>
                <a:gd name="connsiteY41" fmla="*/ 150400 h 202120"/>
                <a:gd name="connsiteX42" fmla="*/ 178975 w 202120"/>
                <a:gd name="connsiteY42" fmla="*/ 166211 h 202120"/>
                <a:gd name="connsiteX43" fmla="*/ 166211 w 202120"/>
                <a:gd name="connsiteY43" fmla="*/ 178975 h 202120"/>
                <a:gd name="connsiteX44" fmla="*/ 150400 w 202120"/>
                <a:gd name="connsiteY44" fmla="*/ 178975 h 202120"/>
                <a:gd name="connsiteX45" fmla="*/ 137255 w 202120"/>
                <a:gd name="connsiteY45" fmla="*/ 165830 h 202120"/>
                <a:gd name="connsiteX46" fmla="*/ 121349 w 202120"/>
                <a:gd name="connsiteY46" fmla="*/ 172403 h 202120"/>
                <a:gd name="connsiteX47" fmla="*/ 121349 w 202120"/>
                <a:gd name="connsiteY47" fmla="*/ 190881 h 202120"/>
                <a:gd name="connsiteX48" fmla="*/ 110109 w 202120"/>
                <a:gd name="connsiteY48" fmla="*/ 202121 h 202120"/>
                <a:gd name="connsiteX49" fmla="*/ 64294 w 202120"/>
                <a:gd name="connsiteY49" fmla="*/ 155924 h 202120"/>
                <a:gd name="connsiteX50" fmla="*/ 66580 w 202120"/>
                <a:gd name="connsiteY50" fmla="*/ 156591 h 202120"/>
                <a:gd name="connsiteX51" fmla="*/ 86201 w 202120"/>
                <a:gd name="connsiteY51" fmla="*/ 164783 h 202120"/>
                <a:gd name="connsiteX52" fmla="*/ 89535 w 202120"/>
                <a:gd name="connsiteY52" fmla="*/ 169069 h 202120"/>
                <a:gd name="connsiteX53" fmla="*/ 89535 w 202120"/>
                <a:gd name="connsiteY53" fmla="*/ 190976 h 202120"/>
                <a:gd name="connsiteX54" fmla="*/ 92012 w 202120"/>
                <a:gd name="connsiteY54" fmla="*/ 193453 h 202120"/>
                <a:gd name="connsiteX55" fmla="*/ 110109 w 202120"/>
                <a:gd name="connsiteY55" fmla="*/ 193453 h 202120"/>
                <a:gd name="connsiteX56" fmla="*/ 112586 w 202120"/>
                <a:gd name="connsiteY56" fmla="*/ 190976 h 202120"/>
                <a:gd name="connsiteX57" fmla="*/ 112586 w 202120"/>
                <a:gd name="connsiteY57" fmla="*/ 169069 h 202120"/>
                <a:gd name="connsiteX58" fmla="*/ 115919 w 202120"/>
                <a:gd name="connsiteY58" fmla="*/ 164783 h 202120"/>
                <a:gd name="connsiteX59" fmla="*/ 135541 w 202120"/>
                <a:gd name="connsiteY59" fmla="*/ 156591 h 202120"/>
                <a:gd name="connsiteX60" fmla="*/ 140970 w 202120"/>
                <a:gd name="connsiteY60" fmla="*/ 157258 h 202120"/>
                <a:gd name="connsiteX61" fmla="*/ 156496 w 202120"/>
                <a:gd name="connsiteY61" fmla="*/ 172784 h 202120"/>
                <a:gd name="connsiteX62" fmla="*/ 160020 w 202120"/>
                <a:gd name="connsiteY62" fmla="*/ 172784 h 202120"/>
                <a:gd name="connsiteX63" fmla="*/ 172784 w 202120"/>
                <a:gd name="connsiteY63" fmla="*/ 160020 h 202120"/>
                <a:gd name="connsiteX64" fmla="*/ 172784 w 202120"/>
                <a:gd name="connsiteY64" fmla="*/ 156496 h 202120"/>
                <a:gd name="connsiteX65" fmla="*/ 157258 w 202120"/>
                <a:gd name="connsiteY65" fmla="*/ 140970 h 202120"/>
                <a:gd name="connsiteX66" fmla="*/ 156686 w 202120"/>
                <a:gd name="connsiteY66" fmla="*/ 135541 h 202120"/>
                <a:gd name="connsiteX67" fmla="*/ 164783 w 202120"/>
                <a:gd name="connsiteY67" fmla="*/ 115919 h 202120"/>
                <a:gd name="connsiteX68" fmla="*/ 169069 w 202120"/>
                <a:gd name="connsiteY68" fmla="*/ 112586 h 202120"/>
                <a:gd name="connsiteX69" fmla="*/ 190976 w 202120"/>
                <a:gd name="connsiteY69" fmla="*/ 112586 h 202120"/>
                <a:gd name="connsiteX70" fmla="*/ 193453 w 202120"/>
                <a:gd name="connsiteY70" fmla="*/ 110109 h 202120"/>
                <a:gd name="connsiteX71" fmla="*/ 193453 w 202120"/>
                <a:gd name="connsiteY71" fmla="*/ 92012 h 202120"/>
                <a:gd name="connsiteX72" fmla="*/ 190976 w 202120"/>
                <a:gd name="connsiteY72" fmla="*/ 89535 h 202120"/>
                <a:gd name="connsiteX73" fmla="*/ 169069 w 202120"/>
                <a:gd name="connsiteY73" fmla="*/ 89535 h 202120"/>
                <a:gd name="connsiteX74" fmla="*/ 164783 w 202120"/>
                <a:gd name="connsiteY74" fmla="*/ 86201 h 202120"/>
                <a:gd name="connsiteX75" fmla="*/ 156686 w 202120"/>
                <a:gd name="connsiteY75" fmla="*/ 66580 h 202120"/>
                <a:gd name="connsiteX76" fmla="*/ 157258 w 202120"/>
                <a:gd name="connsiteY76" fmla="*/ 61150 h 202120"/>
                <a:gd name="connsiteX77" fmla="*/ 172784 w 202120"/>
                <a:gd name="connsiteY77" fmla="*/ 45625 h 202120"/>
                <a:gd name="connsiteX78" fmla="*/ 172784 w 202120"/>
                <a:gd name="connsiteY78" fmla="*/ 42101 h 202120"/>
                <a:gd name="connsiteX79" fmla="*/ 160020 w 202120"/>
                <a:gd name="connsiteY79" fmla="*/ 29337 h 202120"/>
                <a:gd name="connsiteX80" fmla="*/ 156496 w 202120"/>
                <a:gd name="connsiteY80" fmla="*/ 29337 h 202120"/>
                <a:gd name="connsiteX81" fmla="*/ 140970 w 202120"/>
                <a:gd name="connsiteY81" fmla="*/ 44863 h 202120"/>
                <a:gd name="connsiteX82" fmla="*/ 135541 w 202120"/>
                <a:gd name="connsiteY82" fmla="*/ 45529 h 202120"/>
                <a:gd name="connsiteX83" fmla="*/ 115919 w 202120"/>
                <a:gd name="connsiteY83" fmla="*/ 37338 h 202120"/>
                <a:gd name="connsiteX84" fmla="*/ 112586 w 202120"/>
                <a:gd name="connsiteY84" fmla="*/ 33052 h 202120"/>
                <a:gd name="connsiteX85" fmla="*/ 112586 w 202120"/>
                <a:gd name="connsiteY85" fmla="*/ 11144 h 202120"/>
                <a:gd name="connsiteX86" fmla="*/ 110109 w 202120"/>
                <a:gd name="connsiteY86" fmla="*/ 8668 h 202120"/>
                <a:gd name="connsiteX87" fmla="*/ 92012 w 202120"/>
                <a:gd name="connsiteY87" fmla="*/ 8668 h 202120"/>
                <a:gd name="connsiteX88" fmla="*/ 89535 w 202120"/>
                <a:gd name="connsiteY88" fmla="*/ 11144 h 202120"/>
                <a:gd name="connsiteX89" fmla="*/ 89535 w 202120"/>
                <a:gd name="connsiteY89" fmla="*/ 33052 h 202120"/>
                <a:gd name="connsiteX90" fmla="*/ 86201 w 202120"/>
                <a:gd name="connsiteY90" fmla="*/ 37338 h 202120"/>
                <a:gd name="connsiteX91" fmla="*/ 66580 w 202120"/>
                <a:gd name="connsiteY91" fmla="*/ 45529 h 202120"/>
                <a:gd name="connsiteX92" fmla="*/ 61150 w 202120"/>
                <a:gd name="connsiteY92" fmla="*/ 44863 h 202120"/>
                <a:gd name="connsiteX93" fmla="*/ 45625 w 202120"/>
                <a:gd name="connsiteY93" fmla="*/ 29337 h 202120"/>
                <a:gd name="connsiteX94" fmla="*/ 42100 w 202120"/>
                <a:gd name="connsiteY94" fmla="*/ 29337 h 202120"/>
                <a:gd name="connsiteX95" fmla="*/ 29337 w 202120"/>
                <a:gd name="connsiteY95" fmla="*/ 42101 h 202120"/>
                <a:gd name="connsiteX96" fmla="*/ 29337 w 202120"/>
                <a:gd name="connsiteY96" fmla="*/ 45625 h 202120"/>
                <a:gd name="connsiteX97" fmla="*/ 44863 w 202120"/>
                <a:gd name="connsiteY97" fmla="*/ 61150 h 202120"/>
                <a:gd name="connsiteX98" fmla="*/ 45434 w 202120"/>
                <a:gd name="connsiteY98" fmla="*/ 66580 h 202120"/>
                <a:gd name="connsiteX99" fmla="*/ 37338 w 202120"/>
                <a:gd name="connsiteY99" fmla="*/ 86201 h 202120"/>
                <a:gd name="connsiteX100" fmla="*/ 33052 w 202120"/>
                <a:gd name="connsiteY100" fmla="*/ 89535 h 202120"/>
                <a:gd name="connsiteX101" fmla="*/ 11144 w 202120"/>
                <a:gd name="connsiteY101" fmla="*/ 89535 h 202120"/>
                <a:gd name="connsiteX102" fmla="*/ 8668 w 202120"/>
                <a:gd name="connsiteY102" fmla="*/ 92012 h 202120"/>
                <a:gd name="connsiteX103" fmla="*/ 8668 w 202120"/>
                <a:gd name="connsiteY103" fmla="*/ 110109 h 202120"/>
                <a:gd name="connsiteX104" fmla="*/ 11144 w 202120"/>
                <a:gd name="connsiteY104" fmla="*/ 112586 h 202120"/>
                <a:gd name="connsiteX105" fmla="*/ 33052 w 202120"/>
                <a:gd name="connsiteY105" fmla="*/ 112586 h 202120"/>
                <a:gd name="connsiteX106" fmla="*/ 37338 w 202120"/>
                <a:gd name="connsiteY106" fmla="*/ 115919 h 202120"/>
                <a:gd name="connsiteX107" fmla="*/ 45434 w 202120"/>
                <a:gd name="connsiteY107" fmla="*/ 135541 h 202120"/>
                <a:gd name="connsiteX108" fmla="*/ 44863 w 202120"/>
                <a:gd name="connsiteY108" fmla="*/ 140970 h 202120"/>
                <a:gd name="connsiteX109" fmla="*/ 29337 w 202120"/>
                <a:gd name="connsiteY109" fmla="*/ 156496 h 202120"/>
                <a:gd name="connsiteX110" fmla="*/ 29337 w 202120"/>
                <a:gd name="connsiteY110" fmla="*/ 160020 h 202120"/>
                <a:gd name="connsiteX111" fmla="*/ 42100 w 202120"/>
                <a:gd name="connsiteY111" fmla="*/ 172784 h 202120"/>
                <a:gd name="connsiteX112" fmla="*/ 45625 w 202120"/>
                <a:gd name="connsiteY112" fmla="*/ 172784 h 202120"/>
                <a:gd name="connsiteX113" fmla="*/ 61150 w 202120"/>
                <a:gd name="connsiteY113" fmla="*/ 157258 h 202120"/>
                <a:gd name="connsiteX114" fmla="*/ 64199 w 202120"/>
                <a:gd name="connsiteY114" fmla="*/ 156020 h 20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02120" h="202120">
                  <a:moveTo>
                    <a:pt x="110109" y="202121"/>
                  </a:moveTo>
                  <a:lnTo>
                    <a:pt x="92012" y="202121"/>
                  </a:lnTo>
                  <a:cubicBezTo>
                    <a:pt x="85820" y="202121"/>
                    <a:pt x="80772" y="197072"/>
                    <a:pt x="80772" y="190881"/>
                  </a:cubicBezTo>
                  <a:lnTo>
                    <a:pt x="80772" y="172403"/>
                  </a:lnTo>
                  <a:cubicBezTo>
                    <a:pt x="75248" y="170878"/>
                    <a:pt x="69914" y="168593"/>
                    <a:pt x="64865" y="165830"/>
                  </a:cubicBezTo>
                  <a:lnTo>
                    <a:pt x="51721" y="178975"/>
                  </a:lnTo>
                  <a:cubicBezTo>
                    <a:pt x="47339" y="183356"/>
                    <a:pt x="40195" y="183356"/>
                    <a:pt x="35909" y="178975"/>
                  </a:cubicBezTo>
                  <a:lnTo>
                    <a:pt x="23146" y="166211"/>
                  </a:lnTo>
                  <a:cubicBezTo>
                    <a:pt x="18764" y="161830"/>
                    <a:pt x="18764" y="154781"/>
                    <a:pt x="23146" y="150400"/>
                  </a:cubicBezTo>
                  <a:lnTo>
                    <a:pt x="36290" y="137255"/>
                  </a:lnTo>
                  <a:cubicBezTo>
                    <a:pt x="33433" y="132207"/>
                    <a:pt x="31242" y="126873"/>
                    <a:pt x="29718" y="121349"/>
                  </a:cubicBezTo>
                  <a:lnTo>
                    <a:pt x="11239" y="121349"/>
                  </a:lnTo>
                  <a:cubicBezTo>
                    <a:pt x="5048" y="121349"/>
                    <a:pt x="0" y="116300"/>
                    <a:pt x="0" y="110109"/>
                  </a:cubicBezTo>
                  <a:lnTo>
                    <a:pt x="0" y="92012"/>
                  </a:lnTo>
                  <a:cubicBezTo>
                    <a:pt x="0" y="85820"/>
                    <a:pt x="5048" y="80772"/>
                    <a:pt x="11239" y="80772"/>
                  </a:cubicBezTo>
                  <a:lnTo>
                    <a:pt x="29718" y="80772"/>
                  </a:lnTo>
                  <a:cubicBezTo>
                    <a:pt x="31242" y="75248"/>
                    <a:pt x="33528" y="69914"/>
                    <a:pt x="36290" y="64865"/>
                  </a:cubicBezTo>
                  <a:lnTo>
                    <a:pt x="23146" y="51721"/>
                  </a:lnTo>
                  <a:cubicBezTo>
                    <a:pt x="18764" y="47339"/>
                    <a:pt x="18764" y="40291"/>
                    <a:pt x="23146" y="35909"/>
                  </a:cubicBezTo>
                  <a:lnTo>
                    <a:pt x="35909" y="23146"/>
                  </a:lnTo>
                  <a:cubicBezTo>
                    <a:pt x="40291" y="18764"/>
                    <a:pt x="47339" y="18764"/>
                    <a:pt x="51721" y="23146"/>
                  </a:cubicBezTo>
                  <a:lnTo>
                    <a:pt x="64865" y="36290"/>
                  </a:lnTo>
                  <a:cubicBezTo>
                    <a:pt x="69914" y="33433"/>
                    <a:pt x="75248" y="31242"/>
                    <a:pt x="80772" y="29718"/>
                  </a:cubicBezTo>
                  <a:lnTo>
                    <a:pt x="80772" y="11239"/>
                  </a:lnTo>
                  <a:cubicBezTo>
                    <a:pt x="80772" y="5048"/>
                    <a:pt x="85820" y="0"/>
                    <a:pt x="92012" y="0"/>
                  </a:cubicBezTo>
                  <a:lnTo>
                    <a:pt x="110109" y="0"/>
                  </a:lnTo>
                  <a:cubicBezTo>
                    <a:pt x="116300" y="0"/>
                    <a:pt x="121349" y="5048"/>
                    <a:pt x="121349" y="11239"/>
                  </a:cubicBezTo>
                  <a:lnTo>
                    <a:pt x="121349" y="29718"/>
                  </a:lnTo>
                  <a:cubicBezTo>
                    <a:pt x="126873" y="31242"/>
                    <a:pt x="132207" y="33528"/>
                    <a:pt x="137255" y="36290"/>
                  </a:cubicBezTo>
                  <a:lnTo>
                    <a:pt x="150400" y="23146"/>
                  </a:lnTo>
                  <a:cubicBezTo>
                    <a:pt x="154781" y="18764"/>
                    <a:pt x="161925" y="18764"/>
                    <a:pt x="166211" y="23146"/>
                  </a:cubicBezTo>
                  <a:lnTo>
                    <a:pt x="178975" y="35909"/>
                  </a:lnTo>
                  <a:cubicBezTo>
                    <a:pt x="183356" y="40291"/>
                    <a:pt x="183356" y="47435"/>
                    <a:pt x="178975" y="51721"/>
                  </a:cubicBezTo>
                  <a:lnTo>
                    <a:pt x="165830" y="64865"/>
                  </a:lnTo>
                  <a:cubicBezTo>
                    <a:pt x="168688" y="69914"/>
                    <a:pt x="170878" y="75248"/>
                    <a:pt x="172403" y="80772"/>
                  </a:cubicBezTo>
                  <a:lnTo>
                    <a:pt x="190881" y="80772"/>
                  </a:lnTo>
                  <a:cubicBezTo>
                    <a:pt x="197072" y="80772"/>
                    <a:pt x="202121" y="85820"/>
                    <a:pt x="202121" y="92012"/>
                  </a:cubicBezTo>
                  <a:lnTo>
                    <a:pt x="202121" y="110109"/>
                  </a:lnTo>
                  <a:cubicBezTo>
                    <a:pt x="202121" y="116300"/>
                    <a:pt x="197072" y="121349"/>
                    <a:pt x="190881" y="121349"/>
                  </a:cubicBezTo>
                  <a:lnTo>
                    <a:pt x="172403" y="121349"/>
                  </a:lnTo>
                  <a:cubicBezTo>
                    <a:pt x="170878" y="126873"/>
                    <a:pt x="168593" y="132207"/>
                    <a:pt x="165830" y="137255"/>
                  </a:cubicBezTo>
                  <a:lnTo>
                    <a:pt x="178975" y="150400"/>
                  </a:lnTo>
                  <a:cubicBezTo>
                    <a:pt x="183356" y="154781"/>
                    <a:pt x="183356" y="161830"/>
                    <a:pt x="178975" y="166211"/>
                  </a:cubicBezTo>
                  <a:lnTo>
                    <a:pt x="166211" y="178975"/>
                  </a:lnTo>
                  <a:cubicBezTo>
                    <a:pt x="161830" y="183356"/>
                    <a:pt x="154781" y="183356"/>
                    <a:pt x="150400" y="178975"/>
                  </a:cubicBezTo>
                  <a:lnTo>
                    <a:pt x="137255" y="165830"/>
                  </a:lnTo>
                  <a:cubicBezTo>
                    <a:pt x="132207" y="168688"/>
                    <a:pt x="126873" y="170878"/>
                    <a:pt x="121349" y="172403"/>
                  </a:cubicBezTo>
                  <a:lnTo>
                    <a:pt x="121349" y="190881"/>
                  </a:lnTo>
                  <a:cubicBezTo>
                    <a:pt x="121349" y="197072"/>
                    <a:pt x="116300" y="202121"/>
                    <a:pt x="110109" y="202121"/>
                  </a:cubicBezTo>
                  <a:close/>
                  <a:moveTo>
                    <a:pt x="64294" y="155924"/>
                  </a:moveTo>
                  <a:cubicBezTo>
                    <a:pt x="65056" y="155924"/>
                    <a:pt x="65913" y="156115"/>
                    <a:pt x="66580" y="156591"/>
                  </a:cubicBezTo>
                  <a:cubicBezTo>
                    <a:pt x="72676" y="160401"/>
                    <a:pt x="79248" y="163163"/>
                    <a:pt x="86201" y="164783"/>
                  </a:cubicBezTo>
                  <a:cubicBezTo>
                    <a:pt x="88202" y="165259"/>
                    <a:pt x="89535" y="166973"/>
                    <a:pt x="89535" y="169069"/>
                  </a:cubicBezTo>
                  <a:lnTo>
                    <a:pt x="89535" y="190976"/>
                  </a:lnTo>
                  <a:cubicBezTo>
                    <a:pt x="89535" y="192310"/>
                    <a:pt x="90678" y="193453"/>
                    <a:pt x="92012" y="193453"/>
                  </a:cubicBezTo>
                  <a:lnTo>
                    <a:pt x="110109" y="193453"/>
                  </a:lnTo>
                  <a:cubicBezTo>
                    <a:pt x="111443" y="193453"/>
                    <a:pt x="112586" y="192310"/>
                    <a:pt x="112586" y="190976"/>
                  </a:cubicBezTo>
                  <a:lnTo>
                    <a:pt x="112586" y="169069"/>
                  </a:lnTo>
                  <a:cubicBezTo>
                    <a:pt x="112586" y="167069"/>
                    <a:pt x="114014" y="165259"/>
                    <a:pt x="115919" y="164783"/>
                  </a:cubicBezTo>
                  <a:cubicBezTo>
                    <a:pt x="122873" y="163163"/>
                    <a:pt x="129445" y="160401"/>
                    <a:pt x="135541" y="156591"/>
                  </a:cubicBezTo>
                  <a:cubicBezTo>
                    <a:pt x="137255" y="155543"/>
                    <a:pt x="139541" y="155734"/>
                    <a:pt x="140970" y="157258"/>
                  </a:cubicBezTo>
                  <a:lnTo>
                    <a:pt x="156496" y="172784"/>
                  </a:lnTo>
                  <a:cubicBezTo>
                    <a:pt x="157448" y="173736"/>
                    <a:pt x="159068" y="173736"/>
                    <a:pt x="160020" y="172784"/>
                  </a:cubicBezTo>
                  <a:lnTo>
                    <a:pt x="172784" y="160020"/>
                  </a:lnTo>
                  <a:cubicBezTo>
                    <a:pt x="173736" y="159068"/>
                    <a:pt x="173736" y="157448"/>
                    <a:pt x="172784" y="156496"/>
                  </a:cubicBezTo>
                  <a:lnTo>
                    <a:pt x="157258" y="140970"/>
                  </a:lnTo>
                  <a:cubicBezTo>
                    <a:pt x="155829" y="139541"/>
                    <a:pt x="155543" y="137255"/>
                    <a:pt x="156686" y="135541"/>
                  </a:cubicBezTo>
                  <a:cubicBezTo>
                    <a:pt x="160496" y="129445"/>
                    <a:pt x="163259" y="122873"/>
                    <a:pt x="164783" y="115919"/>
                  </a:cubicBezTo>
                  <a:cubicBezTo>
                    <a:pt x="165259" y="113919"/>
                    <a:pt x="166973" y="112586"/>
                    <a:pt x="169069" y="112586"/>
                  </a:cubicBezTo>
                  <a:lnTo>
                    <a:pt x="190976" y="112586"/>
                  </a:lnTo>
                  <a:cubicBezTo>
                    <a:pt x="192310" y="112586"/>
                    <a:pt x="193453" y="111443"/>
                    <a:pt x="193453" y="110109"/>
                  </a:cubicBezTo>
                  <a:lnTo>
                    <a:pt x="193453" y="92012"/>
                  </a:lnTo>
                  <a:cubicBezTo>
                    <a:pt x="193453" y="90678"/>
                    <a:pt x="192310" y="89535"/>
                    <a:pt x="190976" y="89535"/>
                  </a:cubicBezTo>
                  <a:lnTo>
                    <a:pt x="169069" y="89535"/>
                  </a:lnTo>
                  <a:cubicBezTo>
                    <a:pt x="167069" y="89535"/>
                    <a:pt x="165259" y="88106"/>
                    <a:pt x="164783" y="86201"/>
                  </a:cubicBezTo>
                  <a:cubicBezTo>
                    <a:pt x="163163" y="79248"/>
                    <a:pt x="160401" y="72676"/>
                    <a:pt x="156686" y="66580"/>
                  </a:cubicBezTo>
                  <a:cubicBezTo>
                    <a:pt x="155639" y="64865"/>
                    <a:pt x="155829" y="62579"/>
                    <a:pt x="157258" y="61150"/>
                  </a:cubicBezTo>
                  <a:lnTo>
                    <a:pt x="172784" y="45625"/>
                  </a:lnTo>
                  <a:cubicBezTo>
                    <a:pt x="173736" y="44672"/>
                    <a:pt x="173736" y="43053"/>
                    <a:pt x="172784" y="42101"/>
                  </a:cubicBezTo>
                  <a:lnTo>
                    <a:pt x="160020" y="29337"/>
                  </a:lnTo>
                  <a:cubicBezTo>
                    <a:pt x="159068" y="28385"/>
                    <a:pt x="157448" y="28385"/>
                    <a:pt x="156496" y="29337"/>
                  </a:cubicBezTo>
                  <a:lnTo>
                    <a:pt x="140970" y="44863"/>
                  </a:lnTo>
                  <a:cubicBezTo>
                    <a:pt x="139541" y="46292"/>
                    <a:pt x="137255" y="46577"/>
                    <a:pt x="135541" y="45529"/>
                  </a:cubicBezTo>
                  <a:cubicBezTo>
                    <a:pt x="129445" y="41720"/>
                    <a:pt x="122873" y="38957"/>
                    <a:pt x="115919" y="37338"/>
                  </a:cubicBezTo>
                  <a:cubicBezTo>
                    <a:pt x="113919" y="36862"/>
                    <a:pt x="112586" y="35147"/>
                    <a:pt x="112586" y="33052"/>
                  </a:cubicBezTo>
                  <a:lnTo>
                    <a:pt x="112586" y="11144"/>
                  </a:lnTo>
                  <a:cubicBezTo>
                    <a:pt x="112586" y="9811"/>
                    <a:pt x="111443" y="8668"/>
                    <a:pt x="110109" y="8668"/>
                  </a:cubicBezTo>
                  <a:lnTo>
                    <a:pt x="92012" y="8668"/>
                  </a:lnTo>
                  <a:cubicBezTo>
                    <a:pt x="90678" y="8668"/>
                    <a:pt x="89535" y="9811"/>
                    <a:pt x="89535" y="11144"/>
                  </a:cubicBezTo>
                  <a:lnTo>
                    <a:pt x="89535" y="33052"/>
                  </a:lnTo>
                  <a:cubicBezTo>
                    <a:pt x="89535" y="35052"/>
                    <a:pt x="88106" y="36862"/>
                    <a:pt x="86201" y="37338"/>
                  </a:cubicBezTo>
                  <a:cubicBezTo>
                    <a:pt x="79248" y="38957"/>
                    <a:pt x="72676" y="41720"/>
                    <a:pt x="66580" y="45529"/>
                  </a:cubicBezTo>
                  <a:cubicBezTo>
                    <a:pt x="64865" y="46577"/>
                    <a:pt x="62579" y="46387"/>
                    <a:pt x="61150" y="44863"/>
                  </a:cubicBezTo>
                  <a:lnTo>
                    <a:pt x="45625" y="29337"/>
                  </a:lnTo>
                  <a:cubicBezTo>
                    <a:pt x="44672" y="28385"/>
                    <a:pt x="43053" y="28385"/>
                    <a:pt x="42100" y="29337"/>
                  </a:cubicBezTo>
                  <a:lnTo>
                    <a:pt x="29337" y="42101"/>
                  </a:lnTo>
                  <a:cubicBezTo>
                    <a:pt x="28385" y="43053"/>
                    <a:pt x="28385" y="44672"/>
                    <a:pt x="29337" y="45625"/>
                  </a:cubicBezTo>
                  <a:lnTo>
                    <a:pt x="44863" y="61150"/>
                  </a:lnTo>
                  <a:cubicBezTo>
                    <a:pt x="46292" y="62579"/>
                    <a:pt x="46577" y="64865"/>
                    <a:pt x="45434" y="66580"/>
                  </a:cubicBezTo>
                  <a:cubicBezTo>
                    <a:pt x="41624" y="72676"/>
                    <a:pt x="38862" y="79248"/>
                    <a:pt x="37338" y="86201"/>
                  </a:cubicBezTo>
                  <a:cubicBezTo>
                    <a:pt x="36862" y="88202"/>
                    <a:pt x="35147" y="89535"/>
                    <a:pt x="33052" y="89535"/>
                  </a:cubicBezTo>
                  <a:lnTo>
                    <a:pt x="11144" y="89535"/>
                  </a:lnTo>
                  <a:cubicBezTo>
                    <a:pt x="9811" y="89535"/>
                    <a:pt x="8668" y="90678"/>
                    <a:pt x="8668" y="92012"/>
                  </a:cubicBezTo>
                  <a:lnTo>
                    <a:pt x="8668" y="110109"/>
                  </a:lnTo>
                  <a:cubicBezTo>
                    <a:pt x="8668" y="111443"/>
                    <a:pt x="9811" y="112586"/>
                    <a:pt x="11144" y="112586"/>
                  </a:cubicBezTo>
                  <a:lnTo>
                    <a:pt x="33052" y="112586"/>
                  </a:lnTo>
                  <a:cubicBezTo>
                    <a:pt x="35052" y="112586"/>
                    <a:pt x="36862" y="114014"/>
                    <a:pt x="37338" y="115919"/>
                  </a:cubicBezTo>
                  <a:cubicBezTo>
                    <a:pt x="38957" y="122873"/>
                    <a:pt x="41719" y="129445"/>
                    <a:pt x="45434" y="135541"/>
                  </a:cubicBezTo>
                  <a:cubicBezTo>
                    <a:pt x="46482" y="137255"/>
                    <a:pt x="46292" y="139541"/>
                    <a:pt x="44863" y="140970"/>
                  </a:cubicBezTo>
                  <a:lnTo>
                    <a:pt x="29337" y="156496"/>
                  </a:lnTo>
                  <a:cubicBezTo>
                    <a:pt x="28385" y="157448"/>
                    <a:pt x="28385" y="159068"/>
                    <a:pt x="29337" y="160020"/>
                  </a:cubicBezTo>
                  <a:lnTo>
                    <a:pt x="42100" y="172784"/>
                  </a:lnTo>
                  <a:cubicBezTo>
                    <a:pt x="43053" y="173736"/>
                    <a:pt x="44672" y="173736"/>
                    <a:pt x="45625" y="172784"/>
                  </a:cubicBezTo>
                  <a:lnTo>
                    <a:pt x="61150" y="157258"/>
                  </a:lnTo>
                  <a:cubicBezTo>
                    <a:pt x="62008" y="156401"/>
                    <a:pt x="63151" y="156020"/>
                    <a:pt x="64199" y="156020"/>
                  </a:cubicBezTo>
                  <a:close/>
                </a:path>
              </a:pathLst>
            </a:custGeom>
            <a:grpFill/>
            <a:ln w="95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C50358BE-8178-B813-F3BA-0D20C826CBDB}"/>
                </a:ext>
              </a:extLst>
            </p:cNvPr>
            <p:cNvSpPr/>
            <p:nvPr/>
          </p:nvSpPr>
          <p:spPr>
            <a:xfrm>
              <a:off x="9351674" y="3594411"/>
              <a:ext cx="108775" cy="108775"/>
            </a:xfrm>
            <a:custGeom>
              <a:avLst/>
              <a:gdLst>
                <a:gd name="connsiteX0" fmla="*/ 54388 w 108775"/>
                <a:gd name="connsiteY0" fmla="*/ 108776 h 108775"/>
                <a:gd name="connsiteX1" fmla="*/ 0 w 108775"/>
                <a:gd name="connsiteY1" fmla="*/ 54388 h 108775"/>
                <a:gd name="connsiteX2" fmla="*/ 54388 w 108775"/>
                <a:gd name="connsiteY2" fmla="*/ 0 h 108775"/>
                <a:gd name="connsiteX3" fmla="*/ 108776 w 108775"/>
                <a:gd name="connsiteY3" fmla="*/ 54388 h 108775"/>
                <a:gd name="connsiteX4" fmla="*/ 54388 w 108775"/>
                <a:gd name="connsiteY4" fmla="*/ 108776 h 108775"/>
                <a:gd name="connsiteX5" fmla="*/ 54388 w 108775"/>
                <a:gd name="connsiteY5" fmla="*/ 8763 h 108775"/>
                <a:gd name="connsiteX6" fmla="*/ 8763 w 108775"/>
                <a:gd name="connsiteY6" fmla="*/ 54388 h 108775"/>
                <a:gd name="connsiteX7" fmla="*/ 54388 w 108775"/>
                <a:gd name="connsiteY7" fmla="*/ 100013 h 108775"/>
                <a:gd name="connsiteX8" fmla="*/ 100013 w 108775"/>
                <a:gd name="connsiteY8" fmla="*/ 54388 h 108775"/>
                <a:gd name="connsiteX9" fmla="*/ 54388 w 108775"/>
                <a:gd name="connsiteY9" fmla="*/ 8763 h 10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75" h="108775">
                  <a:moveTo>
                    <a:pt x="54388" y="108776"/>
                  </a:moveTo>
                  <a:cubicBezTo>
                    <a:pt x="24384" y="108776"/>
                    <a:pt x="0" y="84392"/>
                    <a:pt x="0" y="54388"/>
                  </a:cubicBezTo>
                  <a:cubicBezTo>
                    <a:pt x="0" y="24384"/>
                    <a:pt x="24384" y="0"/>
                    <a:pt x="54388" y="0"/>
                  </a:cubicBezTo>
                  <a:cubicBezTo>
                    <a:pt x="84392" y="0"/>
                    <a:pt x="108776" y="24384"/>
                    <a:pt x="108776" y="54388"/>
                  </a:cubicBezTo>
                  <a:cubicBezTo>
                    <a:pt x="108776" y="84392"/>
                    <a:pt x="84392" y="108776"/>
                    <a:pt x="54388" y="108776"/>
                  </a:cubicBezTo>
                  <a:close/>
                  <a:moveTo>
                    <a:pt x="54388" y="8763"/>
                  </a:moveTo>
                  <a:cubicBezTo>
                    <a:pt x="29242" y="8763"/>
                    <a:pt x="8763" y="29242"/>
                    <a:pt x="8763" y="54388"/>
                  </a:cubicBezTo>
                  <a:cubicBezTo>
                    <a:pt x="8763" y="79534"/>
                    <a:pt x="29242" y="100013"/>
                    <a:pt x="54388" y="100013"/>
                  </a:cubicBezTo>
                  <a:cubicBezTo>
                    <a:pt x="79534" y="100013"/>
                    <a:pt x="100013" y="79534"/>
                    <a:pt x="100013" y="54388"/>
                  </a:cubicBezTo>
                  <a:cubicBezTo>
                    <a:pt x="100013" y="29242"/>
                    <a:pt x="79534" y="8763"/>
                    <a:pt x="54388" y="8763"/>
                  </a:cubicBezTo>
                  <a:close/>
                </a:path>
              </a:pathLst>
            </a:custGeom>
            <a:grpFill/>
            <a:ln w="952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B399B139-7EAA-DDC0-9FEF-BD6EA07A41B2}"/>
                </a:ext>
              </a:extLst>
            </p:cNvPr>
            <p:cNvSpPr/>
            <p:nvPr/>
          </p:nvSpPr>
          <p:spPr>
            <a:xfrm>
              <a:off x="9373582" y="3616223"/>
              <a:ext cx="65055" cy="65055"/>
            </a:xfrm>
            <a:custGeom>
              <a:avLst/>
              <a:gdLst>
                <a:gd name="connsiteX0" fmla="*/ 32480 w 65055"/>
                <a:gd name="connsiteY0" fmla="*/ 65056 h 65055"/>
                <a:gd name="connsiteX1" fmla="*/ 0 w 65055"/>
                <a:gd name="connsiteY1" fmla="*/ 32576 h 65055"/>
                <a:gd name="connsiteX2" fmla="*/ 4382 w 65055"/>
                <a:gd name="connsiteY2" fmla="*/ 28194 h 65055"/>
                <a:gd name="connsiteX3" fmla="*/ 8763 w 65055"/>
                <a:gd name="connsiteY3" fmla="*/ 32576 h 65055"/>
                <a:gd name="connsiteX4" fmla="*/ 32576 w 65055"/>
                <a:gd name="connsiteY4" fmla="*/ 56388 h 65055"/>
                <a:gd name="connsiteX5" fmla="*/ 56388 w 65055"/>
                <a:gd name="connsiteY5" fmla="*/ 32576 h 65055"/>
                <a:gd name="connsiteX6" fmla="*/ 32576 w 65055"/>
                <a:gd name="connsiteY6" fmla="*/ 8763 h 65055"/>
                <a:gd name="connsiteX7" fmla="*/ 28194 w 65055"/>
                <a:gd name="connsiteY7" fmla="*/ 4382 h 65055"/>
                <a:gd name="connsiteX8" fmla="*/ 32576 w 65055"/>
                <a:gd name="connsiteY8" fmla="*/ 0 h 65055"/>
                <a:gd name="connsiteX9" fmla="*/ 65056 w 65055"/>
                <a:gd name="connsiteY9" fmla="*/ 32480 h 65055"/>
                <a:gd name="connsiteX10" fmla="*/ 32576 w 65055"/>
                <a:gd name="connsiteY10" fmla="*/ 64961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055" h="65055">
                  <a:moveTo>
                    <a:pt x="32480" y="65056"/>
                  </a:moveTo>
                  <a:cubicBezTo>
                    <a:pt x="14573" y="65056"/>
                    <a:pt x="0" y="50483"/>
                    <a:pt x="0" y="32576"/>
                  </a:cubicBezTo>
                  <a:cubicBezTo>
                    <a:pt x="0" y="30194"/>
                    <a:pt x="2000" y="28194"/>
                    <a:pt x="4382" y="28194"/>
                  </a:cubicBezTo>
                  <a:cubicBezTo>
                    <a:pt x="6763" y="28194"/>
                    <a:pt x="8763" y="30194"/>
                    <a:pt x="8763" y="32576"/>
                  </a:cubicBezTo>
                  <a:cubicBezTo>
                    <a:pt x="8763" y="45720"/>
                    <a:pt x="19431" y="56388"/>
                    <a:pt x="32576" y="56388"/>
                  </a:cubicBezTo>
                  <a:cubicBezTo>
                    <a:pt x="45720" y="56388"/>
                    <a:pt x="56388" y="45720"/>
                    <a:pt x="56388" y="32576"/>
                  </a:cubicBezTo>
                  <a:cubicBezTo>
                    <a:pt x="56388" y="19431"/>
                    <a:pt x="45720" y="8763"/>
                    <a:pt x="32576" y="8763"/>
                  </a:cubicBezTo>
                  <a:cubicBezTo>
                    <a:pt x="30194" y="8763"/>
                    <a:pt x="28194" y="6763"/>
                    <a:pt x="28194" y="4382"/>
                  </a:cubicBezTo>
                  <a:cubicBezTo>
                    <a:pt x="28194" y="2000"/>
                    <a:pt x="30194" y="0"/>
                    <a:pt x="32576" y="0"/>
                  </a:cubicBezTo>
                  <a:cubicBezTo>
                    <a:pt x="50483" y="0"/>
                    <a:pt x="65056" y="14573"/>
                    <a:pt x="65056" y="32480"/>
                  </a:cubicBezTo>
                  <a:cubicBezTo>
                    <a:pt x="65056" y="50387"/>
                    <a:pt x="50483" y="64961"/>
                    <a:pt x="32576" y="64961"/>
                  </a:cubicBezTo>
                  <a:close/>
                </a:path>
              </a:pathLst>
            </a:custGeom>
            <a:grpFill/>
            <a:ln w="952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31F3DBB9-8E0A-DEA9-5C47-BEEF533496D2}"/>
                </a:ext>
              </a:extLst>
            </p:cNvPr>
            <p:cNvSpPr/>
            <p:nvPr/>
          </p:nvSpPr>
          <p:spPr>
            <a:xfrm>
              <a:off x="9433303" y="3519710"/>
              <a:ext cx="26504" cy="29552"/>
            </a:xfrm>
            <a:custGeom>
              <a:avLst/>
              <a:gdLst>
                <a:gd name="connsiteX0" fmla="*/ 14954 w 26504"/>
                <a:gd name="connsiteY0" fmla="*/ 29552 h 29552"/>
                <a:gd name="connsiteX1" fmla="*/ 11335 w 26504"/>
                <a:gd name="connsiteY1" fmla="*/ 27647 h 29552"/>
                <a:gd name="connsiteX2" fmla="*/ 762 w 26504"/>
                <a:gd name="connsiteY2" fmla="*/ 12407 h 29552"/>
                <a:gd name="connsiteX3" fmla="*/ 191 w 26504"/>
                <a:gd name="connsiteY3" fmla="*/ 8502 h 29552"/>
                <a:gd name="connsiteX4" fmla="*/ 3048 w 26504"/>
                <a:gd name="connsiteY4" fmla="*/ 5740 h 29552"/>
                <a:gd name="connsiteX5" fmla="*/ 20860 w 26504"/>
                <a:gd name="connsiteY5" fmla="*/ 215 h 29552"/>
                <a:gd name="connsiteX6" fmla="*/ 26289 w 26504"/>
                <a:gd name="connsiteY6" fmla="*/ 3073 h 29552"/>
                <a:gd name="connsiteX7" fmla="*/ 23432 w 26504"/>
                <a:gd name="connsiteY7" fmla="*/ 8502 h 29552"/>
                <a:gd name="connsiteX8" fmla="*/ 11430 w 26504"/>
                <a:gd name="connsiteY8" fmla="*/ 12217 h 29552"/>
                <a:gd name="connsiteX9" fmla="*/ 18574 w 26504"/>
                <a:gd name="connsiteY9" fmla="*/ 22599 h 29552"/>
                <a:gd name="connsiteX10" fmla="*/ 17431 w 26504"/>
                <a:gd name="connsiteY10" fmla="*/ 28695 h 29552"/>
                <a:gd name="connsiteX11" fmla="*/ 14954 w 26504"/>
                <a:gd name="connsiteY11" fmla="*/ 29457 h 2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04" h="29552">
                  <a:moveTo>
                    <a:pt x="14954" y="29552"/>
                  </a:moveTo>
                  <a:cubicBezTo>
                    <a:pt x="13526" y="29552"/>
                    <a:pt x="12192" y="28886"/>
                    <a:pt x="11335" y="27647"/>
                  </a:cubicBezTo>
                  <a:lnTo>
                    <a:pt x="762" y="12407"/>
                  </a:lnTo>
                  <a:cubicBezTo>
                    <a:pt x="0" y="11264"/>
                    <a:pt x="-191" y="9836"/>
                    <a:pt x="191" y="8502"/>
                  </a:cubicBezTo>
                  <a:cubicBezTo>
                    <a:pt x="667" y="7169"/>
                    <a:pt x="1715" y="6121"/>
                    <a:pt x="3048" y="5740"/>
                  </a:cubicBezTo>
                  <a:lnTo>
                    <a:pt x="20860" y="215"/>
                  </a:lnTo>
                  <a:cubicBezTo>
                    <a:pt x="23146" y="-547"/>
                    <a:pt x="25622" y="787"/>
                    <a:pt x="26289" y="3073"/>
                  </a:cubicBezTo>
                  <a:cubicBezTo>
                    <a:pt x="27051" y="5359"/>
                    <a:pt x="25718" y="7835"/>
                    <a:pt x="23432" y="8502"/>
                  </a:cubicBezTo>
                  <a:lnTo>
                    <a:pt x="11430" y="12217"/>
                  </a:lnTo>
                  <a:lnTo>
                    <a:pt x="18574" y="22599"/>
                  </a:lnTo>
                  <a:cubicBezTo>
                    <a:pt x="19907" y="24599"/>
                    <a:pt x="19431" y="27266"/>
                    <a:pt x="17431" y="28695"/>
                  </a:cubicBezTo>
                  <a:cubicBezTo>
                    <a:pt x="16669" y="29267"/>
                    <a:pt x="15811" y="29457"/>
                    <a:pt x="14954" y="29457"/>
                  </a:cubicBezTo>
                  <a:close/>
                </a:path>
              </a:pathLst>
            </a:custGeom>
            <a:grp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78FE5724-EEAB-C29D-9449-34F5124EEA8B}"/>
                </a:ext>
              </a:extLst>
            </p:cNvPr>
            <p:cNvSpPr/>
            <p:nvPr/>
          </p:nvSpPr>
          <p:spPr>
            <a:xfrm>
              <a:off x="9470628" y="3731465"/>
              <a:ext cx="27158" cy="26870"/>
            </a:xfrm>
            <a:custGeom>
              <a:avLst/>
              <a:gdLst>
                <a:gd name="connsiteX0" fmla="*/ 18778 w 27158"/>
                <a:gd name="connsiteY0" fmla="*/ 26776 h 26870"/>
                <a:gd name="connsiteX1" fmla="*/ 17826 w 27158"/>
                <a:gd name="connsiteY1" fmla="*/ 26680 h 26870"/>
                <a:gd name="connsiteX2" fmla="*/ 14492 w 27158"/>
                <a:gd name="connsiteY2" fmla="*/ 21442 h 26870"/>
                <a:gd name="connsiteX3" fmla="*/ 17254 w 27158"/>
                <a:gd name="connsiteY3" fmla="*/ 9154 h 26870"/>
                <a:gd name="connsiteX4" fmla="*/ 4681 w 27158"/>
                <a:gd name="connsiteY4" fmla="*/ 10202 h 26870"/>
                <a:gd name="connsiteX5" fmla="*/ 14 w 27158"/>
                <a:gd name="connsiteY5" fmla="*/ 6202 h 26870"/>
                <a:gd name="connsiteX6" fmla="*/ 4014 w 27158"/>
                <a:gd name="connsiteY6" fmla="*/ 1534 h 26870"/>
                <a:gd name="connsiteX7" fmla="*/ 22493 w 27158"/>
                <a:gd name="connsiteY7" fmla="*/ 10 h 26870"/>
                <a:gd name="connsiteX8" fmla="*/ 26112 w 27158"/>
                <a:gd name="connsiteY8" fmla="*/ 1534 h 26870"/>
                <a:gd name="connsiteX9" fmla="*/ 27065 w 27158"/>
                <a:gd name="connsiteY9" fmla="*/ 5344 h 26870"/>
                <a:gd name="connsiteX10" fmla="*/ 22969 w 27158"/>
                <a:gd name="connsiteY10" fmla="*/ 23442 h 26870"/>
                <a:gd name="connsiteX11" fmla="*/ 18683 w 27158"/>
                <a:gd name="connsiteY11" fmla="*/ 26871 h 2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158" h="26870">
                  <a:moveTo>
                    <a:pt x="18778" y="26776"/>
                  </a:moveTo>
                  <a:cubicBezTo>
                    <a:pt x="18778" y="26776"/>
                    <a:pt x="18111" y="26776"/>
                    <a:pt x="17826" y="26680"/>
                  </a:cubicBezTo>
                  <a:cubicBezTo>
                    <a:pt x="15444" y="26109"/>
                    <a:pt x="14016" y="23823"/>
                    <a:pt x="14492" y="21442"/>
                  </a:cubicBezTo>
                  <a:lnTo>
                    <a:pt x="17254" y="9154"/>
                  </a:lnTo>
                  <a:lnTo>
                    <a:pt x="4681" y="10202"/>
                  </a:lnTo>
                  <a:cubicBezTo>
                    <a:pt x="2205" y="10393"/>
                    <a:pt x="204" y="8583"/>
                    <a:pt x="14" y="6202"/>
                  </a:cubicBezTo>
                  <a:cubicBezTo>
                    <a:pt x="-177" y="3820"/>
                    <a:pt x="1633" y="1725"/>
                    <a:pt x="4014" y="1534"/>
                  </a:cubicBezTo>
                  <a:lnTo>
                    <a:pt x="22493" y="10"/>
                  </a:lnTo>
                  <a:cubicBezTo>
                    <a:pt x="23922" y="-85"/>
                    <a:pt x="25255" y="487"/>
                    <a:pt x="26112" y="1534"/>
                  </a:cubicBezTo>
                  <a:cubicBezTo>
                    <a:pt x="26970" y="2582"/>
                    <a:pt x="27351" y="4011"/>
                    <a:pt x="27065" y="5344"/>
                  </a:cubicBezTo>
                  <a:lnTo>
                    <a:pt x="22969" y="23442"/>
                  </a:lnTo>
                  <a:cubicBezTo>
                    <a:pt x="22493" y="25442"/>
                    <a:pt x="20683" y="26871"/>
                    <a:pt x="18683" y="26871"/>
                  </a:cubicBezTo>
                  <a:close/>
                </a:path>
              </a:pathLst>
            </a:custGeom>
            <a:grp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8C4EB1B7-AA39-3404-7E40-638C378638FA}"/>
                </a:ext>
              </a:extLst>
            </p:cNvPr>
            <p:cNvSpPr/>
            <p:nvPr/>
          </p:nvSpPr>
          <p:spPr>
            <a:xfrm>
              <a:off x="9269089" y="3659707"/>
              <a:ext cx="30338" cy="25667"/>
            </a:xfrm>
            <a:custGeom>
              <a:avLst/>
              <a:gdLst>
                <a:gd name="connsiteX0" fmla="*/ 18006 w 30338"/>
                <a:gd name="connsiteY0" fmla="*/ 25668 h 25667"/>
                <a:gd name="connsiteX1" fmla="*/ 15053 w 30338"/>
                <a:gd name="connsiteY1" fmla="*/ 24525 h 25667"/>
                <a:gd name="connsiteX2" fmla="*/ 1433 w 30338"/>
                <a:gd name="connsiteY2" fmla="*/ 11856 h 25667"/>
                <a:gd name="connsiteX3" fmla="*/ 1147 w 30338"/>
                <a:gd name="connsiteY3" fmla="*/ 5665 h 25667"/>
                <a:gd name="connsiteX4" fmla="*/ 7338 w 30338"/>
                <a:gd name="connsiteY4" fmla="*/ 5379 h 25667"/>
                <a:gd name="connsiteX5" fmla="*/ 16577 w 30338"/>
                <a:gd name="connsiteY5" fmla="*/ 13952 h 25667"/>
                <a:gd name="connsiteX6" fmla="*/ 22007 w 30338"/>
                <a:gd name="connsiteY6" fmla="*/ 2522 h 25667"/>
                <a:gd name="connsiteX7" fmla="*/ 27817 w 30338"/>
                <a:gd name="connsiteY7" fmla="*/ 426 h 25667"/>
                <a:gd name="connsiteX8" fmla="*/ 29912 w 30338"/>
                <a:gd name="connsiteY8" fmla="*/ 6237 h 25667"/>
                <a:gd name="connsiteX9" fmla="*/ 22007 w 30338"/>
                <a:gd name="connsiteY9" fmla="*/ 23001 h 25667"/>
                <a:gd name="connsiteX10" fmla="*/ 18863 w 30338"/>
                <a:gd name="connsiteY10" fmla="*/ 25382 h 25667"/>
                <a:gd name="connsiteX11" fmla="*/ 18006 w 30338"/>
                <a:gd name="connsiteY11" fmla="*/ 25382 h 2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338" h="25667">
                  <a:moveTo>
                    <a:pt x="18006" y="25668"/>
                  </a:moveTo>
                  <a:cubicBezTo>
                    <a:pt x="16958" y="25668"/>
                    <a:pt x="15815" y="25287"/>
                    <a:pt x="15053" y="24525"/>
                  </a:cubicBezTo>
                  <a:lnTo>
                    <a:pt x="1433" y="11856"/>
                  </a:lnTo>
                  <a:cubicBezTo>
                    <a:pt x="-377" y="10237"/>
                    <a:pt x="-472" y="7475"/>
                    <a:pt x="1147" y="5665"/>
                  </a:cubicBezTo>
                  <a:cubicBezTo>
                    <a:pt x="2766" y="3855"/>
                    <a:pt x="5528" y="3760"/>
                    <a:pt x="7338" y="5379"/>
                  </a:cubicBezTo>
                  <a:lnTo>
                    <a:pt x="16577" y="13952"/>
                  </a:lnTo>
                  <a:lnTo>
                    <a:pt x="22007" y="2522"/>
                  </a:lnTo>
                  <a:cubicBezTo>
                    <a:pt x="23054" y="331"/>
                    <a:pt x="25626" y="-621"/>
                    <a:pt x="27817" y="426"/>
                  </a:cubicBezTo>
                  <a:cubicBezTo>
                    <a:pt x="30008" y="1474"/>
                    <a:pt x="30960" y="4046"/>
                    <a:pt x="29912" y="6237"/>
                  </a:cubicBezTo>
                  <a:lnTo>
                    <a:pt x="22007" y="23001"/>
                  </a:lnTo>
                  <a:cubicBezTo>
                    <a:pt x="21435" y="24239"/>
                    <a:pt x="20292" y="25191"/>
                    <a:pt x="18863" y="25382"/>
                  </a:cubicBezTo>
                  <a:cubicBezTo>
                    <a:pt x="18578" y="25382"/>
                    <a:pt x="18292" y="25382"/>
                    <a:pt x="18006" y="25382"/>
                  </a:cubicBezTo>
                  <a:close/>
                </a:path>
              </a:pathLst>
            </a:custGeom>
            <a:grp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088E91B1-53A7-5CCF-453F-FCDBD29DDD71}"/>
                </a:ext>
              </a:extLst>
            </p:cNvPr>
            <p:cNvSpPr/>
            <p:nvPr/>
          </p:nvSpPr>
          <p:spPr>
            <a:xfrm>
              <a:off x="9294880" y="3706019"/>
              <a:ext cx="202955" cy="70414"/>
            </a:xfrm>
            <a:custGeom>
              <a:avLst/>
              <a:gdLst>
                <a:gd name="connsiteX0" fmla="*/ 111182 w 202955"/>
                <a:gd name="connsiteY0" fmla="*/ 70415 h 70414"/>
                <a:gd name="connsiteX1" fmla="*/ 596 w 202955"/>
                <a:gd name="connsiteY1" fmla="*/ 6597 h 70414"/>
                <a:gd name="connsiteX2" fmla="*/ 2216 w 202955"/>
                <a:gd name="connsiteY2" fmla="*/ 596 h 70414"/>
                <a:gd name="connsiteX3" fmla="*/ 8216 w 202955"/>
                <a:gd name="connsiteY3" fmla="*/ 2216 h 70414"/>
                <a:gd name="connsiteX4" fmla="*/ 111182 w 202955"/>
                <a:gd name="connsiteY4" fmla="*/ 61652 h 70414"/>
                <a:gd name="connsiteX5" fmla="*/ 195478 w 202955"/>
                <a:gd name="connsiteY5" fmla="*/ 26600 h 70414"/>
                <a:gd name="connsiteX6" fmla="*/ 201669 w 202955"/>
                <a:gd name="connsiteY6" fmla="*/ 26600 h 70414"/>
                <a:gd name="connsiteX7" fmla="*/ 201669 w 202955"/>
                <a:gd name="connsiteY7" fmla="*/ 32791 h 70414"/>
                <a:gd name="connsiteX8" fmla="*/ 111182 w 202955"/>
                <a:gd name="connsiteY8" fmla="*/ 70415 h 7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955" h="70414">
                  <a:moveTo>
                    <a:pt x="111182" y="70415"/>
                  </a:moveTo>
                  <a:cubicBezTo>
                    <a:pt x="65747" y="70415"/>
                    <a:pt x="23361" y="45935"/>
                    <a:pt x="596" y="6597"/>
                  </a:cubicBezTo>
                  <a:cubicBezTo>
                    <a:pt x="-642" y="4502"/>
                    <a:pt x="120" y="1835"/>
                    <a:pt x="2216" y="596"/>
                  </a:cubicBezTo>
                  <a:cubicBezTo>
                    <a:pt x="4311" y="-642"/>
                    <a:pt x="6978" y="120"/>
                    <a:pt x="8216" y="2216"/>
                  </a:cubicBezTo>
                  <a:cubicBezTo>
                    <a:pt x="29457" y="38887"/>
                    <a:pt x="68891" y="61652"/>
                    <a:pt x="111182" y="61652"/>
                  </a:cubicBezTo>
                  <a:cubicBezTo>
                    <a:pt x="143090" y="61652"/>
                    <a:pt x="172999" y="49174"/>
                    <a:pt x="195478" y="26600"/>
                  </a:cubicBezTo>
                  <a:cubicBezTo>
                    <a:pt x="197192" y="24885"/>
                    <a:pt x="199955" y="24885"/>
                    <a:pt x="201669" y="26600"/>
                  </a:cubicBezTo>
                  <a:cubicBezTo>
                    <a:pt x="203384" y="28314"/>
                    <a:pt x="203384" y="31076"/>
                    <a:pt x="201669" y="32791"/>
                  </a:cubicBezTo>
                  <a:cubicBezTo>
                    <a:pt x="177571" y="57080"/>
                    <a:pt x="145376" y="70415"/>
                    <a:pt x="111182" y="70415"/>
                  </a:cubicBezTo>
                  <a:close/>
                </a:path>
              </a:pathLst>
            </a:custGeom>
            <a:grp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2BEA1AD6-847E-3A27-DB1D-165DED73E5A6}"/>
                </a:ext>
              </a:extLst>
            </p:cNvPr>
            <p:cNvSpPr/>
            <p:nvPr/>
          </p:nvSpPr>
          <p:spPr>
            <a:xfrm>
              <a:off x="9278522" y="3521163"/>
              <a:ext cx="131921" cy="164210"/>
            </a:xfrm>
            <a:custGeom>
              <a:avLst/>
              <a:gdLst>
                <a:gd name="connsiteX0" fmla="*/ 8573 w 131921"/>
                <a:gd name="connsiteY0" fmla="*/ 164211 h 164210"/>
                <a:gd name="connsiteX1" fmla="*/ 4382 w 131921"/>
                <a:gd name="connsiteY1" fmla="*/ 160973 h 164210"/>
                <a:gd name="connsiteX2" fmla="*/ 0 w 131921"/>
                <a:gd name="connsiteY2" fmla="*/ 127635 h 164210"/>
                <a:gd name="connsiteX3" fmla="*/ 127540 w 131921"/>
                <a:gd name="connsiteY3" fmla="*/ 0 h 164210"/>
                <a:gd name="connsiteX4" fmla="*/ 131921 w 131921"/>
                <a:gd name="connsiteY4" fmla="*/ 4382 h 164210"/>
                <a:gd name="connsiteX5" fmla="*/ 127540 w 131921"/>
                <a:gd name="connsiteY5" fmla="*/ 8763 h 164210"/>
                <a:gd name="connsiteX6" fmla="*/ 8668 w 131921"/>
                <a:gd name="connsiteY6" fmla="*/ 127635 h 164210"/>
                <a:gd name="connsiteX7" fmla="*/ 12764 w 131921"/>
                <a:gd name="connsiteY7" fmla="*/ 158687 h 164210"/>
                <a:gd name="connsiteX8" fmla="*/ 9716 w 131921"/>
                <a:gd name="connsiteY8" fmla="*/ 164021 h 164210"/>
                <a:gd name="connsiteX9" fmla="*/ 8573 w 131921"/>
                <a:gd name="connsiteY9" fmla="*/ 164211 h 164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921" h="164210">
                  <a:moveTo>
                    <a:pt x="8573" y="164211"/>
                  </a:moveTo>
                  <a:cubicBezTo>
                    <a:pt x="6668" y="164211"/>
                    <a:pt x="4858" y="162973"/>
                    <a:pt x="4382" y="160973"/>
                  </a:cubicBezTo>
                  <a:cubicBezTo>
                    <a:pt x="1429" y="150209"/>
                    <a:pt x="0" y="138970"/>
                    <a:pt x="0" y="127635"/>
                  </a:cubicBezTo>
                  <a:cubicBezTo>
                    <a:pt x="-95" y="57245"/>
                    <a:pt x="57245" y="0"/>
                    <a:pt x="127540" y="0"/>
                  </a:cubicBezTo>
                  <a:cubicBezTo>
                    <a:pt x="129921" y="0"/>
                    <a:pt x="131921" y="2000"/>
                    <a:pt x="131921" y="4382"/>
                  </a:cubicBezTo>
                  <a:cubicBezTo>
                    <a:pt x="131921" y="6763"/>
                    <a:pt x="129921" y="8763"/>
                    <a:pt x="127540" y="8763"/>
                  </a:cubicBezTo>
                  <a:cubicBezTo>
                    <a:pt x="62008" y="8763"/>
                    <a:pt x="8668" y="62103"/>
                    <a:pt x="8668" y="127635"/>
                  </a:cubicBezTo>
                  <a:cubicBezTo>
                    <a:pt x="8668" y="138208"/>
                    <a:pt x="10001" y="148590"/>
                    <a:pt x="12764" y="158687"/>
                  </a:cubicBezTo>
                  <a:cubicBezTo>
                    <a:pt x="13430" y="160973"/>
                    <a:pt x="12002" y="163449"/>
                    <a:pt x="9716" y="164021"/>
                  </a:cubicBezTo>
                  <a:cubicBezTo>
                    <a:pt x="9335" y="164116"/>
                    <a:pt x="8954" y="164211"/>
                    <a:pt x="8573" y="164211"/>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F353908F-0588-C836-E485-17F2DBE647CF}"/>
                </a:ext>
              </a:extLst>
            </p:cNvPr>
            <p:cNvSpPr/>
            <p:nvPr/>
          </p:nvSpPr>
          <p:spPr>
            <a:xfrm>
              <a:off x="9433273" y="3525223"/>
              <a:ext cx="100329" cy="189583"/>
            </a:xfrm>
            <a:custGeom>
              <a:avLst/>
              <a:gdLst>
                <a:gd name="connsiteX0" fmla="*/ 79565 w 100329"/>
                <a:gd name="connsiteY0" fmla="*/ 189584 h 189583"/>
                <a:gd name="connsiteX1" fmla="*/ 77374 w 100329"/>
                <a:gd name="connsiteY1" fmla="*/ 189012 h 189583"/>
                <a:gd name="connsiteX2" fmla="*/ 75755 w 100329"/>
                <a:gd name="connsiteY2" fmla="*/ 183012 h 189583"/>
                <a:gd name="connsiteX3" fmla="*/ 91661 w 100329"/>
                <a:gd name="connsiteY3" fmla="*/ 123576 h 189583"/>
                <a:gd name="connsiteX4" fmla="*/ 3269 w 100329"/>
                <a:gd name="connsiteY4" fmla="*/ 8609 h 189583"/>
                <a:gd name="connsiteX5" fmla="*/ 126 w 100329"/>
                <a:gd name="connsiteY5" fmla="*/ 3275 h 189583"/>
                <a:gd name="connsiteX6" fmla="*/ 5460 w 100329"/>
                <a:gd name="connsiteY6" fmla="*/ 132 h 189583"/>
                <a:gd name="connsiteX7" fmla="*/ 100329 w 100329"/>
                <a:gd name="connsiteY7" fmla="*/ 123480 h 189583"/>
                <a:gd name="connsiteX8" fmla="*/ 83279 w 100329"/>
                <a:gd name="connsiteY8" fmla="*/ 187298 h 189583"/>
                <a:gd name="connsiteX9" fmla="*/ 79469 w 100329"/>
                <a:gd name="connsiteY9" fmla="*/ 189489 h 18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29" h="189583">
                  <a:moveTo>
                    <a:pt x="79565" y="189584"/>
                  </a:moveTo>
                  <a:cubicBezTo>
                    <a:pt x="78803" y="189584"/>
                    <a:pt x="78041" y="189393"/>
                    <a:pt x="77374" y="189012"/>
                  </a:cubicBezTo>
                  <a:cubicBezTo>
                    <a:pt x="75278" y="187774"/>
                    <a:pt x="74612" y="185107"/>
                    <a:pt x="75755" y="183012"/>
                  </a:cubicBezTo>
                  <a:cubicBezTo>
                    <a:pt x="86137" y="165009"/>
                    <a:pt x="91661" y="144435"/>
                    <a:pt x="91661" y="123576"/>
                  </a:cubicBezTo>
                  <a:cubicBezTo>
                    <a:pt x="91661" y="69664"/>
                    <a:pt x="55276" y="22420"/>
                    <a:pt x="3269" y="8609"/>
                  </a:cubicBezTo>
                  <a:cubicBezTo>
                    <a:pt x="983" y="8037"/>
                    <a:pt x="-445" y="5561"/>
                    <a:pt x="126" y="3275"/>
                  </a:cubicBezTo>
                  <a:cubicBezTo>
                    <a:pt x="698" y="894"/>
                    <a:pt x="3174" y="-440"/>
                    <a:pt x="5460" y="132"/>
                  </a:cubicBezTo>
                  <a:cubicBezTo>
                    <a:pt x="61372" y="14895"/>
                    <a:pt x="100329" y="65664"/>
                    <a:pt x="100329" y="123480"/>
                  </a:cubicBezTo>
                  <a:cubicBezTo>
                    <a:pt x="100329" y="145959"/>
                    <a:pt x="94424" y="167962"/>
                    <a:pt x="83279" y="187298"/>
                  </a:cubicBezTo>
                  <a:cubicBezTo>
                    <a:pt x="82517" y="188727"/>
                    <a:pt x="80993" y="189489"/>
                    <a:pt x="79469" y="189489"/>
                  </a:cubicBezTo>
                  <a:close/>
                </a:path>
              </a:pathLst>
            </a:custGeom>
            <a:grpFill/>
            <a:ln w="9525" cap="flat">
              <a:noFill/>
              <a:prstDash val="solid"/>
              <a:miter/>
            </a:ln>
          </p:spPr>
          <p:txBody>
            <a:bodyPr rtlCol="0" anchor="ctr"/>
            <a:lstStyle/>
            <a:p>
              <a:endParaRPr lang="en-US"/>
            </a:p>
          </p:txBody>
        </p:sp>
      </p:grpSp>
      <p:grpSp>
        <p:nvGrpSpPr>
          <p:cNvPr id="161" name="Group 160">
            <a:extLst>
              <a:ext uri="{FF2B5EF4-FFF2-40B4-BE49-F238E27FC236}">
                <a16:creationId xmlns:a16="http://schemas.microsoft.com/office/drawing/2014/main" id="{2B4D05EC-0318-FC03-16F4-3FA88C47B38F}"/>
              </a:ext>
            </a:extLst>
          </p:cNvPr>
          <p:cNvGrpSpPr/>
          <p:nvPr/>
        </p:nvGrpSpPr>
        <p:grpSpPr>
          <a:xfrm>
            <a:off x="9305900" y="3500766"/>
            <a:ext cx="422190" cy="414201"/>
            <a:chOff x="3819412" y="1195387"/>
            <a:chExt cx="4551252" cy="4465129"/>
          </a:xfrm>
          <a:solidFill>
            <a:schemeClr val="bg1"/>
          </a:solidFill>
        </p:grpSpPr>
        <p:grpSp>
          <p:nvGrpSpPr>
            <p:cNvPr id="162" name="Graphic 206">
              <a:extLst>
                <a:ext uri="{FF2B5EF4-FFF2-40B4-BE49-F238E27FC236}">
                  <a16:creationId xmlns:a16="http://schemas.microsoft.com/office/drawing/2014/main" id="{E9D14EBD-851F-1F12-CA66-A255D03941B9}"/>
                </a:ext>
              </a:extLst>
            </p:cNvPr>
            <p:cNvGrpSpPr/>
            <p:nvPr/>
          </p:nvGrpSpPr>
          <p:grpSpPr>
            <a:xfrm>
              <a:off x="3819412" y="2658487"/>
              <a:ext cx="4379669" cy="3002029"/>
              <a:chOff x="3819412" y="2658487"/>
              <a:chExt cx="4379669" cy="3002029"/>
            </a:xfrm>
            <a:grpFill/>
          </p:grpSpPr>
          <p:sp>
            <p:nvSpPr>
              <p:cNvPr id="175" name="Freeform: Shape 174">
                <a:extLst>
                  <a:ext uri="{FF2B5EF4-FFF2-40B4-BE49-F238E27FC236}">
                    <a16:creationId xmlns:a16="http://schemas.microsoft.com/office/drawing/2014/main" id="{AF1EF6C0-EFB5-3128-906C-0EBCCDDB62AA}"/>
                  </a:ext>
                </a:extLst>
              </p:cNvPr>
              <p:cNvSpPr/>
              <p:nvPr/>
            </p:nvSpPr>
            <p:spPr>
              <a:xfrm>
                <a:off x="4630285" y="3739507"/>
                <a:ext cx="3568796" cy="1921009"/>
              </a:xfrm>
              <a:custGeom>
                <a:avLst/>
                <a:gdLst>
                  <a:gd name="connsiteX0" fmla="*/ 3497397 w 3568796"/>
                  <a:gd name="connsiteY0" fmla="*/ 1921009 h 1921009"/>
                  <a:gd name="connsiteX1" fmla="*/ 3485490 w 3568796"/>
                  <a:gd name="connsiteY1" fmla="*/ 1920057 h 1921009"/>
                  <a:gd name="connsiteX2" fmla="*/ 2421548 w 3568796"/>
                  <a:gd name="connsiteY2" fmla="*/ 1236257 h 1921009"/>
                  <a:gd name="connsiteX3" fmla="*/ 987559 w 3568796"/>
                  <a:gd name="connsiteY3" fmla="*/ 496164 h 1921009"/>
                  <a:gd name="connsiteX4" fmla="*/ 32106 w 3568796"/>
                  <a:gd name="connsiteY4" fmla="*/ 131071 h 1921009"/>
                  <a:gd name="connsiteX5" fmla="*/ 11818 w 3568796"/>
                  <a:gd name="connsiteY5" fmla="*/ 32106 h 1921009"/>
                  <a:gd name="connsiteX6" fmla="*/ 110783 w 3568796"/>
                  <a:gd name="connsiteY6" fmla="*/ 11818 h 1921009"/>
                  <a:gd name="connsiteX7" fmla="*/ 1014324 w 3568796"/>
                  <a:gd name="connsiteY7" fmla="*/ 355766 h 1921009"/>
                  <a:gd name="connsiteX8" fmla="*/ 2524418 w 3568796"/>
                  <a:gd name="connsiteY8" fmla="*/ 1137006 h 1921009"/>
                  <a:gd name="connsiteX9" fmla="*/ 3509208 w 3568796"/>
                  <a:gd name="connsiteY9" fmla="*/ 1779087 h 1921009"/>
                  <a:gd name="connsiteX10" fmla="*/ 3567786 w 3568796"/>
                  <a:gd name="connsiteY10" fmla="*/ 1861383 h 1921009"/>
                  <a:gd name="connsiteX11" fmla="*/ 3497397 w 3568796"/>
                  <a:gd name="connsiteY11" fmla="*/ 1921009 h 192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8796" h="1921009">
                    <a:moveTo>
                      <a:pt x="3497397" y="1921009"/>
                    </a:moveTo>
                    <a:cubicBezTo>
                      <a:pt x="3493492" y="1921009"/>
                      <a:pt x="3489491" y="1920723"/>
                      <a:pt x="3485490" y="1920057"/>
                    </a:cubicBezTo>
                    <a:cubicBezTo>
                      <a:pt x="3039244" y="1845000"/>
                      <a:pt x="2739588" y="1565917"/>
                      <a:pt x="2421548" y="1236257"/>
                    </a:cubicBezTo>
                    <a:cubicBezTo>
                      <a:pt x="2055407" y="856686"/>
                      <a:pt x="1572966" y="607702"/>
                      <a:pt x="987559" y="496164"/>
                    </a:cubicBezTo>
                    <a:cubicBezTo>
                      <a:pt x="612750" y="424727"/>
                      <a:pt x="291282" y="301949"/>
                      <a:pt x="32106" y="131071"/>
                    </a:cubicBezTo>
                    <a:cubicBezTo>
                      <a:pt x="-850" y="109354"/>
                      <a:pt x="-9899" y="65063"/>
                      <a:pt x="11818" y="32106"/>
                    </a:cubicBezTo>
                    <a:cubicBezTo>
                      <a:pt x="33535" y="-850"/>
                      <a:pt x="77826" y="-9899"/>
                      <a:pt x="110783" y="11818"/>
                    </a:cubicBezTo>
                    <a:cubicBezTo>
                      <a:pt x="354051" y="172219"/>
                      <a:pt x="658089" y="287948"/>
                      <a:pt x="1014324" y="355766"/>
                    </a:cubicBezTo>
                    <a:cubicBezTo>
                      <a:pt x="1629354" y="472923"/>
                      <a:pt x="2137417" y="735813"/>
                      <a:pt x="2524418" y="1137006"/>
                    </a:cubicBezTo>
                    <a:cubicBezTo>
                      <a:pt x="2835314" y="1459237"/>
                      <a:pt x="3105157" y="1711173"/>
                      <a:pt x="3509208" y="1779087"/>
                    </a:cubicBezTo>
                    <a:cubicBezTo>
                      <a:pt x="3548165" y="1785659"/>
                      <a:pt x="3574359" y="1822521"/>
                      <a:pt x="3567786" y="1861383"/>
                    </a:cubicBezTo>
                    <a:cubicBezTo>
                      <a:pt x="3561881" y="1896244"/>
                      <a:pt x="3531687" y="1921009"/>
                      <a:pt x="3497397" y="1921009"/>
                    </a:cubicBezTo>
                    <a:close/>
                  </a:path>
                </a:pathLst>
              </a:custGeom>
              <a:grp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161AC2E2-AD0B-A4C5-D03F-F93863055CA2}"/>
                  </a:ext>
                </a:extLst>
              </p:cNvPr>
              <p:cNvSpPr/>
              <p:nvPr/>
            </p:nvSpPr>
            <p:spPr>
              <a:xfrm>
                <a:off x="3819412" y="2658487"/>
                <a:ext cx="3348264" cy="2784573"/>
              </a:xfrm>
              <a:custGeom>
                <a:avLst/>
                <a:gdLst>
                  <a:gd name="connsiteX0" fmla="*/ 2149143 w 3348264"/>
                  <a:gd name="connsiteY0" fmla="*/ 2784574 h 2784573"/>
                  <a:gd name="connsiteX1" fmla="*/ 2012459 w 3348264"/>
                  <a:gd name="connsiteY1" fmla="*/ 2779049 h 2784573"/>
                  <a:gd name="connsiteX2" fmla="*/ 872507 w 3348264"/>
                  <a:gd name="connsiteY2" fmla="*/ 2278320 h 2784573"/>
                  <a:gd name="connsiteX3" fmla="*/ 105554 w 3348264"/>
                  <a:gd name="connsiteY3" fmla="*/ 1178468 h 2784573"/>
                  <a:gd name="connsiteX4" fmla="*/ 139939 w 3348264"/>
                  <a:gd name="connsiteY4" fmla="*/ 35849 h 2784573"/>
                  <a:gd name="connsiteX5" fmla="*/ 199280 w 3348264"/>
                  <a:gd name="connsiteY5" fmla="*/ 35 h 2784573"/>
                  <a:gd name="connsiteX6" fmla="*/ 261097 w 3348264"/>
                  <a:gd name="connsiteY6" fmla="*/ 31468 h 2784573"/>
                  <a:gd name="connsiteX7" fmla="*/ 873746 w 3348264"/>
                  <a:gd name="connsiteY7" fmla="*/ 515433 h 2784573"/>
                  <a:gd name="connsiteX8" fmla="*/ 1924448 w 3348264"/>
                  <a:gd name="connsiteY8" fmla="*/ 582870 h 2784573"/>
                  <a:gd name="connsiteX9" fmla="*/ 2504140 w 3348264"/>
                  <a:gd name="connsiteY9" fmla="*/ 648402 h 2784573"/>
                  <a:gd name="connsiteX10" fmla="*/ 2553765 w 3348264"/>
                  <a:gd name="connsiteY10" fmla="*/ 736413 h 2784573"/>
                  <a:gd name="connsiteX11" fmla="*/ 2465754 w 3348264"/>
                  <a:gd name="connsiteY11" fmla="*/ 786038 h 2784573"/>
                  <a:gd name="connsiteX12" fmla="*/ 1930354 w 3348264"/>
                  <a:gd name="connsiteY12" fmla="*/ 725649 h 2784573"/>
                  <a:gd name="connsiteX13" fmla="*/ 832026 w 3348264"/>
                  <a:gd name="connsiteY13" fmla="*/ 652117 h 2784573"/>
                  <a:gd name="connsiteX14" fmla="*/ 213758 w 3348264"/>
                  <a:gd name="connsiteY14" fmla="*/ 210156 h 2784573"/>
                  <a:gd name="connsiteX15" fmla="*/ 240428 w 3348264"/>
                  <a:gd name="connsiteY15" fmla="*/ 1131319 h 2784573"/>
                  <a:gd name="connsiteX16" fmla="*/ 964804 w 3348264"/>
                  <a:gd name="connsiteY16" fmla="*/ 2169259 h 2784573"/>
                  <a:gd name="connsiteX17" fmla="*/ 2023984 w 3348264"/>
                  <a:gd name="connsiteY17" fmla="*/ 2636651 h 2784573"/>
                  <a:gd name="connsiteX18" fmla="*/ 3231564 w 3348264"/>
                  <a:gd name="connsiteY18" fmla="*/ 2221170 h 2784573"/>
                  <a:gd name="connsiteX19" fmla="*/ 3332053 w 3348264"/>
                  <a:gd name="connsiteY19" fmla="*/ 2231171 h 2784573"/>
                  <a:gd name="connsiteX20" fmla="*/ 3322052 w 3348264"/>
                  <a:gd name="connsiteY20" fmla="*/ 2331660 h 2784573"/>
                  <a:gd name="connsiteX21" fmla="*/ 2149143 w 3348264"/>
                  <a:gd name="connsiteY21" fmla="*/ 2784574 h 278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48264" h="2784573">
                    <a:moveTo>
                      <a:pt x="2149143" y="2784574"/>
                    </a:moveTo>
                    <a:cubicBezTo>
                      <a:pt x="2103804" y="2784574"/>
                      <a:pt x="2058275" y="2782764"/>
                      <a:pt x="2012459" y="2779049"/>
                    </a:cubicBezTo>
                    <a:cubicBezTo>
                      <a:pt x="1615743" y="2747045"/>
                      <a:pt x="1221599" y="2573881"/>
                      <a:pt x="872507" y="2278320"/>
                    </a:cubicBezTo>
                    <a:cubicBezTo>
                      <a:pt x="527321" y="1985997"/>
                      <a:pt x="247762" y="1585090"/>
                      <a:pt x="105554" y="1178468"/>
                    </a:cubicBezTo>
                    <a:cubicBezTo>
                      <a:pt x="-46179" y="744604"/>
                      <a:pt x="-33987" y="338839"/>
                      <a:pt x="139939" y="35849"/>
                    </a:cubicBezTo>
                    <a:cubicBezTo>
                      <a:pt x="152227" y="14418"/>
                      <a:pt x="174610" y="892"/>
                      <a:pt x="199280" y="35"/>
                    </a:cubicBezTo>
                    <a:cubicBezTo>
                      <a:pt x="224045" y="-727"/>
                      <a:pt x="247286" y="10989"/>
                      <a:pt x="261097" y="31468"/>
                    </a:cubicBezTo>
                    <a:cubicBezTo>
                      <a:pt x="438072" y="293595"/>
                      <a:pt x="621333" y="438376"/>
                      <a:pt x="873746" y="515433"/>
                    </a:cubicBezTo>
                    <a:cubicBezTo>
                      <a:pt x="1139874" y="596681"/>
                      <a:pt x="1486203" y="601158"/>
                      <a:pt x="1924448" y="582870"/>
                    </a:cubicBezTo>
                    <a:cubicBezTo>
                      <a:pt x="2123045" y="574583"/>
                      <a:pt x="2318021" y="596586"/>
                      <a:pt x="2504140" y="648402"/>
                    </a:cubicBezTo>
                    <a:cubicBezTo>
                      <a:pt x="2542145" y="658974"/>
                      <a:pt x="2564433" y="698408"/>
                      <a:pt x="2553765" y="736413"/>
                    </a:cubicBezTo>
                    <a:cubicBezTo>
                      <a:pt x="2543192" y="774418"/>
                      <a:pt x="2503759" y="796706"/>
                      <a:pt x="2465754" y="786038"/>
                    </a:cubicBezTo>
                    <a:cubicBezTo>
                      <a:pt x="2294114" y="738318"/>
                      <a:pt x="2113996" y="717934"/>
                      <a:pt x="1930354" y="725649"/>
                    </a:cubicBezTo>
                    <a:cubicBezTo>
                      <a:pt x="1477535" y="744604"/>
                      <a:pt x="1117490" y="739270"/>
                      <a:pt x="832026" y="652117"/>
                    </a:cubicBezTo>
                    <a:cubicBezTo>
                      <a:pt x="583519" y="576202"/>
                      <a:pt x="389113" y="438090"/>
                      <a:pt x="213758" y="210156"/>
                    </a:cubicBezTo>
                    <a:cubicBezTo>
                      <a:pt x="111079" y="463807"/>
                      <a:pt x="119651" y="785943"/>
                      <a:pt x="240428" y="1131319"/>
                    </a:cubicBezTo>
                    <a:cubicBezTo>
                      <a:pt x="374445" y="1514605"/>
                      <a:pt x="638478" y="1892938"/>
                      <a:pt x="964804" y="2169259"/>
                    </a:cubicBezTo>
                    <a:cubicBezTo>
                      <a:pt x="1290941" y="2445484"/>
                      <a:pt x="1657177" y="2607028"/>
                      <a:pt x="2023984" y="2636651"/>
                    </a:cubicBezTo>
                    <a:cubicBezTo>
                      <a:pt x="2447276" y="2670750"/>
                      <a:pt x="2853517" y="2531018"/>
                      <a:pt x="3231564" y="2221170"/>
                    </a:cubicBezTo>
                    <a:cubicBezTo>
                      <a:pt x="3262044" y="2196214"/>
                      <a:pt x="3307097" y="2200596"/>
                      <a:pt x="3332053" y="2231171"/>
                    </a:cubicBezTo>
                    <a:cubicBezTo>
                      <a:pt x="3357104" y="2261651"/>
                      <a:pt x="3352627" y="2306704"/>
                      <a:pt x="3322052" y="2331660"/>
                    </a:cubicBezTo>
                    <a:cubicBezTo>
                      <a:pt x="2954863" y="2632555"/>
                      <a:pt x="2560909" y="2784574"/>
                      <a:pt x="2149143" y="2784574"/>
                    </a:cubicBezTo>
                    <a:close/>
                  </a:path>
                </a:pathLst>
              </a:custGeom>
              <a:grp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2AC4F0B1-479C-F3A7-7D75-16F286E77BE8}"/>
                  </a:ext>
                </a:extLst>
              </p:cNvPr>
              <p:cNvSpPr/>
              <p:nvPr/>
            </p:nvSpPr>
            <p:spPr>
              <a:xfrm>
                <a:off x="6872632" y="3646323"/>
                <a:ext cx="544012" cy="910054"/>
              </a:xfrm>
              <a:custGeom>
                <a:avLst/>
                <a:gdLst>
                  <a:gd name="connsiteX0" fmla="*/ 472667 w 544012"/>
                  <a:gd name="connsiteY0" fmla="*/ 910055 h 910054"/>
                  <a:gd name="connsiteX1" fmla="*/ 401229 w 544012"/>
                  <a:gd name="connsiteY1" fmla="*/ 839284 h 910054"/>
                  <a:gd name="connsiteX2" fmla="*/ 24230 w 544012"/>
                  <a:gd name="connsiteY2" fmla="*/ 125004 h 910054"/>
                  <a:gd name="connsiteX3" fmla="*/ 17848 w 544012"/>
                  <a:gd name="connsiteY3" fmla="*/ 24230 h 910054"/>
                  <a:gd name="connsiteX4" fmla="*/ 118622 w 544012"/>
                  <a:gd name="connsiteY4" fmla="*/ 17848 h 910054"/>
                  <a:gd name="connsiteX5" fmla="*/ 544009 w 544012"/>
                  <a:gd name="connsiteY5" fmla="*/ 837951 h 910054"/>
                  <a:gd name="connsiteX6" fmla="*/ 473238 w 544012"/>
                  <a:gd name="connsiteY6" fmla="*/ 910055 h 910054"/>
                  <a:gd name="connsiteX7" fmla="*/ 472571 w 544012"/>
                  <a:gd name="connsiteY7" fmla="*/ 910055 h 910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4012" h="910054">
                    <a:moveTo>
                      <a:pt x="472667" y="910055"/>
                    </a:moveTo>
                    <a:cubicBezTo>
                      <a:pt x="433519" y="910055"/>
                      <a:pt x="401610" y="878527"/>
                      <a:pt x="401229" y="839284"/>
                    </a:cubicBezTo>
                    <a:cubicBezTo>
                      <a:pt x="398848" y="594206"/>
                      <a:pt x="261497" y="333887"/>
                      <a:pt x="24230" y="125004"/>
                    </a:cubicBezTo>
                    <a:cubicBezTo>
                      <a:pt x="-5393" y="98906"/>
                      <a:pt x="-8250" y="53757"/>
                      <a:pt x="17848" y="24230"/>
                    </a:cubicBezTo>
                    <a:cubicBezTo>
                      <a:pt x="43946" y="-5393"/>
                      <a:pt x="89095" y="-8250"/>
                      <a:pt x="118622" y="17848"/>
                    </a:cubicBezTo>
                    <a:cubicBezTo>
                      <a:pt x="386275" y="253496"/>
                      <a:pt x="541342" y="552391"/>
                      <a:pt x="544009" y="837951"/>
                    </a:cubicBezTo>
                    <a:cubicBezTo>
                      <a:pt x="544390" y="877384"/>
                      <a:pt x="512672" y="909674"/>
                      <a:pt x="473238" y="910055"/>
                    </a:cubicBezTo>
                    <a:lnTo>
                      <a:pt x="472571" y="910055"/>
                    </a:lnTo>
                    <a:close/>
                  </a:path>
                </a:pathLst>
              </a:custGeom>
              <a:grpFill/>
              <a:ln w="9525" cap="flat">
                <a:noFill/>
                <a:prstDash val="solid"/>
                <a:miter/>
              </a:ln>
            </p:spPr>
            <p:txBody>
              <a:bodyPr rtlCol="0" anchor="ctr"/>
              <a:lstStyle/>
              <a:p>
                <a:endParaRPr lang="en-US"/>
              </a:p>
            </p:txBody>
          </p:sp>
        </p:grpSp>
        <p:grpSp>
          <p:nvGrpSpPr>
            <p:cNvPr id="163" name="Graphic 206">
              <a:extLst>
                <a:ext uri="{FF2B5EF4-FFF2-40B4-BE49-F238E27FC236}">
                  <a16:creationId xmlns:a16="http://schemas.microsoft.com/office/drawing/2014/main" id="{D39FFD0C-0044-B3B2-B818-5F7F94835565}"/>
                </a:ext>
              </a:extLst>
            </p:cNvPr>
            <p:cNvGrpSpPr/>
            <p:nvPr/>
          </p:nvGrpSpPr>
          <p:grpSpPr>
            <a:xfrm>
              <a:off x="5359812" y="1195387"/>
              <a:ext cx="3010852" cy="2708338"/>
              <a:chOff x="5359812" y="1195387"/>
              <a:chExt cx="3010852" cy="2708338"/>
            </a:xfrm>
            <a:grpFill/>
          </p:grpSpPr>
          <p:sp>
            <p:nvSpPr>
              <p:cNvPr id="164" name="Freeform: Shape 163">
                <a:extLst>
                  <a:ext uri="{FF2B5EF4-FFF2-40B4-BE49-F238E27FC236}">
                    <a16:creationId xmlns:a16="http://schemas.microsoft.com/office/drawing/2014/main" id="{25F3A339-F9BB-2DC9-C970-020C8466C118}"/>
                  </a:ext>
                </a:extLst>
              </p:cNvPr>
              <p:cNvSpPr/>
              <p:nvPr/>
            </p:nvSpPr>
            <p:spPr>
              <a:xfrm>
                <a:off x="6840616" y="2140362"/>
                <a:ext cx="972883" cy="861631"/>
              </a:xfrm>
              <a:custGeom>
                <a:avLst/>
                <a:gdLst>
                  <a:gd name="connsiteX0" fmla="*/ 693944 w 972883"/>
                  <a:gd name="connsiteY0" fmla="*/ 861632 h 861631"/>
                  <a:gd name="connsiteX1" fmla="*/ 278940 w 972883"/>
                  <a:gd name="connsiteY1" fmla="*/ 861632 h 861631"/>
                  <a:gd name="connsiteX2" fmla="*/ 217027 w 972883"/>
                  <a:gd name="connsiteY2" fmla="*/ 825913 h 861631"/>
                  <a:gd name="connsiteX3" fmla="*/ 9573 w 972883"/>
                  <a:gd name="connsiteY3" fmla="*/ 466535 h 861631"/>
                  <a:gd name="connsiteX4" fmla="*/ 9573 w 972883"/>
                  <a:gd name="connsiteY4" fmla="*/ 395097 h 861631"/>
                  <a:gd name="connsiteX5" fmla="*/ 217027 w 972883"/>
                  <a:gd name="connsiteY5" fmla="*/ 35719 h 861631"/>
                  <a:gd name="connsiteX6" fmla="*/ 278940 w 972883"/>
                  <a:gd name="connsiteY6" fmla="*/ 0 h 861631"/>
                  <a:gd name="connsiteX7" fmla="*/ 693944 w 972883"/>
                  <a:gd name="connsiteY7" fmla="*/ 0 h 861631"/>
                  <a:gd name="connsiteX8" fmla="*/ 755856 w 972883"/>
                  <a:gd name="connsiteY8" fmla="*/ 35719 h 861631"/>
                  <a:gd name="connsiteX9" fmla="*/ 963311 w 972883"/>
                  <a:gd name="connsiteY9" fmla="*/ 395097 h 861631"/>
                  <a:gd name="connsiteX10" fmla="*/ 963311 w 972883"/>
                  <a:gd name="connsiteY10" fmla="*/ 466535 h 861631"/>
                  <a:gd name="connsiteX11" fmla="*/ 755856 w 972883"/>
                  <a:gd name="connsiteY11" fmla="*/ 825913 h 861631"/>
                  <a:gd name="connsiteX12" fmla="*/ 693944 w 972883"/>
                  <a:gd name="connsiteY12" fmla="*/ 861632 h 861631"/>
                  <a:gd name="connsiteX13" fmla="*/ 320183 w 972883"/>
                  <a:gd name="connsiteY13" fmla="*/ 718757 h 861631"/>
                  <a:gd name="connsiteX14" fmla="*/ 652701 w 972883"/>
                  <a:gd name="connsiteY14" fmla="*/ 718757 h 861631"/>
                  <a:gd name="connsiteX15" fmla="*/ 818912 w 972883"/>
                  <a:gd name="connsiteY15" fmla="*/ 430816 h 861631"/>
                  <a:gd name="connsiteX16" fmla="*/ 652701 w 972883"/>
                  <a:gd name="connsiteY16" fmla="*/ 142875 h 861631"/>
                  <a:gd name="connsiteX17" fmla="*/ 320183 w 972883"/>
                  <a:gd name="connsiteY17" fmla="*/ 142875 h 861631"/>
                  <a:gd name="connsiteX18" fmla="*/ 153972 w 972883"/>
                  <a:gd name="connsiteY18" fmla="*/ 430816 h 861631"/>
                  <a:gd name="connsiteX19" fmla="*/ 320183 w 972883"/>
                  <a:gd name="connsiteY19" fmla="*/ 718757 h 86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2883" h="861631">
                    <a:moveTo>
                      <a:pt x="693944" y="861632"/>
                    </a:moveTo>
                    <a:lnTo>
                      <a:pt x="278940" y="861632"/>
                    </a:lnTo>
                    <a:cubicBezTo>
                      <a:pt x="253413" y="861632"/>
                      <a:pt x="229791" y="848011"/>
                      <a:pt x="217027" y="825913"/>
                    </a:cubicBezTo>
                    <a:lnTo>
                      <a:pt x="9573" y="466535"/>
                    </a:lnTo>
                    <a:cubicBezTo>
                      <a:pt x="-3191" y="444436"/>
                      <a:pt x="-3191" y="417195"/>
                      <a:pt x="9573" y="395097"/>
                    </a:cubicBezTo>
                    <a:lnTo>
                      <a:pt x="217027" y="35719"/>
                    </a:lnTo>
                    <a:cubicBezTo>
                      <a:pt x="229791" y="13621"/>
                      <a:pt x="253413" y="0"/>
                      <a:pt x="278940" y="0"/>
                    </a:cubicBezTo>
                    <a:lnTo>
                      <a:pt x="693944" y="0"/>
                    </a:lnTo>
                    <a:cubicBezTo>
                      <a:pt x="719471" y="0"/>
                      <a:pt x="743093" y="13621"/>
                      <a:pt x="755856" y="35719"/>
                    </a:cubicBezTo>
                    <a:lnTo>
                      <a:pt x="963311" y="395097"/>
                    </a:lnTo>
                    <a:cubicBezTo>
                      <a:pt x="976074" y="417195"/>
                      <a:pt x="976074" y="444436"/>
                      <a:pt x="963311" y="466535"/>
                    </a:cubicBezTo>
                    <a:lnTo>
                      <a:pt x="755856" y="825913"/>
                    </a:lnTo>
                    <a:cubicBezTo>
                      <a:pt x="743093" y="848011"/>
                      <a:pt x="719471" y="861632"/>
                      <a:pt x="693944" y="861632"/>
                    </a:cubicBezTo>
                    <a:close/>
                    <a:moveTo>
                      <a:pt x="320183" y="718757"/>
                    </a:moveTo>
                    <a:lnTo>
                      <a:pt x="652701" y="718757"/>
                    </a:lnTo>
                    <a:lnTo>
                      <a:pt x="818912" y="430816"/>
                    </a:lnTo>
                    <a:lnTo>
                      <a:pt x="652701" y="142875"/>
                    </a:lnTo>
                    <a:lnTo>
                      <a:pt x="320183" y="142875"/>
                    </a:lnTo>
                    <a:lnTo>
                      <a:pt x="153972" y="430816"/>
                    </a:lnTo>
                    <a:lnTo>
                      <a:pt x="320183" y="718757"/>
                    </a:lnTo>
                    <a:close/>
                  </a:path>
                </a:pathLst>
              </a:custGeom>
              <a:grpFill/>
              <a:ln w="9525"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8FA30D95-8F96-EBA3-6EC1-454666EEB991}"/>
                  </a:ext>
                </a:extLst>
              </p:cNvPr>
              <p:cNvSpPr/>
              <p:nvPr/>
            </p:nvSpPr>
            <p:spPr>
              <a:xfrm>
                <a:off x="5818012" y="1402365"/>
                <a:ext cx="972883" cy="861631"/>
              </a:xfrm>
              <a:custGeom>
                <a:avLst/>
                <a:gdLst>
                  <a:gd name="connsiteX0" fmla="*/ 693944 w 972883"/>
                  <a:gd name="connsiteY0" fmla="*/ 861632 h 861631"/>
                  <a:gd name="connsiteX1" fmla="*/ 278940 w 972883"/>
                  <a:gd name="connsiteY1" fmla="*/ 861632 h 861631"/>
                  <a:gd name="connsiteX2" fmla="*/ 217027 w 972883"/>
                  <a:gd name="connsiteY2" fmla="*/ 825913 h 861631"/>
                  <a:gd name="connsiteX3" fmla="*/ 9573 w 972883"/>
                  <a:gd name="connsiteY3" fmla="*/ 466535 h 861631"/>
                  <a:gd name="connsiteX4" fmla="*/ 9573 w 972883"/>
                  <a:gd name="connsiteY4" fmla="*/ 395097 h 861631"/>
                  <a:gd name="connsiteX5" fmla="*/ 217027 w 972883"/>
                  <a:gd name="connsiteY5" fmla="*/ 35719 h 861631"/>
                  <a:gd name="connsiteX6" fmla="*/ 278940 w 972883"/>
                  <a:gd name="connsiteY6" fmla="*/ 0 h 861631"/>
                  <a:gd name="connsiteX7" fmla="*/ 693944 w 972883"/>
                  <a:gd name="connsiteY7" fmla="*/ 0 h 861631"/>
                  <a:gd name="connsiteX8" fmla="*/ 755857 w 972883"/>
                  <a:gd name="connsiteY8" fmla="*/ 35719 h 861631"/>
                  <a:gd name="connsiteX9" fmla="*/ 963311 w 972883"/>
                  <a:gd name="connsiteY9" fmla="*/ 395097 h 861631"/>
                  <a:gd name="connsiteX10" fmla="*/ 963311 w 972883"/>
                  <a:gd name="connsiteY10" fmla="*/ 466535 h 861631"/>
                  <a:gd name="connsiteX11" fmla="*/ 755857 w 972883"/>
                  <a:gd name="connsiteY11" fmla="*/ 825913 h 861631"/>
                  <a:gd name="connsiteX12" fmla="*/ 693944 w 972883"/>
                  <a:gd name="connsiteY12" fmla="*/ 861632 h 861631"/>
                  <a:gd name="connsiteX13" fmla="*/ 320183 w 972883"/>
                  <a:gd name="connsiteY13" fmla="*/ 718757 h 861631"/>
                  <a:gd name="connsiteX14" fmla="*/ 652701 w 972883"/>
                  <a:gd name="connsiteY14" fmla="*/ 718757 h 861631"/>
                  <a:gd name="connsiteX15" fmla="*/ 818912 w 972883"/>
                  <a:gd name="connsiteY15" fmla="*/ 430816 h 861631"/>
                  <a:gd name="connsiteX16" fmla="*/ 652701 w 972883"/>
                  <a:gd name="connsiteY16" fmla="*/ 142875 h 861631"/>
                  <a:gd name="connsiteX17" fmla="*/ 320183 w 972883"/>
                  <a:gd name="connsiteY17" fmla="*/ 142875 h 861631"/>
                  <a:gd name="connsiteX18" fmla="*/ 153972 w 972883"/>
                  <a:gd name="connsiteY18" fmla="*/ 430816 h 861631"/>
                  <a:gd name="connsiteX19" fmla="*/ 320183 w 972883"/>
                  <a:gd name="connsiteY19" fmla="*/ 718757 h 86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2883" h="861631">
                    <a:moveTo>
                      <a:pt x="693944" y="861632"/>
                    </a:moveTo>
                    <a:lnTo>
                      <a:pt x="278940" y="861632"/>
                    </a:lnTo>
                    <a:cubicBezTo>
                      <a:pt x="253413" y="861632"/>
                      <a:pt x="229791" y="848011"/>
                      <a:pt x="217027" y="825913"/>
                    </a:cubicBezTo>
                    <a:lnTo>
                      <a:pt x="9573" y="466535"/>
                    </a:lnTo>
                    <a:cubicBezTo>
                      <a:pt x="-3191" y="444437"/>
                      <a:pt x="-3191" y="417195"/>
                      <a:pt x="9573" y="395097"/>
                    </a:cubicBezTo>
                    <a:lnTo>
                      <a:pt x="217027" y="35719"/>
                    </a:lnTo>
                    <a:cubicBezTo>
                      <a:pt x="229791" y="13621"/>
                      <a:pt x="253413" y="0"/>
                      <a:pt x="278940" y="0"/>
                    </a:cubicBezTo>
                    <a:lnTo>
                      <a:pt x="693944" y="0"/>
                    </a:lnTo>
                    <a:cubicBezTo>
                      <a:pt x="719471" y="0"/>
                      <a:pt x="743093" y="13621"/>
                      <a:pt x="755857" y="35719"/>
                    </a:cubicBezTo>
                    <a:lnTo>
                      <a:pt x="963311" y="395097"/>
                    </a:lnTo>
                    <a:cubicBezTo>
                      <a:pt x="976075" y="417195"/>
                      <a:pt x="976075" y="444437"/>
                      <a:pt x="963311" y="466535"/>
                    </a:cubicBezTo>
                    <a:lnTo>
                      <a:pt x="755857" y="825913"/>
                    </a:lnTo>
                    <a:cubicBezTo>
                      <a:pt x="743093" y="848011"/>
                      <a:pt x="719471" y="861632"/>
                      <a:pt x="693944" y="861632"/>
                    </a:cubicBezTo>
                    <a:close/>
                    <a:moveTo>
                      <a:pt x="320183" y="718757"/>
                    </a:moveTo>
                    <a:lnTo>
                      <a:pt x="652701" y="718757"/>
                    </a:lnTo>
                    <a:lnTo>
                      <a:pt x="818912" y="430816"/>
                    </a:lnTo>
                    <a:lnTo>
                      <a:pt x="652701" y="142875"/>
                    </a:lnTo>
                    <a:lnTo>
                      <a:pt x="320183" y="142875"/>
                    </a:lnTo>
                    <a:lnTo>
                      <a:pt x="153972" y="430816"/>
                    </a:lnTo>
                    <a:lnTo>
                      <a:pt x="320183" y="718757"/>
                    </a:lnTo>
                    <a:close/>
                  </a:path>
                </a:pathLst>
              </a:custGeom>
              <a:grpFill/>
              <a:ln w="9525"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53A155CB-7441-7903-9CF3-579EB4FF5059}"/>
                  </a:ext>
                </a:extLst>
              </p:cNvPr>
              <p:cNvSpPr/>
              <p:nvPr/>
            </p:nvSpPr>
            <p:spPr>
              <a:xfrm>
                <a:off x="6648113" y="1761788"/>
                <a:ext cx="542931" cy="521449"/>
              </a:xfrm>
              <a:custGeom>
                <a:avLst/>
                <a:gdLst>
                  <a:gd name="connsiteX0" fmla="*/ 471443 w 542931"/>
                  <a:gd name="connsiteY0" fmla="*/ 521449 h 521449"/>
                  <a:gd name="connsiteX1" fmla="*/ 422389 w 542931"/>
                  <a:gd name="connsiteY1" fmla="*/ 501923 h 521449"/>
                  <a:gd name="connsiteX2" fmla="*/ 22339 w 542931"/>
                  <a:gd name="connsiteY2" fmla="*/ 123304 h 521449"/>
                  <a:gd name="connsiteX3" fmla="*/ 19577 w 542931"/>
                  <a:gd name="connsiteY3" fmla="*/ 22339 h 521449"/>
                  <a:gd name="connsiteX4" fmla="*/ 120542 w 542931"/>
                  <a:gd name="connsiteY4" fmla="*/ 19577 h 521449"/>
                  <a:gd name="connsiteX5" fmla="*/ 520592 w 542931"/>
                  <a:gd name="connsiteY5" fmla="*/ 398196 h 521449"/>
                  <a:gd name="connsiteX6" fmla="*/ 523354 w 542931"/>
                  <a:gd name="connsiteY6" fmla="*/ 499161 h 521449"/>
                  <a:gd name="connsiteX7" fmla="*/ 471443 w 542931"/>
                  <a:gd name="connsiteY7" fmla="*/ 521449 h 521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931" h="521449">
                    <a:moveTo>
                      <a:pt x="471443" y="521449"/>
                    </a:moveTo>
                    <a:cubicBezTo>
                      <a:pt x="453822" y="521449"/>
                      <a:pt x="436201" y="514972"/>
                      <a:pt x="422389" y="501923"/>
                    </a:cubicBezTo>
                    <a:lnTo>
                      <a:pt x="22339" y="123304"/>
                    </a:lnTo>
                    <a:cubicBezTo>
                      <a:pt x="-6331" y="96158"/>
                      <a:pt x="-7569" y="51009"/>
                      <a:pt x="19577" y="22339"/>
                    </a:cubicBezTo>
                    <a:cubicBezTo>
                      <a:pt x="46723" y="-6331"/>
                      <a:pt x="91872" y="-7569"/>
                      <a:pt x="120542" y="19577"/>
                    </a:cubicBezTo>
                    <a:lnTo>
                      <a:pt x="520592" y="398196"/>
                    </a:lnTo>
                    <a:cubicBezTo>
                      <a:pt x="549262" y="425342"/>
                      <a:pt x="550501" y="470490"/>
                      <a:pt x="523354" y="499161"/>
                    </a:cubicBezTo>
                    <a:cubicBezTo>
                      <a:pt x="509352" y="514020"/>
                      <a:pt x="490398" y="521449"/>
                      <a:pt x="471443" y="521449"/>
                    </a:cubicBezTo>
                    <a:close/>
                  </a:path>
                </a:pathLst>
              </a:custGeom>
              <a:grpFill/>
              <a:ln w="9525"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DC8FBB12-93AC-EAC1-A4D1-4C98A3D0F03A}"/>
                  </a:ext>
                </a:extLst>
              </p:cNvPr>
              <p:cNvSpPr/>
              <p:nvPr/>
            </p:nvSpPr>
            <p:spPr>
              <a:xfrm>
                <a:off x="5799436" y="1195431"/>
                <a:ext cx="361575" cy="349713"/>
              </a:xfrm>
              <a:custGeom>
                <a:avLst/>
                <a:gdLst>
                  <a:gd name="connsiteX0" fmla="*/ 290087 w 361575"/>
                  <a:gd name="connsiteY0" fmla="*/ 349713 h 349713"/>
                  <a:gd name="connsiteX1" fmla="*/ 241033 w 361575"/>
                  <a:gd name="connsiteY1" fmla="*/ 330187 h 349713"/>
                  <a:gd name="connsiteX2" fmla="*/ 22339 w 361575"/>
                  <a:gd name="connsiteY2" fmla="*/ 123304 h 349713"/>
                  <a:gd name="connsiteX3" fmla="*/ 19577 w 361575"/>
                  <a:gd name="connsiteY3" fmla="*/ 22339 h 349713"/>
                  <a:gd name="connsiteX4" fmla="*/ 120542 w 361575"/>
                  <a:gd name="connsiteY4" fmla="*/ 19577 h 349713"/>
                  <a:gd name="connsiteX5" fmla="*/ 339236 w 361575"/>
                  <a:gd name="connsiteY5" fmla="*/ 226460 h 349713"/>
                  <a:gd name="connsiteX6" fmla="*/ 341998 w 361575"/>
                  <a:gd name="connsiteY6" fmla="*/ 327425 h 349713"/>
                  <a:gd name="connsiteX7" fmla="*/ 290087 w 361575"/>
                  <a:gd name="connsiteY7" fmla="*/ 349713 h 349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575" h="349713">
                    <a:moveTo>
                      <a:pt x="290087" y="349713"/>
                    </a:moveTo>
                    <a:cubicBezTo>
                      <a:pt x="272466" y="349713"/>
                      <a:pt x="254844" y="343236"/>
                      <a:pt x="241033" y="330187"/>
                    </a:cubicBezTo>
                    <a:lnTo>
                      <a:pt x="22339" y="123304"/>
                    </a:lnTo>
                    <a:cubicBezTo>
                      <a:pt x="-6331" y="96158"/>
                      <a:pt x="-7569" y="51009"/>
                      <a:pt x="19577" y="22339"/>
                    </a:cubicBezTo>
                    <a:cubicBezTo>
                      <a:pt x="46723" y="-6331"/>
                      <a:pt x="91872" y="-7569"/>
                      <a:pt x="120542" y="19577"/>
                    </a:cubicBezTo>
                    <a:lnTo>
                      <a:pt x="339236" y="226460"/>
                    </a:lnTo>
                    <a:cubicBezTo>
                      <a:pt x="367906" y="253606"/>
                      <a:pt x="369144" y="298755"/>
                      <a:pt x="341998" y="327425"/>
                    </a:cubicBezTo>
                    <a:cubicBezTo>
                      <a:pt x="327996" y="342284"/>
                      <a:pt x="309042" y="349713"/>
                      <a:pt x="290087" y="349713"/>
                    </a:cubicBezTo>
                    <a:close/>
                  </a:path>
                </a:pathLst>
              </a:custGeom>
              <a:grpFill/>
              <a:ln w="9525"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6D8DBA37-8C05-B6E5-5276-B8DBA6C8DC8E}"/>
                  </a:ext>
                </a:extLst>
              </p:cNvPr>
              <p:cNvSpPr/>
              <p:nvPr/>
            </p:nvSpPr>
            <p:spPr>
              <a:xfrm>
                <a:off x="7463136" y="1761715"/>
                <a:ext cx="427741" cy="521521"/>
              </a:xfrm>
              <a:custGeom>
                <a:avLst/>
                <a:gdLst>
                  <a:gd name="connsiteX0" fmla="*/ 71329 w 427741"/>
                  <a:gd name="connsiteY0" fmla="*/ 521522 h 521521"/>
                  <a:gd name="connsiteX1" fmla="*/ 28467 w 427741"/>
                  <a:gd name="connsiteY1" fmla="*/ 507139 h 521521"/>
                  <a:gd name="connsiteX2" fmla="*/ 14370 w 427741"/>
                  <a:gd name="connsiteY2" fmla="*/ 407126 h 521521"/>
                  <a:gd name="connsiteX3" fmla="*/ 299263 w 427741"/>
                  <a:gd name="connsiteY3" fmla="*/ 28508 h 521521"/>
                  <a:gd name="connsiteX4" fmla="*/ 399275 w 427741"/>
                  <a:gd name="connsiteY4" fmla="*/ 14411 h 521521"/>
                  <a:gd name="connsiteX5" fmla="*/ 413372 w 427741"/>
                  <a:gd name="connsiteY5" fmla="*/ 114423 h 521521"/>
                  <a:gd name="connsiteX6" fmla="*/ 128479 w 427741"/>
                  <a:gd name="connsiteY6" fmla="*/ 493042 h 521521"/>
                  <a:gd name="connsiteX7" fmla="*/ 71329 w 427741"/>
                  <a:gd name="connsiteY7" fmla="*/ 521522 h 52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7741" h="521521">
                    <a:moveTo>
                      <a:pt x="71329" y="521522"/>
                    </a:moveTo>
                    <a:cubicBezTo>
                      <a:pt x="56375" y="521522"/>
                      <a:pt x="41326" y="516854"/>
                      <a:pt x="28467" y="507139"/>
                    </a:cubicBezTo>
                    <a:cubicBezTo>
                      <a:pt x="-3061" y="483422"/>
                      <a:pt x="-9348" y="438654"/>
                      <a:pt x="14370" y="407126"/>
                    </a:cubicBezTo>
                    <a:lnTo>
                      <a:pt x="299263" y="28508"/>
                    </a:lnTo>
                    <a:cubicBezTo>
                      <a:pt x="322980" y="-3020"/>
                      <a:pt x="367747" y="-9402"/>
                      <a:pt x="399275" y="14411"/>
                    </a:cubicBezTo>
                    <a:cubicBezTo>
                      <a:pt x="430803" y="38128"/>
                      <a:pt x="437089" y="82895"/>
                      <a:pt x="413372" y="114423"/>
                    </a:cubicBezTo>
                    <a:lnTo>
                      <a:pt x="128479" y="493042"/>
                    </a:lnTo>
                    <a:cubicBezTo>
                      <a:pt x="114477" y="511711"/>
                      <a:pt x="93046" y="521522"/>
                      <a:pt x="71329" y="521522"/>
                    </a:cubicBezTo>
                    <a:close/>
                  </a:path>
                </a:pathLst>
              </a:custGeom>
              <a:grpFill/>
              <a:ln w="9525"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C3865764-CC72-8066-30CC-3B41D1E70499}"/>
                  </a:ext>
                </a:extLst>
              </p:cNvPr>
              <p:cNvSpPr/>
              <p:nvPr/>
            </p:nvSpPr>
            <p:spPr>
              <a:xfrm>
                <a:off x="7463041" y="2859131"/>
                <a:ext cx="427741" cy="521480"/>
              </a:xfrm>
              <a:custGeom>
                <a:avLst/>
                <a:gdLst>
                  <a:gd name="connsiteX0" fmla="*/ 356412 w 427741"/>
                  <a:gd name="connsiteY0" fmla="*/ 521481 h 521480"/>
                  <a:gd name="connsiteX1" fmla="*/ 299262 w 427741"/>
                  <a:gd name="connsiteY1" fmla="*/ 493001 h 521480"/>
                  <a:gd name="connsiteX2" fmla="*/ 14370 w 427741"/>
                  <a:gd name="connsiteY2" fmla="*/ 114382 h 521480"/>
                  <a:gd name="connsiteX3" fmla="*/ 28467 w 427741"/>
                  <a:gd name="connsiteY3" fmla="*/ 14370 h 521480"/>
                  <a:gd name="connsiteX4" fmla="*/ 128479 w 427741"/>
                  <a:gd name="connsiteY4" fmla="*/ 28467 h 521480"/>
                  <a:gd name="connsiteX5" fmla="*/ 413372 w 427741"/>
                  <a:gd name="connsiteY5" fmla="*/ 407086 h 521480"/>
                  <a:gd name="connsiteX6" fmla="*/ 399275 w 427741"/>
                  <a:gd name="connsiteY6" fmla="*/ 507098 h 521480"/>
                  <a:gd name="connsiteX7" fmla="*/ 356412 w 427741"/>
                  <a:gd name="connsiteY7" fmla="*/ 521481 h 52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7741" h="521480">
                    <a:moveTo>
                      <a:pt x="356412" y="521481"/>
                    </a:moveTo>
                    <a:cubicBezTo>
                      <a:pt x="334695" y="521481"/>
                      <a:pt x="313360" y="511670"/>
                      <a:pt x="299262" y="493001"/>
                    </a:cubicBezTo>
                    <a:lnTo>
                      <a:pt x="14370" y="114382"/>
                    </a:lnTo>
                    <a:cubicBezTo>
                      <a:pt x="-9347" y="82854"/>
                      <a:pt x="-3061" y="38087"/>
                      <a:pt x="28467" y="14370"/>
                    </a:cubicBezTo>
                    <a:cubicBezTo>
                      <a:pt x="59995" y="-9347"/>
                      <a:pt x="104762" y="-3061"/>
                      <a:pt x="128479" y="28467"/>
                    </a:cubicBezTo>
                    <a:lnTo>
                      <a:pt x="413372" y="407086"/>
                    </a:lnTo>
                    <a:cubicBezTo>
                      <a:pt x="437089" y="438613"/>
                      <a:pt x="430803" y="483381"/>
                      <a:pt x="399275" y="507098"/>
                    </a:cubicBezTo>
                    <a:cubicBezTo>
                      <a:pt x="386416" y="516813"/>
                      <a:pt x="371367" y="521481"/>
                      <a:pt x="356412" y="521481"/>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811D3BF-87FD-5F7B-7482-3A7965046B6C}"/>
                  </a:ext>
                </a:extLst>
              </p:cNvPr>
              <p:cNvSpPr/>
              <p:nvPr/>
            </p:nvSpPr>
            <p:spPr>
              <a:xfrm>
                <a:off x="6343269" y="2859119"/>
                <a:ext cx="847724" cy="1044606"/>
              </a:xfrm>
              <a:custGeom>
                <a:avLst/>
                <a:gdLst>
                  <a:gd name="connsiteX0" fmla="*/ 71342 w 847724"/>
                  <a:gd name="connsiteY0" fmla="*/ 1044606 h 1044606"/>
                  <a:gd name="connsiteX1" fmla="*/ 27431 w 847724"/>
                  <a:gd name="connsiteY1" fmla="*/ 1029461 h 1044606"/>
                  <a:gd name="connsiteX2" fmla="*/ 15144 w 847724"/>
                  <a:gd name="connsiteY2" fmla="*/ 929163 h 1044606"/>
                  <a:gd name="connsiteX3" fmla="*/ 719994 w 847724"/>
                  <a:gd name="connsiteY3" fmla="*/ 27431 h 1044606"/>
                  <a:gd name="connsiteX4" fmla="*/ 820292 w 847724"/>
                  <a:gd name="connsiteY4" fmla="*/ 15144 h 1044606"/>
                  <a:gd name="connsiteX5" fmla="*/ 832580 w 847724"/>
                  <a:gd name="connsiteY5" fmla="*/ 115442 h 1044606"/>
                  <a:gd name="connsiteX6" fmla="*/ 127730 w 847724"/>
                  <a:gd name="connsiteY6" fmla="*/ 1017174 h 1044606"/>
                  <a:gd name="connsiteX7" fmla="*/ 71437 w 847724"/>
                  <a:gd name="connsiteY7" fmla="*/ 1044606 h 104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7724" h="1044606">
                    <a:moveTo>
                      <a:pt x="71342" y="1044606"/>
                    </a:moveTo>
                    <a:cubicBezTo>
                      <a:pt x="55911" y="1044606"/>
                      <a:pt x="40481" y="1039653"/>
                      <a:pt x="27431" y="1029461"/>
                    </a:cubicBezTo>
                    <a:cubicBezTo>
                      <a:pt x="-3620" y="1005173"/>
                      <a:pt x="-9144" y="960310"/>
                      <a:pt x="15144" y="929163"/>
                    </a:cubicBezTo>
                    <a:lnTo>
                      <a:pt x="719994" y="27431"/>
                    </a:lnTo>
                    <a:cubicBezTo>
                      <a:pt x="744283" y="-3620"/>
                      <a:pt x="789146" y="-9144"/>
                      <a:pt x="820292" y="15144"/>
                    </a:cubicBezTo>
                    <a:cubicBezTo>
                      <a:pt x="851344" y="39433"/>
                      <a:pt x="856869" y="84296"/>
                      <a:pt x="832580" y="115442"/>
                    </a:cubicBezTo>
                    <a:lnTo>
                      <a:pt x="127730" y="1017174"/>
                    </a:lnTo>
                    <a:cubicBezTo>
                      <a:pt x="113633" y="1035177"/>
                      <a:pt x="92582" y="1044606"/>
                      <a:pt x="71437" y="1044606"/>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B1EA3044-6868-660C-C6C3-6EC09BB34A55}"/>
                  </a:ext>
                </a:extLst>
              </p:cNvPr>
              <p:cNvSpPr/>
              <p:nvPr/>
            </p:nvSpPr>
            <p:spPr>
              <a:xfrm>
                <a:off x="8034337" y="1761743"/>
                <a:ext cx="336327" cy="142875"/>
              </a:xfrm>
              <a:custGeom>
                <a:avLst/>
                <a:gdLst>
                  <a:gd name="connsiteX0" fmla="*/ 264890 w 336327"/>
                  <a:gd name="connsiteY0" fmla="*/ 142875 h 142875"/>
                  <a:gd name="connsiteX1" fmla="*/ 71438 w 336327"/>
                  <a:gd name="connsiteY1" fmla="*/ 142875 h 142875"/>
                  <a:gd name="connsiteX2" fmla="*/ 0 w 336327"/>
                  <a:gd name="connsiteY2" fmla="*/ 71438 h 142875"/>
                  <a:gd name="connsiteX3" fmla="*/ 71438 w 336327"/>
                  <a:gd name="connsiteY3" fmla="*/ 0 h 142875"/>
                  <a:gd name="connsiteX4" fmla="*/ 264890 w 336327"/>
                  <a:gd name="connsiteY4" fmla="*/ 0 h 142875"/>
                  <a:gd name="connsiteX5" fmla="*/ 336328 w 336327"/>
                  <a:gd name="connsiteY5" fmla="*/ 71438 h 142875"/>
                  <a:gd name="connsiteX6" fmla="*/ 264890 w 336327"/>
                  <a:gd name="connsiteY6" fmla="*/ 14287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327" h="142875">
                    <a:moveTo>
                      <a:pt x="264890" y="142875"/>
                    </a:moveTo>
                    <a:lnTo>
                      <a:pt x="71438" y="142875"/>
                    </a:lnTo>
                    <a:cubicBezTo>
                      <a:pt x="32004" y="142875"/>
                      <a:pt x="0" y="110871"/>
                      <a:pt x="0" y="71438"/>
                    </a:cubicBezTo>
                    <a:cubicBezTo>
                      <a:pt x="0" y="32004"/>
                      <a:pt x="32004" y="0"/>
                      <a:pt x="71438" y="0"/>
                    </a:cubicBezTo>
                    <a:lnTo>
                      <a:pt x="264890" y="0"/>
                    </a:lnTo>
                    <a:cubicBezTo>
                      <a:pt x="304324" y="0"/>
                      <a:pt x="336328" y="32004"/>
                      <a:pt x="336328" y="71438"/>
                    </a:cubicBezTo>
                    <a:cubicBezTo>
                      <a:pt x="336328" y="110871"/>
                      <a:pt x="304324" y="142875"/>
                      <a:pt x="264890" y="142875"/>
                    </a:cubicBezTo>
                    <a:close/>
                  </a:path>
                </a:pathLst>
              </a:custGeom>
              <a:grpFill/>
              <a:ln w="95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44960B23-A5F5-5623-11AE-538B1EB3BCB8}"/>
                  </a:ext>
                </a:extLst>
              </p:cNvPr>
              <p:cNvSpPr/>
              <p:nvPr/>
            </p:nvSpPr>
            <p:spPr>
              <a:xfrm>
                <a:off x="5359812" y="1195387"/>
                <a:ext cx="336327" cy="142875"/>
              </a:xfrm>
              <a:custGeom>
                <a:avLst/>
                <a:gdLst>
                  <a:gd name="connsiteX0" fmla="*/ 264890 w 336327"/>
                  <a:gd name="connsiteY0" fmla="*/ 142875 h 142875"/>
                  <a:gd name="connsiteX1" fmla="*/ 71438 w 336327"/>
                  <a:gd name="connsiteY1" fmla="*/ 142875 h 142875"/>
                  <a:gd name="connsiteX2" fmla="*/ 0 w 336327"/>
                  <a:gd name="connsiteY2" fmla="*/ 71438 h 142875"/>
                  <a:gd name="connsiteX3" fmla="*/ 71438 w 336327"/>
                  <a:gd name="connsiteY3" fmla="*/ 0 h 142875"/>
                  <a:gd name="connsiteX4" fmla="*/ 264890 w 336327"/>
                  <a:gd name="connsiteY4" fmla="*/ 0 h 142875"/>
                  <a:gd name="connsiteX5" fmla="*/ 336328 w 336327"/>
                  <a:gd name="connsiteY5" fmla="*/ 71438 h 142875"/>
                  <a:gd name="connsiteX6" fmla="*/ 264890 w 336327"/>
                  <a:gd name="connsiteY6" fmla="*/ 14287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327" h="142875">
                    <a:moveTo>
                      <a:pt x="264890" y="142875"/>
                    </a:moveTo>
                    <a:lnTo>
                      <a:pt x="71438" y="142875"/>
                    </a:lnTo>
                    <a:cubicBezTo>
                      <a:pt x="32004" y="142875"/>
                      <a:pt x="0" y="110871"/>
                      <a:pt x="0" y="71438"/>
                    </a:cubicBezTo>
                    <a:cubicBezTo>
                      <a:pt x="0" y="32004"/>
                      <a:pt x="32004" y="0"/>
                      <a:pt x="71438" y="0"/>
                    </a:cubicBezTo>
                    <a:lnTo>
                      <a:pt x="264890" y="0"/>
                    </a:lnTo>
                    <a:cubicBezTo>
                      <a:pt x="304324" y="0"/>
                      <a:pt x="336328" y="32004"/>
                      <a:pt x="336328" y="71438"/>
                    </a:cubicBezTo>
                    <a:cubicBezTo>
                      <a:pt x="336328" y="110871"/>
                      <a:pt x="304324" y="142875"/>
                      <a:pt x="264890" y="142875"/>
                    </a:cubicBezTo>
                    <a:close/>
                  </a:path>
                </a:pathLst>
              </a:custGeom>
              <a:grpFill/>
              <a:ln w="9525"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2E2711A7-18A2-745A-9425-50BA5BF3436C}"/>
                  </a:ext>
                </a:extLst>
              </p:cNvPr>
              <p:cNvSpPr/>
              <p:nvPr/>
            </p:nvSpPr>
            <p:spPr>
              <a:xfrm>
                <a:off x="7747920" y="1470183"/>
                <a:ext cx="622744" cy="142874"/>
              </a:xfrm>
              <a:custGeom>
                <a:avLst/>
                <a:gdLst>
                  <a:gd name="connsiteX0" fmla="*/ 551307 w 622744"/>
                  <a:gd name="connsiteY0" fmla="*/ 142875 h 142874"/>
                  <a:gd name="connsiteX1" fmla="*/ 71438 w 622744"/>
                  <a:gd name="connsiteY1" fmla="*/ 142875 h 142874"/>
                  <a:gd name="connsiteX2" fmla="*/ 0 w 622744"/>
                  <a:gd name="connsiteY2" fmla="*/ 71437 h 142874"/>
                  <a:gd name="connsiteX3" fmla="*/ 71438 w 622744"/>
                  <a:gd name="connsiteY3" fmla="*/ 0 h 142874"/>
                  <a:gd name="connsiteX4" fmla="*/ 551307 w 622744"/>
                  <a:gd name="connsiteY4" fmla="*/ 0 h 142874"/>
                  <a:gd name="connsiteX5" fmla="*/ 622745 w 622744"/>
                  <a:gd name="connsiteY5" fmla="*/ 71437 h 142874"/>
                  <a:gd name="connsiteX6" fmla="*/ 551307 w 622744"/>
                  <a:gd name="connsiteY6" fmla="*/ 142875 h 14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44" h="142874">
                    <a:moveTo>
                      <a:pt x="551307" y="142875"/>
                    </a:moveTo>
                    <a:lnTo>
                      <a:pt x="71438" y="142875"/>
                    </a:lnTo>
                    <a:cubicBezTo>
                      <a:pt x="32004" y="142875"/>
                      <a:pt x="0" y="110871"/>
                      <a:pt x="0" y="71437"/>
                    </a:cubicBezTo>
                    <a:cubicBezTo>
                      <a:pt x="0" y="32004"/>
                      <a:pt x="32004" y="0"/>
                      <a:pt x="71438" y="0"/>
                    </a:cubicBezTo>
                    <a:lnTo>
                      <a:pt x="551307" y="0"/>
                    </a:lnTo>
                    <a:cubicBezTo>
                      <a:pt x="590741" y="0"/>
                      <a:pt x="622745" y="32004"/>
                      <a:pt x="622745" y="71437"/>
                    </a:cubicBezTo>
                    <a:cubicBezTo>
                      <a:pt x="622745" y="110871"/>
                      <a:pt x="590741" y="142875"/>
                      <a:pt x="551307" y="142875"/>
                    </a:cubicBezTo>
                    <a:close/>
                  </a:path>
                </a:pathLst>
              </a:custGeom>
              <a:grpFill/>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FE3108CB-D757-3215-3EAF-E0B568634A85}"/>
                  </a:ext>
                </a:extLst>
              </p:cNvPr>
              <p:cNvSpPr/>
              <p:nvPr/>
            </p:nvSpPr>
            <p:spPr>
              <a:xfrm>
                <a:off x="7993665" y="3237737"/>
                <a:ext cx="336327" cy="142875"/>
              </a:xfrm>
              <a:custGeom>
                <a:avLst/>
                <a:gdLst>
                  <a:gd name="connsiteX0" fmla="*/ 264890 w 336327"/>
                  <a:gd name="connsiteY0" fmla="*/ 142875 h 142875"/>
                  <a:gd name="connsiteX1" fmla="*/ 71438 w 336327"/>
                  <a:gd name="connsiteY1" fmla="*/ 142875 h 142875"/>
                  <a:gd name="connsiteX2" fmla="*/ 0 w 336327"/>
                  <a:gd name="connsiteY2" fmla="*/ 71438 h 142875"/>
                  <a:gd name="connsiteX3" fmla="*/ 71438 w 336327"/>
                  <a:gd name="connsiteY3" fmla="*/ 0 h 142875"/>
                  <a:gd name="connsiteX4" fmla="*/ 264890 w 336327"/>
                  <a:gd name="connsiteY4" fmla="*/ 0 h 142875"/>
                  <a:gd name="connsiteX5" fmla="*/ 336328 w 336327"/>
                  <a:gd name="connsiteY5" fmla="*/ 71438 h 142875"/>
                  <a:gd name="connsiteX6" fmla="*/ 264890 w 336327"/>
                  <a:gd name="connsiteY6" fmla="*/ 14287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327" h="142875">
                    <a:moveTo>
                      <a:pt x="264890" y="142875"/>
                    </a:moveTo>
                    <a:lnTo>
                      <a:pt x="71438" y="142875"/>
                    </a:lnTo>
                    <a:cubicBezTo>
                      <a:pt x="32004" y="142875"/>
                      <a:pt x="0" y="110871"/>
                      <a:pt x="0" y="71438"/>
                    </a:cubicBezTo>
                    <a:cubicBezTo>
                      <a:pt x="0" y="32004"/>
                      <a:pt x="32004" y="0"/>
                      <a:pt x="71438" y="0"/>
                    </a:cubicBezTo>
                    <a:lnTo>
                      <a:pt x="264890" y="0"/>
                    </a:lnTo>
                    <a:cubicBezTo>
                      <a:pt x="304324" y="0"/>
                      <a:pt x="336328" y="32004"/>
                      <a:pt x="336328" y="71438"/>
                    </a:cubicBezTo>
                    <a:cubicBezTo>
                      <a:pt x="336328" y="110871"/>
                      <a:pt x="304324" y="142875"/>
                      <a:pt x="264890" y="142875"/>
                    </a:cubicBezTo>
                    <a:close/>
                  </a:path>
                </a:pathLst>
              </a:custGeom>
              <a:grpFill/>
              <a:ln w="9525" cap="flat">
                <a:noFill/>
                <a:prstDash val="solid"/>
                <a:miter/>
              </a:ln>
            </p:spPr>
            <p:txBody>
              <a:bodyPr rtlCol="0" anchor="ctr"/>
              <a:lstStyle/>
              <a:p>
                <a:endParaRPr lang="en-US"/>
              </a:p>
            </p:txBody>
          </p:sp>
        </p:grpSp>
      </p:grpSp>
      <p:grpSp>
        <p:nvGrpSpPr>
          <p:cNvPr id="146" name="Group 145">
            <a:extLst>
              <a:ext uri="{FF2B5EF4-FFF2-40B4-BE49-F238E27FC236}">
                <a16:creationId xmlns:a16="http://schemas.microsoft.com/office/drawing/2014/main" id="{AEE2D398-76EC-881A-11CC-B9D68E38BDB2}"/>
              </a:ext>
            </a:extLst>
          </p:cNvPr>
          <p:cNvGrpSpPr/>
          <p:nvPr/>
        </p:nvGrpSpPr>
        <p:grpSpPr>
          <a:xfrm rot="19732327">
            <a:off x="7660497" y="3487147"/>
            <a:ext cx="434262" cy="464750"/>
            <a:chOff x="5265146" y="2541079"/>
            <a:chExt cx="1658277" cy="1774697"/>
          </a:xfrm>
          <a:noFill/>
        </p:grpSpPr>
        <p:sp>
          <p:nvSpPr>
            <p:cNvPr id="147" name="Freeform: Shape 146">
              <a:extLst>
                <a:ext uri="{FF2B5EF4-FFF2-40B4-BE49-F238E27FC236}">
                  <a16:creationId xmlns:a16="http://schemas.microsoft.com/office/drawing/2014/main" id="{EF4A98DC-1137-2E29-5ED8-9BC9FABD9BD8}"/>
                </a:ext>
              </a:extLst>
            </p:cNvPr>
            <p:cNvSpPr/>
            <p:nvPr/>
          </p:nvSpPr>
          <p:spPr>
            <a:xfrm>
              <a:off x="5450681" y="2784824"/>
              <a:ext cx="1287208" cy="1287208"/>
            </a:xfrm>
            <a:custGeom>
              <a:avLst/>
              <a:gdLst>
                <a:gd name="connsiteX0" fmla="*/ 1287209 w 1287208"/>
                <a:gd name="connsiteY0" fmla="*/ 643604 h 1287208"/>
                <a:gd name="connsiteX1" fmla="*/ 643604 w 1287208"/>
                <a:gd name="connsiteY1" fmla="*/ 1287209 h 1287208"/>
                <a:gd name="connsiteX2" fmla="*/ 0 w 1287208"/>
                <a:gd name="connsiteY2" fmla="*/ 643604 h 1287208"/>
                <a:gd name="connsiteX3" fmla="*/ 643604 w 1287208"/>
                <a:gd name="connsiteY3" fmla="*/ 0 h 1287208"/>
                <a:gd name="connsiteX4" fmla="*/ 1287209 w 1287208"/>
                <a:gd name="connsiteY4" fmla="*/ 643604 h 128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208" h="1287208">
                  <a:moveTo>
                    <a:pt x="1287209" y="643604"/>
                  </a:moveTo>
                  <a:cubicBezTo>
                    <a:pt x="1287209" y="999057"/>
                    <a:pt x="999057" y="1287209"/>
                    <a:pt x="643604" y="1287209"/>
                  </a:cubicBezTo>
                  <a:cubicBezTo>
                    <a:pt x="288151" y="1287209"/>
                    <a:pt x="0" y="999057"/>
                    <a:pt x="0" y="643604"/>
                  </a:cubicBezTo>
                  <a:cubicBezTo>
                    <a:pt x="0" y="288152"/>
                    <a:pt x="288151" y="0"/>
                    <a:pt x="643604" y="0"/>
                  </a:cubicBezTo>
                  <a:cubicBezTo>
                    <a:pt x="999057" y="0"/>
                    <a:pt x="1287209" y="288152"/>
                    <a:pt x="1287209" y="643604"/>
                  </a:cubicBezTo>
                  <a:close/>
                </a:path>
              </a:pathLst>
            </a:custGeom>
            <a:grpFill/>
            <a:ln w="12700" cap="rnd">
              <a:solidFill>
                <a:schemeClr val="bg1"/>
              </a:solidFill>
              <a:prstDash val="solid"/>
              <a:round/>
            </a:ln>
          </p:spPr>
          <p:txBody>
            <a:bodyPr rtlCol="0" anchor="ctr"/>
            <a:lstStyle/>
            <a:p>
              <a:endParaRPr lang="en-US"/>
            </a:p>
          </p:txBody>
        </p:sp>
        <p:sp>
          <p:nvSpPr>
            <p:cNvPr id="148" name="Freeform: Shape 147">
              <a:extLst>
                <a:ext uri="{FF2B5EF4-FFF2-40B4-BE49-F238E27FC236}">
                  <a16:creationId xmlns:a16="http://schemas.microsoft.com/office/drawing/2014/main" id="{B24FBF11-D803-1A93-6DB7-BD0A9EBDE709}"/>
                </a:ext>
              </a:extLst>
            </p:cNvPr>
            <p:cNvSpPr/>
            <p:nvPr/>
          </p:nvSpPr>
          <p:spPr>
            <a:xfrm>
              <a:off x="5910643" y="3090576"/>
              <a:ext cx="367283" cy="170497"/>
            </a:xfrm>
            <a:custGeom>
              <a:avLst/>
              <a:gdLst>
                <a:gd name="connsiteX0" fmla="*/ 282035 w 367283"/>
                <a:gd name="connsiteY0" fmla="*/ 170498 h 170497"/>
                <a:gd name="connsiteX1" fmla="*/ 367284 w 367283"/>
                <a:gd name="connsiteY1" fmla="*/ 85249 h 170497"/>
                <a:gd name="connsiteX2" fmla="*/ 367284 w 367283"/>
                <a:gd name="connsiteY2" fmla="*/ 85249 h 170497"/>
                <a:gd name="connsiteX3" fmla="*/ 282035 w 367283"/>
                <a:gd name="connsiteY3" fmla="*/ 0 h 170497"/>
                <a:gd name="connsiteX4" fmla="*/ 85249 w 367283"/>
                <a:gd name="connsiteY4" fmla="*/ 0 h 170497"/>
                <a:gd name="connsiteX5" fmla="*/ 0 w 367283"/>
                <a:gd name="connsiteY5" fmla="*/ 85249 h 170497"/>
                <a:gd name="connsiteX6" fmla="*/ 0 w 367283"/>
                <a:gd name="connsiteY6" fmla="*/ 85249 h 170497"/>
                <a:gd name="connsiteX7" fmla="*/ 85249 w 367283"/>
                <a:gd name="connsiteY7" fmla="*/ 170498 h 17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283" h="170497">
                  <a:moveTo>
                    <a:pt x="282035" y="170498"/>
                  </a:moveTo>
                  <a:cubicBezTo>
                    <a:pt x="329089" y="170498"/>
                    <a:pt x="367284" y="132302"/>
                    <a:pt x="367284" y="85249"/>
                  </a:cubicBezTo>
                  <a:lnTo>
                    <a:pt x="367284" y="85249"/>
                  </a:lnTo>
                  <a:cubicBezTo>
                    <a:pt x="367284" y="38195"/>
                    <a:pt x="329089" y="0"/>
                    <a:pt x="282035" y="0"/>
                  </a:cubicBezTo>
                  <a:lnTo>
                    <a:pt x="85249" y="0"/>
                  </a:lnTo>
                  <a:cubicBezTo>
                    <a:pt x="38195" y="0"/>
                    <a:pt x="0" y="38195"/>
                    <a:pt x="0" y="85249"/>
                  </a:cubicBezTo>
                  <a:lnTo>
                    <a:pt x="0" y="85249"/>
                  </a:lnTo>
                  <a:cubicBezTo>
                    <a:pt x="0" y="132302"/>
                    <a:pt x="38195" y="170498"/>
                    <a:pt x="85249" y="170498"/>
                  </a:cubicBezTo>
                </a:path>
              </a:pathLst>
            </a:custGeom>
            <a:grpFill/>
            <a:ln w="12700" cap="rnd">
              <a:solidFill>
                <a:schemeClr val="bg1"/>
              </a:solidFill>
              <a:prstDash val="solid"/>
              <a:round/>
            </a:ln>
          </p:spPr>
          <p:txBody>
            <a:bodyPr rtlCol="0" anchor="ctr"/>
            <a:lstStyle/>
            <a:p>
              <a:endParaRPr lang="en-US"/>
            </a:p>
          </p:txBody>
        </p:sp>
        <p:sp>
          <p:nvSpPr>
            <p:cNvPr id="149" name="Freeform: Shape 148">
              <a:extLst>
                <a:ext uri="{FF2B5EF4-FFF2-40B4-BE49-F238E27FC236}">
                  <a16:creationId xmlns:a16="http://schemas.microsoft.com/office/drawing/2014/main" id="{0A1DE5CE-D02E-F124-8336-FEF86A1C87EB}"/>
                </a:ext>
              </a:extLst>
            </p:cNvPr>
            <p:cNvSpPr/>
            <p:nvPr/>
          </p:nvSpPr>
          <p:spPr>
            <a:xfrm>
              <a:off x="6178593" y="3384244"/>
              <a:ext cx="268866" cy="340875"/>
            </a:xfrm>
            <a:custGeom>
              <a:avLst/>
              <a:gdLst>
                <a:gd name="connsiteX0" fmla="*/ 11418 w 268866"/>
                <a:gd name="connsiteY0" fmla="*/ 213062 h 340875"/>
                <a:gd name="connsiteX1" fmla="*/ 42660 w 268866"/>
                <a:gd name="connsiteY1" fmla="*/ 329458 h 340875"/>
                <a:gd name="connsiteX2" fmla="*/ 42660 w 268866"/>
                <a:gd name="connsiteY2" fmla="*/ 329458 h 340875"/>
                <a:gd name="connsiteX3" fmla="*/ 159055 w 268866"/>
                <a:gd name="connsiteY3" fmla="*/ 298216 h 340875"/>
                <a:gd name="connsiteX4" fmla="*/ 257449 w 268866"/>
                <a:gd name="connsiteY4" fmla="*/ 127813 h 340875"/>
                <a:gd name="connsiteX5" fmla="*/ 226207 w 268866"/>
                <a:gd name="connsiteY5" fmla="*/ 11418 h 340875"/>
                <a:gd name="connsiteX6" fmla="*/ 226207 w 268866"/>
                <a:gd name="connsiteY6" fmla="*/ 11418 h 340875"/>
                <a:gd name="connsiteX7" fmla="*/ 109811 w 268866"/>
                <a:gd name="connsiteY7" fmla="*/ 42660 h 34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866" h="340875">
                  <a:moveTo>
                    <a:pt x="11418" y="213062"/>
                  </a:moveTo>
                  <a:cubicBezTo>
                    <a:pt x="-12109" y="253829"/>
                    <a:pt x="1893" y="305931"/>
                    <a:pt x="42660" y="329458"/>
                  </a:cubicBezTo>
                  <a:lnTo>
                    <a:pt x="42660" y="329458"/>
                  </a:lnTo>
                  <a:cubicBezTo>
                    <a:pt x="83427" y="352984"/>
                    <a:pt x="135529" y="338983"/>
                    <a:pt x="159055" y="298216"/>
                  </a:cubicBezTo>
                  <a:lnTo>
                    <a:pt x="257449" y="127813"/>
                  </a:lnTo>
                  <a:cubicBezTo>
                    <a:pt x="280975" y="87046"/>
                    <a:pt x="266974" y="34945"/>
                    <a:pt x="226207" y="11418"/>
                  </a:cubicBezTo>
                  <a:lnTo>
                    <a:pt x="226207" y="11418"/>
                  </a:lnTo>
                  <a:cubicBezTo>
                    <a:pt x="185440" y="-12109"/>
                    <a:pt x="133338" y="1893"/>
                    <a:pt x="109811" y="42660"/>
                  </a:cubicBezTo>
                </a:path>
              </a:pathLst>
            </a:custGeom>
            <a:grpFill/>
            <a:ln w="12700" cap="rnd">
              <a:solidFill>
                <a:schemeClr val="bg1"/>
              </a:solidFill>
              <a:prstDash val="solid"/>
              <a:round/>
            </a:ln>
          </p:spPr>
          <p:txBody>
            <a:bodyPr rtlCol="0" anchor="ctr"/>
            <a:lstStyle/>
            <a:p>
              <a:endParaRPr lang="en-US"/>
            </a:p>
          </p:txBody>
        </p:sp>
        <p:sp>
          <p:nvSpPr>
            <p:cNvPr id="150" name="Freeform: Shape 149">
              <a:extLst>
                <a:ext uri="{FF2B5EF4-FFF2-40B4-BE49-F238E27FC236}">
                  <a16:creationId xmlns:a16="http://schemas.microsoft.com/office/drawing/2014/main" id="{8E753304-E919-8D9E-FECC-36E8DC9CCC8A}"/>
                </a:ext>
              </a:extLst>
            </p:cNvPr>
            <p:cNvSpPr/>
            <p:nvPr/>
          </p:nvSpPr>
          <p:spPr>
            <a:xfrm>
              <a:off x="5741015" y="3384244"/>
              <a:ext cx="268961" cy="340970"/>
            </a:xfrm>
            <a:custGeom>
              <a:avLst/>
              <a:gdLst>
                <a:gd name="connsiteX0" fmla="*/ 159151 w 268961"/>
                <a:gd name="connsiteY0" fmla="*/ 42660 h 340970"/>
                <a:gd name="connsiteX1" fmla="*/ 42660 w 268961"/>
                <a:gd name="connsiteY1" fmla="*/ 11418 h 340970"/>
                <a:gd name="connsiteX2" fmla="*/ 42660 w 268961"/>
                <a:gd name="connsiteY2" fmla="*/ 11418 h 340970"/>
                <a:gd name="connsiteX3" fmla="*/ 11418 w 268961"/>
                <a:gd name="connsiteY3" fmla="*/ 127909 h 340970"/>
                <a:gd name="connsiteX4" fmla="*/ 109811 w 268961"/>
                <a:gd name="connsiteY4" fmla="*/ 298311 h 340970"/>
                <a:gd name="connsiteX5" fmla="*/ 226302 w 268961"/>
                <a:gd name="connsiteY5" fmla="*/ 329553 h 340970"/>
                <a:gd name="connsiteX6" fmla="*/ 226302 w 268961"/>
                <a:gd name="connsiteY6" fmla="*/ 329553 h 340970"/>
                <a:gd name="connsiteX7" fmla="*/ 257544 w 268961"/>
                <a:gd name="connsiteY7" fmla="*/ 213062 h 34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961" h="340970">
                  <a:moveTo>
                    <a:pt x="159151" y="42660"/>
                  </a:moveTo>
                  <a:cubicBezTo>
                    <a:pt x="135624" y="1893"/>
                    <a:pt x="83522" y="-12109"/>
                    <a:pt x="42660" y="11418"/>
                  </a:cubicBezTo>
                  <a:lnTo>
                    <a:pt x="42660" y="11418"/>
                  </a:lnTo>
                  <a:cubicBezTo>
                    <a:pt x="1893" y="34945"/>
                    <a:pt x="-12109" y="87046"/>
                    <a:pt x="11418" y="127909"/>
                  </a:cubicBezTo>
                  <a:lnTo>
                    <a:pt x="109811" y="298311"/>
                  </a:lnTo>
                  <a:cubicBezTo>
                    <a:pt x="133338" y="339078"/>
                    <a:pt x="185440" y="353080"/>
                    <a:pt x="226302" y="329553"/>
                  </a:cubicBezTo>
                  <a:lnTo>
                    <a:pt x="226302" y="329553"/>
                  </a:lnTo>
                  <a:cubicBezTo>
                    <a:pt x="267069" y="306026"/>
                    <a:pt x="281071" y="253924"/>
                    <a:pt x="257544" y="213062"/>
                  </a:cubicBezTo>
                </a:path>
              </a:pathLst>
            </a:custGeom>
            <a:grpFill/>
            <a:ln w="12700" cap="rnd">
              <a:solidFill>
                <a:schemeClr val="bg1"/>
              </a:solidFill>
              <a:prstDash val="solid"/>
              <a:round/>
            </a:ln>
          </p:spPr>
          <p:txBody>
            <a:bodyPr rtlCol="0" anchor="ctr"/>
            <a:lstStyle/>
            <a:p>
              <a:endParaRPr lang="en-US"/>
            </a:p>
          </p:txBody>
        </p:sp>
        <p:sp>
          <p:nvSpPr>
            <p:cNvPr id="151" name="Freeform: Shape 150">
              <a:extLst>
                <a:ext uri="{FF2B5EF4-FFF2-40B4-BE49-F238E27FC236}">
                  <a16:creationId xmlns:a16="http://schemas.microsoft.com/office/drawing/2014/main" id="{6D63F2D5-068F-D18F-2613-D85434078E43}"/>
                </a:ext>
              </a:extLst>
            </p:cNvPr>
            <p:cNvSpPr/>
            <p:nvPr/>
          </p:nvSpPr>
          <p:spPr>
            <a:xfrm>
              <a:off x="5910643" y="2541079"/>
              <a:ext cx="367283" cy="323659"/>
            </a:xfrm>
            <a:custGeom>
              <a:avLst/>
              <a:gdLst>
                <a:gd name="connsiteX0" fmla="*/ 282035 w 367283"/>
                <a:gd name="connsiteY0" fmla="*/ 323659 h 323659"/>
                <a:gd name="connsiteX1" fmla="*/ 282035 w 367283"/>
                <a:gd name="connsiteY1" fmla="*/ 170498 h 323659"/>
                <a:gd name="connsiteX2" fmla="*/ 367284 w 367283"/>
                <a:gd name="connsiteY2" fmla="*/ 85249 h 323659"/>
                <a:gd name="connsiteX3" fmla="*/ 367284 w 367283"/>
                <a:gd name="connsiteY3" fmla="*/ 85249 h 323659"/>
                <a:gd name="connsiteX4" fmla="*/ 282035 w 367283"/>
                <a:gd name="connsiteY4" fmla="*/ 0 h 323659"/>
                <a:gd name="connsiteX5" fmla="*/ 85249 w 367283"/>
                <a:gd name="connsiteY5" fmla="*/ 0 h 323659"/>
                <a:gd name="connsiteX6" fmla="*/ 0 w 367283"/>
                <a:gd name="connsiteY6" fmla="*/ 85249 h 323659"/>
                <a:gd name="connsiteX7" fmla="*/ 0 w 367283"/>
                <a:gd name="connsiteY7" fmla="*/ 85249 h 323659"/>
                <a:gd name="connsiteX8" fmla="*/ 85249 w 367283"/>
                <a:gd name="connsiteY8" fmla="*/ 170498 h 323659"/>
                <a:gd name="connsiteX9" fmla="*/ 85249 w 367283"/>
                <a:gd name="connsiteY9" fmla="*/ 323659 h 32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7283" h="323659">
                  <a:moveTo>
                    <a:pt x="282035" y="323659"/>
                  </a:moveTo>
                  <a:lnTo>
                    <a:pt x="282035" y="170498"/>
                  </a:lnTo>
                  <a:cubicBezTo>
                    <a:pt x="329089" y="170498"/>
                    <a:pt x="367284" y="132302"/>
                    <a:pt x="367284" y="85249"/>
                  </a:cubicBezTo>
                  <a:lnTo>
                    <a:pt x="367284" y="85249"/>
                  </a:lnTo>
                  <a:cubicBezTo>
                    <a:pt x="367284" y="38195"/>
                    <a:pt x="329089" y="0"/>
                    <a:pt x="282035" y="0"/>
                  </a:cubicBezTo>
                  <a:lnTo>
                    <a:pt x="85249" y="0"/>
                  </a:lnTo>
                  <a:cubicBezTo>
                    <a:pt x="38195" y="0"/>
                    <a:pt x="0" y="38195"/>
                    <a:pt x="0" y="85249"/>
                  </a:cubicBezTo>
                  <a:lnTo>
                    <a:pt x="0" y="85249"/>
                  </a:lnTo>
                  <a:cubicBezTo>
                    <a:pt x="0" y="132302"/>
                    <a:pt x="38195" y="170498"/>
                    <a:pt x="85249" y="170498"/>
                  </a:cubicBezTo>
                  <a:lnTo>
                    <a:pt x="85249" y="323659"/>
                  </a:lnTo>
                </a:path>
              </a:pathLst>
            </a:custGeom>
            <a:grpFill/>
            <a:ln w="12700" cap="rnd">
              <a:solidFill>
                <a:schemeClr val="bg1"/>
              </a:solidFill>
              <a:prstDash val="solid"/>
              <a:round/>
            </a:ln>
          </p:spPr>
          <p:txBody>
            <a:bodyPr rtlCol="0" anchor="ctr"/>
            <a:lstStyle/>
            <a:p>
              <a:endParaRPr lang="en-US"/>
            </a:p>
          </p:txBody>
        </p:sp>
        <p:sp>
          <p:nvSpPr>
            <p:cNvPr id="152" name="Freeform: Shape 151">
              <a:extLst>
                <a:ext uri="{FF2B5EF4-FFF2-40B4-BE49-F238E27FC236}">
                  <a16:creationId xmlns:a16="http://schemas.microsoft.com/office/drawing/2014/main" id="{4FB24D67-AAE4-1918-9C42-217AAA78B514}"/>
                </a:ext>
              </a:extLst>
            </p:cNvPr>
            <p:cNvSpPr/>
            <p:nvPr/>
          </p:nvSpPr>
          <p:spPr>
            <a:xfrm>
              <a:off x="6533197" y="2856940"/>
              <a:ext cx="390131" cy="374796"/>
            </a:xfrm>
            <a:custGeom>
              <a:avLst/>
              <a:gdLst>
                <a:gd name="connsiteX0" fmla="*/ 98489 w 390131"/>
                <a:gd name="connsiteY0" fmla="*/ 374797 h 374796"/>
                <a:gd name="connsiteX1" fmla="*/ 231077 w 390131"/>
                <a:gd name="connsiteY1" fmla="*/ 298216 h 374796"/>
                <a:gd name="connsiteX2" fmla="*/ 347472 w 390131"/>
                <a:gd name="connsiteY2" fmla="*/ 329458 h 374796"/>
                <a:gd name="connsiteX3" fmla="*/ 347472 w 390131"/>
                <a:gd name="connsiteY3" fmla="*/ 329458 h 374796"/>
                <a:gd name="connsiteX4" fmla="*/ 378714 w 390131"/>
                <a:gd name="connsiteY4" fmla="*/ 213062 h 374796"/>
                <a:gd name="connsiteX5" fmla="*/ 280321 w 390131"/>
                <a:gd name="connsiteY5" fmla="*/ 42660 h 374796"/>
                <a:gd name="connsiteX6" fmla="*/ 163830 w 390131"/>
                <a:gd name="connsiteY6" fmla="*/ 11418 h 374796"/>
                <a:gd name="connsiteX7" fmla="*/ 163830 w 390131"/>
                <a:gd name="connsiteY7" fmla="*/ 11418 h 374796"/>
                <a:gd name="connsiteX8" fmla="*/ 132588 w 390131"/>
                <a:gd name="connsiteY8" fmla="*/ 127813 h 374796"/>
                <a:gd name="connsiteX9" fmla="*/ 0 w 390131"/>
                <a:gd name="connsiteY9" fmla="*/ 204394 h 3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131" h="374796">
                  <a:moveTo>
                    <a:pt x="98489" y="374797"/>
                  </a:moveTo>
                  <a:lnTo>
                    <a:pt x="231077" y="298216"/>
                  </a:lnTo>
                  <a:cubicBezTo>
                    <a:pt x="254603" y="338983"/>
                    <a:pt x="306705" y="352984"/>
                    <a:pt x="347472" y="329458"/>
                  </a:cubicBezTo>
                  <a:lnTo>
                    <a:pt x="347472" y="329458"/>
                  </a:lnTo>
                  <a:cubicBezTo>
                    <a:pt x="388239" y="305931"/>
                    <a:pt x="402241" y="253829"/>
                    <a:pt x="378714" y="213062"/>
                  </a:cubicBezTo>
                  <a:lnTo>
                    <a:pt x="280321" y="42660"/>
                  </a:lnTo>
                  <a:cubicBezTo>
                    <a:pt x="256794" y="1893"/>
                    <a:pt x="204692" y="-12109"/>
                    <a:pt x="163830" y="11418"/>
                  </a:cubicBezTo>
                  <a:lnTo>
                    <a:pt x="163830" y="11418"/>
                  </a:lnTo>
                  <a:cubicBezTo>
                    <a:pt x="123063" y="34945"/>
                    <a:pt x="109061" y="87046"/>
                    <a:pt x="132588" y="127813"/>
                  </a:cubicBezTo>
                  <a:lnTo>
                    <a:pt x="0" y="204394"/>
                  </a:lnTo>
                </a:path>
              </a:pathLst>
            </a:custGeom>
            <a:grpFill/>
            <a:ln w="12700" cap="rnd">
              <a:solidFill>
                <a:schemeClr val="bg1"/>
              </a:solidFill>
              <a:prstDash val="solid"/>
              <a:round/>
            </a:ln>
          </p:spPr>
          <p:txBody>
            <a:bodyPr rtlCol="0" anchor="ctr"/>
            <a:lstStyle/>
            <a:p>
              <a:endParaRPr lang="en-US"/>
            </a:p>
          </p:txBody>
        </p:sp>
        <p:sp>
          <p:nvSpPr>
            <p:cNvPr id="153" name="Freeform: Shape 152">
              <a:extLst>
                <a:ext uri="{FF2B5EF4-FFF2-40B4-BE49-F238E27FC236}">
                  <a16:creationId xmlns:a16="http://schemas.microsoft.com/office/drawing/2014/main" id="{26EBC5DF-D16F-4C18-C90A-22FEAF85F2EC}"/>
                </a:ext>
              </a:extLst>
            </p:cNvPr>
            <p:cNvSpPr/>
            <p:nvPr/>
          </p:nvSpPr>
          <p:spPr>
            <a:xfrm>
              <a:off x="6533292" y="3624929"/>
              <a:ext cx="390131" cy="374891"/>
            </a:xfrm>
            <a:custGeom>
              <a:avLst/>
              <a:gdLst>
                <a:gd name="connsiteX0" fmla="*/ 0 w 390131"/>
                <a:gd name="connsiteY0" fmla="*/ 170498 h 374891"/>
                <a:gd name="connsiteX1" fmla="*/ 132588 w 390131"/>
                <a:gd name="connsiteY1" fmla="*/ 247078 h 374891"/>
                <a:gd name="connsiteX2" fmla="*/ 163830 w 390131"/>
                <a:gd name="connsiteY2" fmla="*/ 363474 h 374891"/>
                <a:gd name="connsiteX3" fmla="*/ 163830 w 390131"/>
                <a:gd name="connsiteY3" fmla="*/ 363474 h 374891"/>
                <a:gd name="connsiteX4" fmla="*/ 280321 w 390131"/>
                <a:gd name="connsiteY4" fmla="*/ 332232 h 374891"/>
                <a:gd name="connsiteX5" fmla="*/ 378714 w 390131"/>
                <a:gd name="connsiteY5" fmla="*/ 161830 h 374891"/>
                <a:gd name="connsiteX6" fmla="*/ 347472 w 390131"/>
                <a:gd name="connsiteY6" fmla="*/ 45339 h 374891"/>
                <a:gd name="connsiteX7" fmla="*/ 347472 w 390131"/>
                <a:gd name="connsiteY7" fmla="*/ 45339 h 374891"/>
                <a:gd name="connsiteX8" fmla="*/ 231076 w 390131"/>
                <a:gd name="connsiteY8" fmla="*/ 76581 h 374891"/>
                <a:gd name="connsiteX9" fmla="*/ 98488 w 390131"/>
                <a:gd name="connsiteY9" fmla="*/ 0 h 37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131" h="374891">
                  <a:moveTo>
                    <a:pt x="0" y="170498"/>
                  </a:moveTo>
                  <a:lnTo>
                    <a:pt x="132588" y="247078"/>
                  </a:lnTo>
                  <a:cubicBezTo>
                    <a:pt x="109061" y="287845"/>
                    <a:pt x="123063" y="339947"/>
                    <a:pt x="163830" y="363474"/>
                  </a:cubicBezTo>
                  <a:lnTo>
                    <a:pt x="163830" y="363474"/>
                  </a:lnTo>
                  <a:cubicBezTo>
                    <a:pt x="204597" y="387001"/>
                    <a:pt x="256699" y="372999"/>
                    <a:pt x="280321" y="332232"/>
                  </a:cubicBezTo>
                  <a:lnTo>
                    <a:pt x="378714" y="161830"/>
                  </a:lnTo>
                  <a:cubicBezTo>
                    <a:pt x="402241" y="121063"/>
                    <a:pt x="388239" y="68961"/>
                    <a:pt x="347472" y="45339"/>
                  </a:cubicBezTo>
                  <a:lnTo>
                    <a:pt x="347472" y="45339"/>
                  </a:lnTo>
                  <a:cubicBezTo>
                    <a:pt x="306705" y="21812"/>
                    <a:pt x="254603" y="35814"/>
                    <a:pt x="231076" y="76581"/>
                  </a:cubicBezTo>
                  <a:lnTo>
                    <a:pt x="98488" y="0"/>
                  </a:lnTo>
                </a:path>
              </a:pathLst>
            </a:custGeom>
            <a:grpFill/>
            <a:ln w="12700" cap="rnd">
              <a:solidFill>
                <a:schemeClr val="bg1"/>
              </a:solidFill>
              <a:prstDash val="solid"/>
              <a:round/>
            </a:ln>
          </p:spPr>
          <p:txBody>
            <a:bodyPr rtlCol="0" anchor="ctr"/>
            <a:lstStyle/>
            <a:p>
              <a:endParaRPr lang="en-US"/>
            </a:p>
          </p:txBody>
        </p:sp>
        <p:sp>
          <p:nvSpPr>
            <p:cNvPr id="154" name="Freeform: Shape 153">
              <a:extLst>
                <a:ext uri="{FF2B5EF4-FFF2-40B4-BE49-F238E27FC236}">
                  <a16:creationId xmlns:a16="http://schemas.microsoft.com/office/drawing/2014/main" id="{5FBE6DA3-0A3C-FF25-8A5A-88BEE8A1EB50}"/>
                </a:ext>
              </a:extLst>
            </p:cNvPr>
            <p:cNvSpPr/>
            <p:nvPr/>
          </p:nvSpPr>
          <p:spPr>
            <a:xfrm>
              <a:off x="5910643" y="3992117"/>
              <a:ext cx="367283" cy="323659"/>
            </a:xfrm>
            <a:custGeom>
              <a:avLst/>
              <a:gdLst>
                <a:gd name="connsiteX0" fmla="*/ 85249 w 367283"/>
                <a:gd name="connsiteY0" fmla="*/ 0 h 323659"/>
                <a:gd name="connsiteX1" fmla="*/ 85249 w 367283"/>
                <a:gd name="connsiteY1" fmla="*/ 153162 h 323659"/>
                <a:gd name="connsiteX2" fmla="*/ 0 w 367283"/>
                <a:gd name="connsiteY2" fmla="*/ 238411 h 323659"/>
                <a:gd name="connsiteX3" fmla="*/ 0 w 367283"/>
                <a:gd name="connsiteY3" fmla="*/ 238411 h 323659"/>
                <a:gd name="connsiteX4" fmla="*/ 85249 w 367283"/>
                <a:gd name="connsiteY4" fmla="*/ 323660 h 323659"/>
                <a:gd name="connsiteX5" fmla="*/ 282035 w 367283"/>
                <a:gd name="connsiteY5" fmla="*/ 323660 h 323659"/>
                <a:gd name="connsiteX6" fmla="*/ 367284 w 367283"/>
                <a:gd name="connsiteY6" fmla="*/ 238411 h 323659"/>
                <a:gd name="connsiteX7" fmla="*/ 367284 w 367283"/>
                <a:gd name="connsiteY7" fmla="*/ 238411 h 323659"/>
                <a:gd name="connsiteX8" fmla="*/ 282035 w 367283"/>
                <a:gd name="connsiteY8" fmla="*/ 153162 h 323659"/>
                <a:gd name="connsiteX9" fmla="*/ 282035 w 367283"/>
                <a:gd name="connsiteY9" fmla="*/ 0 h 32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7283" h="323659">
                  <a:moveTo>
                    <a:pt x="85249" y="0"/>
                  </a:moveTo>
                  <a:lnTo>
                    <a:pt x="85249" y="153162"/>
                  </a:lnTo>
                  <a:cubicBezTo>
                    <a:pt x="38195" y="153162"/>
                    <a:pt x="0" y="191357"/>
                    <a:pt x="0" y="238411"/>
                  </a:cubicBezTo>
                  <a:lnTo>
                    <a:pt x="0" y="238411"/>
                  </a:lnTo>
                  <a:cubicBezTo>
                    <a:pt x="0" y="285464"/>
                    <a:pt x="38195" y="323660"/>
                    <a:pt x="85249" y="323660"/>
                  </a:cubicBezTo>
                  <a:lnTo>
                    <a:pt x="282035" y="323660"/>
                  </a:lnTo>
                  <a:cubicBezTo>
                    <a:pt x="329089" y="323660"/>
                    <a:pt x="367284" y="285464"/>
                    <a:pt x="367284" y="238411"/>
                  </a:cubicBezTo>
                  <a:lnTo>
                    <a:pt x="367284" y="238411"/>
                  </a:lnTo>
                  <a:cubicBezTo>
                    <a:pt x="367284" y="191357"/>
                    <a:pt x="329089" y="153162"/>
                    <a:pt x="282035" y="153162"/>
                  </a:cubicBezTo>
                  <a:lnTo>
                    <a:pt x="282035" y="0"/>
                  </a:lnTo>
                </a:path>
              </a:pathLst>
            </a:custGeom>
            <a:grpFill/>
            <a:ln w="12700" cap="rnd">
              <a:solidFill>
                <a:schemeClr val="bg1"/>
              </a:solidFill>
              <a:prstDash val="solid"/>
              <a:round/>
            </a:ln>
          </p:spPr>
          <p:txBody>
            <a:bodyPr rtlCol="0" anchor="ctr"/>
            <a:lstStyle/>
            <a:p>
              <a:endParaRPr lang="en-US"/>
            </a:p>
          </p:txBody>
        </p:sp>
        <p:sp>
          <p:nvSpPr>
            <p:cNvPr id="155" name="Freeform: Shape 154">
              <a:extLst>
                <a:ext uri="{FF2B5EF4-FFF2-40B4-BE49-F238E27FC236}">
                  <a16:creationId xmlns:a16="http://schemas.microsoft.com/office/drawing/2014/main" id="{E3E1D1B3-6337-CE92-E264-F8C3E6C08E88}"/>
                </a:ext>
              </a:extLst>
            </p:cNvPr>
            <p:cNvSpPr/>
            <p:nvPr/>
          </p:nvSpPr>
          <p:spPr>
            <a:xfrm>
              <a:off x="5265146" y="3625024"/>
              <a:ext cx="390131" cy="374891"/>
            </a:xfrm>
            <a:custGeom>
              <a:avLst/>
              <a:gdLst>
                <a:gd name="connsiteX0" fmla="*/ 291739 w 390131"/>
                <a:gd name="connsiteY0" fmla="*/ 0 h 374891"/>
                <a:gd name="connsiteX1" fmla="*/ 159151 w 390131"/>
                <a:gd name="connsiteY1" fmla="*/ 76581 h 374891"/>
                <a:gd name="connsiteX2" fmla="*/ 42660 w 390131"/>
                <a:gd name="connsiteY2" fmla="*/ 45339 h 374891"/>
                <a:gd name="connsiteX3" fmla="*/ 42660 w 390131"/>
                <a:gd name="connsiteY3" fmla="*/ 45339 h 374891"/>
                <a:gd name="connsiteX4" fmla="*/ 11418 w 390131"/>
                <a:gd name="connsiteY4" fmla="*/ 161830 h 374891"/>
                <a:gd name="connsiteX5" fmla="*/ 109811 w 390131"/>
                <a:gd name="connsiteY5" fmla="*/ 332232 h 374891"/>
                <a:gd name="connsiteX6" fmla="*/ 226302 w 390131"/>
                <a:gd name="connsiteY6" fmla="*/ 363474 h 374891"/>
                <a:gd name="connsiteX7" fmla="*/ 226302 w 390131"/>
                <a:gd name="connsiteY7" fmla="*/ 363474 h 374891"/>
                <a:gd name="connsiteX8" fmla="*/ 257544 w 390131"/>
                <a:gd name="connsiteY8" fmla="*/ 247079 h 374891"/>
                <a:gd name="connsiteX9" fmla="*/ 390132 w 390131"/>
                <a:gd name="connsiteY9" fmla="*/ 170497 h 37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131" h="374891">
                  <a:moveTo>
                    <a:pt x="291739" y="0"/>
                  </a:moveTo>
                  <a:lnTo>
                    <a:pt x="159151" y="76581"/>
                  </a:lnTo>
                  <a:cubicBezTo>
                    <a:pt x="135624" y="35814"/>
                    <a:pt x="83522" y="21812"/>
                    <a:pt x="42660" y="45339"/>
                  </a:cubicBezTo>
                  <a:lnTo>
                    <a:pt x="42660" y="45339"/>
                  </a:lnTo>
                  <a:cubicBezTo>
                    <a:pt x="1893" y="68866"/>
                    <a:pt x="-12109" y="120967"/>
                    <a:pt x="11418" y="161830"/>
                  </a:cubicBezTo>
                  <a:lnTo>
                    <a:pt x="109811" y="332232"/>
                  </a:lnTo>
                  <a:cubicBezTo>
                    <a:pt x="133338" y="372999"/>
                    <a:pt x="185440" y="387001"/>
                    <a:pt x="226302" y="363474"/>
                  </a:cubicBezTo>
                  <a:lnTo>
                    <a:pt x="226302" y="363474"/>
                  </a:lnTo>
                  <a:cubicBezTo>
                    <a:pt x="267069" y="339947"/>
                    <a:pt x="281071" y="287846"/>
                    <a:pt x="257544" y="247079"/>
                  </a:cubicBezTo>
                  <a:lnTo>
                    <a:pt x="390132" y="170497"/>
                  </a:lnTo>
                </a:path>
              </a:pathLst>
            </a:custGeom>
            <a:grpFill/>
            <a:ln w="12700" cap="rnd">
              <a:solidFill>
                <a:schemeClr val="bg1"/>
              </a:solidFill>
              <a:prstDash val="solid"/>
              <a:round/>
            </a:ln>
          </p:spPr>
          <p:txBody>
            <a:bodyPr rtlCol="0" anchor="ctr"/>
            <a:lstStyle/>
            <a:p>
              <a:endParaRPr lang="en-US"/>
            </a:p>
          </p:txBody>
        </p:sp>
        <p:sp>
          <p:nvSpPr>
            <p:cNvPr id="156" name="Freeform: Shape 155">
              <a:extLst>
                <a:ext uri="{FF2B5EF4-FFF2-40B4-BE49-F238E27FC236}">
                  <a16:creationId xmlns:a16="http://schemas.microsoft.com/office/drawing/2014/main" id="{CFD98FDA-E425-5A1E-62D8-F351BA05EC1F}"/>
                </a:ext>
              </a:extLst>
            </p:cNvPr>
            <p:cNvSpPr/>
            <p:nvPr/>
          </p:nvSpPr>
          <p:spPr>
            <a:xfrm>
              <a:off x="5265241" y="2856940"/>
              <a:ext cx="390036" cy="374701"/>
            </a:xfrm>
            <a:custGeom>
              <a:avLst/>
              <a:gdLst>
                <a:gd name="connsiteX0" fmla="*/ 390037 w 390036"/>
                <a:gd name="connsiteY0" fmla="*/ 204394 h 374701"/>
                <a:gd name="connsiteX1" fmla="*/ 257449 w 390036"/>
                <a:gd name="connsiteY1" fmla="*/ 127813 h 374701"/>
                <a:gd name="connsiteX2" fmla="*/ 226207 w 390036"/>
                <a:gd name="connsiteY2" fmla="*/ 11418 h 374701"/>
                <a:gd name="connsiteX3" fmla="*/ 226207 w 390036"/>
                <a:gd name="connsiteY3" fmla="*/ 11418 h 374701"/>
                <a:gd name="connsiteX4" fmla="*/ 109716 w 390036"/>
                <a:gd name="connsiteY4" fmla="*/ 42660 h 374701"/>
                <a:gd name="connsiteX5" fmla="*/ 11418 w 390036"/>
                <a:gd name="connsiteY5" fmla="*/ 212967 h 374701"/>
                <a:gd name="connsiteX6" fmla="*/ 42660 w 390036"/>
                <a:gd name="connsiteY6" fmla="*/ 329362 h 374701"/>
                <a:gd name="connsiteX7" fmla="*/ 42660 w 390036"/>
                <a:gd name="connsiteY7" fmla="*/ 329362 h 374701"/>
                <a:gd name="connsiteX8" fmla="*/ 159151 w 390036"/>
                <a:gd name="connsiteY8" fmla="*/ 298120 h 374701"/>
                <a:gd name="connsiteX9" fmla="*/ 291739 w 390036"/>
                <a:gd name="connsiteY9" fmla="*/ 374701 h 37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036" h="374701">
                  <a:moveTo>
                    <a:pt x="390037" y="204394"/>
                  </a:moveTo>
                  <a:lnTo>
                    <a:pt x="257449" y="127813"/>
                  </a:lnTo>
                  <a:cubicBezTo>
                    <a:pt x="280975" y="87046"/>
                    <a:pt x="266974" y="34945"/>
                    <a:pt x="226207" y="11418"/>
                  </a:cubicBezTo>
                  <a:lnTo>
                    <a:pt x="226207" y="11418"/>
                  </a:lnTo>
                  <a:cubicBezTo>
                    <a:pt x="185440" y="-12109"/>
                    <a:pt x="133338" y="1893"/>
                    <a:pt x="109716" y="42660"/>
                  </a:cubicBezTo>
                  <a:lnTo>
                    <a:pt x="11418" y="212967"/>
                  </a:lnTo>
                  <a:cubicBezTo>
                    <a:pt x="-12109" y="253734"/>
                    <a:pt x="1893" y="305836"/>
                    <a:pt x="42660" y="329362"/>
                  </a:cubicBezTo>
                  <a:lnTo>
                    <a:pt x="42660" y="329362"/>
                  </a:lnTo>
                  <a:cubicBezTo>
                    <a:pt x="83427" y="352889"/>
                    <a:pt x="135529" y="338887"/>
                    <a:pt x="159151" y="298120"/>
                  </a:cubicBezTo>
                  <a:lnTo>
                    <a:pt x="291739" y="374701"/>
                  </a:lnTo>
                </a:path>
              </a:pathLst>
            </a:custGeom>
            <a:grpFill/>
            <a:ln w="12700" cap="rnd">
              <a:solidFill>
                <a:schemeClr val="bg1"/>
              </a:solidFill>
              <a:prstDash val="solid"/>
              <a:round/>
            </a:ln>
          </p:spPr>
          <p:txBody>
            <a:bodyPr rtlCol="0" anchor="ctr"/>
            <a:lstStyle/>
            <a:p>
              <a:endParaRPr lang="en-US"/>
            </a:p>
          </p:txBody>
        </p:sp>
      </p:grpSp>
      <p:grpSp>
        <p:nvGrpSpPr>
          <p:cNvPr id="135" name="Group 134">
            <a:extLst>
              <a:ext uri="{FF2B5EF4-FFF2-40B4-BE49-F238E27FC236}">
                <a16:creationId xmlns:a16="http://schemas.microsoft.com/office/drawing/2014/main" id="{40188A78-C72D-D3B4-A9BD-A3C4933EFB87}"/>
              </a:ext>
            </a:extLst>
          </p:cNvPr>
          <p:cNvGrpSpPr/>
          <p:nvPr/>
        </p:nvGrpSpPr>
        <p:grpSpPr>
          <a:xfrm>
            <a:off x="5991175" y="3502510"/>
            <a:ext cx="404805" cy="357692"/>
            <a:chOff x="10675262" y="4402180"/>
            <a:chExt cx="652272" cy="576357"/>
          </a:xfrm>
          <a:solidFill>
            <a:schemeClr val="bg1"/>
          </a:solidFill>
        </p:grpSpPr>
        <p:sp>
          <p:nvSpPr>
            <p:cNvPr id="136" name="Freeform: Shape 135">
              <a:extLst>
                <a:ext uri="{FF2B5EF4-FFF2-40B4-BE49-F238E27FC236}">
                  <a16:creationId xmlns:a16="http://schemas.microsoft.com/office/drawing/2014/main" id="{1BF710C5-059C-A7CC-2798-623816992D60}"/>
                </a:ext>
              </a:extLst>
            </p:cNvPr>
            <p:cNvSpPr/>
            <p:nvPr/>
          </p:nvSpPr>
          <p:spPr>
            <a:xfrm>
              <a:off x="10740794" y="4471236"/>
              <a:ext cx="522160" cy="507301"/>
            </a:xfrm>
            <a:custGeom>
              <a:avLst/>
              <a:gdLst>
                <a:gd name="connsiteX0" fmla="*/ 471488 w 522160"/>
                <a:gd name="connsiteY0" fmla="*/ 507301 h 507301"/>
                <a:gd name="connsiteX1" fmla="*/ 50768 w 522160"/>
                <a:gd name="connsiteY1" fmla="*/ 507301 h 507301"/>
                <a:gd name="connsiteX2" fmla="*/ 0 w 522160"/>
                <a:gd name="connsiteY2" fmla="*/ 456533 h 507301"/>
                <a:gd name="connsiteX3" fmla="*/ 0 w 522160"/>
                <a:gd name="connsiteY3" fmla="*/ 113157 h 507301"/>
                <a:gd name="connsiteX4" fmla="*/ 50768 w 522160"/>
                <a:gd name="connsiteY4" fmla="*/ 62484 h 507301"/>
                <a:gd name="connsiteX5" fmla="*/ 80391 w 522160"/>
                <a:gd name="connsiteY5" fmla="*/ 62484 h 507301"/>
                <a:gd name="connsiteX6" fmla="*/ 80391 w 522160"/>
                <a:gd name="connsiteY6" fmla="*/ 11335 h 507301"/>
                <a:gd name="connsiteX7" fmla="*/ 91631 w 522160"/>
                <a:gd name="connsiteY7" fmla="*/ 0 h 507301"/>
                <a:gd name="connsiteX8" fmla="*/ 430625 w 522160"/>
                <a:gd name="connsiteY8" fmla="*/ 0 h 507301"/>
                <a:gd name="connsiteX9" fmla="*/ 441865 w 522160"/>
                <a:gd name="connsiteY9" fmla="*/ 11335 h 507301"/>
                <a:gd name="connsiteX10" fmla="*/ 441865 w 522160"/>
                <a:gd name="connsiteY10" fmla="*/ 62484 h 507301"/>
                <a:gd name="connsiteX11" fmla="*/ 471488 w 522160"/>
                <a:gd name="connsiteY11" fmla="*/ 62484 h 507301"/>
                <a:gd name="connsiteX12" fmla="*/ 522161 w 522160"/>
                <a:gd name="connsiteY12" fmla="*/ 113157 h 507301"/>
                <a:gd name="connsiteX13" fmla="*/ 522161 w 522160"/>
                <a:gd name="connsiteY13" fmla="*/ 456533 h 507301"/>
                <a:gd name="connsiteX14" fmla="*/ 471488 w 522160"/>
                <a:gd name="connsiteY14" fmla="*/ 507301 h 507301"/>
                <a:gd name="connsiteX15" fmla="*/ 50768 w 522160"/>
                <a:gd name="connsiteY15" fmla="*/ 84963 h 507301"/>
                <a:gd name="connsiteX16" fmla="*/ 22574 w 522160"/>
                <a:gd name="connsiteY16" fmla="*/ 113062 h 507301"/>
                <a:gd name="connsiteX17" fmla="*/ 22574 w 522160"/>
                <a:gd name="connsiteY17" fmla="*/ 456533 h 507301"/>
                <a:gd name="connsiteX18" fmla="*/ 50768 w 522160"/>
                <a:gd name="connsiteY18" fmla="*/ 484727 h 507301"/>
                <a:gd name="connsiteX19" fmla="*/ 471488 w 522160"/>
                <a:gd name="connsiteY19" fmla="*/ 484727 h 507301"/>
                <a:gd name="connsiteX20" fmla="*/ 499586 w 522160"/>
                <a:gd name="connsiteY20" fmla="*/ 456533 h 507301"/>
                <a:gd name="connsiteX21" fmla="*/ 499586 w 522160"/>
                <a:gd name="connsiteY21" fmla="*/ 113157 h 507301"/>
                <a:gd name="connsiteX22" fmla="*/ 471488 w 522160"/>
                <a:gd name="connsiteY22" fmla="*/ 85058 h 507301"/>
                <a:gd name="connsiteX23" fmla="*/ 430625 w 522160"/>
                <a:gd name="connsiteY23" fmla="*/ 85058 h 507301"/>
                <a:gd name="connsiteX24" fmla="*/ 419386 w 522160"/>
                <a:gd name="connsiteY24" fmla="*/ 73724 h 507301"/>
                <a:gd name="connsiteX25" fmla="*/ 419386 w 522160"/>
                <a:gd name="connsiteY25" fmla="*/ 22574 h 507301"/>
                <a:gd name="connsiteX26" fmla="*/ 102965 w 522160"/>
                <a:gd name="connsiteY26" fmla="*/ 22574 h 507301"/>
                <a:gd name="connsiteX27" fmla="*/ 102965 w 522160"/>
                <a:gd name="connsiteY27" fmla="*/ 73724 h 507301"/>
                <a:gd name="connsiteX28" fmla="*/ 91726 w 522160"/>
                <a:gd name="connsiteY28" fmla="*/ 85058 h 507301"/>
                <a:gd name="connsiteX29" fmla="*/ 50864 w 522160"/>
                <a:gd name="connsiteY29" fmla="*/ 85058 h 50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2160" h="507301">
                  <a:moveTo>
                    <a:pt x="471488" y="507301"/>
                  </a:moveTo>
                  <a:lnTo>
                    <a:pt x="50768" y="507301"/>
                  </a:lnTo>
                  <a:cubicBezTo>
                    <a:pt x="22765" y="507301"/>
                    <a:pt x="0" y="484537"/>
                    <a:pt x="0" y="456533"/>
                  </a:cubicBezTo>
                  <a:lnTo>
                    <a:pt x="0" y="113157"/>
                  </a:lnTo>
                  <a:cubicBezTo>
                    <a:pt x="0" y="85154"/>
                    <a:pt x="22765" y="62484"/>
                    <a:pt x="50768" y="62484"/>
                  </a:cubicBezTo>
                  <a:lnTo>
                    <a:pt x="80391" y="62484"/>
                  </a:lnTo>
                  <a:lnTo>
                    <a:pt x="80391" y="11335"/>
                  </a:lnTo>
                  <a:cubicBezTo>
                    <a:pt x="80391" y="5143"/>
                    <a:pt x="85439" y="0"/>
                    <a:pt x="91631" y="0"/>
                  </a:cubicBezTo>
                  <a:lnTo>
                    <a:pt x="430625" y="0"/>
                  </a:lnTo>
                  <a:cubicBezTo>
                    <a:pt x="436817" y="0"/>
                    <a:pt x="441865" y="5048"/>
                    <a:pt x="441865" y="11335"/>
                  </a:cubicBezTo>
                  <a:lnTo>
                    <a:pt x="441865" y="62484"/>
                  </a:lnTo>
                  <a:lnTo>
                    <a:pt x="471488" y="62484"/>
                  </a:lnTo>
                  <a:cubicBezTo>
                    <a:pt x="499491" y="62484"/>
                    <a:pt x="522161" y="85249"/>
                    <a:pt x="522161" y="113157"/>
                  </a:cubicBezTo>
                  <a:lnTo>
                    <a:pt x="522161" y="456533"/>
                  </a:lnTo>
                  <a:cubicBezTo>
                    <a:pt x="522161" y="484537"/>
                    <a:pt x="499396" y="507301"/>
                    <a:pt x="471488" y="507301"/>
                  </a:cubicBezTo>
                  <a:close/>
                  <a:moveTo>
                    <a:pt x="50768" y="84963"/>
                  </a:moveTo>
                  <a:cubicBezTo>
                    <a:pt x="35243" y="84963"/>
                    <a:pt x="22574" y="97631"/>
                    <a:pt x="22574" y="113062"/>
                  </a:cubicBezTo>
                  <a:lnTo>
                    <a:pt x="22574" y="456533"/>
                  </a:lnTo>
                  <a:cubicBezTo>
                    <a:pt x="22574" y="472059"/>
                    <a:pt x="35243" y="484727"/>
                    <a:pt x="50768" y="484727"/>
                  </a:cubicBezTo>
                  <a:lnTo>
                    <a:pt x="471488" y="484727"/>
                  </a:lnTo>
                  <a:cubicBezTo>
                    <a:pt x="487013" y="484727"/>
                    <a:pt x="499586" y="472059"/>
                    <a:pt x="499586" y="456533"/>
                  </a:cubicBezTo>
                  <a:lnTo>
                    <a:pt x="499586" y="113157"/>
                  </a:lnTo>
                  <a:cubicBezTo>
                    <a:pt x="499586" y="97631"/>
                    <a:pt x="486918" y="85058"/>
                    <a:pt x="471488" y="85058"/>
                  </a:cubicBezTo>
                  <a:lnTo>
                    <a:pt x="430625" y="85058"/>
                  </a:lnTo>
                  <a:cubicBezTo>
                    <a:pt x="424434" y="85058"/>
                    <a:pt x="419386" y="80010"/>
                    <a:pt x="419386" y="73724"/>
                  </a:cubicBezTo>
                  <a:lnTo>
                    <a:pt x="419386" y="22574"/>
                  </a:lnTo>
                  <a:lnTo>
                    <a:pt x="102965" y="22574"/>
                  </a:lnTo>
                  <a:lnTo>
                    <a:pt x="102965" y="73724"/>
                  </a:lnTo>
                  <a:cubicBezTo>
                    <a:pt x="102965" y="79915"/>
                    <a:pt x="97917" y="85058"/>
                    <a:pt x="91726" y="85058"/>
                  </a:cubicBezTo>
                  <a:lnTo>
                    <a:pt x="50864" y="85058"/>
                  </a:lnTo>
                  <a:close/>
                </a:path>
              </a:pathLst>
            </a:custGeom>
            <a:grp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2856504B-9546-BE35-3737-1EC44B6B1887}"/>
                </a:ext>
              </a:extLst>
            </p:cNvPr>
            <p:cNvSpPr/>
            <p:nvPr/>
          </p:nvSpPr>
          <p:spPr>
            <a:xfrm>
              <a:off x="10780608" y="4402180"/>
              <a:ext cx="441674" cy="91630"/>
            </a:xfrm>
            <a:custGeom>
              <a:avLst/>
              <a:gdLst>
                <a:gd name="connsiteX0" fmla="*/ 395859 w 441674"/>
                <a:gd name="connsiteY0" fmla="*/ 91631 h 91630"/>
                <a:gd name="connsiteX1" fmla="*/ 45815 w 441674"/>
                <a:gd name="connsiteY1" fmla="*/ 91631 h 91630"/>
                <a:gd name="connsiteX2" fmla="*/ 0 w 441674"/>
                <a:gd name="connsiteY2" fmla="*/ 45815 h 91630"/>
                <a:gd name="connsiteX3" fmla="*/ 45815 w 441674"/>
                <a:gd name="connsiteY3" fmla="*/ 0 h 91630"/>
                <a:gd name="connsiteX4" fmla="*/ 395859 w 441674"/>
                <a:gd name="connsiteY4" fmla="*/ 0 h 91630"/>
                <a:gd name="connsiteX5" fmla="*/ 441674 w 441674"/>
                <a:gd name="connsiteY5" fmla="*/ 45815 h 91630"/>
                <a:gd name="connsiteX6" fmla="*/ 395859 w 441674"/>
                <a:gd name="connsiteY6" fmla="*/ 91631 h 91630"/>
                <a:gd name="connsiteX7" fmla="*/ 45815 w 441674"/>
                <a:gd name="connsiteY7" fmla="*/ 22574 h 91630"/>
                <a:gd name="connsiteX8" fmla="*/ 22574 w 441674"/>
                <a:gd name="connsiteY8" fmla="*/ 45815 h 91630"/>
                <a:gd name="connsiteX9" fmla="*/ 45815 w 441674"/>
                <a:gd name="connsiteY9" fmla="*/ 69056 h 91630"/>
                <a:gd name="connsiteX10" fmla="*/ 395859 w 441674"/>
                <a:gd name="connsiteY10" fmla="*/ 69056 h 91630"/>
                <a:gd name="connsiteX11" fmla="*/ 419100 w 441674"/>
                <a:gd name="connsiteY11" fmla="*/ 45815 h 91630"/>
                <a:gd name="connsiteX12" fmla="*/ 395859 w 441674"/>
                <a:gd name="connsiteY12" fmla="*/ 22574 h 91630"/>
                <a:gd name="connsiteX13" fmla="*/ 45815 w 441674"/>
                <a:gd name="connsiteY13" fmla="*/ 22574 h 91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1674" h="91630">
                  <a:moveTo>
                    <a:pt x="395859" y="91631"/>
                  </a:moveTo>
                  <a:lnTo>
                    <a:pt x="45815" y="91631"/>
                  </a:lnTo>
                  <a:cubicBezTo>
                    <a:pt x="20574" y="91631"/>
                    <a:pt x="0" y="71057"/>
                    <a:pt x="0" y="45815"/>
                  </a:cubicBezTo>
                  <a:cubicBezTo>
                    <a:pt x="0" y="20574"/>
                    <a:pt x="20574" y="0"/>
                    <a:pt x="45815" y="0"/>
                  </a:cubicBezTo>
                  <a:lnTo>
                    <a:pt x="395859" y="0"/>
                  </a:lnTo>
                  <a:cubicBezTo>
                    <a:pt x="421100" y="0"/>
                    <a:pt x="441674" y="20574"/>
                    <a:pt x="441674" y="45815"/>
                  </a:cubicBezTo>
                  <a:cubicBezTo>
                    <a:pt x="441674" y="71057"/>
                    <a:pt x="421100" y="91631"/>
                    <a:pt x="395859" y="91631"/>
                  </a:cubicBezTo>
                  <a:close/>
                  <a:moveTo>
                    <a:pt x="45815" y="22574"/>
                  </a:moveTo>
                  <a:cubicBezTo>
                    <a:pt x="33052" y="22574"/>
                    <a:pt x="22574" y="32957"/>
                    <a:pt x="22574" y="45815"/>
                  </a:cubicBezTo>
                  <a:cubicBezTo>
                    <a:pt x="22574" y="58674"/>
                    <a:pt x="32957" y="69056"/>
                    <a:pt x="45815" y="69056"/>
                  </a:cubicBezTo>
                  <a:lnTo>
                    <a:pt x="395859" y="69056"/>
                  </a:lnTo>
                  <a:cubicBezTo>
                    <a:pt x="408623" y="69056"/>
                    <a:pt x="419100" y="58674"/>
                    <a:pt x="419100" y="45815"/>
                  </a:cubicBezTo>
                  <a:cubicBezTo>
                    <a:pt x="419100" y="32957"/>
                    <a:pt x="408718" y="22574"/>
                    <a:pt x="395859" y="22574"/>
                  </a:cubicBezTo>
                  <a:lnTo>
                    <a:pt x="45815" y="22574"/>
                  </a:lnTo>
                  <a:close/>
                </a:path>
              </a:pathLst>
            </a:custGeom>
            <a:grp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46869B29-0399-F31C-F067-BFD8BC2AF2F0}"/>
                </a:ext>
              </a:extLst>
            </p:cNvPr>
            <p:cNvSpPr/>
            <p:nvPr/>
          </p:nvSpPr>
          <p:spPr>
            <a:xfrm>
              <a:off x="10821280" y="4533625"/>
              <a:ext cx="270319" cy="22574"/>
            </a:xfrm>
            <a:custGeom>
              <a:avLst/>
              <a:gdLst>
                <a:gd name="connsiteX0" fmla="*/ 258985 w 270319"/>
                <a:gd name="connsiteY0" fmla="*/ 22574 h 22574"/>
                <a:gd name="connsiteX1" fmla="*/ 11240 w 270319"/>
                <a:gd name="connsiteY1" fmla="*/ 22574 h 22574"/>
                <a:gd name="connsiteX2" fmla="*/ 0 w 270319"/>
                <a:gd name="connsiteY2" fmla="*/ 11239 h 22574"/>
                <a:gd name="connsiteX3" fmla="*/ 11240 w 270319"/>
                <a:gd name="connsiteY3" fmla="*/ 0 h 22574"/>
                <a:gd name="connsiteX4" fmla="*/ 259080 w 270319"/>
                <a:gd name="connsiteY4" fmla="*/ 0 h 22574"/>
                <a:gd name="connsiteX5" fmla="*/ 270320 w 270319"/>
                <a:gd name="connsiteY5" fmla="*/ 11239 h 22574"/>
                <a:gd name="connsiteX6" fmla="*/ 259080 w 270319"/>
                <a:gd name="connsiteY6" fmla="*/ 22574 h 2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19" h="22574">
                  <a:moveTo>
                    <a:pt x="258985" y="22574"/>
                  </a:moveTo>
                  <a:lnTo>
                    <a:pt x="11240" y="22574"/>
                  </a:lnTo>
                  <a:cubicBezTo>
                    <a:pt x="5048" y="22574"/>
                    <a:pt x="0" y="17526"/>
                    <a:pt x="0" y="11239"/>
                  </a:cubicBezTo>
                  <a:cubicBezTo>
                    <a:pt x="0" y="4953"/>
                    <a:pt x="5048" y="0"/>
                    <a:pt x="11240" y="0"/>
                  </a:cubicBezTo>
                  <a:lnTo>
                    <a:pt x="259080" y="0"/>
                  </a:lnTo>
                  <a:cubicBezTo>
                    <a:pt x="265271" y="0"/>
                    <a:pt x="270320" y="5048"/>
                    <a:pt x="270320" y="11239"/>
                  </a:cubicBezTo>
                  <a:cubicBezTo>
                    <a:pt x="270320" y="17431"/>
                    <a:pt x="265271" y="22574"/>
                    <a:pt x="259080" y="22574"/>
                  </a:cubicBezTo>
                  <a:close/>
                </a:path>
              </a:pathLst>
            </a:custGeom>
            <a:grp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919FC060-E054-61C3-78B1-533D5783D8BE}"/>
                </a:ext>
              </a:extLst>
            </p:cNvPr>
            <p:cNvSpPr/>
            <p:nvPr/>
          </p:nvSpPr>
          <p:spPr>
            <a:xfrm>
              <a:off x="10893479" y="4654687"/>
              <a:ext cx="215836" cy="215931"/>
            </a:xfrm>
            <a:custGeom>
              <a:avLst/>
              <a:gdLst>
                <a:gd name="connsiteX0" fmla="*/ 145256 w 215836"/>
                <a:gd name="connsiteY0" fmla="*/ 215932 h 215931"/>
                <a:gd name="connsiteX1" fmla="*/ 70676 w 215836"/>
                <a:gd name="connsiteY1" fmla="*/ 215932 h 215931"/>
                <a:gd name="connsiteX2" fmla="*/ 59436 w 215836"/>
                <a:gd name="connsiteY2" fmla="*/ 204692 h 215931"/>
                <a:gd name="connsiteX3" fmla="*/ 59436 w 215836"/>
                <a:gd name="connsiteY3" fmla="*/ 156496 h 215931"/>
                <a:gd name="connsiteX4" fmla="*/ 11240 w 215836"/>
                <a:gd name="connsiteY4" fmla="*/ 156496 h 215931"/>
                <a:gd name="connsiteX5" fmla="*/ 0 w 215836"/>
                <a:gd name="connsiteY5" fmla="*/ 145256 h 215931"/>
                <a:gd name="connsiteX6" fmla="*/ 0 w 215836"/>
                <a:gd name="connsiteY6" fmla="*/ 70676 h 215931"/>
                <a:gd name="connsiteX7" fmla="*/ 11240 w 215836"/>
                <a:gd name="connsiteY7" fmla="*/ 59436 h 215931"/>
                <a:gd name="connsiteX8" fmla="*/ 59436 w 215836"/>
                <a:gd name="connsiteY8" fmla="*/ 59436 h 215931"/>
                <a:gd name="connsiteX9" fmla="*/ 59436 w 215836"/>
                <a:gd name="connsiteY9" fmla="*/ 11240 h 215931"/>
                <a:gd name="connsiteX10" fmla="*/ 70676 w 215836"/>
                <a:gd name="connsiteY10" fmla="*/ 0 h 215931"/>
                <a:gd name="connsiteX11" fmla="*/ 145256 w 215836"/>
                <a:gd name="connsiteY11" fmla="*/ 0 h 215931"/>
                <a:gd name="connsiteX12" fmla="*/ 156496 w 215836"/>
                <a:gd name="connsiteY12" fmla="*/ 11240 h 215931"/>
                <a:gd name="connsiteX13" fmla="*/ 156496 w 215836"/>
                <a:gd name="connsiteY13" fmla="*/ 59436 h 215931"/>
                <a:gd name="connsiteX14" fmla="*/ 204597 w 215836"/>
                <a:gd name="connsiteY14" fmla="*/ 59436 h 215931"/>
                <a:gd name="connsiteX15" fmla="*/ 215837 w 215836"/>
                <a:gd name="connsiteY15" fmla="*/ 70676 h 215931"/>
                <a:gd name="connsiteX16" fmla="*/ 215837 w 215836"/>
                <a:gd name="connsiteY16" fmla="*/ 145256 h 215931"/>
                <a:gd name="connsiteX17" fmla="*/ 204597 w 215836"/>
                <a:gd name="connsiteY17" fmla="*/ 156496 h 215931"/>
                <a:gd name="connsiteX18" fmla="*/ 156496 w 215836"/>
                <a:gd name="connsiteY18" fmla="*/ 156496 h 215931"/>
                <a:gd name="connsiteX19" fmla="*/ 156496 w 215836"/>
                <a:gd name="connsiteY19" fmla="*/ 204692 h 215931"/>
                <a:gd name="connsiteX20" fmla="*/ 145256 w 215836"/>
                <a:gd name="connsiteY20" fmla="*/ 215932 h 215931"/>
                <a:gd name="connsiteX21" fmla="*/ 81915 w 215836"/>
                <a:gd name="connsiteY21" fmla="*/ 193358 h 215931"/>
                <a:gd name="connsiteX22" fmla="*/ 133922 w 215836"/>
                <a:gd name="connsiteY22" fmla="*/ 193358 h 215931"/>
                <a:gd name="connsiteX23" fmla="*/ 133922 w 215836"/>
                <a:gd name="connsiteY23" fmla="*/ 145161 h 215931"/>
                <a:gd name="connsiteX24" fmla="*/ 145161 w 215836"/>
                <a:gd name="connsiteY24" fmla="*/ 133922 h 215931"/>
                <a:gd name="connsiteX25" fmla="*/ 193358 w 215836"/>
                <a:gd name="connsiteY25" fmla="*/ 133922 h 215931"/>
                <a:gd name="connsiteX26" fmla="*/ 193358 w 215836"/>
                <a:gd name="connsiteY26" fmla="*/ 81915 h 215931"/>
                <a:gd name="connsiteX27" fmla="*/ 145161 w 215836"/>
                <a:gd name="connsiteY27" fmla="*/ 81915 h 215931"/>
                <a:gd name="connsiteX28" fmla="*/ 133922 w 215836"/>
                <a:gd name="connsiteY28" fmla="*/ 70580 h 215931"/>
                <a:gd name="connsiteX29" fmla="*/ 133922 w 215836"/>
                <a:gd name="connsiteY29" fmla="*/ 22384 h 215931"/>
                <a:gd name="connsiteX30" fmla="*/ 81915 w 215836"/>
                <a:gd name="connsiteY30" fmla="*/ 22384 h 215931"/>
                <a:gd name="connsiteX31" fmla="*/ 81915 w 215836"/>
                <a:gd name="connsiteY31" fmla="*/ 70580 h 215931"/>
                <a:gd name="connsiteX32" fmla="*/ 70676 w 215836"/>
                <a:gd name="connsiteY32" fmla="*/ 81915 h 215931"/>
                <a:gd name="connsiteX33" fmla="*/ 22479 w 215836"/>
                <a:gd name="connsiteY33" fmla="*/ 81915 h 215931"/>
                <a:gd name="connsiteX34" fmla="*/ 22479 w 215836"/>
                <a:gd name="connsiteY34" fmla="*/ 133922 h 215931"/>
                <a:gd name="connsiteX35" fmla="*/ 70676 w 215836"/>
                <a:gd name="connsiteY35" fmla="*/ 133922 h 215931"/>
                <a:gd name="connsiteX36" fmla="*/ 81915 w 215836"/>
                <a:gd name="connsiteY36" fmla="*/ 145161 h 215931"/>
                <a:gd name="connsiteX37" fmla="*/ 81915 w 215836"/>
                <a:gd name="connsiteY37" fmla="*/ 193358 h 215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15836" h="215931">
                  <a:moveTo>
                    <a:pt x="145256" y="215932"/>
                  </a:moveTo>
                  <a:lnTo>
                    <a:pt x="70676" y="215932"/>
                  </a:lnTo>
                  <a:cubicBezTo>
                    <a:pt x="64484" y="215932"/>
                    <a:pt x="59436" y="210884"/>
                    <a:pt x="59436" y="204692"/>
                  </a:cubicBezTo>
                  <a:lnTo>
                    <a:pt x="59436" y="156496"/>
                  </a:lnTo>
                  <a:lnTo>
                    <a:pt x="11240" y="156496"/>
                  </a:lnTo>
                  <a:cubicBezTo>
                    <a:pt x="5048" y="156496"/>
                    <a:pt x="0" y="151448"/>
                    <a:pt x="0" y="145256"/>
                  </a:cubicBezTo>
                  <a:lnTo>
                    <a:pt x="0" y="70676"/>
                  </a:lnTo>
                  <a:cubicBezTo>
                    <a:pt x="0" y="64484"/>
                    <a:pt x="5048" y="59436"/>
                    <a:pt x="11240" y="59436"/>
                  </a:cubicBezTo>
                  <a:lnTo>
                    <a:pt x="59436" y="59436"/>
                  </a:lnTo>
                  <a:lnTo>
                    <a:pt x="59436" y="11240"/>
                  </a:lnTo>
                  <a:cubicBezTo>
                    <a:pt x="59436" y="5048"/>
                    <a:pt x="64484" y="0"/>
                    <a:pt x="70676" y="0"/>
                  </a:cubicBezTo>
                  <a:lnTo>
                    <a:pt x="145256" y="0"/>
                  </a:lnTo>
                  <a:cubicBezTo>
                    <a:pt x="151448" y="0"/>
                    <a:pt x="156496" y="5048"/>
                    <a:pt x="156496" y="11240"/>
                  </a:cubicBezTo>
                  <a:lnTo>
                    <a:pt x="156496" y="59436"/>
                  </a:lnTo>
                  <a:lnTo>
                    <a:pt x="204597" y="59436"/>
                  </a:lnTo>
                  <a:cubicBezTo>
                    <a:pt x="210788" y="59436"/>
                    <a:pt x="215837" y="64484"/>
                    <a:pt x="215837" y="70676"/>
                  </a:cubicBezTo>
                  <a:lnTo>
                    <a:pt x="215837" y="145256"/>
                  </a:lnTo>
                  <a:cubicBezTo>
                    <a:pt x="215837" y="151448"/>
                    <a:pt x="210788" y="156496"/>
                    <a:pt x="204597" y="156496"/>
                  </a:cubicBezTo>
                  <a:lnTo>
                    <a:pt x="156496" y="156496"/>
                  </a:lnTo>
                  <a:lnTo>
                    <a:pt x="156496" y="204692"/>
                  </a:lnTo>
                  <a:cubicBezTo>
                    <a:pt x="156496" y="210884"/>
                    <a:pt x="151448" y="215932"/>
                    <a:pt x="145256" y="215932"/>
                  </a:cubicBezTo>
                  <a:close/>
                  <a:moveTo>
                    <a:pt x="81915" y="193358"/>
                  </a:moveTo>
                  <a:lnTo>
                    <a:pt x="133922" y="193358"/>
                  </a:lnTo>
                  <a:lnTo>
                    <a:pt x="133922" y="145161"/>
                  </a:lnTo>
                  <a:cubicBezTo>
                    <a:pt x="133922" y="138970"/>
                    <a:pt x="138970" y="133922"/>
                    <a:pt x="145161" y="133922"/>
                  </a:cubicBezTo>
                  <a:lnTo>
                    <a:pt x="193358" y="133922"/>
                  </a:lnTo>
                  <a:lnTo>
                    <a:pt x="193358" y="81915"/>
                  </a:lnTo>
                  <a:lnTo>
                    <a:pt x="145161" y="81915"/>
                  </a:lnTo>
                  <a:cubicBezTo>
                    <a:pt x="138970" y="81915"/>
                    <a:pt x="133922" y="76867"/>
                    <a:pt x="133922" y="70580"/>
                  </a:cubicBezTo>
                  <a:lnTo>
                    <a:pt x="133922" y="22384"/>
                  </a:lnTo>
                  <a:lnTo>
                    <a:pt x="81915" y="22384"/>
                  </a:lnTo>
                  <a:lnTo>
                    <a:pt x="81915" y="70580"/>
                  </a:lnTo>
                  <a:cubicBezTo>
                    <a:pt x="81915" y="76771"/>
                    <a:pt x="76867" y="81915"/>
                    <a:pt x="70676" y="81915"/>
                  </a:cubicBezTo>
                  <a:lnTo>
                    <a:pt x="22479" y="81915"/>
                  </a:lnTo>
                  <a:lnTo>
                    <a:pt x="22479" y="133922"/>
                  </a:lnTo>
                  <a:lnTo>
                    <a:pt x="70676" y="133922"/>
                  </a:lnTo>
                  <a:cubicBezTo>
                    <a:pt x="76867" y="133922"/>
                    <a:pt x="81915" y="138970"/>
                    <a:pt x="81915" y="145161"/>
                  </a:cubicBezTo>
                  <a:lnTo>
                    <a:pt x="81915" y="193358"/>
                  </a:lnTo>
                  <a:close/>
                </a:path>
              </a:pathLst>
            </a:custGeom>
            <a:grpFill/>
            <a:ln w="9525"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FC927DB7-25AC-8B7E-9C8C-FC7FB0950878}"/>
                </a:ext>
              </a:extLst>
            </p:cNvPr>
            <p:cNvSpPr/>
            <p:nvPr/>
          </p:nvSpPr>
          <p:spPr>
            <a:xfrm>
              <a:off x="10831471" y="4592680"/>
              <a:ext cx="339852" cy="339852"/>
            </a:xfrm>
            <a:custGeom>
              <a:avLst/>
              <a:gdLst>
                <a:gd name="connsiteX0" fmla="*/ 169926 w 339852"/>
                <a:gd name="connsiteY0" fmla="*/ 339852 h 339852"/>
                <a:gd name="connsiteX1" fmla="*/ 0 w 339852"/>
                <a:gd name="connsiteY1" fmla="*/ 169926 h 339852"/>
                <a:gd name="connsiteX2" fmla="*/ 169926 w 339852"/>
                <a:gd name="connsiteY2" fmla="*/ 0 h 339852"/>
                <a:gd name="connsiteX3" fmla="*/ 339852 w 339852"/>
                <a:gd name="connsiteY3" fmla="*/ 169926 h 339852"/>
                <a:gd name="connsiteX4" fmla="*/ 169926 w 339852"/>
                <a:gd name="connsiteY4" fmla="*/ 339852 h 339852"/>
                <a:gd name="connsiteX5" fmla="*/ 169926 w 339852"/>
                <a:gd name="connsiteY5" fmla="*/ 22574 h 339852"/>
                <a:gd name="connsiteX6" fmla="*/ 22574 w 339852"/>
                <a:gd name="connsiteY6" fmla="*/ 169926 h 339852"/>
                <a:gd name="connsiteX7" fmla="*/ 169926 w 339852"/>
                <a:gd name="connsiteY7" fmla="*/ 317278 h 339852"/>
                <a:gd name="connsiteX8" fmla="*/ 317278 w 339852"/>
                <a:gd name="connsiteY8" fmla="*/ 169926 h 339852"/>
                <a:gd name="connsiteX9" fmla="*/ 169926 w 339852"/>
                <a:gd name="connsiteY9" fmla="*/ 22574 h 33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852" h="339852">
                  <a:moveTo>
                    <a:pt x="169926" y="339852"/>
                  </a:moveTo>
                  <a:cubicBezTo>
                    <a:pt x="76200" y="339852"/>
                    <a:pt x="0" y="263652"/>
                    <a:pt x="0" y="169926"/>
                  </a:cubicBezTo>
                  <a:cubicBezTo>
                    <a:pt x="0" y="76200"/>
                    <a:pt x="76200" y="0"/>
                    <a:pt x="169926" y="0"/>
                  </a:cubicBezTo>
                  <a:cubicBezTo>
                    <a:pt x="263652" y="0"/>
                    <a:pt x="339852" y="76200"/>
                    <a:pt x="339852" y="169926"/>
                  </a:cubicBezTo>
                  <a:cubicBezTo>
                    <a:pt x="339852" y="263652"/>
                    <a:pt x="263652" y="339852"/>
                    <a:pt x="169926" y="339852"/>
                  </a:cubicBezTo>
                  <a:close/>
                  <a:moveTo>
                    <a:pt x="169926" y="22574"/>
                  </a:moveTo>
                  <a:cubicBezTo>
                    <a:pt x="88678" y="22574"/>
                    <a:pt x="22574" y="88678"/>
                    <a:pt x="22574" y="169926"/>
                  </a:cubicBezTo>
                  <a:cubicBezTo>
                    <a:pt x="22574" y="251174"/>
                    <a:pt x="88678" y="317278"/>
                    <a:pt x="169926" y="317278"/>
                  </a:cubicBezTo>
                  <a:cubicBezTo>
                    <a:pt x="251174" y="317278"/>
                    <a:pt x="317278" y="251174"/>
                    <a:pt x="317278" y="169926"/>
                  </a:cubicBezTo>
                  <a:cubicBezTo>
                    <a:pt x="317278" y="88678"/>
                    <a:pt x="251174" y="22574"/>
                    <a:pt x="169926" y="22574"/>
                  </a:cubicBezTo>
                  <a:close/>
                </a:path>
              </a:pathLst>
            </a:custGeom>
            <a:grp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E129791D-40D0-6851-0C22-4FE2EE761C3B}"/>
                </a:ext>
              </a:extLst>
            </p:cNvPr>
            <p:cNvSpPr/>
            <p:nvPr/>
          </p:nvSpPr>
          <p:spPr>
            <a:xfrm>
              <a:off x="10675262" y="4956058"/>
              <a:ext cx="652272" cy="22478"/>
            </a:xfrm>
            <a:custGeom>
              <a:avLst/>
              <a:gdLst>
                <a:gd name="connsiteX0" fmla="*/ 641033 w 652272"/>
                <a:gd name="connsiteY0" fmla="*/ 22479 h 22478"/>
                <a:gd name="connsiteX1" fmla="*/ 11239 w 652272"/>
                <a:gd name="connsiteY1" fmla="*/ 22479 h 22478"/>
                <a:gd name="connsiteX2" fmla="*/ 0 w 652272"/>
                <a:gd name="connsiteY2" fmla="*/ 11240 h 22478"/>
                <a:gd name="connsiteX3" fmla="*/ 11239 w 652272"/>
                <a:gd name="connsiteY3" fmla="*/ 0 h 22478"/>
                <a:gd name="connsiteX4" fmla="*/ 641033 w 652272"/>
                <a:gd name="connsiteY4" fmla="*/ 0 h 22478"/>
                <a:gd name="connsiteX5" fmla="*/ 652272 w 652272"/>
                <a:gd name="connsiteY5" fmla="*/ 11240 h 22478"/>
                <a:gd name="connsiteX6" fmla="*/ 641033 w 652272"/>
                <a:gd name="connsiteY6" fmla="*/ 22479 h 2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272" h="22478">
                  <a:moveTo>
                    <a:pt x="641033" y="22479"/>
                  </a:moveTo>
                  <a:lnTo>
                    <a:pt x="11239" y="22479"/>
                  </a:lnTo>
                  <a:cubicBezTo>
                    <a:pt x="5048" y="22479"/>
                    <a:pt x="0" y="17431"/>
                    <a:pt x="0" y="11240"/>
                  </a:cubicBezTo>
                  <a:cubicBezTo>
                    <a:pt x="0" y="5048"/>
                    <a:pt x="5048" y="0"/>
                    <a:pt x="11239" y="0"/>
                  </a:cubicBezTo>
                  <a:lnTo>
                    <a:pt x="641033" y="0"/>
                  </a:lnTo>
                  <a:cubicBezTo>
                    <a:pt x="647224" y="0"/>
                    <a:pt x="652272" y="5048"/>
                    <a:pt x="652272" y="11240"/>
                  </a:cubicBezTo>
                  <a:cubicBezTo>
                    <a:pt x="652272" y="17431"/>
                    <a:pt x="647224" y="22479"/>
                    <a:pt x="641033" y="22479"/>
                  </a:cubicBezTo>
                  <a:close/>
                </a:path>
              </a:pathLst>
            </a:custGeom>
            <a:grpFill/>
            <a:ln w="9525" cap="flat">
              <a:noFill/>
              <a:prstDash val="solid"/>
              <a:miter/>
            </a:ln>
          </p:spPr>
          <p:txBody>
            <a:bodyPr rtlCol="0" anchor="ctr"/>
            <a:lstStyle/>
            <a:p>
              <a:endParaRPr lang="en-US"/>
            </a:p>
          </p:txBody>
        </p:sp>
      </p:grpSp>
      <p:grpSp>
        <p:nvGrpSpPr>
          <p:cNvPr id="106" name="Group 105">
            <a:extLst>
              <a:ext uri="{FF2B5EF4-FFF2-40B4-BE49-F238E27FC236}">
                <a16:creationId xmlns:a16="http://schemas.microsoft.com/office/drawing/2014/main" id="{0D5071BF-243E-2E05-3608-D7873BD349FA}"/>
              </a:ext>
            </a:extLst>
          </p:cNvPr>
          <p:cNvGrpSpPr/>
          <p:nvPr/>
        </p:nvGrpSpPr>
        <p:grpSpPr>
          <a:xfrm>
            <a:off x="4293255" y="3475130"/>
            <a:ext cx="476534" cy="463475"/>
            <a:chOff x="5738812" y="3081337"/>
            <a:chExt cx="715993" cy="696372"/>
          </a:xfrm>
          <a:solidFill>
            <a:schemeClr val="bg1"/>
          </a:solidFill>
        </p:grpSpPr>
        <p:sp>
          <p:nvSpPr>
            <p:cNvPr id="107" name="Freeform: Shape 106">
              <a:extLst>
                <a:ext uri="{FF2B5EF4-FFF2-40B4-BE49-F238E27FC236}">
                  <a16:creationId xmlns:a16="http://schemas.microsoft.com/office/drawing/2014/main" id="{ACDC4B04-708D-24F6-34E6-70ADCE4A3003}"/>
                </a:ext>
              </a:extLst>
            </p:cNvPr>
            <p:cNvSpPr/>
            <p:nvPr/>
          </p:nvSpPr>
          <p:spPr>
            <a:xfrm>
              <a:off x="5997680" y="3522901"/>
              <a:ext cx="262705" cy="148223"/>
            </a:xfrm>
            <a:custGeom>
              <a:avLst/>
              <a:gdLst>
                <a:gd name="connsiteX0" fmla="*/ 93271 w 262705"/>
                <a:gd name="connsiteY0" fmla="*/ 148128 h 148223"/>
                <a:gd name="connsiteX1" fmla="*/ 5546 w 262705"/>
                <a:gd name="connsiteY1" fmla="*/ 124411 h 148223"/>
                <a:gd name="connsiteX2" fmla="*/ 1545 w 262705"/>
                <a:gd name="connsiteY2" fmla="*/ 108980 h 148223"/>
                <a:gd name="connsiteX3" fmla="*/ 16976 w 262705"/>
                <a:gd name="connsiteY3" fmla="*/ 104980 h 148223"/>
                <a:gd name="connsiteX4" fmla="*/ 93271 w 262705"/>
                <a:gd name="connsiteY4" fmla="*/ 125649 h 148223"/>
                <a:gd name="connsiteX5" fmla="*/ 240432 w 262705"/>
                <a:gd name="connsiteY5" fmla="*/ 8777 h 148223"/>
                <a:gd name="connsiteX6" fmla="*/ 253958 w 262705"/>
                <a:gd name="connsiteY6" fmla="*/ 300 h 148223"/>
                <a:gd name="connsiteX7" fmla="*/ 262435 w 262705"/>
                <a:gd name="connsiteY7" fmla="*/ 13826 h 148223"/>
                <a:gd name="connsiteX8" fmla="*/ 93271 w 262705"/>
                <a:gd name="connsiteY8" fmla="*/ 148223 h 148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705" h="148223">
                  <a:moveTo>
                    <a:pt x="93271" y="148128"/>
                  </a:moveTo>
                  <a:cubicBezTo>
                    <a:pt x="62410" y="148128"/>
                    <a:pt x="32025" y="139937"/>
                    <a:pt x="5546" y="124411"/>
                  </a:cubicBezTo>
                  <a:cubicBezTo>
                    <a:pt x="212" y="121268"/>
                    <a:pt x="-1598" y="114314"/>
                    <a:pt x="1545" y="108980"/>
                  </a:cubicBezTo>
                  <a:cubicBezTo>
                    <a:pt x="4688" y="103646"/>
                    <a:pt x="11642" y="101837"/>
                    <a:pt x="16976" y="104980"/>
                  </a:cubicBezTo>
                  <a:cubicBezTo>
                    <a:pt x="40026" y="118505"/>
                    <a:pt x="66410" y="125649"/>
                    <a:pt x="93271" y="125649"/>
                  </a:cubicBezTo>
                  <a:cubicBezTo>
                    <a:pt x="164042" y="125649"/>
                    <a:pt x="224525" y="77548"/>
                    <a:pt x="240432" y="8777"/>
                  </a:cubicBezTo>
                  <a:cubicBezTo>
                    <a:pt x="241861" y="2681"/>
                    <a:pt x="247862" y="-1129"/>
                    <a:pt x="253958" y="300"/>
                  </a:cubicBezTo>
                  <a:cubicBezTo>
                    <a:pt x="260054" y="1729"/>
                    <a:pt x="263768" y="7730"/>
                    <a:pt x="262435" y="13826"/>
                  </a:cubicBezTo>
                  <a:cubicBezTo>
                    <a:pt x="244147" y="92883"/>
                    <a:pt x="174614" y="148223"/>
                    <a:pt x="93271" y="148223"/>
                  </a:cubicBezTo>
                  <a:close/>
                </a:path>
              </a:pathLst>
            </a:custGeom>
            <a:grp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CD9A6788-CC21-2055-036D-75E3DCF79E15}"/>
                </a:ext>
              </a:extLst>
            </p:cNvPr>
            <p:cNvSpPr/>
            <p:nvPr/>
          </p:nvSpPr>
          <p:spPr>
            <a:xfrm>
              <a:off x="6002741" y="3323748"/>
              <a:ext cx="257108" cy="146589"/>
            </a:xfrm>
            <a:custGeom>
              <a:avLst/>
              <a:gdLst>
                <a:gd name="connsiteX0" fmla="*/ 245944 w 257108"/>
                <a:gd name="connsiteY0" fmla="*/ 146590 h 146589"/>
                <a:gd name="connsiteX1" fmla="*/ 234990 w 257108"/>
                <a:gd name="connsiteY1" fmla="*/ 137922 h 146589"/>
                <a:gd name="connsiteX2" fmla="*/ 88210 w 257108"/>
                <a:gd name="connsiteY2" fmla="*/ 22574 h 146589"/>
                <a:gd name="connsiteX3" fmla="*/ 16677 w 257108"/>
                <a:gd name="connsiteY3" fmla="*/ 40576 h 146589"/>
                <a:gd name="connsiteX4" fmla="*/ 1342 w 257108"/>
                <a:gd name="connsiteY4" fmla="*/ 36004 h 146589"/>
                <a:gd name="connsiteX5" fmla="*/ 5914 w 257108"/>
                <a:gd name="connsiteY5" fmla="*/ 20669 h 146589"/>
                <a:gd name="connsiteX6" fmla="*/ 88114 w 257108"/>
                <a:gd name="connsiteY6" fmla="*/ 0 h 146589"/>
                <a:gd name="connsiteX7" fmla="*/ 256802 w 257108"/>
                <a:gd name="connsiteY7" fmla="*/ 132588 h 146589"/>
                <a:gd name="connsiteX8" fmla="*/ 248515 w 257108"/>
                <a:gd name="connsiteY8" fmla="*/ 146209 h 146589"/>
                <a:gd name="connsiteX9" fmla="*/ 245849 w 257108"/>
                <a:gd name="connsiteY9" fmla="*/ 146495 h 14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108" h="146589">
                  <a:moveTo>
                    <a:pt x="245944" y="146590"/>
                  </a:moveTo>
                  <a:cubicBezTo>
                    <a:pt x="240896" y="146590"/>
                    <a:pt x="236228" y="143161"/>
                    <a:pt x="234990" y="137922"/>
                  </a:cubicBezTo>
                  <a:cubicBezTo>
                    <a:pt x="218512" y="70009"/>
                    <a:pt x="158123" y="22574"/>
                    <a:pt x="88210" y="22574"/>
                  </a:cubicBezTo>
                  <a:cubicBezTo>
                    <a:pt x="63254" y="22574"/>
                    <a:pt x="38489" y="28765"/>
                    <a:pt x="16677" y="40576"/>
                  </a:cubicBezTo>
                  <a:cubicBezTo>
                    <a:pt x="11152" y="43529"/>
                    <a:pt x="4390" y="41529"/>
                    <a:pt x="1342" y="36004"/>
                  </a:cubicBezTo>
                  <a:cubicBezTo>
                    <a:pt x="-1611" y="30480"/>
                    <a:pt x="484" y="23717"/>
                    <a:pt x="5914" y="20669"/>
                  </a:cubicBezTo>
                  <a:cubicBezTo>
                    <a:pt x="31060" y="7144"/>
                    <a:pt x="59444" y="0"/>
                    <a:pt x="88114" y="0"/>
                  </a:cubicBezTo>
                  <a:cubicBezTo>
                    <a:pt x="168506" y="0"/>
                    <a:pt x="237943" y="54483"/>
                    <a:pt x="256802" y="132588"/>
                  </a:cubicBezTo>
                  <a:cubicBezTo>
                    <a:pt x="258231" y="138684"/>
                    <a:pt x="254516" y="144780"/>
                    <a:pt x="248515" y="146209"/>
                  </a:cubicBezTo>
                  <a:cubicBezTo>
                    <a:pt x="247658" y="146399"/>
                    <a:pt x="246706" y="146495"/>
                    <a:pt x="245849" y="146495"/>
                  </a:cubicBezTo>
                  <a:close/>
                </a:path>
              </a:pathLst>
            </a:custGeom>
            <a:grp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22B574F8-0674-2340-31BA-DCA517B5B571}"/>
                </a:ext>
              </a:extLst>
            </p:cNvPr>
            <p:cNvSpPr/>
            <p:nvPr/>
          </p:nvSpPr>
          <p:spPr>
            <a:xfrm>
              <a:off x="5917310" y="3398303"/>
              <a:ext cx="48412" cy="194716"/>
            </a:xfrm>
            <a:custGeom>
              <a:avLst/>
              <a:gdLst>
                <a:gd name="connsiteX0" fmla="*/ 34862 w 48412"/>
                <a:gd name="connsiteY0" fmla="*/ 194717 h 194716"/>
                <a:gd name="connsiteX1" fmla="*/ 25241 w 48412"/>
                <a:gd name="connsiteY1" fmla="*/ 189287 h 194716"/>
                <a:gd name="connsiteX2" fmla="*/ 0 w 48412"/>
                <a:gd name="connsiteY2" fmla="*/ 99086 h 194716"/>
                <a:gd name="connsiteX3" fmla="*/ 27622 w 48412"/>
                <a:gd name="connsiteY3" fmla="*/ 5169 h 194716"/>
                <a:gd name="connsiteX4" fmla="*/ 43244 w 48412"/>
                <a:gd name="connsiteY4" fmla="*/ 1835 h 194716"/>
                <a:gd name="connsiteX5" fmla="*/ 46577 w 48412"/>
                <a:gd name="connsiteY5" fmla="*/ 17456 h 194716"/>
                <a:gd name="connsiteX6" fmla="*/ 22574 w 48412"/>
                <a:gd name="connsiteY6" fmla="*/ 99181 h 194716"/>
                <a:gd name="connsiteX7" fmla="*/ 44482 w 48412"/>
                <a:gd name="connsiteY7" fmla="*/ 177572 h 194716"/>
                <a:gd name="connsiteX8" fmla="*/ 40672 w 48412"/>
                <a:gd name="connsiteY8" fmla="*/ 193097 h 194716"/>
                <a:gd name="connsiteX9" fmla="*/ 34766 w 48412"/>
                <a:gd name="connsiteY9" fmla="*/ 194717 h 19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12" h="194716">
                  <a:moveTo>
                    <a:pt x="34862" y="194717"/>
                  </a:moveTo>
                  <a:cubicBezTo>
                    <a:pt x="31052" y="194717"/>
                    <a:pt x="27337" y="192812"/>
                    <a:pt x="25241" y="189287"/>
                  </a:cubicBezTo>
                  <a:cubicBezTo>
                    <a:pt x="8763" y="162141"/>
                    <a:pt x="0" y="130994"/>
                    <a:pt x="0" y="99086"/>
                  </a:cubicBezTo>
                  <a:cubicBezTo>
                    <a:pt x="0" y="65653"/>
                    <a:pt x="9525" y="33173"/>
                    <a:pt x="27622" y="5169"/>
                  </a:cubicBezTo>
                  <a:cubicBezTo>
                    <a:pt x="31052" y="-70"/>
                    <a:pt x="38005" y="-1594"/>
                    <a:pt x="43244" y="1835"/>
                  </a:cubicBezTo>
                  <a:cubicBezTo>
                    <a:pt x="48482" y="5264"/>
                    <a:pt x="50006" y="12218"/>
                    <a:pt x="46577" y="17456"/>
                  </a:cubicBezTo>
                  <a:cubicBezTo>
                    <a:pt x="30861" y="41840"/>
                    <a:pt x="22574" y="70034"/>
                    <a:pt x="22574" y="99181"/>
                  </a:cubicBezTo>
                  <a:cubicBezTo>
                    <a:pt x="22574" y="128327"/>
                    <a:pt x="30194" y="154045"/>
                    <a:pt x="44482" y="177572"/>
                  </a:cubicBezTo>
                  <a:cubicBezTo>
                    <a:pt x="47720" y="182906"/>
                    <a:pt x="46006" y="189859"/>
                    <a:pt x="40672" y="193097"/>
                  </a:cubicBezTo>
                  <a:cubicBezTo>
                    <a:pt x="38862" y="194240"/>
                    <a:pt x="36767" y="194717"/>
                    <a:pt x="34766" y="194717"/>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B1591D31-7CF5-253A-A627-BD1A55365BFC}"/>
                </a:ext>
              </a:extLst>
            </p:cNvPr>
            <p:cNvSpPr/>
            <p:nvPr/>
          </p:nvSpPr>
          <p:spPr>
            <a:xfrm>
              <a:off x="5907143" y="3312628"/>
              <a:ext cx="114345" cy="100749"/>
            </a:xfrm>
            <a:custGeom>
              <a:avLst/>
              <a:gdLst>
                <a:gd name="connsiteX0" fmla="*/ 103036 w 114345"/>
                <a:gd name="connsiteY0" fmla="*/ 100654 h 100749"/>
                <a:gd name="connsiteX1" fmla="*/ 95701 w 114345"/>
                <a:gd name="connsiteY1" fmla="*/ 97987 h 100749"/>
                <a:gd name="connsiteX2" fmla="*/ 3976 w 114345"/>
                <a:gd name="connsiteY2" fmla="*/ 19882 h 100749"/>
                <a:gd name="connsiteX3" fmla="*/ 2737 w 114345"/>
                <a:gd name="connsiteY3" fmla="*/ 3976 h 100749"/>
                <a:gd name="connsiteX4" fmla="*/ 18644 w 114345"/>
                <a:gd name="connsiteY4" fmla="*/ 2737 h 100749"/>
                <a:gd name="connsiteX5" fmla="*/ 110370 w 114345"/>
                <a:gd name="connsiteY5" fmla="*/ 80842 h 100749"/>
                <a:gd name="connsiteX6" fmla="*/ 111608 w 114345"/>
                <a:gd name="connsiteY6" fmla="*/ 96749 h 100749"/>
                <a:gd name="connsiteX7" fmla="*/ 103036 w 114345"/>
                <a:gd name="connsiteY7" fmla="*/ 100750 h 10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345" h="100749">
                  <a:moveTo>
                    <a:pt x="103036" y="100654"/>
                  </a:moveTo>
                  <a:cubicBezTo>
                    <a:pt x="100464" y="100654"/>
                    <a:pt x="97892" y="99797"/>
                    <a:pt x="95701" y="97987"/>
                  </a:cubicBezTo>
                  <a:lnTo>
                    <a:pt x="3976" y="19882"/>
                  </a:lnTo>
                  <a:cubicBezTo>
                    <a:pt x="-787" y="15882"/>
                    <a:pt x="-1358" y="8738"/>
                    <a:pt x="2737" y="3976"/>
                  </a:cubicBezTo>
                  <a:cubicBezTo>
                    <a:pt x="6738" y="-787"/>
                    <a:pt x="13882" y="-1358"/>
                    <a:pt x="18644" y="2737"/>
                  </a:cubicBezTo>
                  <a:lnTo>
                    <a:pt x="110370" y="80842"/>
                  </a:lnTo>
                  <a:cubicBezTo>
                    <a:pt x="115132" y="84843"/>
                    <a:pt x="115704" y="91987"/>
                    <a:pt x="111608" y="96749"/>
                  </a:cubicBezTo>
                  <a:cubicBezTo>
                    <a:pt x="109417" y="99416"/>
                    <a:pt x="106179" y="100750"/>
                    <a:pt x="103036" y="100750"/>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FB011892-FA80-EBA8-1A9A-3B873646C890}"/>
                </a:ext>
              </a:extLst>
            </p:cNvPr>
            <p:cNvSpPr/>
            <p:nvPr/>
          </p:nvSpPr>
          <p:spPr>
            <a:xfrm>
              <a:off x="6079711" y="3178872"/>
              <a:ext cx="22479" cy="167544"/>
            </a:xfrm>
            <a:custGeom>
              <a:avLst/>
              <a:gdLst>
                <a:gd name="connsiteX0" fmla="*/ 11240 w 22479"/>
                <a:gd name="connsiteY0" fmla="*/ 167545 h 167544"/>
                <a:gd name="connsiteX1" fmla="*/ 0 w 22479"/>
                <a:gd name="connsiteY1" fmla="*/ 156305 h 167544"/>
                <a:gd name="connsiteX2" fmla="*/ 0 w 22479"/>
                <a:gd name="connsiteY2" fmla="*/ 11240 h 167544"/>
                <a:gd name="connsiteX3" fmla="*/ 11240 w 22479"/>
                <a:gd name="connsiteY3" fmla="*/ 0 h 167544"/>
                <a:gd name="connsiteX4" fmla="*/ 22479 w 22479"/>
                <a:gd name="connsiteY4" fmla="*/ 11240 h 167544"/>
                <a:gd name="connsiteX5" fmla="*/ 22479 w 22479"/>
                <a:gd name="connsiteY5" fmla="*/ 156305 h 167544"/>
                <a:gd name="connsiteX6" fmla="*/ 11240 w 22479"/>
                <a:gd name="connsiteY6" fmla="*/ 167545 h 167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79" h="167544">
                  <a:moveTo>
                    <a:pt x="11240" y="167545"/>
                  </a:moveTo>
                  <a:cubicBezTo>
                    <a:pt x="5048" y="167545"/>
                    <a:pt x="0" y="162497"/>
                    <a:pt x="0" y="156305"/>
                  </a:cubicBezTo>
                  <a:lnTo>
                    <a:pt x="0" y="11240"/>
                  </a:lnTo>
                  <a:cubicBezTo>
                    <a:pt x="0" y="5048"/>
                    <a:pt x="5048" y="0"/>
                    <a:pt x="11240" y="0"/>
                  </a:cubicBezTo>
                  <a:cubicBezTo>
                    <a:pt x="17431" y="0"/>
                    <a:pt x="22479" y="5048"/>
                    <a:pt x="22479" y="11240"/>
                  </a:cubicBezTo>
                  <a:lnTo>
                    <a:pt x="22479" y="156305"/>
                  </a:lnTo>
                  <a:cubicBezTo>
                    <a:pt x="22479" y="162497"/>
                    <a:pt x="17431" y="167545"/>
                    <a:pt x="11240" y="167545"/>
                  </a:cubicBezTo>
                  <a:close/>
                </a:path>
              </a:pathLst>
            </a:custGeom>
            <a:grp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63F2980A-7F2E-713C-46FF-53F097D519D2}"/>
                </a:ext>
              </a:extLst>
            </p:cNvPr>
            <p:cNvSpPr/>
            <p:nvPr/>
          </p:nvSpPr>
          <p:spPr>
            <a:xfrm>
              <a:off x="6196440" y="3598782"/>
              <a:ext cx="88106" cy="88153"/>
            </a:xfrm>
            <a:custGeom>
              <a:avLst/>
              <a:gdLst>
                <a:gd name="connsiteX0" fmla="*/ 76819 w 88106"/>
                <a:gd name="connsiteY0" fmla="*/ 88154 h 88153"/>
                <a:gd name="connsiteX1" fmla="*/ 68818 w 88106"/>
                <a:gd name="connsiteY1" fmla="*/ 84820 h 88153"/>
                <a:gd name="connsiteX2" fmla="*/ 3286 w 88106"/>
                <a:gd name="connsiteY2" fmla="*/ 19288 h 88153"/>
                <a:gd name="connsiteX3" fmla="*/ 3286 w 88106"/>
                <a:gd name="connsiteY3" fmla="*/ 3286 h 88153"/>
                <a:gd name="connsiteX4" fmla="*/ 19288 w 88106"/>
                <a:gd name="connsiteY4" fmla="*/ 3286 h 88153"/>
                <a:gd name="connsiteX5" fmla="*/ 84820 w 88106"/>
                <a:gd name="connsiteY5" fmla="*/ 68818 h 88153"/>
                <a:gd name="connsiteX6" fmla="*/ 84820 w 88106"/>
                <a:gd name="connsiteY6" fmla="*/ 84820 h 88153"/>
                <a:gd name="connsiteX7" fmla="*/ 76819 w 88106"/>
                <a:gd name="connsiteY7" fmla="*/ 88154 h 8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106" h="88153">
                  <a:moveTo>
                    <a:pt x="76819" y="88154"/>
                  </a:moveTo>
                  <a:cubicBezTo>
                    <a:pt x="73962" y="88154"/>
                    <a:pt x="71009" y="87011"/>
                    <a:pt x="68818" y="84820"/>
                  </a:cubicBezTo>
                  <a:lnTo>
                    <a:pt x="3286" y="19288"/>
                  </a:lnTo>
                  <a:cubicBezTo>
                    <a:pt x="-1095" y="14907"/>
                    <a:pt x="-1095" y="7763"/>
                    <a:pt x="3286" y="3286"/>
                  </a:cubicBezTo>
                  <a:cubicBezTo>
                    <a:pt x="7668" y="-1095"/>
                    <a:pt x="14811" y="-1095"/>
                    <a:pt x="19288" y="3286"/>
                  </a:cubicBezTo>
                  <a:lnTo>
                    <a:pt x="84820" y="68818"/>
                  </a:lnTo>
                  <a:cubicBezTo>
                    <a:pt x="89202" y="73200"/>
                    <a:pt x="89202" y="80343"/>
                    <a:pt x="84820" y="84820"/>
                  </a:cubicBezTo>
                  <a:cubicBezTo>
                    <a:pt x="82629" y="87011"/>
                    <a:pt x="79772" y="88154"/>
                    <a:pt x="76819" y="88154"/>
                  </a:cubicBezTo>
                  <a:close/>
                </a:path>
              </a:pathLst>
            </a:custGeom>
            <a:grp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A8BD9C8E-D0A0-CE27-FCB3-1AB760DD56BD}"/>
                </a:ext>
              </a:extLst>
            </p:cNvPr>
            <p:cNvSpPr/>
            <p:nvPr/>
          </p:nvSpPr>
          <p:spPr>
            <a:xfrm>
              <a:off x="6212966" y="3488530"/>
              <a:ext cx="157448" cy="22574"/>
            </a:xfrm>
            <a:custGeom>
              <a:avLst/>
              <a:gdLst>
                <a:gd name="connsiteX0" fmla="*/ 146209 w 157448"/>
                <a:gd name="connsiteY0" fmla="*/ 22574 h 22574"/>
                <a:gd name="connsiteX1" fmla="*/ 11335 w 157448"/>
                <a:gd name="connsiteY1" fmla="*/ 22574 h 22574"/>
                <a:gd name="connsiteX2" fmla="*/ 0 w 157448"/>
                <a:gd name="connsiteY2" fmla="*/ 11240 h 22574"/>
                <a:gd name="connsiteX3" fmla="*/ 11335 w 157448"/>
                <a:gd name="connsiteY3" fmla="*/ 0 h 22574"/>
                <a:gd name="connsiteX4" fmla="*/ 146209 w 157448"/>
                <a:gd name="connsiteY4" fmla="*/ 0 h 22574"/>
                <a:gd name="connsiteX5" fmla="*/ 157448 w 157448"/>
                <a:gd name="connsiteY5" fmla="*/ 11240 h 22574"/>
                <a:gd name="connsiteX6" fmla="*/ 146209 w 157448"/>
                <a:gd name="connsiteY6" fmla="*/ 22574 h 2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448" h="22574">
                  <a:moveTo>
                    <a:pt x="146209" y="22574"/>
                  </a:moveTo>
                  <a:lnTo>
                    <a:pt x="11335" y="22574"/>
                  </a:lnTo>
                  <a:cubicBezTo>
                    <a:pt x="5144" y="22574"/>
                    <a:pt x="0" y="17526"/>
                    <a:pt x="0" y="11240"/>
                  </a:cubicBezTo>
                  <a:cubicBezTo>
                    <a:pt x="0" y="4953"/>
                    <a:pt x="5048" y="0"/>
                    <a:pt x="11335" y="0"/>
                  </a:cubicBezTo>
                  <a:lnTo>
                    <a:pt x="146209" y="0"/>
                  </a:lnTo>
                  <a:cubicBezTo>
                    <a:pt x="152400" y="0"/>
                    <a:pt x="157448" y="5048"/>
                    <a:pt x="157448" y="11240"/>
                  </a:cubicBezTo>
                  <a:cubicBezTo>
                    <a:pt x="157448" y="17431"/>
                    <a:pt x="152400" y="22574"/>
                    <a:pt x="146209" y="2257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340190B3-C1D7-9700-0C00-4908C8BE7231}"/>
                </a:ext>
              </a:extLst>
            </p:cNvPr>
            <p:cNvSpPr/>
            <p:nvPr/>
          </p:nvSpPr>
          <p:spPr>
            <a:xfrm>
              <a:off x="5915058" y="3540189"/>
              <a:ext cx="127472" cy="137888"/>
            </a:xfrm>
            <a:custGeom>
              <a:avLst/>
              <a:gdLst>
                <a:gd name="connsiteX0" fmla="*/ 11301 w 127472"/>
                <a:gd name="connsiteY0" fmla="*/ 137888 h 137888"/>
                <a:gd name="connsiteX1" fmla="*/ 3681 w 127472"/>
                <a:gd name="connsiteY1" fmla="*/ 134936 h 137888"/>
                <a:gd name="connsiteX2" fmla="*/ 2919 w 127472"/>
                <a:gd name="connsiteY2" fmla="*/ 119029 h 137888"/>
                <a:gd name="connsiteX3" fmla="*/ 107885 w 127472"/>
                <a:gd name="connsiteY3" fmla="*/ 3681 h 137888"/>
                <a:gd name="connsiteX4" fmla="*/ 123791 w 127472"/>
                <a:gd name="connsiteY4" fmla="*/ 2919 h 137888"/>
                <a:gd name="connsiteX5" fmla="*/ 124553 w 127472"/>
                <a:gd name="connsiteY5" fmla="*/ 18826 h 137888"/>
                <a:gd name="connsiteX6" fmla="*/ 19588 w 127472"/>
                <a:gd name="connsiteY6" fmla="*/ 134174 h 137888"/>
                <a:gd name="connsiteX7" fmla="*/ 11206 w 127472"/>
                <a:gd name="connsiteY7" fmla="*/ 137888 h 137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472" h="137888">
                  <a:moveTo>
                    <a:pt x="11301" y="137888"/>
                  </a:moveTo>
                  <a:cubicBezTo>
                    <a:pt x="8634" y="137888"/>
                    <a:pt x="5872" y="136936"/>
                    <a:pt x="3681" y="134936"/>
                  </a:cubicBezTo>
                  <a:cubicBezTo>
                    <a:pt x="-891" y="130745"/>
                    <a:pt x="-1272" y="123601"/>
                    <a:pt x="2919" y="119029"/>
                  </a:cubicBezTo>
                  <a:lnTo>
                    <a:pt x="107885" y="3681"/>
                  </a:lnTo>
                  <a:cubicBezTo>
                    <a:pt x="112076" y="-891"/>
                    <a:pt x="119219" y="-1272"/>
                    <a:pt x="123791" y="2919"/>
                  </a:cubicBezTo>
                  <a:cubicBezTo>
                    <a:pt x="128363" y="7110"/>
                    <a:pt x="128744" y="14254"/>
                    <a:pt x="124553" y="18826"/>
                  </a:cubicBezTo>
                  <a:lnTo>
                    <a:pt x="19588" y="134174"/>
                  </a:lnTo>
                  <a:cubicBezTo>
                    <a:pt x="17397" y="136650"/>
                    <a:pt x="14349" y="137888"/>
                    <a:pt x="11206" y="137888"/>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5BE4FDDF-7625-8629-33E8-B93B97DACD70}"/>
                </a:ext>
              </a:extLst>
            </p:cNvPr>
            <p:cNvSpPr/>
            <p:nvPr/>
          </p:nvSpPr>
          <p:spPr>
            <a:xfrm>
              <a:off x="5815583" y="3486244"/>
              <a:ext cx="124205" cy="22479"/>
            </a:xfrm>
            <a:custGeom>
              <a:avLst/>
              <a:gdLst>
                <a:gd name="connsiteX0" fmla="*/ 113062 w 124205"/>
                <a:gd name="connsiteY0" fmla="*/ 22479 h 22479"/>
                <a:gd name="connsiteX1" fmla="*/ 11239 w 124205"/>
                <a:gd name="connsiteY1" fmla="*/ 22479 h 22479"/>
                <a:gd name="connsiteX2" fmla="*/ 0 w 124205"/>
                <a:gd name="connsiteY2" fmla="*/ 11240 h 22479"/>
                <a:gd name="connsiteX3" fmla="*/ 11239 w 124205"/>
                <a:gd name="connsiteY3" fmla="*/ 0 h 22479"/>
                <a:gd name="connsiteX4" fmla="*/ 112967 w 124205"/>
                <a:gd name="connsiteY4" fmla="*/ 0 h 22479"/>
                <a:gd name="connsiteX5" fmla="*/ 124206 w 124205"/>
                <a:gd name="connsiteY5" fmla="*/ 11240 h 22479"/>
                <a:gd name="connsiteX6" fmla="*/ 112967 w 124205"/>
                <a:gd name="connsiteY6" fmla="*/ 22479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205" h="22479">
                  <a:moveTo>
                    <a:pt x="113062" y="22479"/>
                  </a:moveTo>
                  <a:lnTo>
                    <a:pt x="11239" y="22479"/>
                  </a:lnTo>
                  <a:cubicBezTo>
                    <a:pt x="5048" y="22479"/>
                    <a:pt x="0" y="17431"/>
                    <a:pt x="0" y="11240"/>
                  </a:cubicBezTo>
                  <a:cubicBezTo>
                    <a:pt x="0" y="5048"/>
                    <a:pt x="5048" y="0"/>
                    <a:pt x="11239" y="0"/>
                  </a:cubicBezTo>
                  <a:lnTo>
                    <a:pt x="112967" y="0"/>
                  </a:lnTo>
                  <a:cubicBezTo>
                    <a:pt x="119158" y="0"/>
                    <a:pt x="124206" y="5048"/>
                    <a:pt x="124206" y="11240"/>
                  </a:cubicBezTo>
                  <a:cubicBezTo>
                    <a:pt x="124206" y="17431"/>
                    <a:pt x="119158" y="22479"/>
                    <a:pt x="112967" y="22479"/>
                  </a:cubicBezTo>
                  <a:close/>
                </a:path>
              </a:pathLst>
            </a:custGeom>
            <a:grp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E5EE452B-26D6-5755-6DC5-B92F7BEC82E5}"/>
                </a:ext>
              </a:extLst>
            </p:cNvPr>
            <p:cNvSpPr/>
            <p:nvPr/>
          </p:nvSpPr>
          <p:spPr>
            <a:xfrm>
              <a:off x="6192150" y="3317219"/>
              <a:ext cx="90590" cy="74632"/>
            </a:xfrm>
            <a:custGeom>
              <a:avLst/>
              <a:gdLst>
                <a:gd name="connsiteX0" fmla="*/ 11291 w 90590"/>
                <a:gd name="connsiteY0" fmla="*/ 74632 h 74632"/>
                <a:gd name="connsiteX1" fmla="*/ 2337 w 90590"/>
                <a:gd name="connsiteY1" fmla="*/ 70251 h 74632"/>
                <a:gd name="connsiteX2" fmla="*/ 4433 w 90590"/>
                <a:gd name="connsiteY2" fmla="*/ 54439 h 74632"/>
                <a:gd name="connsiteX3" fmla="*/ 72441 w 90590"/>
                <a:gd name="connsiteY3" fmla="*/ 2337 h 74632"/>
                <a:gd name="connsiteX4" fmla="*/ 88253 w 90590"/>
                <a:gd name="connsiteY4" fmla="*/ 4433 h 74632"/>
                <a:gd name="connsiteX5" fmla="*/ 86157 w 90590"/>
                <a:gd name="connsiteY5" fmla="*/ 20244 h 74632"/>
                <a:gd name="connsiteX6" fmla="*/ 18149 w 90590"/>
                <a:gd name="connsiteY6" fmla="*/ 72346 h 74632"/>
                <a:gd name="connsiteX7" fmla="*/ 11291 w 90590"/>
                <a:gd name="connsiteY7" fmla="*/ 74632 h 7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590" h="74632">
                  <a:moveTo>
                    <a:pt x="11291" y="74632"/>
                  </a:moveTo>
                  <a:cubicBezTo>
                    <a:pt x="7862" y="74632"/>
                    <a:pt x="4528" y="73108"/>
                    <a:pt x="2337" y="70251"/>
                  </a:cubicBezTo>
                  <a:cubicBezTo>
                    <a:pt x="-1473" y="65298"/>
                    <a:pt x="-520" y="58249"/>
                    <a:pt x="4433" y="54439"/>
                  </a:cubicBezTo>
                  <a:lnTo>
                    <a:pt x="72441" y="2337"/>
                  </a:lnTo>
                  <a:cubicBezTo>
                    <a:pt x="77394" y="-1473"/>
                    <a:pt x="84443" y="-520"/>
                    <a:pt x="88253" y="4433"/>
                  </a:cubicBezTo>
                  <a:cubicBezTo>
                    <a:pt x="92063" y="9386"/>
                    <a:pt x="91110" y="16434"/>
                    <a:pt x="86157" y="20244"/>
                  </a:cubicBezTo>
                  <a:lnTo>
                    <a:pt x="18149" y="72346"/>
                  </a:lnTo>
                  <a:cubicBezTo>
                    <a:pt x="16053" y="73870"/>
                    <a:pt x="13672" y="74632"/>
                    <a:pt x="11291" y="74632"/>
                  </a:cubicBezTo>
                  <a:close/>
                </a:path>
              </a:pathLst>
            </a:custGeom>
            <a:grp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6E256BD3-68B6-D344-AA53-928A8581B3E6}"/>
                </a:ext>
              </a:extLst>
            </p:cNvPr>
            <p:cNvSpPr/>
            <p:nvPr/>
          </p:nvSpPr>
          <p:spPr>
            <a:xfrm>
              <a:off x="5861779" y="3263455"/>
              <a:ext cx="78105" cy="78104"/>
            </a:xfrm>
            <a:custGeom>
              <a:avLst/>
              <a:gdLst>
                <a:gd name="connsiteX0" fmla="*/ 39053 w 78105"/>
                <a:gd name="connsiteY0" fmla="*/ 78105 h 78104"/>
                <a:gd name="connsiteX1" fmla="*/ 0 w 78105"/>
                <a:gd name="connsiteY1" fmla="*/ 39052 h 78104"/>
                <a:gd name="connsiteX2" fmla="*/ 39053 w 78105"/>
                <a:gd name="connsiteY2" fmla="*/ 0 h 78104"/>
                <a:gd name="connsiteX3" fmla="*/ 78105 w 78105"/>
                <a:gd name="connsiteY3" fmla="*/ 39052 h 78104"/>
                <a:gd name="connsiteX4" fmla="*/ 39053 w 78105"/>
                <a:gd name="connsiteY4" fmla="*/ 78105 h 78104"/>
                <a:gd name="connsiteX5" fmla="*/ 39053 w 78105"/>
                <a:gd name="connsiteY5" fmla="*/ 22574 h 78104"/>
                <a:gd name="connsiteX6" fmla="*/ 22574 w 78105"/>
                <a:gd name="connsiteY6" fmla="*/ 39052 h 78104"/>
                <a:gd name="connsiteX7" fmla="*/ 39053 w 78105"/>
                <a:gd name="connsiteY7" fmla="*/ 55531 h 78104"/>
                <a:gd name="connsiteX8" fmla="*/ 55531 w 78105"/>
                <a:gd name="connsiteY8" fmla="*/ 39052 h 78104"/>
                <a:gd name="connsiteX9" fmla="*/ 39053 w 78105"/>
                <a:gd name="connsiteY9" fmla="*/ 22574 h 7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105" h="78104">
                  <a:moveTo>
                    <a:pt x="39053" y="78105"/>
                  </a:moveTo>
                  <a:cubicBezTo>
                    <a:pt x="17526" y="78105"/>
                    <a:pt x="0" y="60579"/>
                    <a:pt x="0" y="39052"/>
                  </a:cubicBezTo>
                  <a:cubicBezTo>
                    <a:pt x="0" y="17526"/>
                    <a:pt x="17526" y="0"/>
                    <a:pt x="39053" y="0"/>
                  </a:cubicBezTo>
                  <a:cubicBezTo>
                    <a:pt x="60579" y="0"/>
                    <a:pt x="78105" y="17526"/>
                    <a:pt x="78105" y="39052"/>
                  </a:cubicBezTo>
                  <a:cubicBezTo>
                    <a:pt x="78105" y="60579"/>
                    <a:pt x="60579" y="78105"/>
                    <a:pt x="39053" y="78105"/>
                  </a:cubicBezTo>
                  <a:close/>
                  <a:moveTo>
                    <a:pt x="39053" y="22574"/>
                  </a:moveTo>
                  <a:cubicBezTo>
                    <a:pt x="30004" y="22574"/>
                    <a:pt x="22574" y="30004"/>
                    <a:pt x="22574" y="39052"/>
                  </a:cubicBezTo>
                  <a:cubicBezTo>
                    <a:pt x="22574" y="48101"/>
                    <a:pt x="30004" y="55531"/>
                    <a:pt x="39053" y="55531"/>
                  </a:cubicBezTo>
                  <a:cubicBezTo>
                    <a:pt x="48101" y="55531"/>
                    <a:pt x="55531" y="48101"/>
                    <a:pt x="55531" y="39052"/>
                  </a:cubicBezTo>
                  <a:cubicBezTo>
                    <a:pt x="55531" y="30004"/>
                    <a:pt x="48101" y="22574"/>
                    <a:pt x="39053" y="22574"/>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6293B008-5FD8-DBF1-68CB-B85FA8F4FDFC}"/>
                </a:ext>
              </a:extLst>
            </p:cNvPr>
            <p:cNvSpPr/>
            <p:nvPr/>
          </p:nvSpPr>
          <p:spPr>
            <a:xfrm>
              <a:off x="6254495" y="3655503"/>
              <a:ext cx="78105" cy="78105"/>
            </a:xfrm>
            <a:custGeom>
              <a:avLst/>
              <a:gdLst>
                <a:gd name="connsiteX0" fmla="*/ 39053 w 78105"/>
                <a:gd name="connsiteY0" fmla="*/ 78105 h 78105"/>
                <a:gd name="connsiteX1" fmla="*/ 0 w 78105"/>
                <a:gd name="connsiteY1" fmla="*/ 39052 h 78105"/>
                <a:gd name="connsiteX2" fmla="*/ 39053 w 78105"/>
                <a:gd name="connsiteY2" fmla="*/ 0 h 78105"/>
                <a:gd name="connsiteX3" fmla="*/ 78105 w 78105"/>
                <a:gd name="connsiteY3" fmla="*/ 39052 h 78105"/>
                <a:gd name="connsiteX4" fmla="*/ 39053 w 78105"/>
                <a:gd name="connsiteY4" fmla="*/ 78105 h 78105"/>
                <a:gd name="connsiteX5" fmla="*/ 39053 w 78105"/>
                <a:gd name="connsiteY5" fmla="*/ 22574 h 78105"/>
                <a:gd name="connsiteX6" fmla="*/ 22574 w 78105"/>
                <a:gd name="connsiteY6" fmla="*/ 39052 h 78105"/>
                <a:gd name="connsiteX7" fmla="*/ 39053 w 78105"/>
                <a:gd name="connsiteY7" fmla="*/ 55531 h 78105"/>
                <a:gd name="connsiteX8" fmla="*/ 55531 w 78105"/>
                <a:gd name="connsiteY8" fmla="*/ 39052 h 78105"/>
                <a:gd name="connsiteX9" fmla="*/ 39053 w 78105"/>
                <a:gd name="connsiteY9" fmla="*/ 22574 h 78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105" h="78105">
                  <a:moveTo>
                    <a:pt x="39053" y="78105"/>
                  </a:moveTo>
                  <a:cubicBezTo>
                    <a:pt x="17526" y="78105"/>
                    <a:pt x="0" y="60579"/>
                    <a:pt x="0" y="39052"/>
                  </a:cubicBezTo>
                  <a:cubicBezTo>
                    <a:pt x="0" y="17526"/>
                    <a:pt x="17526" y="0"/>
                    <a:pt x="39053" y="0"/>
                  </a:cubicBezTo>
                  <a:cubicBezTo>
                    <a:pt x="60579" y="0"/>
                    <a:pt x="78105" y="17526"/>
                    <a:pt x="78105" y="39052"/>
                  </a:cubicBezTo>
                  <a:cubicBezTo>
                    <a:pt x="78105" y="60579"/>
                    <a:pt x="60579" y="78105"/>
                    <a:pt x="39053" y="78105"/>
                  </a:cubicBezTo>
                  <a:close/>
                  <a:moveTo>
                    <a:pt x="39053" y="22574"/>
                  </a:moveTo>
                  <a:cubicBezTo>
                    <a:pt x="30004" y="22574"/>
                    <a:pt x="22574" y="30004"/>
                    <a:pt x="22574" y="39052"/>
                  </a:cubicBezTo>
                  <a:cubicBezTo>
                    <a:pt x="22574" y="48101"/>
                    <a:pt x="30004" y="55531"/>
                    <a:pt x="39053" y="55531"/>
                  </a:cubicBezTo>
                  <a:cubicBezTo>
                    <a:pt x="48101" y="55531"/>
                    <a:pt x="55531" y="48101"/>
                    <a:pt x="55531" y="39052"/>
                  </a:cubicBezTo>
                  <a:cubicBezTo>
                    <a:pt x="55531" y="30004"/>
                    <a:pt x="48101" y="22574"/>
                    <a:pt x="39053" y="2257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BC38F9C0-C053-1D1D-56BE-784EBC7FDDDF}"/>
                </a:ext>
              </a:extLst>
            </p:cNvPr>
            <p:cNvSpPr/>
            <p:nvPr/>
          </p:nvSpPr>
          <p:spPr>
            <a:xfrm>
              <a:off x="6250114" y="3252882"/>
              <a:ext cx="99250" cy="99250"/>
            </a:xfrm>
            <a:custGeom>
              <a:avLst/>
              <a:gdLst>
                <a:gd name="connsiteX0" fmla="*/ 49625 w 99250"/>
                <a:gd name="connsiteY0" fmla="*/ 99251 h 99250"/>
                <a:gd name="connsiteX1" fmla="*/ 0 w 99250"/>
                <a:gd name="connsiteY1" fmla="*/ 49625 h 99250"/>
                <a:gd name="connsiteX2" fmla="*/ 49625 w 99250"/>
                <a:gd name="connsiteY2" fmla="*/ 0 h 99250"/>
                <a:gd name="connsiteX3" fmla="*/ 99250 w 99250"/>
                <a:gd name="connsiteY3" fmla="*/ 49625 h 99250"/>
                <a:gd name="connsiteX4" fmla="*/ 49625 w 99250"/>
                <a:gd name="connsiteY4" fmla="*/ 99251 h 99250"/>
                <a:gd name="connsiteX5" fmla="*/ 49625 w 99250"/>
                <a:gd name="connsiteY5" fmla="*/ 22479 h 99250"/>
                <a:gd name="connsiteX6" fmla="*/ 22574 w 99250"/>
                <a:gd name="connsiteY6" fmla="*/ 49530 h 99250"/>
                <a:gd name="connsiteX7" fmla="*/ 49625 w 99250"/>
                <a:gd name="connsiteY7" fmla="*/ 76581 h 99250"/>
                <a:gd name="connsiteX8" fmla="*/ 76676 w 99250"/>
                <a:gd name="connsiteY8" fmla="*/ 49530 h 99250"/>
                <a:gd name="connsiteX9" fmla="*/ 49625 w 99250"/>
                <a:gd name="connsiteY9" fmla="*/ 22479 h 9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250" h="99250">
                  <a:moveTo>
                    <a:pt x="49625" y="99251"/>
                  </a:moveTo>
                  <a:cubicBezTo>
                    <a:pt x="22289" y="99251"/>
                    <a:pt x="0" y="76962"/>
                    <a:pt x="0" y="49625"/>
                  </a:cubicBezTo>
                  <a:cubicBezTo>
                    <a:pt x="0" y="22289"/>
                    <a:pt x="22289" y="0"/>
                    <a:pt x="49625" y="0"/>
                  </a:cubicBezTo>
                  <a:cubicBezTo>
                    <a:pt x="76962" y="0"/>
                    <a:pt x="99250" y="22289"/>
                    <a:pt x="99250" y="49625"/>
                  </a:cubicBezTo>
                  <a:cubicBezTo>
                    <a:pt x="99250" y="76962"/>
                    <a:pt x="76962" y="99251"/>
                    <a:pt x="49625" y="99251"/>
                  </a:cubicBezTo>
                  <a:close/>
                  <a:moveTo>
                    <a:pt x="49625" y="22479"/>
                  </a:moveTo>
                  <a:cubicBezTo>
                    <a:pt x="34671" y="22479"/>
                    <a:pt x="22574" y="34671"/>
                    <a:pt x="22574" y="49530"/>
                  </a:cubicBezTo>
                  <a:cubicBezTo>
                    <a:pt x="22574" y="64389"/>
                    <a:pt x="34766" y="76581"/>
                    <a:pt x="49625" y="76581"/>
                  </a:cubicBezTo>
                  <a:cubicBezTo>
                    <a:pt x="64484" y="76581"/>
                    <a:pt x="76676" y="64389"/>
                    <a:pt x="76676" y="49530"/>
                  </a:cubicBezTo>
                  <a:cubicBezTo>
                    <a:pt x="76676" y="34671"/>
                    <a:pt x="64484" y="22479"/>
                    <a:pt x="49625" y="22479"/>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5851F8E6-34C5-E2BD-0BCD-A424E368063B}"/>
                </a:ext>
              </a:extLst>
            </p:cNvPr>
            <p:cNvSpPr/>
            <p:nvPr/>
          </p:nvSpPr>
          <p:spPr>
            <a:xfrm>
              <a:off x="5738812" y="3447858"/>
              <a:ext cx="99250" cy="99250"/>
            </a:xfrm>
            <a:custGeom>
              <a:avLst/>
              <a:gdLst>
                <a:gd name="connsiteX0" fmla="*/ 49625 w 99250"/>
                <a:gd name="connsiteY0" fmla="*/ 99251 h 99250"/>
                <a:gd name="connsiteX1" fmla="*/ 0 w 99250"/>
                <a:gd name="connsiteY1" fmla="*/ 49625 h 99250"/>
                <a:gd name="connsiteX2" fmla="*/ 49625 w 99250"/>
                <a:gd name="connsiteY2" fmla="*/ 0 h 99250"/>
                <a:gd name="connsiteX3" fmla="*/ 99251 w 99250"/>
                <a:gd name="connsiteY3" fmla="*/ 49625 h 99250"/>
                <a:gd name="connsiteX4" fmla="*/ 49625 w 99250"/>
                <a:gd name="connsiteY4" fmla="*/ 99251 h 99250"/>
                <a:gd name="connsiteX5" fmla="*/ 49625 w 99250"/>
                <a:gd name="connsiteY5" fmla="*/ 22479 h 99250"/>
                <a:gd name="connsiteX6" fmla="*/ 22574 w 99250"/>
                <a:gd name="connsiteY6" fmla="*/ 49530 h 99250"/>
                <a:gd name="connsiteX7" fmla="*/ 49625 w 99250"/>
                <a:gd name="connsiteY7" fmla="*/ 76581 h 99250"/>
                <a:gd name="connsiteX8" fmla="*/ 76676 w 99250"/>
                <a:gd name="connsiteY8" fmla="*/ 49530 h 99250"/>
                <a:gd name="connsiteX9" fmla="*/ 49625 w 99250"/>
                <a:gd name="connsiteY9" fmla="*/ 22479 h 9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250" h="99250">
                  <a:moveTo>
                    <a:pt x="49625" y="99251"/>
                  </a:moveTo>
                  <a:cubicBezTo>
                    <a:pt x="22289" y="99251"/>
                    <a:pt x="0" y="76962"/>
                    <a:pt x="0" y="49625"/>
                  </a:cubicBezTo>
                  <a:cubicBezTo>
                    <a:pt x="0" y="22289"/>
                    <a:pt x="22289" y="0"/>
                    <a:pt x="49625" y="0"/>
                  </a:cubicBezTo>
                  <a:cubicBezTo>
                    <a:pt x="76962" y="0"/>
                    <a:pt x="99251" y="22289"/>
                    <a:pt x="99251" y="49625"/>
                  </a:cubicBezTo>
                  <a:cubicBezTo>
                    <a:pt x="99251" y="76962"/>
                    <a:pt x="76962" y="99251"/>
                    <a:pt x="49625" y="99251"/>
                  </a:cubicBezTo>
                  <a:close/>
                  <a:moveTo>
                    <a:pt x="49625" y="22479"/>
                  </a:moveTo>
                  <a:cubicBezTo>
                    <a:pt x="34671" y="22479"/>
                    <a:pt x="22574" y="34671"/>
                    <a:pt x="22574" y="49530"/>
                  </a:cubicBezTo>
                  <a:cubicBezTo>
                    <a:pt x="22574" y="64389"/>
                    <a:pt x="34766" y="76581"/>
                    <a:pt x="49625" y="76581"/>
                  </a:cubicBezTo>
                  <a:cubicBezTo>
                    <a:pt x="64484" y="76581"/>
                    <a:pt x="76676" y="64389"/>
                    <a:pt x="76676" y="49530"/>
                  </a:cubicBezTo>
                  <a:cubicBezTo>
                    <a:pt x="76676" y="34671"/>
                    <a:pt x="64484" y="22479"/>
                    <a:pt x="49625" y="22479"/>
                  </a:cubicBezTo>
                  <a:close/>
                </a:path>
              </a:pathLst>
            </a:custGeom>
            <a:grp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06CE0B54-7BD0-9552-F756-DF090891029A}"/>
                </a:ext>
              </a:extLst>
            </p:cNvPr>
            <p:cNvSpPr/>
            <p:nvPr/>
          </p:nvSpPr>
          <p:spPr>
            <a:xfrm>
              <a:off x="6347935" y="3446430"/>
              <a:ext cx="106870" cy="106870"/>
            </a:xfrm>
            <a:custGeom>
              <a:avLst/>
              <a:gdLst>
                <a:gd name="connsiteX0" fmla="*/ 53435 w 106870"/>
                <a:gd name="connsiteY0" fmla="*/ 106870 h 106870"/>
                <a:gd name="connsiteX1" fmla="*/ 0 w 106870"/>
                <a:gd name="connsiteY1" fmla="*/ 53435 h 106870"/>
                <a:gd name="connsiteX2" fmla="*/ 53435 w 106870"/>
                <a:gd name="connsiteY2" fmla="*/ 0 h 106870"/>
                <a:gd name="connsiteX3" fmla="*/ 106870 w 106870"/>
                <a:gd name="connsiteY3" fmla="*/ 53435 h 106870"/>
                <a:gd name="connsiteX4" fmla="*/ 53435 w 106870"/>
                <a:gd name="connsiteY4" fmla="*/ 106870 h 106870"/>
                <a:gd name="connsiteX5" fmla="*/ 53435 w 106870"/>
                <a:gd name="connsiteY5" fmla="*/ 22574 h 106870"/>
                <a:gd name="connsiteX6" fmla="*/ 22574 w 106870"/>
                <a:gd name="connsiteY6" fmla="*/ 53435 h 106870"/>
                <a:gd name="connsiteX7" fmla="*/ 53435 w 106870"/>
                <a:gd name="connsiteY7" fmla="*/ 84296 h 106870"/>
                <a:gd name="connsiteX8" fmla="*/ 84296 w 106870"/>
                <a:gd name="connsiteY8" fmla="*/ 53435 h 106870"/>
                <a:gd name="connsiteX9" fmla="*/ 53435 w 106870"/>
                <a:gd name="connsiteY9" fmla="*/ 22574 h 10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870" h="106870">
                  <a:moveTo>
                    <a:pt x="53435" y="106870"/>
                  </a:moveTo>
                  <a:cubicBezTo>
                    <a:pt x="24003" y="106870"/>
                    <a:pt x="0" y="82867"/>
                    <a:pt x="0" y="53435"/>
                  </a:cubicBezTo>
                  <a:cubicBezTo>
                    <a:pt x="0" y="24003"/>
                    <a:pt x="24003" y="0"/>
                    <a:pt x="53435" y="0"/>
                  </a:cubicBezTo>
                  <a:cubicBezTo>
                    <a:pt x="82868" y="0"/>
                    <a:pt x="106870" y="24003"/>
                    <a:pt x="106870" y="53435"/>
                  </a:cubicBezTo>
                  <a:cubicBezTo>
                    <a:pt x="106870" y="82867"/>
                    <a:pt x="82868" y="106870"/>
                    <a:pt x="53435" y="106870"/>
                  </a:cubicBezTo>
                  <a:close/>
                  <a:moveTo>
                    <a:pt x="53435" y="22574"/>
                  </a:moveTo>
                  <a:cubicBezTo>
                    <a:pt x="36385" y="22574"/>
                    <a:pt x="22574" y="36385"/>
                    <a:pt x="22574" y="53435"/>
                  </a:cubicBezTo>
                  <a:cubicBezTo>
                    <a:pt x="22574" y="70485"/>
                    <a:pt x="36385" y="84296"/>
                    <a:pt x="53435" y="84296"/>
                  </a:cubicBezTo>
                  <a:cubicBezTo>
                    <a:pt x="70485" y="84296"/>
                    <a:pt x="84296" y="70485"/>
                    <a:pt x="84296" y="53435"/>
                  </a:cubicBezTo>
                  <a:cubicBezTo>
                    <a:pt x="84296" y="36385"/>
                    <a:pt x="70485" y="22574"/>
                    <a:pt x="53435" y="22574"/>
                  </a:cubicBezTo>
                  <a:close/>
                </a:path>
              </a:pathLst>
            </a:custGeom>
            <a:grp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FA27963D-F391-1E0E-555E-8AA989A74839}"/>
                </a:ext>
              </a:extLst>
            </p:cNvPr>
            <p:cNvSpPr/>
            <p:nvPr/>
          </p:nvSpPr>
          <p:spPr>
            <a:xfrm>
              <a:off x="6030943" y="3081337"/>
              <a:ext cx="120015" cy="120015"/>
            </a:xfrm>
            <a:custGeom>
              <a:avLst/>
              <a:gdLst>
                <a:gd name="connsiteX0" fmla="*/ 60008 w 120015"/>
                <a:gd name="connsiteY0" fmla="*/ 120015 h 120015"/>
                <a:gd name="connsiteX1" fmla="*/ 0 w 120015"/>
                <a:gd name="connsiteY1" fmla="*/ 60008 h 120015"/>
                <a:gd name="connsiteX2" fmla="*/ 60008 w 120015"/>
                <a:gd name="connsiteY2" fmla="*/ 0 h 120015"/>
                <a:gd name="connsiteX3" fmla="*/ 120015 w 120015"/>
                <a:gd name="connsiteY3" fmla="*/ 60008 h 120015"/>
                <a:gd name="connsiteX4" fmla="*/ 60008 w 120015"/>
                <a:gd name="connsiteY4" fmla="*/ 120015 h 120015"/>
                <a:gd name="connsiteX5" fmla="*/ 60008 w 120015"/>
                <a:gd name="connsiteY5" fmla="*/ 22574 h 120015"/>
                <a:gd name="connsiteX6" fmla="*/ 22574 w 120015"/>
                <a:gd name="connsiteY6" fmla="*/ 60008 h 120015"/>
                <a:gd name="connsiteX7" fmla="*/ 60008 w 120015"/>
                <a:gd name="connsiteY7" fmla="*/ 97441 h 120015"/>
                <a:gd name="connsiteX8" fmla="*/ 97441 w 120015"/>
                <a:gd name="connsiteY8" fmla="*/ 60008 h 120015"/>
                <a:gd name="connsiteX9" fmla="*/ 60008 w 120015"/>
                <a:gd name="connsiteY9" fmla="*/ 22574 h 12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015" h="120015">
                  <a:moveTo>
                    <a:pt x="60008" y="120015"/>
                  </a:moveTo>
                  <a:cubicBezTo>
                    <a:pt x="26956" y="120015"/>
                    <a:pt x="0" y="93059"/>
                    <a:pt x="0" y="60008"/>
                  </a:cubicBezTo>
                  <a:cubicBezTo>
                    <a:pt x="0" y="26956"/>
                    <a:pt x="26956" y="0"/>
                    <a:pt x="60008" y="0"/>
                  </a:cubicBezTo>
                  <a:cubicBezTo>
                    <a:pt x="93059" y="0"/>
                    <a:pt x="120015" y="26956"/>
                    <a:pt x="120015" y="60008"/>
                  </a:cubicBezTo>
                  <a:cubicBezTo>
                    <a:pt x="120015" y="93059"/>
                    <a:pt x="93059" y="120015"/>
                    <a:pt x="60008" y="120015"/>
                  </a:cubicBezTo>
                  <a:close/>
                  <a:moveTo>
                    <a:pt x="60008" y="22574"/>
                  </a:moveTo>
                  <a:cubicBezTo>
                    <a:pt x="39338" y="22574"/>
                    <a:pt x="22574" y="39338"/>
                    <a:pt x="22574" y="60008"/>
                  </a:cubicBezTo>
                  <a:cubicBezTo>
                    <a:pt x="22574" y="80677"/>
                    <a:pt x="39338" y="97441"/>
                    <a:pt x="60008" y="97441"/>
                  </a:cubicBezTo>
                  <a:cubicBezTo>
                    <a:pt x="80677" y="97441"/>
                    <a:pt x="97441" y="80677"/>
                    <a:pt x="97441" y="60008"/>
                  </a:cubicBezTo>
                  <a:cubicBezTo>
                    <a:pt x="97441" y="39338"/>
                    <a:pt x="80677" y="22574"/>
                    <a:pt x="60008" y="22574"/>
                  </a:cubicBezTo>
                  <a:close/>
                </a:path>
              </a:pathLst>
            </a:custGeom>
            <a:grp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460598DD-0F62-43E0-3711-C16720A3ABBE}"/>
                </a:ext>
              </a:extLst>
            </p:cNvPr>
            <p:cNvSpPr/>
            <p:nvPr/>
          </p:nvSpPr>
          <p:spPr>
            <a:xfrm>
              <a:off x="5815583" y="3640168"/>
              <a:ext cx="137540" cy="137541"/>
            </a:xfrm>
            <a:custGeom>
              <a:avLst/>
              <a:gdLst>
                <a:gd name="connsiteX0" fmla="*/ 68770 w 137540"/>
                <a:gd name="connsiteY0" fmla="*/ 137541 h 137541"/>
                <a:gd name="connsiteX1" fmla="*/ 0 w 137540"/>
                <a:gd name="connsiteY1" fmla="*/ 68771 h 137541"/>
                <a:gd name="connsiteX2" fmla="*/ 68770 w 137540"/>
                <a:gd name="connsiteY2" fmla="*/ 0 h 137541"/>
                <a:gd name="connsiteX3" fmla="*/ 137541 w 137540"/>
                <a:gd name="connsiteY3" fmla="*/ 68771 h 137541"/>
                <a:gd name="connsiteX4" fmla="*/ 68770 w 137540"/>
                <a:gd name="connsiteY4" fmla="*/ 137541 h 137541"/>
                <a:gd name="connsiteX5" fmla="*/ 68770 w 137540"/>
                <a:gd name="connsiteY5" fmla="*/ 22574 h 137541"/>
                <a:gd name="connsiteX6" fmla="*/ 22574 w 137540"/>
                <a:gd name="connsiteY6" fmla="*/ 68771 h 137541"/>
                <a:gd name="connsiteX7" fmla="*/ 68770 w 137540"/>
                <a:gd name="connsiteY7" fmla="*/ 114967 h 137541"/>
                <a:gd name="connsiteX8" fmla="*/ 114967 w 137540"/>
                <a:gd name="connsiteY8" fmla="*/ 68771 h 137541"/>
                <a:gd name="connsiteX9" fmla="*/ 68770 w 137540"/>
                <a:gd name="connsiteY9" fmla="*/ 22574 h 137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540" h="137541">
                  <a:moveTo>
                    <a:pt x="68770" y="137541"/>
                  </a:moveTo>
                  <a:cubicBezTo>
                    <a:pt x="30861" y="137541"/>
                    <a:pt x="0" y="106680"/>
                    <a:pt x="0" y="68771"/>
                  </a:cubicBezTo>
                  <a:cubicBezTo>
                    <a:pt x="0" y="30861"/>
                    <a:pt x="30861" y="0"/>
                    <a:pt x="68770" y="0"/>
                  </a:cubicBezTo>
                  <a:cubicBezTo>
                    <a:pt x="106680" y="0"/>
                    <a:pt x="137541" y="30861"/>
                    <a:pt x="137541" y="68771"/>
                  </a:cubicBezTo>
                  <a:cubicBezTo>
                    <a:pt x="137541" y="106680"/>
                    <a:pt x="106680" y="137541"/>
                    <a:pt x="68770" y="137541"/>
                  </a:cubicBezTo>
                  <a:close/>
                  <a:moveTo>
                    <a:pt x="68770" y="22574"/>
                  </a:moveTo>
                  <a:cubicBezTo>
                    <a:pt x="43339" y="22574"/>
                    <a:pt x="22574" y="43339"/>
                    <a:pt x="22574" y="68771"/>
                  </a:cubicBezTo>
                  <a:cubicBezTo>
                    <a:pt x="22574" y="94202"/>
                    <a:pt x="43339" y="114967"/>
                    <a:pt x="68770" y="114967"/>
                  </a:cubicBezTo>
                  <a:cubicBezTo>
                    <a:pt x="94202" y="114967"/>
                    <a:pt x="114967" y="94202"/>
                    <a:pt x="114967" y="68771"/>
                  </a:cubicBezTo>
                  <a:cubicBezTo>
                    <a:pt x="114967" y="43339"/>
                    <a:pt x="94202" y="22574"/>
                    <a:pt x="68770" y="22574"/>
                  </a:cubicBezTo>
                  <a:close/>
                </a:path>
              </a:pathLst>
            </a:custGeom>
            <a:grp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45F9BF87-187F-B988-0BB4-1E06357B09C2}"/>
                </a:ext>
              </a:extLst>
            </p:cNvPr>
            <p:cNvSpPr/>
            <p:nvPr/>
          </p:nvSpPr>
          <p:spPr>
            <a:xfrm>
              <a:off x="5843396" y="3667959"/>
              <a:ext cx="50313" cy="52314"/>
            </a:xfrm>
            <a:custGeom>
              <a:avLst/>
              <a:gdLst>
                <a:gd name="connsiteX0" fmla="*/ 11240 w 50313"/>
                <a:gd name="connsiteY0" fmla="*/ 52314 h 52314"/>
                <a:gd name="connsiteX1" fmla="*/ 0 w 50313"/>
                <a:gd name="connsiteY1" fmla="*/ 40979 h 52314"/>
                <a:gd name="connsiteX2" fmla="*/ 38291 w 50313"/>
                <a:gd name="connsiteY2" fmla="*/ 22 h 52314"/>
                <a:gd name="connsiteX3" fmla="*/ 50292 w 50313"/>
                <a:gd name="connsiteY3" fmla="*/ 10499 h 52314"/>
                <a:gd name="connsiteX4" fmla="*/ 39815 w 50313"/>
                <a:gd name="connsiteY4" fmla="*/ 22501 h 52314"/>
                <a:gd name="connsiteX5" fmla="*/ 22670 w 50313"/>
                <a:gd name="connsiteY5" fmla="*/ 40884 h 52314"/>
                <a:gd name="connsiteX6" fmla="*/ 11430 w 50313"/>
                <a:gd name="connsiteY6" fmla="*/ 52219 h 52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313" h="52314">
                  <a:moveTo>
                    <a:pt x="11240" y="52314"/>
                  </a:moveTo>
                  <a:cubicBezTo>
                    <a:pt x="5048" y="52314"/>
                    <a:pt x="0" y="47266"/>
                    <a:pt x="0" y="40979"/>
                  </a:cubicBezTo>
                  <a:cubicBezTo>
                    <a:pt x="0" y="19453"/>
                    <a:pt x="16764" y="1451"/>
                    <a:pt x="38291" y="22"/>
                  </a:cubicBezTo>
                  <a:cubicBezTo>
                    <a:pt x="44387" y="-359"/>
                    <a:pt x="49911" y="4308"/>
                    <a:pt x="50292" y="10499"/>
                  </a:cubicBezTo>
                  <a:cubicBezTo>
                    <a:pt x="50673" y="16691"/>
                    <a:pt x="46006" y="22120"/>
                    <a:pt x="39815" y="22501"/>
                  </a:cubicBezTo>
                  <a:cubicBezTo>
                    <a:pt x="30194" y="23167"/>
                    <a:pt x="22670" y="31264"/>
                    <a:pt x="22670" y="40884"/>
                  </a:cubicBezTo>
                  <a:cubicBezTo>
                    <a:pt x="22670" y="47075"/>
                    <a:pt x="17621" y="52219"/>
                    <a:pt x="11430" y="52219"/>
                  </a:cubicBezTo>
                  <a:close/>
                </a:path>
              </a:pathLst>
            </a:custGeom>
            <a:grpFill/>
            <a:ln w="9525" cap="flat">
              <a:noFill/>
              <a:prstDash val="solid"/>
              <a:miter/>
            </a:ln>
          </p:spPr>
          <p:txBody>
            <a:bodyPr rtlCol="0" anchor="ctr"/>
            <a:lstStyle/>
            <a:p>
              <a:endParaRPr lang="en-US"/>
            </a:p>
          </p:txBody>
        </p:sp>
      </p:grpSp>
      <p:grpSp>
        <p:nvGrpSpPr>
          <p:cNvPr id="94" name="Group 93">
            <a:extLst>
              <a:ext uri="{FF2B5EF4-FFF2-40B4-BE49-F238E27FC236}">
                <a16:creationId xmlns:a16="http://schemas.microsoft.com/office/drawing/2014/main" id="{85D2421C-8E3A-9936-D0D2-D47763934CB8}"/>
              </a:ext>
            </a:extLst>
          </p:cNvPr>
          <p:cNvGrpSpPr/>
          <p:nvPr/>
        </p:nvGrpSpPr>
        <p:grpSpPr>
          <a:xfrm>
            <a:off x="2685397" y="3477887"/>
            <a:ext cx="426396" cy="463927"/>
            <a:chOff x="3296800" y="2439280"/>
            <a:chExt cx="791982" cy="861692"/>
          </a:xfrm>
          <a:solidFill>
            <a:schemeClr val="bg1"/>
          </a:solidFill>
        </p:grpSpPr>
        <p:sp>
          <p:nvSpPr>
            <p:cNvPr id="95" name="Freeform: Shape 94">
              <a:extLst>
                <a:ext uri="{FF2B5EF4-FFF2-40B4-BE49-F238E27FC236}">
                  <a16:creationId xmlns:a16="http://schemas.microsoft.com/office/drawing/2014/main" id="{CA5F53FB-FE0D-1DBF-9832-76572592E8CC}"/>
                </a:ext>
              </a:extLst>
            </p:cNvPr>
            <p:cNvSpPr/>
            <p:nvPr/>
          </p:nvSpPr>
          <p:spPr>
            <a:xfrm>
              <a:off x="3296800" y="2439280"/>
              <a:ext cx="791982" cy="861692"/>
            </a:xfrm>
            <a:custGeom>
              <a:avLst/>
              <a:gdLst>
                <a:gd name="connsiteX0" fmla="*/ 422588 w 791982"/>
                <a:gd name="connsiteY0" fmla="*/ 0 h 861692"/>
                <a:gd name="connsiteX1" fmla="*/ 106242 w 791982"/>
                <a:gd name="connsiteY1" fmla="*/ 0 h 861692"/>
                <a:gd name="connsiteX2" fmla="*/ 102671 w 791982"/>
                <a:gd name="connsiteY2" fmla="*/ 1786 h 861692"/>
                <a:gd name="connsiteX3" fmla="*/ 66662 w 791982"/>
                <a:gd name="connsiteY3" fmla="*/ 48508 h 861692"/>
                <a:gd name="connsiteX4" fmla="*/ 66662 w 791982"/>
                <a:gd name="connsiteY4" fmla="*/ 131687 h 861692"/>
                <a:gd name="connsiteX5" fmla="*/ 84815 w 791982"/>
                <a:gd name="connsiteY5" fmla="*/ 166506 h 861692"/>
                <a:gd name="connsiteX6" fmla="*/ 98951 w 791982"/>
                <a:gd name="connsiteY6" fmla="*/ 198646 h 861692"/>
                <a:gd name="connsiteX7" fmla="*/ 98653 w 791982"/>
                <a:gd name="connsiteY7" fmla="*/ 214568 h 861692"/>
                <a:gd name="connsiteX8" fmla="*/ 93743 w 791982"/>
                <a:gd name="connsiteY8" fmla="*/ 229745 h 861692"/>
                <a:gd name="connsiteX9" fmla="*/ 19790 w 791982"/>
                <a:gd name="connsiteY9" fmla="*/ 330631 h 861692"/>
                <a:gd name="connsiteX10" fmla="*/ 0 w 791982"/>
                <a:gd name="connsiteY10" fmla="*/ 391489 h 861692"/>
                <a:gd name="connsiteX11" fmla="*/ 0 w 791982"/>
                <a:gd name="connsiteY11" fmla="*/ 706049 h 861692"/>
                <a:gd name="connsiteX12" fmla="*/ 1934 w 791982"/>
                <a:gd name="connsiteY12" fmla="*/ 728518 h 861692"/>
                <a:gd name="connsiteX13" fmla="*/ 85857 w 791982"/>
                <a:gd name="connsiteY13" fmla="*/ 795626 h 861692"/>
                <a:gd name="connsiteX14" fmla="*/ 177517 w 791982"/>
                <a:gd name="connsiteY14" fmla="*/ 795626 h 861692"/>
                <a:gd name="connsiteX15" fmla="*/ 339558 w 791982"/>
                <a:gd name="connsiteY15" fmla="*/ 795626 h 861692"/>
                <a:gd name="connsiteX16" fmla="*/ 339558 w 791982"/>
                <a:gd name="connsiteY16" fmla="*/ 795626 h 861692"/>
                <a:gd name="connsiteX17" fmla="*/ 350421 w 791982"/>
                <a:gd name="connsiteY17" fmla="*/ 800685 h 861692"/>
                <a:gd name="connsiteX18" fmla="*/ 459341 w 791982"/>
                <a:gd name="connsiteY18" fmla="*/ 861693 h 861692"/>
                <a:gd name="connsiteX19" fmla="*/ 527342 w 791982"/>
                <a:gd name="connsiteY19" fmla="*/ 842795 h 861692"/>
                <a:gd name="connsiteX20" fmla="*/ 724649 w 791982"/>
                <a:gd name="connsiteY20" fmla="*/ 726435 h 861692"/>
                <a:gd name="connsiteX21" fmla="*/ 791013 w 791982"/>
                <a:gd name="connsiteY21" fmla="*/ 592219 h 861692"/>
                <a:gd name="connsiteX22" fmla="*/ 660815 w 791982"/>
                <a:gd name="connsiteY22" fmla="*/ 474072 h 861692"/>
                <a:gd name="connsiteX23" fmla="*/ 613050 w 791982"/>
                <a:gd name="connsiteY23" fmla="*/ 483596 h 861692"/>
                <a:gd name="connsiteX24" fmla="*/ 550852 w 791982"/>
                <a:gd name="connsiteY24" fmla="*/ 517819 h 861692"/>
                <a:gd name="connsiteX25" fmla="*/ 527789 w 791982"/>
                <a:gd name="connsiteY25" fmla="*/ 531211 h 861692"/>
                <a:gd name="connsiteX26" fmla="*/ 527789 w 791982"/>
                <a:gd name="connsiteY26" fmla="*/ 520795 h 861692"/>
                <a:gd name="connsiteX27" fmla="*/ 527789 w 791982"/>
                <a:gd name="connsiteY27" fmla="*/ 391340 h 861692"/>
                <a:gd name="connsiteX28" fmla="*/ 508296 w 791982"/>
                <a:gd name="connsiteY28" fmla="*/ 331226 h 861692"/>
                <a:gd name="connsiteX29" fmla="*/ 452050 w 791982"/>
                <a:gd name="connsiteY29" fmla="*/ 255636 h 861692"/>
                <a:gd name="connsiteX30" fmla="*/ 428986 w 791982"/>
                <a:gd name="connsiteY30" fmla="*/ 183320 h 861692"/>
                <a:gd name="connsiteX31" fmla="*/ 428986 w 791982"/>
                <a:gd name="connsiteY31" fmla="*/ 180790 h 861692"/>
                <a:gd name="connsiteX32" fmla="*/ 433897 w 791982"/>
                <a:gd name="connsiteY32" fmla="*/ 173499 h 861692"/>
                <a:gd name="connsiteX33" fmla="*/ 461871 w 791982"/>
                <a:gd name="connsiteY33" fmla="*/ 126479 h 861692"/>
                <a:gd name="connsiteX34" fmla="*/ 461871 w 791982"/>
                <a:gd name="connsiteY34" fmla="*/ 52526 h 861692"/>
                <a:gd name="connsiteX35" fmla="*/ 446247 w 791982"/>
                <a:gd name="connsiteY35" fmla="*/ 14136 h 861692"/>
                <a:gd name="connsiteX36" fmla="*/ 422588 w 791982"/>
                <a:gd name="connsiteY36" fmla="*/ 0 h 861692"/>
                <a:gd name="connsiteX37" fmla="*/ 271706 w 791982"/>
                <a:gd name="connsiteY37" fmla="*/ 144632 h 861692"/>
                <a:gd name="connsiteX38" fmla="*/ 121271 w 791982"/>
                <a:gd name="connsiteY38" fmla="*/ 144632 h 861692"/>
                <a:gd name="connsiteX39" fmla="*/ 99397 w 791982"/>
                <a:gd name="connsiteY39" fmla="*/ 122461 h 861692"/>
                <a:gd name="connsiteX40" fmla="*/ 99397 w 791982"/>
                <a:gd name="connsiteY40" fmla="*/ 56841 h 861692"/>
                <a:gd name="connsiteX41" fmla="*/ 121866 w 791982"/>
                <a:gd name="connsiteY41" fmla="*/ 33628 h 861692"/>
                <a:gd name="connsiteX42" fmla="*/ 405179 w 791982"/>
                <a:gd name="connsiteY42" fmla="*/ 33628 h 861692"/>
                <a:gd name="connsiteX43" fmla="*/ 428391 w 791982"/>
                <a:gd name="connsiteY43" fmla="*/ 57139 h 861692"/>
                <a:gd name="connsiteX44" fmla="*/ 428391 w 791982"/>
                <a:gd name="connsiteY44" fmla="*/ 121866 h 861692"/>
                <a:gd name="connsiteX45" fmla="*/ 406220 w 791982"/>
                <a:gd name="connsiteY45" fmla="*/ 144632 h 861692"/>
                <a:gd name="connsiteX46" fmla="*/ 271706 w 791982"/>
                <a:gd name="connsiteY46" fmla="*/ 144632 h 861692"/>
                <a:gd name="connsiteX47" fmla="*/ 34224 w 791982"/>
                <a:gd name="connsiteY47" fmla="*/ 379734 h 861692"/>
                <a:gd name="connsiteX48" fmla="*/ 45979 w 791982"/>
                <a:gd name="connsiteY48" fmla="*/ 351760 h 861692"/>
                <a:gd name="connsiteX49" fmla="*/ 125288 w 791982"/>
                <a:gd name="connsiteY49" fmla="*/ 243286 h 861692"/>
                <a:gd name="connsiteX50" fmla="*/ 132133 w 791982"/>
                <a:gd name="connsiteY50" fmla="*/ 222603 h 861692"/>
                <a:gd name="connsiteX51" fmla="*/ 132431 w 791982"/>
                <a:gd name="connsiteY51" fmla="*/ 178558 h 861692"/>
                <a:gd name="connsiteX52" fmla="*/ 395060 w 791982"/>
                <a:gd name="connsiteY52" fmla="*/ 178558 h 861692"/>
                <a:gd name="connsiteX53" fmla="*/ 395060 w 791982"/>
                <a:gd name="connsiteY53" fmla="*/ 211740 h 861692"/>
                <a:gd name="connsiteX54" fmla="*/ 386132 w 791982"/>
                <a:gd name="connsiteY54" fmla="*/ 211740 h 861692"/>
                <a:gd name="connsiteX55" fmla="*/ 313668 w 791982"/>
                <a:gd name="connsiteY55" fmla="*/ 211740 h 861692"/>
                <a:gd name="connsiteX56" fmla="*/ 250279 w 791982"/>
                <a:gd name="connsiteY56" fmla="*/ 211740 h 861692"/>
                <a:gd name="connsiteX57" fmla="*/ 231531 w 791982"/>
                <a:gd name="connsiteY57" fmla="*/ 224537 h 861692"/>
                <a:gd name="connsiteX58" fmla="*/ 249684 w 791982"/>
                <a:gd name="connsiteY58" fmla="*/ 245369 h 861692"/>
                <a:gd name="connsiteX59" fmla="*/ 317834 w 791982"/>
                <a:gd name="connsiteY59" fmla="*/ 245369 h 861692"/>
                <a:gd name="connsiteX60" fmla="*/ 394614 w 791982"/>
                <a:gd name="connsiteY60" fmla="*/ 245220 h 861692"/>
                <a:gd name="connsiteX61" fmla="*/ 394763 w 791982"/>
                <a:gd name="connsiteY61" fmla="*/ 245220 h 861692"/>
                <a:gd name="connsiteX62" fmla="*/ 408899 w 791982"/>
                <a:gd name="connsiteY62" fmla="*/ 252214 h 861692"/>
                <a:gd name="connsiteX63" fmla="*/ 482107 w 791982"/>
                <a:gd name="connsiteY63" fmla="*/ 352653 h 861692"/>
                <a:gd name="connsiteX64" fmla="*/ 495946 w 791982"/>
                <a:gd name="connsiteY64" fmla="*/ 379585 h 861692"/>
                <a:gd name="connsiteX65" fmla="*/ 34075 w 791982"/>
                <a:gd name="connsiteY65" fmla="*/ 379585 h 861692"/>
                <a:gd name="connsiteX66" fmla="*/ 142995 w 791982"/>
                <a:gd name="connsiteY66" fmla="*/ 660815 h 861692"/>
                <a:gd name="connsiteX67" fmla="*/ 37051 w 791982"/>
                <a:gd name="connsiteY67" fmla="*/ 660815 h 861692"/>
                <a:gd name="connsiteX68" fmla="*/ 33926 w 791982"/>
                <a:gd name="connsiteY68" fmla="*/ 660517 h 861692"/>
                <a:gd name="connsiteX69" fmla="*/ 33926 w 791982"/>
                <a:gd name="connsiteY69" fmla="*/ 414255 h 861692"/>
                <a:gd name="connsiteX70" fmla="*/ 494011 w 791982"/>
                <a:gd name="connsiteY70" fmla="*/ 414255 h 861692"/>
                <a:gd name="connsiteX71" fmla="*/ 494011 w 791982"/>
                <a:gd name="connsiteY71" fmla="*/ 422439 h 861692"/>
                <a:gd name="connsiteX72" fmla="*/ 494011 w 791982"/>
                <a:gd name="connsiteY72" fmla="*/ 542669 h 861692"/>
                <a:gd name="connsiteX73" fmla="*/ 487018 w 791982"/>
                <a:gd name="connsiteY73" fmla="*/ 555168 h 861692"/>
                <a:gd name="connsiteX74" fmla="*/ 387620 w 791982"/>
                <a:gd name="connsiteY74" fmla="*/ 614390 h 861692"/>
                <a:gd name="connsiteX75" fmla="*/ 348486 w 791982"/>
                <a:gd name="connsiteY75" fmla="*/ 654565 h 861692"/>
                <a:gd name="connsiteX76" fmla="*/ 339261 w 791982"/>
                <a:gd name="connsiteY76" fmla="*/ 660517 h 861692"/>
                <a:gd name="connsiteX77" fmla="*/ 142847 w 791982"/>
                <a:gd name="connsiteY77" fmla="*/ 660815 h 861692"/>
                <a:gd name="connsiteX78" fmla="*/ 627930 w 791982"/>
                <a:gd name="connsiteY78" fmla="*/ 744291 h 861692"/>
                <a:gd name="connsiteX79" fmla="*/ 529426 w 791982"/>
                <a:gd name="connsiteY79" fmla="*/ 570196 h 861692"/>
                <a:gd name="connsiteX80" fmla="*/ 533741 w 791982"/>
                <a:gd name="connsiteY80" fmla="*/ 566774 h 861692"/>
                <a:gd name="connsiteX81" fmla="*/ 609925 w 791982"/>
                <a:gd name="connsiteY81" fmla="*/ 521986 h 861692"/>
                <a:gd name="connsiteX82" fmla="*/ 660815 w 791982"/>
                <a:gd name="connsiteY82" fmla="*/ 508147 h 861692"/>
                <a:gd name="connsiteX83" fmla="*/ 755748 w 791982"/>
                <a:gd name="connsiteY83" fmla="*/ 585076 h 861692"/>
                <a:gd name="connsiteX84" fmla="*/ 718697 w 791982"/>
                <a:gd name="connsiteY84" fmla="*/ 689086 h 861692"/>
                <a:gd name="connsiteX85" fmla="*/ 627930 w 791982"/>
                <a:gd name="connsiteY85" fmla="*/ 744440 h 861692"/>
                <a:gd name="connsiteX86" fmla="*/ 460234 w 791982"/>
                <a:gd name="connsiteY86" fmla="*/ 827320 h 861692"/>
                <a:gd name="connsiteX87" fmla="*/ 374824 w 791982"/>
                <a:gd name="connsiteY87" fmla="*/ 776729 h 861692"/>
                <a:gd name="connsiteX88" fmla="*/ 406071 w 791982"/>
                <a:gd name="connsiteY88" fmla="*/ 642810 h 861692"/>
                <a:gd name="connsiteX89" fmla="*/ 500261 w 791982"/>
                <a:gd name="connsiteY89" fmla="*/ 586415 h 861692"/>
                <a:gd name="connsiteX90" fmla="*/ 598914 w 791982"/>
                <a:gd name="connsiteY90" fmla="*/ 760807 h 861692"/>
                <a:gd name="connsiteX91" fmla="*/ 591028 w 791982"/>
                <a:gd name="connsiteY91" fmla="*/ 765718 h 861692"/>
                <a:gd name="connsiteX92" fmla="*/ 504725 w 791982"/>
                <a:gd name="connsiteY92" fmla="*/ 816012 h 861692"/>
                <a:gd name="connsiteX93" fmla="*/ 460383 w 791982"/>
                <a:gd name="connsiteY93" fmla="*/ 827172 h 861692"/>
                <a:gd name="connsiteX94" fmla="*/ 187635 w 791982"/>
                <a:gd name="connsiteY94" fmla="*/ 761700 h 861692"/>
                <a:gd name="connsiteX95" fmla="*/ 86154 w 791982"/>
                <a:gd name="connsiteY95" fmla="*/ 761700 h 861692"/>
                <a:gd name="connsiteX96" fmla="*/ 34819 w 791982"/>
                <a:gd name="connsiteY96" fmla="*/ 721376 h 861692"/>
                <a:gd name="connsiteX97" fmla="*/ 33182 w 791982"/>
                <a:gd name="connsiteY97" fmla="*/ 694890 h 861692"/>
                <a:gd name="connsiteX98" fmla="*/ 330482 w 791982"/>
                <a:gd name="connsiteY98" fmla="*/ 694890 h 861692"/>
                <a:gd name="connsiteX99" fmla="*/ 330482 w 791982"/>
                <a:gd name="connsiteY99" fmla="*/ 761403 h 861692"/>
                <a:gd name="connsiteX100" fmla="*/ 326464 w 791982"/>
                <a:gd name="connsiteY100" fmla="*/ 761700 h 861692"/>
                <a:gd name="connsiteX101" fmla="*/ 187635 w 791982"/>
                <a:gd name="connsiteY101" fmla="*/ 761700 h 86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791982" h="861692">
                  <a:moveTo>
                    <a:pt x="422588" y="0"/>
                  </a:moveTo>
                  <a:lnTo>
                    <a:pt x="106242" y="0"/>
                  </a:lnTo>
                  <a:lnTo>
                    <a:pt x="102671" y="1786"/>
                  </a:lnTo>
                  <a:cubicBezTo>
                    <a:pt x="80500" y="9226"/>
                    <a:pt x="67406" y="24552"/>
                    <a:pt x="66662" y="48508"/>
                  </a:cubicBezTo>
                  <a:cubicBezTo>
                    <a:pt x="65769" y="76185"/>
                    <a:pt x="66364" y="104010"/>
                    <a:pt x="66662" y="131687"/>
                  </a:cubicBezTo>
                  <a:cubicBezTo>
                    <a:pt x="66810" y="146269"/>
                    <a:pt x="72614" y="160256"/>
                    <a:pt x="84815" y="166506"/>
                  </a:cubicBezTo>
                  <a:cubicBezTo>
                    <a:pt x="99695" y="174243"/>
                    <a:pt x="99844" y="185403"/>
                    <a:pt x="98951" y="198646"/>
                  </a:cubicBezTo>
                  <a:cubicBezTo>
                    <a:pt x="98653" y="204003"/>
                    <a:pt x="99546" y="209360"/>
                    <a:pt x="98653" y="214568"/>
                  </a:cubicBezTo>
                  <a:cubicBezTo>
                    <a:pt x="97761" y="219776"/>
                    <a:pt x="96719" y="225728"/>
                    <a:pt x="93743" y="229745"/>
                  </a:cubicBezTo>
                  <a:cubicBezTo>
                    <a:pt x="69340" y="263671"/>
                    <a:pt x="44788" y="297300"/>
                    <a:pt x="19790" y="330631"/>
                  </a:cubicBezTo>
                  <a:cubicBezTo>
                    <a:pt x="6250" y="348784"/>
                    <a:pt x="0" y="368872"/>
                    <a:pt x="0" y="391489"/>
                  </a:cubicBezTo>
                  <a:cubicBezTo>
                    <a:pt x="0" y="496392"/>
                    <a:pt x="0" y="601146"/>
                    <a:pt x="0" y="706049"/>
                  </a:cubicBezTo>
                  <a:cubicBezTo>
                    <a:pt x="0" y="713638"/>
                    <a:pt x="297" y="721376"/>
                    <a:pt x="1934" y="728518"/>
                  </a:cubicBezTo>
                  <a:cubicBezTo>
                    <a:pt x="11904" y="770628"/>
                    <a:pt x="43449" y="795626"/>
                    <a:pt x="85857" y="795626"/>
                  </a:cubicBezTo>
                  <a:cubicBezTo>
                    <a:pt x="116509" y="795626"/>
                    <a:pt x="147013" y="795626"/>
                    <a:pt x="177517" y="795626"/>
                  </a:cubicBezTo>
                  <a:cubicBezTo>
                    <a:pt x="231531" y="795626"/>
                    <a:pt x="285545" y="795626"/>
                    <a:pt x="339558" y="795626"/>
                  </a:cubicBezTo>
                  <a:lnTo>
                    <a:pt x="339558" y="795626"/>
                  </a:lnTo>
                  <a:cubicBezTo>
                    <a:pt x="344171" y="795626"/>
                    <a:pt x="347445" y="796221"/>
                    <a:pt x="350421" y="800685"/>
                  </a:cubicBezTo>
                  <a:cubicBezTo>
                    <a:pt x="377056" y="840266"/>
                    <a:pt x="417231" y="861693"/>
                    <a:pt x="459341" y="861693"/>
                  </a:cubicBezTo>
                  <a:cubicBezTo>
                    <a:pt x="481959" y="861693"/>
                    <a:pt x="505320" y="855592"/>
                    <a:pt x="527342" y="842795"/>
                  </a:cubicBezTo>
                  <a:cubicBezTo>
                    <a:pt x="593409" y="804554"/>
                    <a:pt x="659178" y="765867"/>
                    <a:pt x="724649" y="726435"/>
                  </a:cubicBezTo>
                  <a:cubicBezTo>
                    <a:pt x="774348" y="696378"/>
                    <a:pt x="797114" y="650548"/>
                    <a:pt x="791013" y="592219"/>
                  </a:cubicBezTo>
                  <a:cubicBezTo>
                    <a:pt x="783722" y="523027"/>
                    <a:pt x="724649" y="474072"/>
                    <a:pt x="660815" y="474072"/>
                  </a:cubicBezTo>
                  <a:cubicBezTo>
                    <a:pt x="644893" y="474072"/>
                    <a:pt x="628823" y="477048"/>
                    <a:pt x="613050" y="483596"/>
                  </a:cubicBezTo>
                  <a:cubicBezTo>
                    <a:pt x="591326" y="492523"/>
                    <a:pt x="571535" y="506213"/>
                    <a:pt x="550852" y="517819"/>
                  </a:cubicBezTo>
                  <a:cubicBezTo>
                    <a:pt x="543561" y="521986"/>
                    <a:pt x="536270" y="526301"/>
                    <a:pt x="527789" y="531211"/>
                  </a:cubicBezTo>
                  <a:lnTo>
                    <a:pt x="527789" y="520795"/>
                  </a:lnTo>
                  <a:cubicBezTo>
                    <a:pt x="527789" y="477644"/>
                    <a:pt x="527789" y="434492"/>
                    <a:pt x="527789" y="391340"/>
                  </a:cubicBezTo>
                  <a:cubicBezTo>
                    <a:pt x="527789" y="369021"/>
                    <a:pt x="521539" y="349082"/>
                    <a:pt x="508296" y="331226"/>
                  </a:cubicBezTo>
                  <a:cubicBezTo>
                    <a:pt x="489547" y="306079"/>
                    <a:pt x="472287" y="279444"/>
                    <a:pt x="452050" y="255636"/>
                  </a:cubicBezTo>
                  <a:cubicBezTo>
                    <a:pt x="433748" y="234209"/>
                    <a:pt x="424671" y="211443"/>
                    <a:pt x="428986" y="183320"/>
                  </a:cubicBezTo>
                  <a:lnTo>
                    <a:pt x="428986" y="180790"/>
                  </a:lnTo>
                  <a:cubicBezTo>
                    <a:pt x="430474" y="178261"/>
                    <a:pt x="431665" y="174690"/>
                    <a:pt x="433897" y="173499"/>
                  </a:cubicBezTo>
                  <a:cubicBezTo>
                    <a:pt x="452199" y="163381"/>
                    <a:pt x="461573" y="147608"/>
                    <a:pt x="461871" y="126479"/>
                  </a:cubicBezTo>
                  <a:cubicBezTo>
                    <a:pt x="462169" y="101778"/>
                    <a:pt x="462020" y="77078"/>
                    <a:pt x="461871" y="52526"/>
                  </a:cubicBezTo>
                  <a:cubicBezTo>
                    <a:pt x="461871" y="37646"/>
                    <a:pt x="457407" y="23957"/>
                    <a:pt x="446247" y="14136"/>
                  </a:cubicBezTo>
                  <a:cubicBezTo>
                    <a:pt x="439402" y="8184"/>
                    <a:pt x="430474" y="4613"/>
                    <a:pt x="422588" y="0"/>
                  </a:cubicBezTo>
                  <a:moveTo>
                    <a:pt x="271706" y="144632"/>
                  </a:moveTo>
                  <a:cubicBezTo>
                    <a:pt x="221561" y="144632"/>
                    <a:pt x="171416" y="144632"/>
                    <a:pt x="121271" y="144632"/>
                  </a:cubicBezTo>
                  <a:cubicBezTo>
                    <a:pt x="105349" y="144632"/>
                    <a:pt x="99397" y="138680"/>
                    <a:pt x="99397" y="122461"/>
                  </a:cubicBezTo>
                  <a:cubicBezTo>
                    <a:pt x="99397" y="100588"/>
                    <a:pt x="99397" y="78714"/>
                    <a:pt x="99397" y="56841"/>
                  </a:cubicBezTo>
                  <a:cubicBezTo>
                    <a:pt x="99397" y="39432"/>
                    <a:pt x="104903" y="33628"/>
                    <a:pt x="121866" y="33628"/>
                  </a:cubicBezTo>
                  <a:lnTo>
                    <a:pt x="405179" y="33628"/>
                  </a:lnTo>
                  <a:cubicBezTo>
                    <a:pt x="422737" y="33628"/>
                    <a:pt x="428242" y="39283"/>
                    <a:pt x="428391" y="57139"/>
                  </a:cubicBezTo>
                  <a:cubicBezTo>
                    <a:pt x="428391" y="78714"/>
                    <a:pt x="428391" y="100290"/>
                    <a:pt x="428391" y="121866"/>
                  </a:cubicBezTo>
                  <a:cubicBezTo>
                    <a:pt x="428391" y="138829"/>
                    <a:pt x="422588" y="144632"/>
                    <a:pt x="406220" y="144632"/>
                  </a:cubicBezTo>
                  <a:cubicBezTo>
                    <a:pt x="361432" y="144632"/>
                    <a:pt x="316495" y="144632"/>
                    <a:pt x="271706" y="144632"/>
                  </a:cubicBezTo>
                  <a:moveTo>
                    <a:pt x="34224" y="379734"/>
                  </a:moveTo>
                  <a:cubicBezTo>
                    <a:pt x="34968" y="368872"/>
                    <a:pt x="39878" y="360093"/>
                    <a:pt x="45979" y="351760"/>
                  </a:cubicBezTo>
                  <a:cubicBezTo>
                    <a:pt x="72465" y="315751"/>
                    <a:pt x="99249" y="279741"/>
                    <a:pt x="125288" y="243286"/>
                  </a:cubicBezTo>
                  <a:cubicBezTo>
                    <a:pt x="129306" y="237631"/>
                    <a:pt x="131687" y="229596"/>
                    <a:pt x="132133" y="222603"/>
                  </a:cubicBezTo>
                  <a:cubicBezTo>
                    <a:pt x="133175" y="208169"/>
                    <a:pt x="132431" y="193587"/>
                    <a:pt x="132431" y="178558"/>
                  </a:cubicBezTo>
                  <a:lnTo>
                    <a:pt x="395060" y="178558"/>
                  </a:lnTo>
                  <a:lnTo>
                    <a:pt x="395060" y="211740"/>
                  </a:lnTo>
                  <a:lnTo>
                    <a:pt x="386132" y="211740"/>
                  </a:lnTo>
                  <a:cubicBezTo>
                    <a:pt x="362027" y="211740"/>
                    <a:pt x="337773" y="211740"/>
                    <a:pt x="313668" y="211740"/>
                  </a:cubicBezTo>
                  <a:cubicBezTo>
                    <a:pt x="292538" y="211740"/>
                    <a:pt x="271409" y="211740"/>
                    <a:pt x="250279" y="211740"/>
                  </a:cubicBezTo>
                  <a:cubicBezTo>
                    <a:pt x="239863" y="211740"/>
                    <a:pt x="233167" y="216353"/>
                    <a:pt x="231531" y="224537"/>
                  </a:cubicBezTo>
                  <a:cubicBezTo>
                    <a:pt x="229150" y="236441"/>
                    <a:pt x="236590" y="245369"/>
                    <a:pt x="249684" y="245369"/>
                  </a:cubicBezTo>
                  <a:cubicBezTo>
                    <a:pt x="272450" y="245369"/>
                    <a:pt x="295216" y="245369"/>
                    <a:pt x="317834" y="245369"/>
                  </a:cubicBezTo>
                  <a:cubicBezTo>
                    <a:pt x="343427" y="245369"/>
                    <a:pt x="369020" y="245369"/>
                    <a:pt x="394614" y="245220"/>
                  </a:cubicBezTo>
                  <a:lnTo>
                    <a:pt x="394763" y="245220"/>
                  </a:lnTo>
                  <a:cubicBezTo>
                    <a:pt x="401012" y="245220"/>
                    <a:pt x="405030" y="246857"/>
                    <a:pt x="408899" y="252214"/>
                  </a:cubicBezTo>
                  <a:cubicBezTo>
                    <a:pt x="433153" y="285842"/>
                    <a:pt x="458002" y="319024"/>
                    <a:pt x="482107" y="352653"/>
                  </a:cubicBezTo>
                  <a:cubicBezTo>
                    <a:pt x="487613" y="360241"/>
                    <a:pt x="490887" y="369467"/>
                    <a:pt x="495946" y="379585"/>
                  </a:cubicBezTo>
                  <a:lnTo>
                    <a:pt x="34075" y="379585"/>
                  </a:lnTo>
                  <a:moveTo>
                    <a:pt x="142995" y="660815"/>
                  </a:moveTo>
                  <a:cubicBezTo>
                    <a:pt x="107730" y="660815"/>
                    <a:pt x="72465" y="660815"/>
                    <a:pt x="37051" y="660815"/>
                  </a:cubicBezTo>
                  <a:lnTo>
                    <a:pt x="33926" y="660517"/>
                  </a:lnTo>
                  <a:lnTo>
                    <a:pt x="33926" y="414255"/>
                  </a:lnTo>
                  <a:lnTo>
                    <a:pt x="494011" y="414255"/>
                  </a:lnTo>
                  <a:lnTo>
                    <a:pt x="494011" y="422439"/>
                  </a:lnTo>
                  <a:cubicBezTo>
                    <a:pt x="494011" y="462466"/>
                    <a:pt x="494011" y="502642"/>
                    <a:pt x="494011" y="542669"/>
                  </a:cubicBezTo>
                  <a:cubicBezTo>
                    <a:pt x="494011" y="548769"/>
                    <a:pt x="492226" y="552192"/>
                    <a:pt x="487018" y="555168"/>
                  </a:cubicBezTo>
                  <a:cubicBezTo>
                    <a:pt x="453687" y="574660"/>
                    <a:pt x="420505" y="594302"/>
                    <a:pt x="387620" y="614390"/>
                  </a:cubicBezTo>
                  <a:cubicBezTo>
                    <a:pt x="371401" y="624359"/>
                    <a:pt x="358902" y="638495"/>
                    <a:pt x="348486" y="654565"/>
                  </a:cubicBezTo>
                  <a:cubicBezTo>
                    <a:pt x="346552" y="657541"/>
                    <a:pt x="342386" y="660517"/>
                    <a:pt x="339261" y="660517"/>
                  </a:cubicBezTo>
                  <a:cubicBezTo>
                    <a:pt x="273789" y="660666"/>
                    <a:pt x="208318" y="660815"/>
                    <a:pt x="142847" y="660815"/>
                  </a:cubicBezTo>
                  <a:moveTo>
                    <a:pt x="627930" y="744291"/>
                  </a:moveTo>
                  <a:cubicBezTo>
                    <a:pt x="594897" y="685813"/>
                    <a:pt x="562310" y="628228"/>
                    <a:pt x="529426" y="570196"/>
                  </a:cubicBezTo>
                  <a:lnTo>
                    <a:pt x="533741" y="566774"/>
                  </a:lnTo>
                  <a:cubicBezTo>
                    <a:pt x="559185" y="551745"/>
                    <a:pt x="584332" y="536568"/>
                    <a:pt x="609925" y="521986"/>
                  </a:cubicBezTo>
                  <a:cubicBezTo>
                    <a:pt x="626591" y="512611"/>
                    <a:pt x="644000" y="508147"/>
                    <a:pt x="660815" y="508147"/>
                  </a:cubicBezTo>
                  <a:cubicBezTo>
                    <a:pt x="704115" y="508147"/>
                    <a:pt x="743547" y="537163"/>
                    <a:pt x="755748" y="585076"/>
                  </a:cubicBezTo>
                  <a:cubicBezTo>
                    <a:pt x="765420" y="623020"/>
                    <a:pt x="751433" y="666469"/>
                    <a:pt x="718697" y="689086"/>
                  </a:cubicBezTo>
                  <a:cubicBezTo>
                    <a:pt x="689682" y="709026"/>
                    <a:pt x="658731" y="725840"/>
                    <a:pt x="627930" y="744440"/>
                  </a:cubicBezTo>
                  <a:moveTo>
                    <a:pt x="460234" y="827320"/>
                  </a:moveTo>
                  <a:cubicBezTo>
                    <a:pt x="426159" y="827320"/>
                    <a:pt x="392977" y="808869"/>
                    <a:pt x="374824" y="776729"/>
                  </a:cubicBezTo>
                  <a:cubicBezTo>
                    <a:pt x="348933" y="730750"/>
                    <a:pt x="362176" y="671082"/>
                    <a:pt x="406071" y="642810"/>
                  </a:cubicBezTo>
                  <a:cubicBezTo>
                    <a:pt x="436575" y="623169"/>
                    <a:pt x="468269" y="605462"/>
                    <a:pt x="500261" y="586415"/>
                  </a:cubicBezTo>
                  <a:cubicBezTo>
                    <a:pt x="533443" y="645191"/>
                    <a:pt x="566030" y="702776"/>
                    <a:pt x="598914" y="760807"/>
                  </a:cubicBezTo>
                  <a:cubicBezTo>
                    <a:pt x="596087" y="762593"/>
                    <a:pt x="593558" y="764081"/>
                    <a:pt x="591028" y="765718"/>
                  </a:cubicBezTo>
                  <a:cubicBezTo>
                    <a:pt x="562310" y="782532"/>
                    <a:pt x="534038" y="800239"/>
                    <a:pt x="504725" y="816012"/>
                  </a:cubicBezTo>
                  <a:cubicBezTo>
                    <a:pt x="490589" y="823600"/>
                    <a:pt x="475412" y="827172"/>
                    <a:pt x="460383" y="827172"/>
                  </a:cubicBezTo>
                  <a:moveTo>
                    <a:pt x="187635" y="761700"/>
                  </a:moveTo>
                  <a:cubicBezTo>
                    <a:pt x="153709" y="761700"/>
                    <a:pt x="119932" y="761700"/>
                    <a:pt x="86154" y="761700"/>
                  </a:cubicBezTo>
                  <a:cubicBezTo>
                    <a:pt x="59371" y="761700"/>
                    <a:pt x="39878" y="746523"/>
                    <a:pt x="34819" y="721376"/>
                  </a:cubicBezTo>
                  <a:cubicBezTo>
                    <a:pt x="33033" y="713043"/>
                    <a:pt x="33777" y="704264"/>
                    <a:pt x="33182" y="694890"/>
                  </a:cubicBezTo>
                  <a:lnTo>
                    <a:pt x="330482" y="694890"/>
                  </a:lnTo>
                  <a:lnTo>
                    <a:pt x="330482" y="761403"/>
                  </a:lnTo>
                  <a:cubicBezTo>
                    <a:pt x="330482" y="761403"/>
                    <a:pt x="328398" y="761700"/>
                    <a:pt x="326464" y="761700"/>
                  </a:cubicBezTo>
                  <a:cubicBezTo>
                    <a:pt x="280188" y="761700"/>
                    <a:pt x="233911" y="761700"/>
                    <a:pt x="187635" y="761700"/>
                  </a:cubicBezTo>
                </a:path>
              </a:pathLst>
            </a:custGeom>
            <a:grpFill/>
            <a:ln w="14877"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5FEE09E3-0AAA-4925-1901-D264CE8AF730}"/>
                </a:ext>
              </a:extLst>
            </p:cNvPr>
            <p:cNvSpPr/>
            <p:nvPr/>
          </p:nvSpPr>
          <p:spPr>
            <a:xfrm>
              <a:off x="3478335" y="2898622"/>
              <a:ext cx="164571" cy="166952"/>
            </a:xfrm>
            <a:custGeom>
              <a:avLst/>
              <a:gdLst>
                <a:gd name="connsiteX0" fmla="*/ 82434 w 164571"/>
                <a:gd name="connsiteY0" fmla="*/ 0 h 166952"/>
                <a:gd name="connsiteX1" fmla="*/ 80798 w 164571"/>
                <a:gd name="connsiteY1" fmla="*/ 0 h 166952"/>
                <a:gd name="connsiteX2" fmla="*/ 66513 w 164571"/>
                <a:gd name="connsiteY2" fmla="*/ 13838 h 166952"/>
                <a:gd name="connsiteX3" fmla="*/ 65769 w 164571"/>
                <a:gd name="connsiteY3" fmla="*/ 40622 h 166952"/>
                <a:gd name="connsiteX4" fmla="*/ 65769 w 164571"/>
                <a:gd name="connsiteY4" fmla="*/ 67108 h 166952"/>
                <a:gd name="connsiteX5" fmla="*/ 53567 w 164571"/>
                <a:gd name="connsiteY5" fmla="*/ 67108 h 166952"/>
                <a:gd name="connsiteX6" fmla="*/ 43896 w 164571"/>
                <a:gd name="connsiteY6" fmla="*/ 67108 h 166952"/>
                <a:gd name="connsiteX7" fmla="*/ 33628 w 164571"/>
                <a:gd name="connsiteY7" fmla="*/ 67108 h 166952"/>
                <a:gd name="connsiteX8" fmla="*/ 16070 w 164571"/>
                <a:gd name="connsiteY8" fmla="*/ 67257 h 166952"/>
                <a:gd name="connsiteX9" fmla="*/ 0 w 164571"/>
                <a:gd name="connsiteY9" fmla="*/ 83922 h 166952"/>
                <a:gd name="connsiteX10" fmla="*/ 15921 w 164571"/>
                <a:gd name="connsiteY10" fmla="*/ 100737 h 166952"/>
                <a:gd name="connsiteX11" fmla="*/ 26040 w 164571"/>
                <a:gd name="connsiteY11" fmla="*/ 100885 h 166952"/>
                <a:gd name="connsiteX12" fmla="*/ 32736 w 164571"/>
                <a:gd name="connsiteY12" fmla="*/ 100885 h 166952"/>
                <a:gd name="connsiteX13" fmla="*/ 39729 w 164571"/>
                <a:gd name="connsiteY13" fmla="*/ 100885 h 166952"/>
                <a:gd name="connsiteX14" fmla="*/ 65471 w 164571"/>
                <a:gd name="connsiteY14" fmla="*/ 100885 h 166952"/>
                <a:gd name="connsiteX15" fmla="*/ 65471 w 164571"/>
                <a:gd name="connsiteY15" fmla="*/ 111301 h 166952"/>
                <a:gd name="connsiteX16" fmla="*/ 65769 w 164571"/>
                <a:gd name="connsiteY16" fmla="*/ 147459 h 166952"/>
                <a:gd name="connsiteX17" fmla="*/ 71870 w 164571"/>
                <a:gd name="connsiteY17" fmla="*/ 163678 h 166952"/>
                <a:gd name="connsiteX18" fmla="*/ 83178 w 164571"/>
                <a:gd name="connsiteY18" fmla="*/ 166952 h 166952"/>
                <a:gd name="connsiteX19" fmla="*/ 88237 w 164571"/>
                <a:gd name="connsiteY19" fmla="*/ 166357 h 166952"/>
                <a:gd name="connsiteX20" fmla="*/ 98802 w 164571"/>
                <a:gd name="connsiteY20" fmla="*/ 149245 h 166952"/>
                <a:gd name="connsiteX21" fmla="*/ 98802 w 164571"/>
                <a:gd name="connsiteY21" fmla="*/ 101183 h 166952"/>
                <a:gd name="connsiteX22" fmla="*/ 104457 w 164571"/>
                <a:gd name="connsiteY22" fmla="*/ 100885 h 166952"/>
                <a:gd name="connsiteX23" fmla="*/ 107135 w 164571"/>
                <a:gd name="connsiteY23" fmla="*/ 100885 h 166952"/>
                <a:gd name="connsiteX24" fmla="*/ 118444 w 164571"/>
                <a:gd name="connsiteY24" fmla="*/ 100885 h 166952"/>
                <a:gd name="connsiteX25" fmla="*/ 129008 w 164571"/>
                <a:gd name="connsiteY25" fmla="*/ 100885 h 166952"/>
                <a:gd name="connsiteX26" fmla="*/ 148203 w 164571"/>
                <a:gd name="connsiteY26" fmla="*/ 100737 h 166952"/>
                <a:gd name="connsiteX27" fmla="*/ 164571 w 164571"/>
                <a:gd name="connsiteY27" fmla="*/ 84071 h 166952"/>
                <a:gd name="connsiteX28" fmla="*/ 148352 w 164571"/>
                <a:gd name="connsiteY28" fmla="*/ 67257 h 166952"/>
                <a:gd name="connsiteX29" fmla="*/ 142847 w 164571"/>
                <a:gd name="connsiteY29" fmla="*/ 67257 h 166952"/>
                <a:gd name="connsiteX30" fmla="*/ 136002 w 164571"/>
                <a:gd name="connsiteY30" fmla="*/ 67257 h 166952"/>
                <a:gd name="connsiteX31" fmla="*/ 99546 w 164571"/>
                <a:gd name="connsiteY31" fmla="*/ 67257 h 166952"/>
                <a:gd name="connsiteX32" fmla="*/ 98951 w 164571"/>
                <a:gd name="connsiteY32" fmla="*/ 64430 h 166952"/>
                <a:gd name="connsiteX33" fmla="*/ 98802 w 164571"/>
                <a:gd name="connsiteY33" fmla="*/ 23213 h 166952"/>
                <a:gd name="connsiteX34" fmla="*/ 97463 w 164571"/>
                <a:gd name="connsiteY34" fmla="*/ 11606 h 166952"/>
                <a:gd name="connsiteX35" fmla="*/ 82137 w 164571"/>
                <a:gd name="connsiteY35" fmla="*/ 0 h 16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4571" h="166952">
                  <a:moveTo>
                    <a:pt x="82434" y="0"/>
                  </a:moveTo>
                  <a:cubicBezTo>
                    <a:pt x="82434" y="0"/>
                    <a:pt x="81393" y="0"/>
                    <a:pt x="80798" y="0"/>
                  </a:cubicBezTo>
                  <a:cubicBezTo>
                    <a:pt x="73358" y="744"/>
                    <a:pt x="67257" y="5952"/>
                    <a:pt x="66513" y="13838"/>
                  </a:cubicBezTo>
                  <a:cubicBezTo>
                    <a:pt x="65620" y="22766"/>
                    <a:pt x="65769" y="31694"/>
                    <a:pt x="65769" y="40622"/>
                  </a:cubicBezTo>
                  <a:cubicBezTo>
                    <a:pt x="65769" y="49252"/>
                    <a:pt x="65769" y="57883"/>
                    <a:pt x="65769" y="67108"/>
                  </a:cubicBezTo>
                  <a:lnTo>
                    <a:pt x="53567" y="67108"/>
                  </a:lnTo>
                  <a:cubicBezTo>
                    <a:pt x="50294" y="67108"/>
                    <a:pt x="47169" y="67108"/>
                    <a:pt x="43896" y="67108"/>
                  </a:cubicBezTo>
                  <a:cubicBezTo>
                    <a:pt x="40473" y="67108"/>
                    <a:pt x="37051" y="67108"/>
                    <a:pt x="33628" y="67108"/>
                  </a:cubicBezTo>
                  <a:cubicBezTo>
                    <a:pt x="27825" y="67108"/>
                    <a:pt x="22022" y="67108"/>
                    <a:pt x="16070" y="67257"/>
                  </a:cubicBezTo>
                  <a:cubicBezTo>
                    <a:pt x="6547" y="67555"/>
                    <a:pt x="149" y="74548"/>
                    <a:pt x="0" y="83922"/>
                  </a:cubicBezTo>
                  <a:cubicBezTo>
                    <a:pt x="0" y="93148"/>
                    <a:pt x="6398" y="100290"/>
                    <a:pt x="15921" y="100737"/>
                  </a:cubicBezTo>
                  <a:cubicBezTo>
                    <a:pt x="19344" y="100737"/>
                    <a:pt x="22617" y="100885"/>
                    <a:pt x="26040" y="100885"/>
                  </a:cubicBezTo>
                  <a:cubicBezTo>
                    <a:pt x="28272" y="100885"/>
                    <a:pt x="30504" y="100885"/>
                    <a:pt x="32736" y="100885"/>
                  </a:cubicBezTo>
                  <a:cubicBezTo>
                    <a:pt x="35116" y="100885"/>
                    <a:pt x="37497" y="100885"/>
                    <a:pt x="39729" y="100885"/>
                  </a:cubicBezTo>
                  <a:lnTo>
                    <a:pt x="65471" y="100885"/>
                  </a:lnTo>
                  <a:cubicBezTo>
                    <a:pt x="65471" y="105201"/>
                    <a:pt x="65471" y="108177"/>
                    <a:pt x="65471" y="111301"/>
                  </a:cubicBezTo>
                  <a:cubicBezTo>
                    <a:pt x="65471" y="123354"/>
                    <a:pt x="64876" y="135407"/>
                    <a:pt x="65769" y="147459"/>
                  </a:cubicBezTo>
                  <a:cubicBezTo>
                    <a:pt x="66215" y="153114"/>
                    <a:pt x="68001" y="160405"/>
                    <a:pt x="71870" y="163678"/>
                  </a:cubicBezTo>
                  <a:cubicBezTo>
                    <a:pt x="74548" y="165910"/>
                    <a:pt x="79012" y="166952"/>
                    <a:pt x="83178" y="166952"/>
                  </a:cubicBezTo>
                  <a:cubicBezTo>
                    <a:pt x="84964" y="166952"/>
                    <a:pt x="86750" y="166803"/>
                    <a:pt x="88237" y="166357"/>
                  </a:cubicBezTo>
                  <a:cubicBezTo>
                    <a:pt x="95975" y="164571"/>
                    <a:pt x="98654" y="156983"/>
                    <a:pt x="98802" y="149245"/>
                  </a:cubicBezTo>
                  <a:cubicBezTo>
                    <a:pt x="98951" y="133621"/>
                    <a:pt x="98802" y="117848"/>
                    <a:pt x="98802" y="101183"/>
                  </a:cubicBezTo>
                  <a:cubicBezTo>
                    <a:pt x="101332" y="101183"/>
                    <a:pt x="102969" y="100885"/>
                    <a:pt x="104457" y="100885"/>
                  </a:cubicBezTo>
                  <a:lnTo>
                    <a:pt x="107135" y="100885"/>
                  </a:lnTo>
                  <a:cubicBezTo>
                    <a:pt x="110855" y="100885"/>
                    <a:pt x="114575" y="100885"/>
                    <a:pt x="118444" y="100885"/>
                  </a:cubicBezTo>
                  <a:cubicBezTo>
                    <a:pt x="122015" y="100885"/>
                    <a:pt x="125586" y="100885"/>
                    <a:pt x="129008" y="100885"/>
                  </a:cubicBezTo>
                  <a:cubicBezTo>
                    <a:pt x="135407" y="100885"/>
                    <a:pt x="141805" y="100885"/>
                    <a:pt x="148203" y="100737"/>
                  </a:cubicBezTo>
                  <a:cubicBezTo>
                    <a:pt x="157429" y="100588"/>
                    <a:pt x="164571" y="92850"/>
                    <a:pt x="164571" y="84071"/>
                  </a:cubicBezTo>
                  <a:cubicBezTo>
                    <a:pt x="164571" y="75292"/>
                    <a:pt x="157429" y="67852"/>
                    <a:pt x="148352" y="67257"/>
                  </a:cubicBezTo>
                  <a:cubicBezTo>
                    <a:pt x="146567" y="67257"/>
                    <a:pt x="144632" y="67257"/>
                    <a:pt x="142847" y="67257"/>
                  </a:cubicBezTo>
                  <a:cubicBezTo>
                    <a:pt x="140615" y="67257"/>
                    <a:pt x="138234" y="67257"/>
                    <a:pt x="136002" y="67257"/>
                  </a:cubicBezTo>
                  <a:lnTo>
                    <a:pt x="99546" y="67257"/>
                  </a:lnTo>
                  <a:lnTo>
                    <a:pt x="98951" y="64430"/>
                  </a:lnTo>
                  <a:cubicBezTo>
                    <a:pt x="98951" y="50740"/>
                    <a:pt x="98951" y="36902"/>
                    <a:pt x="98802" y="23213"/>
                  </a:cubicBezTo>
                  <a:cubicBezTo>
                    <a:pt x="98802" y="19344"/>
                    <a:pt x="98505" y="15326"/>
                    <a:pt x="97463" y="11606"/>
                  </a:cubicBezTo>
                  <a:cubicBezTo>
                    <a:pt x="95380" y="4315"/>
                    <a:pt x="89279" y="0"/>
                    <a:pt x="82137" y="0"/>
                  </a:cubicBezTo>
                </a:path>
              </a:pathLst>
            </a:custGeom>
            <a:grpFill/>
            <a:ln w="14877"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E3099721-095D-97A2-7CC5-3A275EC62716}"/>
                </a:ext>
              </a:extLst>
            </p:cNvPr>
            <p:cNvSpPr/>
            <p:nvPr/>
          </p:nvSpPr>
          <p:spPr>
            <a:xfrm>
              <a:off x="3461967" y="2651318"/>
              <a:ext cx="32884" cy="33628"/>
            </a:xfrm>
            <a:custGeom>
              <a:avLst/>
              <a:gdLst>
                <a:gd name="connsiteX0" fmla="*/ 16368 w 32884"/>
                <a:gd name="connsiteY0" fmla="*/ 0 h 33628"/>
                <a:gd name="connsiteX1" fmla="*/ 16070 w 32884"/>
                <a:gd name="connsiteY1" fmla="*/ 0 h 33628"/>
                <a:gd name="connsiteX2" fmla="*/ 0 w 32884"/>
                <a:gd name="connsiteY2" fmla="*/ 16665 h 33628"/>
                <a:gd name="connsiteX3" fmla="*/ 15773 w 32884"/>
                <a:gd name="connsiteY3" fmla="*/ 33628 h 33628"/>
                <a:gd name="connsiteX4" fmla="*/ 16219 w 32884"/>
                <a:gd name="connsiteY4" fmla="*/ 33628 h 33628"/>
                <a:gd name="connsiteX5" fmla="*/ 32885 w 32884"/>
                <a:gd name="connsiteY5" fmla="*/ 16963 h 33628"/>
                <a:gd name="connsiteX6" fmla="*/ 16219 w 32884"/>
                <a:gd name="connsiteY6" fmla="*/ 0 h 3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84" h="33628">
                  <a:moveTo>
                    <a:pt x="16368" y="0"/>
                  </a:moveTo>
                  <a:lnTo>
                    <a:pt x="16070" y="0"/>
                  </a:lnTo>
                  <a:cubicBezTo>
                    <a:pt x="7142" y="149"/>
                    <a:pt x="149" y="7440"/>
                    <a:pt x="0" y="16665"/>
                  </a:cubicBezTo>
                  <a:cubicBezTo>
                    <a:pt x="0" y="25891"/>
                    <a:pt x="6845" y="33331"/>
                    <a:pt x="15773" y="33628"/>
                  </a:cubicBezTo>
                  <a:cubicBezTo>
                    <a:pt x="15922" y="33628"/>
                    <a:pt x="16070" y="33628"/>
                    <a:pt x="16219" y="33628"/>
                  </a:cubicBezTo>
                  <a:cubicBezTo>
                    <a:pt x="24998" y="33628"/>
                    <a:pt x="32885" y="25891"/>
                    <a:pt x="32885" y="16963"/>
                  </a:cubicBezTo>
                  <a:cubicBezTo>
                    <a:pt x="32885" y="8035"/>
                    <a:pt x="25147" y="0"/>
                    <a:pt x="16219" y="0"/>
                  </a:cubicBezTo>
                </a:path>
              </a:pathLst>
            </a:custGeom>
            <a:grpFill/>
            <a:ln w="14877" cap="flat">
              <a:noFill/>
              <a:prstDash val="solid"/>
              <a:miter/>
            </a:ln>
          </p:spPr>
          <p:txBody>
            <a:bodyPr rtlCol="0" anchor="ctr"/>
            <a:lstStyle/>
            <a:p>
              <a:endParaRPr lang="en-US"/>
            </a:p>
          </p:txBody>
        </p:sp>
      </p:grpSp>
      <p:grpSp>
        <p:nvGrpSpPr>
          <p:cNvPr id="29" name="Group 28">
            <a:extLst>
              <a:ext uri="{FF2B5EF4-FFF2-40B4-BE49-F238E27FC236}">
                <a16:creationId xmlns:a16="http://schemas.microsoft.com/office/drawing/2014/main" id="{7AE884A1-61E1-45B1-57A5-98AF8A8BF587}"/>
              </a:ext>
            </a:extLst>
          </p:cNvPr>
          <p:cNvGrpSpPr/>
          <p:nvPr/>
        </p:nvGrpSpPr>
        <p:grpSpPr>
          <a:xfrm>
            <a:off x="936453" y="3493788"/>
            <a:ext cx="503466" cy="462808"/>
            <a:chOff x="5534025" y="2914650"/>
            <a:chExt cx="1121663" cy="1031081"/>
          </a:xfrm>
          <a:solidFill>
            <a:schemeClr val="bg1"/>
          </a:solidFill>
        </p:grpSpPr>
        <p:sp>
          <p:nvSpPr>
            <p:cNvPr id="30" name="Freeform: Shape 29">
              <a:extLst>
                <a:ext uri="{FF2B5EF4-FFF2-40B4-BE49-F238E27FC236}">
                  <a16:creationId xmlns:a16="http://schemas.microsoft.com/office/drawing/2014/main" id="{086710B9-362B-BD5D-2812-DD177132A16E}"/>
                </a:ext>
              </a:extLst>
            </p:cNvPr>
            <p:cNvSpPr/>
            <p:nvPr/>
          </p:nvSpPr>
          <p:spPr>
            <a:xfrm>
              <a:off x="5883973" y="3823811"/>
              <a:ext cx="421671" cy="121920"/>
            </a:xfrm>
            <a:custGeom>
              <a:avLst/>
              <a:gdLst>
                <a:gd name="connsiteX0" fmla="*/ 360807 w 421671"/>
                <a:gd name="connsiteY0" fmla="*/ 121920 h 121920"/>
                <a:gd name="connsiteX1" fmla="*/ 60960 w 421671"/>
                <a:gd name="connsiteY1" fmla="*/ 121920 h 121920"/>
                <a:gd name="connsiteX2" fmla="*/ 0 w 421671"/>
                <a:gd name="connsiteY2" fmla="*/ 60960 h 121920"/>
                <a:gd name="connsiteX3" fmla="*/ 60960 w 421671"/>
                <a:gd name="connsiteY3" fmla="*/ 0 h 121920"/>
                <a:gd name="connsiteX4" fmla="*/ 360807 w 421671"/>
                <a:gd name="connsiteY4" fmla="*/ 0 h 121920"/>
                <a:gd name="connsiteX5" fmla="*/ 421672 w 421671"/>
                <a:gd name="connsiteY5" fmla="*/ 60960 h 121920"/>
                <a:gd name="connsiteX6" fmla="*/ 360807 w 421671"/>
                <a:gd name="connsiteY6" fmla="*/ 121920 h 121920"/>
                <a:gd name="connsiteX7" fmla="*/ 60960 w 421671"/>
                <a:gd name="connsiteY7" fmla="*/ 38195 h 121920"/>
                <a:gd name="connsiteX8" fmla="*/ 38100 w 421671"/>
                <a:gd name="connsiteY8" fmla="*/ 61055 h 121920"/>
                <a:gd name="connsiteX9" fmla="*/ 60960 w 421671"/>
                <a:gd name="connsiteY9" fmla="*/ 83915 h 121920"/>
                <a:gd name="connsiteX10" fmla="*/ 360807 w 421671"/>
                <a:gd name="connsiteY10" fmla="*/ 83915 h 121920"/>
                <a:gd name="connsiteX11" fmla="*/ 383572 w 421671"/>
                <a:gd name="connsiteY11" fmla="*/ 61055 h 121920"/>
                <a:gd name="connsiteX12" fmla="*/ 360807 w 421671"/>
                <a:gd name="connsiteY12" fmla="*/ 38195 h 121920"/>
                <a:gd name="connsiteX13" fmla="*/ 60960 w 421671"/>
                <a:gd name="connsiteY13" fmla="*/ 38195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1671" h="121920">
                  <a:moveTo>
                    <a:pt x="360807" y="121920"/>
                  </a:moveTo>
                  <a:lnTo>
                    <a:pt x="60960" y="121920"/>
                  </a:lnTo>
                  <a:cubicBezTo>
                    <a:pt x="27337" y="121920"/>
                    <a:pt x="0" y="94583"/>
                    <a:pt x="0" y="60960"/>
                  </a:cubicBezTo>
                  <a:cubicBezTo>
                    <a:pt x="0" y="27337"/>
                    <a:pt x="27337" y="0"/>
                    <a:pt x="60960" y="0"/>
                  </a:cubicBezTo>
                  <a:lnTo>
                    <a:pt x="360807" y="0"/>
                  </a:lnTo>
                  <a:cubicBezTo>
                    <a:pt x="394430" y="0"/>
                    <a:pt x="421672" y="27337"/>
                    <a:pt x="421672" y="60960"/>
                  </a:cubicBezTo>
                  <a:cubicBezTo>
                    <a:pt x="421672" y="94583"/>
                    <a:pt x="394335" y="121920"/>
                    <a:pt x="360807" y="121920"/>
                  </a:cubicBezTo>
                  <a:close/>
                  <a:moveTo>
                    <a:pt x="60960" y="38195"/>
                  </a:moveTo>
                  <a:cubicBezTo>
                    <a:pt x="48387" y="38195"/>
                    <a:pt x="38100" y="48482"/>
                    <a:pt x="38100" y="61055"/>
                  </a:cubicBezTo>
                  <a:cubicBezTo>
                    <a:pt x="38100" y="73628"/>
                    <a:pt x="48387" y="83915"/>
                    <a:pt x="60960" y="83915"/>
                  </a:cubicBezTo>
                  <a:lnTo>
                    <a:pt x="360807" y="83915"/>
                  </a:lnTo>
                  <a:cubicBezTo>
                    <a:pt x="373380" y="83915"/>
                    <a:pt x="383572" y="73724"/>
                    <a:pt x="383572" y="61055"/>
                  </a:cubicBezTo>
                  <a:cubicBezTo>
                    <a:pt x="383572" y="48387"/>
                    <a:pt x="373380" y="38195"/>
                    <a:pt x="360807" y="38195"/>
                  </a:cubicBezTo>
                  <a:lnTo>
                    <a:pt x="60960" y="38195"/>
                  </a:lnTo>
                  <a:close/>
                </a:path>
              </a:pathLst>
            </a:custGeom>
            <a:grp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58830D3F-F8A1-ECA7-5835-BFCE8A34EF58}"/>
                </a:ext>
              </a:extLst>
            </p:cNvPr>
            <p:cNvSpPr/>
            <p:nvPr/>
          </p:nvSpPr>
          <p:spPr>
            <a:xfrm>
              <a:off x="6031706" y="2914650"/>
              <a:ext cx="126301" cy="947356"/>
            </a:xfrm>
            <a:custGeom>
              <a:avLst/>
              <a:gdLst>
                <a:gd name="connsiteX0" fmla="*/ 107251 w 126301"/>
                <a:gd name="connsiteY0" fmla="*/ 947357 h 947356"/>
                <a:gd name="connsiteX1" fmla="*/ 19050 w 126301"/>
                <a:gd name="connsiteY1" fmla="*/ 947357 h 947356"/>
                <a:gd name="connsiteX2" fmla="*/ 0 w 126301"/>
                <a:gd name="connsiteY2" fmla="*/ 928307 h 947356"/>
                <a:gd name="connsiteX3" fmla="*/ 0 w 126301"/>
                <a:gd name="connsiteY3" fmla="*/ 19050 h 947356"/>
                <a:gd name="connsiteX4" fmla="*/ 19050 w 126301"/>
                <a:gd name="connsiteY4" fmla="*/ 0 h 947356"/>
                <a:gd name="connsiteX5" fmla="*/ 107251 w 126301"/>
                <a:gd name="connsiteY5" fmla="*/ 0 h 947356"/>
                <a:gd name="connsiteX6" fmla="*/ 126302 w 126301"/>
                <a:gd name="connsiteY6" fmla="*/ 19050 h 947356"/>
                <a:gd name="connsiteX7" fmla="*/ 126302 w 126301"/>
                <a:gd name="connsiteY7" fmla="*/ 928307 h 947356"/>
                <a:gd name="connsiteX8" fmla="*/ 107251 w 126301"/>
                <a:gd name="connsiteY8" fmla="*/ 947357 h 947356"/>
                <a:gd name="connsiteX9" fmla="*/ 38100 w 126301"/>
                <a:gd name="connsiteY9" fmla="*/ 909257 h 947356"/>
                <a:gd name="connsiteX10" fmla="*/ 88201 w 126301"/>
                <a:gd name="connsiteY10" fmla="*/ 909257 h 947356"/>
                <a:gd name="connsiteX11" fmla="*/ 88201 w 126301"/>
                <a:gd name="connsiteY11" fmla="*/ 38100 h 947356"/>
                <a:gd name="connsiteX12" fmla="*/ 38100 w 126301"/>
                <a:gd name="connsiteY12" fmla="*/ 38100 h 947356"/>
                <a:gd name="connsiteX13" fmla="*/ 38100 w 126301"/>
                <a:gd name="connsiteY13" fmla="*/ 909257 h 9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301" h="947356">
                  <a:moveTo>
                    <a:pt x="107251" y="947357"/>
                  </a:moveTo>
                  <a:lnTo>
                    <a:pt x="19050" y="947357"/>
                  </a:lnTo>
                  <a:cubicBezTo>
                    <a:pt x="8573" y="947357"/>
                    <a:pt x="0" y="938784"/>
                    <a:pt x="0" y="928307"/>
                  </a:cubicBezTo>
                  <a:lnTo>
                    <a:pt x="0" y="19050"/>
                  </a:lnTo>
                  <a:cubicBezTo>
                    <a:pt x="0" y="8573"/>
                    <a:pt x="8573" y="0"/>
                    <a:pt x="19050" y="0"/>
                  </a:cubicBezTo>
                  <a:lnTo>
                    <a:pt x="107251" y="0"/>
                  </a:lnTo>
                  <a:cubicBezTo>
                    <a:pt x="117729" y="0"/>
                    <a:pt x="126302" y="8573"/>
                    <a:pt x="126302" y="19050"/>
                  </a:cubicBezTo>
                  <a:lnTo>
                    <a:pt x="126302" y="928307"/>
                  </a:lnTo>
                  <a:cubicBezTo>
                    <a:pt x="126302" y="938784"/>
                    <a:pt x="117729" y="947357"/>
                    <a:pt x="107251" y="947357"/>
                  </a:cubicBezTo>
                  <a:close/>
                  <a:moveTo>
                    <a:pt x="38100" y="909257"/>
                  </a:moveTo>
                  <a:lnTo>
                    <a:pt x="88201" y="909257"/>
                  </a:lnTo>
                  <a:lnTo>
                    <a:pt x="88201" y="38100"/>
                  </a:lnTo>
                  <a:lnTo>
                    <a:pt x="38100" y="38100"/>
                  </a:lnTo>
                  <a:lnTo>
                    <a:pt x="38100" y="909257"/>
                  </a:lnTo>
                  <a:close/>
                </a:path>
              </a:pathLst>
            </a:custGeom>
            <a:grp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0A4D9599-0339-5632-5EFA-9910900EEBD2}"/>
                </a:ext>
              </a:extLst>
            </p:cNvPr>
            <p:cNvSpPr/>
            <p:nvPr/>
          </p:nvSpPr>
          <p:spPr>
            <a:xfrm>
              <a:off x="6119907" y="2991135"/>
              <a:ext cx="535781" cy="214312"/>
            </a:xfrm>
            <a:custGeom>
              <a:avLst/>
              <a:gdLst>
                <a:gd name="connsiteX0" fmla="*/ 409289 w 535781"/>
                <a:gd name="connsiteY0" fmla="*/ 214313 h 214312"/>
                <a:gd name="connsiteX1" fmla="*/ 19050 w 535781"/>
                <a:gd name="connsiteY1" fmla="*/ 214313 h 214312"/>
                <a:gd name="connsiteX2" fmla="*/ 0 w 535781"/>
                <a:gd name="connsiteY2" fmla="*/ 195263 h 214312"/>
                <a:gd name="connsiteX3" fmla="*/ 0 w 535781"/>
                <a:gd name="connsiteY3" fmla="*/ 19050 h 214312"/>
                <a:gd name="connsiteX4" fmla="*/ 19050 w 535781"/>
                <a:gd name="connsiteY4" fmla="*/ 0 h 214312"/>
                <a:gd name="connsiteX5" fmla="*/ 409385 w 535781"/>
                <a:gd name="connsiteY5" fmla="*/ 0 h 214312"/>
                <a:gd name="connsiteX6" fmla="*/ 421481 w 535781"/>
                <a:gd name="connsiteY6" fmla="*/ 4286 h 214312"/>
                <a:gd name="connsiteX7" fmla="*/ 528828 w 535781"/>
                <a:gd name="connsiteY7" fmla="*/ 92393 h 214312"/>
                <a:gd name="connsiteX8" fmla="*/ 535781 w 535781"/>
                <a:gd name="connsiteY8" fmla="*/ 107156 h 214312"/>
                <a:gd name="connsiteX9" fmla="*/ 528828 w 535781"/>
                <a:gd name="connsiteY9" fmla="*/ 121920 h 214312"/>
                <a:gd name="connsiteX10" fmla="*/ 421481 w 535781"/>
                <a:gd name="connsiteY10" fmla="*/ 210026 h 214312"/>
                <a:gd name="connsiteX11" fmla="*/ 409385 w 535781"/>
                <a:gd name="connsiteY11" fmla="*/ 214313 h 214312"/>
                <a:gd name="connsiteX12" fmla="*/ 38005 w 535781"/>
                <a:gd name="connsiteY12" fmla="*/ 176213 h 214312"/>
                <a:gd name="connsiteX13" fmla="*/ 402431 w 535781"/>
                <a:gd name="connsiteY13" fmla="*/ 176213 h 214312"/>
                <a:gd name="connsiteX14" fmla="*/ 486537 w 535781"/>
                <a:gd name="connsiteY14" fmla="*/ 107156 h 214312"/>
                <a:gd name="connsiteX15" fmla="*/ 402431 w 535781"/>
                <a:gd name="connsiteY15" fmla="*/ 38100 h 214312"/>
                <a:gd name="connsiteX16" fmla="*/ 38005 w 535781"/>
                <a:gd name="connsiteY16" fmla="*/ 38100 h 214312"/>
                <a:gd name="connsiteX17" fmla="*/ 38005 w 535781"/>
                <a:gd name="connsiteY17" fmla="*/ 176213 h 21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5781" h="214312">
                  <a:moveTo>
                    <a:pt x="409289" y="214313"/>
                  </a:moveTo>
                  <a:lnTo>
                    <a:pt x="19050" y="214313"/>
                  </a:lnTo>
                  <a:cubicBezTo>
                    <a:pt x="8573" y="214313"/>
                    <a:pt x="0" y="205740"/>
                    <a:pt x="0" y="195263"/>
                  </a:cubicBezTo>
                  <a:lnTo>
                    <a:pt x="0" y="19050"/>
                  </a:lnTo>
                  <a:cubicBezTo>
                    <a:pt x="0" y="8573"/>
                    <a:pt x="8573" y="0"/>
                    <a:pt x="19050" y="0"/>
                  </a:cubicBezTo>
                  <a:lnTo>
                    <a:pt x="409385" y="0"/>
                  </a:lnTo>
                  <a:cubicBezTo>
                    <a:pt x="413766" y="0"/>
                    <a:pt x="418052" y="1524"/>
                    <a:pt x="421481" y="4286"/>
                  </a:cubicBezTo>
                  <a:lnTo>
                    <a:pt x="528828" y="92393"/>
                  </a:lnTo>
                  <a:cubicBezTo>
                    <a:pt x="533210" y="96012"/>
                    <a:pt x="535781" y="101441"/>
                    <a:pt x="535781" y="107156"/>
                  </a:cubicBezTo>
                  <a:cubicBezTo>
                    <a:pt x="535781" y="112871"/>
                    <a:pt x="533210" y="118301"/>
                    <a:pt x="528828" y="121920"/>
                  </a:cubicBezTo>
                  <a:lnTo>
                    <a:pt x="421481" y="210026"/>
                  </a:lnTo>
                  <a:cubicBezTo>
                    <a:pt x="418052" y="212789"/>
                    <a:pt x="413766" y="214313"/>
                    <a:pt x="409385" y="214313"/>
                  </a:cubicBezTo>
                  <a:close/>
                  <a:moveTo>
                    <a:pt x="38005" y="176213"/>
                  </a:moveTo>
                  <a:lnTo>
                    <a:pt x="402431" y="176213"/>
                  </a:lnTo>
                  <a:lnTo>
                    <a:pt x="486537" y="107156"/>
                  </a:lnTo>
                  <a:lnTo>
                    <a:pt x="402431" y="38100"/>
                  </a:lnTo>
                  <a:lnTo>
                    <a:pt x="38005" y="38100"/>
                  </a:lnTo>
                  <a:lnTo>
                    <a:pt x="38005" y="176213"/>
                  </a:lnTo>
                  <a:close/>
                </a:path>
              </a:pathLst>
            </a:custGeom>
            <a:grp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F3088AF9-4438-F425-630B-ED1B168AA2D6}"/>
                </a:ext>
              </a:extLst>
            </p:cNvPr>
            <p:cNvSpPr/>
            <p:nvPr/>
          </p:nvSpPr>
          <p:spPr>
            <a:xfrm>
              <a:off x="5534025" y="2991230"/>
              <a:ext cx="535781" cy="214217"/>
            </a:xfrm>
            <a:custGeom>
              <a:avLst/>
              <a:gdLst>
                <a:gd name="connsiteX0" fmla="*/ 516731 w 535781"/>
                <a:gd name="connsiteY0" fmla="*/ 214217 h 214217"/>
                <a:gd name="connsiteX1" fmla="*/ 126397 w 535781"/>
                <a:gd name="connsiteY1" fmla="*/ 214217 h 214217"/>
                <a:gd name="connsiteX2" fmla="*/ 114300 w 535781"/>
                <a:gd name="connsiteY2" fmla="*/ 209931 h 214217"/>
                <a:gd name="connsiteX3" fmla="*/ 6953 w 535781"/>
                <a:gd name="connsiteY3" fmla="*/ 121825 h 214217"/>
                <a:gd name="connsiteX4" fmla="*/ 0 w 535781"/>
                <a:gd name="connsiteY4" fmla="*/ 107061 h 214217"/>
                <a:gd name="connsiteX5" fmla="*/ 6953 w 535781"/>
                <a:gd name="connsiteY5" fmla="*/ 92297 h 214217"/>
                <a:gd name="connsiteX6" fmla="*/ 114300 w 535781"/>
                <a:gd name="connsiteY6" fmla="*/ 4286 h 214217"/>
                <a:gd name="connsiteX7" fmla="*/ 126397 w 535781"/>
                <a:gd name="connsiteY7" fmla="*/ 0 h 214217"/>
                <a:gd name="connsiteX8" fmla="*/ 516731 w 535781"/>
                <a:gd name="connsiteY8" fmla="*/ 0 h 214217"/>
                <a:gd name="connsiteX9" fmla="*/ 535781 w 535781"/>
                <a:gd name="connsiteY9" fmla="*/ 19050 h 214217"/>
                <a:gd name="connsiteX10" fmla="*/ 535781 w 535781"/>
                <a:gd name="connsiteY10" fmla="*/ 195167 h 214217"/>
                <a:gd name="connsiteX11" fmla="*/ 516731 w 535781"/>
                <a:gd name="connsiteY11" fmla="*/ 214217 h 214217"/>
                <a:gd name="connsiteX12" fmla="*/ 133160 w 535781"/>
                <a:gd name="connsiteY12" fmla="*/ 176117 h 214217"/>
                <a:gd name="connsiteX13" fmla="*/ 497681 w 535781"/>
                <a:gd name="connsiteY13" fmla="*/ 176117 h 214217"/>
                <a:gd name="connsiteX14" fmla="*/ 497681 w 535781"/>
                <a:gd name="connsiteY14" fmla="*/ 38005 h 214217"/>
                <a:gd name="connsiteX15" fmla="*/ 133160 w 535781"/>
                <a:gd name="connsiteY15" fmla="*/ 38005 h 214217"/>
                <a:gd name="connsiteX16" fmla="*/ 49054 w 535781"/>
                <a:gd name="connsiteY16" fmla="*/ 107061 h 214217"/>
                <a:gd name="connsiteX17" fmla="*/ 133160 w 535781"/>
                <a:gd name="connsiteY17" fmla="*/ 176117 h 2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5781" h="214217">
                  <a:moveTo>
                    <a:pt x="516731" y="214217"/>
                  </a:moveTo>
                  <a:lnTo>
                    <a:pt x="126397" y="214217"/>
                  </a:lnTo>
                  <a:cubicBezTo>
                    <a:pt x="122015" y="214217"/>
                    <a:pt x="117729" y="212693"/>
                    <a:pt x="114300" y="209931"/>
                  </a:cubicBezTo>
                  <a:lnTo>
                    <a:pt x="6953" y="121825"/>
                  </a:lnTo>
                  <a:cubicBezTo>
                    <a:pt x="2572" y="118205"/>
                    <a:pt x="0" y="112776"/>
                    <a:pt x="0" y="107061"/>
                  </a:cubicBezTo>
                  <a:cubicBezTo>
                    <a:pt x="0" y="101346"/>
                    <a:pt x="2572" y="95917"/>
                    <a:pt x="6953" y="92297"/>
                  </a:cubicBezTo>
                  <a:lnTo>
                    <a:pt x="114300" y="4286"/>
                  </a:lnTo>
                  <a:cubicBezTo>
                    <a:pt x="117729" y="1524"/>
                    <a:pt x="122015" y="0"/>
                    <a:pt x="126397" y="0"/>
                  </a:cubicBezTo>
                  <a:lnTo>
                    <a:pt x="516731" y="0"/>
                  </a:lnTo>
                  <a:cubicBezTo>
                    <a:pt x="527209" y="0"/>
                    <a:pt x="535781" y="8572"/>
                    <a:pt x="535781" y="19050"/>
                  </a:cubicBezTo>
                  <a:lnTo>
                    <a:pt x="535781" y="195167"/>
                  </a:lnTo>
                  <a:cubicBezTo>
                    <a:pt x="535781" y="205645"/>
                    <a:pt x="527209" y="214217"/>
                    <a:pt x="516731" y="214217"/>
                  </a:cubicBezTo>
                  <a:close/>
                  <a:moveTo>
                    <a:pt x="133160" y="176117"/>
                  </a:moveTo>
                  <a:lnTo>
                    <a:pt x="497681" y="176117"/>
                  </a:lnTo>
                  <a:lnTo>
                    <a:pt x="497681" y="38005"/>
                  </a:lnTo>
                  <a:lnTo>
                    <a:pt x="133160" y="38005"/>
                  </a:lnTo>
                  <a:lnTo>
                    <a:pt x="49054" y="107061"/>
                  </a:lnTo>
                  <a:lnTo>
                    <a:pt x="133160" y="176117"/>
                  </a:lnTo>
                  <a:close/>
                </a:path>
              </a:pathLst>
            </a:custGeom>
            <a:grp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042910FD-991F-3958-03A2-2BA8B43A0865}"/>
                </a:ext>
              </a:extLst>
            </p:cNvPr>
            <p:cNvSpPr/>
            <p:nvPr/>
          </p:nvSpPr>
          <p:spPr>
            <a:xfrm>
              <a:off x="5534025" y="3251358"/>
              <a:ext cx="535781" cy="214312"/>
            </a:xfrm>
            <a:custGeom>
              <a:avLst/>
              <a:gdLst>
                <a:gd name="connsiteX0" fmla="*/ 516731 w 535781"/>
                <a:gd name="connsiteY0" fmla="*/ 214313 h 214312"/>
                <a:gd name="connsiteX1" fmla="*/ 126397 w 535781"/>
                <a:gd name="connsiteY1" fmla="*/ 214313 h 214312"/>
                <a:gd name="connsiteX2" fmla="*/ 114300 w 535781"/>
                <a:gd name="connsiteY2" fmla="*/ 210026 h 214312"/>
                <a:gd name="connsiteX3" fmla="*/ 6953 w 535781"/>
                <a:gd name="connsiteY3" fmla="*/ 121920 h 214312"/>
                <a:gd name="connsiteX4" fmla="*/ 0 w 535781"/>
                <a:gd name="connsiteY4" fmla="*/ 107156 h 214312"/>
                <a:gd name="connsiteX5" fmla="*/ 6953 w 535781"/>
                <a:gd name="connsiteY5" fmla="*/ 92393 h 214312"/>
                <a:gd name="connsiteX6" fmla="*/ 114300 w 535781"/>
                <a:gd name="connsiteY6" fmla="*/ 4286 h 214312"/>
                <a:gd name="connsiteX7" fmla="*/ 126397 w 535781"/>
                <a:gd name="connsiteY7" fmla="*/ 0 h 214312"/>
                <a:gd name="connsiteX8" fmla="*/ 516731 w 535781"/>
                <a:gd name="connsiteY8" fmla="*/ 0 h 214312"/>
                <a:gd name="connsiteX9" fmla="*/ 535781 w 535781"/>
                <a:gd name="connsiteY9" fmla="*/ 19050 h 214312"/>
                <a:gd name="connsiteX10" fmla="*/ 535781 w 535781"/>
                <a:gd name="connsiteY10" fmla="*/ 195263 h 214312"/>
                <a:gd name="connsiteX11" fmla="*/ 516731 w 535781"/>
                <a:gd name="connsiteY11" fmla="*/ 214313 h 214312"/>
                <a:gd name="connsiteX12" fmla="*/ 133255 w 535781"/>
                <a:gd name="connsiteY12" fmla="*/ 176213 h 214312"/>
                <a:gd name="connsiteX13" fmla="*/ 497681 w 535781"/>
                <a:gd name="connsiteY13" fmla="*/ 176213 h 214312"/>
                <a:gd name="connsiteX14" fmla="*/ 497681 w 535781"/>
                <a:gd name="connsiteY14" fmla="*/ 38100 h 214312"/>
                <a:gd name="connsiteX15" fmla="*/ 133160 w 535781"/>
                <a:gd name="connsiteY15" fmla="*/ 38100 h 214312"/>
                <a:gd name="connsiteX16" fmla="*/ 49054 w 535781"/>
                <a:gd name="connsiteY16" fmla="*/ 107156 h 214312"/>
                <a:gd name="connsiteX17" fmla="*/ 133160 w 535781"/>
                <a:gd name="connsiteY17" fmla="*/ 176213 h 21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5781" h="214312">
                  <a:moveTo>
                    <a:pt x="516731" y="214313"/>
                  </a:moveTo>
                  <a:lnTo>
                    <a:pt x="126397" y="214313"/>
                  </a:lnTo>
                  <a:cubicBezTo>
                    <a:pt x="122015" y="214313"/>
                    <a:pt x="117729" y="212789"/>
                    <a:pt x="114300" y="210026"/>
                  </a:cubicBezTo>
                  <a:lnTo>
                    <a:pt x="6953" y="121920"/>
                  </a:lnTo>
                  <a:cubicBezTo>
                    <a:pt x="2572" y="118301"/>
                    <a:pt x="0" y="112871"/>
                    <a:pt x="0" y="107156"/>
                  </a:cubicBezTo>
                  <a:cubicBezTo>
                    <a:pt x="0" y="101441"/>
                    <a:pt x="2572" y="96012"/>
                    <a:pt x="6953" y="92393"/>
                  </a:cubicBezTo>
                  <a:lnTo>
                    <a:pt x="114300" y="4286"/>
                  </a:lnTo>
                  <a:cubicBezTo>
                    <a:pt x="117729" y="1524"/>
                    <a:pt x="122015" y="0"/>
                    <a:pt x="126397" y="0"/>
                  </a:cubicBezTo>
                  <a:lnTo>
                    <a:pt x="516731" y="0"/>
                  </a:lnTo>
                  <a:cubicBezTo>
                    <a:pt x="527209" y="0"/>
                    <a:pt x="535781" y="8573"/>
                    <a:pt x="535781" y="19050"/>
                  </a:cubicBezTo>
                  <a:lnTo>
                    <a:pt x="535781" y="195263"/>
                  </a:lnTo>
                  <a:cubicBezTo>
                    <a:pt x="535781" y="205740"/>
                    <a:pt x="527209" y="214313"/>
                    <a:pt x="516731" y="214313"/>
                  </a:cubicBezTo>
                  <a:close/>
                  <a:moveTo>
                    <a:pt x="133255" y="176213"/>
                  </a:moveTo>
                  <a:lnTo>
                    <a:pt x="497681" y="176213"/>
                  </a:lnTo>
                  <a:lnTo>
                    <a:pt x="497681" y="38100"/>
                  </a:lnTo>
                  <a:lnTo>
                    <a:pt x="133160" y="38100"/>
                  </a:lnTo>
                  <a:lnTo>
                    <a:pt x="49054" y="107156"/>
                  </a:lnTo>
                  <a:lnTo>
                    <a:pt x="133160" y="176213"/>
                  </a:lnTo>
                  <a:close/>
                </a:path>
              </a:pathLst>
            </a:custGeom>
            <a:grpFill/>
            <a:ln w="9525" cap="flat">
              <a:noFill/>
              <a:prstDash val="solid"/>
              <a:miter/>
            </a:ln>
          </p:spPr>
          <p:txBody>
            <a:bodyPr rtlCol="0" anchor="ctr"/>
            <a:lstStyle/>
            <a:p>
              <a:endParaRPr lang="en-US"/>
            </a:p>
          </p:txBody>
        </p:sp>
      </p:grpSp>
      <p:grpSp>
        <p:nvGrpSpPr>
          <p:cNvPr id="211" name="Graphic 4">
            <a:extLst>
              <a:ext uri="{FF2B5EF4-FFF2-40B4-BE49-F238E27FC236}">
                <a16:creationId xmlns:a16="http://schemas.microsoft.com/office/drawing/2014/main" id="{88040735-C508-9D49-9F73-C20819A185AC}"/>
              </a:ext>
            </a:extLst>
          </p:cNvPr>
          <p:cNvGrpSpPr/>
          <p:nvPr/>
        </p:nvGrpSpPr>
        <p:grpSpPr>
          <a:xfrm>
            <a:off x="478236" y="2999911"/>
            <a:ext cx="1401938" cy="1401936"/>
            <a:chOff x="7150769" y="649379"/>
            <a:chExt cx="2658102" cy="2658102"/>
          </a:xfrm>
          <a:solidFill>
            <a:schemeClr val="accent4">
              <a:alpha val="40000"/>
            </a:schemeClr>
          </a:solidFill>
        </p:grpSpPr>
        <p:sp>
          <p:nvSpPr>
            <p:cNvPr id="212" name="Freeform: Shape 211">
              <a:extLst>
                <a:ext uri="{FF2B5EF4-FFF2-40B4-BE49-F238E27FC236}">
                  <a16:creationId xmlns:a16="http://schemas.microsoft.com/office/drawing/2014/main" id="{71B0C776-29B6-C8FB-7919-7807C45AE5E0}"/>
                </a:ext>
              </a:extLst>
            </p:cNvPr>
            <p:cNvSpPr/>
            <p:nvPr/>
          </p:nvSpPr>
          <p:spPr>
            <a:xfrm>
              <a:off x="7150769" y="1046325"/>
              <a:ext cx="2658102" cy="2261156"/>
            </a:xfrm>
            <a:custGeom>
              <a:avLst/>
              <a:gdLst>
                <a:gd name="connsiteX0" fmla="*/ 1329051 w 2658102"/>
                <a:gd name="connsiteY0" fmla="*/ 2261156 h 2261156"/>
                <a:gd name="connsiteX1" fmla="*/ 811596 w 2658102"/>
                <a:gd name="connsiteY1" fmla="*/ 2156174 h 2261156"/>
                <a:gd name="connsiteX2" fmla="*/ 389159 w 2658102"/>
                <a:gd name="connsiteY2" fmla="*/ 1869828 h 2261156"/>
                <a:gd name="connsiteX3" fmla="*/ 104440 w 2658102"/>
                <a:gd name="connsiteY3" fmla="*/ 1445223 h 2261156"/>
                <a:gd name="connsiteX4" fmla="*/ 0 w 2658102"/>
                <a:gd name="connsiteY4" fmla="*/ 925395 h 2261156"/>
                <a:gd name="connsiteX5" fmla="*/ 369301 w 2658102"/>
                <a:gd name="connsiteY5" fmla="*/ 3531 h 2261156"/>
                <a:gd name="connsiteX6" fmla="*/ 385296 w 2658102"/>
                <a:gd name="connsiteY6" fmla="*/ 2989 h 2261156"/>
                <a:gd name="connsiteX7" fmla="*/ 385838 w 2658102"/>
                <a:gd name="connsiteY7" fmla="*/ 18713 h 2261156"/>
                <a:gd name="connsiteX8" fmla="*/ 22636 w 2658102"/>
                <a:gd name="connsiteY8" fmla="*/ 925395 h 2261156"/>
                <a:gd name="connsiteX9" fmla="*/ 405357 w 2658102"/>
                <a:gd name="connsiteY9" fmla="*/ 1854308 h 2261156"/>
                <a:gd name="connsiteX10" fmla="*/ 1329051 w 2658102"/>
                <a:gd name="connsiteY10" fmla="*/ 2238926 h 2261156"/>
                <a:gd name="connsiteX11" fmla="*/ 2252745 w 2658102"/>
                <a:gd name="connsiteY11" fmla="*/ 1854308 h 2261156"/>
                <a:gd name="connsiteX12" fmla="*/ 2635466 w 2658102"/>
                <a:gd name="connsiteY12" fmla="*/ 925395 h 2261156"/>
                <a:gd name="connsiteX13" fmla="*/ 2312454 w 2658102"/>
                <a:gd name="connsiteY13" fmla="*/ 59445 h 2261156"/>
                <a:gd name="connsiteX14" fmla="*/ 2313539 w 2658102"/>
                <a:gd name="connsiteY14" fmla="*/ 43789 h 2261156"/>
                <a:gd name="connsiteX15" fmla="*/ 2329533 w 2658102"/>
                <a:gd name="connsiteY15" fmla="*/ 44874 h 2261156"/>
                <a:gd name="connsiteX16" fmla="*/ 2572165 w 2658102"/>
                <a:gd name="connsiteY16" fmla="*/ 445216 h 2261156"/>
                <a:gd name="connsiteX17" fmla="*/ 2658102 w 2658102"/>
                <a:gd name="connsiteY17" fmla="*/ 925395 h 2261156"/>
                <a:gd name="connsiteX18" fmla="*/ 2553663 w 2658102"/>
                <a:gd name="connsiteY18" fmla="*/ 1445223 h 2261156"/>
                <a:gd name="connsiteX19" fmla="*/ 2268943 w 2658102"/>
                <a:gd name="connsiteY19" fmla="*/ 1869828 h 2261156"/>
                <a:gd name="connsiteX20" fmla="*/ 1846507 w 2658102"/>
                <a:gd name="connsiteY20" fmla="*/ 2156174 h 2261156"/>
                <a:gd name="connsiteX21" fmla="*/ 1329051 w 2658102"/>
                <a:gd name="connsiteY21" fmla="*/ 2261156 h 226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58102" h="2261156">
                  <a:moveTo>
                    <a:pt x="1329051" y="2261156"/>
                  </a:moveTo>
                  <a:cubicBezTo>
                    <a:pt x="1149585" y="2261156"/>
                    <a:pt x="975541" y="2225846"/>
                    <a:pt x="811596" y="2156174"/>
                  </a:cubicBezTo>
                  <a:cubicBezTo>
                    <a:pt x="653343" y="2088874"/>
                    <a:pt x="511220" y="1992567"/>
                    <a:pt x="389159" y="1869828"/>
                  </a:cubicBezTo>
                  <a:cubicBezTo>
                    <a:pt x="267166" y="1747157"/>
                    <a:pt x="171333" y="1604289"/>
                    <a:pt x="104440" y="1445223"/>
                  </a:cubicBezTo>
                  <a:cubicBezTo>
                    <a:pt x="35175" y="1280600"/>
                    <a:pt x="0" y="1105675"/>
                    <a:pt x="0" y="925395"/>
                  </a:cubicBezTo>
                  <a:cubicBezTo>
                    <a:pt x="0" y="581306"/>
                    <a:pt x="131143" y="253889"/>
                    <a:pt x="369301" y="3531"/>
                  </a:cubicBezTo>
                  <a:cubicBezTo>
                    <a:pt x="373571" y="-942"/>
                    <a:pt x="380687" y="-1213"/>
                    <a:pt x="385296" y="2989"/>
                  </a:cubicBezTo>
                  <a:cubicBezTo>
                    <a:pt x="389837" y="7191"/>
                    <a:pt x="390108" y="14240"/>
                    <a:pt x="385838" y="18713"/>
                  </a:cubicBezTo>
                  <a:cubicBezTo>
                    <a:pt x="151611" y="264936"/>
                    <a:pt x="22636" y="586931"/>
                    <a:pt x="22636" y="925395"/>
                  </a:cubicBezTo>
                  <a:cubicBezTo>
                    <a:pt x="22636" y="1263860"/>
                    <a:pt x="158592" y="1606187"/>
                    <a:pt x="405357" y="1854308"/>
                  </a:cubicBezTo>
                  <a:cubicBezTo>
                    <a:pt x="652123" y="2102294"/>
                    <a:pt x="980150" y="2238926"/>
                    <a:pt x="1329051" y="2238926"/>
                  </a:cubicBezTo>
                  <a:cubicBezTo>
                    <a:pt x="1677952" y="2238926"/>
                    <a:pt x="2005979" y="2102294"/>
                    <a:pt x="2252745" y="1854308"/>
                  </a:cubicBezTo>
                  <a:cubicBezTo>
                    <a:pt x="2499511" y="1606187"/>
                    <a:pt x="2635466" y="1276262"/>
                    <a:pt x="2635466" y="925395"/>
                  </a:cubicBezTo>
                  <a:cubicBezTo>
                    <a:pt x="2635466" y="596759"/>
                    <a:pt x="2523774" y="297332"/>
                    <a:pt x="2312454" y="59445"/>
                  </a:cubicBezTo>
                  <a:cubicBezTo>
                    <a:pt x="2308320" y="54836"/>
                    <a:pt x="2308795" y="47788"/>
                    <a:pt x="2313539" y="43789"/>
                  </a:cubicBezTo>
                  <a:cubicBezTo>
                    <a:pt x="2318215" y="39723"/>
                    <a:pt x="2325399" y="40265"/>
                    <a:pt x="2329533" y="44874"/>
                  </a:cubicBezTo>
                  <a:cubicBezTo>
                    <a:pt x="2434854" y="163411"/>
                    <a:pt x="2516522" y="298078"/>
                    <a:pt x="2572165" y="445216"/>
                  </a:cubicBezTo>
                  <a:cubicBezTo>
                    <a:pt x="2629230" y="595945"/>
                    <a:pt x="2658102" y="757451"/>
                    <a:pt x="2658102" y="925395"/>
                  </a:cubicBezTo>
                  <a:cubicBezTo>
                    <a:pt x="2658102" y="1105675"/>
                    <a:pt x="2622996" y="1280600"/>
                    <a:pt x="2553663" y="1445223"/>
                  </a:cubicBezTo>
                  <a:cubicBezTo>
                    <a:pt x="2486770" y="1604289"/>
                    <a:pt x="2390937" y="1747157"/>
                    <a:pt x="2268943" y="1869828"/>
                  </a:cubicBezTo>
                  <a:cubicBezTo>
                    <a:pt x="2146882" y="1992499"/>
                    <a:pt x="2004760" y="2088807"/>
                    <a:pt x="1846507" y="2156174"/>
                  </a:cubicBezTo>
                  <a:cubicBezTo>
                    <a:pt x="1682629" y="2225846"/>
                    <a:pt x="1508517" y="2261156"/>
                    <a:pt x="1329051" y="2261156"/>
                  </a:cubicBezTo>
                </a:path>
              </a:pathLst>
            </a:custGeom>
            <a:grpFill/>
            <a:ln w="6773"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0A9FA95C-BEEF-8F5F-F225-0E06930EB3BA}"/>
                </a:ext>
              </a:extLst>
            </p:cNvPr>
            <p:cNvSpPr/>
            <p:nvPr/>
          </p:nvSpPr>
          <p:spPr>
            <a:xfrm>
              <a:off x="7705019" y="649379"/>
              <a:ext cx="1496258" cy="277128"/>
            </a:xfrm>
            <a:custGeom>
              <a:avLst/>
              <a:gdLst>
                <a:gd name="connsiteX0" fmla="*/ 679172 w 1496258"/>
                <a:gd name="connsiteY0" fmla="*/ 26635 h 277128"/>
                <a:gd name="connsiteX1" fmla="*/ 667922 w 1496258"/>
                <a:gd name="connsiteY1" fmla="*/ 16469 h 277128"/>
                <a:gd name="connsiteX2" fmla="*/ 678223 w 1496258"/>
                <a:gd name="connsiteY2" fmla="*/ 4473 h 277128"/>
                <a:gd name="connsiteX3" fmla="*/ 787205 w 1496258"/>
                <a:gd name="connsiteY3" fmla="*/ 0 h 277128"/>
                <a:gd name="connsiteX4" fmla="*/ 799878 w 1496258"/>
                <a:gd name="connsiteY4" fmla="*/ 68 h 277128"/>
                <a:gd name="connsiteX5" fmla="*/ 811060 w 1496258"/>
                <a:gd name="connsiteY5" fmla="*/ 11251 h 277128"/>
                <a:gd name="connsiteX6" fmla="*/ 799743 w 1496258"/>
                <a:gd name="connsiteY6" fmla="*/ 22230 h 277128"/>
                <a:gd name="connsiteX7" fmla="*/ 799675 w 1496258"/>
                <a:gd name="connsiteY7" fmla="*/ 22230 h 277128"/>
                <a:gd name="connsiteX8" fmla="*/ 787205 w 1496258"/>
                <a:gd name="connsiteY8" fmla="*/ 22230 h 277128"/>
                <a:gd name="connsiteX9" fmla="*/ 680121 w 1496258"/>
                <a:gd name="connsiteY9" fmla="*/ 26635 h 277128"/>
                <a:gd name="connsiteX10" fmla="*/ 679172 w 1496258"/>
                <a:gd name="connsiteY10" fmla="*/ 26635 h 277128"/>
                <a:gd name="connsiteX11" fmla="*/ 1039596 w 1496258"/>
                <a:gd name="connsiteY11" fmla="*/ 46358 h 277128"/>
                <a:gd name="connsiteX12" fmla="*/ 1037358 w 1496258"/>
                <a:gd name="connsiteY12" fmla="*/ 46154 h 277128"/>
                <a:gd name="connsiteX13" fmla="*/ 919093 w 1496258"/>
                <a:gd name="connsiteY13" fmla="*/ 28804 h 277128"/>
                <a:gd name="connsiteX14" fmla="*/ 908995 w 1496258"/>
                <a:gd name="connsiteY14" fmla="*/ 16605 h 277128"/>
                <a:gd name="connsiteX15" fmla="*/ 921397 w 1496258"/>
                <a:gd name="connsiteY15" fmla="*/ 6710 h 277128"/>
                <a:gd name="connsiteX16" fmla="*/ 1041764 w 1496258"/>
                <a:gd name="connsiteY16" fmla="*/ 24331 h 277128"/>
                <a:gd name="connsiteX17" fmla="*/ 1050710 w 1496258"/>
                <a:gd name="connsiteY17" fmla="*/ 37411 h 277128"/>
                <a:gd name="connsiteX18" fmla="*/ 1039596 w 1496258"/>
                <a:gd name="connsiteY18" fmla="*/ 46358 h 277128"/>
                <a:gd name="connsiteX19" fmla="*/ 441827 w 1496258"/>
                <a:gd name="connsiteY19" fmla="*/ 68520 h 277128"/>
                <a:gd name="connsiteX20" fmla="*/ 430915 w 1496258"/>
                <a:gd name="connsiteY20" fmla="*/ 60387 h 277128"/>
                <a:gd name="connsiteX21" fmla="*/ 438778 w 1496258"/>
                <a:gd name="connsiteY21" fmla="*/ 46696 h 277128"/>
                <a:gd name="connsiteX22" fmla="*/ 557450 w 1496258"/>
                <a:gd name="connsiteY22" fmla="*/ 20061 h 277128"/>
                <a:gd name="connsiteX23" fmla="*/ 570598 w 1496258"/>
                <a:gd name="connsiteY23" fmla="*/ 29007 h 277128"/>
                <a:gd name="connsiteX24" fmla="*/ 561449 w 1496258"/>
                <a:gd name="connsiteY24" fmla="*/ 41884 h 277128"/>
                <a:gd name="connsiteX25" fmla="*/ 444877 w 1496258"/>
                <a:gd name="connsiteY25" fmla="*/ 68045 h 277128"/>
                <a:gd name="connsiteX26" fmla="*/ 441827 w 1496258"/>
                <a:gd name="connsiteY26" fmla="*/ 68452 h 277128"/>
                <a:gd name="connsiteX27" fmla="*/ 1270637 w 1496258"/>
                <a:gd name="connsiteY27" fmla="*/ 113657 h 277128"/>
                <a:gd name="connsiteX28" fmla="*/ 1266435 w 1496258"/>
                <a:gd name="connsiteY28" fmla="*/ 112844 h 277128"/>
                <a:gd name="connsiteX29" fmla="*/ 1153456 w 1496258"/>
                <a:gd name="connsiteY29" fmla="*/ 74213 h 277128"/>
                <a:gd name="connsiteX30" fmla="*/ 1145865 w 1496258"/>
                <a:gd name="connsiteY30" fmla="*/ 60387 h 277128"/>
                <a:gd name="connsiteX31" fmla="*/ 1159895 w 1496258"/>
                <a:gd name="connsiteY31" fmla="*/ 52932 h 277128"/>
                <a:gd name="connsiteX32" fmla="*/ 1274839 w 1496258"/>
                <a:gd name="connsiteY32" fmla="*/ 92308 h 277128"/>
                <a:gd name="connsiteX33" fmla="*/ 1281142 w 1496258"/>
                <a:gd name="connsiteY33" fmla="*/ 106744 h 277128"/>
                <a:gd name="connsiteX34" fmla="*/ 1270637 w 1496258"/>
                <a:gd name="connsiteY34" fmla="*/ 113725 h 277128"/>
                <a:gd name="connsiteX35" fmla="*/ 216749 w 1496258"/>
                <a:gd name="connsiteY35" fmla="*/ 153170 h 277128"/>
                <a:gd name="connsiteX36" fmla="*/ 206583 w 1496258"/>
                <a:gd name="connsiteY36" fmla="*/ 147002 h 277128"/>
                <a:gd name="connsiteX37" fmla="*/ 211734 w 1496258"/>
                <a:gd name="connsiteY37" fmla="*/ 132160 h 277128"/>
                <a:gd name="connsiteX38" fmla="*/ 323222 w 1496258"/>
                <a:gd name="connsiteY38" fmla="*/ 84243 h 277128"/>
                <a:gd name="connsiteX39" fmla="*/ 337862 w 1496258"/>
                <a:gd name="connsiteY39" fmla="*/ 90614 h 277128"/>
                <a:gd name="connsiteX40" fmla="*/ 331355 w 1496258"/>
                <a:gd name="connsiteY40" fmla="*/ 104914 h 277128"/>
                <a:gd name="connsiteX41" fmla="*/ 221765 w 1496258"/>
                <a:gd name="connsiteY41" fmla="*/ 152017 h 277128"/>
                <a:gd name="connsiteX42" fmla="*/ 216749 w 1496258"/>
                <a:gd name="connsiteY42" fmla="*/ 153170 h 277128"/>
                <a:gd name="connsiteX43" fmla="*/ 1484939 w 1496258"/>
                <a:gd name="connsiteY43" fmla="*/ 222096 h 277128"/>
                <a:gd name="connsiteX44" fmla="*/ 1478839 w 1496258"/>
                <a:gd name="connsiteY44" fmla="*/ 220334 h 277128"/>
                <a:gd name="connsiteX45" fmla="*/ 1375146 w 1496258"/>
                <a:gd name="connsiteY45" fmla="*/ 161777 h 277128"/>
                <a:gd name="connsiteX46" fmla="*/ 1370265 w 1496258"/>
                <a:gd name="connsiteY46" fmla="*/ 146799 h 277128"/>
                <a:gd name="connsiteX47" fmla="*/ 1385514 w 1496258"/>
                <a:gd name="connsiteY47" fmla="*/ 142055 h 277128"/>
                <a:gd name="connsiteX48" fmla="*/ 1491039 w 1496258"/>
                <a:gd name="connsiteY48" fmla="*/ 201628 h 277128"/>
                <a:gd name="connsiteX49" fmla="*/ 1494496 w 1496258"/>
                <a:gd name="connsiteY49" fmla="*/ 216945 h 277128"/>
                <a:gd name="connsiteX50" fmla="*/ 1484939 w 1496258"/>
                <a:gd name="connsiteY50" fmla="*/ 222096 h 277128"/>
                <a:gd name="connsiteX51" fmla="*/ 11326 w 1496258"/>
                <a:gd name="connsiteY51" fmla="*/ 277061 h 277128"/>
                <a:gd name="connsiteX52" fmla="*/ 2244 w 1496258"/>
                <a:gd name="connsiteY52" fmla="*/ 272588 h 277128"/>
                <a:gd name="connsiteX53" fmla="*/ 4548 w 1496258"/>
                <a:gd name="connsiteY53" fmla="*/ 257067 h 277128"/>
                <a:gd name="connsiteX54" fmla="*/ 105193 w 1496258"/>
                <a:gd name="connsiteY54" fmla="*/ 189903 h 277128"/>
                <a:gd name="connsiteX55" fmla="*/ 120781 w 1496258"/>
                <a:gd name="connsiteY55" fmla="*/ 193563 h 277128"/>
                <a:gd name="connsiteX56" fmla="*/ 117053 w 1496258"/>
                <a:gd name="connsiteY56" fmla="*/ 208880 h 277128"/>
                <a:gd name="connsiteX57" fmla="*/ 18103 w 1496258"/>
                <a:gd name="connsiteY57" fmla="*/ 274892 h 277128"/>
                <a:gd name="connsiteX58" fmla="*/ 11326 w 1496258"/>
                <a:gd name="connsiteY58" fmla="*/ 277129 h 27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96258" h="277128">
                  <a:moveTo>
                    <a:pt x="679172" y="26635"/>
                  </a:moveTo>
                  <a:cubicBezTo>
                    <a:pt x="673344" y="26635"/>
                    <a:pt x="668396" y="22230"/>
                    <a:pt x="667922" y="16469"/>
                  </a:cubicBezTo>
                  <a:cubicBezTo>
                    <a:pt x="667380" y="10369"/>
                    <a:pt x="671988" y="5015"/>
                    <a:pt x="678223" y="4473"/>
                  </a:cubicBezTo>
                  <a:cubicBezTo>
                    <a:pt x="714279" y="1491"/>
                    <a:pt x="750945" y="0"/>
                    <a:pt x="787205" y="0"/>
                  </a:cubicBezTo>
                  <a:cubicBezTo>
                    <a:pt x="791407" y="0"/>
                    <a:pt x="795609" y="0"/>
                    <a:pt x="799878" y="68"/>
                  </a:cubicBezTo>
                  <a:cubicBezTo>
                    <a:pt x="806113" y="68"/>
                    <a:pt x="811128" y="5151"/>
                    <a:pt x="811060" y="11251"/>
                  </a:cubicBezTo>
                  <a:cubicBezTo>
                    <a:pt x="811060" y="17350"/>
                    <a:pt x="805910" y="22230"/>
                    <a:pt x="799743" y="22230"/>
                  </a:cubicBezTo>
                  <a:lnTo>
                    <a:pt x="799675" y="22230"/>
                  </a:lnTo>
                  <a:cubicBezTo>
                    <a:pt x="795541" y="22230"/>
                    <a:pt x="791339" y="22230"/>
                    <a:pt x="787205" y="22230"/>
                  </a:cubicBezTo>
                  <a:cubicBezTo>
                    <a:pt x="751555" y="22230"/>
                    <a:pt x="715499" y="23721"/>
                    <a:pt x="680121" y="26635"/>
                  </a:cubicBezTo>
                  <a:cubicBezTo>
                    <a:pt x="679782" y="26635"/>
                    <a:pt x="679443" y="26635"/>
                    <a:pt x="679172" y="26635"/>
                  </a:cubicBezTo>
                  <a:moveTo>
                    <a:pt x="1039596" y="46358"/>
                  </a:moveTo>
                  <a:cubicBezTo>
                    <a:pt x="1038849" y="46358"/>
                    <a:pt x="1038104" y="46290"/>
                    <a:pt x="1037358" y="46154"/>
                  </a:cubicBezTo>
                  <a:cubicBezTo>
                    <a:pt x="998456" y="38631"/>
                    <a:pt x="958673" y="32803"/>
                    <a:pt x="919093" y="28804"/>
                  </a:cubicBezTo>
                  <a:cubicBezTo>
                    <a:pt x="912857" y="28194"/>
                    <a:pt x="908317" y="22704"/>
                    <a:pt x="908995" y="16605"/>
                  </a:cubicBezTo>
                  <a:cubicBezTo>
                    <a:pt x="909604" y="10505"/>
                    <a:pt x="915161" y="6100"/>
                    <a:pt x="921397" y="6710"/>
                  </a:cubicBezTo>
                  <a:cubicBezTo>
                    <a:pt x="961655" y="10776"/>
                    <a:pt x="1002184" y="16672"/>
                    <a:pt x="1041764" y="24331"/>
                  </a:cubicBezTo>
                  <a:cubicBezTo>
                    <a:pt x="1047864" y="25551"/>
                    <a:pt x="1051862" y="31379"/>
                    <a:pt x="1050710" y="37411"/>
                  </a:cubicBezTo>
                  <a:cubicBezTo>
                    <a:pt x="1049626" y="42698"/>
                    <a:pt x="1044881" y="46358"/>
                    <a:pt x="1039596" y="46358"/>
                  </a:cubicBezTo>
                  <a:moveTo>
                    <a:pt x="441827" y="68520"/>
                  </a:moveTo>
                  <a:cubicBezTo>
                    <a:pt x="436880" y="68520"/>
                    <a:pt x="432339" y="65334"/>
                    <a:pt x="430915" y="60387"/>
                  </a:cubicBezTo>
                  <a:cubicBezTo>
                    <a:pt x="429221" y="54490"/>
                    <a:pt x="432746" y="48391"/>
                    <a:pt x="438778" y="46696"/>
                  </a:cubicBezTo>
                  <a:cubicBezTo>
                    <a:pt x="477748" y="35988"/>
                    <a:pt x="517666" y="27042"/>
                    <a:pt x="557450" y="20061"/>
                  </a:cubicBezTo>
                  <a:cubicBezTo>
                    <a:pt x="563550" y="18977"/>
                    <a:pt x="569446" y="22975"/>
                    <a:pt x="570598" y="29007"/>
                  </a:cubicBezTo>
                  <a:cubicBezTo>
                    <a:pt x="571683" y="35039"/>
                    <a:pt x="567616" y="40800"/>
                    <a:pt x="561449" y="41884"/>
                  </a:cubicBezTo>
                  <a:cubicBezTo>
                    <a:pt x="522343" y="48797"/>
                    <a:pt x="483102" y="57608"/>
                    <a:pt x="444877" y="68045"/>
                  </a:cubicBezTo>
                  <a:cubicBezTo>
                    <a:pt x="443861" y="68316"/>
                    <a:pt x="442844" y="68452"/>
                    <a:pt x="441827" y="68452"/>
                  </a:cubicBezTo>
                  <a:moveTo>
                    <a:pt x="1270637" y="113657"/>
                  </a:moveTo>
                  <a:cubicBezTo>
                    <a:pt x="1269214" y="113657"/>
                    <a:pt x="1267791" y="113386"/>
                    <a:pt x="1266435" y="112844"/>
                  </a:cubicBezTo>
                  <a:cubicBezTo>
                    <a:pt x="1229566" y="98273"/>
                    <a:pt x="1191545" y="85260"/>
                    <a:pt x="1153456" y="74213"/>
                  </a:cubicBezTo>
                  <a:cubicBezTo>
                    <a:pt x="1147492" y="72451"/>
                    <a:pt x="1144035" y="66283"/>
                    <a:pt x="1145865" y="60387"/>
                  </a:cubicBezTo>
                  <a:cubicBezTo>
                    <a:pt x="1147627" y="54490"/>
                    <a:pt x="1153931" y="51169"/>
                    <a:pt x="1159895" y="52932"/>
                  </a:cubicBezTo>
                  <a:cubicBezTo>
                    <a:pt x="1198661" y="64250"/>
                    <a:pt x="1237292" y="77466"/>
                    <a:pt x="1274839" y="92308"/>
                  </a:cubicBezTo>
                  <a:cubicBezTo>
                    <a:pt x="1280600" y="94613"/>
                    <a:pt x="1283447" y="101051"/>
                    <a:pt x="1281142" y="106744"/>
                  </a:cubicBezTo>
                  <a:cubicBezTo>
                    <a:pt x="1279381" y="111082"/>
                    <a:pt x="1275111" y="113725"/>
                    <a:pt x="1270637" y="113725"/>
                  </a:cubicBezTo>
                  <a:moveTo>
                    <a:pt x="216749" y="153170"/>
                  </a:moveTo>
                  <a:cubicBezTo>
                    <a:pt x="212615" y="153170"/>
                    <a:pt x="208548" y="150865"/>
                    <a:pt x="206583" y="147002"/>
                  </a:cubicBezTo>
                  <a:cubicBezTo>
                    <a:pt x="203804" y="141512"/>
                    <a:pt x="206109" y="134871"/>
                    <a:pt x="211734" y="132160"/>
                  </a:cubicBezTo>
                  <a:cubicBezTo>
                    <a:pt x="247993" y="114538"/>
                    <a:pt x="285540" y="98408"/>
                    <a:pt x="323222" y="84243"/>
                  </a:cubicBezTo>
                  <a:cubicBezTo>
                    <a:pt x="329051" y="82007"/>
                    <a:pt x="335625" y="84921"/>
                    <a:pt x="337862" y="90614"/>
                  </a:cubicBezTo>
                  <a:cubicBezTo>
                    <a:pt x="340098" y="96307"/>
                    <a:pt x="337184" y="102746"/>
                    <a:pt x="331355" y="104914"/>
                  </a:cubicBezTo>
                  <a:cubicBezTo>
                    <a:pt x="294283" y="118876"/>
                    <a:pt x="257414" y="134667"/>
                    <a:pt x="221765" y="152017"/>
                  </a:cubicBezTo>
                  <a:cubicBezTo>
                    <a:pt x="220138" y="152763"/>
                    <a:pt x="218444" y="153170"/>
                    <a:pt x="216749" y="153170"/>
                  </a:cubicBezTo>
                  <a:moveTo>
                    <a:pt x="1484939" y="222096"/>
                  </a:moveTo>
                  <a:cubicBezTo>
                    <a:pt x="1482838" y="222096"/>
                    <a:pt x="1480737" y="221554"/>
                    <a:pt x="1478839" y="220334"/>
                  </a:cubicBezTo>
                  <a:cubicBezTo>
                    <a:pt x="1445292" y="199324"/>
                    <a:pt x="1410456" y="179601"/>
                    <a:pt x="1375146" y="161777"/>
                  </a:cubicBezTo>
                  <a:cubicBezTo>
                    <a:pt x="1369588" y="158998"/>
                    <a:pt x="1367419" y="152289"/>
                    <a:pt x="1370265" y="146799"/>
                  </a:cubicBezTo>
                  <a:cubicBezTo>
                    <a:pt x="1373112" y="141309"/>
                    <a:pt x="1379957" y="139208"/>
                    <a:pt x="1385514" y="142055"/>
                  </a:cubicBezTo>
                  <a:cubicBezTo>
                    <a:pt x="1421435" y="160218"/>
                    <a:pt x="1456881" y="180279"/>
                    <a:pt x="1491039" y="201628"/>
                  </a:cubicBezTo>
                  <a:cubicBezTo>
                    <a:pt x="1496325" y="204949"/>
                    <a:pt x="1497817" y="211794"/>
                    <a:pt x="1494496" y="216945"/>
                  </a:cubicBezTo>
                  <a:cubicBezTo>
                    <a:pt x="1492326" y="220266"/>
                    <a:pt x="1488667" y="222096"/>
                    <a:pt x="1484939" y="222096"/>
                  </a:cubicBezTo>
                  <a:moveTo>
                    <a:pt x="11326" y="277061"/>
                  </a:moveTo>
                  <a:cubicBezTo>
                    <a:pt x="7869" y="277061"/>
                    <a:pt x="4481" y="275502"/>
                    <a:pt x="2244" y="272588"/>
                  </a:cubicBezTo>
                  <a:cubicBezTo>
                    <a:pt x="-1484" y="267708"/>
                    <a:pt x="-467" y="260727"/>
                    <a:pt x="4548" y="257067"/>
                  </a:cubicBezTo>
                  <a:cubicBezTo>
                    <a:pt x="36944" y="233279"/>
                    <a:pt x="70831" y="210642"/>
                    <a:pt x="105193" y="189903"/>
                  </a:cubicBezTo>
                  <a:cubicBezTo>
                    <a:pt x="110479" y="186718"/>
                    <a:pt x="117460" y="188344"/>
                    <a:pt x="120781" y="193563"/>
                  </a:cubicBezTo>
                  <a:cubicBezTo>
                    <a:pt x="124034" y="198782"/>
                    <a:pt x="122407" y="205627"/>
                    <a:pt x="117053" y="208880"/>
                  </a:cubicBezTo>
                  <a:cubicBezTo>
                    <a:pt x="83234" y="229280"/>
                    <a:pt x="49957" y="251510"/>
                    <a:pt x="18103" y="274892"/>
                  </a:cubicBezTo>
                  <a:cubicBezTo>
                    <a:pt x="16070" y="276383"/>
                    <a:pt x="13698" y="277129"/>
                    <a:pt x="11326" y="277129"/>
                  </a:cubicBezTo>
                </a:path>
              </a:pathLst>
            </a:custGeom>
            <a:grpFill/>
            <a:ln w="6773" cap="flat">
              <a:noFill/>
              <a:prstDash val="solid"/>
              <a:miter/>
            </a:ln>
          </p:spPr>
          <p:txBody>
            <a:bodyPr rtlCol="0" anchor="ctr"/>
            <a:lstStyle/>
            <a:p>
              <a:endParaRPr lang="en-US"/>
            </a:p>
          </p:txBody>
        </p:sp>
      </p:grpSp>
      <p:grpSp>
        <p:nvGrpSpPr>
          <p:cNvPr id="214" name="Graphic 4">
            <a:extLst>
              <a:ext uri="{FF2B5EF4-FFF2-40B4-BE49-F238E27FC236}">
                <a16:creationId xmlns:a16="http://schemas.microsoft.com/office/drawing/2014/main" id="{A01A1784-5BB1-21A4-5E24-C060059DD362}"/>
              </a:ext>
            </a:extLst>
          </p:cNvPr>
          <p:cNvGrpSpPr/>
          <p:nvPr/>
        </p:nvGrpSpPr>
        <p:grpSpPr>
          <a:xfrm>
            <a:off x="2150403" y="2999911"/>
            <a:ext cx="1401938" cy="1401936"/>
            <a:chOff x="7150769" y="649379"/>
            <a:chExt cx="2658102" cy="2658102"/>
          </a:xfrm>
          <a:solidFill>
            <a:schemeClr val="accent4">
              <a:alpha val="40000"/>
            </a:schemeClr>
          </a:solidFill>
        </p:grpSpPr>
        <p:sp>
          <p:nvSpPr>
            <p:cNvPr id="215" name="Freeform: Shape 214">
              <a:extLst>
                <a:ext uri="{FF2B5EF4-FFF2-40B4-BE49-F238E27FC236}">
                  <a16:creationId xmlns:a16="http://schemas.microsoft.com/office/drawing/2014/main" id="{351AFCB3-9623-001D-5243-7111ECC67BC7}"/>
                </a:ext>
              </a:extLst>
            </p:cNvPr>
            <p:cNvSpPr/>
            <p:nvPr/>
          </p:nvSpPr>
          <p:spPr>
            <a:xfrm>
              <a:off x="7150769" y="1046325"/>
              <a:ext cx="2658102" cy="2261156"/>
            </a:xfrm>
            <a:custGeom>
              <a:avLst/>
              <a:gdLst>
                <a:gd name="connsiteX0" fmla="*/ 1329051 w 2658102"/>
                <a:gd name="connsiteY0" fmla="*/ 2261156 h 2261156"/>
                <a:gd name="connsiteX1" fmla="*/ 811596 w 2658102"/>
                <a:gd name="connsiteY1" fmla="*/ 2156174 h 2261156"/>
                <a:gd name="connsiteX2" fmla="*/ 389159 w 2658102"/>
                <a:gd name="connsiteY2" fmla="*/ 1869828 h 2261156"/>
                <a:gd name="connsiteX3" fmla="*/ 104440 w 2658102"/>
                <a:gd name="connsiteY3" fmla="*/ 1445223 h 2261156"/>
                <a:gd name="connsiteX4" fmla="*/ 0 w 2658102"/>
                <a:gd name="connsiteY4" fmla="*/ 925395 h 2261156"/>
                <a:gd name="connsiteX5" fmla="*/ 369301 w 2658102"/>
                <a:gd name="connsiteY5" fmla="*/ 3531 h 2261156"/>
                <a:gd name="connsiteX6" fmla="*/ 385296 w 2658102"/>
                <a:gd name="connsiteY6" fmla="*/ 2989 h 2261156"/>
                <a:gd name="connsiteX7" fmla="*/ 385838 w 2658102"/>
                <a:gd name="connsiteY7" fmla="*/ 18713 h 2261156"/>
                <a:gd name="connsiteX8" fmla="*/ 22636 w 2658102"/>
                <a:gd name="connsiteY8" fmla="*/ 925395 h 2261156"/>
                <a:gd name="connsiteX9" fmla="*/ 405357 w 2658102"/>
                <a:gd name="connsiteY9" fmla="*/ 1854308 h 2261156"/>
                <a:gd name="connsiteX10" fmla="*/ 1329051 w 2658102"/>
                <a:gd name="connsiteY10" fmla="*/ 2238926 h 2261156"/>
                <a:gd name="connsiteX11" fmla="*/ 2252745 w 2658102"/>
                <a:gd name="connsiteY11" fmla="*/ 1854308 h 2261156"/>
                <a:gd name="connsiteX12" fmla="*/ 2635466 w 2658102"/>
                <a:gd name="connsiteY12" fmla="*/ 925395 h 2261156"/>
                <a:gd name="connsiteX13" fmla="*/ 2312454 w 2658102"/>
                <a:gd name="connsiteY13" fmla="*/ 59445 h 2261156"/>
                <a:gd name="connsiteX14" fmla="*/ 2313539 w 2658102"/>
                <a:gd name="connsiteY14" fmla="*/ 43789 h 2261156"/>
                <a:gd name="connsiteX15" fmla="*/ 2329533 w 2658102"/>
                <a:gd name="connsiteY15" fmla="*/ 44874 h 2261156"/>
                <a:gd name="connsiteX16" fmla="*/ 2572165 w 2658102"/>
                <a:gd name="connsiteY16" fmla="*/ 445216 h 2261156"/>
                <a:gd name="connsiteX17" fmla="*/ 2658102 w 2658102"/>
                <a:gd name="connsiteY17" fmla="*/ 925395 h 2261156"/>
                <a:gd name="connsiteX18" fmla="*/ 2553663 w 2658102"/>
                <a:gd name="connsiteY18" fmla="*/ 1445223 h 2261156"/>
                <a:gd name="connsiteX19" fmla="*/ 2268943 w 2658102"/>
                <a:gd name="connsiteY19" fmla="*/ 1869828 h 2261156"/>
                <a:gd name="connsiteX20" fmla="*/ 1846507 w 2658102"/>
                <a:gd name="connsiteY20" fmla="*/ 2156174 h 2261156"/>
                <a:gd name="connsiteX21" fmla="*/ 1329051 w 2658102"/>
                <a:gd name="connsiteY21" fmla="*/ 2261156 h 226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58102" h="2261156">
                  <a:moveTo>
                    <a:pt x="1329051" y="2261156"/>
                  </a:moveTo>
                  <a:cubicBezTo>
                    <a:pt x="1149585" y="2261156"/>
                    <a:pt x="975541" y="2225846"/>
                    <a:pt x="811596" y="2156174"/>
                  </a:cubicBezTo>
                  <a:cubicBezTo>
                    <a:pt x="653343" y="2088874"/>
                    <a:pt x="511220" y="1992567"/>
                    <a:pt x="389159" y="1869828"/>
                  </a:cubicBezTo>
                  <a:cubicBezTo>
                    <a:pt x="267166" y="1747157"/>
                    <a:pt x="171333" y="1604289"/>
                    <a:pt x="104440" y="1445223"/>
                  </a:cubicBezTo>
                  <a:cubicBezTo>
                    <a:pt x="35175" y="1280600"/>
                    <a:pt x="0" y="1105675"/>
                    <a:pt x="0" y="925395"/>
                  </a:cubicBezTo>
                  <a:cubicBezTo>
                    <a:pt x="0" y="581306"/>
                    <a:pt x="131143" y="253889"/>
                    <a:pt x="369301" y="3531"/>
                  </a:cubicBezTo>
                  <a:cubicBezTo>
                    <a:pt x="373571" y="-942"/>
                    <a:pt x="380687" y="-1213"/>
                    <a:pt x="385296" y="2989"/>
                  </a:cubicBezTo>
                  <a:cubicBezTo>
                    <a:pt x="389837" y="7191"/>
                    <a:pt x="390108" y="14240"/>
                    <a:pt x="385838" y="18713"/>
                  </a:cubicBezTo>
                  <a:cubicBezTo>
                    <a:pt x="151611" y="264936"/>
                    <a:pt x="22636" y="586931"/>
                    <a:pt x="22636" y="925395"/>
                  </a:cubicBezTo>
                  <a:cubicBezTo>
                    <a:pt x="22636" y="1263860"/>
                    <a:pt x="158592" y="1606187"/>
                    <a:pt x="405357" y="1854308"/>
                  </a:cubicBezTo>
                  <a:cubicBezTo>
                    <a:pt x="652123" y="2102294"/>
                    <a:pt x="980150" y="2238926"/>
                    <a:pt x="1329051" y="2238926"/>
                  </a:cubicBezTo>
                  <a:cubicBezTo>
                    <a:pt x="1677952" y="2238926"/>
                    <a:pt x="2005979" y="2102294"/>
                    <a:pt x="2252745" y="1854308"/>
                  </a:cubicBezTo>
                  <a:cubicBezTo>
                    <a:pt x="2499511" y="1606187"/>
                    <a:pt x="2635466" y="1276262"/>
                    <a:pt x="2635466" y="925395"/>
                  </a:cubicBezTo>
                  <a:cubicBezTo>
                    <a:pt x="2635466" y="596759"/>
                    <a:pt x="2523774" y="297332"/>
                    <a:pt x="2312454" y="59445"/>
                  </a:cubicBezTo>
                  <a:cubicBezTo>
                    <a:pt x="2308320" y="54836"/>
                    <a:pt x="2308795" y="47788"/>
                    <a:pt x="2313539" y="43789"/>
                  </a:cubicBezTo>
                  <a:cubicBezTo>
                    <a:pt x="2318215" y="39723"/>
                    <a:pt x="2325399" y="40265"/>
                    <a:pt x="2329533" y="44874"/>
                  </a:cubicBezTo>
                  <a:cubicBezTo>
                    <a:pt x="2434854" y="163411"/>
                    <a:pt x="2516522" y="298078"/>
                    <a:pt x="2572165" y="445216"/>
                  </a:cubicBezTo>
                  <a:cubicBezTo>
                    <a:pt x="2629230" y="595945"/>
                    <a:pt x="2658102" y="757451"/>
                    <a:pt x="2658102" y="925395"/>
                  </a:cubicBezTo>
                  <a:cubicBezTo>
                    <a:pt x="2658102" y="1105675"/>
                    <a:pt x="2622996" y="1280600"/>
                    <a:pt x="2553663" y="1445223"/>
                  </a:cubicBezTo>
                  <a:cubicBezTo>
                    <a:pt x="2486770" y="1604289"/>
                    <a:pt x="2390937" y="1747157"/>
                    <a:pt x="2268943" y="1869828"/>
                  </a:cubicBezTo>
                  <a:cubicBezTo>
                    <a:pt x="2146882" y="1992499"/>
                    <a:pt x="2004760" y="2088807"/>
                    <a:pt x="1846507" y="2156174"/>
                  </a:cubicBezTo>
                  <a:cubicBezTo>
                    <a:pt x="1682629" y="2225846"/>
                    <a:pt x="1508517" y="2261156"/>
                    <a:pt x="1329051" y="2261156"/>
                  </a:cubicBezTo>
                </a:path>
              </a:pathLst>
            </a:custGeom>
            <a:grpFill/>
            <a:ln w="6773"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A5281F3-B739-9A4B-085C-49B76E56EA77}"/>
                </a:ext>
              </a:extLst>
            </p:cNvPr>
            <p:cNvSpPr/>
            <p:nvPr/>
          </p:nvSpPr>
          <p:spPr>
            <a:xfrm>
              <a:off x="7705019" y="649379"/>
              <a:ext cx="1496258" cy="277128"/>
            </a:xfrm>
            <a:custGeom>
              <a:avLst/>
              <a:gdLst>
                <a:gd name="connsiteX0" fmla="*/ 679172 w 1496258"/>
                <a:gd name="connsiteY0" fmla="*/ 26635 h 277128"/>
                <a:gd name="connsiteX1" fmla="*/ 667922 w 1496258"/>
                <a:gd name="connsiteY1" fmla="*/ 16469 h 277128"/>
                <a:gd name="connsiteX2" fmla="*/ 678223 w 1496258"/>
                <a:gd name="connsiteY2" fmla="*/ 4473 h 277128"/>
                <a:gd name="connsiteX3" fmla="*/ 787205 w 1496258"/>
                <a:gd name="connsiteY3" fmla="*/ 0 h 277128"/>
                <a:gd name="connsiteX4" fmla="*/ 799878 w 1496258"/>
                <a:gd name="connsiteY4" fmla="*/ 68 h 277128"/>
                <a:gd name="connsiteX5" fmla="*/ 811060 w 1496258"/>
                <a:gd name="connsiteY5" fmla="*/ 11251 h 277128"/>
                <a:gd name="connsiteX6" fmla="*/ 799743 w 1496258"/>
                <a:gd name="connsiteY6" fmla="*/ 22230 h 277128"/>
                <a:gd name="connsiteX7" fmla="*/ 799675 w 1496258"/>
                <a:gd name="connsiteY7" fmla="*/ 22230 h 277128"/>
                <a:gd name="connsiteX8" fmla="*/ 787205 w 1496258"/>
                <a:gd name="connsiteY8" fmla="*/ 22230 h 277128"/>
                <a:gd name="connsiteX9" fmla="*/ 680121 w 1496258"/>
                <a:gd name="connsiteY9" fmla="*/ 26635 h 277128"/>
                <a:gd name="connsiteX10" fmla="*/ 679172 w 1496258"/>
                <a:gd name="connsiteY10" fmla="*/ 26635 h 277128"/>
                <a:gd name="connsiteX11" fmla="*/ 1039596 w 1496258"/>
                <a:gd name="connsiteY11" fmla="*/ 46358 h 277128"/>
                <a:gd name="connsiteX12" fmla="*/ 1037358 w 1496258"/>
                <a:gd name="connsiteY12" fmla="*/ 46154 h 277128"/>
                <a:gd name="connsiteX13" fmla="*/ 919093 w 1496258"/>
                <a:gd name="connsiteY13" fmla="*/ 28804 h 277128"/>
                <a:gd name="connsiteX14" fmla="*/ 908995 w 1496258"/>
                <a:gd name="connsiteY14" fmla="*/ 16605 h 277128"/>
                <a:gd name="connsiteX15" fmla="*/ 921397 w 1496258"/>
                <a:gd name="connsiteY15" fmla="*/ 6710 h 277128"/>
                <a:gd name="connsiteX16" fmla="*/ 1041764 w 1496258"/>
                <a:gd name="connsiteY16" fmla="*/ 24331 h 277128"/>
                <a:gd name="connsiteX17" fmla="*/ 1050710 w 1496258"/>
                <a:gd name="connsiteY17" fmla="*/ 37411 h 277128"/>
                <a:gd name="connsiteX18" fmla="*/ 1039596 w 1496258"/>
                <a:gd name="connsiteY18" fmla="*/ 46358 h 277128"/>
                <a:gd name="connsiteX19" fmla="*/ 441827 w 1496258"/>
                <a:gd name="connsiteY19" fmla="*/ 68520 h 277128"/>
                <a:gd name="connsiteX20" fmla="*/ 430915 w 1496258"/>
                <a:gd name="connsiteY20" fmla="*/ 60387 h 277128"/>
                <a:gd name="connsiteX21" fmla="*/ 438778 w 1496258"/>
                <a:gd name="connsiteY21" fmla="*/ 46696 h 277128"/>
                <a:gd name="connsiteX22" fmla="*/ 557450 w 1496258"/>
                <a:gd name="connsiteY22" fmla="*/ 20061 h 277128"/>
                <a:gd name="connsiteX23" fmla="*/ 570598 w 1496258"/>
                <a:gd name="connsiteY23" fmla="*/ 29007 h 277128"/>
                <a:gd name="connsiteX24" fmla="*/ 561449 w 1496258"/>
                <a:gd name="connsiteY24" fmla="*/ 41884 h 277128"/>
                <a:gd name="connsiteX25" fmla="*/ 444877 w 1496258"/>
                <a:gd name="connsiteY25" fmla="*/ 68045 h 277128"/>
                <a:gd name="connsiteX26" fmla="*/ 441827 w 1496258"/>
                <a:gd name="connsiteY26" fmla="*/ 68452 h 277128"/>
                <a:gd name="connsiteX27" fmla="*/ 1270637 w 1496258"/>
                <a:gd name="connsiteY27" fmla="*/ 113657 h 277128"/>
                <a:gd name="connsiteX28" fmla="*/ 1266435 w 1496258"/>
                <a:gd name="connsiteY28" fmla="*/ 112844 h 277128"/>
                <a:gd name="connsiteX29" fmla="*/ 1153456 w 1496258"/>
                <a:gd name="connsiteY29" fmla="*/ 74213 h 277128"/>
                <a:gd name="connsiteX30" fmla="*/ 1145865 w 1496258"/>
                <a:gd name="connsiteY30" fmla="*/ 60387 h 277128"/>
                <a:gd name="connsiteX31" fmla="*/ 1159895 w 1496258"/>
                <a:gd name="connsiteY31" fmla="*/ 52932 h 277128"/>
                <a:gd name="connsiteX32" fmla="*/ 1274839 w 1496258"/>
                <a:gd name="connsiteY32" fmla="*/ 92308 h 277128"/>
                <a:gd name="connsiteX33" fmla="*/ 1281142 w 1496258"/>
                <a:gd name="connsiteY33" fmla="*/ 106744 h 277128"/>
                <a:gd name="connsiteX34" fmla="*/ 1270637 w 1496258"/>
                <a:gd name="connsiteY34" fmla="*/ 113725 h 277128"/>
                <a:gd name="connsiteX35" fmla="*/ 216749 w 1496258"/>
                <a:gd name="connsiteY35" fmla="*/ 153170 h 277128"/>
                <a:gd name="connsiteX36" fmla="*/ 206583 w 1496258"/>
                <a:gd name="connsiteY36" fmla="*/ 147002 h 277128"/>
                <a:gd name="connsiteX37" fmla="*/ 211734 w 1496258"/>
                <a:gd name="connsiteY37" fmla="*/ 132160 h 277128"/>
                <a:gd name="connsiteX38" fmla="*/ 323222 w 1496258"/>
                <a:gd name="connsiteY38" fmla="*/ 84243 h 277128"/>
                <a:gd name="connsiteX39" fmla="*/ 337862 w 1496258"/>
                <a:gd name="connsiteY39" fmla="*/ 90614 h 277128"/>
                <a:gd name="connsiteX40" fmla="*/ 331355 w 1496258"/>
                <a:gd name="connsiteY40" fmla="*/ 104914 h 277128"/>
                <a:gd name="connsiteX41" fmla="*/ 221765 w 1496258"/>
                <a:gd name="connsiteY41" fmla="*/ 152017 h 277128"/>
                <a:gd name="connsiteX42" fmla="*/ 216749 w 1496258"/>
                <a:gd name="connsiteY42" fmla="*/ 153170 h 277128"/>
                <a:gd name="connsiteX43" fmla="*/ 1484939 w 1496258"/>
                <a:gd name="connsiteY43" fmla="*/ 222096 h 277128"/>
                <a:gd name="connsiteX44" fmla="*/ 1478839 w 1496258"/>
                <a:gd name="connsiteY44" fmla="*/ 220334 h 277128"/>
                <a:gd name="connsiteX45" fmla="*/ 1375146 w 1496258"/>
                <a:gd name="connsiteY45" fmla="*/ 161777 h 277128"/>
                <a:gd name="connsiteX46" fmla="*/ 1370265 w 1496258"/>
                <a:gd name="connsiteY46" fmla="*/ 146799 h 277128"/>
                <a:gd name="connsiteX47" fmla="*/ 1385514 w 1496258"/>
                <a:gd name="connsiteY47" fmla="*/ 142055 h 277128"/>
                <a:gd name="connsiteX48" fmla="*/ 1491039 w 1496258"/>
                <a:gd name="connsiteY48" fmla="*/ 201628 h 277128"/>
                <a:gd name="connsiteX49" fmla="*/ 1494496 w 1496258"/>
                <a:gd name="connsiteY49" fmla="*/ 216945 h 277128"/>
                <a:gd name="connsiteX50" fmla="*/ 1484939 w 1496258"/>
                <a:gd name="connsiteY50" fmla="*/ 222096 h 277128"/>
                <a:gd name="connsiteX51" fmla="*/ 11326 w 1496258"/>
                <a:gd name="connsiteY51" fmla="*/ 277061 h 277128"/>
                <a:gd name="connsiteX52" fmla="*/ 2244 w 1496258"/>
                <a:gd name="connsiteY52" fmla="*/ 272588 h 277128"/>
                <a:gd name="connsiteX53" fmla="*/ 4548 w 1496258"/>
                <a:gd name="connsiteY53" fmla="*/ 257067 h 277128"/>
                <a:gd name="connsiteX54" fmla="*/ 105193 w 1496258"/>
                <a:gd name="connsiteY54" fmla="*/ 189903 h 277128"/>
                <a:gd name="connsiteX55" fmla="*/ 120781 w 1496258"/>
                <a:gd name="connsiteY55" fmla="*/ 193563 h 277128"/>
                <a:gd name="connsiteX56" fmla="*/ 117053 w 1496258"/>
                <a:gd name="connsiteY56" fmla="*/ 208880 h 277128"/>
                <a:gd name="connsiteX57" fmla="*/ 18103 w 1496258"/>
                <a:gd name="connsiteY57" fmla="*/ 274892 h 277128"/>
                <a:gd name="connsiteX58" fmla="*/ 11326 w 1496258"/>
                <a:gd name="connsiteY58" fmla="*/ 277129 h 27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96258" h="277128">
                  <a:moveTo>
                    <a:pt x="679172" y="26635"/>
                  </a:moveTo>
                  <a:cubicBezTo>
                    <a:pt x="673344" y="26635"/>
                    <a:pt x="668396" y="22230"/>
                    <a:pt x="667922" y="16469"/>
                  </a:cubicBezTo>
                  <a:cubicBezTo>
                    <a:pt x="667380" y="10369"/>
                    <a:pt x="671988" y="5015"/>
                    <a:pt x="678223" y="4473"/>
                  </a:cubicBezTo>
                  <a:cubicBezTo>
                    <a:pt x="714279" y="1491"/>
                    <a:pt x="750945" y="0"/>
                    <a:pt x="787205" y="0"/>
                  </a:cubicBezTo>
                  <a:cubicBezTo>
                    <a:pt x="791407" y="0"/>
                    <a:pt x="795609" y="0"/>
                    <a:pt x="799878" y="68"/>
                  </a:cubicBezTo>
                  <a:cubicBezTo>
                    <a:pt x="806113" y="68"/>
                    <a:pt x="811128" y="5151"/>
                    <a:pt x="811060" y="11251"/>
                  </a:cubicBezTo>
                  <a:cubicBezTo>
                    <a:pt x="811060" y="17350"/>
                    <a:pt x="805910" y="22230"/>
                    <a:pt x="799743" y="22230"/>
                  </a:cubicBezTo>
                  <a:lnTo>
                    <a:pt x="799675" y="22230"/>
                  </a:lnTo>
                  <a:cubicBezTo>
                    <a:pt x="795541" y="22230"/>
                    <a:pt x="791339" y="22230"/>
                    <a:pt x="787205" y="22230"/>
                  </a:cubicBezTo>
                  <a:cubicBezTo>
                    <a:pt x="751555" y="22230"/>
                    <a:pt x="715499" y="23721"/>
                    <a:pt x="680121" y="26635"/>
                  </a:cubicBezTo>
                  <a:cubicBezTo>
                    <a:pt x="679782" y="26635"/>
                    <a:pt x="679443" y="26635"/>
                    <a:pt x="679172" y="26635"/>
                  </a:cubicBezTo>
                  <a:moveTo>
                    <a:pt x="1039596" y="46358"/>
                  </a:moveTo>
                  <a:cubicBezTo>
                    <a:pt x="1038849" y="46358"/>
                    <a:pt x="1038104" y="46290"/>
                    <a:pt x="1037358" y="46154"/>
                  </a:cubicBezTo>
                  <a:cubicBezTo>
                    <a:pt x="998456" y="38631"/>
                    <a:pt x="958673" y="32803"/>
                    <a:pt x="919093" y="28804"/>
                  </a:cubicBezTo>
                  <a:cubicBezTo>
                    <a:pt x="912857" y="28194"/>
                    <a:pt x="908317" y="22704"/>
                    <a:pt x="908995" y="16605"/>
                  </a:cubicBezTo>
                  <a:cubicBezTo>
                    <a:pt x="909604" y="10505"/>
                    <a:pt x="915161" y="6100"/>
                    <a:pt x="921397" y="6710"/>
                  </a:cubicBezTo>
                  <a:cubicBezTo>
                    <a:pt x="961655" y="10776"/>
                    <a:pt x="1002184" y="16672"/>
                    <a:pt x="1041764" y="24331"/>
                  </a:cubicBezTo>
                  <a:cubicBezTo>
                    <a:pt x="1047864" y="25551"/>
                    <a:pt x="1051862" y="31379"/>
                    <a:pt x="1050710" y="37411"/>
                  </a:cubicBezTo>
                  <a:cubicBezTo>
                    <a:pt x="1049626" y="42698"/>
                    <a:pt x="1044881" y="46358"/>
                    <a:pt x="1039596" y="46358"/>
                  </a:cubicBezTo>
                  <a:moveTo>
                    <a:pt x="441827" y="68520"/>
                  </a:moveTo>
                  <a:cubicBezTo>
                    <a:pt x="436880" y="68520"/>
                    <a:pt x="432339" y="65334"/>
                    <a:pt x="430915" y="60387"/>
                  </a:cubicBezTo>
                  <a:cubicBezTo>
                    <a:pt x="429221" y="54490"/>
                    <a:pt x="432746" y="48391"/>
                    <a:pt x="438778" y="46696"/>
                  </a:cubicBezTo>
                  <a:cubicBezTo>
                    <a:pt x="477748" y="35988"/>
                    <a:pt x="517666" y="27042"/>
                    <a:pt x="557450" y="20061"/>
                  </a:cubicBezTo>
                  <a:cubicBezTo>
                    <a:pt x="563550" y="18977"/>
                    <a:pt x="569446" y="22975"/>
                    <a:pt x="570598" y="29007"/>
                  </a:cubicBezTo>
                  <a:cubicBezTo>
                    <a:pt x="571683" y="35039"/>
                    <a:pt x="567616" y="40800"/>
                    <a:pt x="561449" y="41884"/>
                  </a:cubicBezTo>
                  <a:cubicBezTo>
                    <a:pt x="522343" y="48797"/>
                    <a:pt x="483102" y="57608"/>
                    <a:pt x="444877" y="68045"/>
                  </a:cubicBezTo>
                  <a:cubicBezTo>
                    <a:pt x="443861" y="68316"/>
                    <a:pt x="442844" y="68452"/>
                    <a:pt x="441827" y="68452"/>
                  </a:cubicBezTo>
                  <a:moveTo>
                    <a:pt x="1270637" y="113657"/>
                  </a:moveTo>
                  <a:cubicBezTo>
                    <a:pt x="1269214" y="113657"/>
                    <a:pt x="1267791" y="113386"/>
                    <a:pt x="1266435" y="112844"/>
                  </a:cubicBezTo>
                  <a:cubicBezTo>
                    <a:pt x="1229566" y="98273"/>
                    <a:pt x="1191545" y="85260"/>
                    <a:pt x="1153456" y="74213"/>
                  </a:cubicBezTo>
                  <a:cubicBezTo>
                    <a:pt x="1147492" y="72451"/>
                    <a:pt x="1144035" y="66283"/>
                    <a:pt x="1145865" y="60387"/>
                  </a:cubicBezTo>
                  <a:cubicBezTo>
                    <a:pt x="1147627" y="54490"/>
                    <a:pt x="1153931" y="51169"/>
                    <a:pt x="1159895" y="52932"/>
                  </a:cubicBezTo>
                  <a:cubicBezTo>
                    <a:pt x="1198661" y="64250"/>
                    <a:pt x="1237292" y="77466"/>
                    <a:pt x="1274839" y="92308"/>
                  </a:cubicBezTo>
                  <a:cubicBezTo>
                    <a:pt x="1280600" y="94613"/>
                    <a:pt x="1283447" y="101051"/>
                    <a:pt x="1281142" y="106744"/>
                  </a:cubicBezTo>
                  <a:cubicBezTo>
                    <a:pt x="1279381" y="111082"/>
                    <a:pt x="1275111" y="113725"/>
                    <a:pt x="1270637" y="113725"/>
                  </a:cubicBezTo>
                  <a:moveTo>
                    <a:pt x="216749" y="153170"/>
                  </a:moveTo>
                  <a:cubicBezTo>
                    <a:pt x="212615" y="153170"/>
                    <a:pt x="208548" y="150865"/>
                    <a:pt x="206583" y="147002"/>
                  </a:cubicBezTo>
                  <a:cubicBezTo>
                    <a:pt x="203804" y="141512"/>
                    <a:pt x="206109" y="134871"/>
                    <a:pt x="211734" y="132160"/>
                  </a:cubicBezTo>
                  <a:cubicBezTo>
                    <a:pt x="247993" y="114538"/>
                    <a:pt x="285540" y="98408"/>
                    <a:pt x="323222" y="84243"/>
                  </a:cubicBezTo>
                  <a:cubicBezTo>
                    <a:pt x="329051" y="82007"/>
                    <a:pt x="335625" y="84921"/>
                    <a:pt x="337862" y="90614"/>
                  </a:cubicBezTo>
                  <a:cubicBezTo>
                    <a:pt x="340098" y="96307"/>
                    <a:pt x="337184" y="102746"/>
                    <a:pt x="331355" y="104914"/>
                  </a:cubicBezTo>
                  <a:cubicBezTo>
                    <a:pt x="294283" y="118876"/>
                    <a:pt x="257414" y="134667"/>
                    <a:pt x="221765" y="152017"/>
                  </a:cubicBezTo>
                  <a:cubicBezTo>
                    <a:pt x="220138" y="152763"/>
                    <a:pt x="218444" y="153170"/>
                    <a:pt x="216749" y="153170"/>
                  </a:cubicBezTo>
                  <a:moveTo>
                    <a:pt x="1484939" y="222096"/>
                  </a:moveTo>
                  <a:cubicBezTo>
                    <a:pt x="1482838" y="222096"/>
                    <a:pt x="1480737" y="221554"/>
                    <a:pt x="1478839" y="220334"/>
                  </a:cubicBezTo>
                  <a:cubicBezTo>
                    <a:pt x="1445292" y="199324"/>
                    <a:pt x="1410456" y="179601"/>
                    <a:pt x="1375146" y="161777"/>
                  </a:cubicBezTo>
                  <a:cubicBezTo>
                    <a:pt x="1369588" y="158998"/>
                    <a:pt x="1367419" y="152289"/>
                    <a:pt x="1370265" y="146799"/>
                  </a:cubicBezTo>
                  <a:cubicBezTo>
                    <a:pt x="1373112" y="141309"/>
                    <a:pt x="1379957" y="139208"/>
                    <a:pt x="1385514" y="142055"/>
                  </a:cubicBezTo>
                  <a:cubicBezTo>
                    <a:pt x="1421435" y="160218"/>
                    <a:pt x="1456881" y="180279"/>
                    <a:pt x="1491039" y="201628"/>
                  </a:cubicBezTo>
                  <a:cubicBezTo>
                    <a:pt x="1496325" y="204949"/>
                    <a:pt x="1497817" y="211794"/>
                    <a:pt x="1494496" y="216945"/>
                  </a:cubicBezTo>
                  <a:cubicBezTo>
                    <a:pt x="1492326" y="220266"/>
                    <a:pt x="1488667" y="222096"/>
                    <a:pt x="1484939" y="222096"/>
                  </a:cubicBezTo>
                  <a:moveTo>
                    <a:pt x="11326" y="277061"/>
                  </a:moveTo>
                  <a:cubicBezTo>
                    <a:pt x="7869" y="277061"/>
                    <a:pt x="4481" y="275502"/>
                    <a:pt x="2244" y="272588"/>
                  </a:cubicBezTo>
                  <a:cubicBezTo>
                    <a:pt x="-1484" y="267708"/>
                    <a:pt x="-467" y="260727"/>
                    <a:pt x="4548" y="257067"/>
                  </a:cubicBezTo>
                  <a:cubicBezTo>
                    <a:pt x="36944" y="233279"/>
                    <a:pt x="70831" y="210642"/>
                    <a:pt x="105193" y="189903"/>
                  </a:cubicBezTo>
                  <a:cubicBezTo>
                    <a:pt x="110479" y="186718"/>
                    <a:pt x="117460" y="188344"/>
                    <a:pt x="120781" y="193563"/>
                  </a:cubicBezTo>
                  <a:cubicBezTo>
                    <a:pt x="124034" y="198782"/>
                    <a:pt x="122407" y="205627"/>
                    <a:pt x="117053" y="208880"/>
                  </a:cubicBezTo>
                  <a:cubicBezTo>
                    <a:pt x="83234" y="229280"/>
                    <a:pt x="49957" y="251510"/>
                    <a:pt x="18103" y="274892"/>
                  </a:cubicBezTo>
                  <a:cubicBezTo>
                    <a:pt x="16070" y="276383"/>
                    <a:pt x="13698" y="277129"/>
                    <a:pt x="11326" y="277129"/>
                  </a:cubicBezTo>
                </a:path>
              </a:pathLst>
            </a:custGeom>
            <a:grpFill/>
            <a:ln w="6773" cap="flat">
              <a:noFill/>
              <a:prstDash val="solid"/>
              <a:miter/>
            </a:ln>
          </p:spPr>
          <p:txBody>
            <a:bodyPr rtlCol="0" anchor="ctr"/>
            <a:lstStyle/>
            <a:p>
              <a:endParaRPr lang="en-US"/>
            </a:p>
          </p:txBody>
        </p:sp>
      </p:grpSp>
      <p:grpSp>
        <p:nvGrpSpPr>
          <p:cNvPr id="221" name="Graphic 4">
            <a:extLst>
              <a:ext uri="{FF2B5EF4-FFF2-40B4-BE49-F238E27FC236}">
                <a16:creationId xmlns:a16="http://schemas.microsoft.com/office/drawing/2014/main" id="{5547503D-F704-A961-F172-C2C86518CF01}"/>
              </a:ext>
            </a:extLst>
          </p:cNvPr>
          <p:cNvGrpSpPr/>
          <p:nvPr/>
        </p:nvGrpSpPr>
        <p:grpSpPr>
          <a:xfrm>
            <a:off x="3822570" y="2999911"/>
            <a:ext cx="1401938" cy="1401936"/>
            <a:chOff x="7150769" y="649379"/>
            <a:chExt cx="2658102" cy="2658102"/>
          </a:xfrm>
          <a:solidFill>
            <a:schemeClr val="accent4">
              <a:alpha val="40000"/>
            </a:schemeClr>
          </a:solidFill>
        </p:grpSpPr>
        <p:sp>
          <p:nvSpPr>
            <p:cNvPr id="222" name="Freeform: Shape 221">
              <a:extLst>
                <a:ext uri="{FF2B5EF4-FFF2-40B4-BE49-F238E27FC236}">
                  <a16:creationId xmlns:a16="http://schemas.microsoft.com/office/drawing/2014/main" id="{2C1E2CC2-AE3D-5497-4D10-5836FC863AD7}"/>
                </a:ext>
              </a:extLst>
            </p:cNvPr>
            <p:cNvSpPr/>
            <p:nvPr/>
          </p:nvSpPr>
          <p:spPr>
            <a:xfrm>
              <a:off x="7150769" y="1046325"/>
              <a:ext cx="2658102" cy="2261156"/>
            </a:xfrm>
            <a:custGeom>
              <a:avLst/>
              <a:gdLst>
                <a:gd name="connsiteX0" fmla="*/ 1329051 w 2658102"/>
                <a:gd name="connsiteY0" fmla="*/ 2261156 h 2261156"/>
                <a:gd name="connsiteX1" fmla="*/ 811596 w 2658102"/>
                <a:gd name="connsiteY1" fmla="*/ 2156174 h 2261156"/>
                <a:gd name="connsiteX2" fmla="*/ 389159 w 2658102"/>
                <a:gd name="connsiteY2" fmla="*/ 1869828 h 2261156"/>
                <a:gd name="connsiteX3" fmla="*/ 104440 w 2658102"/>
                <a:gd name="connsiteY3" fmla="*/ 1445223 h 2261156"/>
                <a:gd name="connsiteX4" fmla="*/ 0 w 2658102"/>
                <a:gd name="connsiteY4" fmla="*/ 925395 h 2261156"/>
                <a:gd name="connsiteX5" fmla="*/ 369301 w 2658102"/>
                <a:gd name="connsiteY5" fmla="*/ 3531 h 2261156"/>
                <a:gd name="connsiteX6" fmla="*/ 385296 w 2658102"/>
                <a:gd name="connsiteY6" fmla="*/ 2989 h 2261156"/>
                <a:gd name="connsiteX7" fmla="*/ 385838 w 2658102"/>
                <a:gd name="connsiteY7" fmla="*/ 18713 h 2261156"/>
                <a:gd name="connsiteX8" fmla="*/ 22636 w 2658102"/>
                <a:gd name="connsiteY8" fmla="*/ 925395 h 2261156"/>
                <a:gd name="connsiteX9" fmla="*/ 405357 w 2658102"/>
                <a:gd name="connsiteY9" fmla="*/ 1854308 h 2261156"/>
                <a:gd name="connsiteX10" fmla="*/ 1329051 w 2658102"/>
                <a:gd name="connsiteY10" fmla="*/ 2238926 h 2261156"/>
                <a:gd name="connsiteX11" fmla="*/ 2252745 w 2658102"/>
                <a:gd name="connsiteY11" fmla="*/ 1854308 h 2261156"/>
                <a:gd name="connsiteX12" fmla="*/ 2635466 w 2658102"/>
                <a:gd name="connsiteY12" fmla="*/ 925395 h 2261156"/>
                <a:gd name="connsiteX13" fmla="*/ 2312454 w 2658102"/>
                <a:gd name="connsiteY13" fmla="*/ 59445 h 2261156"/>
                <a:gd name="connsiteX14" fmla="*/ 2313539 w 2658102"/>
                <a:gd name="connsiteY14" fmla="*/ 43789 h 2261156"/>
                <a:gd name="connsiteX15" fmla="*/ 2329533 w 2658102"/>
                <a:gd name="connsiteY15" fmla="*/ 44874 h 2261156"/>
                <a:gd name="connsiteX16" fmla="*/ 2572165 w 2658102"/>
                <a:gd name="connsiteY16" fmla="*/ 445216 h 2261156"/>
                <a:gd name="connsiteX17" fmla="*/ 2658102 w 2658102"/>
                <a:gd name="connsiteY17" fmla="*/ 925395 h 2261156"/>
                <a:gd name="connsiteX18" fmla="*/ 2553663 w 2658102"/>
                <a:gd name="connsiteY18" fmla="*/ 1445223 h 2261156"/>
                <a:gd name="connsiteX19" fmla="*/ 2268943 w 2658102"/>
                <a:gd name="connsiteY19" fmla="*/ 1869828 h 2261156"/>
                <a:gd name="connsiteX20" fmla="*/ 1846507 w 2658102"/>
                <a:gd name="connsiteY20" fmla="*/ 2156174 h 2261156"/>
                <a:gd name="connsiteX21" fmla="*/ 1329051 w 2658102"/>
                <a:gd name="connsiteY21" fmla="*/ 2261156 h 226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58102" h="2261156">
                  <a:moveTo>
                    <a:pt x="1329051" y="2261156"/>
                  </a:moveTo>
                  <a:cubicBezTo>
                    <a:pt x="1149585" y="2261156"/>
                    <a:pt x="975541" y="2225846"/>
                    <a:pt x="811596" y="2156174"/>
                  </a:cubicBezTo>
                  <a:cubicBezTo>
                    <a:pt x="653343" y="2088874"/>
                    <a:pt x="511220" y="1992567"/>
                    <a:pt x="389159" y="1869828"/>
                  </a:cubicBezTo>
                  <a:cubicBezTo>
                    <a:pt x="267166" y="1747157"/>
                    <a:pt x="171333" y="1604289"/>
                    <a:pt x="104440" y="1445223"/>
                  </a:cubicBezTo>
                  <a:cubicBezTo>
                    <a:pt x="35175" y="1280600"/>
                    <a:pt x="0" y="1105675"/>
                    <a:pt x="0" y="925395"/>
                  </a:cubicBezTo>
                  <a:cubicBezTo>
                    <a:pt x="0" y="581306"/>
                    <a:pt x="131143" y="253889"/>
                    <a:pt x="369301" y="3531"/>
                  </a:cubicBezTo>
                  <a:cubicBezTo>
                    <a:pt x="373571" y="-942"/>
                    <a:pt x="380687" y="-1213"/>
                    <a:pt x="385296" y="2989"/>
                  </a:cubicBezTo>
                  <a:cubicBezTo>
                    <a:pt x="389837" y="7191"/>
                    <a:pt x="390108" y="14240"/>
                    <a:pt x="385838" y="18713"/>
                  </a:cubicBezTo>
                  <a:cubicBezTo>
                    <a:pt x="151611" y="264936"/>
                    <a:pt x="22636" y="586931"/>
                    <a:pt x="22636" y="925395"/>
                  </a:cubicBezTo>
                  <a:cubicBezTo>
                    <a:pt x="22636" y="1263860"/>
                    <a:pt x="158592" y="1606187"/>
                    <a:pt x="405357" y="1854308"/>
                  </a:cubicBezTo>
                  <a:cubicBezTo>
                    <a:pt x="652123" y="2102294"/>
                    <a:pt x="980150" y="2238926"/>
                    <a:pt x="1329051" y="2238926"/>
                  </a:cubicBezTo>
                  <a:cubicBezTo>
                    <a:pt x="1677952" y="2238926"/>
                    <a:pt x="2005979" y="2102294"/>
                    <a:pt x="2252745" y="1854308"/>
                  </a:cubicBezTo>
                  <a:cubicBezTo>
                    <a:pt x="2499511" y="1606187"/>
                    <a:pt x="2635466" y="1276262"/>
                    <a:pt x="2635466" y="925395"/>
                  </a:cubicBezTo>
                  <a:cubicBezTo>
                    <a:pt x="2635466" y="596759"/>
                    <a:pt x="2523774" y="297332"/>
                    <a:pt x="2312454" y="59445"/>
                  </a:cubicBezTo>
                  <a:cubicBezTo>
                    <a:pt x="2308320" y="54836"/>
                    <a:pt x="2308795" y="47788"/>
                    <a:pt x="2313539" y="43789"/>
                  </a:cubicBezTo>
                  <a:cubicBezTo>
                    <a:pt x="2318215" y="39723"/>
                    <a:pt x="2325399" y="40265"/>
                    <a:pt x="2329533" y="44874"/>
                  </a:cubicBezTo>
                  <a:cubicBezTo>
                    <a:pt x="2434854" y="163411"/>
                    <a:pt x="2516522" y="298078"/>
                    <a:pt x="2572165" y="445216"/>
                  </a:cubicBezTo>
                  <a:cubicBezTo>
                    <a:pt x="2629230" y="595945"/>
                    <a:pt x="2658102" y="757451"/>
                    <a:pt x="2658102" y="925395"/>
                  </a:cubicBezTo>
                  <a:cubicBezTo>
                    <a:pt x="2658102" y="1105675"/>
                    <a:pt x="2622996" y="1280600"/>
                    <a:pt x="2553663" y="1445223"/>
                  </a:cubicBezTo>
                  <a:cubicBezTo>
                    <a:pt x="2486770" y="1604289"/>
                    <a:pt x="2390937" y="1747157"/>
                    <a:pt x="2268943" y="1869828"/>
                  </a:cubicBezTo>
                  <a:cubicBezTo>
                    <a:pt x="2146882" y="1992499"/>
                    <a:pt x="2004760" y="2088807"/>
                    <a:pt x="1846507" y="2156174"/>
                  </a:cubicBezTo>
                  <a:cubicBezTo>
                    <a:pt x="1682629" y="2225846"/>
                    <a:pt x="1508517" y="2261156"/>
                    <a:pt x="1329051" y="2261156"/>
                  </a:cubicBezTo>
                </a:path>
              </a:pathLst>
            </a:custGeom>
            <a:grpFill/>
            <a:ln w="6773"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F6CD6966-A095-48F7-676C-B90D37A8B81D}"/>
                </a:ext>
              </a:extLst>
            </p:cNvPr>
            <p:cNvSpPr/>
            <p:nvPr/>
          </p:nvSpPr>
          <p:spPr>
            <a:xfrm>
              <a:off x="7705019" y="649379"/>
              <a:ext cx="1496258" cy="277128"/>
            </a:xfrm>
            <a:custGeom>
              <a:avLst/>
              <a:gdLst>
                <a:gd name="connsiteX0" fmla="*/ 679172 w 1496258"/>
                <a:gd name="connsiteY0" fmla="*/ 26635 h 277128"/>
                <a:gd name="connsiteX1" fmla="*/ 667922 w 1496258"/>
                <a:gd name="connsiteY1" fmla="*/ 16469 h 277128"/>
                <a:gd name="connsiteX2" fmla="*/ 678223 w 1496258"/>
                <a:gd name="connsiteY2" fmla="*/ 4473 h 277128"/>
                <a:gd name="connsiteX3" fmla="*/ 787205 w 1496258"/>
                <a:gd name="connsiteY3" fmla="*/ 0 h 277128"/>
                <a:gd name="connsiteX4" fmla="*/ 799878 w 1496258"/>
                <a:gd name="connsiteY4" fmla="*/ 68 h 277128"/>
                <a:gd name="connsiteX5" fmla="*/ 811060 w 1496258"/>
                <a:gd name="connsiteY5" fmla="*/ 11251 h 277128"/>
                <a:gd name="connsiteX6" fmla="*/ 799743 w 1496258"/>
                <a:gd name="connsiteY6" fmla="*/ 22230 h 277128"/>
                <a:gd name="connsiteX7" fmla="*/ 799675 w 1496258"/>
                <a:gd name="connsiteY7" fmla="*/ 22230 h 277128"/>
                <a:gd name="connsiteX8" fmla="*/ 787205 w 1496258"/>
                <a:gd name="connsiteY8" fmla="*/ 22230 h 277128"/>
                <a:gd name="connsiteX9" fmla="*/ 680121 w 1496258"/>
                <a:gd name="connsiteY9" fmla="*/ 26635 h 277128"/>
                <a:gd name="connsiteX10" fmla="*/ 679172 w 1496258"/>
                <a:gd name="connsiteY10" fmla="*/ 26635 h 277128"/>
                <a:gd name="connsiteX11" fmla="*/ 1039596 w 1496258"/>
                <a:gd name="connsiteY11" fmla="*/ 46358 h 277128"/>
                <a:gd name="connsiteX12" fmla="*/ 1037358 w 1496258"/>
                <a:gd name="connsiteY12" fmla="*/ 46154 h 277128"/>
                <a:gd name="connsiteX13" fmla="*/ 919093 w 1496258"/>
                <a:gd name="connsiteY13" fmla="*/ 28804 h 277128"/>
                <a:gd name="connsiteX14" fmla="*/ 908995 w 1496258"/>
                <a:gd name="connsiteY14" fmla="*/ 16605 h 277128"/>
                <a:gd name="connsiteX15" fmla="*/ 921397 w 1496258"/>
                <a:gd name="connsiteY15" fmla="*/ 6710 h 277128"/>
                <a:gd name="connsiteX16" fmla="*/ 1041764 w 1496258"/>
                <a:gd name="connsiteY16" fmla="*/ 24331 h 277128"/>
                <a:gd name="connsiteX17" fmla="*/ 1050710 w 1496258"/>
                <a:gd name="connsiteY17" fmla="*/ 37411 h 277128"/>
                <a:gd name="connsiteX18" fmla="*/ 1039596 w 1496258"/>
                <a:gd name="connsiteY18" fmla="*/ 46358 h 277128"/>
                <a:gd name="connsiteX19" fmla="*/ 441827 w 1496258"/>
                <a:gd name="connsiteY19" fmla="*/ 68520 h 277128"/>
                <a:gd name="connsiteX20" fmla="*/ 430915 w 1496258"/>
                <a:gd name="connsiteY20" fmla="*/ 60387 h 277128"/>
                <a:gd name="connsiteX21" fmla="*/ 438778 w 1496258"/>
                <a:gd name="connsiteY21" fmla="*/ 46696 h 277128"/>
                <a:gd name="connsiteX22" fmla="*/ 557450 w 1496258"/>
                <a:gd name="connsiteY22" fmla="*/ 20061 h 277128"/>
                <a:gd name="connsiteX23" fmla="*/ 570598 w 1496258"/>
                <a:gd name="connsiteY23" fmla="*/ 29007 h 277128"/>
                <a:gd name="connsiteX24" fmla="*/ 561449 w 1496258"/>
                <a:gd name="connsiteY24" fmla="*/ 41884 h 277128"/>
                <a:gd name="connsiteX25" fmla="*/ 444877 w 1496258"/>
                <a:gd name="connsiteY25" fmla="*/ 68045 h 277128"/>
                <a:gd name="connsiteX26" fmla="*/ 441827 w 1496258"/>
                <a:gd name="connsiteY26" fmla="*/ 68452 h 277128"/>
                <a:gd name="connsiteX27" fmla="*/ 1270637 w 1496258"/>
                <a:gd name="connsiteY27" fmla="*/ 113657 h 277128"/>
                <a:gd name="connsiteX28" fmla="*/ 1266435 w 1496258"/>
                <a:gd name="connsiteY28" fmla="*/ 112844 h 277128"/>
                <a:gd name="connsiteX29" fmla="*/ 1153456 w 1496258"/>
                <a:gd name="connsiteY29" fmla="*/ 74213 h 277128"/>
                <a:gd name="connsiteX30" fmla="*/ 1145865 w 1496258"/>
                <a:gd name="connsiteY30" fmla="*/ 60387 h 277128"/>
                <a:gd name="connsiteX31" fmla="*/ 1159895 w 1496258"/>
                <a:gd name="connsiteY31" fmla="*/ 52932 h 277128"/>
                <a:gd name="connsiteX32" fmla="*/ 1274839 w 1496258"/>
                <a:gd name="connsiteY32" fmla="*/ 92308 h 277128"/>
                <a:gd name="connsiteX33" fmla="*/ 1281142 w 1496258"/>
                <a:gd name="connsiteY33" fmla="*/ 106744 h 277128"/>
                <a:gd name="connsiteX34" fmla="*/ 1270637 w 1496258"/>
                <a:gd name="connsiteY34" fmla="*/ 113725 h 277128"/>
                <a:gd name="connsiteX35" fmla="*/ 216749 w 1496258"/>
                <a:gd name="connsiteY35" fmla="*/ 153170 h 277128"/>
                <a:gd name="connsiteX36" fmla="*/ 206583 w 1496258"/>
                <a:gd name="connsiteY36" fmla="*/ 147002 h 277128"/>
                <a:gd name="connsiteX37" fmla="*/ 211734 w 1496258"/>
                <a:gd name="connsiteY37" fmla="*/ 132160 h 277128"/>
                <a:gd name="connsiteX38" fmla="*/ 323222 w 1496258"/>
                <a:gd name="connsiteY38" fmla="*/ 84243 h 277128"/>
                <a:gd name="connsiteX39" fmla="*/ 337862 w 1496258"/>
                <a:gd name="connsiteY39" fmla="*/ 90614 h 277128"/>
                <a:gd name="connsiteX40" fmla="*/ 331355 w 1496258"/>
                <a:gd name="connsiteY40" fmla="*/ 104914 h 277128"/>
                <a:gd name="connsiteX41" fmla="*/ 221765 w 1496258"/>
                <a:gd name="connsiteY41" fmla="*/ 152017 h 277128"/>
                <a:gd name="connsiteX42" fmla="*/ 216749 w 1496258"/>
                <a:gd name="connsiteY42" fmla="*/ 153170 h 277128"/>
                <a:gd name="connsiteX43" fmla="*/ 1484939 w 1496258"/>
                <a:gd name="connsiteY43" fmla="*/ 222096 h 277128"/>
                <a:gd name="connsiteX44" fmla="*/ 1478839 w 1496258"/>
                <a:gd name="connsiteY44" fmla="*/ 220334 h 277128"/>
                <a:gd name="connsiteX45" fmla="*/ 1375146 w 1496258"/>
                <a:gd name="connsiteY45" fmla="*/ 161777 h 277128"/>
                <a:gd name="connsiteX46" fmla="*/ 1370265 w 1496258"/>
                <a:gd name="connsiteY46" fmla="*/ 146799 h 277128"/>
                <a:gd name="connsiteX47" fmla="*/ 1385514 w 1496258"/>
                <a:gd name="connsiteY47" fmla="*/ 142055 h 277128"/>
                <a:gd name="connsiteX48" fmla="*/ 1491039 w 1496258"/>
                <a:gd name="connsiteY48" fmla="*/ 201628 h 277128"/>
                <a:gd name="connsiteX49" fmla="*/ 1494496 w 1496258"/>
                <a:gd name="connsiteY49" fmla="*/ 216945 h 277128"/>
                <a:gd name="connsiteX50" fmla="*/ 1484939 w 1496258"/>
                <a:gd name="connsiteY50" fmla="*/ 222096 h 277128"/>
                <a:gd name="connsiteX51" fmla="*/ 11326 w 1496258"/>
                <a:gd name="connsiteY51" fmla="*/ 277061 h 277128"/>
                <a:gd name="connsiteX52" fmla="*/ 2244 w 1496258"/>
                <a:gd name="connsiteY52" fmla="*/ 272588 h 277128"/>
                <a:gd name="connsiteX53" fmla="*/ 4548 w 1496258"/>
                <a:gd name="connsiteY53" fmla="*/ 257067 h 277128"/>
                <a:gd name="connsiteX54" fmla="*/ 105193 w 1496258"/>
                <a:gd name="connsiteY54" fmla="*/ 189903 h 277128"/>
                <a:gd name="connsiteX55" fmla="*/ 120781 w 1496258"/>
                <a:gd name="connsiteY55" fmla="*/ 193563 h 277128"/>
                <a:gd name="connsiteX56" fmla="*/ 117053 w 1496258"/>
                <a:gd name="connsiteY56" fmla="*/ 208880 h 277128"/>
                <a:gd name="connsiteX57" fmla="*/ 18103 w 1496258"/>
                <a:gd name="connsiteY57" fmla="*/ 274892 h 277128"/>
                <a:gd name="connsiteX58" fmla="*/ 11326 w 1496258"/>
                <a:gd name="connsiteY58" fmla="*/ 277129 h 27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96258" h="277128">
                  <a:moveTo>
                    <a:pt x="679172" y="26635"/>
                  </a:moveTo>
                  <a:cubicBezTo>
                    <a:pt x="673344" y="26635"/>
                    <a:pt x="668396" y="22230"/>
                    <a:pt x="667922" y="16469"/>
                  </a:cubicBezTo>
                  <a:cubicBezTo>
                    <a:pt x="667380" y="10369"/>
                    <a:pt x="671988" y="5015"/>
                    <a:pt x="678223" y="4473"/>
                  </a:cubicBezTo>
                  <a:cubicBezTo>
                    <a:pt x="714279" y="1491"/>
                    <a:pt x="750945" y="0"/>
                    <a:pt x="787205" y="0"/>
                  </a:cubicBezTo>
                  <a:cubicBezTo>
                    <a:pt x="791407" y="0"/>
                    <a:pt x="795609" y="0"/>
                    <a:pt x="799878" y="68"/>
                  </a:cubicBezTo>
                  <a:cubicBezTo>
                    <a:pt x="806113" y="68"/>
                    <a:pt x="811128" y="5151"/>
                    <a:pt x="811060" y="11251"/>
                  </a:cubicBezTo>
                  <a:cubicBezTo>
                    <a:pt x="811060" y="17350"/>
                    <a:pt x="805910" y="22230"/>
                    <a:pt x="799743" y="22230"/>
                  </a:cubicBezTo>
                  <a:lnTo>
                    <a:pt x="799675" y="22230"/>
                  </a:lnTo>
                  <a:cubicBezTo>
                    <a:pt x="795541" y="22230"/>
                    <a:pt x="791339" y="22230"/>
                    <a:pt x="787205" y="22230"/>
                  </a:cubicBezTo>
                  <a:cubicBezTo>
                    <a:pt x="751555" y="22230"/>
                    <a:pt x="715499" y="23721"/>
                    <a:pt x="680121" y="26635"/>
                  </a:cubicBezTo>
                  <a:cubicBezTo>
                    <a:pt x="679782" y="26635"/>
                    <a:pt x="679443" y="26635"/>
                    <a:pt x="679172" y="26635"/>
                  </a:cubicBezTo>
                  <a:moveTo>
                    <a:pt x="1039596" y="46358"/>
                  </a:moveTo>
                  <a:cubicBezTo>
                    <a:pt x="1038849" y="46358"/>
                    <a:pt x="1038104" y="46290"/>
                    <a:pt x="1037358" y="46154"/>
                  </a:cubicBezTo>
                  <a:cubicBezTo>
                    <a:pt x="998456" y="38631"/>
                    <a:pt x="958673" y="32803"/>
                    <a:pt x="919093" y="28804"/>
                  </a:cubicBezTo>
                  <a:cubicBezTo>
                    <a:pt x="912857" y="28194"/>
                    <a:pt x="908317" y="22704"/>
                    <a:pt x="908995" y="16605"/>
                  </a:cubicBezTo>
                  <a:cubicBezTo>
                    <a:pt x="909604" y="10505"/>
                    <a:pt x="915161" y="6100"/>
                    <a:pt x="921397" y="6710"/>
                  </a:cubicBezTo>
                  <a:cubicBezTo>
                    <a:pt x="961655" y="10776"/>
                    <a:pt x="1002184" y="16672"/>
                    <a:pt x="1041764" y="24331"/>
                  </a:cubicBezTo>
                  <a:cubicBezTo>
                    <a:pt x="1047864" y="25551"/>
                    <a:pt x="1051862" y="31379"/>
                    <a:pt x="1050710" y="37411"/>
                  </a:cubicBezTo>
                  <a:cubicBezTo>
                    <a:pt x="1049626" y="42698"/>
                    <a:pt x="1044881" y="46358"/>
                    <a:pt x="1039596" y="46358"/>
                  </a:cubicBezTo>
                  <a:moveTo>
                    <a:pt x="441827" y="68520"/>
                  </a:moveTo>
                  <a:cubicBezTo>
                    <a:pt x="436880" y="68520"/>
                    <a:pt x="432339" y="65334"/>
                    <a:pt x="430915" y="60387"/>
                  </a:cubicBezTo>
                  <a:cubicBezTo>
                    <a:pt x="429221" y="54490"/>
                    <a:pt x="432746" y="48391"/>
                    <a:pt x="438778" y="46696"/>
                  </a:cubicBezTo>
                  <a:cubicBezTo>
                    <a:pt x="477748" y="35988"/>
                    <a:pt x="517666" y="27042"/>
                    <a:pt x="557450" y="20061"/>
                  </a:cubicBezTo>
                  <a:cubicBezTo>
                    <a:pt x="563550" y="18977"/>
                    <a:pt x="569446" y="22975"/>
                    <a:pt x="570598" y="29007"/>
                  </a:cubicBezTo>
                  <a:cubicBezTo>
                    <a:pt x="571683" y="35039"/>
                    <a:pt x="567616" y="40800"/>
                    <a:pt x="561449" y="41884"/>
                  </a:cubicBezTo>
                  <a:cubicBezTo>
                    <a:pt x="522343" y="48797"/>
                    <a:pt x="483102" y="57608"/>
                    <a:pt x="444877" y="68045"/>
                  </a:cubicBezTo>
                  <a:cubicBezTo>
                    <a:pt x="443861" y="68316"/>
                    <a:pt x="442844" y="68452"/>
                    <a:pt x="441827" y="68452"/>
                  </a:cubicBezTo>
                  <a:moveTo>
                    <a:pt x="1270637" y="113657"/>
                  </a:moveTo>
                  <a:cubicBezTo>
                    <a:pt x="1269214" y="113657"/>
                    <a:pt x="1267791" y="113386"/>
                    <a:pt x="1266435" y="112844"/>
                  </a:cubicBezTo>
                  <a:cubicBezTo>
                    <a:pt x="1229566" y="98273"/>
                    <a:pt x="1191545" y="85260"/>
                    <a:pt x="1153456" y="74213"/>
                  </a:cubicBezTo>
                  <a:cubicBezTo>
                    <a:pt x="1147492" y="72451"/>
                    <a:pt x="1144035" y="66283"/>
                    <a:pt x="1145865" y="60387"/>
                  </a:cubicBezTo>
                  <a:cubicBezTo>
                    <a:pt x="1147627" y="54490"/>
                    <a:pt x="1153931" y="51169"/>
                    <a:pt x="1159895" y="52932"/>
                  </a:cubicBezTo>
                  <a:cubicBezTo>
                    <a:pt x="1198661" y="64250"/>
                    <a:pt x="1237292" y="77466"/>
                    <a:pt x="1274839" y="92308"/>
                  </a:cubicBezTo>
                  <a:cubicBezTo>
                    <a:pt x="1280600" y="94613"/>
                    <a:pt x="1283447" y="101051"/>
                    <a:pt x="1281142" y="106744"/>
                  </a:cubicBezTo>
                  <a:cubicBezTo>
                    <a:pt x="1279381" y="111082"/>
                    <a:pt x="1275111" y="113725"/>
                    <a:pt x="1270637" y="113725"/>
                  </a:cubicBezTo>
                  <a:moveTo>
                    <a:pt x="216749" y="153170"/>
                  </a:moveTo>
                  <a:cubicBezTo>
                    <a:pt x="212615" y="153170"/>
                    <a:pt x="208548" y="150865"/>
                    <a:pt x="206583" y="147002"/>
                  </a:cubicBezTo>
                  <a:cubicBezTo>
                    <a:pt x="203804" y="141512"/>
                    <a:pt x="206109" y="134871"/>
                    <a:pt x="211734" y="132160"/>
                  </a:cubicBezTo>
                  <a:cubicBezTo>
                    <a:pt x="247993" y="114538"/>
                    <a:pt x="285540" y="98408"/>
                    <a:pt x="323222" y="84243"/>
                  </a:cubicBezTo>
                  <a:cubicBezTo>
                    <a:pt x="329051" y="82007"/>
                    <a:pt x="335625" y="84921"/>
                    <a:pt x="337862" y="90614"/>
                  </a:cubicBezTo>
                  <a:cubicBezTo>
                    <a:pt x="340098" y="96307"/>
                    <a:pt x="337184" y="102746"/>
                    <a:pt x="331355" y="104914"/>
                  </a:cubicBezTo>
                  <a:cubicBezTo>
                    <a:pt x="294283" y="118876"/>
                    <a:pt x="257414" y="134667"/>
                    <a:pt x="221765" y="152017"/>
                  </a:cubicBezTo>
                  <a:cubicBezTo>
                    <a:pt x="220138" y="152763"/>
                    <a:pt x="218444" y="153170"/>
                    <a:pt x="216749" y="153170"/>
                  </a:cubicBezTo>
                  <a:moveTo>
                    <a:pt x="1484939" y="222096"/>
                  </a:moveTo>
                  <a:cubicBezTo>
                    <a:pt x="1482838" y="222096"/>
                    <a:pt x="1480737" y="221554"/>
                    <a:pt x="1478839" y="220334"/>
                  </a:cubicBezTo>
                  <a:cubicBezTo>
                    <a:pt x="1445292" y="199324"/>
                    <a:pt x="1410456" y="179601"/>
                    <a:pt x="1375146" y="161777"/>
                  </a:cubicBezTo>
                  <a:cubicBezTo>
                    <a:pt x="1369588" y="158998"/>
                    <a:pt x="1367419" y="152289"/>
                    <a:pt x="1370265" y="146799"/>
                  </a:cubicBezTo>
                  <a:cubicBezTo>
                    <a:pt x="1373112" y="141309"/>
                    <a:pt x="1379957" y="139208"/>
                    <a:pt x="1385514" y="142055"/>
                  </a:cubicBezTo>
                  <a:cubicBezTo>
                    <a:pt x="1421435" y="160218"/>
                    <a:pt x="1456881" y="180279"/>
                    <a:pt x="1491039" y="201628"/>
                  </a:cubicBezTo>
                  <a:cubicBezTo>
                    <a:pt x="1496325" y="204949"/>
                    <a:pt x="1497817" y="211794"/>
                    <a:pt x="1494496" y="216945"/>
                  </a:cubicBezTo>
                  <a:cubicBezTo>
                    <a:pt x="1492326" y="220266"/>
                    <a:pt x="1488667" y="222096"/>
                    <a:pt x="1484939" y="222096"/>
                  </a:cubicBezTo>
                  <a:moveTo>
                    <a:pt x="11326" y="277061"/>
                  </a:moveTo>
                  <a:cubicBezTo>
                    <a:pt x="7869" y="277061"/>
                    <a:pt x="4481" y="275502"/>
                    <a:pt x="2244" y="272588"/>
                  </a:cubicBezTo>
                  <a:cubicBezTo>
                    <a:pt x="-1484" y="267708"/>
                    <a:pt x="-467" y="260727"/>
                    <a:pt x="4548" y="257067"/>
                  </a:cubicBezTo>
                  <a:cubicBezTo>
                    <a:pt x="36944" y="233279"/>
                    <a:pt x="70831" y="210642"/>
                    <a:pt x="105193" y="189903"/>
                  </a:cubicBezTo>
                  <a:cubicBezTo>
                    <a:pt x="110479" y="186718"/>
                    <a:pt x="117460" y="188344"/>
                    <a:pt x="120781" y="193563"/>
                  </a:cubicBezTo>
                  <a:cubicBezTo>
                    <a:pt x="124034" y="198782"/>
                    <a:pt x="122407" y="205627"/>
                    <a:pt x="117053" y="208880"/>
                  </a:cubicBezTo>
                  <a:cubicBezTo>
                    <a:pt x="83234" y="229280"/>
                    <a:pt x="49957" y="251510"/>
                    <a:pt x="18103" y="274892"/>
                  </a:cubicBezTo>
                  <a:cubicBezTo>
                    <a:pt x="16070" y="276383"/>
                    <a:pt x="13698" y="277129"/>
                    <a:pt x="11326" y="277129"/>
                  </a:cubicBezTo>
                </a:path>
              </a:pathLst>
            </a:custGeom>
            <a:grpFill/>
            <a:ln w="6773" cap="flat">
              <a:noFill/>
              <a:prstDash val="solid"/>
              <a:miter/>
            </a:ln>
          </p:spPr>
          <p:txBody>
            <a:bodyPr rtlCol="0" anchor="ctr"/>
            <a:lstStyle/>
            <a:p>
              <a:endParaRPr lang="en-US"/>
            </a:p>
          </p:txBody>
        </p:sp>
      </p:grpSp>
      <p:grpSp>
        <p:nvGrpSpPr>
          <p:cNvPr id="224" name="Graphic 4">
            <a:extLst>
              <a:ext uri="{FF2B5EF4-FFF2-40B4-BE49-F238E27FC236}">
                <a16:creationId xmlns:a16="http://schemas.microsoft.com/office/drawing/2014/main" id="{26927D8F-3C63-C3D6-EDE6-DB64D0C3EC0A}"/>
              </a:ext>
            </a:extLst>
          </p:cNvPr>
          <p:cNvGrpSpPr/>
          <p:nvPr/>
        </p:nvGrpSpPr>
        <p:grpSpPr>
          <a:xfrm>
            <a:off x="5494737" y="2999911"/>
            <a:ext cx="1401938" cy="1401936"/>
            <a:chOff x="7150769" y="649379"/>
            <a:chExt cx="2658102" cy="2658102"/>
          </a:xfrm>
          <a:solidFill>
            <a:schemeClr val="accent4">
              <a:alpha val="40000"/>
            </a:schemeClr>
          </a:solidFill>
        </p:grpSpPr>
        <p:sp>
          <p:nvSpPr>
            <p:cNvPr id="225" name="Freeform: Shape 224">
              <a:extLst>
                <a:ext uri="{FF2B5EF4-FFF2-40B4-BE49-F238E27FC236}">
                  <a16:creationId xmlns:a16="http://schemas.microsoft.com/office/drawing/2014/main" id="{C94DB2EA-E549-CC88-F2BE-560A08AD0D34}"/>
                </a:ext>
              </a:extLst>
            </p:cNvPr>
            <p:cNvSpPr/>
            <p:nvPr/>
          </p:nvSpPr>
          <p:spPr>
            <a:xfrm>
              <a:off x="7150769" y="1046325"/>
              <a:ext cx="2658102" cy="2261156"/>
            </a:xfrm>
            <a:custGeom>
              <a:avLst/>
              <a:gdLst>
                <a:gd name="connsiteX0" fmla="*/ 1329051 w 2658102"/>
                <a:gd name="connsiteY0" fmla="*/ 2261156 h 2261156"/>
                <a:gd name="connsiteX1" fmla="*/ 811596 w 2658102"/>
                <a:gd name="connsiteY1" fmla="*/ 2156174 h 2261156"/>
                <a:gd name="connsiteX2" fmla="*/ 389159 w 2658102"/>
                <a:gd name="connsiteY2" fmla="*/ 1869828 h 2261156"/>
                <a:gd name="connsiteX3" fmla="*/ 104440 w 2658102"/>
                <a:gd name="connsiteY3" fmla="*/ 1445223 h 2261156"/>
                <a:gd name="connsiteX4" fmla="*/ 0 w 2658102"/>
                <a:gd name="connsiteY4" fmla="*/ 925395 h 2261156"/>
                <a:gd name="connsiteX5" fmla="*/ 369301 w 2658102"/>
                <a:gd name="connsiteY5" fmla="*/ 3531 h 2261156"/>
                <a:gd name="connsiteX6" fmla="*/ 385296 w 2658102"/>
                <a:gd name="connsiteY6" fmla="*/ 2989 h 2261156"/>
                <a:gd name="connsiteX7" fmla="*/ 385838 w 2658102"/>
                <a:gd name="connsiteY7" fmla="*/ 18713 h 2261156"/>
                <a:gd name="connsiteX8" fmla="*/ 22636 w 2658102"/>
                <a:gd name="connsiteY8" fmla="*/ 925395 h 2261156"/>
                <a:gd name="connsiteX9" fmla="*/ 405357 w 2658102"/>
                <a:gd name="connsiteY9" fmla="*/ 1854308 h 2261156"/>
                <a:gd name="connsiteX10" fmla="*/ 1329051 w 2658102"/>
                <a:gd name="connsiteY10" fmla="*/ 2238926 h 2261156"/>
                <a:gd name="connsiteX11" fmla="*/ 2252745 w 2658102"/>
                <a:gd name="connsiteY11" fmla="*/ 1854308 h 2261156"/>
                <a:gd name="connsiteX12" fmla="*/ 2635466 w 2658102"/>
                <a:gd name="connsiteY12" fmla="*/ 925395 h 2261156"/>
                <a:gd name="connsiteX13" fmla="*/ 2312454 w 2658102"/>
                <a:gd name="connsiteY13" fmla="*/ 59445 h 2261156"/>
                <a:gd name="connsiteX14" fmla="*/ 2313539 w 2658102"/>
                <a:gd name="connsiteY14" fmla="*/ 43789 h 2261156"/>
                <a:gd name="connsiteX15" fmla="*/ 2329533 w 2658102"/>
                <a:gd name="connsiteY15" fmla="*/ 44874 h 2261156"/>
                <a:gd name="connsiteX16" fmla="*/ 2572165 w 2658102"/>
                <a:gd name="connsiteY16" fmla="*/ 445216 h 2261156"/>
                <a:gd name="connsiteX17" fmla="*/ 2658102 w 2658102"/>
                <a:gd name="connsiteY17" fmla="*/ 925395 h 2261156"/>
                <a:gd name="connsiteX18" fmla="*/ 2553663 w 2658102"/>
                <a:gd name="connsiteY18" fmla="*/ 1445223 h 2261156"/>
                <a:gd name="connsiteX19" fmla="*/ 2268943 w 2658102"/>
                <a:gd name="connsiteY19" fmla="*/ 1869828 h 2261156"/>
                <a:gd name="connsiteX20" fmla="*/ 1846507 w 2658102"/>
                <a:gd name="connsiteY20" fmla="*/ 2156174 h 2261156"/>
                <a:gd name="connsiteX21" fmla="*/ 1329051 w 2658102"/>
                <a:gd name="connsiteY21" fmla="*/ 2261156 h 226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58102" h="2261156">
                  <a:moveTo>
                    <a:pt x="1329051" y="2261156"/>
                  </a:moveTo>
                  <a:cubicBezTo>
                    <a:pt x="1149585" y="2261156"/>
                    <a:pt x="975541" y="2225846"/>
                    <a:pt x="811596" y="2156174"/>
                  </a:cubicBezTo>
                  <a:cubicBezTo>
                    <a:pt x="653343" y="2088874"/>
                    <a:pt x="511220" y="1992567"/>
                    <a:pt x="389159" y="1869828"/>
                  </a:cubicBezTo>
                  <a:cubicBezTo>
                    <a:pt x="267166" y="1747157"/>
                    <a:pt x="171333" y="1604289"/>
                    <a:pt x="104440" y="1445223"/>
                  </a:cubicBezTo>
                  <a:cubicBezTo>
                    <a:pt x="35175" y="1280600"/>
                    <a:pt x="0" y="1105675"/>
                    <a:pt x="0" y="925395"/>
                  </a:cubicBezTo>
                  <a:cubicBezTo>
                    <a:pt x="0" y="581306"/>
                    <a:pt x="131143" y="253889"/>
                    <a:pt x="369301" y="3531"/>
                  </a:cubicBezTo>
                  <a:cubicBezTo>
                    <a:pt x="373571" y="-942"/>
                    <a:pt x="380687" y="-1213"/>
                    <a:pt x="385296" y="2989"/>
                  </a:cubicBezTo>
                  <a:cubicBezTo>
                    <a:pt x="389837" y="7191"/>
                    <a:pt x="390108" y="14240"/>
                    <a:pt x="385838" y="18713"/>
                  </a:cubicBezTo>
                  <a:cubicBezTo>
                    <a:pt x="151611" y="264936"/>
                    <a:pt x="22636" y="586931"/>
                    <a:pt x="22636" y="925395"/>
                  </a:cubicBezTo>
                  <a:cubicBezTo>
                    <a:pt x="22636" y="1263860"/>
                    <a:pt x="158592" y="1606187"/>
                    <a:pt x="405357" y="1854308"/>
                  </a:cubicBezTo>
                  <a:cubicBezTo>
                    <a:pt x="652123" y="2102294"/>
                    <a:pt x="980150" y="2238926"/>
                    <a:pt x="1329051" y="2238926"/>
                  </a:cubicBezTo>
                  <a:cubicBezTo>
                    <a:pt x="1677952" y="2238926"/>
                    <a:pt x="2005979" y="2102294"/>
                    <a:pt x="2252745" y="1854308"/>
                  </a:cubicBezTo>
                  <a:cubicBezTo>
                    <a:pt x="2499511" y="1606187"/>
                    <a:pt x="2635466" y="1276262"/>
                    <a:pt x="2635466" y="925395"/>
                  </a:cubicBezTo>
                  <a:cubicBezTo>
                    <a:pt x="2635466" y="596759"/>
                    <a:pt x="2523774" y="297332"/>
                    <a:pt x="2312454" y="59445"/>
                  </a:cubicBezTo>
                  <a:cubicBezTo>
                    <a:pt x="2308320" y="54836"/>
                    <a:pt x="2308795" y="47788"/>
                    <a:pt x="2313539" y="43789"/>
                  </a:cubicBezTo>
                  <a:cubicBezTo>
                    <a:pt x="2318215" y="39723"/>
                    <a:pt x="2325399" y="40265"/>
                    <a:pt x="2329533" y="44874"/>
                  </a:cubicBezTo>
                  <a:cubicBezTo>
                    <a:pt x="2434854" y="163411"/>
                    <a:pt x="2516522" y="298078"/>
                    <a:pt x="2572165" y="445216"/>
                  </a:cubicBezTo>
                  <a:cubicBezTo>
                    <a:pt x="2629230" y="595945"/>
                    <a:pt x="2658102" y="757451"/>
                    <a:pt x="2658102" y="925395"/>
                  </a:cubicBezTo>
                  <a:cubicBezTo>
                    <a:pt x="2658102" y="1105675"/>
                    <a:pt x="2622996" y="1280600"/>
                    <a:pt x="2553663" y="1445223"/>
                  </a:cubicBezTo>
                  <a:cubicBezTo>
                    <a:pt x="2486770" y="1604289"/>
                    <a:pt x="2390937" y="1747157"/>
                    <a:pt x="2268943" y="1869828"/>
                  </a:cubicBezTo>
                  <a:cubicBezTo>
                    <a:pt x="2146882" y="1992499"/>
                    <a:pt x="2004760" y="2088807"/>
                    <a:pt x="1846507" y="2156174"/>
                  </a:cubicBezTo>
                  <a:cubicBezTo>
                    <a:pt x="1682629" y="2225846"/>
                    <a:pt x="1508517" y="2261156"/>
                    <a:pt x="1329051" y="2261156"/>
                  </a:cubicBezTo>
                </a:path>
              </a:pathLst>
            </a:custGeom>
            <a:grpFill/>
            <a:ln w="6773"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715D2A0F-D538-3C4C-D49C-20B6CDEFD421}"/>
                </a:ext>
              </a:extLst>
            </p:cNvPr>
            <p:cNvSpPr/>
            <p:nvPr/>
          </p:nvSpPr>
          <p:spPr>
            <a:xfrm>
              <a:off x="7705019" y="649379"/>
              <a:ext cx="1496258" cy="277128"/>
            </a:xfrm>
            <a:custGeom>
              <a:avLst/>
              <a:gdLst>
                <a:gd name="connsiteX0" fmla="*/ 679172 w 1496258"/>
                <a:gd name="connsiteY0" fmla="*/ 26635 h 277128"/>
                <a:gd name="connsiteX1" fmla="*/ 667922 w 1496258"/>
                <a:gd name="connsiteY1" fmla="*/ 16469 h 277128"/>
                <a:gd name="connsiteX2" fmla="*/ 678223 w 1496258"/>
                <a:gd name="connsiteY2" fmla="*/ 4473 h 277128"/>
                <a:gd name="connsiteX3" fmla="*/ 787205 w 1496258"/>
                <a:gd name="connsiteY3" fmla="*/ 0 h 277128"/>
                <a:gd name="connsiteX4" fmla="*/ 799878 w 1496258"/>
                <a:gd name="connsiteY4" fmla="*/ 68 h 277128"/>
                <a:gd name="connsiteX5" fmla="*/ 811060 w 1496258"/>
                <a:gd name="connsiteY5" fmla="*/ 11251 h 277128"/>
                <a:gd name="connsiteX6" fmla="*/ 799743 w 1496258"/>
                <a:gd name="connsiteY6" fmla="*/ 22230 h 277128"/>
                <a:gd name="connsiteX7" fmla="*/ 799675 w 1496258"/>
                <a:gd name="connsiteY7" fmla="*/ 22230 h 277128"/>
                <a:gd name="connsiteX8" fmla="*/ 787205 w 1496258"/>
                <a:gd name="connsiteY8" fmla="*/ 22230 h 277128"/>
                <a:gd name="connsiteX9" fmla="*/ 680121 w 1496258"/>
                <a:gd name="connsiteY9" fmla="*/ 26635 h 277128"/>
                <a:gd name="connsiteX10" fmla="*/ 679172 w 1496258"/>
                <a:gd name="connsiteY10" fmla="*/ 26635 h 277128"/>
                <a:gd name="connsiteX11" fmla="*/ 1039596 w 1496258"/>
                <a:gd name="connsiteY11" fmla="*/ 46358 h 277128"/>
                <a:gd name="connsiteX12" fmla="*/ 1037358 w 1496258"/>
                <a:gd name="connsiteY12" fmla="*/ 46154 h 277128"/>
                <a:gd name="connsiteX13" fmla="*/ 919093 w 1496258"/>
                <a:gd name="connsiteY13" fmla="*/ 28804 h 277128"/>
                <a:gd name="connsiteX14" fmla="*/ 908995 w 1496258"/>
                <a:gd name="connsiteY14" fmla="*/ 16605 h 277128"/>
                <a:gd name="connsiteX15" fmla="*/ 921397 w 1496258"/>
                <a:gd name="connsiteY15" fmla="*/ 6710 h 277128"/>
                <a:gd name="connsiteX16" fmla="*/ 1041764 w 1496258"/>
                <a:gd name="connsiteY16" fmla="*/ 24331 h 277128"/>
                <a:gd name="connsiteX17" fmla="*/ 1050710 w 1496258"/>
                <a:gd name="connsiteY17" fmla="*/ 37411 h 277128"/>
                <a:gd name="connsiteX18" fmla="*/ 1039596 w 1496258"/>
                <a:gd name="connsiteY18" fmla="*/ 46358 h 277128"/>
                <a:gd name="connsiteX19" fmla="*/ 441827 w 1496258"/>
                <a:gd name="connsiteY19" fmla="*/ 68520 h 277128"/>
                <a:gd name="connsiteX20" fmla="*/ 430915 w 1496258"/>
                <a:gd name="connsiteY20" fmla="*/ 60387 h 277128"/>
                <a:gd name="connsiteX21" fmla="*/ 438778 w 1496258"/>
                <a:gd name="connsiteY21" fmla="*/ 46696 h 277128"/>
                <a:gd name="connsiteX22" fmla="*/ 557450 w 1496258"/>
                <a:gd name="connsiteY22" fmla="*/ 20061 h 277128"/>
                <a:gd name="connsiteX23" fmla="*/ 570598 w 1496258"/>
                <a:gd name="connsiteY23" fmla="*/ 29007 h 277128"/>
                <a:gd name="connsiteX24" fmla="*/ 561449 w 1496258"/>
                <a:gd name="connsiteY24" fmla="*/ 41884 h 277128"/>
                <a:gd name="connsiteX25" fmla="*/ 444877 w 1496258"/>
                <a:gd name="connsiteY25" fmla="*/ 68045 h 277128"/>
                <a:gd name="connsiteX26" fmla="*/ 441827 w 1496258"/>
                <a:gd name="connsiteY26" fmla="*/ 68452 h 277128"/>
                <a:gd name="connsiteX27" fmla="*/ 1270637 w 1496258"/>
                <a:gd name="connsiteY27" fmla="*/ 113657 h 277128"/>
                <a:gd name="connsiteX28" fmla="*/ 1266435 w 1496258"/>
                <a:gd name="connsiteY28" fmla="*/ 112844 h 277128"/>
                <a:gd name="connsiteX29" fmla="*/ 1153456 w 1496258"/>
                <a:gd name="connsiteY29" fmla="*/ 74213 h 277128"/>
                <a:gd name="connsiteX30" fmla="*/ 1145865 w 1496258"/>
                <a:gd name="connsiteY30" fmla="*/ 60387 h 277128"/>
                <a:gd name="connsiteX31" fmla="*/ 1159895 w 1496258"/>
                <a:gd name="connsiteY31" fmla="*/ 52932 h 277128"/>
                <a:gd name="connsiteX32" fmla="*/ 1274839 w 1496258"/>
                <a:gd name="connsiteY32" fmla="*/ 92308 h 277128"/>
                <a:gd name="connsiteX33" fmla="*/ 1281142 w 1496258"/>
                <a:gd name="connsiteY33" fmla="*/ 106744 h 277128"/>
                <a:gd name="connsiteX34" fmla="*/ 1270637 w 1496258"/>
                <a:gd name="connsiteY34" fmla="*/ 113725 h 277128"/>
                <a:gd name="connsiteX35" fmla="*/ 216749 w 1496258"/>
                <a:gd name="connsiteY35" fmla="*/ 153170 h 277128"/>
                <a:gd name="connsiteX36" fmla="*/ 206583 w 1496258"/>
                <a:gd name="connsiteY36" fmla="*/ 147002 h 277128"/>
                <a:gd name="connsiteX37" fmla="*/ 211734 w 1496258"/>
                <a:gd name="connsiteY37" fmla="*/ 132160 h 277128"/>
                <a:gd name="connsiteX38" fmla="*/ 323222 w 1496258"/>
                <a:gd name="connsiteY38" fmla="*/ 84243 h 277128"/>
                <a:gd name="connsiteX39" fmla="*/ 337862 w 1496258"/>
                <a:gd name="connsiteY39" fmla="*/ 90614 h 277128"/>
                <a:gd name="connsiteX40" fmla="*/ 331355 w 1496258"/>
                <a:gd name="connsiteY40" fmla="*/ 104914 h 277128"/>
                <a:gd name="connsiteX41" fmla="*/ 221765 w 1496258"/>
                <a:gd name="connsiteY41" fmla="*/ 152017 h 277128"/>
                <a:gd name="connsiteX42" fmla="*/ 216749 w 1496258"/>
                <a:gd name="connsiteY42" fmla="*/ 153170 h 277128"/>
                <a:gd name="connsiteX43" fmla="*/ 1484939 w 1496258"/>
                <a:gd name="connsiteY43" fmla="*/ 222096 h 277128"/>
                <a:gd name="connsiteX44" fmla="*/ 1478839 w 1496258"/>
                <a:gd name="connsiteY44" fmla="*/ 220334 h 277128"/>
                <a:gd name="connsiteX45" fmla="*/ 1375146 w 1496258"/>
                <a:gd name="connsiteY45" fmla="*/ 161777 h 277128"/>
                <a:gd name="connsiteX46" fmla="*/ 1370265 w 1496258"/>
                <a:gd name="connsiteY46" fmla="*/ 146799 h 277128"/>
                <a:gd name="connsiteX47" fmla="*/ 1385514 w 1496258"/>
                <a:gd name="connsiteY47" fmla="*/ 142055 h 277128"/>
                <a:gd name="connsiteX48" fmla="*/ 1491039 w 1496258"/>
                <a:gd name="connsiteY48" fmla="*/ 201628 h 277128"/>
                <a:gd name="connsiteX49" fmla="*/ 1494496 w 1496258"/>
                <a:gd name="connsiteY49" fmla="*/ 216945 h 277128"/>
                <a:gd name="connsiteX50" fmla="*/ 1484939 w 1496258"/>
                <a:gd name="connsiteY50" fmla="*/ 222096 h 277128"/>
                <a:gd name="connsiteX51" fmla="*/ 11326 w 1496258"/>
                <a:gd name="connsiteY51" fmla="*/ 277061 h 277128"/>
                <a:gd name="connsiteX52" fmla="*/ 2244 w 1496258"/>
                <a:gd name="connsiteY52" fmla="*/ 272588 h 277128"/>
                <a:gd name="connsiteX53" fmla="*/ 4548 w 1496258"/>
                <a:gd name="connsiteY53" fmla="*/ 257067 h 277128"/>
                <a:gd name="connsiteX54" fmla="*/ 105193 w 1496258"/>
                <a:gd name="connsiteY54" fmla="*/ 189903 h 277128"/>
                <a:gd name="connsiteX55" fmla="*/ 120781 w 1496258"/>
                <a:gd name="connsiteY55" fmla="*/ 193563 h 277128"/>
                <a:gd name="connsiteX56" fmla="*/ 117053 w 1496258"/>
                <a:gd name="connsiteY56" fmla="*/ 208880 h 277128"/>
                <a:gd name="connsiteX57" fmla="*/ 18103 w 1496258"/>
                <a:gd name="connsiteY57" fmla="*/ 274892 h 277128"/>
                <a:gd name="connsiteX58" fmla="*/ 11326 w 1496258"/>
                <a:gd name="connsiteY58" fmla="*/ 277129 h 27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96258" h="277128">
                  <a:moveTo>
                    <a:pt x="679172" y="26635"/>
                  </a:moveTo>
                  <a:cubicBezTo>
                    <a:pt x="673344" y="26635"/>
                    <a:pt x="668396" y="22230"/>
                    <a:pt x="667922" y="16469"/>
                  </a:cubicBezTo>
                  <a:cubicBezTo>
                    <a:pt x="667380" y="10369"/>
                    <a:pt x="671988" y="5015"/>
                    <a:pt x="678223" y="4473"/>
                  </a:cubicBezTo>
                  <a:cubicBezTo>
                    <a:pt x="714279" y="1491"/>
                    <a:pt x="750945" y="0"/>
                    <a:pt x="787205" y="0"/>
                  </a:cubicBezTo>
                  <a:cubicBezTo>
                    <a:pt x="791407" y="0"/>
                    <a:pt x="795609" y="0"/>
                    <a:pt x="799878" y="68"/>
                  </a:cubicBezTo>
                  <a:cubicBezTo>
                    <a:pt x="806113" y="68"/>
                    <a:pt x="811128" y="5151"/>
                    <a:pt x="811060" y="11251"/>
                  </a:cubicBezTo>
                  <a:cubicBezTo>
                    <a:pt x="811060" y="17350"/>
                    <a:pt x="805910" y="22230"/>
                    <a:pt x="799743" y="22230"/>
                  </a:cubicBezTo>
                  <a:lnTo>
                    <a:pt x="799675" y="22230"/>
                  </a:lnTo>
                  <a:cubicBezTo>
                    <a:pt x="795541" y="22230"/>
                    <a:pt x="791339" y="22230"/>
                    <a:pt x="787205" y="22230"/>
                  </a:cubicBezTo>
                  <a:cubicBezTo>
                    <a:pt x="751555" y="22230"/>
                    <a:pt x="715499" y="23721"/>
                    <a:pt x="680121" y="26635"/>
                  </a:cubicBezTo>
                  <a:cubicBezTo>
                    <a:pt x="679782" y="26635"/>
                    <a:pt x="679443" y="26635"/>
                    <a:pt x="679172" y="26635"/>
                  </a:cubicBezTo>
                  <a:moveTo>
                    <a:pt x="1039596" y="46358"/>
                  </a:moveTo>
                  <a:cubicBezTo>
                    <a:pt x="1038849" y="46358"/>
                    <a:pt x="1038104" y="46290"/>
                    <a:pt x="1037358" y="46154"/>
                  </a:cubicBezTo>
                  <a:cubicBezTo>
                    <a:pt x="998456" y="38631"/>
                    <a:pt x="958673" y="32803"/>
                    <a:pt x="919093" y="28804"/>
                  </a:cubicBezTo>
                  <a:cubicBezTo>
                    <a:pt x="912857" y="28194"/>
                    <a:pt x="908317" y="22704"/>
                    <a:pt x="908995" y="16605"/>
                  </a:cubicBezTo>
                  <a:cubicBezTo>
                    <a:pt x="909604" y="10505"/>
                    <a:pt x="915161" y="6100"/>
                    <a:pt x="921397" y="6710"/>
                  </a:cubicBezTo>
                  <a:cubicBezTo>
                    <a:pt x="961655" y="10776"/>
                    <a:pt x="1002184" y="16672"/>
                    <a:pt x="1041764" y="24331"/>
                  </a:cubicBezTo>
                  <a:cubicBezTo>
                    <a:pt x="1047864" y="25551"/>
                    <a:pt x="1051862" y="31379"/>
                    <a:pt x="1050710" y="37411"/>
                  </a:cubicBezTo>
                  <a:cubicBezTo>
                    <a:pt x="1049626" y="42698"/>
                    <a:pt x="1044881" y="46358"/>
                    <a:pt x="1039596" y="46358"/>
                  </a:cubicBezTo>
                  <a:moveTo>
                    <a:pt x="441827" y="68520"/>
                  </a:moveTo>
                  <a:cubicBezTo>
                    <a:pt x="436880" y="68520"/>
                    <a:pt x="432339" y="65334"/>
                    <a:pt x="430915" y="60387"/>
                  </a:cubicBezTo>
                  <a:cubicBezTo>
                    <a:pt x="429221" y="54490"/>
                    <a:pt x="432746" y="48391"/>
                    <a:pt x="438778" y="46696"/>
                  </a:cubicBezTo>
                  <a:cubicBezTo>
                    <a:pt x="477748" y="35988"/>
                    <a:pt x="517666" y="27042"/>
                    <a:pt x="557450" y="20061"/>
                  </a:cubicBezTo>
                  <a:cubicBezTo>
                    <a:pt x="563550" y="18977"/>
                    <a:pt x="569446" y="22975"/>
                    <a:pt x="570598" y="29007"/>
                  </a:cubicBezTo>
                  <a:cubicBezTo>
                    <a:pt x="571683" y="35039"/>
                    <a:pt x="567616" y="40800"/>
                    <a:pt x="561449" y="41884"/>
                  </a:cubicBezTo>
                  <a:cubicBezTo>
                    <a:pt x="522343" y="48797"/>
                    <a:pt x="483102" y="57608"/>
                    <a:pt x="444877" y="68045"/>
                  </a:cubicBezTo>
                  <a:cubicBezTo>
                    <a:pt x="443861" y="68316"/>
                    <a:pt x="442844" y="68452"/>
                    <a:pt x="441827" y="68452"/>
                  </a:cubicBezTo>
                  <a:moveTo>
                    <a:pt x="1270637" y="113657"/>
                  </a:moveTo>
                  <a:cubicBezTo>
                    <a:pt x="1269214" y="113657"/>
                    <a:pt x="1267791" y="113386"/>
                    <a:pt x="1266435" y="112844"/>
                  </a:cubicBezTo>
                  <a:cubicBezTo>
                    <a:pt x="1229566" y="98273"/>
                    <a:pt x="1191545" y="85260"/>
                    <a:pt x="1153456" y="74213"/>
                  </a:cubicBezTo>
                  <a:cubicBezTo>
                    <a:pt x="1147492" y="72451"/>
                    <a:pt x="1144035" y="66283"/>
                    <a:pt x="1145865" y="60387"/>
                  </a:cubicBezTo>
                  <a:cubicBezTo>
                    <a:pt x="1147627" y="54490"/>
                    <a:pt x="1153931" y="51169"/>
                    <a:pt x="1159895" y="52932"/>
                  </a:cubicBezTo>
                  <a:cubicBezTo>
                    <a:pt x="1198661" y="64250"/>
                    <a:pt x="1237292" y="77466"/>
                    <a:pt x="1274839" y="92308"/>
                  </a:cubicBezTo>
                  <a:cubicBezTo>
                    <a:pt x="1280600" y="94613"/>
                    <a:pt x="1283447" y="101051"/>
                    <a:pt x="1281142" y="106744"/>
                  </a:cubicBezTo>
                  <a:cubicBezTo>
                    <a:pt x="1279381" y="111082"/>
                    <a:pt x="1275111" y="113725"/>
                    <a:pt x="1270637" y="113725"/>
                  </a:cubicBezTo>
                  <a:moveTo>
                    <a:pt x="216749" y="153170"/>
                  </a:moveTo>
                  <a:cubicBezTo>
                    <a:pt x="212615" y="153170"/>
                    <a:pt x="208548" y="150865"/>
                    <a:pt x="206583" y="147002"/>
                  </a:cubicBezTo>
                  <a:cubicBezTo>
                    <a:pt x="203804" y="141512"/>
                    <a:pt x="206109" y="134871"/>
                    <a:pt x="211734" y="132160"/>
                  </a:cubicBezTo>
                  <a:cubicBezTo>
                    <a:pt x="247993" y="114538"/>
                    <a:pt x="285540" y="98408"/>
                    <a:pt x="323222" y="84243"/>
                  </a:cubicBezTo>
                  <a:cubicBezTo>
                    <a:pt x="329051" y="82007"/>
                    <a:pt x="335625" y="84921"/>
                    <a:pt x="337862" y="90614"/>
                  </a:cubicBezTo>
                  <a:cubicBezTo>
                    <a:pt x="340098" y="96307"/>
                    <a:pt x="337184" y="102746"/>
                    <a:pt x="331355" y="104914"/>
                  </a:cubicBezTo>
                  <a:cubicBezTo>
                    <a:pt x="294283" y="118876"/>
                    <a:pt x="257414" y="134667"/>
                    <a:pt x="221765" y="152017"/>
                  </a:cubicBezTo>
                  <a:cubicBezTo>
                    <a:pt x="220138" y="152763"/>
                    <a:pt x="218444" y="153170"/>
                    <a:pt x="216749" y="153170"/>
                  </a:cubicBezTo>
                  <a:moveTo>
                    <a:pt x="1484939" y="222096"/>
                  </a:moveTo>
                  <a:cubicBezTo>
                    <a:pt x="1482838" y="222096"/>
                    <a:pt x="1480737" y="221554"/>
                    <a:pt x="1478839" y="220334"/>
                  </a:cubicBezTo>
                  <a:cubicBezTo>
                    <a:pt x="1445292" y="199324"/>
                    <a:pt x="1410456" y="179601"/>
                    <a:pt x="1375146" y="161777"/>
                  </a:cubicBezTo>
                  <a:cubicBezTo>
                    <a:pt x="1369588" y="158998"/>
                    <a:pt x="1367419" y="152289"/>
                    <a:pt x="1370265" y="146799"/>
                  </a:cubicBezTo>
                  <a:cubicBezTo>
                    <a:pt x="1373112" y="141309"/>
                    <a:pt x="1379957" y="139208"/>
                    <a:pt x="1385514" y="142055"/>
                  </a:cubicBezTo>
                  <a:cubicBezTo>
                    <a:pt x="1421435" y="160218"/>
                    <a:pt x="1456881" y="180279"/>
                    <a:pt x="1491039" y="201628"/>
                  </a:cubicBezTo>
                  <a:cubicBezTo>
                    <a:pt x="1496325" y="204949"/>
                    <a:pt x="1497817" y="211794"/>
                    <a:pt x="1494496" y="216945"/>
                  </a:cubicBezTo>
                  <a:cubicBezTo>
                    <a:pt x="1492326" y="220266"/>
                    <a:pt x="1488667" y="222096"/>
                    <a:pt x="1484939" y="222096"/>
                  </a:cubicBezTo>
                  <a:moveTo>
                    <a:pt x="11326" y="277061"/>
                  </a:moveTo>
                  <a:cubicBezTo>
                    <a:pt x="7869" y="277061"/>
                    <a:pt x="4481" y="275502"/>
                    <a:pt x="2244" y="272588"/>
                  </a:cubicBezTo>
                  <a:cubicBezTo>
                    <a:pt x="-1484" y="267708"/>
                    <a:pt x="-467" y="260727"/>
                    <a:pt x="4548" y="257067"/>
                  </a:cubicBezTo>
                  <a:cubicBezTo>
                    <a:pt x="36944" y="233279"/>
                    <a:pt x="70831" y="210642"/>
                    <a:pt x="105193" y="189903"/>
                  </a:cubicBezTo>
                  <a:cubicBezTo>
                    <a:pt x="110479" y="186718"/>
                    <a:pt x="117460" y="188344"/>
                    <a:pt x="120781" y="193563"/>
                  </a:cubicBezTo>
                  <a:cubicBezTo>
                    <a:pt x="124034" y="198782"/>
                    <a:pt x="122407" y="205627"/>
                    <a:pt x="117053" y="208880"/>
                  </a:cubicBezTo>
                  <a:cubicBezTo>
                    <a:pt x="83234" y="229280"/>
                    <a:pt x="49957" y="251510"/>
                    <a:pt x="18103" y="274892"/>
                  </a:cubicBezTo>
                  <a:cubicBezTo>
                    <a:pt x="16070" y="276383"/>
                    <a:pt x="13698" y="277129"/>
                    <a:pt x="11326" y="277129"/>
                  </a:cubicBezTo>
                </a:path>
              </a:pathLst>
            </a:custGeom>
            <a:grpFill/>
            <a:ln w="6773" cap="flat">
              <a:noFill/>
              <a:prstDash val="solid"/>
              <a:miter/>
            </a:ln>
          </p:spPr>
          <p:txBody>
            <a:bodyPr rtlCol="0" anchor="ctr"/>
            <a:lstStyle/>
            <a:p>
              <a:endParaRPr lang="en-US"/>
            </a:p>
          </p:txBody>
        </p:sp>
      </p:grpSp>
      <p:grpSp>
        <p:nvGrpSpPr>
          <p:cNvPr id="227" name="Graphic 4">
            <a:extLst>
              <a:ext uri="{FF2B5EF4-FFF2-40B4-BE49-F238E27FC236}">
                <a16:creationId xmlns:a16="http://schemas.microsoft.com/office/drawing/2014/main" id="{9DF88EDF-6B13-02E6-CECA-6DB87897C73E}"/>
              </a:ext>
            </a:extLst>
          </p:cNvPr>
          <p:cNvGrpSpPr/>
          <p:nvPr/>
        </p:nvGrpSpPr>
        <p:grpSpPr>
          <a:xfrm>
            <a:off x="7166904" y="2999911"/>
            <a:ext cx="1401938" cy="1401936"/>
            <a:chOff x="7150769" y="649379"/>
            <a:chExt cx="2658102" cy="2658102"/>
          </a:xfrm>
          <a:solidFill>
            <a:schemeClr val="accent4">
              <a:alpha val="40000"/>
            </a:schemeClr>
          </a:solidFill>
        </p:grpSpPr>
        <p:sp>
          <p:nvSpPr>
            <p:cNvPr id="228" name="Freeform: Shape 227">
              <a:extLst>
                <a:ext uri="{FF2B5EF4-FFF2-40B4-BE49-F238E27FC236}">
                  <a16:creationId xmlns:a16="http://schemas.microsoft.com/office/drawing/2014/main" id="{9608A11D-73B5-115E-473B-84E20BED5DC6}"/>
                </a:ext>
              </a:extLst>
            </p:cNvPr>
            <p:cNvSpPr/>
            <p:nvPr/>
          </p:nvSpPr>
          <p:spPr>
            <a:xfrm>
              <a:off x="7150769" y="1046325"/>
              <a:ext cx="2658102" cy="2261156"/>
            </a:xfrm>
            <a:custGeom>
              <a:avLst/>
              <a:gdLst>
                <a:gd name="connsiteX0" fmla="*/ 1329051 w 2658102"/>
                <a:gd name="connsiteY0" fmla="*/ 2261156 h 2261156"/>
                <a:gd name="connsiteX1" fmla="*/ 811596 w 2658102"/>
                <a:gd name="connsiteY1" fmla="*/ 2156174 h 2261156"/>
                <a:gd name="connsiteX2" fmla="*/ 389159 w 2658102"/>
                <a:gd name="connsiteY2" fmla="*/ 1869828 h 2261156"/>
                <a:gd name="connsiteX3" fmla="*/ 104440 w 2658102"/>
                <a:gd name="connsiteY3" fmla="*/ 1445223 h 2261156"/>
                <a:gd name="connsiteX4" fmla="*/ 0 w 2658102"/>
                <a:gd name="connsiteY4" fmla="*/ 925395 h 2261156"/>
                <a:gd name="connsiteX5" fmla="*/ 369301 w 2658102"/>
                <a:gd name="connsiteY5" fmla="*/ 3531 h 2261156"/>
                <a:gd name="connsiteX6" fmla="*/ 385296 w 2658102"/>
                <a:gd name="connsiteY6" fmla="*/ 2989 h 2261156"/>
                <a:gd name="connsiteX7" fmla="*/ 385838 w 2658102"/>
                <a:gd name="connsiteY7" fmla="*/ 18713 h 2261156"/>
                <a:gd name="connsiteX8" fmla="*/ 22636 w 2658102"/>
                <a:gd name="connsiteY8" fmla="*/ 925395 h 2261156"/>
                <a:gd name="connsiteX9" fmla="*/ 405357 w 2658102"/>
                <a:gd name="connsiteY9" fmla="*/ 1854308 h 2261156"/>
                <a:gd name="connsiteX10" fmla="*/ 1329051 w 2658102"/>
                <a:gd name="connsiteY10" fmla="*/ 2238926 h 2261156"/>
                <a:gd name="connsiteX11" fmla="*/ 2252745 w 2658102"/>
                <a:gd name="connsiteY11" fmla="*/ 1854308 h 2261156"/>
                <a:gd name="connsiteX12" fmla="*/ 2635466 w 2658102"/>
                <a:gd name="connsiteY12" fmla="*/ 925395 h 2261156"/>
                <a:gd name="connsiteX13" fmla="*/ 2312454 w 2658102"/>
                <a:gd name="connsiteY13" fmla="*/ 59445 h 2261156"/>
                <a:gd name="connsiteX14" fmla="*/ 2313539 w 2658102"/>
                <a:gd name="connsiteY14" fmla="*/ 43789 h 2261156"/>
                <a:gd name="connsiteX15" fmla="*/ 2329533 w 2658102"/>
                <a:gd name="connsiteY15" fmla="*/ 44874 h 2261156"/>
                <a:gd name="connsiteX16" fmla="*/ 2572165 w 2658102"/>
                <a:gd name="connsiteY16" fmla="*/ 445216 h 2261156"/>
                <a:gd name="connsiteX17" fmla="*/ 2658102 w 2658102"/>
                <a:gd name="connsiteY17" fmla="*/ 925395 h 2261156"/>
                <a:gd name="connsiteX18" fmla="*/ 2553663 w 2658102"/>
                <a:gd name="connsiteY18" fmla="*/ 1445223 h 2261156"/>
                <a:gd name="connsiteX19" fmla="*/ 2268943 w 2658102"/>
                <a:gd name="connsiteY19" fmla="*/ 1869828 h 2261156"/>
                <a:gd name="connsiteX20" fmla="*/ 1846507 w 2658102"/>
                <a:gd name="connsiteY20" fmla="*/ 2156174 h 2261156"/>
                <a:gd name="connsiteX21" fmla="*/ 1329051 w 2658102"/>
                <a:gd name="connsiteY21" fmla="*/ 2261156 h 226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58102" h="2261156">
                  <a:moveTo>
                    <a:pt x="1329051" y="2261156"/>
                  </a:moveTo>
                  <a:cubicBezTo>
                    <a:pt x="1149585" y="2261156"/>
                    <a:pt x="975541" y="2225846"/>
                    <a:pt x="811596" y="2156174"/>
                  </a:cubicBezTo>
                  <a:cubicBezTo>
                    <a:pt x="653343" y="2088874"/>
                    <a:pt x="511220" y="1992567"/>
                    <a:pt x="389159" y="1869828"/>
                  </a:cubicBezTo>
                  <a:cubicBezTo>
                    <a:pt x="267166" y="1747157"/>
                    <a:pt x="171333" y="1604289"/>
                    <a:pt x="104440" y="1445223"/>
                  </a:cubicBezTo>
                  <a:cubicBezTo>
                    <a:pt x="35175" y="1280600"/>
                    <a:pt x="0" y="1105675"/>
                    <a:pt x="0" y="925395"/>
                  </a:cubicBezTo>
                  <a:cubicBezTo>
                    <a:pt x="0" y="581306"/>
                    <a:pt x="131143" y="253889"/>
                    <a:pt x="369301" y="3531"/>
                  </a:cubicBezTo>
                  <a:cubicBezTo>
                    <a:pt x="373571" y="-942"/>
                    <a:pt x="380687" y="-1213"/>
                    <a:pt x="385296" y="2989"/>
                  </a:cubicBezTo>
                  <a:cubicBezTo>
                    <a:pt x="389837" y="7191"/>
                    <a:pt x="390108" y="14240"/>
                    <a:pt x="385838" y="18713"/>
                  </a:cubicBezTo>
                  <a:cubicBezTo>
                    <a:pt x="151611" y="264936"/>
                    <a:pt x="22636" y="586931"/>
                    <a:pt x="22636" y="925395"/>
                  </a:cubicBezTo>
                  <a:cubicBezTo>
                    <a:pt x="22636" y="1263860"/>
                    <a:pt x="158592" y="1606187"/>
                    <a:pt x="405357" y="1854308"/>
                  </a:cubicBezTo>
                  <a:cubicBezTo>
                    <a:pt x="652123" y="2102294"/>
                    <a:pt x="980150" y="2238926"/>
                    <a:pt x="1329051" y="2238926"/>
                  </a:cubicBezTo>
                  <a:cubicBezTo>
                    <a:pt x="1677952" y="2238926"/>
                    <a:pt x="2005979" y="2102294"/>
                    <a:pt x="2252745" y="1854308"/>
                  </a:cubicBezTo>
                  <a:cubicBezTo>
                    <a:pt x="2499511" y="1606187"/>
                    <a:pt x="2635466" y="1276262"/>
                    <a:pt x="2635466" y="925395"/>
                  </a:cubicBezTo>
                  <a:cubicBezTo>
                    <a:pt x="2635466" y="596759"/>
                    <a:pt x="2523774" y="297332"/>
                    <a:pt x="2312454" y="59445"/>
                  </a:cubicBezTo>
                  <a:cubicBezTo>
                    <a:pt x="2308320" y="54836"/>
                    <a:pt x="2308795" y="47788"/>
                    <a:pt x="2313539" y="43789"/>
                  </a:cubicBezTo>
                  <a:cubicBezTo>
                    <a:pt x="2318215" y="39723"/>
                    <a:pt x="2325399" y="40265"/>
                    <a:pt x="2329533" y="44874"/>
                  </a:cubicBezTo>
                  <a:cubicBezTo>
                    <a:pt x="2434854" y="163411"/>
                    <a:pt x="2516522" y="298078"/>
                    <a:pt x="2572165" y="445216"/>
                  </a:cubicBezTo>
                  <a:cubicBezTo>
                    <a:pt x="2629230" y="595945"/>
                    <a:pt x="2658102" y="757451"/>
                    <a:pt x="2658102" y="925395"/>
                  </a:cubicBezTo>
                  <a:cubicBezTo>
                    <a:pt x="2658102" y="1105675"/>
                    <a:pt x="2622996" y="1280600"/>
                    <a:pt x="2553663" y="1445223"/>
                  </a:cubicBezTo>
                  <a:cubicBezTo>
                    <a:pt x="2486770" y="1604289"/>
                    <a:pt x="2390937" y="1747157"/>
                    <a:pt x="2268943" y="1869828"/>
                  </a:cubicBezTo>
                  <a:cubicBezTo>
                    <a:pt x="2146882" y="1992499"/>
                    <a:pt x="2004760" y="2088807"/>
                    <a:pt x="1846507" y="2156174"/>
                  </a:cubicBezTo>
                  <a:cubicBezTo>
                    <a:pt x="1682629" y="2225846"/>
                    <a:pt x="1508517" y="2261156"/>
                    <a:pt x="1329051" y="2261156"/>
                  </a:cubicBezTo>
                </a:path>
              </a:pathLst>
            </a:custGeom>
            <a:grpFill/>
            <a:ln w="6773"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22E64A7D-6727-FF77-D4FD-2BB53B571DDE}"/>
                </a:ext>
              </a:extLst>
            </p:cNvPr>
            <p:cNvSpPr/>
            <p:nvPr/>
          </p:nvSpPr>
          <p:spPr>
            <a:xfrm>
              <a:off x="7705019" y="649379"/>
              <a:ext cx="1496258" cy="277128"/>
            </a:xfrm>
            <a:custGeom>
              <a:avLst/>
              <a:gdLst>
                <a:gd name="connsiteX0" fmla="*/ 679172 w 1496258"/>
                <a:gd name="connsiteY0" fmla="*/ 26635 h 277128"/>
                <a:gd name="connsiteX1" fmla="*/ 667922 w 1496258"/>
                <a:gd name="connsiteY1" fmla="*/ 16469 h 277128"/>
                <a:gd name="connsiteX2" fmla="*/ 678223 w 1496258"/>
                <a:gd name="connsiteY2" fmla="*/ 4473 h 277128"/>
                <a:gd name="connsiteX3" fmla="*/ 787205 w 1496258"/>
                <a:gd name="connsiteY3" fmla="*/ 0 h 277128"/>
                <a:gd name="connsiteX4" fmla="*/ 799878 w 1496258"/>
                <a:gd name="connsiteY4" fmla="*/ 68 h 277128"/>
                <a:gd name="connsiteX5" fmla="*/ 811060 w 1496258"/>
                <a:gd name="connsiteY5" fmla="*/ 11251 h 277128"/>
                <a:gd name="connsiteX6" fmla="*/ 799743 w 1496258"/>
                <a:gd name="connsiteY6" fmla="*/ 22230 h 277128"/>
                <a:gd name="connsiteX7" fmla="*/ 799675 w 1496258"/>
                <a:gd name="connsiteY7" fmla="*/ 22230 h 277128"/>
                <a:gd name="connsiteX8" fmla="*/ 787205 w 1496258"/>
                <a:gd name="connsiteY8" fmla="*/ 22230 h 277128"/>
                <a:gd name="connsiteX9" fmla="*/ 680121 w 1496258"/>
                <a:gd name="connsiteY9" fmla="*/ 26635 h 277128"/>
                <a:gd name="connsiteX10" fmla="*/ 679172 w 1496258"/>
                <a:gd name="connsiteY10" fmla="*/ 26635 h 277128"/>
                <a:gd name="connsiteX11" fmla="*/ 1039596 w 1496258"/>
                <a:gd name="connsiteY11" fmla="*/ 46358 h 277128"/>
                <a:gd name="connsiteX12" fmla="*/ 1037358 w 1496258"/>
                <a:gd name="connsiteY12" fmla="*/ 46154 h 277128"/>
                <a:gd name="connsiteX13" fmla="*/ 919093 w 1496258"/>
                <a:gd name="connsiteY13" fmla="*/ 28804 h 277128"/>
                <a:gd name="connsiteX14" fmla="*/ 908995 w 1496258"/>
                <a:gd name="connsiteY14" fmla="*/ 16605 h 277128"/>
                <a:gd name="connsiteX15" fmla="*/ 921397 w 1496258"/>
                <a:gd name="connsiteY15" fmla="*/ 6710 h 277128"/>
                <a:gd name="connsiteX16" fmla="*/ 1041764 w 1496258"/>
                <a:gd name="connsiteY16" fmla="*/ 24331 h 277128"/>
                <a:gd name="connsiteX17" fmla="*/ 1050710 w 1496258"/>
                <a:gd name="connsiteY17" fmla="*/ 37411 h 277128"/>
                <a:gd name="connsiteX18" fmla="*/ 1039596 w 1496258"/>
                <a:gd name="connsiteY18" fmla="*/ 46358 h 277128"/>
                <a:gd name="connsiteX19" fmla="*/ 441827 w 1496258"/>
                <a:gd name="connsiteY19" fmla="*/ 68520 h 277128"/>
                <a:gd name="connsiteX20" fmla="*/ 430915 w 1496258"/>
                <a:gd name="connsiteY20" fmla="*/ 60387 h 277128"/>
                <a:gd name="connsiteX21" fmla="*/ 438778 w 1496258"/>
                <a:gd name="connsiteY21" fmla="*/ 46696 h 277128"/>
                <a:gd name="connsiteX22" fmla="*/ 557450 w 1496258"/>
                <a:gd name="connsiteY22" fmla="*/ 20061 h 277128"/>
                <a:gd name="connsiteX23" fmla="*/ 570598 w 1496258"/>
                <a:gd name="connsiteY23" fmla="*/ 29007 h 277128"/>
                <a:gd name="connsiteX24" fmla="*/ 561449 w 1496258"/>
                <a:gd name="connsiteY24" fmla="*/ 41884 h 277128"/>
                <a:gd name="connsiteX25" fmla="*/ 444877 w 1496258"/>
                <a:gd name="connsiteY25" fmla="*/ 68045 h 277128"/>
                <a:gd name="connsiteX26" fmla="*/ 441827 w 1496258"/>
                <a:gd name="connsiteY26" fmla="*/ 68452 h 277128"/>
                <a:gd name="connsiteX27" fmla="*/ 1270637 w 1496258"/>
                <a:gd name="connsiteY27" fmla="*/ 113657 h 277128"/>
                <a:gd name="connsiteX28" fmla="*/ 1266435 w 1496258"/>
                <a:gd name="connsiteY28" fmla="*/ 112844 h 277128"/>
                <a:gd name="connsiteX29" fmla="*/ 1153456 w 1496258"/>
                <a:gd name="connsiteY29" fmla="*/ 74213 h 277128"/>
                <a:gd name="connsiteX30" fmla="*/ 1145865 w 1496258"/>
                <a:gd name="connsiteY30" fmla="*/ 60387 h 277128"/>
                <a:gd name="connsiteX31" fmla="*/ 1159895 w 1496258"/>
                <a:gd name="connsiteY31" fmla="*/ 52932 h 277128"/>
                <a:gd name="connsiteX32" fmla="*/ 1274839 w 1496258"/>
                <a:gd name="connsiteY32" fmla="*/ 92308 h 277128"/>
                <a:gd name="connsiteX33" fmla="*/ 1281142 w 1496258"/>
                <a:gd name="connsiteY33" fmla="*/ 106744 h 277128"/>
                <a:gd name="connsiteX34" fmla="*/ 1270637 w 1496258"/>
                <a:gd name="connsiteY34" fmla="*/ 113725 h 277128"/>
                <a:gd name="connsiteX35" fmla="*/ 216749 w 1496258"/>
                <a:gd name="connsiteY35" fmla="*/ 153170 h 277128"/>
                <a:gd name="connsiteX36" fmla="*/ 206583 w 1496258"/>
                <a:gd name="connsiteY36" fmla="*/ 147002 h 277128"/>
                <a:gd name="connsiteX37" fmla="*/ 211734 w 1496258"/>
                <a:gd name="connsiteY37" fmla="*/ 132160 h 277128"/>
                <a:gd name="connsiteX38" fmla="*/ 323222 w 1496258"/>
                <a:gd name="connsiteY38" fmla="*/ 84243 h 277128"/>
                <a:gd name="connsiteX39" fmla="*/ 337862 w 1496258"/>
                <a:gd name="connsiteY39" fmla="*/ 90614 h 277128"/>
                <a:gd name="connsiteX40" fmla="*/ 331355 w 1496258"/>
                <a:gd name="connsiteY40" fmla="*/ 104914 h 277128"/>
                <a:gd name="connsiteX41" fmla="*/ 221765 w 1496258"/>
                <a:gd name="connsiteY41" fmla="*/ 152017 h 277128"/>
                <a:gd name="connsiteX42" fmla="*/ 216749 w 1496258"/>
                <a:gd name="connsiteY42" fmla="*/ 153170 h 277128"/>
                <a:gd name="connsiteX43" fmla="*/ 1484939 w 1496258"/>
                <a:gd name="connsiteY43" fmla="*/ 222096 h 277128"/>
                <a:gd name="connsiteX44" fmla="*/ 1478839 w 1496258"/>
                <a:gd name="connsiteY44" fmla="*/ 220334 h 277128"/>
                <a:gd name="connsiteX45" fmla="*/ 1375146 w 1496258"/>
                <a:gd name="connsiteY45" fmla="*/ 161777 h 277128"/>
                <a:gd name="connsiteX46" fmla="*/ 1370265 w 1496258"/>
                <a:gd name="connsiteY46" fmla="*/ 146799 h 277128"/>
                <a:gd name="connsiteX47" fmla="*/ 1385514 w 1496258"/>
                <a:gd name="connsiteY47" fmla="*/ 142055 h 277128"/>
                <a:gd name="connsiteX48" fmla="*/ 1491039 w 1496258"/>
                <a:gd name="connsiteY48" fmla="*/ 201628 h 277128"/>
                <a:gd name="connsiteX49" fmla="*/ 1494496 w 1496258"/>
                <a:gd name="connsiteY49" fmla="*/ 216945 h 277128"/>
                <a:gd name="connsiteX50" fmla="*/ 1484939 w 1496258"/>
                <a:gd name="connsiteY50" fmla="*/ 222096 h 277128"/>
                <a:gd name="connsiteX51" fmla="*/ 11326 w 1496258"/>
                <a:gd name="connsiteY51" fmla="*/ 277061 h 277128"/>
                <a:gd name="connsiteX52" fmla="*/ 2244 w 1496258"/>
                <a:gd name="connsiteY52" fmla="*/ 272588 h 277128"/>
                <a:gd name="connsiteX53" fmla="*/ 4548 w 1496258"/>
                <a:gd name="connsiteY53" fmla="*/ 257067 h 277128"/>
                <a:gd name="connsiteX54" fmla="*/ 105193 w 1496258"/>
                <a:gd name="connsiteY54" fmla="*/ 189903 h 277128"/>
                <a:gd name="connsiteX55" fmla="*/ 120781 w 1496258"/>
                <a:gd name="connsiteY55" fmla="*/ 193563 h 277128"/>
                <a:gd name="connsiteX56" fmla="*/ 117053 w 1496258"/>
                <a:gd name="connsiteY56" fmla="*/ 208880 h 277128"/>
                <a:gd name="connsiteX57" fmla="*/ 18103 w 1496258"/>
                <a:gd name="connsiteY57" fmla="*/ 274892 h 277128"/>
                <a:gd name="connsiteX58" fmla="*/ 11326 w 1496258"/>
                <a:gd name="connsiteY58" fmla="*/ 277129 h 27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96258" h="277128">
                  <a:moveTo>
                    <a:pt x="679172" y="26635"/>
                  </a:moveTo>
                  <a:cubicBezTo>
                    <a:pt x="673344" y="26635"/>
                    <a:pt x="668396" y="22230"/>
                    <a:pt x="667922" y="16469"/>
                  </a:cubicBezTo>
                  <a:cubicBezTo>
                    <a:pt x="667380" y="10369"/>
                    <a:pt x="671988" y="5015"/>
                    <a:pt x="678223" y="4473"/>
                  </a:cubicBezTo>
                  <a:cubicBezTo>
                    <a:pt x="714279" y="1491"/>
                    <a:pt x="750945" y="0"/>
                    <a:pt x="787205" y="0"/>
                  </a:cubicBezTo>
                  <a:cubicBezTo>
                    <a:pt x="791407" y="0"/>
                    <a:pt x="795609" y="0"/>
                    <a:pt x="799878" y="68"/>
                  </a:cubicBezTo>
                  <a:cubicBezTo>
                    <a:pt x="806113" y="68"/>
                    <a:pt x="811128" y="5151"/>
                    <a:pt x="811060" y="11251"/>
                  </a:cubicBezTo>
                  <a:cubicBezTo>
                    <a:pt x="811060" y="17350"/>
                    <a:pt x="805910" y="22230"/>
                    <a:pt x="799743" y="22230"/>
                  </a:cubicBezTo>
                  <a:lnTo>
                    <a:pt x="799675" y="22230"/>
                  </a:lnTo>
                  <a:cubicBezTo>
                    <a:pt x="795541" y="22230"/>
                    <a:pt x="791339" y="22230"/>
                    <a:pt x="787205" y="22230"/>
                  </a:cubicBezTo>
                  <a:cubicBezTo>
                    <a:pt x="751555" y="22230"/>
                    <a:pt x="715499" y="23721"/>
                    <a:pt x="680121" y="26635"/>
                  </a:cubicBezTo>
                  <a:cubicBezTo>
                    <a:pt x="679782" y="26635"/>
                    <a:pt x="679443" y="26635"/>
                    <a:pt x="679172" y="26635"/>
                  </a:cubicBezTo>
                  <a:moveTo>
                    <a:pt x="1039596" y="46358"/>
                  </a:moveTo>
                  <a:cubicBezTo>
                    <a:pt x="1038849" y="46358"/>
                    <a:pt x="1038104" y="46290"/>
                    <a:pt x="1037358" y="46154"/>
                  </a:cubicBezTo>
                  <a:cubicBezTo>
                    <a:pt x="998456" y="38631"/>
                    <a:pt x="958673" y="32803"/>
                    <a:pt x="919093" y="28804"/>
                  </a:cubicBezTo>
                  <a:cubicBezTo>
                    <a:pt x="912857" y="28194"/>
                    <a:pt x="908317" y="22704"/>
                    <a:pt x="908995" y="16605"/>
                  </a:cubicBezTo>
                  <a:cubicBezTo>
                    <a:pt x="909604" y="10505"/>
                    <a:pt x="915161" y="6100"/>
                    <a:pt x="921397" y="6710"/>
                  </a:cubicBezTo>
                  <a:cubicBezTo>
                    <a:pt x="961655" y="10776"/>
                    <a:pt x="1002184" y="16672"/>
                    <a:pt x="1041764" y="24331"/>
                  </a:cubicBezTo>
                  <a:cubicBezTo>
                    <a:pt x="1047864" y="25551"/>
                    <a:pt x="1051862" y="31379"/>
                    <a:pt x="1050710" y="37411"/>
                  </a:cubicBezTo>
                  <a:cubicBezTo>
                    <a:pt x="1049626" y="42698"/>
                    <a:pt x="1044881" y="46358"/>
                    <a:pt x="1039596" y="46358"/>
                  </a:cubicBezTo>
                  <a:moveTo>
                    <a:pt x="441827" y="68520"/>
                  </a:moveTo>
                  <a:cubicBezTo>
                    <a:pt x="436880" y="68520"/>
                    <a:pt x="432339" y="65334"/>
                    <a:pt x="430915" y="60387"/>
                  </a:cubicBezTo>
                  <a:cubicBezTo>
                    <a:pt x="429221" y="54490"/>
                    <a:pt x="432746" y="48391"/>
                    <a:pt x="438778" y="46696"/>
                  </a:cubicBezTo>
                  <a:cubicBezTo>
                    <a:pt x="477748" y="35988"/>
                    <a:pt x="517666" y="27042"/>
                    <a:pt x="557450" y="20061"/>
                  </a:cubicBezTo>
                  <a:cubicBezTo>
                    <a:pt x="563550" y="18977"/>
                    <a:pt x="569446" y="22975"/>
                    <a:pt x="570598" y="29007"/>
                  </a:cubicBezTo>
                  <a:cubicBezTo>
                    <a:pt x="571683" y="35039"/>
                    <a:pt x="567616" y="40800"/>
                    <a:pt x="561449" y="41884"/>
                  </a:cubicBezTo>
                  <a:cubicBezTo>
                    <a:pt x="522343" y="48797"/>
                    <a:pt x="483102" y="57608"/>
                    <a:pt x="444877" y="68045"/>
                  </a:cubicBezTo>
                  <a:cubicBezTo>
                    <a:pt x="443861" y="68316"/>
                    <a:pt x="442844" y="68452"/>
                    <a:pt x="441827" y="68452"/>
                  </a:cubicBezTo>
                  <a:moveTo>
                    <a:pt x="1270637" y="113657"/>
                  </a:moveTo>
                  <a:cubicBezTo>
                    <a:pt x="1269214" y="113657"/>
                    <a:pt x="1267791" y="113386"/>
                    <a:pt x="1266435" y="112844"/>
                  </a:cubicBezTo>
                  <a:cubicBezTo>
                    <a:pt x="1229566" y="98273"/>
                    <a:pt x="1191545" y="85260"/>
                    <a:pt x="1153456" y="74213"/>
                  </a:cubicBezTo>
                  <a:cubicBezTo>
                    <a:pt x="1147492" y="72451"/>
                    <a:pt x="1144035" y="66283"/>
                    <a:pt x="1145865" y="60387"/>
                  </a:cubicBezTo>
                  <a:cubicBezTo>
                    <a:pt x="1147627" y="54490"/>
                    <a:pt x="1153931" y="51169"/>
                    <a:pt x="1159895" y="52932"/>
                  </a:cubicBezTo>
                  <a:cubicBezTo>
                    <a:pt x="1198661" y="64250"/>
                    <a:pt x="1237292" y="77466"/>
                    <a:pt x="1274839" y="92308"/>
                  </a:cubicBezTo>
                  <a:cubicBezTo>
                    <a:pt x="1280600" y="94613"/>
                    <a:pt x="1283447" y="101051"/>
                    <a:pt x="1281142" y="106744"/>
                  </a:cubicBezTo>
                  <a:cubicBezTo>
                    <a:pt x="1279381" y="111082"/>
                    <a:pt x="1275111" y="113725"/>
                    <a:pt x="1270637" y="113725"/>
                  </a:cubicBezTo>
                  <a:moveTo>
                    <a:pt x="216749" y="153170"/>
                  </a:moveTo>
                  <a:cubicBezTo>
                    <a:pt x="212615" y="153170"/>
                    <a:pt x="208548" y="150865"/>
                    <a:pt x="206583" y="147002"/>
                  </a:cubicBezTo>
                  <a:cubicBezTo>
                    <a:pt x="203804" y="141512"/>
                    <a:pt x="206109" y="134871"/>
                    <a:pt x="211734" y="132160"/>
                  </a:cubicBezTo>
                  <a:cubicBezTo>
                    <a:pt x="247993" y="114538"/>
                    <a:pt x="285540" y="98408"/>
                    <a:pt x="323222" y="84243"/>
                  </a:cubicBezTo>
                  <a:cubicBezTo>
                    <a:pt x="329051" y="82007"/>
                    <a:pt x="335625" y="84921"/>
                    <a:pt x="337862" y="90614"/>
                  </a:cubicBezTo>
                  <a:cubicBezTo>
                    <a:pt x="340098" y="96307"/>
                    <a:pt x="337184" y="102746"/>
                    <a:pt x="331355" y="104914"/>
                  </a:cubicBezTo>
                  <a:cubicBezTo>
                    <a:pt x="294283" y="118876"/>
                    <a:pt x="257414" y="134667"/>
                    <a:pt x="221765" y="152017"/>
                  </a:cubicBezTo>
                  <a:cubicBezTo>
                    <a:pt x="220138" y="152763"/>
                    <a:pt x="218444" y="153170"/>
                    <a:pt x="216749" y="153170"/>
                  </a:cubicBezTo>
                  <a:moveTo>
                    <a:pt x="1484939" y="222096"/>
                  </a:moveTo>
                  <a:cubicBezTo>
                    <a:pt x="1482838" y="222096"/>
                    <a:pt x="1480737" y="221554"/>
                    <a:pt x="1478839" y="220334"/>
                  </a:cubicBezTo>
                  <a:cubicBezTo>
                    <a:pt x="1445292" y="199324"/>
                    <a:pt x="1410456" y="179601"/>
                    <a:pt x="1375146" y="161777"/>
                  </a:cubicBezTo>
                  <a:cubicBezTo>
                    <a:pt x="1369588" y="158998"/>
                    <a:pt x="1367419" y="152289"/>
                    <a:pt x="1370265" y="146799"/>
                  </a:cubicBezTo>
                  <a:cubicBezTo>
                    <a:pt x="1373112" y="141309"/>
                    <a:pt x="1379957" y="139208"/>
                    <a:pt x="1385514" y="142055"/>
                  </a:cubicBezTo>
                  <a:cubicBezTo>
                    <a:pt x="1421435" y="160218"/>
                    <a:pt x="1456881" y="180279"/>
                    <a:pt x="1491039" y="201628"/>
                  </a:cubicBezTo>
                  <a:cubicBezTo>
                    <a:pt x="1496325" y="204949"/>
                    <a:pt x="1497817" y="211794"/>
                    <a:pt x="1494496" y="216945"/>
                  </a:cubicBezTo>
                  <a:cubicBezTo>
                    <a:pt x="1492326" y="220266"/>
                    <a:pt x="1488667" y="222096"/>
                    <a:pt x="1484939" y="222096"/>
                  </a:cubicBezTo>
                  <a:moveTo>
                    <a:pt x="11326" y="277061"/>
                  </a:moveTo>
                  <a:cubicBezTo>
                    <a:pt x="7869" y="277061"/>
                    <a:pt x="4481" y="275502"/>
                    <a:pt x="2244" y="272588"/>
                  </a:cubicBezTo>
                  <a:cubicBezTo>
                    <a:pt x="-1484" y="267708"/>
                    <a:pt x="-467" y="260727"/>
                    <a:pt x="4548" y="257067"/>
                  </a:cubicBezTo>
                  <a:cubicBezTo>
                    <a:pt x="36944" y="233279"/>
                    <a:pt x="70831" y="210642"/>
                    <a:pt x="105193" y="189903"/>
                  </a:cubicBezTo>
                  <a:cubicBezTo>
                    <a:pt x="110479" y="186718"/>
                    <a:pt x="117460" y="188344"/>
                    <a:pt x="120781" y="193563"/>
                  </a:cubicBezTo>
                  <a:cubicBezTo>
                    <a:pt x="124034" y="198782"/>
                    <a:pt x="122407" y="205627"/>
                    <a:pt x="117053" y="208880"/>
                  </a:cubicBezTo>
                  <a:cubicBezTo>
                    <a:pt x="83234" y="229280"/>
                    <a:pt x="49957" y="251510"/>
                    <a:pt x="18103" y="274892"/>
                  </a:cubicBezTo>
                  <a:cubicBezTo>
                    <a:pt x="16070" y="276383"/>
                    <a:pt x="13698" y="277129"/>
                    <a:pt x="11326" y="277129"/>
                  </a:cubicBezTo>
                </a:path>
              </a:pathLst>
            </a:custGeom>
            <a:grpFill/>
            <a:ln w="6773" cap="flat">
              <a:noFill/>
              <a:prstDash val="solid"/>
              <a:miter/>
            </a:ln>
          </p:spPr>
          <p:txBody>
            <a:bodyPr rtlCol="0" anchor="ctr"/>
            <a:lstStyle/>
            <a:p>
              <a:endParaRPr lang="en-US"/>
            </a:p>
          </p:txBody>
        </p:sp>
      </p:grpSp>
      <p:grpSp>
        <p:nvGrpSpPr>
          <p:cNvPr id="230" name="Graphic 4">
            <a:extLst>
              <a:ext uri="{FF2B5EF4-FFF2-40B4-BE49-F238E27FC236}">
                <a16:creationId xmlns:a16="http://schemas.microsoft.com/office/drawing/2014/main" id="{3BD9ECDE-9E26-B2B4-54E5-59408221CEA5}"/>
              </a:ext>
            </a:extLst>
          </p:cNvPr>
          <p:cNvGrpSpPr/>
          <p:nvPr/>
        </p:nvGrpSpPr>
        <p:grpSpPr>
          <a:xfrm>
            <a:off x="8839071" y="2999911"/>
            <a:ext cx="1401938" cy="1401936"/>
            <a:chOff x="7150769" y="649379"/>
            <a:chExt cx="2658102" cy="2658102"/>
          </a:xfrm>
          <a:solidFill>
            <a:schemeClr val="accent4">
              <a:alpha val="40000"/>
            </a:schemeClr>
          </a:solidFill>
        </p:grpSpPr>
        <p:sp>
          <p:nvSpPr>
            <p:cNvPr id="231" name="Freeform: Shape 230">
              <a:extLst>
                <a:ext uri="{FF2B5EF4-FFF2-40B4-BE49-F238E27FC236}">
                  <a16:creationId xmlns:a16="http://schemas.microsoft.com/office/drawing/2014/main" id="{CCCBBB1D-7308-FB42-C943-1E79786F0CE7}"/>
                </a:ext>
              </a:extLst>
            </p:cNvPr>
            <p:cNvSpPr/>
            <p:nvPr/>
          </p:nvSpPr>
          <p:spPr>
            <a:xfrm>
              <a:off x="7150769" y="1046325"/>
              <a:ext cx="2658102" cy="2261156"/>
            </a:xfrm>
            <a:custGeom>
              <a:avLst/>
              <a:gdLst>
                <a:gd name="connsiteX0" fmla="*/ 1329051 w 2658102"/>
                <a:gd name="connsiteY0" fmla="*/ 2261156 h 2261156"/>
                <a:gd name="connsiteX1" fmla="*/ 811596 w 2658102"/>
                <a:gd name="connsiteY1" fmla="*/ 2156174 h 2261156"/>
                <a:gd name="connsiteX2" fmla="*/ 389159 w 2658102"/>
                <a:gd name="connsiteY2" fmla="*/ 1869828 h 2261156"/>
                <a:gd name="connsiteX3" fmla="*/ 104440 w 2658102"/>
                <a:gd name="connsiteY3" fmla="*/ 1445223 h 2261156"/>
                <a:gd name="connsiteX4" fmla="*/ 0 w 2658102"/>
                <a:gd name="connsiteY4" fmla="*/ 925395 h 2261156"/>
                <a:gd name="connsiteX5" fmla="*/ 369301 w 2658102"/>
                <a:gd name="connsiteY5" fmla="*/ 3531 h 2261156"/>
                <a:gd name="connsiteX6" fmla="*/ 385296 w 2658102"/>
                <a:gd name="connsiteY6" fmla="*/ 2989 h 2261156"/>
                <a:gd name="connsiteX7" fmla="*/ 385838 w 2658102"/>
                <a:gd name="connsiteY7" fmla="*/ 18713 h 2261156"/>
                <a:gd name="connsiteX8" fmla="*/ 22636 w 2658102"/>
                <a:gd name="connsiteY8" fmla="*/ 925395 h 2261156"/>
                <a:gd name="connsiteX9" fmla="*/ 405357 w 2658102"/>
                <a:gd name="connsiteY9" fmla="*/ 1854308 h 2261156"/>
                <a:gd name="connsiteX10" fmla="*/ 1329051 w 2658102"/>
                <a:gd name="connsiteY10" fmla="*/ 2238926 h 2261156"/>
                <a:gd name="connsiteX11" fmla="*/ 2252745 w 2658102"/>
                <a:gd name="connsiteY11" fmla="*/ 1854308 h 2261156"/>
                <a:gd name="connsiteX12" fmla="*/ 2635466 w 2658102"/>
                <a:gd name="connsiteY12" fmla="*/ 925395 h 2261156"/>
                <a:gd name="connsiteX13" fmla="*/ 2312454 w 2658102"/>
                <a:gd name="connsiteY13" fmla="*/ 59445 h 2261156"/>
                <a:gd name="connsiteX14" fmla="*/ 2313539 w 2658102"/>
                <a:gd name="connsiteY14" fmla="*/ 43789 h 2261156"/>
                <a:gd name="connsiteX15" fmla="*/ 2329533 w 2658102"/>
                <a:gd name="connsiteY15" fmla="*/ 44874 h 2261156"/>
                <a:gd name="connsiteX16" fmla="*/ 2572165 w 2658102"/>
                <a:gd name="connsiteY16" fmla="*/ 445216 h 2261156"/>
                <a:gd name="connsiteX17" fmla="*/ 2658102 w 2658102"/>
                <a:gd name="connsiteY17" fmla="*/ 925395 h 2261156"/>
                <a:gd name="connsiteX18" fmla="*/ 2553663 w 2658102"/>
                <a:gd name="connsiteY18" fmla="*/ 1445223 h 2261156"/>
                <a:gd name="connsiteX19" fmla="*/ 2268943 w 2658102"/>
                <a:gd name="connsiteY19" fmla="*/ 1869828 h 2261156"/>
                <a:gd name="connsiteX20" fmla="*/ 1846507 w 2658102"/>
                <a:gd name="connsiteY20" fmla="*/ 2156174 h 2261156"/>
                <a:gd name="connsiteX21" fmla="*/ 1329051 w 2658102"/>
                <a:gd name="connsiteY21" fmla="*/ 2261156 h 226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58102" h="2261156">
                  <a:moveTo>
                    <a:pt x="1329051" y="2261156"/>
                  </a:moveTo>
                  <a:cubicBezTo>
                    <a:pt x="1149585" y="2261156"/>
                    <a:pt x="975541" y="2225846"/>
                    <a:pt x="811596" y="2156174"/>
                  </a:cubicBezTo>
                  <a:cubicBezTo>
                    <a:pt x="653343" y="2088874"/>
                    <a:pt x="511220" y="1992567"/>
                    <a:pt x="389159" y="1869828"/>
                  </a:cubicBezTo>
                  <a:cubicBezTo>
                    <a:pt x="267166" y="1747157"/>
                    <a:pt x="171333" y="1604289"/>
                    <a:pt x="104440" y="1445223"/>
                  </a:cubicBezTo>
                  <a:cubicBezTo>
                    <a:pt x="35175" y="1280600"/>
                    <a:pt x="0" y="1105675"/>
                    <a:pt x="0" y="925395"/>
                  </a:cubicBezTo>
                  <a:cubicBezTo>
                    <a:pt x="0" y="581306"/>
                    <a:pt x="131143" y="253889"/>
                    <a:pt x="369301" y="3531"/>
                  </a:cubicBezTo>
                  <a:cubicBezTo>
                    <a:pt x="373571" y="-942"/>
                    <a:pt x="380687" y="-1213"/>
                    <a:pt x="385296" y="2989"/>
                  </a:cubicBezTo>
                  <a:cubicBezTo>
                    <a:pt x="389837" y="7191"/>
                    <a:pt x="390108" y="14240"/>
                    <a:pt x="385838" y="18713"/>
                  </a:cubicBezTo>
                  <a:cubicBezTo>
                    <a:pt x="151611" y="264936"/>
                    <a:pt x="22636" y="586931"/>
                    <a:pt x="22636" y="925395"/>
                  </a:cubicBezTo>
                  <a:cubicBezTo>
                    <a:pt x="22636" y="1263860"/>
                    <a:pt x="158592" y="1606187"/>
                    <a:pt x="405357" y="1854308"/>
                  </a:cubicBezTo>
                  <a:cubicBezTo>
                    <a:pt x="652123" y="2102294"/>
                    <a:pt x="980150" y="2238926"/>
                    <a:pt x="1329051" y="2238926"/>
                  </a:cubicBezTo>
                  <a:cubicBezTo>
                    <a:pt x="1677952" y="2238926"/>
                    <a:pt x="2005979" y="2102294"/>
                    <a:pt x="2252745" y="1854308"/>
                  </a:cubicBezTo>
                  <a:cubicBezTo>
                    <a:pt x="2499511" y="1606187"/>
                    <a:pt x="2635466" y="1276262"/>
                    <a:pt x="2635466" y="925395"/>
                  </a:cubicBezTo>
                  <a:cubicBezTo>
                    <a:pt x="2635466" y="596759"/>
                    <a:pt x="2523774" y="297332"/>
                    <a:pt x="2312454" y="59445"/>
                  </a:cubicBezTo>
                  <a:cubicBezTo>
                    <a:pt x="2308320" y="54836"/>
                    <a:pt x="2308795" y="47788"/>
                    <a:pt x="2313539" y="43789"/>
                  </a:cubicBezTo>
                  <a:cubicBezTo>
                    <a:pt x="2318215" y="39723"/>
                    <a:pt x="2325399" y="40265"/>
                    <a:pt x="2329533" y="44874"/>
                  </a:cubicBezTo>
                  <a:cubicBezTo>
                    <a:pt x="2434854" y="163411"/>
                    <a:pt x="2516522" y="298078"/>
                    <a:pt x="2572165" y="445216"/>
                  </a:cubicBezTo>
                  <a:cubicBezTo>
                    <a:pt x="2629230" y="595945"/>
                    <a:pt x="2658102" y="757451"/>
                    <a:pt x="2658102" y="925395"/>
                  </a:cubicBezTo>
                  <a:cubicBezTo>
                    <a:pt x="2658102" y="1105675"/>
                    <a:pt x="2622996" y="1280600"/>
                    <a:pt x="2553663" y="1445223"/>
                  </a:cubicBezTo>
                  <a:cubicBezTo>
                    <a:pt x="2486770" y="1604289"/>
                    <a:pt x="2390937" y="1747157"/>
                    <a:pt x="2268943" y="1869828"/>
                  </a:cubicBezTo>
                  <a:cubicBezTo>
                    <a:pt x="2146882" y="1992499"/>
                    <a:pt x="2004760" y="2088807"/>
                    <a:pt x="1846507" y="2156174"/>
                  </a:cubicBezTo>
                  <a:cubicBezTo>
                    <a:pt x="1682629" y="2225846"/>
                    <a:pt x="1508517" y="2261156"/>
                    <a:pt x="1329051" y="2261156"/>
                  </a:cubicBezTo>
                </a:path>
              </a:pathLst>
            </a:custGeom>
            <a:grpFill/>
            <a:ln w="6773"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31B70341-F1EF-4A7E-EA1F-805B96091569}"/>
                </a:ext>
              </a:extLst>
            </p:cNvPr>
            <p:cNvSpPr/>
            <p:nvPr/>
          </p:nvSpPr>
          <p:spPr>
            <a:xfrm>
              <a:off x="7705019" y="649379"/>
              <a:ext cx="1496258" cy="277128"/>
            </a:xfrm>
            <a:custGeom>
              <a:avLst/>
              <a:gdLst>
                <a:gd name="connsiteX0" fmla="*/ 679172 w 1496258"/>
                <a:gd name="connsiteY0" fmla="*/ 26635 h 277128"/>
                <a:gd name="connsiteX1" fmla="*/ 667922 w 1496258"/>
                <a:gd name="connsiteY1" fmla="*/ 16469 h 277128"/>
                <a:gd name="connsiteX2" fmla="*/ 678223 w 1496258"/>
                <a:gd name="connsiteY2" fmla="*/ 4473 h 277128"/>
                <a:gd name="connsiteX3" fmla="*/ 787205 w 1496258"/>
                <a:gd name="connsiteY3" fmla="*/ 0 h 277128"/>
                <a:gd name="connsiteX4" fmla="*/ 799878 w 1496258"/>
                <a:gd name="connsiteY4" fmla="*/ 68 h 277128"/>
                <a:gd name="connsiteX5" fmla="*/ 811060 w 1496258"/>
                <a:gd name="connsiteY5" fmla="*/ 11251 h 277128"/>
                <a:gd name="connsiteX6" fmla="*/ 799743 w 1496258"/>
                <a:gd name="connsiteY6" fmla="*/ 22230 h 277128"/>
                <a:gd name="connsiteX7" fmla="*/ 799675 w 1496258"/>
                <a:gd name="connsiteY7" fmla="*/ 22230 h 277128"/>
                <a:gd name="connsiteX8" fmla="*/ 787205 w 1496258"/>
                <a:gd name="connsiteY8" fmla="*/ 22230 h 277128"/>
                <a:gd name="connsiteX9" fmla="*/ 680121 w 1496258"/>
                <a:gd name="connsiteY9" fmla="*/ 26635 h 277128"/>
                <a:gd name="connsiteX10" fmla="*/ 679172 w 1496258"/>
                <a:gd name="connsiteY10" fmla="*/ 26635 h 277128"/>
                <a:gd name="connsiteX11" fmla="*/ 1039596 w 1496258"/>
                <a:gd name="connsiteY11" fmla="*/ 46358 h 277128"/>
                <a:gd name="connsiteX12" fmla="*/ 1037358 w 1496258"/>
                <a:gd name="connsiteY12" fmla="*/ 46154 h 277128"/>
                <a:gd name="connsiteX13" fmla="*/ 919093 w 1496258"/>
                <a:gd name="connsiteY13" fmla="*/ 28804 h 277128"/>
                <a:gd name="connsiteX14" fmla="*/ 908995 w 1496258"/>
                <a:gd name="connsiteY14" fmla="*/ 16605 h 277128"/>
                <a:gd name="connsiteX15" fmla="*/ 921397 w 1496258"/>
                <a:gd name="connsiteY15" fmla="*/ 6710 h 277128"/>
                <a:gd name="connsiteX16" fmla="*/ 1041764 w 1496258"/>
                <a:gd name="connsiteY16" fmla="*/ 24331 h 277128"/>
                <a:gd name="connsiteX17" fmla="*/ 1050710 w 1496258"/>
                <a:gd name="connsiteY17" fmla="*/ 37411 h 277128"/>
                <a:gd name="connsiteX18" fmla="*/ 1039596 w 1496258"/>
                <a:gd name="connsiteY18" fmla="*/ 46358 h 277128"/>
                <a:gd name="connsiteX19" fmla="*/ 441827 w 1496258"/>
                <a:gd name="connsiteY19" fmla="*/ 68520 h 277128"/>
                <a:gd name="connsiteX20" fmla="*/ 430915 w 1496258"/>
                <a:gd name="connsiteY20" fmla="*/ 60387 h 277128"/>
                <a:gd name="connsiteX21" fmla="*/ 438778 w 1496258"/>
                <a:gd name="connsiteY21" fmla="*/ 46696 h 277128"/>
                <a:gd name="connsiteX22" fmla="*/ 557450 w 1496258"/>
                <a:gd name="connsiteY22" fmla="*/ 20061 h 277128"/>
                <a:gd name="connsiteX23" fmla="*/ 570598 w 1496258"/>
                <a:gd name="connsiteY23" fmla="*/ 29007 h 277128"/>
                <a:gd name="connsiteX24" fmla="*/ 561449 w 1496258"/>
                <a:gd name="connsiteY24" fmla="*/ 41884 h 277128"/>
                <a:gd name="connsiteX25" fmla="*/ 444877 w 1496258"/>
                <a:gd name="connsiteY25" fmla="*/ 68045 h 277128"/>
                <a:gd name="connsiteX26" fmla="*/ 441827 w 1496258"/>
                <a:gd name="connsiteY26" fmla="*/ 68452 h 277128"/>
                <a:gd name="connsiteX27" fmla="*/ 1270637 w 1496258"/>
                <a:gd name="connsiteY27" fmla="*/ 113657 h 277128"/>
                <a:gd name="connsiteX28" fmla="*/ 1266435 w 1496258"/>
                <a:gd name="connsiteY28" fmla="*/ 112844 h 277128"/>
                <a:gd name="connsiteX29" fmla="*/ 1153456 w 1496258"/>
                <a:gd name="connsiteY29" fmla="*/ 74213 h 277128"/>
                <a:gd name="connsiteX30" fmla="*/ 1145865 w 1496258"/>
                <a:gd name="connsiteY30" fmla="*/ 60387 h 277128"/>
                <a:gd name="connsiteX31" fmla="*/ 1159895 w 1496258"/>
                <a:gd name="connsiteY31" fmla="*/ 52932 h 277128"/>
                <a:gd name="connsiteX32" fmla="*/ 1274839 w 1496258"/>
                <a:gd name="connsiteY32" fmla="*/ 92308 h 277128"/>
                <a:gd name="connsiteX33" fmla="*/ 1281142 w 1496258"/>
                <a:gd name="connsiteY33" fmla="*/ 106744 h 277128"/>
                <a:gd name="connsiteX34" fmla="*/ 1270637 w 1496258"/>
                <a:gd name="connsiteY34" fmla="*/ 113725 h 277128"/>
                <a:gd name="connsiteX35" fmla="*/ 216749 w 1496258"/>
                <a:gd name="connsiteY35" fmla="*/ 153170 h 277128"/>
                <a:gd name="connsiteX36" fmla="*/ 206583 w 1496258"/>
                <a:gd name="connsiteY36" fmla="*/ 147002 h 277128"/>
                <a:gd name="connsiteX37" fmla="*/ 211734 w 1496258"/>
                <a:gd name="connsiteY37" fmla="*/ 132160 h 277128"/>
                <a:gd name="connsiteX38" fmla="*/ 323222 w 1496258"/>
                <a:gd name="connsiteY38" fmla="*/ 84243 h 277128"/>
                <a:gd name="connsiteX39" fmla="*/ 337862 w 1496258"/>
                <a:gd name="connsiteY39" fmla="*/ 90614 h 277128"/>
                <a:gd name="connsiteX40" fmla="*/ 331355 w 1496258"/>
                <a:gd name="connsiteY40" fmla="*/ 104914 h 277128"/>
                <a:gd name="connsiteX41" fmla="*/ 221765 w 1496258"/>
                <a:gd name="connsiteY41" fmla="*/ 152017 h 277128"/>
                <a:gd name="connsiteX42" fmla="*/ 216749 w 1496258"/>
                <a:gd name="connsiteY42" fmla="*/ 153170 h 277128"/>
                <a:gd name="connsiteX43" fmla="*/ 1484939 w 1496258"/>
                <a:gd name="connsiteY43" fmla="*/ 222096 h 277128"/>
                <a:gd name="connsiteX44" fmla="*/ 1478839 w 1496258"/>
                <a:gd name="connsiteY44" fmla="*/ 220334 h 277128"/>
                <a:gd name="connsiteX45" fmla="*/ 1375146 w 1496258"/>
                <a:gd name="connsiteY45" fmla="*/ 161777 h 277128"/>
                <a:gd name="connsiteX46" fmla="*/ 1370265 w 1496258"/>
                <a:gd name="connsiteY46" fmla="*/ 146799 h 277128"/>
                <a:gd name="connsiteX47" fmla="*/ 1385514 w 1496258"/>
                <a:gd name="connsiteY47" fmla="*/ 142055 h 277128"/>
                <a:gd name="connsiteX48" fmla="*/ 1491039 w 1496258"/>
                <a:gd name="connsiteY48" fmla="*/ 201628 h 277128"/>
                <a:gd name="connsiteX49" fmla="*/ 1494496 w 1496258"/>
                <a:gd name="connsiteY49" fmla="*/ 216945 h 277128"/>
                <a:gd name="connsiteX50" fmla="*/ 1484939 w 1496258"/>
                <a:gd name="connsiteY50" fmla="*/ 222096 h 277128"/>
                <a:gd name="connsiteX51" fmla="*/ 11326 w 1496258"/>
                <a:gd name="connsiteY51" fmla="*/ 277061 h 277128"/>
                <a:gd name="connsiteX52" fmla="*/ 2244 w 1496258"/>
                <a:gd name="connsiteY52" fmla="*/ 272588 h 277128"/>
                <a:gd name="connsiteX53" fmla="*/ 4548 w 1496258"/>
                <a:gd name="connsiteY53" fmla="*/ 257067 h 277128"/>
                <a:gd name="connsiteX54" fmla="*/ 105193 w 1496258"/>
                <a:gd name="connsiteY54" fmla="*/ 189903 h 277128"/>
                <a:gd name="connsiteX55" fmla="*/ 120781 w 1496258"/>
                <a:gd name="connsiteY55" fmla="*/ 193563 h 277128"/>
                <a:gd name="connsiteX56" fmla="*/ 117053 w 1496258"/>
                <a:gd name="connsiteY56" fmla="*/ 208880 h 277128"/>
                <a:gd name="connsiteX57" fmla="*/ 18103 w 1496258"/>
                <a:gd name="connsiteY57" fmla="*/ 274892 h 277128"/>
                <a:gd name="connsiteX58" fmla="*/ 11326 w 1496258"/>
                <a:gd name="connsiteY58" fmla="*/ 277129 h 27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96258" h="277128">
                  <a:moveTo>
                    <a:pt x="679172" y="26635"/>
                  </a:moveTo>
                  <a:cubicBezTo>
                    <a:pt x="673344" y="26635"/>
                    <a:pt x="668396" y="22230"/>
                    <a:pt x="667922" y="16469"/>
                  </a:cubicBezTo>
                  <a:cubicBezTo>
                    <a:pt x="667380" y="10369"/>
                    <a:pt x="671988" y="5015"/>
                    <a:pt x="678223" y="4473"/>
                  </a:cubicBezTo>
                  <a:cubicBezTo>
                    <a:pt x="714279" y="1491"/>
                    <a:pt x="750945" y="0"/>
                    <a:pt x="787205" y="0"/>
                  </a:cubicBezTo>
                  <a:cubicBezTo>
                    <a:pt x="791407" y="0"/>
                    <a:pt x="795609" y="0"/>
                    <a:pt x="799878" y="68"/>
                  </a:cubicBezTo>
                  <a:cubicBezTo>
                    <a:pt x="806113" y="68"/>
                    <a:pt x="811128" y="5151"/>
                    <a:pt x="811060" y="11251"/>
                  </a:cubicBezTo>
                  <a:cubicBezTo>
                    <a:pt x="811060" y="17350"/>
                    <a:pt x="805910" y="22230"/>
                    <a:pt x="799743" y="22230"/>
                  </a:cubicBezTo>
                  <a:lnTo>
                    <a:pt x="799675" y="22230"/>
                  </a:lnTo>
                  <a:cubicBezTo>
                    <a:pt x="795541" y="22230"/>
                    <a:pt x="791339" y="22230"/>
                    <a:pt x="787205" y="22230"/>
                  </a:cubicBezTo>
                  <a:cubicBezTo>
                    <a:pt x="751555" y="22230"/>
                    <a:pt x="715499" y="23721"/>
                    <a:pt x="680121" y="26635"/>
                  </a:cubicBezTo>
                  <a:cubicBezTo>
                    <a:pt x="679782" y="26635"/>
                    <a:pt x="679443" y="26635"/>
                    <a:pt x="679172" y="26635"/>
                  </a:cubicBezTo>
                  <a:moveTo>
                    <a:pt x="1039596" y="46358"/>
                  </a:moveTo>
                  <a:cubicBezTo>
                    <a:pt x="1038849" y="46358"/>
                    <a:pt x="1038104" y="46290"/>
                    <a:pt x="1037358" y="46154"/>
                  </a:cubicBezTo>
                  <a:cubicBezTo>
                    <a:pt x="998456" y="38631"/>
                    <a:pt x="958673" y="32803"/>
                    <a:pt x="919093" y="28804"/>
                  </a:cubicBezTo>
                  <a:cubicBezTo>
                    <a:pt x="912857" y="28194"/>
                    <a:pt x="908317" y="22704"/>
                    <a:pt x="908995" y="16605"/>
                  </a:cubicBezTo>
                  <a:cubicBezTo>
                    <a:pt x="909604" y="10505"/>
                    <a:pt x="915161" y="6100"/>
                    <a:pt x="921397" y="6710"/>
                  </a:cubicBezTo>
                  <a:cubicBezTo>
                    <a:pt x="961655" y="10776"/>
                    <a:pt x="1002184" y="16672"/>
                    <a:pt x="1041764" y="24331"/>
                  </a:cubicBezTo>
                  <a:cubicBezTo>
                    <a:pt x="1047864" y="25551"/>
                    <a:pt x="1051862" y="31379"/>
                    <a:pt x="1050710" y="37411"/>
                  </a:cubicBezTo>
                  <a:cubicBezTo>
                    <a:pt x="1049626" y="42698"/>
                    <a:pt x="1044881" y="46358"/>
                    <a:pt x="1039596" y="46358"/>
                  </a:cubicBezTo>
                  <a:moveTo>
                    <a:pt x="441827" y="68520"/>
                  </a:moveTo>
                  <a:cubicBezTo>
                    <a:pt x="436880" y="68520"/>
                    <a:pt x="432339" y="65334"/>
                    <a:pt x="430915" y="60387"/>
                  </a:cubicBezTo>
                  <a:cubicBezTo>
                    <a:pt x="429221" y="54490"/>
                    <a:pt x="432746" y="48391"/>
                    <a:pt x="438778" y="46696"/>
                  </a:cubicBezTo>
                  <a:cubicBezTo>
                    <a:pt x="477748" y="35988"/>
                    <a:pt x="517666" y="27042"/>
                    <a:pt x="557450" y="20061"/>
                  </a:cubicBezTo>
                  <a:cubicBezTo>
                    <a:pt x="563550" y="18977"/>
                    <a:pt x="569446" y="22975"/>
                    <a:pt x="570598" y="29007"/>
                  </a:cubicBezTo>
                  <a:cubicBezTo>
                    <a:pt x="571683" y="35039"/>
                    <a:pt x="567616" y="40800"/>
                    <a:pt x="561449" y="41884"/>
                  </a:cubicBezTo>
                  <a:cubicBezTo>
                    <a:pt x="522343" y="48797"/>
                    <a:pt x="483102" y="57608"/>
                    <a:pt x="444877" y="68045"/>
                  </a:cubicBezTo>
                  <a:cubicBezTo>
                    <a:pt x="443861" y="68316"/>
                    <a:pt x="442844" y="68452"/>
                    <a:pt x="441827" y="68452"/>
                  </a:cubicBezTo>
                  <a:moveTo>
                    <a:pt x="1270637" y="113657"/>
                  </a:moveTo>
                  <a:cubicBezTo>
                    <a:pt x="1269214" y="113657"/>
                    <a:pt x="1267791" y="113386"/>
                    <a:pt x="1266435" y="112844"/>
                  </a:cubicBezTo>
                  <a:cubicBezTo>
                    <a:pt x="1229566" y="98273"/>
                    <a:pt x="1191545" y="85260"/>
                    <a:pt x="1153456" y="74213"/>
                  </a:cubicBezTo>
                  <a:cubicBezTo>
                    <a:pt x="1147492" y="72451"/>
                    <a:pt x="1144035" y="66283"/>
                    <a:pt x="1145865" y="60387"/>
                  </a:cubicBezTo>
                  <a:cubicBezTo>
                    <a:pt x="1147627" y="54490"/>
                    <a:pt x="1153931" y="51169"/>
                    <a:pt x="1159895" y="52932"/>
                  </a:cubicBezTo>
                  <a:cubicBezTo>
                    <a:pt x="1198661" y="64250"/>
                    <a:pt x="1237292" y="77466"/>
                    <a:pt x="1274839" y="92308"/>
                  </a:cubicBezTo>
                  <a:cubicBezTo>
                    <a:pt x="1280600" y="94613"/>
                    <a:pt x="1283447" y="101051"/>
                    <a:pt x="1281142" y="106744"/>
                  </a:cubicBezTo>
                  <a:cubicBezTo>
                    <a:pt x="1279381" y="111082"/>
                    <a:pt x="1275111" y="113725"/>
                    <a:pt x="1270637" y="113725"/>
                  </a:cubicBezTo>
                  <a:moveTo>
                    <a:pt x="216749" y="153170"/>
                  </a:moveTo>
                  <a:cubicBezTo>
                    <a:pt x="212615" y="153170"/>
                    <a:pt x="208548" y="150865"/>
                    <a:pt x="206583" y="147002"/>
                  </a:cubicBezTo>
                  <a:cubicBezTo>
                    <a:pt x="203804" y="141512"/>
                    <a:pt x="206109" y="134871"/>
                    <a:pt x="211734" y="132160"/>
                  </a:cubicBezTo>
                  <a:cubicBezTo>
                    <a:pt x="247993" y="114538"/>
                    <a:pt x="285540" y="98408"/>
                    <a:pt x="323222" y="84243"/>
                  </a:cubicBezTo>
                  <a:cubicBezTo>
                    <a:pt x="329051" y="82007"/>
                    <a:pt x="335625" y="84921"/>
                    <a:pt x="337862" y="90614"/>
                  </a:cubicBezTo>
                  <a:cubicBezTo>
                    <a:pt x="340098" y="96307"/>
                    <a:pt x="337184" y="102746"/>
                    <a:pt x="331355" y="104914"/>
                  </a:cubicBezTo>
                  <a:cubicBezTo>
                    <a:pt x="294283" y="118876"/>
                    <a:pt x="257414" y="134667"/>
                    <a:pt x="221765" y="152017"/>
                  </a:cubicBezTo>
                  <a:cubicBezTo>
                    <a:pt x="220138" y="152763"/>
                    <a:pt x="218444" y="153170"/>
                    <a:pt x="216749" y="153170"/>
                  </a:cubicBezTo>
                  <a:moveTo>
                    <a:pt x="1484939" y="222096"/>
                  </a:moveTo>
                  <a:cubicBezTo>
                    <a:pt x="1482838" y="222096"/>
                    <a:pt x="1480737" y="221554"/>
                    <a:pt x="1478839" y="220334"/>
                  </a:cubicBezTo>
                  <a:cubicBezTo>
                    <a:pt x="1445292" y="199324"/>
                    <a:pt x="1410456" y="179601"/>
                    <a:pt x="1375146" y="161777"/>
                  </a:cubicBezTo>
                  <a:cubicBezTo>
                    <a:pt x="1369588" y="158998"/>
                    <a:pt x="1367419" y="152289"/>
                    <a:pt x="1370265" y="146799"/>
                  </a:cubicBezTo>
                  <a:cubicBezTo>
                    <a:pt x="1373112" y="141309"/>
                    <a:pt x="1379957" y="139208"/>
                    <a:pt x="1385514" y="142055"/>
                  </a:cubicBezTo>
                  <a:cubicBezTo>
                    <a:pt x="1421435" y="160218"/>
                    <a:pt x="1456881" y="180279"/>
                    <a:pt x="1491039" y="201628"/>
                  </a:cubicBezTo>
                  <a:cubicBezTo>
                    <a:pt x="1496325" y="204949"/>
                    <a:pt x="1497817" y="211794"/>
                    <a:pt x="1494496" y="216945"/>
                  </a:cubicBezTo>
                  <a:cubicBezTo>
                    <a:pt x="1492326" y="220266"/>
                    <a:pt x="1488667" y="222096"/>
                    <a:pt x="1484939" y="222096"/>
                  </a:cubicBezTo>
                  <a:moveTo>
                    <a:pt x="11326" y="277061"/>
                  </a:moveTo>
                  <a:cubicBezTo>
                    <a:pt x="7869" y="277061"/>
                    <a:pt x="4481" y="275502"/>
                    <a:pt x="2244" y="272588"/>
                  </a:cubicBezTo>
                  <a:cubicBezTo>
                    <a:pt x="-1484" y="267708"/>
                    <a:pt x="-467" y="260727"/>
                    <a:pt x="4548" y="257067"/>
                  </a:cubicBezTo>
                  <a:cubicBezTo>
                    <a:pt x="36944" y="233279"/>
                    <a:pt x="70831" y="210642"/>
                    <a:pt x="105193" y="189903"/>
                  </a:cubicBezTo>
                  <a:cubicBezTo>
                    <a:pt x="110479" y="186718"/>
                    <a:pt x="117460" y="188344"/>
                    <a:pt x="120781" y="193563"/>
                  </a:cubicBezTo>
                  <a:cubicBezTo>
                    <a:pt x="124034" y="198782"/>
                    <a:pt x="122407" y="205627"/>
                    <a:pt x="117053" y="208880"/>
                  </a:cubicBezTo>
                  <a:cubicBezTo>
                    <a:pt x="83234" y="229280"/>
                    <a:pt x="49957" y="251510"/>
                    <a:pt x="18103" y="274892"/>
                  </a:cubicBezTo>
                  <a:cubicBezTo>
                    <a:pt x="16070" y="276383"/>
                    <a:pt x="13698" y="277129"/>
                    <a:pt x="11326" y="277129"/>
                  </a:cubicBezTo>
                </a:path>
              </a:pathLst>
            </a:custGeom>
            <a:grpFill/>
            <a:ln w="6773" cap="flat">
              <a:noFill/>
              <a:prstDash val="solid"/>
              <a:miter/>
            </a:ln>
          </p:spPr>
          <p:txBody>
            <a:bodyPr rtlCol="0" anchor="ctr"/>
            <a:lstStyle/>
            <a:p>
              <a:endParaRPr lang="en-US"/>
            </a:p>
          </p:txBody>
        </p:sp>
      </p:grpSp>
      <p:grpSp>
        <p:nvGrpSpPr>
          <p:cNvPr id="233" name="Graphic 4">
            <a:extLst>
              <a:ext uri="{FF2B5EF4-FFF2-40B4-BE49-F238E27FC236}">
                <a16:creationId xmlns:a16="http://schemas.microsoft.com/office/drawing/2014/main" id="{058CC307-AFD0-3856-B463-FD0ABC6F5272}"/>
              </a:ext>
            </a:extLst>
          </p:cNvPr>
          <p:cNvGrpSpPr/>
          <p:nvPr/>
        </p:nvGrpSpPr>
        <p:grpSpPr>
          <a:xfrm>
            <a:off x="10511237" y="2999911"/>
            <a:ext cx="1401938" cy="1401936"/>
            <a:chOff x="7150769" y="649379"/>
            <a:chExt cx="2658102" cy="2658102"/>
          </a:xfrm>
          <a:solidFill>
            <a:schemeClr val="accent4">
              <a:alpha val="40000"/>
            </a:schemeClr>
          </a:solidFill>
        </p:grpSpPr>
        <p:sp>
          <p:nvSpPr>
            <p:cNvPr id="234" name="Freeform: Shape 233">
              <a:extLst>
                <a:ext uri="{FF2B5EF4-FFF2-40B4-BE49-F238E27FC236}">
                  <a16:creationId xmlns:a16="http://schemas.microsoft.com/office/drawing/2014/main" id="{E283B1A0-3AC0-2E44-1AD9-41CDEE50E796}"/>
                </a:ext>
              </a:extLst>
            </p:cNvPr>
            <p:cNvSpPr/>
            <p:nvPr/>
          </p:nvSpPr>
          <p:spPr>
            <a:xfrm>
              <a:off x="7150769" y="1046325"/>
              <a:ext cx="2658102" cy="2261156"/>
            </a:xfrm>
            <a:custGeom>
              <a:avLst/>
              <a:gdLst>
                <a:gd name="connsiteX0" fmla="*/ 1329051 w 2658102"/>
                <a:gd name="connsiteY0" fmla="*/ 2261156 h 2261156"/>
                <a:gd name="connsiteX1" fmla="*/ 811596 w 2658102"/>
                <a:gd name="connsiteY1" fmla="*/ 2156174 h 2261156"/>
                <a:gd name="connsiteX2" fmla="*/ 389159 w 2658102"/>
                <a:gd name="connsiteY2" fmla="*/ 1869828 h 2261156"/>
                <a:gd name="connsiteX3" fmla="*/ 104440 w 2658102"/>
                <a:gd name="connsiteY3" fmla="*/ 1445223 h 2261156"/>
                <a:gd name="connsiteX4" fmla="*/ 0 w 2658102"/>
                <a:gd name="connsiteY4" fmla="*/ 925395 h 2261156"/>
                <a:gd name="connsiteX5" fmla="*/ 369301 w 2658102"/>
                <a:gd name="connsiteY5" fmla="*/ 3531 h 2261156"/>
                <a:gd name="connsiteX6" fmla="*/ 385296 w 2658102"/>
                <a:gd name="connsiteY6" fmla="*/ 2989 h 2261156"/>
                <a:gd name="connsiteX7" fmla="*/ 385838 w 2658102"/>
                <a:gd name="connsiteY7" fmla="*/ 18713 h 2261156"/>
                <a:gd name="connsiteX8" fmla="*/ 22636 w 2658102"/>
                <a:gd name="connsiteY8" fmla="*/ 925395 h 2261156"/>
                <a:gd name="connsiteX9" fmla="*/ 405357 w 2658102"/>
                <a:gd name="connsiteY9" fmla="*/ 1854308 h 2261156"/>
                <a:gd name="connsiteX10" fmla="*/ 1329051 w 2658102"/>
                <a:gd name="connsiteY10" fmla="*/ 2238926 h 2261156"/>
                <a:gd name="connsiteX11" fmla="*/ 2252745 w 2658102"/>
                <a:gd name="connsiteY11" fmla="*/ 1854308 h 2261156"/>
                <a:gd name="connsiteX12" fmla="*/ 2635466 w 2658102"/>
                <a:gd name="connsiteY12" fmla="*/ 925395 h 2261156"/>
                <a:gd name="connsiteX13" fmla="*/ 2312454 w 2658102"/>
                <a:gd name="connsiteY13" fmla="*/ 59445 h 2261156"/>
                <a:gd name="connsiteX14" fmla="*/ 2313539 w 2658102"/>
                <a:gd name="connsiteY14" fmla="*/ 43789 h 2261156"/>
                <a:gd name="connsiteX15" fmla="*/ 2329533 w 2658102"/>
                <a:gd name="connsiteY15" fmla="*/ 44874 h 2261156"/>
                <a:gd name="connsiteX16" fmla="*/ 2572165 w 2658102"/>
                <a:gd name="connsiteY16" fmla="*/ 445216 h 2261156"/>
                <a:gd name="connsiteX17" fmla="*/ 2658102 w 2658102"/>
                <a:gd name="connsiteY17" fmla="*/ 925395 h 2261156"/>
                <a:gd name="connsiteX18" fmla="*/ 2553663 w 2658102"/>
                <a:gd name="connsiteY18" fmla="*/ 1445223 h 2261156"/>
                <a:gd name="connsiteX19" fmla="*/ 2268943 w 2658102"/>
                <a:gd name="connsiteY19" fmla="*/ 1869828 h 2261156"/>
                <a:gd name="connsiteX20" fmla="*/ 1846507 w 2658102"/>
                <a:gd name="connsiteY20" fmla="*/ 2156174 h 2261156"/>
                <a:gd name="connsiteX21" fmla="*/ 1329051 w 2658102"/>
                <a:gd name="connsiteY21" fmla="*/ 2261156 h 226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58102" h="2261156">
                  <a:moveTo>
                    <a:pt x="1329051" y="2261156"/>
                  </a:moveTo>
                  <a:cubicBezTo>
                    <a:pt x="1149585" y="2261156"/>
                    <a:pt x="975541" y="2225846"/>
                    <a:pt x="811596" y="2156174"/>
                  </a:cubicBezTo>
                  <a:cubicBezTo>
                    <a:pt x="653343" y="2088874"/>
                    <a:pt x="511220" y="1992567"/>
                    <a:pt x="389159" y="1869828"/>
                  </a:cubicBezTo>
                  <a:cubicBezTo>
                    <a:pt x="267166" y="1747157"/>
                    <a:pt x="171333" y="1604289"/>
                    <a:pt x="104440" y="1445223"/>
                  </a:cubicBezTo>
                  <a:cubicBezTo>
                    <a:pt x="35175" y="1280600"/>
                    <a:pt x="0" y="1105675"/>
                    <a:pt x="0" y="925395"/>
                  </a:cubicBezTo>
                  <a:cubicBezTo>
                    <a:pt x="0" y="581306"/>
                    <a:pt x="131143" y="253889"/>
                    <a:pt x="369301" y="3531"/>
                  </a:cubicBezTo>
                  <a:cubicBezTo>
                    <a:pt x="373571" y="-942"/>
                    <a:pt x="380687" y="-1213"/>
                    <a:pt x="385296" y="2989"/>
                  </a:cubicBezTo>
                  <a:cubicBezTo>
                    <a:pt x="389837" y="7191"/>
                    <a:pt x="390108" y="14240"/>
                    <a:pt x="385838" y="18713"/>
                  </a:cubicBezTo>
                  <a:cubicBezTo>
                    <a:pt x="151611" y="264936"/>
                    <a:pt x="22636" y="586931"/>
                    <a:pt x="22636" y="925395"/>
                  </a:cubicBezTo>
                  <a:cubicBezTo>
                    <a:pt x="22636" y="1263860"/>
                    <a:pt x="158592" y="1606187"/>
                    <a:pt x="405357" y="1854308"/>
                  </a:cubicBezTo>
                  <a:cubicBezTo>
                    <a:pt x="652123" y="2102294"/>
                    <a:pt x="980150" y="2238926"/>
                    <a:pt x="1329051" y="2238926"/>
                  </a:cubicBezTo>
                  <a:cubicBezTo>
                    <a:pt x="1677952" y="2238926"/>
                    <a:pt x="2005979" y="2102294"/>
                    <a:pt x="2252745" y="1854308"/>
                  </a:cubicBezTo>
                  <a:cubicBezTo>
                    <a:pt x="2499511" y="1606187"/>
                    <a:pt x="2635466" y="1276262"/>
                    <a:pt x="2635466" y="925395"/>
                  </a:cubicBezTo>
                  <a:cubicBezTo>
                    <a:pt x="2635466" y="596759"/>
                    <a:pt x="2523774" y="297332"/>
                    <a:pt x="2312454" y="59445"/>
                  </a:cubicBezTo>
                  <a:cubicBezTo>
                    <a:pt x="2308320" y="54836"/>
                    <a:pt x="2308795" y="47788"/>
                    <a:pt x="2313539" y="43789"/>
                  </a:cubicBezTo>
                  <a:cubicBezTo>
                    <a:pt x="2318215" y="39723"/>
                    <a:pt x="2325399" y="40265"/>
                    <a:pt x="2329533" y="44874"/>
                  </a:cubicBezTo>
                  <a:cubicBezTo>
                    <a:pt x="2434854" y="163411"/>
                    <a:pt x="2516522" y="298078"/>
                    <a:pt x="2572165" y="445216"/>
                  </a:cubicBezTo>
                  <a:cubicBezTo>
                    <a:pt x="2629230" y="595945"/>
                    <a:pt x="2658102" y="757451"/>
                    <a:pt x="2658102" y="925395"/>
                  </a:cubicBezTo>
                  <a:cubicBezTo>
                    <a:pt x="2658102" y="1105675"/>
                    <a:pt x="2622996" y="1280600"/>
                    <a:pt x="2553663" y="1445223"/>
                  </a:cubicBezTo>
                  <a:cubicBezTo>
                    <a:pt x="2486770" y="1604289"/>
                    <a:pt x="2390937" y="1747157"/>
                    <a:pt x="2268943" y="1869828"/>
                  </a:cubicBezTo>
                  <a:cubicBezTo>
                    <a:pt x="2146882" y="1992499"/>
                    <a:pt x="2004760" y="2088807"/>
                    <a:pt x="1846507" y="2156174"/>
                  </a:cubicBezTo>
                  <a:cubicBezTo>
                    <a:pt x="1682629" y="2225846"/>
                    <a:pt x="1508517" y="2261156"/>
                    <a:pt x="1329051" y="2261156"/>
                  </a:cubicBezTo>
                </a:path>
              </a:pathLst>
            </a:custGeom>
            <a:grpFill/>
            <a:ln w="6773"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32ABF2BD-17AE-104B-E9DF-1C51F164F6D1}"/>
                </a:ext>
              </a:extLst>
            </p:cNvPr>
            <p:cNvSpPr/>
            <p:nvPr/>
          </p:nvSpPr>
          <p:spPr>
            <a:xfrm>
              <a:off x="7705019" y="649379"/>
              <a:ext cx="1496258" cy="277128"/>
            </a:xfrm>
            <a:custGeom>
              <a:avLst/>
              <a:gdLst>
                <a:gd name="connsiteX0" fmla="*/ 679172 w 1496258"/>
                <a:gd name="connsiteY0" fmla="*/ 26635 h 277128"/>
                <a:gd name="connsiteX1" fmla="*/ 667922 w 1496258"/>
                <a:gd name="connsiteY1" fmla="*/ 16469 h 277128"/>
                <a:gd name="connsiteX2" fmla="*/ 678223 w 1496258"/>
                <a:gd name="connsiteY2" fmla="*/ 4473 h 277128"/>
                <a:gd name="connsiteX3" fmla="*/ 787205 w 1496258"/>
                <a:gd name="connsiteY3" fmla="*/ 0 h 277128"/>
                <a:gd name="connsiteX4" fmla="*/ 799878 w 1496258"/>
                <a:gd name="connsiteY4" fmla="*/ 68 h 277128"/>
                <a:gd name="connsiteX5" fmla="*/ 811060 w 1496258"/>
                <a:gd name="connsiteY5" fmla="*/ 11251 h 277128"/>
                <a:gd name="connsiteX6" fmla="*/ 799743 w 1496258"/>
                <a:gd name="connsiteY6" fmla="*/ 22230 h 277128"/>
                <a:gd name="connsiteX7" fmla="*/ 799675 w 1496258"/>
                <a:gd name="connsiteY7" fmla="*/ 22230 h 277128"/>
                <a:gd name="connsiteX8" fmla="*/ 787205 w 1496258"/>
                <a:gd name="connsiteY8" fmla="*/ 22230 h 277128"/>
                <a:gd name="connsiteX9" fmla="*/ 680121 w 1496258"/>
                <a:gd name="connsiteY9" fmla="*/ 26635 h 277128"/>
                <a:gd name="connsiteX10" fmla="*/ 679172 w 1496258"/>
                <a:gd name="connsiteY10" fmla="*/ 26635 h 277128"/>
                <a:gd name="connsiteX11" fmla="*/ 1039596 w 1496258"/>
                <a:gd name="connsiteY11" fmla="*/ 46358 h 277128"/>
                <a:gd name="connsiteX12" fmla="*/ 1037358 w 1496258"/>
                <a:gd name="connsiteY12" fmla="*/ 46154 h 277128"/>
                <a:gd name="connsiteX13" fmla="*/ 919093 w 1496258"/>
                <a:gd name="connsiteY13" fmla="*/ 28804 h 277128"/>
                <a:gd name="connsiteX14" fmla="*/ 908995 w 1496258"/>
                <a:gd name="connsiteY14" fmla="*/ 16605 h 277128"/>
                <a:gd name="connsiteX15" fmla="*/ 921397 w 1496258"/>
                <a:gd name="connsiteY15" fmla="*/ 6710 h 277128"/>
                <a:gd name="connsiteX16" fmla="*/ 1041764 w 1496258"/>
                <a:gd name="connsiteY16" fmla="*/ 24331 h 277128"/>
                <a:gd name="connsiteX17" fmla="*/ 1050710 w 1496258"/>
                <a:gd name="connsiteY17" fmla="*/ 37411 h 277128"/>
                <a:gd name="connsiteX18" fmla="*/ 1039596 w 1496258"/>
                <a:gd name="connsiteY18" fmla="*/ 46358 h 277128"/>
                <a:gd name="connsiteX19" fmla="*/ 441827 w 1496258"/>
                <a:gd name="connsiteY19" fmla="*/ 68520 h 277128"/>
                <a:gd name="connsiteX20" fmla="*/ 430915 w 1496258"/>
                <a:gd name="connsiteY20" fmla="*/ 60387 h 277128"/>
                <a:gd name="connsiteX21" fmla="*/ 438778 w 1496258"/>
                <a:gd name="connsiteY21" fmla="*/ 46696 h 277128"/>
                <a:gd name="connsiteX22" fmla="*/ 557450 w 1496258"/>
                <a:gd name="connsiteY22" fmla="*/ 20061 h 277128"/>
                <a:gd name="connsiteX23" fmla="*/ 570598 w 1496258"/>
                <a:gd name="connsiteY23" fmla="*/ 29007 h 277128"/>
                <a:gd name="connsiteX24" fmla="*/ 561449 w 1496258"/>
                <a:gd name="connsiteY24" fmla="*/ 41884 h 277128"/>
                <a:gd name="connsiteX25" fmla="*/ 444877 w 1496258"/>
                <a:gd name="connsiteY25" fmla="*/ 68045 h 277128"/>
                <a:gd name="connsiteX26" fmla="*/ 441827 w 1496258"/>
                <a:gd name="connsiteY26" fmla="*/ 68452 h 277128"/>
                <a:gd name="connsiteX27" fmla="*/ 1270637 w 1496258"/>
                <a:gd name="connsiteY27" fmla="*/ 113657 h 277128"/>
                <a:gd name="connsiteX28" fmla="*/ 1266435 w 1496258"/>
                <a:gd name="connsiteY28" fmla="*/ 112844 h 277128"/>
                <a:gd name="connsiteX29" fmla="*/ 1153456 w 1496258"/>
                <a:gd name="connsiteY29" fmla="*/ 74213 h 277128"/>
                <a:gd name="connsiteX30" fmla="*/ 1145865 w 1496258"/>
                <a:gd name="connsiteY30" fmla="*/ 60387 h 277128"/>
                <a:gd name="connsiteX31" fmla="*/ 1159895 w 1496258"/>
                <a:gd name="connsiteY31" fmla="*/ 52932 h 277128"/>
                <a:gd name="connsiteX32" fmla="*/ 1274839 w 1496258"/>
                <a:gd name="connsiteY32" fmla="*/ 92308 h 277128"/>
                <a:gd name="connsiteX33" fmla="*/ 1281142 w 1496258"/>
                <a:gd name="connsiteY33" fmla="*/ 106744 h 277128"/>
                <a:gd name="connsiteX34" fmla="*/ 1270637 w 1496258"/>
                <a:gd name="connsiteY34" fmla="*/ 113725 h 277128"/>
                <a:gd name="connsiteX35" fmla="*/ 216749 w 1496258"/>
                <a:gd name="connsiteY35" fmla="*/ 153170 h 277128"/>
                <a:gd name="connsiteX36" fmla="*/ 206583 w 1496258"/>
                <a:gd name="connsiteY36" fmla="*/ 147002 h 277128"/>
                <a:gd name="connsiteX37" fmla="*/ 211734 w 1496258"/>
                <a:gd name="connsiteY37" fmla="*/ 132160 h 277128"/>
                <a:gd name="connsiteX38" fmla="*/ 323222 w 1496258"/>
                <a:gd name="connsiteY38" fmla="*/ 84243 h 277128"/>
                <a:gd name="connsiteX39" fmla="*/ 337862 w 1496258"/>
                <a:gd name="connsiteY39" fmla="*/ 90614 h 277128"/>
                <a:gd name="connsiteX40" fmla="*/ 331355 w 1496258"/>
                <a:gd name="connsiteY40" fmla="*/ 104914 h 277128"/>
                <a:gd name="connsiteX41" fmla="*/ 221765 w 1496258"/>
                <a:gd name="connsiteY41" fmla="*/ 152017 h 277128"/>
                <a:gd name="connsiteX42" fmla="*/ 216749 w 1496258"/>
                <a:gd name="connsiteY42" fmla="*/ 153170 h 277128"/>
                <a:gd name="connsiteX43" fmla="*/ 1484939 w 1496258"/>
                <a:gd name="connsiteY43" fmla="*/ 222096 h 277128"/>
                <a:gd name="connsiteX44" fmla="*/ 1478839 w 1496258"/>
                <a:gd name="connsiteY44" fmla="*/ 220334 h 277128"/>
                <a:gd name="connsiteX45" fmla="*/ 1375146 w 1496258"/>
                <a:gd name="connsiteY45" fmla="*/ 161777 h 277128"/>
                <a:gd name="connsiteX46" fmla="*/ 1370265 w 1496258"/>
                <a:gd name="connsiteY46" fmla="*/ 146799 h 277128"/>
                <a:gd name="connsiteX47" fmla="*/ 1385514 w 1496258"/>
                <a:gd name="connsiteY47" fmla="*/ 142055 h 277128"/>
                <a:gd name="connsiteX48" fmla="*/ 1491039 w 1496258"/>
                <a:gd name="connsiteY48" fmla="*/ 201628 h 277128"/>
                <a:gd name="connsiteX49" fmla="*/ 1494496 w 1496258"/>
                <a:gd name="connsiteY49" fmla="*/ 216945 h 277128"/>
                <a:gd name="connsiteX50" fmla="*/ 1484939 w 1496258"/>
                <a:gd name="connsiteY50" fmla="*/ 222096 h 277128"/>
                <a:gd name="connsiteX51" fmla="*/ 11326 w 1496258"/>
                <a:gd name="connsiteY51" fmla="*/ 277061 h 277128"/>
                <a:gd name="connsiteX52" fmla="*/ 2244 w 1496258"/>
                <a:gd name="connsiteY52" fmla="*/ 272588 h 277128"/>
                <a:gd name="connsiteX53" fmla="*/ 4548 w 1496258"/>
                <a:gd name="connsiteY53" fmla="*/ 257067 h 277128"/>
                <a:gd name="connsiteX54" fmla="*/ 105193 w 1496258"/>
                <a:gd name="connsiteY54" fmla="*/ 189903 h 277128"/>
                <a:gd name="connsiteX55" fmla="*/ 120781 w 1496258"/>
                <a:gd name="connsiteY55" fmla="*/ 193563 h 277128"/>
                <a:gd name="connsiteX56" fmla="*/ 117053 w 1496258"/>
                <a:gd name="connsiteY56" fmla="*/ 208880 h 277128"/>
                <a:gd name="connsiteX57" fmla="*/ 18103 w 1496258"/>
                <a:gd name="connsiteY57" fmla="*/ 274892 h 277128"/>
                <a:gd name="connsiteX58" fmla="*/ 11326 w 1496258"/>
                <a:gd name="connsiteY58" fmla="*/ 277129 h 27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96258" h="277128">
                  <a:moveTo>
                    <a:pt x="679172" y="26635"/>
                  </a:moveTo>
                  <a:cubicBezTo>
                    <a:pt x="673344" y="26635"/>
                    <a:pt x="668396" y="22230"/>
                    <a:pt x="667922" y="16469"/>
                  </a:cubicBezTo>
                  <a:cubicBezTo>
                    <a:pt x="667380" y="10369"/>
                    <a:pt x="671988" y="5015"/>
                    <a:pt x="678223" y="4473"/>
                  </a:cubicBezTo>
                  <a:cubicBezTo>
                    <a:pt x="714279" y="1491"/>
                    <a:pt x="750945" y="0"/>
                    <a:pt x="787205" y="0"/>
                  </a:cubicBezTo>
                  <a:cubicBezTo>
                    <a:pt x="791407" y="0"/>
                    <a:pt x="795609" y="0"/>
                    <a:pt x="799878" y="68"/>
                  </a:cubicBezTo>
                  <a:cubicBezTo>
                    <a:pt x="806113" y="68"/>
                    <a:pt x="811128" y="5151"/>
                    <a:pt x="811060" y="11251"/>
                  </a:cubicBezTo>
                  <a:cubicBezTo>
                    <a:pt x="811060" y="17350"/>
                    <a:pt x="805910" y="22230"/>
                    <a:pt x="799743" y="22230"/>
                  </a:cubicBezTo>
                  <a:lnTo>
                    <a:pt x="799675" y="22230"/>
                  </a:lnTo>
                  <a:cubicBezTo>
                    <a:pt x="795541" y="22230"/>
                    <a:pt x="791339" y="22230"/>
                    <a:pt x="787205" y="22230"/>
                  </a:cubicBezTo>
                  <a:cubicBezTo>
                    <a:pt x="751555" y="22230"/>
                    <a:pt x="715499" y="23721"/>
                    <a:pt x="680121" y="26635"/>
                  </a:cubicBezTo>
                  <a:cubicBezTo>
                    <a:pt x="679782" y="26635"/>
                    <a:pt x="679443" y="26635"/>
                    <a:pt x="679172" y="26635"/>
                  </a:cubicBezTo>
                  <a:moveTo>
                    <a:pt x="1039596" y="46358"/>
                  </a:moveTo>
                  <a:cubicBezTo>
                    <a:pt x="1038849" y="46358"/>
                    <a:pt x="1038104" y="46290"/>
                    <a:pt x="1037358" y="46154"/>
                  </a:cubicBezTo>
                  <a:cubicBezTo>
                    <a:pt x="998456" y="38631"/>
                    <a:pt x="958673" y="32803"/>
                    <a:pt x="919093" y="28804"/>
                  </a:cubicBezTo>
                  <a:cubicBezTo>
                    <a:pt x="912857" y="28194"/>
                    <a:pt x="908317" y="22704"/>
                    <a:pt x="908995" y="16605"/>
                  </a:cubicBezTo>
                  <a:cubicBezTo>
                    <a:pt x="909604" y="10505"/>
                    <a:pt x="915161" y="6100"/>
                    <a:pt x="921397" y="6710"/>
                  </a:cubicBezTo>
                  <a:cubicBezTo>
                    <a:pt x="961655" y="10776"/>
                    <a:pt x="1002184" y="16672"/>
                    <a:pt x="1041764" y="24331"/>
                  </a:cubicBezTo>
                  <a:cubicBezTo>
                    <a:pt x="1047864" y="25551"/>
                    <a:pt x="1051862" y="31379"/>
                    <a:pt x="1050710" y="37411"/>
                  </a:cubicBezTo>
                  <a:cubicBezTo>
                    <a:pt x="1049626" y="42698"/>
                    <a:pt x="1044881" y="46358"/>
                    <a:pt x="1039596" y="46358"/>
                  </a:cubicBezTo>
                  <a:moveTo>
                    <a:pt x="441827" y="68520"/>
                  </a:moveTo>
                  <a:cubicBezTo>
                    <a:pt x="436880" y="68520"/>
                    <a:pt x="432339" y="65334"/>
                    <a:pt x="430915" y="60387"/>
                  </a:cubicBezTo>
                  <a:cubicBezTo>
                    <a:pt x="429221" y="54490"/>
                    <a:pt x="432746" y="48391"/>
                    <a:pt x="438778" y="46696"/>
                  </a:cubicBezTo>
                  <a:cubicBezTo>
                    <a:pt x="477748" y="35988"/>
                    <a:pt x="517666" y="27042"/>
                    <a:pt x="557450" y="20061"/>
                  </a:cubicBezTo>
                  <a:cubicBezTo>
                    <a:pt x="563550" y="18977"/>
                    <a:pt x="569446" y="22975"/>
                    <a:pt x="570598" y="29007"/>
                  </a:cubicBezTo>
                  <a:cubicBezTo>
                    <a:pt x="571683" y="35039"/>
                    <a:pt x="567616" y="40800"/>
                    <a:pt x="561449" y="41884"/>
                  </a:cubicBezTo>
                  <a:cubicBezTo>
                    <a:pt x="522343" y="48797"/>
                    <a:pt x="483102" y="57608"/>
                    <a:pt x="444877" y="68045"/>
                  </a:cubicBezTo>
                  <a:cubicBezTo>
                    <a:pt x="443861" y="68316"/>
                    <a:pt x="442844" y="68452"/>
                    <a:pt x="441827" y="68452"/>
                  </a:cubicBezTo>
                  <a:moveTo>
                    <a:pt x="1270637" y="113657"/>
                  </a:moveTo>
                  <a:cubicBezTo>
                    <a:pt x="1269214" y="113657"/>
                    <a:pt x="1267791" y="113386"/>
                    <a:pt x="1266435" y="112844"/>
                  </a:cubicBezTo>
                  <a:cubicBezTo>
                    <a:pt x="1229566" y="98273"/>
                    <a:pt x="1191545" y="85260"/>
                    <a:pt x="1153456" y="74213"/>
                  </a:cubicBezTo>
                  <a:cubicBezTo>
                    <a:pt x="1147492" y="72451"/>
                    <a:pt x="1144035" y="66283"/>
                    <a:pt x="1145865" y="60387"/>
                  </a:cubicBezTo>
                  <a:cubicBezTo>
                    <a:pt x="1147627" y="54490"/>
                    <a:pt x="1153931" y="51169"/>
                    <a:pt x="1159895" y="52932"/>
                  </a:cubicBezTo>
                  <a:cubicBezTo>
                    <a:pt x="1198661" y="64250"/>
                    <a:pt x="1237292" y="77466"/>
                    <a:pt x="1274839" y="92308"/>
                  </a:cubicBezTo>
                  <a:cubicBezTo>
                    <a:pt x="1280600" y="94613"/>
                    <a:pt x="1283447" y="101051"/>
                    <a:pt x="1281142" y="106744"/>
                  </a:cubicBezTo>
                  <a:cubicBezTo>
                    <a:pt x="1279381" y="111082"/>
                    <a:pt x="1275111" y="113725"/>
                    <a:pt x="1270637" y="113725"/>
                  </a:cubicBezTo>
                  <a:moveTo>
                    <a:pt x="216749" y="153170"/>
                  </a:moveTo>
                  <a:cubicBezTo>
                    <a:pt x="212615" y="153170"/>
                    <a:pt x="208548" y="150865"/>
                    <a:pt x="206583" y="147002"/>
                  </a:cubicBezTo>
                  <a:cubicBezTo>
                    <a:pt x="203804" y="141512"/>
                    <a:pt x="206109" y="134871"/>
                    <a:pt x="211734" y="132160"/>
                  </a:cubicBezTo>
                  <a:cubicBezTo>
                    <a:pt x="247993" y="114538"/>
                    <a:pt x="285540" y="98408"/>
                    <a:pt x="323222" y="84243"/>
                  </a:cubicBezTo>
                  <a:cubicBezTo>
                    <a:pt x="329051" y="82007"/>
                    <a:pt x="335625" y="84921"/>
                    <a:pt x="337862" y="90614"/>
                  </a:cubicBezTo>
                  <a:cubicBezTo>
                    <a:pt x="340098" y="96307"/>
                    <a:pt x="337184" y="102746"/>
                    <a:pt x="331355" y="104914"/>
                  </a:cubicBezTo>
                  <a:cubicBezTo>
                    <a:pt x="294283" y="118876"/>
                    <a:pt x="257414" y="134667"/>
                    <a:pt x="221765" y="152017"/>
                  </a:cubicBezTo>
                  <a:cubicBezTo>
                    <a:pt x="220138" y="152763"/>
                    <a:pt x="218444" y="153170"/>
                    <a:pt x="216749" y="153170"/>
                  </a:cubicBezTo>
                  <a:moveTo>
                    <a:pt x="1484939" y="222096"/>
                  </a:moveTo>
                  <a:cubicBezTo>
                    <a:pt x="1482838" y="222096"/>
                    <a:pt x="1480737" y="221554"/>
                    <a:pt x="1478839" y="220334"/>
                  </a:cubicBezTo>
                  <a:cubicBezTo>
                    <a:pt x="1445292" y="199324"/>
                    <a:pt x="1410456" y="179601"/>
                    <a:pt x="1375146" y="161777"/>
                  </a:cubicBezTo>
                  <a:cubicBezTo>
                    <a:pt x="1369588" y="158998"/>
                    <a:pt x="1367419" y="152289"/>
                    <a:pt x="1370265" y="146799"/>
                  </a:cubicBezTo>
                  <a:cubicBezTo>
                    <a:pt x="1373112" y="141309"/>
                    <a:pt x="1379957" y="139208"/>
                    <a:pt x="1385514" y="142055"/>
                  </a:cubicBezTo>
                  <a:cubicBezTo>
                    <a:pt x="1421435" y="160218"/>
                    <a:pt x="1456881" y="180279"/>
                    <a:pt x="1491039" y="201628"/>
                  </a:cubicBezTo>
                  <a:cubicBezTo>
                    <a:pt x="1496325" y="204949"/>
                    <a:pt x="1497817" y="211794"/>
                    <a:pt x="1494496" y="216945"/>
                  </a:cubicBezTo>
                  <a:cubicBezTo>
                    <a:pt x="1492326" y="220266"/>
                    <a:pt x="1488667" y="222096"/>
                    <a:pt x="1484939" y="222096"/>
                  </a:cubicBezTo>
                  <a:moveTo>
                    <a:pt x="11326" y="277061"/>
                  </a:moveTo>
                  <a:cubicBezTo>
                    <a:pt x="7869" y="277061"/>
                    <a:pt x="4481" y="275502"/>
                    <a:pt x="2244" y="272588"/>
                  </a:cubicBezTo>
                  <a:cubicBezTo>
                    <a:pt x="-1484" y="267708"/>
                    <a:pt x="-467" y="260727"/>
                    <a:pt x="4548" y="257067"/>
                  </a:cubicBezTo>
                  <a:cubicBezTo>
                    <a:pt x="36944" y="233279"/>
                    <a:pt x="70831" y="210642"/>
                    <a:pt x="105193" y="189903"/>
                  </a:cubicBezTo>
                  <a:cubicBezTo>
                    <a:pt x="110479" y="186718"/>
                    <a:pt x="117460" y="188344"/>
                    <a:pt x="120781" y="193563"/>
                  </a:cubicBezTo>
                  <a:cubicBezTo>
                    <a:pt x="124034" y="198782"/>
                    <a:pt x="122407" y="205627"/>
                    <a:pt x="117053" y="208880"/>
                  </a:cubicBezTo>
                  <a:cubicBezTo>
                    <a:pt x="83234" y="229280"/>
                    <a:pt x="49957" y="251510"/>
                    <a:pt x="18103" y="274892"/>
                  </a:cubicBezTo>
                  <a:cubicBezTo>
                    <a:pt x="16070" y="276383"/>
                    <a:pt x="13698" y="277129"/>
                    <a:pt x="11326" y="277129"/>
                  </a:cubicBezTo>
                </a:path>
              </a:pathLst>
            </a:custGeom>
            <a:grpFill/>
            <a:ln w="6773" cap="flat">
              <a:noFill/>
              <a:prstDash val="solid"/>
              <a:miter/>
            </a:ln>
          </p:spPr>
          <p:txBody>
            <a:bodyPr rtlCol="0" anchor="ctr"/>
            <a:lstStyle/>
            <a:p>
              <a:endParaRPr lang="en-US"/>
            </a:p>
          </p:txBody>
        </p:sp>
      </p:grpSp>
    </p:spTree>
    <p:extLst>
      <p:ext uri="{BB962C8B-B14F-4D97-AF65-F5344CB8AC3E}">
        <p14:creationId xmlns:p14="http://schemas.microsoft.com/office/powerpoint/2010/main" val="395359454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2EDCFB-1D20-C4FD-4944-95414472FFAB}"/>
              </a:ext>
            </a:extLst>
          </p:cNvPr>
          <p:cNvSpPr>
            <a:spLocks noGrp="1"/>
          </p:cNvSpPr>
          <p:nvPr>
            <p:ph type="title"/>
          </p:nvPr>
        </p:nvSpPr>
        <p:spPr/>
        <p:txBody>
          <a:bodyPr>
            <a:normAutofit fontScale="90000"/>
          </a:bodyPr>
          <a:lstStyle/>
          <a:p>
            <a:r>
              <a:rPr lang="en-US" dirty="0" err="1"/>
              <a:t>Características</a:t>
            </a:r>
            <a:r>
              <a:rPr lang="en-US" dirty="0"/>
              <a:t> de las </a:t>
            </a:r>
            <a:r>
              <a:rPr lang="en-US" dirty="0" err="1"/>
              <a:t>Licencias</a:t>
            </a:r>
            <a:r>
              <a:rPr lang="en-US" dirty="0"/>
              <a:t> del MPP</a:t>
            </a:r>
          </a:p>
        </p:txBody>
      </p:sp>
      <p:sp>
        <p:nvSpPr>
          <p:cNvPr id="5" name="Rectangle 4">
            <a:extLst>
              <a:ext uri="{FF2B5EF4-FFF2-40B4-BE49-F238E27FC236}">
                <a16:creationId xmlns:a16="http://schemas.microsoft.com/office/drawing/2014/main" id="{A073E0F2-9B5B-F7E7-B6E6-CF364F7464E1}"/>
              </a:ext>
            </a:extLst>
          </p:cNvPr>
          <p:cNvSpPr/>
          <p:nvPr/>
        </p:nvSpPr>
        <p:spPr>
          <a:xfrm>
            <a:off x="0" y="2705990"/>
            <a:ext cx="12192000" cy="1992334"/>
          </a:xfrm>
          <a:prstGeom prst="rect">
            <a:avLst/>
          </a:prstGeom>
          <a:solidFill>
            <a:schemeClr val="accent3">
              <a:lumMod val="40000"/>
              <a:lumOff val="6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Rounded Corners 5">
            <a:extLst>
              <a:ext uri="{FF2B5EF4-FFF2-40B4-BE49-F238E27FC236}">
                <a16:creationId xmlns:a16="http://schemas.microsoft.com/office/drawing/2014/main" id="{CE5D3B54-6653-5AFB-F958-0E98DBA2C726}"/>
              </a:ext>
            </a:extLst>
          </p:cNvPr>
          <p:cNvSpPr/>
          <p:nvPr/>
        </p:nvSpPr>
        <p:spPr>
          <a:xfrm>
            <a:off x="436652" y="2231731"/>
            <a:ext cx="2725848" cy="1362074"/>
          </a:xfrm>
          <a:prstGeom prst="roundRect">
            <a:avLst>
              <a:gd name="adj" fmla="val 9843"/>
            </a:avLst>
          </a:prstGeom>
          <a:noFill/>
          <a:ln w="9525">
            <a:solidFill>
              <a:srgbClr val="27AAE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a:extLst>
              <a:ext uri="{FF2B5EF4-FFF2-40B4-BE49-F238E27FC236}">
                <a16:creationId xmlns:a16="http://schemas.microsoft.com/office/drawing/2014/main" id="{A6C3E833-B145-0E6F-5A59-5FC3DB8AEAA5}"/>
              </a:ext>
            </a:extLst>
          </p:cNvPr>
          <p:cNvSpPr/>
          <p:nvPr/>
        </p:nvSpPr>
        <p:spPr>
          <a:xfrm>
            <a:off x="527802" y="2326003"/>
            <a:ext cx="2533061" cy="1169784"/>
          </a:xfrm>
          <a:custGeom>
            <a:avLst/>
            <a:gdLst>
              <a:gd name="connsiteX0" fmla="*/ 1300245 w 1346068"/>
              <a:gd name="connsiteY0" fmla="*/ 0 h 621623"/>
              <a:gd name="connsiteX1" fmla="*/ 1346069 w 1346068"/>
              <a:gd name="connsiteY1" fmla="*/ 45824 h 621623"/>
              <a:gd name="connsiteX2" fmla="*/ 1346069 w 1346068"/>
              <a:gd name="connsiteY2" fmla="*/ 575799 h 621623"/>
              <a:gd name="connsiteX3" fmla="*/ 1300245 w 1346068"/>
              <a:gd name="connsiteY3" fmla="*/ 621624 h 621623"/>
              <a:gd name="connsiteX4" fmla="*/ 45824 w 1346068"/>
              <a:gd name="connsiteY4" fmla="*/ 621624 h 621623"/>
              <a:gd name="connsiteX5" fmla="*/ 0 w 1346068"/>
              <a:gd name="connsiteY5" fmla="*/ 575799 h 621623"/>
              <a:gd name="connsiteX6" fmla="*/ 0 w 1346068"/>
              <a:gd name="connsiteY6" fmla="*/ 45824 h 621623"/>
              <a:gd name="connsiteX7" fmla="*/ 45824 w 1346068"/>
              <a:gd name="connsiteY7" fmla="*/ 0 h 62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6068" h="621623">
                <a:moveTo>
                  <a:pt x="1300245" y="0"/>
                </a:moveTo>
                <a:cubicBezTo>
                  <a:pt x="1325552" y="0"/>
                  <a:pt x="1346069" y="20516"/>
                  <a:pt x="1346069" y="45824"/>
                </a:cubicBezTo>
                <a:lnTo>
                  <a:pt x="1346069" y="575799"/>
                </a:lnTo>
                <a:cubicBezTo>
                  <a:pt x="1346069" y="601107"/>
                  <a:pt x="1325552" y="621624"/>
                  <a:pt x="1300245" y="621624"/>
                </a:cubicBezTo>
                <a:lnTo>
                  <a:pt x="45824" y="621624"/>
                </a:lnTo>
                <a:cubicBezTo>
                  <a:pt x="20516" y="621624"/>
                  <a:pt x="0" y="601107"/>
                  <a:pt x="0" y="575799"/>
                </a:cubicBezTo>
                <a:lnTo>
                  <a:pt x="0" y="45824"/>
                </a:lnTo>
                <a:cubicBezTo>
                  <a:pt x="0" y="20516"/>
                  <a:pt x="20516" y="0"/>
                  <a:pt x="45824" y="0"/>
                </a:cubicBezTo>
                <a:close/>
              </a:path>
            </a:pathLst>
          </a:custGeom>
          <a:solidFill>
            <a:srgbClr val="27AAE1"/>
          </a:solidFill>
          <a:ln w="16178" cap="flat">
            <a:noFill/>
            <a:prstDash val="solid"/>
            <a:miter/>
          </a:ln>
        </p:spPr>
        <p:txBody>
          <a:bodyPr rtlCol="0" anchor="ctr"/>
          <a:lstStyle/>
          <a:p>
            <a:endParaRPr lang="en-US"/>
          </a:p>
        </p:txBody>
      </p:sp>
      <p:sp>
        <p:nvSpPr>
          <p:cNvPr id="8" name="Oval 7">
            <a:extLst>
              <a:ext uri="{FF2B5EF4-FFF2-40B4-BE49-F238E27FC236}">
                <a16:creationId xmlns:a16="http://schemas.microsoft.com/office/drawing/2014/main" id="{B40E86FC-778B-11E1-2C80-CE4A84F80B2F}"/>
              </a:ext>
            </a:extLst>
          </p:cNvPr>
          <p:cNvSpPr/>
          <p:nvPr/>
        </p:nvSpPr>
        <p:spPr>
          <a:xfrm>
            <a:off x="1335079" y="1123567"/>
            <a:ext cx="920976" cy="920976"/>
          </a:xfrm>
          <a:prstGeom prst="ellipse">
            <a:avLst/>
          </a:prstGeom>
          <a:solidFill>
            <a:schemeClr val="bg1"/>
          </a:solidFill>
          <a:ln w="12700">
            <a:solidFill>
              <a:srgbClr val="27AAE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T Sans"/>
              <a:ea typeface="+mn-ea"/>
              <a:cs typeface="+mn-cs"/>
            </a:endParaRPr>
          </a:p>
        </p:txBody>
      </p:sp>
      <p:sp>
        <p:nvSpPr>
          <p:cNvPr id="9" name="Rectangle: Rounded Corners 8">
            <a:extLst>
              <a:ext uri="{FF2B5EF4-FFF2-40B4-BE49-F238E27FC236}">
                <a16:creationId xmlns:a16="http://schemas.microsoft.com/office/drawing/2014/main" id="{291F28CC-9AB7-55CC-F42C-BF710E1DB593}"/>
              </a:ext>
            </a:extLst>
          </p:cNvPr>
          <p:cNvSpPr/>
          <p:nvPr/>
        </p:nvSpPr>
        <p:spPr>
          <a:xfrm>
            <a:off x="436652" y="3741123"/>
            <a:ext cx="2725848" cy="1362074"/>
          </a:xfrm>
          <a:prstGeom prst="roundRect">
            <a:avLst>
              <a:gd name="adj" fmla="val 9843"/>
            </a:avLst>
          </a:prstGeom>
          <a:noFill/>
          <a:ln w="9525">
            <a:solidFill>
              <a:srgbClr val="0095DA"/>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2418A189-B9FB-139B-6AED-12C050D034A9}"/>
              </a:ext>
            </a:extLst>
          </p:cNvPr>
          <p:cNvSpPr/>
          <p:nvPr/>
        </p:nvSpPr>
        <p:spPr>
          <a:xfrm>
            <a:off x="527802" y="3835395"/>
            <a:ext cx="2533061" cy="1169784"/>
          </a:xfrm>
          <a:custGeom>
            <a:avLst/>
            <a:gdLst>
              <a:gd name="connsiteX0" fmla="*/ 1300245 w 1346068"/>
              <a:gd name="connsiteY0" fmla="*/ 0 h 621623"/>
              <a:gd name="connsiteX1" fmla="*/ 1346069 w 1346068"/>
              <a:gd name="connsiteY1" fmla="*/ 45824 h 621623"/>
              <a:gd name="connsiteX2" fmla="*/ 1346069 w 1346068"/>
              <a:gd name="connsiteY2" fmla="*/ 575799 h 621623"/>
              <a:gd name="connsiteX3" fmla="*/ 1300245 w 1346068"/>
              <a:gd name="connsiteY3" fmla="*/ 621624 h 621623"/>
              <a:gd name="connsiteX4" fmla="*/ 45824 w 1346068"/>
              <a:gd name="connsiteY4" fmla="*/ 621624 h 621623"/>
              <a:gd name="connsiteX5" fmla="*/ 0 w 1346068"/>
              <a:gd name="connsiteY5" fmla="*/ 575799 h 621623"/>
              <a:gd name="connsiteX6" fmla="*/ 0 w 1346068"/>
              <a:gd name="connsiteY6" fmla="*/ 45824 h 621623"/>
              <a:gd name="connsiteX7" fmla="*/ 45824 w 1346068"/>
              <a:gd name="connsiteY7" fmla="*/ 0 h 62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6068" h="621623">
                <a:moveTo>
                  <a:pt x="1300245" y="0"/>
                </a:moveTo>
                <a:cubicBezTo>
                  <a:pt x="1325552" y="0"/>
                  <a:pt x="1346069" y="20516"/>
                  <a:pt x="1346069" y="45824"/>
                </a:cubicBezTo>
                <a:lnTo>
                  <a:pt x="1346069" y="575799"/>
                </a:lnTo>
                <a:cubicBezTo>
                  <a:pt x="1346069" y="601107"/>
                  <a:pt x="1325552" y="621624"/>
                  <a:pt x="1300245" y="621624"/>
                </a:cubicBezTo>
                <a:lnTo>
                  <a:pt x="45824" y="621624"/>
                </a:lnTo>
                <a:cubicBezTo>
                  <a:pt x="20516" y="621624"/>
                  <a:pt x="0" y="601107"/>
                  <a:pt x="0" y="575799"/>
                </a:cubicBezTo>
                <a:lnTo>
                  <a:pt x="0" y="45824"/>
                </a:lnTo>
                <a:cubicBezTo>
                  <a:pt x="0" y="20516"/>
                  <a:pt x="20516" y="0"/>
                  <a:pt x="45824" y="0"/>
                </a:cubicBezTo>
                <a:close/>
              </a:path>
            </a:pathLst>
          </a:custGeom>
          <a:solidFill>
            <a:srgbClr val="0095DA"/>
          </a:solidFill>
          <a:ln w="16178" cap="flat">
            <a:noFill/>
            <a:prstDash val="solid"/>
            <a:miter/>
          </a:ln>
        </p:spPr>
        <p:txBody>
          <a:bodyPr rtlCol="0" anchor="ctr"/>
          <a:lstStyle/>
          <a:p>
            <a:endParaRPr lang="en-US"/>
          </a:p>
        </p:txBody>
      </p:sp>
      <p:sp>
        <p:nvSpPr>
          <p:cNvPr id="11" name="Oval 10">
            <a:extLst>
              <a:ext uri="{FF2B5EF4-FFF2-40B4-BE49-F238E27FC236}">
                <a16:creationId xmlns:a16="http://schemas.microsoft.com/office/drawing/2014/main" id="{2B2E98E2-4436-2F5E-CDE0-DC7FA58F3FD0}"/>
              </a:ext>
            </a:extLst>
          </p:cNvPr>
          <p:cNvSpPr/>
          <p:nvPr/>
        </p:nvSpPr>
        <p:spPr>
          <a:xfrm>
            <a:off x="1335079" y="5291063"/>
            <a:ext cx="920976" cy="920976"/>
          </a:xfrm>
          <a:prstGeom prst="ellipse">
            <a:avLst/>
          </a:prstGeom>
          <a:solidFill>
            <a:schemeClr val="bg1"/>
          </a:solidFill>
          <a:ln w="12700">
            <a:solidFill>
              <a:srgbClr val="0095D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T Sans"/>
              <a:ea typeface="+mn-ea"/>
              <a:cs typeface="+mn-cs"/>
            </a:endParaRPr>
          </a:p>
        </p:txBody>
      </p:sp>
      <p:cxnSp>
        <p:nvCxnSpPr>
          <p:cNvPr id="12" name="Straight Connector 11">
            <a:extLst>
              <a:ext uri="{FF2B5EF4-FFF2-40B4-BE49-F238E27FC236}">
                <a16:creationId xmlns:a16="http://schemas.microsoft.com/office/drawing/2014/main" id="{8BD0E9BC-3192-9035-6008-3E6A5A1DEA90}"/>
              </a:ext>
            </a:extLst>
          </p:cNvPr>
          <p:cNvCxnSpPr>
            <a:cxnSpLocks/>
            <a:stCxn id="8" idx="4"/>
          </p:cNvCxnSpPr>
          <p:nvPr/>
        </p:nvCxnSpPr>
        <p:spPr>
          <a:xfrm flipH="1">
            <a:off x="1793862" y="2044543"/>
            <a:ext cx="1705" cy="187188"/>
          </a:xfrm>
          <a:prstGeom prst="line">
            <a:avLst/>
          </a:prstGeom>
          <a:ln w="9525">
            <a:solidFill>
              <a:srgbClr val="27AAE1"/>
            </a:solidFill>
            <a:prstDash val="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897F1E6-FC00-78EA-E014-F894F636AF9F}"/>
              </a:ext>
            </a:extLst>
          </p:cNvPr>
          <p:cNvCxnSpPr>
            <a:cxnSpLocks/>
          </p:cNvCxnSpPr>
          <p:nvPr/>
        </p:nvCxnSpPr>
        <p:spPr>
          <a:xfrm flipH="1">
            <a:off x="1793862" y="5103875"/>
            <a:ext cx="1705" cy="187188"/>
          </a:xfrm>
          <a:prstGeom prst="line">
            <a:avLst/>
          </a:prstGeom>
          <a:ln w="9525">
            <a:solidFill>
              <a:srgbClr val="0095DA"/>
            </a:solidFill>
            <a:prstDash val="dash"/>
          </a:ln>
        </p:spPr>
        <p:style>
          <a:lnRef idx="1">
            <a:schemeClr val="accent1"/>
          </a:lnRef>
          <a:fillRef idx="0">
            <a:schemeClr val="accent1"/>
          </a:fillRef>
          <a:effectRef idx="0">
            <a:schemeClr val="accent1"/>
          </a:effectRef>
          <a:fontRef idx="minor">
            <a:schemeClr val="tx1"/>
          </a:fontRef>
        </p:style>
      </p:cxnSp>
      <p:sp>
        <p:nvSpPr>
          <p:cNvPr id="14" name="Rectangle: Rounded Corners 13">
            <a:extLst>
              <a:ext uri="{FF2B5EF4-FFF2-40B4-BE49-F238E27FC236}">
                <a16:creationId xmlns:a16="http://schemas.microsoft.com/office/drawing/2014/main" id="{0B5D97F2-EADE-1F7E-7BAC-429A1F705293}"/>
              </a:ext>
            </a:extLst>
          </p:cNvPr>
          <p:cNvSpPr/>
          <p:nvPr/>
        </p:nvSpPr>
        <p:spPr>
          <a:xfrm>
            <a:off x="3292319" y="2231731"/>
            <a:ext cx="2725848" cy="1362074"/>
          </a:xfrm>
          <a:prstGeom prst="roundRect">
            <a:avLst>
              <a:gd name="adj" fmla="val 9843"/>
            </a:avLst>
          </a:prstGeom>
          <a:noFill/>
          <a:ln w="9525">
            <a:solidFill>
              <a:srgbClr val="FDB515"/>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53767F5-2F7C-F9DE-D5B7-DB8BD7088BA1}"/>
              </a:ext>
            </a:extLst>
          </p:cNvPr>
          <p:cNvSpPr/>
          <p:nvPr/>
        </p:nvSpPr>
        <p:spPr>
          <a:xfrm>
            <a:off x="3383469" y="2326003"/>
            <a:ext cx="2533061" cy="1169784"/>
          </a:xfrm>
          <a:custGeom>
            <a:avLst/>
            <a:gdLst>
              <a:gd name="connsiteX0" fmla="*/ 1300245 w 1346068"/>
              <a:gd name="connsiteY0" fmla="*/ 0 h 621623"/>
              <a:gd name="connsiteX1" fmla="*/ 1346069 w 1346068"/>
              <a:gd name="connsiteY1" fmla="*/ 45824 h 621623"/>
              <a:gd name="connsiteX2" fmla="*/ 1346069 w 1346068"/>
              <a:gd name="connsiteY2" fmla="*/ 575799 h 621623"/>
              <a:gd name="connsiteX3" fmla="*/ 1300245 w 1346068"/>
              <a:gd name="connsiteY3" fmla="*/ 621624 h 621623"/>
              <a:gd name="connsiteX4" fmla="*/ 45824 w 1346068"/>
              <a:gd name="connsiteY4" fmla="*/ 621624 h 621623"/>
              <a:gd name="connsiteX5" fmla="*/ 0 w 1346068"/>
              <a:gd name="connsiteY5" fmla="*/ 575799 h 621623"/>
              <a:gd name="connsiteX6" fmla="*/ 0 w 1346068"/>
              <a:gd name="connsiteY6" fmla="*/ 45824 h 621623"/>
              <a:gd name="connsiteX7" fmla="*/ 45824 w 1346068"/>
              <a:gd name="connsiteY7" fmla="*/ 0 h 62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6068" h="621623">
                <a:moveTo>
                  <a:pt x="1300245" y="0"/>
                </a:moveTo>
                <a:cubicBezTo>
                  <a:pt x="1325552" y="0"/>
                  <a:pt x="1346069" y="20516"/>
                  <a:pt x="1346069" y="45824"/>
                </a:cubicBezTo>
                <a:lnTo>
                  <a:pt x="1346069" y="575799"/>
                </a:lnTo>
                <a:cubicBezTo>
                  <a:pt x="1346069" y="601107"/>
                  <a:pt x="1325552" y="621624"/>
                  <a:pt x="1300245" y="621624"/>
                </a:cubicBezTo>
                <a:lnTo>
                  <a:pt x="45824" y="621624"/>
                </a:lnTo>
                <a:cubicBezTo>
                  <a:pt x="20516" y="621624"/>
                  <a:pt x="0" y="601107"/>
                  <a:pt x="0" y="575799"/>
                </a:cubicBezTo>
                <a:lnTo>
                  <a:pt x="0" y="45824"/>
                </a:lnTo>
                <a:cubicBezTo>
                  <a:pt x="0" y="20516"/>
                  <a:pt x="20516" y="0"/>
                  <a:pt x="45824" y="0"/>
                </a:cubicBezTo>
                <a:close/>
              </a:path>
            </a:pathLst>
          </a:custGeom>
          <a:solidFill>
            <a:srgbClr val="FDB515"/>
          </a:solidFill>
          <a:ln w="16178" cap="flat">
            <a:noFill/>
            <a:prstDash val="solid"/>
            <a:miter/>
          </a:ln>
        </p:spPr>
        <p:txBody>
          <a:bodyPr rtlCol="0" anchor="ctr"/>
          <a:lstStyle/>
          <a:p>
            <a:endParaRPr lang="en-US"/>
          </a:p>
        </p:txBody>
      </p:sp>
      <p:sp>
        <p:nvSpPr>
          <p:cNvPr id="16" name="Oval 15">
            <a:extLst>
              <a:ext uri="{FF2B5EF4-FFF2-40B4-BE49-F238E27FC236}">
                <a16:creationId xmlns:a16="http://schemas.microsoft.com/office/drawing/2014/main" id="{5A755F5F-A07D-B707-A893-8B0330B24C21}"/>
              </a:ext>
            </a:extLst>
          </p:cNvPr>
          <p:cNvSpPr/>
          <p:nvPr/>
        </p:nvSpPr>
        <p:spPr>
          <a:xfrm>
            <a:off x="4190746" y="1123567"/>
            <a:ext cx="920976" cy="920976"/>
          </a:xfrm>
          <a:prstGeom prst="ellipse">
            <a:avLst/>
          </a:prstGeom>
          <a:solidFill>
            <a:schemeClr val="bg1"/>
          </a:solidFill>
          <a:ln w="12700">
            <a:solidFill>
              <a:srgbClr val="FDB51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T Sans"/>
              <a:ea typeface="+mn-ea"/>
              <a:cs typeface="+mn-cs"/>
            </a:endParaRPr>
          </a:p>
        </p:txBody>
      </p:sp>
      <p:sp>
        <p:nvSpPr>
          <p:cNvPr id="17" name="Rectangle: Rounded Corners 16">
            <a:extLst>
              <a:ext uri="{FF2B5EF4-FFF2-40B4-BE49-F238E27FC236}">
                <a16:creationId xmlns:a16="http://schemas.microsoft.com/office/drawing/2014/main" id="{FFEFBE3E-592A-47D4-580D-AE19640E7669}"/>
              </a:ext>
            </a:extLst>
          </p:cNvPr>
          <p:cNvSpPr/>
          <p:nvPr/>
        </p:nvSpPr>
        <p:spPr>
          <a:xfrm>
            <a:off x="3292319" y="3741123"/>
            <a:ext cx="2725848" cy="1362074"/>
          </a:xfrm>
          <a:prstGeom prst="roundRect">
            <a:avLst>
              <a:gd name="adj" fmla="val 9843"/>
            </a:avLst>
          </a:prstGeom>
          <a:noFill/>
          <a:ln w="9525">
            <a:solidFill>
              <a:schemeClr val="accent6">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57BA328E-E0EF-A6F3-1634-9BEC08E45ACD}"/>
              </a:ext>
            </a:extLst>
          </p:cNvPr>
          <p:cNvSpPr/>
          <p:nvPr/>
        </p:nvSpPr>
        <p:spPr>
          <a:xfrm>
            <a:off x="3383469" y="3835395"/>
            <a:ext cx="2533061" cy="1169784"/>
          </a:xfrm>
          <a:custGeom>
            <a:avLst/>
            <a:gdLst>
              <a:gd name="connsiteX0" fmla="*/ 1300245 w 1346068"/>
              <a:gd name="connsiteY0" fmla="*/ 0 h 621623"/>
              <a:gd name="connsiteX1" fmla="*/ 1346069 w 1346068"/>
              <a:gd name="connsiteY1" fmla="*/ 45824 h 621623"/>
              <a:gd name="connsiteX2" fmla="*/ 1346069 w 1346068"/>
              <a:gd name="connsiteY2" fmla="*/ 575799 h 621623"/>
              <a:gd name="connsiteX3" fmla="*/ 1300245 w 1346068"/>
              <a:gd name="connsiteY3" fmla="*/ 621624 h 621623"/>
              <a:gd name="connsiteX4" fmla="*/ 45824 w 1346068"/>
              <a:gd name="connsiteY4" fmla="*/ 621624 h 621623"/>
              <a:gd name="connsiteX5" fmla="*/ 0 w 1346068"/>
              <a:gd name="connsiteY5" fmla="*/ 575799 h 621623"/>
              <a:gd name="connsiteX6" fmla="*/ 0 w 1346068"/>
              <a:gd name="connsiteY6" fmla="*/ 45824 h 621623"/>
              <a:gd name="connsiteX7" fmla="*/ 45824 w 1346068"/>
              <a:gd name="connsiteY7" fmla="*/ 0 h 62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6068" h="621623">
                <a:moveTo>
                  <a:pt x="1300245" y="0"/>
                </a:moveTo>
                <a:cubicBezTo>
                  <a:pt x="1325552" y="0"/>
                  <a:pt x="1346069" y="20516"/>
                  <a:pt x="1346069" y="45824"/>
                </a:cubicBezTo>
                <a:lnTo>
                  <a:pt x="1346069" y="575799"/>
                </a:lnTo>
                <a:cubicBezTo>
                  <a:pt x="1346069" y="601107"/>
                  <a:pt x="1325552" y="621624"/>
                  <a:pt x="1300245" y="621624"/>
                </a:cubicBezTo>
                <a:lnTo>
                  <a:pt x="45824" y="621624"/>
                </a:lnTo>
                <a:cubicBezTo>
                  <a:pt x="20516" y="621624"/>
                  <a:pt x="0" y="601107"/>
                  <a:pt x="0" y="575799"/>
                </a:cubicBezTo>
                <a:lnTo>
                  <a:pt x="0" y="45824"/>
                </a:lnTo>
                <a:cubicBezTo>
                  <a:pt x="0" y="20516"/>
                  <a:pt x="20516" y="0"/>
                  <a:pt x="45824" y="0"/>
                </a:cubicBezTo>
                <a:close/>
              </a:path>
            </a:pathLst>
          </a:custGeom>
          <a:solidFill>
            <a:schemeClr val="accent6">
              <a:lumMod val="60000"/>
              <a:lumOff val="40000"/>
            </a:schemeClr>
          </a:solidFill>
          <a:ln w="16178" cap="flat">
            <a:noFill/>
            <a:prstDash val="solid"/>
            <a:miter/>
          </a:ln>
        </p:spPr>
        <p:txBody>
          <a:bodyPr rtlCol="0" anchor="ctr"/>
          <a:lstStyle/>
          <a:p>
            <a:endParaRPr lang="en-US"/>
          </a:p>
        </p:txBody>
      </p:sp>
      <p:sp>
        <p:nvSpPr>
          <p:cNvPr id="19" name="Oval 18">
            <a:extLst>
              <a:ext uri="{FF2B5EF4-FFF2-40B4-BE49-F238E27FC236}">
                <a16:creationId xmlns:a16="http://schemas.microsoft.com/office/drawing/2014/main" id="{2A501C70-43B4-683C-53FA-09231CD5BC47}"/>
              </a:ext>
            </a:extLst>
          </p:cNvPr>
          <p:cNvSpPr/>
          <p:nvPr/>
        </p:nvSpPr>
        <p:spPr>
          <a:xfrm>
            <a:off x="4190746" y="5291063"/>
            <a:ext cx="920976" cy="920976"/>
          </a:xfrm>
          <a:prstGeom prst="ellipse">
            <a:avLst/>
          </a:prstGeom>
          <a:solidFill>
            <a:schemeClr val="bg1"/>
          </a:soli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T Sans"/>
              <a:ea typeface="+mn-ea"/>
              <a:cs typeface="+mn-cs"/>
            </a:endParaRPr>
          </a:p>
        </p:txBody>
      </p:sp>
      <p:cxnSp>
        <p:nvCxnSpPr>
          <p:cNvPr id="20" name="Straight Connector 19">
            <a:extLst>
              <a:ext uri="{FF2B5EF4-FFF2-40B4-BE49-F238E27FC236}">
                <a16:creationId xmlns:a16="http://schemas.microsoft.com/office/drawing/2014/main" id="{F37DCF51-FD8D-CB1A-DEC3-5616E1241554}"/>
              </a:ext>
            </a:extLst>
          </p:cNvPr>
          <p:cNvCxnSpPr>
            <a:cxnSpLocks/>
            <a:stCxn id="16" idx="4"/>
          </p:cNvCxnSpPr>
          <p:nvPr/>
        </p:nvCxnSpPr>
        <p:spPr>
          <a:xfrm flipH="1">
            <a:off x="4649529" y="2044543"/>
            <a:ext cx="1705" cy="187188"/>
          </a:xfrm>
          <a:prstGeom prst="line">
            <a:avLst/>
          </a:prstGeom>
          <a:ln w="9525">
            <a:solidFill>
              <a:srgbClr val="FDB515"/>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01C7B72E-F4AD-28E0-36F4-BE0D72CDD23D}"/>
              </a:ext>
            </a:extLst>
          </p:cNvPr>
          <p:cNvCxnSpPr>
            <a:cxnSpLocks/>
          </p:cNvCxnSpPr>
          <p:nvPr/>
        </p:nvCxnSpPr>
        <p:spPr>
          <a:xfrm flipH="1">
            <a:off x="4649529" y="5103875"/>
            <a:ext cx="1705" cy="187188"/>
          </a:xfrm>
          <a:prstGeom prst="line">
            <a:avLst/>
          </a:prstGeom>
          <a:ln w="9525">
            <a:solidFill>
              <a:schemeClr val="accent6">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22" name="Rectangle: Rounded Corners 21">
            <a:extLst>
              <a:ext uri="{FF2B5EF4-FFF2-40B4-BE49-F238E27FC236}">
                <a16:creationId xmlns:a16="http://schemas.microsoft.com/office/drawing/2014/main" id="{A70B1F8F-19BE-167A-D3B5-7C012A72F475}"/>
              </a:ext>
            </a:extLst>
          </p:cNvPr>
          <p:cNvSpPr/>
          <p:nvPr/>
        </p:nvSpPr>
        <p:spPr>
          <a:xfrm>
            <a:off x="6155292" y="2231731"/>
            <a:ext cx="2725848" cy="1362074"/>
          </a:xfrm>
          <a:prstGeom prst="roundRect">
            <a:avLst>
              <a:gd name="adj" fmla="val 9843"/>
            </a:avLst>
          </a:prstGeom>
          <a:noFill/>
          <a:ln w="9525">
            <a:solidFill>
              <a:schemeClr val="accent5"/>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649204CD-34DE-66D4-A498-50E03E2C0041}"/>
              </a:ext>
            </a:extLst>
          </p:cNvPr>
          <p:cNvSpPr/>
          <p:nvPr/>
        </p:nvSpPr>
        <p:spPr>
          <a:xfrm>
            <a:off x="6246442" y="2326003"/>
            <a:ext cx="2533061" cy="1169784"/>
          </a:xfrm>
          <a:custGeom>
            <a:avLst/>
            <a:gdLst>
              <a:gd name="connsiteX0" fmla="*/ 1300245 w 1346068"/>
              <a:gd name="connsiteY0" fmla="*/ 0 h 621623"/>
              <a:gd name="connsiteX1" fmla="*/ 1346069 w 1346068"/>
              <a:gd name="connsiteY1" fmla="*/ 45824 h 621623"/>
              <a:gd name="connsiteX2" fmla="*/ 1346069 w 1346068"/>
              <a:gd name="connsiteY2" fmla="*/ 575799 h 621623"/>
              <a:gd name="connsiteX3" fmla="*/ 1300245 w 1346068"/>
              <a:gd name="connsiteY3" fmla="*/ 621624 h 621623"/>
              <a:gd name="connsiteX4" fmla="*/ 45824 w 1346068"/>
              <a:gd name="connsiteY4" fmla="*/ 621624 h 621623"/>
              <a:gd name="connsiteX5" fmla="*/ 0 w 1346068"/>
              <a:gd name="connsiteY5" fmla="*/ 575799 h 621623"/>
              <a:gd name="connsiteX6" fmla="*/ 0 w 1346068"/>
              <a:gd name="connsiteY6" fmla="*/ 45824 h 621623"/>
              <a:gd name="connsiteX7" fmla="*/ 45824 w 1346068"/>
              <a:gd name="connsiteY7" fmla="*/ 0 h 62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6068" h="621623">
                <a:moveTo>
                  <a:pt x="1300245" y="0"/>
                </a:moveTo>
                <a:cubicBezTo>
                  <a:pt x="1325552" y="0"/>
                  <a:pt x="1346069" y="20516"/>
                  <a:pt x="1346069" y="45824"/>
                </a:cubicBezTo>
                <a:lnTo>
                  <a:pt x="1346069" y="575799"/>
                </a:lnTo>
                <a:cubicBezTo>
                  <a:pt x="1346069" y="601107"/>
                  <a:pt x="1325552" y="621624"/>
                  <a:pt x="1300245" y="621624"/>
                </a:cubicBezTo>
                <a:lnTo>
                  <a:pt x="45824" y="621624"/>
                </a:lnTo>
                <a:cubicBezTo>
                  <a:pt x="20516" y="621624"/>
                  <a:pt x="0" y="601107"/>
                  <a:pt x="0" y="575799"/>
                </a:cubicBezTo>
                <a:lnTo>
                  <a:pt x="0" y="45824"/>
                </a:lnTo>
                <a:cubicBezTo>
                  <a:pt x="0" y="20516"/>
                  <a:pt x="20516" y="0"/>
                  <a:pt x="45824" y="0"/>
                </a:cubicBezTo>
                <a:close/>
              </a:path>
            </a:pathLst>
          </a:custGeom>
          <a:solidFill>
            <a:schemeClr val="accent5"/>
          </a:solidFill>
          <a:ln w="16178" cap="flat">
            <a:noFill/>
            <a:prstDash val="solid"/>
            <a:miter/>
          </a:ln>
        </p:spPr>
        <p:txBody>
          <a:bodyPr rtlCol="0" anchor="ctr"/>
          <a:lstStyle/>
          <a:p>
            <a:endParaRPr lang="en-US"/>
          </a:p>
        </p:txBody>
      </p:sp>
      <p:sp>
        <p:nvSpPr>
          <p:cNvPr id="24" name="Oval 23">
            <a:extLst>
              <a:ext uri="{FF2B5EF4-FFF2-40B4-BE49-F238E27FC236}">
                <a16:creationId xmlns:a16="http://schemas.microsoft.com/office/drawing/2014/main" id="{B5C96E0B-F59D-C447-431A-51F63B3A7949}"/>
              </a:ext>
            </a:extLst>
          </p:cNvPr>
          <p:cNvSpPr/>
          <p:nvPr/>
        </p:nvSpPr>
        <p:spPr>
          <a:xfrm>
            <a:off x="7053719" y="1123567"/>
            <a:ext cx="920976" cy="920976"/>
          </a:xfrm>
          <a:prstGeom prst="ellipse">
            <a:avLst/>
          </a:prstGeom>
          <a:solidFill>
            <a:schemeClr val="bg1"/>
          </a:solid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T Sans"/>
              <a:ea typeface="+mn-ea"/>
              <a:cs typeface="+mn-cs"/>
            </a:endParaRPr>
          </a:p>
        </p:txBody>
      </p:sp>
      <p:sp>
        <p:nvSpPr>
          <p:cNvPr id="25" name="Rectangle: Rounded Corners 24">
            <a:extLst>
              <a:ext uri="{FF2B5EF4-FFF2-40B4-BE49-F238E27FC236}">
                <a16:creationId xmlns:a16="http://schemas.microsoft.com/office/drawing/2014/main" id="{726F3E65-343F-47F9-81C3-C5EAB500FD8F}"/>
              </a:ext>
            </a:extLst>
          </p:cNvPr>
          <p:cNvSpPr/>
          <p:nvPr/>
        </p:nvSpPr>
        <p:spPr>
          <a:xfrm>
            <a:off x="6155292" y="3741123"/>
            <a:ext cx="2725848" cy="1362074"/>
          </a:xfrm>
          <a:prstGeom prst="roundRect">
            <a:avLst>
              <a:gd name="adj" fmla="val 9843"/>
            </a:avLst>
          </a:prstGeom>
          <a:noFill/>
          <a:ln w="9525">
            <a:solidFill>
              <a:schemeClr val="accent1">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C3518F54-F592-5F2A-E54F-A3EE64E956EE}"/>
              </a:ext>
            </a:extLst>
          </p:cNvPr>
          <p:cNvSpPr/>
          <p:nvPr/>
        </p:nvSpPr>
        <p:spPr>
          <a:xfrm>
            <a:off x="6246442" y="3835395"/>
            <a:ext cx="2533061" cy="1169784"/>
          </a:xfrm>
          <a:custGeom>
            <a:avLst/>
            <a:gdLst>
              <a:gd name="connsiteX0" fmla="*/ 1300245 w 1346068"/>
              <a:gd name="connsiteY0" fmla="*/ 0 h 621623"/>
              <a:gd name="connsiteX1" fmla="*/ 1346069 w 1346068"/>
              <a:gd name="connsiteY1" fmla="*/ 45824 h 621623"/>
              <a:gd name="connsiteX2" fmla="*/ 1346069 w 1346068"/>
              <a:gd name="connsiteY2" fmla="*/ 575799 h 621623"/>
              <a:gd name="connsiteX3" fmla="*/ 1300245 w 1346068"/>
              <a:gd name="connsiteY3" fmla="*/ 621624 h 621623"/>
              <a:gd name="connsiteX4" fmla="*/ 45824 w 1346068"/>
              <a:gd name="connsiteY4" fmla="*/ 621624 h 621623"/>
              <a:gd name="connsiteX5" fmla="*/ 0 w 1346068"/>
              <a:gd name="connsiteY5" fmla="*/ 575799 h 621623"/>
              <a:gd name="connsiteX6" fmla="*/ 0 w 1346068"/>
              <a:gd name="connsiteY6" fmla="*/ 45824 h 621623"/>
              <a:gd name="connsiteX7" fmla="*/ 45824 w 1346068"/>
              <a:gd name="connsiteY7" fmla="*/ 0 h 62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6068" h="621623">
                <a:moveTo>
                  <a:pt x="1300245" y="0"/>
                </a:moveTo>
                <a:cubicBezTo>
                  <a:pt x="1325552" y="0"/>
                  <a:pt x="1346069" y="20516"/>
                  <a:pt x="1346069" y="45824"/>
                </a:cubicBezTo>
                <a:lnTo>
                  <a:pt x="1346069" y="575799"/>
                </a:lnTo>
                <a:cubicBezTo>
                  <a:pt x="1346069" y="601107"/>
                  <a:pt x="1325552" y="621624"/>
                  <a:pt x="1300245" y="621624"/>
                </a:cubicBezTo>
                <a:lnTo>
                  <a:pt x="45824" y="621624"/>
                </a:lnTo>
                <a:cubicBezTo>
                  <a:pt x="20516" y="621624"/>
                  <a:pt x="0" y="601107"/>
                  <a:pt x="0" y="575799"/>
                </a:cubicBezTo>
                <a:lnTo>
                  <a:pt x="0" y="45824"/>
                </a:lnTo>
                <a:cubicBezTo>
                  <a:pt x="0" y="20516"/>
                  <a:pt x="20516" y="0"/>
                  <a:pt x="45824" y="0"/>
                </a:cubicBezTo>
                <a:close/>
              </a:path>
            </a:pathLst>
          </a:custGeom>
          <a:solidFill>
            <a:schemeClr val="accent1">
              <a:lumMod val="60000"/>
              <a:lumOff val="40000"/>
            </a:schemeClr>
          </a:solidFill>
          <a:ln w="16178" cap="flat">
            <a:noFill/>
            <a:prstDash val="solid"/>
            <a:miter/>
          </a:ln>
        </p:spPr>
        <p:txBody>
          <a:bodyPr rtlCol="0" anchor="ctr"/>
          <a:lstStyle/>
          <a:p>
            <a:endParaRPr lang="en-US"/>
          </a:p>
        </p:txBody>
      </p:sp>
      <p:sp>
        <p:nvSpPr>
          <p:cNvPr id="27" name="Oval 26">
            <a:extLst>
              <a:ext uri="{FF2B5EF4-FFF2-40B4-BE49-F238E27FC236}">
                <a16:creationId xmlns:a16="http://schemas.microsoft.com/office/drawing/2014/main" id="{2D623BB0-C620-E3A9-79A2-CC29729DD0B5}"/>
              </a:ext>
            </a:extLst>
          </p:cNvPr>
          <p:cNvSpPr/>
          <p:nvPr/>
        </p:nvSpPr>
        <p:spPr>
          <a:xfrm>
            <a:off x="7053719" y="5291063"/>
            <a:ext cx="920976" cy="920976"/>
          </a:xfrm>
          <a:prstGeom prst="ellipse">
            <a:avLst/>
          </a:prstGeom>
          <a:solidFill>
            <a:schemeClr val="bg1"/>
          </a:solidFill>
          <a:ln w="127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T Sans"/>
              <a:ea typeface="+mn-ea"/>
              <a:cs typeface="+mn-cs"/>
            </a:endParaRPr>
          </a:p>
        </p:txBody>
      </p:sp>
      <p:cxnSp>
        <p:nvCxnSpPr>
          <p:cNvPr id="28" name="Straight Connector 27">
            <a:extLst>
              <a:ext uri="{FF2B5EF4-FFF2-40B4-BE49-F238E27FC236}">
                <a16:creationId xmlns:a16="http://schemas.microsoft.com/office/drawing/2014/main" id="{0FE41884-1A0F-4632-D0DE-A84CBF0EA65D}"/>
              </a:ext>
            </a:extLst>
          </p:cNvPr>
          <p:cNvCxnSpPr>
            <a:cxnSpLocks/>
            <a:stCxn id="24" idx="4"/>
          </p:cNvCxnSpPr>
          <p:nvPr/>
        </p:nvCxnSpPr>
        <p:spPr>
          <a:xfrm flipH="1">
            <a:off x="7512502" y="2044543"/>
            <a:ext cx="1705" cy="187188"/>
          </a:xfrm>
          <a:prstGeom prst="line">
            <a:avLst/>
          </a:prstGeom>
          <a:ln w="9525">
            <a:solidFill>
              <a:schemeClr val="accent5"/>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17ADBF5F-F050-DF22-F62D-472086D8F5D1}"/>
              </a:ext>
            </a:extLst>
          </p:cNvPr>
          <p:cNvCxnSpPr>
            <a:cxnSpLocks/>
          </p:cNvCxnSpPr>
          <p:nvPr/>
        </p:nvCxnSpPr>
        <p:spPr>
          <a:xfrm flipH="1">
            <a:off x="7512502" y="5103875"/>
            <a:ext cx="1705" cy="187188"/>
          </a:xfrm>
          <a:prstGeom prst="line">
            <a:avLst/>
          </a:prstGeom>
          <a:ln w="9525">
            <a:solidFill>
              <a:schemeClr val="accent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30" name="Rectangle: Rounded Corners 29">
            <a:extLst>
              <a:ext uri="{FF2B5EF4-FFF2-40B4-BE49-F238E27FC236}">
                <a16:creationId xmlns:a16="http://schemas.microsoft.com/office/drawing/2014/main" id="{CCA8CFA8-82F6-F9FF-6722-C42043494B06}"/>
              </a:ext>
            </a:extLst>
          </p:cNvPr>
          <p:cNvSpPr/>
          <p:nvPr/>
        </p:nvSpPr>
        <p:spPr>
          <a:xfrm>
            <a:off x="9017794" y="2231731"/>
            <a:ext cx="2725848" cy="1362074"/>
          </a:xfrm>
          <a:prstGeom prst="roundRect">
            <a:avLst>
              <a:gd name="adj" fmla="val 9843"/>
            </a:avLst>
          </a:prstGeom>
          <a:noFill/>
          <a:ln w="952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C0DDA25-33BB-BD23-9ABB-8C21EE4EA1CA}"/>
              </a:ext>
            </a:extLst>
          </p:cNvPr>
          <p:cNvSpPr/>
          <p:nvPr/>
        </p:nvSpPr>
        <p:spPr>
          <a:xfrm>
            <a:off x="9108944" y="2326003"/>
            <a:ext cx="2533061" cy="1169784"/>
          </a:xfrm>
          <a:custGeom>
            <a:avLst/>
            <a:gdLst>
              <a:gd name="connsiteX0" fmla="*/ 1300245 w 1346068"/>
              <a:gd name="connsiteY0" fmla="*/ 0 h 621623"/>
              <a:gd name="connsiteX1" fmla="*/ 1346069 w 1346068"/>
              <a:gd name="connsiteY1" fmla="*/ 45824 h 621623"/>
              <a:gd name="connsiteX2" fmla="*/ 1346069 w 1346068"/>
              <a:gd name="connsiteY2" fmla="*/ 575799 h 621623"/>
              <a:gd name="connsiteX3" fmla="*/ 1300245 w 1346068"/>
              <a:gd name="connsiteY3" fmla="*/ 621624 h 621623"/>
              <a:gd name="connsiteX4" fmla="*/ 45824 w 1346068"/>
              <a:gd name="connsiteY4" fmla="*/ 621624 h 621623"/>
              <a:gd name="connsiteX5" fmla="*/ 0 w 1346068"/>
              <a:gd name="connsiteY5" fmla="*/ 575799 h 621623"/>
              <a:gd name="connsiteX6" fmla="*/ 0 w 1346068"/>
              <a:gd name="connsiteY6" fmla="*/ 45824 h 621623"/>
              <a:gd name="connsiteX7" fmla="*/ 45824 w 1346068"/>
              <a:gd name="connsiteY7" fmla="*/ 0 h 62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6068" h="621623">
                <a:moveTo>
                  <a:pt x="1300245" y="0"/>
                </a:moveTo>
                <a:cubicBezTo>
                  <a:pt x="1325552" y="0"/>
                  <a:pt x="1346069" y="20516"/>
                  <a:pt x="1346069" y="45824"/>
                </a:cubicBezTo>
                <a:lnTo>
                  <a:pt x="1346069" y="575799"/>
                </a:lnTo>
                <a:cubicBezTo>
                  <a:pt x="1346069" y="601107"/>
                  <a:pt x="1325552" y="621624"/>
                  <a:pt x="1300245" y="621624"/>
                </a:cubicBezTo>
                <a:lnTo>
                  <a:pt x="45824" y="621624"/>
                </a:lnTo>
                <a:cubicBezTo>
                  <a:pt x="20516" y="621624"/>
                  <a:pt x="0" y="601107"/>
                  <a:pt x="0" y="575799"/>
                </a:cubicBezTo>
                <a:lnTo>
                  <a:pt x="0" y="45824"/>
                </a:lnTo>
                <a:cubicBezTo>
                  <a:pt x="0" y="20516"/>
                  <a:pt x="20516" y="0"/>
                  <a:pt x="45824" y="0"/>
                </a:cubicBezTo>
                <a:close/>
              </a:path>
            </a:pathLst>
          </a:custGeom>
          <a:solidFill>
            <a:schemeClr val="accent1"/>
          </a:solidFill>
          <a:ln w="16178" cap="flat">
            <a:noFill/>
            <a:prstDash val="solid"/>
            <a:miter/>
          </a:ln>
        </p:spPr>
        <p:txBody>
          <a:bodyPr rtlCol="0" anchor="ctr"/>
          <a:lstStyle/>
          <a:p>
            <a:endParaRPr lang="en-US"/>
          </a:p>
        </p:txBody>
      </p:sp>
      <p:sp>
        <p:nvSpPr>
          <p:cNvPr id="32" name="Oval 31">
            <a:extLst>
              <a:ext uri="{FF2B5EF4-FFF2-40B4-BE49-F238E27FC236}">
                <a16:creationId xmlns:a16="http://schemas.microsoft.com/office/drawing/2014/main" id="{E6DE9A21-46C2-1621-D308-F6D997BE5212}"/>
              </a:ext>
            </a:extLst>
          </p:cNvPr>
          <p:cNvSpPr/>
          <p:nvPr/>
        </p:nvSpPr>
        <p:spPr>
          <a:xfrm>
            <a:off x="9916221" y="1123567"/>
            <a:ext cx="920976" cy="920976"/>
          </a:xfrm>
          <a:prstGeom prst="ellipse">
            <a:avLst/>
          </a:prstGeom>
          <a:solidFill>
            <a:schemeClr val="bg1"/>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T Sans"/>
              <a:ea typeface="+mn-ea"/>
              <a:cs typeface="+mn-cs"/>
            </a:endParaRPr>
          </a:p>
        </p:txBody>
      </p:sp>
      <p:sp>
        <p:nvSpPr>
          <p:cNvPr id="33" name="Rectangle: Rounded Corners 32">
            <a:extLst>
              <a:ext uri="{FF2B5EF4-FFF2-40B4-BE49-F238E27FC236}">
                <a16:creationId xmlns:a16="http://schemas.microsoft.com/office/drawing/2014/main" id="{D1F96A42-F6C9-34B4-900F-8C7D9368F9CB}"/>
              </a:ext>
            </a:extLst>
          </p:cNvPr>
          <p:cNvSpPr/>
          <p:nvPr/>
        </p:nvSpPr>
        <p:spPr>
          <a:xfrm>
            <a:off x="9017794" y="3741123"/>
            <a:ext cx="2725848" cy="1362074"/>
          </a:xfrm>
          <a:prstGeom prst="roundRect">
            <a:avLst>
              <a:gd name="adj" fmla="val 9843"/>
            </a:avLst>
          </a:prstGeom>
          <a:noFill/>
          <a:ln w="9525">
            <a:solidFill>
              <a:schemeClr val="accent5">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B02A73BB-C275-AFA2-DA35-A45D062837A9}"/>
              </a:ext>
            </a:extLst>
          </p:cNvPr>
          <p:cNvSpPr/>
          <p:nvPr/>
        </p:nvSpPr>
        <p:spPr>
          <a:xfrm>
            <a:off x="9108944" y="3835395"/>
            <a:ext cx="2533061" cy="1169784"/>
          </a:xfrm>
          <a:custGeom>
            <a:avLst/>
            <a:gdLst>
              <a:gd name="connsiteX0" fmla="*/ 1300245 w 1346068"/>
              <a:gd name="connsiteY0" fmla="*/ 0 h 621623"/>
              <a:gd name="connsiteX1" fmla="*/ 1346069 w 1346068"/>
              <a:gd name="connsiteY1" fmla="*/ 45824 h 621623"/>
              <a:gd name="connsiteX2" fmla="*/ 1346069 w 1346068"/>
              <a:gd name="connsiteY2" fmla="*/ 575799 h 621623"/>
              <a:gd name="connsiteX3" fmla="*/ 1300245 w 1346068"/>
              <a:gd name="connsiteY3" fmla="*/ 621624 h 621623"/>
              <a:gd name="connsiteX4" fmla="*/ 45824 w 1346068"/>
              <a:gd name="connsiteY4" fmla="*/ 621624 h 621623"/>
              <a:gd name="connsiteX5" fmla="*/ 0 w 1346068"/>
              <a:gd name="connsiteY5" fmla="*/ 575799 h 621623"/>
              <a:gd name="connsiteX6" fmla="*/ 0 w 1346068"/>
              <a:gd name="connsiteY6" fmla="*/ 45824 h 621623"/>
              <a:gd name="connsiteX7" fmla="*/ 45824 w 1346068"/>
              <a:gd name="connsiteY7" fmla="*/ 0 h 62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6068" h="621623">
                <a:moveTo>
                  <a:pt x="1300245" y="0"/>
                </a:moveTo>
                <a:cubicBezTo>
                  <a:pt x="1325552" y="0"/>
                  <a:pt x="1346069" y="20516"/>
                  <a:pt x="1346069" y="45824"/>
                </a:cubicBezTo>
                <a:lnTo>
                  <a:pt x="1346069" y="575799"/>
                </a:lnTo>
                <a:cubicBezTo>
                  <a:pt x="1346069" y="601107"/>
                  <a:pt x="1325552" y="621624"/>
                  <a:pt x="1300245" y="621624"/>
                </a:cubicBezTo>
                <a:lnTo>
                  <a:pt x="45824" y="621624"/>
                </a:lnTo>
                <a:cubicBezTo>
                  <a:pt x="20516" y="621624"/>
                  <a:pt x="0" y="601107"/>
                  <a:pt x="0" y="575799"/>
                </a:cubicBezTo>
                <a:lnTo>
                  <a:pt x="0" y="45824"/>
                </a:lnTo>
                <a:cubicBezTo>
                  <a:pt x="0" y="20516"/>
                  <a:pt x="20516" y="0"/>
                  <a:pt x="45824" y="0"/>
                </a:cubicBezTo>
                <a:close/>
              </a:path>
            </a:pathLst>
          </a:custGeom>
          <a:solidFill>
            <a:schemeClr val="accent5">
              <a:lumMod val="60000"/>
              <a:lumOff val="40000"/>
            </a:schemeClr>
          </a:solidFill>
          <a:ln w="16178" cap="flat">
            <a:noFill/>
            <a:prstDash val="solid"/>
            <a:miter/>
          </a:ln>
        </p:spPr>
        <p:txBody>
          <a:bodyPr rtlCol="0" anchor="ctr"/>
          <a:lstStyle/>
          <a:p>
            <a:endParaRPr lang="en-US"/>
          </a:p>
        </p:txBody>
      </p:sp>
      <p:sp>
        <p:nvSpPr>
          <p:cNvPr id="35" name="Oval 34">
            <a:extLst>
              <a:ext uri="{FF2B5EF4-FFF2-40B4-BE49-F238E27FC236}">
                <a16:creationId xmlns:a16="http://schemas.microsoft.com/office/drawing/2014/main" id="{43A22B43-9D87-5EBD-1C5C-1DD555A1DFA2}"/>
              </a:ext>
            </a:extLst>
          </p:cNvPr>
          <p:cNvSpPr/>
          <p:nvPr/>
        </p:nvSpPr>
        <p:spPr>
          <a:xfrm>
            <a:off x="9916221" y="5291063"/>
            <a:ext cx="920976" cy="920976"/>
          </a:xfrm>
          <a:prstGeom prst="ellipse">
            <a:avLst/>
          </a:prstGeom>
          <a:solidFill>
            <a:schemeClr val="bg1"/>
          </a:solidFill>
          <a:ln w="1270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T Sans"/>
              <a:ea typeface="+mn-ea"/>
              <a:cs typeface="+mn-cs"/>
            </a:endParaRPr>
          </a:p>
        </p:txBody>
      </p:sp>
      <p:cxnSp>
        <p:nvCxnSpPr>
          <p:cNvPr id="36" name="Straight Connector 35">
            <a:extLst>
              <a:ext uri="{FF2B5EF4-FFF2-40B4-BE49-F238E27FC236}">
                <a16:creationId xmlns:a16="http://schemas.microsoft.com/office/drawing/2014/main" id="{7E31458E-B266-F9E0-80BF-D07EA2E85EC6}"/>
              </a:ext>
            </a:extLst>
          </p:cNvPr>
          <p:cNvCxnSpPr>
            <a:cxnSpLocks/>
            <a:stCxn id="32" idx="4"/>
          </p:cNvCxnSpPr>
          <p:nvPr/>
        </p:nvCxnSpPr>
        <p:spPr>
          <a:xfrm flipH="1">
            <a:off x="10375004" y="2044543"/>
            <a:ext cx="1705" cy="187188"/>
          </a:xfrm>
          <a:prstGeom prst="line">
            <a:avLst/>
          </a:prstGeom>
          <a:ln w="9525">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98B9209F-3A80-4304-20D1-A6E2FC64301D}"/>
              </a:ext>
            </a:extLst>
          </p:cNvPr>
          <p:cNvCxnSpPr>
            <a:cxnSpLocks/>
          </p:cNvCxnSpPr>
          <p:nvPr/>
        </p:nvCxnSpPr>
        <p:spPr>
          <a:xfrm flipH="1">
            <a:off x="10375004" y="5103875"/>
            <a:ext cx="1705" cy="187188"/>
          </a:xfrm>
          <a:prstGeom prst="line">
            <a:avLst/>
          </a:prstGeom>
          <a:ln w="9525">
            <a:solidFill>
              <a:schemeClr val="accent5">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0F117671-29E9-5C1A-DA85-F71866AF5599}"/>
              </a:ext>
            </a:extLst>
          </p:cNvPr>
          <p:cNvSpPr txBox="1"/>
          <p:nvPr/>
        </p:nvSpPr>
        <p:spPr>
          <a:xfrm>
            <a:off x="551233" y="2611718"/>
            <a:ext cx="2510868" cy="552972"/>
          </a:xfrm>
          <a:prstGeom prst="rect">
            <a:avLst/>
          </a:prstGeom>
          <a:noFill/>
        </p:spPr>
        <p:txBody>
          <a:bodyPr wrap="square"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US" sz="1400" b="1" i="0" u="none" strike="noStrike" kern="1200" cap="none" spc="100" normalizeH="0" baseline="0" noProof="0" dirty="0">
                <a:ln>
                  <a:noFill/>
                </a:ln>
                <a:solidFill>
                  <a:schemeClr val="bg1"/>
                </a:solidFill>
                <a:effectLst/>
                <a:uLnTx/>
                <a:uFillTx/>
                <a:latin typeface="PT Sans" panose="020B0503020203020204" pitchFamily="34" charset="0"/>
                <a:ea typeface="PT Sans" panose="020B0503020203020204" pitchFamily="34" charset="0"/>
                <a:cs typeface="+mn-cs"/>
              </a:rPr>
              <a:t>GRAN COBERTURA GEOGRÁFICA</a:t>
            </a:r>
          </a:p>
        </p:txBody>
      </p:sp>
      <p:sp>
        <p:nvSpPr>
          <p:cNvPr id="39" name="TextBox 38">
            <a:extLst>
              <a:ext uri="{FF2B5EF4-FFF2-40B4-BE49-F238E27FC236}">
                <a16:creationId xmlns:a16="http://schemas.microsoft.com/office/drawing/2014/main" id="{6E7488F9-74E0-4C3C-D831-B45525234D50}"/>
              </a:ext>
            </a:extLst>
          </p:cNvPr>
          <p:cNvSpPr txBox="1"/>
          <p:nvPr/>
        </p:nvSpPr>
        <p:spPr>
          <a:xfrm>
            <a:off x="578620" y="4061435"/>
            <a:ext cx="2533061" cy="552972"/>
          </a:xfrm>
          <a:prstGeom prst="rect">
            <a:avLst/>
          </a:prstGeom>
          <a:noFill/>
        </p:spPr>
        <p:txBody>
          <a:bodyPr wrap="square"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US" sz="1400" b="1" i="0" u="none" strike="noStrike" kern="1200" cap="none" spc="100" normalizeH="0" baseline="0" noProof="0" dirty="0">
                <a:ln>
                  <a:noFill/>
                </a:ln>
                <a:solidFill>
                  <a:schemeClr val="bg1"/>
                </a:solidFill>
                <a:effectLst/>
                <a:uLnTx/>
                <a:uFillTx/>
                <a:latin typeface="PT Sans" panose="020B0503020203020204" pitchFamily="34" charset="0"/>
                <a:ea typeface="PT Sans" panose="020B0503020203020204" pitchFamily="34" charset="0"/>
                <a:cs typeface="+mn-cs"/>
              </a:rPr>
              <a:t>COMPLEMENTARIA CON OTROS MECANISMOS </a:t>
            </a:r>
          </a:p>
        </p:txBody>
      </p:sp>
      <p:sp>
        <p:nvSpPr>
          <p:cNvPr id="40" name="TextBox 39">
            <a:extLst>
              <a:ext uri="{FF2B5EF4-FFF2-40B4-BE49-F238E27FC236}">
                <a16:creationId xmlns:a16="http://schemas.microsoft.com/office/drawing/2014/main" id="{C0574B42-F58F-515E-A0E1-32280AC9CA62}"/>
              </a:ext>
            </a:extLst>
          </p:cNvPr>
          <p:cNvSpPr txBox="1"/>
          <p:nvPr/>
        </p:nvSpPr>
        <p:spPr>
          <a:xfrm>
            <a:off x="3383469" y="2705990"/>
            <a:ext cx="2533061" cy="315984"/>
          </a:xfrm>
          <a:prstGeom prst="rect">
            <a:avLst/>
          </a:prstGeom>
          <a:noFill/>
        </p:spPr>
        <p:txBody>
          <a:bodyPr wrap="square"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US" sz="1400" b="1" i="0" u="none" strike="noStrike" kern="1200" cap="none" spc="100" normalizeH="0" baseline="0" noProof="0" dirty="0">
                <a:ln>
                  <a:noFill/>
                </a:ln>
                <a:solidFill>
                  <a:schemeClr val="bg1"/>
                </a:solidFill>
                <a:effectLst/>
                <a:uLnTx/>
                <a:uFillTx/>
                <a:latin typeface="PT Sans" panose="020B0503020203020204" pitchFamily="34" charset="0"/>
                <a:ea typeface="PT Sans" panose="020B0503020203020204" pitchFamily="34" charset="0"/>
                <a:cs typeface="+mn-cs"/>
              </a:rPr>
              <a:t>NO-EXCLUSIVAS </a:t>
            </a:r>
          </a:p>
        </p:txBody>
      </p:sp>
      <p:sp>
        <p:nvSpPr>
          <p:cNvPr id="41" name="TextBox 40">
            <a:extLst>
              <a:ext uri="{FF2B5EF4-FFF2-40B4-BE49-F238E27FC236}">
                <a16:creationId xmlns:a16="http://schemas.microsoft.com/office/drawing/2014/main" id="{7BCC6E22-6764-7687-A285-117F3ED4BA26}"/>
              </a:ext>
            </a:extLst>
          </p:cNvPr>
          <p:cNvSpPr txBox="1"/>
          <p:nvPr/>
        </p:nvSpPr>
        <p:spPr>
          <a:xfrm>
            <a:off x="3427047" y="4215382"/>
            <a:ext cx="2533061" cy="315984"/>
          </a:xfrm>
          <a:prstGeom prst="rect">
            <a:avLst/>
          </a:prstGeom>
          <a:noFill/>
        </p:spPr>
        <p:txBody>
          <a:bodyPr wrap="square"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US" sz="1400" b="1" i="0" u="none" strike="noStrike" kern="1200" cap="none" spc="100" normalizeH="0" baseline="0" noProof="0" dirty="0">
                <a:ln>
                  <a:noFill/>
                </a:ln>
                <a:solidFill>
                  <a:schemeClr val="bg1"/>
                </a:solidFill>
                <a:effectLst/>
                <a:uLnTx/>
                <a:uFillTx/>
                <a:latin typeface="PT Sans" panose="020B0503020203020204" pitchFamily="34" charset="0"/>
                <a:ea typeface="PT Sans" panose="020B0503020203020204" pitchFamily="34" charset="0"/>
                <a:cs typeface="+mn-cs"/>
              </a:rPr>
              <a:t>LICENCE MANAGEMENT </a:t>
            </a:r>
          </a:p>
        </p:txBody>
      </p:sp>
      <p:sp>
        <p:nvSpPr>
          <p:cNvPr id="42" name="TextBox 41">
            <a:extLst>
              <a:ext uri="{FF2B5EF4-FFF2-40B4-BE49-F238E27FC236}">
                <a16:creationId xmlns:a16="http://schemas.microsoft.com/office/drawing/2014/main" id="{8E4354CE-574E-3A39-E1FC-84727B3AEE73}"/>
              </a:ext>
            </a:extLst>
          </p:cNvPr>
          <p:cNvSpPr txBox="1"/>
          <p:nvPr/>
        </p:nvSpPr>
        <p:spPr>
          <a:xfrm>
            <a:off x="6224249" y="2730212"/>
            <a:ext cx="2533061" cy="315984"/>
          </a:xfrm>
          <a:prstGeom prst="rect">
            <a:avLst/>
          </a:prstGeom>
          <a:noFill/>
        </p:spPr>
        <p:txBody>
          <a:bodyPr wrap="square"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US" sz="1400" b="1" i="0" u="none" strike="noStrike" kern="1200" cap="none" spc="100" normalizeH="0" baseline="0" noProof="0" dirty="0">
                <a:ln>
                  <a:noFill/>
                </a:ln>
                <a:solidFill>
                  <a:schemeClr val="bg1"/>
                </a:solidFill>
                <a:effectLst/>
                <a:uLnTx/>
                <a:uFillTx/>
                <a:latin typeface="PT Sans" panose="020B0503020203020204" pitchFamily="34" charset="0"/>
                <a:ea typeface="PT Sans" panose="020B0503020203020204" pitchFamily="34" charset="0"/>
                <a:cs typeface="+mn-cs"/>
              </a:rPr>
              <a:t>TRANSPARENTES </a:t>
            </a:r>
          </a:p>
        </p:txBody>
      </p:sp>
      <p:sp>
        <p:nvSpPr>
          <p:cNvPr id="43" name="TextBox 42">
            <a:extLst>
              <a:ext uri="{FF2B5EF4-FFF2-40B4-BE49-F238E27FC236}">
                <a16:creationId xmlns:a16="http://schemas.microsoft.com/office/drawing/2014/main" id="{F1DDC234-C42D-CF51-84CA-76245016200A}"/>
              </a:ext>
            </a:extLst>
          </p:cNvPr>
          <p:cNvSpPr txBox="1"/>
          <p:nvPr/>
        </p:nvSpPr>
        <p:spPr>
          <a:xfrm>
            <a:off x="6245971" y="4149308"/>
            <a:ext cx="2533061" cy="552972"/>
          </a:xfrm>
          <a:prstGeom prst="rect">
            <a:avLst/>
          </a:prstGeom>
          <a:noFill/>
        </p:spPr>
        <p:txBody>
          <a:bodyPr wrap="square"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US" sz="1400" b="1" i="0" u="none" strike="noStrike" kern="1200" cap="none" spc="100" normalizeH="0" baseline="0" noProof="0" dirty="0">
                <a:ln>
                  <a:noFill/>
                </a:ln>
                <a:solidFill>
                  <a:schemeClr val="bg1"/>
                </a:solidFill>
                <a:effectLst/>
                <a:uLnTx/>
                <a:uFillTx/>
                <a:latin typeface="PT Sans" panose="020B0503020203020204" pitchFamily="34" charset="0"/>
                <a:ea typeface="PT Sans" panose="020B0503020203020204" pitchFamily="34" charset="0"/>
                <a:cs typeface="+mn-cs"/>
              </a:rPr>
              <a:t>TRANSFERENCIA TECNOLÓGICA</a:t>
            </a:r>
          </a:p>
        </p:txBody>
      </p:sp>
      <p:sp>
        <p:nvSpPr>
          <p:cNvPr id="44" name="TextBox 43">
            <a:extLst>
              <a:ext uri="{FF2B5EF4-FFF2-40B4-BE49-F238E27FC236}">
                <a16:creationId xmlns:a16="http://schemas.microsoft.com/office/drawing/2014/main" id="{C842F9FA-57D5-42F4-ECFF-FA9C84F71433}"/>
              </a:ext>
            </a:extLst>
          </p:cNvPr>
          <p:cNvSpPr txBox="1"/>
          <p:nvPr/>
        </p:nvSpPr>
        <p:spPr>
          <a:xfrm>
            <a:off x="9131137" y="2710998"/>
            <a:ext cx="2533061" cy="315984"/>
          </a:xfrm>
          <a:prstGeom prst="rect">
            <a:avLst/>
          </a:prstGeom>
          <a:noFill/>
        </p:spPr>
        <p:txBody>
          <a:bodyPr wrap="square"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lang="en-US" sz="1400" b="1" spc="100" dirty="0">
                <a:solidFill>
                  <a:schemeClr val="bg1"/>
                </a:solidFill>
                <a:latin typeface="PT Sans" panose="020B0503020203020204" pitchFamily="34" charset="0"/>
                <a:ea typeface="PT Sans" panose="020B0503020203020204" pitchFamily="34" charset="0"/>
              </a:rPr>
              <a:t>CALIDA</a:t>
            </a:r>
            <a:r>
              <a:rPr kumimoji="0" lang="en-US" sz="1400" b="1" i="0" u="none" strike="noStrike" kern="1200" cap="none" spc="100" normalizeH="0" baseline="0" noProof="0" dirty="0">
                <a:ln>
                  <a:noFill/>
                </a:ln>
                <a:solidFill>
                  <a:schemeClr val="bg1"/>
                </a:solidFill>
                <a:effectLst/>
                <a:uLnTx/>
                <a:uFillTx/>
                <a:latin typeface="PT Sans" panose="020B0503020203020204" pitchFamily="34" charset="0"/>
                <a:ea typeface="PT Sans" panose="020B0503020203020204" pitchFamily="34" charset="0"/>
                <a:cs typeface="+mn-cs"/>
              </a:rPr>
              <a:t>D ASEGURADA </a:t>
            </a:r>
          </a:p>
        </p:txBody>
      </p:sp>
      <p:sp>
        <p:nvSpPr>
          <p:cNvPr id="45" name="TextBox 44">
            <a:extLst>
              <a:ext uri="{FF2B5EF4-FFF2-40B4-BE49-F238E27FC236}">
                <a16:creationId xmlns:a16="http://schemas.microsoft.com/office/drawing/2014/main" id="{64865ED5-C42A-C862-8160-74AC99B2C239}"/>
              </a:ext>
            </a:extLst>
          </p:cNvPr>
          <p:cNvSpPr txBox="1"/>
          <p:nvPr/>
        </p:nvSpPr>
        <p:spPr>
          <a:xfrm>
            <a:off x="9108944" y="4224687"/>
            <a:ext cx="2533061" cy="315984"/>
          </a:xfrm>
          <a:prstGeom prst="rect">
            <a:avLst/>
          </a:prstGeom>
          <a:noFill/>
        </p:spPr>
        <p:txBody>
          <a:bodyPr wrap="square"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en-US" sz="1400" b="1" i="0" u="none" strike="noStrike" kern="1200" cap="none" spc="100" normalizeH="0" baseline="0" noProof="0" dirty="0">
                <a:ln>
                  <a:noFill/>
                </a:ln>
                <a:solidFill>
                  <a:schemeClr val="bg1"/>
                </a:solidFill>
                <a:effectLst/>
                <a:uLnTx/>
                <a:uFillTx/>
                <a:latin typeface="PT Sans" panose="020B0503020203020204" pitchFamily="34" charset="0"/>
                <a:ea typeface="PT Sans" panose="020B0503020203020204" pitchFamily="34" charset="0"/>
                <a:cs typeface="+mn-cs"/>
              </a:rPr>
              <a:t>LICENCIAS A MEDIDA</a:t>
            </a:r>
          </a:p>
        </p:txBody>
      </p:sp>
      <p:sp>
        <p:nvSpPr>
          <p:cNvPr id="46" name="Graphic 309">
            <a:extLst>
              <a:ext uri="{FF2B5EF4-FFF2-40B4-BE49-F238E27FC236}">
                <a16:creationId xmlns:a16="http://schemas.microsoft.com/office/drawing/2014/main" id="{6F23F7FE-08C8-3B61-2316-E95212BFD823}"/>
              </a:ext>
            </a:extLst>
          </p:cNvPr>
          <p:cNvSpPr/>
          <p:nvPr/>
        </p:nvSpPr>
        <p:spPr>
          <a:xfrm>
            <a:off x="1501952" y="1284795"/>
            <a:ext cx="583819" cy="583618"/>
          </a:xfrm>
          <a:custGeom>
            <a:avLst/>
            <a:gdLst>
              <a:gd name="connsiteX0" fmla="*/ 235363 w 279368"/>
              <a:gd name="connsiteY0" fmla="*/ 30480 h 279272"/>
              <a:gd name="connsiteX1" fmla="*/ 222028 w 279368"/>
              <a:gd name="connsiteY1" fmla="*/ 43815 h 279272"/>
              <a:gd name="connsiteX2" fmla="*/ 235363 w 279368"/>
              <a:gd name="connsiteY2" fmla="*/ 57150 h 279272"/>
              <a:gd name="connsiteX3" fmla="*/ 248698 w 279368"/>
              <a:gd name="connsiteY3" fmla="*/ 43815 h 279272"/>
              <a:gd name="connsiteX4" fmla="*/ 235363 w 279368"/>
              <a:gd name="connsiteY4" fmla="*/ 30480 h 279272"/>
              <a:gd name="connsiteX5" fmla="*/ 139637 w 279368"/>
              <a:gd name="connsiteY5" fmla="*/ 8477 h 279272"/>
              <a:gd name="connsiteX6" fmla="*/ 119634 w 279368"/>
              <a:gd name="connsiteY6" fmla="*/ 26480 h 279272"/>
              <a:gd name="connsiteX7" fmla="*/ 104680 w 279368"/>
              <a:gd name="connsiteY7" fmla="*/ 73057 h 279272"/>
              <a:gd name="connsiteX8" fmla="*/ 104489 w 279368"/>
              <a:gd name="connsiteY8" fmla="*/ 74009 h 279272"/>
              <a:gd name="connsiteX9" fmla="*/ 105442 w 279368"/>
              <a:gd name="connsiteY9" fmla="*/ 74390 h 279272"/>
              <a:gd name="connsiteX10" fmla="*/ 118015 w 279368"/>
              <a:gd name="connsiteY10" fmla="*/ 89249 h 279272"/>
              <a:gd name="connsiteX11" fmla="*/ 118205 w 279368"/>
              <a:gd name="connsiteY11" fmla="*/ 90202 h 279272"/>
              <a:gd name="connsiteX12" fmla="*/ 177356 w 279368"/>
              <a:gd name="connsiteY12" fmla="*/ 90202 h 279272"/>
              <a:gd name="connsiteX13" fmla="*/ 177165 w 279368"/>
              <a:gd name="connsiteY13" fmla="*/ 88773 h 279272"/>
              <a:gd name="connsiteX14" fmla="*/ 167450 w 279368"/>
              <a:gd name="connsiteY14" fmla="*/ 45244 h 279272"/>
              <a:gd name="connsiteX15" fmla="*/ 154591 w 279368"/>
              <a:gd name="connsiteY15" fmla="*/ 18574 h 279272"/>
              <a:gd name="connsiteX16" fmla="*/ 139637 w 279368"/>
              <a:gd name="connsiteY16" fmla="*/ 8573 h 279272"/>
              <a:gd name="connsiteX17" fmla="*/ 160592 w 279368"/>
              <a:gd name="connsiteY17" fmla="*/ 12383 h 279272"/>
              <a:gd name="connsiteX18" fmla="*/ 175546 w 279368"/>
              <a:gd name="connsiteY18" fmla="*/ 42577 h 279272"/>
              <a:gd name="connsiteX19" fmla="*/ 185738 w 279368"/>
              <a:gd name="connsiteY19" fmla="*/ 89154 h 279272"/>
              <a:gd name="connsiteX20" fmla="*/ 185928 w 279368"/>
              <a:gd name="connsiteY20" fmla="*/ 90202 h 279272"/>
              <a:gd name="connsiteX21" fmla="*/ 261080 w 279368"/>
              <a:gd name="connsiteY21" fmla="*/ 90202 h 279272"/>
              <a:gd name="connsiteX22" fmla="*/ 260318 w 279368"/>
              <a:gd name="connsiteY22" fmla="*/ 88487 h 279272"/>
              <a:gd name="connsiteX23" fmla="*/ 246507 w 279368"/>
              <a:gd name="connsiteY23" fmla="*/ 63818 h 279272"/>
              <a:gd name="connsiteX24" fmla="*/ 245936 w 279368"/>
              <a:gd name="connsiteY24" fmla="*/ 62960 h 279272"/>
              <a:gd name="connsiteX25" fmla="*/ 244983 w 279368"/>
              <a:gd name="connsiteY25" fmla="*/ 63437 h 279272"/>
              <a:gd name="connsiteX26" fmla="*/ 235268 w 279368"/>
              <a:gd name="connsiteY26" fmla="*/ 65723 h 279272"/>
              <a:gd name="connsiteX27" fmla="*/ 213360 w 279368"/>
              <a:gd name="connsiteY27" fmla="*/ 43815 h 279272"/>
              <a:gd name="connsiteX28" fmla="*/ 215646 w 279368"/>
              <a:gd name="connsiteY28" fmla="*/ 34100 h 279272"/>
              <a:gd name="connsiteX29" fmla="*/ 216122 w 279368"/>
              <a:gd name="connsiteY29" fmla="*/ 33147 h 279272"/>
              <a:gd name="connsiteX30" fmla="*/ 215265 w 279368"/>
              <a:gd name="connsiteY30" fmla="*/ 32576 h 279272"/>
              <a:gd name="connsiteX31" fmla="*/ 161735 w 279368"/>
              <a:gd name="connsiteY31" fmla="*/ 10382 h 279272"/>
              <a:gd name="connsiteX32" fmla="*/ 158591 w 279368"/>
              <a:gd name="connsiteY32" fmla="*/ 9811 h 279272"/>
              <a:gd name="connsiteX33" fmla="*/ 160592 w 279368"/>
              <a:gd name="connsiteY33" fmla="*/ 12287 h 279272"/>
              <a:gd name="connsiteX34" fmla="*/ 96679 w 279368"/>
              <a:gd name="connsiteY34" fmla="*/ 81153 h 279272"/>
              <a:gd name="connsiteX35" fmla="*/ 83344 w 279368"/>
              <a:gd name="connsiteY35" fmla="*/ 94488 h 279272"/>
              <a:gd name="connsiteX36" fmla="*/ 96679 w 279368"/>
              <a:gd name="connsiteY36" fmla="*/ 107823 h 279272"/>
              <a:gd name="connsiteX37" fmla="*/ 110014 w 279368"/>
              <a:gd name="connsiteY37" fmla="*/ 94488 h 279272"/>
              <a:gd name="connsiteX38" fmla="*/ 96679 w 279368"/>
              <a:gd name="connsiteY38" fmla="*/ 81153 h 279272"/>
              <a:gd name="connsiteX39" fmla="*/ 14764 w 279368"/>
              <a:gd name="connsiteY39" fmla="*/ 99632 h 279272"/>
              <a:gd name="connsiteX40" fmla="*/ 8573 w 279368"/>
              <a:gd name="connsiteY40" fmla="*/ 139637 h 279272"/>
              <a:gd name="connsiteX41" fmla="*/ 14764 w 279368"/>
              <a:gd name="connsiteY41" fmla="*/ 179642 h 279272"/>
              <a:gd name="connsiteX42" fmla="*/ 15050 w 279368"/>
              <a:gd name="connsiteY42" fmla="*/ 180499 h 279272"/>
              <a:gd name="connsiteX43" fmla="*/ 92297 w 279368"/>
              <a:gd name="connsiteY43" fmla="*/ 180499 h 279272"/>
              <a:gd name="connsiteX44" fmla="*/ 92297 w 279368"/>
              <a:gd name="connsiteY44" fmla="*/ 179165 h 279272"/>
              <a:gd name="connsiteX45" fmla="*/ 90202 w 279368"/>
              <a:gd name="connsiteY45" fmla="*/ 139732 h 279272"/>
              <a:gd name="connsiteX46" fmla="*/ 90869 w 279368"/>
              <a:gd name="connsiteY46" fmla="*/ 116681 h 279272"/>
              <a:gd name="connsiteX47" fmla="*/ 90869 w 279368"/>
              <a:gd name="connsiteY47" fmla="*/ 115729 h 279272"/>
              <a:gd name="connsiteX48" fmla="*/ 90011 w 279368"/>
              <a:gd name="connsiteY48" fmla="*/ 115443 h 279272"/>
              <a:gd name="connsiteX49" fmla="*/ 75438 w 279368"/>
              <a:gd name="connsiteY49" fmla="*/ 99822 h 279272"/>
              <a:gd name="connsiteX50" fmla="*/ 75248 w 279368"/>
              <a:gd name="connsiteY50" fmla="*/ 98870 h 279272"/>
              <a:gd name="connsiteX51" fmla="*/ 15145 w 279368"/>
              <a:gd name="connsiteY51" fmla="*/ 98870 h 279272"/>
              <a:gd name="connsiteX52" fmla="*/ 14859 w 279368"/>
              <a:gd name="connsiteY52" fmla="*/ 99727 h 279272"/>
              <a:gd name="connsiteX53" fmla="*/ 117920 w 279368"/>
              <a:gd name="connsiteY53" fmla="*/ 99632 h 279272"/>
              <a:gd name="connsiteX54" fmla="*/ 100394 w 279368"/>
              <a:gd name="connsiteY54" fmla="*/ 116015 h 279272"/>
              <a:gd name="connsiteX55" fmla="*/ 99441 w 279368"/>
              <a:gd name="connsiteY55" fmla="*/ 116205 h 279272"/>
              <a:gd name="connsiteX56" fmla="*/ 99441 w 279368"/>
              <a:gd name="connsiteY56" fmla="*/ 117158 h 279272"/>
              <a:gd name="connsiteX57" fmla="*/ 98774 w 279368"/>
              <a:gd name="connsiteY57" fmla="*/ 139541 h 279272"/>
              <a:gd name="connsiteX58" fmla="*/ 100775 w 279368"/>
              <a:gd name="connsiteY58" fmla="*/ 179261 h 279272"/>
              <a:gd name="connsiteX59" fmla="*/ 100775 w 279368"/>
              <a:gd name="connsiteY59" fmla="*/ 180404 h 279272"/>
              <a:gd name="connsiteX60" fmla="*/ 160687 w 279368"/>
              <a:gd name="connsiteY60" fmla="*/ 180404 h 279272"/>
              <a:gd name="connsiteX61" fmla="*/ 160877 w 279368"/>
              <a:gd name="connsiteY61" fmla="*/ 179451 h 279272"/>
              <a:gd name="connsiteX62" fmla="*/ 178784 w 279368"/>
              <a:gd name="connsiteY62" fmla="*/ 163068 h 279272"/>
              <a:gd name="connsiteX63" fmla="*/ 179737 w 279368"/>
              <a:gd name="connsiteY63" fmla="*/ 162878 h 279272"/>
              <a:gd name="connsiteX64" fmla="*/ 179737 w 279368"/>
              <a:gd name="connsiteY64" fmla="*/ 161925 h 279272"/>
              <a:gd name="connsiteX65" fmla="*/ 180404 w 279368"/>
              <a:gd name="connsiteY65" fmla="*/ 139541 h 279272"/>
              <a:gd name="connsiteX66" fmla="*/ 178403 w 279368"/>
              <a:gd name="connsiteY66" fmla="*/ 99822 h 279272"/>
              <a:gd name="connsiteX67" fmla="*/ 178403 w 279368"/>
              <a:gd name="connsiteY67" fmla="*/ 98679 h 279272"/>
              <a:gd name="connsiteX68" fmla="*/ 118110 w 279368"/>
              <a:gd name="connsiteY68" fmla="*/ 98679 h 279272"/>
              <a:gd name="connsiteX69" fmla="*/ 117920 w 279368"/>
              <a:gd name="connsiteY69" fmla="*/ 99632 h 279272"/>
              <a:gd name="connsiteX70" fmla="*/ 187071 w 279368"/>
              <a:gd name="connsiteY70" fmla="*/ 100013 h 279272"/>
              <a:gd name="connsiteX71" fmla="*/ 188976 w 279368"/>
              <a:gd name="connsiteY71" fmla="*/ 139446 h 279272"/>
              <a:gd name="connsiteX72" fmla="*/ 188309 w 279368"/>
              <a:gd name="connsiteY72" fmla="*/ 162592 h 279272"/>
              <a:gd name="connsiteX73" fmla="*/ 188309 w 279368"/>
              <a:gd name="connsiteY73" fmla="*/ 163544 h 279272"/>
              <a:gd name="connsiteX74" fmla="*/ 189167 w 279368"/>
              <a:gd name="connsiteY74" fmla="*/ 163830 h 279272"/>
              <a:gd name="connsiteX75" fmla="*/ 203359 w 279368"/>
              <a:gd name="connsiteY75" fmla="*/ 179356 h 279272"/>
              <a:gd name="connsiteX76" fmla="*/ 203549 w 279368"/>
              <a:gd name="connsiteY76" fmla="*/ 180308 h 279272"/>
              <a:gd name="connsiteX77" fmla="*/ 264128 w 279368"/>
              <a:gd name="connsiteY77" fmla="*/ 180308 h 279272"/>
              <a:gd name="connsiteX78" fmla="*/ 264414 w 279368"/>
              <a:gd name="connsiteY78" fmla="*/ 179451 h 279272"/>
              <a:gd name="connsiteX79" fmla="*/ 270605 w 279368"/>
              <a:gd name="connsiteY79" fmla="*/ 139446 h 279272"/>
              <a:gd name="connsiteX80" fmla="*/ 264414 w 279368"/>
              <a:gd name="connsiteY80" fmla="*/ 99441 h 279272"/>
              <a:gd name="connsiteX81" fmla="*/ 264128 w 279368"/>
              <a:gd name="connsiteY81" fmla="*/ 98584 h 279272"/>
              <a:gd name="connsiteX82" fmla="*/ 186785 w 279368"/>
              <a:gd name="connsiteY82" fmla="*/ 98584 h 279272"/>
              <a:gd name="connsiteX83" fmla="*/ 186785 w 279368"/>
              <a:gd name="connsiteY83" fmla="*/ 99917 h 279272"/>
              <a:gd name="connsiteX84" fmla="*/ 182308 w 279368"/>
              <a:gd name="connsiteY84" fmla="*/ 171260 h 279272"/>
              <a:gd name="connsiteX85" fmla="*/ 168974 w 279368"/>
              <a:gd name="connsiteY85" fmla="*/ 184594 h 279272"/>
              <a:gd name="connsiteX86" fmla="*/ 182308 w 279368"/>
              <a:gd name="connsiteY86" fmla="*/ 197930 h 279272"/>
              <a:gd name="connsiteX87" fmla="*/ 195644 w 279368"/>
              <a:gd name="connsiteY87" fmla="*/ 184594 h 279272"/>
              <a:gd name="connsiteX88" fmla="*/ 182308 w 279368"/>
              <a:gd name="connsiteY88" fmla="*/ 171260 h 279272"/>
              <a:gd name="connsiteX89" fmla="*/ 44101 w 279368"/>
              <a:gd name="connsiteY89" fmla="*/ 221837 h 279272"/>
              <a:gd name="connsiteX90" fmla="*/ 30766 w 279368"/>
              <a:gd name="connsiteY90" fmla="*/ 235172 h 279272"/>
              <a:gd name="connsiteX91" fmla="*/ 44101 w 279368"/>
              <a:gd name="connsiteY91" fmla="*/ 248507 h 279272"/>
              <a:gd name="connsiteX92" fmla="*/ 57436 w 279368"/>
              <a:gd name="connsiteY92" fmla="*/ 235172 h 279272"/>
              <a:gd name="connsiteX93" fmla="*/ 44101 w 279368"/>
              <a:gd name="connsiteY93" fmla="*/ 221837 h 279272"/>
              <a:gd name="connsiteX94" fmla="*/ 203549 w 279368"/>
              <a:gd name="connsiteY94" fmla="*/ 189738 h 279272"/>
              <a:gd name="connsiteX95" fmla="*/ 184309 w 279368"/>
              <a:gd name="connsiteY95" fmla="*/ 206312 h 279272"/>
              <a:gd name="connsiteX96" fmla="*/ 183356 w 279368"/>
              <a:gd name="connsiteY96" fmla="*/ 206312 h 279272"/>
              <a:gd name="connsiteX97" fmla="*/ 183166 w 279368"/>
              <a:gd name="connsiteY97" fmla="*/ 207359 h 279272"/>
              <a:gd name="connsiteX98" fmla="*/ 167259 w 279368"/>
              <a:gd name="connsiteY98" fmla="*/ 256699 h 279272"/>
              <a:gd name="connsiteX99" fmla="*/ 160782 w 279368"/>
              <a:gd name="connsiteY99" fmla="*/ 266700 h 279272"/>
              <a:gd name="connsiteX100" fmla="*/ 158782 w 279368"/>
              <a:gd name="connsiteY100" fmla="*/ 269177 h 279272"/>
              <a:gd name="connsiteX101" fmla="*/ 161925 w 279368"/>
              <a:gd name="connsiteY101" fmla="*/ 268605 h 279272"/>
              <a:gd name="connsiteX102" fmla="*/ 232410 w 279368"/>
              <a:gd name="connsiteY102" fmla="*/ 232029 h 279272"/>
              <a:gd name="connsiteX103" fmla="*/ 260509 w 279368"/>
              <a:gd name="connsiteY103" fmla="*/ 190405 h 279272"/>
              <a:gd name="connsiteX104" fmla="*/ 261271 w 279368"/>
              <a:gd name="connsiteY104" fmla="*/ 188690 h 279272"/>
              <a:gd name="connsiteX105" fmla="*/ 203740 w 279368"/>
              <a:gd name="connsiteY105" fmla="*/ 188690 h 279272"/>
              <a:gd name="connsiteX106" fmla="*/ 203549 w 279368"/>
              <a:gd name="connsiteY106" fmla="*/ 189643 h 279272"/>
              <a:gd name="connsiteX107" fmla="*/ 44101 w 279368"/>
              <a:gd name="connsiteY107" fmla="*/ 213265 h 279272"/>
              <a:gd name="connsiteX108" fmla="*/ 66008 w 279368"/>
              <a:gd name="connsiteY108" fmla="*/ 235172 h 279272"/>
              <a:gd name="connsiteX109" fmla="*/ 63722 w 279368"/>
              <a:gd name="connsiteY109" fmla="*/ 244888 h 279272"/>
              <a:gd name="connsiteX110" fmla="*/ 63246 w 279368"/>
              <a:gd name="connsiteY110" fmla="*/ 245840 h 279272"/>
              <a:gd name="connsiteX111" fmla="*/ 64103 w 279368"/>
              <a:gd name="connsiteY111" fmla="*/ 246412 h 279272"/>
              <a:gd name="connsiteX112" fmla="*/ 117634 w 279368"/>
              <a:gd name="connsiteY112" fmla="*/ 268605 h 279272"/>
              <a:gd name="connsiteX113" fmla="*/ 120777 w 279368"/>
              <a:gd name="connsiteY113" fmla="*/ 269177 h 279272"/>
              <a:gd name="connsiteX114" fmla="*/ 118777 w 279368"/>
              <a:gd name="connsiteY114" fmla="*/ 266700 h 279272"/>
              <a:gd name="connsiteX115" fmla="*/ 103823 w 279368"/>
              <a:gd name="connsiteY115" fmla="*/ 236506 h 279272"/>
              <a:gd name="connsiteX116" fmla="*/ 93631 w 279368"/>
              <a:gd name="connsiteY116" fmla="*/ 189929 h 279272"/>
              <a:gd name="connsiteX117" fmla="*/ 93631 w 279368"/>
              <a:gd name="connsiteY117" fmla="*/ 188881 h 279272"/>
              <a:gd name="connsiteX118" fmla="*/ 18193 w 279368"/>
              <a:gd name="connsiteY118" fmla="*/ 188881 h 279272"/>
              <a:gd name="connsiteX119" fmla="*/ 18955 w 279368"/>
              <a:gd name="connsiteY119" fmla="*/ 190595 h 279272"/>
              <a:gd name="connsiteX120" fmla="*/ 32766 w 279368"/>
              <a:gd name="connsiteY120" fmla="*/ 215265 h 279272"/>
              <a:gd name="connsiteX121" fmla="*/ 33338 w 279368"/>
              <a:gd name="connsiteY121" fmla="*/ 216122 h 279272"/>
              <a:gd name="connsiteX122" fmla="*/ 34290 w 279368"/>
              <a:gd name="connsiteY122" fmla="*/ 215646 h 279272"/>
              <a:gd name="connsiteX123" fmla="*/ 44006 w 279368"/>
              <a:gd name="connsiteY123" fmla="*/ 213360 h 279272"/>
              <a:gd name="connsiteX124" fmla="*/ 102203 w 279368"/>
              <a:gd name="connsiteY124" fmla="*/ 190310 h 279272"/>
              <a:gd name="connsiteX125" fmla="*/ 111919 w 279368"/>
              <a:gd name="connsiteY125" fmla="*/ 233839 h 279272"/>
              <a:gd name="connsiteX126" fmla="*/ 124778 w 279368"/>
              <a:gd name="connsiteY126" fmla="*/ 260509 h 279272"/>
              <a:gd name="connsiteX127" fmla="*/ 139732 w 279368"/>
              <a:gd name="connsiteY127" fmla="*/ 270510 h 279272"/>
              <a:gd name="connsiteX128" fmla="*/ 159639 w 279368"/>
              <a:gd name="connsiteY128" fmla="*/ 252603 h 279272"/>
              <a:gd name="connsiteX129" fmla="*/ 174593 w 279368"/>
              <a:gd name="connsiteY129" fmla="*/ 206121 h 279272"/>
              <a:gd name="connsiteX130" fmla="*/ 174784 w 279368"/>
              <a:gd name="connsiteY130" fmla="*/ 205169 h 279272"/>
              <a:gd name="connsiteX131" fmla="*/ 173831 w 279368"/>
              <a:gd name="connsiteY131" fmla="*/ 204788 h 279272"/>
              <a:gd name="connsiteX132" fmla="*/ 160973 w 279368"/>
              <a:gd name="connsiteY132" fmla="*/ 189738 h 279272"/>
              <a:gd name="connsiteX133" fmla="*/ 160782 w 279368"/>
              <a:gd name="connsiteY133" fmla="*/ 188786 h 279272"/>
              <a:gd name="connsiteX134" fmla="*/ 102013 w 279368"/>
              <a:gd name="connsiteY134" fmla="*/ 188786 h 279272"/>
              <a:gd name="connsiteX135" fmla="*/ 102203 w 279368"/>
              <a:gd name="connsiteY135" fmla="*/ 190214 h 279272"/>
              <a:gd name="connsiteX136" fmla="*/ 139732 w 279368"/>
              <a:gd name="connsiteY136" fmla="*/ 279083 h 279272"/>
              <a:gd name="connsiteX137" fmla="*/ 58293 w 279368"/>
              <a:gd name="connsiteY137" fmla="*/ 252889 h 279272"/>
              <a:gd name="connsiteX138" fmla="*/ 57531 w 279368"/>
              <a:gd name="connsiteY138" fmla="*/ 252317 h 279272"/>
              <a:gd name="connsiteX139" fmla="*/ 56769 w 279368"/>
              <a:gd name="connsiteY139" fmla="*/ 252889 h 279272"/>
              <a:gd name="connsiteX140" fmla="*/ 43910 w 279368"/>
              <a:gd name="connsiteY140" fmla="*/ 257080 h 279272"/>
              <a:gd name="connsiteX141" fmla="*/ 22003 w 279368"/>
              <a:gd name="connsiteY141" fmla="*/ 235172 h 279272"/>
              <a:gd name="connsiteX142" fmla="*/ 26194 w 279368"/>
              <a:gd name="connsiteY142" fmla="*/ 222314 h 279272"/>
              <a:gd name="connsiteX143" fmla="*/ 26670 w 279368"/>
              <a:gd name="connsiteY143" fmla="*/ 221552 h 279272"/>
              <a:gd name="connsiteX144" fmla="*/ 26194 w 279368"/>
              <a:gd name="connsiteY144" fmla="*/ 220790 h 279272"/>
              <a:gd name="connsiteX145" fmla="*/ 0 w 279368"/>
              <a:gd name="connsiteY145" fmla="*/ 139351 h 279272"/>
              <a:gd name="connsiteX146" fmla="*/ 23622 w 279368"/>
              <a:gd name="connsiteY146" fmla="*/ 61627 h 279272"/>
              <a:gd name="connsiteX147" fmla="*/ 27146 w 279368"/>
              <a:gd name="connsiteY147" fmla="*/ 59722 h 279272"/>
              <a:gd name="connsiteX148" fmla="*/ 29528 w 279368"/>
              <a:gd name="connsiteY148" fmla="*/ 60484 h 279272"/>
              <a:gd name="connsiteX149" fmla="*/ 30671 w 279368"/>
              <a:gd name="connsiteY149" fmla="*/ 66389 h 279272"/>
              <a:gd name="connsiteX150" fmla="*/ 18764 w 279368"/>
              <a:gd name="connsiteY150" fmla="*/ 88297 h 279272"/>
              <a:gd name="connsiteX151" fmla="*/ 18002 w 279368"/>
              <a:gd name="connsiteY151" fmla="*/ 90011 h 279272"/>
              <a:gd name="connsiteX152" fmla="*/ 75057 w 279368"/>
              <a:gd name="connsiteY152" fmla="*/ 90011 h 279272"/>
              <a:gd name="connsiteX153" fmla="*/ 75248 w 279368"/>
              <a:gd name="connsiteY153" fmla="*/ 89059 h 279272"/>
              <a:gd name="connsiteX154" fmla="*/ 94869 w 279368"/>
              <a:gd name="connsiteY154" fmla="*/ 72485 h 279272"/>
              <a:gd name="connsiteX155" fmla="*/ 95822 w 279368"/>
              <a:gd name="connsiteY155" fmla="*/ 72485 h 279272"/>
              <a:gd name="connsiteX156" fmla="*/ 96012 w 279368"/>
              <a:gd name="connsiteY156" fmla="*/ 71533 h 279272"/>
              <a:gd name="connsiteX157" fmla="*/ 111919 w 279368"/>
              <a:gd name="connsiteY157" fmla="*/ 22289 h 279272"/>
              <a:gd name="connsiteX158" fmla="*/ 118396 w 279368"/>
              <a:gd name="connsiteY158" fmla="*/ 12192 h 279272"/>
              <a:gd name="connsiteX159" fmla="*/ 120396 w 279368"/>
              <a:gd name="connsiteY159" fmla="*/ 9716 h 279272"/>
              <a:gd name="connsiteX160" fmla="*/ 117253 w 279368"/>
              <a:gd name="connsiteY160" fmla="*/ 10287 h 279272"/>
              <a:gd name="connsiteX161" fmla="*/ 63913 w 279368"/>
              <a:gd name="connsiteY161" fmla="*/ 32290 h 279272"/>
              <a:gd name="connsiteX162" fmla="*/ 61436 w 279368"/>
              <a:gd name="connsiteY162" fmla="*/ 33052 h 279272"/>
              <a:gd name="connsiteX163" fmla="*/ 57912 w 279368"/>
              <a:gd name="connsiteY163" fmla="*/ 31242 h 279272"/>
              <a:gd name="connsiteX164" fmla="*/ 57245 w 279368"/>
              <a:gd name="connsiteY164" fmla="*/ 28004 h 279272"/>
              <a:gd name="connsiteX165" fmla="*/ 58960 w 279368"/>
              <a:gd name="connsiteY165" fmla="*/ 25241 h 279272"/>
              <a:gd name="connsiteX166" fmla="*/ 139637 w 279368"/>
              <a:gd name="connsiteY166" fmla="*/ 0 h 279272"/>
              <a:gd name="connsiteX167" fmla="*/ 221075 w 279368"/>
              <a:gd name="connsiteY167" fmla="*/ 26194 h 279272"/>
              <a:gd name="connsiteX168" fmla="*/ 221837 w 279368"/>
              <a:gd name="connsiteY168" fmla="*/ 26765 h 279272"/>
              <a:gd name="connsiteX169" fmla="*/ 222599 w 279368"/>
              <a:gd name="connsiteY169" fmla="*/ 26194 h 279272"/>
              <a:gd name="connsiteX170" fmla="*/ 235458 w 279368"/>
              <a:gd name="connsiteY170" fmla="*/ 22003 h 279272"/>
              <a:gd name="connsiteX171" fmla="*/ 257366 w 279368"/>
              <a:gd name="connsiteY171" fmla="*/ 43910 h 279272"/>
              <a:gd name="connsiteX172" fmla="*/ 253175 w 279368"/>
              <a:gd name="connsiteY172" fmla="*/ 56769 h 279272"/>
              <a:gd name="connsiteX173" fmla="*/ 252603 w 279368"/>
              <a:gd name="connsiteY173" fmla="*/ 57531 h 279272"/>
              <a:gd name="connsiteX174" fmla="*/ 253175 w 279368"/>
              <a:gd name="connsiteY174" fmla="*/ 58293 h 279272"/>
              <a:gd name="connsiteX175" fmla="*/ 279368 w 279368"/>
              <a:gd name="connsiteY175" fmla="*/ 139732 h 279272"/>
              <a:gd name="connsiteX176" fmla="*/ 268415 w 279368"/>
              <a:gd name="connsiteY176" fmla="*/ 194024 h 279272"/>
              <a:gd name="connsiteX177" fmla="*/ 238506 w 279368"/>
              <a:gd name="connsiteY177" fmla="*/ 238411 h 279272"/>
              <a:gd name="connsiteX178" fmla="*/ 194120 w 279368"/>
              <a:gd name="connsiteY178" fmla="*/ 268319 h 279272"/>
              <a:gd name="connsiteX179" fmla="*/ 139827 w 279368"/>
              <a:gd name="connsiteY179" fmla="*/ 279273 h 27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279368" h="279272">
                <a:moveTo>
                  <a:pt x="235363" y="30480"/>
                </a:moveTo>
                <a:cubicBezTo>
                  <a:pt x="228029" y="30480"/>
                  <a:pt x="222028" y="36481"/>
                  <a:pt x="222028" y="43815"/>
                </a:cubicBezTo>
                <a:cubicBezTo>
                  <a:pt x="222028" y="51149"/>
                  <a:pt x="228029" y="57150"/>
                  <a:pt x="235363" y="57150"/>
                </a:cubicBezTo>
                <a:cubicBezTo>
                  <a:pt x="242697" y="57150"/>
                  <a:pt x="248698" y="51149"/>
                  <a:pt x="248698" y="43815"/>
                </a:cubicBezTo>
                <a:cubicBezTo>
                  <a:pt x="248698" y="36481"/>
                  <a:pt x="242697" y="30480"/>
                  <a:pt x="235363" y="30480"/>
                </a:cubicBezTo>
                <a:moveTo>
                  <a:pt x="139637" y="8477"/>
                </a:moveTo>
                <a:cubicBezTo>
                  <a:pt x="132969" y="8477"/>
                  <a:pt x="125921" y="14859"/>
                  <a:pt x="119634" y="26480"/>
                </a:cubicBezTo>
                <a:cubicBezTo>
                  <a:pt x="113443" y="37910"/>
                  <a:pt x="108299" y="54007"/>
                  <a:pt x="104680" y="73057"/>
                </a:cubicBezTo>
                <a:lnTo>
                  <a:pt x="104489" y="74009"/>
                </a:lnTo>
                <a:lnTo>
                  <a:pt x="105442" y="74390"/>
                </a:lnTo>
                <a:cubicBezTo>
                  <a:pt x="111633" y="77057"/>
                  <a:pt x="116396" y="82677"/>
                  <a:pt x="118015" y="89249"/>
                </a:cubicBezTo>
                <a:lnTo>
                  <a:pt x="118205" y="90202"/>
                </a:lnTo>
                <a:lnTo>
                  <a:pt x="177356" y="90202"/>
                </a:lnTo>
                <a:lnTo>
                  <a:pt x="177165" y="88773"/>
                </a:lnTo>
                <a:cubicBezTo>
                  <a:pt x="174974" y="72485"/>
                  <a:pt x="171641" y="57817"/>
                  <a:pt x="167450" y="45244"/>
                </a:cubicBezTo>
                <a:cubicBezTo>
                  <a:pt x="163735" y="34100"/>
                  <a:pt x="159258" y="24860"/>
                  <a:pt x="154591" y="18574"/>
                </a:cubicBezTo>
                <a:cubicBezTo>
                  <a:pt x="149733" y="12002"/>
                  <a:pt x="144494" y="8573"/>
                  <a:pt x="139637" y="8573"/>
                </a:cubicBezTo>
                <a:moveTo>
                  <a:pt x="160592" y="12383"/>
                </a:moveTo>
                <a:cubicBezTo>
                  <a:pt x="166211" y="19622"/>
                  <a:pt x="171260" y="29718"/>
                  <a:pt x="175546" y="42577"/>
                </a:cubicBezTo>
                <a:cubicBezTo>
                  <a:pt x="180023" y="56007"/>
                  <a:pt x="183452" y="71723"/>
                  <a:pt x="185738" y="89154"/>
                </a:cubicBezTo>
                <a:lnTo>
                  <a:pt x="185928" y="90202"/>
                </a:lnTo>
                <a:lnTo>
                  <a:pt x="261080" y="90202"/>
                </a:lnTo>
                <a:lnTo>
                  <a:pt x="260318" y="88487"/>
                </a:lnTo>
                <a:cubicBezTo>
                  <a:pt x="256699" y="79820"/>
                  <a:pt x="252032" y="71533"/>
                  <a:pt x="246507" y="63818"/>
                </a:cubicBezTo>
                <a:lnTo>
                  <a:pt x="245936" y="62960"/>
                </a:lnTo>
                <a:lnTo>
                  <a:pt x="244983" y="63437"/>
                </a:lnTo>
                <a:cubicBezTo>
                  <a:pt x="241935" y="64961"/>
                  <a:pt x="238697" y="65723"/>
                  <a:pt x="235268" y="65723"/>
                </a:cubicBezTo>
                <a:cubicBezTo>
                  <a:pt x="223266" y="65723"/>
                  <a:pt x="213360" y="55912"/>
                  <a:pt x="213360" y="43815"/>
                </a:cubicBezTo>
                <a:cubicBezTo>
                  <a:pt x="213360" y="40386"/>
                  <a:pt x="214122" y="37148"/>
                  <a:pt x="215646" y="34100"/>
                </a:cubicBezTo>
                <a:lnTo>
                  <a:pt x="216122" y="33147"/>
                </a:lnTo>
                <a:lnTo>
                  <a:pt x="215265" y="32576"/>
                </a:lnTo>
                <a:cubicBezTo>
                  <a:pt x="199168" y="21146"/>
                  <a:pt x="181070" y="13621"/>
                  <a:pt x="161735" y="10382"/>
                </a:cubicBezTo>
                <a:lnTo>
                  <a:pt x="158591" y="9811"/>
                </a:lnTo>
                <a:lnTo>
                  <a:pt x="160592" y="12287"/>
                </a:lnTo>
                <a:close/>
                <a:moveTo>
                  <a:pt x="96679" y="81153"/>
                </a:moveTo>
                <a:cubicBezTo>
                  <a:pt x="89345" y="81153"/>
                  <a:pt x="83344" y="87154"/>
                  <a:pt x="83344" y="94488"/>
                </a:cubicBezTo>
                <a:cubicBezTo>
                  <a:pt x="83344" y="101822"/>
                  <a:pt x="89345" y="107823"/>
                  <a:pt x="96679" y="107823"/>
                </a:cubicBezTo>
                <a:cubicBezTo>
                  <a:pt x="104013" y="107823"/>
                  <a:pt x="110014" y="101822"/>
                  <a:pt x="110014" y="94488"/>
                </a:cubicBezTo>
                <a:cubicBezTo>
                  <a:pt x="110014" y="87154"/>
                  <a:pt x="104013" y="81153"/>
                  <a:pt x="96679" y="81153"/>
                </a:cubicBezTo>
                <a:moveTo>
                  <a:pt x="14764" y="99632"/>
                </a:moveTo>
                <a:cubicBezTo>
                  <a:pt x="10668" y="112490"/>
                  <a:pt x="8573" y="126016"/>
                  <a:pt x="8573" y="139637"/>
                </a:cubicBezTo>
                <a:cubicBezTo>
                  <a:pt x="8573" y="153257"/>
                  <a:pt x="10668" y="166783"/>
                  <a:pt x="14764" y="179642"/>
                </a:cubicBezTo>
                <a:lnTo>
                  <a:pt x="15050" y="180499"/>
                </a:lnTo>
                <a:lnTo>
                  <a:pt x="92297" y="180499"/>
                </a:lnTo>
                <a:lnTo>
                  <a:pt x="92297" y="179165"/>
                </a:lnTo>
                <a:cubicBezTo>
                  <a:pt x="90869" y="166402"/>
                  <a:pt x="90202" y="153162"/>
                  <a:pt x="90202" y="139732"/>
                </a:cubicBezTo>
                <a:cubicBezTo>
                  <a:pt x="90202" y="132017"/>
                  <a:pt x="90392" y="124301"/>
                  <a:pt x="90869" y="116681"/>
                </a:cubicBezTo>
                <a:lnTo>
                  <a:pt x="90869" y="115729"/>
                </a:lnTo>
                <a:cubicBezTo>
                  <a:pt x="90869" y="115729"/>
                  <a:pt x="90011" y="115443"/>
                  <a:pt x="90011" y="115443"/>
                </a:cubicBezTo>
                <a:cubicBezTo>
                  <a:pt x="82772" y="113157"/>
                  <a:pt x="77248" y="107156"/>
                  <a:pt x="75438" y="99822"/>
                </a:cubicBezTo>
                <a:lnTo>
                  <a:pt x="75248" y="98870"/>
                </a:lnTo>
                <a:lnTo>
                  <a:pt x="15145" y="98870"/>
                </a:lnTo>
                <a:lnTo>
                  <a:pt x="14859" y="99727"/>
                </a:lnTo>
                <a:close/>
                <a:moveTo>
                  <a:pt x="117920" y="99632"/>
                </a:moveTo>
                <a:cubicBezTo>
                  <a:pt x="115824" y="108109"/>
                  <a:pt x="108966" y="114491"/>
                  <a:pt x="100394" y="116015"/>
                </a:cubicBezTo>
                <a:lnTo>
                  <a:pt x="99441" y="116205"/>
                </a:lnTo>
                <a:lnTo>
                  <a:pt x="99441" y="117158"/>
                </a:lnTo>
                <a:cubicBezTo>
                  <a:pt x="98965" y="124587"/>
                  <a:pt x="98774" y="132112"/>
                  <a:pt x="98774" y="139541"/>
                </a:cubicBezTo>
                <a:cubicBezTo>
                  <a:pt x="98774" y="153067"/>
                  <a:pt x="99441" y="166497"/>
                  <a:pt x="100775" y="179261"/>
                </a:cubicBezTo>
                <a:lnTo>
                  <a:pt x="100775" y="180404"/>
                </a:lnTo>
                <a:lnTo>
                  <a:pt x="160687" y="180404"/>
                </a:lnTo>
                <a:lnTo>
                  <a:pt x="160877" y="179451"/>
                </a:lnTo>
                <a:cubicBezTo>
                  <a:pt x="162973" y="170879"/>
                  <a:pt x="170021" y="164402"/>
                  <a:pt x="178784" y="163068"/>
                </a:cubicBezTo>
                <a:lnTo>
                  <a:pt x="179737" y="162878"/>
                </a:lnTo>
                <a:lnTo>
                  <a:pt x="179737" y="161925"/>
                </a:lnTo>
                <a:cubicBezTo>
                  <a:pt x="180213" y="154591"/>
                  <a:pt x="180404" y="147066"/>
                  <a:pt x="180404" y="139541"/>
                </a:cubicBezTo>
                <a:cubicBezTo>
                  <a:pt x="180404" y="126016"/>
                  <a:pt x="179737" y="112586"/>
                  <a:pt x="178403" y="99822"/>
                </a:cubicBezTo>
                <a:lnTo>
                  <a:pt x="178403" y="98679"/>
                </a:lnTo>
                <a:lnTo>
                  <a:pt x="118110" y="98679"/>
                </a:lnTo>
                <a:lnTo>
                  <a:pt x="117920" y="99632"/>
                </a:lnTo>
                <a:close/>
                <a:moveTo>
                  <a:pt x="187071" y="100013"/>
                </a:moveTo>
                <a:cubicBezTo>
                  <a:pt x="188309" y="112776"/>
                  <a:pt x="188976" y="126016"/>
                  <a:pt x="188976" y="139446"/>
                </a:cubicBezTo>
                <a:cubicBezTo>
                  <a:pt x="188976" y="147161"/>
                  <a:pt x="188786" y="154972"/>
                  <a:pt x="188309" y="162592"/>
                </a:cubicBezTo>
                <a:lnTo>
                  <a:pt x="188309" y="163544"/>
                </a:lnTo>
                <a:cubicBezTo>
                  <a:pt x="188309" y="163544"/>
                  <a:pt x="189167" y="163830"/>
                  <a:pt x="189167" y="163830"/>
                </a:cubicBezTo>
                <a:cubicBezTo>
                  <a:pt x="196215" y="166211"/>
                  <a:pt x="201644" y="172117"/>
                  <a:pt x="203359" y="179356"/>
                </a:cubicBezTo>
                <a:lnTo>
                  <a:pt x="203549" y="180308"/>
                </a:lnTo>
                <a:lnTo>
                  <a:pt x="264128" y="180308"/>
                </a:lnTo>
                <a:lnTo>
                  <a:pt x="264414" y="179451"/>
                </a:lnTo>
                <a:cubicBezTo>
                  <a:pt x="268510" y="166592"/>
                  <a:pt x="270605" y="153162"/>
                  <a:pt x="270605" y="139446"/>
                </a:cubicBezTo>
                <a:cubicBezTo>
                  <a:pt x="270605" y="125730"/>
                  <a:pt x="268510" y="112300"/>
                  <a:pt x="264414" y="99441"/>
                </a:cubicBezTo>
                <a:lnTo>
                  <a:pt x="264128" y="98584"/>
                </a:lnTo>
                <a:lnTo>
                  <a:pt x="186785" y="98584"/>
                </a:lnTo>
                <a:lnTo>
                  <a:pt x="186785" y="99917"/>
                </a:lnTo>
                <a:close/>
                <a:moveTo>
                  <a:pt x="182308" y="171260"/>
                </a:moveTo>
                <a:cubicBezTo>
                  <a:pt x="174974" y="171260"/>
                  <a:pt x="168974" y="177260"/>
                  <a:pt x="168974" y="184594"/>
                </a:cubicBezTo>
                <a:cubicBezTo>
                  <a:pt x="168974" y="191929"/>
                  <a:pt x="174974" y="197930"/>
                  <a:pt x="182308" y="197930"/>
                </a:cubicBezTo>
                <a:cubicBezTo>
                  <a:pt x="189643" y="197930"/>
                  <a:pt x="195644" y="191929"/>
                  <a:pt x="195644" y="184594"/>
                </a:cubicBezTo>
                <a:cubicBezTo>
                  <a:pt x="195644" y="177260"/>
                  <a:pt x="189643" y="171260"/>
                  <a:pt x="182308" y="171260"/>
                </a:cubicBezTo>
                <a:moveTo>
                  <a:pt x="44101" y="221837"/>
                </a:moveTo>
                <a:cubicBezTo>
                  <a:pt x="36767" y="221837"/>
                  <a:pt x="30766" y="227838"/>
                  <a:pt x="30766" y="235172"/>
                </a:cubicBezTo>
                <a:cubicBezTo>
                  <a:pt x="30766" y="242506"/>
                  <a:pt x="36767" y="248507"/>
                  <a:pt x="44101" y="248507"/>
                </a:cubicBezTo>
                <a:cubicBezTo>
                  <a:pt x="51435" y="248507"/>
                  <a:pt x="57436" y="242506"/>
                  <a:pt x="57436" y="235172"/>
                </a:cubicBezTo>
                <a:cubicBezTo>
                  <a:pt x="57436" y="227838"/>
                  <a:pt x="51435" y="221837"/>
                  <a:pt x="44101" y="221837"/>
                </a:cubicBezTo>
                <a:moveTo>
                  <a:pt x="203549" y="189738"/>
                </a:moveTo>
                <a:cubicBezTo>
                  <a:pt x="201358" y="198787"/>
                  <a:pt x="193548" y="205454"/>
                  <a:pt x="184309" y="206312"/>
                </a:cubicBezTo>
                <a:lnTo>
                  <a:pt x="183356" y="206312"/>
                </a:lnTo>
                <a:cubicBezTo>
                  <a:pt x="183356" y="206312"/>
                  <a:pt x="183166" y="207359"/>
                  <a:pt x="183166" y="207359"/>
                </a:cubicBezTo>
                <a:cubicBezTo>
                  <a:pt x="179356" y="227362"/>
                  <a:pt x="173831" y="244412"/>
                  <a:pt x="167259" y="256699"/>
                </a:cubicBezTo>
                <a:cubicBezTo>
                  <a:pt x="165259" y="260509"/>
                  <a:pt x="163068" y="263843"/>
                  <a:pt x="160782" y="266700"/>
                </a:cubicBezTo>
                <a:lnTo>
                  <a:pt x="158782" y="269177"/>
                </a:lnTo>
                <a:lnTo>
                  <a:pt x="161925" y="268605"/>
                </a:lnTo>
                <a:cubicBezTo>
                  <a:pt x="188690" y="264033"/>
                  <a:pt x="213074" y="251460"/>
                  <a:pt x="232410" y="232029"/>
                </a:cubicBezTo>
                <a:cubicBezTo>
                  <a:pt x="244507" y="219932"/>
                  <a:pt x="253937" y="205931"/>
                  <a:pt x="260509" y="190405"/>
                </a:cubicBezTo>
                <a:lnTo>
                  <a:pt x="261271" y="188690"/>
                </a:lnTo>
                <a:lnTo>
                  <a:pt x="203740" y="188690"/>
                </a:lnTo>
                <a:lnTo>
                  <a:pt x="203549" y="189643"/>
                </a:lnTo>
                <a:close/>
                <a:moveTo>
                  <a:pt x="44101" y="213265"/>
                </a:moveTo>
                <a:cubicBezTo>
                  <a:pt x="56198" y="213265"/>
                  <a:pt x="66008" y="223076"/>
                  <a:pt x="66008" y="235172"/>
                </a:cubicBezTo>
                <a:cubicBezTo>
                  <a:pt x="66008" y="238601"/>
                  <a:pt x="65246" y="241840"/>
                  <a:pt x="63722" y="244888"/>
                </a:cubicBezTo>
                <a:lnTo>
                  <a:pt x="63246" y="245840"/>
                </a:lnTo>
                <a:lnTo>
                  <a:pt x="64103" y="246412"/>
                </a:lnTo>
                <a:cubicBezTo>
                  <a:pt x="80296" y="257842"/>
                  <a:pt x="98298" y="265367"/>
                  <a:pt x="117634" y="268605"/>
                </a:cubicBezTo>
                <a:lnTo>
                  <a:pt x="120777" y="269177"/>
                </a:lnTo>
                <a:lnTo>
                  <a:pt x="118777" y="266700"/>
                </a:lnTo>
                <a:cubicBezTo>
                  <a:pt x="113157" y="259461"/>
                  <a:pt x="108109" y="249365"/>
                  <a:pt x="103823" y="236506"/>
                </a:cubicBezTo>
                <a:cubicBezTo>
                  <a:pt x="99346" y="223076"/>
                  <a:pt x="95917" y="207359"/>
                  <a:pt x="93631" y="189929"/>
                </a:cubicBezTo>
                <a:lnTo>
                  <a:pt x="93631" y="188881"/>
                </a:lnTo>
                <a:lnTo>
                  <a:pt x="18193" y="188881"/>
                </a:lnTo>
                <a:lnTo>
                  <a:pt x="18955" y="190595"/>
                </a:lnTo>
                <a:cubicBezTo>
                  <a:pt x="22574" y="199263"/>
                  <a:pt x="27242" y="207550"/>
                  <a:pt x="32766" y="215265"/>
                </a:cubicBezTo>
                <a:lnTo>
                  <a:pt x="33338" y="216122"/>
                </a:lnTo>
                <a:lnTo>
                  <a:pt x="34290" y="215646"/>
                </a:lnTo>
                <a:cubicBezTo>
                  <a:pt x="37338" y="214122"/>
                  <a:pt x="40577" y="213360"/>
                  <a:pt x="44006" y="213360"/>
                </a:cubicBezTo>
                <a:moveTo>
                  <a:pt x="102203" y="190310"/>
                </a:moveTo>
                <a:cubicBezTo>
                  <a:pt x="104394" y="206597"/>
                  <a:pt x="107728" y="221266"/>
                  <a:pt x="111919" y="233839"/>
                </a:cubicBezTo>
                <a:cubicBezTo>
                  <a:pt x="115634" y="244983"/>
                  <a:pt x="120110" y="254222"/>
                  <a:pt x="124778" y="260509"/>
                </a:cubicBezTo>
                <a:cubicBezTo>
                  <a:pt x="129635" y="267081"/>
                  <a:pt x="134874" y="270510"/>
                  <a:pt x="139732" y="270510"/>
                </a:cubicBezTo>
                <a:cubicBezTo>
                  <a:pt x="146399" y="270510"/>
                  <a:pt x="153448" y="264128"/>
                  <a:pt x="159639" y="252603"/>
                </a:cubicBezTo>
                <a:cubicBezTo>
                  <a:pt x="165830" y="241173"/>
                  <a:pt x="170974" y="225076"/>
                  <a:pt x="174593" y="206121"/>
                </a:cubicBezTo>
                <a:lnTo>
                  <a:pt x="174784" y="205169"/>
                </a:lnTo>
                <a:lnTo>
                  <a:pt x="173831" y="204788"/>
                </a:lnTo>
                <a:cubicBezTo>
                  <a:pt x="167450" y="202121"/>
                  <a:pt x="162592" y="196501"/>
                  <a:pt x="160973" y="189738"/>
                </a:cubicBezTo>
                <a:lnTo>
                  <a:pt x="160782" y="188786"/>
                </a:lnTo>
                <a:lnTo>
                  <a:pt x="102013" y="188786"/>
                </a:lnTo>
                <a:lnTo>
                  <a:pt x="102203" y="190214"/>
                </a:lnTo>
                <a:close/>
                <a:moveTo>
                  <a:pt x="139732" y="279083"/>
                </a:moveTo>
                <a:cubicBezTo>
                  <a:pt x="110300" y="279083"/>
                  <a:pt x="82106" y="270034"/>
                  <a:pt x="58293" y="252889"/>
                </a:cubicBezTo>
                <a:lnTo>
                  <a:pt x="57531" y="252317"/>
                </a:lnTo>
                <a:lnTo>
                  <a:pt x="56769" y="252889"/>
                </a:lnTo>
                <a:cubicBezTo>
                  <a:pt x="52959" y="255651"/>
                  <a:pt x="48578" y="257080"/>
                  <a:pt x="43910" y="257080"/>
                </a:cubicBezTo>
                <a:cubicBezTo>
                  <a:pt x="31814" y="257080"/>
                  <a:pt x="22003" y="247269"/>
                  <a:pt x="22003" y="235172"/>
                </a:cubicBezTo>
                <a:cubicBezTo>
                  <a:pt x="22003" y="230505"/>
                  <a:pt x="23432" y="226124"/>
                  <a:pt x="26194" y="222314"/>
                </a:cubicBezTo>
                <a:lnTo>
                  <a:pt x="26670" y="221552"/>
                </a:lnTo>
                <a:lnTo>
                  <a:pt x="26194" y="220790"/>
                </a:lnTo>
                <a:cubicBezTo>
                  <a:pt x="9049" y="196977"/>
                  <a:pt x="0" y="168878"/>
                  <a:pt x="0" y="139351"/>
                </a:cubicBezTo>
                <a:cubicBezTo>
                  <a:pt x="0" y="111538"/>
                  <a:pt x="8192" y="84582"/>
                  <a:pt x="23622" y="61627"/>
                </a:cubicBezTo>
                <a:cubicBezTo>
                  <a:pt x="24384" y="60484"/>
                  <a:pt x="25718" y="59722"/>
                  <a:pt x="27146" y="59722"/>
                </a:cubicBezTo>
                <a:cubicBezTo>
                  <a:pt x="28004" y="59722"/>
                  <a:pt x="28861" y="60008"/>
                  <a:pt x="29528" y="60484"/>
                </a:cubicBezTo>
                <a:cubicBezTo>
                  <a:pt x="31433" y="61817"/>
                  <a:pt x="32004" y="64484"/>
                  <a:pt x="30671" y="66389"/>
                </a:cubicBezTo>
                <a:cubicBezTo>
                  <a:pt x="26003" y="73247"/>
                  <a:pt x="22003" y="80677"/>
                  <a:pt x="18764" y="88297"/>
                </a:cubicBezTo>
                <a:lnTo>
                  <a:pt x="18002" y="90011"/>
                </a:lnTo>
                <a:lnTo>
                  <a:pt x="75057" y="90011"/>
                </a:lnTo>
                <a:lnTo>
                  <a:pt x="75248" y="89059"/>
                </a:lnTo>
                <a:cubicBezTo>
                  <a:pt x="77534" y="79820"/>
                  <a:pt x="85439" y="73152"/>
                  <a:pt x="94869" y="72485"/>
                </a:cubicBezTo>
                <a:lnTo>
                  <a:pt x="95822" y="72485"/>
                </a:lnTo>
                <a:cubicBezTo>
                  <a:pt x="95822" y="72485"/>
                  <a:pt x="96012" y="71533"/>
                  <a:pt x="96012" y="71533"/>
                </a:cubicBezTo>
                <a:cubicBezTo>
                  <a:pt x="99822" y="51530"/>
                  <a:pt x="105347" y="34481"/>
                  <a:pt x="111919" y="22289"/>
                </a:cubicBezTo>
                <a:cubicBezTo>
                  <a:pt x="114014" y="18479"/>
                  <a:pt x="116110" y="15145"/>
                  <a:pt x="118396" y="12192"/>
                </a:cubicBezTo>
                <a:lnTo>
                  <a:pt x="120396" y="9716"/>
                </a:lnTo>
                <a:lnTo>
                  <a:pt x="117253" y="10287"/>
                </a:lnTo>
                <a:cubicBezTo>
                  <a:pt x="97917" y="13526"/>
                  <a:pt x="80010" y="20955"/>
                  <a:pt x="63913" y="32290"/>
                </a:cubicBezTo>
                <a:cubicBezTo>
                  <a:pt x="63151" y="32766"/>
                  <a:pt x="62389" y="33052"/>
                  <a:pt x="61436" y="33052"/>
                </a:cubicBezTo>
                <a:cubicBezTo>
                  <a:pt x="60008" y="33052"/>
                  <a:pt x="58769" y="32385"/>
                  <a:pt x="57912" y="31242"/>
                </a:cubicBezTo>
                <a:cubicBezTo>
                  <a:pt x="57245" y="30290"/>
                  <a:pt x="56959" y="29147"/>
                  <a:pt x="57245" y="28004"/>
                </a:cubicBezTo>
                <a:cubicBezTo>
                  <a:pt x="57436" y="26861"/>
                  <a:pt x="58103" y="25908"/>
                  <a:pt x="58960" y="25241"/>
                </a:cubicBezTo>
                <a:cubicBezTo>
                  <a:pt x="82867" y="8763"/>
                  <a:pt x="110681" y="0"/>
                  <a:pt x="139637" y="0"/>
                </a:cubicBezTo>
                <a:cubicBezTo>
                  <a:pt x="168593" y="0"/>
                  <a:pt x="197263" y="9049"/>
                  <a:pt x="221075" y="26194"/>
                </a:cubicBezTo>
                <a:lnTo>
                  <a:pt x="221837" y="26765"/>
                </a:lnTo>
                <a:lnTo>
                  <a:pt x="222599" y="26194"/>
                </a:lnTo>
                <a:cubicBezTo>
                  <a:pt x="226409" y="23432"/>
                  <a:pt x="230791" y="22003"/>
                  <a:pt x="235458" y="22003"/>
                </a:cubicBezTo>
                <a:cubicBezTo>
                  <a:pt x="247555" y="22003"/>
                  <a:pt x="257366" y="31814"/>
                  <a:pt x="257366" y="43910"/>
                </a:cubicBezTo>
                <a:cubicBezTo>
                  <a:pt x="257366" y="48578"/>
                  <a:pt x="255937" y="52959"/>
                  <a:pt x="253175" y="56769"/>
                </a:cubicBezTo>
                <a:lnTo>
                  <a:pt x="252603" y="57531"/>
                </a:lnTo>
                <a:lnTo>
                  <a:pt x="253175" y="58293"/>
                </a:lnTo>
                <a:cubicBezTo>
                  <a:pt x="270320" y="82106"/>
                  <a:pt x="279368" y="110204"/>
                  <a:pt x="279368" y="139732"/>
                </a:cubicBezTo>
                <a:cubicBezTo>
                  <a:pt x="279368" y="158591"/>
                  <a:pt x="275654" y="176879"/>
                  <a:pt x="268415" y="194024"/>
                </a:cubicBezTo>
                <a:cubicBezTo>
                  <a:pt x="261366" y="210598"/>
                  <a:pt x="251270" y="225552"/>
                  <a:pt x="238506" y="238411"/>
                </a:cubicBezTo>
                <a:cubicBezTo>
                  <a:pt x="225647" y="251174"/>
                  <a:pt x="210788" y="261271"/>
                  <a:pt x="194120" y="268319"/>
                </a:cubicBezTo>
                <a:cubicBezTo>
                  <a:pt x="176879" y="275558"/>
                  <a:pt x="158591" y="279273"/>
                  <a:pt x="139827" y="279273"/>
                </a:cubicBezTo>
                <a:close/>
              </a:path>
            </a:pathLst>
          </a:custGeom>
          <a:solidFill>
            <a:srgbClr val="27AAE1"/>
          </a:solidFill>
          <a:ln w="9525" cap="flat">
            <a:noFill/>
            <a:prstDash val="solid"/>
            <a:miter/>
          </a:ln>
        </p:spPr>
        <p:txBody>
          <a:bodyPr rtlCol="0" anchor="ctr"/>
          <a:lstStyle/>
          <a:p>
            <a:endParaRPr lang="en-US"/>
          </a:p>
        </p:txBody>
      </p:sp>
      <p:grpSp>
        <p:nvGrpSpPr>
          <p:cNvPr id="47" name="Group 46">
            <a:extLst>
              <a:ext uri="{FF2B5EF4-FFF2-40B4-BE49-F238E27FC236}">
                <a16:creationId xmlns:a16="http://schemas.microsoft.com/office/drawing/2014/main" id="{3D2E431D-F769-CF76-04FE-7310BD0F359A}"/>
              </a:ext>
            </a:extLst>
          </p:cNvPr>
          <p:cNvGrpSpPr/>
          <p:nvPr/>
        </p:nvGrpSpPr>
        <p:grpSpPr>
          <a:xfrm>
            <a:off x="4349195" y="1285537"/>
            <a:ext cx="600667" cy="582876"/>
            <a:chOff x="5957811" y="3295626"/>
            <a:chExt cx="278300" cy="270057"/>
          </a:xfrm>
          <a:solidFill>
            <a:schemeClr val="accent4"/>
          </a:solidFill>
        </p:grpSpPr>
        <p:sp>
          <p:nvSpPr>
            <p:cNvPr id="85" name="Freeform: Shape 84">
              <a:extLst>
                <a:ext uri="{FF2B5EF4-FFF2-40B4-BE49-F238E27FC236}">
                  <a16:creationId xmlns:a16="http://schemas.microsoft.com/office/drawing/2014/main" id="{DFEBE9AB-D301-FD12-8320-172AD3C138B5}"/>
                </a:ext>
              </a:extLst>
            </p:cNvPr>
            <p:cNvSpPr/>
            <p:nvPr/>
          </p:nvSpPr>
          <p:spPr>
            <a:xfrm>
              <a:off x="5995510" y="3325082"/>
              <a:ext cx="212216" cy="212883"/>
            </a:xfrm>
            <a:custGeom>
              <a:avLst/>
              <a:gdLst>
                <a:gd name="connsiteX0" fmla="*/ 67532 w 212216"/>
                <a:gd name="connsiteY0" fmla="*/ 164306 h 212883"/>
                <a:gd name="connsiteX1" fmla="*/ 69914 w 212216"/>
                <a:gd name="connsiteY1" fmla="*/ 164973 h 212883"/>
                <a:gd name="connsiteX2" fmla="*/ 90488 w 212216"/>
                <a:gd name="connsiteY2" fmla="*/ 173641 h 212883"/>
                <a:gd name="connsiteX3" fmla="*/ 94012 w 212216"/>
                <a:gd name="connsiteY3" fmla="*/ 178118 h 212883"/>
                <a:gd name="connsiteX4" fmla="*/ 94012 w 212216"/>
                <a:gd name="connsiteY4" fmla="*/ 201168 h 212883"/>
                <a:gd name="connsiteX5" fmla="*/ 96584 w 212216"/>
                <a:gd name="connsiteY5" fmla="*/ 203740 h 212883"/>
                <a:gd name="connsiteX6" fmla="*/ 115538 w 212216"/>
                <a:gd name="connsiteY6" fmla="*/ 203740 h 212883"/>
                <a:gd name="connsiteX7" fmla="*/ 118110 w 212216"/>
                <a:gd name="connsiteY7" fmla="*/ 201168 h 212883"/>
                <a:gd name="connsiteX8" fmla="*/ 118110 w 212216"/>
                <a:gd name="connsiteY8" fmla="*/ 178118 h 212883"/>
                <a:gd name="connsiteX9" fmla="*/ 121634 w 212216"/>
                <a:gd name="connsiteY9" fmla="*/ 173641 h 212883"/>
                <a:gd name="connsiteX10" fmla="*/ 142208 w 212216"/>
                <a:gd name="connsiteY10" fmla="*/ 164973 h 212883"/>
                <a:gd name="connsiteX11" fmla="*/ 147923 w 212216"/>
                <a:gd name="connsiteY11" fmla="*/ 165640 h 212883"/>
                <a:gd name="connsiteX12" fmla="*/ 164211 w 212216"/>
                <a:gd name="connsiteY12" fmla="*/ 182023 h 212883"/>
                <a:gd name="connsiteX13" fmla="*/ 167926 w 212216"/>
                <a:gd name="connsiteY13" fmla="*/ 182023 h 212883"/>
                <a:gd name="connsiteX14" fmla="*/ 181356 w 212216"/>
                <a:gd name="connsiteY14" fmla="*/ 168593 h 212883"/>
                <a:gd name="connsiteX15" fmla="*/ 181356 w 212216"/>
                <a:gd name="connsiteY15" fmla="*/ 164878 h 212883"/>
                <a:gd name="connsiteX16" fmla="*/ 165068 w 212216"/>
                <a:gd name="connsiteY16" fmla="*/ 148495 h 212883"/>
                <a:gd name="connsiteX17" fmla="*/ 164497 w 212216"/>
                <a:gd name="connsiteY17" fmla="*/ 142780 h 212883"/>
                <a:gd name="connsiteX18" fmla="*/ 172974 w 212216"/>
                <a:gd name="connsiteY18" fmla="*/ 122111 h 212883"/>
                <a:gd name="connsiteX19" fmla="*/ 177451 w 212216"/>
                <a:gd name="connsiteY19" fmla="*/ 118586 h 212883"/>
                <a:gd name="connsiteX20" fmla="*/ 200406 w 212216"/>
                <a:gd name="connsiteY20" fmla="*/ 118586 h 212883"/>
                <a:gd name="connsiteX21" fmla="*/ 202978 w 212216"/>
                <a:gd name="connsiteY21" fmla="*/ 116015 h 212883"/>
                <a:gd name="connsiteX22" fmla="*/ 202978 w 212216"/>
                <a:gd name="connsiteY22" fmla="*/ 96965 h 212883"/>
                <a:gd name="connsiteX23" fmla="*/ 200406 w 212216"/>
                <a:gd name="connsiteY23" fmla="*/ 94393 h 212883"/>
                <a:gd name="connsiteX24" fmla="*/ 177451 w 212216"/>
                <a:gd name="connsiteY24" fmla="*/ 94393 h 212883"/>
                <a:gd name="connsiteX25" fmla="*/ 172974 w 212216"/>
                <a:gd name="connsiteY25" fmla="*/ 90869 h 212883"/>
                <a:gd name="connsiteX26" fmla="*/ 164497 w 212216"/>
                <a:gd name="connsiteY26" fmla="*/ 70199 h 212883"/>
                <a:gd name="connsiteX27" fmla="*/ 165068 w 212216"/>
                <a:gd name="connsiteY27" fmla="*/ 64484 h 212883"/>
                <a:gd name="connsiteX28" fmla="*/ 181356 w 212216"/>
                <a:gd name="connsiteY28" fmla="*/ 48101 h 212883"/>
                <a:gd name="connsiteX29" fmla="*/ 181356 w 212216"/>
                <a:gd name="connsiteY29" fmla="*/ 44387 h 212883"/>
                <a:gd name="connsiteX30" fmla="*/ 167926 w 212216"/>
                <a:gd name="connsiteY30" fmla="*/ 30956 h 212883"/>
                <a:gd name="connsiteX31" fmla="*/ 164211 w 212216"/>
                <a:gd name="connsiteY31" fmla="*/ 30956 h 212883"/>
                <a:gd name="connsiteX32" fmla="*/ 147923 w 212216"/>
                <a:gd name="connsiteY32" fmla="*/ 47339 h 212883"/>
                <a:gd name="connsiteX33" fmla="*/ 142208 w 212216"/>
                <a:gd name="connsiteY33" fmla="*/ 48006 h 212883"/>
                <a:gd name="connsiteX34" fmla="*/ 121634 w 212216"/>
                <a:gd name="connsiteY34" fmla="*/ 39338 h 212883"/>
                <a:gd name="connsiteX35" fmla="*/ 118110 w 212216"/>
                <a:gd name="connsiteY35" fmla="*/ 34862 h 212883"/>
                <a:gd name="connsiteX36" fmla="*/ 118110 w 212216"/>
                <a:gd name="connsiteY36" fmla="*/ 11811 h 212883"/>
                <a:gd name="connsiteX37" fmla="*/ 115538 w 212216"/>
                <a:gd name="connsiteY37" fmla="*/ 9239 h 212883"/>
                <a:gd name="connsiteX38" fmla="*/ 96584 w 212216"/>
                <a:gd name="connsiteY38" fmla="*/ 9239 h 212883"/>
                <a:gd name="connsiteX39" fmla="*/ 94012 w 212216"/>
                <a:gd name="connsiteY39" fmla="*/ 11811 h 212883"/>
                <a:gd name="connsiteX40" fmla="*/ 94012 w 212216"/>
                <a:gd name="connsiteY40" fmla="*/ 34862 h 212883"/>
                <a:gd name="connsiteX41" fmla="*/ 90488 w 212216"/>
                <a:gd name="connsiteY41" fmla="*/ 39338 h 212883"/>
                <a:gd name="connsiteX42" fmla="*/ 69914 w 212216"/>
                <a:gd name="connsiteY42" fmla="*/ 48006 h 212883"/>
                <a:gd name="connsiteX43" fmla="*/ 64198 w 212216"/>
                <a:gd name="connsiteY43" fmla="*/ 47339 h 212883"/>
                <a:gd name="connsiteX44" fmla="*/ 47911 w 212216"/>
                <a:gd name="connsiteY44" fmla="*/ 30956 h 212883"/>
                <a:gd name="connsiteX45" fmla="*/ 44196 w 212216"/>
                <a:gd name="connsiteY45" fmla="*/ 30956 h 212883"/>
                <a:gd name="connsiteX46" fmla="*/ 30766 w 212216"/>
                <a:gd name="connsiteY46" fmla="*/ 44387 h 212883"/>
                <a:gd name="connsiteX47" fmla="*/ 30766 w 212216"/>
                <a:gd name="connsiteY47" fmla="*/ 48101 h 212883"/>
                <a:gd name="connsiteX48" fmla="*/ 47054 w 212216"/>
                <a:gd name="connsiteY48" fmla="*/ 64484 h 212883"/>
                <a:gd name="connsiteX49" fmla="*/ 47625 w 212216"/>
                <a:gd name="connsiteY49" fmla="*/ 70199 h 212883"/>
                <a:gd name="connsiteX50" fmla="*/ 39148 w 212216"/>
                <a:gd name="connsiteY50" fmla="*/ 90869 h 212883"/>
                <a:gd name="connsiteX51" fmla="*/ 34671 w 212216"/>
                <a:gd name="connsiteY51" fmla="*/ 94393 h 212883"/>
                <a:gd name="connsiteX52" fmla="*/ 11716 w 212216"/>
                <a:gd name="connsiteY52" fmla="*/ 94393 h 212883"/>
                <a:gd name="connsiteX53" fmla="*/ 9144 w 212216"/>
                <a:gd name="connsiteY53" fmla="*/ 96965 h 212883"/>
                <a:gd name="connsiteX54" fmla="*/ 9144 w 212216"/>
                <a:gd name="connsiteY54" fmla="*/ 116015 h 212883"/>
                <a:gd name="connsiteX55" fmla="*/ 11716 w 212216"/>
                <a:gd name="connsiteY55" fmla="*/ 118586 h 212883"/>
                <a:gd name="connsiteX56" fmla="*/ 34671 w 212216"/>
                <a:gd name="connsiteY56" fmla="*/ 118586 h 212883"/>
                <a:gd name="connsiteX57" fmla="*/ 39148 w 212216"/>
                <a:gd name="connsiteY57" fmla="*/ 122111 h 212883"/>
                <a:gd name="connsiteX58" fmla="*/ 47625 w 212216"/>
                <a:gd name="connsiteY58" fmla="*/ 142780 h 212883"/>
                <a:gd name="connsiteX59" fmla="*/ 47054 w 212216"/>
                <a:gd name="connsiteY59" fmla="*/ 148495 h 212883"/>
                <a:gd name="connsiteX60" fmla="*/ 30766 w 212216"/>
                <a:gd name="connsiteY60" fmla="*/ 164878 h 212883"/>
                <a:gd name="connsiteX61" fmla="*/ 30766 w 212216"/>
                <a:gd name="connsiteY61" fmla="*/ 168593 h 212883"/>
                <a:gd name="connsiteX62" fmla="*/ 44196 w 212216"/>
                <a:gd name="connsiteY62" fmla="*/ 182023 h 212883"/>
                <a:gd name="connsiteX63" fmla="*/ 47911 w 212216"/>
                <a:gd name="connsiteY63" fmla="*/ 182023 h 212883"/>
                <a:gd name="connsiteX64" fmla="*/ 64198 w 212216"/>
                <a:gd name="connsiteY64" fmla="*/ 165640 h 212883"/>
                <a:gd name="connsiteX65" fmla="*/ 67437 w 212216"/>
                <a:gd name="connsiteY65" fmla="*/ 164306 h 212883"/>
                <a:gd name="connsiteX66" fmla="*/ 67532 w 212216"/>
                <a:gd name="connsiteY66" fmla="*/ 164306 h 212883"/>
                <a:gd name="connsiteX67" fmla="*/ 115634 w 212216"/>
                <a:gd name="connsiteY67" fmla="*/ 212884 h 212883"/>
                <a:gd name="connsiteX68" fmla="*/ 96679 w 212216"/>
                <a:gd name="connsiteY68" fmla="*/ 212884 h 212883"/>
                <a:gd name="connsiteX69" fmla="*/ 84868 w 212216"/>
                <a:gd name="connsiteY69" fmla="*/ 201073 h 212883"/>
                <a:gd name="connsiteX70" fmla="*/ 84868 w 212216"/>
                <a:gd name="connsiteY70" fmla="*/ 181642 h 212883"/>
                <a:gd name="connsiteX71" fmla="*/ 68199 w 212216"/>
                <a:gd name="connsiteY71" fmla="*/ 174689 h 212883"/>
                <a:gd name="connsiteX72" fmla="*/ 54388 w 212216"/>
                <a:gd name="connsiteY72" fmla="*/ 188500 h 212883"/>
                <a:gd name="connsiteX73" fmla="*/ 37814 w 212216"/>
                <a:gd name="connsiteY73" fmla="*/ 188500 h 212883"/>
                <a:gd name="connsiteX74" fmla="*/ 24384 w 212216"/>
                <a:gd name="connsiteY74" fmla="*/ 175070 h 212883"/>
                <a:gd name="connsiteX75" fmla="*/ 24384 w 212216"/>
                <a:gd name="connsiteY75" fmla="*/ 158401 h 212883"/>
                <a:gd name="connsiteX76" fmla="*/ 38195 w 212216"/>
                <a:gd name="connsiteY76" fmla="*/ 144590 h 212883"/>
                <a:gd name="connsiteX77" fmla="*/ 31242 w 212216"/>
                <a:gd name="connsiteY77" fmla="*/ 127826 h 212883"/>
                <a:gd name="connsiteX78" fmla="*/ 11811 w 212216"/>
                <a:gd name="connsiteY78" fmla="*/ 127826 h 212883"/>
                <a:gd name="connsiteX79" fmla="*/ 0 w 212216"/>
                <a:gd name="connsiteY79" fmla="*/ 116015 h 212883"/>
                <a:gd name="connsiteX80" fmla="*/ 0 w 212216"/>
                <a:gd name="connsiteY80" fmla="*/ 96965 h 212883"/>
                <a:gd name="connsiteX81" fmla="*/ 11811 w 212216"/>
                <a:gd name="connsiteY81" fmla="*/ 85154 h 212883"/>
                <a:gd name="connsiteX82" fmla="*/ 31242 w 212216"/>
                <a:gd name="connsiteY82" fmla="*/ 85154 h 212883"/>
                <a:gd name="connsiteX83" fmla="*/ 38195 w 212216"/>
                <a:gd name="connsiteY83" fmla="*/ 68390 h 212883"/>
                <a:gd name="connsiteX84" fmla="*/ 24384 w 212216"/>
                <a:gd name="connsiteY84" fmla="*/ 54483 h 212883"/>
                <a:gd name="connsiteX85" fmla="*/ 24384 w 212216"/>
                <a:gd name="connsiteY85" fmla="*/ 37814 h 212883"/>
                <a:gd name="connsiteX86" fmla="*/ 37814 w 212216"/>
                <a:gd name="connsiteY86" fmla="*/ 24384 h 212883"/>
                <a:gd name="connsiteX87" fmla="*/ 54388 w 212216"/>
                <a:gd name="connsiteY87" fmla="*/ 24384 h 212883"/>
                <a:gd name="connsiteX88" fmla="*/ 68199 w 212216"/>
                <a:gd name="connsiteY88" fmla="*/ 38291 h 212883"/>
                <a:gd name="connsiteX89" fmla="*/ 84868 w 212216"/>
                <a:gd name="connsiteY89" fmla="*/ 31337 h 212883"/>
                <a:gd name="connsiteX90" fmla="*/ 84868 w 212216"/>
                <a:gd name="connsiteY90" fmla="*/ 11811 h 212883"/>
                <a:gd name="connsiteX91" fmla="*/ 96679 w 212216"/>
                <a:gd name="connsiteY91" fmla="*/ 0 h 212883"/>
                <a:gd name="connsiteX92" fmla="*/ 115634 w 212216"/>
                <a:gd name="connsiteY92" fmla="*/ 0 h 212883"/>
                <a:gd name="connsiteX93" fmla="*/ 127445 w 212216"/>
                <a:gd name="connsiteY93" fmla="*/ 11811 h 212883"/>
                <a:gd name="connsiteX94" fmla="*/ 127445 w 212216"/>
                <a:gd name="connsiteY94" fmla="*/ 31337 h 212883"/>
                <a:gd name="connsiteX95" fmla="*/ 144113 w 212216"/>
                <a:gd name="connsiteY95" fmla="*/ 38291 h 212883"/>
                <a:gd name="connsiteX96" fmla="*/ 157925 w 212216"/>
                <a:gd name="connsiteY96" fmla="*/ 24384 h 212883"/>
                <a:gd name="connsiteX97" fmla="*/ 174498 w 212216"/>
                <a:gd name="connsiteY97" fmla="*/ 24384 h 212883"/>
                <a:gd name="connsiteX98" fmla="*/ 187928 w 212216"/>
                <a:gd name="connsiteY98" fmla="*/ 37814 h 212883"/>
                <a:gd name="connsiteX99" fmla="*/ 187928 w 212216"/>
                <a:gd name="connsiteY99" fmla="*/ 54483 h 212883"/>
                <a:gd name="connsiteX100" fmla="*/ 174117 w 212216"/>
                <a:gd name="connsiteY100" fmla="*/ 68390 h 212883"/>
                <a:gd name="connsiteX101" fmla="*/ 180975 w 212216"/>
                <a:gd name="connsiteY101" fmla="*/ 85154 h 212883"/>
                <a:gd name="connsiteX102" fmla="*/ 200406 w 212216"/>
                <a:gd name="connsiteY102" fmla="*/ 85154 h 212883"/>
                <a:gd name="connsiteX103" fmla="*/ 212217 w 212216"/>
                <a:gd name="connsiteY103" fmla="*/ 96965 h 212883"/>
                <a:gd name="connsiteX104" fmla="*/ 212217 w 212216"/>
                <a:gd name="connsiteY104" fmla="*/ 116015 h 212883"/>
                <a:gd name="connsiteX105" fmla="*/ 200406 w 212216"/>
                <a:gd name="connsiteY105" fmla="*/ 127826 h 212883"/>
                <a:gd name="connsiteX106" fmla="*/ 180975 w 212216"/>
                <a:gd name="connsiteY106" fmla="*/ 127826 h 212883"/>
                <a:gd name="connsiteX107" fmla="*/ 174117 w 212216"/>
                <a:gd name="connsiteY107" fmla="*/ 144590 h 212883"/>
                <a:gd name="connsiteX108" fmla="*/ 187928 w 212216"/>
                <a:gd name="connsiteY108" fmla="*/ 158401 h 212883"/>
                <a:gd name="connsiteX109" fmla="*/ 187928 w 212216"/>
                <a:gd name="connsiteY109" fmla="*/ 175070 h 212883"/>
                <a:gd name="connsiteX110" fmla="*/ 174498 w 212216"/>
                <a:gd name="connsiteY110" fmla="*/ 188500 h 212883"/>
                <a:gd name="connsiteX111" fmla="*/ 157925 w 212216"/>
                <a:gd name="connsiteY111" fmla="*/ 188500 h 212883"/>
                <a:gd name="connsiteX112" fmla="*/ 144113 w 212216"/>
                <a:gd name="connsiteY112" fmla="*/ 174689 h 212883"/>
                <a:gd name="connsiteX113" fmla="*/ 127445 w 212216"/>
                <a:gd name="connsiteY113" fmla="*/ 181642 h 212883"/>
                <a:gd name="connsiteX114" fmla="*/ 127445 w 212216"/>
                <a:gd name="connsiteY114" fmla="*/ 201073 h 212883"/>
                <a:gd name="connsiteX115" fmla="*/ 115634 w 212216"/>
                <a:gd name="connsiteY115" fmla="*/ 212884 h 21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212216" h="212883">
                  <a:moveTo>
                    <a:pt x="67532" y="164306"/>
                  </a:moveTo>
                  <a:cubicBezTo>
                    <a:pt x="68294" y="164306"/>
                    <a:pt x="69247" y="164497"/>
                    <a:pt x="69914" y="164973"/>
                  </a:cubicBezTo>
                  <a:cubicBezTo>
                    <a:pt x="76295" y="168974"/>
                    <a:pt x="83248" y="171926"/>
                    <a:pt x="90488" y="173641"/>
                  </a:cubicBezTo>
                  <a:cubicBezTo>
                    <a:pt x="92583" y="174117"/>
                    <a:pt x="94012" y="175927"/>
                    <a:pt x="94012" y="178118"/>
                  </a:cubicBezTo>
                  <a:lnTo>
                    <a:pt x="94012" y="201168"/>
                  </a:lnTo>
                  <a:cubicBezTo>
                    <a:pt x="94012" y="202597"/>
                    <a:pt x="95250" y="203740"/>
                    <a:pt x="96584" y="203740"/>
                  </a:cubicBezTo>
                  <a:lnTo>
                    <a:pt x="115538" y="203740"/>
                  </a:lnTo>
                  <a:cubicBezTo>
                    <a:pt x="116967" y="203740"/>
                    <a:pt x="118110" y="202502"/>
                    <a:pt x="118110" y="201168"/>
                  </a:cubicBezTo>
                  <a:lnTo>
                    <a:pt x="118110" y="178118"/>
                  </a:lnTo>
                  <a:cubicBezTo>
                    <a:pt x="118110" y="176022"/>
                    <a:pt x="119634" y="174117"/>
                    <a:pt x="121634" y="173641"/>
                  </a:cubicBezTo>
                  <a:cubicBezTo>
                    <a:pt x="128969" y="171926"/>
                    <a:pt x="135826" y="169069"/>
                    <a:pt x="142208" y="164973"/>
                  </a:cubicBezTo>
                  <a:cubicBezTo>
                    <a:pt x="144018" y="163830"/>
                    <a:pt x="146399" y="164021"/>
                    <a:pt x="147923" y="165640"/>
                  </a:cubicBezTo>
                  <a:lnTo>
                    <a:pt x="164211" y="182023"/>
                  </a:lnTo>
                  <a:cubicBezTo>
                    <a:pt x="165164" y="183071"/>
                    <a:pt x="166878" y="183071"/>
                    <a:pt x="167926" y="182023"/>
                  </a:cubicBezTo>
                  <a:lnTo>
                    <a:pt x="181356" y="168593"/>
                  </a:lnTo>
                  <a:cubicBezTo>
                    <a:pt x="182404" y="167545"/>
                    <a:pt x="182404" y="165926"/>
                    <a:pt x="181356" y="164878"/>
                  </a:cubicBezTo>
                  <a:lnTo>
                    <a:pt x="165068" y="148495"/>
                  </a:lnTo>
                  <a:cubicBezTo>
                    <a:pt x="163544" y="146971"/>
                    <a:pt x="163259" y="144590"/>
                    <a:pt x="164497" y="142780"/>
                  </a:cubicBezTo>
                  <a:cubicBezTo>
                    <a:pt x="168497" y="136398"/>
                    <a:pt x="171450" y="129445"/>
                    <a:pt x="172974" y="122111"/>
                  </a:cubicBezTo>
                  <a:cubicBezTo>
                    <a:pt x="173450" y="120015"/>
                    <a:pt x="175260" y="118586"/>
                    <a:pt x="177451" y="118586"/>
                  </a:cubicBezTo>
                  <a:lnTo>
                    <a:pt x="200406" y="118586"/>
                  </a:lnTo>
                  <a:cubicBezTo>
                    <a:pt x="201835" y="118586"/>
                    <a:pt x="202978" y="117348"/>
                    <a:pt x="202978" y="116015"/>
                  </a:cubicBezTo>
                  <a:lnTo>
                    <a:pt x="202978" y="96965"/>
                  </a:lnTo>
                  <a:cubicBezTo>
                    <a:pt x="202978" y="95536"/>
                    <a:pt x="201739" y="94393"/>
                    <a:pt x="200406" y="94393"/>
                  </a:cubicBezTo>
                  <a:lnTo>
                    <a:pt x="177451" y="94393"/>
                  </a:lnTo>
                  <a:cubicBezTo>
                    <a:pt x="175355" y="94393"/>
                    <a:pt x="173450" y="92869"/>
                    <a:pt x="172974" y="90869"/>
                  </a:cubicBezTo>
                  <a:cubicBezTo>
                    <a:pt x="171260" y="83534"/>
                    <a:pt x="168402" y="76581"/>
                    <a:pt x="164497" y="70199"/>
                  </a:cubicBezTo>
                  <a:cubicBezTo>
                    <a:pt x="163449" y="68390"/>
                    <a:pt x="163639" y="66008"/>
                    <a:pt x="165068" y="64484"/>
                  </a:cubicBezTo>
                  <a:lnTo>
                    <a:pt x="181356" y="48101"/>
                  </a:lnTo>
                  <a:cubicBezTo>
                    <a:pt x="182404" y="47054"/>
                    <a:pt x="182404" y="45434"/>
                    <a:pt x="181356" y="44387"/>
                  </a:cubicBezTo>
                  <a:lnTo>
                    <a:pt x="167926" y="30956"/>
                  </a:lnTo>
                  <a:cubicBezTo>
                    <a:pt x="166878" y="30004"/>
                    <a:pt x="165259" y="30004"/>
                    <a:pt x="164211" y="30956"/>
                  </a:cubicBezTo>
                  <a:lnTo>
                    <a:pt x="147923" y="47339"/>
                  </a:lnTo>
                  <a:cubicBezTo>
                    <a:pt x="146399" y="48863"/>
                    <a:pt x="144018" y="49149"/>
                    <a:pt x="142208" y="48006"/>
                  </a:cubicBezTo>
                  <a:cubicBezTo>
                    <a:pt x="135826" y="44006"/>
                    <a:pt x="128873" y="41053"/>
                    <a:pt x="121634" y="39338"/>
                  </a:cubicBezTo>
                  <a:cubicBezTo>
                    <a:pt x="119539" y="38862"/>
                    <a:pt x="118110" y="37052"/>
                    <a:pt x="118110" y="34862"/>
                  </a:cubicBezTo>
                  <a:lnTo>
                    <a:pt x="118110" y="11811"/>
                  </a:lnTo>
                  <a:cubicBezTo>
                    <a:pt x="118110" y="10382"/>
                    <a:pt x="116872" y="9239"/>
                    <a:pt x="115538" y="9239"/>
                  </a:cubicBezTo>
                  <a:lnTo>
                    <a:pt x="96584" y="9239"/>
                  </a:lnTo>
                  <a:cubicBezTo>
                    <a:pt x="95155" y="9239"/>
                    <a:pt x="94012" y="10478"/>
                    <a:pt x="94012" y="11811"/>
                  </a:cubicBezTo>
                  <a:lnTo>
                    <a:pt x="94012" y="34862"/>
                  </a:lnTo>
                  <a:cubicBezTo>
                    <a:pt x="94012" y="36957"/>
                    <a:pt x="92488" y="38862"/>
                    <a:pt x="90488" y="39338"/>
                  </a:cubicBezTo>
                  <a:cubicBezTo>
                    <a:pt x="83153" y="41053"/>
                    <a:pt x="76295" y="44006"/>
                    <a:pt x="69914" y="48006"/>
                  </a:cubicBezTo>
                  <a:cubicBezTo>
                    <a:pt x="68104" y="49149"/>
                    <a:pt x="65723" y="48863"/>
                    <a:pt x="64198" y="47339"/>
                  </a:cubicBezTo>
                  <a:lnTo>
                    <a:pt x="47911" y="30956"/>
                  </a:lnTo>
                  <a:cubicBezTo>
                    <a:pt x="46863" y="30004"/>
                    <a:pt x="45244" y="30004"/>
                    <a:pt x="44196" y="30956"/>
                  </a:cubicBezTo>
                  <a:lnTo>
                    <a:pt x="30766" y="44387"/>
                  </a:lnTo>
                  <a:cubicBezTo>
                    <a:pt x="29813" y="45339"/>
                    <a:pt x="29813" y="47054"/>
                    <a:pt x="30766" y="48101"/>
                  </a:cubicBezTo>
                  <a:lnTo>
                    <a:pt x="47054" y="64484"/>
                  </a:lnTo>
                  <a:cubicBezTo>
                    <a:pt x="48578" y="66008"/>
                    <a:pt x="48863" y="68390"/>
                    <a:pt x="47625" y="70199"/>
                  </a:cubicBezTo>
                  <a:cubicBezTo>
                    <a:pt x="43624" y="76581"/>
                    <a:pt x="40767" y="83534"/>
                    <a:pt x="39148" y="90869"/>
                  </a:cubicBezTo>
                  <a:cubicBezTo>
                    <a:pt x="38672" y="92964"/>
                    <a:pt x="36862" y="94393"/>
                    <a:pt x="34671" y="94393"/>
                  </a:cubicBezTo>
                  <a:lnTo>
                    <a:pt x="11716" y="94393"/>
                  </a:lnTo>
                  <a:cubicBezTo>
                    <a:pt x="10287" y="94393"/>
                    <a:pt x="9144" y="95631"/>
                    <a:pt x="9144" y="96965"/>
                  </a:cubicBezTo>
                  <a:lnTo>
                    <a:pt x="9144" y="116015"/>
                  </a:lnTo>
                  <a:cubicBezTo>
                    <a:pt x="9144" y="117443"/>
                    <a:pt x="10382" y="118586"/>
                    <a:pt x="11716" y="118586"/>
                  </a:cubicBezTo>
                  <a:lnTo>
                    <a:pt x="34671" y="118586"/>
                  </a:lnTo>
                  <a:cubicBezTo>
                    <a:pt x="36767" y="118586"/>
                    <a:pt x="38672" y="120110"/>
                    <a:pt x="39148" y="122111"/>
                  </a:cubicBezTo>
                  <a:cubicBezTo>
                    <a:pt x="40862" y="129445"/>
                    <a:pt x="43720" y="136398"/>
                    <a:pt x="47625" y="142780"/>
                  </a:cubicBezTo>
                  <a:cubicBezTo>
                    <a:pt x="48768" y="144590"/>
                    <a:pt x="48578" y="146971"/>
                    <a:pt x="47054" y="148495"/>
                  </a:cubicBezTo>
                  <a:lnTo>
                    <a:pt x="30766" y="164878"/>
                  </a:lnTo>
                  <a:cubicBezTo>
                    <a:pt x="29813" y="165926"/>
                    <a:pt x="29813" y="167545"/>
                    <a:pt x="30766" y="168593"/>
                  </a:cubicBezTo>
                  <a:lnTo>
                    <a:pt x="44196" y="182023"/>
                  </a:lnTo>
                  <a:cubicBezTo>
                    <a:pt x="45244" y="183071"/>
                    <a:pt x="46863" y="183071"/>
                    <a:pt x="47911" y="182023"/>
                  </a:cubicBezTo>
                  <a:lnTo>
                    <a:pt x="64198" y="165640"/>
                  </a:lnTo>
                  <a:cubicBezTo>
                    <a:pt x="65151" y="164783"/>
                    <a:pt x="66294" y="164306"/>
                    <a:pt x="67437" y="164306"/>
                  </a:cubicBezTo>
                  <a:lnTo>
                    <a:pt x="67532" y="164306"/>
                  </a:lnTo>
                  <a:close/>
                  <a:moveTo>
                    <a:pt x="115634" y="212884"/>
                  </a:moveTo>
                  <a:lnTo>
                    <a:pt x="96679" y="212884"/>
                  </a:lnTo>
                  <a:cubicBezTo>
                    <a:pt x="90202" y="212884"/>
                    <a:pt x="84868" y="207550"/>
                    <a:pt x="84868" y="201073"/>
                  </a:cubicBezTo>
                  <a:lnTo>
                    <a:pt x="84868" y="181642"/>
                  </a:lnTo>
                  <a:cubicBezTo>
                    <a:pt x="79058" y="180023"/>
                    <a:pt x="73438" y="177641"/>
                    <a:pt x="68199" y="174689"/>
                  </a:cubicBezTo>
                  <a:lnTo>
                    <a:pt x="54388" y="188500"/>
                  </a:lnTo>
                  <a:cubicBezTo>
                    <a:pt x="49816" y="193072"/>
                    <a:pt x="42291" y="193072"/>
                    <a:pt x="37814" y="188500"/>
                  </a:cubicBezTo>
                  <a:lnTo>
                    <a:pt x="24384" y="175070"/>
                  </a:lnTo>
                  <a:cubicBezTo>
                    <a:pt x="19812" y="170402"/>
                    <a:pt x="19812" y="163068"/>
                    <a:pt x="24384" y="158401"/>
                  </a:cubicBezTo>
                  <a:lnTo>
                    <a:pt x="38195" y="144590"/>
                  </a:lnTo>
                  <a:cubicBezTo>
                    <a:pt x="35147" y="139255"/>
                    <a:pt x="32861" y="133636"/>
                    <a:pt x="31242" y="127826"/>
                  </a:cubicBezTo>
                  <a:lnTo>
                    <a:pt x="11811" y="127826"/>
                  </a:lnTo>
                  <a:cubicBezTo>
                    <a:pt x="5334" y="127826"/>
                    <a:pt x="0" y="122492"/>
                    <a:pt x="0" y="116015"/>
                  </a:cubicBezTo>
                  <a:lnTo>
                    <a:pt x="0" y="96965"/>
                  </a:lnTo>
                  <a:cubicBezTo>
                    <a:pt x="0" y="90392"/>
                    <a:pt x="5334" y="85154"/>
                    <a:pt x="11811" y="85154"/>
                  </a:cubicBezTo>
                  <a:lnTo>
                    <a:pt x="31242" y="85154"/>
                  </a:lnTo>
                  <a:cubicBezTo>
                    <a:pt x="32861" y="79343"/>
                    <a:pt x="35243" y="73724"/>
                    <a:pt x="38195" y="68390"/>
                  </a:cubicBezTo>
                  <a:lnTo>
                    <a:pt x="24384" y="54483"/>
                  </a:lnTo>
                  <a:cubicBezTo>
                    <a:pt x="19812" y="49911"/>
                    <a:pt x="19812" y="42482"/>
                    <a:pt x="24384" y="37814"/>
                  </a:cubicBezTo>
                  <a:lnTo>
                    <a:pt x="37814" y="24384"/>
                  </a:lnTo>
                  <a:cubicBezTo>
                    <a:pt x="42386" y="19717"/>
                    <a:pt x="49816" y="19717"/>
                    <a:pt x="54388" y="24384"/>
                  </a:cubicBezTo>
                  <a:lnTo>
                    <a:pt x="68199" y="38291"/>
                  </a:lnTo>
                  <a:cubicBezTo>
                    <a:pt x="73533" y="35243"/>
                    <a:pt x="79153" y="32957"/>
                    <a:pt x="84868" y="31337"/>
                  </a:cubicBezTo>
                  <a:lnTo>
                    <a:pt x="84868" y="11811"/>
                  </a:lnTo>
                  <a:cubicBezTo>
                    <a:pt x="84868" y="5334"/>
                    <a:pt x="90202" y="0"/>
                    <a:pt x="96679" y="0"/>
                  </a:cubicBezTo>
                  <a:lnTo>
                    <a:pt x="115634" y="0"/>
                  </a:lnTo>
                  <a:cubicBezTo>
                    <a:pt x="122111" y="0"/>
                    <a:pt x="127445" y="5334"/>
                    <a:pt x="127445" y="11811"/>
                  </a:cubicBezTo>
                  <a:lnTo>
                    <a:pt x="127445" y="31337"/>
                  </a:lnTo>
                  <a:cubicBezTo>
                    <a:pt x="133255" y="32957"/>
                    <a:pt x="138875" y="35338"/>
                    <a:pt x="144113" y="38291"/>
                  </a:cubicBezTo>
                  <a:lnTo>
                    <a:pt x="157925" y="24384"/>
                  </a:lnTo>
                  <a:cubicBezTo>
                    <a:pt x="162497" y="19717"/>
                    <a:pt x="170021" y="19717"/>
                    <a:pt x="174498" y="24384"/>
                  </a:cubicBezTo>
                  <a:lnTo>
                    <a:pt x="187928" y="37814"/>
                  </a:lnTo>
                  <a:cubicBezTo>
                    <a:pt x="192500" y="42482"/>
                    <a:pt x="192500" y="50006"/>
                    <a:pt x="187928" y="54483"/>
                  </a:cubicBezTo>
                  <a:lnTo>
                    <a:pt x="174117" y="68390"/>
                  </a:lnTo>
                  <a:cubicBezTo>
                    <a:pt x="177165" y="73724"/>
                    <a:pt x="179451" y="79343"/>
                    <a:pt x="180975" y="85154"/>
                  </a:cubicBezTo>
                  <a:lnTo>
                    <a:pt x="200406" y="85154"/>
                  </a:lnTo>
                  <a:cubicBezTo>
                    <a:pt x="206883" y="85154"/>
                    <a:pt x="212217" y="90488"/>
                    <a:pt x="212217" y="96965"/>
                  </a:cubicBezTo>
                  <a:lnTo>
                    <a:pt x="212217" y="116015"/>
                  </a:lnTo>
                  <a:cubicBezTo>
                    <a:pt x="212217" y="122587"/>
                    <a:pt x="206883" y="127826"/>
                    <a:pt x="200406" y="127826"/>
                  </a:cubicBezTo>
                  <a:lnTo>
                    <a:pt x="180975" y="127826"/>
                  </a:lnTo>
                  <a:cubicBezTo>
                    <a:pt x="179356" y="133636"/>
                    <a:pt x="176975" y="139255"/>
                    <a:pt x="174117" y="144590"/>
                  </a:cubicBezTo>
                  <a:lnTo>
                    <a:pt x="187928" y="158401"/>
                  </a:lnTo>
                  <a:cubicBezTo>
                    <a:pt x="192500" y="163068"/>
                    <a:pt x="192500" y="170402"/>
                    <a:pt x="187928" y="175070"/>
                  </a:cubicBezTo>
                  <a:lnTo>
                    <a:pt x="174498" y="188500"/>
                  </a:lnTo>
                  <a:cubicBezTo>
                    <a:pt x="169926" y="193072"/>
                    <a:pt x="162497" y="193072"/>
                    <a:pt x="157925" y="188500"/>
                  </a:cubicBezTo>
                  <a:lnTo>
                    <a:pt x="144113" y="174689"/>
                  </a:lnTo>
                  <a:cubicBezTo>
                    <a:pt x="138779" y="177737"/>
                    <a:pt x="133255" y="180023"/>
                    <a:pt x="127445" y="181642"/>
                  </a:cubicBezTo>
                  <a:lnTo>
                    <a:pt x="127445" y="201073"/>
                  </a:lnTo>
                  <a:cubicBezTo>
                    <a:pt x="127445" y="207550"/>
                    <a:pt x="122111" y="212884"/>
                    <a:pt x="115634" y="212884"/>
                  </a:cubicBezTo>
                </a:path>
              </a:pathLst>
            </a:custGeom>
            <a:grp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BE9B67D7-7517-1F45-DBD3-631D1B857C6C}"/>
                </a:ext>
              </a:extLst>
            </p:cNvPr>
            <p:cNvSpPr/>
            <p:nvPr/>
          </p:nvSpPr>
          <p:spPr>
            <a:xfrm>
              <a:off x="6044183" y="3374516"/>
              <a:ext cx="114871" cy="113919"/>
            </a:xfrm>
            <a:custGeom>
              <a:avLst/>
              <a:gdLst>
                <a:gd name="connsiteX0" fmla="*/ 57436 w 114871"/>
                <a:gd name="connsiteY0" fmla="*/ 9239 h 113919"/>
                <a:gd name="connsiteX1" fmla="*/ 9239 w 114871"/>
                <a:gd name="connsiteY1" fmla="*/ 57055 h 113919"/>
                <a:gd name="connsiteX2" fmla="*/ 57436 w 114871"/>
                <a:gd name="connsiteY2" fmla="*/ 104775 h 113919"/>
                <a:gd name="connsiteX3" fmla="*/ 105537 w 114871"/>
                <a:gd name="connsiteY3" fmla="*/ 57055 h 113919"/>
                <a:gd name="connsiteX4" fmla="*/ 57436 w 114871"/>
                <a:gd name="connsiteY4" fmla="*/ 9239 h 113919"/>
                <a:gd name="connsiteX5" fmla="*/ 57436 w 114871"/>
                <a:gd name="connsiteY5" fmla="*/ 113919 h 113919"/>
                <a:gd name="connsiteX6" fmla="*/ 0 w 114871"/>
                <a:gd name="connsiteY6" fmla="*/ 56960 h 113919"/>
                <a:gd name="connsiteX7" fmla="*/ 57436 w 114871"/>
                <a:gd name="connsiteY7" fmla="*/ 0 h 113919"/>
                <a:gd name="connsiteX8" fmla="*/ 114872 w 114871"/>
                <a:gd name="connsiteY8" fmla="*/ 56960 h 113919"/>
                <a:gd name="connsiteX9" fmla="*/ 57436 w 114871"/>
                <a:gd name="connsiteY9" fmla="*/ 113919 h 113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871" h="113919">
                  <a:moveTo>
                    <a:pt x="57436" y="9239"/>
                  </a:moveTo>
                  <a:cubicBezTo>
                    <a:pt x="30861" y="9239"/>
                    <a:pt x="9239" y="30671"/>
                    <a:pt x="9239" y="57055"/>
                  </a:cubicBezTo>
                  <a:cubicBezTo>
                    <a:pt x="9239" y="83439"/>
                    <a:pt x="30861" y="104775"/>
                    <a:pt x="57436" y="104775"/>
                  </a:cubicBezTo>
                  <a:cubicBezTo>
                    <a:pt x="84010" y="104775"/>
                    <a:pt x="105537" y="83344"/>
                    <a:pt x="105537" y="57055"/>
                  </a:cubicBezTo>
                  <a:cubicBezTo>
                    <a:pt x="105537" y="30766"/>
                    <a:pt x="83915" y="9239"/>
                    <a:pt x="57436" y="9239"/>
                  </a:cubicBezTo>
                  <a:moveTo>
                    <a:pt x="57436" y="113919"/>
                  </a:moveTo>
                  <a:cubicBezTo>
                    <a:pt x="25813" y="113919"/>
                    <a:pt x="0" y="88392"/>
                    <a:pt x="0" y="56960"/>
                  </a:cubicBezTo>
                  <a:cubicBezTo>
                    <a:pt x="0" y="25527"/>
                    <a:pt x="25717" y="0"/>
                    <a:pt x="57436" y="0"/>
                  </a:cubicBezTo>
                  <a:cubicBezTo>
                    <a:pt x="89154" y="0"/>
                    <a:pt x="114872" y="25527"/>
                    <a:pt x="114872" y="56960"/>
                  </a:cubicBezTo>
                  <a:cubicBezTo>
                    <a:pt x="114872" y="88392"/>
                    <a:pt x="89154" y="113919"/>
                    <a:pt x="57436" y="113919"/>
                  </a:cubicBezTo>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C1AB0BA3-0306-69D7-3919-20789FBF1455}"/>
                </a:ext>
              </a:extLst>
            </p:cNvPr>
            <p:cNvSpPr/>
            <p:nvPr/>
          </p:nvSpPr>
          <p:spPr>
            <a:xfrm>
              <a:off x="6067138" y="3397662"/>
              <a:ext cx="68960" cy="67913"/>
            </a:xfrm>
            <a:custGeom>
              <a:avLst/>
              <a:gdLst>
                <a:gd name="connsiteX0" fmla="*/ 34385 w 68960"/>
                <a:gd name="connsiteY0" fmla="*/ 67913 h 67913"/>
                <a:gd name="connsiteX1" fmla="*/ 0 w 68960"/>
                <a:gd name="connsiteY1" fmla="*/ 34004 h 67913"/>
                <a:gd name="connsiteX2" fmla="*/ 4667 w 68960"/>
                <a:gd name="connsiteY2" fmla="*/ 29432 h 67913"/>
                <a:gd name="connsiteX3" fmla="*/ 9334 w 68960"/>
                <a:gd name="connsiteY3" fmla="*/ 34004 h 67913"/>
                <a:gd name="connsiteX4" fmla="*/ 34576 w 68960"/>
                <a:gd name="connsiteY4" fmla="*/ 58864 h 67913"/>
                <a:gd name="connsiteX5" fmla="*/ 59817 w 68960"/>
                <a:gd name="connsiteY5" fmla="*/ 34004 h 67913"/>
                <a:gd name="connsiteX6" fmla="*/ 34576 w 68960"/>
                <a:gd name="connsiteY6" fmla="*/ 9144 h 67913"/>
                <a:gd name="connsiteX7" fmla="*/ 29908 w 68960"/>
                <a:gd name="connsiteY7" fmla="*/ 4572 h 67913"/>
                <a:gd name="connsiteX8" fmla="*/ 34576 w 68960"/>
                <a:gd name="connsiteY8" fmla="*/ 0 h 67913"/>
                <a:gd name="connsiteX9" fmla="*/ 68961 w 68960"/>
                <a:gd name="connsiteY9" fmla="*/ 33909 h 67913"/>
                <a:gd name="connsiteX10" fmla="*/ 34576 w 68960"/>
                <a:gd name="connsiteY10" fmla="*/ 67818 h 67913"/>
                <a:gd name="connsiteX11" fmla="*/ 34481 w 68960"/>
                <a:gd name="connsiteY11" fmla="*/ 67818 h 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960" h="67913">
                  <a:moveTo>
                    <a:pt x="34385" y="67913"/>
                  </a:moveTo>
                  <a:cubicBezTo>
                    <a:pt x="15430" y="67913"/>
                    <a:pt x="0" y="52673"/>
                    <a:pt x="0" y="34004"/>
                  </a:cubicBezTo>
                  <a:cubicBezTo>
                    <a:pt x="0" y="31528"/>
                    <a:pt x="2095" y="29432"/>
                    <a:pt x="4667" y="29432"/>
                  </a:cubicBezTo>
                  <a:cubicBezTo>
                    <a:pt x="7239" y="29432"/>
                    <a:pt x="9334" y="31528"/>
                    <a:pt x="9334" y="34004"/>
                  </a:cubicBezTo>
                  <a:cubicBezTo>
                    <a:pt x="9334" y="47720"/>
                    <a:pt x="20574" y="58864"/>
                    <a:pt x="34576" y="58864"/>
                  </a:cubicBezTo>
                  <a:cubicBezTo>
                    <a:pt x="48577" y="58864"/>
                    <a:pt x="59817" y="47720"/>
                    <a:pt x="59817" y="34004"/>
                  </a:cubicBezTo>
                  <a:cubicBezTo>
                    <a:pt x="59817" y="20288"/>
                    <a:pt x="48482" y="9144"/>
                    <a:pt x="34576" y="9144"/>
                  </a:cubicBezTo>
                  <a:cubicBezTo>
                    <a:pt x="32004" y="9144"/>
                    <a:pt x="29908" y="7048"/>
                    <a:pt x="29908" y="4572"/>
                  </a:cubicBezTo>
                  <a:cubicBezTo>
                    <a:pt x="29908" y="2096"/>
                    <a:pt x="32004" y="0"/>
                    <a:pt x="34576" y="0"/>
                  </a:cubicBezTo>
                  <a:cubicBezTo>
                    <a:pt x="53531" y="0"/>
                    <a:pt x="68961" y="15240"/>
                    <a:pt x="68961" y="33909"/>
                  </a:cubicBezTo>
                  <a:cubicBezTo>
                    <a:pt x="68961" y="52578"/>
                    <a:pt x="53531" y="67818"/>
                    <a:pt x="34576" y="67818"/>
                  </a:cubicBezTo>
                  <a:lnTo>
                    <a:pt x="34481" y="67818"/>
                  </a:ln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EA6D04B2-8843-5FDB-B4D1-5D3530411840}"/>
                </a:ext>
              </a:extLst>
            </p:cNvPr>
            <p:cNvSpPr/>
            <p:nvPr/>
          </p:nvSpPr>
          <p:spPr>
            <a:xfrm>
              <a:off x="6130575" y="3295626"/>
              <a:ext cx="27456" cy="31265"/>
            </a:xfrm>
            <a:custGeom>
              <a:avLst/>
              <a:gdLst>
                <a:gd name="connsiteX0" fmla="*/ 15526 w 27456"/>
                <a:gd name="connsiteY0" fmla="*/ 31265 h 31265"/>
                <a:gd name="connsiteX1" fmla="*/ 11716 w 27456"/>
                <a:gd name="connsiteY1" fmla="*/ 29265 h 31265"/>
                <a:gd name="connsiteX2" fmla="*/ 762 w 27456"/>
                <a:gd name="connsiteY2" fmla="*/ 13168 h 31265"/>
                <a:gd name="connsiteX3" fmla="*/ 190 w 27456"/>
                <a:gd name="connsiteY3" fmla="*/ 9072 h 31265"/>
                <a:gd name="connsiteX4" fmla="*/ 3143 w 27456"/>
                <a:gd name="connsiteY4" fmla="*/ 6119 h 31265"/>
                <a:gd name="connsiteX5" fmla="*/ 21622 w 27456"/>
                <a:gd name="connsiteY5" fmla="*/ 214 h 31265"/>
                <a:gd name="connsiteX6" fmla="*/ 27241 w 27456"/>
                <a:gd name="connsiteY6" fmla="*/ 3262 h 31265"/>
                <a:gd name="connsiteX7" fmla="*/ 24289 w 27456"/>
                <a:gd name="connsiteY7" fmla="*/ 8977 h 31265"/>
                <a:gd name="connsiteX8" fmla="*/ 11811 w 27456"/>
                <a:gd name="connsiteY8" fmla="*/ 12882 h 31265"/>
                <a:gd name="connsiteX9" fmla="*/ 19240 w 27456"/>
                <a:gd name="connsiteY9" fmla="*/ 23836 h 31265"/>
                <a:gd name="connsiteX10" fmla="*/ 18098 w 27456"/>
                <a:gd name="connsiteY10" fmla="*/ 30313 h 31265"/>
                <a:gd name="connsiteX11" fmla="*/ 15526 w 27456"/>
                <a:gd name="connsiteY11" fmla="*/ 31075 h 31265"/>
                <a:gd name="connsiteX12" fmla="*/ 15526 w 27456"/>
                <a:gd name="connsiteY12" fmla="*/ 31075 h 31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456" h="31265">
                  <a:moveTo>
                    <a:pt x="15526" y="31265"/>
                  </a:moveTo>
                  <a:cubicBezTo>
                    <a:pt x="14002" y="31265"/>
                    <a:pt x="12668" y="30599"/>
                    <a:pt x="11716" y="29265"/>
                  </a:cubicBezTo>
                  <a:lnTo>
                    <a:pt x="762" y="13168"/>
                  </a:lnTo>
                  <a:cubicBezTo>
                    <a:pt x="0" y="11930"/>
                    <a:pt x="-190" y="10501"/>
                    <a:pt x="190" y="9072"/>
                  </a:cubicBezTo>
                  <a:cubicBezTo>
                    <a:pt x="667" y="7643"/>
                    <a:pt x="1810" y="6596"/>
                    <a:pt x="3143" y="6119"/>
                  </a:cubicBezTo>
                  <a:lnTo>
                    <a:pt x="21622" y="214"/>
                  </a:lnTo>
                  <a:cubicBezTo>
                    <a:pt x="24003" y="-548"/>
                    <a:pt x="26575" y="785"/>
                    <a:pt x="27241" y="3262"/>
                  </a:cubicBezTo>
                  <a:cubicBezTo>
                    <a:pt x="28003" y="5643"/>
                    <a:pt x="26670" y="8310"/>
                    <a:pt x="24289" y="8977"/>
                  </a:cubicBezTo>
                  <a:lnTo>
                    <a:pt x="11811" y="12882"/>
                  </a:lnTo>
                  <a:lnTo>
                    <a:pt x="19240" y="23836"/>
                  </a:lnTo>
                  <a:cubicBezTo>
                    <a:pt x="20669" y="25931"/>
                    <a:pt x="20098" y="28789"/>
                    <a:pt x="18098" y="30313"/>
                  </a:cubicBezTo>
                  <a:cubicBezTo>
                    <a:pt x="17336" y="30884"/>
                    <a:pt x="16383" y="31075"/>
                    <a:pt x="15526" y="31075"/>
                  </a:cubicBezTo>
                  <a:lnTo>
                    <a:pt x="15526" y="31075"/>
                  </a:lnTo>
                  <a:close/>
                </a:path>
              </a:pathLst>
            </a:custGeom>
            <a:grp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394E6668-F6FB-B221-E4D8-592D1B2B02F3}"/>
                </a:ext>
              </a:extLst>
            </p:cNvPr>
            <p:cNvSpPr/>
            <p:nvPr/>
          </p:nvSpPr>
          <p:spPr>
            <a:xfrm>
              <a:off x="6169995" y="3518905"/>
              <a:ext cx="28490" cy="28394"/>
            </a:xfrm>
            <a:custGeom>
              <a:avLst/>
              <a:gdLst>
                <a:gd name="connsiteX0" fmla="*/ 19730 w 28490"/>
                <a:gd name="connsiteY0" fmla="*/ 28299 h 28394"/>
                <a:gd name="connsiteX1" fmla="*/ 18682 w 28490"/>
                <a:gd name="connsiteY1" fmla="*/ 28204 h 28394"/>
                <a:gd name="connsiteX2" fmla="*/ 15158 w 28490"/>
                <a:gd name="connsiteY2" fmla="*/ 22680 h 28394"/>
                <a:gd name="connsiteX3" fmla="*/ 18015 w 28490"/>
                <a:gd name="connsiteY3" fmla="*/ 9630 h 28394"/>
                <a:gd name="connsiteX4" fmla="*/ 4871 w 28490"/>
                <a:gd name="connsiteY4" fmla="*/ 10773 h 28394"/>
                <a:gd name="connsiteX5" fmla="*/ 13 w 28490"/>
                <a:gd name="connsiteY5" fmla="*/ 6582 h 28394"/>
                <a:gd name="connsiteX6" fmla="*/ 4204 w 28490"/>
                <a:gd name="connsiteY6" fmla="*/ 1629 h 28394"/>
                <a:gd name="connsiteX7" fmla="*/ 23540 w 28490"/>
                <a:gd name="connsiteY7" fmla="*/ 10 h 28394"/>
                <a:gd name="connsiteX8" fmla="*/ 27350 w 28490"/>
                <a:gd name="connsiteY8" fmla="*/ 1629 h 28394"/>
                <a:gd name="connsiteX9" fmla="*/ 28398 w 28490"/>
                <a:gd name="connsiteY9" fmla="*/ 5630 h 28394"/>
                <a:gd name="connsiteX10" fmla="*/ 24111 w 28490"/>
                <a:gd name="connsiteY10" fmla="*/ 24775 h 28394"/>
                <a:gd name="connsiteX11" fmla="*/ 19635 w 28490"/>
                <a:gd name="connsiteY11" fmla="*/ 28395 h 28394"/>
                <a:gd name="connsiteX12" fmla="*/ 19730 w 28490"/>
                <a:gd name="connsiteY12" fmla="*/ 28395 h 2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490" h="28394">
                  <a:moveTo>
                    <a:pt x="19730" y="28299"/>
                  </a:moveTo>
                  <a:cubicBezTo>
                    <a:pt x="19730" y="28299"/>
                    <a:pt x="19063" y="28299"/>
                    <a:pt x="18682" y="28204"/>
                  </a:cubicBezTo>
                  <a:cubicBezTo>
                    <a:pt x="16206" y="27633"/>
                    <a:pt x="14682" y="25156"/>
                    <a:pt x="15158" y="22680"/>
                  </a:cubicBezTo>
                  <a:lnTo>
                    <a:pt x="18015" y="9630"/>
                  </a:lnTo>
                  <a:lnTo>
                    <a:pt x="4871" y="10773"/>
                  </a:lnTo>
                  <a:cubicBezTo>
                    <a:pt x="2299" y="10964"/>
                    <a:pt x="204" y="9059"/>
                    <a:pt x="13" y="6582"/>
                  </a:cubicBezTo>
                  <a:cubicBezTo>
                    <a:pt x="-177" y="4106"/>
                    <a:pt x="1728" y="1820"/>
                    <a:pt x="4204" y="1629"/>
                  </a:cubicBezTo>
                  <a:lnTo>
                    <a:pt x="23540" y="10"/>
                  </a:lnTo>
                  <a:cubicBezTo>
                    <a:pt x="25064" y="-85"/>
                    <a:pt x="26397" y="486"/>
                    <a:pt x="27350" y="1629"/>
                  </a:cubicBezTo>
                  <a:cubicBezTo>
                    <a:pt x="28302" y="2772"/>
                    <a:pt x="28683" y="4296"/>
                    <a:pt x="28398" y="5630"/>
                  </a:cubicBezTo>
                  <a:lnTo>
                    <a:pt x="24111" y="24775"/>
                  </a:lnTo>
                  <a:cubicBezTo>
                    <a:pt x="23635" y="26871"/>
                    <a:pt x="21730" y="28395"/>
                    <a:pt x="19635" y="28395"/>
                  </a:cubicBezTo>
                  <a:lnTo>
                    <a:pt x="19730" y="28395"/>
                  </a:lnTo>
                  <a:close/>
                </a:path>
              </a:pathLst>
            </a:custGeom>
            <a:grp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CDF4A711-5C87-29A0-ABCE-2F96A9B5CDA0}"/>
                </a:ext>
              </a:extLst>
            </p:cNvPr>
            <p:cNvSpPr/>
            <p:nvPr/>
          </p:nvSpPr>
          <p:spPr>
            <a:xfrm>
              <a:off x="5957811" y="3443529"/>
              <a:ext cx="32163" cy="26618"/>
            </a:xfrm>
            <a:custGeom>
              <a:avLst/>
              <a:gdLst>
                <a:gd name="connsiteX0" fmla="*/ 19125 w 32163"/>
                <a:gd name="connsiteY0" fmla="*/ 26618 h 26618"/>
                <a:gd name="connsiteX1" fmla="*/ 15982 w 32163"/>
                <a:gd name="connsiteY1" fmla="*/ 25475 h 26618"/>
                <a:gd name="connsiteX2" fmla="*/ 1504 w 32163"/>
                <a:gd name="connsiteY2" fmla="*/ 12331 h 26618"/>
                <a:gd name="connsiteX3" fmla="*/ 1218 w 32163"/>
                <a:gd name="connsiteY3" fmla="*/ 5949 h 26618"/>
                <a:gd name="connsiteX4" fmla="*/ 7790 w 32163"/>
                <a:gd name="connsiteY4" fmla="*/ 5663 h 26618"/>
                <a:gd name="connsiteX5" fmla="*/ 17601 w 32163"/>
                <a:gd name="connsiteY5" fmla="*/ 14521 h 26618"/>
                <a:gd name="connsiteX6" fmla="*/ 23316 w 32163"/>
                <a:gd name="connsiteY6" fmla="*/ 2615 h 26618"/>
                <a:gd name="connsiteX7" fmla="*/ 29507 w 32163"/>
                <a:gd name="connsiteY7" fmla="*/ 424 h 26618"/>
                <a:gd name="connsiteX8" fmla="*/ 31698 w 32163"/>
                <a:gd name="connsiteY8" fmla="*/ 6425 h 26618"/>
                <a:gd name="connsiteX9" fmla="*/ 23316 w 32163"/>
                <a:gd name="connsiteY9" fmla="*/ 23856 h 26618"/>
                <a:gd name="connsiteX10" fmla="*/ 19982 w 32163"/>
                <a:gd name="connsiteY10" fmla="*/ 26332 h 26618"/>
                <a:gd name="connsiteX11" fmla="*/ 19125 w 32163"/>
                <a:gd name="connsiteY11" fmla="*/ 26332 h 26618"/>
                <a:gd name="connsiteX12" fmla="*/ 19125 w 32163"/>
                <a:gd name="connsiteY12" fmla="*/ 26618 h 2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63" h="26618">
                  <a:moveTo>
                    <a:pt x="19125" y="26618"/>
                  </a:moveTo>
                  <a:cubicBezTo>
                    <a:pt x="17982" y="26618"/>
                    <a:pt x="16839" y="26237"/>
                    <a:pt x="15982" y="25475"/>
                  </a:cubicBezTo>
                  <a:lnTo>
                    <a:pt x="1504" y="12331"/>
                  </a:lnTo>
                  <a:cubicBezTo>
                    <a:pt x="-401" y="10616"/>
                    <a:pt x="-496" y="7759"/>
                    <a:pt x="1218" y="5949"/>
                  </a:cubicBezTo>
                  <a:cubicBezTo>
                    <a:pt x="2933" y="4044"/>
                    <a:pt x="5885" y="3949"/>
                    <a:pt x="7790" y="5663"/>
                  </a:cubicBezTo>
                  <a:lnTo>
                    <a:pt x="17601" y="14521"/>
                  </a:lnTo>
                  <a:lnTo>
                    <a:pt x="23316" y="2615"/>
                  </a:lnTo>
                  <a:cubicBezTo>
                    <a:pt x="24459" y="329"/>
                    <a:pt x="27126" y="-623"/>
                    <a:pt x="29507" y="424"/>
                  </a:cubicBezTo>
                  <a:cubicBezTo>
                    <a:pt x="31793" y="1567"/>
                    <a:pt x="32841" y="4234"/>
                    <a:pt x="31698" y="6425"/>
                  </a:cubicBezTo>
                  <a:lnTo>
                    <a:pt x="23316" y="23856"/>
                  </a:lnTo>
                  <a:cubicBezTo>
                    <a:pt x="22745" y="25094"/>
                    <a:pt x="21506" y="26142"/>
                    <a:pt x="19982" y="26332"/>
                  </a:cubicBezTo>
                  <a:lnTo>
                    <a:pt x="19125" y="26332"/>
                  </a:lnTo>
                  <a:lnTo>
                    <a:pt x="19125" y="26618"/>
                  </a:lnTo>
                  <a:close/>
                </a:path>
              </a:pathLst>
            </a:custGeom>
            <a:grp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BEF46AFF-86E9-7C0C-B71B-BE0D3E8C7E37}"/>
                </a:ext>
              </a:extLst>
            </p:cNvPr>
            <p:cNvSpPr/>
            <p:nvPr/>
          </p:nvSpPr>
          <p:spPr>
            <a:xfrm>
              <a:off x="5984493" y="3492182"/>
              <a:ext cx="213923" cy="73501"/>
            </a:xfrm>
            <a:custGeom>
              <a:avLst/>
              <a:gdLst>
                <a:gd name="connsiteX0" fmla="*/ 117221 w 213923"/>
                <a:gd name="connsiteY0" fmla="*/ 73502 h 73501"/>
                <a:gd name="connsiteX1" fmla="*/ 635 w 213923"/>
                <a:gd name="connsiteY1" fmla="*/ 6922 h 73501"/>
                <a:gd name="connsiteX2" fmla="*/ 2350 w 213923"/>
                <a:gd name="connsiteY2" fmla="*/ 635 h 73501"/>
                <a:gd name="connsiteX3" fmla="*/ 8636 w 213923"/>
                <a:gd name="connsiteY3" fmla="*/ 2350 h 73501"/>
                <a:gd name="connsiteX4" fmla="*/ 117221 w 213923"/>
                <a:gd name="connsiteY4" fmla="*/ 64358 h 73501"/>
                <a:gd name="connsiteX5" fmla="*/ 206090 w 213923"/>
                <a:gd name="connsiteY5" fmla="*/ 27782 h 73501"/>
                <a:gd name="connsiteX6" fmla="*/ 212567 w 213923"/>
                <a:gd name="connsiteY6" fmla="*/ 27782 h 73501"/>
                <a:gd name="connsiteX7" fmla="*/ 212567 w 213923"/>
                <a:gd name="connsiteY7" fmla="*/ 34259 h 73501"/>
                <a:gd name="connsiteX8" fmla="*/ 117126 w 213923"/>
                <a:gd name="connsiteY8" fmla="*/ 73502 h 7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923" h="73501">
                  <a:moveTo>
                    <a:pt x="117221" y="73502"/>
                  </a:moveTo>
                  <a:cubicBezTo>
                    <a:pt x="69311" y="73502"/>
                    <a:pt x="24638" y="47975"/>
                    <a:pt x="635" y="6922"/>
                  </a:cubicBezTo>
                  <a:cubicBezTo>
                    <a:pt x="-698" y="4731"/>
                    <a:pt x="159" y="1969"/>
                    <a:pt x="2350" y="635"/>
                  </a:cubicBezTo>
                  <a:cubicBezTo>
                    <a:pt x="4541" y="-698"/>
                    <a:pt x="7398" y="159"/>
                    <a:pt x="8636" y="2350"/>
                  </a:cubicBezTo>
                  <a:cubicBezTo>
                    <a:pt x="31020" y="40640"/>
                    <a:pt x="72644" y="64358"/>
                    <a:pt x="117221" y="64358"/>
                  </a:cubicBezTo>
                  <a:cubicBezTo>
                    <a:pt x="150845" y="64358"/>
                    <a:pt x="182372" y="51308"/>
                    <a:pt x="206090" y="27782"/>
                  </a:cubicBezTo>
                  <a:cubicBezTo>
                    <a:pt x="207899" y="25972"/>
                    <a:pt x="210757" y="25972"/>
                    <a:pt x="212567" y="27782"/>
                  </a:cubicBezTo>
                  <a:cubicBezTo>
                    <a:pt x="214376" y="29591"/>
                    <a:pt x="214376" y="32449"/>
                    <a:pt x="212567" y="34259"/>
                  </a:cubicBezTo>
                  <a:cubicBezTo>
                    <a:pt x="187135" y="59595"/>
                    <a:pt x="153226" y="73502"/>
                    <a:pt x="117126" y="73502"/>
                  </a:cubicBezTo>
                </a:path>
              </a:pathLst>
            </a:custGeom>
            <a:grp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B48D31B6-95FA-354E-03DC-5F3A2A5D3A5B}"/>
                </a:ext>
              </a:extLst>
            </p:cNvPr>
            <p:cNvSpPr/>
            <p:nvPr/>
          </p:nvSpPr>
          <p:spPr>
            <a:xfrm>
              <a:off x="5968078" y="3297459"/>
              <a:ext cx="138589" cy="172688"/>
            </a:xfrm>
            <a:custGeom>
              <a:avLst/>
              <a:gdLst>
                <a:gd name="connsiteX0" fmla="*/ 8954 w 138589"/>
                <a:gd name="connsiteY0" fmla="*/ 172688 h 172688"/>
                <a:gd name="connsiteX1" fmla="*/ 4572 w 138589"/>
                <a:gd name="connsiteY1" fmla="*/ 169259 h 172688"/>
                <a:gd name="connsiteX2" fmla="*/ 0 w 138589"/>
                <a:gd name="connsiteY2" fmla="*/ 134207 h 172688"/>
                <a:gd name="connsiteX3" fmla="*/ 134017 w 138589"/>
                <a:gd name="connsiteY3" fmla="*/ 0 h 172688"/>
                <a:gd name="connsiteX4" fmla="*/ 138589 w 138589"/>
                <a:gd name="connsiteY4" fmla="*/ 4572 h 172688"/>
                <a:gd name="connsiteX5" fmla="*/ 134017 w 138589"/>
                <a:gd name="connsiteY5" fmla="*/ 9144 h 172688"/>
                <a:gd name="connsiteX6" fmla="*/ 9049 w 138589"/>
                <a:gd name="connsiteY6" fmla="*/ 134207 h 172688"/>
                <a:gd name="connsiteX7" fmla="*/ 13335 w 138589"/>
                <a:gd name="connsiteY7" fmla="*/ 166878 h 172688"/>
                <a:gd name="connsiteX8" fmla="*/ 10097 w 138589"/>
                <a:gd name="connsiteY8" fmla="*/ 172498 h 172688"/>
                <a:gd name="connsiteX9" fmla="*/ 8859 w 138589"/>
                <a:gd name="connsiteY9" fmla="*/ 172688 h 17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589" h="172688">
                  <a:moveTo>
                    <a:pt x="8954" y="172688"/>
                  </a:moveTo>
                  <a:cubicBezTo>
                    <a:pt x="6954" y="172688"/>
                    <a:pt x="5049" y="171355"/>
                    <a:pt x="4572" y="169259"/>
                  </a:cubicBezTo>
                  <a:cubicBezTo>
                    <a:pt x="1429" y="157925"/>
                    <a:pt x="0" y="146114"/>
                    <a:pt x="0" y="134207"/>
                  </a:cubicBezTo>
                  <a:cubicBezTo>
                    <a:pt x="-190" y="60198"/>
                    <a:pt x="60103" y="0"/>
                    <a:pt x="134017" y="0"/>
                  </a:cubicBezTo>
                  <a:cubicBezTo>
                    <a:pt x="136494" y="0"/>
                    <a:pt x="138589" y="2096"/>
                    <a:pt x="138589" y="4572"/>
                  </a:cubicBezTo>
                  <a:cubicBezTo>
                    <a:pt x="138589" y="7049"/>
                    <a:pt x="136494" y="9144"/>
                    <a:pt x="134017" y="9144"/>
                  </a:cubicBezTo>
                  <a:cubicBezTo>
                    <a:pt x="65056" y="9239"/>
                    <a:pt x="9049" y="65342"/>
                    <a:pt x="9049" y="134207"/>
                  </a:cubicBezTo>
                  <a:cubicBezTo>
                    <a:pt x="9049" y="145352"/>
                    <a:pt x="10478" y="156210"/>
                    <a:pt x="13335" y="166878"/>
                  </a:cubicBezTo>
                  <a:cubicBezTo>
                    <a:pt x="14002" y="169259"/>
                    <a:pt x="12573" y="171926"/>
                    <a:pt x="10097" y="172498"/>
                  </a:cubicBezTo>
                  <a:cubicBezTo>
                    <a:pt x="9716" y="172593"/>
                    <a:pt x="9335" y="172688"/>
                    <a:pt x="8859" y="172688"/>
                  </a:cubicBezTo>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08B960C7-C039-92E9-01AA-897EC8766385}"/>
                </a:ext>
              </a:extLst>
            </p:cNvPr>
            <p:cNvSpPr/>
            <p:nvPr/>
          </p:nvSpPr>
          <p:spPr>
            <a:xfrm>
              <a:off x="6130550" y="3302096"/>
              <a:ext cx="105561" cy="199293"/>
            </a:xfrm>
            <a:custGeom>
              <a:avLst/>
              <a:gdLst>
                <a:gd name="connsiteX0" fmla="*/ 83750 w 105561"/>
                <a:gd name="connsiteY0" fmla="*/ 199293 h 199293"/>
                <a:gd name="connsiteX1" fmla="*/ 81464 w 105561"/>
                <a:gd name="connsiteY1" fmla="*/ 198722 h 199293"/>
                <a:gd name="connsiteX2" fmla="*/ 79749 w 105561"/>
                <a:gd name="connsiteY2" fmla="*/ 192435 h 199293"/>
                <a:gd name="connsiteX3" fmla="*/ 96513 w 105561"/>
                <a:gd name="connsiteY3" fmla="*/ 129951 h 199293"/>
                <a:gd name="connsiteX4" fmla="*/ 3454 w 105561"/>
                <a:gd name="connsiteY4" fmla="*/ 9079 h 199293"/>
                <a:gd name="connsiteX5" fmla="*/ 120 w 105561"/>
                <a:gd name="connsiteY5" fmla="*/ 3459 h 199293"/>
                <a:gd name="connsiteX6" fmla="*/ 5740 w 105561"/>
                <a:gd name="connsiteY6" fmla="*/ 125 h 199293"/>
                <a:gd name="connsiteX7" fmla="*/ 105562 w 105561"/>
                <a:gd name="connsiteY7" fmla="*/ 129761 h 199293"/>
                <a:gd name="connsiteX8" fmla="*/ 87560 w 105561"/>
                <a:gd name="connsiteY8" fmla="*/ 196817 h 199293"/>
                <a:gd name="connsiteX9" fmla="*/ 83559 w 105561"/>
                <a:gd name="connsiteY9" fmla="*/ 199103 h 199293"/>
                <a:gd name="connsiteX10" fmla="*/ 83655 w 105561"/>
                <a:gd name="connsiteY10" fmla="*/ 199103 h 199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561" h="199293">
                  <a:moveTo>
                    <a:pt x="83750" y="199293"/>
                  </a:moveTo>
                  <a:cubicBezTo>
                    <a:pt x="82988" y="199293"/>
                    <a:pt x="82131" y="199103"/>
                    <a:pt x="81464" y="198722"/>
                  </a:cubicBezTo>
                  <a:cubicBezTo>
                    <a:pt x="79273" y="197388"/>
                    <a:pt x="78511" y="194626"/>
                    <a:pt x="79749" y="192435"/>
                  </a:cubicBezTo>
                  <a:cubicBezTo>
                    <a:pt x="90703" y="173480"/>
                    <a:pt x="96513" y="151859"/>
                    <a:pt x="96513" y="129951"/>
                  </a:cubicBezTo>
                  <a:cubicBezTo>
                    <a:pt x="96513" y="73277"/>
                    <a:pt x="58223" y="23652"/>
                    <a:pt x="3454" y="9079"/>
                  </a:cubicBezTo>
                  <a:cubicBezTo>
                    <a:pt x="1073" y="8507"/>
                    <a:pt x="-451" y="5840"/>
                    <a:pt x="120" y="3459"/>
                  </a:cubicBezTo>
                  <a:cubicBezTo>
                    <a:pt x="692" y="983"/>
                    <a:pt x="3359" y="-446"/>
                    <a:pt x="5740" y="125"/>
                  </a:cubicBezTo>
                  <a:cubicBezTo>
                    <a:pt x="64604" y="15651"/>
                    <a:pt x="105562" y="68991"/>
                    <a:pt x="105562" y="129761"/>
                  </a:cubicBezTo>
                  <a:cubicBezTo>
                    <a:pt x="105562" y="153383"/>
                    <a:pt x="99371" y="176528"/>
                    <a:pt x="87560" y="196817"/>
                  </a:cubicBezTo>
                  <a:cubicBezTo>
                    <a:pt x="86798" y="198341"/>
                    <a:pt x="85178" y="199103"/>
                    <a:pt x="83559" y="199103"/>
                  </a:cubicBezTo>
                  <a:lnTo>
                    <a:pt x="83655" y="199103"/>
                  </a:lnTo>
                  <a:close/>
                </a:path>
              </a:pathLst>
            </a:custGeom>
            <a:grpFill/>
            <a:ln w="9525" cap="flat">
              <a:noFill/>
              <a:prstDash val="solid"/>
              <a:miter/>
            </a:ln>
          </p:spPr>
          <p:txBody>
            <a:bodyPr rtlCol="0" anchor="ctr"/>
            <a:lstStyle/>
            <a:p>
              <a:endParaRPr lang="en-US"/>
            </a:p>
          </p:txBody>
        </p:sp>
      </p:grpSp>
      <p:grpSp>
        <p:nvGrpSpPr>
          <p:cNvPr id="48" name="Group 47">
            <a:extLst>
              <a:ext uri="{FF2B5EF4-FFF2-40B4-BE49-F238E27FC236}">
                <a16:creationId xmlns:a16="http://schemas.microsoft.com/office/drawing/2014/main" id="{960725EA-7CB5-4CAB-D344-2992B0E19092}"/>
              </a:ext>
            </a:extLst>
          </p:cNvPr>
          <p:cNvGrpSpPr/>
          <p:nvPr/>
        </p:nvGrpSpPr>
        <p:grpSpPr>
          <a:xfrm>
            <a:off x="10190626" y="1310755"/>
            <a:ext cx="426553" cy="525347"/>
            <a:chOff x="-1560412" y="3429000"/>
            <a:chExt cx="652033" cy="803051"/>
          </a:xfrm>
          <a:solidFill>
            <a:schemeClr val="accent1"/>
          </a:solidFill>
        </p:grpSpPr>
        <p:sp>
          <p:nvSpPr>
            <p:cNvPr id="82" name="Freeform: Shape 81">
              <a:extLst>
                <a:ext uri="{FF2B5EF4-FFF2-40B4-BE49-F238E27FC236}">
                  <a16:creationId xmlns:a16="http://schemas.microsoft.com/office/drawing/2014/main" id="{93B8BE09-C8DC-4E0B-B5D3-707BCAA48C31}"/>
                </a:ext>
              </a:extLst>
            </p:cNvPr>
            <p:cNvSpPr/>
            <p:nvPr/>
          </p:nvSpPr>
          <p:spPr>
            <a:xfrm>
              <a:off x="-1560412" y="3429000"/>
              <a:ext cx="513111" cy="798385"/>
            </a:xfrm>
            <a:custGeom>
              <a:avLst/>
              <a:gdLst>
                <a:gd name="connsiteX0" fmla="*/ 75819 w 513111"/>
                <a:gd name="connsiteY0" fmla="*/ 221075 h 798385"/>
                <a:gd name="connsiteX1" fmla="*/ 110585 w 513111"/>
                <a:gd name="connsiteY1" fmla="*/ 221075 h 798385"/>
                <a:gd name="connsiteX2" fmla="*/ 127730 w 513111"/>
                <a:gd name="connsiteY2" fmla="*/ 203549 h 798385"/>
                <a:gd name="connsiteX3" fmla="*/ 127730 w 513111"/>
                <a:gd name="connsiteY3" fmla="*/ 165544 h 798385"/>
                <a:gd name="connsiteX4" fmla="*/ 127730 w 513111"/>
                <a:gd name="connsiteY4" fmla="*/ 165544 h 798385"/>
                <a:gd name="connsiteX5" fmla="*/ 160496 w 513111"/>
                <a:gd name="connsiteY5" fmla="*/ 165544 h 798385"/>
                <a:gd name="connsiteX6" fmla="*/ 177641 w 513111"/>
                <a:gd name="connsiteY6" fmla="*/ 148019 h 798385"/>
                <a:gd name="connsiteX7" fmla="*/ 160496 w 513111"/>
                <a:gd name="connsiteY7" fmla="*/ 130493 h 798385"/>
                <a:gd name="connsiteX8" fmla="*/ 85439 w 513111"/>
                <a:gd name="connsiteY8" fmla="*/ 130493 h 798385"/>
                <a:gd name="connsiteX9" fmla="*/ 84201 w 513111"/>
                <a:gd name="connsiteY9" fmla="*/ 129254 h 798385"/>
                <a:gd name="connsiteX10" fmla="*/ 84201 w 513111"/>
                <a:gd name="connsiteY10" fmla="*/ 36290 h 798385"/>
                <a:gd name="connsiteX11" fmla="*/ 85439 w 513111"/>
                <a:gd name="connsiteY11" fmla="*/ 35052 h 798385"/>
                <a:gd name="connsiteX12" fmla="*/ 427482 w 513111"/>
                <a:gd name="connsiteY12" fmla="*/ 35052 h 798385"/>
                <a:gd name="connsiteX13" fmla="*/ 428720 w 513111"/>
                <a:gd name="connsiteY13" fmla="*/ 36290 h 798385"/>
                <a:gd name="connsiteX14" fmla="*/ 428720 w 513111"/>
                <a:gd name="connsiteY14" fmla="*/ 129350 h 798385"/>
                <a:gd name="connsiteX15" fmla="*/ 427482 w 513111"/>
                <a:gd name="connsiteY15" fmla="*/ 130588 h 798385"/>
                <a:gd name="connsiteX16" fmla="*/ 274130 w 513111"/>
                <a:gd name="connsiteY16" fmla="*/ 130588 h 798385"/>
                <a:gd name="connsiteX17" fmla="*/ 256889 w 513111"/>
                <a:gd name="connsiteY17" fmla="*/ 148114 h 798385"/>
                <a:gd name="connsiteX18" fmla="*/ 274130 w 513111"/>
                <a:gd name="connsiteY18" fmla="*/ 165640 h 798385"/>
                <a:gd name="connsiteX19" fmla="*/ 385191 w 513111"/>
                <a:gd name="connsiteY19" fmla="*/ 165640 h 798385"/>
                <a:gd name="connsiteX20" fmla="*/ 385191 w 513111"/>
                <a:gd name="connsiteY20" fmla="*/ 203644 h 798385"/>
                <a:gd name="connsiteX21" fmla="*/ 402431 w 513111"/>
                <a:gd name="connsiteY21" fmla="*/ 221171 h 798385"/>
                <a:gd name="connsiteX22" fmla="*/ 437198 w 513111"/>
                <a:gd name="connsiteY22" fmla="*/ 221171 h 798385"/>
                <a:gd name="connsiteX23" fmla="*/ 478631 w 513111"/>
                <a:gd name="connsiteY23" fmla="*/ 263366 h 798385"/>
                <a:gd name="connsiteX24" fmla="*/ 478631 w 513111"/>
                <a:gd name="connsiteY24" fmla="*/ 320993 h 798385"/>
                <a:gd name="connsiteX25" fmla="*/ 34385 w 513111"/>
                <a:gd name="connsiteY25" fmla="*/ 320993 h 798385"/>
                <a:gd name="connsiteX26" fmla="*/ 34385 w 513111"/>
                <a:gd name="connsiteY26" fmla="*/ 263366 h 798385"/>
                <a:gd name="connsiteX27" fmla="*/ 75819 w 513111"/>
                <a:gd name="connsiteY27" fmla="*/ 221171 h 798385"/>
                <a:gd name="connsiteX28" fmla="*/ 165164 w 513111"/>
                <a:gd name="connsiteY28" fmla="*/ 763429 h 798385"/>
                <a:gd name="connsiteX29" fmla="*/ 75819 w 513111"/>
                <a:gd name="connsiteY29" fmla="*/ 763429 h 798385"/>
                <a:gd name="connsiteX30" fmla="*/ 34385 w 513111"/>
                <a:gd name="connsiteY30" fmla="*/ 721233 h 798385"/>
                <a:gd name="connsiteX31" fmla="*/ 34385 w 513111"/>
                <a:gd name="connsiteY31" fmla="*/ 662369 h 798385"/>
                <a:gd name="connsiteX32" fmla="*/ 163068 w 513111"/>
                <a:gd name="connsiteY32" fmla="*/ 662369 h 798385"/>
                <a:gd name="connsiteX33" fmla="*/ 180213 w 513111"/>
                <a:gd name="connsiteY33" fmla="*/ 644843 h 798385"/>
                <a:gd name="connsiteX34" fmla="*/ 163068 w 513111"/>
                <a:gd name="connsiteY34" fmla="*/ 627317 h 798385"/>
                <a:gd name="connsiteX35" fmla="*/ 34385 w 513111"/>
                <a:gd name="connsiteY35" fmla="*/ 627317 h 798385"/>
                <a:gd name="connsiteX36" fmla="*/ 34385 w 513111"/>
                <a:gd name="connsiteY36" fmla="*/ 355854 h 798385"/>
                <a:gd name="connsiteX37" fmla="*/ 478726 w 513111"/>
                <a:gd name="connsiteY37" fmla="*/ 355854 h 798385"/>
                <a:gd name="connsiteX38" fmla="*/ 478726 w 513111"/>
                <a:gd name="connsiteY38" fmla="*/ 483203 h 798385"/>
                <a:gd name="connsiteX39" fmla="*/ 495967 w 513111"/>
                <a:gd name="connsiteY39" fmla="*/ 500729 h 798385"/>
                <a:gd name="connsiteX40" fmla="*/ 513112 w 513111"/>
                <a:gd name="connsiteY40" fmla="*/ 483203 h 798385"/>
                <a:gd name="connsiteX41" fmla="*/ 513112 w 513111"/>
                <a:gd name="connsiteY41" fmla="*/ 263271 h 798385"/>
                <a:gd name="connsiteX42" fmla="*/ 437293 w 513111"/>
                <a:gd name="connsiteY42" fmla="*/ 186119 h 798385"/>
                <a:gd name="connsiteX43" fmla="*/ 419672 w 513111"/>
                <a:gd name="connsiteY43" fmla="*/ 186119 h 798385"/>
                <a:gd name="connsiteX44" fmla="*/ 419672 w 513111"/>
                <a:gd name="connsiteY44" fmla="*/ 165640 h 798385"/>
                <a:gd name="connsiteX45" fmla="*/ 427577 w 513111"/>
                <a:gd name="connsiteY45" fmla="*/ 165640 h 798385"/>
                <a:gd name="connsiteX46" fmla="*/ 463201 w 513111"/>
                <a:gd name="connsiteY46" fmla="*/ 129350 h 798385"/>
                <a:gd name="connsiteX47" fmla="*/ 463201 w 513111"/>
                <a:gd name="connsiteY47" fmla="*/ 36290 h 798385"/>
                <a:gd name="connsiteX48" fmla="*/ 427577 w 513111"/>
                <a:gd name="connsiteY48" fmla="*/ 0 h 798385"/>
                <a:gd name="connsiteX49" fmla="*/ 85534 w 513111"/>
                <a:gd name="connsiteY49" fmla="*/ 0 h 798385"/>
                <a:gd name="connsiteX50" fmla="*/ 49911 w 513111"/>
                <a:gd name="connsiteY50" fmla="*/ 36290 h 798385"/>
                <a:gd name="connsiteX51" fmla="*/ 49911 w 513111"/>
                <a:gd name="connsiteY51" fmla="*/ 129350 h 798385"/>
                <a:gd name="connsiteX52" fmla="*/ 85534 w 513111"/>
                <a:gd name="connsiteY52" fmla="*/ 165640 h 798385"/>
                <a:gd name="connsiteX53" fmla="*/ 93440 w 513111"/>
                <a:gd name="connsiteY53" fmla="*/ 165640 h 798385"/>
                <a:gd name="connsiteX54" fmla="*/ 93440 w 513111"/>
                <a:gd name="connsiteY54" fmla="*/ 186119 h 798385"/>
                <a:gd name="connsiteX55" fmla="*/ 75819 w 513111"/>
                <a:gd name="connsiteY55" fmla="*/ 186119 h 798385"/>
                <a:gd name="connsiteX56" fmla="*/ 0 w 513111"/>
                <a:gd name="connsiteY56" fmla="*/ 263271 h 798385"/>
                <a:gd name="connsiteX57" fmla="*/ 0 w 513111"/>
                <a:gd name="connsiteY57" fmla="*/ 721233 h 798385"/>
                <a:gd name="connsiteX58" fmla="*/ 75819 w 513111"/>
                <a:gd name="connsiteY58" fmla="*/ 798386 h 798385"/>
                <a:gd name="connsiteX59" fmla="*/ 165164 w 513111"/>
                <a:gd name="connsiteY59" fmla="*/ 798386 h 798385"/>
                <a:gd name="connsiteX60" fmla="*/ 182309 w 513111"/>
                <a:gd name="connsiteY60" fmla="*/ 780860 h 798385"/>
                <a:gd name="connsiteX61" fmla="*/ 165164 w 513111"/>
                <a:gd name="connsiteY61" fmla="*/ 763334 h 798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13111" h="798385">
                  <a:moveTo>
                    <a:pt x="75819" y="221075"/>
                  </a:moveTo>
                  <a:lnTo>
                    <a:pt x="110585" y="221075"/>
                  </a:lnTo>
                  <a:cubicBezTo>
                    <a:pt x="120110" y="221075"/>
                    <a:pt x="127730" y="213265"/>
                    <a:pt x="127730" y="203549"/>
                  </a:cubicBezTo>
                  <a:lnTo>
                    <a:pt x="127730" y="165544"/>
                  </a:lnTo>
                  <a:cubicBezTo>
                    <a:pt x="127730" y="165544"/>
                    <a:pt x="127730" y="165544"/>
                    <a:pt x="127730" y="165544"/>
                  </a:cubicBezTo>
                  <a:lnTo>
                    <a:pt x="160496" y="165544"/>
                  </a:lnTo>
                  <a:cubicBezTo>
                    <a:pt x="170021" y="165544"/>
                    <a:pt x="177641" y="157734"/>
                    <a:pt x="177641" y="148019"/>
                  </a:cubicBezTo>
                  <a:cubicBezTo>
                    <a:pt x="177641" y="138303"/>
                    <a:pt x="169926" y="130493"/>
                    <a:pt x="160496" y="130493"/>
                  </a:cubicBezTo>
                  <a:lnTo>
                    <a:pt x="85439" y="130493"/>
                  </a:lnTo>
                  <a:cubicBezTo>
                    <a:pt x="84773" y="130493"/>
                    <a:pt x="84201" y="129921"/>
                    <a:pt x="84201" y="129254"/>
                  </a:cubicBezTo>
                  <a:lnTo>
                    <a:pt x="84201" y="36290"/>
                  </a:lnTo>
                  <a:cubicBezTo>
                    <a:pt x="84201" y="35624"/>
                    <a:pt x="84773" y="35052"/>
                    <a:pt x="85439" y="35052"/>
                  </a:cubicBezTo>
                  <a:lnTo>
                    <a:pt x="427482" y="35052"/>
                  </a:lnTo>
                  <a:cubicBezTo>
                    <a:pt x="428149" y="35052"/>
                    <a:pt x="428720" y="35624"/>
                    <a:pt x="428720" y="36290"/>
                  </a:cubicBezTo>
                  <a:lnTo>
                    <a:pt x="428720" y="129350"/>
                  </a:lnTo>
                  <a:cubicBezTo>
                    <a:pt x="428720" y="130016"/>
                    <a:pt x="428149" y="130588"/>
                    <a:pt x="427482" y="130588"/>
                  </a:cubicBezTo>
                  <a:lnTo>
                    <a:pt x="274130" y="130588"/>
                  </a:lnTo>
                  <a:cubicBezTo>
                    <a:pt x="264605" y="130588"/>
                    <a:pt x="256889" y="138398"/>
                    <a:pt x="256889" y="148114"/>
                  </a:cubicBezTo>
                  <a:cubicBezTo>
                    <a:pt x="256889" y="157829"/>
                    <a:pt x="264605" y="165640"/>
                    <a:pt x="274130" y="165640"/>
                  </a:cubicBezTo>
                  <a:lnTo>
                    <a:pt x="385191" y="165640"/>
                  </a:lnTo>
                  <a:lnTo>
                    <a:pt x="385191" y="203644"/>
                  </a:lnTo>
                  <a:cubicBezTo>
                    <a:pt x="385191" y="213265"/>
                    <a:pt x="392906" y="221171"/>
                    <a:pt x="402431" y="221171"/>
                  </a:cubicBezTo>
                  <a:lnTo>
                    <a:pt x="437198" y="221171"/>
                  </a:lnTo>
                  <a:cubicBezTo>
                    <a:pt x="460058" y="221171"/>
                    <a:pt x="478631" y="240125"/>
                    <a:pt x="478631" y="263366"/>
                  </a:cubicBezTo>
                  <a:lnTo>
                    <a:pt x="478631" y="320993"/>
                  </a:lnTo>
                  <a:lnTo>
                    <a:pt x="34385" y="320993"/>
                  </a:lnTo>
                  <a:lnTo>
                    <a:pt x="34385" y="263366"/>
                  </a:lnTo>
                  <a:cubicBezTo>
                    <a:pt x="34385" y="240125"/>
                    <a:pt x="52959" y="221171"/>
                    <a:pt x="75819" y="221171"/>
                  </a:cubicBezTo>
                  <a:moveTo>
                    <a:pt x="165164" y="763429"/>
                  </a:moveTo>
                  <a:lnTo>
                    <a:pt x="75819" y="763429"/>
                  </a:lnTo>
                  <a:cubicBezTo>
                    <a:pt x="52959" y="763429"/>
                    <a:pt x="34385" y="744474"/>
                    <a:pt x="34385" y="721233"/>
                  </a:cubicBezTo>
                  <a:lnTo>
                    <a:pt x="34385" y="662369"/>
                  </a:lnTo>
                  <a:lnTo>
                    <a:pt x="163068" y="662369"/>
                  </a:lnTo>
                  <a:cubicBezTo>
                    <a:pt x="172593" y="662369"/>
                    <a:pt x="180213" y="654558"/>
                    <a:pt x="180213" y="644843"/>
                  </a:cubicBezTo>
                  <a:cubicBezTo>
                    <a:pt x="180213" y="635127"/>
                    <a:pt x="172498" y="627317"/>
                    <a:pt x="163068" y="627317"/>
                  </a:cubicBezTo>
                  <a:lnTo>
                    <a:pt x="34385" y="627317"/>
                  </a:lnTo>
                  <a:lnTo>
                    <a:pt x="34385" y="355854"/>
                  </a:lnTo>
                  <a:lnTo>
                    <a:pt x="478726" y="355854"/>
                  </a:lnTo>
                  <a:lnTo>
                    <a:pt x="478726" y="483203"/>
                  </a:lnTo>
                  <a:cubicBezTo>
                    <a:pt x="478726" y="492919"/>
                    <a:pt x="486442" y="500729"/>
                    <a:pt x="495967" y="500729"/>
                  </a:cubicBezTo>
                  <a:cubicBezTo>
                    <a:pt x="505492" y="500729"/>
                    <a:pt x="513112" y="492919"/>
                    <a:pt x="513112" y="483203"/>
                  </a:cubicBezTo>
                  <a:lnTo>
                    <a:pt x="513112" y="263271"/>
                  </a:lnTo>
                  <a:cubicBezTo>
                    <a:pt x="513112" y="220694"/>
                    <a:pt x="479108" y="186119"/>
                    <a:pt x="437293" y="186119"/>
                  </a:cubicBezTo>
                  <a:lnTo>
                    <a:pt x="419672" y="186119"/>
                  </a:lnTo>
                  <a:lnTo>
                    <a:pt x="419672" y="165640"/>
                  </a:lnTo>
                  <a:lnTo>
                    <a:pt x="427577" y="165640"/>
                  </a:lnTo>
                  <a:cubicBezTo>
                    <a:pt x="447199" y="165640"/>
                    <a:pt x="463201" y="149352"/>
                    <a:pt x="463201" y="129350"/>
                  </a:cubicBezTo>
                  <a:lnTo>
                    <a:pt x="463201" y="36290"/>
                  </a:lnTo>
                  <a:cubicBezTo>
                    <a:pt x="463201" y="16288"/>
                    <a:pt x="447199" y="0"/>
                    <a:pt x="427577" y="0"/>
                  </a:cubicBezTo>
                  <a:lnTo>
                    <a:pt x="85534" y="0"/>
                  </a:lnTo>
                  <a:cubicBezTo>
                    <a:pt x="65913" y="0"/>
                    <a:pt x="49911" y="16288"/>
                    <a:pt x="49911" y="36290"/>
                  </a:cubicBezTo>
                  <a:lnTo>
                    <a:pt x="49911" y="129350"/>
                  </a:lnTo>
                  <a:cubicBezTo>
                    <a:pt x="49911" y="149352"/>
                    <a:pt x="65913" y="165640"/>
                    <a:pt x="85534" y="165640"/>
                  </a:cubicBezTo>
                  <a:lnTo>
                    <a:pt x="93440" y="165640"/>
                  </a:lnTo>
                  <a:lnTo>
                    <a:pt x="93440" y="186119"/>
                  </a:lnTo>
                  <a:lnTo>
                    <a:pt x="75819" y="186119"/>
                  </a:lnTo>
                  <a:cubicBezTo>
                    <a:pt x="34004" y="186119"/>
                    <a:pt x="0" y="220790"/>
                    <a:pt x="0" y="263271"/>
                  </a:cubicBezTo>
                  <a:lnTo>
                    <a:pt x="0" y="721233"/>
                  </a:lnTo>
                  <a:cubicBezTo>
                    <a:pt x="0" y="763810"/>
                    <a:pt x="34004" y="798386"/>
                    <a:pt x="75819" y="798386"/>
                  </a:cubicBezTo>
                  <a:lnTo>
                    <a:pt x="165164" y="798386"/>
                  </a:lnTo>
                  <a:cubicBezTo>
                    <a:pt x="174689" y="798386"/>
                    <a:pt x="182309" y="790575"/>
                    <a:pt x="182309" y="780860"/>
                  </a:cubicBezTo>
                  <a:cubicBezTo>
                    <a:pt x="182309" y="771144"/>
                    <a:pt x="174593" y="763334"/>
                    <a:pt x="165164" y="763334"/>
                  </a:cubicBezTo>
                </a:path>
              </a:pathLst>
            </a:custGeom>
            <a:grp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942D602-0616-1798-B235-7AA63A13DA3B}"/>
                </a:ext>
              </a:extLst>
            </p:cNvPr>
            <p:cNvSpPr/>
            <p:nvPr/>
          </p:nvSpPr>
          <p:spPr>
            <a:xfrm>
              <a:off x="-1398011" y="3825430"/>
              <a:ext cx="188118" cy="191452"/>
            </a:xfrm>
            <a:custGeom>
              <a:avLst/>
              <a:gdLst>
                <a:gd name="connsiteX0" fmla="*/ 94107 w 188118"/>
                <a:gd name="connsiteY0" fmla="*/ 191453 h 191452"/>
                <a:gd name="connsiteX1" fmla="*/ 111252 w 188118"/>
                <a:gd name="connsiteY1" fmla="*/ 173927 h 191452"/>
                <a:gd name="connsiteX2" fmla="*/ 111252 w 188118"/>
                <a:gd name="connsiteY2" fmla="*/ 113252 h 191452"/>
                <a:gd name="connsiteX3" fmla="*/ 170879 w 188118"/>
                <a:gd name="connsiteY3" fmla="*/ 113252 h 191452"/>
                <a:gd name="connsiteX4" fmla="*/ 188119 w 188118"/>
                <a:gd name="connsiteY4" fmla="*/ 95726 h 191452"/>
                <a:gd name="connsiteX5" fmla="*/ 170879 w 188118"/>
                <a:gd name="connsiteY5" fmla="*/ 78200 h 191452"/>
                <a:gd name="connsiteX6" fmla="*/ 111252 w 188118"/>
                <a:gd name="connsiteY6" fmla="*/ 78200 h 191452"/>
                <a:gd name="connsiteX7" fmla="*/ 111252 w 188118"/>
                <a:gd name="connsiteY7" fmla="*/ 17526 h 191452"/>
                <a:gd name="connsiteX8" fmla="*/ 94107 w 188118"/>
                <a:gd name="connsiteY8" fmla="*/ 0 h 191452"/>
                <a:gd name="connsiteX9" fmla="*/ 76867 w 188118"/>
                <a:gd name="connsiteY9" fmla="*/ 17526 h 191452"/>
                <a:gd name="connsiteX10" fmla="*/ 76867 w 188118"/>
                <a:gd name="connsiteY10" fmla="*/ 78200 h 191452"/>
                <a:gd name="connsiteX11" fmla="*/ 17240 w 188118"/>
                <a:gd name="connsiteY11" fmla="*/ 78200 h 191452"/>
                <a:gd name="connsiteX12" fmla="*/ 0 w 188118"/>
                <a:gd name="connsiteY12" fmla="*/ 95726 h 191452"/>
                <a:gd name="connsiteX13" fmla="*/ 17240 w 188118"/>
                <a:gd name="connsiteY13" fmla="*/ 113252 h 191452"/>
                <a:gd name="connsiteX14" fmla="*/ 76867 w 188118"/>
                <a:gd name="connsiteY14" fmla="*/ 113252 h 191452"/>
                <a:gd name="connsiteX15" fmla="*/ 76867 w 188118"/>
                <a:gd name="connsiteY15" fmla="*/ 173927 h 191452"/>
                <a:gd name="connsiteX16" fmla="*/ 94107 w 188118"/>
                <a:gd name="connsiteY16" fmla="*/ 191453 h 19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118" h="191452">
                  <a:moveTo>
                    <a:pt x="94107" y="191453"/>
                  </a:moveTo>
                  <a:cubicBezTo>
                    <a:pt x="103632" y="191453"/>
                    <a:pt x="111252" y="183642"/>
                    <a:pt x="111252" y="173927"/>
                  </a:cubicBezTo>
                  <a:lnTo>
                    <a:pt x="111252" y="113252"/>
                  </a:lnTo>
                  <a:lnTo>
                    <a:pt x="170879" y="113252"/>
                  </a:lnTo>
                  <a:cubicBezTo>
                    <a:pt x="180404" y="113252"/>
                    <a:pt x="188119" y="105442"/>
                    <a:pt x="188119" y="95726"/>
                  </a:cubicBezTo>
                  <a:cubicBezTo>
                    <a:pt x="188119" y="86011"/>
                    <a:pt x="180404" y="78200"/>
                    <a:pt x="170879" y="78200"/>
                  </a:cubicBezTo>
                  <a:lnTo>
                    <a:pt x="111252" y="78200"/>
                  </a:lnTo>
                  <a:lnTo>
                    <a:pt x="111252" y="17526"/>
                  </a:lnTo>
                  <a:cubicBezTo>
                    <a:pt x="111252" y="7906"/>
                    <a:pt x="103537" y="0"/>
                    <a:pt x="94107" y="0"/>
                  </a:cubicBezTo>
                  <a:cubicBezTo>
                    <a:pt x="84677" y="0"/>
                    <a:pt x="76867" y="7810"/>
                    <a:pt x="76867" y="17526"/>
                  </a:cubicBezTo>
                  <a:lnTo>
                    <a:pt x="76867" y="78200"/>
                  </a:lnTo>
                  <a:lnTo>
                    <a:pt x="17240" y="78200"/>
                  </a:lnTo>
                  <a:cubicBezTo>
                    <a:pt x="7715" y="78200"/>
                    <a:pt x="0" y="86011"/>
                    <a:pt x="0" y="95726"/>
                  </a:cubicBezTo>
                  <a:cubicBezTo>
                    <a:pt x="0" y="105442"/>
                    <a:pt x="7715" y="113252"/>
                    <a:pt x="17240" y="113252"/>
                  </a:cubicBezTo>
                  <a:lnTo>
                    <a:pt x="76867" y="113252"/>
                  </a:lnTo>
                  <a:lnTo>
                    <a:pt x="76867" y="173927"/>
                  </a:lnTo>
                  <a:cubicBezTo>
                    <a:pt x="76867" y="183642"/>
                    <a:pt x="84582" y="191453"/>
                    <a:pt x="94107" y="191453"/>
                  </a:cubicBezTo>
                </a:path>
              </a:pathLst>
            </a:custGeom>
            <a:grp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3BB49A08-1D6F-5790-44B1-999F68DC3C7A}"/>
                </a:ext>
              </a:extLst>
            </p:cNvPr>
            <p:cNvSpPr/>
            <p:nvPr/>
          </p:nvSpPr>
          <p:spPr>
            <a:xfrm>
              <a:off x="-1367150" y="3953636"/>
              <a:ext cx="458771" cy="278415"/>
            </a:xfrm>
            <a:custGeom>
              <a:avLst/>
              <a:gdLst>
                <a:gd name="connsiteX0" fmla="*/ 297656 w 458771"/>
                <a:gd name="connsiteY0" fmla="*/ 139065 h 278415"/>
                <a:gd name="connsiteX1" fmla="*/ 237553 w 458771"/>
                <a:gd name="connsiteY1" fmla="*/ 112205 h 278415"/>
                <a:gd name="connsiteX2" fmla="*/ 229171 w 458771"/>
                <a:gd name="connsiteY2" fmla="*/ 112205 h 278415"/>
                <a:gd name="connsiteX3" fmla="*/ 233363 w 458771"/>
                <a:gd name="connsiteY3" fmla="*/ 49054 h 278415"/>
                <a:gd name="connsiteX4" fmla="*/ 300228 w 458771"/>
                <a:gd name="connsiteY4" fmla="*/ 49054 h 278415"/>
                <a:gd name="connsiteX5" fmla="*/ 343091 w 458771"/>
                <a:gd name="connsiteY5" fmla="*/ 92774 h 278415"/>
                <a:gd name="connsiteX6" fmla="*/ 297561 w 458771"/>
                <a:gd name="connsiteY6" fmla="*/ 139160 h 278415"/>
                <a:gd name="connsiteX7" fmla="*/ 237553 w 458771"/>
                <a:gd name="connsiteY7" fmla="*/ 243364 h 278415"/>
                <a:gd name="connsiteX8" fmla="*/ 176784 w 458771"/>
                <a:gd name="connsiteY8" fmla="*/ 243364 h 278415"/>
                <a:gd name="connsiteX9" fmla="*/ 176784 w 458771"/>
                <a:gd name="connsiteY9" fmla="*/ 147161 h 278415"/>
                <a:gd name="connsiteX10" fmla="*/ 237553 w 458771"/>
                <a:gd name="connsiteY10" fmla="*/ 147161 h 278415"/>
                <a:gd name="connsiteX11" fmla="*/ 284797 w 458771"/>
                <a:gd name="connsiteY11" fmla="*/ 195263 h 278415"/>
                <a:gd name="connsiteX12" fmla="*/ 237553 w 458771"/>
                <a:gd name="connsiteY12" fmla="*/ 243364 h 278415"/>
                <a:gd name="connsiteX13" fmla="*/ 81629 w 458771"/>
                <a:gd name="connsiteY13" fmla="*/ 243364 h 278415"/>
                <a:gd name="connsiteX14" fmla="*/ 34385 w 458771"/>
                <a:gd name="connsiteY14" fmla="*/ 195263 h 278415"/>
                <a:gd name="connsiteX15" fmla="*/ 81629 w 458771"/>
                <a:gd name="connsiteY15" fmla="*/ 147161 h 278415"/>
                <a:gd name="connsiteX16" fmla="*/ 142399 w 458771"/>
                <a:gd name="connsiteY16" fmla="*/ 147161 h 278415"/>
                <a:gd name="connsiteX17" fmla="*/ 142399 w 458771"/>
                <a:gd name="connsiteY17" fmla="*/ 243364 h 278415"/>
                <a:gd name="connsiteX18" fmla="*/ 81629 w 458771"/>
                <a:gd name="connsiteY18" fmla="*/ 243364 h 278415"/>
                <a:gd name="connsiteX19" fmla="*/ 434721 w 458771"/>
                <a:gd name="connsiteY19" fmla="*/ 136493 h 278415"/>
                <a:gd name="connsiteX20" fmla="*/ 324517 w 458771"/>
                <a:gd name="connsiteY20" fmla="*/ 24289 h 278415"/>
                <a:gd name="connsiteX21" fmla="*/ 209074 w 458771"/>
                <a:gd name="connsiteY21" fmla="*/ 24289 h 278415"/>
                <a:gd name="connsiteX22" fmla="*/ 190310 w 458771"/>
                <a:gd name="connsiteY22" fmla="*/ 112109 h 278415"/>
                <a:gd name="connsiteX23" fmla="*/ 81629 w 458771"/>
                <a:gd name="connsiteY23" fmla="*/ 112109 h 278415"/>
                <a:gd name="connsiteX24" fmla="*/ 0 w 458771"/>
                <a:gd name="connsiteY24" fmla="*/ 195263 h 278415"/>
                <a:gd name="connsiteX25" fmla="*/ 81629 w 458771"/>
                <a:gd name="connsiteY25" fmla="*/ 278416 h 278415"/>
                <a:gd name="connsiteX26" fmla="*/ 237553 w 458771"/>
                <a:gd name="connsiteY26" fmla="*/ 278416 h 278415"/>
                <a:gd name="connsiteX27" fmla="*/ 319183 w 458771"/>
                <a:gd name="connsiteY27" fmla="*/ 195263 h 278415"/>
                <a:gd name="connsiteX28" fmla="*/ 315468 w 458771"/>
                <a:gd name="connsiteY28" fmla="*/ 170402 h 278415"/>
                <a:gd name="connsiteX29" fmla="*/ 367474 w 458771"/>
                <a:gd name="connsiteY29" fmla="*/ 117443 h 278415"/>
                <a:gd name="connsiteX30" fmla="*/ 410528 w 458771"/>
                <a:gd name="connsiteY30" fmla="*/ 161258 h 278415"/>
                <a:gd name="connsiteX31" fmla="*/ 410528 w 458771"/>
                <a:gd name="connsiteY31" fmla="*/ 229362 h 278415"/>
                <a:gd name="connsiteX32" fmla="*/ 354711 w 458771"/>
                <a:gd name="connsiteY32" fmla="*/ 237744 h 278415"/>
                <a:gd name="connsiteX33" fmla="*/ 331470 w 458771"/>
                <a:gd name="connsiteY33" fmla="*/ 244792 h 278415"/>
                <a:gd name="connsiteX34" fmla="*/ 338423 w 458771"/>
                <a:gd name="connsiteY34" fmla="*/ 268510 h 278415"/>
                <a:gd name="connsiteX35" fmla="*/ 376999 w 458771"/>
                <a:gd name="connsiteY35" fmla="*/ 278321 h 278415"/>
                <a:gd name="connsiteX36" fmla="*/ 434911 w 458771"/>
                <a:gd name="connsiteY36" fmla="*/ 254127 h 278415"/>
                <a:gd name="connsiteX37" fmla="*/ 434911 w 458771"/>
                <a:gd name="connsiteY37" fmla="*/ 136588 h 27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58771" h="278415">
                  <a:moveTo>
                    <a:pt x="297656" y="139065"/>
                  </a:moveTo>
                  <a:cubicBezTo>
                    <a:pt x="282702" y="122587"/>
                    <a:pt x="261366" y="112205"/>
                    <a:pt x="237553" y="112205"/>
                  </a:cubicBezTo>
                  <a:lnTo>
                    <a:pt x="229171" y="112205"/>
                  </a:lnTo>
                  <a:cubicBezTo>
                    <a:pt x="215170" y="93345"/>
                    <a:pt x="216503" y="66294"/>
                    <a:pt x="233363" y="49054"/>
                  </a:cubicBezTo>
                  <a:cubicBezTo>
                    <a:pt x="251841" y="30385"/>
                    <a:pt x="281749" y="30289"/>
                    <a:pt x="300228" y="49054"/>
                  </a:cubicBezTo>
                  <a:lnTo>
                    <a:pt x="343091" y="92774"/>
                  </a:lnTo>
                  <a:lnTo>
                    <a:pt x="297561" y="139160"/>
                  </a:lnTo>
                  <a:close/>
                  <a:moveTo>
                    <a:pt x="237553" y="243364"/>
                  </a:moveTo>
                  <a:lnTo>
                    <a:pt x="176784" y="243364"/>
                  </a:lnTo>
                  <a:lnTo>
                    <a:pt x="176784" y="147161"/>
                  </a:lnTo>
                  <a:lnTo>
                    <a:pt x="237553" y="147161"/>
                  </a:lnTo>
                  <a:cubicBezTo>
                    <a:pt x="263652" y="147161"/>
                    <a:pt x="284797" y="168688"/>
                    <a:pt x="284797" y="195263"/>
                  </a:cubicBezTo>
                  <a:cubicBezTo>
                    <a:pt x="284797" y="221837"/>
                    <a:pt x="263652" y="243364"/>
                    <a:pt x="237553" y="243364"/>
                  </a:cubicBezTo>
                  <a:moveTo>
                    <a:pt x="81629" y="243364"/>
                  </a:moveTo>
                  <a:cubicBezTo>
                    <a:pt x="55531" y="243364"/>
                    <a:pt x="34385" y="221837"/>
                    <a:pt x="34385" y="195263"/>
                  </a:cubicBezTo>
                  <a:cubicBezTo>
                    <a:pt x="34385" y="168688"/>
                    <a:pt x="55626" y="147161"/>
                    <a:pt x="81629" y="147161"/>
                  </a:cubicBezTo>
                  <a:lnTo>
                    <a:pt x="142399" y="147161"/>
                  </a:lnTo>
                  <a:lnTo>
                    <a:pt x="142399" y="243364"/>
                  </a:lnTo>
                  <a:lnTo>
                    <a:pt x="81629" y="243364"/>
                  </a:lnTo>
                  <a:close/>
                  <a:moveTo>
                    <a:pt x="434721" y="136493"/>
                  </a:moveTo>
                  <a:lnTo>
                    <a:pt x="324517" y="24289"/>
                  </a:lnTo>
                  <a:cubicBezTo>
                    <a:pt x="292703" y="-8096"/>
                    <a:pt x="240887" y="-8096"/>
                    <a:pt x="209074" y="24289"/>
                  </a:cubicBezTo>
                  <a:cubicBezTo>
                    <a:pt x="185833" y="48006"/>
                    <a:pt x="179546" y="82582"/>
                    <a:pt x="190310" y="112109"/>
                  </a:cubicBezTo>
                  <a:lnTo>
                    <a:pt x="81629" y="112109"/>
                  </a:lnTo>
                  <a:cubicBezTo>
                    <a:pt x="36576" y="112109"/>
                    <a:pt x="0" y="149352"/>
                    <a:pt x="0" y="195263"/>
                  </a:cubicBezTo>
                  <a:cubicBezTo>
                    <a:pt x="0" y="241173"/>
                    <a:pt x="36671" y="278416"/>
                    <a:pt x="81629" y="278416"/>
                  </a:cubicBezTo>
                  <a:lnTo>
                    <a:pt x="237553" y="278416"/>
                  </a:lnTo>
                  <a:cubicBezTo>
                    <a:pt x="282607" y="278416"/>
                    <a:pt x="319183" y="241078"/>
                    <a:pt x="319183" y="195263"/>
                  </a:cubicBezTo>
                  <a:cubicBezTo>
                    <a:pt x="319183" y="186595"/>
                    <a:pt x="317849" y="178213"/>
                    <a:pt x="315468" y="170402"/>
                  </a:cubicBezTo>
                  <a:lnTo>
                    <a:pt x="367474" y="117443"/>
                  </a:lnTo>
                  <a:lnTo>
                    <a:pt x="410528" y="161258"/>
                  </a:lnTo>
                  <a:cubicBezTo>
                    <a:pt x="428911" y="180023"/>
                    <a:pt x="428911" y="210598"/>
                    <a:pt x="410528" y="229362"/>
                  </a:cubicBezTo>
                  <a:cubicBezTo>
                    <a:pt x="395859" y="244316"/>
                    <a:pt x="372904" y="247650"/>
                    <a:pt x="354711" y="237744"/>
                  </a:cubicBezTo>
                  <a:cubicBezTo>
                    <a:pt x="346424" y="233172"/>
                    <a:pt x="335947" y="236315"/>
                    <a:pt x="331470" y="244792"/>
                  </a:cubicBezTo>
                  <a:cubicBezTo>
                    <a:pt x="326898" y="253270"/>
                    <a:pt x="330041" y="263938"/>
                    <a:pt x="338423" y="268510"/>
                  </a:cubicBezTo>
                  <a:cubicBezTo>
                    <a:pt x="350520" y="275082"/>
                    <a:pt x="363760" y="278321"/>
                    <a:pt x="376999" y="278321"/>
                  </a:cubicBezTo>
                  <a:cubicBezTo>
                    <a:pt x="398240" y="278321"/>
                    <a:pt x="419290" y="269938"/>
                    <a:pt x="434911" y="254127"/>
                  </a:cubicBezTo>
                  <a:cubicBezTo>
                    <a:pt x="466725" y="221742"/>
                    <a:pt x="466725" y="168974"/>
                    <a:pt x="434911" y="136588"/>
                  </a:cubicBezTo>
                </a:path>
              </a:pathLst>
            </a:custGeom>
            <a:grpFill/>
            <a:ln w="9525" cap="flat">
              <a:noFill/>
              <a:prstDash val="solid"/>
              <a:miter/>
            </a:ln>
          </p:spPr>
          <p:txBody>
            <a:bodyPr rtlCol="0" anchor="ctr"/>
            <a:lstStyle/>
            <a:p>
              <a:endParaRPr lang="en-US"/>
            </a:p>
          </p:txBody>
        </p:sp>
      </p:grpSp>
      <p:grpSp>
        <p:nvGrpSpPr>
          <p:cNvPr id="49" name="Group 48">
            <a:extLst>
              <a:ext uri="{FF2B5EF4-FFF2-40B4-BE49-F238E27FC236}">
                <a16:creationId xmlns:a16="http://schemas.microsoft.com/office/drawing/2014/main" id="{9736E47F-36BD-956C-03B0-8F448DB1182E}"/>
              </a:ext>
            </a:extLst>
          </p:cNvPr>
          <p:cNvGrpSpPr/>
          <p:nvPr/>
        </p:nvGrpSpPr>
        <p:grpSpPr>
          <a:xfrm>
            <a:off x="10082242" y="5469458"/>
            <a:ext cx="552497" cy="498771"/>
            <a:chOff x="5891212" y="3243262"/>
            <a:chExt cx="414337" cy="374046"/>
          </a:xfrm>
          <a:solidFill>
            <a:schemeClr val="accent5">
              <a:lumMod val="60000"/>
              <a:lumOff val="40000"/>
            </a:schemeClr>
          </a:solidFill>
        </p:grpSpPr>
        <p:sp>
          <p:nvSpPr>
            <p:cNvPr id="71" name="Freeform: Shape 70">
              <a:extLst>
                <a:ext uri="{FF2B5EF4-FFF2-40B4-BE49-F238E27FC236}">
                  <a16:creationId xmlns:a16="http://schemas.microsoft.com/office/drawing/2014/main" id="{C22E32DE-C809-EFE5-FE25-71C665961471}"/>
                </a:ext>
              </a:extLst>
            </p:cNvPr>
            <p:cNvSpPr/>
            <p:nvPr/>
          </p:nvSpPr>
          <p:spPr>
            <a:xfrm>
              <a:off x="6106572" y="3461193"/>
              <a:ext cx="95631" cy="43338"/>
            </a:xfrm>
            <a:custGeom>
              <a:avLst/>
              <a:gdLst>
                <a:gd name="connsiteX0" fmla="*/ 13144 w 95631"/>
                <a:gd name="connsiteY0" fmla="*/ 13145 h 43338"/>
                <a:gd name="connsiteX1" fmla="*/ 82487 w 95631"/>
                <a:gd name="connsiteY1" fmla="*/ 13145 h 43338"/>
                <a:gd name="connsiteX2" fmla="*/ 82487 w 95631"/>
                <a:gd name="connsiteY2" fmla="*/ 30290 h 43338"/>
                <a:gd name="connsiteX3" fmla="*/ 13144 w 95631"/>
                <a:gd name="connsiteY3" fmla="*/ 30290 h 43338"/>
                <a:gd name="connsiteX4" fmla="*/ 13144 w 95631"/>
                <a:gd name="connsiteY4" fmla="*/ 13145 h 43338"/>
                <a:gd name="connsiteX5" fmla="*/ 6572 w 95631"/>
                <a:gd name="connsiteY5" fmla="*/ 0 h 43338"/>
                <a:gd name="connsiteX6" fmla="*/ 0 w 95631"/>
                <a:gd name="connsiteY6" fmla="*/ 6572 h 43338"/>
                <a:gd name="connsiteX7" fmla="*/ 0 w 95631"/>
                <a:gd name="connsiteY7" fmla="*/ 36767 h 43338"/>
                <a:gd name="connsiteX8" fmla="*/ 6572 w 95631"/>
                <a:gd name="connsiteY8" fmla="*/ 43339 h 43338"/>
                <a:gd name="connsiteX9" fmla="*/ 89059 w 95631"/>
                <a:gd name="connsiteY9" fmla="*/ 43339 h 43338"/>
                <a:gd name="connsiteX10" fmla="*/ 95631 w 95631"/>
                <a:gd name="connsiteY10" fmla="*/ 36767 h 43338"/>
                <a:gd name="connsiteX11" fmla="*/ 95631 w 95631"/>
                <a:gd name="connsiteY11" fmla="*/ 6572 h 43338"/>
                <a:gd name="connsiteX12" fmla="*/ 89059 w 95631"/>
                <a:gd name="connsiteY12" fmla="*/ 0 h 43338"/>
                <a:gd name="connsiteX13" fmla="*/ 6572 w 95631"/>
                <a:gd name="connsiteY13" fmla="*/ 0 h 4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631" h="43338">
                  <a:moveTo>
                    <a:pt x="13144" y="13145"/>
                  </a:moveTo>
                  <a:lnTo>
                    <a:pt x="82487" y="13145"/>
                  </a:lnTo>
                  <a:lnTo>
                    <a:pt x="82487" y="30290"/>
                  </a:lnTo>
                  <a:lnTo>
                    <a:pt x="13144" y="30290"/>
                  </a:lnTo>
                  <a:lnTo>
                    <a:pt x="13144" y="13145"/>
                  </a:lnTo>
                  <a:close/>
                  <a:moveTo>
                    <a:pt x="6572" y="0"/>
                  </a:moveTo>
                  <a:cubicBezTo>
                    <a:pt x="2953" y="0"/>
                    <a:pt x="0" y="2953"/>
                    <a:pt x="0" y="6572"/>
                  </a:cubicBezTo>
                  <a:lnTo>
                    <a:pt x="0" y="36767"/>
                  </a:lnTo>
                  <a:cubicBezTo>
                    <a:pt x="0" y="40386"/>
                    <a:pt x="2953" y="43339"/>
                    <a:pt x="6572" y="43339"/>
                  </a:cubicBezTo>
                  <a:lnTo>
                    <a:pt x="89059" y="43339"/>
                  </a:lnTo>
                  <a:cubicBezTo>
                    <a:pt x="92678" y="43339"/>
                    <a:pt x="95631" y="40386"/>
                    <a:pt x="95631" y="36767"/>
                  </a:cubicBezTo>
                  <a:lnTo>
                    <a:pt x="95631" y="6572"/>
                  </a:lnTo>
                  <a:cubicBezTo>
                    <a:pt x="95631" y="2953"/>
                    <a:pt x="92678" y="0"/>
                    <a:pt x="89059" y="0"/>
                  </a:cubicBezTo>
                  <a:lnTo>
                    <a:pt x="6572" y="0"/>
                  </a:ln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81E1B6D8-743A-EB98-F074-637C5B15422F}"/>
                </a:ext>
              </a:extLst>
            </p:cNvPr>
            <p:cNvSpPr/>
            <p:nvPr/>
          </p:nvSpPr>
          <p:spPr>
            <a:xfrm>
              <a:off x="6135147" y="3243262"/>
              <a:ext cx="38480" cy="39719"/>
            </a:xfrm>
            <a:custGeom>
              <a:avLst/>
              <a:gdLst>
                <a:gd name="connsiteX0" fmla="*/ 13144 w 38480"/>
                <a:gd name="connsiteY0" fmla="*/ 13049 h 39719"/>
                <a:gd name="connsiteX1" fmla="*/ 25432 w 38480"/>
                <a:gd name="connsiteY1" fmla="*/ 13049 h 39719"/>
                <a:gd name="connsiteX2" fmla="*/ 25432 w 38480"/>
                <a:gd name="connsiteY2" fmla="*/ 26480 h 39719"/>
                <a:gd name="connsiteX3" fmla="*/ 13144 w 38480"/>
                <a:gd name="connsiteY3" fmla="*/ 26480 h 39719"/>
                <a:gd name="connsiteX4" fmla="*/ 13144 w 38480"/>
                <a:gd name="connsiteY4" fmla="*/ 13049 h 39719"/>
                <a:gd name="connsiteX5" fmla="*/ 6572 w 38480"/>
                <a:gd name="connsiteY5" fmla="*/ 0 h 39719"/>
                <a:gd name="connsiteX6" fmla="*/ 0 w 38480"/>
                <a:gd name="connsiteY6" fmla="*/ 6572 h 39719"/>
                <a:gd name="connsiteX7" fmla="*/ 0 w 38480"/>
                <a:gd name="connsiteY7" fmla="*/ 33147 h 39719"/>
                <a:gd name="connsiteX8" fmla="*/ 6572 w 38480"/>
                <a:gd name="connsiteY8" fmla="*/ 39719 h 39719"/>
                <a:gd name="connsiteX9" fmla="*/ 31909 w 38480"/>
                <a:gd name="connsiteY9" fmla="*/ 39719 h 39719"/>
                <a:gd name="connsiteX10" fmla="*/ 38481 w 38480"/>
                <a:gd name="connsiteY10" fmla="*/ 33147 h 39719"/>
                <a:gd name="connsiteX11" fmla="*/ 38481 w 38480"/>
                <a:gd name="connsiteY11" fmla="*/ 6572 h 39719"/>
                <a:gd name="connsiteX12" fmla="*/ 31909 w 38480"/>
                <a:gd name="connsiteY12" fmla="*/ 0 h 39719"/>
                <a:gd name="connsiteX13" fmla="*/ 6572 w 38480"/>
                <a:gd name="connsiteY13" fmla="*/ 0 h 3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480" h="39719">
                  <a:moveTo>
                    <a:pt x="13144" y="13049"/>
                  </a:moveTo>
                  <a:lnTo>
                    <a:pt x="25432" y="13049"/>
                  </a:lnTo>
                  <a:lnTo>
                    <a:pt x="25432" y="26480"/>
                  </a:lnTo>
                  <a:lnTo>
                    <a:pt x="13144" y="26480"/>
                  </a:lnTo>
                  <a:lnTo>
                    <a:pt x="13144" y="13049"/>
                  </a:lnTo>
                  <a:close/>
                  <a:moveTo>
                    <a:pt x="6572" y="0"/>
                  </a:moveTo>
                  <a:cubicBezTo>
                    <a:pt x="2953" y="0"/>
                    <a:pt x="0" y="2953"/>
                    <a:pt x="0" y="6572"/>
                  </a:cubicBezTo>
                  <a:lnTo>
                    <a:pt x="0" y="33147"/>
                  </a:lnTo>
                  <a:cubicBezTo>
                    <a:pt x="0" y="36767"/>
                    <a:pt x="2953" y="39719"/>
                    <a:pt x="6572" y="39719"/>
                  </a:cubicBezTo>
                  <a:lnTo>
                    <a:pt x="31909" y="39719"/>
                  </a:lnTo>
                  <a:cubicBezTo>
                    <a:pt x="35528" y="39719"/>
                    <a:pt x="38481" y="36767"/>
                    <a:pt x="38481" y="33147"/>
                  </a:cubicBezTo>
                  <a:lnTo>
                    <a:pt x="38481" y="6572"/>
                  </a:lnTo>
                  <a:cubicBezTo>
                    <a:pt x="38481" y="2953"/>
                    <a:pt x="35528" y="0"/>
                    <a:pt x="31909" y="0"/>
                  </a:cubicBezTo>
                  <a:lnTo>
                    <a:pt x="6572" y="0"/>
                  </a:lnTo>
                  <a:close/>
                </a:path>
              </a:pathLst>
            </a:custGeom>
            <a:grp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417EDC4A-ADD3-BB49-1ED9-BDDF28BBA202}"/>
                </a:ext>
              </a:extLst>
            </p:cNvPr>
            <p:cNvSpPr/>
            <p:nvPr/>
          </p:nvSpPr>
          <p:spPr>
            <a:xfrm>
              <a:off x="6072948" y="3305079"/>
              <a:ext cx="73532" cy="73533"/>
            </a:xfrm>
            <a:custGeom>
              <a:avLst/>
              <a:gdLst>
                <a:gd name="connsiteX0" fmla="*/ 13144 w 73532"/>
                <a:gd name="connsiteY0" fmla="*/ 36767 h 73533"/>
                <a:gd name="connsiteX1" fmla="*/ 36862 w 73532"/>
                <a:gd name="connsiteY1" fmla="*/ 13049 h 73533"/>
                <a:gd name="connsiteX2" fmla="*/ 60579 w 73532"/>
                <a:gd name="connsiteY2" fmla="*/ 36767 h 73533"/>
                <a:gd name="connsiteX3" fmla="*/ 36862 w 73532"/>
                <a:gd name="connsiteY3" fmla="*/ 60484 h 73533"/>
                <a:gd name="connsiteX4" fmla="*/ 13144 w 73532"/>
                <a:gd name="connsiteY4" fmla="*/ 36767 h 73533"/>
                <a:gd name="connsiteX5" fmla="*/ 0 w 73532"/>
                <a:gd name="connsiteY5" fmla="*/ 36767 h 73533"/>
                <a:gd name="connsiteX6" fmla="*/ 36767 w 73532"/>
                <a:gd name="connsiteY6" fmla="*/ 73533 h 73533"/>
                <a:gd name="connsiteX7" fmla="*/ 73533 w 73532"/>
                <a:gd name="connsiteY7" fmla="*/ 36767 h 73533"/>
                <a:gd name="connsiteX8" fmla="*/ 36767 w 73532"/>
                <a:gd name="connsiteY8" fmla="*/ 0 h 73533"/>
                <a:gd name="connsiteX9" fmla="*/ 0 w 73532"/>
                <a:gd name="connsiteY9" fmla="*/ 36767 h 73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532" h="73533">
                  <a:moveTo>
                    <a:pt x="13144" y="36767"/>
                  </a:moveTo>
                  <a:cubicBezTo>
                    <a:pt x="13144" y="23717"/>
                    <a:pt x="23813" y="13049"/>
                    <a:pt x="36862" y="13049"/>
                  </a:cubicBezTo>
                  <a:cubicBezTo>
                    <a:pt x="49911" y="13049"/>
                    <a:pt x="60579" y="23717"/>
                    <a:pt x="60579" y="36767"/>
                  </a:cubicBezTo>
                  <a:cubicBezTo>
                    <a:pt x="60579" y="49816"/>
                    <a:pt x="50006" y="60484"/>
                    <a:pt x="36862" y="60484"/>
                  </a:cubicBezTo>
                  <a:cubicBezTo>
                    <a:pt x="23717" y="60484"/>
                    <a:pt x="13144" y="49816"/>
                    <a:pt x="13144" y="36767"/>
                  </a:cubicBezTo>
                  <a:moveTo>
                    <a:pt x="0" y="36767"/>
                  </a:moveTo>
                  <a:cubicBezTo>
                    <a:pt x="0" y="57055"/>
                    <a:pt x="16478" y="73533"/>
                    <a:pt x="36767" y="73533"/>
                  </a:cubicBezTo>
                  <a:cubicBezTo>
                    <a:pt x="57055" y="73533"/>
                    <a:pt x="73533" y="57055"/>
                    <a:pt x="73533" y="36767"/>
                  </a:cubicBezTo>
                  <a:cubicBezTo>
                    <a:pt x="73533" y="16478"/>
                    <a:pt x="57055" y="0"/>
                    <a:pt x="36767" y="0"/>
                  </a:cubicBezTo>
                  <a:cubicBezTo>
                    <a:pt x="16478" y="0"/>
                    <a:pt x="0" y="16478"/>
                    <a:pt x="0" y="36767"/>
                  </a:cubicBezTo>
                </a:path>
              </a:pathLst>
            </a:custGeom>
            <a:grp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C14722A3-EDD8-3312-58C5-FE664A01AA32}"/>
                </a:ext>
              </a:extLst>
            </p:cNvPr>
            <p:cNvSpPr/>
            <p:nvPr/>
          </p:nvSpPr>
          <p:spPr>
            <a:xfrm>
              <a:off x="6118002" y="3269836"/>
              <a:ext cx="72675" cy="204692"/>
            </a:xfrm>
            <a:custGeom>
              <a:avLst/>
              <a:gdLst>
                <a:gd name="connsiteX0" fmla="*/ 13145 w 72675"/>
                <a:gd name="connsiteY0" fmla="*/ 101918 h 204692"/>
                <a:gd name="connsiteX1" fmla="*/ 28575 w 72675"/>
                <a:gd name="connsiteY1" fmla="*/ 72009 h 204692"/>
                <a:gd name="connsiteX2" fmla="*/ 13145 w 72675"/>
                <a:gd name="connsiteY2" fmla="*/ 42101 h 204692"/>
                <a:gd name="connsiteX3" fmla="*/ 13145 w 72675"/>
                <a:gd name="connsiteY3" fmla="*/ 23051 h 204692"/>
                <a:gd name="connsiteX4" fmla="*/ 23051 w 72675"/>
                <a:gd name="connsiteY4" fmla="*/ 13145 h 204692"/>
                <a:gd name="connsiteX5" fmla="*/ 49625 w 72675"/>
                <a:gd name="connsiteY5" fmla="*/ 13145 h 204692"/>
                <a:gd name="connsiteX6" fmla="*/ 59531 w 72675"/>
                <a:gd name="connsiteY6" fmla="*/ 23051 h 204692"/>
                <a:gd name="connsiteX7" fmla="*/ 59531 w 72675"/>
                <a:gd name="connsiteY7" fmla="*/ 191453 h 204692"/>
                <a:gd name="connsiteX8" fmla="*/ 13049 w 72675"/>
                <a:gd name="connsiteY8" fmla="*/ 191453 h 204692"/>
                <a:gd name="connsiteX9" fmla="*/ 13049 w 72675"/>
                <a:gd name="connsiteY9" fmla="*/ 102013 h 204692"/>
                <a:gd name="connsiteX10" fmla="*/ 23051 w 72675"/>
                <a:gd name="connsiteY10" fmla="*/ 0 h 204692"/>
                <a:gd name="connsiteX11" fmla="*/ 0 w 72675"/>
                <a:gd name="connsiteY11" fmla="*/ 23051 h 204692"/>
                <a:gd name="connsiteX12" fmla="*/ 0 w 72675"/>
                <a:gd name="connsiteY12" fmla="*/ 45720 h 204692"/>
                <a:gd name="connsiteX13" fmla="*/ 3334 w 72675"/>
                <a:gd name="connsiteY13" fmla="*/ 51435 h 204692"/>
                <a:gd name="connsiteX14" fmla="*/ 15431 w 72675"/>
                <a:gd name="connsiteY14" fmla="*/ 72104 h 204692"/>
                <a:gd name="connsiteX15" fmla="*/ 3334 w 72675"/>
                <a:gd name="connsiteY15" fmla="*/ 92774 h 204692"/>
                <a:gd name="connsiteX16" fmla="*/ 0 w 72675"/>
                <a:gd name="connsiteY16" fmla="*/ 98489 h 204692"/>
                <a:gd name="connsiteX17" fmla="*/ 0 w 72675"/>
                <a:gd name="connsiteY17" fmla="*/ 198120 h 204692"/>
                <a:gd name="connsiteX18" fmla="*/ 6572 w 72675"/>
                <a:gd name="connsiteY18" fmla="*/ 204692 h 204692"/>
                <a:gd name="connsiteX19" fmla="*/ 66104 w 72675"/>
                <a:gd name="connsiteY19" fmla="*/ 204692 h 204692"/>
                <a:gd name="connsiteX20" fmla="*/ 72676 w 72675"/>
                <a:gd name="connsiteY20" fmla="*/ 198120 h 204692"/>
                <a:gd name="connsiteX21" fmla="*/ 72676 w 72675"/>
                <a:gd name="connsiteY21" fmla="*/ 23051 h 204692"/>
                <a:gd name="connsiteX22" fmla="*/ 49625 w 72675"/>
                <a:gd name="connsiteY22" fmla="*/ 0 h 204692"/>
                <a:gd name="connsiteX23" fmla="*/ 23051 w 72675"/>
                <a:gd name="connsiteY23" fmla="*/ 0 h 20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2675" h="204692">
                  <a:moveTo>
                    <a:pt x="13145" y="101918"/>
                  </a:moveTo>
                  <a:cubicBezTo>
                    <a:pt x="22765" y="95060"/>
                    <a:pt x="28575" y="83915"/>
                    <a:pt x="28575" y="72009"/>
                  </a:cubicBezTo>
                  <a:cubicBezTo>
                    <a:pt x="28575" y="60103"/>
                    <a:pt x="22765" y="48959"/>
                    <a:pt x="13145" y="42101"/>
                  </a:cubicBezTo>
                  <a:lnTo>
                    <a:pt x="13145" y="23051"/>
                  </a:lnTo>
                  <a:cubicBezTo>
                    <a:pt x="13145" y="17526"/>
                    <a:pt x="17621" y="13145"/>
                    <a:pt x="23051" y="13145"/>
                  </a:cubicBezTo>
                  <a:lnTo>
                    <a:pt x="49625" y="13145"/>
                  </a:lnTo>
                  <a:cubicBezTo>
                    <a:pt x="55150" y="13145"/>
                    <a:pt x="59531" y="17621"/>
                    <a:pt x="59531" y="23051"/>
                  </a:cubicBezTo>
                  <a:lnTo>
                    <a:pt x="59531" y="191453"/>
                  </a:lnTo>
                  <a:lnTo>
                    <a:pt x="13049" y="191453"/>
                  </a:lnTo>
                  <a:lnTo>
                    <a:pt x="13049" y="102013"/>
                  </a:lnTo>
                  <a:close/>
                  <a:moveTo>
                    <a:pt x="23051" y="0"/>
                  </a:moveTo>
                  <a:cubicBezTo>
                    <a:pt x="10382" y="0"/>
                    <a:pt x="0" y="10382"/>
                    <a:pt x="0" y="23051"/>
                  </a:cubicBezTo>
                  <a:lnTo>
                    <a:pt x="0" y="45720"/>
                  </a:lnTo>
                  <a:cubicBezTo>
                    <a:pt x="0" y="48101"/>
                    <a:pt x="1238" y="50292"/>
                    <a:pt x="3334" y="51435"/>
                  </a:cubicBezTo>
                  <a:cubicBezTo>
                    <a:pt x="10763" y="55626"/>
                    <a:pt x="15431" y="63532"/>
                    <a:pt x="15431" y="72104"/>
                  </a:cubicBezTo>
                  <a:cubicBezTo>
                    <a:pt x="15431" y="80677"/>
                    <a:pt x="10763" y="88583"/>
                    <a:pt x="3334" y="92774"/>
                  </a:cubicBezTo>
                  <a:cubicBezTo>
                    <a:pt x="1238" y="93917"/>
                    <a:pt x="0" y="96107"/>
                    <a:pt x="0" y="98489"/>
                  </a:cubicBezTo>
                  <a:lnTo>
                    <a:pt x="0" y="198120"/>
                  </a:lnTo>
                  <a:cubicBezTo>
                    <a:pt x="0" y="201740"/>
                    <a:pt x="2953" y="204692"/>
                    <a:pt x="6572" y="204692"/>
                  </a:cubicBezTo>
                  <a:lnTo>
                    <a:pt x="66104" y="204692"/>
                  </a:lnTo>
                  <a:cubicBezTo>
                    <a:pt x="69723" y="204692"/>
                    <a:pt x="72676" y="201740"/>
                    <a:pt x="72676" y="198120"/>
                  </a:cubicBezTo>
                  <a:lnTo>
                    <a:pt x="72676" y="23051"/>
                  </a:lnTo>
                  <a:cubicBezTo>
                    <a:pt x="72676" y="10382"/>
                    <a:pt x="62294" y="0"/>
                    <a:pt x="49625" y="0"/>
                  </a:cubicBezTo>
                  <a:lnTo>
                    <a:pt x="23051" y="0"/>
                  </a:lnTo>
                  <a:close/>
                </a:path>
              </a:pathLst>
            </a:custGeom>
            <a:grp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F374306A-1249-86B7-AA95-072CFC37C8E7}"/>
                </a:ext>
              </a:extLst>
            </p:cNvPr>
            <p:cNvSpPr/>
            <p:nvPr/>
          </p:nvSpPr>
          <p:spPr>
            <a:xfrm>
              <a:off x="6002464" y="3335273"/>
              <a:ext cx="83724" cy="230219"/>
            </a:xfrm>
            <a:custGeom>
              <a:avLst/>
              <a:gdLst>
                <a:gd name="connsiteX0" fmla="*/ 42767 w 83724"/>
                <a:gd name="connsiteY0" fmla="*/ 0 h 230219"/>
                <a:gd name="connsiteX1" fmla="*/ 0 w 83724"/>
                <a:gd name="connsiteY1" fmla="*/ 42767 h 230219"/>
                <a:gd name="connsiteX2" fmla="*/ 0 w 83724"/>
                <a:gd name="connsiteY2" fmla="*/ 223647 h 230219"/>
                <a:gd name="connsiteX3" fmla="*/ 6572 w 83724"/>
                <a:gd name="connsiteY3" fmla="*/ 230219 h 230219"/>
                <a:gd name="connsiteX4" fmla="*/ 13145 w 83724"/>
                <a:gd name="connsiteY4" fmla="*/ 223647 h 230219"/>
                <a:gd name="connsiteX5" fmla="*/ 13145 w 83724"/>
                <a:gd name="connsiteY5" fmla="*/ 42767 h 230219"/>
                <a:gd name="connsiteX6" fmla="*/ 42767 w 83724"/>
                <a:gd name="connsiteY6" fmla="*/ 13145 h 230219"/>
                <a:gd name="connsiteX7" fmla="*/ 77153 w 83724"/>
                <a:gd name="connsiteY7" fmla="*/ 13145 h 230219"/>
                <a:gd name="connsiteX8" fmla="*/ 83725 w 83724"/>
                <a:gd name="connsiteY8" fmla="*/ 6572 h 230219"/>
                <a:gd name="connsiteX9" fmla="*/ 77153 w 83724"/>
                <a:gd name="connsiteY9" fmla="*/ 0 h 230219"/>
                <a:gd name="connsiteX10" fmla="*/ 42767 w 83724"/>
                <a:gd name="connsiteY10" fmla="*/ 0 h 23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724" h="230219">
                  <a:moveTo>
                    <a:pt x="42767" y="0"/>
                  </a:moveTo>
                  <a:cubicBezTo>
                    <a:pt x="19240" y="0"/>
                    <a:pt x="0" y="19145"/>
                    <a:pt x="0" y="42767"/>
                  </a:cubicBezTo>
                  <a:lnTo>
                    <a:pt x="0" y="223647"/>
                  </a:lnTo>
                  <a:cubicBezTo>
                    <a:pt x="0" y="227267"/>
                    <a:pt x="2953" y="230219"/>
                    <a:pt x="6572" y="230219"/>
                  </a:cubicBezTo>
                  <a:cubicBezTo>
                    <a:pt x="10192" y="230219"/>
                    <a:pt x="13145" y="227267"/>
                    <a:pt x="13145" y="223647"/>
                  </a:cubicBezTo>
                  <a:lnTo>
                    <a:pt x="13145" y="42767"/>
                  </a:lnTo>
                  <a:cubicBezTo>
                    <a:pt x="13145" y="26479"/>
                    <a:pt x="26479" y="13145"/>
                    <a:pt x="42767" y="13145"/>
                  </a:cubicBezTo>
                  <a:lnTo>
                    <a:pt x="77153" y="13145"/>
                  </a:lnTo>
                  <a:cubicBezTo>
                    <a:pt x="80772" y="13145"/>
                    <a:pt x="83725" y="10192"/>
                    <a:pt x="83725" y="6572"/>
                  </a:cubicBezTo>
                  <a:cubicBezTo>
                    <a:pt x="83725" y="2953"/>
                    <a:pt x="80772" y="0"/>
                    <a:pt x="77153" y="0"/>
                  </a:cubicBezTo>
                  <a:lnTo>
                    <a:pt x="42767" y="0"/>
                  </a:lnTo>
                  <a:close/>
                </a:path>
              </a:pathLst>
            </a:custGeom>
            <a:grp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C1F28994-96CA-9345-E5D0-4EA2E154CD15}"/>
                </a:ext>
              </a:extLst>
            </p:cNvPr>
            <p:cNvSpPr/>
            <p:nvPr/>
          </p:nvSpPr>
          <p:spPr>
            <a:xfrm>
              <a:off x="5921882" y="3552348"/>
              <a:ext cx="352996" cy="64865"/>
            </a:xfrm>
            <a:custGeom>
              <a:avLst/>
              <a:gdLst>
                <a:gd name="connsiteX0" fmla="*/ 13144 w 352996"/>
                <a:gd name="connsiteY0" fmla="*/ 29051 h 64865"/>
                <a:gd name="connsiteX1" fmla="*/ 29051 w 352996"/>
                <a:gd name="connsiteY1" fmla="*/ 13145 h 64865"/>
                <a:gd name="connsiteX2" fmla="*/ 323945 w 352996"/>
                <a:gd name="connsiteY2" fmla="*/ 13145 h 64865"/>
                <a:gd name="connsiteX3" fmla="*/ 339852 w 352996"/>
                <a:gd name="connsiteY3" fmla="*/ 29051 h 64865"/>
                <a:gd name="connsiteX4" fmla="*/ 339852 w 352996"/>
                <a:gd name="connsiteY4" fmla="*/ 51816 h 64865"/>
                <a:gd name="connsiteX5" fmla="*/ 13144 w 352996"/>
                <a:gd name="connsiteY5" fmla="*/ 51816 h 64865"/>
                <a:gd name="connsiteX6" fmla="*/ 13144 w 352996"/>
                <a:gd name="connsiteY6" fmla="*/ 29051 h 64865"/>
                <a:gd name="connsiteX7" fmla="*/ 29051 w 352996"/>
                <a:gd name="connsiteY7" fmla="*/ 0 h 64865"/>
                <a:gd name="connsiteX8" fmla="*/ 0 w 352996"/>
                <a:gd name="connsiteY8" fmla="*/ 29051 h 64865"/>
                <a:gd name="connsiteX9" fmla="*/ 0 w 352996"/>
                <a:gd name="connsiteY9" fmla="*/ 58293 h 64865"/>
                <a:gd name="connsiteX10" fmla="*/ 6572 w 352996"/>
                <a:gd name="connsiteY10" fmla="*/ 64865 h 64865"/>
                <a:gd name="connsiteX11" fmla="*/ 346424 w 352996"/>
                <a:gd name="connsiteY11" fmla="*/ 64865 h 64865"/>
                <a:gd name="connsiteX12" fmla="*/ 352997 w 352996"/>
                <a:gd name="connsiteY12" fmla="*/ 58293 h 64865"/>
                <a:gd name="connsiteX13" fmla="*/ 352997 w 352996"/>
                <a:gd name="connsiteY13" fmla="*/ 29051 h 64865"/>
                <a:gd name="connsiteX14" fmla="*/ 323945 w 352996"/>
                <a:gd name="connsiteY14" fmla="*/ 0 h 64865"/>
                <a:gd name="connsiteX15" fmla="*/ 29051 w 352996"/>
                <a:gd name="connsiteY15" fmla="*/ 0 h 64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996" h="64865">
                  <a:moveTo>
                    <a:pt x="13144" y="29051"/>
                  </a:moveTo>
                  <a:cubicBezTo>
                    <a:pt x="13144" y="20288"/>
                    <a:pt x="20288" y="13145"/>
                    <a:pt x="29051" y="13145"/>
                  </a:cubicBezTo>
                  <a:lnTo>
                    <a:pt x="323945" y="13145"/>
                  </a:lnTo>
                  <a:cubicBezTo>
                    <a:pt x="332708" y="13145"/>
                    <a:pt x="339852" y="20288"/>
                    <a:pt x="339852" y="29051"/>
                  </a:cubicBezTo>
                  <a:lnTo>
                    <a:pt x="339852" y="51816"/>
                  </a:lnTo>
                  <a:lnTo>
                    <a:pt x="13144" y="51816"/>
                  </a:lnTo>
                  <a:lnTo>
                    <a:pt x="13144" y="29051"/>
                  </a:lnTo>
                  <a:close/>
                  <a:moveTo>
                    <a:pt x="29051" y="0"/>
                  </a:moveTo>
                  <a:cubicBezTo>
                    <a:pt x="13049" y="0"/>
                    <a:pt x="0" y="13049"/>
                    <a:pt x="0" y="29051"/>
                  </a:cubicBezTo>
                  <a:lnTo>
                    <a:pt x="0" y="58293"/>
                  </a:lnTo>
                  <a:cubicBezTo>
                    <a:pt x="0" y="61913"/>
                    <a:pt x="2953" y="64865"/>
                    <a:pt x="6572" y="64865"/>
                  </a:cubicBezTo>
                  <a:lnTo>
                    <a:pt x="346424" y="64865"/>
                  </a:lnTo>
                  <a:cubicBezTo>
                    <a:pt x="350044" y="64865"/>
                    <a:pt x="352997" y="61913"/>
                    <a:pt x="352997" y="58293"/>
                  </a:cubicBezTo>
                  <a:lnTo>
                    <a:pt x="352997" y="29051"/>
                  </a:lnTo>
                  <a:cubicBezTo>
                    <a:pt x="352997" y="13049"/>
                    <a:pt x="339947" y="0"/>
                    <a:pt x="323945" y="0"/>
                  </a:cubicBezTo>
                  <a:lnTo>
                    <a:pt x="29051" y="0"/>
                  </a:lnTo>
                  <a:close/>
                </a:path>
              </a:pathLst>
            </a:custGeom>
            <a:grp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B5D44022-A3DB-7B0D-2330-9621E159E323}"/>
                </a:ext>
              </a:extLst>
            </p:cNvPr>
            <p:cNvSpPr/>
            <p:nvPr/>
          </p:nvSpPr>
          <p:spPr>
            <a:xfrm>
              <a:off x="6074663" y="3523582"/>
              <a:ext cx="154590" cy="41910"/>
            </a:xfrm>
            <a:custGeom>
              <a:avLst/>
              <a:gdLst>
                <a:gd name="connsiteX0" fmla="*/ 13049 w 154590"/>
                <a:gd name="connsiteY0" fmla="*/ 20955 h 41910"/>
                <a:gd name="connsiteX1" fmla="*/ 20955 w 154590"/>
                <a:gd name="connsiteY1" fmla="*/ 13049 h 41910"/>
                <a:gd name="connsiteX2" fmla="*/ 133636 w 154590"/>
                <a:gd name="connsiteY2" fmla="*/ 13049 h 41910"/>
                <a:gd name="connsiteX3" fmla="*/ 141541 w 154590"/>
                <a:gd name="connsiteY3" fmla="*/ 20955 h 41910"/>
                <a:gd name="connsiteX4" fmla="*/ 133636 w 154590"/>
                <a:gd name="connsiteY4" fmla="*/ 28861 h 41910"/>
                <a:gd name="connsiteX5" fmla="*/ 20955 w 154590"/>
                <a:gd name="connsiteY5" fmla="*/ 28861 h 41910"/>
                <a:gd name="connsiteX6" fmla="*/ 13049 w 154590"/>
                <a:gd name="connsiteY6" fmla="*/ 20955 h 41910"/>
                <a:gd name="connsiteX7" fmla="*/ 20955 w 154590"/>
                <a:gd name="connsiteY7" fmla="*/ 0 h 41910"/>
                <a:gd name="connsiteX8" fmla="*/ 0 w 154590"/>
                <a:gd name="connsiteY8" fmla="*/ 20955 h 41910"/>
                <a:gd name="connsiteX9" fmla="*/ 20955 w 154590"/>
                <a:gd name="connsiteY9" fmla="*/ 41910 h 41910"/>
                <a:gd name="connsiteX10" fmla="*/ 133636 w 154590"/>
                <a:gd name="connsiteY10" fmla="*/ 41910 h 41910"/>
                <a:gd name="connsiteX11" fmla="*/ 154591 w 154590"/>
                <a:gd name="connsiteY11" fmla="*/ 20955 h 41910"/>
                <a:gd name="connsiteX12" fmla="*/ 133636 w 154590"/>
                <a:gd name="connsiteY12" fmla="*/ 0 h 41910"/>
                <a:gd name="connsiteX13" fmla="*/ 20955 w 154590"/>
                <a:gd name="connsiteY13" fmla="*/ 0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590" h="41910">
                  <a:moveTo>
                    <a:pt x="13049" y="20955"/>
                  </a:moveTo>
                  <a:cubicBezTo>
                    <a:pt x="13049" y="16573"/>
                    <a:pt x="16573" y="13049"/>
                    <a:pt x="20955" y="13049"/>
                  </a:cubicBezTo>
                  <a:lnTo>
                    <a:pt x="133636" y="13049"/>
                  </a:lnTo>
                  <a:cubicBezTo>
                    <a:pt x="138017" y="13049"/>
                    <a:pt x="141541" y="16573"/>
                    <a:pt x="141541" y="20955"/>
                  </a:cubicBezTo>
                  <a:cubicBezTo>
                    <a:pt x="141541" y="25336"/>
                    <a:pt x="138017" y="28861"/>
                    <a:pt x="133636" y="28861"/>
                  </a:cubicBezTo>
                  <a:lnTo>
                    <a:pt x="20955" y="28861"/>
                  </a:lnTo>
                  <a:cubicBezTo>
                    <a:pt x="16573" y="28861"/>
                    <a:pt x="13049" y="25336"/>
                    <a:pt x="13049" y="20955"/>
                  </a:cubicBezTo>
                  <a:moveTo>
                    <a:pt x="20955" y="0"/>
                  </a:moveTo>
                  <a:cubicBezTo>
                    <a:pt x="9334" y="0"/>
                    <a:pt x="0" y="9430"/>
                    <a:pt x="0" y="20955"/>
                  </a:cubicBezTo>
                  <a:cubicBezTo>
                    <a:pt x="0" y="32480"/>
                    <a:pt x="9430" y="41910"/>
                    <a:pt x="20955" y="41910"/>
                  </a:cubicBezTo>
                  <a:lnTo>
                    <a:pt x="133636" y="41910"/>
                  </a:lnTo>
                  <a:cubicBezTo>
                    <a:pt x="145161" y="41910"/>
                    <a:pt x="154591" y="32480"/>
                    <a:pt x="154591" y="20955"/>
                  </a:cubicBezTo>
                  <a:cubicBezTo>
                    <a:pt x="154591" y="9430"/>
                    <a:pt x="145161" y="0"/>
                    <a:pt x="133636" y="0"/>
                  </a:cubicBezTo>
                  <a:lnTo>
                    <a:pt x="20955" y="0"/>
                  </a:lnTo>
                  <a:close/>
                </a:path>
              </a:pathLst>
            </a:custGeom>
            <a:grp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2CF25DD7-2D92-2AFB-424A-E050F64DF089}"/>
                </a:ext>
              </a:extLst>
            </p:cNvPr>
            <p:cNvSpPr/>
            <p:nvPr/>
          </p:nvSpPr>
          <p:spPr>
            <a:xfrm>
              <a:off x="5972365" y="3307269"/>
              <a:ext cx="132683" cy="258222"/>
            </a:xfrm>
            <a:custGeom>
              <a:avLst/>
              <a:gdLst>
                <a:gd name="connsiteX0" fmla="*/ 67437 w 132683"/>
                <a:gd name="connsiteY0" fmla="*/ 95 h 258222"/>
                <a:gd name="connsiteX1" fmla="*/ 0 w 132683"/>
                <a:gd name="connsiteY1" fmla="*/ 67532 h 258222"/>
                <a:gd name="connsiteX2" fmla="*/ 0 w 132683"/>
                <a:gd name="connsiteY2" fmla="*/ 251651 h 258222"/>
                <a:gd name="connsiteX3" fmla="*/ 6572 w 132683"/>
                <a:gd name="connsiteY3" fmla="*/ 258223 h 258222"/>
                <a:gd name="connsiteX4" fmla="*/ 13144 w 132683"/>
                <a:gd name="connsiteY4" fmla="*/ 251651 h 258222"/>
                <a:gd name="connsiteX5" fmla="*/ 13144 w 132683"/>
                <a:gd name="connsiteY5" fmla="*/ 67532 h 258222"/>
                <a:gd name="connsiteX6" fmla="*/ 67532 w 132683"/>
                <a:gd name="connsiteY6" fmla="*/ 13145 h 258222"/>
                <a:gd name="connsiteX7" fmla="*/ 126111 w 132683"/>
                <a:gd name="connsiteY7" fmla="*/ 13145 h 258222"/>
                <a:gd name="connsiteX8" fmla="*/ 132683 w 132683"/>
                <a:gd name="connsiteY8" fmla="*/ 6572 h 258222"/>
                <a:gd name="connsiteX9" fmla="*/ 126111 w 132683"/>
                <a:gd name="connsiteY9" fmla="*/ 0 h 258222"/>
                <a:gd name="connsiteX10" fmla="*/ 67532 w 132683"/>
                <a:gd name="connsiteY10" fmla="*/ 0 h 2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683" h="258222">
                  <a:moveTo>
                    <a:pt x="67437" y="95"/>
                  </a:moveTo>
                  <a:cubicBezTo>
                    <a:pt x="30194" y="95"/>
                    <a:pt x="0" y="30385"/>
                    <a:pt x="0" y="67532"/>
                  </a:cubicBezTo>
                  <a:lnTo>
                    <a:pt x="0" y="251651"/>
                  </a:lnTo>
                  <a:cubicBezTo>
                    <a:pt x="0" y="255270"/>
                    <a:pt x="2953" y="258223"/>
                    <a:pt x="6572" y="258223"/>
                  </a:cubicBezTo>
                  <a:cubicBezTo>
                    <a:pt x="10192" y="258223"/>
                    <a:pt x="13144" y="255270"/>
                    <a:pt x="13144" y="251651"/>
                  </a:cubicBezTo>
                  <a:lnTo>
                    <a:pt x="13144" y="67532"/>
                  </a:lnTo>
                  <a:cubicBezTo>
                    <a:pt x="13144" y="37529"/>
                    <a:pt x="37528" y="13145"/>
                    <a:pt x="67532" y="13145"/>
                  </a:cubicBezTo>
                  <a:lnTo>
                    <a:pt x="126111" y="13145"/>
                  </a:lnTo>
                  <a:cubicBezTo>
                    <a:pt x="129730" y="13145"/>
                    <a:pt x="132683" y="10192"/>
                    <a:pt x="132683" y="6572"/>
                  </a:cubicBezTo>
                  <a:cubicBezTo>
                    <a:pt x="132683" y="2953"/>
                    <a:pt x="129730" y="0"/>
                    <a:pt x="126111" y="0"/>
                  </a:cubicBezTo>
                  <a:lnTo>
                    <a:pt x="67532" y="0"/>
                  </a:lnTo>
                  <a:close/>
                </a:path>
              </a:pathLst>
            </a:custGeom>
            <a:grp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F874C5EA-FCA7-7B25-6861-101F8AF59D49}"/>
                </a:ext>
              </a:extLst>
            </p:cNvPr>
            <p:cNvSpPr/>
            <p:nvPr/>
          </p:nvSpPr>
          <p:spPr>
            <a:xfrm>
              <a:off x="5972269" y="3506152"/>
              <a:ext cx="43338" cy="13144"/>
            </a:xfrm>
            <a:custGeom>
              <a:avLst/>
              <a:gdLst>
                <a:gd name="connsiteX0" fmla="*/ 6572 w 43338"/>
                <a:gd name="connsiteY0" fmla="*/ 0 h 13144"/>
                <a:gd name="connsiteX1" fmla="*/ 0 w 43338"/>
                <a:gd name="connsiteY1" fmla="*/ 6572 h 13144"/>
                <a:gd name="connsiteX2" fmla="*/ 6572 w 43338"/>
                <a:gd name="connsiteY2" fmla="*/ 13144 h 13144"/>
                <a:gd name="connsiteX3" fmla="*/ 36766 w 43338"/>
                <a:gd name="connsiteY3" fmla="*/ 13144 h 13144"/>
                <a:gd name="connsiteX4" fmla="*/ 43339 w 43338"/>
                <a:gd name="connsiteY4" fmla="*/ 6572 h 13144"/>
                <a:gd name="connsiteX5" fmla="*/ 36766 w 43338"/>
                <a:gd name="connsiteY5" fmla="*/ 0 h 13144"/>
                <a:gd name="connsiteX6" fmla="*/ 6572 w 43338"/>
                <a:gd name="connsiteY6" fmla="*/ 0 h 1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38" h="13144">
                  <a:moveTo>
                    <a:pt x="6572" y="0"/>
                  </a:moveTo>
                  <a:cubicBezTo>
                    <a:pt x="2953" y="0"/>
                    <a:pt x="0" y="2953"/>
                    <a:pt x="0" y="6572"/>
                  </a:cubicBezTo>
                  <a:cubicBezTo>
                    <a:pt x="0" y="10192"/>
                    <a:pt x="2953" y="13144"/>
                    <a:pt x="6572" y="13144"/>
                  </a:cubicBezTo>
                  <a:lnTo>
                    <a:pt x="36766" y="13144"/>
                  </a:lnTo>
                  <a:cubicBezTo>
                    <a:pt x="40386" y="13144"/>
                    <a:pt x="43339" y="10192"/>
                    <a:pt x="43339" y="6572"/>
                  </a:cubicBezTo>
                  <a:cubicBezTo>
                    <a:pt x="43339" y="2953"/>
                    <a:pt x="40386" y="0"/>
                    <a:pt x="36766" y="0"/>
                  </a:cubicBezTo>
                  <a:lnTo>
                    <a:pt x="6572" y="0"/>
                  </a:lnTo>
                  <a:close/>
                </a:path>
              </a:pathLst>
            </a:custGeom>
            <a:grp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DBEE8B03-7762-B865-06FB-868795BF2430}"/>
                </a:ext>
              </a:extLst>
            </p:cNvPr>
            <p:cNvSpPr/>
            <p:nvPr/>
          </p:nvSpPr>
          <p:spPr>
            <a:xfrm>
              <a:off x="5972269" y="3476338"/>
              <a:ext cx="43338" cy="13144"/>
            </a:xfrm>
            <a:custGeom>
              <a:avLst/>
              <a:gdLst>
                <a:gd name="connsiteX0" fmla="*/ 6572 w 43338"/>
                <a:gd name="connsiteY0" fmla="*/ 0 h 13144"/>
                <a:gd name="connsiteX1" fmla="*/ 0 w 43338"/>
                <a:gd name="connsiteY1" fmla="*/ 6572 h 13144"/>
                <a:gd name="connsiteX2" fmla="*/ 6572 w 43338"/>
                <a:gd name="connsiteY2" fmla="*/ 13145 h 13144"/>
                <a:gd name="connsiteX3" fmla="*/ 36766 w 43338"/>
                <a:gd name="connsiteY3" fmla="*/ 13145 h 13144"/>
                <a:gd name="connsiteX4" fmla="*/ 43339 w 43338"/>
                <a:gd name="connsiteY4" fmla="*/ 6572 h 13144"/>
                <a:gd name="connsiteX5" fmla="*/ 36766 w 43338"/>
                <a:gd name="connsiteY5" fmla="*/ 0 h 13144"/>
                <a:gd name="connsiteX6" fmla="*/ 6572 w 43338"/>
                <a:gd name="connsiteY6" fmla="*/ 0 h 1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38" h="13144">
                  <a:moveTo>
                    <a:pt x="6572" y="0"/>
                  </a:moveTo>
                  <a:cubicBezTo>
                    <a:pt x="2953" y="0"/>
                    <a:pt x="0" y="2953"/>
                    <a:pt x="0" y="6572"/>
                  </a:cubicBezTo>
                  <a:cubicBezTo>
                    <a:pt x="0" y="10192"/>
                    <a:pt x="2953" y="13145"/>
                    <a:pt x="6572" y="13145"/>
                  </a:cubicBezTo>
                  <a:lnTo>
                    <a:pt x="36766" y="13145"/>
                  </a:lnTo>
                  <a:cubicBezTo>
                    <a:pt x="40386" y="13145"/>
                    <a:pt x="43339" y="10192"/>
                    <a:pt x="43339" y="6572"/>
                  </a:cubicBezTo>
                  <a:cubicBezTo>
                    <a:pt x="43339" y="2953"/>
                    <a:pt x="40386" y="0"/>
                    <a:pt x="36766" y="0"/>
                  </a:cubicBezTo>
                  <a:lnTo>
                    <a:pt x="6572" y="0"/>
                  </a:lnTo>
                  <a:close/>
                </a:path>
              </a:pathLst>
            </a:custGeom>
            <a:grp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304B6CE-1317-0162-8AB3-1B02D51E77D4}"/>
                </a:ext>
              </a:extLst>
            </p:cNvPr>
            <p:cNvSpPr/>
            <p:nvPr/>
          </p:nvSpPr>
          <p:spPr>
            <a:xfrm>
              <a:off x="5891212" y="3604164"/>
              <a:ext cx="414337" cy="13144"/>
            </a:xfrm>
            <a:custGeom>
              <a:avLst/>
              <a:gdLst>
                <a:gd name="connsiteX0" fmla="*/ 6572 w 414337"/>
                <a:gd name="connsiteY0" fmla="*/ 0 h 13144"/>
                <a:gd name="connsiteX1" fmla="*/ 0 w 414337"/>
                <a:gd name="connsiteY1" fmla="*/ 6572 h 13144"/>
                <a:gd name="connsiteX2" fmla="*/ 6572 w 414337"/>
                <a:gd name="connsiteY2" fmla="*/ 13145 h 13144"/>
                <a:gd name="connsiteX3" fmla="*/ 407765 w 414337"/>
                <a:gd name="connsiteY3" fmla="*/ 13145 h 13144"/>
                <a:gd name="connsiteX4" fmla="*/ 414338 w 414337"/>
                <a:gd name="connsiteY4" fmla="*/ 6572 h 13144"/>
                <a:gd name="connsiteX5" fmla="*/ 407765 w 414337"/>
                <a:gd name="connsiteY5" fmla="*/ 0 h 13144"/>
                <a:gd name="connsiteX6" fmla="*/ 6572 w 414337"/>
                <a:gd name="connsiteY6" fmla="*/ 0 h 1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337" h="13144">
                  <a:moveTo>
                    <a:pt x="6572" y="0"/>
                  </a:moveTo>
                  <a:cubicBezTo>
                    <a:pt x="2953" y="0"/>
                    <a:pt x="0" y="2953"/>
                    <a:pt x="0" y="6572"/>
                  </a:cubicBezTo>
                  <a:cubicBezTo>
                    <a:pt x="0" y="10192"/>
                    <a:pt x="2953" y="13145"/>
                    <a:pt x="6572" y="13145"/>
                  </a:cubicBezTo>
                  <a:lnTo>
                    <a:pt x="407765" y="13145"/>
                  </a:lnTo>
                  <a:cubicBezTo>
                    <a:pt x="411385" y="13145"/>
                    <a:pt x="414338" y="10192"/>
                    <a:pt x="414338" y="6572"/>
                  </a:cubicBezTo>
                  <a:cubicBezTo>
                    <a:pt x="414338" y="2953"/>
                    <a:pt x="411385" y="0"/>
                    <a:pt x="407765" y="0"/>
                  </a:cubicBezTo>
                  <a:lnTo>
                    <a:pt x="6572" y="0"/>
                  </a:lnTo>
                  <a:close/>
                </a:path>
              </a:pathLst>
            </a:custGeom>
            <a:grpFill/>
            <a:ln w="9525" cap="flat">
              <a:noFill/>
              <a:prstDash val="solid"/>
              <a:miter/>
            </a:ln>
          </p:spPr>
          <p:txBody>
            <a:bodyPr rtlCol="0" anchor="ctr"/>
            <a:lstStyle/>
            <a:p>
              <a:endParaRPr lang="en-US"/>
            </a:p>
          </p:txBody>
        </p:sp>
      </p:grpSp>
      <p:sp>
        <p:nvSpPr>
          <p:cNvPr id="50" name="Graphic 312">
            <a:extLst>
              <a:ext uri="{FF2B5EF4-FFF2-40B4-BE49-F238E27FC236}">
                <a16:creationId xmlns:a16="http://schemas.microsoft.com/office/drawing/2014/main" id="{73EB595B-DE09-1CBA-C957-5E770FD73A8B}"/>
              </a:ext>
            </a:extLst>
          </p:cNvPr>
          <p:cNvSpPr/>
          <p:nvPr/>
        </p:nvSpPr>
        <p:spPr>
          <a:xfrm>
            <a:off x="1455616" y="5513808"/>
            <a:ext cx="676489" cy="523753"/>
          </a:xfrm>
          <a:custGeom>
            <a:avLst/>
            <a:gdLst>
              <a:gd name="connsiteX0" fmla="*/ 129254 w 324421"/>
              <a:gd name="connsiteY0" fmla="*/ 110014 h 251174"/>
              <a:gd name="connsiteX1" fmla="*/ 149638 w 324421"/>
              <a:gd name="connsiteY1" fmla="*/ 110014 h 251174"/>
              <a:gd name="connsiteX2" fmla="*/ 153543 w 324421"/>
              <a:gd name="connsiteY2" fmla="*/ 114014 h 251174"/>
              <a:gd name="connsiteX3" fmla="*/ 153543 w 324421"/>
              <a:gd name="connsiteY3" fmla="*/ 134493 h 251174"/>
              <a:gd name="connsiteX4" fmla="*/ 170974 w 324421"/>
              <a:gd name="connsiteY4" fmla="*/ 134493 h 251174"/>
              <a:gd name="connsiteX5" fmla="*/ 170974 w 324421"/>
              <a:gd name="connsiteY5" fmla="*/ 114014 h 251174"/>
              <a:gd name="connsiteX6" fmla="*/ 174879 w 324421"/>
              <a:gd name="connsiteY6" fmla="*/ 110014 h 251174"/>
              <a:gd name="connsiteX7" fmla="*/ 195263 w 324421"/>
              <a:gd name="connsiteY7" fmla="*/ 110014 h 251174"/>
              <a:gd name="connsiteX8" fmla="*/ 195263 w 324421"/>
              <a:gd name="connsiteY8" fmla="*/ 92488 h 251174"/>
              <a:gd name="connsiteX9" fmla="*/ 174879 w 324421"/>
              <a:gd name="connsiteY9" fmla="*/ 92488 h 251174"/>
              <a:gd name="connsiteX10" fmla="*/ 170974 w 324421"/>
              <a:gd name="connsiteY10" fmla="*/ 88487 h 251174"/>
              <a:gd name="connsiteX11" fmla="*/ 170974 w 324421"/>
              <a:gd name="connsiteY11" fmla="*/ 68009 h 251174"/>
              <a:gd name="connsiteX12" fmla="*/ 153543 w 324421"/>
              <a:gd name="connsiteY12" fmla="*/ 68009 h 251174"/>
              <a:gd name="connsiteX13" fmla="*/ 153543 w 324421"/>
              <a:gd name="connsiteY13" fmla="*/ 88487 h 251174"/>
              <a:gd name="connsiteX14" fmla="*/ 149638 w 324421"/>
              <a:gd name="connsiteY14" fmla="*/ 92488 h 251174"/>
              <a:gd name="connsiteX15" fmla="*/ 129254 w 324421"/>
              <a:gd name="connsiteY15" fmla="*/ 92488 h 251174"/>
              <a:gd name="connsiteX16" fmla="*/ 129254 w 324421"/>
              <a:gd name="connsiteY16" fmla="*/ 110014 h 251174"/>
              <a:gd name="connsiteX17" fmla="*/ 151733 w 324421"/>
              <a:gd name="connsiteY17" fmla="*/ 142399 h 251174"/>
              <a:gd name="connsiteX18" fmla="*/ 145733 w 324421"/>
              <a:gd name="connsiteY18" fmla="*/ 136303 h 251174"/>
              <a:gd name="connsiteX19" fmla="*/ 145733 w 324421"/>
              <a:gd name="connsiteY19" fmla="*/ 117920 h 251174"/>
              <a:gd name="connsiteX20" fmla="*/ 127445 w 324421"/>
              <a:gd name="connsiteY20" fmla="*/ 117920 h 251174"/>
              <a:gd name="connsiteX21" fmla="*/ 121444 w 324421"/>
              <a:gd name="connsiteY21" fmla="*/ 111823 h 251174"/>
              <a:gd name="connsiteX22" fmla="*/ 121444 w 324421"/>
              <a:gd name="connsiteY22" fmla="*/ 90583 h 251174"/>
              <a:gd name="connsiteX23" fmla="*/ 127445 w 324421"/>
              <a:gd name="connsiteY23" fmla="*/ 84487 h 251174"/>
              <a:gd name="connsiteX24" fmla="*/ 145733 w 324421"/>
              <a:gd name="connsiteY24" fmla="*/ 84487 h 251174"/>
              <a:gd name="connsiteX25" fmla="*/ 145733 w 324421"/>
              <a:gd name="connsiteY25" fmla="*/ 66104 h 251174"/>
              <a:gd name="connsiteX26" fmla="*/ 151733 w 324421"/>
              <a:gd name="connsiteY26" fmla="*/ 60008 h 251174"/>
              <a:gd name="connsiteX27" fmla="*/ 172879 w 324421"/>
              <a:gd name="connsiteY27" fmla="*/ 60008 h 251174"/>
              <a:gd name="connsiteX28" fmla="*/ 178880 w 324421"/>
              <a:gd name="connsiteY28" fmla="*/ 66104 h 251174"/>
              <a:gd name="connsiteX29" fmla="*/ 178880 w 324421"/>
              <a:gd name="connsiteY29" fmla="*/ 84487 h 251174"/>
              <a:gd name="connsiteX30" fmla="*/ 197168 w 324421"/>
              <a:gd name="connsiteY30" fmla="*/ 84487 h 251174"/>
              <a:gd name="connsiteX31" fmla="*/ 203168 w 324421"/>
              <a:gd name="connsiteY31" fmla="*/ 90583 h 251174"/>
              <a:gd name="connsiteX32" fmla="*/ 203168 w 324421"/>
              <a:gd name="connsiteY32" fmla="*/ 111823 h 251174"/>
              <a:gd name="connsiteX33" fmla="*/ 197168 w 324421"/>
              <a:gd name="connsiteY33" fmla="*/ 117920 h 251174"/>
              <a:gd name="connsiteX34" fmla="*/ 178880 w 324421"/>
              <a:gd name="connsiteY34" fmla="*/ 117920 h 251174"/>
              <a:gd name="connsiteX35" fmla="*/ 178880 w 324421"/>
              <a:gd name="connsiteY35" fmla="*/ 136303 h 251174"/>
              <a:gd name="connsiteX36" fmla="*/ 172879 w 324421"/>
              <a:gd name="connsiteY36" fmla="*/ 142399 h 251174"/>
              <a:gd name="connsiteX37" fmla="*/ 151733 w 324421"/>
              <a:gd name="connsiteY37" fmla="*/ 142399 h 251174"/>
              <a:gd name="connsiteX38" fmla="*/ 91726 w 324421"/>
              <a:gd name="connsiteY38" fmla="*/ 8001 h 251174"/>
              <a:gd name="connsiteX39" fmla="*/ 80772 w 324421"/>
              <a:gd name="connsiteY39" fmla="*/ 18955 h 251174"/>
              <a:gd name="connsiteX40" fmla="*/ 91726 w 324421"/>
              <a:gd name="connsiteY40" fmla="*/ 29909 h 251174"/>
              <a:gd name="connsiteX41" fmla="*/ 102680 w 324421"/>
              <a:gd name="connsiteY41" fmla="*/ 18955 h 251174"/>
              <a:gd name="connsiteX42" fmla="*/ 91726 w 324421"/>
              <a:gd name="connsiteY42" fmla="*/ 8001 h 251174"/>
              <a:gd name="connsiteX43" fmla="*/ 232791 w 324421"/>
              <a:gd name="connsiteY43" fmla="*/ 8001 h 251174"/>
              <a:gd name="connsiteX44" fmla="*/ 221837 w 324421"/>
              <a:gd name="connsiteY44" fmla="*/ 18955 h 251174"/>
              <a:gd name="connsiteX45" fmla="*/ 232791 w 324421"/>
              <a:gd name="connsiteY45" fmla="*/ 29909 h 251174"/>
              <a:gd name="connsiteX46" fmla="*/ 243745 w 324421"/>
              <a:gd name="connsiteY46" fmla="*/ 18955 h 251174"/>
              <a:gd name="connsiteX47" fmla="*/ 232791 w 324421"/>
              <a:gd name="connsiteY47" fmla="*/ 8001 h 251174"/>
              <a:gd name="connsiteX48" fmla="*/ 19050 w 324421"/>
              <a:gd name="connsiteY48" fmla="*/ 45815 h 251174"/>
              <a:gd name="connsiteX49" fmla="*/ 8096 w 324421"/>
              <a:gd name="connsiteY49" fmla="*/ 56769 h 251174"/>
              <a:gd name="connsiteX50" fmla="*/ 19050 w 324421"/>
              <a:gd name="connsiteY50" fmla="*/ 67723 h 251174"/>
              <a:gd name="connsiteX51" fmla="*/ 30004 w 324421"/>
              <a:gd name="connsiteY51" fmla="*/ 56769 h 251174"/>
              <a:gd name="connsiteX52" fmla="*/ 19050 w 324421"/>
              <a:gd name="connsiteY52" fmla="*/ 45815 h 251174"/>
              <a:gd name="connsiteX53" fmla="*/ 305562 w 324421"/>
              <a:gd name="connsiteY53" fmla="*/ 45815 h 251174"/>
              <a:gd name="connsiteX54" fmla="*/ 294608 w 324421"/>
              <a:gd name="connsiteY54" fmla="*/ 56769 h 251174"/>
              <a:gd name="connsiteX55" fmla="*/ 305562 w 324421"/>
              <a:gd name="connsiteY55" fmla="*/ 67723 h 251174"/>
              <a:gd name="connsiteX56" fmla="*/ 316516 w 324421"/>
              <a:gd name="connsiteY56" fmla="*/ 56769 h 251174"/>
              <a:gd name="connsiteX57" fmla="*/ 305562 w 324421"/>
              <a:gd name="connsiteY57" fmla="*/ 45815 h 251174"/>
              <a:gd name="connsiteX58" fmla="*/ 108299 w 324421"/>
              <a:gd name="connsiteY58" fmla="*/ 210693 h 251174"/>
              <a:gd name="connsiteX59" fmla="*/ 110395 w 324421"/>
              <a:gd name="connsiteY59" fmla="*/ 211265 h 251174"/>
              <a:gd name="connsiteX60" fmla="*/ 139256 w 324421"/>
              <a:gd name="connsiteY60" fmla="*/ 223266 h 251174"/>
              <a:gd name="connsiteX61" fmla="*/ 142018 w 324421"/>
              <a:gd name="connsiteY61" fmla="*/ 225743 h 251174"/>
              <a:gd name="connsiteX62" fmla="*/ 148685 w 324421"/>
              <a:gd name="connsiteY62" fmla="*/ 243173 h 251174"/>
              <a:gd name="connsiteX63" fmla="*/ 175832 w 324421"/>
              <a:gd name="connsiteY63" fmla="*/ 243173 h 251174"/>
              <a:gd name="connsiteX64" fmla="*/ 182499 w 324421"/>
              <a:gd name="connsiteY64" fmla="*/ 225743 h 251174"/>
              <a:gd name="connsiteX65" fmla="*/ 185261 w 324421"/>
              <a:gd name="connsiteY65" fmla="*/ 223266 h 251174"/>
              <a:gd name="connsiteX66" fmla="*/ 214122 w 324421"/>
              <a:gd name="connsiteY66" fmla="*/ 211265 h 251174"/>
              <a:gd name="connsiteX67" fmla="*/ 216218 w 324421"/>
              <a:gd name="connsiteY67" fmla="*/ 210693 h 251174"/>
              <a:gd name="connsiteX68" fmla="*/ 217837 w 324421"/>
              <a:gd name="connsiteY68" fmla="*/ 211074 h 251174"/>
              <a:gd name="connsiteX69" fmla="*/ 234887 w 324421"/>
              <a:gd name="connsiteY69" fmla="*/ 218694 h 251174"/>
              <a:gd name="connsiteX70" fmla="*/ 254032 w 324421"/>
              <a:gd name="connsiteY70" fmla="*/ 199454 h 251174"/>
              <a:gd name="connsiteX71" fmla="*/ 246412 w 324421"/>
              <a:gd name="connsiteY71" fmla="*/ 182308 h 251174"/>
              <a:gd name="connsiteX72" fmla="*/ 246697 w 324421"/>
              <a:gd name="connsiteY72" fmla="*/ 178594 h 251174"/>
              <a:gd name="connsiteX73" fmla="*/ 258699 w 324421"/>
              <a:gd name="connsiteY73" fmla="*/ 149543 h 251174"/>
              <a:gd name="connsiteX74" fmla="*/ 261080 w 324421"/>
              <a:gd name="connsiteY74" fmla="*/ 146780 h 251174"/>
              <a:gd name="connsiteX75" fmla="*/ 278511 w 324421"/>
              <a:gd name="connsiteY75" fmla="*/ 140018 h 251174"/>
              <a:gd name="connsiteX76" fmla="*/ 278511 w 324421"/>
              <a:gd name="connsiteY76" fmla="*/ 130397 h 251174"/>
              <a:gd name="connsiteX77" fmla="*/ 227838 w 324421"/>
              <a:gd name="connsiteY77" fmla="*/ 130397 h 251174"/>
              <a:gd name="connsiteX78" fmla="*/ 227838 w 324421"/>
              <a:gd name="connsiteY78" fmla="*/ 131636 h 251174"/>
              <a:gd name="connsiteX79" fmla="*/ 206978 w 324421"/>
              <a:gd name="connsiteY79" fmla="*/ 174689 h 251174"/>
              <a:gd name="connsiteX80" fmla="*/ 162306 w 324421"/>
              <a:gd name="connsiteY80" fmla="*/ 192310 h 251174"/>
              <a:gd name="connsiteX81" fmla="*/ 117634 w 324421"/>
              <a:gd name="connsiteY81" fmla="*/ 174689 h 251174"/>
              <a:gd name="connsiteX82" fmla="*/ 96869 w 324421"/>
              <a:gd name="connsiteY82" fmla="*/ 131636 h 251174"/>
              <a:gd name="connsiteX83" fmla="*/ 96869 w 324421"/>
              <a:gd name="connsiteY83" fmla="*/ 130397 h 251174"/>
              <a:gd name="connsiteX84" fmla="*/ 46101 w 324421"/>
              <a:gd name="connsiteY84" fmla="*/ 130397 h 251174"/>
              <a:gd name="connsiteX85" fmla="*/ 46101 w 324421"/>
              <a:gd name="connsiteY85" fmla="*/ 140018 h 251174"/>
              <a:gd name="connsiteX86" fmla="*/ 63437 w 324421"/>
              <a:gd name="connsiteY86" fmla="*/ 146780 h 251174"/>
              <a:gd name="connsiteX87" fmla="*/ 65818 w 324421"/>
              <a:gd name="connsiteY87" fmla="*/ 149543 h 251174"/>
              <a:gd name="connsiteX88" fmla="*/ 77819 w 324421"/>
              <a:gd name="connsiteY88" fmla="*/ 178594 h 251174"/>
              <a:gd name="connsiteX89" fmla="*/ 78105 w 324421"/>
              <a:gd name="connsiteY89" fmla="*/ 182308 h 251174"/>
              <a:gd name="connsiteX90" fmla="*/ 70580 w 324421"/>
              <a:gd name="connsiteY90" fmla="*/ 199454 h 251174"/>
              <a:gd name="connsiteX91" fmla="*/ 89726 w 324421"/>
              <a:gd name="connsiteY91" fmla="*/ 218694 h 251174"/>
              <a:gd name="connsiteX92" fmla="*/ 106775 w 324421"/>
              <a:gd name="connsiteY92" fmla="*/ 211074 h 251174"/>
              <a:gd name="connsiteX93" fmla="*/ 108395 w 324421"/>
              <a:gd name="connsiteY93" fmla="*/ 210693 h 251174"/>
              <a:gd name="connsiteX94" fmla="*/ 146114 w 324421"/>
              <a:gd name="connsiteY94" fmla="*/ 251174 h 251174"/>
              <a:gd name="connsiteX95" fmla="*/ 142399 w 324421"/>
              <a:gd name="connsiteY95" fmla="*/ 248603 h 251174"/>
              <a:gd name="connsiteX96" fmla="*/ 135446 w 324421"/>
              <a:gd name="connsiteY96" fmla="*/ 230505 h 251174"/>
              <a:gd name="connsiteX97" fmla="*/ 134779 w 324421"/>
              <a:gd name="connsiteY97" fmla="*/ 230315 h 251174"/>
              <a:gd name="connsiteX98" fmla="*/ 108680 w 324421"/>
              <a:gd name="connsiteY98" fmla="*/ 219456 h 251174"/>
              <a:gd name="connsiteX99" fmla="*/ 108109 w 324421"/>
              <a:gd name="connsiteY99" fmla="*/ 219075 h 251174"/>
              <a:gd name="connsiteX100" fmla="*/ 90487 w 324421"/>
              <a:gd name="connsiteY100" fmla="*/ 226981 h 251174"/>
              <a:gd name="connsiteX101" fmla="*/ 88868 w 324421"/>
              <a:gd name="connsiteY101" fmla="*/ 227267 h 251174"/>
              <a:gd name="connsiteX102" fmla="*/ 86106 w 324421"/>
              <a:gd name="connsiteY102" fmla="*/ 226124 h 251174"/>
              <a:gd name="connsiteX103" fmla="*/ 63151 w 324421"/>
              <a:gd name="connsiteY103" fmla="*/ 203073 h 251174"/>
              <a:gd name="connsiteX104" fmla="*/ 62294 w 324421"/>
              <a:gd name="connsiteY104" fmla="*/ 198692 h 251174"/>
              <a:gd name="connsiteX105" fmla="*/ 70104 w 324421"/>
              <a:gd name="connsiteY105" fmla="*/ 180975 h 251174"/>
              <a:gd name="connsiteX106" fmla="*/ 69723 w 324421"/>
              <a:gd name="connsiteY106" fmla="*/ 180404 h 251174"/>
              <a:gd name="connsiteX107" fmla="*/ 58865 w 324421"/>
              <a:gd name="connsiteY107" fmla="*/ 154115 h 251174"/>
              <a:gd name="connsiteX108" fmla="*/ 58674 w 324421"/>
              <a:gd name="connsiteY108" fmla="*/ 153448 h 251174"/>
              <a:gd name="connsiteX109" fmla="*/ 40672 w 324421"/>
              <a:gd name="connsiteY109" fmla="*/ 146495 h 251174"/>
              <a:gd name="connsiteX110" fmla="*/ 38100 w 324421"/>
              <a:gd name="connsiteY110" fmla="*/ 142780 h 251174"/>
              <a:gd name="connsiteX111" fmla="*/ 38100 w 324421"/>
              <a:gd name="connsiteY111" fmla="*/ 126397 h 251174"/>
              <a:gd name="connsiteX112" fmla="*/ 42005 w 324421"/>
              <a:gd name="connsiteY112" fmla="*/ 122396 h 251174"/>
              <a:gd name="connsiteX113" fmla="*/ 58388 w 324421"/>
              <a:gd name="connsiteY113" fmla="*/ 122396 h 251174"/>
              <a:gd name="connsiteX114" fmla="*/ 58388 w 324421"/>
              <a:gd name="connsiteY114" fmla="*/ 60579 h 251174"/>
              <a:gd name="connsiteX115" fmla="*/ 37338 w 324421"/>
              <a:gd name="connsiteY115" fmla="*/ 60579 h 251174"/>
              <a:gd name="connsiteX116" fmla="*/ 37052 w 324421"/>
              <a:gd name="connsiteY116" fmla="*/ 61532 h 251174"/>
              <a:gd name="connsiteX117" fmla="*/ 18860 w 324421"/>
              <a:gd name="connsiteY117" fmla="*/ 75533 h 251174"/>
              <a:gd name="connsiteX118" fmla="*/ 0 w 324421"/>
              <a:gd name="connsiteY118" fmla="*/ 56579 h 251174"/>
              <a:gd name="connsiteX119" fmla="*/ 18860 w 324421"/>
              <a:gd name="connsiteY119" fmla="*/ 37719 h 251174"/>
              <a:gd name="connsiteX120" fmla="*/ 37052 w 324421"/>
              <a:gd name="connsiteY120" fmla="*/ 51721 h 251174"/>
              <a:gd name="connsiteX121" fmla="*/ 37338 w 324421"/>
              <a:gd name="connsiteY121" fmla="*/ 52673 h 251174"/>
              <a:gd name="connsiteX122" fmla="*/ 62294 w 324421"/>
              <a:gd name="connsiteY122" fmla="*/ 52673 h 251174"/>
              <a:gd name="connsiteX123" fmla="*/ 66294 w 324421"/>
              <a:gd name="connsiteY123" fmla="*/ 56674 h 251174"/>
              <a:gd name="connsiteX124" fmla="*/ 66294 w 324421"/>
              <a:gd name="connsiteY124" fmla="*/ 122492 h 251174"/>
              <a:gd name="connsiteX125" fmla="*/ 87630 w 324421"/>
              <a:gd name="connsiteY125" fmla="*/ 122492 h 251174"/>
              <a:gd name="connsiteX126" fmla="*/ 87630 w 324421"/>
              <a:gd name="connsiteY126" fmla="*/ 37529 h 251174"/>
              <a:gd name="connsiteX127" fmla="*/ 86678 w 324421"/>
              <a:gd name="connsiteY127" fmla="*/ 37243 h 251174"/>
              <a:gd name="connsiteX128" fmla="*/ 72771 w 324421"/>
              <a:gd name="connsiteY128" fmla="*/ 18955 h 251174"/>
              <a:gd name="connsiteX129" fmla="*/ 91631 w 324421"/>
              <a:gd name="connsiteY129" fmla="*/ 0 h 251174"/>
              <a:gd name="connsiteX130" fmla="*/ 110490 w 324421"/>
              <a:gd name="connsiteY130" fmla="*/ 18955 h 251174"/>
              <a:gd name="connsiteX131" fmla="*/ 96584 w 324421"/>
              <a:gd name="connsiteY131" fmla="*/ 37243 h 251174"/>
              <a:gd name="connsiteX132" fmla="*/ 95631 w 324421"/>
              <a:gd name="connsiteY132" fmla="*/ 37529 h 251174"/>
              <a:gd name="connsiteX133" fmla="*/ 95631 w 324421"/>
              <a:gd name="connsiteY133" fmla="*/ 122587 h 251174"/>
              <a:gd name="connsiteX134" fmla="*/ 100584 w 324421"/>
              <a:gd name="connsiteY134" fmla="*/ 122587 h 251174"/>
              <a:gd name="connsiteX135" fmla="*/ 104489 w 324421"/>
              <a:gd name="connsiteY135" fmla="*/ 126587 h 251174"/>
              <a:gd name="connsiteX136" fmla="*/ 162211 w 324421"/>
              <a:gd name="connsiteY136" fmla="*/ 184595 h 251174"/>
              <a:gd name="connsiteX137" fmla="*/ 219932 w 324421"/>
              <a:gd name="connsiteY137" fmla="*/ 126587 h 251174"/>
              <a:gd name="connsiteX138" fmla="*/ 223838 w 324421"/>
              <a:gd name="connsiteY138" fmla="*/ 122587 h 251174"/>
              <a:gd name="connsiteX139" fmla="*/ 228791 w 324421"/>
              <a:gd name="connsiteY139" fmla="*/ 122587 h 251174"/>
              <a:gd name="connsiteX140" fmla="*/ 228791 w 324421"/>
              <a:gd name="connsiteY140" fmla="*/ 37529 h 251174"/>
              <a:gd name="connsiteX141" fmla="*/ 227838 w 324421"/>
              <a:gd name="connsiteY141" fmla="*/ 37243 h 251174"/>
              <a:gd name="connsiteX142" fmla="*/ 213932 w 324421"/>
              <a:gd name="connsiteY142" fmla="*/ 18955 h 251174"/>
              <a:gd name="connsiteX143" fmla="*/ 232791 w 324421"/>
              <a:gd name="connsiteY143" fmla="*/ 0 h 251174"/>
              <a:gd name="connsiteX144" fmla="*/ 251651 w 324421"/>
              <a:gd name="connsiteY144" fmla="*/ 18955 h 251174"/>
              <a:gd name="connsiteX145" fmla="*/ 237744 w 324421"/>
              <a:gd name="connsiteY145" fmla="*/ 37243 h 251174"/>
              <a:gd name="connsiteX146" fmla="*/ 236792 w 324421"/>
              <a:gd name="connsiteY146" fmla="*/ 37529 h 251174"/>
              <a:gd name="connsiteX147" fmla="*/ 236792 w 324421"/>
              <a:gd name="connsiteY147" fmla="*/ 122587 h 251174"/>
              <a:gd name="connsiteX148" fmla="*/ 258128 w 324421"/>
              <a:gd name="connsiteY148" fmla="*/ 122587 h 251174"/>
              <a:gd name="connsiteX149" fmla="*/ 258128 w 324421"/>
              <a:gd name="connsiteY149" fmla="*/ 56769 h 251174"/>
              <a:gd name="connsiteX150" fmla="*/ 262128 w 324421"/>
              <a:gd name="connsiteY150" fmla="*/ 52769 h 251174"/>
              <a:gd name="connsiteX151" fmla="*/ 287084 w 324421"/>
              <a:gd name="connsiteY151" fmla="*/ 52769 h 251174"/>
              <a:gd name="connsiteX152" fmla="*/ 287369 w 324421"/>
              <a:gd name="connsiteY152" fmla="*/ 51816 h 251174"/>
              <a:gd name="connsiteX153" fmla="*/ 305562 w 324421"/>
              <a:gd name="connsiteY153" fmla="*/ 37814 h 251174"/>
              <a:gd name="connsiteX154" fmla="*/ 318897 w 324421"/>
              <a:gd name="connsiteY154" fmla="*/ 43339 h 251174"/>
              <a:gd name="connsiteX155" fmla="*/ 324422 w 324421"/>
              <a:gd name="connsiteY155" fmla="*/ 56674 h 251174"/>
              <a:gd name="connsiteX156" fmla="*/ 305562 w 324421"/>
              <a:gd name="connsiteY156" fmla="*/ 75629 h 251174"/>
              <a:gd name="connsiteX157" fmla="*/ 287369 w 324421"/>
              <a:gd name="connsiteY157" fmla="*/ 61627 h 251174"/>
              <a:gd name="connsiteX158" fmla="*/ 287084 w 324421"/>
              <a:gd name="connsiteY158" fmla="*/ 60674 h 251174"/>
              <a:gd name="connsiteX159" fmla="*/ 266033 w 324421"/>
              <a:gd name="connsiteY159" fmla="*/ 60674 h 251174"/>
              <a:gd name="connsiteX160" fmla="*/ 266033 w 324421"/>
              <a:gd name="connsiteY160" fmla="*/ 122492 h 251174"/>
              <a:gd name="connsiteX161" fmla="*/ 282512 w 324421"/>
              <a:gd name="connsiteY161" fmla="*/ 122492 h 251174"/>
              <a:gd name="connsiteX162" fmla="*/ 286417 w 324421"/>
              <a:gd name="connsiteY162" fmla="*/ 126492 h 251174"/>
              <a:gd name="connsiteX163" fmla="*/ 286417 w 324421"/>
              <a:gd name="connsiteY163" fmla="*/ 142780 h 251174"/>
              <a:gd name="connsiteX164" fmla="*/ 283940 w 324421"/>
              <a:gd name="connsiteY164" fmla="*/ 146495 h 251174"/>
              <a:gd name="connsiteX165" fmla="*/ 265938 w 324421"/>
              <a:gd name="connsiteY165" fmla="*/ 153448 h 251174"/>
              <a:gd name="connsiteX166" fmla="*/ 265748 w 324421"/>
              <a:gd name="connsiteY166" fmla="*/ 154115 h 251174"/>
              <a:gd name="connsiteX167" fmla="*/ 254889 w 324421"/>
              <a:gd name="connsiteY167" fmla="*/ 180404 h 251174"/>
              <a:gd name="connsiteX168" fmla="*/ 254508 w 324421"/>
              <a:gd name="connsiteY168" fmla="*/ 180975 h 251174"/>
              <a:gd name="connsiteX169" fmla="*/ 262319 w 324421"/>
              <a:gd name="connsiteY169" fmla="*/ 198692 h 251174"/>
              <a:gd name="connsiteX170" fmla="*/ 261461 w 324421"/>
              <a:gd name="connsiteY170" fmla="*/ 203073 h 251174"/>
              <a:gd name="connsiteX171" fmla="*/ 238411 w 324421"/>
              <a:gd name="connsiteY171" fmla="*/ 226124 h 251174"/>
              <a:gd name="connsiteX172" fmla="*/ 235649 w 324421"/>
              <a:gd name="connsiteY172" fmla="*/ 227267 h 251174"/>
              <a:gd name="connsiteX173" fmla="*/ 234029 w 324421"/>
              <a:gd name="connsiteY173" fmla="*/ 226981 h 251174"/>
              <a:gd name="connsiteX174" fmla="*/ 216408 w 324421"/>
              <a:gd name="connsiteY174" fmla="*/ 219075 h 251174"/>
              <a:gd name="connsiteX175" fmla="*/ 215837 w 324421"/>
              <a:gd name="connsiteY175" fmla="*/ 219456 h 251174"/>
              <a:gd name="connsiteX176" fmla="*/ 189738 w 324421"/>
              <a:gd name="connsiteY176" fmla="*/ 230315 h 251174"/>
              <a:gd name="connsiteX177" fmla="*/ 189071 w 324421"/>
              <a:gd name="connsiteY177" fmla="*/ 230505 h 251174"/>
              <a:gd name="connsiteX178" fmla="*/ 182118 w 324421"/>
              <a:gd name="connsiteY178" fmla="*/ 248603 h 251174"/>
              <a:gd name="connsiteX179" fmla="*/ 178403 w 324421"/>
              <a:gd name="connsiteY179" fmla="*/ 251174 h 251174"/>
              <a:gd name="connsiteX180" fmla="*/ 145923 w 324421"/>
              <a:gd name="connsiteY180" fmla="*/ 251174 h 25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324421" h="251174">
                <a:moveTo>
                  <a:pt x="129254" y="110014"/>
                </a:moveTo>
                <a:lnTo>
                  <a:pt x="149638" y="110014"/>
                </a:lnTo>
                <a:cubicBezTo>
                  <a:pt x="151829" y="110014"/>
                  <a:pt x="153543" y="111823"/>
                  <a:pt x="153543" y="114014"/>
                </a:cubicBezTo>
                <a:lnTo>
                  <a:pt x="153543" y="134493"/>
                </a:lnTo>
                <a:lnTo>
                  <a:pt x="170974" y="134493"/>
                </a:lnTo>
                <a:lnTo>
                  <a:pt x="170974" y="114014"/>
                </a:lnTo>
                <a:cubicBezTo>
                  <a:pt x="170974" y="111823"/>
                  <a:pt x="172784" y="110014"/>
                  <a:pt x="174879" y="110014"/>
                </a:cubicBezTo>
                <a:lnTo>
                  <a:pt x="195263" y="110014"/>
                </a:lnTo>
                <a:lnTo>
                  <a:pt x="195263" y="92488"/>
                </a:lnTo>
                <a:lnTo>
                  <a:pt x="174879" y="92488"/>
                </a:lnTo>
                <a:cubicBezTo>
                  <a:pt x="172688" y="92488"/>
                  <a:pt x="170974" y="90678"/>
                  <a:pt x="170974" y="88487"/>
                </a:cubicBezTo>
                <a:lnTo>
                  <a:pt x="170974" y="68009"/>
                </a:lnTo>
                <a:lnTo>
                  <a:pt x="153543" y="68009"/>
                </a:lnTo>
                <a:lnTo>
                  <a:pt x="153543" y="88487"/>
                </a:lnTo>
                <a:cubicBezTo>
                  <a:pt x="153543" y="90678"/>
                  <a:pt x="151733" y="92488"/>
                  <a:pt x="149638" y="92488"/>
                </a:cubicBezTo>
                <a:lnTo>
                  <a:pt x="129254" y="92488"/>
                </a:lnTo>
                <a:lnTo>
                  <a:pt x="129254" y="110014"/>
                </a:lnTo>
                <a:close/>
                <a:moveTo>
                  <a:pt x="151733" y="142399"/>
                </a:moveTo>
                <a:cubicBezTo>
                  <a:pt x="148400" y="142399"/>
                  <a:pt x="145733" y="139637"/>
                  <a:pt x="145733" y="136303"/>
                </a:cubicBezTo>
                <a:lnTo>
                  <a:pt x="145733" y="117920"/>
                </a:lnTo>
                <a:lnTo>
                  <a:pt x="127445" y="117920"/>
                </a:lnTo>
                <a:cubicBezTo>
                  <a:pt x="124111" y="117920"/>
                  <a:pt x="121444" y="115253"/>
                  <a:pt x="121444" y="111823"/>
                </a:cubicBezTo>
                <a:lnTo>
                  <a:pt x="121444" y="90583"/>
                </a:lnTo>
                <a:cubicBezTo>
                  <a:pt x="121444" y="87249"/>
                  <a:pt x="124111" y="84487"/>
                  <a:pt x="127445" y="84487"/>
                </a:cubicBezTo>
                <a:lnTo>
                  <a:pt x="145733" y="84487"/>
                </a:lnTo>
                <a:lnTo>
                  <a:pt x="145733" y="66104"/>
                </a:lnTo>
                <a:cubicBezTo>
                  <a:pt x="145733" y="62770"/>
                  <a:pt x="148400" y="60008"/>
                  <a:pt x="151733" y="60008"/>
                </a:cubicBezTo>
                <a:lnTo>
                  <a:pt x="172879" y="60008"/>
                </a:lnTo>
                <a:cubicBezTo>
                  <a:pt x="176213" y="60008"/>
                  <a:pt x="178880" y="62675"/>
                  <a:pt x="178880" y="66104"/>
                </a:cubicBezTo>
                <a:lnTo>
                  <a:pt x="178880" y="84487"/>
                </a:lnTo>
                <a:lnTo>
                  <a:pt x="197168" y="84487"/>
                </a:lnTo>
                <a:cubicBezTo>
                  <a:pt x="200501" y="84487"/>
                  <a:pt x="203168" y="87154"/>
                  <a:pt x="203168" y="90583"/>
                </a:cubicBezTo>
                <a:lnTo>
                  <a:pt x="203168" y="111823"/>
                </a:lnTo>
                <a:cubicBezTo>
                  <a:pt x="203168" y="115157"/>
                  <a:pt x="200501" y="117920"/>
                  <a:pt x="197168" y="117920"/>
                </a:cubicBezTo>
                <a:lnTo>
                  <a:pt x="178880" y="117920"/>
                </a:lnTo>
                <a:lnTo>
                  <a:pt x="178880" y="136303"/>
                </a:lnTo>
                <a:cubicBezTo>
                  <a:pt x="178880" y="139637"/>
                  <a:pt x="176213" y="142399"/>
                  <a:pt x="172879" y="142399"/>
                </a:cubicBezTo>
                <a:lnTo>
                  <a:pt x="151733" y="142399"/>
                </a:lnTo>
                <a:close/>
                <a:moveTo>
                  <a:pt x="91726" y="8001"/>
                </a:moveTo>
                <a:cubicBezTo>
                  <a:pt x="85725" y="8001"/>
                  <a:pt x="80772" y="12954"/>
                  <a:pt x="80772" y="18955"/>
                </a:cubicBezTo>
                <a:cubicBezTo>
                  <a:pt x="80772" y="24955"/>
                  <a:pt x="85630" y="29909"/>
                  <a:pt x="91726" y="29909"/>
                </a:cubicBezTo>
                <a:cubicBezTo>
                  <a:pt x="97822" y="29909"/>
                  <a:pt x="102680" y="24955"/>
                  <a:pt x="102680" y="18955"/>
                </a:cubicBezTo>
                <a:cubicBezTo>
                  <a:pt x="102680" y="12954"/>
                  <a:pt x="97727" y="8001"/>
                  <a:pt x="91726" y="8001"/>
                </a:cubicBezTo>
                <a:moveTo>
                  <a:pt x="232791" y="8001"/>
                </a:moveTo>
                <a:cubicBezTo>
                  <a:pt x="226790" y="8001"/>
                  <a:pt x="221837" y="12954"/>
                  <a:pt x="221837" y="18955"/>
                </a:cubicBezTo>
                <a:cubicBezTo>
                  <a:pt x="221837" y="24955"/>
                  <a:pt x="226695" y="29909"/>
                  <a:pt x="232791" y="29909"/>
                </a:cubicBezTo>
                <a:cubicBezTo>
                  <a:pt x="238887" y="29909"/>
                  <a:pt x="243745" y="24955"/>
                  <a:pt x="243745" y="18955"/>
                </a:cubicBezTo>
                <a:cubicBezTo>
                  <a:pt x="243745" y="12954"/>
                  <a:pt x="238887" y="8001"/>
                  <a:pt x="232791" y="8001"/>
                </a:cubicBezTo>
                <a:moveTo>
                  <a:pt x="19050" y="45815"/>
                </a:moveTo>
                <a:cubicBezTo>
                  <a:pt x="13049" y="45815"/>
                  <a:pt x="8096" y="50768"/>
                  <a:pt x="8096" y="56769"/>
                </a:cubicBezTo>
                <a:cubicBezTo>
                  <a:pt x="8096" y="62770"/>
                  <a:pt x="12954" y="67723"/>
                  <a:pt x="19050" y="67723"/>
                </a:cubicBezTo>
                <a:cubicBezTo>
                  <a:pt x="25146" y="67723"/>
                  <a:pt x="30004" y="62770"/>
                  <a:pt x="30004" y="56769"/>
                </a:cubicBezTo>
                <a:cubicBezTo>
                  <a:pt x="30004" y="50768"/>
                  <a:pt x="25146" y="45815"/>
                  <a:pt x="19050" y="45815"/>
                </a:cubicBezTo>
                <a:moveTo>
                  <a:pt x="305562" y="45815"/>
                </a:moveTo>
                <a:cubicBezTo>
                  <a:pt x="299561" y="45815"/>
                  <a:pt x="294608" y="50768"/>
                  <a:pt x="294608" y="56769"/>
                </a:cubicBezTo>
                <a:cubicBezTo>
                  <a:pt x="294608" y="62770"/>
                  <a:pt x="299466" y="67723"/>
                  <a:pt x="305562" y="67723"/>
                </a:cubicBezTo>
                <a:cubicBezTo>
                  <a:pt x="311658" y="67723"/>
                  <a:pt x="316516" y="62770"/>
                  <a:pt x="316516" y="56769"/>
                </a:cubicBezTo>
                <a:cubicBezTo>
                  <a:pt x="316516" y="50768"/>
                  <a:pt x="311658" y="45815"/>
                  <a:pt x="305562" y="45815"/>
                </a:cubicBezTo>
                <a:moveTo>
                  <a:pt x="108299" y="210693"/>
                </a:moveTo>
                <a:cubicBezTo>
                  <a:pt x="109061" y="210693"/>
                  <a:pt x="109728" y="210883"/>
                  <a:pt x="110395" y="211265"/>
                </a:cubicBezTo>
                <a:cubicBezTo>
                  <a:pt x="119348" y="216789"/>
                  <a:pt x="129064" y="220885"/>
                  <a:pt x="139256" y="223266"/>
                </a:cubicBezTo>
                <a:cubicBezTo>
                  <a:pt x="140494" y="223552"/>
                  <a:pt x="141542" y="224504"/>
                  <a:pt x="142018" y="225743"/>
                </a:cubicBezTo>
                <a:lnTo>
                  <a:pt x="148685" y="243173"/>
                </a:lnTo>
                <a:lnTo>
                  <a:pt x="175832" y="243173"/>
                </a:lnTo>
                <a:lnTo>
                  <a:pt x="182499" y="225743"/>
                </a:lnTo>
                <a:cubicBezTo>
                  <a:pt x="182975" y="224504"/>
                  <a:pt x="184023" y="223647"/>
                  <a:pt x="185261" y="223266"/>
                </a:cubicBezTo>
                <a:cubicBezTo>
                  <a:pt x="195453" y="220790"/>
                  <a:pt x="205169" y="216789"/>
                  <a:pt x="214122" y="211265"/>
                </a:cubicBezTo>
                <a:cubicBezTo>
                  <a:pt x="214789" y="210883"/>
                  <a:pt x="215456" y="210693"/>
                  <a:pt x="216218" y="210693"/>
                </a:cubicBezTo>
                <a:cubicBezTo>
                  <a:pt x="216789" y="210693"/>
                  <a:pt x="217265" y="210788"/>
                  <a:pt x="217837" y="211074"/>
                </a:cubicBezTo>
                <a:lnTo>
                  <a:pt x="234887" y="218694"/>
                </a:lnTo>
                <a:lnTo>
                  <a:pt x="254032" y="199454"/>
                </a:lnTo>
                <a:lnTo>
                  <a:pt x="246412" y="182308"/>
                </a:lnTo>
                <a:cubicBezTo>
                  <a:pt x="245840" y="181070"/>
                  <a:pt x="245936" y="179737"/>
                  <a:pt x="246697" y="178594"/>
                </a:cubicBezTo>
                <a:cubicBezTo>
                  <a:pt x="252222" y="169640"/>
                  <a:pt x="256222" y="159830"/>
                  <a:pt x="258699" y="149543"/>
                </a:cubicBezTo>
                <a:cubicBezTo>
                  <a:pt x="258985" y="148304"/>
                  <a:pt x="259937" y="147257"/>
                  <a:pt x="261080" y="146780"/>
                </a:cubicBezTo>
                <a:lnTo>
                  <a:pt x="278511" y="140018"/>
                </a:lnTo>
                <a:lnTo>
                  <a:pt x="278511" y="130397"/>
                </a:lnTo>
                <a:lnTo>
                  <a:pt x="227838" y="130397"/>
                </a:lnTo>
                <a:lnTo>
                  <a:pt x="227838" y="131636"/>
                </a:lnTo>
                <a:cubicBezTo>
                  <a:pt x="226505" y="148114"/>
                  <a:pt x="219075" y="163449"/>
                  <a:pt x="206978" y="174689"/>
                </a:cubicBezTo>
                <a:cubicBezTo>
                  <a:pt x="194786" y="186119"/>
                  <a:pt x="178975" y="192310"/>
                  <a:pt x="162306" y="192310"/>
                </a:cubicBezTo>
                <a:cubicBezTo>
                  <a:pt x="145637" y="192310"/>
                  <a:pt x="129826" y="186023"/>
                  <a:pt x="117634" y="174689"/>
                </a:cubicBezTo>
                <a:cubicBezTo>
                  <a:pt x="105537" y="163354"/>
                  <a:pt x="98108" y="148114"/>
                  <a:pt x="96869" y="131636"/>
                </a:cubicBezTo>
                <a:lnTo>
                  <a:pt x="96869" y="130397"/>
                </a:lnTo>
                <a:lnTo>
                  <a:pt x="46101" y="130397"/>
                </a:lnTo>
                <a:lnTo>
                  <a:pt x="46101" y="140018"/>
                </a:lnTo>
                <a:lnTo>
                  <a:pt x="63437" y="146780"/>
                </a:lnTo>
                <a:cubicBezTo>
                  <a:pt x="64675" y="147257"/>
                  <a:pt x="65532" y="148304"/>
                  <a:pt x="65818" y="149543"/>
                </a:cubicBezTo>
                <a:cubicBezTo>
                  <a:pt x="68294" y="159830"/>
                  <a:pt x="72295" y="169545"/>
                  <a:pt x="77819" y="178594"/>
                </a:cubicBezTo>
                <a:cubicBezTo>
                  <a:pt x="78486" y="179737"/>
                  <a:pt x="78581" y="181070"/>
                  <a:pt x="78105" y="182308"/>
                </a:cubicBezTo>
                <a:lnTo>
                  <a:pt x="70580" y="199454"/>
                </a:lnTo>
                <a:lnTo>
                  <a:pt x="89726" y="218694"/>
                </a:lnTo>
                <a:lnTo>
                  <a:pt x="106775" y="211074"/>
                </a:lnTo>
                <a:cubicBezTo>
                  <a:pt x="107252" y="210883"/>
                  <a:pt x="107823" y="210693"/>
                  <a:pt x="108395" y="210693"/>
                </a:cubicBezTo>
                <a:moveTo>
                  <a:pt x="146114" y="251174"/>
                </a:moveTo>
                <a:cubicBezTo>
                  <a:pt x="144494" y="251174"/>
                  <a:pt x="142970" y="250127"/>
                  <a:pt x="142399" y="248603"/>
                </a:cubicBezTo>
                <a:lnTo>
                  <a:pt x="135446" y="230505"/>
                </a:lnTo>
                <a:lnTo>
                  <a:pt x="134779" y="230315"/>
                </a:lnTo>
                <a:cubicBezTo>
                  <a:pt x="125635" y="227838"/>
                  <a:pt x="116872" y="224219"/>
                  <a:pt x="108680" y="219456"/>
                </a:cubicBezTo>
                <a:lnTo>
                  <a:pt x="108109" y="219075"/>
                </a:lnTo>
                <a:lnTo>
                  <a:pt x="90487" y="226981"/>
                </a:lnTo>
                <a:cubicBezTo>
                  <a:pt x="90011" y="227171"/>
                  <a:pt x="89440" y="227267"/>
                  <a:pt x="88868" y="227267"/>
                </a:cubicBezTo>
                <a:cubicBezTo>
                  <a:pt x="87821" y="227267"/>
                  <a:pt x="86773" y="226886"/>
                  <a:pt x="86106" y="226124"/>
                </a:cubicBezTo>
                <a:lnTo>
                  <a:pt x="63151" y="203073"/>
                </a:lnTo>
                <a:cubicBezTo>
                  <a:pt x="62008" y="201930"/>
                  <a:pt x="61627" y="200120"/>
                  <a:pt x="62294" y="198692"/>
                </a:cubicBezTo>
                <a:lnTo>
                  <a:pt x="70104" y="180975"/>
                </a:lnTo>
                <a:lnTo>
                  <a:pt x="69723" y="180404"/>
                </a:lnTo>
                <a:cubicBezTo>
                  <a:pt x="64961" y="172212"/>
                  <a:pt x="61341" y="163354"/>
                  <a:pt x="58865" y="154115"/>
                </a:cubicBezTo>
                <a:lnTo>
                  <a:pt x="58674" y="153448"/>
                </a:lnTo>
                <a:lnTo>
                  <a:pt x="40672" y="146495"/>
                </a:lnTo>
                <a:cubicBezTo>
                  <a:pt x="39148" y="145923"/>
                  <a:pt x="38100" y="144399"/>
                  <a:pt x="38100" y="142780"/>
                </a:cubicBezTo>
                <a:lnTo>
                  <a:pt x="38100" y="126397"/>
                </a:lnTo>
                <a:cubicBezTo>
                  <a:pt x="38100" y="124206"/>
                  <a:pt x="39910" y="122396"/>
                  <a:pt x="42005" y="122396"/>
                </a:cubicBezTo>
                <a:lnTo>
                  <a:pt x="58388" y="122396"/>
                </a:lnTo>
                <a:lnTo>
                  <a:pt x="58388" y="60579"/>
                </a:lnTo>
                <a:lnTo>
                  <a:pt x="37338" y="60579"/>
                </a:lnTo>
                <a:lnTo>
                  <a:pt x="37052" y="61532"/>
                </a:lnTo>
                <a:cubicBezTo>
                  <a:pt x="34862" y="69723"/>
                  <a:pt x="27337" y="75533"/>
                  <a:pt x="18860" y="75533"/>
                </a:cubicBezTo>
                <a:cubicBezTo>
                  <a:pt x="8477" y="75533"/>
                  <a:pt x="0" y="67056"/>
                  <a:pt x="0" y="56579"/>
                </a:cubicBezTo>
                <a:cubicBezTo>
                  <a:pt x="0" y="46101"/>
                  <a:pt x="8477" y="37719"/>
                  <a:pt x="18860" y="37719"/>
                </a:cubicBezTo>
                <a:cubicBezTo>
                  <a:pt x="27337" y="37719"/>
                  <a:pt x="34862" y="43434"/>
                  <a:pt x="37052" y="51721"/>
                </a:cubicBezTo>
                <a:lnTo>
                  <a:pt x="37338" y="52673"/>
                </a:lnTo>
                <a:lnTo>
                  <a:pt x="62294" y="52673"/>
                </a:lnTo>
                <a:cubicBezTo>
                  <a:pt x="64484" y="52673"/>
                  <a:pt x="66294" y="54483"/>
                  <a:pt x="66294" y="56674"/>
                </a:cubicBezTo>
                <a:lnTo>
                  <a:pt x="66294" y="122492"/>
                </a:lnTo>
                <a:lnTo>
                  <a:pt x="87630" y="122492"/>
                </a:lnTo>
                <a:lnTo>
                  <a:pt x="87630" y="37529"/>
                </a:lnTo>
                <a:lnTo>
                  <a:pt x="86678" y="37243"/>
                </a:lnTo>
                <a:cubicBezTo>
                  <a:pt x="78486" y="35052"/>
                  <a:pt x="72771" y="27527"/>
                  <a:pt x="72771" y="18955"/>
                </a:cubicBezTo>
                <a:cubicBezTo>
                  <a:pt x="72771" y="8573"/>
                  <a:pt x="81248" y="0"/>
                  <a:pt x="91631" y="0"/>
                </a:cubicBezTo>
                <a:cubicBezTo>
                  <a:pt x="102013" y="0"/>
                  <a:pt x="110490" y="8477"/>
                  <a:pt x="110490" y="18955"/>
                </a:cubicBezTo>
                <a:cubicBezTo>
                  <a:pt x="110490" y="27432"/>
                  <a:pt x="104775" y="34957"/>
                  <a:pt x="96584" y="37243"/>
                </a:cubicBezTo>
                <a:lnTo>
                  <a:pt x="95631" y="37529"/>
                </a:lnTo>
                <a:lnTo>
                  <a:pt x="95631" y="122587"/>
                </a:lnTo>
                <a:lnTo>
                  <a:pt x="100584" y="122587"/>
                </a:lnTo>
                <a:cubicBezTo>
                  <a:pt x="102775" y="122587"/>
                  <a:pt x="104489" y="124397"/>
                  <a:pt x="104489" y="126587"/>
                </a:cubicBezTo>
                <a:cubicBezTo>
                  <a:pt x="104489" y="158591"/>
                  <a:pt x="130397" y="184595"/>
                  <a:pt x="162211" y="184595"/>
                </a:cubicBezTo>
                <a:cubicBezTo>
                  <a:pt x="194024" y="184595"/>
                  <a:pt x="219932" y="158591"/>
                  <a:pt x="219932" y="126587"/>
                </a:cubicBezTo>
                <a:cubicBezTo>
                  <a:pt x="219932" y="124397"/>
                  <a:pt x="221742" y="122587"/>
                  <a:pt x="223838" y="122587"/>
                </a:cubicBezTo>
                <a:lnTo>
                  <a:pt x="228791" y="122587"/>
                </a:lnTo>
                <a:lnTo>
                  <a:pt x="228791" y="37529"/>
                </a:lnTo>
                <a:lnTo>
                  <a:pt x="227838" y="37243"/>
                </a:lnTo>
                <a:cubicBezTo>
                  <a:pt x="219647" y="35052"/>
                  <a:pt x="213932" y="27527"/>
                  <a:pt x="213932" y="18955"/>
                </a:cubicBezTo>
                <a:cubicBezTo>
                  <a:pt x="213932" y="8573"/>
                  <a:pt x="222409" y="0"/>
                  <a:pt x="232791" y="0"/>
                </a:cubicBezTo>
                <a:cubicBezTo>
                  <a:pt x="243173" y="0"/>
                  <a:pt x="251651" y="8477"/>
                  <a:pt x="251651" y="18955"/>
                </a:cubicBezTo>
                <a:cubicBezTo>
                  <a:pt x="251651" y="27432"/>
                  <a:pt x="245936" y="34957"/>
                  <a:pt x="237744" y="37243"/>
                </a:cubicBezTo>
                <a:lnTo>
                  <a:pt x="236792" y="37529"/>
                </a:lnTo>
                <a:lnTo>
                  <a:pt x="236792" y="122587"/>
                </a:lnTo>
                <a:lnTo>
                  <a:pt x="258128" y="122587"/>
                </a:lnTo>
                <a:lnTo>
                  <a:pt x="258128" y="56769"/>
                </a:lnTo>
                <a:cubicBezTo>
                  <a:pt x="258128" y="54578"/>
                  <a:pt x="259937" y="52769"/>
                  <a:pt x="262128" y="52769"/>
                </a:cubicBezTo>
                <a:lnTo>
                  <a:pt x="287084" y="52769"/>
                </a:lnTo>
                <a:lnTo>
                  <a:pt x="287369" y="51816"/>
                </a:lnTo>
                <a:cubicBezTo>
                  <a:pt x="289560" y="43625"/>
                  <a:pt x="297085" y="37814"/>
                  <a:pt x="305562" y="37814"/>
                </a:cubicBezTo>
                <a:cubicBezTo>
                  <a:pt x="310610" y="37814"/>
                  <a:pt x="315278" y="39815"/>
                  <a:pt x="318897" y="43339"/>
                </a:cubicBezTo>
                <a:cubicBezTo>
                  <a:pt x="322421" y="46958"/>
                  <a:pt x="324422" y="51626"/>
                  <a:pt x="324422" y="56674"/>
                </a:cubicBezTo>
                <a:cubicBezTo>
                  <a:pt x="324422" y="67151"/>
                  <a:pt x="315944" y="75629"/>
                  <a:pt x="305562" y="75629"/>
                </a:cubicBezTo>
                <a:cubicBezTo>
                  <a:pt x="297085" y="75629"/>
                  <a:pt x="289655" y="69914"/>
                  <a:pt x="287369" y="61627"/>
                </a:cubicBezTo>
                <a:lnTo>
                  <a:pt x="287084" y="60674"/>
                </a:lnTo>
                <a:lnTo>
                  <a:pt x="266033" y="60674"/>
                </a:lnTo>
                <a:lnTo>
                  <a:pt x="266033" y="122492"/>
                </a:lnTo>
                <a:lnTo>
                  <a:pt x="282512" y="122492"/>
                </a:lnTo>
                <a:cubicBezTo>
                  <a:pt x="284702" y="122492"/>
                  <a:pt x="286417" y="124301"/>
                  <a:pt x="286417" y="126492"/>
                </a:cubicBezTo>
                <a:lnTo>
                  <a:pt x="286417" y="142780"/>
                </a:lnTo>
                <a:cubicBezTo>
                  <a:pt x="286417" y="144399"/>
                  <a:pt x="285369" y="145923"/>
                  <a:pt x="283940" y="146495"/>
                </a:cubicBezTo>
                <a:lnTo>
                  <a:pt x="265938" y="153448"/>
                </a:lnTo>
                <a:lnTo>
                  <a:pt x="265748" y="154115"/>
                </a:lnTo>
                <a:cubicBezTo>
                  <a:pt x="263271" y="163258"/>
                  <a:pt x="259652" y="172117"/>
                  <a:pt x="254889" y="180404"/>
                </a:cubicBezTo>
                <a:lnTo>
                  <a:pt x="254508" y="180975"/>
                </a:lnTo>
                <a:lnTo>
                  <a:pt x="262319" y="198692"/>
                </a:lnTo>
                <a:cubicBezTo>
                  <a:pt x="262985" y="200216"/>
                  <a:pt x="262604" y="201930"/>
                  <a:pt x="261461" y="203073"/>
                </a:cubicBezTo>
                <a:lnTo>
                  <a:pt x="238411" y="226124"/>
                </a:lnTo>
                <a:cubicBezTo>
                  <a:pt x="237649" y="226886"/>
                  <a:pt x="236696" y="227267"/>
                  <a:pt x="235649" y="227267"/>
                </a:cubicBezTo>
                <a:cubicBezTo>
                  <a:pt x="235077" y="227267"/>
                  <a:pt x="234601" y="227171"/>
                  <a:pt x="234029" y="226981"/>
                </a:cubicBezTo>
                <a:lnTo>
                  <a:pt x="216408" y="219075"/>
                </a:lnTo>
                <a:lnTo>
                  <a:pt x="215837" y="219456"/>
                </a:lnTo>
                <a:cubicBezTo>
                  <a:pt x="207645" y="224219"/>
                  <a:pt x="198882" y="227933"/>
                  <a:pt x="189738" y="230315"/>
                </a:cubicBezTo>
                <a:lnTo>
                  <a:pt x="189071" y="230505"/>
                </a:lnTo>
                <a:lnTo>
                  <a:pt x="182118" y="248603"/>
                </a:lnTo>
                <a:cubicBezTo>
                  <a:pt x="181547" y="250127"/>
                  <a:pt x="180022" y="251174"/>
                  <a:pt x="178403" y="251174"/>
                </a:cubicBezTo>
                <a:lnTo>
                  <a:pt x="145923" y="251174"/>
                </a:lnTo>
                <a:close/>
              </a:path>
            </a:pathLst>
          </a:custGeom>
          <a:solidFill>
            <a:schemeClr val="accent2"/>
          </a:solidFill>
          <a:ln w="9525" cap="flat">
            <a:noFill/>
            <a:prstDash val="solid"/>
            <a:miter/>
          </a:ln>
        </p:spPr>
        <p:txBody>
          <a:bodyPr rtlCol="0" anchor="ctr"/>
          <a:lstStyle/>
          <a:p>
            <a:endParaRPr lang="en-US"/>
          </a:p>
        </p:txBody>
      </p:sp>
      <p:sp>
        <p:nvSpPr>
          <p:cNvPr id="51" name="Graphic 37">
            <a:extLst>
              <a:ext uri="{FF2B5EF4-FFF2-40B4-BE49-F238E27FC236}">
                <a16:creationId xmlns:a16="http://schemas.microsoft.com/office/drawing/2014/main" id="{18370D21-A2F1-F48F-5D29-3EC2446F8F39}"/>
              </a:ext>
            </a:extLst>
          </p:cNvPr>
          <p:cNvSpPr/>
          <p:nvPr/>
        </p:nvSpPr>
        <p:spPr>
          <a:xfrm>
            <a:off x="7172061" y="5471308"/>
            <a:ext cx="561339" cy="561339"/>
          </a:xfrm>
          <a:custGeom>
            <a:avLst/>
            <a:gdLst>
              <a:gd name="connsiteX0" fmla="*/ 278892 w 367855"/>
              <a:gd name="connsiteY0" fmla="*/ 329756 h 367855"/>
              <a:gd name="connsiteX1" fmla="*/ 271177 w 367855"/>
              <a:gd name="connsiteY1" fmla="*/ 322040 h 367855"/>
              <a:gd name="connsiteX2" fmla="*/ 262795 w 367855"/>
              <a:gd name="connsiteY2" fmla="*/ 330422 h 367855"/>
              <a:gd name="connsiteX3" fmla="*/ 278892 w 367855"/>
              <a:gd name="connsiteY3" fmla="*/ 346520 h 367855"/>
              <a:gd name="connsiteX4" fmla="*/ 312706 w 367855"/>
              <a:gd name="connsiteY4" fmla="*/ 312611 h 367855"/>
              <a:gd name="connsiteX5" fmla="*/ 304324 w 367855"/>
              <a:gd name="connsiteY5" fmla="*/ 304229 h 367855"/>
              <a:gd name="connsiteX6" fmla="*/ 278892 w 367855"/>
              <a:gd name="connsiteY6" fmla="*/ 329660 h 367855"/>
              <a:gd name="connsiteX7" fmla="*/ 225457 w 367855"/>
              <a:gd name="connsiteY7" fmla="*/ 350044 h 367855"/>
              <a:gd name="connsiteX8" fmla="*/ 225457 w 367855"/>
              <a:gd name="connsiteY8" fmla="*/ 302609 h 367855"/>
              <a:gd name="connsiteX9" fmla="*/ 231362 w 367855"/>
              <a:gd name="connsiteY9" fmla="*/ 296704 h 367855"/>
              <a:gd name="connsiteX10" fmla="*/ 350044 w 367855"/>
              <a:gd name="connsiteY10" fmla="*/ 296704 h 367855"/>
              <a:gd name="connsiteX11" fmla="*/ 355949 w 367855"/>
              <a:gd name="connsiteY11" fmla="*/ 302609 h 367855"/>
              <a:gd name="connsiteX12" fmla="*/ 355949 w 367855"/>
              <a:gd name="connsiteY12" fmla="*/ 350044 h 367855"/>
              <a:gd name="connsiteX13" fmla="*/ 350044 w 367855"/>
              <a:gd name="connsiteY13" fmla="*/ 355949 h 367855"/>
              <a:gd name="connsiteX14" fmla="*/ 231362 w 367855"/>
              <a:gd name="connsiteY14" fmla="*/ 355949 h 367855"/>
              <a:gd name="connsiteX15" fmla="*/ 225457 w 367855"/>
              <a:gd name="connsiteY15" fmla="*/ 350044 h 367855"/>
              <a:gd name="connsiteX16" fmla="*/ 231362 w 367855"/>
              <a:gd name="connsiteY16" fmla="*/ 284798 h 367855"/>
              <a:gd name="connsiteX17" fmla="*/ 213551 w 367855"/>
              <a:gd name="connsiteY17" fmla="*/ 302609 h 367855"/>
              <a:gd name="connsiteX18" fmla="*/ 213551 w 367855"/>
              <a:gd name="connsiteY18" fmla="*/ 350044 h 367855"/>
              <a:gd name="connsiteX19" fmla="*/ 231362 w 367855"/>
              <a:gd name="connsiteY19" fmla="*/ 367856 h 367855"/>
              <a:gd name="connsiteX20" fmla="*/ 350044 w 367855"/>
              <a:gd name="connsiteY20" fmla="*/ 367856 h 367855"/>
              <a:gd name="connsiteX21" fmla="*/ 367856 w 367855"/>
              <a:gd name="connsiteY21" fmla="*/ 350044 h 367855"/>
              <a:gd name="connsiteX22" fmla="*/ 367856 w 367855"/>
              <a:gd name="connsiteY22" fmla="*/ 302609 h 367855"/>
              <a:gd name="connsiteX23" fmla="*/ 350044 w 367855"/>
              <a:gd name="connsiteY23" fmla="*/ 284798 h 367855"/>
              <a:gd name="connsiteX24" fmla="*/ 231362 w 367855"/>
              <a:gd name="connsiteY24" fmla="*/ 284798 h 367855"/>
              <a:gd name="connsiteX25" fmla="*/ 77057 w 367855"/>
              <a:gd name="connsiteY25" fmla="*/ 278892 h 367855"/>
              <a:gd name="connsiteX26" fmla="*/ 77057 w 367855"/>
              <a:gd name="connsiteY26" fmla="*/ 314516 h 367855"/>
              <a:gd name="connsiteX27" fmla="*/ 94869 w 367855"/>
              <a:gd name="connsiteY27" fmla="*/ 332327 h 367855"/>
              <a:gd name="connsiteX28" fmla="*/ 201644 w 367855"/>
              <a:gd name="connsiteY28" fmla="*/ 332327 h 367855"/>
              <a:gd name="connsiteX29" fmla="*/ 201644 w 367855"/>
              <a:gd name="connsiteY29" fmla="*/ 320421 h 367855"/>
              <a:gd name="connsiteX30" fmla="*/ 94869 w 367855"/>
              <a:gd name="connsiteY30" fmla="*/ 320421 h 367855"/>
              <a:gd name="connsiteX31" fmla="*/ 88964 w 367855"/>
              <a:gd name="connsiteY31" fmla="*/ 314516 h 367855"/>
              <a:gd name="connsiteX32" fmla="*/ 88964 w 367855"/>
              <a:gd name="connsiteY32" fmla="*/ 278892 h 367855"/>
              <a:gd name="connsiteX33" fmla="*/ 77057 w 367855"/>
              <a:gd name="connsiteY33" fmla="*/ 278892 h 367855"/>
              <a:gd name="connsiteX34" fmla="*/ 166021 w 367855"/>
              <a:gd name="connsiteY34" fmla="*/ 237363 h 367855"/>
              <a:gd name="connsiteX35" fmla="*/ 201644 w 367855"/>
              <a:gd name="connsiteY35" fmla="*/ 237363 h 367855"/>
              <a:gd name="connsiteX36" fmla="*/ 201644 w 367855"/>
              <a:gd name="connsiteY36" fmla="*/ 225457 h 367855"/>
              <a:gd name="connsiteX37" fmla="*/ 166021 w 367855"/>
              <a:gd name="connsiteY37" fmla="*/ 225457 h 367855"/>
              <a:gd name="connsiteX38" fmla="*/ 166021 w 367855"/>
              <a:gd name="connsiteY38" fmla="*/ 237363 h 367855"/>
              <a:gd name="connsiteX39" fmla="*/ 237268 w 367855"/>
              <a:gd name="connsiteY39" fmla="*/ 237363 h 367855"/>
              <a:gd name="connsiteX40" fmla="*/ 249174 w 367855"/>
              <a:gd name="connsiteY40" fmla="*/ 237363 h 367855"/>
              <a:gd name="connsiteX41" fmla="*/ 249174 w 367855"/>
              <a:gd name="connsiteY41" fmla="*/ 225457 h 367855"/>
              <a:gd name="connsiteX42" fmla="*/ 237268 w 367855"/>
              <a:gd name="connsiteY42" fmla="*/ 225457 h 367855"/>
              <a:gd name="connsiteX43" fmla="*/ 237268 w 367855"/>
              <a:gd name="connsiteY43" fmla="*/ 237363 h 367855"/>
              <a:gd name="connsiteX44" fmla="*/ 260985 w 367855"/>
              <a:gd name="connsiteY44" fmla="*/ 237363 h 367855"/>
              <a:gd name="connsiteX45" fmla="*/ 272891 w 367855"/>
              <a:gd name="connsiteY45" fmla="*/ 237363 h 367855"/>
              <a:gd name="connsiteX46" fmla="*/ 272891 w 367855"/>
              <a:gd name="connsiteY46" fmla="*/ 225457 h 367855"/>
              <a:gd name="connsiteX47" fmla="*/ 260985 w 367855"/>
              <a:gd name="connsiteY47" fmla="*/ 225457 h 367855"/>
              <a:gd name="connsiteX48" fmla="*/ 260985 w 367855"/>
              <a:gd name="connsiteY48" fmla="*/ 237363 h 367855"/>
              <a:gd name="connsiteX49" fmla="*/ 284702 w 367855"/>
              <a:gd name="connsiteY49" fmla="*/ 237363 h 367855"/>
              <a:gd name="connsiteX50" fmla="*/ 296609 w 367855"/>
              <a:gd name="connsiteY50" fmla="*/ 237363 h 367855"/>
              <a:gd name="connsiteX51" fmla="*/ 296609 w 367855"/>
              <a:gd name="connsiteY51" fmla="*/ 225457 h 367855"/>
              <a:gd name="connsiteX52" fmla="*/ 284702 w 367855"/>
              <a:gd name="connsiteY52" fmla="*/ 225457 h 367855"/>
              <a:gd name="connsiteX53" fmla="*/ 284702 w 367855"/>
              <a:gd name="connsiteY53" fmla="*/ 237363 h 367855"/>
              <a:gd name="connsiteX54" fmla="*/ 308420 w 367855"/>
              <a:gd name="connsiteY54" fmla="*/ 237363 h 367855"/>
              <a:gd name="connsiteX55" fmla="*/ 320326 w 367855"/>
              <a:gd name="connsiteY55" fmla="*/ 237363 h 367855"/>
              <a:gd name="connsiteX56" fmla="*/ 320326 w 367855"/>
              <a:gd name="connsiteY56" fmla="*/ 225457 h 367855"/>
              <a:gd name="connsiteX57" fmla="*/ 308420 w 367855"/>
              <a:gd name="connsiteY57" fmla="*/ 225457 h 367855"/>
              <a:gd name="connsiteX58" fmla="*/ 308420 w 367855"/>
              <a:gd name="connsiteY58" fmla="*/ 237363 h 367855"/>
              <a:gd name="connsiteX59" fmla="*/ 332137 w 367855"/>
              <a:gd name="connsiteY59" fmla="*/ 237363 h 367855"/>
              <a:gd name="connsiteX60" fmla="*/ 344043 w 367855"/>
              <a:gd name="connsiteY60" fmla="*/ 237363 h 367855"/>
              <a:gd name="connsiteX61" fmla="*/ 344043 w 367855"/>
              <a:gd name="connsiteY61" fmla="*/ 225457 h 367855"/>
              <a:gd name="connsiteX62" fmla="*/ 332137 w 367855"/>
              <a:gd name="connsiteY62" fmla="*/ 225457 h 367855"/>
              <a:gd name="connsiteX63" fmla="*/ 332137 w 367855"/>
              <a:gd name="connsiteY63" fmla="*/ 237363 h 367855"/>
              <a:gd name="connsiteX64" fmla="*/ 225362 w 367855"/>
              <a:gd name="connsiteY64" fmla="*/ 255175 h 367855"/>
              <a:gd name="connsiteX65" fmla="*/ 225362 w 367855"/>
              <a:gd name="connsiteY65" fmla="*/ 207740 h 367855"/>
              <a:gd name="connsiteX66" fmla="*/ 231267 w 367855"/>
              <a:gd name="connsiteY66" fmla="*/ 201835 h 367855"/>
              <a:gd name="connsiteX67" fmla="*/ 349949 w 367855"/>
              <a:gd name="connsiteY67" fmla="*/ 201835 h 367855"/>
              <a:gd name="connsiteX68" fmla="*/ 355854 w 367855"/>
              <a:gd name="connsiteY68" fmla="*/ 207740 h 367855"/>
              <a:gd name="connsiteX69" fmla="*/ 355854 w 367855"/>
              <a:gd name="connsiteY69" fmla="*/ 255175 h 367855"/>
              <a:gd name="connsiteX70" fmla="*/ 349949 w 367855"/>
              <a:gd name="connsiteY70" fmla="*/ 261080 h 367855"/>
              <a:gd name="connsiteX71" fmla="*/ 231267 w 367855"/>
              <a:gd name="connsiteY71" fmla="*/ 261080 h 367855"/>
              <a:gd name="connsiteX72" fmla="*/ 225362 w 367855"/>
              <a:gd name="connsiteY72" fmla="*/ 255175 h 367855"/>
              <a:gd name="connsiteX73" fmla="*/ 231267 w 367855"/>
              <a:gd name="connsiteY73" fmla="*/ 189929 h 367855"/>
              <a:gd name="connsiteX74" fmla="*/ 213455 w 367855"/>
              <a:gd name="connsiteY74" fmla="*/ 207740 h 367855"/>
              <a:gd name="connsiteX75" fmla="*/ 213455 w 367855"/>
              <a:gd name="connsiteY75" fmla="*/ 255175 h 367855"/>
              <a:gd name="connsiteX76" fmla="*/ 231267 w 367855"/>
              <a:gd name="connsiteY76" fmla="*/ 272987 h 367855"/>
              <a:gd name="connsiteX77" fmla="*/ 349949 w 367855"/>
              <a:gd name="connsiteY77" fmla="*/ 272987 h 367855"/>
              <a:gd name="connsiteX78" fmla="*/ 367760 w 367855"/>
              <a:gd name="connsiteY78" fmla="*/ 255175 h 367855"/>
              <a:gd name="connsiteX79" fmla="*/ 367760 w 367855"/>
              <a:gd name="connsiteY79" fmla="*/ 207740 h 367855"/>
              <a:gd name="connsiteX80" fmla="*/ 349949 w 367855"/>
              <a:gd name="connsiteY80" fmla="*/ 189929 h 367855"/>
              <a:gd name="connsiteX81" fmla="*/ 231267 w 367855"/>
              <a:gd name="connsiteY81" fmla="*/ 189929 h 367855"/>
              <a:gd name="connsiteX82" fmla="*/ 71057 w 367855"/>
              <a:gd name="connsiteY82" fmla="*/ 184023 h 367855"/>
              <a:gd name="connsiteX83" fmla="*/ 82963 w 367855"/>
              <a:gd name="connsiteY83" fmla="*/ 172117 h 367855"/>
              <a:gd name="connsiteX84" fmla="*/ 94869 w 367855"/>
              <a:gd name="connsiteY84" fmla="*/ 184023 h 367855"/>
              <a:gd name="connsiteX85" fmla="*/ 82963 w 367855"/>
              <a:gd name="connsiteY85" fmla="*/ 195929 h 367855"/>
              <a:gd name="connsiteX86" fmla="*/ 71057 w 367855"/>
              <a:gd name="connsiteY86" fmla="*/ 184023 h 367855"/>
              <a:gd name="connsiteX87" fmla="*/ 59150 w 367855"/>
              <a:gd name="connsiteY87" fmla="*/ 184023 h 367855"/>
              <a:gd name="connsiteX88" fmla="*/ 82868 w 367855"/>
              <a:gd name="connsiteY88" fmla="*/ 207740 h 367855"/>
              <a:gd name="connsiteX89" fmla="*/ 106585 w 367855"/>
              <a:gd name="connsiteY89" fmla="*/ 184023 h 367855"/>
              <a:gd name="connsiteX90" fmla="*/ 82868 w 367855"/>
              <a:gd name="connsiteY90" fmla="*/ 160306 h 367855"/>
              <a:gd name="connsiteX91" fmla="*/ 59150 w 367855"/>
              <a:gd name="connsiteY91" fmla="*/ 184023 h 367855"/>
              <a:gd name="connsiteX92" fmla="*/ 165926 w 367855"/>
              <a:gd name="connsiteY92" fmla="*/ 142494 h 367855"/>
              <a:gd name="connsiteX93" fmla="*/ 201549 w 367855"/>
              <a:gd name="connsiteY93" fmla="*/ 142494 h 367855"/>
              <a:gd name="connsiteX94" fmla="*/ 201549 w 367855"/>
              <a:gd name="connsiteY94" fmla="*/ 130588 h 367855"/>
              <a:gd name="connsiteX95" fmla="*/ 165926 w 367855"/>
              <a:gd name="connsiteY95" fmla="*/ 130588 h 367855"/>
              <a:gd name="connsiteX96" fmla="*/ 165926 w 367855"/>
              <a:gd name="connsiteY96" fmla="*/ 142494 h 367855"/>
              <a:gd name="connsiteX97" fmla="*/ 35433 w 367855"/>
              <a:gd name="connsiteY97" fmla="*/ 184023 h 367855"/>
              <a:gd name="connsiteX98" fmla="*/ 82868 w 367855"/>
              <a:gd name="connsiteY98" fmla="*/ 136589 h 367855"/>
              <a:gd name="connsiteX99" fmla="*/ 130302 w 367855"/>
              <a:gd name="connsiteY99" fmla="*/ 184023 h 367855"/>
              <a:gd name="connsiteX100" fmla="*/ 82868 w 367855"/>
              <a:gd name="connsiteY100" fmla="*/ 231458 h 367855"/>
              <a:gd name="connsiteX101" fmla="*/ 35433 w 367855"/>
              <a:gd name="connsiteY101" fmla="*/ 184023 h 367855"/>
              <a:gd name="connsiteX102" fmla="*/ 23622 w 367855"/>
              <a:gd name="connsiteY102" fmla="*/ 184023 h 367855"/>
              <a:gd name="connsiteX103" fmla="*/ 82963 w 367855"/>
              <a:gd name="connsiteY103" fmla="*/ 243364 h 367855"/>
              <a:gd name="connsiteX104" fmla="*/ 142304 w 367855"/>
              <a:gd name="connsiteY104" fmla="*/ 184023 h 367855"/>
              <a:gd name="connsiteX105" fmla="*/ 82963 w 367855"/>
              <a:gd name="connsiteY105" fmla="*/ 124682 h 367855"/>
              <a:gd name="connsiteX106" fmla="*/ 23622 w 367855"/>
              <a:gd name="connsiteY106" fmla="*/ 184023 h 367855"/>
              <a:gd name="connsiteX107" fmla="*/ 278797 w 367855"/>
              <a:gd name="connsiteY107" fmla="*/ 140018 h 367855"/>
              <a:gd name="connsiteX108" fmla="*/ 271082 w 367855"/>
              <a:gd name="connsiteY108" fmla="*/ 132302 h 367855"/>
              <a:gd name="connsiteX109" fmla="*/ 262700 w 367855"/>
              <a:gd name="connsiteY109" fmla="*/ 140684 h 367855"/>
              <a:gd name="connsiteX110" fmla="*/ 278797 w 367855"/>
              <a:gd name="connsiteY110" fmla="*/ 156781 h 367855"/>
              <a:gd name="connsiteX111" fmla="*/ 312611 w 367855"/>
              <a:gd name="connsiteY111" fmla="*/ 122873 h 367855"/>
              <a:gd name="connsiteX112" fmla="*/ 304229 w 367855"/>
              <a:gd name="connsiteY112" fmla="*/ 114491 h 367855"/>
              <a:gd name="connsiteX113" fmla="*/ 278797 w 367855"/>
              <a:gd name="connsiteY113" fmla="*/ 139922 h 367855"/>
              <a:gd name="connsiteX114" fmla="*/ 11906 w 367855"/>
              <a:gd name="connsiteY114" fmla="*/ 183928 h 367855"/>
              <a:gd name="connsiteX115" fmla="*/ 83153 w 367855"/>
              <a:gd name="connsiteY115" fmla="*/ 112681 h 367855"/>
              <a:gd name="connsiteX116" fmla="*/ 154305 w 367855"/>
              <a:gd name="connsiteY116" fmla="*/ 183928 h 367855"/>
              <a:gd name="connsiteX117" fmla="*/ 83153 w 367855"/>
              <a:gd name="connsiteY117" fmla="*/ 255080 h 367855"/>
              <a:gd name="connsiteX118" fmla="*/ 11906 w 367855"/>
              <a:gd name="connsiteY118" fmla="*/ 183928 h 367855"/>
              <a:gd name="connsiteX119" fmla="*/ 0 w 367855"/>
              <a:gd name="connsiteY119" fmla="*/ 183928 h 367855"/>
              <a:gd name="connsiteX120" fmla="*/ 83058 w 367855"/>
              <a:gd name="connsiteY120" fmla="*/ 266986 h 367855"/>
              <a:gd name="connsiteX121" fmla="*/ 166116 w 367855"/>
              <a:gd name="connsiteY121" fmla="*/ 183928 h 367855"/>
              <a:gd name="connsiteX122" fmla="*/ 83058 w 367855"/>
              <a:gd name="connsiteY122" fmla="*/ 100870 h 367855"/>
              <a:gd name="connsiteX123" fmla="*/ 0 w 367855"/>
              <a:gd name="connsiteY123" fmla="*/ 183928 h 367855"/>
              <a:gd name="connsiteX124" fmla="*/ 225457 w 367855"/>
              <a:gd name="connsiteY124" fmla="*/ 160211 h 367855"/>
              <a:gd name="connsiteX125" fmla="*/ 225457 w 367855"/>
              <a:gd name="connsiteY125" fmla="*/ 112776 h 367855"/>
              <a:gd name="connsiteX126" fmla="*/ 231362 w 367855"/>
              <a:gd name="connsiteY126" fmla="*/ 106871 h 367855"/>
              <a:gd name="connsiteX127" fmla="*/ 350044 w 367855"/>
              <a:gd name="connsiteY127" fmla="*/ 106871 h 367855"/>
              <a:gd name="connsiteX128" fmla="*/ 355949 w 367855"/>
              <a:gd name="connsiteY128" fmla="*/ 112776 h 367855"/>
              <a:gd name="connsiteX129" fmla="*/ 355949 w 367855"/>
              <a:gd name="connsiteY129" fmla="*/ 160211 h 367855"/>
              <a:gd name="connsiteX130" fmla="*/ 350044 w 367855"/>
              <a:gd name="connsiteY130" fmla="*/ 166116 h 367855"/>
              <a:gd name="connsiteX131" fmla="*/ 231362 w 367855"/>
              <a:gd name="connsiteY131" fmla="*/ 166116 h 367855"/>
              <a:gd name="connsiteX132" fmla="*/ 225457 w 367855"/>
              <a:gd name="connsiteY132" fmla="*/ 160211 h 367855"/>
              <a:gd name="connsiteX133" fmla="*/ 231362 w 367855"/>
              <a:gd name="connsiteY133" fmla="*/ 94964 h 367855"/>
              <a:gd name="connsiteX134" fmla="*/ 213551 w 367855"/>
              <a:gd name="connsiteY134" fmla="*/ 112776 h 367855"/>
              <a:gd name="connsiteX135" fmla="*/ 213551 w 367855"/>
              <a:gd name="connsiteY135" fmla="*/ 160211 h 367855"/>
              <a:gd name="connsiteX136" fmla="*/ 231362 w 367855"/>
              <a:gd name="connsiteY136" fmla="*/ 178022 h 367855"/>
              <a:gd name="connsiteX137" fmla="*/ 350044 w 367855"/>
              <a:gd name="connsiteY137" fmla="*/ 178022 h 367855"/>
              <a:gd name="connsiteX138" fmla="*/ 367856 w 367855"/>
              <a:gd name="connsiteY138" fmla="*/ 160211 h 367855"/>
              <a:gd name="connsiteX139" fmla="*/ 367856 w 367855"/>
              <a:gd name="connsiteY139" fmla="*/ 112776 h 367855"/>
              <a:gd name="connsiteX140" fmla="*/ 350044 w 367855"/>
              <a:gd name="connsiteY140" fmla="*/ 94964 h 367855"/>
              <a:gd name="connsiteX141" fmla="*/ 231362 w 367855"/>
              <a:gd name="connsiteY141" fmla="*/ 94964 h 367855"/>
              <a:gd name="connsiteX142" fmla="*/ 94964 w 367855"/>
              <a:gd name="connsiteY142" fmla="*/ 35624 h 367855"/>
              <a:gd name="connsiteX143" fmla="*/ 77153 w 367855"/>
              <a:gd name="connsiteY143" fmla="*/ 53435 h 367855"/>
              <a:gd name="connsiteX144" fmla="*/ 77153 w 367855"/>
              <a:gd name="connsiteY144" fmla="*/ 89059 h 367855"/>
              <a:gd name="connsiteX145" fmla="*/ 89059 w 367855"/>
              <a:gd name="connsiteY145" fmla="*/ 89059 h 367855"/>
              <a:gd name="connsiteX146" fmla="*/ 89059 w 367855"/>
              <a:gd name="connsiteY146" fmla="*/ 53435 h 367855"/>
              <a:gd name="connsiteX147" fmla="*/ 94964 w 367855"/>
              <a:gd name="connsiteY147" fmla="*/ 47530 h 367855"/>
              <a:gd name="connsiteX148" fmla="*/ 201740 w 367855"/>
              <a:gd name="connsiteY148" fmla="*/ 47530 h 367855"/>
              <a:gd name="connsiteX149" fmla="*/ 201740 w 367855"/>
              <a:gd name="connsiteY149" fmla="*/ 35624 h 367855"/>
              <a:gd name="connsiteX150" fmla="*/ 94964 w 367855"/>
              <a:gd name="connsiteY150" fmla="*/ 35624 h 367855"/>
              <a:gd name="connsiteX151" fmla="*/ 278892 w 367855"/>
              <a:gd name="connsiteY151" fmla="*/ 45053 h 367855"/>
              <a:gd name="connsiteX152" fmla="*/ 271177 w 367855"/>
              <a:gd name="connsiteY152" fmla="*/ 37338 h 367855"/>
              <a:gd name="connsiteX153" fmla="*/ 262795 w 367855"/>
              <a:gd name="connsiteY153" fmla="*/ 45720 h 367855"/>
              <a:gd name="connsiteX154" fmla="*/ 278892 w 367855"/>
              <a:gd name="connsiteY154" fmla="*/ 61817 h 367855"/>
              <a:gd name="connsiteX155" fmla="*/ 312706 w 367855"/>
              <a:gd name="connsiteY155" fmla="*/ 27908 h 367855"/>
              <a:gd name="connsiteX156" fmla="*/ 304324 w 367855"/>
              <a:gd name="connsiteY156" fmla="*/ 19526 h 367855"/>
              <a:gd name="connsiteX157" fmla="*/ 278892 w 367855"/>
              <a:gd name="connsiteY157" fmla="*/ 44958 h 367855"/>
              <a:gd name="connsiteX158" fmla="*/ 225457 w 367855"/>
              <a:gd name="connsiteY158" fmla="*/ 65342 h 367855"/>
              <a:gd name="connsiteX159" fmla="*/ 225457 w 367855"/>
              <a:gd name="connsiteY159" fmla="*/ 17812 h 367855"/>
              <a:gd name="connsiteX160" fmla="*/ 231362 w 367855"/>
              <a:gd name="connsiteY160" fmla="*/ 11906 h 367855"/>
              <a:gd name="connsiteX161" fmla="*/ 350044 w 367855"/>
              <a:gd name="connsiteY161" fmla="*/ 11906 h 367855"/>
              <a:gd name="connsiteX162" fmla="*/ 355949 w 367855"/>
              <a:gd name="connsiteY162" fmla="*/ 17812 h 367855"/>
              <a:gd name="connsiteX163" fmla="*/ 355949 w 367855"/>
              <a:gd name="connsiteY163" fmla="*/ 65246 h 367855"/>
              <a:gd name="connsiteX164" fmla="*/ 350044 w 367855"/>
              <a:gd name="connsiteY164" fmla="*/ 71152 h 367855"/>
              <a:gd name="connsiteX165" fmla="*/ 231362 w 367855"/>
              <a:gd name="connsiteY165" fmla="*/ 71152 h 367855"/>
              <a:gd name="connsiteX166" fmla="*/ 225457 w 367855"/>
              <a:gd name="connsiteY166" fmla="*/ 65246 h 367855"/>
              <a:gd name="connsiteX167" fmla="*/ 231362 w 367855"/>
              <a:gd name="connsiteY167" fmla="*/ 0 h 367855"/>
              <a:gd name="connsiteX168" fmla="*/ 213551 w 367855"/>
              <a:gd name="connsiteY168" fmla="*/ 17812 h 367855"/>
              <a:gd name="connsiteX169" fmla="*/ 213551 w 367855"/>
              <a:gd name="connsiteY169" fmla="*/ 65246 h 367855"/>
              <a:gd name="connsiteX170" fmla="*/ 231362 w 367855"/>
              <a:gd name="connsiteY170" fmla="*/ 83058 h 367855"/>
              <a:gd name="connsiteX171" fmla="*/ 350044 w 367855"/>
              <a:gd name="connsiteY171" fmla="*/ 83058 h 367855"/>
              <a:gd name="connsiteX172" fmla="*/ 367856 w 367855"/>
              <a:gd name="connsiteY172" fmla="*/ 65246 h 367855"/>
              <a:gd name="connsiteX173" fmla="*/ 367856 w 367855"/>
              <a:gd name="connsiteY173" fmla="*/ 17812 h 367855"/>
              <a:gd name="connsiteX174" fmla="*/ 350044 w 367855"/>
              <a:gd name="connsiteY174" fmla="*/ 0 h 367855"/>
              <a:gd name="connsiteX175" fmla="*/ 231362 w 367855"/>
              <a:gd name="connsiteY175" fmla="*/ 0 h 36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367855" h="367855">
                <a:moveTo>
                  <a:pt x="278892" y="329756"/>
                </a:moveTo>
                <a:lnTo>
                  <a:pt x="271177" y="322040"/>
                </a:lnTo>
                <a:lnTo>
                  <a:pt x="262795" y="330422"/>
                </a:lnTo>
                <a:lnTo>
                  <a:pt x="278892" y="346520"/>
                </a:lnTo>
                <a:lnTo>
                  <a:pt x="312706" y="312611"/>
                </a:lnTo>
                <a:lnTo>
                  <a:pt x="304324" y="304229"/>
                </a:lnTo>
                <a:lnTo>
                  <a:pt x="278892" y="329660"/>
                </a:lnTo>
                <a:close/>
                <a:moveTo>
                  <a:pt x="225457" y="350044"/>
                </a:moveTo>
                <a:lnTo>
                  <a:pt x="225457" y="302609"/>
                </a:lnTo>
                <a:cubicBezTo>
                  <a:pt x="225457" y="299371"/>
                  <a:pt x="228124" y="296704"/>
                  <a:pt x="231362" y="296704"/>
                </a:cubicBezTo>
                <a:lnTo>
                  <a:pt x="350044" y="296704"/>
                </a:lnTo>
                <a:cubicBezTo>
                  <a:pt x="353282" y="296704"/>
                  <a:pt x="355949" y="299371"/>
                  <a:pt x="355949" y="302609"/>
                </a:cubicBezTo>
                <a:lnTo>
                  <a:pt x="355949" y="350044"/>
                </a:lnTo>
                <a:cubicBezTo>
                  <a:pt x="355949" y="353282"/>
                  <a:pt x="353282" y="355949"/>
                  <a:pt x="350044" y="355949"/>
                </a:cubicBezTo>
                <a:lnTo>
                  <a:pt x="231362" y="355949"/>
                </a:lnTo>
                <a:cubicBezTo>
                  <a:pt x="228124" y="355949"/>
                  <a:pt x="225457" y="353282"/>
                  <a:pt x="225457" y="350044"/>
                </a:cubicBezTo>
                <a:moveTo>
                  <a:pt x="231362" y="284798"/>
                </a:moveTo>
                <a:cubicBezTo>
                  <a:pt x="221552" y="284798"/>
                  <a:pt x="213551" y="292799"/>
                  <a:pt x="213551" y="302609"/>
                </a:cubicBezTo>
                <a:lnTo>
                  <a:pt x="213551" y="350044"/>
                </a:lnTo>
                <a:cubicBezTo>
                  <a:pt x="213551" y="359855"/>
                  <a:pt x="221552" y="367856"/>
                  <a:pt x="231362" y="367856"/>
                </a:cubicBezTo>
                <a:lnTo>
                  <a:pt x="350044" y="367856"/>
                </a:lnTo>
                <a:cubicBezTo>
                  <a:pt x="359855" y="367856"/>
                  <a:pt x="367856" y="359855"/>
                  <a:pt x="367856" y="350044"/>
                </a:cubicBezTo>
                <a:lnTo>
                  <a:pt x="367856" y="302609"/>
                </a:lnTo>
                <a:cubicBezTo>
                  <a:pt x="367856" y="292799"/>
                  <a:pt x="359855" y="284798"/>
                  <a:pt x="350044" y="284798"/>
                </a:cubicBezTo>
                <a:lnTo>
                  <a:pt x="231362" y="284798"/>
                </a:lnTo>
                <a:close/>
                <a:moveTo>
                  <a:pt x="77057" y="278892"/>
                </a:moveTo>
                <a:lnTo>
                  <a:pt x="77057" y="314516"/>
                </a:lnTo>
                <a:cubicBezTo>
                  <a:pt x="77057" y="324326"/>
                  <a:pt x="85058" y="332327"/>
                  <a:pt x="94869" y="332327"/>
                </a:cubicBezTo>
                <a:lnTo>
                  <a:pt x="201644" y="332327"/>
                </a:lnTo>
                <a:lnTo>
                  <a:pt x="201644" y="320421"/>
                </a:lnTo>
                <a:lnTo>
                  <a:pt x="94869" y="320421"/>
                </a:lnTo>
                <a:cubicBezTo>
                  <a:pt x="91631" y="320421"/>
                  <a:pt x="88964" y="317754"/>
                  <a:pt x="88964" y="314516"/>
                </a:cubicBezTo>
                <a:lnTo>
                  <a:pt x="88964" y="278892"/>
                </a:lnTo>
                <a:lnTo>
                  <a:pt x="77057" y="278892"/>
                </a:lnTo>
                <a:close/>
                <a:moveTo>
                  <a:pt x="166021" y="237363"/>
                </a:moveTo>
                <a:lnTo>
                  <a:pt x="201644" y="237363"/>
                </a:lnTo>
                <a:lnTo>
                  <a:pt x="201644" y="225457"/>
                </a:lnTo>
                <a:lnTo>
                  <a:pt x="166021" y="225457"/>
                </a:lnTo>
                <a:lnTo>
                  <a:pt x="166021" y="237363"/>
                </a:lnTo>
                <a:close/>
                <a:moveTo>
                  <a:pt x="237268" y="237363"/>
                </a:moveTo>
                <a:lnTo>
                  <a:pt x="249174" y="237363"/>
                </a:lnTo>
                <a:lnTo>
                  <a:pt x="249174" y="225457"/>
                </a:lnTo>
                <a:lnTo>
                  <a:pt x="237268" y="225457"/>
                </a:lnTo>
                <a:lnTo>
                  <a:pt x="237268" y="237363"/>
                </a:lnTo>
                <a:close/>
                <a:moveTo>
                  <a:pt x="260985" y="237363"/>
                </a:moveTo>
                <a:lnTo>
                  <a:pt x="272891" y="237363"/>
                </a:lnTo>
                <a:lnTo>
                  <a:pt x="272891" y="225457"/>
                </a:lnTo>
                <a:lnTo>
                  <a:pt x="260985" y="225457"/>
                </a:lnTo>
                <a:lnTo>
                  <a:pt x="260985" y="237363"/>
                </a:lnTo>
                <a:close/>
                <a:moveTo>
                  <a:pt x="284702" y="237363"/>
                </a:moveTo>
                <a:lnTo>
                  <a:pt x="296609" y="237363"/>
                </a:lnTo>
                <a:lnTo>
                  <a:pt x="296609" y="225457"/>
                </a:lnTo>
                <a:lnTo>
                  <a:pt x="284702" y="225457"/>
                </a:lnTo>
                <a:lnTo>
                  <a:pt x="284702" y="237363"/>
                </a:lnTo>
                <a:close/>
                <a:moveTo>
                  <a:pt x="308420" y="237363"/>
                </a:moveTo>
                <a:lnTo>
                  <a:pt x="320326" y="237363"/>
                </a:lnTo>
                <a:lnTo>
                  <a:pt x="320326" y="225457"/>
                </a:lnTo>
                <a:lnTo>
                  <a:pt x="308420" y="225457"/>
                </a:lnTo>
                <a:lnTo>
                  <a:pt x="308420" y="237363"/>
                </a:lnTo>
                <a:close/>
                <a:moveTo>
                  <a:pt x="332137" y="237363"/>
                </a:moveTo>
                <a:lnTo>
                  <a:pt x="344043" y="237363"/>
                </a:lnTo>
                <a:lnTo>
                  <a:pt x="344043" y="225457"/>
                </a:lnTo>
                <a:lnTo>
                  <a:pt x="332137" y="225457"/>
                </a:lnTo>
                <a:lnTo>
                  <a:pt x="332137" y="237363"/>
                </a:lnTo>
                <a:close/>
                <a:moveTo>
                  <a:pt x="225362" y="255175"/>
                </a:moveTo>
                <a:lnTo>
                  <a:pt x="225362" y="207740"/>
                </a:lnTo>
                <a:cubicBezTo>
                  <a:pt x="225362" y="204502"/>
                  <a:pt x="228029" y="201835"/>
                  <a:pt x="231267" y="201835"/>
                </a:cubicBezTo>
                <a:lnTo>
                  <a:pt x="349949" y="201835"/>
                </a:lnTo>
                <a:cubicBezTo>
                  <a:pt x="353187" y="201835"/>
                  <a:pt x="355854" y="204502"/>
                  <a:pt x="355854" y="207740"/>
                </a:cubicBezTo>
                <a:lnTo>
                  <a:pt x="355854" y="255175"/>
                </a:lnTo>
                <a:cubicBezTo>
                  <a:pt x="355854" y="258413"/>
                  <a:pt x="353187" y="261080"/>
                  <a:pt x="349949" y="261080"/>
                </a:cubicBezTo>
                <a:lnTo>
                  <a:pt x="231267" y="261080"/>
                </a:lnTo>
                <a:cubicBezTo>
                  <a:pt x="228029" y="261080"/>
                  <a:pt x="225362" y="258413"/>
                  <a:pt x="225362" y="255175"/>
                </a:cubicBezTo>
                <a:moveTo>
                  <a:pt x="231267" y="189929"/>
                </a:moveTo>
                <a:cubicBezTo>
                  <a:pt x="221456" y="189929"/>
                  <a:pt x="213455" y="197930"/>
                  <a:pt x="213455" y="207740"/>
                </a:cubicBezTo>
                <a:lnTo>
                  <a:pt x="213455" y="255175"/>
                </a:lnTo>
                <a:cubicBezTo>
                  <a:pt x="213455" y="264986"/>
                  <a:pt x="221456" y="272987"/>
                  <a:pt x="231267" y="272987"/>
                </a:cubicBezTo>
                <a:lnTo>
                  <a:pt x="349949" y="272987"/>
                </a:lnTo>
                <a:cubicBezTo>
                  <a:pt x="359759" y="272987"/>
                  <a:pt x="367760" y="264986"/>
                  <a:pt x="367760" y="255175"/>
                </a:cubicBezTo>
                <a:lnTo>
                  <a:pt x="367760" y="207740"/>
                </a:lnTo>
                <a:cubicBezTo>
                  <a:pt x="367760" y="197930"/>
                  <a:pt x="359759" y="189929"/>
                  <a:pt x="349949" y="189929"/>
                </a:cubicBezTo>
                <a:lnTo>
                  <a:pt x="231267" y="189929"/>
                </a:lnTo>
                <a:close/>
                <a:moveTo>
                  <a:pt x="71057" y="184023"/>
                </a:moveTo>
                <a:cubicBezTo>
                  <a:pt x="71057" y="177451"/>
                  <a:pt x="76391" y="172117"/>
                  <a:pt x="82963" y="172117"/>
                </a:cubicBezTo>
                <a:cubicBezTo>
                  <a:pt x="89535" y="172117"/>
                  <a:pt x="94869" y="177451"/>
                  <a:pt x="94869" y="184023"/>
                </a:cubicBezTo>
                <a:cubicBezTo>
                  <a:pt x="94869" y="190595"/>
                  <a:pt x="89535" y="195929"/>
                  <a:pt x="82963" y="195929"/>
                </a:cubicBezTo>
                <a:cubicBezTo>
                  <a:pt x="76391" y="195929"/>
                  <a:pt x="71057" y="190595"/>
                  <a:pt x="71057" y="184023"/>
                </a:cubicBezTo>
                <a:moveTo>
                  <a:pt x="59150" y="184023"/>
                </a:moveTo>
                <a:cubicBezTo>
                  <a:pt x="59150" y="197072"/>
                  <a:pt x="69818" y="207740"/>
                  <a:pt x="82868" y="207740"/>
                </a:cubicBezTo>
                <a:cubicBezTo>
                  <a:pt x="95917" y="207740"/>
                  <a:pt x="106585" y="197072"/>
                  <a:pt x="106585" y="184023"/>
                </a:cubicBezTo>
                <a:cubicBezTo>
                  <a:pt x="106585" y="170974"/>
                  <a:pt x="95917" y="160306"/>
                  <a:pt x="82868" y="160306"/>
                </a:cubicBezTo>
                <a:cubicBezTo>
                  <a:pt x="69818" y="160306"/>
                  <a:pt x="59150" y="170974"/>
                  <a:pt x="59150" y="184023"/>
                </a:cubicBezTo>
                <a:moveTo>
                  <a:pt x="165926" y="142494"/>
                </a:moveTo>
                <a:lnTo>
                  <a:pt x="201549" y="142494"/>
                </a:lnTo>
                <a:lnTo>
                  <a:pt x="201549" y="130588"/>
                </a:lnTo>
                <a:lnTo>
                  <a:pt x="165926" y="130588"/>
                </a:lnTo>
                <a:lnTo>
                  <a:pt x="165926" y="142494"/>
                </a:lnTo>
                <a:close/>
                <a:moveTo>
                  <a:pt x="35433" y="184023"/>
                </a:moveTo>
                <a:cubicBezTo>
                  <a:pt x="35433" y="157829"/>
                  <a:pt x="56769" y="136589"/>
                  <a:pt x="82868" y="136589"/>
                </a:cubicBezTo>
                <a:cubicBezTo>
                  <a:pt x="108966" y="136589"/>
                  <a:pt x="130302" y="157925"/>
                  <a:pt x="130302" y="184023"/>
                </a:cubicBezTo>
                <a:cubicBezTo>
                  <a:pt x="130302" y="210122"/>
                  <a:pt x="108966" y="231458"/>
                  <a:pt x="82868" y="231458"/>
                </a:cubicBezTo>
                <a:cubicBezTo>
                  <a:pt x="56769" y="231458"/>
                  <a:pt x="35433" y="210122"/>
                  <a:pt x="35433" y="184023"/>
                </a:cubicBezTo>
                <a:moveTo>
                  <a:pt x="23622" y="184023"/>
                </a:moveTo>
                <a:cubicBezTo>
                  <a:pt x="23622" y="216694"/>
                  <a:pt x="50197" y="243364"/>
                  <a:pt x="82963" y="243364"/>
                </a:cubicBezTo>
                <a:cubicBezTo>
                  <a:pt x="115729" y="243364"/>
                  <a:pt x="142304" y="216694"/>
                  <a:pt x="142304" y="184023"/>
                </a:cubicBezTo>
                <a:cubicBezTo>
                  <a:pt x="142304" y="151352"/>
                  <a:pt x="115729" y="124682"/>
                  <a:pt x="82963" y="124682"/>
                </a:cubicBezTo>
                <a:cubicBezTo>
                  <a:pt x="50197" y="124682"/>
                  <a:pt x="23622" y="151257"/>
                  <a:pt x="23622" y="184023"/>
                </a:cubicBezTo>
                <a:moveTo>
                  <a:pt x="278797" y="140018"/>
                </a:moveTo>
                <a:lnTo>
                  <a:pt x="271082" y="132302"/>
                </a:lnTo>
                <a:lnTo>
                  <a:pt x="262700" y="140684"/>
                </a:lnTo>
                <a:lnTo>
                  <a:pt x="278797" y="156781"/>
                </a:lnTo>
                <a:lnTo>
                  <a:pt x="312611" y="122873"/>
                </a:lnTo>
                <a:lnTo>
                  <a:pt x="304229" y="114491"/>
                </a:lnTo>
                <a:lnTo>
                  <a:pt x="278797" y="139922"/>
                </a:lnTo>
                <a:close/>
                <a:moveTo>
                  <a:pt x="11906" y="183928"/>
                </a:moveTo>
                <a:cubicBezTo>
                  <a:pt x="11906" y="144685"/>
                  <a:pt x="43815" y="112681"/>
                  <a:pt x="83153" y="112681"/>
                </a:cubicBezTo>
                <a:cubicBezTo>
                  <a:pt x="122492" y="112681"/>
                  <a:pt x="154305" y="144590"/>
                  <a:pt x="154305" y="183928"/>
                </a:cubicBezTo>
                <a:cubicBezTo>
                  <a:pt x="154305" y="223266"/>
                  <a:pt x="122396" y="255080"/>
                  <a:pt x="83153" y="255080"/>
                </a:cubicBezTo>
                <a:cubicBezTo>
                  <a:pt x="43910" y="255080"/>
                  <a:pt x="11906" y="223171"/>
                  <a:pt x="11906" y="183928"/>
                </a:cubicBezTo>
                <a:moveTo>
                  <a:pt x="0" y="183928"/>
                </a:moveTo>
                <a:cubicBezTo>
                  <a:pt x="0" y="229743"/>
                  <a:pt x="37243" y="266986"/>
                  <a:pt x="83058" y="266986"/>
                </a:cubicBezTo>
                <a:cubicBezTo>
                  <a:pt x="128873" y="266986"/>
                  <a:pt x="166116" y="229743"/>
                  <a:pt x="166116" y="183928"/>
                </a:cubicBezTo>
                <a:cubicBezTo>
                  <a:pt x="166116" y="138113"/>
                  <a:pt x="128873" y="100870"/>
                  <a:pt x="83058" y="100870"/>
                </a:cubicBezTo>
                <a:cubicBezTo>
                  <a:pt x="37243" y="100870"/>
                  <a:pt x="0" y="138113"/>
                  <a:pt x="0" y="183928"/>
                </a:cubicBezTo>
                <a:moveTo>
                  <a:pt x="225457" y="160211"/>
                </a:moveTo>
                <a:lnTo>
                  <a:pt x="225457" y="112776"/>
                </a:lnTo>
                <a:cubicBezTo>
                  <a:pt x="225457" y="109538"/>
                  <a:pt x="228124" y="106871"/>
                  <a:pt x="231362" y="106871"/>
                </a:cubicBezTo>
                <a:lnTo>
                  <a:pt x="350044" y="106871"/>
                </a:lnTo>
                <a:cubicBezTo>
                  <a:pt x="353282" y="106871"/>
                  <a:pt x="355949" y="109538"/>
                  <a:pt x="355949" y="112776"/>
                </a:cubicBezTo>
                <a:lnTo>
                  <a:pt x="355949" y="160211"/>
                </a:lnTo>
                <a:cubicBezTo>
                  <a:pt x="355949" y="163449"/>
                  <a:pt x="353282" y="166116"/>
                  <a:pt x="350044" y="166116"/>
                </a:cubicBezTo>
                <a:lnTo>
                  <a:pt x="231362" y="166116"/>
                </a:lnTo>
                <a:cubicBezTo>
                  <a:pt x="228124" y="166116"/>
                  <a:pt x="225457" y="163449"/>
                  <a:pt x="225457" y="160211"/>
                </a:cubicBezTo>
                <a:moveTo>
                  <a:pt x="231362" y="94964"/>
                </a:moveTo>
                <a:cubicBezTo>
                  <a:pt x="221552" y="94964"/>
                  <a:pt x="213551" y="102965"/>
                  <a:pt x="213551" y="112776"/>
                </a:cubicBezTo>
                <a:lnTo>
                  <a:pt x="213551" y="160211"/>
                </a:lnTo>
                <a:cubicBezTo>
                  <a:pt x="213551" y="170021"/>
                  <a:pt x="221552" y="178022"/>
                  <a:pt x="231362" y="178022"/>
                </a:cubicBezTo>
                <a:lnTo>
                  <a:pt x="350044" y="178022"/>
                </a:lnTo>
                <a:cubicBezTo>
                  <a:pt x="359855" y="178022"/>
                  <a:pt x="367856" y="170021"/>
                  <a:pt x="367856" y="160211"/>
                </a:cubicBezTo>
                <a:lnTo>
                  <a:pt x="367856" y="112776"/>
                </a:lnTo>
                <a:cubicBezTo>
                  <a:pt x="367856" y="102965"/>
                  <a:pt x="359855" y="94964"/>
                  <a:pt x="350044" y="94964"/>
                </a:cubicBezTo>
                <a:lnTo>
                  <a:pt x="231362" y="94964"/>
                </a:lnTo>
                <a:close/>
                <a:moveTo>
                  <a:pt x="94964" y="35624"/>
                </a:moveTo>
                <a:cubicBezTo>
                  <a:pt x="85153" y="35624"/>
                  <a:pt x="77153" y="43625"/>
                  <a:pt x="77153" y="53435"/>
                </a:cubicBezTo>
                <a:lnTo>
                  <a:pt x="77153" y="89059"/>
                </a:lnTo>
                <a:lnTo>
                  <a:pt x="89059" y="89059"/>
                </a:lnTo>
                <a:lnTo>
                  <a:pt x="89059" y="53435"/>
                </a:lnTo>
                <a:cubicBezTo>
                  <a:pt x="89059" y="50197"/>
                  <a:pt x="91726" y="47530"/>
                  <a:pt x="94964" y="47530"/>
                </a:cubicBezTo>
                <a:lnTo>
                  <a:pt x="201740" y="47530"/>
                </a:lnTo>
                <a:lnTo>
                  <a:pt x="201740" y="35624"/>
                </a:lnTo>
                <a:lnTo>
                  <a:pt x="94964" y="35624"/>
                </a:lnTo>
                <a:close/>
                <a:moveTo>
                  <a:pt x="278892" y="45053"/>
                </a:moveTo>
                <a:lnTo>
                  <a:pt x="271177" y="37338"/>
                </a:lnTo>
                <a:lnTo>
                  <a:pt x="262795" y="45720"/>
                </a:lnTo>
                <a:lnTo>
                  <a:pt x="278892" y="61817"/>
                </a:lnTo>
                <a:lnTo>
                  <a:pt x="312706" y="27908"/>
                </a:lnTo>
                <a:lnTo>
                  <a:pt x="304324" y="19526"/>
                </a:lnTo>
                <a:lnTo>
                  <a:pt x="278892" y="44958"/>
                </a:lnTo>
                <a:close/>
                <a:moveTo>
                  <a:pt x="225457" y="65342"/>
                </a:moveTo>
                <a:lnTo>
                  <a:pt x="225457" y="17812"/>
                </a:lnTo>
                <a:cubicBezTo>
                  <a:pt x="225457" y="14573"/>
                  <a:pt x="228124" y="11906"/>
                  <a:pt x="231362" y="11906"/>
                </a:cubicBezTo>
                <a:lnTo>
                  <a:pt x="350044" y="11906"/>
                </a:lnTo>
                <a:cubicBezTo>
                  <a:pt x="353282" y="11906"/>
                  <a:pt x="355949" y="14573"/>
                  <a:pt x="355949" y="17812"/>
                </a:cubicBezTo>
                <a:lnTo>
                  <a:pt x="355949" y="65246"/>
                </a:lnTo>
                <a:cubicBezTo>
                  <a:pt x="355949" y="68485"/>
                  <a:pt x="353282" y="71152"/>
                  <a:pt x="350044" y="71152"/>
                </a:cubicBezTo>
                <a:lnTo>
                  <a:pt x="231362" y="71152"/>
                </a:lnTo>
                <a:cubicBezTo>
                  <a:pt x="228124" y="71152"/>
                  <a:pt x="225457" y="68485"/>
                  <a:pt x="225457" y="65246"/>
                </a:cubicBezTo>
                <a:moveTo>
                  <a:pt x="231362" y="0"/>
                </a:moveTo>
                <a:cubicBezTo>
                  <a:pt x="221552" y="0"/>
                  <a:pt x="213551" y="8001"/>
                  <a:pt x="213551" y="17812"/>
                </a:cubicBezTo>
                <a:lnTo>
                  <a:pt x="213551" y="65246"/>
                </a:lnTo>
                <a:cubicBezTo>
                  <a:pt x="213551" y="75057"/>
                  <a:pt x="221552" y="83058"/>
                  <a:pt x="231362" y="83058"/>
                </a:cubicBezTo>
                <a:lnTo>
                  <a:pt x="350044" y="83058"/>
                </a:lnTo>
                <a:cubicBezTo>
                  <a:pt x="359855" y="83058"/>
                  <a:pt x="367856" y="75057"/>
                  <a:pt x="367856" y="65246"/>
                </a:cubicBezTo>
                <a:lnTo>
                  <a:pt x="367856" y="17812"/>
                </a:lnTo>
                <a:cubicBezTo>
                  <a:pt x="367856" y="8001"/>
                  <a:pt x="359855" y="0"/>
                  <a:pt x="350044" y="0"/>
                </a:cubicBezTo>
                <a:lnTo>
                  <a:pt x="231362" y="0"/>
                </a:lnTo>
                <a:close/>
              </a:path>
            </a:pathLst>
          </a:custGeom>
          <a:solidFill>
            <a:schemeClr val="accent1">
              <a:lumMod val="60000"/>
              <a:lumOff val="40000"/>
            </a:schemeClr>
          </a:solidFill>
          <a:ln w="9525" cap="flat">
            <a:noFill/>
            <a:prstDash val="solid"/>
            <a:miter/>
          </a:ln>
        </p:spPr>
        <p:txBody>
          <a:bodyPr rtlCol="0" anchor="ctr"/>
          <a:lstStyle/>
          <a:p>
            <a:endParaRPr lang="en-US"/>
          </a:p>
        </p:txBody>
      </p:sp>
      <p:grpSp>
        <p:nvGrpSpPr>
          <p:cNvPr id="52" name="Group 51">
            <a:extLst>
              <a:ext uri="{FF2B5EF4-FFF2-40B4-BE49-F238E27FC236}">
                <a16:creationId xmlns:a16="http://schemas.microsoft.com/office/drawing/2014/main" id="{A602F695-CC70-D331-C23B-7C2FAAA77089}"/>
              </a:ext>
            </a:extLst>
          </p:cNvPr>
          <p:cNvGrpSpPr/>
          <p:nvPr/>
        </p:nvGrpSpPr>
        <p:grpSpPr>
          <a:xfrm>
            <a:off x="4417339" y="5460772"/>
            <a:ext cx="540778" cy="547321"/>
            <a:chOff x="-910663" y="2695815"/>
            <a:chExt cx="775489" cy="784872"/>
          </a:xfrm>
          <a:solidFill>
            <a:schemeClr val="accent6">
              <a:lumMod val="60000"/>
              <a:lumOff val="40000"/>
            </a:schemeClr>
          </a:solidFill>
        </p:grpSpPr>
        <p:sp>
          <p:nvSpPr>
            <p:cNvPr id="61" name="Freeform: Shape 60">
              <a:extLst>
                <a:ext uri="{FF2B5EF4-FFF2-40B4-BE49-F238E27FC236}">
                  <a16:creationId xmlns:a16="http://schemas.microsoft.com/office/drawing/2014/main" id="{C6BFDA28-5E5C-5318-8387-1F8C57031335}"/>
                </a:ext>
              </a:extLst>
            </p:cNvPr>
            <p:cNvSpPr/>
            <p:nvPr/>
          </p:nvSpPr>
          <p:spPr>
            <a:xfrm>
              <a:off x="-823943" y="2974092"/>
              <a:ext cx="317107" cy="22779"/>
            </a:xfrm>
            <a:custGeom>
              <a:avLst/>
              <a:gdLst>
                <a:gd name="connsiteX0" fmla="*/ 305717 w 317107"/>
                <a:gd name="connsiteY0" fmla="*/ 22780 h 22779"/>
                <a:gd name="connsiteX1" fmla="*/ 11390 w 317107"/>
                <a:gd name="connsiteY1" fmla="*/ 22780 h 22779"/>
                <a:gd name="connsiteX2" fmla="*/ 0 w 317107"/>
                <a:gd name="connsiteY2" fmla="*/ 11390 h 22779"/>
                <a:gd name="connsiteX3" fmla="*/ 11390 w 317107"/>
                <a:gd name="connsiteY3" fmla="*/ 0 h 22779"/>
                <a:gd name="connsiteX4" fmla="*/ 305717 w 317107"/>
                <a:gd name="connsiteY4" fmla="*/ 0 h 22779"/>
                <a:gd name="connsiteX5" fmla="*/ 317107 w 317107"/>
                <a:gd name="connsiteY5" fmla="*/ 11390 h 22779"/>
                <a:gd name="connsiteX6" fmla="*/ 305717 w 317107"/>
                <a:gd name="connsiteY6" fmla="*/ 22780 h 22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107" h="22779">
                  <a:moveTo>
                    <a:pt x="305717" y="22780"/>
                  </a:moveTo>
                  <a:lnTo>
                    <a:pt x="11390" y="22780"/>
                  </a:lnTo>
                  <a:cubicBezTo>
                    <a:pt x="4918" y="22780"/>
                    <a:pt x="0" y="17603"/>
                    <a:pt x="0" y="11390"/>
                  </a:cubicBezTo>
                  <a:cubicBezTo>
                    <a:pt x="0" y="5177"/>
                    <a:pt x="5177" y="0"/>
                    <a:pt x="11390" y="0"/>
                  </a:cubicBezTo>
                  <a:lnTo>
                    <a:pt x="305717" y="0"/>
                  </a:lnTo>
                  <a:cubicBezTo>
                    <a:pt x="311930" y="0"/>
                    <a:pt x="317107" y="5177"/>
                    <a:pt x="317107" y="11390"/>
                  </a:cubicBezTo>
                  <a:cubicBezTo>
                    <a:pt x="317107" y="17603"/>
                    <a:pt x="311930" y="22780"/>
                    <a:pt x="305717" y="22780"/>
                  </a:cubicBezTo>
                </a:path>
              </a:pathLst>
            </a:custGeom>
            <a:grpFill/>
            <a:ln w="25718"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893DA94-CF58-610E-0F74-50D6D2395BE5}"/>
                </a:ext>
              </a:extLst>
            </p:cNvPr>
            <p:cNvSpPr/>
            <p:nvPr/>
          </p:nvSpPr>
          <p:spPr>
            <a:xfrm>
              <a:off x="-823943" y="3054857"/>
              <a:ext cx="317107" cy="22779"/>
            </a:xfrm>
            <a:custGeom>
              <a:avLst/>
              <a:gdLst>
                <a:gd name="connsiteX0" fmla="*/ 305717 w 317107"/>
                <a:gd name="connsiteY0" fmla="*/ 22780 h 22779"/>
                <a:gd name="connsiteX1" fmla="*/ 11390 w 317107"/>
                <a:gd name="connsiteY1" fmla="*/ 22780 h 22779"/>
                <a:gd name="connsiteX2" fmla="*/ 0 w 317107"/>
                <a:gd name="connsiteY2" fmla="*/ 11390 h 22779"/>
                <a:gd name="connsiteX3" fmla="*/ 11390 w 317107"/>
                <a:gd name="connsiteY3" fmla="*/ 0 h 22779"/>
                <a:gd name="connsiteX4" fmla="*/ 305717 w 317107"/>
                <a:gd name="connsiteY4" fmla="*/ 0 h 22779"/>
                <a:gd name="connsiteX5" fmla="*/ 317107 w 317107"/>
                <a:gd name="connsiteY5" fmla="*/ 11390 h 22779"/>
                <a:gd name="connsiteX6" fmla="*/ 305717 w 317107"/>
                <a:gd name="connsiteY6" fmla="*/ 22780 h 22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107" h="22779">
                  <a:moveTo>
                    <a:pt x="305717" y="22780"/>
                  </a:moveTo>
                  <a:lnTo>
                    <a:pt x="11390" y="22780"/>
                  </a:lnTo>
                  <a:cubicBezTo>
                    <a:pt x="4918" y="22780"/>
                    <a:pt x="0" y="17603"/>
                    <a:pt x="0" y="11390"/>
                  </a:cubicBezTo>
                  <a:cubicBezTo>
                    <a:pt x="0" y="5177"/>
                    <a:pt x="5177" y="0"/>
                    <a:pt x="11390" y="0"/>
                  </a:cubicBezTo>
                  <a:lnTo>
                    <a:pt x="305717" y="0"/>
                  </a:lnTo>
                  <a:cubicBezTo>
                    <a:pt x="311930" y="0"/>
                    <a:pt x="317107" y="5177"/>
                    <a:pt x="317107" y="11390"/>
                  </a:cubicBezTo>
                  <a:cubicBezTo>
                    <a:pt x="317107" y="17603"/>
                    <a:pt x="311930" y="22780"/>
                    <a:pt x="305717" y="22780"/>
                  </a:cubicBezTo>
                </a:path>
              </a:pathLst>
            </a:custGeom>
            <a:grpFill/>
            <a:ln w="25718"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E353993B-6016-0C08-33F4-2B0FB35F4996}"/>
                </a:ext>
              </a:extLst>
            </p:cNvPr>
            <p:cNvSpPr/>
            <p:nvPr/>
          </p:nvSpPr>
          <p:spPr>
            <a:xfrm>
              <a:off x="-823943" y="3135623"/>
              <a:ext cx="317107" cy="22779"/>
            </a:xfrm>
            <a:custGeom>
              <a:avLst/>
              <a:gdLst>
                <a:gd name="connsiteX0" fmla="*/ 305717 w 317107"/>
                <a:gd name="connsiteY0" fmla="*/ 22780 h 22779"/>
                <a:gd name="connsiteX1" fmla="*/ 11390 w 317107"/>
                <a:gd name="connsiteY1" fmla="*/ 22780 h 22779"/>
                <a:gd name="connsiteX2" fmla="*/ 0 w 317107"/>
                <a:gd name="connsiteY2" fmla="*/ 11390 h 22779"/>
                <a:gd name="connsiteX3" fmla="*/ 11390 w 317107"/>
                <a:gd name="connsiteY3" fmla="*/ 0 h 22779"/>
                <a:gd name="connsiteX4" fmla="*/ 305717 w 317107"/>
                <a:gd name="connsiteY4" fmla="*/ 0 h 22779"/>
                <a:gd name="connsiteX5" fmla="*/ 317107 w 317107"/>
                <a:gd name="connsiteY5" fmla="*/ 11390 h 22779"/>
                <a:gd name="connsiteX6" fmla="*/ 305717 w 317107"/>
                <a:gd name="connsiteY6" fmla="*/ 22780 h 22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107" h="22779">
                  <a:moveTo>
                    <a:pt x="305717" y="22780"/>
                  </a:moveTo>
                  <a:lnTo>
                    <a:pt x="11390" y="22780"/>
                  </a:lnTo>
                  <a:cubicBezTo>
                    <a:pt x="4918" y="22780"/>
                    <a:pt x="0" y="17603"/>
                    <a:pt x="0" y="11390"/>
                  </a:cubicBezTo>
                  <a:cubicBezTo>
                    <a:pt x="0" y="5177"/>
                    <a:pt x="5177" y="0"/>
                    <a:pt x="11390" y="0"/>
                  </a:cubicBezTo>
                  <a:lnTo>
                    <a:pt x="305717" y="0"/>
                  </a:lnTo>
                  <a:cubicBezTo>
                    <a:pt x="311930" y="0"/>
                    <a:pt x="317107" y="5177"/>
                    <a:pt x="317107" y="11390"/>
                  </a:cubicBezTo>
                  <a:cubicBezTo>
                    <a:pt x="317107" y="17603"/>
                    <a:pt x="311930" y="22780"/>
                    <a:pt x="305717" y="22780"/>
                  </a:cubicBezTo>
                </a:path>
              </a:pathLst>
            </a:custGeom>
            <a:grpFill/>
            <a:ln w="25718"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5C02582-8528-CA7A-5457-28C815DBC180}"/>
                </a:ext>
              </a:extLst>
            </p:cNvPr>
            <p:cNvSpPr/>
            <p:nvPr/>
          </p:nvSpPr>
          <p:spPr>
            <a:xfrm>
              <a:off x="-823943" y="3216388"/>
              <a:ext cx="317107" cy="22779"/>
            </a:xfrm>
            <a:custGeom>
              <a:avLst/>
              <a:gdLst>
                <a:gd name="connsiteX0" fmla="*/ 305717 w 317107"/>
                <a:gd name="connsiteY0" fmla="*/ 22780 h 22779"/>
                <a:gd name="connsiteX1" fmla="*/ 11390 w 317107"/>
                <a:gd name="connsiteY1" fmla="*/ 22780 h 22779"/>
                <a:gd name="connsiteX2" fmla="*/ 0 w 317107"/>
                <a:gd name="connsiteY2" fmla="*/ 11390 h 22779"/>
                <a:gd name="connsiteX3" fmla="*/ 11390 w 317107"/>
                <a:gd name="connsiteY3" fmla="*/ 0 h 22779"/>
                <a:gd name="connsiteX4" fmla="*/ 305717 w 317107"/>
                <a:gd name="connsiteY4" fmla="*/ 0 h 22779"/>
                <a:gd name="connsiteX5" fmla="*/ 317107 w 317107"/>
                <a:gd name="connsiteY5" fmla="*/ 11390 h 22779"/>
                <a:gd name="connsiteX6" fmla="*/ 305717 w 317107"/>
                <a:gd name="connsiteY6" fmla="*/ 22780 h 22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107" h="22779">
                  <a:moveTo>
                    <a:pt x="305717" y="22780"/>
                  </a:moveTo>
                  <a:lnTo>
                    <a:pt x="11390" y="22780"/>
                  </a:lnTo>
                  <a:cubicBezTo>
                    <a:pt x="4918" y="22780"/>
                    <a:pt x="0" y="17603"/>
                    <a:pt x="0" y="11390"/>
                  </a:cubicBezTo>
                  <a:cubicBezTo>
                    <a:pt x="0" y="5177"/>
                    <a:pt x="5177" y="0"/>
                    <a:pt x="11390" y="0"/>
                  </a:cubicBezTo>
                  <a:lnTo>
                    <a:pt x="305717" y="0"/>
                  </a:lnTo>
                  <a:cubicBezTo>
                    <a:pt x="311930" y="0"/>
                    <a:pt x="317107" y="5177"/>
                    <a:pt x="317107" y="11390"/>
                  </a:cubicBezTo>
                  <a:cubicBezTo>
                    <a:pt x="317107" y="17603"/>
                    <a:pt x="311930" y="22780"/>
                    <a:pt x="305717" y="22780"/>
                  </a:cubicBezTo>
                </a:path>
              </a:pathLst>
            </a:custGeom>
            <a:grpFill/>
            <a:ln w="25718"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CF1E22C2-A83D-382A-1BC7-3FD1888C7887}"/>
                </a:ext>
              </a:extLst>
            </p:cNvPr>
            <p:cNvSpPr/>
            <p:nvPr/>
          </p:nvSpPr>
          <p:spPr>
            <a:xfrm>
              <a:off x="-823943" y="3334947"/>
              <a:ext cx="170331" cy="22779"/>
            </a:xfrm>
            <a:custGeom>
              <a:avLst/>
              <a:gdLst>
                <a:gd name="connsiteX0" fmla="*/ 158942 w 170331"/>
                <a:gd name="connsiteY0" fmla="*/ 22780 h 22779"/>
                <a:gd name="connsiteX1" fmla="*/ 11390 w 170331"/>
                <a:gd name="connsiteY1" fmla="*/ 22780 h 22779"/>
                <a:gd name="connsiteX2" fmla="*/ 0 w 170331"/>
                <a:gd name="connsiteY2" fmla="*/ 11390 h 22779"/>
                <a:gd name="connsiteX3" fmla="*/ 11390 w 170331"/>
                <a:gd name="connsiteY3" fmla="*/ 0 h 22779"/>
                <a:gd name="connsiteX4" fmla="*/ 158942 w 170331"/>
                <a:gd name="connsiteY4" fmla="*/ 0 h 22779"/>
                <a:gd name="connsiteX5" fmla="*/ 170332 w 170331"/>
                <a:gd name="connsiteY5" fmla="*/ 11390 h 22779"/>
                <a:gd name="connsiteX6" fmla="*/ 158942 w 170331"/>
                <a:gd name="connsiteY6" fmla="*/ 22780 h 22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331" h="22779">
                  <a:moveTo>
                    <a:pt x="158942" y="22780"/>
                  </a:moveTo>
                  <a:lnTo>
                    <a:pt x="11390" y="22780"/>
                  </a:lnTo>
                  <a:cubicBezTo>
                    <a:pt x="4918" y="22780"/>
                    <a:pt x="0" y="17603"/>
                    <a:pt x="0" y="11390"/>
                  </a:cubicBezTo>
                  <a:cubicBezTo>
                    <a:pt x="0" y="5177"/>
                    <a:pt x="5177" y="0"/>
                    <a:pt x="11390" y="0"/>
                  </a:cubicBezTo>
                  <a:lnTo>
                    <a:pt x="158942" y="0"/>
                  </a:lnTo>
                  <a:cubicBezTo>
                    <a:pt x="165155" y="0"/>
                    <a:pt x="170332" y="5177"/>
                    <a:pt x="170332" y="11390"/>
                  </a:cubicBezTo>
                  <a:cubicBezTo>
                    <a:pt x="170332" y="17603"/>
                    <a:pt x="165155" y="22780"/>
                    <a:pt x="158942" y="22780"/>
                  </a:cubicBezTo>
                </a:path>
              </a:pathLst>
            </a:custGeom>
            <a:grpFill/>
            <a:ln w="25718"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06C62FCA-1263-4D70-1610-C5E185D652DF}"/>
                </a:ext>
              </a:extLst>
            </p:cNvPr>
            <p:cNvSpPr/>
            <p:nvPr/>
          </p:nvSpPr>
          <p:spPr>
            <a:xfrm>
              <a:off x="-910663" y="2695815"/>
              <a:ext cx="622306" cy="784872"/>
            </a:xfrm>
            <a:custGeom>
              <a:avLst/>
              <a:gdLst>
                <a:gd name="connsiteX0" fmla="*/ 499088 w 622306"/>
                <a:gd name="connsiteY0" fmla="*/ 168002 h 784872"/>
                <a:gd name="connsiteX1" fmla="*/ 336781 w 622306"/>
                <a:gd name="connsiteY1" fmla="*/ 168002 h 784872"/>
                <a:gd name="connsiteX2" fmla="*/ 325391 w 622306"/>
                <a:gd name="connsiteY2" fmla="*/ 156612 h 784872"/>
                <a:gd name="connsiteX3" fmla="*/ 336781 w 622306"/>
                <a:gd name="connsiteY3" fmla="*/ 145222 h 784872"/>
                <a:gd name="connsiteX4" fmla="*/ 499088 w 622306"/>
                <a:gd name="connsiteY4" fmla="*/ 145222 h 784872"/>
                <a:gd name="connsiteX5" fmla="*/ 501935 w 622306"/>
                <a:gd name="connsiteY5" fmla="*/ 142375 h 784872"/>
                <a:gd name="connsiteX6" fmla="*/ 501935 w 622306"/>
                <a:gd name="connsiteY6" fmla="*/ 105098 h 784872"/>
                <a:gd name="connsiteX7" fmla="*/ 499088 w 622306"/>
                <a:gd name="connsiteY7" fmla="*/ 102251 h 784872"/>
                <a:gd name="connsiteX8" fmla="*/ 263005 w 622306"/>
                <a:gd name="connsiteY8" fmla="*/ 102251 h 784872"/>
                <a:gd name="connsiteX9" fmla="*/ 260157 w 622306"/>
                <a:gd name="connsiteY9" fmla="*/ 105098 h 784872"/>
                <a:gd name="connsiteX10" fmla="*/ 260157 w 622306"/>
                <a:gd name="connsiteY10" fmla="*/ 142375 h 784872"/>
                <a:gd name="connsiteX11" fmla="*/ 263005 w 622306"/>
                <a:gd name="connsiteY11" fmla="*/ 145222 h 784872"/>
                <a:gd name="connsiteX12" fmla="*/ 282937 w 622306"/>
                <a:gd name="connsiteY12" fmla="*/ 145222 h 784872"/>
                <a:gd name="connsiteX13" fmla="*/ 294327 w 622306"/>
                <a:gd name="connsiteY13" fmla="*/ 156612 h 784872"/>
                <a:gd name="connsiteX14" fmla="*/ 282937 w 622306"/>
                <a:gd name="connsiteY14" fmla="*/ 168002 h 784872"/>
                <a:gd name="connsiteX15" fmla="*/ 263005 w 622306"/>
                <a:gd name="connsiteY15" fmla="*/ 168002 h 784872"/>
                <a:gd name="connsiteX16" fmla="*/ 237119 w 622306"/>
                <a:gd name="connsiteY16" fmla="*/ 142116 h 784872"/>
                <a:gd name="connsiteX17" fmla="*/ 237119 w 622306"/>
                <a:gd name="connsiteY17" fmla="*/ 104840 h 784872"/>
                <a:gd name="connsiteX18" fmla="*/ 263005 w 622306"/>
                <a:gd name="connsiteY18" fmla="*/ 78953 h 784872"/>
                <a:gd name="connsiteX19" fmla="*/ 499088 w 622306"/>
                <a:gd name="connsiteY19" fmla="*/ 78953 h 784872"/>
                <a:gd name="connsiteX20" fmla="*/ 524715 w 622306"/>
                <a:gd name="connsiteY20" fmla="*/ 104840 h 784872"/>
                <a:gd name="connsiteX21" fmla="*/ 524715 w 622306"/>
                <a:gd name="connsiteY21" fmla="*/ 142116 h 784872"/>
                <a:gd name="connsiteX22" fmla="*/ 499088 w 622306"/>
                <a:gd name="connsiteY22" fmla="*/ 168002 h 784872"/>
                <a:gd name="connsiteX23" fmla="*/ 565357 w 622306"/>
                <a:gd name="connsiteY23" fmla="*/ 784614 h 784872"/>
                <a:gd name="connsiteX24" fmla="*/ 56950 w 622306"/>
                <a:gd name="connsiteY24" fmla="*/ 784614 h 784872"/>
                <a:gd name="connsiteX25" fmla="*/ 0 w 622306"/>
                <a:gd name="connsiteY25" fmla="*/ 727664 h 784872"/>
                <a:gd name="connsiteX26" fmla="*/ 0 w 622306"/>
                <a:gd name="connsiteY26" fmla="*/ 175509 h 784872"/>
                <a:gd name="connsiteX27" fmla="*/ 16567 w 622306"/>
                <a:gd name="connsiteY27" fmla="*/ 135385 h 784872"/>
                <a:gd name="connsiteX28" fmla="*/ 135126 w 622306"/>
                <a:gd name="connsiteY28" fmla="*/ 16567 h 784872"/>
                <a:gd name="connsiteX29" fmla="*/ 175250 w 622306"/>
                <a:gd name="connsiteY29" fmla="*/ 0 h 784872"/>
                <a:gd name="connsiteX30" fmla="*/ 565357 w 622306"/>
                <a:gd name="connsiteY30" fmla="*/ 0 h 784872"/>
                <a:gd name="connsiteX31" fmla="*/ 622307 w 622306"/>
                <a:gd name="connsiteY31" fmla="*/ 56950 h 784872"/>
                <a:gd name="connsiteX32" fmla="*/ 622307 w 622306"/>
                <a:gd name="connsiteY32" fmla="*/ 209938 h 784872"/>
                <a:gd name="connsiteX33" fmla="*/ 610917 w 622306"/>
                <a:gd name="connsiteY33" fmla="*/ 221328 h 784872"/>
                <a:gd name="connsiteX34" fmla="*/ 599527 w 622306"/>
                <a:gd name="connsiteY34" fmla="*/ 209938 h 784872"/>
                <a:gd name="connsiteX35" fmla="*/ 599527 w 622306"/>
                <a:gd name="connsiteY35" fmla="*/ 56950 h 784872"/>
                <a:gd name="connsiteX36" fmla="*/ 565616 w 622306"/>
                <a:gd name="connsiteY36" fmla="*/ 23039 h 784872"/>
                <a:gd name="connsiteX37" fmla="*/ 175250 w 622306"/>
                <a:gd name="connsiteY37" fmla="*/ 23039 h 784872"/>
                <a:gd name="connsiteX38" fmla="*/ 151435 w 622306"/>
                <a:gd name="connsiteY38" fmla="*/ 32876 h 784872"/>
                <a:gd name="connsiteX39" fmla="*/ 32876 w 622306"/>
                <a:gd name="connsiteY39" fmla="*/ 151435 h 784872"/>
                <a:gd name="connsiteX40" fmla="*/ 23039 w 622306"/>
                <a:gd name="connsiteY40" fmla="*/ 175509 h 784872"/>
                <a:gd name="connsiteX41" fmla="*/ 23039 w 622306"/>
                <a:gd name="connsiteY41" fmla="*/ 727923 h 784872"/>
                <a:gd name="connsiteX42" fmla="*/ 56950 w 622306"/>
                <a:gd name="connsiteY42" fmla="*/ 761834 h 784872"/>
                <a:gd name="connsiteX43" fmla="*/ 565357 w 622306"/>
                <a:gd name="connsiteY43" fmla="*/ 761834 h 784872"/>
                <a:gd name="connsiteX44" fmla="*/ 599268 w 622306"/>
                <a:gd name="connsiteY44" fmla="*/ 727923 h 784872"/>
                <a:gd name="connsiteX45" fmla="*/ 599268 w 622306"/>
                <a:gd name="connsiteY45" fmla="*/ 712391 h 784872"/>
                <a:gd name="connsiteX46" fmla="*/ 610658 w 622306"/>
                <a:gd name="connsiteY46" fmla="*/ 701001 h 784872"/>
                <a:gd name="connsiteX47" fmla="*/ 622048 w 622306"/>
                <a:gd name="connsiteY47" fmla="*/ 712391 h 784872"/>
                <a:gd name="connsiteX48" fmla="*/ 622048 w 622306"/>
                <a:gd name="connsiteY48" fmla="*/ 727923 h 784872"/>
                <a:gd name="connsiteX49" fmla="*/ 565098 w 622306"/>
                <a:gd name="connsiteY49" fmla="*/ 784873 h 78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22306" h="784872">
                  <a:moveTo>
                    <a:pt x="499088" y="168002"/>
                  </a:moveTo>
                  <a:lnTo>
                    <a:pt x="336781" y="168002"/>
                  </a:lnTo>
                  <a:cubicBezTo>
                    <a:pt x="330309" y="168002"/>
                    <a:pt x="325391" y="162825"/>
                    <a:pt x="325391" y="156612"/>
                  </a:cubicBezTo>
                  <a:cubicBezTo>
                    <a:pt x="325391" y="150399"/>
                    <a:pt x="330568" y="145222"/>
                    <a:pt x="336781" y="145222"/>
                  </a:cubicBezTo>
                  <a:lnTo>
                    <a:pt x="499088" y="145222"/>
                  </a:lnTo>
                  <a:cubicBezTo>
                    <a:pt x="500641" y="145222"/>
                    <a:pt x="501935" y="143928"/>
                    <a:pt x="501935" y="142375"/>
                  </a:cubicBezTo>
                  <a:lnTo>
                    <a:pt x="501935" y="105098"/>
                  </a:lnTo>
                  <a:cubicBezTo>
                    <a:pt x="501935" y="103545"/>
                    <a:pt x="500641" y="102251"/>
                    <a:pt x="499088" y="102251"/>
                  </a:cubicBezTo>
                  <a:lnTo>
                    <a:pt x="263005" y="102251"/>
                  </a:lnTo>
                  <a:cubicBezTo>
                    <a:pt x="261452" y="102251"/>
                    <a:pt x="260157" y="103545"/>
                    <a:pt x="260157" y="105098"/>
                  </a:cubicBezTo>
                  <a:lnTo>
                    <a:pt x="260157" y="142375"/>
                  </a:lnTo>
                  <a:cubicBezTo>
                    <a:pt x="260157" y="143928"/>
                    <a:pt x="261452" y="145222"/>
                    <a:pt x="263005" y="145222"/>
                  </a:cubicBezTo>
                  <a:lnTo>
                    <a:pt x="282937" y="145222"/>
                  </a:lnTo>
                  <a:cubicBezTo>
                    <a:pt x="289409" y="145222"/>
                    <a:pt x="294327" y="150399"/>
                    <a:pt x="294327" y="156612"/>
                  </a:cubicBezTo>
                  <a:cubicBezTo>
                    <a:pt x="294327" y="162825"/>
                    <a:pt x="289150" y="168002"/>
                    <a:pt x="282937" y="168002"/>
                  </a:cubicBezTo>
                  <a:lnTo>
                    <a:pt x="263005" y="168002"/>
                  </a:lnTo>
                  <a:cubicBezTo>
                    <a:pt x="248767" y="168002"/>
                    <a:pt x="237119" y="156353"/>
                    <a:pt x="237119" y="142116"/>
                  </a:cubicBezTo>
                  <a:lnTo>
                    <a:pt x="237119" y="104840"/>
                  </a:lnTo>
                  <a:cubicBezTo>
                    <a:pt x="237119" y="90602"/>
                    <a:pt x="248767" y="78953"/>
                    <a:pt x="263005" y="78953"/>
                  </a:cubicBezTo>
                  <a:lnTo>
                    <a:pt x="499088" y="78953"/>
                  </a:lnTo>
                  <a:cubicBezTo>
                    <a:pt x="513325" y="78953"/>
                    <a:pt x="524715" y="90602"/>
                    <a:pt x="524715" y="104840"/>
                  </a:cubicBezTo>
                  <a:lnTo>
                    <a:pt x="524715" y="142116"/>
                  </a:lnTo>
                  <a:cubicBezTo>
                    <a:pt x="524715" y="156353"/>
                    <a:pt x="513066" y="168002"/>
                    <a:pt x="499088" y="168002"/>
                  </a:cubicBezTo>
                  <a:moveTo>
                    <a:pt x="565357" y="784614"/>
                  </a:moveTo>
                  <a:lnTo>
                    <a:pt x="56950" y="784614"/>
                  </a:lnTo>
                  <a:cubicBezTo>
                    <a:pt x="25627" y="784614"/>
                    <a:pt x="0" y="758986"/>
                    <a:pt x="0" y="727664"/>
                  </a:cubicBezTo>
                  <a:lnTo>
                    <a:pt x="0" y="175509"/>
                  </a:lnTo>
                  <a:cubicBezTo>
                    <a:pt x="0" y="160236"/>
                    <a:pt x="5954" y="145999"/>
                    <a:pt x="16567" y="135385"/>
                  </a:cubicBezTo>
                  <a:lnTo>
                    <a:pt x="135126" y="16567"/>
                  </a:lnTo>
                  <a:cubicBezTo>
                    <a:pt x="145999" y="5695"/>
                    <a:pt x="160236" y="0"/>
                    <a:pt x="175250" y="0"/>
                  </a:cubicBezTo>
                  <a:lnTo>
                    <a:pt x="565357" y="0"/>
                  </a:lnTo>
                  <a:cubicBezTo>
                    <a:pt x="596679" y="0"/>
                    <a:pt x="622307" y="25627"/>
                    <a:pt x="622307" y="56950"/>
                  </a:cubicBezTo>
                  <a:lnTo>
                    <a:pt x="622307" y="209938"/>
                  </a:lnTo>
                  <a:cubicBezTo>
                    <a:pt x="622307" y="216151"/>
                    <a:pt x="617129" y="221328"/>
                    <a:pt x="610917" y="221328"/>
                  </a:cubicBezTo>
                  <a:cubicBezTo>
                    <a:pt x="604704" y="221328"/>
                    <a:pt x="599527" y="216151"/>
                    <a:pt x="599527" y="209938"/>
                  </a:cubicBezTo>
                  <a:lnTo>
                    <a:pt x="599527" y="56950"/>
                  </a:lnTo>
                  <a:cubicBezTo>
                    <a:pt x="599527" y="38312"/>
                    <a:pt x="584254" y="23039"/>
                    <a:pt x="565616" y="23039"/>
                  </a:cubicBezTo>
                  <a:lnTo>
                    <a:pt x="175250" y="23039"/>
                  </a:lnTo>
                  <a:cubicBezTo>
                    <a:pt x="166190" y="23039"/>
                    <a:pt x="157648" y="26663"/>
                    <a:pt x="151435" y="32876"/>
                  </a:cubicBezTo>
                  <a:lnTo>
                    <a:pt x="32876" y="151435"/>
                  </a:lnTo>
                  <a:cubicBezTo>
                    <a:pt x="26404" y="157906"/>
                    <a:pt x="23039" y="166449"/>
                    <a:pt x="23039" y="175509"/>
                  </a:cubicBezTo>
                  <a:lnTo>
                    <a:pt x="23039" y="727923"/>
                  </a:lnTo>
                  <a:cubicBezTo>
                    <a:pt x="23039" y="746561"/>
                    <a:pt x="38312" y="761834"/>
                    <a:pt x="56950" y="761834"/>
                  </a:cubicBezTo>
                  <a:lnTo>
                    <a:pt x="565357" y="761834"/>
                  </a:lnTo>
                  <a:cubicBezTo>
                    <a:pt x="583995" y="761834"/>
                    <a:pt x="599268" y="746561"/>
                    <a:pt x="599268" y="727923"/>
                  </a:cubicBezTo>
                  <a:lnTo>
                    <a:pt x="599268" y="712391"/>
                  </a:lnTo>
                  <a:cubicBezTo>
                    <a:pt x="599268" y="706178"/>
                    <a:pt x="604445" y="701001"/>
                    <a:pt x="610658" y="701001"/>
                  </a:cubicBezTo>
                  <a:cubicBezTo>
                    <a:pt x="616871" y="701001"/>
                    <a:pt x="622048" y="706178"/>
                    <a:pt x="622048" y="712391"/>
                  </a:cubicBezTo>
                  <a:lnTo>
                    <a:pt x="622048" y="727923"/>
                  </a:lnTo>
                  <a:cubicBezTo>
                    <a:pt x="622048" y="759245"/>
                    <a:pt x="596420" y="784873"/>
                    <a:pt x="565098" y="784873"/>
                  </a:cubicBezTo>
                </a:path>
              </a:pathLst>
            </a:custGeom>
            <a:grpFill/>
            <a:ln w="25718"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5BB1B0B4-11CF-D67C-0AAC-9FA8FD53D1B6}"/>
                </a:ext>
              </a:extLst>
            </p:cNvPr>
            <p:cNvSpPr/>
            <p:nvPr/>
          </p:nvSpPr>
          <p:spPr>
            <a:xfrm>
              <a:off x="-379993" y="3243569"/>
              <a:ext cx="159977" cy="152250"/>
            </a:xfrm>
            <a:custGeom>
              <a:avLst/>
              <a:gdLst>
                <a:gd name="connsiteX0" fmla="*/ 135644 w 159977"/>
                <a:gd name="connsiteY0" fmla="*/ 152211 h 152250"/>
                <a:gd name="connsiteX1" fmla="*/ 122960 w 159977"/>
                <a:gd name="connsiteY1" fmla="*/ 148587 h 152250"/>
                <a:gd name="connsiteX2" fmla="*/ 80765 w 159977"/>
                <a:gd name="connsiteY2" fmla="*/ 122701 h 152250"/>
                <a:gd name="connsiteX3" fmla="*/ 79989 w 159977"/>
                <a:gd name="connsiteY3" fmla="*/ 122701 h 152250"/>
                <a:gd name="connsiteX4" fmla="*/ 79212 w 159977"/>
                <a:gd name="connsiteY4" fmla="*/ 122701 h 152250"/>
                <a:gd name="connsiteX5" fmla="*/ 37017 w 159977"/>
                <a:gd name="connsiteY5" fmla="*/ 148587 h 152250"/>
                <a:gd name="connsiteX6" fmla="*/ 12425 w 159977"/>
                <a:gd name="connsiteY6" fmla="*/ 149105 h 152250"/>
                <a:gd name="connsiteX7" fmla="*/ 0 w 159977"/>
                <a:gd name="connsiteY7" fmla="*/ 127878 h 152250"/>
                <a:gd name="connsiteX8" fmla="*/ 0 w 159977"/>
                <a:gd name="connsiteY8" fmla="*/ 11649 h 152250"/>
                <a:gd name="connsiteX9" fmla="*/ 11390 w 159977"/>
                <a:gd name="connsiteY9" fmla="*/ 0 h 152250"/>
                <a:gd name="connsiteX10" fmla="*/ 22780 w 159977"/>
                <a:gd name="connsiteY10" fmla="*/ 11649 h 152250"/>
                <a:gd name="connsiteX11" fmla="*/ 22780 w 159977"/>
                <a:gd name="connsiteY11" fmla="*/ 127878 h 152250"/>
                <a:gd name="connsiteX12" fmla="*/ 23557 w 159977"/>
                <a:gd name="connsiteY12" fmla="*/ 129173 h 152250"/>
                <a:gd name="connsiteX13" fmla="*/ 25110 w 159977"/>
                <a:gd name="connsiteY13" fmla="*/ 129173 h 152250"/>
                <a:gd name="connsiteX14" fmla="*/ 67304 w 159977"/>
                <a:gd name="connsiteY14" fmla="*/ 103286 h 152250"/>
                <a:gd name="connsiteX15" fmla="*/ 79989 w 159977"/>
                <a:gd name="connsiteY15" fmla="*/ 99662 h 152250"/>
                <a:gd name="connsiteX16" fmla="*/ 92673 w 159977"/>
                <a:gd name="connsiteY16" fmla="*/ 103286 h 152250"/>
                <a:gd name="connsiteX17" fmla="*/ 134868 w 159977"/>
                <a:gd name="connsiteY17" fmla="*/ 129173 h 152250"/>
                <a:gd name="connsiteX18" fmla="*/ 136421 w 159977"/>
                <a:gd name="connsiteY18" fmla="*/ 129173 h 152250"/>
                <a:gd name="connsiteX19" fmla="*/ 137197 w 159977"/>
                <a:gd name="connsiteY19" fmla="*/ 127878 h 152250"/>
                <a:gd name="connsiteX20" fmla="*/ 137197 w 159977"/>
                <a:gd name="connsiteY20" fmla="*/ 11649 h 152250"/>
                <a:gd name="connsiteX21" fmla="*/ 148587 w 159977"/>
                <a:gd name="connsiteY21" fmla="*/ 0 h 152250"/>
                <a:gd name="connsiteX22" fmla="*/ 159977 w 159977"/>
                <a:gd name="connsiteY22" fmla="*/ 11649 h 152250"/>
                <a:gd name="connsiteX23" fmla="*/ 159977 w 159977"/>
                <a:gd name="connsiteY23" fmla="*/ 127878 h 152250"/>
                <a:gd name="connsiteX24" fmla="*/ 147552 w 159977"/>
                <a:gd name="connsiteY24" fmla="*/ 149105 h 152250"/>
                <a:gd name="connsiteX25" fmla="*/ 135644 w 159977"/>
                <a:gd name="connsiteY25" fmla="*/ 152211 h 15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9977" h="152250">
                  <a:moveTo>
                    <a:pt x="135644" y="152211"/>
                  </a:moveTo>
                  <a:cubicBezTo>
                    <a:pt x="131244" y="152211"/>
                    <a:pt x="126843" y="150917"/>
                    <a:pt x="122960" y="148587"/>
                  </a:cubicBezTo>
                  <a:lnTo>
                    <a:pt x="80765" y="122701"/>
                  </a:lnTo>
                  <a:cubicBezTo>
                    <a:pt x="80765" y="122701"/>
                    <a:pt x="80248" y="122701"/>
                    <a:pt x="79989" y="122701"/>
                  </a:cubicBezTo>
                  <a:cubicBezTo>
                    <a:pt x="79730" y="122701"/>
                    <a:pt x="79471" y="122701"/>
                    <a:pt x="79212" y="122701"/>
                  </a:cubicBezTo>
                  <a:lnTo>
                    <a:pt x="37017" y="148587"/>
                  </a:lnTo>
                  <a:cubicBezTo>
                    <a:pt x="29510" y="153247"/>
                    <a:pt x="19932" y="153506"/>
                    <a:pt x="12425" y="149105"/>
                  </a:cubicBezTo>
                  <a:cubicBezTo>
                    <a:pt x="4660" y="144704"/>
                    <a:pt x="0" y="136680"/>
                    <a:pt x="0" y="127878"/>
                  </a:cubicBezTo>
                  <a:lnTo>
                    <a:pt x="0" y="11649"/>
                  </a:lnTo>
                  <a:cubicBezTo>
                    <a:pt x="0" y="5177"/>
                    <a:pt x="5177" y="0"/>
                    <a:pt x="11390" y="0"/>
                  </a:cubicBezTo>
                  <a:cubicBezTo>
                    <a:pt x="17603" y="0"/>
                    <a:pt x="22780" y="5177"/>
                    <a:pt x="22780" y="11649"/>
                  </a:cubicBezTo>
                  <a:lnTo>
                    <a:pt x="22780" y="127878"/>
                  </a:lnTo>
                  <a:cubicBezTo>
                    <a:pt x="22780" y="127878"/>
                    <a:pt x="22780" y="128655"/>
                    <a:pt x="23557" y="129173"/>
                  </a:cubicBezTo>
                  <a:cubicBezTo>
                    <a:pt x="24333" y="129690"/>
                    <a:pt x="24851" y="129173"/>
                    <a:pt x="25110" y="129173"/>
                  </a:cubicBezTo>
                  <a:lnTo>
                    <a:pt x="67304" y="103286"/>
                  </a:lnTo>
                  <a:cubicBezTo>
                    <a:pt x="71187" y="100957"/>
                    <a:pt x="75588" y="99662"/>
                    <a:pt x="79989" y="99662"/>
                  </a:cubicBezTo>
                  <a:cubicBezTo>
                    <a:pt x="84389" y="99662"/>
                    <a:pt x="89049" y="100957"/>
                    <a:pt x="92673" y="103286"/>
                  </a:cubicBezTo>
                  <a:lnTo>
                    <a:pt x="134868" y="129173"/>
                  </a:lnTo>
                  <a:cubicBezTo>
                    <a:pt x="134868" y="129173"/>
                    <a:pt x="135644" y="129690"/>
                    <a:pt x="136421" y="129173"/>
                  </a:cubicBezTo>
                  <a:cubicBezTo>
                    <a:pt x="137197" y="128914"/>
                    <a:pt x="137197" y="128137"/>
                    <a:pt x="137197" y="127878"/>
                  </a:cubicBezTo>
                  <a:lnTo>
                    <a:pt x="137197" y="11649"/>
                  </a:lnTo>
                  <a:cubicBezTo>
                    <a:pt x="137197" y="5177"/>
                    <a:pt x="142375" y="0"/>
                    <a:pt x="148587" y="0"/>
                  </a:cubicBezTo>
                  <a:cubicBezTo>
                    <a:pt x="154800" y="0"/>
                    <a:pt x="159977" y="5177"/>
                    <a:pt x="159977" y="11649"/>
                  </a:cubicBezTo>
                  <a:lnTo>
                    <a:pt x="159977" y="127878"/>
                  </a:lnTo>
                  <a:cubicBezTo>
                    <a:pt x="159977" y="136680"/>
                    <a:pt x="155318" y="144963"/>
                    <a:pt x="147552" y="149105"/>
                  </a:cubicBezTo>
                  <a:cubicBezTo>
                    <a:pt x="143928" y="151176"/>
                    <a:pt x="139786" y="152211"/>
                    <a:pt x="135644" y="152211"/>
                  </a:cubicBezTo>
                </a:path>
              </a:pathLst>
            </a:custGeom>
            <a:grpFill/>
            <a:ln w="25718"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CD494075-8468-4206-98F2-25FECB7BD1EE}"/>
                </a:ext>
              </a:extLst>
            </p:cNvPr>
            <p:cNvSpPr/>
            <p:nvPr/>
          </p:nvSpPr>
          <p:spPr>
            <a:xfrm>
              <a:off x="-465871" y="2947429"/>
              <a:ext cx="330697" cy="343252"/>
            </a:xfrm>
            <a:custGeom>
              <a:avLst/>
              <a:gdLst>
                <a:gd name="connsiteX0" fmla="*/ 165867 w 330697"/>
                <a:gd name="connsiteY0" fmla="*/ 98627 h 343252"/>
                <a:gd name="connsiteX1" fmla="*/ 92608 w 330697"/>
                <a:gd name="connsiteY1" fmla="*/ 171885 h 343252"/>
                <a:gd name="connsiteX2" fmla="*/ 165867 w 330697"/>
                <a:gd name="connsiteY2" fmla="*/ 245143 h 343252"/>
                <a:gd name="connsiteX3" fmla="*/ 239125 w 330697"/>
                <a:gd name="connsiteY3" fmla="*/ 171885 h 343252"/>
                <a:gd name="connsiteX4" fmla="*/ 165867 w 330697"/>
                <a:gd name="connsiteY4" fmla="*/ 98627 h 343252"/>
                <a:gd name="connsiteX5" fmla="*/ 165867 w 330697"/>
                <a:gd name="connsiteY5" fmla="*/ 268182 h 343252"/>
                <a:gd name="connsiteX6" fmla="*/ 69570 w 330697"/>
                <a:gd name="connsiteY6" fmla="*/ 171885 h 343252"/>
                <a:gd name="connsiteX7" fmla="*/ 165867 w 330697"/>
                <a:gd name="connsiteY7" fmla="*/ 75588 h 343252"/>
                <a:gd name="connsiteX8" fmla="*/ 262164 w 330697"/>
                <a:gd name="connsiteY8" fmla="*/ 171885 h 343252"/>
                <a:gd name="connsiteX9" fmla="*/ 165867 w 330697"/>
                <a:gd name="connsiteY9" fmla="*/ 268182 h 343252"/>
                <a:gd name="connsiteX10" fmla="*/ 111505 w 330697"/>
                <a:gd name="connsiteY10" fmla="*/ 293551 h 343252"/>
                <a:gd name="connsiteX11" fmla="*/ 147746 w 330697"/>
                <a:gd name="connsiteY11" fmla="*/ 311412 h 343252"/>
                <a:gd name="connsiteX12" fmla="*/ 165867 w 330697"/>
                <a:gd name="connsiteY12" fmla="*/ 320214 h 343252"/>
                <a:gd name="connsiteX13" fmla="*/ 183987 w 330697"/>
                <a:gd name="connsiteY13" fmla="*/ 311412 h 343252"/>
                <a:gd name="connsiteX14" fmla="*/ 233171 w 330697"/>
                <a:gd name="connsiteY14" fmla="*/ 295363 h 343252"/>
                <a:gd name="connsiteX15" fmla="*/ 236018 w 330697"/>
                <a:gd name="connsiteY15" fmla="*/ 295880 h 343252"/>
                <a:gd name="connsiteX16" fmla="*/ 254139 w 330697"/>
                <a:gd name="connsiteY16" fmla="*/ 290962 h 343252"/>
                <a:gd name="connsiteX17" fmla="*/ 262422 w 330697"/>
                <a:gd name="connsiteY17" fmla="*/ 274136 h 343252"/>
                <a:gd name="connsiteX18" fmla="*/ 292709 w 330697"/>
                <a:gd name="connsiteY18" fmla="*/ 232200 h 343252"/>
                <a:gd name="connsiteX19" fmla="*/ 306688 w 330697"/>
                <a:gd name="connsiteY19" fmla="*/ 217704 h 343252"/>
                <a:gd name="connsiteX20" fmla="*/ 303841 w 330697"/>
                <a:gd name="connsiteY20" fmla="*/ 197771 h 343252"/>
                <a:gd name="connsiteX21" fmla="*/ 303841 w 330697"/>
                <a:gd name="connsiteY21" fmla="*/ 197771 h 343252"/>
                <a:gd name="connsiteX22" fmla="*/ 303841 w 330697"/>
                <a:gd name="connsiteY22" fmla="*/ 145999 h 343252"/>
                <a:gd name="connsiteX23" fmla="*/ 306688 w 330697"/>
                <a:gd name="connsiteY23" fmla="*/ 126066 h 343252"/>
                <a:gd name="connsiteX24" fmla="*/ 292709 w 330697"/>
                <a:gd name="connsiteY24" fmla="*/ 111570 h 343252"/>
                <a:gd name="connsiteX25" fmla="*/ 262422 w 330697"/>
                <a:gd name="connsiteY25" fmla="*/ 69634 h 343252"/>
                <a:gd name="connsiteX26" fmla="*/ 252845 w 330697"/>
                <a:gd name="connsiteY26" fmla="*/ 51773 h 343252"/>
                <a:gd name="connsiteX27" fmla="*/ 232912 w 330697"/>
                <a:gd name="connsiteY27" fmla="*/ 48407 h 343252"/>
                <a:gd name="connsiteX28" fmla="*/ 183728 w 330697"/>
                <a:gd name="connsiteY28" fmla="*/ 32358 h 343252"/>
                <a:gd name="connsiteX29" fmla="*/ 165608 w 330697"/>
                <a:gd name="connsiteY29" fmla="*/ 23557 h 343252"/>
                <a:gd name="connsiteX30" fmla="*/ 147487 w 330697"/>
                <a:gd name="connsiteY30" fmla="*/ 32358 h 343252"/>
                <a:gd name="connsiteX31" fmla="*/ 98303 w 330697"/>
                <a:gd name="connsiteY31" fmla="*/ 48407 h 343252"/>
                <a:gd name="connsiteX32" fmla="*/ 78371 w 330697"/>
                <a:gd name="connsiteY32" fmla="*/ 51773 h 343252"/>
                <a:gd name="connsiteX33" fmla="*/ 68793 w 330697"/>
                <a:gd name="connsiteY33" fmla="*/ 69634 h 343252"/>
                <a:gd name="connsiteX34" fmla="*/ 38506 w 330697"/>
                <a:gd name="connsiteY34" fmla="*/ 111570 h 343252"/>
                <a:gd name="connsiteX35" fmla="*/ 24527 w 330697"/>
                <a:gd name="connsiteY35" fmla="*/ 126066 h 343252"/>
                <a:gd name="connsiteX36" fmla="*/ 27375 w 330697"/>
                <a:gd name="connsiteY36" fmla="*/ 145999 h 343252"/>
                <a:gd name="connsiteX37" fmla="*/ 27375 w 330697"/>
                <a:gd name="connsiteY37" fmla="*/ 197771 h 343252"/>
                <a:gd name="connsiteX38" fmla="*/ 24527 w 330697"/>
                <a:gd name="connsiteY38" fmla="*/ 217704 h 343252"/>
                <a:gd name="connsiteX39" fmla="*/ 38506 w 330697"/>
                <a:gd name="connsiteY39" fmla="*/ 232200 h 343252"/>
                <a:gd name="connsiteX40" fmla="*/ 68793 w 330697"/>
                <a:gd name="connsiteY40" fmla="*/ 274136 h 343252"/>
                <a:gd name="connsiteX41" fmla="*/ 77077 w 330697"/>
                <a:gd name="connsiteY41" fmla="*/ 290962 h 343252"/>
                <a:gd name="connsiteX42" fmla="*/ 95197 w 330697"/>
                <a:gd name="connsiteY42" fmla="*/ 295880 h 343252"/>
                <a:gd name="connsiteX43" fmla="*/ 98044 w 330697"/>
                <a:gd name="connsiteY43" fmla="*/ 295363 h 343252"/>
                <a:gd name="connsiteX44" fmla="*/ 110988 w 330697"/>
                <a:gd name="connsiteY44" fmla="*/ 293551 h 343252"/>
                <a:gd name="connsiteX45" fmla="*/ 165349 w 330697"/>
                <a:gd name="connsiteY45" fmla="*/ 343252 h 343252"/>
                <a:gd name="connsiteX46" fmla="*/ 129108 w 330697"/>
                <a:gd name="connsiteY46" fmla="*/ 325391 h 343252"/>
                <a:gd name="connsiteX47" fmla="*/ 104516 w 330697"/>
                <a:gd name="connsiteY47" fmla="*/ 317366 h 343252"/>
                <a:gd name="connsiteX48" fmla="*/ 98562 w 330697"/>
                <a:gd name="connsiteY48" fmla="*/ 318660 h 343252"/>
                <a:gd name="connsiteX49" fmla="*/ 62321 w 330697"/>
                <a:gd name="connsiteY49" fmla="*/ 308565 h 343252"/>
                <a:gd name="connsiteX50" fmla="*/ 45754 w 330697"/>
                <a:gd name="connsiteY50" fmla="*/ 274654 h 343252"/>
                <a:gd name="connsiteX51" fmla="*/ 30481 w 330697"/>
                <a:gd name="connsiteY51" fmla="*/ 253686 h 343252"/>
                <a:gd name="connsiteX52" fmla="*/ 2265 w 330697"/>
                <a:gd name="connsiteY52" fmla="*/ 224693 h 343252"/>
                <a:gd name="connsiteX53" fmla="*/ 7960 w 330697"/>
                <a:gd name="connsiteY53" fmla="*/ 184569 h 343252"/>
                <a:gd name="connsiteX54" fmla="*/ 7960 w 330697"/>
                <a:gd name="connsiteY54" fmla="*/ 158683 h 343252"/>
                <a:gd name="connsiteX55" fmla="*/ 2265 w 330697"/>
                <a:gd name="connsiteY55" fmla="*/ 118559 h 343252"/>
                <a:gd name="connsiteX56" fmla="*/ 30481 w 330697"/>
                <a:gd name="connsiteY56" fmla="*/ 89567 h 343252"/>
                <a:gd name="connsiteX57" fmla="*/ 45754 w 330697"/>
                <a:gd name="connsiteY57" fmla="*/ 68599 h 343252"/>
                <a:gd name="connsiteX58" fmla="*/ 64651 w 330697"/>
                <a:gd name="connsiteY58" fmla="*/ 32876 h 343252"/>
                <a:gd name="connsiteX59" fmla="*/ 104516 w 330697"/>
                <a:gd name="connsiteY59" fmla="*/ 25886 h 343252"/>
                <a:gd name="connsiteX60" fmla="*/ 129108 w 330697"/>
                <a:gd name="connsiteY60" fmla="*/ 17862 h 343252"/>
                <a:gd name="connsiteX61" fmla="*/ 165349 w 330697"/>
                <a:gd name="connsiteY61" fmla="*/ 0 h 343252"/>
                <a:gd name="connsiteX62" fmla="*/ 201590 w 330697"/>
                <a:gd name="connsiteY62" fmla="*/ 17862 h 343252"/>
                <a:gd name="connsiteX63" fmla="*/ 226182 w 330697"/>
                <a:gd name="connsiteY63" fmla="*/ 25886 h 343252"/>
                <a:gd name="connsiteX64" fmla="*/ 266046 w 330697"/>
                <a:gd name="connsiteY64" fmla="*/ 32876 h 343252"/>
                <a:gd name="connsiteX65" fmla="*/ 284944 w 330697"/>
                <a:gd name="connsiteY65" fmla="*/ 68599 h 343252"/>
                <a:gd name="connsiteX66" fmla="*/ 300216 w 330697"/>
                <a:gd name="connsiteY66" fmla="*/ 89567 h 343252"/>
                <a:gd name="connsiteX67" fmla="*/ 328433 w 330697"/>
                <a:gd name="connsiteY67" fmla="*/ 118559 h 343252"/>
                <a:gd name="connsiteX68" fmla="*/ 322738 w 330697"/>
                <a:gd name="connsiteY68" fmla="*/ 158683 h 343252"/>
                <a:gd name="connsiteX69" fmla="*/ 322738 w 330697"/>
                <a:gd name="connsiteY69" fmla="*/ 184569 h 343252"/>
                <a:gd name="connsiteX70" fmla="*/ 328433 w 330697"/>
                <a:gd name="connsiteY70" fmla="*/ 224693 h 343252"/>
                <a:gd name="connsiteX71" fmla="*/ 300216 w 330697"/>
                <a:gd name="connsiteY71" fmla="*/ 253686 h 343252"/>
                <a:gd name="connsiteX72" fmla="*/ 284944 w 330697"/>
                <a:gd name="connsiteY72" fmla="*/ 274654 h 343252"/>
                <a:gd name="connsiteX73" fmla="*/ 268376 w 330697"/>
                <a:gd name="connsiteY73" fmla="*/ 308565 h 343252"/>
                <a:gd name="connsiteX74" fmla="*/ 231877 w 330697"/>
                <a:gd name="connsiteY74" fmla="*/ 318660 h 343252"/>
                <a:gd name="connsiteX75" fmla="*/ 225923 w 330697"/>
                <a:gd name="connsiteY75" fmla="*/ 317366 h 343252"/>
                <a:gd name="connsiteX76" fmla="*/ 201331 w 330697"/>
                <a:gd name="connsiteY76" fmla="*/ 325391 h 343252"/>
                <a:gd name="connsiteX77" fmla="*/ 165090 w 330697"/>
                <a:gd name="connsiteY77" fmla="*/ 343252 h 34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30697" h="343252">
                  <a:moveTo>
                    <a:pt x="165867" y="98627"/>
                  </a:moveTo>
                  <a:cubicBezTo>
                    <a:pt x="125484" y="98627"/>
                    <a:pt x="92608" y="131502"/>
                    <a:pt x="92608" y="171885"/>
                  </a:cubicBezTo>
                  <a:cubicBezTo>
                    <a:pt x="92608" y="212268"/>
                    <a:pt x="125484" y="245143"/>
                    <a:pt x="165867" y="245143"/>
                  </a:cubicBezTo>
                  <a:cubicBezTo>
                    <a:pt x="206249" y="245143"/>
                    <a:pt x="239125" y="212268"/>
                    <a:pt x="239125" y="171885"/>
                  </a:cubicBezTo>
                  <a:cubicBezTo>
                    <a:pt x="239125" y="131502"/>
                    <a:pt x="206249" y="98627"/>
                    <a:pt x="165867" y="98627"/>
                  </a:cubicBezTo>
                  <a:moveTo>
                    <a:pt x="165867" y="268182"/>
                  </a:moveTo>
                  <a:cubicBezTo>
                    <a:pt x="112800" y="268182"/>
                    <a:pt x="69570" y="224952"/>
                    <a:pt x="69570" y="171885"/>
                  </a:cubicBezTo>
                  <a:cubicBezTo>
                    <a:pt x="69570" y="118818"/>
                    <a:pt x="112800" y="75588"/>
                    <a:pt x="165867" y="75588"/>
                  </a:cubicBezTo>
                  <a:cubicBezTo>
                    <a:pt x="218933" y="75588"/>
                    <a:pt x="262164" y="118818"/>
                    <a:pt x="262164" y="171885"/>
                  </a:cubicBezTo>
                  <a:cubicBezTo>
                    <a:pt x="262164" y="224952"/>
                    <a:pt x="218933" y="268182"/>
                    <a:pt x="165867" y="268182"/>
                  </a:cubicBezTo>
                  <a:moveTo>
                    <a:pt x="111505" y="293551"/>
                  </a:moveTo>
                  <a:cubicBezTo>
                    <a:pt x="125484" y="293551"/>
                    <a:pt x="138945" y="300022"/>
                    <a:pt x="147746" y="311412"/>
                  </a:cubicBezTo>
                  <a:cubicBezTo>
                    <a:pt x="152147" y="317107"/>
                    <a:pt x="158877" y="320214"/>
                    <a:pt x="165867" y="320214"/>
                  </a:cubicBezTo>
                  <a:cubicBezTo>
                    <a:pt x="172856" y="320214"/>
                    <a:pt x="179586" y="316848"/>
                    <a:pt x="183987" y="311412"/>
                  </a:cubicBezTo>
                  <a:cubicBezTo>
                    <a:pt x="195636" y="296398"/>
                    <a:pt x="215050" y="290185"/>
                    <a:pt x="233171" y="295363"/>
                  </a:cubicBezTo>
                  <a:cubicBezTo>
                    <a:pt x="234206" y="295622"/>
                    <a:pt x="235242" y="295880"/>
                    <a:pt x="236018" y="295880"/>
                  </a:cubicBezTo>
                  <a:cubicBezTo>
                    <a:pt x="242490" y="296916"/>
                    <a:pt x="249220" y="295104"/>
                    <a:pt x="254139" y="290962"/>
                  </a:cubicBezTo>
                  <a:cubicBezTo>
                    <a:pt x="259316" y="286820"/>
                    <a:pt x="262164" y="280607"/>
                    <a:pt x="262422" y="274136"/>
                  </a:cubicBezTo>
                  <a:cubicBezTo>
                    <a:pt x="262940" y="254980"/>
                    <a:pt x="274848" y="238672"/>
                    <a:pt x="292709" y="232200"/>
                  </a:cubicBezTo>
                  <a:cubicBezTo>
                    <a:pt x="299440" y="229870"/>
                    <a:pt x="304617" y="224434"/>
                    <a:pt x="306688" y="217704"/>
                  </a:cubicBezTo>
                  <a:cubicBezTo>
                    <a:pt x="309018" y="210973"/>
                    <a:pt x="307723" y="203725"/>
                    <a:pt x="303841" y="197771"/>
                  </a:cubicBezTo>
                  <a:cubicBezTo>
                    <a:pt x="303841" y="197771"/>
                    <a:pt x="303841" y="197771"/>
                    <a:pt x="303841" y="197771"/>
                  </a:cubicBezTo>
                  <a:cubicBezTo>
                    <a:pt x="293227" y="181981"/>
                    <a:pt x="293227" y="161789"/>
                    <a:pt x="303841" y="145999"/>
                  </a:cubicBezTo>
                  <a:cubicBezTo>
                    <a:pt x="307982" y="140045"/>
                    <a:pt x="309018" y="132797"/>
                    <a:pt x="306688" y="126066"/>
                  </a:cubicBezTo>
                  <a:cubicBezTo>
                    <a:pt x="304358" y="119336"/>
                    <a:pt x="299440" y="113900"/>
                    <a:pt x="292709" y="111570"/>
                  </a:cubicBezTo>
                  <a:cubicBezTo>
                    <a:pt x="274848" y="105098"/>
                    <a:pt x="262940" y="88790"/>
                    <a:pt x="262422" y="69634"/>
                  </a:cubicBezTo>
                  <a:cubicBezTo>
                    <a:pt x="262422" y="62386"/>
                    <a:pt x="258798" y="55914"/>
                    <a:pt x="252845" y="51773"/>
                  </a:cubicBezTo>
                  <a:cubicBezTo>
                    <a:pt x="247150" y="47631"/>
                    <a:pt x="239901" y="46336"/>
                    <a:pt x="232912" y="48407"/>
                  </a:cubicBezTo>
                  <a:cubicBezTo>
                    <a:pt x="214792" y="53844"/>
                    <a:pt x="195377" y="47372"/>
                    <a:pt x="183728" y="32358"/>
                  </a:cubicBezTo>
                  <a:cubicBezTo>
                    <a:pt x="179327" y="26663"/>
                    <a:pt x="172597" y="23557"/>
                    <a:pt x="165608" y="23557"/>
                  </a:cubicBezTo>
                  <a:cubicBezTo>
                    <a:pt x="158618" y="23557"/>
                    <a:pt x="151888" y="26663"/>
                    <a:pt x="147487" y="32358"/>
                  </a:cubicBezTo>
                  <a:cubicBezTo>
                    <a:pt x="135838" y="47372"/>
                    <a:pt x="116424" y="53585"/>
                    <a:pt x="98303" y="48407"/>
                  </a:cubicBezTo>
                  <a:cubicBezTo>
                    <a:pt x="91314" y="46336"/>
                    <a:pt x="84066" y="47631"/>
                    <a:pt x="78371" y="51773"/>
                  </a:cubicBezTo>
                  <a:cubicBezTo>
                    <a:pt x="72676" y="55914"/>
                    <a:pt x="69052" y="62386"/>
                    <a:pt x="68793" y="69634"/>
                  </a:cubicBezTo>
                  <a:cubicBezTo>
                    <a:pt x="68275" y="88531"/>
                    <a:pt x="56367" y="105098"/>
                    <a:pt x="38506" y="111570"/>
                  </a:cubicBezTo>
                  <a:cubicBezTo>
                    <a:pt x="31775" y="113900"/>
                    <a:pt x="26598" y="119336"/>
                    <a:pt x="24527" y="126066"/>
                  </a:cubicBezTo>
                  <a:cubicBezTo>
                    <a:pt x="22198" y="132797"/>
                    <a:pt x="23233" y="140304"/>
                    <a:pt x="27375" y="145999"/>
                  </a:cubicBezTo>
                  <a:cubicBezTo>
                    <a:pt x="37988" y="161789"/>
                    <a:pt x="37988" y="181981"/>
                    <a:pt x="27375" y="197771"/>
                  </a:cubicBezTo>
                  <a:cubicBezTo>
                    <a:pt x="23492" y="203725"/>
                    <a:pt x="22198" y="210973"/>
                    <a:pt x="24527" y="217704"/>
                  </a:cubicBezTo>
                  <a:cubicBezTo>
                    <a:pt x="26598" y="224434"/>
                    <a:pt x="31775" y="229870"/>
                    <a:pt x="38506" y="232200"/>
                  </a:cubicBezTo>
                  <a:cubicBezTo>
                    <a:pt x="56367" y="238672"/>
                    <a:pt x="68275" y="254980"/>
                    <a:pt x="68793" y="274136"/>
                  </a:cubicBezTo>
                  <a:cubicBezTo>
                    <a:pt x="68793" y="280866"/>
                    <a:pt x="71899" y="286820"/>
                    <a:pt x="77077" y="290962"/>
                  </a:cubicBezTo>
                  <a:cubicBezTo>
                    <a:pt x="82254" y="295104"/>
                    <a:pt x="88725" y="296916"/>
                    <a:pt x="95197" y="295880"/>
                  </a:cubicBezTo>
                  <a:cubicBezTo>
                    <a:pt x="96232" y="295880"/>
                    <a:pt x="97268" y="295622"/>
                    <a:pt x="98044" y="295363"/>
                  </a:cubicBezTo>
                  <a:cubicBezTo>
                    <a:pt x="102445" y="294068"/>
                    <a:pt x="106846" y="293551"/>
                    <a:pt x="110988" y="293551"/>
                  </a:cubicBezTo>
                  <a:moveTo>
                    <a:pt x="165349" y="343252"/>
                  </a:moveTo>
                  <a:cubicBezTo>
                    <a:pt x="151111" y="343252"/>
                    <a:pt x="137650" y="336781"/>
                    <a:pt x="129108" y="325391"/>
                  </a:cubicBezTo>
                  <a:cubicBezTo>
                    <a:pt x="123413" y="317884"/>
                    <a:pt x="113576" y="314777"/>
                    <a:pt x="104516" y="317366"/>
                  </a:cubicBezTo>
                  <a:cubicBezTo>
                    <a:pt x="102445" y="317884"/>
                    <a:pt x="100633" y="318402"/>
                    <a:pt x="98562" y="318660"/>
                  </a:cubicBezTo>
                  <a:cubicBezTo>
                    <a:pt x="85619" y="320731"/>
                    <a:pt x="72417" y="317107"/>
                    <a:pt x="62321" y="308565"/>
                  </a:cubicBezTo>
                  <a:cubicBezTo>
                    <a:pt x="52226" y="300281"/>
                    <a:pt x="46272" y="287856"/>
                    <a:pt x="45754" y="274654"/>
                  </a:cubicBezTo>
                  <a:cubicBezTo>
                    <a:pt x="45495" y="265076"/>
                    <a:pt x="39541" y="257051"/>
                    <a:pt x="30481" y="253686"/>
                  </a:cubicBezTo>
                  <a:cubicBezTo>
                    <a:pt x="17020" y="248767"/>
                    <a:pt x="6666" y="238154"/>
                    <a:pt x="2265" y="224693"/>
                  </a:cubicBezTo>
                  <a:cubicBezTo>
                    <a:pt x="-2136" y="210973"/>
                    <a:pt x="-65" y="196477"/>
                    <a:pt x="7960" y="184569"/>
                  </a:cubicBezTo>
                  <a:cubicBezTo>
                    <a:pt x="13396" y="176803"/>
                    <a:pt x="13396" y="166449"/>
                    <a:pt x="7960" y="158683"/>
                  </a:cubicBezTo>
                  <a:cubicBezTo>
                    <a:pt x="-65" y="146775"/>
                    <a:pt x="-2136" y="132279"/>
                    <a:pt x="2265" y="118559"/>
                  </a:cubicBezTo>
                  <a:cubicBezTo>
                    <a:pt x="6666" y="104840"/>
                    <a:pt x="17020" y="94226"/>
                    <a:pt x="30481" y="89567"/>
                  </a:cubicBezTo>
                  <a:cubicBezTo>
                    <a:pt x="39541" y="86460"/>
                    <a:pt x="45495" y="78177"/>
                    <a:pt x="45754" y="68599"/>
                  </a:cubicBezTo>
                  <a:cubicBezTo>
                    <a:pt x="46272" y="54361"/>
                    <a:pt x="53002" y="41159"/>
                    <a:pt x="64651" y="32876"/>
                  </a:cubicBezTo>
                  <a:cubicBezTo>
                    <a:pt x="76300" y="24592"/>
                    <a:pt x="90796" y="22003"/>
                    <a:pt x="104516" y="25886"/>
                  </a:cubicBezTo>
                  <a:cubicBezTo>
                    <a:pt x="113576" y="28475"/>
                    <a:pt x="123154" y="25369"/>
                    <a:pt x="129108" y="17862"/>
                  </a:cubicBezTo>
                  <a:cubicBezTo>
                    <a:pt x="137909" y="6472"/>
                    <a:pt x="151111" y="0"/>
                    <a:pt x="165349" y="0"/>
                  </a:cubicBezTo>
                  <a:cubicBezTo>
                    <a:pt x="179586" y="0"/>
                    <a:pt x="192788" y="6472"/>
                    <a:pt x="201590" y="17862"/>
                  </a:cubicBezTo>
                  <a:cubicBezTo>
                    <a:pt x="207285" y="25369"/>
                    <a:pt x="217121" y="28475"/>
                    <a:pt x="226182" y="25886"/>
                  </a:cubicBezTo>
                  <a:cubicBezTo>
                    <a:pt x="239901" y="22003"/>
                    <a:pt x="254398" y="24333"/>
                    <a:pt x="266046" y="32876"/>
                  </a:cubicBezTo>
                  <a:cubicBezTo>
                    <a:pt x="277695" y="41418"/>
                    <a:pt x="284685" y="54361"/>
                    <a:pt x="284944" y="68599"/>
                  </a:cubicBezTo>
                  <a:cubicBezTo>
                    <a:pt x="285202" y="78177"/>
                    <a:pt x="291156" y="86201"/>
                    <a:pt x="300216" y="89567"/>
                  </a:cubicBezTo>
                  <a:cubicBezTo>
                    <a:pt x="313677" y="94485"/>
                    <a:pt x="324032" y="105098"/>
                    <a:pt x="328433" y="118559"/>
                  </a:cubicBezTo>
                  <a:cubicBezTo>
                    <a:pt x="332833" y="132279"/>
                    <a:pt x="330762" y="146775"/>
                    <a:pt x="322738" y="158683"/>
                  </a:cubicBezTo>
                  <a:cubicBezTo>
                    <a:pt x="317301" y="166449"/>
                    <a:pt x="317301" y="176803"/>
                    <a:pt x="322738" y="184569"/>
                  </a:cubicBezTo>
                  <a:cubicBezTo>
                    <a:pt x="330762" y="196477"/>
                    <a:pt x="332833" y="210973"/>
                    <a:pt x="328433" y="224693"/>
                  </a:cubicBezTo>
                  <a:cubicBezTo>
                    <a:pt x="324032" y="238413"/>
                    <a:pt x="313677" y="248767"/>
                    <a:pt x="300216" y="253686"/>
                  </a:cubicBezTo>
                  <a:cubicBezTo>
                    <a:pt x="291156" y="256792"/>
                    <a:pt x="285202" y="265076"/>
                    <a:pt x="284944" y="274654"/>
                  </a:cubicBezTo>
                  <a:cubicBezTo>
                    <a:pt x="284685" y="287856"/>
                    <a:pt x="278472" y="300281"/>
                    <a:pt x="268376" y="308565"/>
                  </a:cubicBezTo>
                  <a:cubicBezTo>
                    <a:pt x="258281" y="317107"/>
                    <a:pt x="244820" y="320731"/>
                    <a:pt x="231877" y="318660"/>
                  </a:cubicBezTo>
                  <a:cubicBezTo>
                    <a:pt x="229806" y="318402"/>
                    <a:pt x="227994" y="317884"/>
                    <a:pt x="225923" y="317366"/>
                  </a:cubicBezTo>
                  <a:cubicBezTo>
                    <a:pt x="216863" y="314777"/>
                    <a:pt x="207026" y="317884"/>
                    <a:pt x="201331" y="325391"/>
                  </a:cubicBezTo>
                  <a:cubicBezTo>
                    <a:pt x="192529" y="336781"/>
                    <a:pt x="179327" y="343252"/>
                    <a:pt x="165090" y="343252"/>
                  </a:cubicBezTo>
                </a:path>
              </a:pathLst>
            </a:custGeom>
            <a:grpFill/>
            <a:ln w="25718"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70F70B89-CFC5-F059-7C80-1A008602A134}"/>
                </a:ext>
              </a:extLst>
            </p:cNvPr>
            <p:cNvSpPr/>
            <p:nvPr/>
          </p:nvSpPr>
          <p:spPr>
            <a:xfrm>
              <a:off x="-396302" y="3023017"/>
              <a:ext cx="192594" cy="192594"/>
            </a:xfrm>
            <a:custGeom>
              <a:avLst/>
              <a:gdLst>
                <a:gd name="connsiteX0" fmla="*/ 96297 w 192594"/>
                <a:gd name="connsiteY0" fmla="*/ 23039 h 192594"/>
                <a:gd name="connsiteX1" fmla="*/ 23039 w 192594"/>
                <a:gd name="connsiteY1" fmla="*/ 96297 h 192594"/>
                <a:gd name="connsiteX2" fmla="*/ 96297 w 192594"/>
                <a:gd name="connsiteY2" fmla="*/ 169555 h 192594"/>
                <a:gd name="connsiteX3" fmla="*/ 169555 w 192594"/>
                <a:gd name="connsiteY3" fmla="*/ 96297 h 192594"/>
                <a:gd name="connsiteX4" fmla="*/ 96297 w 192594"/>
                <a:gd name="connsiteY4" fmla="*/ 23039 h 192594"/>
                <a:gd name="connsiteX5" fmla="*/ 96297 w 192594"/>
                <a:gd name="connsiteY5" fmla="*/ 192594 h 192594"/>
                <a:gd name="connsiteX6" fmla="*/ 0 w 192594"/>
                <a:gd name="connsiteY6" fmla="*/ 96297 h 192594"/>
                <a:gd name="connsiteX7" fmla="*/ 96297 w 192594"/>
                <a:gd name="connsiteY7" fmla="*/ 0 h 192594"/>
                <a:gd name="connsiteX8" fmla="*/ 192594 w 192594"/>
                <a:gd name="connsiteY8" fmla="*/ 96297 h 192594"/>
                <a:gd name="connsiteX9" fmla="*/ 96297 w 192594"/>
                <a:gd name="connsiteY9" fmla="*/ 192594 h 19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2594" h="192594">
                  <a:moveTo>
                    <a:pt x="96297" y="23039"/>
                  </a:moveTo>
                  <a:cubicBezTo>
                    <a:pt x="55914" y="23039"/>
                    <a:pt x="23039" y="55914"/>
                    <a:pt x="23039" y="96297"/>
                  </a:cubicBezTo>
                  <a:cubicBezTo>
                    <a:pt x="23039" y="136680"/>
                    <a:pt x="55914" y="169555"/>
                    <a:pt x="96297" y="169555"/>
                  </a:cubicBezTo>
                  <a:cubicBezTo>
                    <a:pt x="136680" y="169555"/>
                    <a:pt x="169555" y="136680"/>
                    <a:pt x="169555" y="96297"/>
                  </a:cubicBezTo>
                  <a:cubicBezTo>
                    <a:pt x="169555" y="55914"/>
                    <a:pt x="136680" y="23039"/>
                    <a:pt x="96297" y="23039"/>
                  </a:cubicBezTo>
                  <a:moveTo>
                    <a:pt x="96297" y="192594"/>
                  </a:moveTo>
                  <a:cubicBezTo>
                    <a:pt x="43230" y="192594"/>
                    <a:pt x="0" y="149364"/>
                    <a:pt x="0" y="96297"/>
                  </a:cubicBezTo>
                  <a:cubicBezTo>
                    <a:pt x="0" y="43230"/>
                    <a:pt x="43230" y="0"/>
                    <a:pt x="96297" y="0"/>
                  </a:cubicBezTo>
                  <a:cubicBezTo>
                    <a:pt x="149364" y="0"/>
                    <a:pt x="192594" y="43230"/>
                    <a:pt x="192594" y="96297"/>
                  </a:cubicBezTo>
                  <a:cubicBezTo>
                    <a:pt x="192594" y="149364"/>
                    <a:pt x="149364" y="192594"/>
                    <a:pt x="96297" y="192594"/>
                  </a:cubicBezTo>
                </a:path>
              </a:pathLst>
            </a:custGeom>
            <a:grpFill/>
            <a:ln w="25718"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E9466ECC-DC50-04A6-33AE-175F3AEBC5AA}"/>
                </a:ext>
              </a:extLst>
            </p:cNvPr>
            <p:cNvSpPr/>
            <p:nvPr/>
          </p:nvSpPr>
          <p:spPr>
            <a:xfrm>
              <a:off x="-906521" y="2699956"/>
              <a:ext cx="163601" cy="163860"/>
            </a:xfrm>
            <a:custGeom>
              <a:avLst/>
              <a:gdLst>
                <a:gd name="connsiteX0" fmla="*/ 124254 w 163601"/>
                <a:gd name="connsiteY0" fmla="*/ 163860 h 163860"/>
                <a:gd name="connsiteX1" fmla="*/ 11390 w 163601"/>
                <a:gd name="connsiteY1" fmla="*/ 163860 h 163860"/>
                <a:gd name="connsiteX2" fmla="*/ 0 w 163601"/>
                <a:gd name="connsiteY2" fmla="*/ 152470 h 163860"/>
                <a:gd name="connsiteX3" fmla="*/ 11390 w 163601"/>
                <a:gd name="connsiteY3" fmla="*/ 141080 h 163860"/>
                <a:gd name="connsiteX4" fmla="*/ 124254 w 163601"/>
                <a:gd name="connsiteY4" fmla="*/ 141080 h 163860"/>
                <a:gd name="connsiteX5" fmla="*/ 140821 w 163601"/>
                <a:gd name="connsiteY5" fmla="*/ 124513 h 163860"/>
                <a:gd name="connsiteX6" fmla="*/ 140821 w 163601"/>
                <a:gd name="connsiteY6" fmla="*/ 11390 h 163860"/>
                <a:gd name="connsiteX7" fmla="*/ 152211 w 163601"/>
                <a:gd name="connsiteY7" fmla="*/ 0 h 163860"/>
                <a:gd name="connsiteX8" fmla="*/ 163601 w 163601"/>
                <a:gd name="connsiteY8" fmla="*/ 11390 h 163860"/>
                <a:gd name="connsiteX9" fmla="*/ 163601 w 163601"/>
                <a:gd name="connsiteY9" fmla="*/ 124254 h 163860"/>
                <a:gd name="connsiteX10" fmla="*/ 123995 w 163601"/>
                <a:gd name="connsiteY10" fmla="*/ 163860 h 16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601" h="163860">
                  <a:moveTo>
                    <a:pt x="124254" y="163860"/>
                  </a:moveTo>
                  <a:lnTo>
                    <a:pt x="11390" y="163860"/>
                  </a:lnTo>
                  <a:cubicBezTo>
                    <a:pt x="4918" y="163860"/>
                    <a:pt x="0" y="158683"/>
                    <a:pt x="0" y="152470"/>
                  </a:cubicBezTo>
                  <a:cubicBezTo>
                    <a:pt x="0" y="146258"/>
                    <a:pt x="5177" y="141080"/>
                    <a:pt x="11390" y="141080"/>
                  </a:cubicBezTo>
                  <a:lnTo>
                    <a:pt x="124254" y="141080"/>
                  </a:lnTo>
                  <a:cubicBezTo>
                    <a:pt x="133314" y="141080"/>
                    <a:pt x="140821" y="133573"/>
                    <a:pt x="140821" y="124513"/>
                  </a:cubicBezTo>
                  <a:lnTo>
                    <a:pt x="140821" y="11390"/>
                  </a:lnTo>
                  <a:cubicBezTo>
                    <a:pt x="140821" y="5177"/>
                    <a:pt x="145999" y="0"/>
                    <a:pt x="152211" y="0"/>
                  </a:cubicBezTo>
                  <a:cubicBezTo>
                    <a:pt x="158424" y="0"/>
                    <a:pt x="163601" y="5177"/>
                    <a:pt x="163601" y="11390"/>
                  </a:cubicBezTo>
                  <a:lnTo>
                    <a:pt x="163601" y="124254"/>
                  </a:lnTo>
                  <a:cubicBezTo>
                    <a:pt x="163601" y="145999"/>
                    <a:pt x="145740" y="163860"/>
                    <a:pt x="123995" y="163860"/>
                  </a:cubicBezTo>
                </a:path>
              </a:pathLst>
            </a:custGeom>
            <a:grpFill/>
            <a:ln w="25718" cap="flat">
              <a:noFill/>
              <a:prstDash val="solid"/>
              <a:miter/>
            </a:ln>
          </p:spPr>
          <p:txBody>
            <a:bodyPr rtlCol="0" anchor="ctr"/>
            <a:lstStyle/>
            <a:p>
              <a:endParaRPr lang="en-US"/>
            </a:p>
          </p:txBody>
        </p:sp>
      </p:grpSp>
      <p:grpSp>
        <p:nvGrpSpPr>
          <p:cNvPr id="53" name="Group 52">
            <a:extLst>
              <a:ext uri="{FF2B5EF4-FFF2-40B4-BE49-F238E27FC236}">
                <a16:creationId xmlns:a16="http://schemas.microsoft.com/office/drawing/2014/main" id="{4CAA8813-46FD-AE95-CE25-9B68FDDAE142}"/>
              </a:ext>
            </a:extLst>
          </p:cNvPr>
          <p:cNvGrpSpPr/>
          <p:nvPr/>
        </p:nvGrpSpPr>
        <p:grpSpPr>
          <a:xfrm>
            <a:off x="7298213" y="1318653"/>
            <a:ext cx="517979" cy="517979"/>
            <a:chOff x="5757083" y="6199427"/>
            <a:chExt cx="319892" cy="319892"/>
          </a:xfrm>
          <a:solidFill>
            <a:schemeClr val="accent5"/>
          </a:solidFill>
        </p:grpSpPr>
        <p:sp>
          <p:nvSpPr>
            <p:cNvPr id="54" name="Freeform: Shape 53">
              <a:extLst>
                <a:ext uri="{FF2B5EF4-FFF2-40B4-BE49-F238E27FC236}">
                  <a16:creationId xmlns:a16="http://schemas.microsoft.com/office/drawing/2014/main" id="{624D385E-15DF-772B-D1C4-F0BD8E07D795}"/>
                </a:ext>
              </a:extLst>
            </p:cNvPr>
            <p:cNvSpPr/>
            <p:nvPr/>
          </p:nvSpPr>
          <p:spPr>
            <a:xfrm>
              <a:off x="5757083" y="6199427"/>
              <a:ext cx="319892" cy="319892"/>
            </a:xfrm>
            <a:custGeom>
              <a:avLst/>
              <a:gdLst>
                <a:gd name="connsiteX0" fmla="*/ 171069 w 183546"/>
                <a:gd name="connsiteY0" fmla="*/ 91726 h 183546"/>
                <a:gd name="connsiteX1" fmla="*/ 130778 w 183546"/>
                <a:gd name="connsiteY1" fmla="*/ 91726 h 183546"/>
                <a:gd name="connsiteX2" fmla="*/ 130778 w 183546"/>
                <a:gd name="connsiteY2" fmla="*/ 91059 h 183546"/>
                <a:gd name="connsiteX3" fmla="*/ 130873 w 183546"/>
                <a:gd name="connsiteY3" fmla="*/ 90202 h 183546"/>
                <a:gd name="connsiteX4" fmla="*/ 131159 w 183546"/>
                <a:gd name="connsiteY4" fmla="*/ 85725 h 183546"/>
                <a:gd name="connsiteX5" fmla="*/ 130873 w 183546"/>
                <a:gd name="connsiteY5" fmla="*/ 81248 h 183546"/>
                <a:gd name="connsiteX6" fmla="*/ 130778 w 183546"/>
                <a:gd name="connsiteY6" fmla="*/ 80391 h 183546"/>
                <a:gd name="connsiteX7" fmla="*/ 130778 w 183546"/>
                <a:gd name="connsiteY7" fmla="*/ 79724 h 183546"/>
                <a:gd name="connsiteX8" fmla="*/ 171069 w 183546"/>
                <a:gd name="connsiteY8" fmla="*/ 79724 h 183546"/>
                <a:gd name="connsiteX9" fmla="*/ 177165 w 183546"/>
                <a:gd name="connsiteY9" fmla="*/ 85820 h 183546"/>
                <a:gd name="connsiteX10" fmla="*/ 171069 w 183546"/>
                <a:gd name="connsiteY10" fmla="*/ 91916 h 183546"/>
                <a:gd name="connsiteX11" fmla="*/ 140494 w 183546"/>
                <a:gd name="connsiteY11" fmla="*/ 174593 h 183546"/>
                <a:gd name="connsiteX12" fmla="*/ 137446 w 183546"/>
                <a:gd name="connsiteY12" fmla="*/ 177641 h 183546"/>
                <a:gd name="connsiteX13" fmla="*/ 27241 w 183546"/>
                <a:gd name="connsiteY13" fmla="*/ 177641 h 183546"/>
                <a:gd name="connsiteX14" fmla="*/ 24193 w 183546"/>
                <a:gd name="connsiteY14" fmla="*/ 174593 h 183546"/>
                <a:gd name="connsiteX15" fmla="*/ 24193 w 183546"/>
                <a:gd name="connsiteY15" fmla="*/ 165449 h 183546"/>
                <a:gd name="connsiteX16" fmla="*/ 119063 w 183546"/>
                <a:gd name="connsiteY16" fmla="*/ 165449 h 183546"/>
                <a:gd name="connsiteX17" fmla="*/ 128206 w 183546"/>
                <a:gd name="connsiteY17" fmla="*/ 156305 h 183546"/>
                <a:gd name="connsiteX18" fmla="*/ 128206 w 183546"/>
                <a:gd name="connsiteY18" fmla="*/ 101251 h 183546"/>
                <a:gd name="connsiteX19" fmla="*/ 128778 w 183546"/>
                <a:gd name="connsiteY19" fmla="*/ 99632 h 183546"/>
                <a:gd name="connsiteX20" fmla="*/ 129159 w 183546"/>
                <a:gd name="connsiteY20" fmla="*/ 98774 h 183546"/>
                <a:gd name="connsiteX21" fmla="*/ 129159 w 183546"/>
                <a:gd name="connsiteY21" fmla="*/ 98393 h 183546"/>
                <a:gd name="connsiteX22" fmla="*/ 129350 w 183546"/>
                <a:gd name="connsiteY22" fmla="*/ 98203 h 183546"/>
                <a:gd name="connsiteX23" fmla="*/ 140494 w 183546"/>
                <a:gd name="connsiteY23" fmla="*/ 98203 h 183546"/>
                <a:gd name="connsiteX24" fmla="*/ 140494 w 183546"/>
                <a:gd name="connsiteY24" fmla="*/ 174784 h 183546"/>
                <a:gd name="connsiteX25" fmla="*/ 5810 w 183546"/>
                <a:gd name="connsiteY25" fmla="*/ 156210 h 183546"/>
                <a:gd name="connsiteX26" fmla="*/ 5810 w 183546"/>
                <a:gd name="connsiteY26" fmla="*/ 36862 h 183546"/>
                <a:gd name="connsiteX27" fmla="*/ 27241 w 183546"/>
                <a:gd name="connsiteY27" fmla="*/ 36862 h 183546"/>
                <a:gd name="connsiteX28" fmla="*/ 36481 w 183546"/>
                <a:gd name="connsiteY28" fmla="*/ 27718 h 183546"/>
                <a:gd name="connsiteX29" fmla="*/ 36481 w 183546"/>
                <a:gd name="connsiteY29" fmla="*/ 6287 h 183546"/>
                <a:gd name="connsiteX30" fmla="*/ 119158 w 183546"/>
                <a:gd name="connsiteY30" fmla="*/ 6287 h 183546"/>
                <a:gd name="connsiteX31" fmla="*/ 122206 w 183546"/>
                <a:gd name="connsiteY31" fmla="*/ 9335 h 183546"/>
                <a:gd name="connsiteX32" fmla="*/ 122206 w 183546"/>
                <a:gd name="connsiteY32" fmla="*/ 60484 h 183546"/>
                <a:gd name="connsiteX33" fmla="*/ 70485 w 183546"/>
                <a:gd name="connsiteY33" fmla="*/ 52197 h 183546"/>
                <a:gd name="connsiteX34" fmla="*/ 21241 w 183546"/>
                <a:gd name="connsiteY34" fmla="*/ 52197 h 183546"/>
                <a:gd name="connsiteX35" fmla="*/ 18192 w 183546"/>
                <a:gd name="connsiteY35" fmla="*/ 55245 h 183546"/>
                <a:gd name="connsiteX36" fmla="*/ 21241 w 183546"/>
                <a:gd name="connsiteY36" fmla="*/ 58293 h 183546"/>
                <a:gd name="connsiteX37" fmla="*/ 62960 w 183546"/>
                <a:gd name="connsiteY37" fmla="*/ 58293 h 183546"/>
                <a:gd name="connsiteX38" fmla="*/ 57341 w 183546"/>
                <a:gd name="connsiteY38" fmla="*/ 65627 h 183546"/>
                <a:gd name="connsiteX39" fmla="*/ 56864 w 183546"/>
                <a:gd name="connsiteY39" fmla="*/ 66389 h 183546"/>
                <a:gd name="connsiteX40" fmla="*/ 56292 w 183546"/>
                <a:gd name="connsiteY40" fmla="*/ 67437 h 183546"/>
                <a:gd name="connsiteX41" fmla="*/ 21145 w 183546"/>
                <a:gd name="connsiteY41" fmla="*/ 67437 h 183546"/>
                <a:gd name="connsiteX42" fmla="*/ 18097 w 183546"/>
                <a:gd name="connsiteY42" fmla="*/ 70485 h 183546"/>
                <a:gd name="connsiteX43" fmla="*/ 21145 w 183546"/>
                <a:gd name="connsiteY43" fmla="*/ 73533 h 183546"/>
                <a:gd name="connsiteX44" fmla="*/ 53721 w 183546"/>
                <a:gd name="connsiteY44" fmla="*/ 73533 h 183546"/>
                <a:gd name="connsiteX45" fmla="*/ 51911 w 183546"/>
                <a:gd name="connsiteY45" fmla="*/ 82772 h 183546"/>
                <a:gd name="connsiteX46" fmla="*/ 51721 w 183546"/>
                <a:gd name="connsiteY46" fmla="*/ 82772 h 183546"/>
                <a:gd name="connsiteX47" fmla="*/ 48673 w 183546"/>
                <a:gd name="connsiteY47" fmla="*/ 85820 h 183546"/>
                <a:gd name="connsiteX48" fmla="*/ 51721 w 183546"/>
                <a:gd name="connsiteY48" fmla="*/ 88868 h 183546"/>
                <a:gd name="connsiteX49" fmla="*/ 51911 w 183546"/>
                <a:gd name="connsiteY49" fmla="*/ 88868 h 183546"/>
                <a:gd name="connsiteX50" fmla="*/ 53721 w 183546"/>
                <a:gd name="connsiteY50" fmla="*/ 98108 h 183546"/>
                <a:gd name="connsiteX51" fmla="*/ 45625 w 183546"/>
                <a:gd name="connsiteY51" fmla="*/ 98108 h 183546"/>
                <a:gd name="connsiteX52" fmla="*/ 42576 w 183546"/>
                <a:gd name="connsiteY52" fmla="*/ 101156 h 183546"/>
                <a:gd name="connsiteX53" fmla="*/ 45625 w 183546"/>
                <a:gd name="connsiteY53" fmla="*/ 104204 h 183546"/>
                <a:gd name="connsiteX54" fmla="*/ 56292 w 183546"/>
                <a:gd name="connsiteY54" fmla="*/ 104204 h 183546"/>
                <a:gd name="connsiteX55" fmla="*/ 56864 w 183546"/>
                <a:gd name="connsiteY55" fmla="*/ 105251 h 183546"/>
                <a:gd name="connsiteX56" fmla="*/ 57341 w 183546"/>
                <a:gd name="connsiteY56" fmla="*/ 106013 h 183546"/>
                <a:gd name="connsiteX57" fmla="*/ 62960 w 183546"/>
                <a:gd name="connsiteY57" fmla="*/ 113348 h 183546"/>
                <a:gd name="connsiteX58" fmla="*/ 21241 w 183546"/>
                <a:gd name="connsiteY58" fmla="*/ 113348 h 183546"/>
                <a:gd name="connsiteX59" fmla="*/ 18192 w 183546"/>
                <a:gd name="connsiteY59" fmla="*/ 116396 h 183546"/>
                <a:gd name="connsiteX60" fmla="*/ 21241 w 183546"/>
                <a:gd name="connsiteY60" fmla="*/ 119444 h 183546"/>
                <a:gd name="connsiteX61" fmla="*/ 70485 w 183546"/>
                <a:gd name="connsiteY61" fmla="*/ 119444 h 183546"/>
                <a:gd name="connsiteX62" fmla="*/ 122206 w 183546"/>
                <a:gd name="connsiteY62" fmla="*/ 111157 h 183546"/>
                <a:gd name="connsiteX63" fmla="*/ 122206 w 183546"/>
                <a:gd name="connsiteY63" fmla="*/ 156115 h 183546"/>
                <a:gd name="connsiteX64" fmla="*/ 119158 w 183546"/>
                <a:gd name="connsiteY64" fmla="*/ 159163 h 183546"/>
                <a:gd name="connsiteX65" fmla="*/ 8954 w 183546"/>
                <a:gd name="connsiteY65" fmla="*/ 159163 h 183546"/>
                <a:gd name="connsiteX66" fmla="*/ 5905 w 183546"/>
                <a:gd name="connsiteY66" fmla="*/ 156115 h 183546"/>
                <a:gd name="connsiteX67" fmla="*/ 30385 w 183546"/>
                <a:gd name="connsiteY67" fmla="*/ 10478 h 183546"/>
                <a:gd name="connsiteX68" fmla="*/ 30385 w 183546"/>
                <a:gd name="connsiteY68" fmla="*/ 27623 h 183546"/>
                <a:gd name="connsiteX69" fmla="*/ 27337 w 183546"/>
                <a:gd name="connsiteY69" fmla="*/ 30671 h 183546"/>
                <a:gd name="connsiteX70" fmla="*/ 10287 w 183546"/>
                <a:gd name="connsiteY70" fmla="*/ 30671 h 183546"/>
                <a:gd name="connsiteX71" fmla="*/ 30480 w 183546"/>
                <a:gd name="connsiteY71" fmla="*/ 10478 h 183546"/>
                <a:gd name="connsiteX72" fmla="*/ 65627 w 183546"/>
                <a:gd name="connsiteY72" fmla="*/ 107156 h 183546"/>
                <a:gd name="connsiteX73" fmla="*/ 82391 w 183546"/>
                <a:gd name="connsiteY73" fmla="*/ 107156 h 183546"/>
                <a:gd name="connsiteX74" fmla="*/ 85439 w 183546"/>
                <a:gd name="connsiteY74" fmla="*/ 104108 h 183546"/>
                <a:gd name="connsiteX75" fmla="*/ 82391 w 183546"/>
                <a:gd name="connsiteY75" fmla="*/ 101060 h 183546"/>
                <a:gd name="connsiteX76" fmla="*/ 61626 w 183546"/>
                <a:gd name="connsiteY76" fmla="*/ 101060 h 183546"/>
                <a:gd name="connsiteX77" fmla="*/ 58102 w 183546"/>
                <a:gd name="connsiteY77" fmla="*/ 88773 h 183546"/>
                <a:gd name="connsiteX78" fmla="*/ 106966 w 183546"/>
                <a:gd name="connsiteY78" fmla="*/ 88773 h 183546"/>
                <a:gd name="connsiteX79" fmla="*/ 110014 w 183546"/>
                <a:gd name="connsiteY79" fmla="*/ 85725 h 183546"/>
                <a:gd name="connsiteX80" fmla="*/ 106966 w 183546"/>
                <a:gd name="connsiteY80" fmla="*/ 82677 h 183546"/>
                <a:gd name="connsiteX81" fmla="*/ 58102 w 183546"/>
                <a:gd name="connsiteY81" fmla="*/ 82677 h 183546"/>
                <a:gd name="connsiteX82" fmla="*/ 61626 w 183546"/>
                <a:gd name="connsiteY82" fmla="*/ 70390 h 183546"/>
                <a:gd name="connsiteX83" fmla="*/ 76295 w 183546"/>
                <a:gd name="connsiteY83" fmla="*/ 70390 h 183546"/>
                <a:gd name="connsiteX84" fmla="*/ 79343 w 183546"/>
                <a:gd name="connsiteY84" fmla="*/ 67342 h 183546"/>
                <a:gd name="connsiteX85" fmla="*/ 76295 w 183546"/>
                <a:gd name="connsiteY85" fmla="*/ 64294 h 183546"/>
                <a:gd name="connsiteX86" fmla="*/ 65627 w 183546"/>
                <a:gd name="connsiteY86" fmla="*/ 64294 h 183546"/>
                <a:gd name="connsiteX87" fmla="*/ 106870 w 183546"/>
                <a:gd name="connsiteY87" fmla="*/ 55721 h 183546"/>
                <a:gd name="connsiteX88" fmla="*/ 124206 w 183546"/>
                <a:gd name="connsiteY88" fmla="*/ 94107 h 183546"/>
                <a:gd name="connsiteX89" fmla="*/ 122491 w 183546"/>
                <a:gd name="connsiteY89" fmla="*/ 99155 h 183546"/>
                <a:gd name="connsiteX90" fmla="*/ 96298 w 183546"/>
                <a:gd name="connsiteY90" fmla="*/ 118967 h 183546"/>
                <a:gd name="connsiteX91" fmla="*/ 65627 w 183546"/>
                <a:gd name="connsiteY91" fmla="*/ 107061 h 183546"/>
                <a:gd name="connsiteX92" fmla="*/ 137541 w 183546"/>
                <a:gd name="connsiteY92" fmla="*/ 24384 h 183546"/>
                <a:gd name="connsiteX93" fmla="*/ 140589 w 183546"/>
                <a:gd name="connsiteY93" fmla="*/ 27432 h 183546"/>
                <a:gd name="connsiteX94" fmla="*/ 140589 w 183546"/>
                <a:gd name="connsiteY94" fmla="*/ 73343 h 183546"/>
                <a:gd name="connsiteX95" fmla="*/ 129444 w 183546"/>
                <a:gd name="connsiteY95" fmla="*/ 73343 h 183546"/>
                <a:gd name="connsiteX96" fmla="*/ 129444 w 183546"/>
                <a:gd name="connsiteY96" fmla="*/ 73152 h 183546"/>
                <a:gd name="connsiteX97" fmla="*/ 129350 w 183546"/>
                <a:gd name="connsiteY97" fmla="*/ 72771 h 183546"/>
                <a:gd name="connsiteX98" fmla="*/ 129064 w 183546"/>
                <a:gd name="connsiteY98" fmla="*/ 71914 h 183546"/>
                <a:gd name="connsiteX99" fmla="*/ 128492 w 183546"/>
                <a:gd name="connsiteY99" fmla="*/ 70295 h 183546"/>
                <a:gd name="connsiteX100" fmla="*/ 128492 w 183546"/>
                <a:gd name="connsiteY100" fmla="*/ 24384 h 183546"/>
                <a:gd name="connsiteX101" fmla="*/ 137636 w 183546"/>
                <a:gd name="connsiteY101" fmla="*/ 24384 h 183546"/>
                <a:gd name="connsiteX102" fmla="*/ 171259 w 183546"/>
                <a:gd name="connsiteY102" fmla="*/ 73343 h 183546"/>
                <a:gd name="connsiteX103" fmla="*/ 146780 w 183546"/>
                <a:gd name="connsiteY103" fmla="*/ 73343 h 183546"/>
                <a:gd name="connsiteX104" fmla="*/ 146780 w 183546"/>
                <a:gd name="connsiteY104" fmla="*/ 27432 h 183546"/>
                <a:gd name="connsiteX105" fmla="*/ 137636 w 183546"/>
                <a:gd name="connsiteY105" fmla="*/ 18288 h 183546"/>
                <a:gd name="connsiteX106" fmla="*/ 128492 w 183546"/>
                <a:gd name="connsiteY106" fmla="*/ 18288 h 183546"/>
                <a:gd name="connsiteX107" fmla="*/ 128492 w 183546"/>
                <a:gd name="connsiteY107" fmla="*/ 9144 h 183546"/>
                <a:gd name="connsiteX108" fmla="*/ 119348 w 183546"/>
                <a:gd name="connsiteY108" fmla="*/ 0 h 183546"/>
                <a:gd name="connsiteX109" fmla="*/ 33623 w 183546"/>
                <a:gd name="connsiteY109" fmla="*/ 0 h 183546"/>
                <a:gd name="connsiteX110" fmla="*/ 33433 w 183546"/>
                <a:gd name="connsiteY110" fmla="*/ 0 h 183546"/>
                <a:gd name="connsiteX111" fmla="*/ 32671 w 183546"/>
                <a:gd name="connsiteY111" fmla="*/ 191 h 183546"/>
                <a:gd name="connsiteX112" fmla="*/ 32385 w 183546"/>
                <a:gd name="connsiteY112" fmla="*/ 286 h 183546"/>
                <a:gd name="connsiteX113" fmla="*/ 31528 w 183546"/>
                <a:gd name="connsiteY113" fmla="*/ 857 h 183546"/>
                <a:gd name="connsiteX114" fmla="*/ 952 w 183546"/>
                <a:gd name="connsiteY114" fmla="*/ 31433 h 183546"/>
                <a:gd name="connsiteX115" fmla="*/ 285 w 183546"/>
                <a:gd name="connsiteY115" fmla="*/ 32385 h 183546"/>
                <a:gd name="connsiteX116" fmla="*/ 191 w 183546"/>
                <a:gd name="connsiteY116" fmla="*/ 32671 h 183546"/>
                <a:gd name="connsiteX117" fmla="*/ 0 w 183546"/>
                <a:gd name="connsiteY117" fmla="*/ 33433 h 183546"/>
                <a:gd name="connsiteX118" fmla="*/ 0 w 183546"/>
                <a:gd name="connsiteY118" fmla="*/ 33623 h 183546"/>
                <a:gd name="connsiteX119" fmla="*/ 0 w 183546"/>
                <a:gd name="connsiteY119" fmla="*/ 156115 h 183546"/>
                <a:gd name="connsiteX120" fmla="*/ 9144 w 183546"/>
                <a:gd name="connsiteY120" fmla="*/ 165259 h 183546"/>
                <a:gd name="connsiteX121" fmla="*/ 18288 w 183546"/>
                <a:gd name="connsiteY121" fmla="*/ 165259 h 183546"/>
                <a:gd name="connsiteX122" fmla="*/ 18288 w 183546"/>
                <a:gd name="connsiteY122" fmla="*/ 174403 h 183546"/>
                <a:gd name="connsiteX123" fmla="*/ 27432 w 183546"/>
                <a:gd name="connsiteY123" fmla="*/ 183547 h 183546"/>
                <a:gd name="connsiteX124" fmla="*/ 137636 w 183546"/>
                <a:gd name="connsiteY124" fmla="*/ 183547 h 183546"/>
                <a:gd name="connsiteX125" fmla="*/ 146780 w 183546"/>
                <a:gd name="connsiteY125" fmla="*/ 174403 h 183546"/>
                <a:gd name="connsiteX126" fmla="*/ 146780 w 183546"/>
                <a:gd name="connsiteY126" fmla="*/ 97822 h 183546"/>
                <a:gd name="connsiteX127" fmla="*/ 171259 w 183546"/>
                <a:gd name="connsiteY127" fmla="*/ 97822 h 183546"/>
                <a:gd name="connsiteX128" fmla="*/ 183547 w 183546"/>
                <a:gd name="connsiteY128" fmla="*/ 85535 h 183546"/>
                <a:gd name="connsiteX129" fmla="*/ 171259 w 183546"/>
                <a:gd name="connsiteY129" fmla="*/ 73247 h 18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83546" h="183546">
                  <a:moveTo>
                    <a:pt x="171069" y="91726"/>
                  </a:moveTo>
                  <a:lnTo>
                    <a:pt x="130778" y="91726"/>
                  </a:lnTo>
                  <a:cubicBezTo>
                    <a:pt x="130778" y="91726"/>
                    <a:pt x="130778" y="91250"/>
                    <a:pt x="130778" y="91059"/>
                  </a:cubicBezTo>
                  <a:cubicBezTo>
                    <a:pt x="130778" y="90773"/>
                    <a:pt x="130778" y="90488"/>
                    <a:pt x="130873" y="90202"/>
                  </a:cubicBezTo>
                  <a:cubicBezTo>
                    <a:pt x="131064" y="88678"/>
                    <a:pt x="131159" y="87154"/>
                    <a:pt x="131159" y="85725"/>
                  </a:cubicBezTo>
                  <a:cubicBezTo>
                    <a:pt x="131159" y="84201"/>
                    <a:pt x="131064" y="82677"/>
                    <a:pt x="130873" y="81248"/>
                  </a:cubicBezTo>
                  <a:cubicBezTo>
                    <a:pt x="130873" y="80963"/>
                    <a:pt x="130873" y="80677"/>
                    <a:pt x="130778" y="80391"/>
                  </a:cubicBezTo>
                  <a:cubicBezTo>
                    <a:pt x="130778" y="80105"/>
                    <a:pt x="130778" y="79915"/>
                    <a:pt x="130778" y="79724"/>
                  </a:cubicBezTo>
                  <a:lnTo>
                    <a:pt x="171069" y="79724"/>
                  </a:lnTo>
                  <a:cubicBezTo>
                    <a:pt x="174403" y="79724"/>
                    <a:pt x="177165" y="82487"/>
                    <a:pt x="177165" y="85820"/>
                  </a:cubicBezTo>
                  <a:cubicBezTo>
                    <a:pt x="177165" y="89154"/>
                    <a:pt x="174403" y="91916"/>
                    <a:pt x="171069" y="91916"/>
                  </a:cubicBezTo>
                  <a:moveTo>
                    <a:pt x="140494" y="174593"/>
                  </a:moveTo>
                  <a:cubicBezTo>
                    <a:pt x="140494" y="176308"/>
                    <a:pt x="139160" y="177641"/>
                    <a:pt x="137446" y="177641"/>
                  </a:cubicBezTo>
                  <a:lnTo>
                    <a:pt x="27241" y="177641"/>
                  </a:lnTo>
                  <a:cubicBezTo>
                    <a:pt x="25527" y="177641"/>
                    <a:pt x="24193" y="176308"/>
                    <a:pt x="24193" y="174593"/>
                  </a:cubicBezTo>
                  <a:lnTo>
                    <a:pt x="24193" y="165449"/>
                  </a:lnTo>
                  <a:lnTo>
                    <a:pt x="119063" y="165449"/>
                  </a:lnTo>
                  <a:cubicBezTo>
                    <a:pt x="124110" y="165449"/>
                    <a:pt x="128206" y="161354"/>
                    <a:pt x="128206" y="156305"/>
                  </a:cubicBezTo>
                  <a:lnTo>
                    <a:pt x="128206" y="101251"/>
                  </a:lnTo>
                  <a:cubicBezTo>
                    <a:pt x="128397" y="100679"/>
                    <a:pt x="128588" y="100203"/>
                    <a:pt x="128778" y="99632"/>
                  </a:cubicBezTo>
                  <a:cubicBezTo>
                    <a:pt x="128873" y="99346"/>
                    <a:pt x="128968" y="99060"/>
                    <a:pt x="129159" y="98774"/>
                  </a:cubicBezTo>
                  <a:lnTo>
                    <a:pt x="129159" y="98393"/>
                  </a:lnTo>
                  <a:cubicBezTo>
                    <a:pt x="129159" y="98393"/>
                    <a:pt x="129350" y="98298"/>
                    <a:pt x="129350" y="98203"/>
                  </a:cubicBezTo>
                  <a:lnTo>
                    <a:pt x="140494" y="98203"/>
                  </a:lnTo>
                  <a:lnTo>
                    <a:pt x="140494" y="174784"/>
                  </a:lnTo>
                  <a:close/>
                  <a:moveTo>
                    <a:pt x="5810" y="156210"/>
                  </a:moveTo>
                  <a:lnTo>
                    <a:pt x="5810" y="36862"/>
                  </a:lnTo>
                  <a:lnTo>
                    <a:pt x="27241" y="36862"/>
                  </a:lnTo>
                  <a:cubicBezTo>
                    <a:pt x="32290" y="36862"/>
                    <a:pt x="36481" y="32766"/>
                    <a:pt x="36481" y="27718"/>
                  </a:cubicBezTo>
                  <a:lnTo>
                    <a:pt x="36481" y="6287"/>
                  </a:lnTo>
                  <a:lnTo>
                    <a:pt x="119158" y="6287"/>
                  </a:lnTo>
                  <a:cubicBezTo>
                    <a:pt x="120872" y="6287"/>
                    <a:pt x="122206" y="7620"/>
                    <a:pt x="122206" y="9335"/>
                  </a:cubicBezTo>
                  <a:lnTo>
                    <a:pt x="122206" y="60484"/>
                  </a:lnTo>
                  <a:cubicBezTo>
                    <a:pt x="109442" y="45149"/>
                    <a:pt x="87344" y="41624"/>
                    <a:pt x="70485" y="52197"/>
                  </a:cubicBezTo>
                  <a:lnTo>
                    <a:pt x="21241" y="52197"/>
                  </a:lnTo>
                  <a:cubicBezTo>
                    <a:pt x="19526" y="52197"/>
                    <a:pt x="18192" y="53531"/>
                    <a:pt x="18192" y="55245"/>
                  </a:cubicBezTo>
                  <a:cubicBezTo>
                    <a:pt x="18192" y="56960"/>
                    <a:pt x="19526" y="58293"/>
                    <a:pt x="21241" y="58293"/>
                  </a:cubicBezTo>
                  <a:lnTo>
                    <a:pt x="62960" y="58293"/>
                  </a:lnTo>
                  <a:cubicBezTo>
                    <a:pt x="60865" y="60484"/>
                    <a:pt x="58960" y="62960"/>
                    <a:pt x="57341" y="65627"/>
                  </a:cubicBezTo>
                  <a:cubicBezTo>
                    <a:pt x="57150" y="65818"/>
                    <a:pt x="57055" y="66104"/>
                    <a:pt x="56864" y="66389"/>
                  </a:cubicBezTo>
                  <a:cubicBezTo>
                    <a:pt x="56674" y="66770"/>
                    <a:pt x="56483" y="67151"/>
                    <a:pt x="56292" y="67437"/>
                  </a:cubicBezTo>
                  <a:lnTo>
                    <a:pt x="21145" y="67437"/>
                  </a:lnTo>
                  <a:cubicBezTo>
                    <a:pt x="19431" y="67437"/>
                    <a:pt x="18097" y="68771"/>
                    <a:pt x="18097" y="70485"/>
                  </a:cubicBezTo>
                  <a:cubicBezTo>
                    <a:pt x="18097" y="72200"/>
                    <a:pt x="19431" y="73533"/>
                    <a:pt x="21145" y="73533"/>
                  </a:cubicBezTo>
                  <a:lnTo>
                    <a:pt x="53721" y="73533"/>
                  </a:lnTo>
                  <a:cubicBezTo>
                    <a:pt x="52768" y="76486"/>
                    <a:pt x="52197" y="79629"/>
                    <a:pt x="51911" y="82772"/>
                  </a:cubicBezTo>
                  <a:lnTo>
                    <a:pt x="51721" y="82772"/>
                  </a:lnTo>
                  <a:cubicBezTo>
                    <a:pt x="50006" y="82772"/>
                    <a:pt x="48673" y="84106"/>
                    <a:pt x="48673" y="85820"/>
                  </a:cubicBezTo>
                  <a:cubicBezTo>
                    <a:pt x="48673" y="87535"/>
                    <a:pt x="50006" y="88868"/>
                    <a:pt x="51721" y="88868"/>
                  </a:cubicBezTo>
                  <a:lnTo>
                    <a:pt x="51911" y="88868"/>
                  </a:lnTo>
                  <a:cubicBezTo>
                    <a:pt x="52101" y="92012"/>
                    <a:pt x="52768" y="95060"/>
                    <a:pt x="53721" y="98108"/>
                  </a:cubicBezTo>
                  <a:lnTo>
                    <a:pt x="45625" y="98108"/>
                  </a:lnTo>
                  <a:cubicBezTo>
                    <a:pt x="43910" y="98108"/>
                    <a:pt x="42576" y="99441"/>
                    <a:pt x="42576" y="101156"/>
                  </a:cubicBezTo>
                  <a:cubicBezTo>
                    <a:pt x="42576" y="102870"/>
                    <a:pt x="43910" y="104204"/>
                    <a:pt x="45625" y="104204"/>
                  </a:cubicBezTo>
                  <a:lnTo>
                    <a:pt x="56292" y="104204"/>
                  </a:lnTo>
                  <a:cubicBezTo>
                    <a:pt x="56292" y="104204"/>
                    <a:pt x="56674" y="104966"/>
                    <a:pt x="56864" y="105251"/>
                  </a:cubicBezTo>
                  <a:cubicBezTo>
                    <a:pt x="56959" y="105537"/>
                    <a:pt x="57150" y="105728"/>
                    <a:pt x="57341" y="106013"/>
                  </a:cubicBezTo>
                  <a:cubicBezTo>
                    <a:pt x="58960" y="108680"/>
                    <a:pt x="60770" y="111157"/>
                    <a:pt x="62960" y="113348"/>
                  </a:cubicBezTo>
                  <a:lnTo>
                    <a:pt x="21241" y="113348"/>
                  </a:lnTo>
                  <a:cubicBezTo>
                    <a:pt x="19526" y="113348"/>
                    <a:pt x="18192" y="114681"/>
                    <a:pt x="18192" y="116396"/>
                  </a:cubicBezTo>
                  <a:cubicBezTo>
                    <a:pt x="18192" y="118110"/>
                    <a:pt x="19526" y="119444"/>
                    <a:pt x="21241" y="119444"/>
                  </a:cubicBezTo>
                  <a:lnTo>
                    <a:pt x="70485" y="119444"/>
                  </a:lnTo>
                  <a:cubicBezTo>
                    <a:pt x="87344" y="130112"/>
                    <a:pt x="109538" y="126587"/>
                    <a:pt x="122206" y="111157"/>
                  </a:cubicBezTo>
                  <a:lnTo>
                    <a:pt x="122206" y="156115"/>
                  </a:lnTo>
                  <a:cubicBezTo>
                    <a:pt x="122206" y="157829"/>
                    <a:pt x="120872" y="159163"/>
                    <a:pt x="119158" y="159163"/>
                  </a:cubicBezTo>
                  <a:lnTo>
                    <a:pt x="8954" y="159163"/>
                  </a:lnTo>
                  <a:cubicBezTo>
                    <a:pt x="7239" y="159163"/>
                    <a:pt x="5905" y="157829"/>
                    <a:pt x="5905" y="156115"/>
                  </a:cubicBezTo>
                  <a:moveTo>
                    <a:pt x="30385" y="10478"/>
                  </a:moveTo>
                  <a:lnTo>
                    <a:pt x="30385" y="27623"/>
                  </a:lnTo>
                  <a:cubicBezTo>
                    <a:pt x="30385" y="29337"/>
                    <a:pt x="29051" y="30671"/>
                    <a:pt x="27337" y="30671"/>
                  </a:cubicBezTo>
                  <a:lnTo>
                    <a:pt x="10287" y="30671"/>
                  </a:lnTo>
                  <a:lnTo>
                    <a:pt x="30480" y="10478"/>
                  </a:lnTo>
                  <a:close/>
                  <a:moveTo>
                    <a:pt x="65627" y="107156"/>
                  </a:moveTo>
                  <a:lnTo>
                    <a:pt x="82391" y="107156"/>
                  </a:lnTo>
                  <a:cubicBezTo>
                    <a:pt x="84106" y="107156"/>
                    <a:pt x="85439" y="105823"/>
                    <a:pt x="85439" y="104108"/>
                  </a:cubicBezTo>
                  <a:cubicBezTo>
                    <a:pt x="85439" y="102394"/>
                    <a:pt x="84106" y="101060"/>
                    <a:pt x="82391" y="101060"/>
                  </a:cubicBezTo>
                  <a:lnTo>
                    <a:pt x="61626" y="101060"/>
                  </a:lnTo>
                  <a:cubicBezTo>
                    <a:pt x="59627" y="97250"/>
                    <a:pt x="58484" y="93059"/>
                    <a:pt x="58102" y="88773"/>
                  </a:cubicBezTo>
                  <a:lnTo>
                    <a:pt x="106966" y="88773"/>
                  </a:lnTo>
                  <a:cubicBezTo>
                    <a:pt x="108680" y="88773"/>
                    <a:pt x="110014" y="87440"/>
                    <a:pt x="110014" y="85725"/>
                  </a:cubicBezTo>
                  <a:cubicBezTo>
                    <a:pt x="110014" y="84011"/>
                    <a:pt x="108680" y="82677"/>
                    <a:pt x="106966" y="82677"/>
                  </a:cubicBezTo>
                  <a:lnTo>
                    <a:pt x="58102" y="82677"/>
                  </a:lnTo>
                  <a:cubicBezTo>
                    <a:pt x="58484" y="78391"/>
                    <a:pt x="59722" y="74200"/>
                    <a:pt x="61626" y="70390"/>
                  </a:cubicBezTo>
                  <a:lnTo>
                    <a:pt x="76295" y="70390"/>
                  </a:lnTo>
                  <a:cubicBezTo>
                    <a:pt x="78010" y="70390"/>
                    <a:pt x="79343" y="69056"/>
                    <a:pt x="79343" y="67342"/>
                  </a:cubicBezTo>
                  <a:cubicBezTo>
                    <a:pt x="79343" y="65627"/>
                    <a:pt x="78010" y="64294"/>
                    <a:pt x="76295" y="64294"/>
                  </a:cubicBezTo>
                  <a:lnTo>
                    <a:pt x="65627" y="64294"/>
                  </a:lnTo>
                  <a:cubicBezTo>
                    <a:pt x="75629" y="52102"/>
                    <a:pt x="92773" y="48578"/>
                    <a:pt x="106870" y="55721"/>
                  </a:cubicBezTo>
                  <a:cubicBezTo>
                    <a:pt x="120872" y="62865"/>
                    <a:pt x="128111" y="78867"/>
                    <a:pt x="124206" y="94107"/>
                  </a:cubicBezTo>
                  <a:cubicBezTo>
                    <a:pt x="123730" y="95822"/>
                    <a:pt x="123158" y="97536"/>
                    <a:pt x="122491" y="99155"/>
                  </a:cubicBezTo>
                  <a:cubicBezTo>
                    <a:pt x="117824" y="109919"/>
                    <a:pt x="107918" y="117443"/>
                    <a:pt x="96298" y="118967"/>
                  </a:cubicBezTo>
                  <a:cubicBezTo>
                    <a:pt x="84677" y="120587"/>
                    <a:pt x="73152" y="116110"/>
                    <a:pt x="65627" y="107061"/>
                  </a:cubicBezTo>
                  <a:moveTo>
                    <a:pt x="137541" y="24384"/>
                  </a:moveTo>
                  <a:cubicBezTo>
                    <a:pt x="139255" y="24384"/>
                    <a:pt x="140589" y="25718"/>
                    <a:pt x="140589" y="27432"/>
                  </a:cubicBezTo>
                  <a:lnTo>
                    <a:pt x="140589" y="73343"/>
                  </a:lnTo>
                  <a:lnTo>
                    <a:pt x="129444" y="73343"/>
                  </a:lnTo>
                  <a:cubicBezTo>
                    <a:pt x="129444" y="73343"/>
                    <a:pt x="129444" y="73247"/>
                    <a:pt x="129444" y="73152"/>
                  </a:cubicBezTo>
                  <a:cubicBezTo>
                    <a:pt x="129444" y="73057"/>
                    <a:pt x="129444" y="72866"/>
                    <a:pt x="129350" y="72771"/>
                  </a:cubicBezTo>
                  <a:cubicBezTo>
                    <a:pt x="129254" y="72485"/>
                    <a:pt x="129159" y="72200"/>
                    <a:pt x="129064" y="71914"/>
                  </a:cubicBezTo>
                  <a:cubicBezTo>
                    <a:pt x="128873" y="71342"/>
                    <a:pt x="128683" y="70771"/>
                    <a:pt x="128492" y="70295"/>
                  </a:cubicBezTo>
                  <a:lnTo>
                    <a:pt x="128492" y="24384"/>
                  </a:lnTo>
                  <a:lnTo>
                    <a:pt x="137636" y="24384"/>
                  </a:lnTo>
                  <a:close/>
                  <a:moveTo>
                    <a:pt x="171259" y="73343"/>
                  </a:moveTo>
                  <a:lnTo>
                    <a:pt x="146780" y="73343"/>
                  </a:lnTo>
                  <a:lnTo>
                    <a:pt x="146780" y="27432"/>
                  </a:lnTo>
                  <a:cubicBezTo>
                    <a:pt x="146780" y="22384"/>
                    <a:pt x="142684" y="18288"/>
                    <a:pt x="137636" y="18288"/>
                  </a:cubicBezTo>
                  <a:lnTo>
                    <a:pt x="128492" y="18288"/>
                  </a:lnTo>
                  <a:lnTo>
                    <a:pt x="128492" y="9144"/>
                  </a:lnTo>
                  <a:cubicBezTo>
                    <a:pt x="128492" y="4096"/>
                    <a:pt x="124396" y="0"/>
                    <a:pt x="119348" y="0"/>
                  </a:cubicBezTo>
                  <a:lnTo>
                    <a:pt x="33623" y="0"/>
                  </a:lnTo>
                  <a:cubicBezTo>
                    <a:pt x="33623" y="0"/>
                    <a:pt x="33528" y="0"/>
                    <a:pt x="33433" y="0"/>
                  </a:cubicBezTo>
                  <a:cubicBezTo>
                    <a:pt x="33147" y="0"/>
                    <a:pt x="32861" y="0"/>
                    <a:pt x="32671" y="191"/>
                  </a:cubicBezTo>
                  <a:cubicBezTo>
                    <a:pt x="32575" y="191"/>
                    <a:pt x="32480" y="191"/>
                    <a:pt x="32385" y="286"/>
                  </a:cubicBezTo>
                  <a:cubicBezTo>
                    <a:pt x="32099" y="476"/>
                    <a:pt x="31718" y="667"/>
                    <a:pt x="31528" y="857"/>
                  </a:cubicBezTo>
                  <a:lnTo>
                    <a:pt x="952" y="31433"/>
                  </a:lnTo>
                  <a:cubicBezTo>
                    <a:pt x="952" y="31433"/>
                    <a:pt x="476" y="32004"/>
                    <a:pt x="285" y="32385"/>
                  </a:cubicBezTo>
                  <a:cubicBezTo>
                    <a:pt x="285" y="32385"/>
                    <a:pt x="285" y="32576"/>
                    <a:pt x="191" y="32671"/>
                  </a:cubicBezTo>
                  <a:cubicBezTo>
                    <a:pt x="191" y="32957"/>
                    <a:pt x="0" y="33147"/>
                    <a:pt x="0" y="33433"/>
                  </a:cubicBezTo>
                  <a:cubicBezTo>
                    <a:pt x="0" y="33433"/>
                    <a:pt x="0" y="33528"/>
                    <a:pt x="0" y="33623"/>
                  </a:cubicBezTo>
                  <a:lnTo>
                    <a:pt x="0" y="156115"/>
                  </a:lnTo>
                  <a:cubicBezTo>
                    <a:pt x="0" y="161163"/>
                    <a:pt x="4096" y="165259"/>
                    <a:pt x="9144" y="165259"/>
                  </a:cubicBezTo>
                  <a:lnTo>
                    <a:pt x="18288" y="165259"/>
                  </a:lnTo>
                  <a:lnTo>
                    <a:pt x="18288" y="174403"/>
                  </a:lnTo>
                  <a:cubicBezTo>
                    <a:pt x="18288" y="179451"/>
                    <a:pt x="22384" y="183547"/>
                    <a:pt x="27432" y="183547"/>
                  </a:cubicBezTo>
                  <a:lnTo>
                    <a:pt x="137636" y="183547"/>
                  </a:lnTo>
                  <a:cubicBezTo>
                    <a:pt x="142684" y="183547"/>
                    <a:pt x="146780" y="179451"/>
                    <a:pt x="146780" y="174403"/>
                  </a:cubicBezTo>
                  <a:lnTo>
                    <a:pt x="146780" y="97822"/>
                  </a:lnTo>
                  <a:lnTo>
                    <a:pt x="171259" y="97822"/>
                  </a:lnTo>
                  <a:cubicBezTo>
                    <a:pt x="178022" y="97822"/>
                    <a:pt x="183547" y="92297"/>
                    <a:pt x="183547" y="85535"/>
                  </a:cubicBezTo>
                  <a:cubicBezTo>
                    <a:pt x="183547" y="78772"/>
                    <a:pt x="178022" y="73247"/>
                    <a:pt x="171259" y="73247"/>
                  </a:cubicBezTo>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560A146C-5B5D-E8A7-970B-D6304CEBADCA}"/>
                </a:ext>
              </a:extLst>
            </p:cNvPr>
            <p:cNvSpPr/>
            <p:nvPr/>
          </p:nvSpPr>
          <p:spPr>
            <a:xfrm>
              <a:off x="5911134" y="6311316"/>
              <a:ext cx="37351" cy="10623"/>
            </a:xfrm>
            <a:custGeom>
              <a:avLst/>
              <a:gdLst>
                <a:gd name="connsiteX0" fmla="*/ 18383 w 21431"/>
                <a:gd name="connsiteY0" fmla="*/ 0 h 6095"/>
                <a:gd name="connsiteX1" fmla="*/ 3048 w 21431"/>
                <a:gd name="connsiteY1" fmla="*/ 0 h 6095"/>
                <a:gd name="connsiteX2" fmla="*/ 0 w 21431"/>
                <a:gd name="connsiteY2" fmla="*/ 3048 h 6095"/>
                <a:gd name="connsiteX3" fmla="*/ 3048 w 21431"/>
                <a:gd name="connsiteY3" fmla="*/ 6096 h 6095"/>
                <a:gd name="connsiteX4" fmla="*/ 18383 w 21431"/>
                <a:gd name="connsiteY4" fmla="*/ 6096 h 6095"/>
                <a:gd name="connsiteX5" fmla="*/ 21431 w 21431"/>
                <a:gd name="connsiteY5" fmla="*/ 3048 h 6095"/>
                <a:gd name="connsiteX6" fmla="*/ 18383 w 21431"/>
                <a:gd name="connsiteY6" fmla="*/ 0 h 6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31" h="6095">
                  <a:moveTo>
                    <a:pt x="18383" y="0"/>
                  </a:moveTo>
                  <a:lnTo>
                    <a:pt x="3048" y="0"/>
                  </a:lnTo>
                  <a:cubicBezTo>
                    <a:pt x="1334" y="0"/>
                    <a:pt x="0" y="1333"/>
                    <a:pt x="0" y="3048"/>
                  </a:cubicBezTo>
                  <a:cubicBezTo>
                    <a:pt x="0" y="4763"/>
                    <a:pt x="1334" y="6096"/>
                    <a:pt x="3048" y="6096"/>
                  </a:cubicBezTo>
                  <a:lnTo>
                    <a:pt x="18383" y="6096"/>
                  </a:lnTo>
                  <a:cubicBezTo>
                    <a:pt x="20098" y="6096"/>
                    <a:pt x="21431" y="4763"/>
                    <a:pt x="21431" y="3048"/>
                  </a:cubicBezTo>
                  <a:cubicBezTo>
                    <a:pt x="21431" y="1333"/>
                    <a:pt x="20098" y="0"/>
                    <a:pt x="18383" y="0"/>
                  </a:cubicBezTo>
                </a:path>
              </a:pathLst>
            </a:custGeom>
            <a:grp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99A6117E-9F7F-3AF3-E31E-1054F55C7C5F}"/>
                </a:ext>
              </a:extLst>
            </p:cNvPr>
            <p:cNvSpPr/>
            <p:nvPr/>
          </p:nvSpPr>
          <p:spPr>
            <a:xfrm>
              <a:off x="5847223" y="6423369"/>
              <a:ext cx="15937" cy="10623"/>
            </a:xfrm>
            <a:custGeom>
              <a:avLst/>
              <a:gdLst>
                <a:gd name="connsiteX0" fmla="*/ 3048 w 9144"/>
                <a:gd name="connsiteY0" fmla="*/ 6096 h 6095"/>
                <a:gd name="connsiteX1" fmla="*/ 6096 w 9144"/>
                <a:gd name="connsiteY1" fmla="*/ 6096 h 6095"/>
                <a:gd name="connsiteX2" fmla="*/ 9144 w 9144"/>
                <a:gd name="connsiteY2" fmla="*/ 3048 h 6095"/>
                <a:gd name="connsiteX3" fmla="*/ 6096 w 9144"/>
                <a:gd name="connsiteY3" fmla="*/ 0 h 6095"/>
                <a:gd name="connsiteX4" fmla="*/ 3048 w 9144"/>
                <a:gd name="connsiteY4" fmla="*/ 0 h 6095"/>
                <a:gd name="connsiteX5" fmla="*/ 0 w 9144"/>
                <a:gd name="connsiteY5" fmla="*/ 3048 h 6095"/>
                <a:gd name="connsiteX6" fmla="*/ 3048 w 9144"/>
                <a:gd name="connsiteY6" fmla="*/ 6096 h 6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 h="6095">
                  <a:moveTo>
                    <a:pt x="3048" y="6096"/>
                  </a:moveTo>
                  <a:lnTo>
                    <a:pt x="6096" y="6096"/>
                  </a:lnTo>
                  <a:cubicBezTo>
                    <a:pt x="7811" y="6096"/>
                    <a:pt x="9144" y="4763"/>
                    <a:pt x="9144" y="3048"/>
                  </a:cubicBezTo>
                  <a:cubicBezTo>
                    <a:pt x="9144" y="1333"/>
                    <a:pt x="7811" y="0"/>
                    <a:pt x="6096" y="0"/>
                  </a:cubicBezTo>
                  <a:lnTo>
                    <a:pt x="3048" y="0"/>
                  </a:lnTo>
                  <a:cubicBezTo>
                    <a:pt x="1334" y="0"/>
                    <a:pt x="0" y="1333"/>
                    <a:pt x="0" y="3048"/>
                  </a:cubicBezTo>
                  <a:cubicBezTo>
                    <a:pt x="0" y="4763"/>
                    <a:pt x="1334" y="6096"/>
                    <a:pt x="3048" y="6096"/>
                  </a:cubicBezTo>
                </a:path>
              </a:pathLst>
            </a:custGeom>
            <a:grp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E741D854-4CB0-5BDA-CDA7-1A06D89975CE}"/>
                </a:ext>
              </a:extLst>
            </p:cNvPr>
            <p:cNvSpPr/>
            <p:nvPr/>
          </p:nvSpPr>
          <p:spPr>
            <a:xfrm>
              <a:off x="5788457" y="6423369"/>
              <a:ext cx="42661" cy="10623"/>
            </a:xfrm>
            <a:custGeom>
              <a:avLst/>
              <a:gdLst>
                <a:gd name="connsiteX0" fmla="*/ 21431 w 24478"/>
                <a:gd name="connsiteY0" fmla="*/ 6096 h 6095"/>
                <a:gd name="connsiteX1" fmla="*/ 24479 w 24478"/>
                <a:gd name="connsiteY1" fmla="*/ 3048 h 6095"/>
                <a:gd name="connsiteX2" fmla="*/ 21431 w 24478"/>
                <a:gd name="connsiteY2" fmla="*/ 0 h 6095"/>
                <a:gd name="connsiteX3" fmla="*/ 3047 w 24478"/>
                <a:gd name="connsiteY3" fmla="*/ 0 h 6095"/>
                <a:gd name="connsiteX4" fmla="*/ 0 w 24478"/>
                <a:gd name="connsiteY4" fmla="*/ 3048 h 6095"/>
                <a:gd name="connsiteX5" fmla="*/ 3047 w 24478"/>
                <a:gd name="connsiteY5" fmla="*/ 6096 h 6095"/>
                <a:gd name="connsiteX6" fmla="*/ 21431 w 24478"/>
                <a:gd name="connsiteY6" fmla="*/ 6096 h 6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78" h="6095">
                  <a:moveTo>
                    <a:pt x="21431" y="6096"/>
                  </a:moveTo>
                  <a:cubicBezTo>
                    <a:pt x="23146" y="6096"/>
                    <a:pt x="24479" y="4763"/>
                    <a:pt x="24479" y="3048"/>
                  </a:cubicBezTo>
                  <a:cubicBezTo>
                    <a:pt x="24479" y="1333"/>
                    <a:pt x="23146" y="0"/>
                    <a:pt x="21431" y="0"/>
                  </a:cubicBezTo>
                  <a:lnTo>
                    <a:pt x="3047" y="0"/>
                  </a:lnTo>
                  <a:cubicBezTo>
                    <a:pt x="1333" y="0"/>
                    <a:pt x="0" y="1333"/>
                    <a:pt x="0" y="3048"/>
                  </a:cubicBezTo>
                  <a:cubicBezTo>
                    <a:pt x="0" y="4763"/>
                    <a:pt x="1333" y="6096"/>
                    <a:pt x="3047" y="6096"/>
                  </a:cubicBezTo>
                  <a:lnTo>
                    <a:pt x="21431" y="6096"/>
                  </a:lnTo>
                  <a:close/>
                </a:path>
              </a:pathLst>
            </a:custGeom>
            <a:grp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0E9CDAAB-0A5D-38C3-BB38-CA1FC6DECE7A}"/>
                </a:ext>
              </a:extLst>
            </p:cNvPr>
            <p:cNvSpPr/>
            <p:nvPr/>
          </p:nvSpPr>
          <p:spPr>
            <a:xfrm>
              <a:off x="5788457" y="6343355"/>
              <a:ext cx="37351" cy="10624"/>
            </a:xfrm>
            <a:custGeom>
              <a:avLst/>
              <a:gdLst>
                <a:gd name="connsiteX0" fmla="*/ 3047 w 21431"/>
                <a:gd name="connsiteY0" fmla="*/ 6096 h 6096"/>
                <a:gd name="connsiteX1" fmla="*/ 18383 w 21431"/>
                <a:gd name="connsiteY1" fmla="*/ 6096 h 6096"/>
                <a:gd name="connsiteX2" fmla="*/ 21431 w 21431"/>
                <a:gd name="connsiteY2" fmla="*/ 3048 h 6096"/>
                <a:gd name="connsiteX3" fmla="*/ 18383 w 21431"/>
                <a:gd name="connsiteY3" fmla="*/ 0 h 6096"/>
                <a:gd name="connsiteX4" fmla="*/ 3047 w 21431"/>
                <a:gd name="connsiteY4" fmla="*/ 0 h 6096"/>
                <a:gd name="connsiteX5" fmla="*/ 0 w 21431"/>
                <a:gd name="connsiteY5" fmla="*/ 3048 h 6096"/>
                <a:gd name="connsiteX6" fmla="*/ 3047 w 21431"/>
                <a:gd name="connsiteY6" fmla="*/ 6096 h 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31" h="6096">
                  <a:moveTo>
                    <a:pt x="3047" y="6096"/>
                  </a:moveTo>
                  <a:lnTo>
                    <a:pt x="18383" y="6096"/>
                  </a:lnTo>
                  <a:cubicBezTo>
                    <a:pt x="20098" y="6096"/>
                    <a:pt x="21431" y="4763"/>
                    <a:pt x="21431" y="3048"/>
                  </a:cubicBezTo>
                  <a:cubicBezTo>
                    <a:pt x="21431" y="1334"/>
                    <a:pt x="20098" y="0"/>
                    <a:pt x="18383" y="0"/>
                  </a:cubicBezTo>
                  <a:lnTo>
                    <a:pt x="3047" y="0"/>
                  </a:lnTo>
                  <a:cubicBezTo>
                    <a:pt x="1333" y="0"/>
                    <a:pt x="0" y="1334"/>
                    <a:pt x="0" y="3048"/>
                  </a:cubicBezTo>
                  <a:cubicBezTo>
                    <a:pt x="0" y="4763"/>
                    <a:pt x="1333" y="6096"/>
                    <a:pt x="3047" y="6096"/>
                  </a:cubicBezTo>
                </a:path>
              </a:pathLst>
            </a:custGeom>
            <a:grp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86AD2CB0-1128-D473-303C-D7FBFF398246}"/>
                </a:ext>
              </a:extLst>
            </p:cNvPr>
            <p:cNvSpPr/>
            <p:nvPr/>
          </p:nvSpPr>
          <p:spPr>
            <a:xfrm>
              <a:off x="5788457" y="6370082"/>
              <a:ext cx="26559" cy="10623"/>
            </a:xfrm>
            <a:custGeom>
              <a:avLst/>
              <a:gdLst>
                <a:gd name="connsiteX0" fmla="*/ 3047 w 15239"/>
                <a:gd name="connsiteY0" fmla="*/ 6096 h 6095"/>
                <a:gd name="connsiteX1" fmla="*/ 12192 w 15239"/>
                <a:gd name="connsiteY1" fmla="*/ 6096 h 6095"/>
                <a:gd name="connsiteX2" fmla="*/ 15240 w 15239"/>
                <a:gd name="connsiteY2" fmla="*/ 3048 h 6095"/>
                <a:gd name="connsiteX3" fmla="*/ 12192 w 15239"/>
                <a:gd name="connsiteY3" fmla="*/ 0 h 6095"/>
                <a:gd name="connsiteX4" fmla="*/ 3047 w 15239"/>
                <a:gd name="connsiteY4" fmla="*/ 0 h 6095"/>
                <a:gd name="connsiteX5" fmla="*/ 0 w 15239"/>
                <a:gd name="connsiteY5" fmla="*/ 3048 h 6095"/>
                <a:gd name="connsiteX6" fmla="*/ 3047 w 15239"/>
                <a:gd name="connsiteY6" fmla="*/ 6096 h 6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9" h="6095">
                  <a:moveTo>
                    <a:pt x="3047" y="6096"/>
                  </a:moveTo>
                  <a:lnTo>
                    <a:pt x="12192" y="6096"/>
                  </a:lnTo>
                  <a:cubicBezTo>
                    <a:pt x="13906" y="6096"/>
                    <a:pt x="15240" y="4763"/>
                    <a:pt x="15240" y="3048"/>
                  </a:cubicBezTo>
                  <a:cubicBezTo>
                    <a:pt x="15240" y="1333"/>
                    <a:pt x="13906" y="0"/>
                    <a:pt x="12192" y="0"/>
                  </a:cubicBezTo>
                  <a:lnTo>
                    <a:pt x="3047" y="0"/>
                  </a:lnTo>
                  <a:cubicBezTo>
                    <a:pt x="1333" y="0"/>
                    <a:pt x="0" y="1333"/>
                    <a:pt x="0" y="3048"/>
                  </a:cubicBezTo>
                  <a:cubicBezTo>
                    <a:pt x="0" y="4763"/>
                    <a:pt x="1333" y="6096"/>
                    <a:pt x="3047" y="6096"/>
                  </a:cubicBezTo>
                </a:path>
              </a:pathLst>
            </a:custGeom>
            <a:grp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14DF66BA-B119-A175-BB8C-CF365891BD5F}"/>
                </a:ext>
              </a:extLst>
            </p:cNvPr>
            <p:cNvSpPr/>
            <p:nvPr/>
          </p:nvSpPr>
          <p:spPr>
            <a:xfrm>
              <a:off x="5921926" y="6375394"/>
              <a:ext cx="26559" cy="10624"/>
            </a:xfrm>
            <a:custGeom>
              <a:avLst/>
              <a:gdLst>
                <a:gd name="connsiteX0" fmla="*/ 3048 w 15239"/>
                <a:gd name="connsiteY0" fmla="*/ 6096 h 6096"/>
                <a:gd name="connsiteX1" fmla="*/ 12192 w 15239"/>
                <a:gd name="connsiteY1" fmla="*/ 6096 h 6096"/>
                <a:gd name="connsiteX2" fmla="*/ 15240 w 15239"/>
                <a:gd name="connsiteY2" fmla="*/ 3048 h 6096"/>
                <a:gd name="connsiteX3" fmla="*/ 12192 w 15239"/>
                <a:gd name="connsiteY3" fmla="*/ 0 h 6096"/>
                <a:gd name="connsiteX4" fmla="*/ 3048 w 15239"/>
                <a:gd name="connsiteY4" fmla="*/ 0 h 6096"/>
                <a:gd name="connsiteX5" fmla="*/ 0 w 15239"/>
                <a:gd name="connsiteY5" fmla="*/ 3048 h 6096"/>
                <a:gd name="connsiteX6" fmla="*/ 3048 w 15239"/>
                <a:gd name="connsiteY6" fmla="*/ 6096 h 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9" h="6096">
                  <a:moveTo>
                    <a:pt x="3048" y="6096"/>
                  </a:moveTo>
                  <a:lnTo>
                    <a:pt x="12192" y="6096"/>
                  </a:lnTo>
                  <a:cubicBezTo>
                    <a:pt x="13907" y="6096"/>
                    <a:pt x="15240" y="4763"/>
                    <a:pt x="15240" y="3048"/>
                  </a:cubicBezTo>
                  <a:cubicBezTo>
                    <a:pt x="15240" y="1334"/>
                    <a:pt x="13907" y="0"/>
                    <a:pt x="12192" y="0"/>
                  </a:cubicBezTo>
                  <a:lnTo>
                    <a:pt x="3048" y="0"/>
                  </a:lnTo>
                  <a:cubicBezTo>
                    <a:pt x="1334" y="0"/>
                    <a:pt x="0" y="1334"/>
                    <a:pt x="0" y="3048"/>
                  </a:cubicBezTo>
                  <a:cubicBezTo>
                    <a:pt x="0" y="4763"/>
                    <a:pt x="1334" y="6096"/>
                    <a:pt x="3048" y="6096"/>
                  </a:cubicBezTo>
                </a:path>
              </a:pathLst>
            </a:custGeom>
            <a:grpFill/>
            <a:ln w="9525" cap="flat">
              <a:noFill/>
              <a:prstDash val="solid"/>
              <a:miter/>
            </a:ln>
          </p:spPr>
          <p:txBody>
            <a:bodyPr rtlCol="0" anchor="ctr"/>
            <a:lstStyle/>
            <a:p>
              <a:endParaRPr lang="en-US"/>
            </a:p>
          </p:txBody>
        </p:sp>
      </p:grpSp>
      <p:grpSp>
        <p:nvGrpSpPr>
          <p:cNvPr id="94" name="Group 93">
            <a:extLst>
              <a:ext uri="{FF2B5EF4-FFF2-40B4-BE49-F238E27FC236}">
                <a16:creationId xmlns:a16="http://schemas.microsoft.com/office/drawing/2014/main" id="{B7A0AF7D-FFBE-10BE-FADB-E5F83A1B18D5}"/>
              </a:ext>
            </a:extLst>
          </p:cNvPr>
          <p:cNvGrpSpPr/>
          <p:nvPr/>
        </p:nvGrpSpPr>
        <p:grpSpPr>
          <a:xfrm>
            <a:off x="11184397" y="-180724"/>
            <a:ext cx="940491" cy="419231"/>
            <a:chOff x="11184397" y="-97597"/>
            <a:chExt cx="940491" cy="419231"/>
          </a:xfrm>
        </p:grpSpPr>
        <p:sp>
          <p:nvSpPr>
            <p:cNvPr id="95" name="Rounded Rectangle 94">
              <a:extLst>
                <a:ext uri="{FF2B5EF4-FFF2-40B4-BE49-F238E27FC236}">
                  <a16:creationId xmlns:a16="http://schemas.microsoft.com/office/drawing/2014/main" id="{F476F21B-D005-D48D-7E1B-4A88D570B5E1}"/>
                </a:ext>
              </a:extLst>
            </p:cNvPr>
            <p:cNvSpPr/>
            <p:nvPr/>
          </p:nvSpPr>
          <p:spPr>
            <a:xfrm>
              <a:off x="11184397" y="-97597"/>
              <a:ext cx="940491" cy="419231"/>
            </a:xfrm>
            <a:prstGeom prst="roundRect">
              <a:avLst>
                <a:gd name="adj" fmla="val 35783"/>
              </a:avLst>
            </a:prstGeom>
            <a:gradFill>
              <a:gsLst>
                <a:gs pos="17000">
                  <a:srgbClr val="283583"/>
                </a:gs>
                <a:gs pos="83000">
                  <a:srgbClr val="27AAE1"/>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tIns="0" bIns="468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PT Sans"/>
                <a:ea typeface="+mn-ea"/>
                <a:cs typeface="+mn-cs"/>
              </a:endParaRPr>
            </a:p>
          </p:txBody>
        </p:sp>
        <p:sp>
          <p:nvSpPr>
            <p:cNvPr id="96" name="TextBox 95">
              <a:hlinkClick r:id="rId2" action="ppaction://hlinksldjump"/>
              <a:extLst>
                <a:ext uri="{FF2B5EF4-FFF2-40B4-BE49-F238E27FC236}">
                  <a16:creationId xmlns:a16="http://schemas.microsoft.com/office/drawing/2014/main" id="{95A92737-1B1E-713B-FCDE-76094FC07B06}"/>
                </a:ext>
              </a:extLst>
            </p:cNvPr>
            <p:cNvSpPr txBox="1"/>
            <p:nvPr/>
          </p:nvSpPr>
          <p:spPr>
            <a:xfrm>
              <a:off x="11253585" y="89510"/>
              <a:ext cx="802115"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PT Sans" panose="020B0503020203020204" pitchFamily="34" charset="0"/>
                  <a:ea typeface="PT Sans" panose="020B0503020203020204" pitchFamily="34" charset="0"/>
                  <a:cs typeface="+mn-cs"/>
                </a:rPr>
                <a:t>BACK TO TOP</a:t>
              </a:r>
            </a:p>
          </p:txBody>
        </p:sp>
      </p:grpSp>
    </p:spTree>
    <p:extLst>
      <p:ext uri="{BB962C8B-B14F-4D97-AF65-F5344CB8AC3E}">
        <p14:creationId xmlns:p14="http://schemas.microsoft.com/office/powerpoint/2010/main" val="114143434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181FA2A-1523-F56B-2FF5-9CC6148FEEB4}"/>
              </a:ext>
            </a:extLst>
          </p:cNvPr>
          <p:cNvSpPr>
            <a:spLocks noGrp="1"/>
          </p:cNvSpPr>
          <p:nvPr>
            <p:ph type="title"/>
          </p:nvPr>
        </p:nvSpPr>
        <p:spPr/>
        <p:txBody>
          <a:bodyPr>
            <a:noAutofit/>
          </a:bodyPr>
          <a:lstStyle/>
          <a:p>
            <a:r>
              <a:rPr lang="en-US" sz="2600" dirty="0"/>
              <a:t>Red de </a:t>
            </a:r>
            <a:r>
              <a:rPr lang="en-US" sz="2600" dirty="0" err="1"/>
              <a:t>empresas</a:t>
            </a:r>
            <a:r>
              <a:rPr lang="en-US" sz="2600" dirty="0"/>
              <a:t> de </a:t>
            </a:r>
            <a:r>
              <a:rPr lang="en-US" sz="2600" dirty="0" err="1"/>
              <a:t>genéricos</a:t>
            </a:r>
            <a:r>
              <a:rPr lang="en-US" sz="2600" dirty="0"/>
              <a:t> con la que </a:t>
            </a:r>
            <a:r>
              <a:rPr lang="en-US" sz="2600" dirty="0" err="1"/>
              <a:t>trabaja</a:t>
            </a:r>
            <a:r>
              <a:rPr lang="en-US" sz="2600" dirty="0"/>
              <a:t> </a:t>
            </a:r>
            <a:r>
              <a:rPr lang="en-US" sz="2600" dirty="0" err="1"/>
              <a:t>el</a:t>
            </a:r>
            <a:r>
              <a:rPr lang="en-US" sz="2600" dirty="0"/>
              <a:t> MPP </a:t>
            </a:r>
            <a:r>
              <a:rPr lang="en-US" sz="2600" dirty="0" err="1"/>
              <a:t>en</a:t>
            </a:r>
            <a:r>
              <a:rPr lang="en-US" sz="2600" dirty="0"/>
              <a:t> </a:t>
            </a:r>
            <a:r>
              <a:rPr lang="en-US" sz="2600" dirty="0" err="1"/>
              <a:t>más</a:t>
            </a:r>
            <a:r>
              <a:rPr lang="en-US" sz="2600" dirty="0"/>
              <a:t> de 14 </a:t>
            </a:r>
            <a:r>
              <a:rPr lang="en-US" sz="2600" dirty="0" err="1"/>
              <a:t>países</a:t>
            </a:r>
            <a:endParaRPr lang="en-US" sz="2600" dirty="0"/>
          </a:p>
        </p:txBody>
      </p:sp>
      <p:grpSp>
        <p:nvGrpSpPr>
          <p:cNvPr id="2" name="Group 1">
            <a:extLst>
              <a:ext uri="{FF2B5EF4-FFF2-40B4-BE49-F238E27FC236}">
                <a16:creationId xmlns:a16="http://schemas.microsoft.com/office/drawing/2014/main" id="{99B631BF-ACA8-F30A-F3D0-40C6C5FFD3FB}"/>
              </a:ext>
            </a:extLst>
          </p:cNvPr>
          <p:cNvGrpSpPr/>
          <p:nvPr/>
        </p:nvGrpSpPr>
        <p:grpSpPr>
          <a:xfrm>
            <a:off x="1528478" y="1266823"/>
            <a:ext cx="9135471" cy="4505794"/>
            <a:chOff x="1528478" y="1100569"/>
            <a:chExt cx="9135471" cy="4505794"/>
          </a:xfrm>
          <a:solidFill>
            <a:schemeClr val="accent3">
              <a:lumMod val="20000"/>
              <a:lumOff val="80000"/>
            </a:schemeClr>
          </a:solidFill>
        </p:grpSpPr>
        <p:grpSp>
          <p:nvGrpSpPr>
            <p:cNvPr id="3" name="Graphic 4">
              <a:extLst>
                <a:ext uri="{FF2B5EF4-FFF2-40B4-BE49-F238E27FC236}">
                  <a16:creationId xmlns:a16="http://schemas.microsoft.com/office/drawing/2014/main" id="{B2AC950D-0827-6893-18F9-DA633800CEEE}"/>
                </a:ext>
              </a:extLst>
            </p:cNvPr>
            <p:cNvGrpSpPr/>
            <p:nvPr/>
          </p:nvGrpSpPr>
          <p:grpSpPr>
            <a:xfrm>
              <a:off x="2825663" y="2496933"/>
              <a:ext cx="6538718" cy="2438801"/>
              <a:chOff x="2520959" y="2331017"/>
              <a:chExt cx="5757898" cy="2147573"/>
            </a:xfrm>
            <a:grpFill/>
          </p:grpSpPr>
          <p:sp>
            <p:nvSpPr>
              <p:cNvPr id="275" name="Freeform: Shape 274">
                <a:extLst>
                  <a:ext uri="{FF2B5EF4-FFF2-40B4-BE49-F238E27FC236}">
                    <a16:creationId xmlns:a16="http://schemas.microsoft.com/office/drawing/2014/main" id="{F4F6FE68-81A1-5561-6CB8-3FD63B8E6FA9}"/>
                  </a:ext>
                </a:extLst>
              </p:cNvPr>
              <p:cNvSpPr/>
              <p:nvPr/>
            </p:nvSpPr>
            <p:spPr>
              <a:xfrm>
                <a:off x="5511022" y="4164740"/>
                <a:ext cx="358329" cy="313850"/>
              </a:xfrm>
              <a:custGeom>
                <a:avLst/>
                <a:gdLst>
                  <a:gd name="connsiteX0" fmla="*/ 341863 w 358328"/>
                  <a:gd name="connsiteY0" fmla="*/ 117101 h 313849"/>
                  <a:gd name="connsiteX1" fmla="*/ 341632 w 358328"/>
                  <a:gd name="connsiteY1" fmla="*/ 114799 h 313849"/>
                  <a:gd name="connsiteX2" fmla="*/ 337833 w 358328"/>
                  <a:gd name="connsiteY2" fmla="*/ 120786 h 313849"/>
                  <a:gd name="connsiteX3" fmla="*/ 325397 w 358328"/>
                  <a:gd name="connsiteY3" fmla="*/ 125852 h 313849"/>
                  <a:gd name="connsiteX4" fmla="*/ 311580 w 358328"/>
                  <a:gd name="connsiteY4" fmla="*/ 105126 h 313849"/>
                  <a:gd name="connsiteX5" fmla="*/ 326779 w 358328"/>
                  <a:gd name="connsiteY5" fmla="*/ 89006 h 313849"/>
                  <a:gd name="connsiteX6" fmla="*/ 339560 w 358328"/>
                  <a:gd name="connsiteY6" fmla="*/ 95569 h 313849"/>
                  <a:gd name="connsiteX7" fmla="*/ 339560 w 358328"/>
                  <a:gd name="connsiteY7" fmla="*/ 91424 h 313849"/>
                  <a:gd name="connsiteX8" fmla="*/ 337602 w 358328"/>
                  <a:gd name="connsiteY8" fmla="*/ 50778 h 313849"/>
                  <a:gd name="connsiteX9" fmla="*/ 323670 w 358328"/>
                  <a:gd name="connsiteY9" fmla="*/ 9211 h 313849"/>
                  <a:gd name="connsiteX10" fmla="*/ 297417 w 358328"/>
                  <a:gd name="connsiteY10" fmla="*/ 3800 h 313849"/>
                  <a:gd name="connsiteX11" fmla="*/ 276231 w 358328"/>
                  <a:gd name="connsiteY11" fmla="*/ 0 h 313849"/>
                  <a:gd name="connsiteX12" fmla="*/ 268516 w 358328"/>
                  <a:gd name="connsiteY12" fmla="*/ 10708 h 313849"/>
                  <a:gd name="connsiteX13" fmla="*/ 254699 w 358328"/>
                  <a:gd name="connsiteY13" fmla="*/ 18653 h 313849"/>
                  <a:gd name="connsiteX14" fmla="*/ 236851 w 358328"/>
                  <a:gd name="connsiteY14" fmla="*/ 31895 h 313849"/>
                  <a:gd name="connsiteX15" fmla="*/ 227525 w 358328"/>
                  <a:gd name="connsiteY15" fmla="*/ 47094 h 313849"/>
                  <a:gd name="connsiteX16" fmla="*/ 208411 w 358328"/>
                  <a:gd name="connsiteY16" fmla="*/ 61026 h 313849"/>
                  <a:gd name="connsiteX17" fmla="*/ 199775 w 358328"/>
                  <a:gd name="connsiteY17" fmla="*/ 77607 h 313849"/>
                  <a:gd name="connsiteX18" fmla="*/ 178588 w 358328"/>
                  <a:gd name="connsiteY18" fmla="*/ 87509 h 313849"/>
                  <a:gd name="connsiteX19" fmla="*/ 152220 w 358328"/>
                  <a:gd name="connsiteY19" fmla="*/ 78873 h 313849"/>
                  <a:gd name="connsiteX20" fmla="*/ 137022 w 358328"/>
                  <a:gd name="connsiteY20" fmla="*/ 90733 h 313849"/>
                  <a:gd name="connsiteX21" fmla="*/ 116526 w 358328"/>
                  <a:gd name="connsiteY21" fmla="*/ 113877 h 313849"/>
                  <a:gd name="connsiteX22" fmla="*/ 94073 w 358328"/>
                  <a:gd name="connsiteY22" fmla="*/ 115259 h 313849"/>
                  <a:gd name="connsiteX23" fmla="*/ 90158 w 358328"/>
                  <a:gd name="connsiteY23" fmla="*/ 105357 h 313849"/>
                  <a:gd name="connsiteX24" fmla="*/ 94764 w 358328"/>
                  <a:gd name="connsiteY24" fmla="*/ 100060 h 313849"/>
                  <a:gd name="connsiteX25" fmla="*/ 87509 w 358328"/>
                  <a:gd name="connsiteY25" fmla="*/ 74958 h 313849"/>
                  <a:gd name="connsiteX26" fmla="*/ 76916 w 358328"/>
                  <a:gd name="connsiteY26" fmla="*/ 67935 h 313849"/>
                  <a:gd name="connsiteX27" fmla="*/ 76916 w 358328"/>
                  <a:gd name="connsiteY27" fmla="*/ 149457 h 313849"/>
                  <a:gd name="connsiteX28" fmla="*/ 62408 w 358328"/>
                  <a:gd name="connsiteY28" fmla="*/ 163965 h 313849"/>
                  <a:gd name="connsiteX29" fmla="*/ 33968 w 358328"/>
                  <a:gd name="connsiteY29" fmla="*/ 164656 h 313849"/>
                  <a:gd name="connsiteX30" fmla="*/ 22108 w 358328"/>
                  <a:gd name="connsiteY30" fmla="*/ 148766 h 313849"/>
                  <a:gd name="connsiteX31" fmla="*/ 9557 w 358328"/>
                  <a:gd name="connsiteY31" fmla="*/ 155329 h 313849"/>
                  <a:gd name="connsiteX32" fmla="*/ 0 w 358328"/>
                  <a:gd name="connsiteY32" fmla="*/ 157632 h 313849"/>
                  <a:gd name="connsiteX33" fmla="*/ 16811 w 358328"/>
                  <a:gd name="connsiteY33" fmla="*/ 193326 h 313849"/>
                  <a:gd name="connsiteX34" fmla="*/ 38228 w 358328"/>
                  <a:gd name="connsiteY34" fmla="*/ 237542 h 313849"/>
                  <a:gd name="connsiteX35" fmla="*/ 38228 w 358328"/>
                  <a:gd name="connsiteY35" fmla="*/ 258268 h 313849"/>
                  <a:gd name="connsiteX36" fmla="*/ 38573 w 358328"/>
                  <a:gd name="connsiteY36" fmla="*/ 276460 h 313849"/>
                  <a:gd name="connsiteX37" fmla="*/ 45827 w 358328"/>
                  <a:gd name="connsiteY37" fmla="*/ 295574 h 313849"/>
                  <a:gd name="connsiteX38" fmla="*/ 55039 w 358328"/>
                  <a:gd name="connsiteY38" fmla="*/ 301216 h 313849"/>
                  <a:gd name="connsiteX39" fmla="*/ 66899 w 358328"/>
                  <a:gd name="connsiteY39" fmla="*/ 310773 h 313849"/>
                  <a:gd name="connsiteX40" fmla="*/ 81407 w 358328"/>
                  <a:gd name="connsiteY40" fmla="*/ 309737 h 313849"/>
                  <a:gd name="connsiteX41" fmla="*/ 107775 w 358328"/>
                  <a:gd name="connsiteY41" fmla="*/ 302829 h 313849"/>
                  <a:gd name="connsiteX42" fmla="*/ 128271 w 358328"/>
                  <a:gd name="connsiteY42" fmla="*/ 294538 h 313849"/>
                  <a:gd name="connsiteX43" fmla="*/ 162584 w 358328"/>
                  <a:gd name="connsiteY43" fmla="*/ 294308 h 313849"/>
                  <a:gd name="connsiteX44" fmla="*/ 184000 w 358328"/>
                  <a:gd name="connsiteY44" fmla="*/ 291660 h 313849"/>
                  <a:gd name="connsiteX45" fmla="*/ 198163 w 358328"/>
                  <a:gd name="connsiteY45" fmla="*/ 288666 h 313849"/>
                  <a:gd name="connsiteX46" fmla="*/ 216701 w 358328"/>
                  <a:gd name="connsiteY46" fmla="*/ 282333 h 313849"/>
                  <a:gd name="connsiteX47" fmla="*/ 262644 w 358328"/>
                  <a:gd name="connsiteY47" fmla="*/ 253317 h 313849"/>
                  <a:gd name="connsiteX48" fmla="*/ 315840 w 358328"/>
                  <a:gd name="connsiteY48" fmla="*/ 188260 h 313849"/>
                  <a:gd name="connsiteX49" fmla="*/ 347850 w 358328"/>
                  <a:gd name="connsiteY49" fmla="*/ 152681 h 313849"/>
                  <a:gd name="connsiteX50" fmla="*/ 358328 w 358328"/>
                  <a:gd name="connsiteY50" fmla="*/ 115950 h 313849"/>
                  <a:gd name="connsiteX51" fmla="*/ 341632 w 358328"/>
                  <a:gd name="connsiteY51" fmla="*/ 117216 h 313849"/>
                  <a:gd name="connsiteX52" fmla="*/ 273007 w 358328"/>
                  <a:gd name="connsiteY52" fmla="*/ 190909 h 313849"/>
                  <a:gd name="connsiteX53" fmla="*/ 258498 w 358328"/>
                  <a:gd name="connsiteY53" fmla="*/ 194939 h 313849"/>
                  <a:gd name="connsiteX54" fmla="*/ 253202 w 358328"/>
                  <a:gd name="connsiteY54" fmla="*/ 206798 h 313849"/>
                  <a:gd name="connsiteX55" fmla="*/ 243990 w 358328"/>
                  <a:gd name="connsiteY55" fmla="*/ 205532 h 313849"/>
                  <a:gd name="connsiteX56" fmla="*/ 230749 w 358328"/>
                  <a:gd name="connsiteY56" fmla="*/ 186994 h 313849"/>
                  <a:gd name="connsiteX57" fmla="*/ 243990 w 358328"/>
                  <a:gd name="connsiteY57" fmla="*/ 167189 h 313849"/>
                  <a:gd name="connsiteX58" fmla="*/ 266443 w 358328"/>
                  <a:gd name="connsiteY58" fmla="*/ 157978 h 313849"/>
                  <a:gd name="connsiteX59" fmla="*/ 280952 w 358328"/>
                  <a:gd name="connsiteY59" fmla="*/ 175134 h 313849"/>
                  <a:gd name="connsiteX60" fmla="*/ 273007 w 358328"/>
                  <a:gd name="connsiteY60" fmla="*/ 191024 h 313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58328" h="313849">
                    <a:moveTo>
                      <a:pt x="341863" y="117101"/>
                    </a:moveTo>
                    <a:cubicBezTo>
                      <a:pt x="341863" y="117101"/>
                      <a:pt x="341863" y="116180"/>
                      <a:pt x="341632" y="114799"/>
                    </a:cubicBezTo>
                    <a:cubicBezTo>
                      <a:pt x="339905" y="116295"/>
                      <a:pt x="338063" y="118253"/>
                      <a:pt x="337833" y="120786"/>
                    </a:cubicBezTo>
                    <a:cubicBezTo>
                      <a:pt x="337372" y="125852"/>
                      <a:pt x="332306" y="126313"/>
                      <a:pt x="325397" y="125852"/>
                    </a:cubicBezTo>
                    <a:cubicBezTo>
                      <a:pt x="318488" y="125392"/>
                      <a:pt x="311580" y="107890"/>
                      <a:pt x="311580" y="105126"/>
                    </a:cubicBezTo>
                    <a:cubicBezTo>
                      <a:pt x="311580" y="102363"/>
                      <a:pt x="321252" y="89006"/>
                      <a:pt x="326779" y="89006"/>
                    </a:cubicBezTo>
                    <a:cubicBezTo>
                      <a:pt x="330348" y="89006"/>
                      <a:pt x="335530" y="92806"/>
                      <a:pt x="339560" y="95569"/>
                    </a:cubicBezTo>
                    <a:cubicBezTo>
                      <a:pt x="339445" y="93497"/>
                      <a:pt x="339329" y="92000"/>
                      <a:pt x="339560" y="91424"/>
                    </a:cubicBezTo>
                    <a:cubicBezTo>
                      <a:pt x="340020" y="88430"/>
                      <a:pt x="343590" y="54233"/>
                      <a:pt x="337602" y="50778"/>
                    </a:cubicBezTo>
                    <a:cubicBezTo>
                      <a:pt x="331615" y="47324"/>
                      <a:pt x="325742" y="12666"/>
                      <a:pt x="323670" y="9211"/>
                    </a:cubicBezTo>
                    <a:cubicBezTo>
                      <a:pt x="321712" y="5757"/>
                      <a:pt x="299950" y="7714"/>
                      <a:pt x="297417" y="3800"/>
                    </a:cubicBezTo>
                    <a:cubicBezTo>
                      <a:pt x="294999" y="-115"/>
                      <a:pt x="276576" y="3684"/>
                      <a:pt x="276231" y="0"/>
                    </a:cubicBezTo>
                    <a:cubicBezTo>
                      <a:pt x="273352" y="4260"/>
                      <a:pt x="270243" y="8866"/>
                      <a:pt x="268516" y="10708"/>
                    </a:cubicBezTo>
                    <a:cubicBezTo>
                      <a:pt x="265177" y="14738"/>
                      <a:pt x="255965" y="12090"/>
                      <a:pt x="254699" y="18653"/>
                    </a:cubicBezTo>
                    <a:cubicBezTo>
                      <a:pt x="253317" y="25217"/>
                      <a:pt x="242148" y="31895"/>
                      <a:pt x="236851" y="31895"/>
                    </a:cubicBezTo>
                    <a:cubicBezTo>
                      <a:pt x="231555" y="31895"/>
                      <a:pt x="227525" y="41106"/>
                      <a:pt x="227525" y="47094"/>
                    </a:cubicBezTo>
                    <a:cubicBezTo>
                      <a:pt x="227525" y="53081"/>
                      <a:pt x="216932" y="61026"/>
                      <a:pt x="208411" y="61026"/>
                    </a:cubicBezTo>
                    <a:cubicBezTo>
                      <a:pt x="199890" y="61026"/>
                      <a:pt x="202423" y="68280"/>
                      <a:pt x="199775" y="77607"/>
                    </a:cubicBezTo>
                    <a:cubicBezTo>
                      <a:pt x="197127" y="86818"/>
                      <a:pt x="193212" y="87509"/>
                      <a:pt x="178588" y="87509"/>
                    </a:cubicBezTo>
                    <a:cubicBezTo>
                      <a:pt x="163965" y="87509"/>
                      <a:pt x="163389" y="86127"/>
                      <a:pt x="152220" y="78873"/>
                    </a:cubicBezTo>
                    <a:cubicBezTo>
                      <a:pt x="141051" y="71620"/>
                      <a:pt x="137712" y="84861"/>
                      <a:pt x="137022" y="90733"/>
                    </a:cubicBezTo>
                    <a:cubicBezTo>
                      <a:pt x="136331" y="96721"/>
                      <a:pt x="121132" y="108581"/>
                      <a:pt x="116526" y="113877"/>
                    </a:cubicBezTo>
                    <a:cubicBezTo>
                      <a:pt x="111920" y="119174"/>
                      <a:pt x="100636" y="115259"/>
                      <a:pt x="94073" y="115259"/>
                    </a:cubicBezTo>
                    <a:cubicBezTo>
                      <a:pt x="87509" y="115259"/>
                      <a:pt x="90158" y="109272"/>
                      <a:pt x="90158" y="105357"/>
                    </a:cubicBezTo>
                    <a:cubicBezTo>
                      <a:pt x="90158" y="101442"/>
                      <a:pt x="93382" y="103975"/>
                      <a:pt x="94764" y="100060"/>
                    </a:cubicBezTo>
                    <a:cubicBezTo>
                      <a:pt x="96145" y="96145"/>
                      <a:pt x="90158" y="81522"/>
                      <a:pt x="87509" y="74958"/>
                    </a:cubicBezTo>
                    <a:cubicBezTo>
                      <a:pt x="86358" y="72080"/>
                      <a:pt x="81752" y="69777"/>
                      <a:pt x="76916" y="67935"/>
                    </a:cubicBezTo>
                    <a:lnTo>
                      <a:pt x="76916" y="149457"/>
                    </a:lnTo>
                    <a:cubicBezTo>
                      <a:pt x="76916" y="156711"/>
                      <a:pt x="65057" y="160050"/>
                      <a:pt x="62408" y="163965"/>
                    </a:cubicBezTo>
                    <a:cubicBezTo>
                      <a:pt x="59760" y="167880"/>
                      <a:pt x="43179" y="164656"/>
                      <a:pt x="33968" y="164656"/>
                    </a:cubicBezTo>
                    <a:cubicBezTo>
                      <a:pt x="24756" y="164656"/>
                      <a:pt x="26713" y="155329"/>
                      <a:pt x="22108" y="148766"/>
                    </a:cubicBezTo>
                    <a:cubicBezTo>
                      <a:pt x="17502" y="142088"/>
                      <a:pt x="9557" y="150723"/>
                      <a:pt x="9557" y="155329"/>
                    </a:cubicBezTo>
                    <a:cubicBezTo>
                      <a:pt x="9557" y="158783"/>
                      <a:pt x="5412" y="158208"/>
                      <a:pt x="0" y="157632"/>
                    </a:cubicBezTo>
                    <a:cubicBezTo>
                      <a:pt x="7254" y="169031"/>
                      <a:pt x="13587" y="182388"/>
                      <a:pt x="16811" y="193326"/>
                    </a:cubicBezTo>
                    <a:cubicBezTo>
                      <a:pt x="22108" y="210829"/>
                      <a:pt x="35004" y="227294"/>
                      <a:pt x="38228" y="237542"/>
                    </a:cubicBezTo>
                    <a:cubicBezTo>
                      <a:pt x="41567" y="247790"/>
                      <a:pt x="45137" y="257347"/>
                      <a:pt x="38228" y="258268"/>
                    </a:cubicBezTo>
                    <a:cubicBezTo>
                      <a:pt x="31319" y="259304"/>
                      <a:pt x="31319" y="265177"/>
                      <a:pt x="38573" y="276460"/>
                    </a:cubicBezTo>
                    <a:cubicBezTo>
                      <a:pt x="45827" y="287745"/>
                      <a:pt x="39610" y="294308"/>
                      <a:pt x="45827" y="295574"/>
                    </a:cubicBezTo>
                    <a:cubicBezTo>
                      <a:pt x="52045" y="296956"/>
                      <a:pt x="50088" y="300871"/>
                      <a:pt x="55039" y="301216"/>
                    </a:cubicBezTo>
                    <a:cubicBezTo>
                      <a:pt x="59990" y="301562"/>
                      <a:pt x="63675" y="306513"/>
                      <a:pt x="66899" y="310773"/>
                    </a:cubicBezTo>
                    <a:cubicBezTo>
                      <a:pt x="70123" y="315034"/>
                      <a:pt x="77837" y="315034"/>
                      <a:pt x="81407" y="309737"/>
                    </a:cubicBezTo>
                    <a:cubicBezTo>
                      <a:pt x="85092" y="304441"/>
                      <a:pt x="96261" y="302829"/>
                      <a:pt x="107775" y="302829"/>
                    </a:cubicBezTo>
                    <a:cubicBezTo>
                      <a:pt x="119289" y="302829"/>
                      <a:pt x="116986" y="297877"/>
                      <a:pt x="128271" y="294538"/>
                    </a:cubicBezTo>
                    <a:cubicBezTo>
                      <a:pt x="139440" y="291199"/>
                      <a:pt x="153026" y="290969"/>
                      <a:pt x="162584" y="294308"/>
                    </a:cubicBezTo>
                    <a:cubicBezTo>
                      <a:pt x="172140" y="297532"/>
                      <a:pt x="179395" y="294538"/>
                      <a:pt x="184000" y="291660"/>
                    </a:cubicBezTo>
                    <a:cubicBezTo>
                      <a:pt x="188606" y="288666"/>
                      <a:pt x="197587" y="296265"/>
                      <a:pt x="198163" y="288666"/>
                    </a:cubicBezTo>
                    <a:cubicBezTo>
                      <a:pt x="198854" y="281066"/>
                      <a:pt x="208065" y="282333"/>
                      <a:pt x="216701" y="282333"/>
                    </a:cubicBezTo>
                    <a:cubicBezTo>
                      <a:pt x="225337" y="282333"/>
                      <a:pt x="246063" y="268861"/>
                      <a:pt x="262644" y="253317"/>
                    </a:cubicBezTo>
                    <a:cubicBezTo>
                      <a:pt x="279224" y="237772"/>
                      <a:pt x="306514" y="203805"/>
                      <a:pt x="315840" y="188260"/>
                    </a:cubicBezTo>
                    <a:cubicBezTo>
                      <a:pt x="325052" y="172716"/>
                      <a:pt x="340251" y="159589"/>
                      <a:pt x="347850" y="152681"/>
                    </a:cubicBezTo>
                    <a:cubicBezTo>
                      <a:pt x="353492" y="147499"/>
                      <a:pt x="356831" y="129192"/>
                      <a:pt x="358328" y="115950"/>
                    </a:cubicBezTo>
                    <a:cubicBezTo>
                      <a:pt x="350498" y="115950"/>
                      <a:pt x="341632" y="117216"/>
                      <a:pt x="341632" y="117216"/>
                    </a:cubicBezTo>
                    <a:close/>
                    <a:moveTo>
                      <a:pt x="273007" y="190909"/>
                    </a:moveTo>
                    <a:cubicBezTo>
                      <a:pt x="273007" y="196205"/>
                      <a:pt x="261147" y="189642"/>
                      <a:pt x="258498" y="194939"/>
                    </a:cubicBezTo>
                    <a:cubicBezTo>
                      <a:pt x="255850" y="200235"/>
                      <a:pt x="253202" y="206798"/>
                      <a:pt x="253202" y="206798"/>
                    </a:cubicBezTo>
                    <a:lnTo>
                      <a:pt x="243990" y="205532"/>
                    </a:lnTo>
                    <a:lnTo>
                      <a:pt x="230749" y="186994"/>
                    </a:lnTo>
                    <a:cubicBezTo>
                      <a:pt x="230749" y="186994"/>
                      <a:pt x="241342" y="172485"/>
                      <a:pt x="243990" y="167189"/>
                    </a:cubicBezTo>
                    <a:cubicBezTo>
                      <a:pt x="246639" y="161892"/>
                      <a:pt x="263795" y="152681"/>
                      <a:pt x="266443" y="157978"/>
                    </a:cubicBezTo>
                    <a:cubicBezTo>
                      <a:pt x="269092" y="163274"/>
                      <a:pt x="280952" y="169837"/>
                      <a:pt x="280952" y="175134"/>
                    </a:cubicBezTo>
                    <a:cubicBezTo>
                      <a:pt x="280952" y="180430"/>
                      <a:pt x="273007" y="185727"/>
                      <a:pt x="273007" y="191024"/>
                    </a:cubicBezTo>
                    <a:close/>
                  </a:path>
                </a:pathLst>
              </a:custGeom>
              <a:grpFill/>
              <a:ln w="11501" cap="flat">
                <a:solidFill>
                  <a:schemeClr val="bg1"/>
                </a:solid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77AC3C64-C482-ED5D-D5F7-B98265F88697}"/>
                  </a:ext>
                </a:extLst>
              </p:cNvPr>
              <p:cNvSpPr/>
              <p:nvPr/>
            </p:nvSpPr>
            <p:spPr>
              <a:xfrm>
                <a:off x="7950563" y="2755373"/>
                <a:ext cx="78664" cy="103518"/>
              </a:xfrm>
              <a:custGeom>
                <a:avLst/>
                <a:gdLst>
                  <a:gd name="connsiteX0" fmla="*/ 16715 w 78663"/>
                  <a:gd name="connsiteY0" fmla="*/ 8751 h 103518"/>
                  <a:gd name="connsiteX1" fmla="*/ 3588 w 78663"/>
                  <a:gd name="connsiteY1" fmla="*/ 18653 h 103518"/>
                  <a:gd name="connsiteX2" fmla="*/ 10496 w 78663"/>
                  <a:gd name="connsiteY2" fmla="*/ 30513 h 103518"/>
                  <a:gd name="connsiteX3" fmla="*/ 9230 w 78663"/>
                  <a:gd name="connsiteY3" fmla="*/ 40070 h 103518"/>
                  <a:gd name="connsiteX4" fmla="*/ 8193 w 78663"/>
                  <a:gd name="connsiteY4" fmla="*/ 60566 h 103518"/>
                  <a:gd name="connsiteX5" fmla="*/ 940 w 78663"/>
                  <a:gd name="connsiteY5" fmla="*/ 87625 h 103518"/>
                  <a:gd name="connsiteX6" fmla="*/ 4164 w 78663"/>
                  <a:gd name="connsiteY6" fmla="*/ 102478 h 103518"/>
                  <a:gd name="connsiteX7" fmla="*/ 46767 w 78663"/>
                  <a:gd name="connsiteY7" fmla="*/ 88661 h 103518"/>
                  <a:gd name="connsiteX8" fmla="*/ 68529 w 78663"/>
                  <a:gd name="connsiteY8" fmla="*/ 79449 h 103518"/>
                  <a:gd name="connsiteX9" fmla="*/ 77741 w 78663"/>
                  <a:gd name="connsiteY9" fmla="*/ 69892 h 103518"/>
                  <a:gd name="connsiteX10" fmla="*/ 71753 w 78663"/>
                  <a:gd name="connsiteY10" fmla="*/ 37537 h 103518"/>
                  <a:gd name="connsiteX11" fmla="*/ 48609 w 78663"/>
                  <a:gd name="connsiteY11" fmla="*/ 0 h 103518"/>
                  <a:gd name="connsiteX12" fmla="*/ 36750 w 78663"/>
                  <a:gd name="connsiteY12" fmla="*/ 4491 h 103518"/>
                  <a:gd name="connsiteX13" fmla="*/ 16484 w 78663"/>
                  <a:gd name="connsiteY13" fmla="*/ 8866 h 10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63" h="103518">
                    <a:moveTo>
                      <a:pt x="16715" y="8751"/>
                    </a:moveTo>
                    <a:cubicBezTo>
                      <a:pt x="14641" y="10824"/>
                      <a:pt x="8654" y="14508"/>
                      <a:pt x="3588" y="18653"/>
                    </a:cubicBezTo>
                    <a:cubicBezTo>
                      <a:pt x="6121" y="22914"/>
                      <a:pt x="5661" y="30053"/>
                      <a:pt x="10496" y="30513"/>
                    </a:cubicBezTo>
                    <a:cubicBezTo>
                      <a:pt x="17405" y="31204"/>
                      <a:pt x="16715" y="41797"/>
                      <a:pt x="9230" y="40070"/>
                    </a:cubicBezTo>
                    <a:cubicBezTo>
                      <a:pt x="1631" y="38458"/>
                      <a:pt x="1631" y="50318"/>
                      <a:pt x="8193" y="60566"/>
                    </a:cubicBezTo>
                    <a:cubicBezTo>
                      <a:pt x="14757" y="70813"/>
                      <a:pt x="-4357" y="82328"/>
                      <a:pt x="940" y="87625"/>
                    </a:cubicBezTo>
                    <a:cubicBezTo>
                      <a:pt x="6236" y="92921"/>
                      <a:pt x="1976" y="99139"/>
                      <a:pt x="4164" y="102478"/>
                    </a:cubicBezTo>
                    <a:cubicBezTo>
                      <a:pt x="6467" y="105817"/>
                      <a:pt x="34562" y="101096"/>
                      <a:pt x="46767" y="88661"/>
                    </a:cubicBezTo>
                    <a:cubicBezTo>
                      <a:pt x="58972" y="76110"/>
                      <a:pt x="62311" y="77722"/>
                      <a:pt x="68529" y="79449"/>
                    </a:cubicBezTo>
                    <a:cubicBezTo>
                      <a:pt x="74747" y="81061"/>
                      <a:pt x="81080" y="74844"/>
                      <a:pt x="77741" y="69892"/>
                    </a:cubicBezTo>
                    <a:cubicBezTo>
                      <a:pt x="74401" y="64941"/>
                      <a:pt x="70832" y="52736"/>
                      <a:pt x="71753" y="37537"/>
                    </a:cubicBezTo>
                    <a:cubicBezTo>
                      <a:pt x="72329" y="28786"/>
                      <a:pt x="60354" y="12781"/>
                      <a:pt x="48609" y="0"/>
                    </a:cubicBezTo>
                    <a:cubicBezTo>
                      <a:pt x="44924" y="2879"/>
                      <a:pt x="41701" y="4491"/>
                      <a:pt x="36750" y="4491"/>
                    </a:cubicBezTo>
                    <a:cubicBezTo>
                      <a:pt x="28805" y="4491"/>
                      <a:pt x="20054" y="5412"/>
                      <a:pt x="16484" y="8866"/>
                    </a:cubicBezTo>
                    <a:close/>
                  </a:path>
                </a:pathLst>
              </a:custGeom>
              <a:grpFill/>
              <a:ln w="11501" cap="flat">
                <a:solidFill>
                  <a:schemeClr val="bg1"/>
                </a:solid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9BCDD525-C21A-3FD9-2CE4-484BB6F933CD}"/>
                  </a:ext>
                </a:extLst>
              </p:cNvPr>
              <p:cNvSpPr/>
              <p:nvPr/>
            </p:nvSpPr>
            <p:spPr>
              <a:xfrm>
                <a:off x="7112130" y="3059776"/>
                <a:ext cx="93584" cy="125199"/>
              </a:xfrm>
              <a:custGeom>
                <a:avLst/>
                <a:gdLst>
                  <a:gd name="connsiteX0" fmla="*/ 93585 w 93584"/>
                  <a:gd name="connsiteY0" fmla="*/ 104013 h 125199"/>
                  <a:gd name="connsiteX1" fmla="*/ 84488 w 93584"/>
                  <a:gd name="connsiteY1" fmla="*/ 60950 h 125199"/>
                  <a:gd name="connsiteX2" fmla="*/ 68483 w 93584"/>
                  <a:gd name="connsiteY2" fmla="*/ 78336 h 125199"/>
                  <a:gd name="connsiteX3" fmla="*/ 69865 w 93584"/>
                  <a:gd name="connsiteY3" fmla="*/ 54271 h 125199"/>
                  <a:gd name="connsiteX4" fmla="*/ 87252 w 93584"/>
                  <a:gd name="connsiteY4" fmla="*/ 31473 h 125199"/>
                  <a:gd name="connsiteX5" fmla="*/ 71247 w 93584"/>
                  <a:gd name="connsiteY5" fmla="*/ 26176 h 125199"/>
                  <a:gd name="connsiteX6" fmla="*/ 45800 w 93584"/>
                  <a:gd name="connsiteY6" fmla="*/ 27558 h 125199"/>
                  <a:gd name="connsiteX7" fmla="*/ 35091 w 93584"/>
                  <a:gd name="connsiteY7" fmla="*/ 16849 h 125199"/>
                  <a:gd name="connsiteX8" fmla="*/ 20353 w 93584"/>
                  <a:gd name="connsiteY8" fmla="*/ 4759 h 125199"/>
                  <a:gd name="connsiteX9" fmla="*/ 1584 w 93584"/>
                  <a:gd name="connsiteY9" fmla="*/ 4759 h 125199"/>
                  <a:gd name="connsiteX10" fmla="*/ 16323 w 93584"/>
                  <a:gd name="connsiteY10" fmla="*/ 23528 h 125199"/>
                  <a:gd name="connsiteX11" fmla="*/ 4348 w 93584"/>
                  <a:gd name="connsiteY11" fmla="*/ 32854 h 125199"/>
                  <a:gd name="connsiteX12" fmla="*/ 9645 w 93584"/>
                  <a:gd name="connsiteY12" fmla="*/ 66246 h 125199"/>
                  <a:gd name="connsiteX13" fmla="*/ 17474 w 93584"/>
                  <a:gd name="connsiteY13" fmla="*/ 107122 h 125199"/>
                  <a:gd name="connsiteX14" fmla="*/ 32443 w 93584"/>
                  <a:gd name="connsiteY14" fmla="*/ 103092 h 125199"/>
                  <a:gd name="connsiteX15" fmla="*/ 50290 w 93584"/>
                  <a:gd name="connsiteY15" fmla="*/ 94457 h 125199"/>
                  <a:gd name="connsiteX16" fmla="*/ 63762 w 93584"/>
                  <a:gd name="connsiteY16" fmla="*/ 83518 h 125199"/>
                  <a:gd name="connsiteX17" fmla="*/ 75622 w 93584"/>
                  <a:gd name="connsiteY17" fmla="*/ 113916 h 125199"/>
                  <a:gd name="connsiteX18" fmla="*/ 79076 w 93584"/>
                  <a:gd name="connsiteY18" fmla="*/ 125200 h 125199"/>
                  <a:gd name="connsiteX19" fmla="*/ 87137 w 93584"/>
                  <a:gd name="connsiteY19" fmla="*/ 118637 h 125199"/>
                  <a:gd name="connsiteX20" fmla="*/ 93585 w 93584"/>
                  <a:gd name="connsiteY20" fmla="*/ 104013 h 125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3584" h="125199">
                    <a:moveTo>
                      <a:pt x="93585" y="104013"/>
                    </a:moveTo>
                    <a:cubicBezTo>
                      <a:pt x="89670" y="82136"/>
                      <a:pt x="87482" y="60950"/>
                      <a:pt x="84488" y="60950"/>
                    </a:cubicBezTo>
                    <a:cubicBezTo>
                      <a:pt x="80458" y="60950"/>
                      <a:pt x="75162" y="79718"/>
                      <a:pt x="68483" y="78336"/>
                    </a:cubicBezTo>
                    <a:cubicBezTo>
                      <a:pt x="61805" y="77070"/>
                      <a:pt x="61805" y="54271"/>
                      <a:pt x="69865" y="54271"/>
                    </a:cubicBezTo>
                    <a:cubicBezTo>
                      <a:pt x="77925" y="54271"/>
                      <a:pt x="87252" y="36885"/>
                      <a:pt x="87252" y="31473"/>
                    </a:cubicBezTo>
                    <a:cubicBezTo>
                      <a:pt x="87252" y="26061"/>
                      <a:pt x="79192" y="26176"/>
                      <a:pt x="71247" y="26176"/>
                    </a:cubicBezTo>
                    <a:cubicBezTo>
                      <a:pt x="63302" y="26176"/>
                      <a:pt x="45800" y="27558"/>
                      <a:pt x="45800" y="27558"/>
                    </a:cubicBezTo>
                    <a:cubicBezTo>
                      <a:pt x="45800" y="27558"/>
                      <a:pt x="35091" y="23528"/>
                      <a:pt x="35091" y="16849"/>
                    </a:cubicBezTo>
                    <a:cubicBezTo>
                      <a:pt x="35091" y="10171"/>
                      <a:pt x="31061" y="4759"/>
                      <a:pt x="20353" y="4759"/>
                    </a:cubicBezTo>
                    <a:cubicBezTo>
                      <a:pt x="9645" y="4759"/>
                      <a:pt x="9645" y="-5949"/>
                      <a:pt x="1584" y="4759"/>
                    </a:cubicBezTo>
                    <a:cubicBezTo>
                      <a:pt x="-6475" y="15468"/>
                      <a:pt x="18971" y="15468"/>
                      <a:pt x="16323" y="23528"/>
                    </a:cubicBezTo>
                    <a:cubicBezTo>
                      <a:pt x="13675" y="31588"/>
                      <a:pt x="5614" y="26176"/>
                      <a:pt x="4348" y="32854"/>
                    </a:cubicBezTo>
                    <a:cubicBezTo>
                      <a:pt x="2966" y="39533"/>
                      <a:pt x="5730" y="56919"/>
                      <a:pt x="9645" y="66246"/>
                    </a:cubicBezTo>
                    <a:cubicBezTo>
                      <a:pt x="12753" y="73500"/>
                      <a:pt x="17359" y="91808"/>
                      <a:pt x="17474" y="107122"/>
                    </a:cubicBezTo>
                    <a:cubicBezTo>
                      <a:pt x="23692" y="105971"/>
                      <a:pt x="26686" y="103092"/>
                      <a:pt x="32443" y="103092"/>
                    </a:cubicBezTo>
                    <a:cubicBezTo>
                      <a:pt x="39697" y="103092"/>
                      <a:pt x="49600" y="102171"/>
                      <a:pt x="50290" y="94457"/>
                    </a:cubicBezTo>
                    <a:cubicBezTo>
                      <a:pt x="50981" y="86857"/>
                      <a:pt x="59156" y="81215"/>
                      <a:pt x="63762" y="83518"/>
                    </a:cubicBezTo>
                    <a:cubicBezTo>
                      <a:pt x="68368" y="85821"/>
                      <a:pt x="75277" y="104359"/>
                      <a:pt x="75622" y="113916"/>
                    </a:cubicBezTo>
                    <a:cubicBezTo>
                      <a:pt x="75622" y="117025"/>
                      <a:pt x="77004" y="121055"/>
                      <a:pt x="79076" y="125200"/>
                    </a:cubicBezTo>
                    <a:cubicBezTo>
                      <a:pt x="82761" y="121515"/>
                      <a:pt x="87137" y="118637"/>
                      <a:pt x="87137" y="118637"/>
                    </a:cubicBezTo>
                    <a:cubicBezTo>
                      <a:pt x="87137" y="118637"/>
                      <a:pt x="89785" y="108504"/>
                      <a:pt x="93585" y="104013"/>
                    </a:cubicBezTo>
                    <a:close/>
                  </a:path>
                </a:pathLst>
              </a:custGeom>
              <a:grpFill/>
              <a:ln w="11501" cap="flat">
                <a:solidFill>
                  <a:schemeClr val="bg1"/>
                </a:solid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E2933AB0-3CC4-CA23-15EF-341833E3B66E}"/>
                  </a:ext>
                </a:extLst>
              </p:cNvPr>
              <p:cNvSpPr/>
              <p:nvPr/>
            </p:nvSpPr>
            <p:spPr>
              <a:xfrm>
                <a:off x="6677894" y="2830448"/>
                <a:ext cx="620051" cy="654345"/>
              </a:xfrm>
              <a:custGeom>
                <a:avLst/>
                <a:gdLst>
                  <a:gd name="connsiteX0" fmla="*/ 443880 w 620050"/>
                  <a:gd name="connsiteY0" fmla="*/ 295575 h 654343"/>
                  <a:gd name="connsiteX1" fmla="*/ 438583 w 620050"/>
                  <a:gd name="connsiteY1" fmla="*/ 262183 h 654343"/>
                  <a:gd name="connsiteX2" fmla="*/ 450558 w 620050"/>
                  <a:gd name="connsiteY2" fmla="*/ 252856 h 654343"/>
                  <a:gd name="connsiteX3" fmla="*/ 435820 w 620050"/>
                  <a:gd name="connsiteY3" fmla="*/ 234088 h 654343"/>
                  <a:gd name="connsiteX4" fmla="*/ 454588 w 620050"/>
                  <a:gd name="connsiteY4" fmla="*/ 234088 h 654343"/>
                  <a:gd name="connsiteX5" fmla="*/ 469327 w 620050"/>
                  <a:gd name="connsiteY5" fmla="*/ 246178 h 654343"/>
                  <a:gd name="connsiteX6" fmla="*/ 480035 w 620050"/>
                  <a:gd name="connsiteY6" fmla="*/ 256886 h 654343"/>
                  <a:gd name="connsiteX7" fmla="*/ 505482 w 620050"/>
                  <a:gd name="connsiteY7" fmla="*/ 255504 h 654343"/>
                  <a:gd name="connsiteX8" fmla="*/ 521487 w 620050"/>
                  <a:gd name="connsiteY8" fmla="*/ 260801 h 654343"/>
                  <a:gd name="connsiteX9" fmla="*/ 504100 w 620050"/>
                  <a:gd name="connsiteY9" fmla="*/ 283599 h 654343"/>
                  <a:gd name="connsiteX10" fmla="*/ 502718 w 620050"/>
                  <a:gd name="connsiteY10" fmla="*/ 307665 h 654343"/>
                  <a:gd name="connsiteX11" fmla="*/ 518723 w 620050"/>
                  <a:gd name="connsiteY11" fmla="*/ 290278 h 654343"/>
                  <a:gd name="connsiteX12" fmla="*/ 527820 w 620050"/>
                  <a:gd name="connsiteY12" fmla="*/ 333342 h 654343"/>
                  <a:gd name="connsiteX13" fmla="*/ 531044 w 620050"/>
                  <a:gd name="connsiteY13" fmla="*/ 331269 h 654343"/>
                  <a:gd name="connsiteX14" fmla="*/ 537262 w 620050"/>
                  <a:gd name="connsiteY14" fmla="*/ 307434 h 654343"/>
                  <a:gd name="connsiteX15" fmla="*/ 541637 w 620050"/>
                  <a:gd name="connsiteY15" fmla="*/ 285442 h 654343"/>
                  <a:gd name="connsiteX16" fmla="*/ 559254 w 620050"/>
                  <a:gd name="connsiteY16" fmla="*/ 286363 h 654343"/>
                  <a:gd name="connsiteX17" fmla="*/ 567199 w 620050"/>
                  <a:gd name="connsiteY17" fmla="*/ 258959 h 654343"/>
                  <a:gd name="connsiteX18" fmla="*/ 573302 w 620050"/>
                  <a:gd name="connsiteY18" fmla="*/ 231670 h 654343"/>
                  <a:gd name="connsiteX19" fmla="*/ 588271 w 620050"/>
                  <a:gd name="connsiteY19" fmla="*/ 214053 h 654343"/>
                  <a:gd name="connsiteX20" fmla="*/ 606809 w 620050"/>
                  <a:gd name="connsiteY20" fmla="*/ 206108 h 654343"/>
                  <a:gd name="connsiteX21" fmla="*/ 616481 w 620050"/>
                  <a:gd name="connsiteY21" fmla="*/ 206108 h 654343"/>
                  <a:gd name="connsiteX22" fmla="*/ 614754 w 620050"/>
                  <a:gd name="connsiteY22" fmla="*/ 191139 h 654343"/>
                  <a:gd name="connsiteX23" fmla="*/ 620050 w 620050"/>
                  <a:gd name="connsiteY23" fmla="*/ 180546 h 654343"/>
                  <a:gd name="connsiteX24" fmla="*/ 606809 w 620050"/>
                  <a:gd name="connsiteY24" fmla="*/ 173522 h 654343"/>
                  <a:gd name="connsiteX25" fmla="*/ 597942 w 620050"/>
                  <a:gd name="connsiteY25" fmla="*/ 158553 h 654343"/>
                  <a:gd name="connsiteX26" fmla="*/ 586543 w 620050"/>
                  <a:gd name="connsiteY26" fmla="*/ 160280 h 654343"/>
                  <a:gd name="connsiteX27" fmla="*/ 560060 w 620050"/>
                  <a:gd name="connsiteY27" fmla="*/ 161202 h 654343"/>
                  <a:gd name="connsiteX28" fmla="*/ 540716 w 620050"/>
                  <a:gd name="connsiteY28" fmla="*/ 173522 h 654343"/>
                  <a:gd name="connsiteX29" fmla="*/ 531850 w 620050"/>
                  <a:gd name="connsiteY29" fmla="*/ 182388 h 654343"/>
                  <a:gd name="connsiteX30" fmla="*/ 521257 w 620050"/>
                  <a:gd name="connsiteY30" fmla="*/ 192060 h 654343"/>
                  <a:gd name="connsiteX31" fmla="*/ 509742 w 620050"/>
                  <a:gd name="connsiteY31" fmla="*/ 196436 h 654343"/>
                  <a:gd name="connsiteX32" fmla="*/ 512391 w 620050"/>
                  <a:gd name="connsiteY32" fmla="*/ 215895 h 654343"/>
                  <a:gd name="connsiteX33" fmla="*/ 490398 w 620050"/>
                  <a:gd name="connsiteY33" fmla="*/ 218543 h 654343"/>
                  <a:gd name="connsiteX34" fmla="*/ 469212 w 620050"/>
                  <a:gd name="connsiteY34" fmla="*/ 216816 h 654343"/>
                  <a:gd name="connsiteX35" fmla="*/ 454243 w 620050"/>
                  <a:gd name="connsiteY35" fmla="*/ 213247 h 654343"/>
                  <a:gd name="connsiteX36" fmla="*/ 447219 w 620050"/>
                  <a:gd name="connsiteY36" fmla="*/ 198278 h 654343"/>
                  <a:gd name="connsiteX37" fmla="*/ 440195 w 620050"/>
                  <a:gd name="connsiteY37" fmla="*/ 186879 h 654343"/>
                  <a:gd name="connsiteX38" fmla="*/ 431445 w 620050"/>
                  <a:gd name="connsiteY38" fmla="*/ 197472 h 654343"/>
                  <a:gd name="connsiteX39" fmla="*/ 430523 w 620050"/>
                  <a:gd name="connsiteY39" fmla="*/ 220386 h 654343"/>
                  <a:gd name="connsiteX40" fmla="*/ 391720 w 620050"/>
                  <a:gd name="connsiteY40" fmla="*/ 223955 h 654343"/>
                  <a:gd name="connsiteX41" fmla="*/ 362704 w 620050"/>
                  <a:gd name="connsiteY41" fmla="*/ 212441 h 654343"/>
                  <a:gd name="connsiteX42" fmla="*/ 350383 w 620050"/>
                  <a:gd name="connsiteY42" fmla="*/ 200120 h 654343"/>
                  <a:gd name="connsiteX43" fmla="*/ 329197 w 620050"/>
                  <a:gd name="connsiteY43" fmla="*/ 203574 h 654343"/>
                  <a:gd name="connsiteX44" fmla="*/ 310658 w 620050"/>
                  <a:gd name="connsiteY44" fmla="*/ 192981 h 654343"/>
                  <a:gd name="connsiteX45" fmla="*/ 293847 w 620050"/>
                  <a:gd name="connsiteY45" fmla="*/ 184115 h 654343"/>
                  <a:gd name="connsiteX46" fmla="*/ 276230 w 620050"/>
                  <a:gd name="connsiteY46" fmla="*/ 175249 h 654343"/>
                  <a:gd name="connsiteX47" fmla="*/ 264831 w 620050"/>
                  <a:gd name="connsiteY47" fmla="*/ 166498 h 654343"/>
                  <a:gd name="connsiteX48" fmla="*/ 268401 w 620050"/>
                  <a:gd name="connsiteY48" fmla="*/ 149687 h 654343"/>
                  <a:gd name="connsiteX49" fmla="*/ 278994 w 620050"/>
                  <a:gd name="connsiteY49" fmla="*/ 135640 h 654343"/>
                  <a:gd name="connsiteX50" fmla="*/ 269322 w 620050"/>
                  <a:gd name="connsiteY50" fmla="*/ 125967 h 654343"/>
                  <a:gd name="connsiteX51" fmla="*/ 256080 w 620050"/>
                  <a:gd name="connsiteY51" fmla="*/ 114568 h 654343"/>
                  <a:gd name="connsiteX52" fmla="*/ 237542 w 620050"/>
                  <a:gd name="connsiteY52" fmla="*/ 101327 h 654343"/>
                  <a:gd name="connsiteX53" fmla="*/ 229597 w 620050"/>
                  <a:gd name="connsiteY53" fmla="*/ 83710 h 654343"/>
                  <a:gd name="connsiteX54" fmla="*/ 234894 w 620050"/>
                  <a:gd name="connsiteY54" fmla="*/ 74037 h 654343"/>
                  <a:gd name="connsiteX55" fmla="*/ 248135 w 620050"/>
                  <a:gd name="connsiteY55" fmla="*/ 66093 h 654343"/>
                  <a:gd name="connsiteX56" fmla="*/ 235815 w 620050"/>
                  <a:gd name="connsiteY56" fmla="*/ 46748 h 654343"/>
                  <a:gd name="connsiteX57" fmla="*/ 234894 w 620050"/>
                  <a:gd name="connsiteY57" fmla="*/ 25562 h 654343"/>
                  <a:gd name="connsiteX58" fmla="*/ 221652 w 620050"/>
                  <a:gd name="connsiteY58" fmla="*/ 10593 h 654343"/>
                  <a:gd name="connsiteX59" fmla="*/ 212786 w 620050"/>
                  <a:gd name="connsiteY59" fmla="*/ 0 h 654343"/>
                  <a:gd name="connsiteX60" fmla="*/ 204035 w 620050"/>
                  <a:gd name="connsiteY60" fmla="*/ 921 h 654343"/>
                  <a:gd name="connsiteX61" fmla="*/ 195169 w 620050"/>
                  <a:gd name="connsiteY61" fmla="*/ 16811 h 654343"/>
                  <a:gd name="connsiteX62" fmla="*/ 173176 w 620050"/>
                  <a:gd name="connsiteY62" fmla="*/ 25562 h 654343"/>
                  <a:gd name="connsiteX63" fmla="*/ 139669 w 620050"/>
                  <a:gd name="connsiteY63" fmla="*/ 19459 h 654343"/>
                  <a:gd name="connsiteX64" fmla="*/ 128155 w 620050"/>
                  <a:gd name="connsiteY64" fmla="*/ 31780 h 654343"/>
                  <a:gd name="connsiteX65" fmla="*/ 131724 w 620050"/>
                  <a:gd name="connsiteY65" fmla="*/ 52966 h 654343"/>
                  <a:gd name="connsiteX66" fmla="*/ 144966 w 620050"/>
                  <a:gd name="connsiteY66" fmla="*/ 74153 h 654343"/>
                  <a:gd name="connsiteX67" fmla="*/ 155559 w 620050"/>
                  <a:gd name="connsiteY67" fmla="*/ 83825 h 654343"/>
                  <a:gd name="connsiteX68" fmla="*/ 144160 w 620050"/>
                  <a:gd name="connsiteY68" fmla="*/ 100636 h 654343"/>
                  <a:gd name="connsiteX69" fmla="*/ 139785 w 620050"/>
                  <a:gd name="connsiteY69" fmla="*/ 117447 h 654343"/>
                  <a:gd name="connsiteX70" fmla="*/ 129192 w 620050"/>
                  <a:gd name="connsiteY70" fmla="*/ 129767 h 654343"/>
                  <a:gd name="connsiteX71" fmla="*/ 115950 w 620050"/>
                  <a:gd name="connsiteY71" fmla="*/ 140360 h 654343"/>
                  <a:gd name="connsiteX72" fmla="*/ 107084 w 620050"/>
                  <a:gd name="connsiteY72" fmla="*/ 164195 h 654343"/>
                  <a:gd name="connsiteX73" fmla="*/ 88545 w 620050"/>
                  <a:gd name="connsiteY73" fmla="*/ 175710 h 654343"/>
                  <a:gd name="connsiteX74" fmla="*/ 76225 w 620050"/>
                  <a:gd name="connsiteY74" fmla="*/ 192405 h 654343"/>
                  <a:gd name="connsiteX75" fmla="*/ 61256 w 620050"/>
                  <a:gd name="connsiteY75" fmla="*/ 193327 h 654343"/>
                  <a:gd name="connsiteX76" fmla="*/ 44561 w 620050"/>
                  <a:gd name="connsiteY76" fmla="*/ 191600 h 654343"/>
                  <a:gd name="connsiteX77" fmla="*/ 27749 w 620050"/>
                  <a:gd name="connsiteY77" fmla="*/ 212786 h 654343"/>
                  <a:gd name="connsiteX78" fmla="*/ 41912 w 620050"/>
                  <a:gd name="connsiteY78" fmla="*/ 228676 h 654343"/>
                  <a:gd name="connsiteX79" fmla="*/ 51584 w 620050"/>
                  <a:gd name="connsiteY79" fmla="*/ 251589 h 654343"/>
                  <a:gd name="connsiteX80" fmla="*/ 59529 w 620050"/>
                  <a:gd name="connsiteY80" fmla="*/ 271855 h 654343"/>
                  <a:gd name="connsiteX81" fmla="*/ 42834 w 620050"/>
                  <a:gd name="connsiteY81" fmla="*/ 276230 h 654343"/>
                  <a:gd name="connsiteX82" fmla="*/ 21647 w 620050"/>
                  <a:gd name="connsiteY82" fmla="*/ 277151 h 654343"/>
                  <a:gd name="connsiteX83" fmla="*/ 1382 w 620050"/>
                  <a:gd name="connsiteY83" fmla="*/ 291314 h 654343"/>
                  <a:gd name="connsiteX84" fmla="*/ 0 w 620050"/>
                  <a:gd name="connsiteY84" fmla="*/ 292926 h 654343"/>
                  <a:gd name="connsiteX85" fmla="*/ 20496 w 620050"/>
                  <a:gd name="connsiteY85" fmla="*/ 311810 h 654343"/>
                  <a:gd name="connsiteX86" fmla="*/ 44906 w 620050"/>
                  <a:gd name="connsiteY86" fmla="*/ 313076 h 654343"/>
                  <a:gd name="connsiteX87" fmla="*/ 13932 w 620050"/>
                  <a:gd name="connsiteY87" fmla="*/ 323670 h 654343"/>
                  <a:gd name="connsiteX88" fmla="*/ 61487 w 620050"/>
                  <a:gd name="connsiteY88" fmla="*/ 362358 h 654343"/>
                  <a:gd name="connsiteX89" fmla="*/ 84976 w 620050"/>
                  <a:gd name="connsiteY89" fmla="*/ 339214 h 654343"/>
                  <a:gd name="connsiteX90" fmla="*/ 91885 w 620050"/>
                  <a:gd name="connsiteY90" fmla="*/ 327700 h 654343"/>
                  <a:gd name="connsiteX91" fmla="*/ 97527 w 620050"/>
                  <a:gd name="connsiteY91" fmla="*/ 350844 h 654343"/>
                  <a:gd name="connsiteX92" fmla="*/ 97527 w 620050"/>
                  <a:gd name="connsiteY92" fmla="*/ 371339 h 654343"/>
                  <a:gd name="connsiteX93" fmla="*/ 101787 w 620050"/>
                  <a:gd name="connsiteY93" fmla="*/ 408991 h 654343"/>
                  <a:gd name="connsiteX94" fmla="*/ 112035 w 620050"/>
                  <a:gd name="connsiteY94" fmla="*/ 449292 h 654343"/>
                  <a:gd name="connsiteX95" fmla="*/ 132876 w 620050"/>
                  <a:gd name="connsiteY95" fmla="*/ 509051 h 654343"/>
                  <a:gd name="connsiteX96" fmla="*/ 154638 w 620050"/>
                  <a:gd name="connsiteY96" fmla="*/ 566854 h 654343"/>
                  <a:gd name="connsiteX97" fmla="*/ 175825 w 620050"/>
                  <a:gd name="connsiteY97" fmla="*/ 613717 h 654343"/>
                  <a:gd name="connsiteX98" fmla="*/ 197587 w 620050"/>
                  <a:gd name="connsiteY98" fmla="*/ 653327 h 654343"/>
                  <a:gd name="connsiteX99" fmla="*/ 218428 w 620050"/>
                  <a:gd name="connsiteY99" fmla="*/ 639510 h 654343"/>
                  <a:gd name="connsiteX100" fmla="*/ 239269 w 620050"/>
                  <a:gd name="connsiteY100" fmla="*/ 618669 h 654343"/>
                  <a:gd name="connsiteX101" fmla="*/ 247905 w 620050"/>
                  <a:gd name="connsiteY101" fmla="*/ 603469 h 654343"/>
                  <a:gd name="connsiteX102" fmla="*/ 253892 w 620050"/>
                  <a:gd name="connsiteY102" fmla="*/ 587695 h 654343"/>
                  <a:gd name="connsiteX103" fmla="*/ 260571 w 620050"/>
                  <a:gd name="connsiteY103" fmla="*/ 559254 h 654343"/>
                  <a:gd name="connsiteX104" fmla="*/ 263795 w 620050"/>
                  <a:gd name="connsiteY104" fmla="*/ 522984 h 654343"/>
                  <a:gd name="connsiteX105" fmla="*/ 265407 w 620050"/>
                  <a:gd name="connsiteY105" fmla="*/ 494889 h 654343"/>
                  <a:gd name="connsiteX106" fmla="*/ 273697 w 620050"/>
                  <a:gd name="connsiteY106" fmla="*/ 476466 h 654343"/>
                  <a:gd name="connsiteX107" fmla="*/ 295805 w 620050"/>
                  <a:gd name="connsiteY107" fmla="*/ 461267 h 654343"/>
                  <a:gd name="connsiteX108" fmla="*/ 329887 w 620050"/>
                  <a:gd name="connsiteY108" fmla="*/ 434208 h 654343"/>
                  <a:gd name="connsiteX109" fmla="*/ 365928 w 620050"/>
                  <a:gd name="connsiteY109" fmla="*/ 397938 h 654343"/>
                  <a:gd name="connsiteX110" fmla="*/ 399895 w 620050"/>
                  <a:gd name="connsiteY110" fmla="*/ 374448 h 654343"/>
                  <a:gd name="connsiteX111" fmla="*/ 406804 w 620050"/>
                  <a:gd name="connsiteY111" fmla="*/ 351304 h 654343"/>
                  <a:gd name="connsiteX112" fmla="*/ 446759 w 620050"/>
                  <a:gd name="connsiteY112" fmla="*/ 337717 h 654343"/>
                  <a:gd name="connsiteX113" fmla="*/ 452286 w 620050"/>
                  <a:gd name="connsiteY113" fmla="*/ 337142 h 654343"/>
                  <a:gd name="connsiteX114" fmla="*/ 444455 w 620050"/>
                  <a:gd name="connsiteY114" fmla="*/ 296265 h 654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620050" h="654343">
                    <a:moveTo>
                      <a:pt x="443880" y="295575"/>
                    </a:moveTo>
                    <a:cubicBezTo>
                      <a:pt x="439850" y="286248"/>
                      <a:pt x="437202" y="268861"/>
                      <a:pt x="438583" y="262183"/>
                    </a:cubicBezTo>
                    <a:cubicBezTo>
                      <a:pt x="439965" y="255504"/>
                      <a:pt x="447910" y="260801"/>
                      <a:pt x="450558" y="252856"/>
                    </a:cubicBezTo>
                    <a:cubicBezTo>
                      <a:pt x="453207" y="244796"/>
                      <a:pt x="427760" y="244796"/>
                      <a:pt x="435820" y="234088"/>
                    </a:cubicBezTo>
                    <a:cubicBezTo>
                      <a:pt x="443880" y="223379"/>
                      <a:pt x="443880" y="234088"/>
                      <a:pt x="454588" y="234088"/>
                    </a:cubicBezTo>
                    <a:cubicBezTo>
                      <a:pt x="465297" y="234088"/>
                      <a:pt x="469327" y="239499"/>
                      <a:pt x="469327" y="246178"/>
                    </a:cubicBezTo>
                    <a:cubicBezTo>
                      <a:pt x="469327" y="252856"/>
                      <a:pt x="480035" y="256886"/>
                      <a:pt x="480035" y="256886"/>
                    </a:cubicBezTo>
                    <a:cubicBezTo>
                      <a:pt x="480035" y="256886"/>
                      <a:pt x="497422" y="255504"/>
                      <a:pt x="505482" y="255504"/>
                    </a:cubicBezTo>
                    <a:cubicBezTo>
                      <a:pt x="513542" y="255504"/>
                      <a:pt x="521487" y="255504"/>
                      <a:pt x="521487" y="260801"/>
                    </a:cubicBezTo>
                    <a:cubicBezTo>
                      <a:pt x="521487" y="266098"/>
                      <a:pt x="512160" y="283599"/>
                      <a:pt x="504100" y="283599"/>
                    </a:cubicBezTo>
                    <a:cubicBezTo>
                      <a:pt x="496040" y="283599"/>
                      <a:pt x="496040" y="306398"/>
                      <a:pt x="502718" y="307665"/>
                    </a:cubicBezTo>
                    <a:cubicBezTo>
                      <a:pt x="509397" y="309046"/>
                      <a:pt x="514693" y="290278"/>
                      <a:pt x="518723" y="290278"/>
                    </a:cubicBezTo>
                    <a:cubicBezTo>
                      <a:pt x="521602" y="290278"/>
                      <a:pt x="523790" y="311464"/>
                      <a:pt x="527820" y="333342"/>
                    </a:cubicBezTo>
                    <a:cubicBezTo>
                      <a:pt x="528856" y="332190"/>
                      <a:pt x="529892" y="331269"/>
                      <a:pt x="531044" y="331269"/>
                    </a:cubicBezTo>
                    <a:cubicBezTo>
                      <a:pt x="536341" y="331269"/>
                      <a:pt x="533692" y="312731"/>
                      <a:pt x="537262" y="307434"/>
                    </a:cubicBezTo>
                    <a:cubicBezTo>
                      <a:pt x="540831" y="302138"/>
                      <a:pt x="538989" y="285442"/>
                      <a:pt x="541637" y="285442"/>
                    </a:cubicBezTo>
                    <a:cubicBezTo>
                      <a:pt x="544285" y="285442"/>
                      <a:pt x="560175" y="290739"/>
                      <a:pt x="559254" y="286363"/>
                    </a:cubicBezTo>
                    <a:cubicBezTo>
                      <a:pt x="558333" y="281987"/>
                      <a:pt x="568926" y="266904"/>
                      <a:pt x="567199" y="258959"/>
                    </a:cubicBezTo>
                    <a:cubicBezTo>
                      <a:pt x="565357" y="251014"/>
                      <a:pt x="573302" y="241342"/>
                      <a:pt x="573302" y="231670"/>
                    </a:cubicBezTo>
                    <a:cubicBezTo>
                      <a:pt x="573302" y="221998"/>
                      <a:pt x="582168" y="219349"/>
                      <a:pt x="588271" y="214053"/>
                    </a:cubicBezTo>
                    <a:cubicBezTo>
                      <a:pt x="594373" y="208756"/>
                      <a:pt x="604967" y="201732"/>
                      <a:pt x="606809" y="206108"/>
                    </a:cubicBezTo>
                    <a:cubicBezTo>
                      <a:pt x="608536" y="210483"/>
                      <a:pt x="621777" y="214053"/>
                      <a:pt x="616481" y="206108"/>
                    </a:cubicBezTo>
                    <a:cubicBezTo>
                      <a:pt x="611184" y="198163"/>
                      <a:pt x="611184" y="192866"/>
                      <a:pt x="614754" y="191139"/>
                    </a:cubicBezTo>
                    <a:cubicBezTo>
                      <a:pt x="618323" y="189297"/>
                      <a:pt x="620050" y="180546"/>
                      <a:pt x="620050" y="180546"/>
                    </a:cubicBezTo>
                    <a:cubicBezTo>
                      <a:pt x="620050" y="180546"/>
                      <a:pt x="608651" y="178703"/>
                      <a:pt x="606809" y="173522"/>
                    </a:cubicBezTo>
                    <a:cubicBezTo>
                      <a:pt x="604967" y="168225"/>
                      <a:pt x="597942" y="162929"/>
                      <a:pt x="597942" y="158553"/>
                    </a:cubicBezTo>
                    <a:cubicBezTo>
                      <a:pt x="597942" y="154178"/>
                      <a:pt x="591725" y="155905"/>
                      <a:pt x="586543" y="160280"/>
                    </a:cubicBezTo>
                    <a:cubicBezTo>
                      <a:pt x="581247" y="164656"/>
                      <a:pt x="571575" y="154984"/>
                      <a:pt x="560060" y="161202"/>
                    </a:cubicBezTo>
                    <a:cubicBezTo>
                      <a:pt x="548661" y="167304"/>
                      <a:pt x="546013" y="174443"/>
                      <a:pt x="540716" y="173522"/>
                    </a:cubicBezTo>
                    <a:cubicBezTo>
                      <a:pt x="535420" y="172601"/>
                      <a:pt x="536341" y="177897"/>
                      <a:pt x="531850" y="182388"/>
                    </a:cubicBezTo>
                    <a:cubicBezTo>
                      <a:pt x="527475" y="186763"/>
                      <a:pt x="523905" y="192060"/>
                      <a:pt x="521257" y="192060"/>
                    </a:cubicBezTo>
                    <a:cubicBezTo>
                      <a:pt x="518608" y="192060"/>
                      <a:pt x="509742" y="196436"/>
                      <a:pt x="509742" y="196436"/>
                    </a:cubicBezTo>
                    <a:cubicBezTo>
                      <a:pt x="509742" y="196436"/>
                      <a:pt x="515960" y="209677"/>
                      <a:pt x="512391" y="215895"/>
                    </a:cubicBezTo>
                    <a:cubicBezTo>
                      <a:pt x="508821" y="222113"/>
                      <a:pt x="500070" y="215895"/>
                      <a:pt x="490398" y="218543"/>
                    </a:cubicBezTo>
                    <a:cubicBezTo>
                      <a:pt x="480726" y="221191"/>
                      <a:pt x="476235" y="214974"/>
                      <a:pt x="469212" y="216816"/>
                    </a:cubicBezTo>
                    <a:cubicBezTo>
                      <a:pt x="462188" y="218543"/>
                      <a:pt x="457812" y="212441"/>
                      <a:pt x="454243" y="213247"/>
                    </a:cubicBezTo>
                    <a:cubicBezTo>
                      <a:pt x="450673" y="214053"/>
                      <a:pt x="445377" y="205302"/>
                      <a:pt x="447219" y="198278"/>
                    </a:cubicBezTo>
                    <a:cubicBezTo>
                      <a:pt x="449062" y="191254"/>
                      <a:pt x="443650" y="181582"/>
                      <a:pt x="440195" y="186879"/>
                    </a:cubicBezTo>
                    <a:cubicBezTo>
                      <a:pt x="436626" y="192175"/>
                      <a:pt x="431445" y="189527"/>
                      <a:pt x="431445" y="197472"/>
                    </a:cubicBezTo>
                    <a:cubicBezTo>
                      <a:pt x="431445" y="205417"/>
                      <a:pt x="435820" y="215089"/>
                      <a:pt x="430523" y="220386"/>
                    </a:cubicBezTo>
                    <a:cubicBezTo>
                      <a:pt x="425227" y="225682"/>
                      <a:pt x="397016" y="228330"/>
                      <a:pt x="391720" y="223955"/>
                    </a:cubicBezTo>
                    <a:cubicBezTo>
                      <a:pt x="386423" y="219579"/>
                      <a:pt x="363509" y="216931"/>
                      <a:pt x="362704" y="212441"/>
                    </a:cubicBezTo>
                    <a:cubicBezTo>
                      <a:pt x="361782" y="208065"/>
                      <a:pt x="354759" y="200120"/>
                      <a:pt x="350383" y="200120"/>
                    </a:cubicBezTo>
                    <a:cubicBezTo>
                      <a:pt x="346008" y="200120"/>
                      <a:pt x="332766" y="206223"/>
                      <a:pt x="329197" y="203574"/>
                    </a:cubicBezTo>
                    <a:cubicBezTo>
                      <a:pt x="325627" y="200926"/>
                      <a:pt x="316876" y="193902"/>
                      <a:pt x="310658" y="192981"/>
                    </a:cubicBezTo>
                    <a:cubicBezTo>
                      <a:pt x="304556" y="192060"/>
                      <a:pt x="294768" y="187685"/>
                      <a:pt x="293847" y="184115"/>
                    </a:cubicBezTo>
                    <a:cubicBezTo>
                      <a:pt x="292926" y="180546"/>
                      <a:pt x="278879" y="178819"/>
                      <a:pt x="276230" y="175249"/>
                    </a:cubicBezTo>
                    <a:cubicBezTo>
                      <a:pt x="273582" y="171680"/>
                      <a:pt x="264831" y="170874"/>
                      <a:pt x="264831" y="166498"/>
                    </a:cubicBezTo>
                    <a:cubicBezTo>
                      <a:pt x="264831" y="162123"/>
                      <a:pt x="268401" y="155099"/>
                      <a:pt x="268401" y="149687"/>
                    </a:cubicBezTo>
                    <a:cubicBezTo>
                      <a:pt x="268401" y="144275"/>
                      <a:pt x="278994" y="139094"/>
                      <a:pt x="278994" y="135640"/>
                    </a:cubicBezTo>
                    <a:cubicBezTo>
                      <a:pt x="278994" y="132185"/>
                      <a:pt x="269322" y="125967"/>
                      <a:pt x="269322" y="125967"/>
                    </a:cubicBezTo>
                    <a:cubicBezTo>
                      <a:pt x="269322" y="125967"/>
                      <a:pt x="263219" y="114568"/>
                      <a:pt x="256080" y="114568"/>
                    </a:cubicBezTo>
                    <a:cubicBezTo>
                      <a:pt x="248941" y="114568"/>
                      <a:pt x="243760" y="102248"/>
                      <a:pt x="237542" y="101327"/>
                    </a:cubicBezTo>
                    <a:cubicBezTo>
                      <a:pt x="231324" y="100405"/>
                      <a:pt x="233167" y="88085"/>
                      <a:pt x="229597" y="83710"/>
                    </a:cubicBezTo>
                    <a:cubicBezTo>
                      <a:pt x="226143" y="79334"/>
                      <a:pt x="228676" y="68741"/>
                      <a:pt x="234894" y="74037"/>
                    </a:cubicBezTo>
                    <a:cubicBezTo>
                      <a:pt x="240996" y="79334"/>
                      <a:pt x="252511" y="74037"/>
                      <a:pt x="248135" y="66093"/>
                    </a:cubicBezTo>
                    <a:cubicBezTo>
                      <a:pt x="243760" y="58148"/>
                      <a:pt x="235815" y="51124"/>
                      <a:pt x="235815" y="46748"/>
                    </a:cubicBezTo>
                    <a:cubicBezTo>
                      <a:pt x="235815" y="42373"/>
                      <a:pt x="241111" y="29131"/>
                      <a:pt x="234894" y="25562"/>
                    </a:cubicBezTo>
                    <a:cubicBezTo>
                      <a:pt x="228676" y="22108"/>
                      <a:pt x="223494" y="16811"/>
                      <a:pt x="221652" y="10593"/>
                    </a:cubicBezTo>
                    <a:cubicBezTo>
                      <a:pt x="219925" y="4375"/>
                      <a:pt x="212786" y="0"/>
                      <a:pt x="212786" y="0"/>
                    </a:cubicBezTo>
                    <a:lnTo>
                      <a:pt x="204035" y="921"/>
                    </a:lnTo>
                    <a:cubicBezTo>
                      <a:pt x="204035" y="921"/>
                      <a:pt x="198738" y="14969"/>
                      <a:pt x="195169" y="16811"/>
                    </a:cubicBezTo>
                    <a:cubicBezTo>
                      <a:pt x="191715" y="18538"/>
                      <a:pt x="179279" y="21186"/>
                      <a:pt x="173176" y="25562"/>
                    </a:cubicBezTo>
                    <a:cubicBezTo>
                      <a:pt x="166959" y="29937"/>
                      <a:pt x="149342" y="19459"/>
                      <a:pt x="139669" y="19459"/>
                    </a:cubicBezTo>
                    <a:cubicBezTo>
                      <a:pt x="129997" y="19459"/>
                      <a:pt x="123780" y="29131"/>
                      <a:pt x="128155" y="31780"/>
                    </a:cubicBezTo>
                    <a:cubicBezTo>
                      <a:pt x="132530" y="34428"/>
                      <a:pt x="131724" y="52966"/>
                      <a:pt x="131724" y="52966"/>
                    </a:cubicBezTo>
                    <a:cubicBezTo>
                      <a:pt x="131724" y="52966"/>
                      <a:pt x="137021" y="75880"/>
                      <a:pt x="144966" y="74153"/>
                    </a:cubicBezTo>
                    <a:cubicBezTo>
                      <a:pt x="152911" y="72425"/>
                      <a:pt x="162583" y="81982"/>
                      <a:pt x="155559" y="83825"/>
                    </a:cubicBezTo>
                    <a:cubicBezTo>
                      <a:pt x="148536" y="85552"/>
                      <a:pt x="144966" y="93497"/>
                      <a:pt x="144160" y="100636"/>
                    </a:cubicBezTo>
                    <a:cubicBezTo>
                      <a:pt x="143354" y="107660"/>
                      <a:pt x="145081" y="116526"/>
                      <a:pt x="139785" y="117447"/>
                    </a:cubicBezTo>
                    <a:cubicBezTo>
                      <a:pt x="134488" y="118253"/>
                      <a:pt x="129192" y="120095"/>
                      <a:pt x="129192" y="129767"/>
                    </a:cubicBezTo>
                    <a:cubicBezTo>
                      <a:pt x="129192" y="139439"/>
                      <a:pt x="117677" y="136791"/>
                      <a:pt x="115950" y="140360"/>
                    </a:cubicBezTo>
                    <a:cubicBezTo>
                      <a:pt x="114107" y="143930"/>
                      <a:pt x="109732" y="161547"/>
                      <a:pt x="107084" y="164195"/>
                    </a:cubicBezTo>
                    <a:cubicBezTo>
                      <a:pt x="104435" y="166844"/>
                      <a:pt x="89467" y="167765"/>
                      <a:pt x="88545" y="175710"/>
                    </a:cubicBezTo>
                    <a:cubicBezTo>
                      <a:pt x="87624" y="183539"/>
                      <a:pt x="80601" y="193327"/>
                      <a:pt x="76225" y="192405"/>
                    </a:cubicBezTo>
                    <a:cubicBezTo>
                      <a:pt x="71850" y="191600"/>
                      <a:pt x="63905" y="188030"/>
                      <a:pt x="61256" y="193327"/>
                    </a:cubicBezTo>
                    <a:cubicBezTo>
                      <a:pt x="58608" y="198623"/>
                      <a:pt x="47209" y="188951"/>
                      <a:pt x="44561" y="191600"/>
                    </a:cubicBezTo>
                    <a:cubicBezTo>
                      <a:pt x="41912" y="194248"/>
                      <a:pt x="27749" y="205647"/>
                      <a:pt x="27749" y="212786"/>
                    </a:cubicBezTo>
                    <a:cubicBezTo>
                      <a:pt x="27749" y="219925"/>
                      <a:pt x="42718" y="219810"/>
                      <a:pt x="41912" y="228676"/>
                    </a:cubicBezTo>
                    <a:cubicBezTo>
                      <a:pt x="40991" y="237427"/>
                      <a:pt x="47209" y="247214"/>
                      <a:pt x="51584" y="251589"/>
                    </a:cubicBezTo>
                    <a:cubicBezTo>
                      <a:pt x="55960" y="255965"/>
                      <a:pt x="62984" y="266558"/>
                      <a:pt x="59529" y="271855"/>
                    </a:cubicBezTo>
                    <a:cubicBezTo>
                      <a:pt x="55960" y="277151"/>
                      <a:pt x="50778" y="277958"/>
                      <a:pt x="42834" y="276230"/>
                    </a:cubicBezTo>
                    <a:cubicBezTo>
                      <a:pt x="34889" y="274503"/>
                      <a:pt x="35810" y="279685"/>
                      <a:pt x="21647" y="277151"/>
                    </a:cubicBezTo>
                    <a:cubicBezTo>
                      <a:pt x="7484" y="274503"/>
                      <a:pt x="6678" y="285096"/>
                      <a:pt x="1382" y="291314"/>
                    </a:cubicBezTo>
                    <a:cubicBezTo>
                      <a:pt x="1036" y="291660"/>
                      <a:pt x="576" y="292235"/>
                      <a:pt x="0" y="292926"/>
                    </a:cubicBezTo>
                    <a:cubicBezTo>
                      <a:pt x="6678" y="298223"/>
                      <a:pt x="9442" y="307549"/>
                      <a:pt x="20496" y="311810"/>
                    </a:cubicBezTo>
                    <a:cubicBezTo>
                      <a:pt x="33392" y="316761"/>
                      <a:pt x="44906" y="303519"/>
                      <a:pt x="44906" y="313076"/>
                    </a:cubicBezTo>
                    <a:cubicBezTo>
                      <a:pt x="44906" y="322633"/>
                      <a:pt x="14508" y="320676"/>
                      <a:pt x="13932" y="323670"/>
                    </a:cubicBezTo>
                    <a:cubicBezTo>
                      <a:pt x="13241" y="326663"/>
                      <a:pt x="45252" y="365237"/>
                      <a:pt x="61487" y="362358"/>
                    </a:cubicBezTo>
                    <a:cubicBezTo>
                      <a:pt x="77607" y="359364"/>
                      <a:pt x="89582" y="341862"/>
                      <a:pt x="84976" y="339214"/>
                    </a:cubicBezTo>
                    <a:cubicBezTo>
                      <a:pt x="80370" y="336566"/>
                      <a:pt x="87624" y="325742"/>
                      <a:pt x="91885" y="327700"/>
                    </a:cubicBezTo>
                    <a:cubicBezTo>
                      <a:pt x="96145" y="329657"/>
                      <a:pt x="92576" y="346814"/>
                      <a:pt x="97527" y="350844"/>
                    </a:cubicBezTo>
                    <a:cubicBezTo>
                      <a:pt x="102478" y="354759"/>
                      <a:pt x="100751" y="362013"/>
                      <a:pt x="97527" y="371339"/>
                    </a:cubicBezTo>
                    <a:cubicBezTo>
                      <a:pt x="94188" y="380551"/>
                      <a:pt x="100751" y="398743"/>
                      <a:pt x="101787" y="408991"/>
                    </a:cubicBezTo>
                    <a:cubicBezTo>
                      <a:pt x="102823" y="419239"/>
                      <a:pt x="109732" y="434093"/>
                      <a:pt x="112035" y="449292"/>
                    </a:cubicBezTo>
                    <a:cubicBezTo>
                      <a:pt x="114338" y="464491"/>
                      <a:pt x="123895" y="492240"/>
                      <a:pt x="132876" y="509051"/>
                    </a:cubicBezTo>
                    <a:cubicBezTo>
                      <a:pt x="141742" y="525863"/>
                      <a:pt x="148651" y="558909"/>
                      <a:pt x="154638" y="566854"/>
                    </a:cubicBezTo>
                    <a:cubicBezTo>
                      <a:pt x="160626" y="574799"/>
                      <a:pt x="175825" y="598864"/>
                      <a:pt x="175825" y="613717"/>
                    </a:cubicBezTo>
                    <a:cubicBezTo>
                      <a:pt x="175825" y="628571"/>
                      <a:pt x="192060" y="649412"/>
                      <a:pt x="197587" y="653327"/>
                    </a:cubicBezTo>
                    <a:cubicBezTo>
                      <a:pt x="203229" y="657357"/>
                      <a:pt x="215434" y="648721"/>
                      <a:pt x="218428" y="639510"/>
                    </a:cubicBezTo>
                    <a:cubicBezTo>
                      <a:pt x="221422" y="630298"/>
                      <a:pt x="238233" y="626614"/>
                      <a:pt x="239269" y="618669"/>
                    </a:cubicBezTo>
                    <a:cubicBezTo>
                      <a:pt x="240305" y="610724"/>
                      <a:pt x="241917" y="604506"/>
                      <a:pt x="247905" y="603469"/>
                    </a:cubicBezTo>
                    <a:cubicBezTo>
                      <a:pt x="253892" y="602548"/>
                      <a:pt x="253892" y="596215"/>
                      <a:pt x="253892" y="587695"/>
                    </a:cubicBezTo>
                    <a:cubicBezTo>
                      <a:pt x="253892" y="579174"/>
                      <a:pt x="254583" y="566854"/>
                      <a:pt x="260571" y="559254"/>
                    </a:cubicBezTo>
                    <a:cubicBezTo>
                      <a:pt x="266443" y="551655"/>
                      <a:pt x="267479" y="531159"/>
                      <a:pt x="263795" y="522984"/>
                    </a:cubicBezTo>
                    <a:cubicBezTo>
                      <a:pt x="260225" y="514809"/>
                      <a:pt x="262183" y="503179"/>
                      <a:pt x="265407" y="494889"/>
                    </a:cubicBezTo>
                    <a:cubicBezTo>
                      <a:pt x="268746" y="486713"/>
                      <a:pt x="267364" y="477041"/>
                      <a:pt x="273697" y="476466"/>
                    </a:cubicBezTo>
                    <a:cubicBezTo>
                      <a:pt x="279915" y="475775"/>
                      <a:pt x="289242" y="470133"/>
                      <a:pt x="295805" y="461267"/>
                    </a:cubicBezTo>
                    <a:cubicBezTo>
                      <a:pt x="302483" y="452401"/>
                      <a:pt x="322518" y="440195"/>
                      <a:pt x="329887" y="434208"/>
                    </a:cubicBezTo>
                    <a:cubicBezTo>
                      <a:pt x="337142" y="428220"/>
                      <a:pt x="359249" y="408761"/>
                      <a:pt x="365928" y="397938"/>
                    </a:cubicBezTo>
                    <a:cubicBezTo>
                      <a:pt x="372491" y="386999"/>
                      <a:pt x="391374" y="383429"/>
                      <a:pt x="399895" y="374448"/>
                    </a:cubicBezTo>
                    <a:cubicBezTo>
                      <a:pt x="408531" y="365582"/>
                      <a:pt x="405191" y="360976"/>
                      <a:pt x="406804" y="351304"/>
                    </a:cubicBezTo>
                    <a:cubicBezTo>
                      <a:pt x="408416" y="341747"/>
                      <a:pt x="436165" y="337717"/>
                      <a:pt x="446759" y="337717"/>
                    </a:cubicBezTo>
                    <a:cubicBezTo>
                      <a:pt x="448946" y="337717"/>
                      <a:pt x="450673" y="337487"/>
                      <a:pt x="452286" y="337142"/>
                    </a:cubicBezTo>
                    <a:cubicBezTo>
                      <a:pt x="452170" y="321827"/>
                      <a:pt x="447565" y="303519"/>
                      <a:pt x="444455" y="296265"/>
                    </a:cubicBezTo>
                    <a:close/>
                  </a:path>
                </a:pathLst>
              </a:custGeom>
              <a:grpFill/>
              <a:ln w="11501" cap="flat">
                <a:solidFill>
                  <a:schemeClr val="bg1"/>
                </a:solid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23F45C67-5DD0-6E4B-B703-E18309FB58CB}"/>
                  </a:ext>
                </a:extLst>
              </p:cNvPr>
              <p:cNvSpPr/>
              <p:nvPr/>
            </p:nvSpPr>
            <p:spPr>
              <a:xfrm>
                <a:off x="5904700" y="2881802"/>
                <a:ext cx="32470" cy="93266"/>
              </a:xfrm>
              <a:custGeom>
                <a:avLst/>
                <a:gdLst>
                  <a:gd name="connsiteX0" fmla="*/ 15084 w 32470"/>
                  <a:gd name="connsiteY0" fmla="*/ 92000 h 93266"/>
                  <a:gd name="connsiteX1" fmla="*/ 17387 w 32470"/>
                  <a:gd name="connsiteY1" fmla="*/ 93267 h 93266"/>
                  <a:gd name="connsiteX2" fmla="*/ 24526 w 32470"/>
                  <a:gd name="connsiteY2" fmla="*/ 60911 h 93266"/>
                  <a:gd name="connsiteX3" fmla="*/ 27404 w 32470"/>
                  <a:gd name="connsiteY3" fmla="*/ 50088 h 93266"/>
                  <a:gd name="connsiteX4" fmla="*/ 19114 w 32470"/>
                  <a:gd name="connsiteY4" fmla="*/ 35925 h 93266"/>
                  <a:gd name="connsiteX5" fmla="*/ 23835 w 32470"/>
                  <a:gd name="connsiteY5" fmla="*/ 19805 h 93266"/>
                  <a:gd name="connsiteX6" fmla="*/ 30628 w 32470"/>
                  <a:gd name="connsiteY6" fmla="*/ 19690 h 93266"/>
                  <a:gd name="connsiteX7" fmla="*/ 32471 w 32470"/>
                  <a:gd name="connsiteY7" fmla="*/ 4836 h 93266"/>
                  <a:gd name="connsiteX8" fmla="*/ 21186 w 32470"/>
                  <a:gd name="connsiteY8" fmla="*/ 0 h 93266"/>
                  <a:gd name="connsiteX9" fmla="*/ 17617 w 32470"/>
                  <a:gd name="connsiteY9" fmla="*/ 10478 h 93266"/>
                  <a:gd name="connsiteX10" fmla="*/ 0 w 32470"/>
                  <a:gd name="connsiteY10" fmla="*/ 50203 h 93266"/>
                  <a:gd name="connsiteX11" fmla="*/ 16005 w 32470"/>
                  <a:gd name="connsiteY11" fmla="*/ 89582 h 93266"/>
                  <a:gd name="connsiteX12" fmla="*/ 15084 w 32470"/>
                  <a:gd name="connsiteY12" fmla="*/ 92115 h 93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70" h="93266">
                    <a:moveTo>
                      <a:pt x="15084" y="92000"/>
                    </a:moveTo>
                    <a:cubicBezTo>
                      <a:pt x="15775" y="92461"/>
                      <a:pt x="16581" y="92806"/>
                      <a:pt x="17387" y="93267"/>
                    </a:cubicBezTo>
                    <a:cubicBezTo>
                      <a:pt x="19344" y="79910"/>
                      <a:pt x="22108" y="64020"/>
                      <a:pt x="24526" y="60911"/>
                    </a:cubicBezTo>
                    <a:cubicBezTo>
                      <a:pt x="25907" y="59184"/>
                      <a:pt x="26713" y="54924"/>
                      <a:pt x="27404" y="50088"/>
                    </a:cubicBezTo>
                    <a:cubicBezTo>
                      <a:pt x="21302" y="43755"/>
                      <a:pt x="19114" y="37422"/>
                      <a:pt x="19114" y="35925"/>
                    </a:cubicBezTo>
                    <a:cubicBezTo>
                      <a:pt x="19114" y="33852"/>
                      <a:pt x="20496" y="21071"/>
                      <a:pt x="23835" y="19805"/>
                    </a:cubicBezTo>
                    <a:cubicBezTo>
                      <a:pt x="24756" y="19459"/>
                      <a:pt x="27289" y="19459"/>
                      <a:pt x="30628" y="19690"/>
                    </a:cubicBezTo>
                    <a:cubicBezTo>
                      <a:pt x="31204" y="15660"/>
                      <a:pt x="31895" y="10017"/>
                      <a:pt x="32471" y="4836"/>
                    </a:cubicBezTo>
                    <a:lnTo>
                      <a:pt x="21186" y="0"/>
                    </a:lnTo>
                    <a:cubicBezTo>
                      <a:pt x="19459" y="3685"/>
                      <a:pt x="18193" y="7254"/>
                      <a:pt x="17617" y="10478"/>
                    </a:cubicBezTo>
                    <a:cubicBezTo>
                      <a:pt x="15775" y="22453"/>
                      <a:pt x="5182" y="42027"/>
                      <a:pt x="0" y="50203"/>
                    </a:cubicBezTo>
                    <a:lnTo>
                      <a:pt x="16005" y="89582"/>
                    </a:lnTo>
                    <a:lnTo>
                      <a:pt x="15084" y="92115"/>
                    </a:lnTo>
                    <a:close/>
                  </a:path>
                </a:pathLst>
              </a:custGeom>
              <a:grpFill/>
              <a:ln w="11501" cap="flat">
                <a:solidFill>
                  <a:schemeClr val="bg1"/>
                </a:solid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82E38408-BC2A-1BA2-1B6B-6EF0C9D0D58E}"/>
                  </a:ext>
                </a:extLst>
              </p:cNvPr>
              <p:cNvSpPr/>
              <p:nvPr/>
            </p:nvSpPr>
            <p:spPr>
              <a:xfrm>
                <a:off x="5922087" y="2879960"/>
                <a:ext cx="94302" cy="103581"/>
              </a:xfrm>
              <a:custGeom>
                <a:avLst/>
                <a:gdLst>
                  <a:gd name="connsiteX0" fmla="*/ 87279 w 94302"/>
                  <a:gd name="connsiteY0" fmla="*/ 230 h 103580"/>
                  <a:gd name="connsiteX1" fmla="*/ 58724 w 94302"/>
                  <a:gd name="connsiteY1" fmla="*/ 13702 h 103580"/>
                  <a:gd name="connsiteX2" fmla="*/ 37537 w 94302"/>
                  <a:gd name="connsiteY2" fmla="*/ 25101 h 103580"/>
                  <a:gd name="connsiteX3" fmla="*/ 17272 w 94302"/>
                  <a:gd name="connsiteY3" fmla="*/ 14508 h 103580"/>
                  <a:gd name="connsiteX4" fmla="*/ 15545 w 94302"/>
                  <a:gd name="connsiteY4" fmla="*/ 6563 h 103580"/>
                  <a:gd name="connsiteX5" fmla="*/ 15084 w 94302"/>
                  <a:gd name="connsiteY5" fmla="*/ 6563 h 103580"/>
                  <a:gd name="connsiteX6" fmla="*/ 12435 w 94302"/>
                  <a:gd name="connsiteY6" fmla="*/ 25562 h 103580"/>
                  <a:gd name="connsiteX7" fmla="*/ 7139 w 94302"/>
                  <a:gd name="connsiteY7" fmla="*/ 62523 h 103580"/>
                  <a:gd name="connsiteX8" fmla="*/ 0 w 94302"/>
                  <a:gd name="connsiteY8" fmla="*/ 94879 h 103580"/>
                  <a:gd name="connsiteX9" fmla="*/ 19920 w 94302"/>
                  <a:gd name="connsiteY9" fmla="*/ 103514 h 103580"/>
                  <a:gd name="connsiteX10" fmla="*/ 37537 w 94302"/>
                  <a:gd name="connsiteY10" fmla="*/ 90273 h 103580"/>
                  <a:gd name="connsiteX11" fmla="*/ 51585 w 94302"/>
                  <a:gd name="connsiteY11" fmla="*/ 84170 h 103580"/>
                  <a:gd name="connsiteX12" fmla="*/ 64826 w 94302"/>
                  <a:gd name="connsiteY12" fmla="*/ 73577 h 103580"/>
                  <a:gd name="connsiteX13" fmla="*/ 48015 w 94302"/>
                  <a:gd name="connsiteY13" fmla="*/ 54118 h 103580"/>
                  <a:gd name="connsiteX14" fmla="*/ 70123 w 94302"/>
                  <a:gd name="connsiteY14" fmla="*/ 39955 h 103580"/>
                  <a:gd name="connsiteX15" fmla="*/ 93036 w 94302"/>
                  <a:gd name="connsiteY15" fmla="*/ 32931 h 103580"/>
                  <a:gd name="connsiteX16" fmla="*/ 94303 w 94302"/>
                  <a:gd name="connsiteY16" fmla="*/ 32931 h 103580"/>
                  <a:gd name="connsiteX17" fmla="*/ 89006 w 94302"/>
                  <a:gd name="connsiteY17" fmla="*/ 10939 h 103580"/>
                  <a:gd name="connsiteX18" fmla="*/ 87164 w 94302"/>
                  <a:gd name="connsiteY18" fmla="*/ 0 h 10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4302" h="103580">
                    <a:moveTo>
                      <a:pt x="87279" y="230"/>
                    </a:moveTo>
                    <a:cubicBezTo>
                      <a:pt x="73347" y="7369"/>
                      <a:pt x="61141" y="13357"/>
                      <a:pt x="58724" y="13702"/>
                    </a:cubicBezTo>
                    <a:cubicBezTo>
                      <a:pt x="52506" y="14623"/>
                      <a:pt x="37537" y="25101"/>
                      <a:pt x="37537" y="25101"/>
                    </a:cubicBezTo>
                    <a:lnTo>
                      <a:pt x="17272" y="14508"/>
                    </a:lnTo>
                    <a:lnTo>
                      <a:pt x="15545" y="6563"/>
                    </a:lnTo>
                    <a:lnTo>
                      <a:pt x="15084" y="6563"/>
                    </a:lnTo>
                    <a:cubicBezTo>
                      <a:pt x="14278" y="14048"/>
                      <a:pt x="13127" y="22799"/>
                      <a:pt x="12435" y="25562"/>
                    </a:cubicBezTo>
                    <a:cubicBezTo>
                      <a:pt x="11054" y="30859"/>
                      <a:pt x="11054" y="57227"/>
                      <a:pt x="7139" y="62523"/>
                    </a:cubicBezTo>
                    <a:cubicBezTo>
                      <a:pt x="4721" y="65747"/>
                      <a:pt x="1842" y="81522"/>
                      <a:pt x="0" y="94879"/>
                    </a:cubicBezTo>
                    <a:cubicBezTo>
                      <a:pt x="7369" y="98794"/>
                      <a:pt x="15775" y="103054"/>
                      <a:pt x="19920" y="103514"/>
                    </a:cubicBezTo>
                    <a:cubicBezTo>
                      <a:pt x="27865" y="104436"/>
                      <a:pt x="37537" y="95570"/>
                      <a:pt x="37537" y="90273"/>
                    </a:cubicBezTo>
                    <a:cubicBezTo>
                      <a:pt x="37537" y="84976"/>
                      <a:pt x="44561" y="84170"/>
                      <a:pt x="51585" y="84170"/>
                    </a:cubicBezTo>
                    <a:cubicBezTo>
                      <a:pt x="58608" y="84170"/>
                      <a:pt x="59530" y="76225"/>
                      <a:pt x="64826" y="73577"/>
                    </a:cubicBezTo>
                    <a:cubicBezTo>
                      <a:pt x="70123" y="70929"/>
                      <a:pt x="53427" y="55960"/>
                      <a:pt x="48015" y="54118"/>
                    </a:cubicBezTo>
                    <a:cubicBezTo>
                      <a:pt x="42718" y="52391"/>
                      <a:pt x="52390" y="40876"/>
                      <a:pt x="70123" y="39955"/>
                    </a:cubicBezTo>
                    <a:cubicBezTo>
                      <a:pt x="87740" y="39034"/>
                      <a:pt x="83364" y="32931"/>
                      <a:pt x="93036" y="32931"/>
                    </a:cubicBezTo>
                    <a:lnTo>
                      <a:pt x="94303" y="32931"/>
                    </a:lnTo>
                    <a:cubicBezTo>
                      <a:pt x="92576" y="25217"/>
                      <a:pt x="90388" y="15890"/>
                      <a:pt x="89006" y="10939"/>
                    </a:cubicBezTo>
                    <a:cubicBezTo>
                      <a:pt x="88200" y="8060"/>
                      <a:pt x="87625" y="4030"/>
                      <a:pt x="87164" y="0"/>
                    </a:cubicBezTo>
                    <a:close/>
                  </a:path>
                </a:pathLst>
              </a:custGeom>
              <a:grpFill/>
              <a:ln w="11501" cap="flat">
                <a:solidFill>
                  <a:schemeClr val="bg1"/>
                </a:solid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9F9AFAE3-FA24-9E01-952E-05A19391050A}"/>
                  </a:ext>
                </a:extLst>
              </p:cNvPr>
              <p:cNvSpPr/>
              <p:nvPr/>
            </p:nvSpPr>
            <p:spPr>
              <a:xfrm>
                <a:off x="7406410" y="3131256"/>
                <a:ext cx="161749" cy="338877"/>
              </a:xfrm>
              <a:custGeom>
                <a:avLst/>
                <a:gdLst>
                  <a:gd name="connsiteX0" fmla="*/ 121707 w 161748"/>
                  <a:gd name="connsiteY0" fmla="*/ 40133 h 338876"/>
                  <a:gd name="connsiteX1" fmla="*/ 99600 w 161748"/>
                  <a:gd name="connsiteY1" fmla="*/ 23438 h 338876"/>
                  <a:gd name="connsiteX2" fmla="*/ 93382 w 161748"/>
                  <a:gd name="connsiteY2" fmla="*/ 10196 h 338876"/>
                  <a:gd name="connsiteX3" fmla="*/ 74844 w 161748"/>
                  <a:gd name="connsiteY3" fmla="*/ 524 h 338876"/>
                  <a:gd name="connsiteX4" fmla="*/ 57226 w 161748"/>
                  <a:gd name="connsiteY4" fmla="*/ 11923 h 338876"/>
                  <a:gd name="connsiteX5" fmla="*/ 42258 w 161748"/>
                  <a:gd name="connsiteY5" fmla="*/ 14572 h 338876"/>
                  <a:gd name="connsiteX6" fmla="*/ 22914 w 161748"/>
                  <a:gd name="connsiteY6" fmla="*/ 14572 h 338876"/>
                  <a:gd name="connsiteX7" fmla="*/ 6102 w 161748"/>
                  <a:gd name="connsiteY7" fmla="*/ 16299 h 338876"/>
                  <a:gd name="connsiteX8" fmla="*/ 0 w 161748"/>
                  <a:gd name="connsiteY8" fmla="*/ 21020 h 338876"/>
                  <a:gd name="connsiteX9" fmla="*/ 8060 w 161748"/>
                  <a:gd name="connsiteY9" fmla="*/ 32879 h 338876"/>
                  <a:gd name="connsiteX10" fmla="*/ 19344 w 161748"/>
                  <a:gd name="connsiteY10" fmla="*/ 49806 h 338876"/>
                  <a:gd name="connsiteX11" fmla="*/ 37767 w 161748"/>
                  <a:gd name="connsiteY11" fmla="*/ 59708 h 338876"/>
                  <a:gd name="connsiteX12" fmla="*/ 53312 w 161748"/>
                  <a:gd name="connsiteY12" fmla="*/ 63968 h 338876"/>
                  <a:gd name="connsiteX13" fmla="*/ 60335 w 161748"/>
                  <a:gd name="connsiteY13" fmla="*/ 80894 h 338876"/>
                  <a:gd name="connsiteX14" fmla="*/ 43410 w 161748"/>
                  <a:gd name="connsiteY14" fmla="*/ 90797 h 338876"/>
                  <a:gd name="connsiteX15" fmla="*/ 67474 w 161748"/>
                  <a:gd name="connsiteY15" fmla="*/ 111983 h 338876"/>
                  <a:gd name="connsiteX16" fmla="*/ 78759 w 161748"/>
                  <a:gd name="connsiteY16" fmla="*/ 131788 h 338876"/>
                  <a:gd name="connsiteX17" fmla="*/ 97182 w 161748"/>
                  <a:gd name="connsiteY17" fmla="*/ 155853 h 338876"/>
                  <a:gd name="connsiteX18" fmla="*/ 115604 w 161748"/>
                  <a:gd name="connsiteY18" fmla="*/ 172779 h 338876"/>
                  <a:gd name="connsiteX19" fmla="*/ 119865 w 161748"/>
                  <a:gd name="connsiteY19" fmla="*/ 195463 h 338876"/>
                  <a:gd name="connsiteX20" fmla="*/ 127003 w 161748"/>
                  <a:gd name="connsiteY20" fmla="*/ 232194 h 338876"/>
                  <a:gd name="connsiteX21" fmla="*/ 111459 w 161748"/>
                  <a:gd name="connsiteY21" fmla="*/ 257641 h 338876"/>
                  <a:gd name="connsiteX22" fmla="*/ 91655 w 161748"/>
                  <a:gd name="connsiteY22" fmla="*/ 270421 h 338876"/>
                  <a:gd name="connsiteX23" fmla="*/ 91655 w 161748"/>
                  <a:gd name="connsiteY23" fmla="*/ 290226 h 338876"/>
                  <a:gd name="connsiteX24" fmla="*/ 66208 w 161748"/>
                  <a:gd name="connsiteY24" fmla="*/ 290226 h 338876"/>
                  <a:gd name="connsiteX25" fmla="*/ 52506 w 161748"/>
                  <a:gd name="connsiteY25" fmla="*/ 301050 h 338876"/>
                  <a:gd name="connsiteX26" fmla="*/ 62408 w 161748"/>
                  <a:gd name="connsiteY26" fmla="*/ 308534 h 338876"/>
                  <a:gd name="connsiteX27" fmla="*/ 56190 w 161748"/>
                  <a:gd name="connsiteY27" fmla="*/ 327993 h 338876"/>
                  <a:gd name="connsiteX28" fmla="*/ 67359 w 161748"/>
                  <a:gd name="connsiteY28" fmla="*/ 336859 h 338876"/>
                  <a:gd name="connsiteX29" fmla="*/ 87509 w 161748"/>
                  <a:gd name="connsiteY29" fmla="*/ 321315 h 338876"/>
                  <a:gd name="connsiteX30" fmla="*/ 92806 w 161748"/>
                  <a:gd name="connsiteY30" fmla="*/ 312679 h 338876"/>
                  <a:gd name="connsiteX31" fmla="*/ 98794 w 161748"/>
                  <a:gd name="connsiteY31" fmla="*/ 300820 h 338876"/>
                  <a:gd name="connsiteX32" fmla="*/ 112726 w 161748"/>
                  <a:gd name="connsiteY32" fmla="*/ 298517 h 338876"/>
                  <a:gd name="connsiteX33" fmla="*/ 143124 w 161748"/>
                  <a:gd name="connsiteY33" fmla="*/ 284008 h 338876"/>
                  <a:gd name="connsiteX34" fmla="*/ 160626 w 161748"/>
                  <a:gd name="connsiteY34" fmla="*/ 254301 h 338876"/>
                  <a:gd name="connsiteX35" fmla="*/ 155329 w 161748"/>
                  <a:gd name="connsiteY35" fmla="*/ 202486 h 338876"/>
                  <a:gd name="connsiteX36" fmla="*/ 134143 w 161748"/>
                  <a:gd name="connsiteY36" fmla="*/ 167483 h 338876"/>
                  <a:gd name="connsiteX37" fmla="*/ 98103 w 161748"/>
                  <a:gd name="connsiteY37" fmla="*/ 137085 h 338876"/>
                  <a:gd name="connsiteX38" fmla="*/ 88200 w 161748"/>
                  <a:gd name="connsiteY38" fmla="*/ 119928 h 338876"/>
                  <a:gd name="connsiteX39" fmla="*/ 82558 w 161748"/>
                  <a:gd name="connsiteY39" fmla="*/ 89530 h 338876"/>
                  <a:gd name="connsiteX40" fmla="*/ 98448 w 161748"/>
                  <a:gd name="connsiteY40" fmla="*/ 70071 h 338876"/>
                  <a:gd name="connsiteX41" fmla="*/ 107084 w 161748"/>
                  <a:gd name="connsiteY41" fmla="*/ 56829 h 338876"/>
                  <a:gd name="connsiteX42" fmla="*/ 124586 w 161748"/>
                  <a:gd name="connsiteY42" fmla="*/ 45200 h 338876"/>
                  <a:gd name="connsiteX43" fmla="*/ 126543 w 161748"/>
                  <a:gd name="connsiteY43" fmla="*/ 43588 h 338876"/>
                  <a:gd name="connsiteX44" fmla="*/ 121938 w 161748"/>
                  <a:gd name="connsiteY44" fmla="*/ 39903 h 33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61748" h="338876">
                    <a:moveTo>
                      <a:pt x="121707" y="40133"/>
                    </a:moveTo>
                    <a:cubicBezTo>
                      <a:pt x="115489" y="39212"/>
                      <a:pt x="99600" y="27813"/>
                      <a:pt x="99600" y="23438"/>
                    </a:cubicBezTo>
                    <a:cubicBezTo>
                      <a:pt x="99600" y="19062"/>
                      <a:pt x="107545" y="12038"/>
                      <a:pt x="93382" y="10196"/>
                    </a:cubicBezTo>
                    <a:cubicBezTo>
                      <a:pt x="79334" y="8469"/>
                      <a:pt x="77492" y="3172"/>
                      <a:pt x="74844" y="524"/>
                    </a:cubicBezTo>
                    <a:cubicBezTo>
                      <a:pt x="72196" y="-2124"/>
                      <a:pt x="60681" y="5821"/>
                      <a:pt x="57226" y="11923"/>
                    </a:cubicBezTo>
                    <a:cubicBezTo>
                      <a:pt x="53657" y="18141"/>
                      <a:pt x="50203" y="10196"/>
                      <a:pt x="42258" y="14572"/>
                    </a:cubicBezTo>
                    <a:cubicBezTo>
                      <a:pt x="34313" y="18947"/>
                      <a:pt x="26368" y="8354"/>
                      <a:pt x="22914" y="14572"/>
                    </a:cubicBezTo>
                    <a:cubicBezTo>
                      <a:pt x="19344" y="20674"/>
                      <a:pt x="10593" y="11002"/>
                      <a:pt x="6102" y="16299"/>
                    </a:cubicBezTo>
                    <a:cubicBezTo>
                      <a:pt x="4376" y="18371"/>
                      <a:pt x="2188" y="19983"/>
                      <a:pt x="0" y="21020"/>
                    </a:cubicBezTo>
                    <a:cubicBezTo>
                      <a:pt x="3915" y="25280"/>
                      <a:pt x="8060" y="29540"/>
                      <a:pt x="8060" y="32879"/>
                    </a:cubicBezTo>
                    <a:cubicBezTo>
                      <a:pt x="8060" y="38521"/>
                      <a:pt x="19344" y="42782"/>
                      <a:pt x="19344" y="49806"/>
                    </a:cubicBezTo>
                    <a:cubicBezTo>
                      <a:pt x="19344" y="56829"/>
                      <a:pt x="33507" y="62587"/>
                      <a:pt x="37767" y="59708"/>
                    </a:cubicBezTo>
                    <a:cubicBezTo>
                      <a:pt x="42028" y="56945"/>
                      <a:pt x="51930" y="54066"/>
                      <a:pt x="53312" y="63968"/>
                    </a:cubicBezTo>
                    <a:cubicBezTo>
                      <a:pt x="54693" y="73871"/>
                      <a:pt x="60335" y="73871"/>
                      <a:pt x="60335" y="80894"/>
                    </a:cubicBezTo>
                    <a:cubicBezTo>
                      <a:pt x="60335" y="87918"/>
                      <a:pt x="46173" y="83773"/>
                      <a:pt x="43410" y="90797"/>
                    </a:cubicBezTo>
                    <a:cubicBezTo>
                      <a:pt x="40531" y="97821"/>
                      <a:pt x="67474" y="106341"/>
                      <a:pt x="67474" y="111983"/>
                    </a:cubicBezTo>
                    <a:cubicBezTo>
                      <a:pt x="67474" y="117625"/>
                      <a:pt x="75995" y="124649"/>
                      <a:pt x="78759" y="131788"/>
                    </a:cubicBezTo>
                    <a:cubicBezTo>
                      <a:pt x="81637" y="138812"/>
                      <a:pt x="94303" y="147333"/>
                      <a:pt x="97182" y="155853"/>
                    </a:cubicBezTo>
                    <a:cubicBezTo>
                      <a:pt x="100060" y="164374"/>
                      <a:pt x="111344" y="168634"/>
                      <a:pt x="115604" y="172779"/>
                    </a:cubicBezTo>
                    <a:cubicBezTo>
                      <a:pt x="119865" y="177040"/>
                      <a:pt x="121246" y="186942"/>
                      <a:pt x="119865" y="195463"/>
                    </a:cubicBezTo>
                    <a:cubicBezTo>
                      <a:pt x="118483" y="203983"/>
                      <a:pt x="118483" y="219528"/>
                      <a:pt x="127003" y="232194"/>
                    </a:cubicBezTo>
                    <a:cubicBezTo>
                      <a:pt x="135525" y="244975"/>
                      <a:pt x="117101" y="250617"/>
                      <a:pt x="111459" y="257641"/>
                    </a:cubicBezTo>
                    <a:cubicBezTo>
                      <a:pt x="105817" y="264664"/>
                      <a:pt x="108581" y="274567"/>
                      <a:pt x="91655" y="270421"/>
                    </a:cubicBezTo>
                    <a:cubicBezTo>
                      <a:pt x="74613" y="266161"/>
                      <a:pt x="94533" y="284584"/>
                      <a:pt x="91655" y="290226"/>
                    </a:cubicBezTo>
                    <a:cubicBezTo>
                      <a:pt x="88776" y="295868"/>
                      <a:pt x="66208" y="284584"/>
                      <a:pt x="66208" y="290226"/>
                    </a:cubicBezTo>
                    <a:cubicBezTo>
                      <a:pt x="66208" y="293681"/>
                      <a:pt x="58609" y="298056"/>
                      <a:pt x="52506" y="301050"/>
                    </a:cubicBezTo>
                    <a:cubicBezTo>
                      <a:pt x="54924" y="304274"/>
                      <a:pt x="58378" y="306001"/>
                      <a:pt x="62408" y="308534"/>
                    </a:cubicBezTo>
                    <a:cubicBezTo>
                      <a:pt x="67705" y="311873"/>
                      <a:pt x="55845" y="317515"/>
                      <a:pt x="56190" y="327993"/>
                    </a:cubicBezTo>
                    <a:cubicBezTo>
                      <a:pt x="56535" y="338587"/>
                      <a:pt x="64480" y="341235"/>
                      <a:pt x="67359" y="336859"/>
                    </a:cubicBezTo>
                    <a:cubicBezTo>
                      <a:pt x="70353" y="332599"/>
                      <a:pt x="82558" y="323042"/>
                      <a:pt x="87509" y="321315"/>
                    </a:cubicBezTo>
                    <a:cubicBezTo>
                      <a:pt x="92460" y="319703"/>
                      <a:pt x="87509" y="312449"/>
                      <a:pt x="92806" y="312679"/>
                    </a:cubicBezTo>
                    <a:cubicBezTo>
                      <a:pt x="98103" y="313025"/>
                      <a:pt x="96375" y="305080"/>
                      <a:pt x="98794" y="300820"/>
                    </a:cubicBezTo>
                    <a:cubicBezTo>
                      <a:pt x="101096" y="296559"/>
                      <a:pt x="104781" y="298171"/>
                      <a:pt x="112726" y="298517"/>
                    </a:cubicBezTo>
                    <a:cubicBezTo>
                      <a:pt x="120671" y="298862"/>
                      <a:pt x="131840" y="291263"/>
                      <a:pt x="143124" y="284008"/>
                    </a:cubicBezTo>
                    <a:cubicBezTo>
                      <a:pt x="154408" y="276754"/>
                      <a:pt x="156366" y="275142"/>
                      <a:pt x="160626" y="254301"/>
                    </a:cubicBezTo>
                    <a:cubicBezTo>
                      <a:pt x="164886" y="233460"/>
                      <a:pt x="155675" y="208704"/>
                      <a:pt x="155329" y="202486"/>
                    </a:cubicBezTo>
                    <a:cubicBezTo>
                      <a:pt x="154984" y="196269"/>
                      <a:pt x="139785" y="167137"/>
                      <a:pt x="134143" y="167483"/>
                    </a:cubicBezTo>
                    <a:cubicBezTo>
                      <a:pt x="128500" y="167828"/>
                      <a:pt x="102823" y="141345"/>
                      <a:pt x="98103" y="137085"/>
                    </a:cubicBezTo>
                    <a:cubicBezTo>
                      <a:pt x="93497" y="132824"/>
                      <a:pt x="94763" y="125570"/>
                      <a:pt x="88200" y="119928"/>
                    </a:cubicBezTo>
                    <a:cubicBezTo>
                      <a:pt x="81637" y="114286"/>
                      <a:pt x="80946" y="99778"/>
                      <a:pt x="82558" y="89530"/>
                    </a:cubicBezTo>
                    <a:cubicBezTo>
                      <a:pt x="84170" y="79282"/>
                      <a:pt x="98678" y="76980"/>
                      <a:pt x="98448" y="70071"/>
                    </a:cubicBezTo>
                    <a:cubicBezTo>
                      <a:pt x="98103" y="63162"/>
                      <a:pt x="99830" y="57175"/>
                      <a:pt x="107084" y="56829"/>
                    </a:cubicBezTo>
                    <a:cubicBezTo>
                      <a:pt x="114338" y="56484"/>
                      <a:pt x="121246" y="50496"/>
                      <a:pt x="124586" y="45200"/>
                    </a:cubicBezTo>
                    <a:cubicBezTo>
                      <a:pt x="125046" y="44394"/>
                      <a:pt x="125737" y="43933"/>
                      <a:pt x="126543" y="43588"/>
                    </a:cubicBezTo>
                    <a:cubicBezTo>
                      <a:pt x="124701" y="41515"/>
                      <a:pt x="123089" y="40133"/>
                      <a:pt x="121938" y="39903"/>
                    </a:cubicBezTo>
                    <a:close/>
                  </a:path>
                </a:pathLst>
              </a:custGeom>
              <a:grpFill/>
              <a:ln w="11501" cap="flat">
                <a:solidFill>
                  <a:schemeClr val="bg1"/>
                </a:solid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8F1D717F-252F-A107-AB86-AE78988CD09F}"/>
                  </a:ext>
                </a:extLst>
              </p:cNvPr>
              <p:cNvSpPr/>
              <p:nvPr/>
            </p:nvSpPr>
            <p:spPr>
              <a:xfrm>
                <a:off x="5642172" y="2359107"/>
                <a:ext cx="397959" cy="228493"/>
              </a:xfrm>
              <a:custGeom>
                <a:avLst/>
                <a:gdLst>
                  <a:gd name="connsiteX0" fmla="*/ 354298 w 397959"/>
                  <a:gd name="connsiteY0" fmla="*/ 142948 h 228492"/>
                  <a:gd name="connsiteX1" fmla="*/ 371685 w 397959"/>
                  <a:gd name="connsiteY1" fmla="*/ 131088 h 228492"/>
                  <a:gd name="connsiteX2" fmla="*/ 389993 w 397959"/>
                  <a:gd name="connsiteY2" fmla="*/ 131549 h 228492"/>
                  <a:gd name="connsiteX3" fmla="*/ 393907 w 397959"/>
                  <a:gd name="connsiteY3" fmla="*/ 118192 h 228492"/>
                  <a:gd name="connsiteX4" fmla="*/ 388956 w 397959"/>
                  <a:gd name="connsiteY4" fmla="*/ 109787 h 228492"/>
                  <a:gd name="connsiteX5" fmla="*/ 396901 w 397959"/>
                  <a:gd name="connsiteY5" fmla="*/ 104375 h 228492"/>
                  <a:gd name="connsiteX6" fmla="*/ 391490 w 397959"/>
                  <a:gd name="connsiteY6" fmla="*/ 97927 h 228492"/>
                  <a:gd name="connsiteX7" fmla="*/ 397938 w 397959"/>
                  <a:gd name="connsiteY7" fmla="*/ 88600 h 228492"/>
                  <a:gd name="connsiteX8" fmla="*/ 385042 w 397959"/>
                  <a:gd name="connsiteY8" fmla="*/ 80655 h 228492"/>
                  <a:gd name="connsiteX9" fmla="*/ 366273 w 397959"/>
                  <a:gd name="connsiteY9" fmla="*/ 75704 h 228492"/>
                  <a:gd name="connsiteX10" fmla="*/ 347965 w 397959"/>
                  <a:gd name="connsiteY10" fmla="*/ 72710 h 228492"/>
                  <a:gd name="connsiteX11" fmla="*/ 338063 w 397959"/>
                  <a:gd name="connsiteY11" fmla="*/ 60850 h 228492"/>
                  <a:gd name="connsiteX12" fmla="*/ 325742 w 397959"/>
                  <a:gd name="connsiteY12" fmla="*/ 61887 h 228492"/>
                  <a:gd name="connsiteX13" fmla="*/ 314343 w 397959"/>
                  <a:gd name="connsiteY13" fmla="*/ 62923 h 228492"/>
                  <a:gd name="connsiteX14" fmla="*/ 303404 w 397959"/>
                  <a:gd name="connsiteY14" fmla="*/ 57972 h 228492"/>
                  <a:gd name="connsiteX15" fmla="*/ 294999 w 397959"/>
                  <a:gd name="connsiteY15" fmla="*/ 53481 h 228492"/>
                  <a:gd name="connsiteX16" fmla="*/ 285097 w 397959"/>
                  <a:gd name="connsiteY16" fmla="*/ 36210 h 228492"/>
                  <a:gd name="connsiteX17" fmla="*/ 268746 w 397959"/>
                  <a:gd name="connsiteY17" fmla="*/ 32180 h 228492"/>
                  <a:gd name="connsiteX18" fmla="*/ 263795 w 397959"/>
                  <a:gd name="connsiteY18" fmla="*/ 19859 h 228492"/>
                  <a:gd name="connsiteX19" fmla="*/ 260801 w 397959"/>
                  <a:gd name="connsiteY19" fmla="*/ 3048 h 228492"/>
                  <a:gd name="connsiteX20" fmla="*/ 242493 w 397959"/>
                  <a:gd name="connsiteY20" fmla="*/ 1091 h 228492"/>
                  <a:gd name="connsiteX21" fmla="*/ 227640 w 397959"/>
                  <a:gd name="connsiteY21" fmla="*/ 1666 h 228492"/>
                  <a:gd name="connsiteX22" fmla="*/ 217277 w 397959"/>
                  <a:gd name="connsiteY22" fmla="*/ 7078 h 228492"/>
                  <a:gd name="connsiteX23" fmla="*/ 211174 w 397959"/>
                  <a:gd name="connsiteY23" fmla="*/ 4545 h 228492"/>
                  <a:gd name="connsiteX24" fmla="*/ 196781 w 397959"/>
                  <a:gd name="connsiteY24" fmla="*/ 7424 h 228492"/>
                  <a:gd name="connsiteX25" fmla="*/ 183540 w 397959"/>
                  <a:gd name="connsiteY25" fmla="*/ 21932 h 228492"/>
                  <a:gd name="connsiteX26" fmla="*/ 179509 w 397959"/>
                  <a:gd name="connsiteY26" fmla="*/ 29186 h 228492"/>
                  <a:gd name="connsiteX27" fmla="*/ 159014 w 397959"/>
                  <a:gd name="connsiteY27" fmla="*/ 27804 h 228492"/>
                  <a:gd name="connsiteX28" fmla="*/ 144506 w 397959"/>
                  <a:gd name="connsiteY28" fmla="*/ 23198 h 228492"/>
                  <a:gd name="connsiteX29" fmla="*/ 129998 w 397959"/>
                  <a:gd name="connsiteY29" fmla="*/ 21817 h 228492"/>
                  <a:gd name="connsiteX30" fmla="*/ 114799 w 397959"/>
                  <a:gd name="connsiteY30" fmla="*/ 19859 h 228492"/>
                  <a:gd name="connsiteX31" fmla="*/ 94303 w 397959"/>
                  <a:gd name="connsiteY31" fmla="*/ 16520 h 228492"/>
                  <a:gd name="connsiteX32" fmla="*/ 55960 w 397959"/>
                  <a:gd name="connsiteY32" fmla="*/ 11914 h 228492"/>
                  <a:gd name="connsiteX33" fmla="*/ 41452 w 397959"/>
                  <a:gd name="connsiteY33" fmla="*/ 20550 h 228492"/>
                  <a:gd name="connsiteX34" fmla="*/ 29477 w 397959"/>
                  <a:gd name="connsiteY34" fmla="*/ 23198 h 228492"/>
                  <a:gd name="connsiteX35" fmla="*/ 31319 w 397959"/>
                  <a:gd name="connsiteY35" fmla="*/ 30798 h 228492"/>
                  <a:gd name="connsiteX36" fmla="*/ 40185 w 397959"/>
                  <a:gd name="connsiteY36" fmla="*/ 52560 h 228492"/>
                  <a:gd name="connsiteX37" fmla="*/ 30283 w 397959"/>
                  <a:gd name="connsiteY37" fmla="*/ 60505 h 228492"/>
                  <a:gd name="connsiteX38" fmla="*/ 9442 w 397959"/>
                  <a:gd name="connsiteY38" fmla="*/ 81807 h 228492"/>
                  <a:gd name="connsiteX39" fmla="*/ 9902 w 397959"/>
                  <a:gd name="connsiteY39" fmla="*/ 97121 h 228492"/>
                  <a:gd name="connsiteX40" fmla="*/ 0 w 397959"/>
                  <a:gd name="connsiteY40" fmla="*/ 113471 h 228492"/>
                  <a:gd name="connsiteX41" fmla="*/ 9902 w 397959"/>
                  <a:gd name="connsiteY41" fmla="*/ 124295 h 228492"/>
                  <a:gd name="connsiteX42" fmla="*/ 13587 w 397959"/>
                  <a:gd name="connsiteY42" fmla="*/ 126828 h 228492"/>
                  <a:gd name="connsiteX43" fmla="*/ 22223 w 397959"/>
                  <a:gd name="connsiteY43" fmla="*/ 126137 h 228492"/>
                  <a:gd name="connsiteX44" fmla="*/ 44676 w 397959"/>
                  <a:gd name="connsiteY44" fmla="*/ 130167 h 228492"/>
                  <a:gd name="connsiteX45" fmla="*/ 57917 w 397959"/>
                  <a:gd name="connsiteY45" fmla="*/ 134082 h 228492"/>
                  <a:gd name="connsiteX46" fmla="*/ 67820 w 397959"/>
                  <a:gd name="connsiteY46" fmla="*/ 131434 h 228492"/>
                  <a:gd name="connsiteX47" fmla="*/ 79104 w 397959"/>
                  <a:gd name="connsiteY47" fmla="*/ 130167 h 228492"/>
                  <a:gd name="connsiteX48" fmla="*/ 91655 w 397959"/>
                  <a:gd name="connsiteY48" fmla="*/ 123604 h 228492"/>
                  <a:gd name="connsiteX49" fmla="*/ 118713 w 397959"/>
                  <a:gd name="connsiteY49" fmla="*/ 114277 h 228492"/>
                  <a:gd name="connsiteX50" fmla="*/ 136561 w 397959"/>
                  <a:gd name="connsiteY50" fmla="*/ 124180 h 228492"/>
                  <a:gd name="connsiteX51" fmla="*/ 152451 w 397959"/>
                  <a:gd name="connsiteY51" fmla="*/ 136039 h 228492"/>
                  <a:gd name="connsiteX52" fmla="*/ 166383 w 397959"/>
                  <a:gd name="connsiteY52" fmla="*/ 158493 h 228492"/>
                  <a:gd name="connsiteX53" fmla="*/ 171680 w 397959"/>
                  <a:gd name="connsiteY53" fmla="*/ 173001 h 228492"/>
                  <a:gd name="connsiteX54" fmla="*/ 156481 w 397959"/>
                  <a:gd name="connsiteY54" fmla="*/ 170352 h 228492"/>
                  <a:gd name="connsiteX55" fmla="*/ 147845 w 397959"/>
                  <a:gd name="connsiteY55" fmla="*/ 180255 h 228492"/>
                  <a:gd name="connsiteX56" fmla="*/ 134603 w 397959"/>
                  <a:gd name="connsiteY56" fmla="*/ 200750 h 228492"/>
                  <a:gd name="connsiteX57" fmla="*/ 143239 w 397959"/>
                  <a:gd name="connsiteY57" fmla="*/ 206047 h 228492"/>
                  <a:gd name="connsiteX58" fmla="*/ 155790 w 397959"/>
                  <a:gd name="connsiteY58" fmla="*/ 200750 h 228492"/>
                  <a:gd name="connsiteX59" fmla="*/ 163620 w 397959"/>
                  <a:gd name="connsiteY59" fmla="*/ 206277 h 228492"/>
                  <a:gd name="connsiteX60" fmla="*/ 174213 w 397959"/>
                  <a:gd name="connsiteY60" fmla="*/ 189466 h 228492"/>
                  <a:gd name="connsiteX61" fmla="*/ 193327 w 397959"/>
                  <a:gd name="connsiteY61" fmla="*/ 167013 h 228492"/>
                  <a:gd name="connsiteX62" fmla="*/ 218083 w 397959"/>
                  <a:gd name="connsiteY62" fmla="*/ 163329 h 228492"/>
                  <a:gd name="connsiteX63" fmla="*/ 220385 w 397959"/>
                  <a:gd name="connsiteY63" fmla="*/ 177837 h 228492"/>
                  <a:gd name="connsiteX64" fmla="*/ 256771 w 397959"/>
                  <a:gd name="connsiteY64" fmla="*/ 183133 h 228492"/>
                  <a:gd name="connsiteX65" fmla="*/ 227064 w 397959"/>
                  <a:gd name="connsiteY65" fmla="*/ 199599 h 228492"/>
                  <a:gd name="connsiteX66" fmla="*/ 249517 w 397959"/>
                  <a:gd name="connsiteY66" fmla="*/ 209847 h 228492"/>
                  <a:gd name="connsiteX67" fmla="*/ 250553 w 397959"/>
                  <a:gd name="connsiteY67" fmla="*/ 227003 h 228492"/>
                  <a:gd name="connsiteX68" fmla="*/ 268746 w 397959"/>
                  <a:gd name="connsiteY68" fmla="*/ 222743 h 228492"/>
                  <a:gd name="connsiteX69" fmla="*/ 290278 w 397959"/>
                  <a:gd name="connsiteY69" fmla="*/ 213531 h 228492"/>
                  <a:gd name="connsiteX70" fmla="*/ 319985 w 397959"/>
                  <a:gd name="connsiteY70" fmla="*/ 209271 h 228492"/>
                  <a:gd name="connsiteX71" fmla="*/ 297532 w 397959"/>
                  <a:gd name="connsiteY71" fmla="*/ 203284 h 228492"/>
                  <a:gd name="connsiteX72" fmla="*/ 279339 w 397959"/>
                  <a:gd name="connsiteY72" fmla="*/ 185091 h 228492"/>
                  <a:gd name="connsiteX73" fmla="*/ 307435 w 397959"/>
                  <a:gd name="connsiteY73" fmla="*/ 167243 h 228492"/>
                  <a:gd name="connsiteX74" fmla="*/ 335875 w 397959"/>
                  <a:gd name="connsiteY74" fmla="*/ 158608 h 228492"/>
                  <a:gd name="connsiteX75" fmla="*/ 354068 w 397959"/>
                  <a:gd name="connsiteY75" fmla="*/ 153541 h 228492"/>
                  <a:gd name="connsiteX76" fmla="*/ 354528 w 397959"/>
                  <a:gd name="connsiteY76" fmla="*/ 142948 h 22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97959" h="228492">
                    <a:moveTo>
                      <a:pt x="354298" y="142948"/>
                    </a:moveTo>
                    <a:cubicBezTo>
                      <a:pt x="357752" y="142488"/>
                      <a:pt x="368115" y="131088"/>
                      <a:pt x="371685" y="131088"/>
                    </a:cubicBezTo>
                    <a:cubicBezTo>
                      <a:pt x="375254" y="131088"/>
                      <a:pt x="389993" y="134082"/>
                      <a:pt x="389993" y="131549"/>
                    </a:cubicBezTo>
                    <a:cubicBezTo>
                      <a:pt x="389993" y="129016"/>
                      <a:pt x="394944" y="120610"/>
                      <a:pt x="393907" y="118192"/>
                    </a:cubicBezTo>
                    <a:cubicBezTo>
                      <a:pt x="392986" y="115774"/>
                      <a:pt x="388035" y="112205"/>
                      <a:pt x="388956" y="109787"/>
                    </a:cubicBezTo>
                    <a:cubicBezTo>
                      <a:pt x="389877" y="107369"/>
                      <a:pt x="396901" y="107369"/>
                      <a:pt x="396901" y="104375"/>
                    </a:cubicBezTo>
                    <a:cubicBezTo>
                      <a:pt x="396901" y="101381"/>
                      <a:pt x="391490" y="99884"/>
                      <a:pt x="391490" y="97927"/>
                    </a:cubicBezTo>
                    <a:cubicBezTo>
                      <a:pt x="391490" y="95969"/>
                      <a:pt x="398398" y="92515"/>
                      <a:pt x="397938" y="88600"/>
                    </a:cubicBezTo>
                    <a:cubicBezTo>
                      <a:pt x="397477" y="84570"/>
                      <a:pt x="391490" y="84110"/>
                      <a:pt x="385042" y="80655"/>
                    </a:cubicBezTo>
                    <a:cubicBezTo>
                      <a:pt x="378593" y="77201"/>
                      <a:pt x="372145" y="78698"/>
                      <a:pt x="366273" y="75704"/>
                    </a:cubicBezTo>
                    <a:cubicBezTo>
                      <a:pt x="360286" y="72710"/>
                      <a:pt x="347965" y="74668"/>
                      <a:pt x="347965" y="72710"/>
                    </a:cubicBezTo>
                    <a:cubicBezTo>
                      <a:pt x="347965" y="70753"/>
                      <a:pt x="340020" y="64305"/>
                      <a:pt x="338063" y="60850"/>
                    </a:cubicBezTo>
                    <a:cubicBezTo>
                      <a:pt x="336105" y="57396"/>
                      <a:pt x="329657" y="59354"/>
                      <a:pt x="325742" y="61887"/>
                    </a:cubicBezTo>
                    <a:cubicBezTo>
                      <a:pt x="321712" y="64420"/>
                      <a:pt x="318258" y="65341"/>
                      <a:pt x="314343" y="62923"/>
                    </a:cubicBezTo>
                    <a:cubicBezTo>
                      <a:pt x="310428" y="60390"/>
                      <a:pt x="306859" y="56475"/>
                      <a:pt x="303404" y="57972"/>
                    </a:cubicBezTo>
                    <a:cubicBezTo>
                      <a:pt x="299950" y="59469"/>
                      <a:pt x="293502" y="58432"/>
                      <a:pt x="294999" y="53481"/>
                    </a:cubicBezTo>
                    <a:cubicBezTo>
                      <a:pt x="296496" y="48530"/>
                      <a:pt x="288551" y="37707"/>
                      <a:pt x="285097" y="36210"/>
                    </a:cubicBezTo>
                    <a:cubicBezTo>
                      <a:pt x="281642" y="34713"/>
                      <a:pt x="271164" y="37131"/>
                      <a:pt x="268746" y="32180"/>
                    </a:cubicBezTo>
                    <a:cubicBezTo>
                      <a:pt x="266213" y="27228"/>
                      <a:pt x="261837" y="23314"/>
                      <a:pt x="263795" y="19859"/>
                    </a:cubicBezTo>
                    <a:cubicBezTo>
                      <a:pt x="265752" y="16405"/>
                      <a:pt x="263334" y="6963"/>
                      <a:pt x="260801" y="3048"/>
                    </a:cubicBezTo>
                    <a:cubicBezTo>
                      <a:pt x="258268" y="-867"/>
                      <a:pt x="245947" y="-406"/>
                      <a:pt x="242493" y="1091"/>
                    </a:cubicBezTo>
                    <a:cubicBezTo>
                      <a:pt x="239039" y="2588"/>
                      <a:pt x="231094" y="-406"/>
                      <a:pt x="227640" y="1666"/>
                    </a:cubicBezTo>
                    <a:cubicBezTo>
                      <a:pt x="224185" y="3624"/>
                      <a:pt x="222228" y="7078"/>
                      <a:pt x="217277" y="7078"/>
                    </a:cubicBezTo>
                    <a:cubicBezTo>
                      <a:pt x="214513" y="7078"/>
                      <a:pt x="212671" y="6733"/>
                      <a:pt x="211174" y="4545"/>
                    </a:cubicBezTo>
                    <a:cubicBezTo>
                      <a:pt x="205877" y="6963"/>
                      <a:pt x="196781" y="7424"/>
                      <a:pt x="196781" y="7424"/>
                    </a:cubicBezTo>
                    <a:cubicBezTo>
                      <a:pt x="196781" y="7424"/>
                      <a:pt x="183540" y="18017"/>
                      <a:pt x="183540" y="21932"/>
                    </a:cubicBezTo>
                    <a:cubicBezTo>
                      <a:pt x="183540" y="25847"/>
                      <a:pt x="182849" y="32525"/>
                      <a:pt x="179509" y="29186"/>
                    </a:cubicBezTo>
                    <a:cubicBezTo>
                      <a:pt x="176170" y="25847"/>
                      <a:pt x="162353" y="25847"/>
                      <a:pt x="159014" y="27804"/>
                    </a:cubicBezTo>
                    <a:cubicBezTo>
                      <a:pt x="155675" y="29762"/>
                      <a:pt x="150378" y="19859"/>
                      <a:pt x="144506" y="23198"/>
                    </a:cubicBezTo>
                    <a:cubicBezTo>
                      <a:pt x="138518" y="26538"/>
                      <a:pt x="130688" y="18593"/>
                      <a:pt x="129998" y="21817"/>
                    </a:cubicBezTo>
                    <a:cubicBezTo>
                      <a:pt x="129307" y="25156"/>
                      <a:pt x="120786" y="22507"/>
                      <a:pt x="114799" y="19859"/>
                    </a:cubicBezTo>
                    <a:cubicBezTo>
                      <a:pt x="108811" y="17211"/>
                      <a:pt x="98333" y="21241"/>
                      <a:pt x="94303" y="16520"/>
                    </a:cubicBezTo>
                    <a:cubicBezTo>
                      <a:pt x="90388" y="11914"/>
                      <a:pt x="64596" y="11914"/>
                      <a:pt x="55960" y="11914"/>
                    </a:cubicBezTo>
                    <a:cubicBezTo>
                      <a:pt x="47324" y="11914"/>
                      <a:pt x="45367" y="16520"/>
                      <a:pt x="41452" y="20550"/>
                    </a:cubicBezTo>
                    <a:cubicBezTo>
                      <a:pt x="37882" y="24120"/>
                      <a:pt x="33737" y="23429"/>
                      <a:pt x="29477" y="23198"/>
                    </a:cubicBezTo>
                    <a:cubicBezTo>
                      <a:pt x="29822" y="26538"/>
                      <a:pt x="30513" y="29531"/>
                      <a:pt x="31319" y="30798"/>
                    </a:cubicBezTo>
                    <a:cubicBezTo>
                      <a:pt x="33276" y="33792"/>
                      <a:pt x="42718" y="48185"/>
                      <a:pt x="40185" y="52560"/>
                    </a:cubicBezTo>
                    <a:cubicBezTo>
                      <a:pt x="37652" y="57051"/>
                      <a:pt x="33276" y="57051"/>
                      <a:pt x="30283" y="60505"/>
                    </a:cubicBezTo>
                    <a:cubicBezTo>
                      <a:pt x="27289" y="63959"/>
                      <a:pt x="10017" y="79273"/>
                      <a:pt x="9442" y="81807"/>
                    </a:cubicBezTo>
                    <a:cubicBezTo>
                      <a:pt x="8981" y="84340"/>
                      <a:pt x="12435" y="95163"/>
                      <a:pt x="9902" y="97121"/>
                    </a:cubicBezTo>
                    <a:cubicBezTo>
                      <a:pt x="7484" y="99078"/>
                      <a:pt x="0" y="109441"/>
                      <a:pt x="0" y="113471"/>
                    </a:cubicBezTo>
                    <a:cubicBezTo>
                      <a:pt x="0" y="117501"/>
                      <a:pt x="5412" y="122913"/>
                      <a:pt x="9902" y="124295"/>
                    </a:cubicBezTo>
                    <a:cubicBezTo>
                      <a:pt x="11745" y="124986"/>
                      <a:pt x="13011" y="125792"/>
                      <a:pt x="13587" y="126828"/>
                    </a:cubicBezTo>
                    <a:cubicBezTo>
                      <a:pt x="17041" y="126367"/>
                      <a:pt x="20265" y="126137"/>
                      <a:pt x="22223" y="126137"/>
                    </a:cubicBezTo>
                    <a:cubicBezTo>
                      <a:pt x="25562" y="126137"/>
                      <a:pt x="40070" y="130167"/>
                      <a:pt x="44676" y="130167"/>
                    </a:cubicBezTo>
                    <a:cubicBezTo>
                      <a:pt x="49282" y="130167"/>
                      <a:pt x="55960" y="132125"/>
                      <a:pt x="57917" y="134082"/>
                    </a:cubicBezTo>
                    <a:cubicBezTo>
                      <a:pt x="59875" y="136039"/>
                      <a:pt x="64481" y="134773"/>
                      <a:pt x="67820" y="131434"/>
                    </a:cubicBezTo>
                    <a:cubicBezTo>
                      <a:pt x="71159" y="128210"/>
                      <a:pt x="75074" y="130167"/>
                      <a:pt x="79104" y="130167"/>
                    </a:cubicBezTo>
                    <a:cubicBezTo>
                      <a:pt x="83134" y="130167"/>
                      <a:pt x="89697" y="126828"/>
                      <a:pt x="91655" y="123604"/>
                    </a:cubicBezTo>
                    <a:cubicBezTo>
                      <a:pt x="93612" y="120265"/>
                      <a:pt x="113417" y="114968"/>
                      <a:pt x="118713" y="114277"/>
                    </a:cubicBezTo>
                    <a:cubicBezTo>
                      <a:pt x="124010" y="113586"/>
                      <a:pt x="131955" y="124180"/>
                      <a:pt x="136561" y="124180"/>
                    </a:cubicBezTo>
                    <a:cubicBezTo>
                      <a:pt x="141167" y="124180"/>
                      <a:pt x="149802" y="127519"/>
                      <a:pt x="152451" y="136039"/>
                    </a:cubicBezTo>
                    <a:cubicBezTo>
                      <a:pt x="155099" y="144675"/>
                      <a:pt x="163044" y="155153"/>
                      <a:pt x="166383" y="158493"/>
                    </a:cubicBezTo>
                    <a:cubicBezTo>
                      <a:pt x="169722" y="161832"/>
                      <a:pt x="171680" y="170352"/>
                      <a:pt x="171680" y="173001"/>
                    </a:cubicBezTo>
                    <a:cubicBezTo>
                      <a:pt x="171680" y="175649"/>
                      <a:pt x="164426" y="172310"/>
                      <a:pt x="156481" y="170352"/>
                    </a:cubicBezTo>
                    <a:cubicBezTo>
                      <a:pt x="148536" y="168395"/>
                      <a:pt x="147845" y="176340"/>
                      <a:pt x="147845" y="180255"/>
                    </a:cubicBezTo>
                    <a:cubicBezTo>
                      <a:pt x="147845" y="184170"/>
                      <a:pt x="136676" y="198102"/>
                      <a:pt x="134603" y="200750"/>
                    </a:cubicBezTo>
                    <a:cubicBezTo>
                      <a:pt x="132646" y="203399"/>
                      <a:pt x="138633" y="205356"/>
                      <a:pt x="143239" y="206047"/>
                    </a:cubicBezTo>
                    <a:cubicBezTo>
                      <a:pt x="145196" y="206277"/>
                      <a:pt x="153141" y="200750"/>
                      <a:pt x="155790" y="200750"/>
                    </a:cubicBezTo>
                    <a:cubicBezTo>
                      <a:pt x="156826" y="200750"/>
                      <a:pt x="160165" y="203284"/>
                      <a:pt x="163620" y="206277"/>
                    </a:cubicBezTo>
                    <a:cubicBezTo>
                      <a:pt x="162929" y="195914"/>
                      <a:pt x="165001" y="196490"/>
                      <a:pt x="174213" y="189466"/>
                    </a:cubicBezTo>
                    <a:cubicBezTo>
                      <a:pt x="183770" y="182212"/>
                      <a:pt x="184806" y="168625"/>
                      <a:pt x="193327" y="167013"/>
                    </a:cubicBezTo>
                    <a:cubicBezTo>
                      <a:pt x="201963" y="165401"/>
                      <a:pt x="205532" y="161371"/>
                      <a:pt x="218083" y="163329"/>
                    </a:cubicBezTo>
                    <a:cubicBezTo>
                      <a:pt x="230633" y="165286"/>
                      <a:pt x="211750" y="173231"/>
                      <a:pt x="220385" y="177837"/>
                    </a:cubicBezTo>
                    <a:cubicBezTo>
                      <a:pt x="229021" y="182442"/>
                      <a:pt x="255389" y="176570"/>
                      <a:pt x="256771" y="183133"/>
                    </a:cubicBezTo>
                    <a:cubicBezTo>
                      <a:pt x="258038" y="189697"/>
                      <a:pt x="226373" y="196375"/>
                      <a:pt x="227064" y="199599"/>
                    </a:cubicBezTo>
                    <a:cubicBezTo>
                      <a:pt x="227640" y="202938"/>
                      <a:pt x="243875" y="206277"/>
                      <a:pt x="249517" y="209847"/>
                    </a:cubicBezTo>
                    <a:cubicBezTo>
                      <a:pt x="255159" y="213531"/>
                      <a:pt x="247905" y="223664"/>
                      <a:pt x="250553" y="227003"/>
                    </a:cubicBezTo>
                    <a:cubicBezTo>
                      <a:pt x="253202" y="230342"/>
                      <a:pt x="261837" y="227694"/>
                      <a:pt x="268746" y="222743"/>
                    </a:cubicBezTo>
                    <a:cubicBezTo>
                      <a:pt x="275655" y="217792"/>
                      <a:pt x="281297" y="219404"/>
                      <a:pt x="290278" y="213531"/>
                    </a:cubicBezTo>
                    <a:cubicBezTo>
                      <a:pt x="299144" y="207544"/>
                      <a:pt x="317682" y="212840"/>
                      <a:pt x="319985" y="209271"/>
                    </a:cubicBezTo>
                    <a:cubicBezTo>
                      <a:pt x="322288" y="205702"/>
                      <a:pt x="314688" y="202017"/>
                      <a:pt x="297532" y="203284"/>
                    </a:cubicBezTo>
                    <a:cubicBezTo>
                      <a:pt x="280376" y="204665"/>
                      <a:pt x="279339" y="188430"/>
                      <a:pt x="279339" y="185091"/>
                    </a:cubicBezTo>
                    <a:cubicBezTo>
                      <a:pt x="279339" y="181752"/>
                      <a:pt x="297187" y="168280"/>
                      <a:pt x="307435" y="167243"/>
                    </a:cubicBezTo>
                    <a:cubicBezTo>
                      <a:pt x="317682" y="166207"/>
                      <a:pt x="325973" y="163213"/>
                      <a:pt x="335875" y="158608"/>
                    </a:cubicBezTo>
                    <a:cubicBezTo>
                      <a:pt x="339905" y="156765"/>
                      <a:pt x="346929" y="154808"/>
                      <a:pt x="354068" y="153541"/>
                    </a:cubicBezTo>
                    <a:cubicBezTo>
                      <a:pt x="353031" y="148820"/>
                      <a:pt x="351650" y="143409"/>
                      <a:pt x="354528" y="142948"/>
                    </a:cubicBezTo>
                    <a:close/>
                  </a:path>
                </a:pathLst>
              </a:custGeom>
              <a:grpFill/>
              <a:ln w="11501" cap="flat">
                <a:solidFill>
                  <a:schemeClr val="bg1"/>
                </a:solid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45348B8E-B00A-9E8A-FF25-1572D8304D99}"/>
                  </a:ext>
                </a:extLst>
              </p:cNvPr>
              <p:cNvSpPr/>
              <p:nvPr/>
            </p:nvSpPr>
            <p:spPr>
              <a:xfrm>
                <a:off x="2520959" y="2900340"/>
                <a:ext cx="678745" cy="423041"/>
              </a:xfrm>
              <a:custGeom>
                <a:avLst/>
                <a:gdLst>
                  <a:gd name="connsiteX0" fmla="*/ 566393 w 678744"/>
                  <a:gd name="connsiteY0" fmla="*/ 398628 h 423039"/>
                  <a:gd name="connsiteX1" fmla="*/ 595985 w 678744"/>
                  <a:gd name="connsiteY1" fmla="*/ 395289 h 423039"/>
                  <a:gd name="connsiteX2" fmla="*/ 579750 w 678744"/>
                  <a:gd name="connsiteY2" fmla="*/ 373757 h 423039"/>
                  <a:gd name="connsiteX3" fmla="*/ 586889 w 678744"/>
                  <a:gd name="connsiteY3" fmla="*/ 357061 h 423039"/>
                  <a:gd name="connsiteX4" fmla="*/ 627535 w 678744"/>
                  <a:gd name="connsiteY4" fmla="*/ 357061 h 423039"/>
                  <a:gd name="connsiteX5" fmla="*/ 641813 w 678744"/>
                  <a:gd name="connsiteY5" fmla="*/ 343129 h 423039"/>
                  <a:gd name="connsiteX6" fmla="*/ 652175 w 678744"/>
                  <a:gd name="connsiteY6" fmla="*/ 349692 h 423039"/>
                  <a:gd name="connsiteX7" fmla="*/ 662078 w 678744"/>
                  <a:gd name="connsiteY7" fmla="*/ 319409 h 423039"/>
                  <a:gd name="connsiteX8" fmla="*/ 665993 w 678744"/>
                  <a:gd name="connsiteY8" fmla="*/ 294193 h 423039"/>
                  <a:gd name="connsiteX9" fmla="*/ 678428 w 678744"/>
                  <a:gd name="connsiteY9" fmla="*/ 275885 h 423039"/>
                  <a:gd name="connsiteX10" fmla="*/ 659084 w 678744"/>
                  <a:gd name="connsiteY10" fmla="*/ 270934 h 423039"/>
                  <a:gd name="connsiteX11" fmla="*/ 623965 w 678744"/>
                  <a:gd name="connsiteY11" fmla="*/ 272431 h 423039"/>
                  <a:gd name="connsiteX12" fmla="*/ 595294 w 678744"/>
                  <a:gd name="connsiteY12" fmla="*/ 298223 h 423039"/>
                  <a:gd name="connsiteX13" fmla="*/ 588846 w 678744"/>
                  <a:gd name="connsiteY13" fmla="*/ 318488 h 423039"/>
                  <a:gd name="connsiteX14" fmla="*/ 573993 w 678744"/>
                  <a:gd name="connsiteY14" fmla="*/ 338869 h 423039"/>
                  <a:gd name="connsiteX15" fmla="*/ 557182 w 678744"/>
                  <a:gd name="connsiteY15" fmla="*/ 336336 h 423039"/>
                  <a:gd name="connsiteX16" fmla="*/ 504676 w 678744"/>
                  <a:gd name="connsiteY16" fmla="*/ 347735 h 423039"/>
                  <a:gd name="connsiteX17" fmla="*/ 479459 w 678744"/>
                  <a:gd name="connsiteY17" fmla="*/ 335875 h 423039"/>
                  <a:gd name="connsiteX18" fmla="*/ 466563 w 678744"/>
                  <a:gd name="connsiteY18" fmla="*/ 313077 h 423039"/>
                  <a:gd name="connsiteX19" fmla="*/ 442844 w 678744"/>
                  <a:gd name="connsiteY19" fmla="*/ 283830 h 423039"/>
                  <a:gd name="connsiteX20" fmla="*/ 434438 w 678744"/>
                  <a:gd name="connsiteY20" fmla="*/ 240190 h 423039"/>
                  <a:gd name="connsiteX21" fmla="*/ 441807 w 678744"/>
                  <a:gd name="connsiteY21" fmla="*/ 177782 h 423039"/>
                  <a:gd name="connsiteX22" fmla="*/ 443765 w 678744"/>
                  <a:gd name="connsiteY22" fmla="*/ 168456 h 423039"/>
                  <a:gd name="connsiteX23" fmla="*/ 434438 w 678744"/>
                  <a:gd name="connsiteY23" fmla="*/ 165001 h 423039"/>
                  <a:gd name="connsiteX24" fmla="*/ 403234 w 678744"/>
                  <a:gd name="connsiteY24" fmla="*/ 153832 h 423039"/>
                  <a:gd name="connsiteX25" fmla="*/ 396901 w 678744"/>
                  <a:gd name="connsiteY25" fmla="*/ 140130 h 423039"/>
                  <a:gd name="connsiteX26" fmla="*/ 391605 w 678744"/>
                  <a:gd name="connsiteY26" fmla="*/ 123204 h 423039"/>
                  <a:gd name="connsiteX27" fmla="*/ 370418 w 678744"/>
                  <a:gd name="connsiteY27" fmla="*/ 93036 h 423039"/>
                  <a:gd name="connsiteX28" fmla="*/ 330693 w 678744"/>
                  <a:gd name="connsiteY28" fmla="*/ 70353 h 423039"/>
                  <a:gd name="connsiteX29" fmla="*/ 313192 w 678744"/>
                  <a:gd name="connsiteY29" fmla="*/ 90964 h 423039"/>
                  <a:gd name="connsiteX30" fmla="*/ 287284 w 678744"/>
                  <a:gd name="connsiteY30" fmla="*/ 77722 h 423039"/>
                  <a:gd name="connsiteX31" fmla="*/ 279339 w 678744"/>
                  <a:gd name="connsiteY31" fmla="*/ 63444 h 423039"/>
                  <a:gd name="connsiteX32" fmla="*/ 265061 w 678744"/>
                  <a:gd name="connsiteY32" fmla="*/ 45943 h 423039"/>
                  <a:gd name="connsiteX33" fmla="*/ 239615 w 678744"/>
                  <a:gd name="connsiteY33" fmla="*/ 23144 h 423039"/>
                  <a:gd name="connsiteX34" fmla="*/ 204726 w 678744"/>
                  <a:gd name="connsiteY34" fmla="*/ 23144 h 423039"/>
                  <a:gd name="connsiteX35" fmla="*/ 197357 w 678744"/>
                  <a:gd name="connsiteY35" fmla="*/ 32701 h 423039"/>
                  <a:gd name="connsiteX36" fmla="*/ 133912 w 678744"/>
                  <a:gd name="connsiteY36" fmla="*/ 33277 h 423039"/>
                  <a:gd name="connsiteX37" fmla="*/ 76225 w 678744"/>
                  <a:gd name="connsiteY37" fmla="*/ 13241 h 423039"/>
                  <a:gd name="connsiteX38" fmla="*/ 51354 w 678744"/>
                  <a:gd name="connsiteY38" fmla="*/ 0 h 423039"/>
                  <a:gd name="connsiteX39" fmla="*/ 0 w 678744"/>
                  <a:gd name="connsiteY39" fmla="*/ 6678 h 423039"/>
                  <a:gd name="connsiteX40" fmla="*/ 11860 w 678744"/>
                  <a:gd name="connsiteY40" fmla="*/ 25332 h 423039"/>
                  <a:gd name="connsiteX41" fmla="*/ 30628 w 678744"/>
                  <a:gd name="connsiteY41" fmla="*/ 68856 h 423039"/>
                  <a:gd name="connsiteX42" fmla="*/ 58378 w 678744"/>
                  <a:gd name="connsiteY42" fmla="*/ 91194 h 423039"/>
                  <a:gd name="connsiteX43" fmla="*/ 69317 w 678744"/>
                  <a:gd name="connsiteY43" fmla="*/ 120901 h 423039"/>
                  <a:gd name="connsiteX44" fmla="*/ 51469 w 678744"/>
                  <a:gd name="connsiteY44" fmla="*/ 122398 h 423039"/>
                  <a:gd name="connsiteX45" fmla="*/ 79219 w 678744"/>
                  <a:gd name="connsiteY45" fmla="*/ 143124 h 423039"/>
                  <a:gd name="connsiteX46" fmla="*/ 103514 w 678744"/>
                  <a:gd name="connsiteY46" fmla="*/ 157978 h 423039"/>
                  <a:gd name="connsiteX47" fmla="*/ 109962 w 678744"/>
                  <a:gd name="connsiteY47" fmla="*/ 185727 h 423039"/>
                  <a:gd name="connsiteX48" fmla="*/ 135755 w 678744"/>
                  <a:gd name="connsiteY48" fmla="*/ 208526 h 423039"/>
                  <a:gd name="connsiteX49" fmla="*/ 159474 w 678744"/>
                  <a:gd name="connsiteY49" fmla="*/ 237312 h 423039"/>
                  <a:gd name="connsiteX50" fmla="*/ 170413 w 678744"/>
                  <a:gd name="connsiteY50" fmla="*/ 230403 h 423039"/>
                  <a:gd name="connsiteX51" fmla="*/ 165462 w 678744"/>
                  <a:gd name="connsiteY51" fmla="*/ 212556 h 423039"/>
                  <a:gd name="connsiteX52" fmla="*/ 146693 w 678744"/>
                  <a:gd name="connsiteY52" fmla="*/ 204611 h 423039"/>
                  <a:gd name="connsiteX53" fmla="*/ 141282 w 678744"/>
                  <a:gd name="connsiteY53" fmla="*/ 184806 h 423039"/>
                  <a:gd name="connsiteX54" fmla="*/ 126889 w 678744"/>
                  <a:gd name="connsiteY54" fmla="*/ 153142 h 423039"/>
                  <a:gd name="connsiteX55" fmla="*/ 102133 w 678744"/>
                  <a:gd name="connsiteY55" fmla="*/ 119520 h 423039"/>
                  <a:gd name="connsiteX56" fmla="*/ 84285 w 678744"/>
                  <a:gd name="connsiteY56" fmla="*/ 95224 h 423039"/>
                  <a:gd name="connsiteX57" fmla="*/ 86703 w 678744"/>
                  <a:gd name="connsiteY57" fmla="*/ 83364 h 423039"/>
                  <a:gd name="connsiteX58" fmla="*/ 69432 w 678744"/>
                  <a:gd name="connsiteY58" fmla="*/ 75880 h 423039"/>
                  <a:gd name="connsiteX59" fmla="*/ 56996 w 678744"/>
                  <a:gd name="connsiteY59" fmla="*/ 58493 h 423039"/>
                  <a:gd name="connsiteX60" fmla="*/ 49627 w 678744"/>
                  <a:gd name="connsiteY60" fmla="*/ 25332 h 423039"/>
                  <a:gd name="connsiteX61" fmla="*/ 57572 w 678744"/>
                  <a:gd name="connsiteY61" fmla="*/ 22798 h 423039"/>
                  <a:gd name="connsiteX62" fmla="*/ 65517 w 678744"/>
                  <a:gd name="connsiteY62" fmla="*/ 26829 h 423039"/>
                  <a:gd name="connsiteX63" fmla="*/ 77377 w 678744"/>
                  <a:gd name="connsiteY63" fmla="*/ 31780 h 423039"/>
                  <a:gd name="connsiteX64" fmla="*/ 92230 w 678744"/>
                  <a:gd name="connsiteY64" fmla="*/ 34774 h 423039"/>
                  <a:gd name="connsiteX65" fmla="*/ 96145 w 678744"/>
                  <a:gd name="connsiteY65" fmla="*/ 62984 h 423039"/>
                  <a:gd name="connsiteX66" fmla="*/ 100175 w 678744"/>
                  <a:gd name="connsiteY66" fmla="*/ 88200 h 423039"/>
                  <a:gd name="connsiteX67" fmla="*/ 110538 w 678744"/>
                  <a:gd name="connsiteY67" fmla="*/ 94188 h 423039"/>
                  <a:gd name="connsiteX68" fmla="*/ 126428 w 678744"/>
                  <a:gd name="connsiteY68" fmla="*/ 107084 h 423039"/>
                  <a:gd name="connsiteX69" fmla="*/ 145197 w 678744"/>
                  <a:gd name="connsiteY69" fmla="*/ 119980 h 423039"/>
                  <a:gd name="connsiteX70" fmla="*/ 156135 w 678744"/>
                  <a:gd name="connsiteY70" fmla="*/ 134834 h 423039"/>
                  <a:gd name="connsiteX71" fmla="*/ 171449 w 678744"/>
                  <a:gd name="connsiteY71" fmla="*/ 146693 h 423039"/>
                  <a:gd name="connsiteX72" fmla="*/ 174904 w 678744"/>
                  <a:gd name="connsiteY72" fmla="*/ 160050 h 423039"/>
                  <a:gd name="connsiteX73" fmla="*/ 188721 w 678744"/>
                  <a:gd name="connsiteY73" fmla="*/ 177437 h 423039"/>
                  <a:gd name="connsiteX74" fmla="*/ 207029 w 678744"/>
                  <a:gd name="connsiteY74" fmla="*/ 194248 h 423039"/>
                  <a:gd name="connsiteX75" fmla="*/ 255044 w 678744"/>
                  <a:gd name="connsiteY75" fmla="*/ 247675 h 423039"/>
                  <a:gd name="connsiteX76" fmla="*/ 265983 w 678744"/>
                  <a:gd name="connsiteY76" fmla="*/ 271970 h 423039"/>
                  <a:gd name="connsiteX77" fmla="*/ 264946 w 678744"/>
                  <a:gd name="connsiteY77" fmla="*/ 288320 h 423039"/>
                  <a:gd name="connsiteX78" fmla="*/ 258038 w 678744"/>
                  <a:gd name="connsiteY78" fmla="*/ 296265 h 423039"/>
                  <a:gd name="connsiteX79" fmla="*/ 275885 w 678744"/>
                  <a:gd name="connsiteY79" fmla="*/ 324015 h 423039"/>
                  <a:gd name="connsiteX80" fmla="*/ 308010 w 678744"/>
                  <a:gd name="connsiteY80" fmla="*/ 345777 h 423039"/>
                  <a:gd name="connsiteX81" fmla="*/ 343705 w 678744"/>
                  <a:gd name="connsiteY81" fmla="*/ 356601 h 423039"/>
                  <a:gd name="connsiteX82" fmla="*/ 387805 w 678744"/>
                  <a:gd name="connsiteY82" fmla="*/ 378939 h 423039"/>
                  <a:gd name="connsiteX83" fmla="*/ 438353 w 678744"/>
                  <a:gd name="connsiteY83" fmla="*/ 400701 h 423039"/>
                  <a:gd name="connsiteX84" fmla="*/ 483374 w 678744"/>
                  <a:gd name="connsiteY84" fmla="*/ 398283 h 423039"/>
                  <a:gd name="connsiteX85" fmla="*/ 524020 w 678744"/>
                  <a:gd name="connsiteY85" fmla="*/ 404271 h 423039"/>
                  <a:gd name="connsiteX86" fmla="*/ 548085 w 678744"/>
                  <a:gd name="connsiteY86" fmla="*/ 423039 h 423039"/>
                  <a:gd name="connsiteX87" fmla="*/ 566393 w 678744"/>
                  <a:gd name="connsiteY87" fmla="*/ 398974 h 42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678744" h="423039">
                    <a:moveTo>
                      <a:pt x="566393" y="398628"/>
                    </a:moveTo>
                    <a:cubicBezTo>
                      <a:pt x="568811" y="398168"/>
                      <a:pt x="593682" y="401507"/>
                      <a:pt x="595985" y="395289"/>
                    </a:cubicBezTo>
                    <a:cubicBezTo>
                      <a:pt x="598403" y="389071"/>
                      <a:pt x="577332" y="375254"/>
                      <a:pt x="579750" y="373757"/>
                    </a:cubicBezTo>
                    <a:cubicBezTo>
                      <a:pt x="582168" y="372260"/>
                      <a:pt x="583089" y="357061"/>
                      <a:pt x="586889" y="357061"/>
                    </a:cubicBezTo>
                    <a:cubicBezTo>
                      <a:pt x="590689" y="357061"/>
                      <a:pt x="625577" y="357983"/>
                      <a:pt x="627535" y="357061"/>
                    </a:cubicBezTo>
                    <a:cubicBezTo>
                      <a:pt x="629492" y="356140"/>
                      <a:pt x="636170" y="343705"/>
                      <a:pt x="641813" y="343129"/>
                    </a:cubicBezTo>
                    <a:cubicBezTo>
                      <a:pt x="644461" y="342899"/>
                      <a:pt x="648491" y="346123"/>
                      <a:pt x="652175" y="349692"/>
                    </a:cubicBezTo>
                    <a:cubicBezTo>
                      <a:pt x="658624" y="343705"/>
                      <a:pt x="660926" y="330348"/>
                      <a:pt x="662078" y="319409"/>
                    </a:cubicBezTo>
                    <a:cubicBezTo>
                      <a:pt x="663575" y="306053"/>
                      <a:pt x="659084" y="301562"/>
                      <a:pt x="665993" y="294193"/>
                    </a:cubicBezTo>
                    <a:cubicBezTo>
                      <a:pt x="672901" y="286708"/>
                      <a:pt x="680386" y="286248"/>
                      <a:pt x="678428" y="275885"/>
                    </a:cubicBezTo>
                    <a:cubicBezTo>
                      <a:pt x="676471" y="265522"/>
                      <a:pt x="667029" y="275885"/>
                      <a:pt x="659084" y="270934"/>
                    </a:cubicBezTo>
                    <a:cubicBezTo>
                      <a:pt x="651139" y="265983"/>
                      <a:pt x="644231" y="269437"/>
                      <a:pt x="623965" y="272431"/>
                    </a:cubicBezTo>
                    <a:cubicBezTo>
                      <a:pt x="603700" y="275424"/>
                      <a:pt x="594258" y="283830"/>
                      <a:pt x="595294" y="298223"/>
                    </a:cubicBezTo>
                    <a:cubicBezTo>
                      <a:pt x="596215" y="312616"/>
                      <a:pt x="588386" y="306168"/>
                      <a:pt x="588846" y="318488"/>
                    </a:cubicBezTo>
                    <a:cubicBezTo>
                      <a:pt x="589307" y="330924"/>
                      <a:pt x="572956" y="331384"/>
                      <a:pt x="573993" y="338869"/>
                    </a:cubicBezTo>
                    <a:cubicBezTo>
                      <a:pt x="575029" y="346238"/>
                      <a:pt x="561097" y="338869"/>
                      <a:pt x="557182" y="336336"/>
                    </a:cubicBezTo>
                    <a:cubicBezTo>
                      <a:pt x="553267" y="333802"/>
                      <a:pt x="510664" y="346699"/>
                      <a:pt x="504676" y="347735"/>
                    </a:cubicBezTo>
                    <a:cubicBezTo>
                      <a:pt x="498689" y="348771"/>
                      <a:pt x="487865" y="335414"/>
                      <a:pt x="479459" y="335875"/>
                    </a:cubicBezTo>
                    <a:cubicBezTo>
                      <a:pt x="471054" y="336336"/>
                      <a:pt x="467600" y="323555"/>
                      <a:pt x="466563" y="313077"/>
                    </a:cubicBezTo>
                    <a:cubicBezTo>
                      <a:pt x="465642" y="302713"/>
                      <a:pt x="449752" y="293272"/>
                      <a:pt x="442844" y="283830"/>
                    </a:cubicBezTo>
                    <a:cubicBezTo>
                      <a:pt x="435935" y="274388"/>
                      <a:pt x="434899" y="253662"/>
                      <a:pt x="434438" y="240190"/>
                    </a:cubicBezTo>
                    <a:cubicBezTo>
                      <a:pt x="433978" y="226834"/>
                      <a:pt x="432481" y="204035"/>
                      <a:pt x="441807" y="177782"/>
                    </a:cubicBezTo>
                    <a:cubicBezTo>
                      <a:pt x="443074" y="174213"/>
                      <a:pt x="443650" y="171219"/>
                      <a:pt x="443765" y="168456"/>
                    </a:cubicBezTo>
                    <a:cubicBezTo>
                      <a:pt x="440311" y="166383"/>
                      <a:pt x="436971" y="164771"/>
                      <a:pt x="434438" y="165001"/>
                    </a:cubicBezTo>
                    <a:cubicBezTo>
                      <a:pt x="426033" y="165577"/>
                      <a:pt x="406919" y="153832"/>
                      <a:pt x="403234" y="153832"/>
                    </a:cubicBezTo>
                    <a:cubicBezTo>
                      <a:pt x="399550" y="153832"/>
                      <a:pt x="400010" y="144851"/>
                      <a:pt x="396901" y="140130"/>
                    </a:cubicBezTo>
                    <a:cubicBezTo>
                      <a:pt x="393677" y="135409"/>
                      <a:pt x="395865" y="126313"/>
                      <a:pt x="391605" y="123204"/>
                    </a:cubicBezTo>
                    <a:cubicBezTo>
                      <a:pt x="387344" y="119980"/>
                      <a:pt x="374679" y="107890"/>
                      <a:pt x="370418" y="93036"/>
                    </a:cubicBezTo>
                    <a:cubicBezTo>
                      <a:pt x="366158" y="78183"/>
                      <a:pt x="340250" y="70813"/>
                      <a:pt x="330693" y="70353"/>
                    </a:cubicBezTo>
                    <a:cubicBezTo>
                      <a:pt x="321137" y="69777"/>
                      <a:pt x="315840" y="89927"/>
                      <a:pt x="313192" y="90964"/>
                    </a:cubicBezTo>
                    <a:cubicBezTo>
                      <a:pt x="310543" y="92000"/>
                      <a:pt x="292581" y="80370"/>
                      <a:pt x="287284" y="77722"/>
                    </a:cubicBezTo>
                    <a:cubicBezTo>
                      <a:pt x="281988" y="75074"/>
                      <a:pt x="279339" y="69777"/>
                      <a:pt x="279339" y="63444"/>
                    </a:cubicBezTo>
                    <a:cubicBezTo>
                      <a:pt x="279339" y="57111"/>
                      <a:pt x="268285" y="46979"/>
                      <a:pt x="265061" y="45943"/>
                    </a:cubicBezTo>
                    <a:cubicBezTo>
                      <a:pt x="261837" y="44906"/>
                      <a:pt x="239615" y="23144"/>
                      <a:pt x="239615" y="23144"/>
                    </a:cubicBezTo>
                    <a:lnTo>
                      <a:pt x="204726" y="23144"/>
                    </a:lnTo>
                    <a:lnTo>
                      <a:pt x="197357" y="32701"/>
                    </a:lnTo>
                    <a:lnTo>
                      <a:pt x="133912" y="33277"/>
                    </a:lnTo>
                    <a:cubicBezTo>
                      <a:pt x="133912" y="33277"/>
                      <a:pt x="85207" y="15314"/>
                      <a:pt x="76225" y="13241"/>
                    </a:cubicBezTo>
                    <a:cubicBezTo>
                      <a:pt x="67244" y="11169"/>
                      <a:pt x="51354" y="0"/>
                      <a:pt x="51354" y="0"/>
                    </a:cubicBezTo>
                    <a:lnTo>
                      <a:pt x="0" y="6678"/>
                    </a:lnTo>
                    <a:cubicBezTo>
                      <a:pt x="2648" y="12320"/>
                      <a:pt x="6333" y="18423"/>
                      <a:pt x="11860" y="25332"/>
                    </a:cubicBezTo>
                    <a:cubicBezTo>
                      <a:pt x="22223" y="38228"/>
                      <a:pt x="29707" y="61026"/>
                      <a:pt x="30628" y="68856"/>
                    </a:cubicBezTo>
                    <a:cubicBezTo>
                      <a:pt x="31665" y="76801"/>
                      <a:pt x="45942" y="83249"/>
                      <a:pt x="58378" y="91194"/>
                    </a:cubicBezTo>
                    <a:cubicBezTo>
                      <a:pt x="70698" y="99139"/>
                      <a:pt x="70698" y="116411"/>
                      <a:pt x="69317" y="120901"/>
                    </a:cubicBezTo>
                    <a:cubicBezTo>
                      <a:pt x="67820" y="125392"/>
                      <a:pt x="52506" y="117907"/>
                      <a:pt x="51469" y="122398"/>
                    </a:cubicBezTo>
                    <a:cubicBezTo>
                      <a:pt x="50433" y="126889"/>
                      <a:pt x="71274" y="144160"/>
                      <a:pt x="79219" y="143124"/>
                    </a:cubicBezTo>
                    <a:cubicBezTo>
                      <a:pt x="87164" y="142088"/>
                      <a:pt x="91079" y="147154"/>
                      <a:pt x="103514" y="157978"/>
                    </a:cubicBezTo>
                    <a:cubicBezTo>
                      <a:pt x="115950" y="168916"/>
                      <a:pt x="114914" y="181697"/>
                      <a:pt x="109962" y="185727"/>
                    </a:cubicBezTo>
                    <a:cubicBezTo>
                      <a:pt x="105011" y="189642"/>
                      <a:pt x="119865" y="198163"/>
                      <a:pt x="135755" y="208526"/>
                    </a:cubicBezTo>
                    <a:cubicBezTo>
                      <a:pt x="151645" y="218889"/>
                      <a:pt x="157978" y="231785"/>
                      <a:pt x="159474" y="237312"/>
                    </a:cubicBezTo>
                    <a:cubicBezTo>
                      <a:pt x="160971" y="242724"/>
                      <a:pt x="167880" y="237772"/>
                      <a:pt x="170413" y="230403"/>
                    </a:cubicBezTo>
                    <a:cubicBezTo>
                      <a:pt x="172831" y="223034"/>
                      <a:pt x="165462" y="221076"/>
                      <a:pt x="165462" y="212556"/>
                    </a:cubicBezTo>
                    <a:cubicBezTo>
                      <a:pt x="165462" y="204035"/>
                      <a:pt x="152566" y="205647"/>
                      <a:pt x="146693" y="204611"/>
                    </a:cubicBezTo>
                    <a:cubicBezTo>
                      <a:pt x="140706" y="203575"/>
                      <a:pt x="147154" y="190794"/>
                      <a:pt x="141282" y="184806"/>
                    </a:cubicBezTo>
                    <a:cubicBezTo>
                      <a:pt x="135294" y="178819"/>
                      <a:pt x="129882" y="163965"/>
                      <a:pt x="126889" y="153142"/>
                    </a:cubicBezTo>
                    <a:cubicBezTo>
                      <a:pt x="123895" y="142203"/>
                      <a:pt x="108581" y="131379"/>
                      <a:pt x="102133" y="119520"/>
                    </a:cubicBezTo>
                    <a:cubicBezTo>
                      <a:pt x="95685" y="107544"/>
                      <a:pt x="88776" y="98218"/>
                      <a:pt x="84285" y="95224"/>
                    </a:cubicBezTo>
                    <a:cubicBezTo>
                      <a:pt x="79795" y="92230"/>
                      <a:pt x="90733" y="87855"/>
                      <a:pt x="86703" y="83364"/>
                    </a:cubicBezTo>
                    <a:cubicBezTo>
                      <a:pt x="82788" y="78874"/>
                      <a:pt x="76801" y="79334"/>
                      <a:pt x="69432" y="75880"/>
                    </a:cubicBezTo>
                    <a:cubicBezTo>
                      <a:pt x="61947" y="72425"/>
                      <a:pt x="56996" y="66438"/>
                      <a:pt x="56996" y="58493"/>
                    </a:cubicBezTo>
                    <a:cubicBezTo>
                      <a:pt x="56996" y="50548"/>
                      <a:pt x="52045" y="31780"/>
                      <a:pt x="49627" y="25332"/>
                    </a:cubicBezTo>
                    <a:cubicBezTo>
                      <a:pt x="47094" y="18884"/>
                      <a:pt x="55039" y="19920"/>
                      <a:pt x="57572" y="22798"/>
                    </a:cubicBezTo>
                    <a:cubicBezTo>
                      <a:pt x="60105" y="25792"/>
                      <a:pt x="62063" y="28786"/>
                      <a:pt x="65517" y="26829"/>
                    </a:cubicBezTo>
                    <a:cubicBezTo>
                      <a:pt x="68971" y="24871"/>
                      <a:pt x="74959" y="26253"/>
                      <a:pt x="77377" y="31780"/>
                    </a:cubicBezTo>
                    <a:cubicBezTo>
                      <a:pt x="79795" y="37191"/>
                      <a:pt x="88315" y="32240"/>
                      <a:pt x="92230" y="34774"/>
                    </a:cubicBezTo>
                    <a:cubicBezTo>
                      <a:pt x="96145" y="37307"/>
                      <a:pt x="83364" y="40300"/>
                      <a:pt x="96145" y="62984"/>
                    </a:cubicBezTo>
                    <a:cubicBezTo>
                      <a:pt x="109041" y="85782"/>
                      <a:pt x="100175" y="72886"/>
                      <a:pt x="100175" y="88200"/>
                    </a:cubicBezTo>
                    <a:cubicBezTo>
                      <a:pt x="100175" y="103514"/>
                      <a:pt x="108120" y="96606"/>
                      <a:pt x="110538" y="94188"/>
                    </a:cubicBezTo>
                    <a:cubicBezTo>
                      <a:pt x="113071" y="91655"/>
                      <a:pt x="119980" y="99139"/>
                      <a:pt x="126428" y="107084"/>
                    </a:cubicBezTo>
                    <a:cubicBezTo>
                      <a:pt x="132876" y="115029"/>
                      <a:pt x="145197" y="115489"/>
                      <a:pt x="145197" y="119980"/>
                    </a:cubicBezTo>
                    <a:cubicBezTo>
                      <a:pt x="145197" y="124471"/>
                      <a:pt x="147615" y="133337"/>
                      <a:pt x="156135" y="134834"/>
                    </a:cubicBezTo>
                    <a:cubicBezTo>
                      <a:pt x="164541" y="136330"/>
                      <a:pt x="166038" y="145657"/>
                      <a:pt x="171449" y="146693"/>
                    </a:cubicBezTo>
                    <a:cubicBezTo>
                      <a:pt x="176861" y="147730"/>
                      <a:pt x="177897" y="153602"/>
                      <a:pt x="174904" y="160050"/>
                    </a:cubicBezTo>
                    <a:cubicBezTo>
                      <a:pt x="171910" y="166498"/>
                      <a:pt x="174904" y="171910"/>
                      <a:pt x="188721" y="177437"/>
                    </a:cubicBezTo>
                    <a:cubicBezTo>
                      <a:pt x="202538" y="182849"/>
                      <a:pt x="196205" y="183885"/>
                      <a:pt x="207029" y="194248"/>
                    </a:cubicBezTo>
                    <a:cubicBezTo>
                      <a:pt x="217968" y="204611"/>
                      <a:pt x="248596" y="238348"/>
                      <a:pt x="255044" y="247675"/>
                    </a:cubicBezTo>
                    <a:cubicBezTo>
                      <a:pt x="261492" y="257117"/>
                      <a:pt x="263449" y="265061"/>
                      <a:pt x="265983" y="271970"/>
                    </a:cubicBezTo>
                    <a:cubicBezTo>
                      <a:pt x="268401" y="278879"/>
                      <a:pt x="261031" y="282333"/>
                      <a:pt x="264946" y="288320"/>
                    </a:cubicBezTo>
                    <a:cubicBezTo>
                      <a:pt x="268861" y="294308"/>
                      <a:pt x="257462" y="291775"/>
                      <a:pt x="258038" y="296265"/>
                    </a:cubicBezTo>
                    <a:cubicBezTo>
                      <a:pt x="258498" y="300756"/>
                      <a:pt x="264946" y="322979"/>
                      <a:pt x="275885" y="324015"/>
                    </a:cubicBezTo>
                    <a:cubicBezTo>
                      <a:pt x="286824" y="325051"/>
                      <a:pt x="299144" y="338408"/>
                      <a:pt x="308010" y="345777"/>
                    </a:cubicBezTo>
                    <a:cubicBezTo>
                      <a:pt x="316876" y="353262"/>
                      <a:pt x="330348" y="351765"/>
                      <a:pt x="343705" y="356601"/>
                    </a:cubicBezTo>
                    <a:cubicBezTo>
                      <a:pt x="357062" y="361552"/>
                      <a:pt x="368461" y="373412"/>
                      <a:pt x="387805" y="378939"/>
                    </a:cubicBezTo>
                    <a:cubicBezTo>
                      <a:pt x="407149" y="384351"/>
                      <a:pt x="425918" y="392756"/>
                      <a:pt x="438353" y="400701"/>
                    </a:cubicBezTo>
                    <a:cubicBezTo>
                      <a:pt x="450789" y="408646"/>
                      <a:pt x="466103" y="405192"/>
                      <a:pt x="483374" y="398283"/>
                    </a:cubicBezTo>
                    <a:cubicBezTo>
                      <a:pt x="500761" y="391374"/>
                      <a:pt x="514118" y="400240"/>
                      <a:pt x="524020" y="404271"/>
                    </a:cubicBezTo>
                    <a:cubicBezTo>
                      <a:pt x="528856" y="406228"/>
                      <a:pt x="538528" y="414403"/>
                      <a:pt x="548085" y="423039"/>
                    </a:cubicBezTo>
                    <a:cubicBezTo>
                      <a:pt x="556836" y="410488"/>
                      <a:pt x="565242" y="399204"/>
                      <a:pt x="566393" y="398974"/>
                    </a:cubicBezTo>
                    <a:close/>
                  </a:path>
                </a:pathLst>
              </a:custGeom>
              <a:grpFill/>
              <a:ln w="11501" cap="flat">
                <a:solidFill>
                  <a:schemeClr val="bg1"/>
                </a:solid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3E08DA8E-041E-0A79-90EC-D87FEE893F54}"/>
                  </a:ext>
                </a:extLst>
              </p:cNvPr>
              <p:cNvSpPr/>
              <p:nvPr/>
            </p:nvSpPr>
            <p:spPr>
              <a:xfrm>
                <a:off x="3533997" y="3212151"/>
                <a:ext cx="75995" cy="45311"/>
              </a:xfrm>
              <a:custGeom>
                <a:avLst/>
                <a:gdLst>
                  <a:gd name="connsiteX0" fmla="*/ 29477 w 75994"/>
                  <a:gd name="connsiteY0" fmla="*/ 34313 h 45311"/>
                  <a:gd name="connsiteX1" fmla="*/ 75995 w 75994"/>
                  <a:gd name="connsiteY1" fmla="*/ 25447 h 45311"/>
                  <a:gd name="connsiteX2" fmla="*/ 16581 w 75994"/>
                  <a:gd name="connsiteY2" fmla="*/ 691 h 45311"/>
                  <a:gd name="connsiteX3" fmla="*/ 4375 w 75994"/>
                  <a:gd name="connsiteY3" fmla="*/ 0 h 45311"/>
                  <a:gd name="connsiteX4" fmla="*/ 0 w 75994"/>
                  <a:gd name="connsiteY4" fmla="*/ 43409 h 45311"/>
                  <a:gd name="connsiteX5" fmla="*/ 1727 w 75994"/>
                  <a:gd name="connsiteY5" fmla="*/ 44215 h 45311"/>
                  <a:gd name="connsiteX6" fmla="*/ 29477 w 75994"/>
                  <a:gd name="connsiteY6" fmla="*/ 34313 h 4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94" h="45311">
                    <a:moveTo>
                      <a:pt x="29477" y="34313"/>
                    </a:moveTo>
                    <a:cubicBezTo>
                      <a:pt x="47324" y="28325"/>
                      <a:pt x="75995" y="39264"/>
                      <a:pt x="75995" y="25447"/>
                    </a:cubicBezTo>
                    <a:cubicBezTo>
                      <a:pt x="75995" y="11629"/>
                      <a:pt x="28441" y="-3224"/>
                      <a:pt x="16581" y="691"/>
                    </a:cubicBezTo>
                    <a:cubicBezTo>
                      <a:pt x="13357" y="1727"/>
                      <a:pt x="9096" y="1152"/>
                      <a:pt x="4375" y="0"/>
                    </a:cubicBezTo>
                    <a:cubicBezTo>
                      <a:pt x="2763" y="11514"/>
                      <a:pt x="1036" y="28441"/>
                      <a:pt x="0" y="43409"/>
                    </a:cubicBezTo>
                    <a:cubicBezTo>
                      <a:pt x="576" y="43755"/>
                      <a:pt x="1151" y="43985"/>
                      <a:pt x="1727" y="44215"/>
                    </a:cubicBezTo>
                    <a:cubicBezTo>
                      <a:pt x="9672" y="48245"/>
                      <a:pt x="11629" y="40300"/>
                      <a:pt x="29477" y="34313"/>
                    </a:cubicBezTo>
                    <a:close/>
                  </a:path>
                </a:pathLst>
              </a:custGeom>
              <a:grpFill/>
              <a:ln w="11501" cap="flat">
                <a:solidFill>
                  <a:schemeClr val="bg1"/>
                </a:solid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669F9C01-C46C-DEDC-ADA5-A5041BC8342F}"/>
                  </a:ext>
                </a:extLst>
              </p:cNvPr>
              <p:cNvSpPr/>
              <p:nvPr/>
            </p:nvSpPr>
            <p:spPr>
              <a:xfrm>
                <a:off x="3488187" y="3546766"/>
                <a:ext cx="882719" cy="908713"/>
              </a:xfrm>
              <a:custGeom>
                <a:avLst/>
                <a:gdLst>
                  <a:gd name="connsiteX0" fmla="*/ 469540 w 882717"/>
                  <a:gd name="connsiteY0" fmla="*/ 898002 h 908710"/>
                  <a:gd name="connsiteX1" fmla="*/ 486351 w 882717"/>
                  <a:gd name="connsiteY1" fmla="*/ 870253 h 908710"/>
                  <a:gd name="connsiteX2" fmla="*/ 498211 w 882717"/>
                  <a:gd name="connsiteY2" fmla="*/ 842964 h 908710"/>
                  <a:gd name="connsiteX3" fmla="*/ 510070 w 882717"/>
                  <a:gd name="connsiteY3" fmla="*/ 819244 h 908710"/>
                  <a:gd name="connsiteX4" fmla="*/ 510531 w 882717"/>
                  <a:gd name="connsiteY4" fmla="*/ 839509 h 908710"/>
                  <a:gd name="connsiteX5" fmla="*/ 512028 w 882717"/>
                  <a:gd name="connsiteY5" fmla="*/ 846878 h 908710"/>
                  <a:gd name="connsiteX6" fmla="*/ 540814 w 882717"/>
                  <a:gd name="connsiteY6" fmla="*/ 803354 h 908710"/>
                  <a:gd name="connsiteX7" fmla="*/ 563152 w 882717"/>
                  <a:gd name="connsiteY7" fmla="*/ 779634 h 908710"/>
                  <a:gd name="connsiteX8" fmla="*/ 569600 w 882717"/>
                  <a:gd name="connsiteY8" fmla="*/ 747509 h 908710"/>
                  <a:gd name="connsiteX9" fmla="*/ 570061 w 882717"/>
                  <a:gd name="connsiteY9" fmla="*/ 714233 h 908710"/>
                  <a:gd name="connsiteX10" fmla="*/ 576969 w 882717"/>
                  <a:gd name="connsiteY10" fmla="*/ 697882 h 908710"/>
                  <a:gd name="connsiteX11" fmla="*/ 605179 w 882717"/>
                  <a:gd name="connsiteY11" fmla="*/ 676581 h 908710"/>
                  <a:gd name="connsiteX12" fmla="*/ 634426 w 882717"/>
                  <a:gd name="connsiteY12" fmla="*/ 663685 h 908710"/>
                  <a:gd name="connsiteX13" fmla="*/ 646862 w 882717"/>
                  <a:gd name="connsiteY13" fmla="*/ 656776 h 908710"/>
                  <a:gd name="connsiteX14" fmla="*/ 664248 w 882717"/>
                  <a:gd name="connsiteY14" fmla="*/ 643419 h 908710"/>
                  <a:gd name="connsiteX15" fmla="*/ 701440 w 882717"/>
                  <a:gd name="connsiteY15" fmla="*/ 643880 h 908710"/>
                  <a:gd name="connsiteX16" fmla="*/ 721244 w 882717"/>
                  <a:gd name="connsiteY16" fmla="*/ 637432 h 908710"/>
                  <a:gd name="connsiteX17" fmla="*/ 733680 w 882717"/>
                  <a:gd name="connsiteY17" fmla="*/ 624075 h 908710"/>
                  <a:gd name="connsiteX18" fmla="*/ 743582 w 882717"/>
                  <a:gd name="connsiteY18" fmla="*/ 612215 h 908710"/>
                  <a:gd name="connsiteX19" fmla="*/ 752449 w 882717"/>
                  <a:gd name="connsiteY19" fmla="*/ 591950 h 908710"/>
                  <a:gd name="connsiteX20" fmla="*/ 761430 w 882717"/>
                  <a:gd name="connsiteY20" fmla="*/ 571109 h 908710"/>
                  <a:gd name="connsiteX21" fmla="*/ 769835 w 882717"/>
                  <a:gd name="connsiteY21" fmla="*/ 559249 h 908710"/>
                  <a:gd name="connsiteX22" fmla="*/ 773290 w 882717"/>
                  <a:gd name="connsiteY22" fmla="*/ 531960 h 908710"/>
                  <a:gd name="connsiteX23" fmla="*/ 784689 w 882717"/>
                  <a:gd name="connsiteY23" fmla="*/ 520100 h 908710"/>
                  <a:gd name="connsiteX24" fmla="*/ 787107 w 882717"/>
                  <a:gd name="connsiteY24" fmla="*/ 492350 h 908710"/>
                  <a:gd name="connsiteX25" fmla="*/ 787107 w 882717"/>
                  <a:gd name="connsiteY25" fmla="*/ 448826 h 908710"/>
                  <a:gd name="connsiteX26" fmla="*/ 792058 w 882717"/>
                  <a:gd name="connsiteY26" fmla="*/ 416125 h 908710"/>
                  <a:gd name="connsiteX27" fmla="*/ 790561 w 882717"/>
                  <a:gd name="connsiteY27" fmla="*/ 407259 h 908710"/>
                  <a:gd name="connsiteX28" fmla="*/ 794476 w 882717"/>
                  <a:gd name="connsiteY28" fmla="*/ 400811 h 908710"/>
                  <a:gd name="connsiteX29" fmla="*/ 808409 w 882717"/>
                  <a:gd name="connsiteY29" fmla="*/ 405301 h 908710"/>
                  <a:gd name="connsiteX30" fmla="*/ 826256 w 882717"/>
                  <a:gd name="connsiteY30" fmla="*/ 370643 h 908710"/>
                  <a:gd name="connsiteX31" fmla="*/ 847558 w 882717"/>
                  <a:gd name="connsiteY31" fmla="*/ 354293 h 908710"/>
                  <a:gd name="connsiteX32" fmla="*/ 878761 w 882717"/>
                  <a:gd name="connsiteY32" fmla="*/ 310193 h 908710"/>
                  <a:gd name="connsiteX33" fmla="*/ 874271 w 882717"/>
                  <a:gd name="connsiteY33" fmla="*/ 245366 h 908710"/>
                  <a:gd name="connsiteX34" fmla="*/ 854927 w 882717"/>
                  <a:gd name="connsiteY34" fmla="*/ 232470 h 908710"/>
                  <a:gd name="connsiteX35" fmla="*/ 801385 w 882717"/>
                  <a:gd name="connsiteY35" fmla="*/ 203684 h 908710"/>
                  <a:gd name="connsiteX36" fmla="*/ 735983 w 882717"/>
                  <a:gd name="connsiteY36" fmla="*/ 183419 h 908710"/>
                  <a:gd name="connsiteX37" fmla="*/ 691883 w 882717"/>
                  <a:gd name="connsiteY37" fmla="*/ 173056 h 908710"/>
                  <a:gd name="connsiteX38" fmla="*/ 662636 w 882717"/>
                  <a:gd name="connsiteY38" fmla="*/ 187449 h 908710"/>
                  <a:gd name="connsiteX39" fmla="*/ 667127 w 882717"/>
                  <a:gd name="connsiteY39" fmla="*/ 166147 h 908710"/>
                  <a:gd name="connsiteX40" fmla="*/ 614621 w 882717"/>
                  <a:gd name="connsiteY40" fmla="*/ 134483 h 908710"/>
                  <a:gd name="connsiteX41" fmla="*/ 581920 w 882717"/>
                  <a:gd name="connsiteY41" fmla="*/ 144385 h 908710"/>
                  <a:gd name="connsiteX42" fmla="*/ 566030 w 882717"/>
                  <a:gd name="connsiteY42" fmla="*/ 155324 h 908710"/>
                  <a:gd name="connsiteX43" fmla="*/ 554631 w 882717"/>
                  <a:gd name="connsiteY43" fmla="*/ 155784 h 908710"/>
                  <a:gd name="connsiteX44" fmla="*/ 573975 w 882717"/>
                  <a:gd name="connsiteY44" fmla="*/ 129992 h 908710"/>
                  <a:gd name="connsiteX45" fmla="*/ 528954 w 882717"/>
                  <a:gd name="connsiteY45" fmla="*/ 118132 h 908710"/>
                  <a:gd name="connsiteX46" fmla="*/ 514561 w 882717"/>
                  <a:gd name="connsiteY46" fmla="*/ 135519 h 908710"/>
                  <a:gd name="connsiteX47" fmla="*/ 520549 w 882717"/>
                  <a:gd name="connsiteY47" fmla="*/ 117211 h 908710"/>
                  <a:gd name="connsiteX48" fmla="*/ 542887 w 882717"/>
                  <a:gd name="connsiteY48" fmla="*/ 89462 h 908710"/>
                  <a:gd name="connsiteX49" fmla="*/ 524579 w 882717"/>
                  <a:gd name="connsiteY49" fmla="*/ 65627 h 908710"/>
                  <a:gd name="connsiteX50" fmla="*/ 508574 w 882717"/>
                  <a:gd name="connsiteY50" fmla="*/ 22678 h 908710"/>
                  <a:gd name="connsiteX51" fmla="*/ 482206 w 882717"/>
                  <a:gd name="connsiteY51" fmla="*/ 58257 h 908710"/>
                  <a:gd name="connsiteX52" fmla="*/ 458716 w 882717"/>
                  <a:gd name="connsiteY52" fmla="*/ 68390 h 908710"/>
                  <a:gd name="connsiteX53" fmla="*/ 436609 w 882717"/>
                  <a:gd name="connsiteY53" fmla="*/ 61712 h 908710"/>
                  <a:gd name="connsiteX54" fmla="*/ 411853 w 882717"/>
                  <a:gd name="connsiteY54" fmla="*/ 61021 h 908710"/>
                  <a:gd name="connsiteX55" fmla="*/ 402411 w 882717"/>
                  <a:gd name="connsiteY55" fmla="*/ 75184 h 908710"/>
                  <a:gd name="connsiteX56" fmla="*/ 375582 w 882717"/>
                  <a:gd name="connsiteY56" fmla="*/ 74493 h 908710"/>
                  <a:gd name="connsiteX57" fmla="*/ 364183 w 882717"/>
                  <a:gd name="connsiteY57" fmla="*/ 79905 h 908710"/>
                  <a:gd name="connsiteX58" fmla="*/ 349445 w 882717"/>
                  <a:gd name="connsiteY58" fmla="*/ 85201 h 908710"/>
                  <a:gd name="connsiteX59" fmla="*/ 325264 w 882717"/>
                  <a:gd name="connsiteY59" fmla="*/ 77141 h 908710"/>
                  <a:gd name="connsiteX60" fmla="*/ 320544 w 882717"/>
                  <a:gd name="connsiteY60" fmla="*/ 37647 h 908710"/>
                  <a:gd name="connsiteX61" fmla="*/ 318471 w 882717"/>
                  <a:gd name="connsiteY61" fmla="*/ 18878 h 908710"/>
                  <a:gd name="connsiteX62" fmla="*/ 309144 w 882717"/>
                  <a:gd name="connsiteY62" fmla="*/ 110 h 908710"/>
                  <a:gd name="connsiteX63" fmla="*/ 295097 w 882717"/>
                  <a:gd name="connsiteY63" fmla="*/ 12891 h 908710"/>
                  <a:gd name="connsiteX64" fmla="*/ 267577 w 882717"/>
                  <a:gd name="connsiteY64" fmla="*/ 23599 h 908710"/>
                  <a:gd name="connsiteX65" fmla="*/ 252148 w 882717"/>
                  <a:gd name="connsiteY65" fmla="*/ 32235 h 908710"/>
                  <a:gd name="connsiteX66" fmla="*/ 243397 w 882717"/>
                  <a:gd name="connsiteY66" fmla="*/ 31544 h 908710"/>
                  <a:gd name="connsiteX67" fmla="*/ 223938 w 882717"/>
                  <a:gd name="connsiteY67" fmla="*/ 24866 h 908710"/>
                  <a:gd name="connsiteX68" fmla="*/ 209199 w 882717"/>
                  <a:gd name="connsiteY68" fmla="*/ 27514 h 908710"/>
                  <a:gd name="connsiteX69" fmla="*/ 217950 w 882717"/>
                  <a:gd name="connsiteY69" fmla="*/ 44325 h 908710"/>
                  <a:gd name="connsiteX70" fmla="*/ 223938 w 882717"/>
                  <a:gd name="connsiteY70" fmla="*/ 58373 h 908710"/>
                  <a:gd name="connsiteX71" fmla="*/ 235337 w 882717"/>
                  <a:gd name="connsiteY71" fmla="*/ 61021 h 908710"/>
                  <a:gd name="connsiteX72" fmla="*/ 232689 w 882717"/>
                  <a:gd name="connsiteY72" fmla="*/ 70348 h 908710"/>
                  <a:gd name="connsiteX73" fmla="*/ 219908 w 882717"/>
                  <a:gd name="connsiteY73" fmla="*/ 82438 h 908710"/>
                  <a:gd name="connsiteX74" fmla="*/ 205169 w 882717"/>
                  <a:gd name="connsiteY74" fmla="*/ 89807 h 908710"/>
                  <a:gd name="connsiteX75" fmla="*/ 189740 w 882717"/>
                  <a:gd name="connsiteY75" fmla="*/ 97867 h 908710"/>
                  <a:gd name="connsiteX76" fmla="*/ 177650 w 882717"/>
                  <a:gd name="connsiteY76" fmla="*/ 99940 h 908710"/>
                  <a:gd name="connsiteX77" fmla="*/ 164293 w 882717"/>
                  <a:gd name="connsiteY77" fmla="*/ 94643 h 908710"/>
                  <a:gd name="connsiteX78" fmla="*/ 147252 w 882717"/>
                  <a:gd name="connsiteY78" fmla="*/ 72075 h 908710"/>
                  <a:gd name="connsiteX79" fmla="*/ 125374 w 882717"/>
                  <a:gd name="connsiteY79" fmla="*/ 78523 h 908710"/>
                  <a:gd name="connsiteX80" fmla="*/ 91637 w 882717"/>
                  <a:gd name="connsiteY80" fmla="*/ 81056 h 908710"/>
                  <a:gd name="connsiteX81" fmla="*/ 97394 w 882717"/>
                  <a:gd name="connsiteY81" fmla="*/ 93261 h 908710"/>
                  <a:gd name="connsiteX82" fmla="*/ 101885 w 882717"/>
                  <a:gd name="connsiteY82" fmla="*/ 102473 h 908710"/>
                  <a:gd name="connsiteX83" fmla="*/ 86686 w 882717"/>
                  <a:gd name="connsiteY83" fmla="*/ 114448 h 908710"/>
                  <a:gd name="connsiteX84" fmla="*/ 100964 w 882717"/>
                  <a:gd name="connsiteY84" fmla="*/ 150718 h 908710"/>
                  <a:gd name="connsiteX85" fmla="*/ 96358 w 882717"/>
                  <a:gd name="connsiteY85" fmla="*/ 181231 h 908710"/>
                  <a:gd name="connsiteX86" fmla="*/ 87837 w 882717"/>
                  <a:gd name="connsiteY86" fmla="*/ 211629 h 908710"/>
                  <a:gd name="connsiteX87" fmla="*/ 68724 w 882717"/>
                  <a:gd name="connsiteY87" fmla="*/ 213011 h 908710"/>
                  <a:gd name="connsiteX88" fmla="*/ 41665 w 882717"/>
                  <a:gd name="connsiteY88" fmla="*/ 222913 h 908710"/>
                  <a:gd name="connsiteX89" fmla="*/ 21860 w 882717"/>
                  <a:gd name="connsiteY89" fmla="*/ 236040 h 908710"/>
                  <a:gd name="connsiteX90" fmla="*/ 14606 w 882717"/>
                  <a:gd name="connsiteY90" fmla="*/ 257226 h 908710"/>
                  <a:gd name="connsiteX91" fmla="*/ 4703 w 882717"/>
                  <a:gd name="connsiteY91" fmla="*/ 269086 h 908710"/>
                  <a:gd name="connsiteX92" fmla="*/ 1364 w 882717"/>
                  <a:gd name="connsiteY92" fmla="*/ 283594 h 908710"/>
                  <a:gd name="connsiteX93" fmla="*/ 7352 w 882717"/>
                  <a:gd name="connsiteY93" fmla="*/ 302708 h 908710"/>
                  <a:gd name="connsiteX94" fmla="*/ 16563 w 882717"/>
                  <a:gd name="connsiteY94" fmla="*/ 321822 h 908710"/>
                  <a:gd name="connsiteX95" fmla="*/ 27732 w 882717"/>
                  <a:gd name="connsiteY95" fmla="*/ 330458 h 908710"/>
                  <a:gd name="connsiteX96" fmla="*/ 39592 w 882717"/>
                  <a:gd name="connsiteY96" fmla="*/ 343009 h 908710"/>
                  <a:gd name="connsiteX97" fmla="*/ 63312 w 882717"/>
                  <a:gd name="connsiteY97" fmla="*/ 339784 h 908710"/>
                  <a:gd name="connsiteX98" fmla="*/ 73214 w 882717"/>
                  <a:gd name="connsiteY98" fmla="*/ 337827 h 908710"/>
                  <a:gd name="connsiteX99" fmla="*/ 78511 w 882717"/>
                  <a:gd name="connsiteY99" fmla="*/ 366843 h 908710"/>
                  <a:gd name="connsiteX100" fmla="*/ 107642 w 882717"/>
                  <a:gd name="connsiteY100" fmla="*/ 367534 h 908710"/>
                  <a:gd name="connsiteX101" fmla="*/ 126756 w 882717"/>
                  <a:gd name="connsiteY101" fmla="*/ 362928 h 908710"/>
                  <a:gd name="connsiteX102" fmla="*/ 145870 w 882717"/>
                  <a:gd name="connsiteY102" fmla="*/ 353026 h 908710"/>
                  <a:gd name="connsiteX103" fmla="*/ 172353 w 882717"/>
                  <a:gd name="connsiteY103" fmla="*/ 341166 h 908710"/>
                  <a:gd name="connsiteX104" fmla="*/ 193424 w 882717"/>
                  <a:gd name="connsiteY104" fmla="*/ 342433 h 908710"/>
                  <a:gd name="connsiteX105" fmla="*/ 200679 w 882717"/>
                  <a:gd name="connsiteY105" fmla="*/ 385957 h 908710"/>
                  <a:gd name="connsiteX106" fmla="*/ 227046 w 882717"/>
                  <a:gd name="connsiteY106" fmla="*/ 401847 h 908710"/>
                  <a:gd name="connsiteX107" fmla="*/ 242936 w 882717"/>
                  <a:gd name="connsiteY107" fmla="*/ 405186 h 908710"/>
                  <a:gd name="connsiteX108" fmla="*/ 252148 w 882717"/>
                  <a:gd name="connsiteY108" fmla="*/ 413016 h 908710"/>
                  <a:gd name="connsiteX109" fmla="*/ 270571 w 882717"/>
                  <a:gd name="connsiteY109" fmla="*/ 421652 h 908710"/>
                  <a:gd name="connsiteX110" fmla="*/ 294982 w 882717"/>
                  <a:gd name="connsiteY110" fmla="*/ 426948 h 908710"/>
                  <a:gd name="connsiteX111" fmla="*/ 303617 w 882717"/>
                  <a:gd name="connsiteY111" fmla="*/ 442147 h 908710"/>
                  <a:gd name="connsiteX112" fmla="*/ 306956 w 882717"/>
                  <a:gd name="connsiteY112" fmla="*/ 459304 h 908710"/>
                  <a:gd name="connsiteX113" fmla="*/ 309605 w 882717"/>
                  <a:gd name="connsiteY113" fmla="*/ 477842 h 908710"/>
                  <a:gd name="connsiteX114" fmla="*/ 334015 w 882717"/>
                  <a:gd name="connsiteY114" fmla="*/ 489011 h 908710"/>
                  <a:gd name="connsiteX115" fmla="*/ 352554 w 882717"/>
                  <a:gd name="connsiteY115" fmla="*/ 500295 h 908710"/>
                  <a:gd name="connsiteX116" fmla="*/ 365795 w 882717"/>
                  <a:gd name="connsiteY116" fmla="*/ 522057 h 908710"/>
                  <a:gd name="connsiteX117" fmla="*/ 363147 w 882717"/>
                  <a:gd name="connsiteY117" fmla="*/ 551074 h 908710"/>
                  <a:gd name="connsiteX118" fmla="*/ 356353 w 882717"/>
                  <a:gd name="connsiteY118" fmla="*/ 566273 h 908710"/>
                  <a:gd name="connsiteX119" fmla="*/ 357274 w 882717"/>
                  <a:gd name="connsiteY119" fmla="*/ 578248 h 908710"/>
                  <a:gd name="connsiteX120" fmla="*/ 361304 w 882717"/>
                  <a:gd name="connsiteY120" fmla="*/ 605767 h 908710"/>
                  <a:gd name="connsiteX121" fmla="*/ 372704 w 882717"/>
                  <a:gd name="connsiteY121" fmla="*/ 623845 h 908710"/>
                  <a:gd name="connsiteX122" fmla="*/ 392163 w 882717"/>
                  <a:gd name="connsiteY122" fmla="*/ 625917 h 908710"/>
                  <a:gd name="connsiteX123" fmla="*/ 407592 w 882717"/>
                  <a:gd name="connsiteY123" fmla="*/ 644686 h 908710"/>
                  <a:gd name="connsiteX124" fmla="*/ 418301 w 882717"/>
                  <a:gd name="connsiteY124" fmla="*/ 669442 h 908710"/>
                  <a:gd name="connsiteX125" fmla="*/ 437069 w 882717"/>
                  <a:gd name="connsiteY125" fmla="*/ 665412 h 908710"/>
                  <a:gd name="connsiteX126" fmla="*/ 434996 w 882717"/>
                  <a:gd name="connsiteY126" fmla="*/ 705367 h 908710"/>
                  <a:gd name="connsiteX127" fmla="*/ 449735 w 882717"/>
                  <a:gd name="connsiteY127" fmla="*/ 706288 h 908710"/>
                  <a:gd name="connsiteX128" fmla="*/ 453765 w 882717"/>
                  <a:gd name="connsiteY128" fmla="*/ 740485 h 908710"/>
                  <a:gd name="connsiteX129" fmla="*/ 426706 w 882717"/>
                  <a:gd name="connsiteY129" fmla="*/ 755569 h 908710"/>
                  <a:gd name="connsiteX130" fmla="*/ 388133 w 882717"/>
                  <a:gd name="connsiteY130" fmla="*/ 796215 h 908710"/>
                  <a:gd name="connsiteX131" fmla="*/ 368443 w 882717"/>
                  <a:gd name="connsiteY131" fmla="*/ 819705 h 908710"/>
                  <a:gd name="connsiteX132" fmla="*/ 375122 w 882717"/>
                  <a:gd name="connsiteY132" fmla="*/ 819244 h 908710"/>
                  <a:gd name="connsiteX133" fmla="*/ 394236 w 882717"/>
                  <a:gd name="connsiteY133" fmla="*/ 826268 h 908710"/>
                  <a:gd name="connsiteX134" fmla="*/ 404253 w 882717"/>
                  <a:gd name="connsiteY134" fmla="*/ 841812 h 908710"/>
                  <a:gd name="connsiteX135" fmla="*/ 416804 w 882717"/>
                  <a:gd name="connsiteY135" fmla="*/ 838243 h 908710"/>
                  <a:gd name="connsiteX136" fmla="*/ 441905 w 882717"/>
                  <a:gd name="connsiteY136" fmla="*/ 857357 h 908710"/>
                  <a:gd name="connsiteX137" fmla="*/ 456989 w 882717"/>
                  <a:gd name="connsiteY137" fmla="*/ 874859 h 908710"/>
                  <a:gd name="connsiteX138" fmla="*/ 459292 w 882717"/>
                  <a:gd name="connsiteY138" fmla="*/ 908711 h 908710"/>
                  <a:gd name="connsiteX139" fmla="*/ 469655 w 882717"/>
                  <a:gd name="connsiteY139" fmla="*/ 898348 h 908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882717" h="908710">
                    <a:moveTo>
                      <a:pt x="469540" y="898002"/>
                    </a:moveTo>
                    <a:cubicBezTo>
                      <a:pt x="483357" y="888100"/>
                      <a:pt x="479903" y="882228"/>
                      <a:pt x="486351" y="870253"/>
                    </a:cubicBezTo>
                    <a:cubicBezTo>
                      <a:pt x="492799" y="858393"/>
                      <a:pt x="487387" y="853442"/>
                      <a:pt x="498211" y="842964"/>
                    </a:cubicBezTo>
                    <a:cubicBezTo>
                      <a:pt x="509149" y="832601"/>
                      <a:pt x="496253" y="825692"/>
                      <a:pt x="510070" y="819244"/>
                    </a:cubicBezTo>
                    <a:cubicBezTo>
                      <a:pt x="524003" y="812796"/>
                      <a:pt x="521930" y="825232"/>
                      <a:pt x="510531" y="839509"/>
                    </a:cubicBezTo>
                    <a:cubicBezTo>
                      <a:pt x="499132" y="853902"/>
                      <a:pt x="497174" y="857817"/>
                      <a:pt x="512028" y="846878"/>
                    </a:cubicBezTo>
                    <a:cubicBezTo>
                      <a:pt x="526882" y="836055"/>
                      <a:pt x="532293" y="820626"/>
                      <a:pt x="540814" y="803354"/>
                    </a:cubicBezTo>
                    <a:cubicBezTo>
                      <a:pt x="549219" y="785967"/>
                      <a:pt x="555668" y="780556"/>
                      <a:pt x="563152" y="779634"/>
                    </a:cubicBezTo>
                    <a:cubicBezTo>
                      <a:pt x="570521" y="778598"/>
                      <a:pt x="570521" y="760290"/>
                      <a:pt x="569600" y="747509"/>
                    </a:cubicBezTo>
                    <a:cubicBezTo>
                      <a:pt x="568564" y="734613"/>
                      <a:pt x="564649" y="722753"/>
                      <a:pt x="570061" y="714233"/>
                    </a:cubicBezTo>
                    <a:cubicBezTo>
                      <a:pt x="575472" y="705827"/>
                      <a:pt x="570061" y="697882"/>
                      <a:pt x="576969" y="697882"/>
                    </a:cubicBezTo>
                    <a:cubicBezTo>
                      <a:pt x="583878" y="697882"/>
                      <a:pt x="594356" y="687404"/>
                      <a:pt x="605179" y="676581"/>
                    </a:cubicBezTo>
                    <a:cubicBezTo>
                      <a:pt x="616118" y="665642"/>
                      <a:pt x="623027" y="664721"/>
                      <a:pt x="634426" y="663685"/>
                    </a:cubicBezTo>
                    <a:cubicBezTo>
                      <a:pt x="645825" y="662648"/>
                      <a:pt x="639377" y="658733"/>
                      <a:pt x="646862" y="656776"/>
                    </a:cubicBezTo>
                    <a:cubicBezTo>
                      <a:pt x="654231" y="654818"/>
                      <a:pt x="659297" y="647910"/>
                      <a:pt x="664248" y="643419"/>
                    </a:cubicBezTo>
                    <a:cubicBezTo>
                      <a:pt x="669199" y="638928"/>
                      <a:pt x="689465" y="643880"/>
                      <a:pt x="701440" y="643880"/>
                    </a:cubicBezTo>
                    <a:cubicBezTo>
                      <a:pt x="713415" y="643880"/>
                      <a:pt x="721244" y="644916"/>
                      <a:pt x="721244" y="637432"/>
                    </a:cubicBezTo>
                    <a:cubicBezTo>
                      <a:pt x="721244" y="629947"/>
                      <a:pt x="726656" y="624075"/>
                      <a:pt x="733680" y="624075"/>
                    </a:cubicBezTo>
                    <a:cubicBezTo>
                      <a:pt x="740704" y="624075"/>
                      <a:pt x="743582" y="622117"/>
                      <a:pt x="743582" y="612215"/>
                    </a:cubicBezTo>
                    <a:cubicBezTo>
                      <a:pt x="743582" y="602313"/>
                      <a:pt x="746576" y="596325"/>
                      <a:pt x="752449" y="591950"/>
                    </a:cubicBezTo>
                    <a:cubicBezTo>
                      <a:pt x="758436" y="587459"/>
                      <a:pt x="759357" y="577672"/>
                      <a:pt x="761430" y="571109"/>
                    </a:cubicBezTo>
                    <a:cubicBezTo>
                      <a:pt x="763387" y="564661"/>
                      <a:pt x="769835" y="568576"/>
                      <a:pt x="769835" y="559249"/>
                    </a:cubicBezTo>
                    <a:cubicBezTo>
                      <a:pt x="769835" y="549922"/>
                      <a:pt x="773290" y="539444"/>
                      <a:pt x="773290" y="531960"/>
                    </a:cubicBezTo>
                    <a:cubicBezTo>
                      <a:pt x="773290" y="524475"/>
                      <a:pt x="781235" y="525512"/>
                      <a:pt x="784689" y="520100"/>
                    </a:cubicBezTo>
                    <a:cubicBezTo>
                      <a:pt x="788143" y="514688"/>
                      <a:pt x="781695" y="507780"/>
                      <a:pt x="787107" y="492350"/>
                    </a:cubicBezTo>
                    <a:cubicBezTo>
                      <a:pt x="792519" y="476921"/>
                      <a:pt x="787107" y="462643"/>
                      <a:pt x="787107" y="448826"/>
                    </a:cubicBezTo>
                    <a:cubicBezTo>
                      <a:pt x="787107" y="435009"/>
                      <a:pt x="787107" y="420616"/>
                      <a:pt x="792058" y="416125"/>
                    </a:cubicBezTo>
                    <a:cubicBezTo>
                      <a:pt x="797009" y="411634"/>
                      <a:pt x="794476" y="409216"/>
                      <a:pt x="790561" y="407259"/>
                    </a:cubicBezTo>
                    <a:cubicBezTo>
                      <a:pt x="786646" y="405301"/>
                      <a:pt x="791022" y="399890"/>
                      <a:pt x="794476" y="400811"/>
                    </a:cubicBezTo>
                    <a:cubicBezTo>
                      <a:pt x="797930" y="401732"/>
                      <a:pt x="801845" y="409216"/>
                      <a:pt x="808409" y="405301"/>
                    </a:cubicBezTo>
                    <a:cubicBezTo>
                      <a:pt x="814857" y="401271"/>
                      <a:pt x="820729" y="384460"/>
                      <a:pt x="826256" y="370643"/>
                    </a:cubicBezTo>
                    <a:cubicBezTo>
                      <a:pt x="831668" y="356826"/>
                      <a:pt x="840649" y="357286"/>
                      <a:pt x="847558" y="354293"/>
                    </a:cubicBezTo>
                    <a:cubicBezTo>
                      <a:pt x="854466" y="351299"/>
                      <a:pt x="869320" y="334488"/>
                      <a:pt x="878761" y="310193"/>
                    </a:cubicBezTo>
                    <a:cubicBezTo>
                      <a:pt x="888203" y="285897"/>
                      <a:pt x="878301" y="262177"/>
                      <a:pt x="874271" y="245366"/>
                    </a:cubicBezTo>
                    <a:cubicBezTo>
                      <a:pt x="870356" y="228555"/>
                      <a:pt x="864829" y="232010"/>
                      <a:pt x="854927" y="232470"/>
                    </a:cubicBezTo>
                    <a:cubicBezTo>
                      <a:pt x="845024" y="232931"/>
                      <a:pt x="826141" y="230513"/>
                      <a:pt x="801385" y="203684"/>
                    </a:cubicBezTo>
                    <a:cubicBezTo>
                      <a:pt x="776629" y="176971"/>
                      <a:pt x="752333" y="178928"/>
                      <a:pt x="735983" y="183419"/>
                    </a:cubicBezTo>
                    <a:cubicBezTo>
                      <a:pt x="719632" y="187910"/>
                      <a:pt x="702821" y="175474"/>
                      <a:pt x="691883" y="173056"/>
                    </a:cubicBezTo>
                    <a:cubicBezTo>
                      <a:pt x="680944" y="170638"/>
                      <a:pt x="670581" y="184455"/>
                      <a:pt x="662636" y="187449"/>
                    </a:cubicBezTo>
                    <a:cubicBezTo>
                      <a:pt x="654691" y="190443"/>
                      <a:pt x="666551" y="175589"/>
                      <a:pt x="667127" y="166147"/>
                    </a:cubicBezTo>
                    <a:cubicBezTo>
                      <a:pt x="667587" y="156706"/>
                      <a:pt x="637420" y="143349"/>
                      <a:pt x="614621" y="134483"/>
                    </a:cubicBezTo>
                    <a:cubicBezTo>
                      <a:pt x="591823" y="125501"/>
                      <a:pt x="581920" y="129992"/>
                      <a:pt x="581920" y="144385"/>
                    </a:cubicBezTo>
                    <a:cubicBezTo>
                      <a:pt x="581920" y="158778"/>
                      <a:pt x="573054" y="139894"/>
                      <a:pt x="566030" y="155324"/>
                    </a:cubicBezTo>
                    <a:cubicBezTo>
                      <a:pt x="559122" y="170753"/>
                      <a:pt x="546226" y="160851"/>
                      <a:pt x="554631" y="155784"/>
                    </a:cubicBezTo>
                    <a:cubicBezTo>
                      <a:pt x="563037" y="150833"/>
                      <a:pt x="570982" y="139434"/>
                      <a:pt x="573975" y="129992"/>
                    </a:cubicBezTo>
                    <a:cubicBezTo>
                      <a:pt x="576969" y="120550"/>
                      <a:pt x="541275" y="113181"/>
                      <a:pt x="528954" y="118132"/>
                    </a:cubicBezTo>
                    <a:cubicBezTo>
                      <a:pt x="516518" y="123084"/>
                      <a:pt x="524463" y="140931"/>
                      <a:pt x="514561" y="135519"/>
                    </a:cubicBezTo>
                    <a:cubicBezTo>
                      <a:pt x="504659" y="130107"/>
                      <a:pt x="512604" y="116636"/>
                      <a:pt x="520549" y="117211"/>
                    </a:cubicBezTo>
                    <a:cubicBezTo>
                      <a:pt x="528494" y="117787"/>
                      <a:pt x="537360" y="101436"/>
                      <a:pt x="542887" y="89462"/>
                    </a:cubicBezTo>
                    <a:cubicBezTo>
                      <a:pt x="548298" y="77602"/>
                      <a:pt x="533445" y="75529"/>
                      <a:pt x="524579" y="65627"/>
                    </a:cubicBezTo>
                    <a:cubicBezTo>
                      <a:pt x="515713" y="55839"/>
                      <a:pt x="517555" y="27284"/>
                      <a:pt x="508574" y="22678"/>
                    </a:cubicBezTo>
                    <a:cubicBezTo>
                      <a:pt x="498901" y="32235"/>
                      <a:pt x="485890" y="47319"/>
                      <a:pt x="482206" y="58257"/>
                    </a:cubicBezTo>
                    <a:cubicBezTo>
                      <a:pt x="477485" y="72305"/>
                      <a:pt x="471497" y="64245"/>
                      <a:pt x="458716" y="68390"/>
                    </a:cubicBezTo>
                    <a:cubicBezTo>
                      <a:pt x="445935" y="72420"/>
                      <a:pt x="439948" y="67008"/>
                      <a:pt x="436609" y="61712"/>
                    </a:cubicBezTo>
                    <a:cubicBezTo>
                      <a:pt x="433269" y="56300"/>
                      <a:pt x="420488" y="61712"/>
                      <a:pt x="411853" y="61021"/>
                    </a:cubicBezTo>
                    <a:cubicBezTo>
                      <a:pt x="403102" y="60330"/>
                      <a:pt x="408514" y="71729"/>
                      <a:pt x="402411" y="75184"/>
                    </a:cubicBezTo>
                    <a:cubicBezTo>
                      <a:pt x="396423" y="78523"/>
                      <a:pt x="380994" y="68505"/>
                      <a:pt x="375582" y="74493"/>
                    </a:cubicBezTo>
                    <a:cubicBezTo>
                      <a:pt x="370171" y="80480"/>
                      <a:pt x="366831" y="74493"/>
                      <a:pt x="364183" y="79905"/>
                    </a:cubicBezTo>
                    <a:cubicBezTo>
                      <a:pt x="361535" y="85201"/>
                      <a:pt x="352093" y="81862"/>
                      <a:pt x="349445" y="85201"/>
                    </a:cubicBezTo>
                    <a:cubicBezTo>
                      <a:pt x="346796" y="88540"/>
                      <a:pt x="337354" y="90613"/>
                      <a:pt x="325264" y="77141"/>
                    </a:cubicBezTo>
                    <a:cubicBezTo>
                      <a:pt x="313174" y="63784"/>
                      <a:pt x="315247" y="41562"/>
                      <a:pt x="320544" y="37647"/>
                    </a:cubicBezTo>
                    <a:cubicBezTo>
                      <a:pt x="325840" y="33617"/>
                      <a:pt x="325840" y="22217"/>
                      <a:pt x="318471" y="18878"/>
                    </a:cubicBezTo>
                    <a:cubicBezTo>
                      <a:pt x="311102" y="15539"/>
                      <a:pt x="318471" y="1492"/>
                      <a:pt x="309144" y="110"/>
                    </a:cubicBezTo>
                    <a:cubicBezTo>
                      <a:pt x="299818" y="-1272"/>
                      <a:pt x="301084" y="10818"/>
                      <a:pt x="295097" y="12891"/>
                    </a:cubicBezTo>
                    <a:cubicBezTo>
                      <a:pt x="289109" y="14848"/>
                      <a:pt x="274371" y="24981"/>
                      <a:pt x="267577" y="23599"/>
                    </a:cubicBezTo>
                    <a:cubicBezTo>
                      <a:pt x="260899" y="22217"/>
                      <a:pt x="252148" y="24981"/>
                      <a:pt x="252148" y="32235"/>
                    </a:cubicBezTo>
                    <a:cubicBezTo>
                      <a:pt x="252148" y="39489"/>
                      <a:pt x="244779" y="37647"/>
                      <a:pt x="243397" y="31544"/>
                    </a:cubicBezTo>
                    <a:cubicBezTo>
                      <a:pt x="242015" y="25557"/>
                      <a:pt x="227968" y="28896"/>
                      <a:pt x="223938" y="24866"/>
                    </a:cubicBezTo>
                    <a:cubicBezTo>
                      <a:pt x="219908" y="20836"/>
                      <a:pt x="201139" y="22793"/>
                      <a:pt x="209199" y="27514"/>
                    </a:cubicBezTo>
                    <a:cubicBezTo>
                      <a:pt x="217259" y="32235"/>
                      <a:pt x="217950" y="36841"/>
                      <a:pt x="217950" y="44325"/>
                    </a:cubicBezTo>
                    <a:cubicBezTo>
                      <a:pt x="217950" y="51809"/>
                      <a:pt x="223938" y="49622"/>
                      <a:pt x="223938" y="58373"/>
                    </a:cubicBezTo>
                    <a:cubicBezTo>
                      <a:pt x="223938" y="67124"/>
                      <a:pt x="230616" y="61021"/>
                      <a:pt x="235337" y="61021"/>
                    </a:cubicBezTo>
                    <a:cubicBezTo>
                      <a:pt x="240058" y="61021"/>
                      <a:pt x="240058" y="69081"/>
                      <a:pt x="232689" y="70348"/>
                    </a:cubicBezTo>
                    <a:cubicBezTo>
                      <a:pt x="225319" y="71729"/>
                      <a:pt x="221980" y="75644"/>
                      <a:pt x="219908" y="82438"/>
                    </a:cubicBezTo>
                    <a:cubicBezTo>
                      <a:pt x="217950" y="89116"/>
                      <a:pt x="211157" y="84395"/>
                      <a:pt x="205169" y="89807"/>
                    </a:cubicBezTo>
                    <a:cubicBezTo>
                      <a:pt x="199182" y="95219"/>
                      <a:pt x="193770" y="100515"/>
                      <a:pt x="189740" y="97867"/>
                    </a:cubicBezTo>
                    <a:cubicBezTo>
                      <a:pt x="185710" y="95219"/>
                      <a:pt x="182371" y="97176"/>
                      <a:pt x="177650" y="99940"/>
                    </a:cubicBezTo>
                    <a:cubicBezTo>
                      <a:pt x="172929" y="102703"/>
                      <a:pt x="170971" y="99940"/>
                      <a:pt x="164293" y="94643"/>
                    </a:cubicBezTo>
                    <a:cubicBezTo>
                      <a:pt x="159227" y="90613"/>
                      <a:pt x="156118" y="80941"/>
                      <a:pt x="147252" y="72075"/>
                    </a:cubicBezTo>
                    <a:cubicBezTo>
                      <a:pt x="141955" y="74608"/>
                      <a:pt x="131132" y="78523"/>
                      <a:pt x="125374" y="78523"/>
                    </a:cubicBezTo>
                    <a:cubicBezTo>
                      <a:pt x="117545" y="78523"/>
                      <a:pt x="93019" y="76796"/>
                      <a:pt x="91637" y="81056"/>
                    </a:cubicBezTo>
                    <a:cubicBezTo>
                      <a:pt x="90256" y="85316"/>
                      <a:pt x="93480" y="92455"/>
                      <a:pt x="97394" y="93261"/>
                    </a:cubicBezTo>
                    <a:cubicBezTo>
                      <a:pt x="101425" y="94182"/>
                      <a:pt x="109945" y="96600"/>
                      <a:pt x="101885" y="102473"/>
                    </a:cubicBezTo>
                    <a:cubicBezTo>
                      <a:pt x="93825" y="108230"/>
                      <a:pt x="86686" y="100515"/>
                      <a:pt x="86686" y="114448"/>
                    </a:cubicBezTo>
                    <a:cubicBezTo>
                      <a:pt x="86686" y="128380"/>
                      <a:pt x="104764" y="137707"/>
                      <a:pt x="100964" y="150718"/>
                    </a:cubicBezTo>
                    <a:cubicBezTo>
                      <a:pt x="99006" y="157396"/>
                      <a:pt x="96358" y="174553"/>
                      <a:pt x="96358" y="181231"/>
                    </a:cubicBezTo>
                    <a:cubicBezTo>
                      <a:pt x="96358" y="187910"/>
                      <a:pt x="93710" y="210247"/>
                      <a:pt x="87837" y="211629"/>
                    </a:cubicBezTo>
                    <a:cubicBezTo>
                      <a:pt x="81850" y="213011"/>
                      <a:pt x="76553" y="206333"/>
                      <a:pt x="68724" y="213011"/>
                    </a:cubicBezTo>
                    <a:cubicBezTo>
                      <a:pt x="60779" y="219574"/>
                      <a:pt x="50876" y="215659"/>
                      <a:pt x="41665" y="222913"/>
                    </a:cubicBezTo>
                    <a:cubicBezTo>
                      <a:pt x="32453" y="230167"/>
                      <a:pt x="22551" y="227519"/>
                      <a:pt x="21860" y="236040"/>
                    </a:cubicBezTo>
                    <a:cubicBezTo>
                      <a:pt x="21169" y="244676"/>
                      <a:pt x="12648" y="249281"/>
                      <a:pt x="14606" y="257226"/>
                    </a:cubicBezTo>
                    <a:cubicBezTo>
                      <a:pt x="16563" y="265171"/>
                      <a:pt x="10576" y="263099"/>
                      <a:pt x="4703" y="269086"/>
                    </a:cubicBezTo>
                    <a:cubicBezTo>
                      <a:pt x="-1284" y="275074"/>
                      <a:pt x="5394" y="278988"/>
                      <a:pt x="1364" y="283594"/>
                    </a:cubicBezTo>
                    <a:cubicBezTo>
                      <a:pt x="-2551" y="288200"/>
                      <a:pt x="2746" y="295454"/>
                      <a:pt x="7352" y="302708"/>
                    </a:cubicBezTo>
                    <a:cubicBezTo>
                      <a:pt x="11958" y="309962"/>
                      <a:pt x="17254" y="315259"/>
                      <a:pt x="16563" y="321822"/>
                    </a:cubicBezTo>
                    <a:cubicBezTo>
                      <a:pt x="15872" y="328385"/>
                      <a:pt x="21169" y="331034"/>
                      <a:pt x="27732" y="330458"/>
                    </a:cubicBezTo>
                    <a:cubicBezTo>
                      <a:pt x="34296" y="329767"/>
                      <a:pt x="28999" y="343009"/>
                      <a:pt x="39592" y="343009"/>
                    </a:cubicBezTo>
                    <a:cubicBezTo>
                      <a:pt x="50185" y="343009"/>
                      <a:pt x="60663" y="345657"/>
                      <a:pt x="63312" y="339784"/>
                    </a:cubicBezTo>
                    <a:cubicBezTo>
                      <a:pt x="65960" y="333797"/>
                      <a:pt x="73214" y="329191"/>
                      <a:pt x="73214" y="337827"/>
                    </a:cubicBezTo>
                    <a:cubicBezTo>
                      <a:pt x="73214" y="346463"/>
                      <a:pt x="71257" y="369492"/>
                      <a:pt x="78511" y="366843"/>
                    </a:cubicBezTo>
                    <a:cubicBezTo>
                      <a:pt x="85765" y="364195"/>
                      <a:pt x="100273" y="364886"/>
                      <a:pt x="107642" y="367534"/>
                    </a:cubicBezTo>
                    <a:cubicBezTo>
                      <a:pt x="114896" y="370182"/>
                      <a:pt x="122150" y="367534"/>
                      <a:pt x="126756" y="362928"/>
                    </a:cubicBezTo>
                    <a:cubicBezTo>
                      <a:pt x="131362" y="358323"/>
                      <a:pt x="136659" y="358323"/>
                      <a:pt x="145870" y="353026"/>
                    </a:cubicBezTo>
                    <a:cubicBezTo>
                      <a:pt x="155081" y="347729"/>
                      <a:pt x="163717" y="341166"/>
                      <a:pt x="172353" y="341166"/>
                    </a:cubicBezTo>
                    <a:cubicBezTo>
                      <a:pt x="180989" y="341166"/>
                      <a:pt x="195497" y="335870"/>
                      <a:pt x="193424" y="342433"/>
                    </a:cubicBezTo>
                    <a:cubicBezTo>
                      <a:pt x="191467" y="348996"/>
                      <a:pt x="190085" y="373522"/>
                      <a:pt x="200679" y="385957"/>
                    </a:cubicBezTo>
                    <a:cubicBezTo>
                      <a:pt x="211272" y="398508"/>
                      <a:pt x="217144" y="403114"/>
                      <a:pt x="227046" y="401847"/>
                    </a:cubicBezTo>
                    <a:cubicBezTo>
                      <a:pt x="236949" y="400465"/>
                      <a:pt x="235682" y="405762"/>
                      <a:pt x="242936" y="405186"/>
                    </a:cubicBezTo>
                    <a:cubicBezTo>
                      <a:pt x="250191" y="404495"/>
                      <a:pt x="245585" y="413016"/>
                      <a:pt x="252148" y="413016"/>
                    </a:cubicBezTo>
                    <a:cubicBezTo>
                      <a:pt x="258711" y="413016"/>
                      <a:pt x="270571" y="414398"/>
                      <a:pt x="270571" y="421652"/>
                    </a:cubicBezTo>
                    <a:cubicBezTo>
                      <a:pt x="270571" y="428906"/>
                      <a:pt x="290376" y="422918"/>
                      <a:pt x="294982" y="426948"/>
                    </a:cubicBezTo>
                    <a:cubicBezTo>
                      <a:pt x="299587" y="430863"/>
                      <a:pt x="304884" y="434203"/>
                      <a:pt x="303617" y="442147"/>
                    </a:cubicBezTo>
                    <a:cubicBezTo>
                      <a:pt x="302235" y="450092"/>
                      <a:pt x="313520" y="456080"/>
                      <a:pt x="306956" y="459304"/>
                    </a:cubicBezTo>
                    <a:cubicBezTo>
                      <a:pt x="300278" y="462643"/>
                      <a:pt x="308914" y="469206"/>
                      <a:pt x="309605" y="477842"/>
                    </a:cubicBezTo>
                    <a:cubicBezTo>
                      <a:pt x="310296" y="486478"/>
                      <a:pt x="319507" y="489702"/>
                      <a:pt x="334015" y="489011"/>
                    </a:cubicBezTo>
                    <a:cubicBezTo>
                      <a:pt x="348523" y="488435"/>
                      <a:pt x="352554" y="489702"/>
                      <a:pt x="352554" y="500295"/>
                    </a:cubicBezTo>
                    <a:cubicBezTo>
                      <a:pt x="352554" y="510888"/>
                      <a:pt x="362456" y="512155"/>
                      <a:pt x="365795" y="522057"/>
                    </a:cubicBezTo>
                    <a:cubicBezTo>
                      <a:pt x="369134" y="531960"/>
                      <a:pt x="361880" y="543129"/>
                      <a:pt x="363147" y="551074"/>
                    </a:cubicBezTo>
                    <a:cubicBezTo>
                      <a:pt x="364183" y="557176"/>
                      <a:pt x="360498" y="563625"/>
                      <a:pt x="356353" y="566273"/>
                    </a:cubicBezTo>
                    <a:cubicBezTo>
                      <a:pt x="361419" y="572721"/>
                      <a:pt x="361880" y="575714"/>
                      <a:pt x="357274" y="578248"/>
                    </a:cubicBezTo>
                    <a:cubicBezTo>
                      <a:pt x="351287" y="581587"/>
                      <a:pt x="364644" y="591028"/>
                      <a:pt x="361304" y="605767"/>
                    </a:cubicBezTo>
                    <a:cubicBezTo>
                      <a:pt x="357965" y="620506"/>
                      <a:pt x="357274" y="623154"/>
                      <a:pt x="372704" y="623845"/>
                    </a:cubicBezTo>
                    <a:cubicBezTo>
                      <a:pt x="388133" y="624535"/>
                      <a:pt x="386751" y="629256"/>
                      <a:pt x="392163" y="625917"/>
                    </a:cubicBezTo>
                    <a:cubicBezTo>
                      <a:pt x="397575" y="622578"/>
                      <a:pt x="405520" y="637317"/>
                      <a:pt x="407592" y="644686"/>
                    </a:cubicBezTo>
                    <a:cubicBezTo>
                      <a:pt x="409550" y="652055"/>
                      <a:pt x="415652" y="669442"/>
                      <a:pt x="418301" y="669442"/>
                    </a:cubicBezTo>
                    <a:cubicBezTo>
                      <a:pt x="420949" y="669442"/>
                      <a:pt x="429009" y="661382"/>
                      <a:pt x="437069" y="665412"/>
                    </a:cubicBezTo>
                    <a:cubicBezTo>
                      <a:pt x="444553" y="669096"/>
                      <a:pt x="435227" y="694313"/>
                      <a:pt x="434996" y="705367"/>
                    </a:cubicBezTo>
                    <a:cubicBezTo>
                      <a:pt x="440639" y="705136"/>
                      <a:pt x="447432" y="705251"/>
                      <a:pt x="449735" y="706288"/>
                    </a:cubicBezTo>
                    <a:cubicBezTo>
                      <a:pt x="453765" y="708360"/>
                      <a:pt x="455722" y="735419"/>
                      <a:pt x="453765" y="740485"/>
                    </a:cubicBezTo>
                    <a:cubicBezTo>
                      <a:pt x="451692" y="745437"/>
                      <a:pt x="435227" y="750043"/>
                      <a:pt x="426706" y="755569"/>
                    </a:cubicBezTo>
                    <a:cubicBezTo>
                      <a:pt x="418186" y="761096"/>
                      <a:pt x="397575" y="780671"/>
                      <a:pt x="388133" y="796215"/>
                    </a:cubicBezTo>
                    <a:cubicBezTo>
                      <a:pt x="382491" y="805427"/>
                      <a:pt x="374200" y="813026"/>
                      <a:pt x="368443" y="819705"/>
                    </a:cubicBezTo>
                    <a:cubicBezTo>
                      <a:pt x="371207" y="820050"/>
                      <a:pt x="373510" y="819935"/>
                      <a:pt x="375122" y="819244"/>
                    </a:cubicBezTo>
                    <a:cubicBezTo>
                      <a:pt x="379612" y="817171"/>
                      <a:pt x="386636" y="817171"/>
                      <a:pt x="394236" y="826268"/>
                    </a:cubicBezTo>
                    <a:cubicBezTo>
                      <a:pt x="401720" y="835364"/>
                      <a:pt x="401259" y="842273"/>
                      <a:pt x="404253" y="841812"/>
                    </a:cubicBezTo>
                    <a:cubicBezTo>
                      <a:pt x="407247" y="841236"/>
                      <a:pt x="410816" y="829722"/>
                      <a:pt x="416804" y="838243"/>
                    </a:cubicBezTo>
                    <a:cubicBezTo>
                      <a:pt x="422791" y="846763"/>
                      <a:pt x="438336" y="853327"/>
                      <a:pt x="441905" y="857357"/>
                    </a:cubicBezTo>
                    <a:cubicBezTo>
                      <a:pt x="445475" y="861387"/>
                      <a:pt x="456989" y="864381"/>
                      <a:pt x="456989" y="874859"/>
                    </a:cubicBezTo>
                    <a:cubicBezTo>
                      <a:pt x="456989" y="882343"/>
                      <a:pt x="453420" y="896621"/>
                      <a:pt x="459292" y="908711"/>
                    </a:cubicBezTo>
                    <a:cubicBezTo>
                      <a:pt x="462055" y="905026"/>
                      <a:pt x="465395" y="901572"/>
                      <a:pt x="469655" y="898348"/>
                    </a:cubicBezTo>
                    <a:close/>
                  </a:path>
                </a:pathLst>
              </a:custGeom>
              <a:grpFill/>
              <a:ln w="11501" cap="flat">
                <a:solidFill>
                  <a:schemeClr val="bg1"/>
                </a:solid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BEA3AE45-358E-06E6-C2E5-CAACF17F434A}"/>
                  </a:ext>
                </a:extLst>
              </p:cNvPr>
              <p:cNvSpPr/>
              <p:nvPr/>
            </p:nvSpPr>
            <p:spPr>
              <a:xfrm>
                <a:off x="5894221" y="3549887"/>
                <a:ext cx="179739" cy="218066"/>
              </a:xfrm>
              <a:custGeom>
                <a:avLst/>
                <a:gdLst>
                  <a:gd name="connsiteX0" fmla="*/ 158784 w 179739"/>
                  <a:gd name="connsiteY0" fmla="*/ 49840 h 218065"/>
                  <a:gd name="connsiteX1" fmla="*/ 169032 w 179739"/>
                  <a:gd name="connsiteY1" fmla="*/ 33835 h 218065"/>
                  <a:gd name="connsiteX2" fmla="*/ 179740 w 179739"/>
                  <a:gd name="connsiteY2" fmla="*/ 18175 h 218065"/>
                  <a:gd name="connsiteX3" fmla="*/ 168571 w 179739"/>
                  <a:gd name="connsiteY3" fmla="*/ 21284 h 218065"/>
                  <a:gd name="connsiteX4" fmla="*/ 157632 w 179739"/>
                  <a:gd name="connsiteY4" fmla="*/ 16794 h 218065"/>
                  <a:gd name="connsiteX5" fmla="*/ 138288 w 179739"/>
                  <a:gd name="connsiteY5" fmla="*/ 20709 h 218065"/>
                  <a:gd name="connsiteX6" fmla="*/ 123434 w 179739"/>
                  <a:gd name="connsiteY6" fmla="*/ 32568 h 218065"/>
                  <a:gd name="connsiteX7" fmla="*/ 97642 w 179739"/>
                  <a:gd name="connsiteY7" fmla="*/ 28078 h 218065"/>
                  <a:gd name="connsiteX8" fmla="*/ 71965 w 179739"/>
                  <a:gd name="connsiteY8" fmla="*/ 13224 h 218065"/>
                  <a:gd name="connsiteX9" fmla="*/ 49167 w 179739"/>
                  <a:gd name="connsiteY9" fmla="*/ 8734 h 218065"/>
                  <a:gd name="connsiteX10" fmla="*/ 36271 w 179739"/>
                  <a:gd name="connsiteY10" fmla="*/ 2286 h 218065"/>
                  <a:gd name="connsiteX11" fmla="*/ 22914 w 179739"/>
                  <a:gd name="connsiteY11" fmla="*/ 789 h 218065"/>
                  <a:gd name="connsiteX12" fmla="*/ 5066 w 179739"/>
                  <a:gd name="connsiteY12" fmla="*/ 12764 h 218065"/>
                  <a:gd name="connsiteX13" fmla="*/ 2188 w 179739"/>
                  <a:gd name="connsiteY13" fmla="*/ 16448 h 218065"/>
                  <a:gd name="connsiteX14" fmla="*/ 12320 w 179739"/>
                  <a:gd name="connsiteY14" fmla="*/ 25660 h 218065"/>
                  <a:gd name="connsiteX15" fmla="*/ 14624 w 179739"/>
                  <a:gd name="connsiteY15" fmla="*/ 41665 h 218065"/>
                  <a:gd name="connsiteX16" fmla="*/ 23835 w 179739"/>
                  <a:gd name="connsiteY16" fmla="*/ 49610 h 218065"/>
                  <a:gd name="connsiteX17" fmla="*/ 22683 w 179739"/>
                  <a:gd name="connsiteY17" fmla="*/ 67918 h 218065"/>
                  <a:gd name="connsiteX18" fmla="*/ 7830 w 179739"/>
                  <a:gd name="connsiteY18" fmla="*/ 94170 h 218065"/>
                  <a:gd name="connsiteX19" fmla="*/ 1152 w 179739"/>
                  <a:gd name="connsiteY19" fmla="*/ 107988 h 218065"/>
                  <a:gd name="connsiteX20" fmla="*/ 15890 w 179739"/>
                  <a:gd name="connsiteY20" fmla="*/ 116163 h 218065"/>
                  <a:gd name="connsiteX21" fmla="*/ 0 w 179739"/>
                  <a:gd name="connsiteY21" fmla="*/ 130556 h 218065"/>
                  <a:gd name="connsiteX22" fmla="*/ 0 w 179739"/>
                  <a:gd name="connsiteY22" fmla="*/ 132859 h 218065"/>
                  <a:gd name="connsiteX23" fmla="*/ 84401 w 179739"/>
                  <a:gd name="connsiteY23" fmla="*/ 177650 h 218065"/>
                  <a:gd name="connsiteX24" fmla="*/ 83249 w 179739"/>
                  <a:gd name="connsiteY24" fmla="*/ 191352 h 218065"/>
                  <a:gd name="connsiteX25" fmla="*/ 120671 w 179739"/>
                  <a:gd name="connsiteY25" fmla="*/ 218065 h 218065"/>
                  <a:gd name="connsiteX26" fmla="*/ 142548 w 179739"/>
                  <a:gd name="connsiteY26" fmla="*/ 169475 h 218065"/>
                  <a:gd name="connsiteX27" fmla="*/ 156711 w 179739"/>
                  <a:gd name="connsiteY27" fmla="*/ 157960 h 218065"/>
                  <a:gd name="connsiteX28" fmla="*/ 168916 w 179739"/>
                  <a:gd name="connsiteY28" fmla="*/ 150015 h 218065"/>
                  <a:gd name="connsiteX29" fmla="*/ 170874 w 179739"/>
                  <a:gd name="connsiteY29" fmla="*/ 147252 h 218065"/>
                  <a:gd name="connsiteX30" fmla="*/ 159820 w 179739"/>
                  <a:gd name="connsiteY30" fmla="*/ 129750 h 218065"/>
                  <a:gd name="connsiteX31" fmla="*/ 158669 w 179739"/>
                  <a:gd name="connsiteY31" fmla="*/ 49725 h 21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9739" h="218065">
                    <a:moveTo>
                      <a:pt x="158784" y="49840"/>
                    </a:moveTo>
                    <a:lnTo>
                      <a:pt x="169032" y="33835"/>
                    </a:lnTo>
                    <a:lnTo>
                      <a:pt x="179740" y="18175"/>
                    </a:lnTo>
                    <a:cubicBezTo>
                      <a:pt x="174674" y="19327"/>
                      <a:pt x="170183" y="20478"/>
                      <a:pt x="168571" y="21284"/>
                    </a:cubicBezTo>
                    <a:cubicBezTo>
                      <a:pt x="164541" y="23242"/>
                      <a:pt x="159129" y="20248"/>
                      <a:pt x="157632" y="16794"/>
                    </a:cubicBezTo>
                    <a:cubicBezTo>
                      <a:pt x="156136" y="13339"/>
                      <a:pt x="146233" y="16333"/>
                      <a:pt x="138288" y="20709"/>
                    </a:cubicBezTo>
                    <a:cubicBezTo>
                      <a:pt x="130343" y="25199"/>
                      <a:pt x="126428" y="34641"/>
                      <a:pt x="123434" y="32568"/>
                    </a:cubicBezTo>
                    <a:cubicBezTo>
                      <a:pt x="120441" y="30611"/>
                      <a:pt x="102709" y="28078"/>
                      <a:pt x="97642" y="28078"/>
                    </a:cubicBezTo>
                    <a:cubicBezTo>
                      <a:pt x="92576" y="28078"/>
                      <a:pt x="76916" y="17715"/>
                      <a:pt x="71965" y="13224"/>
                    </a:cubicBezTo>
                    <a:cubicBezTo>
                      <a:pt x="67014" y="8734"/>
                      <a:pt x="52621" y="10691"/>
                      <a:pt x="49167" y="8734"/>
                    </a:cubicBezTo>
                    <a:cubicBezTo>
                      <a:pt x="45712" y="6776"/>
                      <a:pt x="38804" y="5279"/>
                      <a:pt x="36271" y="2286"/>
                    </a:cubicBezTo>
                    <a:cubicBezTo>
                      <a:pt x="33737" y="-708"/>
                      <a:pt x="27865" y="-248"/>
                      <a:pt x="22914" y="789"/>
                    </a:cubicBezTo>
                    <a:cubicBezTo>
                      <a:pt x="17963" y="1825"/>
                      <a:pt x="6103" y="8734"/>
                      <a:pt x="5066" y="12764"/>
                    </a:cubicBezTo>
                    <a:cubicBezTo>
                      <a:pt x="4721" y="14030"/>
                      <a:pt x="3570" y="15182"/>
                      <a:pt x="2188" y="16448"/>
                    </a:cubicBezTo>
                    <a:lnTo>
                      <a:pt x="12320" y="25660"/>
                    </a:lnTo>
                    <a:lnTo>
                      <a:pt x="14624" y="41665"/>
                    </a:lnTo>
                    <a:lnTo>
                      <a:pt x="23835" y="49610"/>
                    </a:lnTo>
                    <a:cubicBezTo>
                      <a:pt x="23835" y="49610"/>
                      <a:pt x="23835" y="58706"/>
                      <a:pt x="22683" y="67918"/>
                    </a:cubicBezTo>
                    <a:cubicBezTo>
                      <a:pt x="21532" y="77014"/>
                      <a:pt x="13472" y="88528"/>
                      <a:pt x="7830" y="94170"/>
                    </a:cubicBezTo>
                    <a:cubicBezTo>
                      <a:pt x="6103" y="95898"/>
                      <a:pt x="3685" y="101309"/>
                      <a:pt x="1152" y="107988"/>
                    </a:cubicBezTo>
                    <a:cubicBezTo>
                      <a:pt x="9903" y="110175"/>
                      <a:pt x="16351" y="113515"/>
                      <a:pt x="15890" y="116163"/>
                    </a:cubicBezTo>
                    <a:cubicBezTo>
                      <a:pt x="14854" y="121575"/>
                      <a:pt x="0" y="119157"/>
                      <a:pt x="0" y="130556"/>
                    </a:cubicBezTo>
                    <a:cubicBezTo>
                      <a:pt x="0" y="131362"/>
                      <a:pt x="0" y="132053"/>
                      <a:pt x="0" y="132859"/>
                    </a:cubicBezTo>
                    <a:lnTo>
                      <a:pt x="84401" y="177650"/>
                    </a:lnTo>
                    <a:lnTo>
                      <a:pt x="83249" y="191352"/>
                    </a:lnTo>
                    <a:cubicBezTo>
                      <a:pt x="83249" y="191352"/>
                      <a:pt x="102248" y="205284"/>
                      <a:pt x="120671" y="218065"/>
                    </a:cubicBezTo>
                    <a:cubicBezTo>
                      <a:pt x="128846" y="197109"/>
                      <a:pt x="139670" y="173850"/>
                      <a:pt x="142548" y="169475"/>
                    </a:cubicBezTo>
                    <a:cubicBezTo>
                      <a:pt x="147500" y="161875"/>
                      <a:pt x="152451" y="163142"/>
                      <a:pt x="156711" y="157960"/>
                    </a:cubicBezTo>
                    <a:cubicBezTo>
                      <a:pt x="160971" y="152664"/>
                      <a:pt x="162353" y="160608"/>
                      <a:pt x="168916" y="150015"/>
                    </a:cubicBezTo>
                    <a:cubicBezTo>
                      <a:pt x="169492" y="149209"/>
                      <a:pt x="170068" y="148288"/>
                      <a:pt x="170874" y="147252"/>
                    </a:cubicBezTo>
                    <a:lnTo>
                      <a:pt x="159820" y="129750"/>
                    </a:lnTo>
                    <a:lnTo>
                      <a:pt x="158669" y="49725"/>
                    </a:lnTo>
                    <a:close/>
                  </a:path>
                </a:pathLst>
              </a:custGeom>
              <a:grpFill/>
              <a:ln w="11501" cap="flat">
                <a:solidFill>
                  <a:schemeClr val="bg1"/>
                </a:solid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A8E87A73-4ED8-B719-F3C3-4447CC247E04}"/>
                  </a:ext>
                </a:extLst>
              </p:cNvPr>
              <p:cNvSpPr/>
              <p:nvPr/>
            </p:nvSpPr>
            <p:spPr>
              <a:xfrm>
                <a:off x="6801789" y="2331017"/>
                <a:ext cx="1337365" cy="918783"/>
              </a:xfrm>
              <a:custGeom>
                <a:avLst/>
                <a:gdLst>
                  <a:gd name="connsiteX0" fmla="*/ 1334864 w 1337363"/>
                  <a:gd name="connsiteY0" fmla="*/ 163901 h 918780"/>
                  <a:gd name="connsiteX1" fmla="*/ 1317017 w 1337363"/>
                  <a:gd name="connsiteY1" fmla="*/ 159295 h 918780"/>
                  <a:gd name="connsiteX2" fmla="*/ 1295255 w 1337363"/>
                  <a:gd name="connsiteY2" fmla="*/ 167240 h 918780"/>
                  <a:gd name="connsiteX3" fmla="*/ 1275450 w 1337363"/>
                  <a:gd name="connsiteY3" fmla="*/ 171846 h 918780"/>
                  <a:gd name="connsiteX4" fmla="*/ 1253688 w 1337363"/>
                  <a:gd name="connsiteY4" fmla="*/ 163210 h 918780"/>
                  <a:gd name="connsiteX5" fmla="*/ 1249082 w 1337363"/>
                  <a:gd name="connsiteY5" fmla="*/ 144096 h 918780"/>
                  <a:gd name="connsiteX6" fmla="*/ 1233192 w 1337363"/>
                  <a:gd name="connsiteY6" fmla="*/ 133503 h 918780"/>
                  <a:gd name="connsiteX7" fmla="*/ 1210739 w 1337363"/>
                  <a:gd name="connsiteY7" fmla="*/ 123600 h 918780"/>
                  <a:gd name="connsiteX8" fmla="*/ 1188862 w 1337363"/>
                  <a:gd name="connsiteY8" fmla="*/ 115655 h 918780"/>
                  <a:gd name="connsiteX9" fmla="*/ 1180341 w 1337363"/>
                  <a:gd name="connsiteY9" fmla="*/ 103105 h 918780"/>
                  <a:gd name="connsiteX10" fmla="*/ 1169057 w 1337363"/>
                  <a:gd name="connsiteY10" fmla="*/ 76046 h 918780"/>
                  <a:gd name="connsiteX11" fmla="*/ 1155815 w 1337363"/>
                  <a:gd name="connsiteY11" fmla="*/ 49678 h 918780"/>
                  <a:gd name="connsiteX12" fmla="*/ 1145222 w 1337363"/>
                  <a:gd name="connsiteY12" fmla="*/ 29182 h 918780"/>
                  <a:gd name="connsiteX13" fmla="*/ 1130714 w 1337363"/>
                  <a:gd name="connsiteY13" fmla="*/ 12601 h 918780"/>
                  <a:gd name="connsiteX14" fmla="*/ 1103656 w 1337363"/>
                  <a:gd name="connsiteY14" fmla="*/ 4656 h 918780"/>
                  <a:gd name="connsiteX15" fmla="*/ 1078553 w 1337363"/>
                  <a:gd name="connsiteY15" fmla="*/ 742 h 918780"/>
                  <a:gd name="connsiteX16" fmla="*/ 1045507 w 1337363"/>
                  <a:gd name="connsiteY16" fmla="*/ 3390 h 918780"/>
                  <a:gd name="connsiteX17" fmla="*/ 1017067 w 1337363"/>
                  <a:gd name="connsiteY17" fmla="*/ 12601 h 918780"/>
                  <a:gd name="connsiteX18" fmla="*/ 1019024 w 1337363"/>
                  <a:gd name="connsiteY18" fmla="*/ 24461 h 918780"/>
                  <a:gd name="connsiteX19" fmla="*/ 1025588 w 1337363"/>
                  <a:gd name="connsiteY19" fmla="*/ 40351 h 918780"/>
                  <a:gd name="connsiteX20" fmla="*/ 1015685 w 1337363"/>
                  <a:gd name="connsiteY20" fmla="*/ 51635 h 918780"/>
                  <a:gd name="connsiteX21" fmla="*/ 1001753 w 1337363"/>
                  <a:gd name="connsiteY21" fmla="*/ 72822 h 918780"/>
                  <a:gd name="connsiteX22" fmla="*/ 991160 w 1337363"/>
                  <a:gd name="connsiteY22" fmla="*/ 95966 h 918780"/>
                  <a:gd name="connsiteX23" fmla="*/ 981257 w 1337363"/>
                  <a:gd name="connsiteY23" fmla="*/ 105868 h 918780"/>
                  <a:gd name="connsiteX24" fmla="*/ 960071 w 1337363"/>
                  <a:gd name="connsiteY24" fmla="*/ 117152 h 918780"/>
                  <a:gd name="connsiteX25" fmla="*/ 938308 w 1337363"/>
                  <a:gd name="connsiteY25" fmla="*/ 111165 h 918780"/>
                  <a:gd name="connsiteX26" fmla="*/ 933357 w 1337363"/>
                  <a:gd name="connsiteY26" fmla="*/ 107365 h 918780"/>
                  <a:gd name="connsiteX27" fmla="*/ 915510 w 1337363"/>
                  <a:gd name="connsiteY27" fmla="*/ 143060 h 918780"/>
                  <a:gd name="connsiteX28" fmla="*/ 914128 w 1337363"/>
                  <a:gd name="connsiteY28" fmla="*/ 154574 h 918780"/>
                  <a:gd name="connsiteX29" fmla="*/ 911250 w 1337363"/>
                  <a:gd name="connsiteY29" fmla="*/ 166088 h 918780"/>
                  <a:gd name="connsiteX30" fmla="*/ 934278 w 1337363"/>
                  <a:gd name="connsiteY30" fmla="*/ 167470 h 918780"/>
                  <a:gd name="connsiteX31" fmla="*/ 955810 w 1337363"/>
                  <a:gd name="connsiteY31" fmla="*/ 170349 h 918780"/>
                  <a:gd name="connsiteX32" fmla="*/ 977342 w 1337363"/>
                  <a:gd name="connsiteY32" fmla="*/ 167470 h 918780"/>
                  <a:gd name="connsiteX33" fmla="*/ 1006128 w 1337363"/>
                  <a:gd name="connsiteY33" fmla="*/ 197638 h 918780"/>
                  <a:gd name="connsiteX34" fmla="*/ 983099 w 1337363"/>
                  <a:gd name="connsiteY34" fmla="*/ 200516 h 918780"/>
                  <a:gd name="connsiteX35" fmla="*/ 954313 w 1337363"/>
                  <a:gd name="connsiteY35" fmla="*/ 206274 h 918780"/>
                  <a:gd name="connsiteX36" fmla="*/ 926909 w 1337363"/>
                  <a:gd name="connsiteY36" fmla="*/ 217788 h 918780"/>
                  <a:gd name="connsiteX37" fmla="*/ 906759 w 1337363"/>
                  <a:gd name="connsiteY37" fmla="*/ 236556 h 918780"/>
                  <a:gd name="connsiteX38" fmla="*/ 873713 w 1337363"/>
                  <a:gd name="connsiteY38" fmla="*/ 246689 h 918780"/>
                  <a:gd name="connsiteX39" fmla="*/ 837788 w 1337363"/>
                  <a:gd name="connsiteY39" fmla="*/ 249568 h 918780"/>
                  <a:gd name="connsiteX40" fmla="*/ 816141 w 1337363"/>
                  <a:gd name="connsiteY40" fmla="*/ 255325 h 918780"/>
                  <a:gd name="connsiteX41" fmla="*/ 821898 w 1337363"/>
                  <a:gd name="connsiteY41" fmla="*/ 281232 h 918780"/>
                  <a:gd name="connsiteX42" fmla="*/ 794493 w 1337363"/>
                  <a:gd name="connsiteY42" fmla="*/ 302764 h 918780"/>
                  <a:gd name="connsiteX43" fmla="*/ 754193 w 1337363"/>
                  <a:gd name="connsiteY43" fmla="*/ 320036 h 918780"/>
                  <a:gd name="connsiteX44" fmla="*/ 703875 w 1337363"/>
                  <a:gd name="connsiteY44" fmla="*/ 321418 h 918780"/>
                  <a:gd name="connsiteX45" fmla="*/ 665072 w 1337363"/>
                  <a:gd name="connsiteY45" fmla="*/ 341568 h 918780"/>
                  <a:gd name="connsiteX46" fmla="*/ 647800 w 1337363"/>
                  <a:gd name="connsiteY46" fmla="*/ 332932 h 918780"/>
                  <a:gd name="connsiteX47" fmla="*/ 624771 w 1337363"/>
                  <a:gd name="connsiteY47" fmla="*/ 327175 h 918780"/>
                  <a:gd name="connsiteX48" fmla="*/ 600361 w 1337363"/>
                  <a:gd name="connsiteY48" fmla="*/ 321418 h 918780"/>
                  <a:gd name="connsiteX49" fmla="*/ 560061 w 1337363"/>
                  <a:gd name="connsiteY49" fmla="*/ 312782 h 918780"/>
                  <a:gd name="connsiteX50" fmla="*/ 506864 w 1337363"/>
                  <a:gd name="connsiteY50" fmla="*/ 311400 h 918780"/>
                  <a:gd name="connsiteX51" fmla="*/ 478078 w 1337363"/>
                  <a:gd name="connsiteY51" fmla="*/ 308521 h 918780"/>
                  <a:gd name="connsiteX52" fmla="*/ 465182 w 1337363"/>
                  <a:gd name="connsiteY52" fmla="*/ 285493 h 918780"/>
                  <a:gd name="connsiteX53" fmla="*/ 447910 w 1337363"/>
                  <a:gd name="connsiteY53" fmla="*/ 266839 h 918780"/>
                  <a:gd name="connsiteX54" fmla="*/ 433517 w 1337363"/>
                  <a:gd name="connsiteY54" fmla="*/ 256822 h 918780"/>
                  <a:gd name="connsiteX55" fmla="*/ 416706 w 1337363"/>
                  <a:gd name="connsiteY55" fmla="*/ 246689 h 918780"/>
                  <a:gd name="connsiteX56" fmla="*/ 366388 w 1337363"/>
                  <a:gd name="connsiteY56" fmla="*/ 234369 h 918780"/>
                  <a:gd name="connsiteX57" fmla="*/ 371455 w 1337363"/>
                  <a:gd name="connsiteY57" fmla="*/ 216061 h 918780"/>
                  <a:gd name="connsiteX58" fmla="*/ 372836 w 1337363"/>
                  <a:gd name="connsiteY58" fmla="*/ 193608 h 918780"/>
                  <a:gd name="connsiteX59" fmla="*/ 360976 w 1337363"/>
                  <a:gd name="connsiteY59" fmla="*/ 176682 h 918780"/>
                  <a:gd name="connsiteX60" fmla="*/ 341747 w 1337363"/>
                  <a:gd name="connsiteY60" fmla="*/ 161137 h 918780"/>
                  <a:gd name="connsiteX61" fmla="*/ 321597 w 1337363"/>
                  <a:gd name="connsiteY61" fmla="*/ 150198 h 918780"/>
                  <a:gd name="connsiteX62" fmla="*/ 305592 w 1337363"/>
                  <a:gd name="connsiteY62" fmla="*/ 129588 h 918780"/>
                  <a:gd name="connsiteX63" fmla="*/ 304901 w 1337363"/>
                  <a:gd name="connsiteY63" fmla="*/ 126939 h 918780"/>
                  <a:gd name="connsiteX64" fmla="*/ 296381 w 1337363"/>
                  <a:gd name="connsiteY64" fmla="*/ 125558 h 918780"/>
                  <a:gd name="connsiteX65" fmla="*/ 290508 w 1337363"/>
                  <a:gd name="connsiteY65" fmla="*/ 122103 h 918780"/>
                  <a:gd name="connsiteX66" fmla="*/ 282794 w 1337363"/>
                  <a:gd name="connsiteY66" fmla="*/ 136496 h 918780"/>
                  <a:gd name="connsiteX67" fmla="*/ 273237 w 1337363"/>
                  <a:gd name="connsiteY67" fmla="*/ 148817 h 918780"/>
                  <a:gd name="connsiteX68" fmla="*/ 258614 w 1337363"/>
                  <a:gd name="connsiteY68" fmla="*/ 165743 h 918780"/>
                  <a:gd name="connsiteX69" fmla="*/ 261838 w 1337363"/>
                  <a:gd name="connsiteY69" fmla="*/ 183590 h 918780"/>
                  <a:gd name="connsiteX70" fmla="*/ 240766 w 1337363"/>
                  <a:gd name="connsiteY70" fmla="*/ 191420 h 918780"/>
                  <a:gd name="connsiteX71" fmla="*/ 220155 w 1337363"/>
                  <a:gd name="connsiteY71" fmla="*/ 189578 h 918780"/>
                  <a:gd name="connsiteX72" fmla="*/ 205071 w 1337363"/>
                  <a:gd name="connsiteY72" fmla="*/ 189578 h 918780"/>
                  <a:gd name="connsiteX73" fmla="*/ 191369 w 1337363"/>
                  <a:gd name="connsiteY73" fmla="*/ 232526 h 918780"/>
                  <a:gd name="connsiteX74" fmla="*/ 191369 w 1337363"/>
                  <a:gd name="connsiteY74" fmla="*/ 243004 h 918780"/>
                  <a:gd name="connsiteX75" fmla="*/ 175364 w 1337363"/>
                  <a:gd name="connsiteY75" fmla="*/ 238859 h 918780"/>
                  <a:gd name="connsiteX76" fmla="*/ 154293 w 1337363"/>
                  <a:gd name="connsiteY76" fmla="*/ 243004 h 918780"/>
                  <a:gd name="connsiteX77" fmla="*/ 141512 w 1337363"/>
                  <a:gd name="connsiteY77" fmla="*/ 251755 h 918780"/>
                  <a:gd name="connsiteX78" fmla="*/ 146463 w 1337363"/>
                  <a:gd name="connsiteY78" fmla="*/ 271100 h 918780"/>
                  <a:gd name="connsiteX79" fmla="*/ 155329 w 1337363"/>
                  <a:gd name="connsiteY79" fmla="*/ 295856 h 918780"/>
                  <a:gd name="connsiteX80" fmla="*/ 143470 w 1337363"/>
                  <a:gd name="connsiteY80" fmla="*/ 312667 h 918780"/>
                  <a:gd name="connsiteX81" fmla="*/ 141973 w 1337363"/>
                  <a:gd name="connsiteY81" fmla="*/ 326599 h 918780"/>
                  <a:gd name="connsiteX82" fmla="*/ 122168 w 1337363"/>
                  <a:gd name="connsiteY82" fmla="*/ 336501 h 918780"/>
                  <a:gd name="connsiteX83" fmla="*/ 104781 w 1337363"/>
                  <a:gd name="connsiteY83" fmla="*/ 346404 h 918780"/>
                  <a:gd name="connsiteX84" fmla="*/ 86934 w 1337363"/>
                  <a:gd name="connsiteY84" fmla="*/ 356306 h 918780"/>
                  <a:gd name="connsiteX85" fmla="*/ 66668 w 1337363"/>
                  <a:gd name="connsiteY85" fmla="*/ 362294 h 918780"/>
                  <a:gd name="connsiteX86" fmla="*/ 53312 w 1337363"/>
                  <a:gd name="connsiteY86" fmla="*/ 371160 h 918780"/>
                  <a:gd name="connsiteX87" fmla="*/ 39379 w 1337363"/>
                  <a:gd name="connsiteY87" fmla="*/ 366669 h 918780"/>
                  <a:gd name="connsiteX88" fmla="*/ 26023 w 1337363"/>
                  <a:gd name="connsiteY88" fmla="*/ 371160 h 918780"/>
                  <a:gd name="connsiteX89" fmla="*/ 13587 w 1337363"/>
                  <a:gd name="connsiteY89" fmla="*/ 379105 h 918780"/>
                  <a:gd name="connsiteX90" fmla="*/ 3685 w 1337363"/>
                  <a:gd name="connsiteY90" fmla="*/ 385092 h 918780"/>
                  <a:gd name="connsiteX91" fmla="*/ 0 w 1337363"/>
                  <a:gd name="connsiteY91" fmla="*/ 396146 h 918780"/>
                  <a:gd name="connsiteX92" fmla="*/ 0 w 1337363"/>
                  <a:gd name="connsiteY92" fmla="*/ 396146 h 918780"/>
                  <a:gd name="connsiteX93" fmla="*/ 3455 w 1337363"/>
                  <a:gd name="connsiteY93" fmla="*/ 415605 h 918780"/>
                  <a:gd name="connsiteX94" fmla="*/ 25562 w 1337363"/>
                  <a:gd name="connsiteY94" fmla="*/ 429653 h 918780"/>
                  <a:gd name="connsiteX95" fmla="*/ 29938 w 1337363"/>
                  <a:gd name="connsiteY95" fmla="*/ 459590 h 918780"/>
                  <a:gd name="connsiteX96" fmla="*/ 29247 w 1337363"/>
                  <a:gd name="connsiteY96" fmla="*/ 459590 h 918780"/>
                  <a:gd name="connsiteX97" fmla="*/ 49627 w 1337363"/>
                  <a:gd name="connsiteY97" fmla="*/ 476171 h 918780"/>
                  <a:gd name="connsiteX98" fmla="*/ 61027 w 1337363"/>
                  <a:gd name="connsiteY98" fmla="*/ 492982 h 918780"/>
                  <a:gd name="connsiteX99" fmla="*/ 78413 w 1337363"/>
                  <a:gd name="connsiteY99" fmla="*/ 502194 h 918780"/>
                  <a:gd name="connsiteX100" fmla="*/ 79219 w 1337363"/>
                  <a:gd name="connsiteY100" fmla="*/ 500121 h 918780"/>
                  <a:gd name="connsiteX101" fmla="*/ 87970 w 1337363"/>
                  <a:gd name="connsiteY101" fmla="*/ 499200 h 918780"/>
                  <a:gd name="connsiteX102" fmla="*/ 93037 w 1337363"/>
                  <a:gd name="connsiteY102" fmla="*/ 503460 h 918780"/>
                  <a:gd name="connsiteX103" fmla="*/ 118368 w 1337363"/>
                  <a:gd name="connsiteY103" fmla="*/ 488952 h 918780"/>
                  <a:gd name="connsiteX104" fmla="*/ 144045 w 1337363"/>
                  <a:gd name="connsiteY104" fmla="*/ 510254 h 918780"/>
                  <a:gd name="connsiteX105" fmla="*/ 121823 w 1337363"/>
                  <a:gd name="connsiteY105" fmla="*/ 536967 h 918780"/>
                  <a:gd name="connsiteX106" fmla="*/ 112265 w 1337363"/>
                  <a:gd name="connsiteY106" fmla="*/ 537888 h 918780"/>
                  <a:gd name="connsiteX107" fmla="*/ 110884 w 1337363"/>
                  <a:gd name="connsiteY107" fmla="*/ 545833 h 918780"/>
                  <a:gd name="connsiteX108" fmla="*/ 123204 w 1337363"/>
                  <a:gd name="connsiteY108" fmla="*/ 565177 h 918780"/>
                  <a:gd name="connsiteX109" fmla="*/ 109963 w 1337363"/>
                  <a:gd name="connsiteY109" fmla="*/ 573122 h 918780"/>
                  <a:gd name="connsiteX110" fmla="*/ 104666 w 1337363"/>
                  <a:gd name="connsiteY110" fmla="*/ 582794 h 918780"/>
                  <a:gd name="connsiteX111" fmla="*/ 112611 w 1337363"/>
                  <a:gd name="connsiteY111" fmla="*/ 600411 h 918780"/>
                  <a:gd name="connsiteX112" fmla="*/ 131149 w 1337363"/>
                  <a:gd name="connsiteY112" fmla="*/ 613653 h 918780"/>
                  <a:gd name="connsiteX113" fmla="*/ 144391 w 1337363"/>
                  <a:gd name="connsiteY113" fmla="*/ 625052 h 918780"/>
                  <a:gd name="connsiteX114" fmla="*/ 154063 w 1337363"/>
                  <a:gd name="connsiteY114" fmla="*/ 634724 h 918780"/>
                  <a:gd name="connsiteX115" fmla="*/ 153602 w 1337363"/>
                  <a:gd name="connsiteY115" fmla="*/ 636106 h 918780"/>
                  <a:gd name="connsiteX116" fmla="*/ 167304 w 1337363"/>
                  <a:gd name="connsiteY116" fmla="*/ 631846 h 918780"/>
                  <a:gd name="connsiteX117" fmla="*/ 185152 w 1337363"/>
                  <a:gd name="connsiteY117" fmla="*/ 635300 h 918780"/>
                  <a:gd name="connsiteX118" fmla="*/ 230633 w 1337363"/>
                  <a:gd name="connsiteY118" fmla="*/ 668461 h 918780"/>
                  <a:gd name="connsiteX119" fmla="*/ 273697 w 1337363"/>
                  <a:gd name="connsiteY119" fmla="*/ 685848 h 918780"/>
                  <a:gd name="connsiteX120" fmla="*/ 302944 w 1337363"/>
                  <a:gd name="connsiteY120" fmla="*/ 691260 h 918780"/>
                  <a:gd name="connsiteX121" fmla="*/ 308010 w 1337363"/>
                  <a:gd name="connsiteY121" fmla="*/ 691260 h 918780"/>
                  <a:gd name="connsiteX122" fmla="*/ 315264 w 1337363"/>
                  <a:gd name="connsiteY122" fmla="*/ 685733 h 918780"/>
                  <a:gd name="connsiteX123" fmla="*/ 322288 w 1337363"/>
                  <a:gd name="connsiteY123" fmla="*/ 697132 h 918780"/>
                  <a:gd name="connsiteX124" fmla="*/ 323555 w 1337363"/>
                  <a:gd name="connsiteY124" fmla="*/ 706919 h 918780"/>
                  <a:gd name="connsiteX125" fmla="*/ 328621 w 1337363"/>
                  <a:gd name="connsiteY125" fmla="*/ 697478 h 918780"/>
                  <a:gd name="connsiteX126" fmla="*/ 344511 w 1337363"/>
                  <a:gd name="connsiteY126" fmla="*/ 683661 h 918780"/>
                  <a:gd name="connsiteX127" fmla="*/ 362819 w 1337363"/>
                  <a:gd name="connsiteY127" fmla="*/ 686654 h 918780"/>
                  <a:gd name="connsiteX128" fmla="*/ 388611 w 1337363"/>
                  <a:gd name="connsiteY128" fmla="*/ 693678 h 918780"/>
                  <a:gd name="connsiteX129" fmla="*/ 396441 w 1337363"/>
                  <a:gd name="connsiteY129" fmla="*/ 691030 h 918780"/>
                  <a:gd name="connsiteX130" fmla="*/ 407034 w 1337363"/>
                  <a:gd name="connsiteY130" fmla="*/ 681358 h 918780"/>
                  <a:gd name="connsiteX131" fmla="*/ 415900 w 1337363"/>
                  <a:gd name="connsiteY131" fmla="*/ 672492 h 918780"/>
                  <a:gd name="connsiteX132" fmla="*/ 435244 w 1337363"/>
                  <a:gd name="connsiteY132" fmla="*/ 660171 h 918780"/>
                  <a:gd name="connsiteX133" fmla="*/ 461727 w 1337363"/>
                  <a:gd name="connsiteY133" fmla="*/ 659250 h 918780"/>
                  <a:gd name="connsiteX134" fmla="*/ 473127 w 1337363"/>
                  <a:gd name="connsiteY134" fmla="*/ 657523 h 918780"/>
                  <a:gd name="connsiteX135" fmla="*/ 481993 w 1337363"/>
                  <a:gd name="connsiteY135" fmla="*/ 672492 h 918780"/>
                  <a:gd name="connsiteX136" fmla="*/ 494774 w 1337363"/>
                  <a:gd name="connsiteY136" fmla="*/ 679515 h 918780"/>
                  <a:gd name="connsiteX137" fmla="*/ 498573 w 1337363"/>
                  <a:gd name="connsiteY137" fmla="*/ 677328 h 918780"/>
                  <a:gd name="connsiteX138" fmla="*/ 513427 w 1337363"/>
                  <a:gd name="connsiteY138" fmla="*/ 683776 h 918780"/>
                  <a:gd name="connsiteX139" fmla="*/ 518378 w 1337363"/>
                  <a:gd name="connsiteY139" fmla="*/ 696096 h 918780"/>
                  <a:gd name="connsiteX140" fmla="*/ 527244 w 1337363"/>
                  <a:gd name="connsiteY140" fmla="*/ 707035 h 918780"/>
                  <a:gd name="connsiteX141" fmla="*/ 521833 w 1337363"/>
                  <a:gd name="connsiteY141" fmla="*/ 739736 h 918780"/>
                  <a:gd name="connsiteX142" fmla="*/ 503524 w 1337363"/>
                  <a:gd name="connsiteY142" fmla="*/ 770940 h 918780"/>
                  <a:gd name="connsiteX143" fmla="*/ 507440 w 1337363"/>
                  <a:gd name="connsiteY143" fmla="*/ 781878 h 918780"/>
                  <a:gd name="connsiteX144" fmla="*/ 527705 w 1337363"/>
                  <a:gd name="connsiteY144" fmla="*/ 785793 h 918780"/>
                  <a:gd name="connsiteX145" fmla="*/ 534613 w 1337363"/>
                  <a:gd name="connsiteY145" fmla="*/ 804101 h 918780"/>
                  <a:gd name="connsiteX146" fmla="*/ 543019 w 1337363"/>
                  <a:gd name="connsiteY146" fmla="*/ 814003 h 918780"/>
                  <a:gd name="connsiteX147" fmla="*/ 543019 w 1337363"/>
                  <a:gd name="connsiteY147" fmla="*/ 828857 h 918780"/>
                  <a:gd name="connsiteX148" fmla="*/ 555339 w 1337363"/>
                  <a:gd name="connsiteY148" fmla="*/ 834844 h 918780"/>
                  <a:gd name="connsiteX149" fmla="*/ 569272 w 1337363"/>
                  <a:gd name="connsiteY149" fmla="*/ 842214 h 918780"/>
                  <a:gd name="connsiteX150" fmla="*/ 579289 w 1337363"/>
                  <a:gd name="connsiteY150" fmla="*/ 840141 h 918780"/>
                  <a:gd name="connsiteX151" fmla="*/ 590343 w 1337363"/>
                  <a:gd name="connsiteY151" fmla="*/ 850619 h 918780"/>
                  <a:gd name="connsiteX152" fmla="*/ 591265 w 1337363"/>
                  <a:gd name="connsiteY152" fmla="*/ 833002 h 918780"/>
                  <a:gd name="connsiteX153" fmla="*/ 594834 w 1337363"/>
                  <a:gd name="connsiteY153" fmla="*/ 821603 h 918780"/>
                  <a:gd name="connsiteX154" fmla="*/ 609803 w 1337363"/>
                  <a:gd name="connsiteY154" fmla="*/ 816306 h 918780"/>
                  <a:gd name="connsiteX155" fmla="*/ 626613 w 1337363"/>
                  <a:gd name="connsiteY155" fmla="*/ 814579 h 918780"/>
                  <a:gd name="connsiteX156" fmla="*/ 645958 w 1337363"/>
                  <a:gd name="connsiteY156" fmla="*/ 814579 h 918780"/>
                  <a:gd name="connsiteX157" fmla="*/ 660927 w 1337363"/>
                  <a:gd name="connsiteY157" fmla="*/ 811931 h 918780"/>
                  <a:gd name="connsiteX158" fmla="*/ 678543 w 1337363"/>
                  <a:gd name="connsiteY158" fmla="*/ 800532 h 918780"/>
                  <a:gd name="connsiteX159" fmla="*/ 697081 w 1337363"/>
                  <a:gd name="connsiteY159" fmla="*/ 810204 h 918780"/>
                  <a:gd name="connsiteX160" fmla="*/ 703300 w 1337363"/>
                  <a:gd name="connsiteY160" fmla="*/ 823445 h 918780"/>
                  <a:gd name="connsiteX161" fmla="*/ 725407 w 1337363"/>
                  <a:gd name="connsiteY161" fmla="*/ 840141 h 918780"/>
                  <a:gd name="connsiteX162" fmla="*/ 730013 w 1337363"/>
                  <a:gd name="connsiteY162" fmla="*/ 843826 h 918780"/>
                  <a:gd name="connsiteX163" fmla="*/ 743600 w 1337363"/>
                  <a:gd name="connsiteY163" fmla="*/ 840141 h 918780"/>
                  <a:gd name="connsiteX164" fmla="*/ 755805 w 1337363"/>
                  <a:gd name="connsiteY164" fmla="*/ 840832 h 918780"/>
                  <a:gd name="connsiteX165" fmla="*/ 768701 w 1337363"/>
                  <a:gd name="connsiteY165" fmla="*/ 840832 h 918780"/>
                  <a:gd name="connsiteX166" fmla="*/ 774689 w 1337363"/>
                  <a:gd name="connsiteY166" fmla="*/ 850044 h 918780"/>
                  <a:gd name="connsiteX167" fmla="*/ 779640 w 1337363"/>
                  <a:gd name="connsiteY167" fmla="*/ 869503 h 918780"/>
                  <a:gd name="connsiteX168" fmla="*/ 785627 w 1337363"/>
                  <a:gd name="connsiteY168" fmla="*/ 859946 h 918780"/>
                  <a:gd name="connsiteX169" fmla="*/ 816947 w 1337363"/>
                  <a:gd name="connsiteY169" fmla="*/ 841177 h 918780"/>
                  <a:gd name="connsiteX170" fmla="*/ 860471 w 1337363"/>
                  <a:gd name="connsiteY170" fmla="*/ 815731 h 918780"/>
                  <a:gd name="connsiteX171" fmla="*/ 882233 w 1337363"/>
                  <a:gd name="connsiteY171" fmla="*/ 816306 h 918780"/>
                  <a:gd name="connsiteX172" fmla="*/ 920807 w 1337363"/>
                  <a:gd name="connsiteY172" fmla="*/ 810089 h 918780"/>
                  <a:gd name="connsiteX173" fmla="*/ 934048 w 1337363"/>
                  <a:gd name="connsiteY173" fmla="*/ 798574 h 918780"/>
                  <a:gd name="connsiteX174" fmla="*/ 947290 w 1337363"/>
                  <a:gd name="connsiteY174" fmla="*/ 787981 h 918780"/>
                  <a:gd name="connsiteX175" fmla="*/ 960186 w 1337363"/>
                  <a:gd name="connsiteY175" fmla="*/ 774394 h 918780"/>
                  <a:gd name="connsiteX176" fmla="*/ 975385 w 1337363"/>
                  <a:gd name="connsiteY176" fmla="*/ 764837 h 918780"/>
                  <a:gd name="connsiteX177" fmla="*/ 986669 w 1337363"/>
                  <a:gd name="connsiteY177" fmla="*/ 754013 h 918780"/>
                  <a:gd name="connsiteX178" fmla="*/ 996226 w 1337363"/>
                  <a:gd name="connsiteY178" fmla="*/ 745723 h 918780"/>
                  <a:gd name="connsiteX179" fmla="*/ 999220 w 1337363"/>
                  <a:gd name="connsiteY179" fmla="*/ 728567 h 918780"/>
                  <a:gd name="connsiteX180" fmla="*/ 996226 w 1337363"/>
                  <a:gd name="connsiteY180" fmla="*/ 717628 h 918780"/>
                  <a:gd name="connsiteX181" fmla="*/ 1011770 w 1337363"/>
                  <a:gd name="connsiteY181" fmla="*/ 710374 h 918780"/>
                  <a:gd name="connsiteX182" fmla="*/ 1022018 w 1337363"/>
                  <a:gd name="connsiteY182" fmla="*/ 694829 h 918780"/>
                  <a:gd name="connsiteX183" fmla="*/ 1036526 w 1337363"/>
                  <a:gd name="connsiteY183" fmla="*/ 681242 h 918780"/>
                  <a:gd name="connsiteX184" fmla="*/ 1041132 w 1337363"/>
                  <a:gd name="connsiteY184" fmla="*/ 663165 h 918780"/>
                  <a:gd name="connsiteX185" fmla="*/ 1044816 w 1337363"/>
                  <a:gd name="connsiteY185" fmla="*/ 654529 h 918780"/>
                  <a:gd name="connsiteX186" fmla="*/ 1054374 w 1337363"/>
                  <a:gd name="connsiteY186" fmla="*/ 641057 h 918780"/>
                  <a:gd name="connsiteX187" fmla="*/ 1045162 w 1337363"/>
                  <a:gd name="connsiteY187" fmla="*/ 638409 h 918780"/>
                  <a:gd name="connsiteX188" fmla="*/ 1032266 w 1337363"/>
                  <a:gd name="connsiteY188" fmla="*/ 633803 h 918780"/>
                  <a:gd name="connsiteX189" fmla="*/ 1024321 w 1337363"/>
                  <a:gd name="connsiteY189" fmla="*/ 629197 h 918780"/>
                  <a:gd name="connsiteX190" fmla="*/ 1047810 w 1337363"/>
                  <a:gd name="connsiteY190" fmla="*/ 617683 h 918780"/>
                  <a:gd name="connsiteX191" fmla="*/ 1034223 w 1337363"/>
                  <a:gd name="connsiteY191" fmla="*/ 605478 h 918780"/>
                  <a:gd name="connsiteX192" fmla="*/ 1014419 w 1337363"/>
                  <a:gd name="connsiteY192" fmla="*/ 590970 h 918780"/>
                  <a:gd name="connsiteX193" fmla="*/ 1026969 w 1337363"/>
                  <a:gd name="connsiteY193" fmla="*/ 590279 h 918780"/>
                  <a:gd name="connsiteX194" fmla="*/ 1046774 w 1337363"/>
                  <a:gd name="connsiteY194" fmla="*/ 594194 h 918780"/>
                  <a:gd name="connsiteX195" fmla="*/ 1027891 w 1337363"/>
                  <a:gd name="connsiteY195" fmla="*/ 573122 h 918780"/>
                  <a:gd name="connsiteX196" fmla="*/ 1023975 w 1337363"/>
                  <a:gd name="connsiteY196" fmla="*/ 559535 h 918780"/>
                  <a:gd name="connsiteX197" fmla="*/ 1009813 w 1337363"/>
                  <a:gd name="connsiteY197" fmla="*/ 532476 h 918780"/>
                  <a:gd name="connsiteX198" fmla="*/ 990008 w 1337363"/>
                  <a:gd name="connsiteY198" fmla="*/ 518544 h 918780"/>
                  <a:gd name="connsiteX199" fmla="*/ 1000601 w 1337363"/>
                  <a:gd name="connsiteY199" fmla="*/ 497703 h 918780"/>
                  <a:gd name="connsiteX200" fmla="*/ 1011195 w 1337363"/>
                  <a:gd name="connsiteY200" fmla="*/ 485843 h 918780"/>
                  <a:gd name="connsiteX201" fmla="*/ 1023400 w 1337363"/>
                  <a:gd name="connsiteY201" fmla="*/ 477207 h 918780"/>
                  <a:gd name="connsiteX202" fmla="*/ 1036987 w 1337363"/>
                  <a:gd name="connsiteY202" fmla="*/ 470299 h 918780"/>
                  <a:gd name="connsiteX203" fmla="*/ 1062434 w 1337363"/>
                  <a:gd name="connsiteY203" fmla="*/ 462699 h 918780"/>
                  <a:gd name="connsiteX204" fmla="*/ 1049538 w 1337363"/>
                  <a:gd name="connsiteY204" fmla="*/ 448536 h 918780"/>
                  <a:gd name="connsiteX205" fmla="*/ 1027775 w 1337363"/>
                  <a:gd name="connsiteY205" fmla="*/ 439670 h 918780"/>
                  <a:gd name="connsiteX206" fmla="*/ 998068 w 1337363"/>
                  <a:gd name="connsiteY206" fmla="*/ 459130 h 918780"/>
                  <a:gd name="connsiteX207" fmla="*/ 984251 w 1337363"/>
                  <a:gd name="connsiteY207" fmla="*/ 441282 h 918780"/>
                  <a:gd name="connsiteX208" fmla="*/ 961107 w 1337363"/>
                  <a:gd name="connsiteY208" fmla="*/ 433337 h 918780"/>
                  <a:gd name="connsiteX209" fmla="*/ 960761 w 1337363"/>
                  <a:gd name="connsiteY209" fmla="*/ 405588 h 918780"/>
                  <a:gd name="connsiteX210" fmla="*/ 988511 w 1337363"/>
                  <a:gd name="connsiteY210" fmla="*/ 397297 h 918780"/>
                  <a:gd name="connsiteX211" fmla="*/ 1014649 w 1337363"/>
                  <a:gd name="connsiteY211" fmla="*/ 379105 h 918780"/>
                  <a:gd name="connsiteX212" fmla="*/ 1052646 w 1337363"/>
                  <a:gd name="connsiteY212" fmla="*/ 364251 h 918780"/>
                  <a:gd name="connsiteX213" fmla="*/ 1037448 w 1337363"/>
                  <a:gd name="connsiteY213" fmla="*/ 394649 h 918780"/>
                  <a:gd name="connsiteX214" fmla="*/ 1034108 w 1337363"/>
                  <a:gd name="connsiteY214" fmla="*/ 411806 h 918780"/>
                  <a:gd name="connsiteX215" fmla="*/ 1049653 w 1337363"/>
                  <a:gd name="connsiteY215" fmla="*/ 411460 h 918780"/>
                  <a:gd name="connsiteX216" fmla="*/ 1090874 w 1337363"/>
                  <a:gd name="connsiteY216" fmla="*/ 388316 h 918780"/>
                  <a:gd name="connsiteX217" fmla="*/ 1101698 w 1337363"/>
                  <a:gd name="connsiteY217" fmla="*/ 386934 h 918780"/>
                  <a:gd name="connsiteX218" fmla="*/ 1108030 w 1337363"/>
                  <a:gd name="connsiteY218" fmla="*/ 377147 h 918780"/>
                  <a:gd name="connsiteX219" fmla="*/ 1149713 w 1337363"/>
                  <a:gd name="connsiteY219" fmla="*/ 354118 h 918780"/>
                  <a:gd name="connsiteX220" fmla="*/ 1164106 w 1337363"/>
                  <a:gd name="connsiteY220" fmla="*/ 338344 h 918780"/>
                  <a:gd name="connsiteX221" fmla="*/ 1178499 w 1337363"/>
                  <a:gd name="connsiteY221" fmla="*/ 344101 h 918780"/>
                  <a:gd name="connsiteX222" fmla="*/ 1192892 w 1337363"/>
                  <a:gd name="connsiteY222" fmla="*/ 339725 h 918780"/>
                  <a:gd name="connsiteX223" fmla="*/ 1201528 w 1337363"/>
                  <a:gd name="connsiteY223" fmla="*/ 331090 h 918780"/>
                  <a:gd name="connsiteX224" fmla="*/ 1217417 w 1337363"/>
                  <a:gd name="connsiteY224" fmla="*/ 319690 h 918780"/>
                  <a:gd name="connsiteX225" fmla="*/ 1230314 w 1337363"/>
                  <a:gd name="connsiteY225" fmla="*/ 302419 h 918780"/>
                  <a:gd name="connsiteX226" fmla="*/ 1248967 w 1337363"/>
                  <a:gd name="connsiteY226" fmla="*/ 309673 h 918780"/>
                  <a:gd name="connsiteX227" fmla="*/ 1255069 w 1337363"/>
                  <a:gd name="connsiteY227" fmla="*/ 310594 h 918780"/>
                  <a:gd name="connsiteX228" fmla="*/ 1260482 w 1337363"/>
                  <a:gd name="connsiteY228" fmla="*/ 306449 h 918780"/>
                  <a:gd name="connsiteX229" fmla="*/ 1258869 w 1337363"/>
                  <a:gd name="connsiteY229" fmla="*/ 285147 h 918780"/>
                  <a:gd name="connsiteX230" fmla="*/ 1257488 w 1337363"/>
                  <a:gd name="connsiteY230" fmla="*/ 266609 h 918780"/>
                  <a:gd name="connsiteX231" fmla="*/ 1260827 w 1337363"/>
                  <a:gd name="connsiteY231" fmla="*/ 250719 h 918780"/>
                  <a:gd name="connsiteX232" fmla="*/ 1279250 w 1337363"/>
                  <a:gd name="connsiteY232" fmla="*/ 242083 h 918780"/>
                  <a:gd name="connsiteX233" fmla="*/ 1299054 w 1337363"/>
                  <a:gd name="connsiteY233" fmla="*/ 242083 h 918780"/>
                  <a:gd name="connsiteX234" fmla="*/ 1309648 w 1337363"/>
                  <a:gd name="connsiteY234" fmla="*/ 227575 h 918780"/>
                  <a:gd name="connsiteX235" fmla="*/ 1322889 w 1337363"/>
                  <a:gd name="connsiteY235" fmla="*/ 210419 h 918780"/>
                  <a:gd name="connsiteX236" fmla="*/ 1334749 w 1337363"/>
                  <a:gd name="connsiteY236" fmla="*/ 181978 h 918780"/>
                  <a:gd name="connsiteX237" fmla="*/ 1334058 w 1337363"/>
                  <a:gd name="connsiteY237" fmla="*/ 163440 h 918780"/>
                  <a:gd name="connsiteX238" fmla="*/ 1011310 w 1337363"/>
                  <a:gd name="connsiteY238" fmla="*/ 789248 h 918780"/>
                  <a:gd name="connsiteX239" fmla="*/ 1023169 w 1337363"/>
                  <a:gd name="connsiteY239" fmla="*/ 827590 h 918780"/>
                  <a:gd name="connsiteX240" fmla="*/ 1050919 w 1337363"/>
                  <a:gd name="connsiteY240" fmla="*/ 758274 h 918780"/>
                  <a:gd name="connsiteX241" fmla="*/ 1011310 w 1337363"/>
                  <a:gd name="connsiteY241" fmla="*/ 789248 h 918780"/>
                  <a:gd name="connsiteX242" fmla="*/ 775610 w 1337363"/>
                  <a:gd name="connsiteY242" fmla="*/ 879060 h 918780"/>
                  <a:gd name="connsiteX243" fmla="*/ 753848 w 1337363"/>
                  <a:gd name="connsiteY243" fmla="*/ 909458 h 918780"/>
                  <a:gd name="connsiteX244" fmla="*/ 791500 w 1337363"/>
                  <a:gd name="connsiteY244" fmla="*/ 907500 h 918780"/>
                  <a:gd name="connsiteX245" fmla="*/ 803360 w 1337363"/>
                  <a:gd name="connsiteY245" fmla="*/ 881132 h 918780"/>
                  <a:gd name="connsiteX246" fmla="*/ 775610 w 1337363"/>
                  <a:gd name="connsiteY246" fmla="*/ 879175 h 91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Lst>
                <a:rect l="l" t="t" r="r" b="b"/>
                <a:pathLst>
                  <a:path w="1337363" h="918780">
                    <a:moveTo>
                      <a:pt x="1334864" y="163901"/>
                    </a:moveTo>
                    <a:cubicBezTo>
                      <a:pt x="1335555" y="152041"/>
                      <a:pt x="1321623" y="155956"/>
                      <a:pt x="1317017" y="159295"/>
                    </a:cubicBezTo>
                    <a:cubicBezTo>
                      <a:pt x="1312411" y="162634"/>
                      <a:pt x="1299170" y="159295"/>
                      <a:pt x="1295255" y="167240"/>
                    </a:cubicBezTo>
                    <a:cubicBezTo>
                      <a:pt x="1291340" y="175185"/>
                      <a:pt x="1284661" y="170579"/>
                      <a:pt x="1275450" y="171846"/>
                    </a:cubicBezTo>
                    <a:cubicBezTo>
                      <a:pt x="1266239" y="173227"/>
                      <a:pt x="1252997" y="169197"/>
                      <a:pt x="1253688" y="163210"/>
                    </a:cubicBezTo>
                    <a:cubicBezTo>
                      <a:pt x="1254379" y="157222"/>
                      <a:pt x="1248391" y="151350"/>
                      <a:pt x="1249082" y="144096"/>
                    </a:cubicBezTo>
                    <a:cubicBezTo>
                      <a:pt x="1249773" y="136842"/>
                      <a:pt x="1239870" y="140066"/>
                      <a:pt x="1233192" y="133503"/>
                    </a:cubicBezTo>
                    <a:cubicBezTo>
                      <a:pt x="1226514" y="126939"/>
                      <a:pt x="1213387" y="122218"/>
                      <a:pt x="1210739" y="123600"/>
                    </a:cubicBezTo>
                    <a:cubicBezTo>
                      <a:pt x="1208090" y="124982"/>
                      <a:pt x="1200146" y="116346"/>
                      <a:pt x="1188862" y="115655"/>
                    </a:cubicBezTo>
                    <a:cubicBezTo>
                      <a:pt x="1177693" y="114964"/>
                      <a:pt x="1178959" y="107710"/>
                      <a:pt x="1180341" y="103105"/>
                    </a:cubicBezTo>
                    <a:cubicBezTo>
                      <a:pt x="1181723" y="98499"/>
                      <a:pt x="1171130" y="83991"/>
                      <a:pt x="1169057" y="76046"/>
                    </a:cubicBezTo>
                    <a:cubicBezTo>
                      <a:pt x="1167099" y="68101"/>
                      <a:pt x="1159154" y="66834"/>
                      <a:pt x="1155815" y="49678"/>
                    </a:cubicBezTo>
                    <a:cubicBezTo>
                      <a:pt x="1152592" y="32521"/>
                      <a:pt x="1143264" y="37127"/>
                      <a:pt x="1145222" y="29182"/>
                    </a:cubicBezTo>
                    <a:cubicBezTo>
                      <a:pt x="1147180" y="21237"/>
                      <a:pt x="1133938" y="17322"/>
                      <a:pt x="1130714" y="12601"/>
                    </a:cubicBezTo>
                    <a:cubicBezTo>
                      <a:pt x="1127375" y="7996"/>
                      <a:pt x="1113558" y="9953"/>
                      <a:pt x="1103656" y="4656"/>
                    </a:cubicBezTo>
                    <a:cubicBezTo>
                      <a:pt x="1093753" y="-640"/>
                      <a:pt x="1087766" y="3390"/>
                      <a:pt x="1078553" y="742"/>
                    </a:cubicBezTo>
                    <a:cubicBezTo>
                      <a:pt x="1069342" y="-1907"/>
                      <a:pt x="1048156" y="3390"/>
                      <a:pt x="1045507" y="3390"/>
                    </a:cubicBezTo>
                    <a:cubicBezTo>
                      <a:pt x="1042859" y="3390"/>
                      <a:pt x="1026278" y="51"/>
                      <a:pt x="1017067" y="12601"/>
                    </a:cubicBezTo>
                    <a:cubicBezTo>
                      <a:pt x="1007856" y="25152"/>
                      <a:pt x="1015110" y="24461"/>
                      <a:pt x="1019024" y="24461"/>
                    </a:cubicBezTo>
                    <a:cubicBezTo>
                      <a:pt x="1022939" y="24461"/>
                      <a:pt x="1025012" y="36321"/>
                      <a:pt x="1025588" y="40351"/>
                    </a:cubicBezTo>
                    <a:cubicBezTo>
                      <a:pt x="1026278" y="44381"/>
                      <a:pt x="1019024" y="50253"/>
                      <a:pt x="1015685" y="51635"/>
                    </a:cubicBezTo>
                    <a:cubicBezTo>
                      <a:pt x="1012346" y="53017"/>
                      <a:pt x="1003134" y="67525"/>
                      <a:pt x="1001753" y="72822"/>
                    </a:cubicBezTo>
                    <a:cubicBezTo>
                      <a:pt x="1000371" y="78118"/>
                      <a:pt x="989893" y="91245"/>
                      <a:pt x="991160" y="95966"/>
                    </a:cubicBezTo>
                    <a:cubicBezTo>
                      <a:pt x="992541" y="100571"/>
                      <a:pt x="985863" y="105177"/>
                      <a:pt x="981257" y="105868"/>
                    </a:cubicBezTo>
                    <a:cubicBezTo>
                      <a:pt x="976651" y="106559"/>
                      <a:pt x="964100" y="115770"/>
                      <a:pt x="960071" y="117152"/>
                    </a:cubicBezTo>
                    <a:cubicBezTo>
                      <a:pt x="956155" y="118534"/>
                      <a:pt x="940266" y="115770"/>
                      <a:pt x="938308" y="111165"/>
                    </a:cubicBezTo>
                    <a:cubicBezTo>
                      <a:pt x="937733" y="109668"/>
                      <a:pt x="935775" y="108401"/>
                      <a:pt x="933357" y="107365"/>
                    </a:cubicBezTo>
                    <a:lnTo>
                      <a:pt x="915510" y="143060"/>
                    </a:lnTo>
                    <a:lnTo>
                      <a:pt x="914128" y="154574"/>
                    </a:lnTo>
                    <a:cubicBezTo>
                      <a:pt x="914128" y="154574"/>
                      <a:pt x="902614" y="157453"/>
                      <a:pt x="911250" y="166088"/>
                    </a:cubicBezTo>
                    <a:cubicBezTo>
                      <a:pt x="919885" y="174724"/>
                      <a:pt x="921267" y="167470"/>
                      <a:pt x="934278" y="167470"/>
                    </a:cubicBezTo>
                    <a:cubicBezTo>
                      <a:pt x="947290" y="167470"/>
                      <a:pt x="952932" y="177603"/>
                      <a:pt x="955810" y="170349"/>
                    </a:cubicBezTo>
                    <a:cubicBezTo>
                      <a:pt x="958689" y="163210"/>
                      <a:pt x="970203" y="158834"/>
                      <a:pt x="977342" y="167470"/>
                    </a:cubicBezTo>
                    <a:cubicBezTo>
                      <a:pt x="984596" y="176106"/>
                      <a:pt x="1007510" y="190499"/>
                      <a:pt x="1006128" y="197638"/>
                    </a:cubicBezTo>
                    <a:cubicBezTo>
                      <a:pt x="1004631" y="204892"/>
                      <a:pt x="991735" y="203395"/>
                      <a:pt x="983099" y="200516"/>
                    </a:cubicBezTo>
                    <a:cubicBezTo>
                      <a:pt x="974464" y="197638"/>
                      <a:pt x="962949" y="206274"/>
                      <a:pt x="954313" y="206274"/>
                    </a:cubicBezTo>
                    <a:cubicBezTo>
                      <a:pt x="945678" y="206274"/>
                      <a:pt x="935545" y="209152"/>
                      <a:pt x="926909" y="217788"/>
                    </a:cubicBezTo>
                    <a:cubicBezTo>
                      <a:pt x="918273" y="226424"/>
                      <a:pt x="919770" y="235060"/>
                      <a:pt x="906759" y="236556"/>
                    </a:cubicBezTo>
                    <a:cubicBezTo>
                      <a:pt x="893863" y="238053"/>
                      <a:pt x="888106" y="236556"/>
                      <a:pt x="873713" y="246689"/>
                    </a:cubicBezTo>
                    <a:cubicBezTo>
                      <a:pt x="859320" y="256822"/>
                      <a:pt x="843545" y="252446"/>
                      <a:pt x="837788" y="249568"/>
                    </a:cubicBezTo>
                    <a:cubicBezTo>
                      <a:pt x="832031" y="246689"/>
                      <a:pt x="821898" y="245307"/>
                      <a:pt x="816141" y="255325"/>
                    </a:cubicBezTo>
                    <a:cubicBezTo>
                      <a:pt x="810383" y="265458"/>
                      <a:pt x="823395" y="269718"/>
                      <a:pt x="821898" y="281232"/>
                    </a:cubicBezTo>
                    <a:cubicBezTo>
                      <a:pt x="820401" y="292747"/>
                      <a:pt x="806123" y="289868"/>
                      <a:pt x="794493" y="302764"/>
                    </a:cubicBezTo>
                    <a:cubicBezTo>
                      <a:pt x="782979" y="315775"/>
                      <a:pt x="764326" y="321533"/>
                      <a:pt x="754193" y="320036"/>
                    </a:cubicBezTo>
                    <a:cubicBezTo>
                      <a:pt x="744060" y="318539"/>
                      <a:pt x="722528" y="312782"/>
                      <a:pt x="703875" y="321418"/>
                    </a:cubicBezTo>
                    <a:cubicBezTo>
                      <a:pt x="685222" y="330053"/>
                      <a:pt x="672211" y="343065"/>
                      <a:pt x="665072" y="341568"/>
                    </a:cubicBezTo>
                    <a:cubicBezTo>
                      <a:pt x="657818" y="340071"/>
                      <a:pt x="657818" y="331435"/>
                      <a:pt x="647800" y="332932"/>
                    </a:cubicBezTo>
                    <a:cubicBezTo>
                      <a:pt x="637783" y="334314"/>
                      <a:pt x="632025" y="331435"/>
                      <a:pt x="624771" y="327175"/>
                    </a:cubicBezTo>
                    <a:cubicBezTo>
                      <a:pt x="617632" y="322799"/>
                      <a:pt x="611875" y="330053"/>
                      <a:pt x="600361" y="321418"/>
                    </a:cubicBezTo>
                    <a:cubicBezTo>
                      <a:pt x="588846" y="312782"/>
                      <a:pt x="568696" y="314279"/>
                      <a:pt x="560061" y="312782"/>
                    </a:cubicBezTo>
                    <a:cubicBezTo>
                      <a:pt x="551425" y="311400"/>
                      <a:pt x="518378" y="312782"/>
                      <a:pt x="506864" y="311400"/>
                    </a:cubicBezTo>
                    <a:cubicBezTo>
                      <a:pt x="495350" y="309903"/>
                      <a:pt x="479575" y="314279"/>
                      <a:pt x="478078" y="308521"/>
                    </a:cubicBezTo>
                    <a:cubicBezTo>
                      <a:pt x="476696" y="302764"/>
                      <a:pt x="468060" y="298389"/>
                      <a:pt x="465182" y="285493"/>
                    </a:cubicBezTo>
                    <a:cubicBezTo>
                      <a:pt x="462303" y="272481"/>
                      <a:pt x="455164" y="268221"/>
                      <a:pt x="447910" y="266839"/>
                    </a:cubicBezTo>
                    <a:cubicBezTo>
                      <a:pt x="440656" y="265342"/>
                      <a:pt x="439850" y="257743"/>
                      <a:pt x="433517" y="256822"/>
                    </a:cubicBezTo>
                    <a:cubicBezTo>
                      <a:pt x="430408" y="256361"/>
                      <a:pt x="426839" y="246689"/>
                      <a:pt x="416706" y="246689"/>
                    </a:cubicBezTo>
                    <a:cubicBezTo>
                      <a:pt x="406573" y="246689"/>
                      <a:pt x="371455" y="242659"/>
                      <a:pt x="366388" y="234369"/>
                    </a:cubicBezTo>
                    <a:cubicBezTo>
                      <a:pt x="361322" y="226193"/>
                      <a:pt x="371455" y="224236"/>
                      <a:pt x="371455" y="216061"/>
                    </a:cubicBezTo>
                    <a:cubicBezTo>
                      <a:pt x="371455" y="207886"/>
                      <a:pt x="376866" y="196832"/>
                      <a:pt x="372836" y="193608"/>
                    </a:cubicBezTo>
                    <a:cubicBezTo>
                      <a:pt x="368691" y="190384"/>
                      <a:pt x="361897" y="183130"/>
                      <a:pt x="360976" y="176682"/>
                    </a:cubicBezTo>
                    <a:cubicBezTo>
                      <a:pt x="360055" y="170233"/>
                      <a:pt x="349117" y="161598"/>
                      <a:pt x="341747" y="161137"/>
                    </a:cubicBezTo>
                    <a:cubicBezTo>
                      <a:pt x="334378" y="160677"/>
                      <a:pt x="328506" y="156071"/>
                      <a:pt x="321597" y="150198"/>
                    </a:cubicBezTo>
                    <a:cubicBezTo>
                      <a:pt x="314689" y="144211"/>
                      <a:pt x="308356" y="144672"/>
                      <a:pt x="305592" y="129588"/>
                    </a:cubicBezTo>
                    <a:cubicBezTo>
                      <a:pt x="305362" y="128667"/>
                      <a:pt x="305132" y="127861"/>
                      <a:pt x="304901" y="126939"/>
                    </a:cubicBezTo>
                    <a:cubicBezTo>
                      <a:pt x="302138" y="126594"/>
                      <a:pt x="298684" y="125558"/>
                      <a:pt x="296381" y="125558"/>
                    </a:cubicBezTo>
                    <a:cubicBezTo>
                      <a:pt x="294653" y="125558"/>
                      <a:pt x="292466" y="124061"/>
                      <a:pt x="290508" y="122103"/>
                    </a:cubicBezTo>
                    <a:cubicBezTo>
                      <a:pt x="288666" y="128436"/>
                      <a:pt x="282794" y="131545"/>
                      <a:pt x="282794" y="136496"/>
                    </a:cubicBezTo>
                    <a:cubicBezTo>
                      <a:pt x="282794" y="142023"/>
                      <a:pt x="280491" y="148817"/>
                      <a:pt x="273237" y="148817"/>
                    </a:cubicBezTo>
                    <a:cubicBezTo>
                      <a:pt x="265983" y="148817"/>
                      <a:pt x="259074" y="154344"/>
                      <a:pt x="258614" y="165743"/>
                    </a:cubicBezTo>
                    <a:cubicBezTo>
                      <a:pt x="258153" y="177142"/>
                      <a:pt x="265062" y="178524"/>
                      <a:pt x="261838" y="183590"/>
                    </a:cubicBezTo>
                    <a:cubicBezTo>
                      <a:pt x="258614" y="188657"/>
                      <a:pt x="245372" y="193608"/>
                      <a:pt x="240766" y="191420"/>
                    </a:cubicBezTo>
                    <a:cubicBezTo>
                      <a:pt x="236160" y="189117"/>
                      <a:pt x="227525" y="190499"/>
                      <a:pt x="220155" y="189578"/>
                    </a:cubicBezTo>
                    <a:cubicBezTo>
                      <a:pt x="212901" y="188657"/>
                      <a:pt x="207374" y="179560"/>
                      <a:pt x="205071" y="189578"/>
                    </a:cubicBezTo>
                    <a:cubicBezTo>
                      <a:pt x="202769" y="199595"/>
                      <a:pt x="187685" y="229302"/>
                      <a:pt x="191369" y="232526"/>
                    </a:cubicBezTo>
                    <a:cubicBezTo>
                      <a:pt x="195054" y="235750"/>
                      <a:pt x="197702" y="243004"/>
                      <a:pt x="191369" y="243004"/>
                    </a:cubicBezTo>
                    <a:cubicBezTo>
                      <a:pt x="185036" y="243004"/>
                      <a:pt x="178588" y="242083"/>
                      <a:pt x="175364" y="238859"/>
                    </a:cubicBezTo>
                    <a:cubicBezTo>
                      <a:pt x="172140" y="235635"/>
                      <a:pt x="161662" y="243350"/>
                      <a:pt x="154293" y="243004"/>
                    </a:cubicBezTo>
                    <a:cubicBezTo>
                      <a:pt x="150839" y="242889"/>
                      <a:pt x="136561" y="249337"/>
                      <a:pt x="141512" y="251755"/>
                    </a:cubicBezTo>
                    <a:cubicBezTo>
                      <a:pt x="146463" y="254289"/>
                      <a:pt x="146463" y="266148"/>
                      <a:pt x="146463" y="271100"/>
                    </a:cubicBezTo>
                    <a:cubicBezTo>
                      <a:pt x="146463" y="276051"/>
                      <a:pt x="157402" y="290904"/>
                      <a:pt x="155329" y="295856"/>
                    </a:cubicBezTo>
                    <a:cubicBezTo>
                      <a:pt x="153372" y="300807"/>
                      <a:pt x="143470" y="306218"/>
                      <a:pt x="143470" y="312667"/>
                    </a:cubicBezTo>
                    <a:cubicBezTo>
                      <a:pt x="143470" y="319115"/>
                      <a:pt x="145427" y="325102"/>
                      <a:pt x="141973" y="326599"/>
                    </a:cubicBezTo>
                    <a:cubicBezTo>
                      <a:pt x="138518" y="328096"/>
                      <a:pt x="127580" y="332586"/>
                      <a:pt x="122168" y="336501"/>
                    </a:cubicBezTo>
                    <a:cubicBezTo>
                      <a:pt x="116756" y="340416"/>
                      <a:pt x="107775" y="340416"/>
                      <a:pt x="104781" y="346404"/>
                    </a:cubicBezTo>
                    <a:cubicBezTo>
                      <a:pt x="101787" y="352391"/>
                      <a:pt x="97297" y="357458"/>
                      <a:pt x="86934" y="356306"/>
                    </a:cubicBezTo>
                    <a:cubicBezTo>
                      <a:pt x="78068" y="355270"/>
                      <a:pt x="73577" y="353773"/>
                      <a:pt x="66668" y="362294"/>
                    </a:cubicBezTo>
                    <a:cubicBezTo>
                      <a:pt x="59760" y="370699"/>
                      <a:pt x="58263" y="367245"/>
                      <a:pt x="53312" y="371160"/>
                    </a:cubicBezTo>
                    <a:cubicBezTo>
                      <a:pt x="48361" y="375075"/>
                      <a:pt x="43410" y="368166"/>
                      <a:pt x="39379" y="366669"/>
                    </a:cubicBezTo>
                    <a:cubicBezTo>
                      <a:pt x="35465" y="365172"/>
                      <a:pt x="30053" y="371160"/>
                      <a:pt x="26023" y="371160"/>
                    </a:cubicBezTo>
                    <a:cubicBezTo>
                      <a:pt x="21993" y="371160"/>
                      <a:pt x="18538" y="377608"/>
                      <a:pt x="13587" y="379105"/>
                    </a:cubicBezTo>
                    <a:cubicBezTo>
                      <a:pt x="8636" y="380601"/>
                      <a:pt x="3685" y="379105"/>
                      <a:pt x="3685" y="385092"/>
                    </a:cubicBezTo>
                    <a:cubicBezTo>
                      <a:pt x="3685" y="388777"/>
                      <a:pt x="2764" y="393037"/>
                      <a:pt x="0" y="396146"/>
                    </a:cubicBezTo>
                    <a:lnTo>
                      <a:pt x="0" y="396146"/>
                    </a:lnTo>
                    <a:lnTo>
                      <a:pt x="3455" y="415605"/>
                    </a:lnTo>
                    <a:cubicBezTo>
                      <a:pt x="3455" y="415605"/>
                      <a:pt x="24641" y="422629"/>
                      <a:pt x="25562" y="429653"/>
                    </a:cubicBezTo>
                    <a:cubicBezTo>
                      <a:pt x="26483" y="436677"/>
                      <a:pt x="29938" y="459590"/>
                      <a:pt x="29938" y="459590"/>
                    </a:cubicBezTo>
                    <a:cubicBezTo>
                      <a:pt x="29938" y="459590"/>
                      <a:pt x="29707" y="459590"/>
                      <a:pt x="29247" y="459590"/>
                    </a:cubicBezTo>
                    <a:cubicBezTo>
                      <a:pt x="37882" y="466384"/>
                      <a:pt x="49627" y="473523"/>
                      <a:pt x="49627" y="476171"/>
                    </a:cubicBezTo>
                    <a:cubicBezTo>
                      <a:pt x="49627" y="479165"/>
                      <a:pt x="50663" y="488031"/>
                      <a:pt x="61027" y="492982"/>
                    </a:cubicBezTo>
                    <a:cubicBezTo>
                      <a:pt x="67589" y="496091"/>
                      <a:pt x="74383" y="499430"/>
                      <a:pt x="78413" y="502194"/>
                    </a:cubicBezTo>
                    <a:cubicBezTo>
                      <a:pt x="78989" y="500927"/>
                      <a:pt x="79219" y="500121"/>
                      <a:pt x="79219" y="500121"/>
                    </a:cubicBezTo>
                    <a:lnTo>
                      <a:pt x="87970" y="499200"/>
                    </a:lnTo>
                    <a:cubicBezTo>
                      <a:pt x="87970" y="499200"/>
                      <a:pt x="90618" y="500812"/>
                      <a:pt x="93037" y="503460"/>
                    </a:cubicBezTo>
                    <a:cubicBezTo>
                      <a:pt x="95224" y="496321"/>
                      <a:pt x="110423" y="488491"/>
                      <a:pt x="118368" y="488952"/>
                    </a:cubicBezTo>
                    <a:cubicBezTo>
                      <a:pt x="126774" y="489413"/>
                      <a:pt x="146118" y="504842"/>
                      <a:pt x="144045" y="510254"/>
                    </a:cubicBezTo>
                    <a:cubicBezTo>
                      <a:pt x="142088" y="515665"/>
                      <a:pt x="128155" y="535470"/>
                      <a:pt x="121823" y="536967"/>
                    </a:cubicBezTo>
                    <a:cubicBezTo>
                      <a:pt x="119404" y="537543"/>
                      <a:pt x="115835" y="537773"/>
                      <a:pt x="112265" y="537888"/>
                    </a:cubicBezTo>
                    <a:cubicBezTo>
                      <a:pt x="111690" y="541112"/>
                      <a:pt x="110884" y="544106"/>
                      <a:pt x="110884" y="545833"/>
                    </a:cubicBezTo>
                    <a:cubicBezTo>
                      <a:pt x="110884" y="550209"/>
                      <a:pt x="118829" y="557232"/>
                      <a:pt x="123204" y="565177"/>
                    </a:cubicBezTo>
                    <a:cubicBezTo>
                      <a:pt x="127580" y="573122"/>
                      <a:pt x="116180" y="578419"/>
                      <a:pt x="109963" y="573122"/>
                    </a:cubicBezTo>
                    <a:cubicBezTo>
                      <a:pt x="103745" y="567826"/>
                      <a:pt x="101212" y="578419"/>
                      <a:pt x="104666" y="582794"/>
                    </a:cubicBezTo>
                    <a:cubicBezTo>
                      <a:pt x="108235" y="587170"/>
                      <a:pt x="106393" y="599605"/>
                      <a:pt x="112611" y="600411"/>
                    </a:cubicBezTo>
                    <a:cubicBezTo>
                      <a:pt x="118713" y="601332"/>
                      <a:pt x="124010" y="613653"/>
                      <a:pt x="131149" y="613653"/>
                    </a:cubicBezTo>
                    <a:cubicBezTo>
                      <a:pt x="138288" y="613653"/>
                      <a:pt x="144391" y="625052"/>
                      <a:pt x="144391" y="625052"/>
                    </a:cubicBezTo>
                    <a:cubicBezTo>
                      <a:pt x="144391" y="625052"/>
                      <a:pt x="154063" y="631270"/>
                      <a:pt x="154063" y="634724"/>
                    </a:cubicBezTo>
                    <a:cubicBezTo>
                      <a:pt x="154063" y="635185"/>
                      <a:pt x="153947" y="635530"/>
                      <a:pt x="153602" y="636106"/>
                    </a:cubicBezTo>
                    <a:cubicBezTo>
                      <a:pt x="161317" y="635300"/>
                      <a:pt x="166383" y="635070"/>
                      <a:pt x="167304" y="631846"/>
                    </a:cubicBezTo>
                    <a:cubicBezTo>
                      <a:pt x="168340" y="628391"/>
                      <a:pt x="178243" y="628391"/>
                      <a:pt x="185152" y="635300"/>
                    </a:cubicBezTo>
                    <a:cubicBezTo>
                      <a:pt x="192060" y="642209"/>
                      <a:pt x="220270" y="660056"/>
                      <a:pt x="230633" y="668461"/>
                    </a:cubicBezTo>
                    <a:cubicBezTo>
                      <a:pt x="241112" y="676867"/>
                      <a:pt x="265292" y="686309"/>
                      <a:pt x="273697" y="685848"/>
                    </a:cubicBezTo>
                    <a:cubicBezTo>
                      <a:pt x="282103" y="685388"/>
                      <a:pt x="290048" y="691836"/>
                      <a:pt x="302944" y="691260"/>
                    </a:cubicBezTo>
                    <a:cubicBezTo>
                      <a:pt x="304901" y="691260"/>
                      <a:pt x="306513" y="691260"/>
                      <a:pt x="308010" y="691260"/>
                    </a:cubicBezTo>
                    <a:cubicBezTo>
                      <a:pt x="309853" y="689302"/>
                      <a:pt x="312961" y="689302"/>
                      <a:pt x="315264" y="685733"/>
                    </a:cubicBezTo>
                    <a:cubicBezTo>
                      <a:pt x="318718" y="680436"/>
                      <a:pt x="324130" y="690109"/>
                      <a:pt x="322288" y="697132"/>
                    </a:cubicBezTo>
                    <a:cubicBezTo>
                      <a:pt x="321482" y="700471"/>
                      <a:pt x="322288" y="704041"/>
                      <a:pt x="323555" y="706919"/>
                    </a:cubicBezTo>
                    <a:cubicBezTo>
                      <a:pt x="325282" y="704386"/>
                      <a:pt x="327124" y="701047"/>
                      <a:pt x="328621" y="697478"/>
                    </a:cubicBezTo>
                    <a:cubicBezTo>
                      <a:pt x="333111" y="686654"/>
                      <a:pt x="340020" y="687115"/>
                      <a:pt x="344511" y="683661"/>
                    </a:cubicBezTo>
                    <a:cubicBezTo>
                      <a:pt x="349001" y="680206"/>
                      <a:pt x="353377" y="681703"/>
                      <a:pt x="362819" y="686654"/>
                    </a:cubicBezTo>
                    <a:cubicBezTo>
                      <a:pt x="371685" y="691260"/>
                      <a:pt x="375369" y="681473"/>
                      <a:pt x="388611" y="693678"/>
                    </a:cubicBezTo>
                    <a:cubicBezTo>
                      <a:pt x="391375" y="692411"/>
                      <a:pt x="394944" y="691030"/>
                      <a:pt x="396441" y="691030"/>
                    </a:cubicBezTo>
                    <a:cubicBezTo>
                      <a:pt x="399089" y="691030"/>
                      <a:pt x="402544" y="685733"/>
                      <a:pt x="407034" y="681358"/>
                    </a:cubicBezTo>
                    <a:cubicBezTo>
                      <a:pt x="411410" y="676982"/>
                      <a:pt x="410603" y="671685"/>
                      <a:pt x="415900" y="672492"/>
                    </a:cubicBezTo>
                    <a:cubicBezTo>
                      <a:pt x="421197" y="673413"/>
                      <a:pt x="423845" y="666389"/>
                      <a:pt x="435244" y="660171"/>
                    </a:cubicBezTo>
                    <a:cubicBezTo>
                      <a:pt x="446759" y="653953"/>
                      <a:pt x="456431" y="663625"/>
                      <a:pt x="461727" y="659250"/>
                    </a:cubicBezTo>
                    <a:cubicBezTo>
                      <a:pt x="467024" y="654875"/>
                      <a:pt x="473127" y="653147"/>
                      <a:pt x="473127" y="657523"/>
                    </a:cubicBezTo>
                    <a:cubicBezTo>
                      <a:pt x="473127" y="661898"/>
                      <a:pt x="480151" y="667195"/>
                      <a:pt x="481993" y="672492"/>
                    </a:cubicBezTo>
                    <a:cubicBezTo>
                      <a:pt x="483605" y="677212"/>
                      <a:pt x="492816" y="679170"/>
                      <a:pt x="494774" y="679515"/>
                    </a:cubicBezTo>
                    <a:cubicBezTo>
                      <a:pt x="496386" y="678594"/>
                      <a:pt x="497767" y="677903"/>
                      <a:pt x="498573" y="677328"/>
                    </a:cubicBezTo>
                    <a:cubicBezTo>
                      <a:pt x="503985" y="673413"/>
                      <a:pt x="513427" y="677788"/>
                      <a:pt x="513427" y="683776"/>
                    </a:cubicBezTo>
                    <a:cubicBezTo>
                      <a:pt x="513427" y="689763"/>
                      <a:pt x="513888" y="696096"/>
                      <a:pt x="518378" y="696096"/>
                    </a:cubicBezTo>
                    <a:cubicBezTo>
                      <a:pt x="522869" y="696096"/>
                      <a:pt x="527244" y="696096"/>
                      <a:pt x="527244" y="707035"/>
                    </a:cubicBezTo>
                    <a:cubicBezTo>
                      <a:pt x="527244" y="717973"/>
                      <a:pt x="531159" y="730294"/>
                      <a:pt x="521833" y="739736"/>
                    </a:cubicBezTo>
                    <a:cubicBezTo>
                      <a:pt x="512391" y="749062"/>
                      <a:pt x="501452" y="765873"/>
                      <a:pt x="503524" y="770940"/>
                    </a:cubicBezTo>
                    <a:cubicBezTo>
                      <a:pt x="505482" y="775891"/>
                      <a:pt x="500531" y="785333"/>
                      <a:pt x="507440" y="781878"/>
                    </a:cubicBezTo>
                    <a:cubicBezTo>
                      <a:pt x="514348" y="778424"/>
                      <a:pt x="530238" y="781878"/>
                      <a:pt x="527705" y="785793"/>
                    </a:cubicBezTo>
                    <a:cubicBezTo>
                      <a:pt x="525172" y="789823"/>
                      <a:pt x="528165" y="803641"/>
                      <a:pt x="534613" y="804101"/>
                    </a:cubicBezTo>
                    <a:cubicBezTo>
                      <a:pt x="541061" y="804677"/>
                      <a:pt x="544977" y="808016"/>
                      <a:pt x="543019" y="814003"/>
                    </a:cubicBezTo>
                    <a:cubicBezTo>
                      <a:pt x="541061" y="819991"/>
                      <a:pt x="537607" y="828857"/>
                      <a:pt x="543019" y="828857"/>
                    </a:cubicBezTo>
                    <a:cubicBezTo>
                      <a:pt x="548431" y="828857"/>
                      <a:pt x="556376" y="828857"/>
                      <a:pt x="555339" y="834844"/>
                    </a:cubicBezTo>
                    <a:cubicBezTo>
                      <a:pt x="554419" y="840832"/>
                      <a:pt x="559370" y="846244"/>
                      <a:pt x="569272" y="842214"/>
                    </a:cubicBezTo>
                    <a:cubicBezTo>
                      <a:pt x="575029" y="839911"/>
                      <a:pt x="578023" y="837838"/>
                      <a:pt x="579289" y="840141"/>
                    </a:cubicBezTo>
                    <a:cubicBezTo>
                      <a:pt x="583205" y="840026"/>
                      <a:pt x="583550" y="849007"/>
                      <a:pt x="590343" y="850619"/>
                    </a:cubicBezTo>
                    <a:cubicBezTo>
                      <a:pt x="597367" y="852346"/>
                      <a:pt x="593913" y="835651"/>
                      <a:pt x="591265" y="833002"/>
                    </a:cubicBezTo>
                    <a:cubicBezTo>
                      <a:pt x="588616" y="830354"/>
                      <a:pt x="592185" y="818955"/>
                      <a:pt x="594834" y="821603"/>
                    </a:cubicBezTo>
                    <a:cubicBezTo>
                      <a:pt x="597482" y="824251"/>
                      <a:pt x="605427" y="821603"/>
                      <a:pt x="609803" y="816306"/>
                    </a:cubicBezTo>
                    <a:cubicBezTo>
                      <a:pt x="614178" y="811010"/>
                      <a:pt x="623044" y="820682"/>
                      <a:pt x="626613" y="814579"/>
                    </a:cubicBezTo>
                    <a:cubicBezTo>
                      <a:pt x="630183" y="808361"/>
                      <a:pt x="638013" y="818955"/>
                      <a:pt x="645958" y="814579"/>
                    </a:cubicBezTo>
                    <a:cubicBezTo>
                      <a:pt x="653902" y="810204"/>
                      <a:pt x="657357" y="818149"/>
                      <a:pt x="660927" y="811931"/>
                    </a:cubicBezTo>
                    <a:cubicBezTo>
                      <a:pt x="664381" y="805713"/>
                      <a:pt x="675895" y="797883"/>
                      <a:pt x="678543" y="800532"/>
                    </a:cubicBezTo>
                    <a:cubicBezTo>
                      <a:pt x="681192" y="803180"/>
                      <a:pt x="682919" y="808477"/>
                      <a:pt x="697081" y="810204"/>
                    </a:cubicBezTo>
                    <a:cubicBezTo>
                      <a:pt x="711245" y="811931"/>
                      <a:pt x="703300" y="819070"/>
                      <a:pt x="703300" y="823445"/>
                    </a:cubicBezTo>
                    <a:cubicBezTo>
                      <a:pt x="703300" y="827821"/>
                      <a:pt x="719190" y="839335"/>
                      <a:pt x="725407" y="840141"/>
                    </a:cubicBezTo>
                    <a:cubicBezTo>
                      <a:pt x="726559" y="840371"/>
                      <a:pt x="728170" y="841638"/>
                      <a:pt x="730013" y="843826"/>
                    </a:cubicBezTo>
                    <a:cubicBezTo>
                      <a:pt x="734273" y="841753"/>
                      <a:pt x="741988" y="845208"/>
                      <a:pt x="743600" y="840141"/>
                    </a:cubicBezTo>
                    <a:cubicBezTo>
                      <a:pt x="745557" y="834154"/>
                      <a:pt x="752811" y="835881"/>
                      <a:pt x="755805" y="840832"/>
                    </a:cubicBezTo>
                    <a:cubicBezTo>
                      <a:pt x="758799" y="845783"/>
                      <a:pt x="762023" y="846820"/>
                      <a:pt x="768701" y="840832"/>
                    </a:cubicBezTo>
                    <a:cubicBezTo>
                      <a:pt x="775265" y="834844"/>
                      <a:pt x="778604" y="846820"/>
                      <a:pt x="774689" y="850044"/>
                    </a:cubicBezTo>
                    <a:cubicBezTo>
                      <a:pt x="770774" y="853268"/>
                      <a:pt x="773422" y="863515"/>
                      <a:pt x="779640" y="869503"/>
                    </a:cubicBezTo>
                    <a:cubicBezTo>
                      <a:pt x="785973" y="875490"/>
                      <a:pt x="786894" y="865933"/>
                      <a:pt x="785627" y="859946"/>
                    </a:cubicBezTo>
                    <a:cubicBezTo>
                      <a:pt x="784245" y="853958"/>
                      <a:pt x="796221" y="848086"/>
                      <a:pt x="816947" y="841177"/>
                    </a:cubicBezTo>
                    <a:cubicBezTo>
                      <a:pt x="837788" y="834269"/>
                      <a:pt x="860241" y="819070"/>
                      <a:pt x="860471" y="815731"/>
                    </a:cubicBezTo>
                    <a:cubicBezTo>
                      <a:pt x="860817" y="812391"/>
                      <a:pt x="875325" y="821718"/>
                      <a:pt x="882233" y="816306"/>
                    </a:cubicBezTo>
                    <a:cubicBezTo>
                      <a:pt x="889142" y="811010"/>
                      <a:pt x="914243" y="810319"/>
                      <a:pt x="920807" y="810089"/>
                    </a:cubicBezTo>
                    <a:cubicBezTo>
                      <a:pt x="927485" y="809743"/>
                      <a:pt x="927140" y="804101"/>
                      <a:pt x="934048" y="798574"/>
                    </a:cubicBezTo>
                    <a:cubicBezTo>
                      <a:pt x="940957" y="792932"/>
                      <a:pt x="939345" y="790284"/>
                      <a:pt x="947290" y="787981"/>
                    </a:cubicBezTo>
                    <a:cubicBezTo>
                      <a:pt x="955235" y="785678"/>
                      <a:pt x="960186" y="778424"/>
                      <a:pt x="960186" y="774394"/>
                    </a:cubicBezTo>
                    <a:cubicBezTo>
                      <a:pt x="960186" y="770364"/>
                      <a:pt x="975039" y="769097"/>
                      <a:pt x="975385" y="764837"/>
                    </a:cubicBezTo>
                    <a:cubicBezTo>
                      <a:pt x="975730" y="760577"/>
                      <a:pt x="986669" y="759195"/>
                      <a:pt x="986669" y="754013"/>
                    </a:cubicBezTo>
                    <a:cubicBezTo>
                      <a:pt x="986669" y="748832"/>
                      <a:pt x="993232" y="749753"/>
                      <a:pt x="996226" y="745723"/>
                    </a:cubicBezTo>
                    <a:cubicBezTo>
                      <a:pt x="999220" y="741693"/>
                      <a:pt x="993923" y="730179"/>
                      <a:pt x="999220" y="728567"/>
                    </a:cubicBezTo>
                    <a:cubicBezTo>
                      <a:pt x="1004401" y="726840"/>
                      <a:pt x="997262" y="720622"/>
                      <a:pt x="996226" y="717628"/>
                    </a:cubicBezTo>
                    <a:cubicBezTo>
                      <a:pt x="995189" y="714634"/>
                      <a:pt x="1006128" y="713943"/>
                      <a:pt x="1011770" y="710374"/>
                    </a:cubicBezTo>
                    <a:cubicBezTo>
                      <a:pt x="1017412" y="706804"/>
                      <a:pt x="1020981" y="701162"/>
                      <a:pt x="1022018" y="694829"/>
                    </a:cubicBezTo>
                    <a:cubicBezTo>
                      <a:pt x="1023055" y="688612"/>
                      <a:pt x="1032266" y="682970"/>
                      <a:pt x="1036526" y="681242"/>
                    </a:cubicBezTo>
                    <a:cubicBezTo>
                      <a:pt x="1040902" y="679630"/>
                      <a:pt x="1042513" y="670649"/>
                      <a:pt x="1041132" y="663165"/>
                    </a:cubicBezTo>
                    <a:cubicBezTo>
                      <a:pt x="1039865" y="655565"/>
                      <a:pt x="1048732" y="657523"/>
                      <a:pt x="1044816" y="654529"/>
                    </a:cubicBezTo>
                    <a:cubicBezTo>
                      <a:pt x="1040787" y="651535"/>
                      <a:pt x="1046429" y="643360"/>
                      <a:pt x="1054374" y="641057"/>
                    </a:cubicBezTo>
                    <a:cubicBezTo>
                      <a:pt x="1062319" y="638754"/>
                      <a:pt x="1049422" y="635070"/>
                      <a:pt x="1045162" y="638409"/>
                    </a:cubicBezTo>
                    <a:cubicBezTo>
                      <a:pt x="1040902" y="641633"/>
                      <a:pt x="1036296" y="628852"/>
                      <a:pt x="1032266" y="633803"/>
                    </a:cubicBezTo>
                    <a:cubicBezTo>
                      <a:pt x="1028236" y="638754"/>
                      <a:pt x="1017067" y="630809"/>
                      <a:pt x="1024321" y="629197"/>
                    </a:cubicBezTo>
                    <a:cubicBezTo>
                      <a:pt x="1031575" y="627470"/>
                      <a:pt x="1042859" y="619295"/>
                      <a:pt x="1047810" y="617683"/>
                    </a:cubicBezTo>
                    <a:cubicBezTo>
                      <a:pt x="1052761" y="616071"/>
                      <a:pt x="1040556" y="605132"/>
                      <a:pt x="1034223" y="605478"/>
                    </a:cubicBezTo>
                    <a:cubicBezTo>
                      <a:pt x="1028006" y="605823"/>
                      <a:pt x="1020981" y="590970"/>
                      <a:pt x="1014419" y="590970"/>
                    </a:cubicBezTo>
                    <a:cubicBezTo>
                      <a:pt x="1007856" y="590970"/>
                      <a:pt x="1019370" y="586364"/>
                      <a:pt x="1026969" y="590279"/>
                    </a:cubicBezTo>
                    <a:cubicBezTo>
                      <a:pt x="1034569" y="594194"/>
                      <a:pt x="1043435" y="597533"/>
                      <a:pt x="1046774" y="594194"/>
                    </a:cubicBezTo>
                    <a:cubicBezTo>
                      <a:pt x="1050113" y="590970"/>
                      <a:pt x="1033878" y="577728"/>
                      <a:pt x="1027891" y="573122"/>
                    </a:cubicBezTo>
                    <a:cubicBezTo>
                      <a:pt x="1021903" y="568517"/>
                      <a:pt x="1027545" y="562184"/>
                      <a:pt x="1023975" y="559535"/>
                    </a:cubicBezTo>
                    <a:cubicBezTo>
                      <a:pt x="1020291" y="556887"/>
                      <a:pt x="1012461" y="540076"/>
                      <a:pt x="1009813" y="532476"/>
                    </a:cubicBezTo>
                    <a:cubicBezTo>
                      <a:pt x="1007165" y="524877"/>
                      <a:pt x="993347" y="523495"/>
                      <a:pt x="990008" y="518544"/>
                    </a:cubicBezTo>
                    <a:cubicBezTo>
                      <a:pt x="986669" y="513593"/>
                      <a:pt x="990353" y="502078"/>
                      <a:pt x="1000601" y="497703"/>
                    </a:cubicBezTo>
                    <a:cubicBezTo>
                      <a:pt x="1010849" y="493443"/>
                      <a:pt x="1006474" y="484807"/>
                      <a:pt x="1011195" y="485843"/>
                    </a:cubicBezTo>
                    <a:cubicBezTo>
                      <a:pt x="1015801" y="486879"/>
                      <a:pt x="1019830" y="484807"/>
                      <a:pt x="1023400" y="477207"/>
                    </a:cubicBezTo>
                    <a:cubicBezTo>
                      <a:pt x="1026969" y="469608"/>
                      <a:pt x="1033302" y="474214"/>
                      <a:pt x="1036987" y="470299"/>
                    </a:cubicBezTo>
                    <a:cubicBezTo>
                      <a:pt x="1040671" y="466269"/>
                      <a:pt x="1056792" y="466614"/>
                      <a:pt x="1062434" y="462699"/>
                    </a:cubicBezTo>
                    <a:cubicBezTo>
                      <a:pt x="1068076" y="458669"/>
                      <a:pt x="1057137" y="446464"/>
                      <a:pt x="1049538" y="448536"/>
                    </a:cubicBezTo>
                    <a:cubicBezTo>
                      <a:pt x="1041938" y="450494"/>
                      <a:pt x="1033072" y="447500"/>
                      <a:pt x="1027775" y="439670"/>
                    </a:cubicBezTo>
                    <a:cubicBezTo>
                      <a:pt x="1022478" y="431725"/>
                      <a:pt x="1008662" y="454178"/>
                      <a:pt x="998068" y="459130"/>
                    </a:cubicBezTo>
                    <a:cubicBezTo>
                      <a:pt x="987475" y="464081"/>
                      <a:pt x="980567" y="450264"/>
                      <a:pt x="984251" y="441282"/>
                    </a:cubicBezTo>
                    <a:cubicBezTo>
                      <a:pt x="987935" y="432416"/>
                      <a:pt x="975960" y="432647"/>
                      <a:pt x="961107" y="433337"/>
                    </a:cubicBezTo>
                    <a:cubicBezTo>
                      <a:pt x="946253" y="434028"/>
                      <a:pt x="951895" y="406969"/>
                      <a:pt x="960761" y="405588"/>
                    </a:cubicBezTo>
                    <a:cubicBezTo>
                      <a:pt x="969628" y="404206"/>
                      <a:pt x="982869" y="413878"/>
                      <a:pt x="988511" y="397297"/>
                    </a:cubicBezTo>
                    <a:cubicBezTo>
                      <a:pt x="994153" y="380832"/>
                      <a:pt x="1001983" y="393613"/>
                      <a:pt x="1014649" y="379105"/>
                    </a:cubicBezTo>
                    <a:cubicBezTo>
                      <a:pt x="1027200" y="364596"/>
                      <a:pt x="1041708" y="355615"/>
                      <a:pt x="1052646" y="364251"/>
                    </a:cubicBezTo>
                    <a:cubicBezTo>
                      <a:pt x="1063585" y="372772"/>
                      <a:pt x="1041132" y="386359"/>
                      <a:pt x="1037448" y="394649"/>
                    </a:cubicBezTo>
                    <a:cubicBezTo>
                      <a:pt x="1033878" y="402939"/>
                      <a:pt x="1040787" y="405588"/>
                      <a:pt x="1034108" y="411806"/>
                    </a:cubicBezTo>
                    <a:cubicBezTo>
                      <a:pt x="1027545" y="418138"/>
                      <a:pt x="1036756" y="419750"/>
                      <a:pt x="1049653" y="411460"/>
                    </a:cubicBezTo>
                    <a:cubicBezTo>
                      <a:pt x="1062549" y="403170"/>
                      <a:pt x="1078324" y="393382"/>
                      <a:pt x="1090874" y="388316"/>
                    </a:cubicBezTo>
                    <a:cubicBezTo>
                      <a:pt x="1094214" y="386934"/>
                      <a:pt x="1097898" y="386704"/>
                      <a:pt x="1101698" y="386934"/>
                    </a:cubicBezTo>
                    <a:cubicBezTo>
                      <a:pt x="1103425" y="382098"/>
                      <a:pt x="1105497" y="378299"/>
                      <a:pt x="1108030" y="377147"/>
                    </a:cubicBezTo>
                    <a:cubicBezTo>
                      <a:pt x="1116666" y="372887"/>
                      <a:pt x="1145452" y="359876"/>
                      <a:pt x="1149713" y="354118"/>
                    </a:cubicBezTo>
                    <a:cubicBezTo>
                      <a:pt x="1154088" y="348361"/>
                      <a:pt x="1158349" y="338344"/>
                      <a:pt x="1164106" y="338344"/>
                    </a:cubicBezTo>
                    <a:cubicBezTo>
                      <a:pt x="1169863" y="338344"/>
                      <a:pt x="1169863" y="344101"/>
                      <a:pt x="1178499" y="344101"/>
                    </a:cubicBezTo>
                    <a:cubicBezTo>
                      <a:pt x="1187135" y="344101"/>
                      <a:pt x="1197152" y="346979"/>
                      <a:pt x="1192892" y="339725"/>
                    </a:cubicBezTo>
                    <a:cubicBezTo>
                      <a:pt x="1188517" y="332471"/>
                      <a:pt x="1191395" y="332471"/>
                      <a:pt x="1201528" y="331090"/>
                    </a:cubicBezTo>
                    <a:cubicBezTo>
                      <a:pt x="1211545" y="329708"/>
                      <a:pt x="1210164" y="319690"/>
                      <a:pt x="1217417" y="319690"/>
                    </a:cubicBezTo>
                    <a:cubicBezTo>
                      <a:pt x="1224671" y="319690"/>
                      <a:pt x="1223174" y="302419"/>
                      <a:pt x="1230314" y="302419"/>
                    </a:cubicBezTo>
                    <a:cubicBezTo>
                      <a:pt x="1237453" y="302419"/>
                      <a:pt x="1240331" y="312551"/>
                      <a:pt x="1248967" y="309673"/>
                    </a:cubicBezTo>
                    <a:cubicBezTo>
                      <a:pt x="1250579" y="309097"/>
                      <a:pt x="1252766" y="309673"/>
                      <a:pt x="1255069" y="310594"/>
                    </a:cubicBezTo>
                    <a:cubicBezTo>
                      <a:pt x="1256912" y="309212"/>
                      <a:pt x="1258754" y="307830"/>
                      <a:pt x="1260482" y="306449"/>
                    </a:cubicBezTo>
                    <a:cubicBezTo>
                      <a:pt x="1259560" y="297468"/>
                      <a:pt x="1260596" y="289407"/>
                      <a:pt x="1258869" y="285147"/>
                    </a:cubicBezTo>
                    <a:cubicBezTo>
                      <a:pt x="1255645" y="277202"/>
                      <a:pt x="1258869" y="271215"/>
                      <a:pt x="1257488" y="266609"/>
                    </a:cubicBezTo>
                    <a:cubicBezTo>
                      <a:pt x="1256106" y="262003"/>
                      <a:pt x="1255530" y="250719"/>
                      <a:pt x="1260827" y="250719"/>
                    </a:cubicBezTo>
                    <a:cubicBezTo>
                      <a:pt x="1266123" y="250719"/>
                      <a:pt x="1272687" y="237478"/>
                      <a:pt x="1279250" y="242083"/>
                    </a:cubicBezTo>
                    <a:cubicBezTo>
                      <a:pt x="1285928" y="246689"/>
                      <a:pt x="1299054" y="248071"/>
                      <a:pt x="1299054" y="242083"/>
                    </a:cubicBezTo>
                    <a:cubicBezTo>
                      <a:pt x="1299054" y="236096"/>
                      <a:pt x="1308266" y="235520"/>
                      <a:pt x="1309648" y="227575"/>
                    </a:cubicBezTo>
                    <a:cubicBezTo>
                      <a:pt x="1311029" y="219630"/>
                      <a:pt x="1320817" y="217673"/>
                      <a:pt x="1322889" y="210419"/>
                    </a:cubicBezTo>
                    <a:cubicBezTo>
                      <a:pt x="1324847" y="203165"/>
                      <a:pt x="1328186" y="186008"/>
                      <a:pt x="1334749" y="181978"/>
                    </a:cubicBezTo>
                    <a:cubicBezTo>
                      <a:pt x="1341312" y="178063"/>
                      <a:pt x="1333367" y="175415"/>
                      <a:pt x="1334058" y="163440"/>
                    </a:cubicBezTo>
                    <a:close/>
                    <a:moveTo>
                      <a:pt x="1011310" y="789248"/>
                    </a:moveTo>
                    <a:cubicBezTo>
                      <a:pt x="1004056" y="815731"/>
                      <a:pt x="1020981" y="829087"/>
                      <a:pt x="1023169" y="827590"/>
                    </a:cubicBezTo>
                    <a:cubicBezTo>
                      <a:pt x="1029733" y="822985"/>
                      <a:pt x="1056792" y="766219"/>
                      <a:pt x="1050919" y="758274"/>
                    </a:cubicBezTo>
                    <a:cubicBezTo>
                      <a:pt x="1044932" y="750329"/>
                      <a:pt x="1018564" y="762879"/>
                      <a:pt x="1011310" y="789248"/>
                    </a:cubicBezTo>
                    <a:close/>
                    <a:moveTo>
                      <a:pt x="775610" y="879060"/>
                    </a:moveTo>
                    <a:cubicBezTo>
                      <a:pt x="766974" y="879060"/>
                      <a:pt x="745212" y="891611"/>
                      <a:pt x="753848" y="909458"/>
                    </a:cubicBezTo>
                    <a:cubicBezTo>
                      <a:pt x="762484" y="927305"/>
                      <a:pt x="790809" y="915445"/>
                      <a:pt x="791500" y="907500"/>
                    </a:cubicBezTo>
                    <a:cubicBezTo>
                      <a:pt x="792190" y="899555"/>
                      <a:pt x="805087" y="887120"/>
                      <a:pt x="803360" y="881132"/>
                    </a:cubicBezTo>
                    <a:cubicBezTo>
                      <a:pt x="801978" y="876527"/>
                      <a:pt x="784245" y="879175"/>
                      <a:pt x="775610" y="879175"/>
                    </a:cubicBezTo>
                    <a:close/>
                  </a:path>
                </a:pathLst>
              </a:custGeom>
              <a:grpFill/>
              <a:ln w="11501" cap="flat">
                <a:solidFill>
                  <a:schemeClr val="bg1"/>
                </a:solid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AA16D478-F7D2-B0ED-6083-8C73832C3358}"/>
                  </a:ext>
                </a:extLst>
              </p:cNvPr>
              <p:cNvSpPr/>
              <p:nvPr/>
            </p:nvSpPr>
            <p:spPr>
              <a:xfrm>
                <a:off x="6511626" y="2789341"/>
                <a:ext cx="369152" cy="333803"/>
              </a:xfrm>
              <a:custGeom>
                <a:avLst/>
                <a:gdLst>
                  <a:gd name="connsiteX0" fmla="*/ 351995 w 369151"/>
                  <a:gd name="connsiteY0" fmla="*/ 34658 h 333802"/>
                  <a:gd name="connsiteX1" fmla="*/ 340596 w 369151"/>
                  <a:gd name="connsiteY1" fmla="*/ 17847 h 333802"/>
                  <a:gd name="connsiteX2" fmla="*/ 320215 w 369151"/>
                  <a:gd name="connsiteY2" fmla="*/ 1267 h 333802"/>
                  <a:gd name="connsiteX3" fmla="*/ 313422 w 369151"/>
                  <a:gd name="connsiteY3" fmla="*/ 2648 h 333802"/>
                  <a:gd name="connsiteX4" fmla="*/ 309392 w 369151"/>
                  <a:gd name="connsiteY4" fmla="*/ 0 h 333802"/>
                  <a:gd name="connsiteX5" fmla="*/ 286708 w 369151"/>
                  <a:gd name="connsiteY5" fmla="*/ 6909 h 333802"/>
                  <a:gd name="connsiteX6" fmla="*/ 256541 w 369151"/>
                  <a:gd name="connsiteY6" fmla="*/ 15890 h 333802"/>
                  <a:gd name="connsiteX7" fmla="*/ 245026 w 369151"/>
                  <a:gd name="connsiteY7" fmla="*/ 19920 h 333802"/>
                  <a:gd name="connsiteX8" fmla="*/ 241687 w 369151"/>
                  <a:gd name="connsiteY8" fmla="*/ 21302 h 333802"/>
                  <a:gd name="connsiteX9" fmla="*/ 238348 w 369151"/>
                  <a:gd name="connsiteY9" fmla="*/ 32586 h 333802"/>
                  <a:gd name="connsiteX10" fmla="*/ 242378 w 369151"/>
                  <a:gd name="connsiteY10" fmla="*/ 45827 h 333802"/>
                  <a:gd name="connsiteX11" fmla="*/ 231785 w 369151"/>
                  <a:gd name="connsiteY11" fmla="*/ 61717 h 333802"/>
                  <a:gd name="connsiteX12" fmla="*/ 229827 w 369151"/>
                  <a:gd name="connsiteY12" fmla="*/ 79565 h 333802"/>
                  <a:gd name="connsiteX13" fmla="*/ 204726 w 369151"/>
                  <a:gd name="connsiteY13" fmla="*/ 78874 h 333802"/>
                  <a:gd name="connsiteX14" fmla="*/ 211980 w 369151"/>
                  <a:gd name="connsiteY14" fmla="*/ 93382 h 333802"/>
                  <a:gd name="connsiteX15" fmla="*/ 196781 w 369151"/>
                  <a:gd name="connsiteY15" fmla="*/ 102708 h 333802"/>
                  <a:gd name="connsiteX16" fmla="*/ 189527 w 369151"/>
                  <a:gd name="connsiteY16" fmla="*/ 126428 h 333802"/>
                  <a:gd name="connsiteX17" fmla="*/ 178933 w 369151"/>
                  <a:gd name="connsiteY17" fmla="*/ 136330 h 333802"/>
                  <a:gd name="connsiteX18" fmla="*/ 155099 w 369151"/>
                  <a:gd name="connsiteY18" fmla="*/ 144275 h 333802"/>
                  <a:gd name="connsiteX19" fmla="*/ 139900 w 369151"/>
                  <a:gd name="connsiteY19" fmla="*/ 148305 h 333802"/>
                  <a:gd name="connsiteX20" fmla="*/ 122052 w 369151"/>
                  <a:gd name="connsiteY20" fmla="*/ 158899 h 333802"/>
                  <a:gd name="connsiteX21" fmla="*/ 124010 w 369151"/>
                  <a:gd name="connsiteY21" fmla="*/ 181352 h 333802"/>
                  <a:gd name="connsiteX22" fmla="*/ 34313 w 369151"/>
                  <a:gd name="connsiteY22" fmla="*/ 192636 h 333802"/>
                  <a:gd name="connsiteX23" fmla="*/ 0 w 369151"/>
                  <a:gd name="connsiteY23" fmla="*/ 188836 h 333802"/>
                  <a:gd name="connsiteX24" fmla="*/ 10478 w 369151"/>
                  <a:gd name="connsiteY24" fmla="*/ 200811 h 333802"/>
                  <a:gd name="connsiteX25" fmla="*/ 33392 w 369151"/>
                  <a:gd name="connsiteY25" fmla="*/ 220155 h 333802"/>
                  <a:gd name="connsiteX26" fmla="*/ 43985 w 369151"/>
                  <a:gd name="connsiteY26" fmla="*/ 244911 h 333802"/>
                  <a:gd name="connsiteX27" fmla="*/ 49282 w 369151"/>
                  <a:gd name="connsiteY27" fmla="*/ 261722 h 333802"/>
                  <a:gd name="connsiteX28" fmla="*/ 29016 w 369151"/>
                  <a:gd name="connsiteY28" fmla="*/ 267940 h 333802"/>
                  <a:gd name="connsiteX29" fmla="*/ 14853 w 369151"/>
                  <a:gd name="connsiteY29" fmla="*/ 290854 h 333802"/>
                  <a:gd name="connsiteX30" fmla="*/ 15429 w 369151"/>
                  <a:gd name="connsiteY30" fmla="*/ 296381 h 333802"/>
                  <a:gd name="connsiteX31" fmla="*/ 57111 w 369151"/>
                  <a:gd name="connsiteY31" fmla="*/ 293387 h 333802"/>
                  <a:gd name="connsiteX32" fmla="*/ 74268 w 369151"/>
                  <a:gd name="connsiteY32" fmla="*/ 290739 h 333802"/>
                  <a:gd name="connsiteX33" fmla="*/ 110308 w 369151"/>
                  <a:gd name="connsiteY33" fmla="*/ 290393 h 333802"/>
                  <a:gd name="connsiteX34" fmla="*/ 128155 w 369151"/>
                  <a:gd name="connsiteY34" fmla="*/ 295690 h 333802"/>
                  <a:gd name="connsiteX35" fmla="*/ 138403 w 369151"/>
                  <a:gd name="connsiteY35" fmla="*/ 307895 h 333802"/>
                  <a:gd name="connsiteX36" fmla="*/ 143009 w 369151"/>
                  <a:gd name="connsiteY36" fmla="*/ 323094 h 333802"/>
                  <a:gd name="connsiteX37" fmla="*/ 162468 w 369151"/>
                  <a:gd name="connsiteY37" fmla="*/ 331615 h 333802"/>
                  <a:gd name="connsiteX38" fmla="*/ 166037 w 369151"/>
                  <a:gd name="connsiteY38" fmla="*/ 333802 h 333802"/>
                  <a:gd name="connsiteX39" fmla="*/ 167419 w 369151"/>
                  <a:gd name="connsiteY39" fmla="*/ 332190 h 333802"/>
                  <a:gd name="connsiteX40" fmla="*/ 187685 w 369151"/>
                  <a:gd name="connsiteY40" fmla="*/ 318028 h 333802"/>
                  <a:gd name="connsiteX41" fmla="*/ 208871 w 369151"/>
                  <a:gd name="connsiteY41" fmla="*/ 317106 h 333802"/>
                  <a:gd name="connsiteX42" fmla="*/ 225567 w 369151"/>
                  <a:gd name="connsiteY42" fmla="*/ 312731 h 333802"/>
                  <a:gd name="connsiteX43" fmla="*/ 217622 w 369151"/>
                  <a:gd name="connsiteY43" fmla="*/ 292466 h 333802"/>
                  <a:gd name="connsiteX44" fmla="*/ 207950 w 369151"/>
                  <a:gd name="connsiteY44" fmla="*/ 269552 h 333802"/>
                  <a:gd name="connsiteX45" fmla="*/ 193787 w 369151"/>
                  <a:gd name="connsiteY45" fmla="*/ 253662 h 333802"/>
                  <a:gd name="connsiteX46" fmla="*/ 210598 w 369151"/>
                  <a:gd name="connsiteY46" fmla="*/ 232476 h 333802"/>
                  <a:gd name="connsiteX47" fmla="*/ 227294 w 369151"/>
                  <a:gd name="connsiteY47" fmla="*/ 234203 h 333802"/>
                  <a:gd name="connsiteX48" fmla="*/ 242263 w 369151"/>
                  <a:gd name="connsiteY48" fmla="*/ 233282 h 333802"/>
                  <a:gd name="connsiteX49" fmla="*/ 254583 w 369151"/>
                  <a:gd name="connsiteY49" fmla="*/ 216586 h 333802"/>
                  <a:gd name="connsiteX50" fmla="*/ 273122 w 369151"/>
                  <a:gd name="connsiteY50" fmla="*/ 205071 h 333802"/>
                  <a:gd name="connsiteX51" fmla="*/ 281988 w 369151"/>
                  <a:gd name="connsiteY51" fmla="*/ 181237 h 333802"/>
                  <a:gd name="connsiteX52" fmla="*/ 295229 w 369151"/>
                  <a:gd name="connsiteY52" fmla="*/ 170643 h 333802"/>
                  <a:gd name="connsiteX53" fmla="*/ 305822 w 369151"/>
                  <a:gd name="connsiteY53" fmla="*/ 158323 h 333802"/>
                  <a:gd name="connsiteX54" fmla="*/ 310198 w 369151"/>
                  <a:gd name="connsiteY54" fmla="*/ 141512 h 333802"/>
                  <a:gd name="connsiteX55" fmla="*/ 321597 w 369151"/>
                  <a:gd name="connsiteY55" fmla="*/ 124701 h 333802"/>
                  <a:gd name="connsiteX56" fmla="*/ 311004 w 369151"/>
                  <a:gd name="connsiteY56" fmla="*/ 115029 h 333802"/>
                  <a:gd name="connsiteX57" fmla="*/ 297762 w 369151"/>
                  <a:gd name="connsiteY57" fmla="*/ 93842 h 333802"/>
                  <a:gd name="connsiteX58" fmla="*/ 294193 w 369151"/>
                  <a:gd name="connsiteY58" fmla="*/ 72656 h 333802"/>
                  <a:gd name="connsiteX59" fmla="*/ 305707 w 369151"/>
                  <a:gd name="connsiteY59" fmla="*/ 60336 h 333802"/>
                  <a:gd name="connsiteX60" fmla="*/ 339214 w 369151"/>
                  <a:gd name="connsiteY60" fmla="*/ 66438 h 333802"/>
                  <a:gd name="connsiteX61" fmla="*/ 361207 w 369151"/>
                  <a:gd name="connsiteY61" fmla="*/ 57687 h 333802"/>
                  <a:gd name="connsiteX62" fmla="*/ 369152 w 369151"/>
                  <a:gd name="connsiteY62" fmla="*/ 43870 h 333802"/>
                  <a:gd name="connsiteX63" fmla="*/ 351765 w 369151"/>
                  <a:gd name="connsiteY63" fmla="*/ 34658 h 33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69151" h="333802">
                    <a:moveTo>
                      <a:pt x="351995" y="34658"/>
                    </a:moveTo>
                    <a:cubicBezTo>
                      <a:pt x="341632" y="29707"/>
                      <a:pt x="340596" y="20841"/>
                      <a:pt x="340596" y="17847"/>
                    </a:cubicBezTo>
                    <a:cubicBezTo>
                      <a:pt x="340596" y="15199"/>
                      <a:pt x="328851" y="8060"/>
                      <a:pt x="320215" y="1267"/>
                    </a:cubicBezTo>
                    <a:cubicBezTo>
                      <a:pt x="319064" y="1497"/>
                      <a:pt x="316415" y="1842"/>
                      <a:pt x="313422" y="2648"/>
                    </a:cubicBezTo>
                    <a:cubicBezTo>
                      <a:pt x="312270" y="1612"/>
                      <a:pt x="310889" y="691"/>
                      <a:pt x="309392" y="0"/>
                    </a:cubicBezTo>
                    <a:cubicBezTo>
                      <a:pt x="302713" y="7139"/>
                      <a:pt x="291660" y="8636"/>
                      <a:pt x="286708" y="6909"/>
                    </a:cubicBezTo>
                    <a:cubicBezTo>
                      <a:pt x="280606" y="4721"/>
                      <a:pt x="264831" y="9787"/>
                      <a:pt x="256541" y="15890"/>
                    </a:cubicBezTo>
                    <a:cubicBezTo>
                      <a:pt x="253547" y="18078"/>
                      <a:pt x="249632" y="18999"/>
                      <a:pt x="245026" y="19920"/>
                    </a:cubicBezTo>
                    <a:cubicBezTo>
                      <a:pt x="243875" y="20611"/>
                      <a:pt x="242723" y="21302"/>
                      <a:pt x="241687" y="21302"/>
                    </a:cubicBezTo>
                    <a:cubicBezTo>
                      <a:pt x="235700" y="21993"/>
                      <a:pt x="233742" y="27980"/>
                      <a:pt x="238348" y="32586"/>
                    </a:cubicBezTo>
                    <a:cubicBezTo>
                      <a:pt x="242954" y="37191"/>
                      <a:pt x="241687" y="40531"/>
                      <a:pt x="242378" y="45827"/>
                    </a:cubicBezTo>
                    <a:cubicBezTo>
                      <a:pt x="243069" y="51124"/>
                      <a:pt x="235124" y="56420"/>
                      <a:pt x="231785" y="61717"/>
                    </a:cubicBezTo>
                    <a:cubicBezTo>
                      <a:pt x="228446" y="67014"/>
                      <a:pt x="232476" y="73577"/>
                      <a:pt x="229827" y="79565"/>
                    </a:cubicBezTo>
                    <a:cubicBezTo>
                      <a:pt x="227179" y="85552"/>
                      <a:pt x="207374" y="76225"/>
                      <a:pt x="204726" y="78874"/>
                    </a:cubicBezTo>
                    <a:cubicBezTo>
                      <a:pt x="202078" y="81522"/>
                      <a:pt x="211289" y="89467"/>
                      <a:pt x="211980" y="93382"/>
                    </a:cubicBezTo>
                    <a:cubicBezTo>
                      <a:pt x="212671" y="97412"/>
                      <a:pt x="204726" y="102018"/>
                      <a:pt x="196781" y="102708"/>
                    </a:cubicBezTo>
                    <a:cubicBezTo>
                      <a:pt x="188836" y="103399"/>
                      <a:pt x="190218" y="113302"/>
                      <a:pt x="189527" y="126428"/>
                    </a:cubicBezTo>
                    <a:cubicBezTo>
                      <a:pt x="188951" y="139670"/>
                      <a:pt x="181006" y="141627"/>
                      <a:pt x="178933" y="136330"/>
                    </a:cubicBezTo>
                    <a:cubicBezTo>
                      <a:pt x="176976" y="131034"/>
                      <a:pt x="155099" y="138288"/>
                      <a:pt x="155099" y="144275"/>
                    </a:cubicBezTo>
                    <a:cubicBezTo>
                      <a:pt x="155099" y="150263"/>
                      <a:pt x="147845" y="148996"/>
                      <a:pt x="139900" y="148305"/>
                    </a:cubicBezTo>
                    <a:cubicBezTo>
                      <a:pt x="131955" y="147615"/>
                      <a:pt x="122744" y="155559"/>
                      <a:pt x="122052" y="158899"/>
                    </a:cubicBezTo>
                    <a:cubicBezTo>
                      <a:pt x="121477" y="162123"/>
                      <a:pt x="125392" y="178704"/>
                      <a:pt x="124010" y="181352"/>
                    </a:cubicBezTo>
                    <a:cubicBezTo>
                      <a:pt x="122744" y="184000"/>
                      <a:pt x="48706" y="195284"/>
                      <a:pt x="34313" y="192636"/>
                    </a:cubicBezTo>
                    <a:cubicBezTo>
                      <a:pt x="22798" y="190563"/>
                      <a:pt x="10017" y="189297"/>
                      <a:pt x="0" y="188836"/>
                    </a:cubicBezTo>
                    <a:cubicBezTo>
                      <a:pt x="3800" y="192636"/>
                      <a:pt x="8981" y="196666"/>
                      <a:pt x="10478" y="200811"/>
                    </a:cubicBezTo>
                    <a:cubicBezTo>
                      <a:pt x="13357" y="208641"/>
                      <a:pt x="22798" y="215780"/>
                      <a:pt x="33392" y="220155"/>
                    </a:cubicBezTo>
                    <a:cubicBezTo>
                      <a:pt x="43985" y="224531"/>
                      <a:pt x="38688" y="243069"/>
                      <a:pt x="43985" y="244911"/>
                    </a:cubicBezTo>
                    <a:cubicBezTo>
                      <a:pt x="49282" y="246753"/>
                      <a:pt x="56305" y="260801"/>
                      <a:pt x="49282" y="261722"/>
                    </a:cubicBezTo>
                    <a:cubicBezTo>
                      <a:pt x="42258" y="262643"/>
                      <a:pt x="36040" y="264371"/>
                      <a:pt x="29016" y="267940"/>
                    </a:cubicBezTo>
                    <a:cubicBezTo>
                      <a:pt x="21993" y="271394"/>
                      <a:pt x="14048" y="280260"/>
                      <a:pt x="14853" y="290854"/>
                    </a:cubicBezTo>
                    <a:cubicBezTo>
                      <a:pt x="14969" y="292235"/>
                      <a:pt x="15199" y="294193"/>
                      <a:pt x="15429" y="296381"/>
                    </a:cubicBezTo>
                    <a:cubicBezTo>
                      <a:pt x="33392" y="296841"/>
                      <a:pt x="54808" y="295920"/>
                      <a:pt x="57111" y="293387"/>
                    </a:cubicBezTo>
                    <a:cubicBezTo>
                      <a:pt x="60796" y="289472"/>
                      <a:pt x="69317" y="287515"/>
                      <a:pt x="74268" y="290739"/>
                    </a:cubicBezTo>
                    <a:cubicBezTo>
                      <a:pt x="79219" y="294078"/>
                      <a:pt x="101327" y="295344"/>
                      <a:pt x="110308" y="290393"/>
                    </a:cubicBezTo>
                    <a:cubicBezTo>
                      <a:pt x="121131" y="284406"/>
                      <a:pt x="127810" y="290393"/>
                      <a:pt x="128155" y="295690"/>
                    </a:cubicBezTo>
                    <a:cubicBezTo>
                      <a:pt x="128501" y="300986"/>
                      <a:pt x="133452" y="303289"/>
                      <a:pt x="138403" y="307895"/>
                    </a:cubicBezTo>
                    <a:cubicBezTo>
                      <a:pt x="143354" y="312501"/>
                      <a:pt x="139785" y="317797"/>
                      <a:pt x="143009" y="323094"/>
                    </a:cubicBezTo>
                    <a:cubicBezTo>
                      <a:pt x="146348" y="328391"/>
                      <a:pt x="152911" y="327354"/>
                      <a:pt x="162468" y="331615"/>
                    </a:cubicBezTo>
                    <a:cubicBezTo>
                      <a:pt x="163850" y="332190"/>
                      <a:pt x="165001" y="332996"/>
                      <a:pt x="166037" y="333802"/>
                    </a:cubicBezTo>
                    <a:cubicBezTo>
                      <a:pt x="166613" y="333111"/>
                      <a:pt x="167074" y="332536"/>
                      <a:pt x="167419" y="332190"/>
                    </a:cubicBezTo>
                    <a:cubicBezTo>
                      <a:pt x="172716" y="325973"/>
                      <a:pt x="173637" y="315379"/>
                      <a:pt x="187685" y="318028"/>
                    </a:cubicBezTo>
                    <a:cubicBezTo>
                      <a:pt x="201732" y="320676"/>
                      <a:pt x="200926" y="315379"/>
                      <a:pt x="208871" y="317106"/>
                    </a:cubicBezTo>
                    <a:cubicBezTo>
                      <a:pt x="216816" y="318834"/>
                      <a:pt x="222112" y="318028"/>
                      <a:pt x="225567" y="312731"/>
                    </a:cubicBezTo>
                    <a:cubicBezTo>
                      <a:pt x="229136" y="307434"/>
                      <a:pt x="221998" y="296841"/>
                      <a:pt x="217622" y="292466"/>
                    </a:cubicBezTo>
                    <a:cubicBezTo>
                      <a:pt x="213247" y="288090"/>
                      <a:pt x="207029" y="278418"/>
                      <a:pt x="207950" y="269552"/>
                    </a:cubicBezTo>
                    <a:cubicBezTo>
                      <a:pt x="208871" y="260686"/>
                      <a:pt x="193787" y="260686"/>
                      <a:pt x="193787" y="253662"/>
                    </a:cubicBezTo>
                    <a:cubicBezTo>
                      <a:pt x="193787" y="246638"/>
                      <a:pt x="207950" y="235124"/>
                      <a:pt x="210598" y="232476"/>
                    </a:cubicBezTo>
                    <a:cubicBezTo>
                      <a:pt x="213247" y="229827"/>
                      <a:pt x="224646" y="239500"/>
                      <a:pt x="227294" y="234203"/>
                    </a:cubicBezTo>
                    <a:cubicBezTo>
                      <a:pt x="229943" y="228906"/>
                      <a:pt x="237888" y="232476"/>
                      <a:pt x="242263" y="233282"/>
                    </a:cubicBezTo>
                    <a:cubicBezTo>
                      <a:pt x="246638" y="234203"/>
                      <a:pt x="253662" y="224416"/>
                      <a:pt x="254583" y="216586"/>
                    </a:cubicBezTo>
                    <a:cubicBezTo>
                      <a:pt x="255389" y="208641"/>
                      <a:pt x="270473" y="207720"/>
                      <a:pt x="273122" y="205071"/>
                    </a:cubicBezTo>
                    <a:cubicBezTo>
                      <a:pt x="275770" y="202423"/>
                      <a:pt x="280145" y="184806"/>
                      <a:pt x="281988" y="181237"/>
                    </a:cubicBezTo>
                    <a:cubicBezTo>
                      <a:pt x="283715" y="177782"/>
                      <a:pt x="295229" y="180431"/>
                      <a:pt x="295229" y="170643"/>
                    </a:cubicBezTo>
                    <a:cubicBezTo>
                      <a:pt x="295229" y="160856"/>
                      <a:pt x="300526" y="159129"/>
                      <a:pt x="305822" y="158323"/>
                    </a:cubicBezTo>
                    <a:cubicBezTo>
                      <a:pt x="311119" y="157402"/>
                      <a:pt x="309392" y="148651"/>
                      <a:pt x="310198" y="141512"/>
                    </a:cubicBezTo>
                    <a:cubicBezTo>
                      <a:pt x="311119" y="134488"/>
                      <a:pt x="314573" y="126543"/>
                      <a:pt x="321597" y="124701"/>
                    </a:cubicBezTo>
                    <a:cubicBezTo>
                      <a:pt x="328736" y="122859"/>
                      <a:pt x="318949" y="113302"/>
                      <a:pt x="311004" y="115029"/>
                    </a:cubicBezTo>
                    <a:cubicBezTo>
                      <a:pt x="303059" y="116756"/>
                      <a:pt x="297762" y="93842"/>
                      <a:pt x="297762" y="93842"/>
                    </a:cubicBezTo>
                    <a:cubicBezTo>
                      <a:pt x="297762" y="93842"/>
                      <a:pt x="298684" y="75304"/>
                      <a:pt x="294193" y="72656"/>
                    </a:cubicBezTo>
                    <a:cubicBezTo>
                      <a:pt x="289817" y="70008"/>
                      <a:pt x="295920" y="60336"/>
                      <a:pt x="305707" y="60336"/>
                    </a:cubicBezTo>
                    <a:cubicBezTo>
                      <a:pt x="315494" y="60336"/>
                      <a:pt x="332996" y="70929"/>
                      <a:pt x="339214" y="66438"/>
                    </a:cubicBezTo>
                    <a:cubicBezTo>
                      <a:pt x="345317" y="62063"/>
                      <a:pt x="357752" y="59414"/>
                      <a:pt x="361207" y="57687"/>
                    </a:cubicBezTo>
                    <a:cubicBezTo>
                      <a:pt x="363855" y="56305"/>
                      <a:pt x="367539" y="47900"/>
                      <a:pt x="369152" y="43870"/>
                    </a:cubicBezTo>
                    <a:cubicBezTo>
                      <a:pt x="365121" y="41106"/>
                      <a:pt x="358328" y="37767"/>
                      <a:pt x="351765" y="34658"/>
                    </a:cubicBezTo>
                    <a:close/>
                  </a:path>
                </a:pathLst>
              </a:custGeom>
              <a:grpFill/>
              <a:ln w="11501" cap="flat">
                <a:solidFill>
                  <a:schemeClr val="bg1"/>
                </a:solid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DB60A940-290F-4DE3-9DFF-591FDF48BA40}"/>
                  </a:ext>
                </a:extLst>
              </p:cNvPr>
              <p:cNvSpPr/>
              <p:nvPr/>
            </p:nvSpPr>
            <p:spPr>
              <a:xfrm>
                <a:off x="7255060" y="3539139"/>
                <a:ext cx="1023797" cy="362091"/>
              </a:xfrm>
              <a:custGeom>
                <a:avLst/>
                <a:gdLst>
                  <a:gd name="connsiteX0" fmla="*/ 537658 w 1023796"/>
                  <a:gd name="connsiteY0" fmla="*/ 208433 h 362090"/>
                  <a:gd name="connsiteX1" fmla="*/ 544222 w 1023796"/>
                  <a:gd name="connsiteY1" fmla="*/ 232153 h 362090"/>
                  <a:gd name="connsiteX2" fmla="*/ 546870 w 1023796"/>
                  <a:gd name="connsiteY2" fmla="*/ 257945 h 362090"/>
                  <a:gd name="connsiteX3" fmla="*/ 558039 w 1023796"/>
                  <a:gd name="connsiteY3" fmla="*/ 236183 h 362090"/>
                  <a:gd name="connsiteX4" fmla="*/ 555391 w 1023796"/>
                  <a:gd name="connsiteY4" fmla="*/ 195307 h 362090"/>
                  <a:gd name="connsiteX5" fmla="*/ 569899 w 1023796"/>
                  <a:gd name="connsiteY5" fmla="*/ 204518 h 362090"/>
                  <a:gd name="connsiteX6" fmla="*/ 581068 w 1023796"/>
                  <a:gd name="connsiteY6" fmla="*/ 226972 h 362090"/>
                  <a:gd name="connsiteX7" fmla="*/ 601563 w 1023796"/>
                  <a:gd name="connsiteY7" fmla="*/ 229620 h 362090"/>
                  <a:gd name="connsiteX8" fmla="*/ 602945 w 1023796"/>
                  <a:gd name="connsiteY8" fmla="*/ 212463 h 362090"/>
                  <a:gd name="connsiteX9" fmla="*/ 598340 w 1023796"/>
                  <a:gd name="connsiteY9" fmla="*/ 186671 h 362090"/>
                  <a:gd name="connsiteX10" fmla="*/ 591085 w 1023796"/>
                  <a:gd name="connsiteY10" fmla="*/ 168133 h 362090"/>
                  <a:gd name="connsiteX11" fmla="*/ 624822 w 1023796"/>
                  <a:gd name="connsiteY11" fmla="*/ 143722 h 362090"/>
                  <a:gd name="connsiteX12" fmla="*/ 579225 w 1023796"/>
                  <a:gd name="connsiteY12" fmla="*/ 156964 h 362090"/>
                  <a:gd name="connsiteX13" fmla="*/ 551476 w 1023796"/>
                  <a:gd name="connsiteY13" fmla="*/ 135202 h 362090"/>
                  <a:gd name="connsiteX14" fmla="*/ 625398 w 1023796"/>
                  <a:gd name="connsiteY14" fmla="*/ 118736 h 362090"/>
                  <a:gd name="connsiteX15" fmla="*/ 664317 w 1023796"/>
                  <a:gd name="connsiteY15" fmla="*/ 95592 h 362090"/>
                  <a:gd name="connsiteX16" fmla="*/ 640597 w 1023796"/>
                  <a:gd name="connsiteY16" fmla="*/ 104804 h 362090"/>
                  <a:gd name="connsiteX17" fmla="*/ 584522 w 1023796"/>
                  <a:gd name="connsiteY17" fmla="*/ 98816 h 362090"/>
                  <a:gd name="connsiteX18" fmla="*/ 557464 w 1023796"/>
                  <a:gd name="connsiteY18" fmla="*/ 109985 h 362090"/>
                  <a:gd name="connsiteX19" fmla="*/ 541574 w 1023796"/>
                  <a:gd name="connsiteY19" fmla="*/ 143031 h 362090"/>
                  <a:gd name="connsiteX20" fmla="*/ 523726 w 1023796"/>
                  <a:gd name="connsiteY20" fmla="*/ 185980 h 362090"/>
                  <a:gd name="connsiteX21" fmla="*/ 537658 w 1023796"/>
                  <a:gd name="connsiteY21" fmla="*/ 208433 h 362090"/>
                  <a:gd name="connsiteX22" fmla="*/ 235866 w 1023796"/>
                  <a:gd name="connsiteY22" fmla="*/ 225590 h 362090"/>
                  <a:gd name="connsiteX23" fmla="*/ 239090 w 1023796"/>
                  <a:gd name="connsiteY23" fmla="*/ 202446 h 362090"/>
                  <a:gd name="connsiteX24" fmla="*/ 248302 w 1023796"/>
                  <a:gd name="connsiteY24" fmla="*/ 197149 h 362090"/>
                  <a:gd name="connsiteX25" fmla="*/ 248992 w 1023796"/>
                  <a:gd name="connsiteY25" fmla="*/ 183332 h 362090"/>
                  <a:gd name="connsiteX26" fmla="*/ 230454 w 1023796"/>
                  <a:gd name="connsiteY26" fmla="*/ 165485 h 362090"/>
                  <a:gd name="connsiteX27" fmla="*/ 227806 w 1023796"/>
                  <a:gd name="connsiteY27" fmla="*/ 175387 h 362090"/>
                  <a:gd name="connsiteX28" fmla="*/ 236442 w 1023796"/>
                  <a:gd name="connsiteY28" fmla="*/ 185980 h 362090"/>
                  <a:gd name="connsiteX29" fmla="*/ 222625 w 1023796"/>
                  <a:gd name="connsiteY29" fmla="*/ 182065 h 362090"/>
                  <a:gd name="connsiteX30" fmla="*/ 208692 w 1023796"/>
                  <a:gd name="connsiteY30" fmla="*/ 170205 h 362090"/>
                  <a:gd name="connsiteX31" fmla="*/ 188888 w 1023796"/>
                  <a:gd name="connsiteY31" fmla="*/ 150401 h 362090"/>
                  <a:gd name="connsiteX32" fmla="*/ 184281 w 1023796"/>
                  <a:gd name="connsiteY32" fmla="*/ 134511 h 362090"/>
                  <a:gd name="connsiteX33" fmla="*/ 172998 w 1023796"/>
                  <a:gd name="connsiteY33" fmla="*/ 114015 h 362090"/>
                  <a:gd name="connsiteX34" fmla="*/ 161137 w 1023796"/>
                  <a:gd name="connsiteY34" fmla="*/ 104113 h 362090"/>
                  <a:gd name="connsiteX35" fmla="*/ 149854 w 1023796"/>
                  <a:gd name="connsiteY35" fmla="*/ 92829 h 362090"/>
                  <a:gd name="connsiteX36" fmla="*/ 136036 w 1023796"/>
                  <a:gd name="connsiteY36" fmla="*/ 86266 h 362090"/>
                  <a:gd name="connsiteX37" fmla="*/ 118880 w 1023796"/>
                  <a:gd name="connsiteY37" fmla="*/ 79011 h 362090"/>
                  <a:gd name="connsiteX38" fmla="*/ 99766 w 1023796"/>
                  <a:gd name="connsiteY38" fmla="*/ 59898 h 362090"/>
                  <a:gd name="connsiteX39" fmla="*/ 62114 w 1023796"/>
                  <a:gd name="connsiteY39" fmla="*/ 26275 h 362090"/>
                  <a:gd name="connsiteX40" fmla="*/ 29758 w 1023796"/>
                  <a:gd name="connsiteY40" fmla="*/ 11077 h 362090"/>
                  <a:gd name="connsiteX41" fmla="*/ 742 w 1023796"/>
                  <a:gd name="connsiteY41" fmla="*/ 2441 h 362090"/>
                  <a:gd name="connsiteX42" fmla="*/ 31140 w 1023796"/>
                  <a:gd name="connsiteY42" fmla="*/ 45389 h 362090"/>
                  <a:gd name="connsiteX43" fmla="*/ 61538 w 1023796"/>
                  <a:gd name="connsiteY43" fmla="*/ 77054 h 362090"/>
                  <a:gd name="connsiteX44" fmla="*/ 85949 w 1023796"/>
                  <a:gd name="connsiteY44" fmla="*/ 121960 h 362090"/>
                  <a:gd name="connsiteX45" fmla="*/ 120261 w 1023796"/>
                  <a:gd name="connsiteY45" fmla="*/ 173429 h 362090"/>
                  <a:gd name="connsiteX46" fmla="*/ 152617 w 1023796"/>
                  <a:gd name="connsiteY46" fmla="*/ 211772 h 362090"/>
                  <a:gd name="connsiteX47" fmla="*/ 192917 w 1023796"/>
                  <a:gd name="connsiteY47" fmla="*/ 246776 h 362090"/>
                  <a:gd name="connsiteX48" fmla="*/ 204202 w 1023796"/>
                  <a:gd name="connsiteY48" fmla="*/ 258060 h 362090"/>
                  <a:gd name="connsiteX49" fmla="*/ 227922 w 1023796"/>
                  <a:gd name="connsiteY49" fmla="*/ 258751 h 362090"/>
                  <a:gd name="connsiteX50" fmla="*/ 235866 w 1023796"/>
                  <a:gd name="connsiteY50" fmla="*/ 225705 h 362090"/>
                  <a:gd name="connsiteX51" fmla="*/ 740312 w 1023796"/>
                  <a:gd name="connsiteY51" fmla="*/ 119888 h 362090"/>
                  <a:gd name="connsiteX52" fmla="*/ 748257 w 1023796"/>
                  <a:gd name="connsiteY52" fmla="*/ 103422 h 362090"/>
                  <a:gd name="connsiteX53" fmla="*/ 735015 w 1023796"/>
                  <a:gd name="connsiteY53" fmla="*/ 97550 h 362090"/>
                  <a:gd name="connsiteX54" fmla="*/ 719816 w 1023796"/>
                  <a:gd name="connsiteY54" fmla="*/ 88914 h 362090"/>
                  <a:gd name="connsiteX55" fmla="*/ 731676 w 1023796"/>
                  <a:gd name="connsiteY55" fmla="*/ 137735 h 362090"/>
                  <a:gd name="connsiteX56" fmla="*/ 740312 w 1023796"/>
                  <a:gd name="connsiteY56" fmla="*/ 119888 h 362090"/>
                  <a:gd name="connsiteX57" fmla="*/ 686194 w 1023796"/>
                  <a:gd name="connsiteY57" fmla="*/ 202446 h 362090"/>
                  <a:gd name="connsiteX58" fmla="*/ 713253 w 1023796"/>
                  <a:gd name="connsiteY58" fmla="*/ 209815 h 362090"/>
                  <a:gd name="connsiteX59" fmla="*/ 686194 w 1023796"/>
                  <a:gd name="connsiteY59" fmla="*/ 202446 h 362090"/>
                  <a:gd name="connsiteX60" fmla="*/ 634034 w 1023796"/>
                  <a:gd name="connsiteY60" fmla="*/ 314020 h 362090"/>
                  <a:gd name="connsiteX61" fmla="*/ 586479 w 1023796"/>
                  <a:gd name="connsiteY61" fmla="*/ 318050 h 362090"/>
                  <a:gd name="connsiteX62" fmla="*/ 544913 w 1023796"/>
                  <a:gd name="connsiteY62" fmla="*/ 324038 h 362090"/>
                  <a:gd name="connsiteX63" fmla="*/ 581183 w 1023796"/>
                  <a:gd name="connsiteY63" fmla="*/ 330716 h 362090"/>
                  <a:gd name="connsiteX64" fmla="*/ 626780 w 1023796"/>
                  <a:gd name="connsiteY64" fmla="*/ 320814 h 362090"/>
                  <a:gd name="connsiteX65" fmla="*/ 634034 w 1023796"/>
                  <a:gd name="connsiteY65" fmla="*/ 314135 h 362090"/>
                  <a:gd name="connsiteX66" fmla="*/ 775316 w 1023796"/>
                  <a:gd name="connsiteY66" fmla="*/ 193234 h 362090"/>
                  <a:gd name="connsiteX67" fmla="*/ 731791 w 1023796"/>
                  <a:gd name="connsiteY67" fmla="*/ 201179 h 362090"/>
                  <a:gd name="connsiteX68" fmla="*/ 762189 w 1023796"/>
                  <a:gd name="connsiteY68" fmla="*/ 205785 h 362090"/>
                  <a:gd name="connsiteX69" fmla="*/ 790630 w 1023796"/>
                  <a:gd name="connsiteY69" fmla="*/ 215687 h 362090"/>
                  <a:gd name="connsiteX70" fmla="*/ 775431 w 1023796"/>
                  <a:gd name="connsiteY70" fmla="*/ 193234 h 362090"/>
                  <a:gd name="connsiteX71" fmla="*/ 427350 w 1023796"/>
                  <a:gd name="connsiteY71" fmla="*/ 306881 h 362090"/>
                  <a:gd name="connsiteX72" fmla="*/ 388432 w 1023796"/>
                  <a:gd name="connsiteY72" fmla="*/ 300894 h 362090"/>
                  <a:gd name="connsiteX73" fmla="*/ 410885 w 1023796"/>
                  <a:gd name="connsiteY73" fmla="*/ 285695 h 362090"/>
                  <a:gd name="connsiteX74" fmla="*/ 384517 w 1023796"/>
                  <a:gd name="connsiteY74" fmla="*/ 285119 h 362090"/>
                  <a:gd name="connsiteX75" fmla="*/ 338344 w 1023796"/>
                  <a:gd name="connsiteY75" fmla="*/ 279823 h 362090"/>
                  <a:gd name="connsiteX76" fmla="*/ 290790 w 1023796"/>
                  <a:gd name="connsiteY76" fmla="*/ 269229 h 362090"/>
                  <a:gd name="connsiteX77" fmla="*/ 238630 w 1023796"/>
                  <a:gd name="connsiteY77" fmla="*/ 266581 h 362090"/>
                  <a:gd name="connsiteX78" fmla="*/ 228036 w 1023796"/>
                  <a:gd name="connsiteY78" fmla="*/ 279823 h 362090"/>
                  <a:gd name="connsiteX79" fmla="*/ 244502 w 1023796"/>
                  <a:gd name="connsiteY79" fmla="*/ 283162 h 362090"/>
                  <a:gd name="connsiteX80" fmla="*/ 256362 w 1023796"/>
                  <a:gd name="connsiteY80" fmla="*/ 295712 h 362090"/>
                  <a:gd name="connsiteX81" fmla="*/ 295971 w 1023796"/>
                  <a:gd name="connsiteY81" fmla="*/ 299052 h 362090"/>
                  <a:gd name="connsiteX82" fmla="*/ 338229 w 1023796"/>
                  <a:gd name="connsiteY82" fmla="*/ 309645 h 362090"/>
                  <a:gd name="connsiteX83" fmla="*/ 393728 w 1023796"/>
                  <a:gd name="connsiteY83" fmla="*/ 318856 h 362090"/>
                  <a:gd name="connsiteX84" fmla="*/ 423436 w 1023796"/>
                  <a:gd name="connsiteY84" fmla="*/ 320123 h 362090"/>
                  <a:gd name="connsiteX85" fmla="*/ 449919 w 1023796"/>
                  <a:gd name="connsiteY85" fmla="*/ 320814 h 362090"/>
                  <a:gd name="connsiteX86" fmla="*/ 427466 w 1023796"/>
                  <a:gd name="connsiteY86" fmla="*/ 306997 h 362090"/>
                  <a:gd name="connsiteX87" fmla="*/ 946995 w 1023796"/>
                  <a:gd name="connsiteY87" fmla="*/ 162951 h 362090"/>
                  <a:gd name="connsiteX88" fmla="*/ 927191 w 1023796"/>
                  <a:gd name="connsiteY88" fmla="*/ 180799 h 362090"/>
                  <a:gd name="connsiteX89" fmla="*/ 890920 w 1023796"/>
                  <a:gd name="connsiteY89" fmla="*/ 203943 h 362090"/>
                  <a:gd name="connsiteX90" fmla="*/ 867085 w 1023796"/>
                  <a:gd name="connsiteY90" fmla="*/ 148558 h 362090"/>
                  <a:gd name="connsiteX91" fmla="*/ 816307 w 1023796"/>
                  <a:gd name="connsiteY91" fmla="*/ 141880 h 362090"/>
                  <a:gd name="connsiteX92" fmla="*/ 797193 w 1023796"/>
                  <a:gd name="connsiteY92" fmla="*/ 156388 h 362090"/>
                  <a:gd name="connsiteX93" fmla="*/ 809053 w 1023796"/>
                  <a:gd name="connsiteY93" fmla="*/ 162376 h 362090"/>
                  <a:gd name="connsiteX94" fmla="*/ 821604 w 1023796"/>
                  <a:gd name="connsiteY94" fmla="*/ 177575 h 362090"/>
                  <a:gd name="connsiteX95" fmla="*/ 857298 w 1023796"/>
                  <a:gd name="connsiteY95" fmla="*/ 179532 h 362090"/>
                  <a:gd name="connsiteX96" fmla="*/ 855341 w 1023796"/>
                  <a:gd name="connsiteY96" fmla="*/ 186095 h 362090"/>
                  <a:gd name="connsiteX97" fmla="*/ 836227 w 1023796"/>
                  <a:gd name="connsiteY97" fmla="*/ 189435 h 362090"/>
                  <a:gd name="connsiteX98" fmla="*/ 822986 w 1023796"/>
                  <a:gd name="connsiteY98" fmla="*/ 192659 h 362090"/>
                  <a:gd name="connsiteX99" fmla="*/ 836917 w 1023796"/>
                  <a:gd name="connsiteY99" fmla="*/ 212463 h 362090"/>
                  <a:gd name="connsiteX100" fmla="*/ 852117 w 1023796"/>
                  <a:gd name="connsiteY100" fmla="*/ 212463 h 362090"/>
                  <a:gd name="connsiteX101" fmla="*/ 875261 w 1023796"/>
                  <a:gd name="connsiteY101" fmla="*/ 219027 h 362090"/>
                  <a:gd name="connsiteX102" fmla="*/ 895066 w 1023796"/>
                  <a:gd name="connsiteY102" fmla="*/ 229620 h 362090"/>
                  <a:gd name="connsiteX103" fmla="*/ 957819 w 1023796"/>
                  <a:gd name="connsiteY103" fmla="*/ 251382 h 362090"/>
                  <a:gd name="connsiteX104" fmla="*/ 970370 w 1023796"/>
                  <a:gd name="connsiteY104" fmla="*/ 277174 h 362090"/>
                  <a:gd name="connsiteX105" fmla="*/ 969679 w 1023796"/>
                  <a:gd name="connsiteY105" fmla="*/ 296979 h 362090"/>
                  <a:gd name="connsiteX106" fmla="*/ 948607 w 1023796"/>
                  <a:gd name="connsiteY106" fmla="*/ 314826 h 362090"/>
                  <a:gd name="connsiteX107" fmla="*/ 1000077 w 1023796"/>
                  <a:gd name="connsiteY107" fmla="*/ 312178 h 362090"/>
                  <a:gd name="connsiteX108" fmla="*/ 1023797 w 1023796"/>
                  <a:gd name="connsiteY108" fmla="*/ 330716 h 362090"/>
                  <a:gd name="connsiteX109" fmla="*/ 1023797 w 1023796"/>
                  <a:gd name="connsiteY109" fmla="*/ 189780 h 362090"/>
                  <a:gd name="connsiteX110" fmla="*/ 947226 w 1023796"/>
                  <a:gd name="connsiteY110" fmla="*/ 162951 h 362090"/>
                  <a:gd name="connsiteX111" fmla="*/ 661208 w 1023796"/>
                  <a:gd name="connsiteY111" fmla="*/ 330256 h 362090"/>
                  <a:gd name="connsiteX112" fmla="*/ 653954 w 1023796"/>
                  <a:gd name="connsiteY112" fmla="*/ 333365 h 362090"/>
                  <a:gd name="connsiteX113" fmla="*/ 650730 w 1023796"/>
                  <a:gd name="connsiteY113" fmla="*/ 339813 h 362090"/>
                  <a:gd name="connsiteX114" fmla="*/ 643476 w 1023796"/>
                  <a:gd name="connsiteY114" fmla="*/ 335783 h 362090"/>
                  <a:gd name="connsiteX115" fmla="*/ 632883 w 1023796"/>
                  <a:gd name="connsiteY115" fmla="*/ 361114 h 362090"/>
                  <a:gd name="connsiteX116" fmla="*/ 660978 w 1023796"/>
                  <a:gd name="connsiteY116" fmla="*/ 345109 h 362090"/>
                  <a:gd name="connsiteX117" fmla="*/ 663972 w 1023796"/>
                  <a:gd name="connsiteY117" fmla="*/ 341309 h 362090"/>
                  <a:gd name="connsiteX118" fmla="*/ 666159 w 1023796"/>
                  <a:gd name="connsiteY118" fmla="*/ 339237 h 362090"/>
                  <a:gd name="connsiteX119" fmla="*/ 668347 w 1023796"/>
                  <a:gd name="connsiteY119" fmla="*/ 337740 h 362090"/>
                  <a:gd name="connsiteX120" fmla="*/ 661323 w 1023796"/>
                  <a:gd name="connsiteY120" fmla="*/ 330256 h 362090"/>
                  <a:gd name="connsiteX121" fmla="*/ 477554 w 1023796"/>
                  <a:gd name="connsiteY121" fmla="*/ 160303 h 362090"/>
                  <a:gd name="connsiteX122" fmla="*/ 490795 w 1023796"/>
                  <a:gd name="connsiteY122" fmla="*/ 125990 h 362090"/>
                  <a:gd name="connsiteX123" fmla="*/ 524417 w 1023796"/>
                  <a:gd name="connsiteY123" fmla="*/ 106876 h 362090"/>
                  <a:gd name="connsiteX124" fmla="*/ 509218 w 1023796"/>
                  <a:gd name="connsiteY124" fmla="*/ 89029 h 362090"/>
                  <a:gd name="connsiteX125" fmla="*/ 501964 w 1023796"/>
                  <a:gd name="connsiteY125" fmla="*/ 71182 h 362090"/>
                  <a:gd name="connsiteX126" fmla="*/ 494710 w 1023796"/>
                  <a:gd name="connsiteY126" fmla="*/ 51377 h 362090"/>
                  <a:gd name="connsiteX127" fmla="*/ 496092 w 1023796"/>
                  <a:gd name="connsiteY127" fmla="*/ 34911 h 362090"/>
                  <a:gd name="connsiteX128" fmla="*/ 499431 w 1023796"/>
                  <a:gd name="connsiteY128" fmla="*/ 33184 h 362090"/>
                  <a:gd name="connsiteX129" fmla="*/ 488837 w 1023796"/>
                  <a:gd name="connsiteY129" fmla="*/ 29615 h 362090"/>
                  <a:gd name="connsiteX130" fmla="*/ 454525 w 1023796"/>
                  <a:gd name="connsiteY130" fmla="*/ 44123 h 362090"/>
                  <a:gd name="connsiteX131" fmla="*/ 441283 w 1023796"/>
                  <a:gd name="connsiteY131" fmla="*/ 63928 h 362090"/>
                  <a:gd name="connsiteX132" fmla="*/ 434720 w 1023796"/>
                  <a:gd name="connsiteY132" fmla="*/ 85114 h 362090"/>
                  <a:gd name="connsiteX133" fmla="*/ 414915 w 1023796"/>
                  <a:gd name="connsiteY133" fmla="*/ 98356 h 362090"/>
                  <a:gd name="connsiteX134" fmla="*/ 393844 w 1023796"/>
                  <a:gd name="connsiteY134" fmla="*/ 94326 h 362090"/>
                  <a:gd name="connsiteX135" fmla="*/ 371390 w 1023796"/>
                  <a:gd name="connsiteY135" fmla="*/ 103537 h 362090"/>
                  <a:gd name="connsiteX136" fmla="*/ 342375 w 1023796"/>
                  <a:gd name="connsiteY136" fmla="*/ 106185 h 362090"/>
                  <a:gd name="connsiteX137" fmla="*/ 323836 w 1023796"/>
                  <a:gd name="connsiteY137" fmla="*/ 96974 h 362090"/>
                  <a:gd name="connsiteX138" fmla="*/ 317158 w 1023796"/>
                  <a:gd name="connsiteY138" fmla="*/ 82696 h 362090"/>
                  <a:gd name="connsiteX139" fmla="*/ 314625 w 1023796"/>
                  <a:gd name="connsiteY139" fmla="*/ 82466 h 362090"/>
                  <a:gd name="connsiteX140" fmla="*/ 300116 w 1023796"/>
                  <a:gd name="connsiteY140" fmla="*/ 113440 h 362090"/>
                  <a:gd name="connsiteX141" fmla="*/ 311976 w 1023796"/>
                  <a:gd name="connsiteY141" fmla="*/ 144528 h 362090"/>
                  <a:gd name="connsiteX142" fmla="*/ 331205 w 1023796"/>
                  <a:gd name="connsiteY142" fmla="*/ 166981 h 362090"/>
                  <a:gd name="connsiteX143" fmla="*/ 352277 w 1023796"/>
                  <a:gd name="connsiteY143" fmla="*/ 196689 h 362090"/>
                  <a:gd name="connsiteX144" fmla="*/ 370124 w 1023796"/>
                  <a:gd name="connsiteY144" fmla="*/ 205324 h 362090"/>
                  <a:gd name="connsiteX145" fmla="*/ 399831 w 1023796"/>
                  <a:gd name="connsiteY145" fmla="*/ 201985 h 362090"/>
                  <a:gd name="connsiteX146" fmla="*/ 428272 w 1023796"/>
                  <a:gd name="connsiteY146" fmla="*/ 215227 h 362090"/>
                  <a:gd name="connsiteX147" fmla="*/ 460627 w 1023796"/>
                  <a:gd name="connsiteY147" fmla="*/ 209930 h 362090"/>
                  <a:gd name="connsiteX148" fmla="*/ 477783 w 1023796"/>
                  <a:gd name="connsiteY148" fmla="*/ 160418 h 362090"/>
                  <a:gd name="connsiteX149" fmla="*/ 527065 w 1023796"/>
                  <a:gd name="connsiteY149" fmla="*/ 345224 h 362090"/>
                  <a:gd name="connsiteX150" fmla="*/ 546870 w 1023796"/>
                  <a:gd name="connsiteY150" fmla="*/ 355127 h 362090"/>
                  <a:gd name="connsiteX151" fmla="*/ 567941 w 1023796"/>
                  <a:gd name="connsiteY151" fmla="*/ 356508 h 362090"/>
                  <a:gd name="connsiteX152" fmla="*/ 526950 w 1023796"/>
                  <a:gd name="connsiteY152" fmla="*/ 345224 h 362090"/>
                  <a:gd name="connsiteX153" fmla="*/ 494019 w 1023796"/>
                  <a:gd name="connsiteY153" fmla="*/ 312869 h 362090"/>
                  <a:gd name="connsiteX154" fmla="*/ 473523 w 1023796"/>
                  <a:gd name="connsiteY154" fmla="*/ 315517 h 362090"/>
                  <a:gd name="connsiteX155" fmla="*/ 462930 w 1023796"/>
                  <a:gd name="connsiteY155" fmla="*/ 327377 h 362090"/>
                  <a:gd name="connsiteX156" fmla="*/ 495285 w 1023796"/>
                  <a:gd name="connsiteY156" fmla="*/ 332674 h 362090"/>
                  <a:gd name="connsiteX157" fmla="*/ 526950 w 1023796"/>
                  <a:gd name="connsiteY157" fmla="*/ 323462 h 362090"/>
                  <a:gd name="connsiteX158" fmla="*/ 493904 w 1023796"/>
                  <a:gd name="connsiteY158" fmla="*/ 312869 h 362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023796" h="362090">
                    <a:moveTo>
                      <a:pt x="537658" y="208433"/>
                    </a:moveTo>
                    <a:cubicBezTo>
                      <a:pt x="547561" y="209009"/>
                      <a:pt x="546179" y="223632"/>
                      <a:pt x="544222" y="232153"/>
                    </a:cubicBezTo>
                    <a:cubicBezTo>
                      <a:pt x="542264" y="240789"/>
                      <a:pt x="538234" y="261169"/>
                      <a:pt x="546870" y="257945"/>
                    </a:cubicBezTo>
                    <a:cubicBezTo>
                      <a:pt x="557464" y="253915"/>
                      <a:pt x="564027" y="240789"/>
                      <a:pt x="558039" y="236183"/>
                    </a:cubicBezTo>
                    <a:cubicBezTo>
                      <a:pt x="552051" y="231577"/>
                      <a:pt x="552742" y="202446"/>
                      <a:pt x="555391" y="195307"/>
                    </a:cubicBezTo>
                    <a:cubicBezTo>
                      <a:pt x="558039" y="188053"/>
                      <a:pt x="575886" y="193349"/>
                      <a:pt x="569899" y="204518"/>
                    </a:cubicBezTo>
                    <a:cubicBezTo>
                      <a:pt x="563912" y="215803"/>
                      <a:pt x="581068" y="214421"/>
                      <a:pt x="581068" y="226972"/>
                    </a:cubicBezTo>
                    <a:cubicBezTo>
                      <a:pt x="581068" y="239522"/>
                      <a:pt x="590970" y="232959"/>
                      <a:pt x="601563" y="229620"/>
                    </a:cubicBezTo>
                    <a:cubicBezTo>
                      <a:pt x="612157" y="226396"/>
                      <a:pt x="610199" y="220293"/>
                      <a:pt x="602945" y="212463"/>
                    </a:cubicBezTo>
                    <a:cubicBezTo>
                      <a:pt x="595691" y="204518"/>
                      <a:pt x="608242" y="193349"/>
                      <a:pt x="598340" y="186671"/>
                    </a:cubicBezTo>
                    <a:cubicBezTo>
                      <a:pt x="588437" y="180108"/>
                      <a:pt x="581759" y="170090"/>
                      <a:pt x="591085" y="168133"/>
                    </a:cubicBezTo>
                    <a:cubicBezTo>
                      <a:pt x="600412" y="166176"/>
                      <a:pt x="628047" y="150286"/>
                      <a:pt x="624822" y="143722"/>
                    </a:cubicBezTo>
                    <a:cubicBezTo>
                      <a:pt x="621484" y="137044"/>
                      <a:pt x="582565" y="145104"/>
                      <a:pt x="579225" y="156964"/>
                    </a:cubicBezTo>
                    <a:cubicBezTo>
                      <a:pt x="575886" y="168824"/>
                      <a:pt x="548251" y="155582"/>
                      <a:pt x="551476" y="135202"/>
                    </a:cubicBezTo>
                    <a:cubicBezTo>
                      <a:pt x="554815" y="114706"/>
                      <a:pt x="609623" y="111482"/>
                      <a:pt x="625398" y="118736"/>
                    </a:cubicBezTo>
                    <a:cubicBezTo>
                      <a:pt x="641173" y="125990"/>
                      <a:pt x="658329" y="106876"/>
                      <a:pt x="664317" y="95592"/>
                    </a:cubicBezTo>
                    <a:cubicBezTo>
                      <a:pt x="670304" y="84308"/>
                      <a:pt x="651766" y="97550"/>
                      <a:pt x="640597" y="104804"/>
                    </a:cubicBezTo>
                    <a:cubicBezTo>
                      <a:pt x="629313" y="112058"/>
                      <a:pt x="599721" y="104113"/>
                      <a:pt x="584522" y="98816"/>
                    </a:cubicBezTo>
                    <a:cubicBezTo>
                      <a:pt x="569323" y="93520"/>
                      <a:pt x="570014" y="108028"/>
                      <a:pt x="557464" y="109985"/>
                    </a:cubicBezTo>
                    <a:cubicBezTo>
                      <a:pt x="544913" y="112058"/>
                      <a:pt x="547561" y="139692"/>
                      <a:pt x="541574" y="143031"/>
                    </a:cubicBezTo>
                    <a:cubicBezTo>
                      <a:pt x="535586" y="146371"/>
                      <a:pt x="535586" y="166866"/>
                      <a:pt x="523726" y="185980"/>
                    </a:cubicBezTo>
                    <a:cubicBezTo>
                      <a:pt x="511866" y="205094"/>
                      <a:pt x="527756" y="207742"/>
                      <a:pt x="537658" y="208433"/>
                    </a:cubicBezTo>
                    <a:close/>
                    <a:moveTo>
                      <a:pt x="235866" y="225590"/>
                    </a:moveTo>
                    <a:cubicBezTo>
                      <a:pt x="235175" y="216378"/>
                      <a:pt x="239090" y="207052"/>
                      <a:pt x="239090" y="202446"/>
                    </a:cubicBezTo>
                    <a:cubicBezTo>
                      <a:pt x="239090" y="197840"/>
                      <a:pt x="242429" y="195883"/>
                      <a:pt x="248302" y="197149"/>
                    </a:cubicBezTo>
                    <a:cubicBezTo>
                      <a:pt x="254289" y="198531"/>
                      <a:pt x="253598" y="184598"/>
                      <a:pt x="248992" y="183332"/>
                    </a:cubicBezTo>
                    <a:cubicBezTo>
                      <a:pt x="244387" y="182065"/>
                      <a:pt x="241738" y="165485"/>
                      <a:pt x="230454" y="165485"/>
                    </a:cubicBezTo>
                    <a:cubicBezTo>
                      <a:pt x="219170" y="165485"/>
                      <a:pt x="221243" y="174696"/>
                      <a:pt x="227806" y="175387"/>
                    </a:cubicBezTo>
                    <a:cubicBezTo>
                      <a:pt x="234370" y="176078"/>
                      <a:pt x="238399" y="181374"/>
                      <a:pt x="236442" y="185980"/>
                    </a:cubicBezTo>
                    <a:cubicBezTo>
                      <a:pt x="234484" y="190586"/>
                      <a:pt x="231836" y="181374"/>
                      <a:pt x="222625" y="182065"/>
                    </a:cubicBezTo>
                    <a:cubicBezTo>
                      <a:pt x="213298" y="182756"/>
                      <a:pt x="219286" y="170781"/>
                      <a:pt x="208692" y="170205"/>
                    </a:cubicBezTo>
                    <a:cubicBezTo>
                      <a:pt x="198099" y="169515"/>
                      <a:pt x="200056" y="150401"/>
                      <a:pt x="188888" y="150401"/>
                    </a:cubicBezTo>
                    <a:cubicBezTo>
                      <a:pt x="177718" y="150401"/>
                      <a:pt x="177027" y="141189"/>
                      <a:pt x="184281" y="134511"/>
                    </a:cubicBezTo>
                    <a:cubicBezTo>
                      <a:pt x="191536" y="127833"/>
                      <a:pt x="172998" y="121960"/>
                      <a:pt x="172998" y="114015"/>
                    </a:cubicBezTo>
                    <a:cubicBezTo>
                      <a:pt x="172998" y="106070"/>
                      <a:pt x="161137" y="110791"/>
                      <a:pt x="161137" y="104113"/>
                    </a:cubicBezTo>
                    <a:cubicBezTo>
                      <a:pt x="161137" y="97435"/>
                      <a:pt x="155841" y="100889"/>
                      <a:pt x="149854" y="92829"/>
                    </a:cubicBezTo>
                    <a:cubicBezTo>
                      <a:pt x="143981" y="84884"/>
                      <a:pt x="141333" y="92138"/>
                      <a:pt x="136036" y="86266"/>
                    </a:cubicBezTo>
                    <a:cubicBezTo>
                      <a:pt x="130740" y="80278"/>
                      <a:pt x="123486" y="77054"/>
                      <a:pt x="118880" y="79011"/>
                    </a:cubicBezTo>
                    <a:cubicBezTo>
                      <a:pt x="114274" y="80969"/>
                      <a:pt x="103681" y="70376"/>
                      <a:pt x="99766" y="59898"/>
                    </a:cubicBezTo>
                    <a:cubicBezTo>
                      <a:pt x="96657" y="51492"/>
                      <a:pt x="66144" y="37444"/>
                      <a:pt x="62114" y="26275"/>
                    </a:cubicBezTo>
                    <a:cubicBezTo>
                      <a:pt x="58199" y="14991"/>
                      <a:pt x="47606" y="10386"/>
                      <a:pt x="29758" y="11077"/>
                    </a:cubicBezTo>
                    <a:cubicBezTo>
                      <a:pt x="11911" y="11767"/>
                      <a:pt x="4887" y="-6425"/>
                      <a:pt x="742" y="2441"/>
                    </a:cubicBezTo>
                    <a:cubicBezTo>
                      <a:pt x="-4555" y="13725"/>
                      <a:pt x="19856" y="38711"/>
                      <a:pt x="31140" y="45389"/>
                    </a:cubicBezTo>
                    <a:cubicBezTo>
                      <a:pt x="42424" y="51953"/>
                      <a:pt x="48296" y="75672"/>
                      <a:pt x="61538" y="77054"/>
                    </a:cubicBezTo>
                    <a:cubicBezTo>
                      <a:pt x="74779" y="78321"/>
                      <a:pt x="76047" y="120003"/>
                      <a:pt x="85949" y="121960"/>
                    </a:cubicBezTo>
                    <a:cubicBezTo>
                      <a:pt x="95851" y="123918"/>
                      <a:pt x="117038" y="156273"/>
                      <a:pt x="120261" y="173429"/>
                    </a:cubicBezTo>
                    <a:cubicBezTo>
                      <a:pt x="123486" y="190586"/>
                      <a:pt x="145363" y="199222"/>
                      <a:pt x="152617" y="211772"/>
                    </a:cubicBezTo>
                    <a:cubicBezTo>
                      <a:pt x="159871" y="224323"/>
                      <a:pt x="188888" y="241480"/>
                      <a:pt x="192917" y="246776"/>
                    </a:cubicBezTo>
                    <a:cubicBezTo>
                      <a:pt x="196832" y="252073"/>
                      <a:pt x="200862" y="263933"/>
                      <a:pt x="204202" y="258060"/>
                    </a:cubicBezTo>
                    <a:cubicBezTo>
                      <a:pt x="207426" y="252073"/>
                      <a:pt x="221358" y="258060"/>
                      <a:pt x="227922" y="258751"/>
                    </a:cubicBezTo>
                    <a:cubicBezTo>
                      <a:pt x="234484" y="259442"/>
                      <a:pt x="236557" y="235032"/>
                      <a:pt x="235866" y="225705"/>
                    </a:cubicBezTo>
                    <a:close/>
                    <a:moveTo>
                      <a:pt x="740312" y="119888"/>
                    </a:moveTo>
                    <a:cubicBezTo>
                      <a:pt x="754820" y="121269"/>
                      <a:pt x="748257" y="112633"/>
                      <a:pt x="748257" y="103422"/>
                    </a:cubicBezTo>
                    <a:cubicBezTo>
                      <a:pt x="748257" y="94211"/>
                      <a:pt x="735015" y="102155"/>
                      <a:pt x="735015" y="97550"/>
                    </a:cubicBezTo>
                    <a:cubicBezTo>
                      <a:pt x="735015" y="92944"/>
                      <a:pt x="730409" y="74406"/>
                      <a:pt x="719816" y="88914"/>
                    </a:cubicBezTo>
                    <a:cubicBezTo>
                      <a:pt x="709223" y="103422"/>
                      <a:pt x="723155" y="139347"/>
                      <a:pt x="731676" y="137735"/>
                    </a:cubicBezTo>
                    <a:cubicBezTo>
                      <a:pt x="738930" y="136353"/>
                      <a:pt x="725804" y="118621"/>
                      <a:pt x="740312" y="119888"/>
                    </a:cubicBezTo>
                    <a:close/>
                    <a:moveTo>
                      <a:pt x="686194" y="202446"/>
                    </a:moveTo>
                    <a:cubicBezTo>
                      <a:pt x="688843" y="213039"/>
                      <a:pt x="707957" y="219027"/>
                      <a:pt x="713253" y="209815"/>
                    </a:cubicBezTo>
                    <a:cubicBezTo>
                      <a:pt x="718550" y="200488"/>
                      <a:pt x="683085" y="190241"/>
                      <a:pt x="686194" y="202446"/>
                    </a:cubicBezTo>
                    <a:close/>
                    <a:moveTo>
                      <a:pt x="634034" y="314020"/>
                    </a:moveTo>
                    <a:cubicBezTo>
                      <a:pt x="616187" y="311487"/>
                      <a:pt x="604327" y="324614"/>
                      <a:pt x="586479" y="318050"/>
                    </a:cubicBezTo>
                    <a:cubicBezTo>
                      <a:pt x="568632" y="311487"/>
                      <a:pt x="542034" y="318166"/>
                      <a:pt x="544913" y="324038"/>
                    </a:cubicBezTo>
                    <a:cubicBezTo>
                      <a:pt x="547561" y="329334"/>
                      <a:pt x="563335" y="330025"/>
                      <a:pt x="581183" y="330716"/>
                    </a:cubicBezTo>
                    <a:cubicBezTo>
                      <a:pt x="599030" y="331292"/>
                      <a:pt x="614920" y="321390"/>
                      <a:pt x="626780" y="320814"/>
                    </a:cubicBezTo>
                    <a:cubicBezTo>
                      <a:pt x="638640" y="320123"/>
                      <a:pt x="651881" y="316899"/>
                      <a:pt x="634034" y="314135"/>
                    </a:cubicBezTo>
                    <a:close/>
                    <a:moveTo>
                      <a:pt x="775316" y="193234"/>
                    </a:moveTo>
                    <a:cubicBezTo>
                      <a:pt x="758159" y="187938"/>
                      <a:pt x="728798" y="192428"/>
                      <a:pt x="731791" y="201179"/>
                    </a:cubicBezTo>
                    <a:cubicBezTo>
                      <a:pt x="734440" y="209124"/>
                      <a:pt x="748257" y="205785"/>
                      <a:pt x="762189" y="205785"/>
                    </a:cubicBezTo>
                    <a:cubicBezTo>
                      <a:pt x="776122" y="205785"/>
                      <a:pt x="783261" y="215687"/>
                      <a:pt x="790630" y="215687"/>
                    </a:cubicBezTo>
                    <a:cubicBezTo>
                      <a:pt x="797999" y="215687"/>
                      <a:pt x="792587" y="198531"/>
                      <a:pt x="775431" y="193234"/>
                    </a:cubicBezTo>
                    <a:close/>
                    <a:moveTo>
                      <a:pt x="427350" y="306881"/>
                    </a:moveTo>
                    <a:cubicBezTo>
                      <a:pt x="426659" y="298936"/>
                      <a:pt x="400983" y="306191"/>
                      <a:pt x="388432" y="300894"/>
                    </a:cubicBezTo>
                    <a:cubicBezTo>
                      <a:pt x="375881" y="295597"/>
                      <a:pt x="402249" y="290992"/>
                      <a:pt x="410885" y="285695"/>
                    </a:cubicBezTo>
                    <a:cubicBezTo>
                      <a:pt x="419521" y="280398"/>
                      <a:pt x="405589" y="278441"/>
                      <a:pt x="384517" y="285119"/>
                    </a:cubicBezTo>
                    <a:cubicBezTo>
                      <a:pt x="363330" y="291798"/>
                      <a:pt x="338920" y="270611"/>
                      <a:pt x="338344" y="279823"/>
                    </a:cubicBezTo>
                    <a:cubicBezTo>
                      <a:pt x="337653" y="289034"/>
                      <a:pt x="300001" y="275908"/>
                      <a:pt x="290790" y="269229"/>
                    </a:cubicBezTo>
                    <a:cubicBezTo>
                      <a:pt x="281578" y="262666"/>
                      <a:pt x="245884" y="254030"/>
                      <a:pt x="238630" y="266581"/>
                    </a:cubicBezTo>
                    <a:cubicBezTo>
                      <a:pt x="231376" y="279132"/>
                      <a:pt x="225157" y="267848"/>
                      <a:pt x="228036" y="279823"/>
                    </a:cubicBezTo>
                    <a:cubicBezTo>
                      <a:pt x="229994" y="287768"/>
                      <a:pt x="238630" y="283162"/>
                      <a:pt x="244502" y="283162"/>
                    </a:cubicBezTo>
                    <a:cubicBezTo>
                      <a:pt x="250374" y="283162"/>
                      <a:pt x="247841" y="294446"/>
                      <a:pt x="256362" y="295712"/>
                    </a:cubicBezTo>
                    <a:cubicBezTo>
                      <a:pt x="264998" y="297094"/>
                      <a:pt x="293323" y="305039"/>
                      <a:pt x="295971" y="299052"/>
                    </a:cubicBezTo>
                    <a:cubicBezTo>
                      <a:pt x="298619" y="293064"/>
                      <a:pt x="324988" y="299052"/>
                      <a:pt x="338229" y="309645"/>
                    </a:cubicBezTo>
                    <a:cubicBezTo>
                      <a:pt x="351471" y="320238"/>
                      <a:pt x="381754" y="320929"/>
                      <a:pt x="393728" y="318856"/>
                    </a:cubicBezTo>
                    <a:cubicBezTo>
                      <a:pt x="405589" y="316899"/>
                      <a:pt x="418830" y="326801"/>
                      <a:pt x="423436" y="320123"/>
                    </a:cubicBezTo>
                    <a:cubicBezTo>
                      <a:pt x="428041" y="313560"/>
                      <a:pt x="436677" y="330716"/>
                      <a:pt x="449919" y="320814"/>
                    </a:cubicBezTo>
                    <a:cubicBezTo>
                      <a:pt x="463161" y="310911"/>
                      <a:pt x="428156" y="314826"/>
                      <a:pt x="427466" y="306997"/>
                    </a:cubicBezTo>
                    <a:close/>
                    <a:moveTo>
                      <a:pt x="946995" y="162951"/>
                    </a:moveTo>
                    <a:cubicBezTo>
                      <a:pt x="937093" y="163642"/>
                      <a:pt x="935711" y="180799"/>
                      <a:pt x="927191" y="180799"/>
                    </a:cubicBezTo>
                    <a:cubicBezTo>
                      <a:pt x="918670" y="180799"/>
                      <a:pt x="906695" y="198646"/>
                      <a:pt x="890920" y="203943"/>
                    </a:cubicBezTo>
                    <a:cubicBezTo>
                      <a:pt x="875030" y="209239"/>
                      <a:pt x="874339" y="158461"/>
                      <a:pt x="867085" y="148558"/>
                    </a:cubicBezTo>
                    <a:cubicBezTo>
                      <a:pt x="859831" y="138656"/>
                      <a:pt x="820222" y="130711"/>
                      <a:pt x="816307" y="141880"/>
                    </a:cubicBezTo>
                    <a:cubicBezTo>
                      <a:pt x="812277" y="153164"/>
                      <a:pt x="798575" y="147177"/>
                      <a:pt x="797193" y="156388"/>
                    </a:cubicBezTo>
                    <a:cubicBezTo>
                      <a:pt x="795926" y="165024"/>
                      <a:pt x="800532" y="162376"/>
                      <a:pt x="809053" y="162376"/>
                    </a:cubicBezTo>
                    <a:cubicBezTo>
                      <a:pt x="817573" y="162376"/>
                      <a:pt x="817689" y="168939"/>
                      <a:pt x="821604" y="177575"/>
                    </a:cubicBezTo>
                    <a:cubicBezTo>
                      <a:pt x="825634" y="186210"/>
                      <a:pt x="849353" y="180223"/>
                      <a:pt x="857298" y="179532"/>
                    </a:cubicBezTo>
                    <a:cubicBezTo>
                      <a:pt x="865243" y="178841"/>
                      <a:pt x="866510" y="190125"/>
                      <a:pt x="855341" y="186095"/>
                    </a:cubicBezTo>
                    <a:cubicBezTo>
                      <a:pt x="844172" y="182181"/>
                      <a:pt x="844172" y="191392"/>
                      <a:pt x="836227" y="189435"/>
                    </a:cubicBezTo>
                    <a:cubicBezTo>
                      <a:pt x="828282" y="187362"/>
                      <a:pt x="817689" y="188053"/>
                      <a:pt x="822986" y="192659"/>
                    </a:cubicBezTo>
                    <a:cubicBezTo>
                      <a:pt x="828282" y="197264"/>
                      <a:pt x="836917" y="201870"/>
                      <a:pt x="836917" y="212463"/>
                    </a:cubicBezTo>
                    <a:cubicBezTo>
                      <a:pt x="836917" y="223057"/>
                      <a:pt x="852117" y="221099"/>
                      <a:pt x="852117" y="212463"/>
                    </a:cubicBezTo>
                    <a:cubicBezTo>
                      <a:pt x="852117" y="203828"/>
                      <a:pt x="860062" y="215112"/>
                      <a:pt x="875261" y="219027"/>
                    </a:cubicBezTo>
                    <a:cubicBezTo>
                      <a:pt x="890460" y="222941"/>
                      <a:pt x="879867" y="228929"/>
                      <a:pt x="895066" y="229620"/>
                    </a:cubicBezTo>
                    <a:cubicBezTo>
                      <a:pt x="910264" y="230311"/>
                      <a:pt x="944578" y="241595"/>
                      <a:pt x="957819" y="251382"/>
                    </a:cubicBezTo>
                    <a:cubicBezTo>
                      <a:pt x="971061" y="261284"/>
                      <a:pt x="961849" y="267963"/>
                      <a:pt x="970370" y="277174"/>
                    </a:cubicBezTo>
                    <a:cubicBezTo>
                      <a:pt x="979005" y="286386"/>
                      <a:pt x="981654" y="296979"/>
                      <a:pt x="969679" y="296979"/>
                    </a:cubicBezTo>
                    <a:cubicBezTo>
                      <a:pt x="957703" y="296979"/>
                      <a:pt x="945268" y="308839"/>
                      <a:pt x="948607" y="314826"/>
                    </a:cubicBezTo>
                    <a:cubicBezTo>
                      <a:pt x="951832" y="320814"/>
                      <a:pt x="990865" y="312178"/>
                      <a:pt x="1000077" y="312178"/>
                    </a:cubicBezTo>
                    <a:cubicBezTo>
                      <a:pt x="1006064" y="312178"/>
                      <a:pt x="1012167" y="322886"/>
                      <a:pt x="1023797" y="330716"/>
                    </a:cubicBezTo>
                    <a:lnTo>
                      <a:pt x="1023797" y="189780"/>
                    </a:lnTo>
                    <a:cubicBezTo>
                      <a:pt x="995240" y="180223"/>
                      <a:pt x="955401" y="162376"/>
                      <a:pt x="947226" y="162951"/>
                    </a:cubicBezTo>
                    <a:close/>
                    <a:moveTo>
                      <a:pt x="661208" y="330256"/>
                    </a:moveTo>
                    <a:cubicBezTo>
                      <a:pt x="659135" y="331637"/>
                      <a:pt x="656833" y="332674"/>
                      <a:pt x="653954" y="333365"/>
                    </a:cubicBezTo>
                    <a:cubicBezTo>
                      <a:pt x="653033" y="335783"/>
                      <a:pt x="652227" y="338546"/>
                      <a:pt x="650730" y="339813"/>
                    </a:cubicBezTo>
                    <a:cubicBezTo>
                      <a:pt x="648888" y="341194"/>
                      <a:pt x="645664" y="338316"/>
                      <a:pt x="643476" y="335783"/>
                    </a:cubicBezTo>
                    <a:cubicBezTo>
                      <a:pt x="630695" y="341079"/>
                      <a:pt x="624016" y="356393"/>
                      <a:pt x="632883" y="361114"/>
                    </a:cubicBezTo>
                    <a:cubicBezTo>
                      <a:pt x="641403" y="365605"/>
                      <a:pt x="653839" y="353630"/>
                      <a:pt x="660978" y="345109"/>
                    </a:cubicBezTo>
                    <a:cubicBezTo>
                      <a:pt x="662129" y="343727"/>
                      <a:pt x="663166" y="342461"/>
                      <a:pt x="663972" y="341309"/>
                    </a:cubicBezTo>
                    <a:cubicBezTo>
                      <a:pt x="664432" y="340619"/>
                      <a:pt x="665238" y="339928"/>
                      <a:pt x="666159" y="339237"/>
                    </a:cubicBezTo>
                    <a:cubicBezTo>
                      <a:pt x="666850" y="338776"/>
                      <a:pt x="667541" y="338316"/>
                      <a:pt x="668347" y="337740"/>
                    </a:cubicBezTo>
                    <a:cubicBezTo>
                      <a:pt x="666274" y="334861"/>
                      <a:pt x="663626" y="331983"/>
                      <a:pt x="661323" y="330256"/>
                    </a:cubicBezTo>
                    <a:close/>
                    <a:moveTo>
                      <a:pt x="477554" y="160303"/>
                    </a:moveTo>
                    <a:cubicBezTo>
                      <a:pt x="489413" y="153049"/>
                      <a:pt x="492062" y="139117"/>
                      <a:pt x="490795" y="125990"/>
                    </a:cubicBezTo>
                    <a:cubicBezTo>
                      <a:pt x="489413" y="112749"/>
                      <a:pt x="519811" y="112173"/>
                      <a:pt x="524417" y="106876"/>
                    </a:cubicBezTo>
                    <a:cubicBezTo>
                      <a:pt x="529023" y="101580"/>
                      <a:pt x="517739" y="92944"/>
                      <a:pt x="509218" y="89029"/>
                    </a:cubicBezTo>
                    <a:cubicBezTo>
                      <a:pt x="500582" y="85114"/>
                      <a:pt x="507836" y="76478"/>
                      <a:pt x="501964" y="71182"/>
                    </a:cubicBezTo>
                    <a:cubicBezTo>
                      <a:pt x="495976" y="65885"/>
                      <a:pt x="486074" y="52068"/>
                      <a:pt x="494710" y="51377"/>
                    </a:cubicBezTo>
                    <a:cubicBezTo>
                      <a:pt x="503346" y="50686"/>
                      <a:pt x="488837" y="38826"/>
                      <a:pt x="496092" y="34911"/>
                    </a:cubicBezTo>
                    <a:cubicBezTo>
                      <a:pt x="497013" y="34336"/>
                      <a:pt x="498164" y="33760"/>
                      <a:pt x="499431" y="33184"/>
                    </a:cubicBezTo>
                    <a:cubicBezTo>
                      <a:pt x="495055" y="30996"/>
                      <a:pt x="491256" y="29615"/>
                      <a:pt x="488837" y="29615"/>
                    </a:cubicBezTo>
                    <a:cubicBezTo>
                      <a:pt x="478244" y="29615"/>
                      <a:pt x="453143" y="26966"/>
                      <a:pt x="454525" y="44123"/>
                    </a:cubicBezTo>
                    <a:cubicBezTo>
                      <a:pt x="455906" y="61279"/>
                      <a:pt x="440017" y="54716"/>
                      <a:pt x="441283" y="63928"/>
                    </a:cubicBezTo>
                    <a:cubicBezTo>
                      <a:pt x="442665" y="73139"/>
                      <a:pt x="433338" y="73139"/>
                      <a:pt x="434720" y="85114"/>
                    </a:cubicBezTo>
                    <a:cubicBezTo>
                      <a:pt x="436101" y="96974"/>
                      <a:pt x="428156" y="91677"/>
                      <a:pt x="414915" y="98356"/>
                    </a:cubicBezTo>
                    <a:cubicBezTo>
                      <a:pt x="401673" y="104919"/>
                      <a:pt x="406970" y="94326"/>
                      <a:pt x="393844" y="94326"/>
                    </a:cubicBezTo>
                    <a:cubicBezTo>
                      <a:pt x="380717" y="94326"/>
                      <a:pt x="379335" y="101004"/>
                      <a:pt x="371390" y="103537"/>
                    </a:cubicBezTo>
                    <a:cubicBezTo>
                      <a:pt x="363445" y="106185"/>
                      <a:pt x="347671" y="102271"/>
                      <a:pt x="342375" y="106185"/>
                    </a:cubicBezTo>
                    <a:cubicBezTo>
                      <a:pt x="337078" y="110216"/>
                      <a:pt x="329133" y="96974"/>
                      <a:pt x="323836" y="96974"/>
                    </a:cubicBezTo>
                    <a:cubicBezTo>
                      <a:pt x="321188" y="96974"/>
                      <a:pt x="318770" y="89720"/>
                      <a:pt x="317158" y="82696"/>
                    </a:cubicBezTo>
                    <a:cubicBezTo>
                      <a:pt x="316237" y="82581"/>
                      <a:pt x="315315" y="82466"/>
                      <a:pt x="314625" y="82466"/>
                    </a:cubicBezTo>
                    <a:cubicBezTo>
                      <a:pt x="305989" y="83157"/>
                      <a:pt x="291826" y="105840"/>
                      <a:pt x="300116" y="113440"/>
                    </a:cubicBezTo>
                    <a:cubicBezTo>
                      <a:pt x="310019" y="122766"/>
                      <a:pt x="307370" y="137159"/>
                      <a:pt x="311976" y="144528"/>
                    </a:cubicBezTo>
                    <a:cubicBezTo>
                      <a:pt x="316582" y="151783"/>
                      <a:pt x="331205" y="153049"/>
                      <a:pt x="331205" y="166981"/>
                    </a:cubicBezTo>
                    <a:cubicBezTo>
                      <a:pt x="331205" y="180914"/>
                      <a:pt x="343756" y="202561"/>
                      <a:pt x="352277" y="196689"/>
                    </a:cubicBezTo>
                    <a:cubicBezTo>
                      <a:pt x="360913" y="190701"/>
                      <a:pt x="367476" y="199337"/>
                      <a:pt x="370124" y="205324"/>
                    </a:cubicBezTo>
                    <a:cubicBezTo>
                      <a:pt x="372772" y="211312"/>
                      <a:pt x="393268" y="200719"/>
                      <a:pt x="399831" y="201985"/>
                    </a:cubicBezTo>
                    <a:cubicBezTo>
                      <a:pt x="406395" y="203367"/>
                      <a:pt x="426890" y="207282"/>
                      <a:pt x="428272" y="215227"/>
                    </a:cubicBezTo>
                    <a:cubicBezTo>
                      <a:pt x="429538" y="223172"/>
                      <a:pt x="448077" y="214536"/>
                      <a:pt x="460627" y="209930"/>
                    </a:cubicBezTo>
                    <a:cubicBezTo>
                      <a:pt x="473178" y="205324"/>
                      <a:pt x="465924" y="167672"/>
                      <a:pt x="477783" y="160418"/>
                    </a:cubicBezTo>
                    <a:close/>
                    <a:moveTo>
                      <a:pt x="527065" y="345224"/>
                    </a:moveTo>
                    <a:cubicBezTo>
                      <a:pt x="531095" y="351212"/>
                      <a:pt x="542264" y="351212"/>
                      <a:pt x="546870" y="355127"/>
                    </a:cubicBezTo>
                    <a:cubicBezTo>
                      <a:pt x="551476" y="359042"/>
                      <a:pt x="567941" y="367677"/>
                      <a:pt x="567941" y="356508"/>
                    </a:cubicBezTo>
                    <a:cubicBezTo>
                      <a:pt x="567941" y="345339"/>
                      <a:pt x="522575" y="338661"/>
                      <a:pt x="526950" y="345224"/>
                    </a:cubicBezTo>
                    <a:close/>
                    <a:moveTo>
                      <a:pt x="494019" y="312869"/>
                    </a:moveTo>
                    <a:cubicBezTo>
                      <a:pt x="491370" y="318856"/>
                      <a:pt x="480202" y="320123"/>
                      <a:pt x="473523" y="315517"/>
                    </a:cubicBezTo>
                    <a:cubicBezTo>
                      <a:pt x="466960" y="310911"/>
                      <a:pt x="458785" y="321735"/>
                      <a:pt x="462930" y="327377"/>
                    </a:cubicBezTo>
                    <a:cubicBezTo>
                      <a:pt x="464887" y="330025"/>
                      <a:pt x="478820" y="340619"/>
                      <a:pt x="495285" y="332674"/>
                    </a:cubicBezTo>
                    <a:cubicBezTo>
                      <a:pt x="511866" y="324729"/>
                      <a:pt x="523035" y="331983"/>
                      <a:pt x="526950" y="323462"/>
                    </a:cubicBezTo>
                    <a:cubicBezTo>
                      <a:pt x="530980" y="314941"/>
                      <a:pt x="496552" y="306997"/>
                      <a:pt x="493904" y="312869"/>
                    </a:cubicBezTo>
                    <a:close/>
                  </a:path>
                </a:pathLst>
              </a:custGeom>
              <a:grpFill/>
              <a:ln w="11501" cap="flat">
                <a:solidFill>
                  <a:schemeClr val="bg1"/>
                </a:solid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9DE3555A-84B2-B1A4-DEE5-02200D11FAB9}"/>
                  </a:ext>
                </a:extLst>
              </p:cNvPr>
              <p:cNvSpPr/>
              <p:nvPr/>
            </p:nvSpPr>
            <p:spPr>
              <a:xfrm>
                <a:off x="5566052" y="2539124"/>
                <a:ext cx="89552" cy="111344"/>
              </a:xfrm>
              <a:custGeom>
                <a:avLst/>
                <a:gdLst>
                  <a:gd name="connsiteX0" fmla="*/ 81292 w 89552"/>
                  <a:gd name="connsiteY0" fmla="*/ 74383 h 111344"/>
                  <a:gd name="connsiteX1" fmla="*/ 81292 w 89552"/>
                  <a:gd name="connsiteY1" fmla="*/ 59069 h 111344"/>
                  <a:gd name="connsiteX2" fmla="*/ 81752 w 89552"/>
                  <a:gd name="connsiteY2" fmla="*/ 47209 h 111344"/>
                  <a:gd name="connsiteX3" fmla="*/ 56996 w 89552"/>
                  <a:gd name="connsiteY3" fmla="*/ 39725 h 111344"/>
                  <a:gd name="connsiteX4" fmla="*/ 54003 w 89552"/>
                  <a:gd name="connsiteY4" fmla="*/ 25792 h 111344"/>
                  <a:gd name="connsiteX5" fmla="*/ 46518 w 89552"/>
                  <a:gd name="connsiteY5" fmla="*/ 17847 h 111344"/>
                  <a:gd name="connsiteX6" fmla="*/ 38573 w 89552"/>
                  <a:gd name="connsiteY6" fmla="*/ 4951 h 111344"/>
                  <a:gd name="connsiteX7" fmla="*/ 39149 w 89552"/>
                  <a:gd name="connsiteY7" fmla="*/ 3915 h 111344"/>
                  <a:gd name="connsiteX8" fmla="*/ 32816 w 89552"/>
                  <a:gd name="connsiteY8" fmla="*/ 2879 h 111344"/>
                  <a:gd name="connsiteX9" fmla="*/ 23259 w 89552"/>
                  <a:gd name="connsiteY9" fmla="*/ 0 h 111344"/>
                  <a:gd name="connsiteX10" fmla="*/ 0 w 89552"/>
                  <a:gd name="connsiteY10" fmla="*/ 7369 h 111344"/>
                  <a:gd name="connsiteX11" fmla="*/ 5872 w 89552"/>
                  <a:gd name="connsiteY11" fmla="*/ 20841 h 111344"/>
                  <a:gd name="connsiteX12" fmla="*/ 13011 w 89552"/>
                  <a:gd name="connsiteY12" fmla="*/ 36846 h 111344"/>
                  <a:gd name="connsiteX13" fmla="*/ 11284 w 89552"/>
                  <a:gd name="connsiteY13" fmla="*/ 71389 h 111344"/>
                  <a:gd name="connsiteX14" fmla="*/ 2994 w 89552"/>
                  <a:gd name="connsiteY14" fmla="*/ 79680 h 111344"/>
                  <a:gd name="connsiteX15" fmla="*/ 20496 w 89552"/>
                  <a:gd name="connsiteY15" fmla="*/ 99715 h 111344"/>
                  <a:gd name="connsiteX16" fmla="*/ 21187 w 89552"/>
                  <a:gd name="connsiteY16" fmla="*/ 99484 h 111344"/>
                  <a:gd name="connsiteX17" fmla="*/ 41797 w 89552"/>
                  <a:gd name="connsiteY17" fmla="*/ 111344 h 111344"/>
                  <a:gd name="connsiteX18" fmla="*/ 80255 w 89552"/>
                  <a:gd name="connsiteY18" fmla="*/ 104321 h 111344"/>
                  <a:gd name="connsiteX19" fmla="*/ 80716 w 89552"/>
                  <a:gd name="connsiteY19" fmla="*/ 97527 h 111344"/>
                  <a:gd name="connsiteX20" fmla="*/ 88085 w 89552"/>
                  <a:gd name="connsiteY20" fmla="*/ 88661 h 111344"/>
                  <a:gd name="connsiteX21" fmla="*/ 81177 w 89552"/>
                  <a:gd name="connsiteY21" fmla="*/ 74268 h 11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552" h="111344">
                    <a:moveTo>
                      <a:pt x="81292" y="74383"/>
                    </a:moveTo>
                    <a:cubicBezTo>
                      <a:pt x="76341" y="69892"/>
                      <a:pt x="76801" y="62063"/>
                      <a:pt x="81292" y="59069"/>
                    </a:cubicBezTo>
                    <a:cubicBezTo>
                      <a:pt x="85782" y="56075"/>
                      <a:pt x="81752" y="52160"/>
                      <a:pt x="81752" y="47209"/>
                    </a:cubicBezTo>
                    <a:cubicBezTo>
                      <a:pt x="81752" y="42258"/>
                      <a:pt x="60451" y="40761"/>
                      <a:pt x="56996" y="39725"/>
                    </a:cubicBezTo>
                    <a:cubicBezTo>
                      <a:pt x="53542" y="38688"/>
                      <a:pt x="59530" y="25792"/>
                      <a:pt x="54003" y="25792"/>
                    </a:cubicBezTo>
                    <a:cubicBezTo>
                      <a:pt x="48476" y="25792"/>
                      <a:pt x="46518" y="21877"/>
                      <a:pt x="46518" y="17847"/>
                    </a:cubicBezTo>
                    <a:cubicBezTo>
                      <a:pt x="46518" y="13817"/>
                      <a:pt x="38113" y="7484"/>
                      <a:pt x="38573" y="4951"/>
                    </a:cubicBezTo>
                    <a:cubicBezTo>
                      <a:pt x="38573" y="4606"/>
                      <a:pt x="38919" y="4260"/>
                      <a:pt x="39149" y="3915"/>
                    </a:cubicBezTo>
                    <a:cubicBezTo>
                      <a:pt x="36040" y="3454"/>
                      <a:pt x="33737" y="3109"/>
                      <a:pt x="32816" y="2879"/>
                    </a:cubicBezTo>
                    <a:cubicBezTo>
                      <a:pt x="29132" y="2188"/>
                      <a:pt x="23259" y="0"/>
                      <a:pt x="23259" y="0"/>
                    </a:cubicBezTo>
                    <a:cubicBezTo>
                      <a:pt x="23259" y="0"/>
                      <a:pt x="9557" y="4376"/>
                      <a:pt x="0" y="7369"/>
                    </a:cubicBezTo>
                    <a:cubicBezTo>
                      <a:pt x="691" y="13242"/>
                      <a:pt x="2188" y="19459"/>
                      <a:pt x="5872" y="20841"/>
                    </a:cubicBezTo>
                    <a:cubicBezTo>
                      <a:pt x="13011" y="23489"/>
                      <a:pt x="10363" y="30628"/>
                      <a:pt x="13011" y="36846"/>
                    </a:cubicBezTo>
                    <a:cubicBezTo>
                      <a:pt x="15660" y="43064"/>
                      <a:pt x="14739" y="71389"/>
                      <a:pt x="11284" y="71389"/>
                    </a:cubicBezTo>
                    <a:cubicBezTo>
                      <a:pt x="9787" y="71389"/>
                      <a:pt x="6333" y="75074"/>
                      <a:pt x="2994" y="79680"/>
                    </a:cubicBezTo>
                    <a:cubicBezTo>
                      <a:pt x="7830" y="84516"/>
                      <a:pt x="15430" y="93382"/>
                      <a:pt x="20496" y="99715"/>
                    </a:cubicBezTo>
                    <a:cubicBezTo>
                      <a:pt x="20726" y="99715"/>
                      <a:pt x="20956" y="99484"/>
                      <a:pt x="21187" y="99484"/>
                    </a:cubicBezTo>
                    <a:cubicBezTo>
                      <a:pt x="25677" y="99484"/>
                      <a:pt x="41797" y="111344"/>
                      <a:pt x="41797" y="111344"/>
                    </a:cubicBezTo>
                    <a:cubicBezTo>
                      <a:pt x="41797" y="111344"/>
                      <a:pt x="64826" y="106623"/>
                      <a:pt x="80255" y="104321"/>
                    </a:cubicBezTo>
                    <a:cubicBezTo>
                      <a:pt x="80486" y="101902"/>
                      <a:pt x="80947" y="99254"/>
                      <a:pt x="80716" y="97527"/>
                    </a:cubicBezTo>
                    <a:cubicBezTo>
                      <a:pt x="80255" y="94533"/>
                      <a:pt x="83710" y="88661"/>
                      <a:pt x="88085" y="88661"/>
                    </a:cubicBezTo>
                    <a:cubicBezTo>
                      <a:pt x="92461" y="88661"/>
                      <a:pt x="86128" y="78759"/>
                      <a:pt x="81177" y="74268"/>
                    </a:cubicBezTo>
                    <a:close/>
                  </a:path>
                </a:pathLst>
              </a:custGeom>
              <a:grpFill/>
              <a:ln w="11501" cap="flat">
                <a:solidFill>
                  <a:schemeClr val="bg1"/>
                </a:solidFill>
                <a:prstDash val="solid"/>
                <a:miter/>
              </a:ln>
            </p:spPr>
            <p:txBody>
              <a:bodyPr rtlCol="0" anchor="ctr"/>
              <a:lstStyle/>
              <a:p>
                <a:endParaRPr lang="en-US"/>
              </a:p>
            </p:txBody>
          </p:sp>
        </p:grpSp>
        <p:grpSp>
          <p:nvGrpSpPr>
            <p:cNvPr id="87" name="Graphic 4">
              <a:extLst>
                <a:ext uri="{FF2B5EF4-FFF2-40B4-BE49-F238E27FC236}">
                  <a16:creationId xmlns:a16="http://schemas.microsoft.com/office/drawing/2014/main" id="{00865E41-8406-A277-C997-9D56B7D2CC74}"/>
                </a:ext>
              </a:extLst>
            </p:cNvPr>
            <p:cNvGrpSpPr/>
            <p:nvPr/>
          </p:nvGrpSpPr>
          <p:grpSpPr>
            <a:xfrm>
              <a:off x="1528478" y="1100569"/>
              <a:ext cx="9135471" cy="4505794"/>
              <a:chOff x="1376985" y="1100535"/>
              <a:chExt cx="8044548" cy="3967729"/>
            </a:xfrm>
            <a:grpFill/>
          </p:grpSpPr>
          <p:sp>
            <p:nvSpPr>
              <p:cNvPr id="88" name="Freeform: Shape 87">
                <a:extLst>
                  <a:ext uri="{FF2B5EF4-FFF2-40B4-BE49-F238E27FC236}">
                    <a16:creationId xmlns:a16="http://schemas.microsoft.com/office/drawing/2014/main" id="{F32FD006-3399-A036-0F66-80C198EF9549}"/>
                  </a:ext>
                </a:extLst>
              </p:cNvPr>
              <p:cNvSpPr/>
              <p:nvPr/>
            </p:nvSpPr>
            <p:spPr>
              <a:xfrm>
                <a:off x="5415735" y="4049007"/>
                <a:ext cx="283654" cy="281674"/>
              </a:xfrm>
              <a:custGeom>
                <a:avLst/>
                <a:gdLst>
                  <a:gd name="connsiteX0" fmla="*/ 104835 w 283654"/>
                  <a:gd name="connsiteY0" fmla="*/ 271049 h 281674"/>
                  <a:gd name="connsiteX1" fmla="*/ 117386 w 283654"/>
                  <a:gd name="connsiteY1" fmla="*/ 264486 h 281674"/>
                  <a:gd name="connsiteX2" fmla="*/ 129246 w 283654"/>
                  <a:gd name="connsiteY2" fmla="*/ 280376 h 281674"/>
                  <a:gd name="connsiteX3" fmla="*/ 157687 w 283654"/>
                  <a:gd name="connsiteY3" fmla="*/ 279685 h 281674"/>
                  <a:gd name="connsiteX4" fmla="*/ 172195 w 283654"/>
                  <a:gd name="connsiteY4" fmla="*/ 265177 h 281674"/>
                  <a:gd name="connsiteX5" fmla="*/ 172195 w 283654"/>
                  <a:gd name="connsiteY5" fmla="*/ 117908 h 281674"/>
                  <a:gd name="connsiteX6" fmla="*/ 194648 w 283654"/>
                  <a:gd name="connsiteY6" fmla="*/ 109272 h 281674"/>
                  <a:gd name="connsiteX7" fmla="*/ 194648 w 283654"/>
                  <a:gd name="connsiteY7" fmla="*/ 32701 h 281674"/>
                  <a:gd name="connsiteX8" fmla="*/ 215834 w 283654"/>
                  <a:gd name="connsiteY8" fmla="*/ 30053 h 281674"/>
                  <a:gd name="connsiteX9" fmla="*/ 240936 w 283654"/>
                  <a:gd name="connsiteY9" fmla="*/ 22799 h 281674"/>
                  <a:gd name="connsiteX10" fmla="*/ 252796 w 283654"/>
                  <a:gd name="connsiteY10" fmla="*/ 31434 h 281674"/>
                  <a:gd name="connsiteX11" fmla="*/ 268685 w 283654"/>
                  <a:gd name="connsiteY11" fmla="*/ 21532 h 281674"/>
                  <a:gd name="connsiteX12" fmla="*/ 283654 w 283654"/>
                  <a:gd name="connsiteY12" fmla="*/ 18653 h 281674"/>
                  <a:gd name="connsiteX13" fmla="*/ 281812 w 283654"/>
                  <a:gd name="connsiteY13" fmla="*/ 13472 h 281674"/>
                  <a:gd name="connsiteX14" fmla="*/ 234833 w 283654"/>
                  <a:gd name="connsiteY14" fmla="*/ 16811 h 281674"/>
                  <a:gd name="connsiteX15" fmla="*/ 200175 w 283654"/>
                  <a:gd name="connsiteY15" fmla="*/ 18999 h 281674"/>
                  <a:gd name="connsiteX16" fmla="*/ 151008 w 283654"/>
                  <a:gd name="connsiteY16" fmla="*/ 18999 h 281674"/>
                  <a:gd name="connsiteX17" fmla="*/ 143178 w 283654"/>
                  <a:gd name="connsiteY17" fmla="*/ 11169 h 281674"/>
                  <a:gd name="connsiteX18" fmla="*/ 66147 w 283654"/>
                  <a:gd name="connsiteY18" fmla="*/ 11169 h 281674"/>
                  <a:gd name="connsiteX19" fmla="*/ 46112 w 283654"/>
                  <a:gd name="connsiteY19" fmla="*/ 5642 h 281674"/>
                  <a:gd name="connsiteX20" fmla="*/ 24926 w 283654"/>
                  <a:gd name="connsiteY20" fmla="*/ 4491 h 281674"/>
                  <a:gd name="connsiteX21" fmla="*/ 14908 w 283654"/>
                  <a:gd name="connsiteY21" fmla="*/ 0 h 281674"/>
                  <a:gd name="connsiteX22" fmla="*/ 7078 w 283654"/>
                  <a:gd name="connsiteY22" fmla="*/ 5642 h 281674"/>
                  <a:gd name="connsiteX23" fmla="*/ 54 w 283654"/>
                  <a:gd name="connsiteY23" fmla="*/ 7484 h 281674"/>
                  <a:gd name="connsiteX24" fmla="*/ 12605 w 283654"/>
                  <a:gd name="connsiteY24" fmla="*/ 36731 h 281674"/>
                  <a:gd name="connsiteX25" fmla="*/ 34367 w 283654"/>
                  <a:gd name="connsiteY25" fmla="*/ 82328 h 281674"/>
                  <a:gd name="connsiteX26" fmla="*/ 57166 w 283654"/>
                  <a:gd name="connsiteY26" fmla="*/ 128846 h 281674"/>
                  <a:gd name="connsiteX27" fmla="*/ 58202 w 283654"/>
                  <a:gd name="connsiteY27" fmla="*/ 166498 h 281674"/>
                  <a:gd name="connsiteX28" fmla="*/ 66147 w 283654"/>
                  <a:gd name="connsiteY28" fmla="*/ 201502 h 281674"/>
                  <a:gd name="connsiteX29" fmla="*/ 81346 w 283654"/>
                  <a:gd name="connsiteY29" fmla="*/ 255620 h 281674"/>
                  <a:gd name="connsiteX30" fmla="*/ 95278 w 283654"/>
                  <a:gd name="connsiteY30" fmla="*/ 273467 h 281674"/>
                  <a:gd name="connsiteX31" fmla="*/ 104835 w 283654"/>
                  <a:gd name="connsiteY31" fmla="*/ 271164 h 281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3654" h="281674">
                    <a:moveTo>
                      <a:pt x="104835" y="271049"/>
                    </a:moveTo>
                    <a:cubicBezTo>
                      <a:pt x="104835" y="266443"/>
                      <a:pt x="112780" y="257808"/>
                      <a:pt x="117386" y="264486"/>
                    </a:cubicBezTo>
                    <a:cubicBezTo>
                      <a:pt x="121992" y="271049"/>
                      <a:pt x="120035" y="280376"/>
                      <a:pt x="129246" y="280376"/>
                    </a:cubicBezTo>
                    <a:cubicBezTo>
                      <a:pt x="138457" y="280376"/>
                      <a:pt x="154923" y="283715"/>
                      <a:pt x="157687" y="279685"/>
                    </a:cubicBezTo>
                    <a:cubicBezTo>
                      <a:pt x="160335" y="275655"/>
                      <a:pt x="172195" y="272431"/>
                      <a:pt x="172195" y="265177"/>
                    </a:cubicBezTo>
                    <a:lnTo>
                      <a:pt x="172195" y="117908"/>
                    </a:lnTo>
                    <a:cubicBezTo>
                      <a:pt x="172195" y="112611"/>
                      <a:pt x="194648" y="117908"/>
                      <a:pt x="194648" y="109272"/>
                    </a:cubicBezTo>
                    <a:lnTo>
                      <a:pt x="194648" y="32701"/>
                    </a:lnTo>
                    <a:cubicBezTo>
                      <a:pt x="194648" y="32701"/>
                      <a:pt x="211113" y="31434"/>
                      <a:pt x="215834" y="30053"/>
                    </a:cubicBezTo>
                    <a:cubicBezTo>
                      <a:pt x="220440" y="28786"/>
                      <a:pt x="237021" y="20150"/>
                      <a:pt x="240936" y="22799"/>
                    </a:cubicBezTo>
                    <a:cubicBezTo>
                      <a:pt x="244965" y="25447"/>
                      <a:pt x="250147" y="34658"/>
                      <a:pt x="252796" y="31434"/>
                    </a:cubicBezTo>
                    <a:cubicBezTo>
                      <a:pt x="255444" y="28095"/>
                      <a:pt x="262122" y="21532"/>
                      <a:pt x="268685" y="21532"/>
                    </a:cubicBezTo>
                    <a:cubicBezTo>
                      <a:pt x="272255" y="21532"/>
                      <a:pt x="278127" y="20035"/>
                      <a:pt x="283654" y="18653"/>
                    </a:cubicBezTo>
                    <a:cubicBezTo>
                      <a:pt x="282503" y="16696"/>
                      <a:pt x="281812" y="14854"/>
                      <a:pt x="281812" y="13472"/>
                    </a:cubicBezTo>
                    <a:cubicBezTo>
                      <a:pt x="281812" y="7945"/>
                      <a:pt x="241627" y="14624"/>
                      <a:pt x="234833" y="16811"/>
                    </a:cubicBezTo>
                    <a:cubicBezTo>
                      <a:pt x="228155" y="18999"/>
                      <a:pt x="206968" y="22338"/>
                      <a:pt x="200175" y="18999"/>
                    </a:cubicBezTo>
                    <a:cubicBezTo>
                      <a:pt x="193496" y="15660"/>
                      <a:pt x="151008" y="18999"/>
                      <a:pt x="151008" y="18999"/>
                    </a:cubicBezTo>
                    <a:lnTo>
                      <a:pt x="143178" y="11169"/>
                    </a:lnTo>
                    <a:lnTo>
                      <a:pt x="66147" y="11169"/>
                    </a:lnTo>
                    <a:cubicBezTo>
                      <a:pt x="58317" y="11169"/>
                      <a:pt x="52791" y="10133"/>
                      <a:pt x="46112" y="5642"/>
                    </a:cubicBezTo>
                    <a:cubicBezTo>
                      <a:pt x="39434" y="1152"/>
                      <a:pt x="32755" y="1152"/>
                      <a:pt x="24926" y="4491"/>
                    </a:cubicBezTo>
                    <a:cubicBezTo>
                      <a:pt x="17096" y="7830"/>
                      <a:pt x="20435" y="0"/>
                      <a:pt x="14908" y="0"/>
                    </a:cubicBezTo>
                    <a:cubicBezTo>
                      <a:pt x="9381" y="0"/>
                      <a:pt x="7078" y="5642"/>
                      <a:pt x="7078" y="5642"/>
                    </a:cubicBezTo>
                    <a:lnTo>
                      <a:pt x="54" y="7484"/>
                    </a:lnTo>
                    <a:cubicBezTo>
                      <a:pt x="-636" y="14278"/>
                      <a:pt x="5351" y="26829"/>
                      <a:pt x="12605" y="36731"/>
                    </a:cubicBezTo>
                    <a:cubicBezTo>
                      <a:pt x="20205" y="46979"/>
                      <a:pt x="29416" y="66093"/>
                      <a:pt x="34367" y="82328"/>
                    </a:cubicBezTo>
                    <a:cubicBezTo>
                      <a:pt x="39319" y="98448"/>
                      <a:pt x="53481" y="116641"/>
                      <a:pt x="57166" y="128846"/>
                    </a:cubicBezTo>
                    <a:cubicBezTo>
                      <a:pt x="60850" y="141051"/>
                      <a:pt x="54518" y="158553"/>
                      <a:pt x="58202" y="166498"/>
                    </a:cubicBezTo>
                    <a:cubicBezTo>
                      <a:pt x="61772" y="174443"/>
                      <a:pt x="64190" y="187915"/>
                      <a:pt x="66147" y="201502"/>
                    </a:cubicBezTo>
                    <a:cubicBezTo>
                      <a:pt x="68105" y="215089"/>
                      <a:pt x="69141" y="243760"/>
                      <a:pt x="81346" y="255620"/>
                    </a:cubicBezTo>
                    <a:cubicBezTo>
                      <a:pt x="85952" y="260110"/>
                      <a:pt x="90788" y="266443"/>
                      <a:pt x="95278" y="273467"/>
                    </a:cubicBezTo>
                    <a:cubicBezTo>
                      <a:pt x="100690" y="274043"/>
                      <a:pt x="104835" y="274618"/>
                      <a:pt x="104835" y="271164"/>
                    </a:cubicBezTo>
                    <a:close/>
                  </a:path>
                </a:pathLst>
              </a:custGeom>
              <a:grpFill/>
              <a:ln w="11501" cap="flat">
                <a:solidFill>
                  <a:schemeClr val="bg1"/>
                </a:solid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54796DCC-BA85-E0BA-9D33-997408B84279}"/>
                  </a:ext>
                </a:extLst>
              </p:cNvPr>
              <p:cNvSpPr/>
              <p:nvPr/>
            </p:nvSpPr>
            <p:spPr>
              <a:xfrm>
                <a:off x="5699274" y="4017573"/>
                <a:ext cx="175777" cy="155674"/>
              </a:xfrm>
              <a:custGeom>
                <a:avLst/>
                <a:gdLst>
                  <a:gd name="connsiteX0" fmla="*/ 118483 w 175777"/>
                  <a:gd name="connsiteY0" fmla="*/ 7254 h 155674"/>
                  <a:gd name="connsiteX1" fmla="*/ 115259 w 175777"/>
                  <a:gd name="connsiteY1" fmla="*/ 0 h 155674"/>
                  <a:gd name="connsiteX2" fmla="*/ 96030 w 175777"/>
                  <a:gd name="connsiteY2" fmla="*/ 691 h 155674"/>
                  <a:gd name="connsiteX3" fmla="*/ 83479 w 175777"/>
                  <a:gd name="connsiteY3" fmla="*/ 11975 h 155674"/>
                  <a:gd name="connsiteX4" fmla="*/ 62984 w 175777"/>
                  <a:gd name="connsiteY4" fmla="*/ 27865 h 155674"/>
                  <a:gd name="connsiteX5" fmla="*/ 39840 w 175777"/>
                  <a:gd name="connsiteY5" fmla="*/ 52966 h 155674"/>
                  <a:gd name="connsiteX6" fmla="*/ 11399 w 175777"/>
                  <a:gd name="connsiteY6" fmla="*/ 48360 h 155674"/>
                  <a:gd name="connsiteX7" fmla="*/ 0 w 175777"/>
                  <a:gd name="connsiteY7" fmla="*/ 50088 h 155674"/>
                  <a:gd name="connsiteX8" fmla="*/ 12666 w 175777"/>
                  <a:gd name="connsiteY8" fmla="*/ 62753 h 155674"/>
                  <a:gd name="connsiteX9" fmla="*/ 24986 w 175777"/>
                  <a:gd name="connsiteY9" fmla="*/ 89582 h 155674"/>
                  <a:gd name="connsiteX10" fmla="*/ 47324 w 175777"/>
                  <a:gd name="connsiteY10" fmla="*/ 105126 h 155674"/>
                  <a:gd name="connsiteX11" fmla="*/ 56306 w 175777"/>
                  <a:gd name="connsiteY11" fmla="*/ 121938 h 155674"/>
                  <a:gd name="connsiteX12" fmla="*/ 71965 w 175777"/>
                  <a:gd name="connsiteY12" fmla="*/ 137597 h 155674"/>
                  <a:gd name="connsiteX13" fmla="*/ 87740 w 175777"/>
                  <a:gd name="connsiteY13" fmla="*/ 147039 h 155674"/>
                  <a:gd name="connsiteX14" fmla="*/ 109041 w 175777"/>
                  <a:gd name="connsiteY14" fmla="*/ 150954 h 155674"/>
                  <a:gd name="connsiteX15" fmla="*/ 134488 w 175777"/>
                  <a:gd name="connsiteY15" fmla="*/ 155675 h 155674"/>
                  <a:gd name="connsiteX16" fmla="*/ 157171 w 175777"/>
                  <a:gd name="connsiteY16" fmla="*/ 133107 h 155674"/>
                  <a:gd name="connsiteX17" fmla="*/ 163044 w 175777"/>
                  <a:gd name="connsiteY17" fmla="*/ 111344 h 155674"/>
                  <a:gd name="connsiteX18" fmla="*/ 174904 w 175777"/>
                  <a:gd name="connsiteY18" fmla="*/ 94533 h 155674"/>
                  <a:gd name="connsiteX19" fmla="*/ 167995 w 175777"/>
                  <a:gd name="connsiteY19" fmla="*/ 77722 h 155674"/>
                  <a:gd name="connsiteX20" fmla="*/ 173983 w 175777"/>
                  <a:gd name="connsiteY20" fmla="*/ 57918 h 155674"/>
                  <a:gd name="connsiteX21" fmla="*/ 172946 w 175777"/>
                  <a:gd name="connsiteY21" fmla="*/ 23259 h 155674"/>
                  <a:gd name="connsiteX22" fmla="*/ 147269 w 175777"/>
                  <a:gd name="connsiteY22" fmla="*/ 14393 h 155674"/>
                  <a:gd name="connsiteX23" fmla="*/ 118483 w 175777"/>
                  <a:gd name="connsiteY23" fmla="*/ 7484 h 155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77" h="155674">
                    <a:moveTo>
                      <a:pt x="118483" y="7254"/>
                    </a:moveTo>
                    <a:lnTo>
                      <a:pt x="115259" y="0"/>
                    </a:lnTo>
                    <a:lnTo>
                      <a:pt x="96030" y="691"/>
                    </a:lnTo>
                    <a:cubicBezTo>
                      <a:pt x="83479" y="3915"/>
                      <a:pt x="83479" y="7945"/>
                      <a:pt x="83479" y="11975"/>
                    </a:cubicBezTo>
                    <a:cubicBezTo>
                      <a:pt x="83479" y="16005"/>
                      <a:pt x="71620" y="25101"/>
                      <a:pt x="62984" y="27865"/>
                    </a:cubicBezTo>
                    <a:cubicBezTo>
                      <a:pt x="54348" y="30513"/>
                      <a:pt x="45137" y="50318"/>
                      <a:pt x="39840" y="52966"/>
                    </a:cubicBezTo>
                    <a:cubicBezTo>
                      <a:pt x="34543" y="55615"/>
                      <a:pt x="16696" y="49051"/>
                      <a:pt x="11399" y="48360"/>
                    </a:cubicBezTo>
                    <a:cubicBezTo>
                      <a:pt x="8981" y="48015"/>
                      <a:pt x="4606" y="49051"/>
                      <a:pt x="0" y="50088"/>
                    </a:cubicBezTo>
                    <a:cubicBezTo>
                      <a:pt x="3224" y="55845"/>
                      <a:pt x="10133" y="62753"/>
                      <a:pt x="12666" y="62753"/>
                    </a:cubicBezTo>
                    <a:cubicBezTo>
                      <a:pt x="16005" y="62753"/>
                      <a:pt x="17157" y="86243"/>
                      <a:pt x="24986" y="89582"/>
                    </a:cubicBezTo>
                    <a:cubicBezTo>
                      <a:pt x="32816" y="92921"/>
                      <a:pt x="47324" y="100751"/>
                      <a:pt x="47324" y="105126"/>
                    </a:cubicBezTo>
                    <a:cubicBezTo>
                      <a:pt x="47324" y="109502"/>
                      <a:pt x="56306" y="115144"/>
                      <a:pt x="56306" y="121938"/>
                    </a:cubicBezTo>
                    <a:cubicBezTo>
                      <a:pt x="56306" y="128731"/>
                      <a:pt x="65172" y="137828"/>
                      <a:pt x="71965" y="137597"/>
                    </a:cubicBezTo>
                    <a:cubicBezTo>
                      <a:pt x="86243" y="137136"/>
                      <a:pt x="87740" y="143124"/>
                      <a:pt x="87740" y="147039"/>
                    </a:cubicBezTo>
                    <a:cubicBezTo>
                      <a:pt x="87740" y="150954"/>
                      <a:pt x="106508" y="147039"/>
                      <a:pt x="109041" y="150954"/>
                    </a:cubicBezTo>
                    <a:cubicBezTo>
                      <a:pt x="111344" y="154638"/>
                      <a:pt x="129882" y="153257"/>
                      <a:pt x="134488" y="155675"/>
                    </a:cubicBezTo>
                    <a:cubicBezTo>
                      <a:pt x="142203" y="148190"/>
                      <a:pt x="153372" y="138173"/>
                      <a:pt x="157171" y="133107"/>
                    </a:cubicBezTo>
                    <a:cubicBezTo>
                      <a:pt x="163044" y="125277"/>
                      <a:pt x="158208" y="114338"/>
                      <a:pt x="163044" y="111344"/>
                    </a:cubicBezTo>
                    <a:cubicBezTo>
                      <a:pt x="167995" y="108350"/>
                      <a:pt x="178934" y="95454"/>
                      <a:pt x="174904" y="94533"/>
                    </a:cubicBezTo>
                    <a:cubicBezTo>
                      <a:pt x="170874" y="93497"/>
                      <a:pt x="173867" y="83594"/>
                      <a:pt x="167995" y="77722"/>
                    </a:cubicBezTo>
                    <a:cubicBezTo>
                      <a:pt x="162008" y="71735"/>
                      <a:pt x="174904" y="68856"/>
                      <a:pt x="173983" y="57918"/>
                    </a:cubicBezTo>
                    <a:cubicBezTo>
                      <a:pt x="172946" y="46979"/>
                      <a:pt x="175940" y="25217"/>
                      <a:pt x="172946" y="23259"/>
                    </a:cubicBezTo>
                    <a:cubicBezTo>
                      <a:pt x="169953" y="21302"/>
                      <a:pt x="156135" y="20265"/>
                      <a:pt x="147269" y="14393"/>
                    </a:cubicBezTo>
                    <a:cubicBezTo>
                      <a:pt x="138288" y="8521"/>
                      <a:pt x="118483" y="7484"/>
                      <a:pt x="118483" y="7484"/>
                    </a:cubicBezTo>
                    <a:close/>
                  </a:path>
                </a:pathLst>
              </a:custGeom>
              <a:grpFill/>
              <a:ln w="11501" cap="flat">
                <a:solidFill>
                  <a:schemeClr val="bg1"/>
                </a:solid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99B525CF-AB6D-0041-72B0-7BBAC10F812C}"/>
                  </a:ext>
                </a:extLst>
              </p:cNvPr>
              <p:cNvSpPr/>
              <p:nvPr/>
            </p:nvSpPr>
            <p:spPr>
              <a:xfrm>
                <a:off x="5587814" y="4067546"/>
                <a:ext cx="199314" cy="213652"/>
              </a:xfrm>
              <a:custGeom>
                <a:avLst/>
                <a:gdLst>
                  <a:gd name="connsiteX0" fmla="*/ 183424 w 199314"/>
                  <a:gd name="connsiteY0" fmla="*/ 87509 h 213652"/>
                  <a:gd name="connsiteX1" fmla="*/ 167765 w 199314"/>
                  <a:gd name="connsiteY1" fmla="*/ 71850 h 213652"/>
                  <a:gd name="connsiteX2" fmla="*/ 158784 w 199314"/>
                  <a:gd name="connsiteY2" fmla="*/ 55039 h 213652"/>
                  <a:gd name="connsiteX3" fmla="*/ 136446 w 199314"/>
                  <a:gd name="connsiteY3" fmla="*/ 39494 h 213652"/>
                  <a:gd name="connsiteX4" fmla="*/ 124125 w 199314"/>
                  <a:gd name="connsiteY4" fmla="*/ 12666 h 213652"/>
                  <a:gd name="connsiteX5" fmla="*/ 111459 w 199314"/>
                  <a:gd name="connsiteY5" fmla="*/ 0 h 213652"/>
                  <a:gd name="connsiteX6" fmla="*/ 96491 w 199314"/>
                  <a:gd name="connsiteY6" fmla="*/ 2879 h 213652"/>
                  <a:gd name="connsiteX7" fmla="*/ 80601 w 199314"/>
                  <a:gd name="connsiteY7" fmla="*/ 12781 h 213652"/>
                  <a:gd name="connsiteX8" fmla="*/ 68741 w 199314"/>
                  <a:gd name="connsiteY8" fmla="*/ 4145 h 213652"/>
                  <a:gd name="connsiteX9" fmla="*/ 43640 w 199314"/>
                  <a:gd name="connsiteY9" fmla="*/ 11399 h 213652"/>
                  <a:gd name="connsiteX10" fmla="*/ 22453 w 199314"/>
                  <a:gd name="connsiteY10" fmla="*/ 14048 h 213652"/>
                  <a:gd name="connsiteX11" fmla="*/ 22453 w 199314"/>
                  <a:gd name="connsiteY11" fmla="*/ 90618 h 213652"/>
                  <a:gd name="connsiteX12" fmla="*/ 0 w 199314"/>
                  <a:gd name="connsiteY12" fmla="*/ 99254 h 213652"/>
                  <a:gd name="connsiteX13" fmla="*/ 0 w 199314"/>
                  <a:gd name="connsiteY13" fmla="*/ 164886 h 213652"/>
                  <a:gd name="connsiteX14" fmla="*/ 10593 w 199314"/>
                  <a:gd name="connsiteY14" fmla="*/ 171910 h 213652"/>
                  <a:gd name="connsiteX15" fmla="*/ 17847 w 199314"/>
                  <a:gd name="connsiteY15" fmla="*/ 197011 h 213652"/>
                  <a:gd name="connsiteX16" fmla="*/ 13241 w 199314"/>
                  <a:gd name="connsiteY16" fmla="*/ 202308 h 213652"/>
                  <a:gd name="connsiteX17" fmla="*/ 17156 w 199314"/>
                  <a:gd name="connsiteY17" fmla="*/ 212210 h 213652"/>
                  <a:gd name="connsiteX18" fmla="*/ 39610 w 199314"/>
                  <a:gd name="connsiteY18" fmla="*/ 210829 h 213652"/>
                  <a:gd name="connsiteX19" fmla="*/ 60105 w 199314"/>
                  <a:gd name="connsiteY19" fmla="*/ 187685 h 213652"/>
                  <a:gd name="connsiteX20" fmla="*/ 75304 w 199314"/>
                  <a:gd name="connsiteY20" fmla="*/ 175825 h 213652"/>
                  <a:gd name="connsiteX21" fmla="*/ 101672 w 199314"/>
                  <a:gd name="connsiteY21" fmla="*/ 184461 h 213652"/>
                  <a:gd name="connsiteX22" fmla="*/ 122859 w 199314"/>
                  <a:gd name="connsiteY22" fmla="*/ 174558 h 213652"/>
                  <a:gd name="connsiteX23" fmla="*/ 131495 w 199314"/>
                  <a:gd name="connsiteY23" fmla="*/ 157978 h 213652"/>
                  <a:gd name="connsiteX24" fmla="*/ 150608 w 199314"/>
                  <a:gd name="connsiteY24" fmla="*/ 144045 h 213652"/>
                  <a:gd name="connsiteX25" fmla="*/ 159935 w 199314"/>
                  <a:gd name="connsiteY25" fmla="*/ 128846 h 213652"/>
                  <a:gd name="connsiteX26" fmla="*/ 177782 w 199314"/>
                  <a:gd name="connsiteY26" fmla="*/ 115604 h 213652"/>
                  <a:gd name="connsiteX27" fmla="*/ 191600 w 199314"/>
                  <a:gd name="connsiteY27" fmla="*/ 107659 h 213652"/>
                  <a:gd name="connsiteX28" fmla="*/ 199314 w 199314"/>
                  <a:gd name="connsiteY28" fmla="*/ 96951 h 213652"/>
                  <a:gd name="connsiteX29" fmla="*/ 199314 w 199314"/>
                  <a:gd name="connsiteY29" fmla="*/ 96951 h 213652"/>
                  <a:gd name="connsiteX30" fmla="*/ 183540 w 199314"/>
                  <a:gd name="connsiteY30" fmla="*/ 87509 h 21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9314" h="213652">
                    <a:moveTo>
                      <a:pt x="183424" y="87509"/>
                    </a:moveTo>
                    <a:cubicBezTo>
                      <a:pt x="176631" y="87740"/>
                      <a:pt x="167765" y="78643"/>
                      <a:pt x="167765" y="71850"/>
                    </a:cubicBezTo>
                    <a:cubicBezTo>
                      <a:pt x="167765" y="65056"/>
                      <a:pt x="158784" y="59529"/>
                      <a:pt x="158784" y="55039"/>
                    </a:cubicBezTo>
                    <a:cubicBezTo>
                      <a:pt x="158784" y="50548"/>
                      <a:pt x="144275" y="42834"/>
                      <a:pt x="136446" y="39494"/>
                    </a:cubicBezTo>
                    <a:cubicBezTo>
                      <a:pt x="128616" y="36155"/>
                      <a:pt x="127464" y="12666"/>
                      <a:pt x="124125" y="12666"/>
                    </a:cubicBezTo>
                    <a:cubicBezTo>
                      <a:pt x="121592" y="12666"/>
                      <a:pt x="114683" y="5757"/>
                      <a:pt x="111459" y="0"/>
                    </a:cubicBezTo>
                    <a:cubicBezTo>
                      <a:pt x="105933" y="1266"/>
                      <a:pt x="100060" y="2879"/>
                      <a:pt x="96491" y="2879"/>
                    </a:cubicBezTo>
                    <a:cubicBezTo>
                      <a:pt x="89927" y="2879"/>
                      <a:pt x="83249" y="9557"/>
                      <a:pt x="80601" y="12781"/>
                    </a:cubicBezTo>
                    <a:cubicBezTo>
                      <a:pt x="77952" y="16120"/>
                      <a:pt x="72771" y="6793"/>
                      <a:pt x="68741" y="4145"/>
                    </a:cubicBezTo>
                    <a:cubicBezTo>
                      <a:pt x="64826" y="1497"/>
                      <a:pt x="48245" y="10133"/>
                      <a:pt x="43640" y="11399"/>
                    </a:cubicBezTo>
                    <a:cubicBezTo>
                      <a:pt x="39034" y="12781"/>
                      <a:pt x="22453" y="14048"/>
                      <a:pt x="22453" y="14048"/>
                    </a:cubicBezTo>
                    <a:lnTo>
                      <a:pt x="22453" y="90618"/>
                    </a:lnTo>
                    <a:cubicBezTo>
                      <a:pt x="22453" y="99254"/>
                      <a:pt x="0" y="93842"/>
                      <a:pt x="0" y="99254"/>
                    </a:cubicBezTo>
                    <a:lnTo>
                      <a:pt x="0" y="164886"/>
                    </a:lnTo>
                    <a:cubicBezTo>
                      <a:pt x="4836" y="166613"/>
                      <a:pt x="9442" y="169031"/>
                      <a:pt x="10593" y="171910"/>
                    </a:cubicBezTo>
                    <a:cubicBezTo>
                      <a:pt x="13241" y="178473"/>
                      <a:pt x="19229" y="193096"/>
                      <a:pt x="17847" y="197011"/>
                    </a:cubicBezTo>
                    <a:cubicBezTo>
                      <a:pt x="16466" y="200926"/>
                      <a:pt x="13241" y="198278"/>
                      <a:pt x="13241" y="202308"/>
                    </a:cubicBezTo>
                    <a:cubicBezTo>
                      <a:pt x="13241" y="206338"/>
                      <a:pt x="10593" y="212210"/>
                      <a:pt x="17156" y="212210"/>
                    </a:cubicBezTo>
                    <a:cubicBezTo>
                      <a:pt x="23720" y="212210"/>
                      <a:pt x="35004" y="216240"/>
                      <a:pt x="39610" y="210829"/>
                    </a:cubicBezTo>
                    <a:cubicBezTo>
                      <a:pt x="44215" y="205532"/>
                      <a:pt x="59414" y="193672"/>
                      <a:pt x="60105" y="187685"/>
                    </a:cubicBezTo>
                    <a:cubicBezTo>
                      <a:pt x="60796" y="181812"/>
                      <a:pt x="64135" y="168571"/>
                      <a:pt x="75304" y="175825"/>
                    </a:cubicBezTo>
                    <a:cubicBezTo>
                      <a:pt x="86588" y="183079"/>
                      <a:pt x="87164" y="184461"/>
                      <a:pt x="101672" y="184461"/>
                    </a:cubicBezTo>
                    <a:cubicBezTo>
                      <a:pt x="116180" y="184461"/>
                      <a:pt x="120210" y="183770"/>
                      <a:pt x="122859" y="174558"/>
                    </a:cubicBezTo>
                    <a:cubicBezTo>
                      <a:pt x="125507" y="165231"/>
                      <a:pt x="122859" y="157978"/>
                      <a:pt x="131495" y="157978"/>
                    </a:cubicBezTo>
                    <a:cubicBezTo>
                      <a:pt x="140130" y="157978"/>
                      <a:pt x="150608" y="150033"/>
                      <a:pt x="150608" y="144045"/>
                    </a:cubicBezTo>
                    <a:cubicBezTo>
                      <a:pt x="150608" y="138058"/>
                      <a:pt x="154638" y="128846"/>
                      <a:pt x="159935" y="128846"/>
                    </a:cubicBezTo>
                    <a:cubicBezTo>
                      <a:pt x="165232" y="128846"/>
                      <a:pt x="176401" y="122168"/>
                      <a:pt x="177782" y="115604"/>
                    </a:cubicBezTo>
                    <a:cubicBezTo>
                      <a:pt x="179049" y="109041"/>
                      <a:pt x="188375" y="111689"/>
                      <a:pt x="191600" y="107659"/>
                    </a:cubicBezTo>
                    <a:cubicBezTo>
                      <a:pt x="193212" y="105702"/>
                      <a:pt x="196436" y="101096"/>
                      <a:pt x="199314" y="96951"/>
                    </a:cubicBezTo>
                    <a:cubicBezTo>
                      <a:pt x="199314" y="96951"/>
                      <a:pt x="199314" y="96951"/>
                      <a:pt x="199314" y="96951"/>
                    </a:cubicBezTo>
                    <a:cubicBezTo>
                      <a:pt x="199314" y="92921"/>
                      <a:pt x="197817" y="86934"/>
                      <a:pt x="183540" y="87509"/>
                    </a:cubicBezTo>
                    <a:close/>
                  </a:path>
                </a:pathLst>
              </a:custGeom>
              <a:grpFill/>
              <a:ln w="11501" cap="flat">
                <a:solidFill>
                  <a:schemeClr val="bg1"/>
                </a:solid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68E724EE-8226-2C64-8215-8EC21924A680}"/>
                  </a:ext>
                </a:extLst>
              </p:cNvPr>
              <p:cNvSpPr/>
              <p:nvPr/>
            </p:nvSpPr>
            <p:spPr>
              <a:xfrm>
                <a:off x="5822593" y="4253733"/>
                <a:ext cx="30052" cy="36983"/>
              </a:xfrm>
              <a:custGeom>
                <a:avLst/>
                <a:gdLst>
                  <a:gd name="connsiteX0" fmla="*/ 15199 w 30052"/>
                  <a:gd name="connsiteY0" fmla="*/ 0 h 36983"/>
                  <a:gd name="connsiteX1" fmla="*/ 0 w 30052"/>
                  <a:gd name="connsiteY1" fmla="*/ 16120 h 36983"/>
                  <a:gd name="connsiteX2" fmla="*/ 13817 w 30052"/>
                  <a:gd name="connsiteY2" fmla="*/ 36846 h 36983"/>
                  <a:gd name="connsiteX3" fmla="*/ 26253 w 30052"/>
                  <a:gd name="connsiteY3" fmla="*/ 31780 h 36983"/>
                  <a:gd name="connsiteX4" fmla="*/ 30052 w 30052"/>
                  <a:gd name="connsiteY4" fmla="*/ 25792 h 36983"/>
                  <a:gd name="connsiteX5" fmla="*/ 27980 w 30052"/>
                  <a:gd name="connsiteY5" fmla="*/ 6563 h 36983"/>
                  <a:gd name="connsiteX6" fmla="*/ 15199 w 30052"/>
                  <a:gd name="connsiteY6" fmla="*/ 0 h 3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52" h="36983">
                    <a:moveTo>
                      <a:pt x="15199" y="0"/>
                    </a:moveTo>
                    <a:cubicBezTo>
                      <a:pt x="9672" y="0"/>
                      <a:pt x="0" y="13357"/>
                      <a:pt x="0" y="16120"/>
                    </a:cubicBezTo>
                    <a:cubicBezTo>
                      <a:pt x="0" y="18884"/>
                      <a:pt x="6908" y="36386"/>
                      <a:pt x="13817" y="36846"/>
                    </a:cubicBezTo>
                    <a:cubicBezTo>
                      <a:pt x="20726" y="37307"/>
                      <a:pt x="25792" y="36846"/>
                      <a:pt x="26253" y="31780"/>
                    </a:cubicBezTo>
                    <a:cubicBezTo>
                      <a:pt x="26483" y="29247"/>
                      <a:pt x="28325" y="27289"/>
                      <a:pt x="30052" y="25792"/>
                    </a:cubicBezTo>
                    <a:cubicBezTo>
                      <a:pt x="29477" y="21417"/>
                      <a:pt x="28325" y="12205"/>
                      <a:pt x="27980" y="6563"/>
                    </a:cubicBezTo>
                    <a:cubicBezTo>
                      <a:pt x="23950" y="3800"/>
                      <a:pt x="18768" y="0"/>
                      <a:pt x="15199" y="0"/>
                    </a:cubicBezTo>
                    <a:close/>
                  </a:path>
                </a:pathLst>
              </a:custGeom>
              <a:grpFill/>
              <a:ln w="11501" cap="flat">
                <a:solidFill>
                  <a:schemeClr val="bg1"/>
                </a:solid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8EBE39D7-57DE-4819-37C4-E43EA955462E}"/>
                  </a:ext>
                </a:extLst>
              </p:cNvPr>
              <p:cNvSpPr/>
              <p:nvPr/>
            </p:nvSpPr>
            <p:spPr>
              <a:xfrm>
                <a:off x="5741762" y="4321129"/>
                <a:ext cx="50202" cy="50397"/>
              </a:xfrm>
              <a:custGeom>
                <a:avLst/>
                <a:gdLst>
                  <a:gd name="connsiteX0" fmla="*/ 35695 w 50202"/>
                  <a:gd name="connsiteY0" fmla="*/ 1576 h 50397"/>
                  <a:gd name="connsiteX1" fmla="*/ 13241 w 50202"/>
                  <a:gd name="connsiteY1" fmla="*/ 10788 h 50397"/>
                  <a:gd name="connsiteX2" fmla="*/ 0 w 50202"/>
                  <a:gd name="connsiteY2" fmla="*/ 30592 h 50397"/>
                  <a:gd name="connsiteX3" fmla="*/ 13241 w 50202"/>
                  <a:gd name="connsiteY3" fmla="*/ 49130 h 50397"/>
                  <a:gd name="connsiteX4" fmla="*/ 22453 w 50202"/>
                  <a:gd name="connsiteY4" fmla="*/ 50397 h 50397"/>
                  <a:gd name="connsiteX5" fmla="*/ 27750 w 50202"/>
                  <a:gd name="connsiteY5" fmla="*/ 38537 h 50397"/>
                  <a:gd name="connsiteX6" fmla="*/ 42258 w 50202"/>
                  <a:gd name="connsiteY6" fmla="*/ 34507 h 50397"/>
                  <a:gd name="connsiteX7" fmla="*/ 50203 w 50202"/>
                  <a:gd name="connsiteY7" fmla="*/ 18617 h 50397"/>
                  <a:gd name="connsiteX8" fmla="*/ 35695 w 50202"/>
                  <a:gd name="connsiteY8" fmla="*/ 1461 h 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02" h="50397">
                    <a:moveTo>
                      <a:pt x="35695" y="1576"/>
                    </a:moveTo>
                    <a:cubicBezTo>
                      <a:pt x="33046" y="-3721"/>
                      <a:pt x="15890" y="5606"/>
                      <a:pt x="13241" y="10788"/>
                    </a:cubicBezTo>
                    <a:cubicBezTo>
                      <a:pt x="10593" y="16084"/>
                      <a:pt x="0" y="30592"/>
                      <a:pt x="0" y="30592"/>
                    </a:cubicBezTo>
                    <a:lnTo>
                      <a:pt x="13241" y="49130"/>
                    </a:lnTo>
                    <a:lnTo>
                      <a:pt x="22453" y="50397"/>
                    </a:lnTo>
                    <a:cubicBezTo>
                      <a:pt x="22453" y="50397"/>
                      <a:pt x="25101" y="43834"/>
                      <a:pt x="27750" y="38537"/>
                    </a:cubicBezTo>
                    <a:cubicBezTo>
                      <a:pt x="30398" y="33241"/>
                      <a:pt x="42258" y="39919"/>
                      <a:pt x="42258" y="34507"/>
                    </a:cubicBezTo>
                    <a:cubicBezTo>
                      <a:pt x="42258" y="29095"/>
                      <a:pt x="50203" y="23914"/>
                      <a:pt x="50203" y="18617"/>
                    </a:cubicBezTo>
                    <a:cubicBezTo>
                      <a:pt x="50203" y="13321"/>
                      <a:pt x="38343" y="6757"/>
                      <a:pt x="35695" y="1461"/>
                    </a:cubicBezTo>
                    <a:close/>
                  </a:path>
                </a:pathLst>
              </a:custGeom>
              <a:grpFill/>
              <a:ln w="11501" cap="flat">
                <a:solidFill>
                  <a:schemeClr val="bg1"/>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B6C96984-9837-84D9-6B05-8A87E103E3FF}"/>
                  </a:ext>
                </a:extLst>
              </p:cNvPr>
              <p:cNvSpPr/>
              <p:nvPr/>
            </p:nvSpPr>
            <p:spPr>
              <a:xfrm>
                <a:off x="5416135" y="3794885"/>
                <a:ext cx="261146" cy="274535"/>
              </a:xfrm>
              <a:custGeom>
                <a:avLst/>
                <a:gdLst>
                  <a:gd name="connsiteX0" fmla="*/ 14623 w 261146"/>
                  <a:gd name="connsiteY0" fmla="*/ 254123 h 274535"/>
                  <a:gd name="connsiteX1" fmla="*/ 24641 w 261146"/>
                  <a:gd name="connsiteY1" fmla="*/ 258614 h 274535"/>
                  <a:gd name="connsiteX2" fmla="*/ 45827 w 261146"/>
                  <a:gd name="connsiteY2" fmla="*/ 259765 h 274535"/>
                  <a:gd name="connsiteX3" fmla="*/ 65862 w 261146"/>
                  <a:gd name="connsiteY3" fmla="*/ 265292 h 274535"/>
                  <a:gd name="connsiteX4" fmla="*/ 142894 w 261146"/>
                  <a:gd name="connsiteY4" fmla="*/ 265292 h 274535"/>
                  <a:gd name="connsiteX5" fmla="*/ 150723 w 261146"/>
                  <a:gd name="connsiteY5" fmla="*/ 273121 h 274535"/>
                  <a:gd name="connsiteX6" fmla="*/ 199890 w 261146"/>
                  <a:gd name="connsiteY6" fmla="*/ 273121 h 274535"/>
                  <a:gd name="connsiteX7" fmla="*/ 234548 w 261146"/>
                  <a:gd name="connsiteY7" fmla="*/ 270934 h 274535"/>
                  <a:gd name="connsiteX8" fmla="*/ 240651 w 261146"/>
                  <a:gd name="connsiteY8" fmla="*/ 269437 h 274535"/>
                  <a:gd name="connsiteX9" fmla="*/ 215204 w 261146"/>
                  <a:gd name="connsiteY9" fmla="*/ 234664 h 274535"/>
                  <a:gd name="connsiteX10" fmla="*/ 217507 w 261146"/>
                  <a:gd name="connsiteY10" fmla="*/ 160396 h 274535"/>
                  <a:gd name="connsiteX11" fmla="*/ 250668 w 261146"/>
                  <a:gd name="connsiteY11" fmla="*/ 161547 h 274535"/>
                  <a:gd name="connsiteX12" fmla="*/ 256426 w 261146"/>
                  <a:gd name="connsiteY12" fmla="*/ 155790 h 274535"/>
                  <a:gd name="connsiteX13" fmla="*/ 261146 w 261146"/>
                  <a:gd name="connsiteY13" fmla="*/ 111459 h 274535"/>
                  <a:gd name="connsiteX14" fmla="*/ 255044 w 261146"/>
                  <a:gd name="connsiteY14" fmla="*/ 111229 h 274535"/>
                  <a:gd name="connsiteX15" fmla="*/ 235239 w 261146"/>
                  <a:gd name="connsiteY15" fmla="*/ 113187 h 274535"/>
                  <a:gd name="connsiteX16" fmla="*/ 223379 w 261146"/>
                  <a:gd name="connsiteY16" fmla="*/ 119174 h 274535"/>
                  <a:gd name="connsiteX17" fmla="*/ 223379 w 261146"/>
                  <a:gd name="connsiteY17" fmla="*/ 101327 h 274535"/>
                  <a:gd name="connsiteX18" fmla="*/ 212441 w 261146"/>
                  <a:gd name="connsiteY18" fmla="*/ 83479 h 274535"/>
                  <a:gd name="connsiteX19" fmla="*/ 215434 w 261146"/>
                  <a:gd name="connsiteY19" fmla="*/ 51815 h 274535"/>
                  <a:gd name="connsiteX20" fmla="*/ 211405 w 261146"/>
                  <a:gd name="connsiteY20" fmla="*/ 33967 h 274535"/>
                  <a:gd name="connsiteX21" fmla="*/ 196551 w 261146"/>
                  <a:gd name="connsiteY21" fmla="*/ 30974 h 274535"/>
                  <a:gd name="connsiteX22" fmla="*/ 185727 w 261146"/>
                  <a:gd name="connsiteY22" fmla="*/ 26023 h 274535"/>
                  <a:gd name="connsiteX23" fmla="*/ 167880 w 261146"/>
                  <a:gd name="connsiteY23" fmla="*/ 26023 h 274535"/>
                  <a:gd name="connsiteX24" fmla="*/ 159014 w 261146"/>
                  <a:gd name="connsiteY24" fmla="*/ 45827 h 274535"/>
                  <a:gd name="connsiteX25" fmla="*/ 133222 w 261146"/>
                  <a:gd name="connsiteY25" fmla="*/ 49857 h 274535"/>
                  <a:gd name="connsiteX26" fmla="*/ 114453 w 261146"/>
                  <a:gd name="connsiteY26" fmla="*/ 36040 h 274535"/>
                  <a:gd name="connsiteX27" fmla="*/ 105587 w 261146"/>
                  <a:gd name="connsiteY27" fmla="*/ 19229 h 274535"/>
                  <a:gd name="connsiteX28" fmla="*/ 101672 w 261146"/>
                  <a:gd name="connsiteY28" fmla="*/ 461 h 274535"/>
                  <a:gd name="connsiteX29" fmla="*/ 29362 w 261146"/>
                  <a:gd name="connsiteY29" fmla="*/ 461 h 274535"/>
                  <a:gd name="connsiteX30" fmla="*/ 16811 w 261146"/>
                  <a:gd name="connsiteY30" fmla="*/ 7369 h 274535"/>
                  <a:gd name="connsiteX31" fmla="*/ 36386 w 261146"/>
                  <a:gd name="connsiteY31" fmla="*/ 54003 h 274535"/>
                  <a:gd name="connsiteX32" fmla="*/ 32816 w 261146"/>
                  <a:gd name="connsiteY32" fmla="*/ 77492 h 274535"/>
                  <a:gd name="connsiteX33" fmla="*/ 46634 w 261146"/>
                  <a:gd name="connsiteY33" fmla="*/ 124356 h 274535"/>
                  <a:gd name="connsiteX34" fmla="*/ 30744 w 261146"/>
                  <a:gd name="connsiteY34" fmla="*/ 156711 h 274535"/>
                  <a:gd name="connsiteX35" fmla="*/ 14508 w 261146"/>
                  <a:gd name="connsiteY35" fmla="*/ 199660 h 274535"/>
                  <a:gd name="connsiteX36" fmla="*/ 2994 w 261146"/>
                  <a:gd name="connsiteY36" fmla="*/ 231094 h 274535"/>
                  <a:gd name="connsiteX37" fmla="*/ 0 w 261146"/>
                  <a:gd name="connsiteY37" fmla="*/ 261147 h 274535"/>
                  <a:gd name="connsiteX38" fmla="*/ 0 w 261146"/>
                  <a:gd name="connsiteY38" fmla="*/ 261952 h 274535"/>
                  <a:gd name="connsiteX39" fmla="*/ 7024 w 261146"/>
                  <a:gd name="connsiteY39" fmla="*/ 260110 h 274535"/>
                  <a:gd name="connsiteX40" fmla="*/ 14854 w 261146"/>
                  <a:gd name="connsiteY40" fmla="*/ 254468 h 27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1146" h="274535">
                    <a:moveTo>
                      <a:pt x="14623" y="254123"/>
                    </a:moveTo>
                    <a:cubicBezTo>
                      <a:pt x="20150" y="254123"/>
                      <a:pt x="16811" y="261952"/>
                      <a:pt x="24641" y="258614"/>
                    </a:cubicBezTo>
                    <a:cubicBezTo>
                      <a:pt x="32471" y="255274"/>
                      <a:pt x="39149" y="255274"/>
                      <a:pt x="45827" y="259765"/>
                    </a:cubicBezTo>
                    <a:cubicBezTo>
                      <a:pt x="52506" y="264255"/>
                      <a:pt x="58148" y="265292"/>
                      <a:pt x="65862" y="265292"/>
                    </a:cubicBezTo>
                    <a:lnTo>
                      <a:pt x="142894" y="265292"/>
                    </a:lnTo>
                    <a:lnTo>
                      <a:pt x="150723" y="273121"/>
                    </a:lnTo>
                    <a:cubicBezTo>
                      <a:pt x="150723" y="273121"/>
                      <a:pt x="193212" y="269782"/>
                      <a:pt x="199890" y="273121"/>
                    </a:cubicBezTo>
                    <a:cubicBezTo>
                      <a:pt x="206568" y="276461"/>
                      <a:pt x="227755" y="273121"/>
                      <a:pt x="234548" y="270934"/>
                    </a:cubicBezTo>
                    <a:cubicBezTo>
                      <a:pt x="235700" y="270588"/>
                      <a:pt x="237888" y="270013"/>
                      <a:pt x="240651" y="269437"/>
                    </a:cubicBezTo>
                    <a:lnTo>
                      <a:pt x="215204" y="234664"/>
                    </a:lnTo>
                    <a:lnTo>
                      <a:pt x="217507" y="160396"/>
                    </a:lnTo>
                    <a:lnTo>
                      <a:pt x="250668" y="161547"/>
                    </a:lnTo>
                    <a:lnTo>
                      <a:pt x="256426" y="155790"/>
                    </a:lnTo>
                    <a:lnTo>
                      <a:pt x="261146" y="111459"/>
                    </a:lnTo>
                    <a:cubicBezTo>
                      <a:pt x="259419" y="110653"/>
                      <a:pt x="257347" y="110193"/>
                      <a:pt x="255044" y="111229"/>
                    </a:cubicBezTo>
                    <a:cubicBezTo>
                      <a:pt x="248135" y="114223"/>
                      <a:pt x="242148" y="113187"/>
                      <a:pt x="235239" y="113187"/>
                    </a:cubicBezTo>
                    <a:cubicBezTo>
                      <a:pt x="228331" y="113187"/>
                      <a:pt x="227294" y="120095"/>
                      <a:pt x="223379" y="119174"/>
                    </a:cubicBezTo>
                    <a:cubicBezTo>
                      <a:pt x="219349" y="118138"/>
                      <a:pt x="222343" y="106278"/>
                      <a:pt x="223379" y="101327"/>
                    </a:cubicBezTo>
                    <a:cubicBezTo>
                      <a:pt x="224416" y="96376"/>
                      <a:pt x="217392" y="87394"/>
                      <a:pt x="212441" y="83479"/>
                    </a:cubicBezTo>
                    <a:cubicBezTo>
                      <a:pt x="207489" y="79565"/>
                      <a:pt x="218428" y="54809"/>
                      <a:pt x="215434" y="51815"/>
                    </a:cubicBezTo>
                    <a:cubicBezTo>
                      <a:pt x="212441" y="48821"/>
                      <a:pt x="211405" y="40991"/>
                      <a:pt x="211405" y="33967"/>
                    </a:cubicBezTo>
                    <a:cubicBezTo>
                      <a:pt x="211405" y="26944"/>
                      <a:pt x="206453" y="30974"/>
                      <a:pt x="196551" y="30974"/>
                    </a:cubicBezTo>
                    <a:cubicBezTo>
                      <a:pt x="186648" y="30974"/>
                      <a:pt x="185727" y="26023"/>
                      <a:pt x="185727" y="26023"/>
                    </a:cubicBezTo>
                    <a:cubicBezTo>
                      <a:pt x="185727" y="26023"/>
                      <a:pt x="173752" y="23029"/>
                      <a:pt x="167880" y="26023"/>
                    </a:cubicBezTo>
                    <a:cubicBezTo>
                      <a:pt x="162008" y="29016"/>
                      <a:pt x="162929" y="46864"/>
                      <a:pt x="159014" y="45827"/>
                    </a:cubicBezTo>
                    <a:cubicBezTo>
                      <a:pt x="155099" y="44791"/>
                      <a:pt x="143124" y="46864"/>
                      <a:pt x="133222" y="49857"/>
                    </a:cubicBezTo>
                    <a:cubicBezTo>
                      <a:pt x="123319" y="52851"/>
                      <a:pt x="119404" y="47785"/>
                      <a:pt x="114453" y="36040"/>
                    </a:cubicBezTo>
                    <a:cubicBezTo>
                      <a:pt x="109502" y="24065"/>
                      <a:pt x="103514" y="28095"/>
                      <a:pt x="105587" y="19229"/>
                    </a:cubicBezTo>
                    <a:cubicBezTo>
                      <a:pt x="107544" y="10248"/>
                      <a:pt x="101672" y="461"/>
                      <a:pt x="101672" y="461"/>
                    </a:cubicBezTo>
                    <a:cubicBezTo>
                      <a:pt x="101672" y="461"/>
                      <a:pt x="36270" y="-576"/>
                      <a:pt x="29362" y="461"/>
                    </a:cubicBezTo>
                    <a:cubicBezTo>
                      <a:pt x="26598" y="806"/>
                      <a:pt x="21647" y="3915"/>
                      <a:pt x="16811" y="7369"/>
                    </a:cubicBezTo>
                    <a:cubicBezTo>
                      <a:pt x="20841" y="22568"/>
                      <a:pt x="33507" y="48015"/>
                      <a:pt x="36386" y="54003"/>
                    </a:cubicBezTo>
                    <a:cubicBezTo>
                      <a:pt x="39379" y="60220"/>
                      <a:pt x="32816" y="65862"/>
                      <a:pt x="32816" y="77492"/>
                    </a:cubicBezTo>
                    <a:cubicBezTo>
                      <a:pt x="32816" y="89122"/>
                      <a:pt x="45367" y="110193"/>
                      <a:pt x="46634" y="124356"/>
                    </a:cubicBezTo>
                    <a:cubicBezTo>
                      <a:pt x="48015" y="138518"/>
                      <a:pt x="38689" y="147499"/>
                      <a:pt x="30744" y="156711"/>
                    </a:cubicBezTo>
                    <a:cubicBezTo>
                      <a:pt x="22799" y="165923"/>
                      <a:pt x="14508" y="186764"/>
                      <a:pt x="14508" y="199660"/>
                    </a:cubicBezTo>
                    <a:cubicBezTo>
                      <a:pt x="14508" y="212556"/>
                      <a:pt x="2648" y="225107"/>
                      <a:pt x="2994" y="231094"/>
                    </a:cubicBezTo>
                    <a:cubicBezTo>
                      <a:pt x="3339" y="237081"/>
                      <a:pt x="1382" y="254583"/>
                      <a:pt x="0" y="261147"/>
                    </a:cubicBezTo>
                    <a:cubicBezTo>
                      <a:pt x="0" y="261377"/>
                      <a:pt x="0" y="261722"/>
                      <a:pt x="0" y="261952"/>
                    </a:cubicBezTo>
                    <a:lnTo>
                      <a:pt x="7024" y="260110"/>
                    </a:lnTo>
                    <a:cubicBezTo>
                      <a:pt x="7024" y="260110"/>
                      <a:pt x="9212" y="254468"/>
                      <a:pt x="14854" y="254468"/>
                    </a:cubicBezTo>
                    <a:close/>
                  </a:path>
                </a:pathLst>
              </a:custGeom>
              <a:grpFill/>
              <a:ln w="11501" cap="flat">
                <a:solidFill>
                  <a:schemeClr val="bg1"/>
                </a:solid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517ED63F-F1DF-B1EE-6449-E941CFD3AE0C}"/>
                  </a:ext>
                </a:extLst>
              </p:cNvPr>
              <p:cNvSpPr/>
              <p:nvPr/>
            </p:nvSpPr>
            <p:spPr>
              <a:xfrm>
                <a:off x="5631224" y="3846469"/>
                <a:ext cx="257346" cy="224696"/>
              </a:xfrm>
              <a:custGeom>
                <a:avLst/>
                <a:gdLst>
                  <a:gd name="connsiteX0" fmla="*/ 197818 w 257346"/>
                  <a:gd name="connsiteY0" fmla="*/ 9212 h 224696"/>
                  <a:gd name="connsiteX1" fmla="*/ 181697 w 257346"/>
                  <a:gd name="connsiteY1" fmla="*/ 0 h 224696"/>
                  <a:gd name="connsiteX2" fmla="*/ 154869 w 257346"/>
                  <a:gd name="connsiteY2" fmla="*/ 4030 h 224696"/>
                  <a:gd name="connsiteX3" fmla="*/ 148881 w 257346"/>
                  <a:gd name="connsiteY3" fmla="*/ 18884 h 224696"/>
                  <a:gd name="connsiteX4" fmla="*/ 145888 w 257346"/>
                  <a:gd name="connsiteY4" fmla="*/ 30743 h 224696"/>
                  <a:gd name="connsiteX5" fmla="*/ 144851 w 257346"/>
                  <a:gd name="connsiteY5" fmla="*/ 55499 h 224696"/>
                  <a:gd name="connsiteX6" fmla="*/ 139900 w 257346"/>
                  <a:gd name="connsiteY6" fmla="*/ 76341 h 224696"/>
                  <a:gd name="connsiteX7" fmla="*/ 154754 w 257346"/>
                  <a:gd name="connsiteY7" fmla="*/ 94188 h 224696"/>
                  <a:gd name="connsiteX8" fmla="*/ 169607 w 257346"/>
                  <a:gd name="connsiteY8" fmla="*/ 89237 h 224696"/>
                  <a:gd name="connsiteX9" fmla="*/ 172601 w 257346"/>
                  <a:gd name="connsiteY9" fmla="*/ 105127 h 224696"/>
                  <a:gd name="connsiteX10" fmla="*/ 168571 w 257346"/>
                  <a:gd name="connsiteY10" fmla="*/ 115029 h 224696"/>
                  <a:gd name="connsiteX11" fmla="*/ 152681 w 257346"/>
                  <a:gd name="connsiteY11" fmla="*/ 115029 h 224696"/>
                  <a:gd name="connsiteX12" fmla="*/ 143815 w 257346"/>
                  <a:gd name="connsiteY12" fmla="*/ 96260 h 224696"/>
                  <a:gd name="connsiteX13" fmla="*/ 127004 w 257346"/>
                  <a:gd name="connsiteY13" fmla="*/ 92230 h 224696"/>
                  <a:gd name="connsiteX14" fmla="*/ 115144 w 257346"/>
                  <a:gd name="connsiteY14" fmla="*/ 79334 h 224696"/>
                  <a:gd name="connsiteX15" fmla="*/ 107199 w 257346"/>
                  <a:gd name="connsiteY15" fmla="*/ 83364 h 224696"/>
                  <a:gd name="connsiteX16" fmla="*/ 97297 w 257346"/>
                  <a:gd name="connsiteY16" fmla="*/ 86358 h 224696"/>
                  <a:gd name="connsiteX17" fmla="*/ 78413 w 257346"/>
                  <a:gd name="connsiteY17" fmla="*/ 80370 h 224696"/>
                  <a:gd name="connsiteX18" fmla="*/ 71505 w 257346"/>
                  <a:gd name="connsiteY18" fmla="*/ 69432 h 224696"/>
                  <a:gd name="connsiteX19" fmla="*/ 57687 w 257346"/>
                  <a:gd name="connsiteY19" fmla="*/ 70468 h 224696"/>
                  <a:gd name="connsiteX20" fmla="*/ 51815 w 257346"/>
                  <a:gd name="connsiteY20" fmla="*/ 65517 h 224696"/>
                  <a:gd name="connsiteX21" fmla="*/ 45943 w 257346"/>
                  <a:gd name="connsiteY21" fmla="*/ 59875 h 224696"/>
                  <a:gd name="connsiteX22" fmla="*/ 41222 w 257346"/>
                  <a:gd name="connsiteY22" fmla="*/ 104205 h 224696"/>
                  <a:gd name="connsiteX23" fmla="*/ 35465 w 257346"/>
                  <a:gd name="connsiteY23" fmla="*/ 109963 h 224696"/>
                  <a:gd name="connsiteX24" fmla="*/ 2303 w 257346"/>
                  <a:gd name="connsiteY24" fmla="*/ 108811 h 224696"/>
                  <a:gd name="connsiteX25" fmla="*/ 0 w 257346"/>
                  <a:gd name="connsiteY25" fmla="*/ 183079 h 224696"/>
                  <a:gd name="connsiteX26" fmla="*/ 25447 w 257346"/>
                  <a:gd name="connsiteY26" fmla="*/ 217853 h 224696"/>
                  <a:gd name="connsiteX27" fmla="*/ 66208 w 257346"/>
                  <a:gd name="connsiteY27" fmla="*/ 216010 h 224696"/>
                  <a:gd name="connsiteX28" fmla="*/ 68050 w 257346"/>
                  <a:gd name="connsiteY28" fmla="*/ 221191 h 224696"/>
                  <a:gd name="connsiteX29" fmla="*/ 79450 w 257346"/>
                  <a:gd name="connsiteY29" fmla="*/ 219464 h 224696"/>
                  <a:gd name="connsiteX30" fmla="*/ 107890 w 257346"/>
                  <a:gd name="connsiteY30" fmla="*/ 224070 h 224696"/>
                  <a:gd name="connsiteX31" fmla="*/ 131034 w 257346"/>
                  <a:gd name="connsiteY31" fmla="*/ 198969 h 224696"/>
                  <a:gd name="connsiteX32" fmla="*/ 151530 w 257346"/>
                  <a:gd name="connsiteY32" fmla="*/ 183079 h 224696"/>
                  <a:gd name="connsiteX33" fmla="*/ 164080 w 257346"/>
                  <a:gd name="connsiteY33" fmla="*/ 171795 h 224696"/>
                  <a:gd name="connsiteX34" fmla="*/ 183309 w 257346"/>
                  <a:gd name="connsiteY34" fmla="*/ 171104 h 224696"/>
                  <a:gd name="connsiteX35" fmla="*/ 184576 w 257346"/>
                  <a:gd name="connsiteY35" fmla="*/ 171104 h 224696"/>
                  <a:gd name="connsiteX36" fmla="*/ 179970 w 257346"/>
                  <a:gd name="connsiteY36" fmla="*/ 154523 h 224696"/>
                  <a:gd name="connsiteX37" fmla="*/ 241802 w 257346"/>
                  <a:gd name="connsiteY37" fmla="*/ 132185 h 224696"/>
                  <a:gd name="connsiteX38" fmla="*/ 237888 w 257346"/>
                  <a:gd name="connsiteY38" fmla="*/ 122398 h 224696"/>
                  <a:gd name="connsiteX39" fmla="*/ 241342 w 257346"/>
                  <a:gd name="connsiteY39" fmla="*/ 100636 h 224696"/>
                  <a:gd name="connsiteX40" fmla="*/ 250438 w 257346"/>
                  <a:gd name="connsiteY40" fmla="*/ 94879 h 224696"/>
                  <a:gd name="connsiteX41" fmla="*/ 249287 w 257346"/>
                  <a:gd name="connsiteY41" fmla="*/ 58263 h 224696"/>
                  <a:gd name="connsiteX42" fmla="*/ 257347 w 257346"/>
                  <a:gd name="connsiteY42" fmla="*/ 53657 h 224696"/>
                  <a:gd name="connsiteX43" fmla="*/ 247099 w 257346"/>
                  <a:gd name="connsiteY43" fmla="*/ 29592 h 224696"/>
                  <a:gd name="connsiteX44" fmla="*/ 218543 w 257346"/>
                  <a:gd name="connsiteY44" fmla="*/ 17041 h 224696"/>
                  <a:gd name="connsiteX45" fmla="*/ 197933 w 257346"/>
                  <a:gd name="connsiteY45" fmla="*/ 8981 h 22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57346" h="224696">
                    <a:moveTo>
                      <a:pt x="197818" y="9212"/>
                    </a:moveTo>
                    <a:cubicBezTo>
                      <a:pt x="194824" y="9212"/>
                      <a:pt x="187685" y="4491"/>
                      <a:pt x="181697" y="0"/>
                    </a:cubicBezTo>
                    <a:cubicBezTo>
                      <a:pt x="177437" y="4836"/>
                      <a:pt x="162238" y="4030"/>
                      <a:pt x="154869" y="4030"/>
                    </a:cubicBezTo>
                    <a:cubicBezTo>
                      <a:pt x="146924" y="4030"/>
                      <a:pt x="153948" y="14854"/>
                      <a:pt x="148881" y="18884"/>
                    </a:cubicBezTo>
                    <a:cubicBezTo>
                      <a:pt x="143930" y="22798"/>
                      <a:pt x="141973" y="28786"/>
                      <a:pt x="145888" y="30743"/>
                    </a:cubicBezTo>
                    <a:cubicBezTo>
                      <a:pt x="149918" y="32816"/>
                      <a:pt x="144851" y="49627"/>
                      <a:pt x="144851" y="55499"/>
                    </a:cubicBezTo>
                    <a:cubicBezTo>
                      <a:pt x="144851" y="61372"/>
                      <a:pt x="136906" y="74383"/>
                      <a:pt x="139900" y="76341"/>
                    </a:cubicBezTo>
                    <a:cubicBezTo>
                      <a:pt x="142894" y="78298"/>
                      <a:pt x="147845" y="92230"/>
                      <a:pt x="154754" y="94188"/>
                    </a:cubicBezTo>
                    <a:cubicBezTo>
                      <a:pt x="161662" y="96260"/>
                      <a:pt x="166613" y="89237"/>
                      <a:pt x="169607" y="89237"/>
                    </a:cubicBezTo>
                    <a:cubicBezTo>
                      <a:pt x="172601" y="89237"/>
                      <a:pt x="172601" y="98103"/>
                      <a:pt x="172601" y="105127"/>
                    </a:cubicBezTo>
                    <a:cubicBezTo>
                      <a:pt x="172601" y="112150"/>
                      <a:pt x="168571" y="115029"/>
                      <a:pt x="168571" y="115029"/>
                    </a:cubicBezTo>
                    <a:cubicBezTo>
                      <a:pt x="168571" y="115029"/>
                      <a:pt x="157747" y="119059"/>
                      <a:pt x="152681" y="115029"/>
                    </a:cubicBezTo>
                    <a:cubicBezTo>
                      <a:pt x="147730" y="111114"/>
                      <a:pt x="143815" y="100175"/>
                      <a:pt x="143815" y="96260"/>
                    </a:cubicBezTo>
                    <a:cubicBezTo>
                      <a:pt x="143815" y="92346"/>
                      <a:pt x="131955" y="92230"/>
                      <a:pt x="127004" y="92230"/>
                    </a:cubicBezTo>
                    <a:cubicBezTo>
                      <a:pt x="122053" y="92230"/>
                      <a:pt x="117102" y="83249"/>
                      <a:pt x="115144" y="79334"/>
                    </a:cubicBezTo>
                    <a:cubicBezTo>
                      <a:pt x="113071" y="75419"/>
                      <a:pt x="107199" y="80370"/>
                      <a:pt x="107199" y="83364"/>
                    </a:cubicBezTo>
                    <a:cubicBezTo>
                      <a:pt x="107199" y="86358"/>
                      <a:pt x="102248" y="86358"/>
                      <a:pt x="97297" y="86358"/>
                    </a:cubicBezTo>
                    <a:cubicBezTo>
                      <a:pt x="92346" y="86358"/>
                      <a:pt x="82443" y="78413"/>
                      <a:pt x="78413" y="80370"/>
                    </a:cubicBezTo>
                    <a:cubicBezTo>
                      <a:pt x="74383" y="82328"/>
                      <a:pt x="70468" y="73462"/>
                      <a:pt x="71505" y="69432"/>
                    </a:cubicBezTo>
                    <a:cubicBezTo>
                      <a:pt x="72541" y="65402"/>
                      <a:pt x="61602" y="68396"/>
                      <a:pt x="57687" y="70468"/>
                    </a:cubicBezTo>
                    <a:cubicBezTo>
                      <a:pt x="53772" y="72426"/>
                      <a:pt x="51815" y="65517"/>
                      <a:pt x="51815" y="65517"/>
                    </a:cubicBezTo>
                    <a:cubicBezTo>
                      <a:pt x="51815" y="65517"/>
                      <a:pt x="49512" y="61602"/>
                      <a:pt x="45943" y="59875"/>
                    </a:cubicBezTo>
                    <a:lnTo>
                      <a:pt x="41222" y="104205"/>
                    </a:lnTo>
                    <a:lnTo>
                      <a:pt x="35465" y="109963"/>
                    </a:lnTo>
                    <a:lnTo>
                      <a:pt x="2303" y="108811"/>
                    </a:lnTo>
                    <a:lnTo>
                      <a:pt x="0" y="183079"/>
                    </a:lnTo>
                    <a:lnTo>
                      <a:pt x="25447" y="217853"/>
                    </a:lnTo>
                    <a:cubicBezTo>
                      <a:pt x="38689" y="215204"/>
                      <a:pt x="66208" y="211405"/>
                      <a:pt x="66208" y="216010"/>
                    </a:cubicBezTo>
                    <a:cubicBezTo>
                      <a:pt x="66208" y="217392"/>
                      <a:pt x="66899" y="219234"/>
                      <a:pt x="68050" y="221191"/>
                    </a:cubicBezTo>
                    <a:cubicBezTo>
                      <a:pt x="72656" y="220040"/>
                      <a:pt x="77031" y="219119"/>
                      <a:pt x="79450" y="219464"/>
                    </a:cubicBezTo>
                    <a:cubicBezTo>
                      <a:pt x="84746" y="220155"/>
                      <a:pt x="102593" y="226719"/>
                      <a:pt x="107890" y="224070"/>
                    </a:cubicBezTo>
                    <a:cubicBezTo>
                      <a:pt x="113187" y="221422"/>
                      <a:pt x="122398" y="201617"/>
                      <a:pt x="131034" y="198969"/>
                    </a:cubicBezTo>
                    <a:cubicBezTo>
                      <a:pt x="139670" y="196321"/>
                      <a:pt x="151530" y="187109"/>
                      <a:pt x="151530" y="183079"/>
                    </a:cubicBezTo>
                    <a:cubicBezTo>
                      <a:pt x="151530" y="179049"/>
                      <a:pt x="151530" y="175134"/>
                      <a:pt x="164080" y="171795"/>
                    </a:cubicBezTo>
                    <a:lnTo>
                      <a:pt x="183309" y="171104"/>
                    </a:lnTo>
                    <a:lnTo>
                      <a:pt x="184576" y="171104"/>
                    </a:lnTo>
                    <a:cubicBezTo>
                      <a:pt x="184576" y="171104"/>
                      <a:pt x="179970" y="154523"/>
                      <a:pt x="179970" y="154523"/>
                    </a:cubicBezTo>
                    <a:cubicBezTo>
                      <a:pt x="179970" y="154523"/>
                      <a:pt x="238463" y="132646"/>
                      <a:pt x="241802" y="132185"/>
                    </a:cubicBezTo>
                    <a:cubicBezTo>
                      <a:pt x="239269" y="126889"/>
                      <a:pt x="236621" y="122974"/>
                      <a:pt x="237888" y="122398"/>
                    </a:cubicBezTo>
                    <a:cubicBezTo>
                      <a:pt x="240191" y="121247"/>
                      <a:pt x="241342" y="105242"/>
                      <a:pt x="241342" y="100636"/>
                    </a:cubicBezTo>
                    <a:cubicBezTo>
                      <a:pt x="241342" y="96030"/>
                      <a:pt x="255044" y="99484"/>
                      <a:pt x="250438" y="94879"/>
                    </a:cubicBezTo>
                    <a:cubicBezTo>
                      <a:pt x="245832" y="90273"/>
                      <a:pt x="246984" y="64020"/>
                      <a:pt x="249287" y="58263"/>
                    </a:cubicBezTo>
                    <a:cubicBezTo>
                      <a:pt x="251590" y="52621"/>
                      <a:pt x="257347" y="58263"/>
                      <a:pt x="257347" y="53657"/>
                    </a:cubicBezTo>
                    <a:cubicBezTo>
                      <a:pt x="257347" y="49051"/>
                      <a:pt x="250438" y="34198"/>
                      <a:pt x="247099" y="29592"/>
                    </a:cubicBezTo>
                    <a:cubicBezTo>
                      <a:pt x="244566" y="26368"/>
                      <a:pt x="224185" y="18193"/>
                      <a:pt x="218543" y="17041"/>
                    </a:cubicBezTo>
                    <a:cubicBezTo>
                      <a:pt x="212786" y="15890"/>
                      <a:pt x="203690" y="8981"/>
                      <a:pt x="197933" y="8981"/>
                    </a:cubicBezTo>
                    <a:close/>
                  </a:path>
                </a:pathLst>
              </a:custGeom>
              <a:grpFill/>
              <a:ln w="11501" cap="flat">
                <a:solidFill>
                  <a:schemeClr val="bg1"/>
                </a:solid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C9EFBA73-D88C-7524-0B63-03EDEEFC5468}"/>
                  </a:ext>
                </a:extLst>
              </p:cNvPr>
              <p:cNvSpPr/>
              <p:nvPr/>
            </p:nvSpPr>
            <p:spPr>
              <a:xfrm>
                <a:off x="5783905" y="3685958"/>
                <a:ext cx="42903" cy="36413"/>
              </a:xfrm>
              <a:custGeom>
                <a:avLst/>
                <a:gdLst>
                  <a:gd name="connsiteX0" fmla="*/ 35695 w 42903"/>
                  <a:gd name="connsiteY0" fmla="*/ 0 h 36413"/>
                  <a:gd name="connsiteX1" fmla="*/ 23374 w 42903"/>
                  <a:gd name="connsiteY1" fmla="*/ 4030 h 36413"/>
                  <a:gd name="connsiteX2" fmla="*/ 12205 w 42903"/>
                  <a:gd name="connsiteY2" fmla="*/ 5988 h 36413"/>
                  <a:gd name="connsiteX3" fmla="*/ 9442 w 42903"/>
                  <a:gd name="connsiteY3" fmla="*/ 8060 h 36413"/>
                  <a:gd name="connsiteX4" fmla="*/ 4951 w 42903"/>
                  <a:gd name="connsiteY4" fmla="*/ 22453 h 36413"/>
                  <a:gd name="connsiteX5" fmla="*/ 0 w 42903"/>
                  <a:gd name="connsiteY5" fmla="*/ 28901 h 36413"/>
                  <a:gd name="connsiteX6" fmla="*/ 4491 w 42903"/>
                  <a:gd name="connsiteY6" fmla="*/ 35349 h 36413"/>
                  <a:gd name="connsiteX7" fmla="*/ 11860 w 42903"/>
                  <a:gd name="connsiteY7" fmla="*/ 36040 h 36413"/>
                  <a:gd name="connsiteX8" fmla="*/ 23259 w 42903"/>
                  <a:gd name="connsiteY8" fmla="*/ 29247 h 36413"/>
                  <a:gd name="connsiteX9" fmla="*/ 42718 w 42903"/>
                  <a:gd name="connsiteY9" fmla="*/ 24641 h 36413"/>
                  <a:gd name="connsiteX10" fmla="*/ 39264 w 42903"/>
                  <a:gd name="connsiteY10" fmla="*/ 9787 h 36413"/>
                  <a:gd name="connsiteX11" fmla="*/ 35579 w 42903"/>
                  <a:gd name="connsiteY11" fmla="*/ 0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903" h="36413">
                    <a:moveTo>
                      <a:pt x="35695" y="0"/>
                    </a:moveTo>
                    <a:cubicBezTo>
                      <a:pt x="30744" y="1382"/>
                      <a:pt x="25562" y="2994"/>
                      <a:pt x="23374" y="4030"/>
                    </a:cubicBezTo>
                    <a:cubicBezTo>
                      <a:pt x="20150" y="5642"/>
                      <a:pt x="18538" y="6678"/>
                      <a:pt x="12205" y="5988"/>
                    </a:cubicBezTo>
                    <a:cubicBezTo>
                      <a:pt x="11399" y="6909"/>
                      <a:pt x="10593" y="7715"/>
                      <a:pt x="9442" y="8060"/>
                    </a:cubicBezTo>
                    <a:cubicBezTo>
                      <a:pt x="4030" y="10018"/>
                      <a:pt x="4951" y="22453"/>
                      <a:pt x="4951" y="22453"/>
                    </a:cubicBezTo>
                    <a:cubicBezTo>
                      <a:pt x="4951" y="22453"/>
                      <a:pt x="0" y="22914"/>
                      <a:pt x="0" y="28901"/>
                    </a:cubicBezTo>
                    <a:cubicBezTo>
                      <a:pt x="0" y="32931"/>
                      <a:pt x="2763" y="34658"/>
                      <a:pt x="4491" y="35349"/>
                    </a:cubicBezTo>
                    <a:cubicBezTo>
                      <a:pt x="7254" y="35349"/>
                      <a:pt x="9903" y="35695"/>
                      <a:pt x="11860" y="36040"/>
                    </a:cubicBezTo>
                    <a:cubicBezTo>
                      <a:pt x="24410" y="38343"/>
                      <a:pt x="23259" y="29247"/>
                      <a:pt x="23259" y="29247"/>
                    </a:cubicBezTo>
                    <a:cubicBezTo>
                      <a:pt x="23259" y="29247"/>
                      <a:pt x="41567" y="30398"/>
                      <a:pt x="42718" y="24641"/>
                    </a:cubicBezTo>
                    <a:cubicBezTo>
                      <a:pt x="43870" y="18884"/>
                      <a:pt x="39264" y="9787"/>
                      <a:pt x="39264" y="9787"/>
                    </a:cubicBezTo>
                    <a:lnTo>
                      <a:pt x="35579" y="0"/>
                    </a:lnTo>
                    <a:close/>
                  </a:path>
                </a:pathLst>
              </a:custGeom>
              <a:grpFill/>
              <a:ln w="11501" cap="flat">
                <a:solidFill>
                  <a:schemeClr val="bg1"/>
                </a:solid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AE487121-6488-0E70-A6DB-ECB5ABDBD7B2}"/>
                  </a:ext>
                </a:extLst>
              </p:cNvPr>
              <p:cNvSpPr/>
              <p:nvPr/>
            </p:nvSpPr>
            <p:spPr>
              <a:xfrm>
                <a:off x="6052881" y="3389232"/>
                <a:ext cx="230581" cy="308010"/>
              </a:xfrm>
              <a:custGeom>
                <a:avLst/>
                <a:gdLst>
                  <a:gd name="connsiteX0" fmla="*/ 54002 w 230581"/>
                  <a:gd name="connsiteY0" fmla="*/ 55730 h 308010"/>
                  <a:gd name="connsiteX1" fmla="*/ 68856 w 230581"/>
                  <a:gd name="connsiteY1" fmla="*/ 69087 h 308010"/>
                  <a:gd name="connsiteX2" fmla="*/ 113877 w 230581"/>
                  <a:gd name="connsiteY2" fmla="*/ 84977 h 308010"/>
                  <a:gd name="connsiteX3" fmla="*/ 144506 w 230581"/>
                  <a:gd name="connsiteY3" fmla="*/ 91885 h 308010"/>
                  <a:gd name="connsiteX4" fmla="*/ 152451 w 230581"/>
                  <a:gd name="connsiteY4" fmla="*/ 96836 h 308010"/>
                  <a:gd name="connsiteX5" fmla="*/ 93036 w 230581"/>
                  <a:gd name="connsiteY5" fmla="*/ 156251 h 308010"/>
                  <a:gd name="connsiteX6" fmla="*/ 68280 w 230581"/>
                  <a:gd name="connsiteY6" fmla="*/ 160741 h 308010"/>
                  <a:gd name="connsiteX7" fmla="*/ 39034 w 230581"/>
                  <a:gd name="connsiteY7" fmla="*/ 176055 h 308010"/>
                  <a:gd name="connsiteX8" fmla="*/ 20956 w 230581"/>
                  <a:gd name="connsiteY8" fmla="*/ 178819 h 308010"/>
                  <a:gd name="connsiteX9" fmla="*/ 10248 w 230581"/>
                  <a:gd name="connsiteY9" fmla="*/ 194479 h 308010"/>
                  <a:gd name="connsiteX10" fmla="*/ 0 w 230581"/>
                  <a:gd name="connsiteY10" fmla="*/ 210484 h 308010"/>
                  <a:gd name="connsiteX11" fmla="*/ 1151 w 230581"/>
                  <a:gd name="connsiteY11" fmla="*/ 290509 h 308010"/>
                  <a:gd name="connsiteX12" fmla="*/ 12205 w 230581"/>
                  <a:gd name="connsiteY12" fmla="*/ 308011 h 308010"/>
                  <a:gd name="connsiteX13" fmla="*/ 61832 w 230581"/>
                  <a:gd name="connsiteY13" fmla="*/ 255620 h 308010"/>
                  <a:gd name="connsiteX14" fmla="*/ 100751 w 230581"/>
                  <a:gd name="connsiteY14" fmla="*/ 225913 h 308010"/>
                  <a:gd name="connsiteX15" fmla="*/ 156250 w 230581"/>
                  <a:gd name="connsiteY15" fmla="*/ 171450 h 308010"/>
                  <a:gd name="connsiteX16" fmla="*/ 181927 w 230581"/>
                  <a:gd name="connsiteY16" fmla="*/ 130228 h 308010"/>
                  <a:gd name="connsiteX17" fmla="*/ 202078 w 230581"/>
                  <a:gd name="connsiteY17" fmla="*/ 95570 h 308010"/>
                  <a:gd name="connsiteX18" fmla="*/ 222919 w 230581"/>
                  <a:gd name="connsiteY18" fmla="*/ 51355 h 308010"/>
                  <a:gd name="connsiteX19" fmla="*/ 230518 w 230581"/>
                  <a:gd name="connsiteY19" fmla="*/ 12436 h 308010"/>
                  <a:gd name="connsiteX20" fmla="*/ 216010 w 230581"/>
                  <a:gd name="connsiteY20" fmla="*/ 4836 h 308010"/>
                  <a:gd name="connsiteX21" fmla="*/ 165807 w 230581"/>
                  <a:gd name="connsiteY21" fmla="*/ 18423 h 308010"/>
                  <a:gd name="connsiteX22" fmla="*/ 130113 w 230581"/>
                  <a:gd name="connsiteY22" fmla="*/ 26714 h 308010"/>
                  <a:gd name="connsiteX23" fmla="*/ 101096 w 230581"/>
                  <a:gd name="connsiteY23" fmla="*/ 32010 h 308010"/>
                  <a:gd name="connsiteX24" fmla="*/ 64135 w 230581"/>
                  <a:gd name="connsiteY24" fmla="*/ 29017 h 308010"/>
                  <a:gd name="connsiteX25" fmla="*/ 52736 w 230581"/>
                  <a:gd name="connsiteY25" fmla="*/ 16236 h 308010"/>
                  <a:gd name="connsiteX26" fmla="*/ 40070 w 230581"/>
                  <a:gd name="connsiteY26" fmla="*/ 35580 h 308010"/>
                  <a:gd name="connsiteX27" fmla="*/ 54002 w 230581"/>
                  <a:gd name="connsiteY27" fmla="*/ 55845 h 308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0581" h="308010">
                    <a:moveTo>
                      <a:pt x="54002" y="55730"/>
                    </a:moveTo>
                    <a:cubicBezTo>
                      <a:pt x="57917" y="57687"/>
                      <a:pt x="64365" y="68050"/>
                      <a:pt x="68856" y="69087"/>
                    </a:cubicBezTo>
                    <a:cubicBezTo>
                      <a:pt x="73347" y="70123"/>
                      <a:pt x="98103" y="78529"/>
                      <a:pt x="113877" y="84977"/>
                    </a:cubicBezTo>
                    <a:cubicBezTo>
                      <a:pt x="129767" y="91425"/>
                      <a:pt x="139669" y="91885"/>
                      <a:pt x="144506" y="91885"/>
                    </a:cubicBezTo>
                    <a:cubicBezTo>
                      <a:pt x="149341" y="91885"/>
                      <a:pt x="156941" y="93382"/>
                      <a:pt x="152451" y="96836"/>
                    </a:cubicBezTo>
                    <a:cubicBezTo>
                      <a:pt x="147960" y="100291"/>
                      <a:pt x="99484" y="149342"/>
                      <a:pt x="93036" y="156251"/>
                    </a:cubicBezTo>
                    <a:cubicBezTo>
                      <a:pt x="86588" y="163159"/>
                      <a:pt x="82673" y="160741"/>
                      <a:pt x="68280" y="160741"/>
                    </a:cubicBezTo>
                    <a:cubicBezTo>
                      <a:pt x="53887" y="160741"/>
                      <a:pt x="43064" y="176516"/>
                      <a:pt x="39034" y="176055"/>
                    </a:cubicBezTo>
                    <a:cubicBezTo>
                      <a:pt x="36616" y="175710"/>
                      <a:pt x="28210" y="177207"/>
                      <a:pt x="20956" y="178819"/>
                    </a:cubicBezTo>
                    <a:lnTo>
                      <a:pt x="10248" y="194479"/>
                    </a:lnTo>
                    <a:lnTo>
                      <a:pt x="0" y="210484"/>
                    </a:lnTo>
                    <a:lnTo>
                      <a:pt x="1151" y="290509"/>
                    </a:lnTo>
                    <a:lnTo>
                      <a:pt x="12205" y="308011"/>
                    </a:lnTo>
                    <a:cubicBezTo>
                      <a:pt x="20956" y="296381"/>
                      <a:pt x="44445" y="273813"/>
                      <a:pt x="61832" y="255620"/>
                    </a:cubicBezTo>
                    <a:cubicBezTo>
                      <a:pt x="80716" y="235815"/>
                      <a:pt x="90273" y="231209"/>
                      <a:pt x="100751" y="225913"/>
                    </a:cubicBezTo>
                    <a:cubicBezTo>
                      <a:pt x="111344" y="220616"/>
                      <a:pt x="138058" y="194479"/>
                      <a:pt x="156250" y="171450"/>
                    </a:cubicBezTo>
                    <a:cubicBezTo>
                      <a:pt x="167650" y="156942"/>
                      <a:pt x="180315" y="140706"/>
                      <a:pt x="181927" y="130228"/>
                    </a:cubicBezTo>
                    <a:cubicBezTo>
                      <a:pt x="183539" y="119635"/>
                      <a:pt x="194133" y="105818"/>
                      <a:pt x="202078" y="95570"/>
                    </a:cubicBezTo>
                    <a:cubicBezTo>
                      <a:pt x="210023" y="85322"/>
                      <a:pt x="223149" y="59299"/>
                      <a:pt x="222919" y="51355"/>
                    </a:cubicBezTo>
                    <a:cubicBezTo>
                      <a:pt x="222573" y="43410"/>
                      <a:pt x="229482" y="26599"/>
                      <a:pt x="230518" y="12436"/>
                    </a:cubicBezTo>
                    <a:cubicBezTo>
                      <a:pt x="231554" y="-1727"/>
                      <a:pt x="219579" y="-3109"/>
                      <a:pt x="216010" y="4836"/>
                    </a:cubicBezTo>
                    <a:cubicBezTo>
                      <a:pt x="212325" y="12781"/>
                      <a:pt x="184000" y="18078"/>
                      <a:pt x="165807" y="18423"/>
                    </a:cubicBezTo>
                    <a:cubicBezTo>
                      <a:pt x="147614" y="18769"/>
                      <a:pt x="136791" y="20381"/>
                      <a:pt x="130113" y="26714"/>
                    </a:cubicBezTo>
                    <a:cubicBezTo>
                      <a:pt x="123434" y="33047"/>
                      <a:pt x="106969" y="25102"/>
                      <a:pt x="101096" y="32010"/>
                    </a:cubicBezTo>
                    <a:cubicBezTo>
                      <a:pt x="95224" y="38919"/>
                      <a:pt x="71734" y="44906"/>
                      <a:pt x="64135" y="29017"/>
                    </a:cubicBezTo>
                    <a:cubicBezTo>
                      <a:pt x="60911" y="22338"/>
                      <a:pt x="56651" y="18654"/>
                      <a:pt x="52736" y="16236"/>
                    </a:cubicBezTo>
                    <a:cubicBezTo>
                      <a:pt x="46288" y="22799"/>
                      <a:pt x="38688" y="32471"/>
                      <a:pt x="40070" y="35580"/>
                    </a:cubicBezTo>
                    <a:cubicBezTo>
                      <a:pt x="42027" y="40070"/>
                      <a:pt x="49972" y="53888"/>
                      <a:pt x="54002" y="55845"/>
                    </a:cubicBezTo>
                    <a:close/>
                  </a:path>
                </a:pathLst>
              </a:custGeom>
              <a:grpFill/>
              <a:ln w="11501" cap="flat">
                <a:solidFill>
                  <a:schemeClr val="bg1"/>
                </a:solid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C0477D7D-24DA-7B67-1ED6-DFAFCA5E11DD}"/>
                  </a:ext>
                </a:extLst>
              </p:cNvPr>
              <p:cNvSpPr/>
              <p:nvPr/>
            </p:nvSpPr>
            <p:spPr>
              <a:xfrm>
                <a:off x="4859989" y="2819192"/>
                <a:ext cx="268223" cy="212518"/>
              </a:xfrm>
              <a:custGeom>
                <a:avLst/>
                <a:gdLst>
                  <a:gd name="connsiteX0" fmla="*/ 99024 w 268223"/>
                  <a:gd name="connsiteY0" fmla="*/ 212518 h 212518"/>
                  <a:gd name="connsiteX1" fmla="*/ 98563 w 268223"/>
                  <a:gd name="connsiteY1" fmla="*/ 182120 h 212518"/>
                  <a:gd name="connsiteX2" fmla="*/ 134258 w 268223"/>
                  <a:gd name="connsiteY2" fmla="*/ 158746 h 212518"/>
                  <a:gd name="connsiteX3" fmla="*/ 148766 w 268223"/>
                  <a:gd name="connsiteY3" fmla="*/ 154370 h 212518"/>
                  <a:gd name="connsiteX4" fmla="*/ 168456 w 268223"/>
                  <a:gd name="connsiteY4" fmla="*/ 149995 h 212518"/>
                  <a:gd name="connsiteX5" fmla="*/ 180085 w 268223"/>
                  <a:gd name="connsiteY5" fmla="*/ 136869 h 212518"/>
                  <a:gd name="connsiteX6" fmla="*/ 196781 w 268223"/>
                  <a:gd name="connsiteY6" fmla="*/ 130996 h 212518"/>
                  <a:gd name="connsiteX7" fmla="*/ 207029 w 268223"/>
                  <a:gd name="connsiteY7" fmla="*/ 124433 h 212518"/>
                  <a:gd name="connsiteX8" fmla="*/ 209907 w 268223"/>
                  <a:gd name="connsiteY8" fmla="*/ 110616 h 212518"/>
                  <a:gd name="connsiteX9" fmla="*/ 217161 w 268223"/>
                  <a:gd name="connsiteY9" fmla="*/ 104743 h 212518"/>
                  <a:gd name="connsiteX10" fmla="*/ 230288 w 268223"/>
                  <a:gd name="connsiteY10" fmla="*/ 96683 h 212518"/>
                  <a:gd name="connsiteX11" fmla="*/ 262989 w 268223"/>
                  <a:gd name="connsiteY11" fmla="*/ 95302 h 212518"/>
                  <a:gd name="connsiteX12" fmla="*/ 268055 w 268223"/>
                  <a:gd name="connsiteY12" fmla="*/ 86551 h 212518"/>
                  <a:gd name="connsiteX13" fmla="*/ 259304 w 268223"/>
                  <a:gd name="connsiteY13" fmla="*/ 71237 h 212518"/>
                  <a:gd name="connsiteX14" fmla="*/ 257807 w 268223"/>
                  <a:gd name="connsiteY14" fmla="*/ 50856 h 212518"/>
                  <a:gd name="connsiteX15" fmla="*/ 251244 w 268223"/>
                  <a:gd name="connsiteY15" fmla="*/ 27597 h 212518"/>
                  <a:gd name="connsiteX16" fmla="*/ 247560 w 268223"/>
                  <a:gd name="connsiteY16" fmla="*/ 20688 h 212518"/>
                  <a:gd name="connsiteX17" fmla="*/ 221652 w 268223"/>
                  <a:gd name="connsiteY17" fmla="*/ 14701 h 212518"/>
                  <a:gd name="connsiteX18" fmla="*/ 183654 w 268223"/>
                  <a:gd name="connsiteY18" fmla="*/ 10671 h 212518"/>
                  <a:gd name="connsiteX19" fmla="*/ 162929 w 268223"/>
                  <a:gd name="connsiteY19" fmla="*/ 1114 h 212518"/>
                  <a:gd name="connsiteX20" fmla="*/ 138518 w 268223"/>
                  <a:gd name="connsiteY20" fmla="*/ 46711 h 212518"/>
                  <a:gd name="connsiteX21" fmla="*/ 104551 w 268223"/>
                  <a:gd name="connsiteY21" fmla="*/ 62946 h 212518"/>
                  <a:gd name="connsiteX22" fmla="*/ 87740 w 268223"/>
                  <a:gd name="connsiteY22" fmla="*/ 82060 h 212518"/>
                  <a:gd name="connsiteX23" fmla="*/ 75189 w 268223"/>
                  <a:gd name="connsiteY23" fmla="*/ 103131 h 212518"/>
                  <a:gd name="connsiteX24" fmla="*/ 75189 w 268223"/>
                  <a:gd name="connsiteY24" fmla="*/ 137214 h 212518"/>
                  <a:gd name="connsiteX25" fmla="*/ 48821 w 268223"/>
                  <a:gd name="connsiteY25" fmla="*/ 173830 h 212518"/>
                  <a:gd name="connsiteX26" fmla="*/ 16120 w 268223"/>
                  <a:gd name="connsiteY26" fmla="*/ 195937 h 212518"/>
                  <a:gd name="connsiteX27" fmla="*/ 0 w 268223"/>
                  <a:gd name="connsiteY27" fmla="*/ 203882 h 212518"/>
                  <a:gd name="connsiteX28" fmla="*/ 83019 w 268223"/>
                  <a:gd name="connsiteY28" fmla="*/ 203882 h 212518"/>
                  <a:gd name="connsiteX29" fmla="*/ 99024 w 268223"/>
                  <a:gd name="connsiteY29" fmla="*/ 212403 h 212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8223" h="212518">
                    <a:moveTo>
                      <a:pt x="99024" y="212518"/>
                    </a:moveTo>
                    <a:cubicBezTo>
                      <a:pt x="98678" y="197895"/>
                      <a:pt x="98103" y="183502"/>
                      <a:pt x="98563" y="182120"/>
                    </a:cubicBezTo>
                    <a:cubicBezTo>
                      <a:pt x="99254" y="179242"/>
                      <a:pt x="129076" y="161740"/>
                      <a:pt x="134258" y="158746"/>
                    </a:cubicBezTo>
                    <a:cubicBezTo>
                      <a:pt x="139324" y="155867"/>
                      <a:pt x="148766" y="160243"/>
                      <a:pt x="148766" y="154370"/>
                    </a:cubicBezTo>
                    <a:cubicBezTo>
                      <a:pt x="148766" y="148498"/>
                      <a:pt x="161086" y="151492"/>
                      <a:pt x="168456" y="149995"/>
                    </a:cubicBezTo>
                    <a:cubicBezTo>
                      <a:pt x="175709" y="148498"/>
                      <a:pt x="180085" y="143432"/>
                      <a:pt x="180085" y="136869"/>
                    </a:cubicBezTo>
                    <a:cubicBezTo>
                      <a:pt x="180085" y="130305"/>
                      <a:pt x="190333" y="131802"/>
                      <a:pt x="196781" y="130996"/>
                    </a:cubicBezTo>
                    <a:cubicBezTo>
                      <a:pt x="203344" y="130305"/>
                      <a:pt x="202538" y="124433"/>
                      <a:pt x="207029" y="124433"/>
                    </a:cubicBezTo>
                    <a:cubicBezTo>
                      <a:pt x="211519" y="124433"/>
                      <a:pt x="209216" y="117870"/>
                      <a:pt x="209907" y="110616"/>
                    </a:cubicBezTo>
                    <a:cubicBezTo>
                      <a:pt x="210598" y="103362"/>
                      <a:pt x="210598" y="104743"/>
                      <a:pt x="217161" y="104743"/>
                    </a:cubicBezTo>
                    <a:cubicBezTo>
                      <a:pt x="223725" y="104743"/>
                      <a:pt x="230288" y="101059"/>
                      <a:pt x="230288" y="96683"/>
                    </a:cubicBezTo>
                    <a:cubicBezTo>
                      <a:pt x="230288" y="92308"/>
                      <a:pt x="258613" y="95302"/>
                      <a:pt x="262989" y="95302"/>
                    </a:cubicBezTo>
                    <a:cubicBezTo>
                      <a:pt x="267364" y="95302"/>
                      <a:pt x="268746" y="90235"/>
                      <a:pt x="268055" y="86551"/>
                    </a:cubicBezTo>
                    <a:cubicBezTo>
                      <a:pt x="267364" y="82866"/>
                      <a:pt x="263680" y="72043"/>
                      <a:pt x="259304" y="71237"/>
                    </a:cubicBezTo>
                    <a:cubicBezTo>
                      <a:pt x="254929" y="70546"/>
                      <a:pt x="257807" y="59607"/>
                      <a:pt x="257807" y="50856"/>
                    </a:cubicBezTo>
                    <a:cubicBezTo>
                      <a:pt x="257807" y="42105"/>
                      <a:pt x="256310" y="34045"/>
                      <a:pt x="251244" y="27597"/>
                    </a:cubicBezTo>
                    <a:cubicBezTo>
                      <a:pt x="250208" y="26215"/>
                      <a:pt x="248941" y="23682"/>
                      <a:pt x="247560" y="20688"/>
                    </a:cubicBezTo>
                    <a:cubicBezTo>
                      <a:pt x="239615" y="20803"/>
                      <a:pt x="229943" y="14931"/>
                      <a:pt x="221652" y="14701"/>
                    </a:cubicBezTo>
                    <a:cubicBezTo>
                      <a:pt x="210138" y="14355"/>
                      <a:pt x="192290" y="20343"/>
                      <a:pt x="183654" y="10671"/>
                    </a:cubicBezTo>
                    <a:cubicBezTo>
                      <a:pt x="175134" y="1114"/>
                      <a:pt x="169147" y="-1880"/>
                      <a:pt x="162929" y="1114"/>
                    </a:cubicBezTo>
                    <a:cubicBezTo>
                      <a:pt x="156711" y="4108"/>
                      <a:pt x="145081" y="37154"/>
                      <a:pt x="138518" y="46711"/>
                    </a:cubicBezTo>
                    <a:cubicBezTo>
                      <a:pt x="131955" y="56268"/>
                      <a:pt x="113417" y="62946"/>
                      <a:pt x="104551" y="62946"/>
                    </a:cubicBezTo>
                    <a:cubicBezTo>
                      <a:pt x="95685" y="62946"/>
                      <a:pt x="94648" y="76418"/>
                      <a:pt x="87740" y="82060"/>
                    </a:cubicBezTo>
                    <a:cubicBezTo>
                      <a:pt x="80831" y="87702"/>
                      <a:pt x="83479" y="96568"/>
                      <a:pt x="75189" y="103131"/>
                    </a:cubicBezTo>
                    <a:cubicBezTo>
                      <a:pt x="66899" y="109810"/>
                      <a:pt x="70929" y="129960"/>
                      <a:pt x="75189" y="137214"/>
                    </a:cubicBezTo>
                    <a:cubicBezTo>
                      <a:pt x="79449" y="144468"/>
                      <a:pt x="59990" y="167267"/>
                      <a:pt x="48821" y="173830"/>
                    </a:cubicBezTo>
                    <a:cubicBezTo>
                      <a:pt x="37537" y="180393"/>
                      <a:pt x="33967" y="192944"/>
                      <a:pt x="16120" y="195937"/>
                    </a:cubicBezTo>
                    <a:cubicBezTo>
                      <a:pt x="9211" y="197089"/>
                      <a:pt x="4030" y="200083"/>
                      <a:pt x="0" y="203882"/>
                    </a:cubicBezTo>
                    <a:lnTo>
                      <a:pt x="83019" y="203882"/>
                    </a:lnTo>
                    <a:cubicBezTo>
                      <a:pt x="100290" y="203882"/>
                      <a:pt x="96260" y="207797"/>
                      <a:pt x="99024" y="212403"/>
                    </a:cubicBezTo>
                    <a:close/>
                  </a:path>
                </a:pathLst>
              </a:custGeom>
              <a:grpFill/>
              <a:ln w="11501" cap="flat">
                <a:solidFill>
                  <a:schemeClr val="bg1"/>
                </a:solid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3FF0E021-F3CE-8C64-ADC2-899C568A9BFE}"/>
                  </a:ext>
                </a:extLst>
              </p:cNvPr>
              <p:cNvSpPr/>
              <p:nvPr/>
            </p:nvSpPr>
            <p:spPr>
              <a:xfrm>
                <a:off x="5321108" y="2781611"/>
                <a:ext cx="92723" cy="178710"/>
              </a:xfrm>
              <a:custGeom>
                <a:avLst/>
                <a:gdLst>
                  <a:gd name="connsiteX0" fmla="*/ 23177 w 92723"/>
                  <a:gd name="connsiteY0" fmla="*/ 43531 h 178710"/>
                  <a:gd name="connsiteX1" fmla="*/ 16614 w 92723"/>
                  <a:gd name="connsiteY1" fmla="*/ 67251 h 178710"/>
                  <a:gd name="connsiteX2" fmla="*/ 2105 w 92723"/>
                  <a:gd name="connsiteY2" fmla="*/ 81759 h 178710"/>
                  <a:gd name="connsiteX3" fmla="*/ 11317 w 92723"/>
                  <a:gd name="connsiteY3" fmla="*/ 105479 h 178710"/>
                  <a:gd name="connsiteX4" fmla="*/ 20528 w 92723"/>
                  <a:gd name="connsiteY4" fmla="*/ 119987 h 178710"/>
                  <a:gd name="connsiteX5" fmla="*/ 37685 w 92723"/>
                  <a:gd name="connsiteY5" fmla="*/ 133228 h 178710"/>
                  <a:gd name="connsiteX6" fmla="*/ 48278 w 92723"/>
                  <a:gd name="connsiteY6" fmla="*/ 172838 h 178710"/>
                  <a:gd name="connsiteX7" fmla="*/ 50236 w 92723"/>
                  <a:gd name="connsiteY7" fmla="*/ 178710 h 178710"/>
                  <a:gd name="connsiteX8" fmla="*/ 59447 w 92723"/>
                  <a:gd name="connsiteY8" fmla="*/ 170535 h 178710"/>
                  <a:gd name="connsiteX9" fmla="*/ 63362 w 92723"/>
                  <a:gd name="connsiteY9" fmla="*/ 152687 h 178710"/>
                  <a:gd name="connsiteX10" fmla="*/ 65320 w 92723"/>
                  <a:gd name="connsiteY10" fmla="*/ 142785 h 178710"/>
                  <a:gd name="connsiteX11" fmla="*/ 82476 w 92723"/>
                  <a:gd name="connsiteY11" fmla="*/ 126665 h 178710"/>
                  <a:gd name="connsiteX12" fmla="*/ 92033 w 92723"/>
                  <a:gd name="connsiteY12" fmla="*/ 119756 h 178710"/>
                  <a:gd name="connsiteX13" fmla="*/ 92724 w 92723"/>
                  <a:gd name="connsiteY13" fmla="*/ 108127 h 178710"/>
                  <a:gd name="connsiteX14" fmla="*/ 84088 w 92723"/>
                  <a:gd name="connsiteY14" fmla="*/ 98570 h 178710"/>
                  <a:gd name="connsiteX15" fmla="*/ 74876 w 92723"/>
                  <a:gd name="connsiteY15" fmla="*/ 90970 h 178710"/>
                  <a:gd name="connsiteX16" fmla="*/ 57375 w 92723"/>
                  <a:gd name="connsiteY16" fmla="*/ 83371 h 178710"/>
                  <a:gd name="connsiteX17" fmla="*/ 74876 w 92723"/>
                  <a:gd name="connsiteY17" fmla="*/ 67826 h 178710"/>
                  <a:gd name="connsiteX18" fmla="*/ 75567 w 92723"/>
                  <a:gd name="connsiteY18" fmla="*/ 37774 h 178710"/>
                  <a:gd name="connsiteX19" fmla="*/ 79597 w 92723"/>
                  <a:gd name="connsiteY19" fmla="*/ 18314 h 178710"/>
                  <a:gd name="connsiteX20" fmla="*/ 76603 w 92723"/>
                  <a:gd name="connsiteY20" fmla="*/ 10369 h 178710"/>
                  <a:gd name="connsiteX21" fmla="*/ 66010 w 92723"/>
                  <a:gd name="connsiteY21" fmla="*/ 6685 h 178710"/>
                  <a:gd name="connsiteX22" fmla="*/ 35267 w 92723"/>
                  <a:gd name="connsiteY22" fmla="*/ 5073 h 178710"/>
                  <a:gd name="connsiteX23" fmla="*/ 23292 w 92723"/>
                  <a:gd name="connsiteY23" fmla="*/ 8527 h 178710"/>
                  <a:gd name="connsiteX24" fmla="*/ 23062 w 92723"/>
                  <a:gd name="connsiteY24" fmla="*/ 43416 h 178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2723" h="178710">
                    <a:moveTo>
                      <a:pt x="23177" y="43531"/>
                    </a:moveTo>
                    <a:cubicBezTo>
                      <a:pt x="28473" y="51476"/>
                      <a:pt x="21910" y="64602"/>
                      <a:pt x="16614" y="67251"/>
                    </a:cubicBezTo>
                    <a:cubicBezTo>
                      <a:pt x="11317" y="69899"/>
                      <a:pt x="7402" y="81759"/>
                      <a:pt x="2105" y="81759"/>
                    </a:cubicBezTo>
                    <a:cubicBezTo>
                      <a:pt x="-3191" y="81759"/>
                      <a:pt x="2105" y="101563"/>
                      <a:pt x="11317" y="105479"/>
                    </a:cubicBezTo>
                    <a:cubicBezTo>
                      <a:pt x="20528" y="109508"/>
                      <a:pt x="20528" y="116072"/>
                      <a:pt x="20528" y="119987"/>
                    </a:cubicBezTo>
                    <a:cubicBezTo>
                      <a:pt x="20528" y="123901"/>
                      <a:pt x="33770" y="127932"/>
                      <a:pt x="37685" y="133228"/>
                    </a:cubicBezTo>
                    <a:cubicBezTo>
                      <a:pt x="41715" y="138525"/>
                      <a:pt x="48278" y="163626"/>
                      <a:pt x="48278" y="172838"/>
                    </a:cubicBezTo>
                    <a:cubicBezTo>
                      <a:pt x="48278" y="175140"/>
                      <a:pt x="49084" y="177098"/>
                      <a:pt x="50236" y="178710"/>
                    </a:cubicBezTo>
                    <a:cubicBezTo>
                      <a:pt x="53575" y="176407"/>
                      <a:pt x="57835" y="173759"/>
                      <a:pt x="59447" y="170535"/>
                    </a:cubicBezTo>
                    <a:cubicBezTo>
                      <a:pt x="62441" y="164893"/>
                      <a:pt x="64744" y="155336"/>
                      <a:pt x="63362" y="152687"/>
                    </a:cubicBezTo>
                    <a:cubicBezTo>
                      <a:pt x="62096" y="150039"/>
                      <a:pt x="62441" y="145433"/>
                      <a:pt x="65320" y="142785"/>
                    </a:cubicBezTo>
                    <a:cubicBezTo>
                      <a:pt x="68313" y="140137"/>
                      <a:pt x="80173" y="127586"/>
                      <a:pt x="82476" y="126665"/>
                    </a:cubicBezTo>
                    <a:cubicBezTo>
                      <a:pt x="84779" y="125629"/>
                      <a:pt x="92378" y="127010"/>
                      <a:pt x="92033" y="119756"/>
                    </a:cubicBezTo>
                    <a:cubicBezTo>
                      <a:pt x="91918" y="116878"/>
                      <a:pt x="92263" y="112502"/>
                      <a:pt x="92724" y="108127"/>
                    </a:cubicBezTo>
                    <a:cubicBezTo>
                      <a:pt x="87312" y="104672"/>
                      <a:pt x="84088" y="100642"/>
                      <a:pt x="84088" y="98570"/>
                    </a:cubicBezTo>
                    <a:cubicBezTo>
                      <a:pt x="84088" y="94310"/>
                      <a:pt x="78100" y="87055"/>
                      <a:pt x="74876" y="90970"/>
                    </a:cubicBezTo>
                    <a:cubicBezTo>
                      <a:pt x="71537" y="94885"/>
                      <a:pt x="58986" y="91661"/>
                      <a:pt x="57375" y="83371"/>
                    </a:cubicBezTo>
                    <a:cubicBezTo>
                      <a:pt x="55762" y="75081"/>
                      <a:pt x="65665" y="75426"/>
                      <a:pt x="74876" y="67826"/>
                    </a:cubicBezTo>
                    <a:cubicBezTo>
                      <a:pt x="84088" y="60227"/>
                      <a:pt x="85470" y="45719"/>
                      <a:pt x="75567" y="37774"/>
                    </a:cubicBezTo>
                    <a:cubicBezTo>
                      <a:pt x="65665" y="29829"/>
                      <a:pt x="72574" y="25569"/>
                      <a:pt x="79597" y="18314"/>
                    </a:cubicBezTo>
                    <a:cubicBezTo>
                      <a:pt x="86506" y="11060"/>
                      <a:pt x="80288" y="7030"/>
                      <a:pt x="76603" y="10369"/>
                    </a:cubicBezTo>
                    <a:cubicBezTo>
                      <a:pt x="72919" y="13709"/>
                      <a:pt x="67047" y="14630"/>
                      <a:pt x="66010" y="6685"/>
                    </a:cubicBezTo>
                    <a:cubicBezTo>
                      <a:pt x="65089" y="-1260"/>
                      <a:pt x="43557" y="-2527"/>
                      <a:pt x="35267" y="5073"/>
                    </a:cubicBezTo>
                    <a:cubicBezTo>
                      <a:pt x="32388" y="7721"/>
                      <a:pt x="27898" y="8527"/>
                      <a:pt x="23292" y="8527"/>
                    </a:cubicBezTo>
                    <a:cubicBezTo>
                      <a:pt x="21334" y="21654"/>
                      <a:pt x="19492" y="38119"/>
                      <a:pt x="23062" y="43416"/>
                    </a:cubicBezTo>
                    <a:close/>
                  </a:path>
                </a:pathLst>
              </a:custGeom>
              <a:grpFill/>
              <a:ln w="11501" cap="flat">
                <a:solidFill>
                  <a:schemeClr val="bg1"/>
                </a:solid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FAF37985-C731-30A6-5375-1AA6A53AC0D6}"/>
                  </a:ext>
                </a:extLst>
              </p:cNvPr>
              <p:cNvSpPr/>
              <p:nvPr/>
            </p:nvSpPr>
            <p:spPr>
              <a:xfrm>
                <a:off x="4958545" y="2785890"/>
                <a:ext cx="465419" cy="446285"/>
              </a:xfrm>
              <a:custGeom>
                <a:avLst/>
                <a:gdLst>
                  <a:gd name="connsiteX0" fmla="*/ 159367 w 465419"/>
                  <a:gd name="connsiteY0" fmla="*/ 84388 h 446285"/>
                  <a:gd name="connsiteX1" fmla="*/ 160864 w 465419"/>
                  <a:gd name="connsiteY1" fmla="*/ 104769 h 446285"/>
                  <a:gd name="connsiteX2" fmla="*/ 169614 w 465419"/>
                  <a:gd name="connsiteY2" fmla="*/ 120083 h 446285"/>
                  <a:gd name="connsiteX3" fmla="*/ 164548 w 465419"/>
                  <a:gd name="connsiteY3" fmla="*/ 128834 h 446285"/>
                  <a:gd name="connsiteX4" fmla="*/ 131847 w 465419"/>
                  <a:gd name="connsiteY4" fmla="*/ 130216 h 446285"/>
                  <a:gd name="connsiteX5" fmla="*/ 118721 w 465419"/>
                  <a:gd name="connsiteY5" fmla="*/ 138276 h 446285"/>
                  <a:gd name="connsiteX6" fmla="*/ 111467 w 465419"/>
                  <a:gd name="connsiteY6" fmla="*/ 144148 h 446285"/>
                  <a:gd name="connsiteX7" fmla="*/ 108588 w 465419"/>
                  <a:gd name="connsiteY7" fmla="*/ 157965 h 446285"/>
                  <a:gd name="connsiteX8" fmla="*/ 98340 w 465419"/>
                  <a:gd name="connsiteY8" fmla="*/ 164529 h 446285"/>
                  <a:gd name="connsiteX9" fmla="*/ 81644 w 465419"/>
                  <a:gd name="connsiteY9" fmla="*/ 170401 h 446285"/>
                  <a:gd name="connsiteX10" fmla="*/ 70015 w 465419"/>
                  <a:gd name="connsiteY10" fmla="*/ 183527 h 446285"/>
                  <a:gd name="connsiteX11" fmla="*/ 50325 w 465419"/>
                  <a:gd name="connsiteY11" fmla="*/ 187903 h 446285"/>
                  <a:gd name="connsiteX12" fmla="*/ 35817 w 465419"/>
                  <a:gd name="connsiteY12" fmla="*/ 192278 h 446285"/>
                  <a:gd name="connsiteX13" fmla="*/ 122 w 465419"/>
                  <a:gd name="connsiteY13" fmla="*/ 215652 h 446285"/>
                  <a:gd name="connsiteX14" fmla="*/ 583 w 465419"/>
                  <a:gd name="connsiteY14" fmla="*/ 246051 h 446285"/>
                  <a:gd name="connsiteX15" fmla="*/ 4959 w 465419"/>
                  <a:gd name="connsiteY15" fmla="*/ 250081 h 446285"/>
                  <a:gd name="connsiteX16" fmla="*/ 221660 w 465419"/>
                  <a:gd name="connsiteY16" fmla="*/ 394586 h 446285"/>
                  <a:gd name="connsiteX17" fmla="*/ 235822 w 465419"/>
                  <a:gd name="connsiteY17" fmla="*/ 414967 h 446285"/>
                  <a:gd name="connsiteX18" fmla="*/ 260924 w 465419"/>
                  <a:gd name="connsiteY18" fmla="*/ 422797 h 446285"/>
                  <a:gd name="connsiteX19" fmla="*/ 271977 w 465419"/>
                  <a:gd name="connsiteY19" fmla="*/ 446286 h 446285"/>
                  <a:gd name="connsiteX20" fmla="*/ 293970 w 465419"/>
                  <a:gd name="connsiteY20" fmla="*/ 441565 h 446285"/>
                  <a:gd name="connsiteX21" fmla="*/ 328513 w 465419"/>
                  <a:gd name="connsiteY21" fmla="*/ 430511 h 446285"/>
                  <a:gd name="connsiteX22" fmla="*/ 369389 w 465419"/>
                  <a:gd name="connsiteY22" fmla="*/ 397580 h 446285"/>
                  <a:gd name="connsiteX23" fmla="*/ 465189 w 465419"/>
                  <a:gd name="connsiteY23" fmla="*/ 337935 h 446285"/>
                  <a:gd name="connsiteX24" fmla="*/ 465419 w 465419"/>
                  <a:gd name="connsiteY24" fmla="*/ 337935 h 446285"/>
                  <a:gd name="connsiteX25" fmla="*/ 454135 w 465419"/>
                  <a:gd name="connsiteY25" fmla="*/ 318937 h 446285"/>
                  <a:gd name="connsiteX26" fmla="*/ 437669 w 465419"/>
                  <a:gd name="connsiteY26" fmla="*/ 313986 h 446285"/>
                  <a:gd name="connsiteX27" fmla="*/ 422010 w 465419"/>
                  <a:gd name="connsiteY27" fmla="*/ 304889 h 446285"/>
                  <a:gd name="connsiteX28" fmla="*/ 419477 w 465419"/>
                  <a:gd name="connsiteY28" fmla="*/ 287617 h 446285"/>
                  <a:gd name="connsiteX29" fmla="*/ 409575 w 465419"/>
                  <a:gd name="connsiteY29" fmla="*/ 273570 h 446285"/>
                  <a:gd name="connsiteX30" fmla="*/ 419247 w 465419"/>
                  <a:gd name="connsiteY30" fmla="*/ 262516 h 446285"/>
                  <a:gd name="connsiteX31" fmla="*/ 415907 w 465419"/>
                  <a:gd name="connsiteY31" fmla="*/ 252268 h 446285"/>
                  <a:gd name="connsiteX32" fmla="*/ 415907 w 465419"/>
                  <a:gd name="connsiteY32" fmla="*/ 238336 h 446285"/>
                  <a:gd name="connsiteX33" fmla="*/ 417519 w 465419"/>
                  <a:gd name="connsiteY33" fmla="*/ 223137 h 446285"/>
                  <a:gd name="connsiteX34" fmla="*/ 418210 w 465419"/>
                  <a:gd name="connsiteY34" fmla="*/ 199647 h 446285"/>
                  <a:gd name="connsiteX35" fmla="*/ 407962 w 465419"/>
                  <a:gd name="connsiteY35" fmla="*/ 179152 h 446285"/>
                  <a:gd name="connsiteX36" fmla="*/ 412914 w 465419"/>
                  <a:gd name="connsiteY36" fmla="*/ 174431 h 446285"/>
                  <a:gd name="connsiteX37" fmla="*/ 410956 w 465419"/>
                  <a:gd name="connsiteY37" fmla="*/ 168559 h 446285"/>
                  <a:gd name="connsiteX38" fmla="*/ 400363 w 465419"/>
                  <a:gd name="connsiteY38" fmla="*/ 128949 h 446285"/>
                  <a:gd name="connsiteX39" fmla="*/ 383207 w 465419"/>
                  <a:gd name="connsiteY39" fmla="*/ 115708 h 446285"/>
                  <a:gd name="connsiteX40" fmla="*/ 373995 w 465419"/>
                  <a:gd name="connsiteY40" fmla="*/ 101199 h 446285"/>
                  <a:gd name="connsiteX41" fmla="*/ 364783 w 465419"/>
                  <a:gd name="connsiteY41" fmla="*/ 77480 h 446285"/>
                  <a:gd name="connsiteX42" fmla="*/ 379292 w 465419"/>
                  <a:gd name="connsiteY42" fmla="*/ 62972 h 446285"/>
                  <a:gd name="connsiteX43" fmla="*/ 385855 w 465419"/>
                  <a:gd name="connsiteY43" fmla="*/ 39252 h 446285"/>
                  <a:gd name="connsiteX44" fmla="*/ 386085 w 465419"/>
                  <a:gd name="connsiteY44" fmla="*/ 4363 h 446285"/>
                  <a:gd name="connsiteX45" fmla="*/ 365014 w 465419"/>
                  <a:gd name="connsiteY45" fmla="*/ 333 h 446285"/>
                  <a:gd name="connsiteX46" fmla="*/ 342215 w 465419"/>
                  <a:gd name="connsiteY46" fmla="*/ 2636 h 446285"/>
                  <a:gd name="connsiteX47" fmla="*/ 311126 w 465419"/>
                  <a:gd name="connsiteY47" fmla="*/ 8854 h 446285"/>
                  <a:gd name="connsiteX48" fmla="*/ 227302 w 465419"/>
                  <a:gd name="connsiteY48" fmla="*/ 13805 h 446285"/>
                  <a:gd name="connsiteX49" fmla="*/ 192643 w 465419"/>
                  <a:gd name="connsiteY49" fmla="*/ 32343 h 446285"/>
                  <a:gd name="connsiteX50" fmla="*/ 157640 w 465419"/>
                  <a:gd name="connsiteY50" fmla="*/ 50536 h 446285"/>
                  <a:gd name="connsiteX51" fmla="*/ 149234 w 465419"/>
                  <a:gd name="connsiteY51" fmla="*/ 54221 h 446285"/>
                  <a:gd name="connsiteX52" fmla="*/ 152919 w 465419"/>
                  <a:gd name="connsiteY52" fmla="*/ 61129 h 446285"/>
                  <a:gd name="connsiteX53" fmla="*/ 159482 w 465419"/>
                  <a:gd name="connsiteY53" fmla="*/ 84388 h 44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65419" h="446285">
                    <a:moveTo>
                      <a:pt x="159367" y="84388"/>
                    </a:moveTo>
                    <a:cubicBezTo>
                      <a:pt x="159367" y="93139"/>
                      <a:pt x="156488" y="104078"/>
                      <a:pt x="160864" y="104769"/>
                    </a:cubicBezTo>
                    <a:cubicBezTo>
                      <a:pt x="165239" y="105575"/>
                      <a:pt x="168923" y="116398"/>
                      <a:pt x="169614" y="120083"/>
                    </a:cubicBezTo>
                    <a:cubicBezTo>
                      <a:pt x="170305" y="123768"/>
                      <a:pt x="168923" y="128834"/>
                      <a:pt x="164548" y="128834"/>
                    </a:cubicBezTo>
                    <a:cubicBezTo>
                      <a:pt x="160173" y="128834"/>
                      <a:pt x="131847" y="125955"/>
                      <a:pt x="131847" y="130216"/>
                    </a:cubicBezTo>
                    <a:cubicBezTo>
                      <a:pt x="131847" y="134476"/>
                      <a:pt x="125284" y="138276"/>
                      <a:pt x="118721" y="138276"/>
                    </a:cubicBezTo>
                    <a:cubicBezTo>
                      <a:pt x="112158" y="138276"/>
                      <a:pt x="112158" y="136779"/>
                      <a:pt x="111467" y="144148"/>
                    </a:cubicBezTo>
                    <a:cubicBezTo>
                      <a:pt x="110776" y="151402"/>
                      <a:pt x="112964" y="157965"/>
                      <a:pt x="108588" y="157965"/>
                    </a:cubicBezTo>
                    <a:cubicBezTo>
                      <a:pt x="104213" y="157965"/>
                      <a:pt x="104903" y="163838"/>
                      <a:pt x="98340" y="164529"/>
                    </a:cubicBezTo>
                    <a:cubicBezTo>
                      <a:pt x="91777" y="165220"/>
                      <a:pt x="81644" y="163838"/>
                      <a:pt x="81644" y="170401"/>
                    </a:cubicBezTo>
                    <a:cubicBezTo>
                      <a:pt x="81644" y="176964"/>
                      <a:pt x="77269" y="182030"/>
                      <a:pt x="70015" y="183527"/>
                    </a:cubicBezTo>
                    <a:cubicBezTo>
                      <a:pt x="62761" y="185024"/>
                      <a:pt x="50325" y="182030"/>
                      <a:pt x="50325" y="187903"/>
                    </a:cubicBezTo>
                    <a:cubicBezTo>
                      <a:pt x="50325" y="193775"/>
                      <a:pt x="40883" y="189400"/>
                      <a:pt x="35817" y="192278"/>
                    </a:cubicBezTo>
                    <a:cubicBezTo>
                      <a:pt x="30751" y="195157"/>
                      <a:pt x="928" y="212659"/>
                      <a:pt x="122" y="215652"/>
                    </a:cubicBezTo>
                    <a:cubicBezTo>
                      <a:pt x="-223" y="217034"/>
                      <a:pt x="238" y="231427"/>
                      <a:pt x="583" y="246051"/>
                    </a:cubicBezTo>
                    <a:cubicBezTo>
                      <a:pt x="1389" y="247317"/>
                      <a:pt x="2541" y="248699"/>
                      <a:pt x="4959" y="250081"/>
                    </a:cubicBezTo>
                    <a:cubicBezTo>
                      <a:pt x="15897" y="256414"/>
                      <a:pt x="215326" y="388253"/>
                      <a:pt x="221660" y="394586"/>
                    </a:cubicBezTo>
                    <a:cubicBezTo>
                      <a:pt x="227992" y="400804"/>
                      <a:pt x="235822" y="414967"/>
                      <a:pt x="235822" y="414967"/>
                    </a:cubicBezTo>
                    <a:cubicBezTo>
                      <a:pt x="235822" y="414967"/>
                      <a:pt x="249985" y="416579"/>
                      <a:pt x="260924" y="422797"/>
                    </a:cubicBezTo>
                    <a:cubicBezTo>
                      <a:pt x="271977" y="429129"/>
                      <a:pt x="271977" y="446286"/>
                      <a:pt x="271977" y="446286"/>
                    </a:cubicBezTo>
                    <a:cubicBezTo>
                      <a:pt x="271977" y="446286"/>
                      <a:pt x="286140" y="443177"/>
                      <a:pt x="293970" y="441565"/>
                    </a:cubicBezTo>
                    <a:cubicBezTo>
                      <a:pt x="301800" y="439953"/>
                      <a:pt x="328513" y="430511"/>
                      <a:pt x="328513" y="430511"/>
                    </a:cubicBezTo>
                    <a:lnTo>
                      <a:pt x="369389" y="397580"/>
                    </a:lnTo>
                    <a:lnTo>
                      <a:pt x="465189" y="337935"/>
                    </a:lnTo>
                    <a:lnTo>
                      <a:pt x="465419" y="337935"/>
                    </a:lnTo>
                    <a:cubicBezTo>
                      <a:pt x="462426" y="327342"/>
                      <a:pt x="459317" y="318937"/>
                      <a:pt x="454135" y="318937"/>
                    </a:cubicBezTo>
                    <a:cubicBezTo>
                      <a:pt x="448378" y="318937"/>
                      <a:pt x="444233" y="313986"/>
                      <a:pt x="437669" y="313986"/>
                    </a:cubicBezTo>
                    <a:cubicBezTo>
                      <a:pt x="431107" y="313986"/>
                      <a:pt x="422816" y="310762"/>
                      <a:pt x="422010" y="304889"/>
                    </a:cubicBezTo>
                    <a:cubicBezTo>
                      <a:pt x="421204" y="299132"/>
                      <a:pt x="424428" y="294987"/>
                      <a:pt x="419477" y="287617"/>
                    </a:cubicBezTo>
                    <a:cubicBezTo>
                      <a:pt x="414526" y="280248"/>
                      <a:pt x="409575" y="276909"/>
                      <a:pt x="409575" y="273570"/>
                    </a:cubicBezTo>
                    <a:cubicBezTo>
                      <a:pt x="409575" y="270231"/>
                      <a:pt x="417980" y="263898"/>
                      <a:pt x="419247" y="262516"/>
                    </a:cubicBezTo>
                    <a:cubicBezTo>
                      <a:pt x="420513" y="261134"/>
                      <a:pt x="415907" y="255838"/>
                      <a:pt x="415907" y="252268"/>
                    </a:cubicBezTo>
                    <a:cubicBezTo>
                      <a:pt x="415907" y="248699"/>
                      <a:pt x="412568" y="242366"/>
                      <a:pt x="415907" y="238336"/>
                    </a:cubicBezTo>
                    <a:cubicBezTo>
                      <a:pt x="419247" y="234421"/>
                      <a:pt x="421204" y="230391"/>
                      <a:pt x="417519" y="223137"/>
                    </a:cubicBezTo>
                    <a:cubicBezTo>
                      <a:pt x="413835" y="215883"/>
                      <a:pt x="422471" y="209204"/>
                      <a:pt x="418210" y="199647"/>
                    </a:cubicBezTo>
                    <a:cubicBezTo>
                      <a:pt x="413950" y="190091"/>
                      <a:pt x="407272" y="182491"/>
                      <a:pt x="407962" y="179152"/>
                    </a:cubicBezTo>
                    <a:cubicBezTo>
                      <a:pt x="408193" y="177770"/>
                      <a:pt x="410380" y="176158"/>
                      <a:pt x="412914" y="174431"/>
                    </a:cubicBezTo>
                    <a:cubicBezTo>
                      <a:pt x="411762" y="172819"/>
                      <a:pt x="410956" y="170977"/>
                      <a:pt x="410956" y="168559"/>
                    </a:cubicBezTo>
                    <a:cubicBezTo>
                      <a:pt x="410956" y="159232"/>
                      <a:pt x="404393" y="134246"/>
                      <a:pt x="400363" y="128949"/>
                    </a:cubicBezTo>
                    <a:cubicBezTo>
                      <a:pt x="396448" y="123653"/>
                      <a:pt x="383207" y="119738"/>
                      <a:pt x="383207" y="115708"/>
                    </a:cubicBezTo>
                    <a:cubicBezTo>
                      <a:pt x="383207" y="111677"/>
                      <a:pt x="383207" y="105114"/>
                      <a:pt x="373995" y="101199"/>
                    </a:cubicBezTo>
                    <a:cubicBezTo>
                      <a:pt x="364783" y="97284"/>
                      <a:pt x="359487" y="77480"/>
                      <a:pt x="364783" y="77480"/>
                    </a:cubicBezTo>
                    <a:cubicBezTo>
                      <a:pt x="370080" y="77480"/>
                      <a:pt x="373995" y="65620"/>
                      <a:pt x="379292" y="62972"/>
                    </a:cubicBezTo>
                    <a:cubicBezTo>
                      <a:pt x="384588" y="60323"/>
                      <a:pt x="391152" y="47082"/>
                      <a:pt x="385855" y="39252"/>
                    </a:cubicBezTo>
                    <a:cubicBezTo>
                      <a:pt x="382285" y="33955"/>
                      <a:pt x="384128" y="17490"/>
                      <a:pt x="386085" y="4363"/>
                    </a:cubicBezTo>
                    <a:cubicBezTo>
                      <a:pt x="377334" y="4363"/>
                      <a:pt x="367662" y="1139"/>
                      <a:pt x="365014" y="333"/>
                    </a:cubicBezTo>
                    <a:cubicBezTo>
                      <a:pt x="361099" y="-1048"/>
                      <a:pt x="349584" y="2291"/>
                      <a:pt x="342215" y="2636"/>
                    </a:cubicBezTo>
                    <a:cubicBezTo>
                      <a:pt x="334961" y="2982"/>
                      <a:pt x="317114" y="14496"/>
                      <a:pt x="311126" y="8854"/>
                    </a:cubicBezTo>
                    <a:cubicBezTo>
                      <a:pt x="305139" y="3212"/>
                      <a:pt x="244458" y="13114"/>
                      <a:pt x="227302" y="13805"/>
                    </a:cubicBezTo>
                    <a:cubicBezTo>
                      <a:pt x="210145" y="14496"/>
                      <a:pt x="202891" y="32343"/>
                      <a:pt x="192643" y="32343"/>
                    </a:cubicBezTo>
                    <a:cubicBezTo>
                      <a:pt x="182395" y="32343"/>
                      <a:pt x="166160" y="40979"/>
                      <a:pt x="157640" y="50536"/>
                    </a:cubicBezTo>
                    <a:cubicBezTo>
                      <a:pt x="155221" y="53184"/>
                      <a:pt x="152343" y="54221"/>
                      <a:pt x="149234" y="54221"/>
                    </a:cubicBezTo>
                    <a:cubicBezTo>
                      <a:pt x="150616" y="57214"/>
                      <a:pt x="151882" y="59748"/>
                      <a:pt x="152919" y="61129"/>
                    </a:cubicBezTo>
                    <a:cubicBezTo>
                      <a:pt x="157985" y="67693"/>
                      <a:pt x="159482" y="75638"/>
                      <a:pt x="159482" y="84388"/>
                    </a:cubicBezTo>
                    <a:close/>
                  </a:path>
                </a:pathLst>
              </a:custGeom>
              <a:grpFill/>
              <a:ln w="11501" cap="flat">
                <a:solidFill>
                  <a:schemeClr val="bg1"/>
                </a:solid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84FDF923-4CA7-255B-E9DE-58A715068132}"/>
                  </a:ext>
                </a:extLst>
              </p:cNvPr>
              <p:cNvSpPr/>
              <p:nvPr/>
            </p:nvSpPr>
            <p:spPr>
              <a:xfrm>
                <a:off x="5366458" y="2889853"/>
                <a:ext cx="337997" cy="325742"/>
              </a:xfrm>
              <a:custGeom>
                <a:avLst/>
                <a:gdLst>
                  <a:gd name="connsiteX0" fmla="*/ 37241 w 337997"/>
                  <a:gd name="connsiteY0" fmla="*/ 18423 h 325742"/>
                  <a:gd name="connsiteX1" fmla="*/ 20085 w 337997"/>
                  <a:gd name="connsiteY1" fmla="*/ 34543 h 325742"/>
                  <a:gd name="connsiteX2" fmla="*/ 18127 w 337997"/>
                  <a:gd name="connsiteY2" fmla="*/ 44446 h 325742"/>
                  <a:gd name="connsiteX3" fmla="*/ 14212 w 337997"/>
                  <a:gd name="connsiteY3" fmla="*/ 62293 h 325742"/>
                  <a:gd name="connsiteX4" fmla="*/ 50 w 337997"/>
                  <a:gd name="connsiteY4" fmla="*/ 75189 h 325742"/>
                  <a:gd name="connsiteX5" fmla="*/ 10298 w 337997"/>
                  <a:gd name="connsiteY5" fmla="*/ 95685 h 325742"/>
                  <a:gd name="connsiteX6" fmla="*/ 9606 w 337997"/>
                  <a:gd name="connsiteY6" fmla="*/ 119174 h 325742"/>
                  <a:gd name="connsiteX7" fmla="*/ 7995 w 337997"/>
                  <a:gd name="connsiteY7" fmla="*/ 134373 h 325742"/>
                  <a:gd name="connsiteX8" fmla="*/ 7995 w 337997"/>
                  <a:gd name="connsiteY8" fmla="*/ 148305 h 325742"/>
                  <a:gd name="connsiteX9" fmla="*/ 11334 w 337997"/>
                  <a:gd name="connsiteY9" fmla="*/ 158553 h 325742"/>
                  <a:gd name="connsiteX10" fmla="*/ 1662 w 337997"/>
                  <a:gd name="connsiteY10" fmla="*/ 169607 h 325742"/>
                  <a:gd name="connsiteX11" fmla="*/ 11564 w 337997"/>
                  <a:gd name="connsiteY11" fmla="*/ 183655 h 325742"/>
                  <a:gd name="connsiteX12" fmla="*/ 14097 w 337997"/>
                  <a:gd name="connsiteY12" fmla="*/ 200926 h 325742"/>
                  <a:gd name="connsiteX13" fmla="*/ 29757 w 337997"/>
                  <a:gd name="connsiteY13" fmla="*/ 210023 h 325742"/>
                  <a:gd name="connsiteX14" fmla="*/ 46222 w 337997"/>
                  <a:gd name="connsiteY14" fmla="*/ 214974 h 325742"/>
                  <a:gd name="connsiteX15" fmla="*/ 57506 w 337997"/>
                  <a:gd name="connsiteY15" fmla="*/ 233973 h 325742"/>
                  <a:gd name="connsiteX16" fmla="*/ 90207 w 337997"/>
                  <a:gd name="connsiteY16" fmla="*/ 240306 h 325742"/>
                  <a:gd name="connsiteX17" fmla="*/ 104370 w 337997"/>
                  <a:gd name="connsiteY17" fmla="*/ 254468 h 325742"/>
                  <a:gd name="connsiteX18" fmla="*/ 142022 w 337997"/>
                  <a:gd name="connsiteY18" fmla="*/ 234088 h 325742"/>
                  <a:gd name="connsiteX19" fmla="*/ 312435 w 337997"/>
                  <a:gd name="connsiteY19" fmla="*/ 325742 h 325742"/>
                  <a:gd name="connsiteX20" fmla="*/ 312435 w 337997"/>
                  <a:gd name="connsiteY20" fmla="*/ 313883 h 325742"/>
                  <a:gd name="connsiteX21" fmla="*/ 333161 w 337997"/>
                  <a:gd name="connsiteY21" fmla="*/ 313883 h 325742"/>
                  <a:gd name="connsiteX22" fmla="*/ 333161 w 337997"/>
                  <a:gd name="connsiteY22" fmla="*/ 94879 h 325742"/>
                  <a:gd name="connsiteX23" fmla="*/ 333161 w 337997"/>
                  <a:gd name="connsiteY23" fmla="*/ 61832 h 325742"/>
                  <a:gd name="connsiteX24" fmla="*/ 335925 w 337997"/>
                  <a:gd name="connsiteY24" fmla="*/ 34313 h 325742"/>
                  <a:gd name="connsiteX25" fmla="*/ 337997 w 337997"/>
                  <a:gd name="connsiteY25" fmla="*/ 28786 h 325742"/>
                  <a:gd name="connsiteX26" fmla="*/ 337306 w 337997"/>
                  <a:gd name="connsiteY26" fmla="*/ 27980 h 325742"/>
                  <a:gd name="connsiteX27" fmla="*/ 307254 w 337997"/>
                  <a:gd name="connsiteY27" fmla="*/ 20035 h 325742"/>
                  <a:gd name="connsiteX28" fmla="*/ 273286 w 337997"/>
                  <a:gd name="connsiteY28" fmla="*/ 2533 h 325742"/>
                  <a:gd name="connsiteX29" fmla="*/ 223429 w 337997"/>
                  <a:gd name="connsiteY29" fmla="*/ 27980 h 325742"/>
                  <a:gd name="connsiteX30" fmla="*/ 226423 w 337997"/>
                  <a:gd name="connsiteY30" fmla="*/ 56996 h 325742"/>
                  <a:gd name="connsiteX31" fmla="*/ 192110 w 337997"/>
                  <a:gd name="connsiteY31" fmla="*/ 57342 h 325742"/>
                  <a:gd name="connsiteX32" fmla="*/ 150888 w 337997"/>
                  <a:gd name="connsiteY32" fmla="*/ 42488 h 325742"/>
                  <a:gd name="connsiteX33" fmla="*/ 128781 w 337997"/>
                  <a:gd name="connsiteY33" fmla="*/ 26598 h 325742"/>
                  <a:gd name="connsiteX34" fmla="*/ 114273 w 337997"/>
                  <a:gd name="connsiteY34" fmla="*/ 13702 h 325742"/>
                  <a:gd name="connsiteX35" fmla="*/ 73742 w 337997"/>
                  <a:gd name="connsiteY35" fmla="*/ 5412 h 325742"/>
                  <a:gd name="connsiteX36" fmla="*/ 47950 w 337997"/>
                  <a:gd name="connsiteY36" fmla="*/ 0 h 325742"/>
                  <a:gd name="connsiteX37" fmla="*/ 47259 w 337997"/>
                  <a:gd name="connsiteY37" fmla="*/ 11630 h 325742"/>
                  <a:gd name="connsiteX38" fmla="*/ 37702 w 337997"/>
                  <a:gd name="connsiteY38" fmla="*/ 18538 h 32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7997" h="325742">
                    <a:moveTo>
                      <a:pt x="37241" y="18423"/>
                    </a:moveTo>
                    <a:cubicBezTo>
                      <a:pt x="34938" y="19344"/>
                      <a:pt x="23078" y="31895"/>
                      <a:pt x="20085" y="34543"/>
                    </a:cubicBezTo>
                    <a:cubicBezTo>
                      <a:pt x="17091" y="37192"/>
                      <a:pt x="16746" y="41797"/>
                      <a:pt x="18127" y="44446"/>
                    </a:cubicBezTo>
                    <a:cubicBezTo>
                      <a:pt x="19509" y="47094"/>
                      <a:pt x="17206" y="56651"/>
                      <a:pt x="14212" y="62293"/>
                    </a:cubicBezTo>
                    <a:cubicBezTo>
                      <a:pt x="11219" y="67935"/>
                      <a:pt x="625" y="71850"/>
                      <a:pt x="50" y="75189"/>
                    </a:cubicBezTo>
                    <a:cubicBezTo>
                      <a:pt x="-641" y="78528"/>
                      <a:pt x="6037" y="86013"/>
                      <a:pt x="10298" y="95685"/>
                    </a:cubicBezTo>
                    <a:cubicBezTo>
                      <a:pt x="14558" y="105242"/>
                      <a:pt x="6037" y="111920"/>
                      <a:pt x="9606" y="119174"/>
                    </a:cubicBezTo>
                    <a:cubicBezTo>
                      <a:pt x="13291" y="126428"/>
                      <a:pt x="11334" y="130458"/>
                      <a:pt x="7995" y="134373"/>
                    </a:cubicBezTo>
                    <a:cubicBezTo>
                      <a:pt x="4655" y="138403"/>
                      <a:pt x="7995" y="144621"/>
                      <a:pt x="7995" y="148305"/>
                    </a:cubicBezTo>
                    <a:cubicBezTo>
                      <a:pt x="7995" y="151990"/>
                      <a:pt x="12600" y="157172"/>
                      <a:pt x="11334" y="158553"/>
                    </a:cubicBezTo>
                    <a:cubicBezTo>
                      <a:pt x="9952" y="159820"/>
                      <a:pt x="1662" y="166268"/>
                      <a:pt x="1662" y="169607"/>
                    </a:cubicBezTo>
                    <a:cubicBezTo>
                      <a:pt x="1662" y="172946"/>
                      <a:pt x="6613" y="176170"/>
                      <a:pt x="11564" y="183655"/>
                    </a:cubicBezTo>
                    <a:cubicBezTo>
                      <a:pt x="16515" y="191024"/>
                      <a:pt x="13176" y="195169"/>
                      <a:pt x="14097" y="200926"/>
                    </a:cubicBezTo>
                    <a:cubicBezTo>
                      <a:pt x="14903" y="206683"/>
                      <a:pt x="23194" y="210023"/>
                      <a:pt x="29757" y="210023"/>
                    </a:cubicBezTo>
                    <a:cubicBezTo>
                      <a:pt x="36320" y="210023"/>
                      <a:pt x="40465" y="214974"/>
                      <a:pt x="46222" y="214974"/>
                    </a:cubicBezTo>
                    <a:cubicBezTo>
                      <a:pt x="51404" y="214974"/>
                      <a:pt x="54513" y="223494"/>
                      <a:pt x="57506" y="233973"/>
                    </a:cubicBezTo>
                    <a:cubicBezTo>
                      <a:pt x="59925" y="233973"/>
                      <a:pt x="81341" y="234318"/>
                      <a:pt x="90207" y="240306"/>
                    </a:cubicBezTo>
                    <a:cubicBezTo>
                      <a:pt x="99649" y="246523"/>
                      <a:pt x="104370" y="254468"/>
                      <a:pt x="104370" y="254468"/>
                    </a:cubicBezTo>
                    <a:lnTo>
                      <a:pt x="142022" y="234088"/>
                    </a:lnTo>
                    <a:lnTo>
                      <a:pt x="312435" y="325742"/>
                    </a:lnTo>
                    <a:lnTo>
                      <a:pt x="312435" y="313883"/>
                    </a:lnTo>
                    <a:lnTo>
                      <a:pt x="333161" y="313883"/>
                    </a:lnTo>
                    <a:lnTo>
                      <a:pt x="333161" y="94879"/>
                    </a:lnTo>
                    <a:cubicBezTo>
                      <a:pt x="333161" y="79680"/>
                      <a:pt x="326252" y="70123"/>
                      <a:pt x="333161" y="61832"/>
                    </a:cubicBezTo>
                    <a:cubicBezTo>
                      <a:pt x="340070" y="53542"/>
                      <a:pt x="330398" y="49397"/>
                      <a:pt x="335925" y="34313"/>
                    </a:cubicBezTo>
                    <a:cubicBezTo>
                      <a:pt x="336500" y="32471"/>
                      <a:pt x="337306" y="30628"/>
                      <a:pt x="337997" y="28786"/>
                    </a:cubicBezTo>
                    <a:cubicBezTo>
                      <a:pt x="337767" y="28556"/>
                      <a:pt x="337421" y="28210"/>
                      <a:pt x="337306" y="27980"/>
                    </a:cubicBezTo>
                    <a:cubicBezTo>
                      <a:pt x="335694" y="23374"/>
                      <a:pt x="326713" y="23029"/>
                      <a:pt x="307254" y="20035"/>
                    </a:cubicBezTo>
                    <a:cubicBezTo>
                      <a:pt x="287794" y="17041"/>
                      <a:pt x="295048" y="3800"/>
                      <a:pt x="273286" y="2533"/>
                    </a:cubicBezTo>
                    <a:cubicBezTo>
                      <a:pt x="251524" y="1152"/>
                      <a:pt x="223774" y="18769"/>
                      <a:pt x="223429" y="27980"/>
                    </a:cubicBezTo>
                    <a:cubicBezTo>
                      <a:pt x="223083" y="37307"/>
                      <a:pt x="233677" y="47439"/>
                      <a:pt x="226423" y="56996"/>
                    </a:cubicBezTo>
                    <a:cubicBezTo>
                      <a:pt x="219169" y="66553"/>
                      <a:pt x="203279" y="67590"/>
                      <a:pt x="192110" y="57342"/>
                    </a:cubicBezTo>
                    <a:cubicBezTo>
                      <a:pt x="180941" y="47094"/>
                      <a:pt x="164360" y="42488"/>
                      <a:pt x="150888" y="42488"/>
                    </a:cubicBezTo>
                    <a:cubicBezTo>
                      <a:pt x="137416" y="42488"/>
                      <a:pt x="127744" y="33852"/>
                      <a:pt x="128781" y="26598"/>
                    </a:cubicBezTo>
                    <a:cubicBezTo>
                      <a:pt x="129817" y="19344"/>
                      <a:pt x="125557" y="16005"/>
                      <a:pt x="114273" y="13702"/>
                    </a:cubicBezTo>
                    <a:cubicBezTo>
                      <a:pt x="102988" y="11399"/>
                      <a:pt x="93546" y="2188"/>
                      <a:pt x="73742" y="5412"/>
                    </a:cubicBezTo>
                    <a:cubicBezTo>
                      <a:pt x="63149" y="7139"/>
                      <a:pt x="54167" y="4030"/>
                      <a:pt x="47950" y="0"/>
                    </a:cubicBezTo>
                    <a:cubicBezTo>
                      <a:pt x="47489" y="4376"/>
                      <a:pt x="47143" y="8751"/>
                      <a:pt x="47259" y="11630"/>
                    </a:cubicBezTo>
                    <a:cubicBezTo>
                      <a:pt x="47604" y="18884"/>
                      <a:pt x="40005" y="17617"/>
                      <a:pt x="37702" y="18538"/>
                    </a:cubicBezTo>
                    <a:close/>
                  </a:path>
                </a:pathLst>
              </a:custGeom>
              <a:grpFill/>
              <a:ln w="11501" cap="flat">
                <a:solidFill>
                  <a:schemeClr val="bg1"/>
                </a:solid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A0EA079-4DC0-20C4-26BC-CCAC486A156C}"/>
                  </a:ext>
                </a:extLst>
              </p:cNvPr>
              <p:cNvSpPr/>
              <p:nvPr/>
            </p:nvSpPr>
            <p:spPr>
              <a:xfrm>
                <a:off x="4780194" y="3348063"/>
                <a:ext cx="64595" cy="18946"/>
              </a:xfrm>
              <a:custGeom>
                <a:avLst/>
                <a:gdLst>
                  <a:gd name="connsiteX0" fmla="*/ 32010 w 64595"/>
                  <a:gd name="connsiteY0" fmla="*/ 10541 h 18946"/>
                  <a:gd name="connsiteX1" fmla="*/ 50779 w 64595"/>
                  <a:gd name="connsiteY1" fmla="*/ 15607 h 18946"/>
                  <a:gd name="connsiteX2" fmla="*/ 64596 w 64595"/>
                  <a:gd name="connsiteY2" fmla="*/ 11808 h 18946"/>
                  <a:gd name="connsiteX3" fmla="*/ 52506 w 64595"/>
                  <a:gd name="connsiteY3" fmla="*/ 10196 h 18946"/>
                  <a:gd name="connsiteX4" fmla="*/ 31204 w 64595"/>
                  <a:gd name="connsiteY4" fmla="*/ 984 h 18946"/>
                  <a:gd name="connsiteX5" fmla="*/ 2879 w 64595"/>
                  <a:gd name="connsiteY5" fmla="*/ 5590 h 18946"/>
                  <a:gd name="connsiteX6" fmla="*/ 0 w 64595"/>
                  <a:gd name="connsiteY6" fmla="*/ 18947 h 18946"/>
                  <a:gd name="connsiteX7" fmla="*/ 6563 w 64595"/>
                  <a:gd name="connsiteY7" fmla="*/ 17565 h 18946"/>
                  <a:gd name="connsiteX8" fmla="*/ 32010 w 64595"/>
                  <a:gd name="connsiteY8" fmla="*/ 10426 h 1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595" h="18946">
                    <a:moveTo>
                      <a:pt x="32010" y="10541"/>
                    </a:moveTo>
                    <a:cubicBezTo>
                      <a:pt x="36616" y="6396"/>
                      <a:pt x="44100" y="14686"/>
                      <a:pt x="50779" y="15607"/>
                    </a:cubicBezTo>
                    <a:cubicBezTo>
                      <a:pt x="57457" y="16413"/>
                      <a:pt x="64596" y="11808"/>
                      <a:pt x="64596" y="11808"/>
                    </a:cubicBezTo>
                    <a:cubicBezTo>
                      <a:pt x="64596" y="11808"/>
                      <a:pt x="63329" y="11002"/>
                      <a:pt x="52506" y="10196"/>
                    </a:cubicBezTo>
                    <a:cubicBezTo>
                      <a:pt x="41682" y="9390"/>
                      <a:pt x="40761" y="-3622"/>
                      <a:pt x="31204" y="984"/>
                    </a:cubicBezTo>
                    <a:cubicBezTo>
                      <a:pt x="21647" y="5590"/>
                      <a:pt x="14969" y="6856"/>
                      <a:pt x="2879" y="5590"/>
                    </a:cubicBezTo>
                    <a:cubicBezTo>
                      <a:pt x="2764" y="9274"/>
                      <a:pt x="576" y="14110"/>
                      <a:pt x="0" y="18947"/>
                    </a:cubicBezTo>
                    <a:cubicBezTo>
                      <a:pt x="3109" y="18141"/>
                      <a:pt x="5412" y="17680"/>
                      <a:pt x="6563" y="17565"/>
                    </a:cubicBezTo>
                    <a:cubicBezTo>
                      <a:pt x="13242" y="17104"/>
                      <a:pt x="27404" y="14686"/>
                      <a:pt x="32010" y="10426"/>
                    </a:cubicBezTo>
                    <a:close/>
                  </a:path>
                </a:pathLst>
              </a:custGeom>
              <a:grpFill/>
              <a:ln w="11501" cap="flat">
                <a:solidFill>
                  <a:schemeClr val="bg1"/>
                </a:solid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AB920DD5-87B9-A90A-A379-4A26A82DB434}"/>
                  </a:ext>
                </a:extLst>
              </p:cNvPr>
              <p:cNvSpPr/>
              <p:nvPr/>
            </p:nvSpPr>
            <p:spPr>
              <a:xfrm>
                <a:off x="4771006" y="3285810"/>
                <a:ext cx="127256" cy="99729"/>
              </a:xfrm>
              <a:custGeom>
                <a:avLst/>
                <a:gdLst>
                  <a:gd name="connsiteX0" fmla="*/ 25309 w 127256"/>
                  <a:gd name="connsiteY0" fmla="*/ 97435 h 99729"/>
                  <a:gd name="connsiteX1" fmla="*/ 37860 w 127256"/>
                  <a:gd name="connsiteY1" fmla="*/ 92369 h 99729"/>
                  <a:gd name="connsiteX2" fmla="*/ 70445 w 127256"/>
                  <a:gd name="connsiteY2" fmla="*/ 89836 h 99729"/>
                  <a:gd name="connsiteX3" fmla="*/ 76088 w 127256"/>
                  <a:gd name="connsiteY3" fmla="*/ 91333 h 99729"/>
                  <a:gd name="connsiteX4" fmla="*/ 76088 w 127256"/>
                  <a:gd name="connsiteY4" fmla="*/ 89260 h 99729"/>
                  <a:gd name="connsiteX5" fmla="*/ 91977 w 127256"/>
                  <a:gd name="connsiteY5" fmla="*/ 95708 h 99729"/>
                  <a:gd name="connsiteX6" fmla="*/ 124678 w 127256"/>
                  <a:gd name="connsiteY6" fmla="*/ 97666 h 99729"/>
                  <a:gd name="connsiteX7" fmla="*/ 127096 w 127256"/>
                  <a:gd name="connsiteY7" fmla="*/ 96744 h 99729"/>
                  <a:gd name="connsiteX8" fmla="*/ 126981 w 127256"/>
                  <a:gd name="connsiteY8" fmla="*/ 82582 h 99729"/>
                  <a:gd name="connsiteX9" fmla="*/ 115121 w 127256"/>
                  <a:gd name="connsiteY9" fmla="*/ 68073 h 99729"/>
                  <a:gd name="connsiteX10" fmla="*/ 111782 w 127256"/>
                  <a:gd name="connsiteY10" fmla="*/ 54141 h 99729"/>
                  <a:gd name="connsiteX11" fmla="*/ 107637 w 127256"/>
                  <a:gd name="connsiteY11" fmla="*/ 48038 h 99729"/>
                  <a:gd name="connsiteX12" fmla="*/ 95086 w 127256"/>
                  <a:gd name="connsiteY12" fmla="*/ 32379 h 99729"/>
                  <a:gd name="connsiteX13" fmla="*/ 79426 w 127256"/>
                  <a:gd name="connsiteY13" fmla="*/ 11998 h 99729"/>
                  <a:gd name="connsiteX14" fmla="*/ 71597 w 127256"/>
                  <a:gd name="connsiteY14" fmla="*/ 11998 h 99729"/>
                  <a:gd name="connsiteX15" fmla="*/ 59046 w 127256"/>
                  <a:gd name="connsiteY15" fmla="*/ 1060 h 99729"/>
                  <a:gd name="connsiteX16" fmla="*/ 41774 w 127256"/>
                  <a:gd name="connsiteY16" fmla="*/ 2672 h 99729"/>
                  <a:gd name="connsiteX17" fmla="*/ 21394 w 127256"/>
                  <a:gd name="connsiteY17" fmla="*/ 2672 h 99729"/>
                  <a:gd name="connsiteX18" fmla="*/ 8843 w 127256"/>
                  <a:gd name="connsiteY18" fmla="*/ 13726 h 99729"/>
                  <a:gd name="connsiteX19" fmla="*/ 7692 w 127256"/>
                  <a:gd name="connsiteY19" fmla="*/ 13956 h 99729"/>
                  <a:gd name="connsiteX20" fmla="*/ 2510 w 127256"/>
                  <a:gd name="connsiteY20" fmla="*/ 31803 h 99729"/>
                  <a:gd name="connsiteX21" fmla="*/ 10801 w 127256"/>
                  <a:gd name="connsiteY21" fmla="*/ 63468 h 99729"/>
                  <a:gd name="connsiteX22" fmla="*/ 12182 w 127256"/>
                  <a:gd name="connsiteY22" fmla="*/ 67728 h 99729"/>
                  <a:gd name="connsiteX23" fmla="*/ 40508 w 127256"/>
                  <a:gd name="connsiteY23" fmla="*/ 63122 h 99729"/>
                  <a:gd name="connsiteX24" fmla="*/ 61809 w 127256"/>
                  <a:gd name="connsiteY24" fmla="*/ 72334 h 99729"/>
                  <a:gd name="connsiteX25" fmla="*/ 73900 w 127256"/>
                  <a:gd name="connsiteY25" fmla="*/ 73946 h 99729"/>
                  <a:gd name="connsiteX26" fmla="*/ 60082 w 127256"/>
                  <a:gd name="connsiteY26" fmla="*/ 77746 h 99729"/>
                  <a:gd name="connsiteX27" fmla="*/ 41314 w 127256"/>
                  <a:gd name="connsiteY27" fmla="*/ 72679 h 99729"/>
                  <a:gd name="connsiteX28" fmla="*/ 15867 w 127256"/>
                  <a:gd name="connsiteY28" fmla="*/ 79818 h 99729"/>
                  <a:gd name="connsiteX29" fmla="*/ 9304 w 127256"/>
                  <a:gd name="connsiteY29" fmla="*/ 81200 h 99729"/>
                  <a:gd name="connsiteX30" fmla="*/ 11837 w 127256"/>
                  <a:gd name="connsiteY30" fmla="*/ 91678 h 99729"/>
                  <a:gd name="connsiteX31" fmla="*/ 14140 w 127256"/>
                  <a:gd name="connsiteY31" fmla="*/ 94326 h 99729"/>
                  <a:gd name="connsiteX32" fmla="*/ 25424 w 127256"/>
                  <a:gd name="connsiteY32" fmla="*/ 97435 h 99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7256" h="99729">
                    <a:moveTo>
                      <a:pt x="25309" y="97435"/>
                    </a:moveTo>
                    <a:cubicBezTo>
                      <a:pt x="29454" y="97896"/>
                      <a:pt x="37860" y="92369"/>
                      <a:pt x="37860" y="92369"/>
                    </a:cubicBezTo>
                    <a:cubicBezTo>
                      <a:pt x="37860" y="92369"/>
                      <a:pt x="65840" y="90296"/>
                      <a:pt x="70445" y="89836"/>
                    </a:cubicBezTo>
                    <a:cubicBezTo>
                      <a:pt x="72057" y="89721"/>
                      <a:pt x="74130" y="90411"/>
                      <a:pt x="76088" y="91333"/>
                    </a:cubicBezTo>
                    <a:cubicBezTo>
                      <a:pt x="76088" y="90066"/>
                      <a:pt x="76088" y="89260"/>
                      <a:pt x="76088" y="89260"/>
                    </a:cubicBezTo>
                    <a:cubicBezTo>
                      <a:pt x="76088" y="89260"/>
                      <a:pt x="90941" y="92254"/>
                      <a:pt x="91977" y="95708"/>
                    </a:cubicBezTo>
                    <a:cubicBezTo>
                      <a:pt x="92898" y="99162"/>
                      <a:pt x="113279" y="101696"/>
                      <a:pt x="124678" y="97666"/>
                    </a:cubicBezTo>
                    <a:cubicBezTo>
                      <a:pt x="125484" y="97320"/>
                      <a:pt x="126290" y="97090"/>
                      <a:pt x="127096" y="96744"/>
                    </a:cubicBezTo>
                    <a:cubicBezTo>
                      <a:pt x="127211" y="92139"/>
                      <a:pt x="127442" y="84885"/>
                      <a:pt x="126981" y="82582"/>
                    </a:cubicBezTo>
                    <a:cubicBezTo>
                      <a:pt x="126290" y="79358"/>
                      <a:pt x="119036" y="71988"/>
                      <a:pt x="115121" y="68073"/>
                    </a:cubicBezTo>
                    <a:cubicBezTo>
                      <a:pt x="111206" y="64043"/>
                      <a:pt x="111782" y="54141"/>
                      <a:pt x="111782" y="54141"/>
                    </a:cubicBezTo>
                    <a:lnTo>
                      <a:pt x="107637" y="48038"/>
                    </a:lnTo>
                    <a:cubicBezTo>
                      <a:pt x="107637" y="48038"/>
                      <a:pt x="104528" y="35488"/>
                      <a:pt x="95086" y="32379"/>
                    </a:cubicBezTo>
                    <a:cubicBezTo>
                      <a:pt x="85644" y="29270"/>
                      <a:pt x="79426" y="11998"/>
                      <a:pt x="79426" y="11998"/>
                    </a:cubicBezTo>
                    <a:lnTo>
                      <a:pt x="71597" y="11998"/>
                    </a:lnTo>
                    <a:cubicBezTo>
                      <a:pt x="71597" y="11998"/>
                      <a:pt x="65379" y="4169"/>
                      <a:pt x="59046" y="1060"/>
                    </a:cubicBezTo>
                    <a:cubicBezTo>
                      <a:pt x="52713" y="-2049"/>
                      <a:pt x="41774" y="2672"/>
                      <a:pt x="41774" y="2672"/>
                    </a:cubicBezTo>
                    <a:cubicBezTo>
                      <a:pt x="41774" y="2672"/>
                      <a:pt x="29224" y="4284"/>
                      <a:pt x="21394" y="2672"/>
                    </a:cubicBezTo>
                    <a:cubicBezTo>
                      <a:pt x="13564" y="1060"/>
                      <a:pt x="15061" y="12114"/>
                      <a:pt x="8843" y="13726"/>
                    </a:cubicBezTo>
                    <a:cubicBezTo>
                      <a:pt x="8613" y="13726"/>
                      <a:pt x="8152" y="13956"/>
                      <a:pt x="7692" y="13956"/>
                    </a:cubicBezTo>
                    <a:cubicBezTo>
                      <a:pt x="7001" y="20404"/>
                      <a:pt x="5850" y="26852"/>
                      <a:pt x="2510" y="31803"/>
                    </a:cubicBezTo>
                    <a:cubicBezTo>
                      <a:pt x="-4744" y="42742"/>
                      <a:pt x="5504" y="58517"/>
                      <a:pt x="10801" y="63468"/>
                    </a:cubicBezTo>
                    <a:cubicBezTo>
                      <a:pt x="11837" y="64504"/>
                      <a:pt x="12182" y="66001"/>
                      <a:pt x="12182" y="67728"/>
                    </a:cubicBezTo>
                    <a:cubicBezTo>
                      <a:pt x="24157" y="68880"/>
                      <a:pt x="30836" y="67728"/>
                      <a:pt x="40508" y="63122"/>
                    </a:cubicBezTo>
                    <a:cubicBezTo>
                      <a:pt x="50065" y="58517"/>
                      <a:pt x="50986" y="71528"/>
                      <a:pt x="61809" y="72334"/>
                    </a:cubicBezTo>
                    <a:cubicBezTo>
                      <a:pt x="72633" y="73140"/>
                      <a:pt x="73900" y="73946"/>
                      <a:pt x="73900" y="73946"/>
                    </a:cubicBezTo>
                    <a:cubicBezTo>
                      <a:pt x="73900" y="73946"/>
                      <a:pt x="66761" y="78552"/>
                      <a:pt x="60082" y="77746"/>
                    </a:cubicBezTo>
                    <a:cubicBezTo>
                      <a:pt x="53404" y="76940"/>
                      <a:pt x="45919" y="68534"/>
                      <a:pt x="41314" y="72679"/>
                    </a:cubicBezTo>
                    <a:cubicBezTo>
                      <a:pt x="36708" y="76824"/>
                      <a:pt x="22545" y="79358"/>
                      <a:pt x="15867" y="79818"/>
                    </a:cubicBezTo>
                    <a:cubicBezTo>
                      <a:pt x="14831" y="79818"/>
                      <a:pt x="12413" y="80394"/>
                      <a:pt x="9304" y="81200"/>
                    </a:cubicBezTo>
                    <a:cubicBezTo>
                      <a:pt x="8843" y="84885"/>
                      <a:pt x="9189" y="88569"/>
                      <a:pt x="11837" y="91678"/>
                    </a:cubicBezTo>
                    <a:cubicBezTo>
                      <a:pt x="12643" y="92599"/>
                      <a:pt x="13449" y="93520"/>
                      <a:pt x="14140" y="94326"/>
                    </a:cubicBezTo>
                    <a:cubicBezTo>
                      <a:pt x="25424" y="91448"/>
                      <a:pt x="21970" y="96975"/>
                      <a:pt x="25424" y="97435"/>
                    </a:cubicBezTo>
                    <a:close/>
                  </a:path>
                </a:pathLst>
              </a:custGeom>
              <a:grpFill/>
              <a:ln w="11501" cap="flat">
                <a:solidFill>
                  <a:schemeClr val="bg1"/>
                </a:solid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72B0FA7A-6C96-9EE9-2D51-DAD27C32F952}"/>
                  </a:ext>
                </a:extLst>
              </p:cNvPr>
              <p:cNvSpPr/>
              <p:nvPr/>
            </p:nvSpPr>
            <p:spPr>
              <a:xfrm>
                <a:off x="4784915" y="3375863"/>
                <a:ext cx="62062" cy="36973"/>
              </a:xfrm>
              <a:custGeom>
                <a:avLst/>
                <a:gdLst>
                  <a:gd name="connsiteX0" fmla="*/ 32471 w 62062"/>
                  <a:gd name="connsiteY0" fmla="*/ 34441 h 36973"/>
                  <a:gd name="connsiteX1" fmla="*/ 50779 w 62062"/>
                  <a:gd name="connsiteY1" fmla="*/ 23617 h 36973"/>
                  <a:gd name="connsiteX2" fmla="*/ 58724 w 62062"/>
                  <a:gd name="connsiteY2" fmla="*/ 20163 h 36973"/>
                  <a:gd name="connsiteX3" fmla="*/ 57227 w 62062"/>
                  <a:gd name="connsiteY3" fmla="*/ 9800 h 36973"/>
                  <a:gd name="connsiteX4" fmla="*/ 62063 w 62062"/>
                  <a:gd name="connsiteY4" fmla="*/ 1510 h 36973"/>
                  <a:gd name="connsiteX5" fmla="*/ 56421 w 62062"/>
                  <a:gd name="connsiteY5" fmla="*/ 13 h 36973"/>
                  <a:gd name="connsiteX6" fmla="*/ 23835 w 62062"/>
                  <a:gd name="connsiteY6" fmla="*/ 2546 h 36973"/>
                  <a:gd name="connsiteX7" fmla="*/ 11284 w 62062"/>
                  <a:gd name="connsiteY7" fmla="*/ 7612 h 36973"/>
                  <a:gd name="connsiteX8" fmla="*/ 0 w 62062"/>
                  <a:gd name="connsiteY8" fmla="*/ 4503 h 36973"/>
                  <a:gd name="connsiteX9" fmla="*/ 17848 w 62062"/>
                  <a:gd name="connsiteY9" fmla="*/ 18320 h 36973"/>
                  <a:gd name="connsiteX10" fmla="*/ 27404 w 62062"/>
                  <a:gd name="connsiteY10" fmla="*/ 35132 h 36973"/>
                  <a:gd name="connsiteX11" fmla="*/ 29938 w 62062"/>
                  <a:gd name="connsiteY11" fmla="*/ 36974 h 36973"/>
                  <a:gd name="connsiteX12" fmla="*/ 32355 w 62062"/>
                  <a:gd name="connsiteY12" fmla="*/ 34556 h 36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062" h="36973">
                    <a:moveTo>
                      <a:pt x="32471" y="34441"/>
                    </a:moveTo>
                    <a:cubicBezTo>
                      <a:pt x="37422" y="30986"/>
                      <a:pt x="47324" y="22005"/>
                      <a:pt x="50779" y="23617"/>
                    </a:cubicBezTo>
                    <a:cubicBezTo>
                      <a:pt x="54233" y="25114"/>
                      <a:pt x="58724" y="22120"/>
                      <a:pt x="58724" y="20163"/>
                    </a:cubicBezTo>
                    <a:cubicBezTo>
                      <a:pt x="58724" y="18205"/>
                      <a:pt x="51815" y="11757"/>
                      <a:pt x="57227" y="9800"/>
                    </a:cubicBezTo>
                    <a:cubicBezTo>
                      <a:pt x="60911" y="8418"/>
                      <a:pt x="61833" y="4043"/>
                      <a:pt x="62063" y="1510"/>
                    </a:cubicBezTo>
                    <a:cubicBezTo>
                      <a:pt x="60105" y="588"/>
                      <a:pt x="58033" y="-103"/>
                      <a:pt x="56421" y="13"/>
                    </a:cubicBezTo>
                    <a:cubicBezTo>
                      <a:pt x="51815" y="473"/>
                      <a:pt x="23835" y="2546"/>
                      <a:pt x="23835" y="2546"/>
                    </a:cubicBezTo>
                    <a:cubicBezTo>
                      <a:pt x="23835" y="2546"/>
                      <a:pt x="15429" y="7958"/>
                      <a:pt x="11284" y="7612"/>
                    </a:cubicBezTo>
                    <a:cubicBezTo>
                      <a:pt x="7830" y="7267"/>
                      <a:pt x="11284" y="1625"/>
                      <a:pt x="0" y="4503"/>
                    </a:cubicBezTo>
                    <a:cubicBezTo>
                      <a:pt x="5642" y="11527"/>
                      <a:pt x="6448" y="15096"/>
                      <a:pt x="17848" y="18320"/>
                    </a:cubicBezTo>
                    <a:cubicBezTo>
                      <a:pt x="30744" y="22005"/>
                      <a:pt x="16811" y="28568"/>
                      <a:pt x="27404" y="35132"/>
                    </a:cubicBezTo>
                    <a:cubicBezTo>
                      <a:pt x="28441" y="35707"/>
                      <a:pt x="29131" y="36398"/>
                      <a:pt x="29938" y="36974"/>
                    </a:cubicBezTo>
                    <a:cubicBezTo>
                      <a:pt x="30859" y="35937"/>
                      <a:pt x="31780" y="35016"/>
                      <a:pt x="32355" y="34556"/>
                    </a:cubicBezTo>
                    <a:close/>
                  </a:path>
                </a:pathLst>
              </a:custGeom>
              <a:grpFill/>
              <a:ln w="11501" cap="flat">
                <a:solidFill>
                  <a:schemeClr val="bg1"/>
                </a:solid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7290BFA7-530B-91CC-8148-7A7188F54F63}"/>
                  </a:ext>
                </a:extLst>
              </p:cNvPr>
              <p:cNvSpPr/>
              <p:nvPr/>
            </p:nvSpPr>
            <p:spPr>
              <a:xfrm>
                <a:off x="5475779" y="3410746"/>
                <a:ext cx="274503" cy="191732"/>
              </a:xfrm>
              <a:custGeom>
                <a:avLst/>
                <a:gdLst>
                  <a:gd name="connsiteX0" fmla="*/ 253777 w 274503"/>
                  <a:gd name="connsiteY0" fmla="*/ 108138 h 191732"/>
                  <a:gd name="connsiteX1" fmla="*/ 245487 w 274503"/>
                  <a:gd name="connsiteY1" fmla="*/ 93054 h 191732"/>
                  <a:gd name="connsiteX2" fmla="*/ 231670 w 274503"/>
                  <a:gd name="connsiteY2" fmla="*/ 80619 h 191732"/>
                  <a:gd name="connsiteX3" fmla="*/ 221998 w 274503"/>
                  <a:gd name="connsiteY3" fmla="*/ 66801 h 191732"/>
                  <a:gd name="connsiteX4" fmla="*/ 204035 w 274503"/>
                  <a:gd name="connsiteY4" fmla="*/ 58511 h 191732"/>
                  <a:gd name="connsiteX5" fmla="*/ 201272 w 274503"/>
                  <a:gd name="connsiteY5" fmla="*/ 51602 h 191732"/>
                  <a:gd name="connsiteX6" fmla="*/ 191600 w 274503"/>
                  <a:gd name="connsiteY6" fmla="*/ 50221 h 191732"/>
                  <a:gd name="connsiteX7" fmla="*/ 194363 w 274503"/>
                  <a:gd name="connsiteY7" fmla="*/ 41930 h 191732"/>
                  <a:gd name="connsiteX8" fmla="*/ 192981 w 274503"/>
                  <a:gd name="connsiteY8" fmla="*/ 22701 h 191732"/>
                  <a:gd name="connsiteX9" fmla="*/ 177207 w 274503"/>
                  <a:gd name="connsiteY9" fmla="*/ 1515 h 191732"/>
                  <a:gd name="connsiteX10" fmla="*/ 173292 w 274503"/>
                  <a:gd name="connsiteY10" fmla="*/ 709 h 191732"/>
                  <a:gd name="connsiteX11" fmla="*/ 154869 w 274503"/>
                  <a:gd name="connsiteY11" fmla="*/ 7963 h 191732"/>
                  <a:gd name="connsiteX12" fmla="*/ 150263 w 274503"/>
                  <a:gd name="connsiteY12" fmla="*/ 18556 h 191732"/>
                  <a:gd name="connsiteX13" fmla="*/ 128501 w 274503"/>
                  <a:gd name="connsiteY13" fmla="*/ 41009 h 191732"/>
                  <a:gd name="connsiteX14" fmla="*/ 96836 w 274503"/>
                  <a:gd name="connsiteY14" fmla="*/ 47572 h 191732"/>
                  <a:gd name="connsiteX15" fmla="*/ 95454 w 274503"/>
                  <a:gd name="connsiteY15" fmla="*/ 59432 h 191732"/>
                  <a:gd name="connsiteX16" fmla="*/ 75650 w 274503"/>
                  <a:gd name="connsiteY16" fmla="*/ 70025 h 191732"/>
                  <a:gd name="connsiteX17" fmla="*/ 51239 w 274503"/>
                  <a:gd name="connsiteY17" fmla="*/ 77279 h 191732"/>
                  <a:gd name="connsiteX18" fmla="*/ 36731 w 274503"/>
                  <a:gd name="connsiteY18" fmla="*/ 77279 h 191732"/>
                  <a:gd name="connsiteX19" fmla="*/ 24180 w 274503"/>
                  <a:gd name="connsiteY19" fmla="*/ 82576 h 191732"/>
                  <a:gd name="connsiteX20" fmla="*/ 22223 w 274503"/>
                  <a:gd name="connsiteY20" fmla="*/ 80273 h 191732"/>
                  <a:gd name="connsiteX21" fmla="*/ 10939 w 274503"/>
                  <a:gd name="connsiteY21" fmla="*/ 94206 h 191732"/>
                  <a:gd name="connsiteX22" fmla="*/ 0 w 274503"/>
                  <a:gd name="connsiteY22" fmla="*/ 116544 h 191732"/>
                  <a:gd name="connsiteX23" fmla="*/ 2994 w 274503"/>
                  <a:gd name="connsiteY23" fmla="*/ 134851 h 191732"/>
                  <a:gd name="connsiteX24" fmla="*/ 9442 w 274503"/>
                  <a:gd name="connsiteY24" fmla="*/ 152699 h 191732"/>
                  <a:gd name="connsiteX25" fmla="*/ 12896 w 274503"/>
                  <a:gd name="connsiteY25" fmla="*/ 166055 h 191732"/>
                  <a:gd name="connsiteX26" fmla="*/ 17848 w 274503"/>
                  <a:gd name="connsiteY26" fmla="*/ 173540 h 191732"/>
                  <a:gd name="connsiteX27" fmla="*/ 32241 w 274503"/>
                  <a:gd name="connsiteY27" fmla="*/ 187933 h 191732"/>
                  <a:gd name="connsiteX28" fmla="*/ 36040 w 274503"/>
                  <a:gd name="connsiteY28" fmla="*/ 191733 h 191732"/>
                  <a:gd name="connsiteX29" fmla="*/ 37422 w 274503"/>
                  <a:gd name="connsiteY29" fmla="*/ 189660 h 191732"/>
                  <a:gd name="connsiteX30" fmla="*/ 41567 w 274503"/>
                  <a:gd name="connsiteY30" fmla="*/ 173079 h 191732"/>
                  <a:gd name="connsiteX31" fmla="*/ 54003 w 274503"/>
                  <a:gd name="connsiteY31" fmla="*/ 170316 h 191732"/>
                  <a:gd name="connsiteX32" fmla="*/ 63675 w 274503"/>
                  <a:gd name="connsiteY32" fmla="*/ 167552 h 191732"/>
                  <a:gd name="connsiteX33" fmla="*/ 83019 w 274503"/>
                  <a:gd name="connsiteY33" fmla="*/ 170316 h 191732"/>
                  <a:gd name="connsiteX34" fmla="*/ 83019 w 274503"/>
                  <a:gd name="connsiteY34" fmla="*/ 155117 h 191732"/>
                  <a:gd name="connsiteX35" fmla="*/ 106393 w 274503"/>
                  <a:gd name="connsiteY35" fmla="*/ 137154 h 191732"/>
                  <a:gd name="connsiteX36" fmla="*/ 124356 w 274503"/>
                  <a:gd name="connsiteY36" fmla="*/ 149590 h 191732"/>
                  <a:gd name="connsiteX37" fmla="*/ 167074 w 274503"/>
                  <a:gd name="connsiteY37" fmla="*/ 157880 h 191732"/>
                  <a:gd name="connsiteX38" fmla="*/ 173983 w 274503"/>
                  <a:gd name="connsiteY38" fmla="*/ 142681 h 191732"/>
                  <a:gd name="connsiteX39" fmla="*/ 191830 w 274503"/>
                  <a:gd name="connsiteY39" fmla="*/ 142681 h 191732"/>
                  <a:gd name="connsiteX40" fmla="*/ 215204 w 274503"/>
                  <a:gd name="connsiteY40" fmla="*/ 135773 h 191732"/>
                  <a:gd name="connsiteX41" fmla="*/ 233167 w 274503"/>
                  <a:gd name="connsiteY41" fmla="*/ 133009 h 191732"/>
                  <a:gd name="connsiteX42" fmla="*/ 257923 w 274503"/>
                  <a:gd name="connsiteY42" fmla="*/ 135773 h 191732"/>
                  <a:gd name="connsiteX43" fmla="*/ 274503 w 274503"/>
                  <a:gd name="connsiteY43" fmla="*/ 133009 h 191732"/>
                  <a:gd name="connsiteX44" fmla="*/ 268977 w 274503"/>
                  <a:gd name="connsiteY44" fmla="*/ 119192 h 191732"/>
                  <a:gd name="connsiteX45" fmla="*/ 253777 w 274503"/>
                  <a:gd name="connsiteY45" fmla="*/ 108138 h 19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74503" h="191732">
                    <a:moveTo>
                      <a:pt x="253777" y="108138"/>
                    </a:moveTo>
                    <a:cubicBezTo>
                      <a:pt x="253777" y="103993"/>
                      <a:pt x="253777" y="99848"/>
                      <a:pt x="245487" y="93054"/>
                    </a:cubicBezTo>
                    <a:cubicBezTo>
                      <a:pt x="237197" y="86146"/>
                      <a:pt x="231670" y="84764"/>
                      <a:pt x="231670" y="80619"/>
                    </a:cubicBezTo>
                    <a:cubicBezTo>
                      <a:pt x="231670" y="76473"/>
                      <a:pt x="228906" y="75092"/>
                      <a:pt x="221998" y="66801"/>
                    </a:cubicBezTo>
                    <a:cubicBezTo>
                      <a:pt x="215089" y="58511"/>
                      <a:pt x="204035" y="58511"/>
                      <a:pt x="204035" y="58511"/>
                    </a:cubicBezTo>
                    <a:lnTo>
                      <a:pt x="201272" y="51602"/>
                    </a:lnTo>
                    <a:lnTo>
                      <a:pt x="191600" y="50221"/>
                    </a:lnTo>
                    <a:cubicBezTo>
                      <a:pt x="191600" y="50221"/>
                      <a:pt x="186073" y="46075"/>
                      <a:pt x="194363" y="41930"/>
                    </a:cubicBezTo>
                    <a:cubicBezTo>
                      <a:pt x="202653" y="37785"/>
                      <a:pt x="194363" y="26731"/>
                      <a:pt x="192981" y="22701"/>
                    </a:cubicBezTo>
                    <a:cubicBezTo>
                      <a:pt x="191830" y="19132"/>
                      <a:pt x="180201" y="5084"/>
                      <a:pt x="177207" y="1515"/>
                    </a:cubicBezTo>
                    <a:cubicBezTo>
                      <a:pt x="175710" y="1515"/>
                      <a:pt x="174328" y="1284"/>
                      <a:pt x="173292" y="709"/>
                    </a:cubicBezTo>
                    <a:cubicBezTo>
                      <a:pt x="168686" y="-1940"/>
                      <a:pt x="159474" y="3357"/>
                      <a:pt x="154869" y="7963"/>
                    </a:cubicBezTo>
                    <a:cubicBezTo>
                      <a:pt x="150263" y="12569"/>
                      <a:pt x="153487" y="15217"/>
                      <a:pt x="150263" y="18556"/>
                    </a:cubicBezTo>
                    <a:cubicBezTo>
                      <a:pt x="146924" y="21780"/>
                      <a:pt x="135755" y="31682"/>
                      <a:pt x="128501" y="41009"/>
                    </a:cubicBezTo>
                    <a:cubicBezTo>
                      <a:pt x="121247" y="50221"/>
                      <a:pt x="102709" y="44348"/>
                      <a:pt x="96836" y="47572"/>
                    </a:cubicBezTo>
                    <a:cubicBezTo>
                      <a:pt x="90849" y="50912"/>
                      <a:pt x="99485" y="56208"/>
                      <a:pt x="95454" y="59432"/>
                    </a:cubicBezTo>
                    <a:cubicBezTo>
                      <a:pt x="91540" y="62771"/>
                      <a:pt x="79565" y="67953"/>
                      <a:pt x="75650" y="70025"/>
                    </a:cubicBezTo>
                    <a:cubicBezTo>
                      <a:pt x="71620" y="71983"/>
                      <a:pt x="55845" y="71292"/>
                      <a:pt x="51239" y="77279"/>
                    </a:cubicBezTo>
                    <a:cubicBezTo>
                      <a:pt x="46634" y="83267"/>
                      <a:pt x="41337" y="70716"/>
                      <a:pt x="36731" y="77279"/>
                    </a:cubicBezTo>
                    <a:cubicBezTo>
                      <a:pt x="32125" y="83843"/>
                      <a:pt x="26829" y="84534"/>
                      <a:pt x="24180" y="82576"/>
                    </a:cubicBezTo>
                    <a:cubicBezTo>
                      <a:pt x="23489" y="82116"/>
                      <a:pt x="22914" y="81310"/>
                      <a:pt x="22223" y="80273"/>
                    </a:cubicBezTo>
                    <a:cubicBezTo>
                      <a:pt x="17962" y="84303"/>
                      <a:pt x="12666" y="88679"/>
                      <a:pt x="10939" y="94206"/>
                    </a:cubicBezTo>
                    <a:cubicBezTo>
                      <a:pt x="7945" y="103532"/>
                      <a:pt x="0" y="112053"/>
                      <a:pt x="0" y="116544"/>
                    </a:cubicBezTo>
                    <a:cubicBezTo>
                      <a:pt x="0" y="121034"/>
                      <a:pt x="2994" y="126907"/>
                      <a:pt x="2994" y="134851"/>
                    </a:cubicBezTo>
                    <a:cubicBezTo>
                      <a:pt x="2994" y="142796"/>
                      <a:pt x="4951" y="146711"/>
                      <a:pt x="9442" y="152699"/>
                    </a:cubicBezTo>
                    <a:cubicBezTo>
                      <a:pt x="13933" y="158686"/>
                      <a:pt x="12896" y="166055"/>
                      <a:pt x="12896" y="166055"/>
                    </a:cubicBezTo>
                    <a:cubicBezTo>
                      <a:pt x="12896" y="166055"/>
                      <a:pt x="14393" y="169049"/>
                      <a:pt x="17848" y="173540"/>
                    </a:cubicBezTo>
                    <a:cubicBezTo>
                      <a:pt x="21302" y="178030"/>
                      <a:pt x="31204" y="184363"/>
                      <a:pt x="32241" y="187933"/>
                    </a:cubicBezTo>
                    <a:cubicBezTo>
                      <a:pt x="32701" y="189545"/>
                      <a:pt x="34313" y="190811"/>
                      <a:pt x="36040" y="191733"/>
                    </a:cubicBezTo>
                    <a:cubicBezTo>
                      <a:pt x="36501" y="191042"/>
                      <a:pt x="36961" y="190236"/>
                      <a:pt x="37422" y="189660"/>
                    </a:cubicBezTo>
                    <a:cubicBezTo>
                      <a:pt x="42949" y="182751"/>
                      <a:pt x="41567" y="173079"/>
                      <a:pt x="41567" y="173079"/>
                    </a:cubicBezTo>
                    <a:lnTo>
                      <a:pt x="54003" y="170316"/>
                    </a:lnTo>
                    <a:lnTo>
                      <a:pt x="63675" y="167552"/>
                    </a:lnTo>
                    <a:lnTo>
                      <a:pt x="83019" y="170316"/>
                    </a:lnTo>
                    <a:lnTo>
                      <a:pt x="83019" y="155117"/>
                    </a:lnTo>
                    <a:cubicBezTo>
                      <a:pt x="83019" y="155117"/>
                      <a:pt x="96836" y="137154"/>
                      <a:pt x="106393" y="137154"/>
                    </a:cubicBezTo>
                    <a:cubicBezTo>
                      <a:pt x="115950" y="137154"/>
                      <a:pt x="124356" y="149590"/>
                      <a:pt x="124356" y="149590"/>
                    </a:cubicBezTo>
                    <a:lnTo>
                      <a:pt x="167074" y="157880"/>
                    </a:lnTo>
                    <a:cubicBezTo>
                      <a:pt x="167074" y="157880"/>
                      <a:pt x="169837" y="145445"/>
                      <a:pt x="173983" y="142681"/>
                    </a:cubicBezTo>
                    <a:cubicBezTo>
                      <a:pt x="178128" y="139918"/>
                      <a:pt x="186303" y="145445"/>
                      <a:pt x="191830" y="142681"/>
                    </a:cubicBezTo>
                    <a:cubicBezTo>
                      <a:pt x="197357" y="139918"/>
                      <a:pt x="205647" y="135773"/>
                      <a:pt x="215204" y="135773"/>
                    </a:cubicBezTo>
                    <a:cubicBezTo>
                      <a:pt x="224761" y="135773"/>
                      <a:pt x="229022" y="141300"/>
                      <a:pt x="233167" y="133009"/>
                    </a:cubicBezTo>
                    <a:cubicBezTo>
                      <a:pt x="237312" y="124719"/>
                      <a:pt x="257923" y="135773"/>
                      <a:pt x="257923" y="135773"/>
                    </a:cubicBezTo>
                    <a:lnTo>
                      <a:pt x="274503" y="133009"/>
                    </a:lnTo>
                    <a:lnTo>
                      <a:pt x="268977" y="119192"/>
                    </a:lnTo>
                    <a:cubicBezTo>
                      <a:pt x="268977" y="119192"/>
                      <a:pt x="253777" y="112283"/>
                      <a:pt x="253777" y="108138"/>
                    </a:cubicBezTo>
                    <a:close/>
                  </a:path>
                </a:pathLst>
              </a:custGeom>
              <a:grpFill/>
              <a:ln w="11501" cap="flat">
                <a:solidFill>
                  <a:schemeClr val="bg1"/>
                </a:solid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EAB4CFD4-78B7-1449-E8E2-8317B7CCD4B8}"/>
                  </a:ext>
                </a:extLst>
              </p:cNvPr>
              <p:cNvSpPr/>
              <p:nvPr/>
            </p:nvSpPr>
            <p:spPr>
              <a:xfrm>
                <a:off x="5215911" y="3348972"/>
                <a:ext cx="263446" cy="215033"/>
              </a:xfrm>
              <a:custGeom>
                <a:avLst/>
                <a:gdLst>
                  <a:gd name="connsiteX0" fmla="*/ 162686 w 263446"/>
                  <a:gd name="connsiteY0" fmla="*/ 157592 h 215033"/>
                  <a:gd name="connsiteX1" fmla="*/ 175928 w 263446"/>
                  <a:gd name="connsiteY1" fmla="*/ 155634 h 215033"/>
                  <a:gd name="connsiteX2" fmla="*/ 191818 w 263446"/>
                  <a:gd name="connsiteY2" fmla="*/ 166803 h 215033"/>
                  <a:gd name="connsiteX3" fmla="*/ 201030 w 263446"/>
                  <a:gd name="connsiteY3" fmla="*/ 156901 h 215033"/>
                  <a:gd name="connsiteX4" fmla="*/ 217495 w 263446"/>
                  <a:gd name="connsiteY4" fmla="*/ 122588 h 215033"/>
                  <a:gd name="connsiteX5" fmla="*/ 228088 w 263446"/>
                  <a:gd name="connsiteY5" fmla="*/ 109346 h 215033"/>
                  <a:gd name="connsiteX6" fmla="*/ 230736 w 263446"/>
                  <a:gd name="connsiteY6" fmla="*/ 97487 h 215033"/>
                  <a:gd name="connsiteX7" fmla="*/ 235918 w 263446"/>
                  <a:gd name="connsiteY7" fmla="*/ 82978 h 215033"/>
                  <a:gd name="connsiteX8" fmla="*/ 249160 w 263446"/>
                  <a:gd name="connsiteY8" fmla="*/ 58568 h 215033"/>
                  <a:gd name="connsiteX9" fmla="*/ 262401 w 263446"/>
                  <a:gd name="connsiteY9" fmla="*/ 51314 h 215033"/>
                  <a:gd name="connsiteX10" fmla="*/ 261019 w 263446"/>
                  <a:gd name="connsiteY10" fmla="*/ 37497 h 215033"/>
                  <a:gd name="connsiteX11" fmla="*/ 251808 w 263446"/>
                  <a:gd name="connsiteY11" fmla="*/ 28285 h 215033"/>
                  <a:gd name="connsiteX12" fmla="*/ 253190 w 263446"/>
                  <a:gd name="connsiteY12" fmla="*/ 16195 h 215033"/>
                  <a:gd name="connsiteX13" fmla="*/ 244554 w 263446"/>
                  <a:gd name="connsiteY13" fmla="*/ 7099 h 215033"/>
                  <a:gd name="connsiteX14" fmla="*/ 236609 w 263446"/>
                  <a:gd name="connsiteY14" fmla="*/ 2493 h 215033"/>
                  <a:gd name="connsiteX15" fmla="*/ 220719 w 263446"/>
                  <a:gd name="connsiteY15" fmla="*/ 17001 h 215033"/>
                  <a:gd name="connsiteX16" fmla="*/ 202296 w 263446"/>
                  <a:gd name="connsiteY16" fmla="*/ 12395 h 215033"/>
                  <a:gd name="connsiteX17" fmla="*/ 173971 w 263446"/>
                  <a:gd name="connsiteY17" fmla="*/ 11704 h 215033"/>
                  <a:gd name="connsiteX18" fmla="*/ 157505 w 263446"/>
                  <a:gd name="connsiteY18" fmla="*/ 22297 h 215033"/>
                  <a:gd name="connsiteX19" fmla="*/ 135743 w 263446"/>
                  <a:gd name="connsiteY19" fmla="*/ 22297 h 215033"/>
                  <a:gd name="connsiteX20" fmla="*/ 118586 w 263446"/>
                  <a:gd name="connsiteY20" fmla="*/ 13086 h 215033"/>
                  <a:gd name="connsiteX21" fmla="*/ 100048 w 263446"/>
                  <a:gd name="connsiteY21" fmla="*/ 18383 h 215033"/>
                  <a:gd name="connsiteX22" fmla="*/ 87497 w 263446"/>
                  <a:gd name="connsiteY22" fmla="*/ 6523 h 215033"/>
                  <a:gd name="connsiteX23" fmla="*/ 69650 w 263446"/>
                  <a:gd name="connsiteY23" fmla="*/ 1226 h 215033"/>
                  <a:gd name="connsiteX24" fmla="*/ 56409 w 263446"/>
                  <a:gd name="connsiteY24" fmla="*/ 5832 h 215033"/>
                  <a:gd name="connsiteX25" fmla="*/ 35913 w 263446"/>
                  <a:gd name="connsiteY25" fmla="*/ 5832 h 215033"/>
                  <a:gd name="connsiteX26" fmla="*/ 30616 w 263446"/>
                  <a:gd name="connsiteY26" fmla="*/ 23679 h 215033"/>
                  <a:gd name="connsiteX27" fmla="*/ 20714 w 263446"/>
                  <a:gd name="connsiteY27" fmla="*/ 39569 h 215033"/>
                  <a:gd name="connsiteX28" fmla="*/ 18641 w 263446"/>
                  <a:gd name="connsiteY28" fmla="*/ 43945 h 215033"/>
                  <a:gd name="connsiteX29" fmla="*/ 20944 w 263446"/>
                  <a:gd name="connsiteY29" fmla="*/ 58913 h 215033"/>
                  <a:gd name="connsiteX30" fmla="*/ 18411 w 263446"/>
                  <a:gd name="connsiteY30" fmla="*/ 90578 h 215033"/>
                  <a:gd name="connsiteX31" fmla="*/ 10006 w 263446"/>
                  <a:gd name="connsiteY31" fmla="*/ 103474 h 215033"/>
                  <a:gd name="connsiteX32" fmla="*/ 564 w 263446"/>
                  <a:gd name="connsiteY32" fmla="*/ 119824 h 215033"/>
                  <a:gd name="connsiteX33" fmla="*/ 1024 w 263446"/>
                  <a:gd name="connsiteY33" fmla="*/ 146077 h 215033"/>
                  <a:gd name="connsiteX34" fmla="*/ 7818 w 263446"/>
                  <a:gd name="connsiteY34" fmla="*/ 163694 h 215033"/>
                  <a:gd name="connsiteX35" fmla="*/ 8048 w 263446"/>
                  <a:gd name="connsiteY35" fmla="*/ 163925 h 215033"/>
                  <a:gd name="connsiteX36" fmla="*/ 41440 w 263446"/>
                  <a:gd name="connsiteY36" fmla="*/ 172560 h 215033"/>
                  <a:gd name="connsiteX37" fmla="*/ 62627 w 263446"/>
                  <a:gd name="connsiteY37" fmla="*/ 195359 h 215033"/>
                  <a:gd name="connsiteX38" fmla="*/ 74486 w 263446"/>
                  <a:gd name="connsiteY38" fmla="*/ 214473 h 215033"/>
                  <a:gd name="connsiteX39" fmla="*/ 97285 w 263446"/>
                  <a:gd name="connsiteY39" fmla="*/ 209522 h 215033"/>
                  <a:gd name="connsiteX40" fmla="*/ 126992 w 263446"/>
                  <a:gd name="connsiteY40" fmla="*/ 206182 h 215033"/>
                  <a:gd name="connsiteX41" fmla="*/ 130561 w 263446"/>
                  <a:gd name="connsiteY41" fmla="*/ 206067 h 215033"/>
                  <a:gd name="connsiteX42" fmla="*/ 137009 w 263446"/>
                  <a:gd name="connsiteY42" fmla="*/ 182117 h 215033"/>
                  <a:gd name="connsiteX43" fmla="*/ 162571 w 263446"/>
                  <a:gd name="connsiteY43" fmla="*/ 157707 h 21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3446" h="215033">
                    <a:moveTo>
                      <a:pt x="162686" y="157592"/>
                    </a:moveTo>
                    <a:cubicBezTo>
                      <a:pt x="165335" y="156901"/>
                      <a:pt x="171207" y="158973"/>
                      <a:pt x="175928" y="155634"/>
                    </a:cubicBezTo>
                    <a:cubicBezTo>
                      <a:pt x="180534" y="152295"/>
                      <a:pt x="190436" y="160240"/>
                      <a:pt x="191818" y="166803"/>
                    </a:cubicBezTo>
                    <a:cubicBezTo>
                      <a:pt x="193200" y="173366"/>
                      <a:pt x="197115" y="164155"/>
                      <a:pt x="201030" y="156901"/>
                    </a:cubicBezTo>
                    <a:cubicBezTo>
                      <a:pt x="205060" y="149647"/>
                      <a:pt x="217495" y="127885"/>
                      <a:pt x="217495" y="122588"/>
                    </a:cubicBezTo>
                    <a:cubicBezTo>
                      <a:pt x="217495" y="117291"/>
                      <a:pt x="228088" y="112686"/>
                      <a:pt x="228088" y="109346"/>
                    </a:cubicBezTo>
                    <a:cubicBezTo>
                      <a:pt x="228088" y="106007"/>
                      <a:pt x="227398" y="98753"/>
                      <a:pt x="230736" y="97487"/>
                    </a:cubicBezTo>
                    <a:cubicBezTo>
                      <a:pt x="233961" y="96105"/>
                      <a:pt x="236609" y="86202"/>
                      <a:pt x="235918" y="82978"/>
                    </a:cubicBezTo>
                    <a:cubicBezTo>
                      <a:pt x="235343" y="79639"/>
                      <a:pt x="247202" y="61216"/>
                      <a:pt x="249160" y="58568"/>
                    </a:cubicBezTo>
                    <a:cubicBezTo>
                      <a:pt x="251117" y="55920"/>
                      <a:pt x="261710" y="57301"/>
                      <a:pt x="262401" y="51314"/>
                    </a:cubicBezTo>
                    <a:cubicBezTo>
                      <a:pt x="262977" y="45442"/>
                      <a:pt x="265050" y="38763"/>
                      <a:pt x="261019" y="37497"/>
                    </a:cubicBezTo>
                    <a:cubicBezTo>
                      <a:pt x="257105" y="36115"/>
                      <a:pt x="251808" y="31509"/>
                      <a:pt x="251808" y="28285"/>
                    </a:cubicBezTo>
                    <a:cubicBezTo>
                      <a:pt x="251808" y="26443"/>
                      <a:pt x="252038" y="21031"/>
                      <a:pt x="253190" y="16195"/>
                    </a:cubicBezTo>
                    <a:cubicBezTo>
                      <a:pt x="247893" y="15504"/>
                      <a:pt x="247663" y="10207"/>
                      <a:pt x="244554" y="7099"/>
                    </a:cubicBezTo>
                    <a:cubicBezTo>
                      <a:pt x="241215" y="3759"/>
                      <a:pt x="241215" y="1111"/>
                      <a:pt x="236609" y="2493"/>
                    </a:cubicBezTo>
                    <a:cubicBezTo>
                      <a:pt x="232003" y="3759"/>
                      <a:pt x="226707" y="15044"/>
                      <a:pt x="220719" y="17001"/>
                    </a:cubicBezTo>
                    <a:cubicBezTo>
                      <a:pt x="214732" y="19073"/>
                      <a:pt x="206211" y="14353"/>
                      <a:pt x="202296" y="12395"/>
                    </a:cubicBezTo>
                    <a:cubicBezTo>
                      <a:pt x="198381" y="10438"/>
                      <a:pt x="179843" y="12395"/>
                      <a:pt x="173971" y="11704"/>
                    </a:cubicBezTo>
                    <a:cubicBezTo>
                      <a:pt x="167983" y="11013"/>
                      <a:pt x="162111" y="19649"/>
                      <a:pt x="157505" y="22297"/>
                    </a:cubicBezTo>
                    <a:cubicBezTo>
                      <a:pt x="152899" y="24946"/>
                      <a:pt x="139658" y="23679"/>
                      <a:pt x="135743" y="22297"/>
                    </a:cubicBezTo>
                    <a:cubicBezTo>
                      <a:pt x="131828" y="20916"/>
                      <a:pt x="122501" y="13086"/>
                      <a:pt x="118586" y="13086"/>
                    </a:cubicBezTo>
                    <a:cubicBezTo>
                      <a:pt x="114672" y="13086"/>
                      <a:pt x="106727" y="14353"/>
                      <a:pt x="100048" y="18383"/>
                    </a:cubicBezTo>
                    <a:cubicBezTo>
                      <a:pt x="93485" y="22297"/>
                      <a:pt x="91413" y="11129"/>
                      <a:pt x="87497" y="6523"/>
                    </a:cubicBezTo>
                    <a:cubicBezTo>
                      <a:pt x="83583" y="1917"/>
                      <a:pt x="74947" y="5832"/>
                      <a:pt x="69650" y="1226"/>
                    </a:cubicBezTo>
                    <a:cubicBezTo>
                      <a:pt x="64354" y="-3380"/>
                      <a:pt x="61014" y="6523"/>
                      <a:pt x="56409" y="5832"/>
                    </a:cubicBezTo>
                    <a:cubicBezTo>
                      <a:pt x="51803" y="5141"/>
                      <a:pt x="39943" y="2493"/>
                      <a:pt x="35913" y="5832"/>
                    </a:cubicBezTo>
                    <a:cubicBezTo>
                      <a:pt x="31998" y="9171"/>
                      <a:pt x="32574" y="21722"/>
                      <a:pt x="30616" y="23679"/>
                    </a:cubicBezTo>
                    <a:cubicBezTo>
                      <a:pt x="28659" y="25637"/>
                      <a:pt x="20714" y="34963"/>
                      <a:pt x="20714" y="39569"/>
                    </a:cubicBezTo>
                    <a:cubicBezTo>
                      <a:pt x="20714" y="41642"/>
                      <a:pt x="19908" y="43139"/>
                      <a:pt x="18641" y="43945"/>
                    </a:cubicBezTo>
                    <a:cubicBezTo>
                      <a:pt x="19562" y="49356"/>
                      <a:pt x="20599" y="56380"/>
                      <a:pt x="20944" y="58913"/>
                    </a:cubicBezTo>
                    <a:cubicBezTo>
                      <a:pt x="21405" y="63404"/>
                      <a:pt x="23477" y="85742"/>
                      <a:pt x="18411" y="90578"/>
                    </a:cubicBezTo>
                    <a:cubicBezTo>
                      <a:pt x="13460" y="95529"/>
                      <a:pt x="10006" y="103474"/>
                      <a:pt x="10006" y="103474"/>
                    </a:cubicBezTo>
                    <a:cubicBezTo>
                      <a:pt x="10006" y="103474"/>
                      <a:pt x="2061" y="108886"/>
                      <a:pt x="564" y="119824"/>
                    </a:cubicBezTo>
                    <a:cubicBezTo>
                      <a:pt x="-933" y="130763"/>
                      <a:pt x="1024" y="137672"/>
                      <a:pt x="1024" y="146077"/>
                    </a:cubicBezTo>
                    <a:cubicBezTo>
                      <a:pt x="1024" y="151950"/>
                      <a:pt x="5400" y="156325"/>
                      <a:pt x="7818" y="163694"/>
                    </a:cubicBezTo>
                    <a:cubicBezTo>
                      <a:pt x="7818" y="163694"/>
                      <a:pt x="8048" y="163694"/>
                      <a:pt x="8048" y="163925"/>
                    </a:cubicBezTo>
                    <a:cubicBezTo>
                      <a:pt x="11963" y="169221"/>
                      <a:pt x="30847" y="170142"/>
                      <a:pt x="41440" y="172560"/>
                    </a:cubicBezTo>
                    <a:cubicBezTo>
                      <a:pt x="52033" y="174863"/>
                      <a:pt x="62857" y="189717"/>
                      <a:pt x="62627" y="195359"/>
                    </a:cubicBezTo>
                    <a:cubicBezTo>
                      <a:pt x="62281" y="201001"/>
                      <a:pt x="69535" y="211825"/>
                      <a:pt x="74486" y="214473"/>
                    </a:cubicBezTo>
                    <a:cubicBezTo>
                      <a:pt x="79437" y="217121"/>
                      <a:pt x="91643" y="209522"/>
                      <a:pt x="97285" y="209522"/>
                    </a:cubicBezTo>
                    <a:cubicBezTo>
                      <a:pt x="102927" y="209522"/>
                      <a:pt x="123077" y="209867"/>
                      <a:pt x="126992" y="206182"/>
                    </a:cubicBezTo>
                    <a:cubicBezTo>
                      <a:pt x="128143" y="205146"/>
                      <a:pt x="129295" y="205261"/>
                      <a:pt x="130561" y="206067"/>
                    </a:cubicBezTo>
                    <a:cubicBezTo>
                      <a:pt x="135282" y="193401"/>
                      <a:pt x="137009" y="182117"/>
                      <a:pt x="137009" y="182117"/>
                    </a:cubicBezTo>
                    <a:cubicBezTo>
                      <a:pt x="137009" y="182117"/>
                      <a:pt x="159923" y="158398"/>
                      <a:pt x="162571" y="157707"/>
                    </a:cubicBezTo>
                    <a:close/>
                  </a:path>
                </a:pathLst>
              </a:custGeom>
              <a:grpFill/>
              <a:ln w="11501" cap="flat">
                <a:solidFill>
                  <a:schemeClr val="bg1"/>
                </a:solid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F44E2DBE-3A5F-4D35-6A5F-1711A5C85EFA}"/>
                  </a:ext>
                </a:extLst>
              </p:cNvPr>
              <p:cNvSpPr/>
              <p:nvPr/>
            </p:nvSpPr>
            <p:spPr>
              <a:xfrm>
                <a:off x="5171569" y="3381421"/>
                <a:ext cx="66055" cy="137233"/>
              </a:xfrm>
              <a:custGeom>
                <a:avLst/>
                <a:gdLst>
                  <a:gd name="connsiteX0" fmla="*/ 44906 w 66055"/>
                  <a:gd name="connsiteY0" fmla="*/ 87261 h 137233"/>
                  <a:gd name="connsiteX1" fmla="*/ 54348 w 66055"/>
                  <a:gd name="connsiteY1" fmla="*/ 70910 h 137233"/>
                  <a:gd name="connsiteX2" fmla="*/ 62753 w 66055"/>
                  <a:gd name="connsiteY2" fmla="*/ 58014 h 137233"/>
                  <a:gd name="connsiteX3" fmla="*/ 65286 w 66055"/>
                  <a:gd name="connsiteY3" fmla="*/ 26349 h 137233"/>
                  <a:gd name="connsiteX4" fmla="*/ 62984 w 66055"/>
                  <a:gd name="connsiteY4" fmla="*/ 11381 h 137233"/>
                  <a:gd name="connsiteX5" fmla="*/ 55845 w 66055"/>
                  <a:gd name="connsiteY5" fmla="*/ 10920 h 137233"/>
                  <a:gd name="connsiteX6" fmla="*/ 48591 w 66055"/>
                  <a:gd name="connsiteY6" fmla="*/ 327 h 137233"/>
                  <a:gd name="connsiteX7" fmla="*/ 40646 w 66055"/>
                  <a:gd name="connsiteY7" fmla="*/ 10920 h 137233"/>
                  <a:gd name="connsiteX8" fmla="*/ 34658 w 66055"/>
                  <a:gd name="connsiteY8" fmla="*/ 19441 h 137233"/>
                  <a:gd name="connsiteX9" fmla="*/ 16120 w 66055"/>
                  <a:gd name="connsiteY9" fmla="*/ 23356 h 137233"/>
                  <a:gd name="connsiteX10" fmla="*/ 3569 w 66055"/>
                  <a:gd name="connsiteY10" fmla="*/ 31991 h 137233"/>
                  <a:gd name="connsiteX11" fmla="*/ 0 w 66055"/>
                  <a:gd name="connsiteY11" fmla="*/ 32222 h 137233"/>
                  <a:gd name="connsiteX12" fmla="*/ 12090 w 66055"/>
                  <a:gd name="connsiteY12" fmla="*/ 53063 h 137233"/>
                  <a:gd name="connsiteX13" fmla="*/ 16581 w 66055"/>
                  <a:gd name="connsiteY13" fmla="*/ 69874 h 137233"/>
                  <a:gd name="connsiteX14" fmla="*/ 20035 w 66055"/>
                  <a:gd name="connsiteY14" fmla="*/ 96127 h 137233"/>
                  <a:gd name="connsiteX15" fmla="*/ 21993 w 66055"/>
                  <a:gd name="connsiteY15" fmla="*/ 137233 h 137233"/>
                  <a:gd name="connsiteX16" fmla="*/ 36961 w 66055"/>
                  <a:gd name="connsiteY16" fmla="*/ 135851 h 137233"/>
                  <a:gd name="connsiteX17" fmla="*/ 52275 w 66055"/>
                  <a:gd name="connsiteY17" fmla="*/ 131015 h 137233"/>
                  <a:gd name="connsiteX18" fmla="*/ 45482 w 66055"/>
                  <a:gd name="connsiteY18" fmla="*/ 113398 h 137233"/>
                  <a:gd name="connsiteX19" fmla="*/ 45021 w 66055"/>
                  <a:gd name="connsiteY19" fmla="*/ 87146 h 13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6055" h="137233">
                    <a:moveTo>
                      <a:pt x="44906" y="87261"/>
                    </a:moveTo>
                    <a:cubicBezTo>
                      <a:pt x="46403" y="76322"/>
                      <a:pt x="54348" y="70910"/>
                      <a:pt x="54348" y="70910"/>
                    </a:cubicBezTo>
                    <a:cubicBezTo>
                      <a:pt x="54348" y="70910"/>
                      <a:pt x="57802" y="62965"/>
                      <a:pt x="62753" y="58014"/>
                    </a:cubicBezTo>
                    <a:cubicBezTo>
                      <a:pt x="67705" y="53063"/>
                      <a:pt x="65747" y="30840"/>
                      <a:pt x="65286" y="26349"/>
                    </a:cubicBezTo>
                    <a:cubicBezTo>
                      <a:pt x="65056" y="23816"/>
                      <a:pt x="63905" y="16793"/>
                      <a:pt x="62984" y="11381"/>
                    </a:cubicBezTo>
                    <a:cubicBezTo>
                      <a:pt x="61487" y="12302"/>
                      <a:pt x="59069" y="12302"/>
                      <a:pt x="55845" y="10920"/>
                    </a:cubicBezTo>
                    <a:cubicBezTo>
                      <a:pt x="49857" y="8272"/>
                      <a:pt x="55154" y="2284"/>
                      <a:pt x="48591" y="327"/>
                    </a:cubicBezTo>
                    <a:cubicBezTo>
                      <a:pt x="42027" y="-1631"/>
                      <a:pt x="39379" y="5624"/>
                      <a:pt x="40646" y="10920"/>
                    </a:cubicBezTo>
                    <a:cubicBezTo>
                      <a:pt x="42027" y="16102"/>
                      <a:pt x="37307" y="16102"/>
                      <a:pt x="34658" y="19441"/>
                    </a:cubicBezTo>
                    <a:cubicBezTo>
                      <a:pt x="32010" y="22780"/>
                      <a:pt x="20150" y="23356"/>
                      <a:pt x="16120" y="23356"/>
                    </a:cubicBezTo>
                    <a:cubicBezTo>
                      <a:pt x="12090" y="23356"/>
                      <a:pt x="7600" y="30610"/>
                      <a:pt x="3569" y="31991"/>
                    </a:cubicBezTo>
                    <a:cubicBezTo>
                      <a:pt x="2648" y="32222"/>
                      <a:pt x="1497" y="32337"/>
                      <a:pt x="0" y="32222"/>
                    </a:cubicBezTo>
                    <a:cubicBezTo>
                      <a:pt x="921" y="49608"/>
                      <a:pt x="3800" y="48227"/>
                      <a:pt x="12090" y="53063"/>
                    </a:cubicBezTo>
                    <a:cubicBezTo>
                      <a:pt x="21532" y="58475"/>
                      <a:pt x="12551" y="65959"/>
                      <a:pt x="16581" y="69874"/>
                    </a:cubicBezTo>
                    <a:cubicBezTo>
                      <a:pt x="20496" y="73789"/>
                      <a:pt x="18999" y="83691"/>
                      <a:pt x="20035" y="96127"/>
                    </a:cubicBezTo>
                    <a:cubicBezTo>
                      <a:pt x="20611" y="103611"/>
                      <a:pt x="21417" y="123070"/>
                      <a:pt x="21993" y="137233"/>
                    </a:cubicBezTo>
                    <a:cubicBezTo>
                      <a:pt x="27404" y="136197"/>
                      <a:pt x="33046" y="135851"/>
                      <a:pt x="36961" y="135851"/>
                    </a:cubicBezTo>
                    <a:cubicBezTo>
                      <a:pt x="44100" y="135851"/>
                      <a:pt x="48360" y="126525"/>
                      <a:pt x="52275" y="131015"/>
                    </a:cubicBezTo>
                    <a:cubicBezTo>
                      <a:pt x="49857" y="123646"/>
                      <a:pt x="45482" y="119386"/>
                      <a:pt x="45482" y="113398"/>
                    </a:cubicBezTo>
                    <a:cubicBezTo>
                      <a:pt x="45482" y="104993"/>
                      <a:pt x="43524" y="98084"/>
                      <a:pt x="45021" y="87146"/>
                    </a:cubicBezTo>
                    <a:close/>
                  </a:path>
                </a:pathLst>
              </a:custGeom>
              <a:grpFill/>
              <a:ln w="11501" cap="flat">
                <a:solidFill>
                  <a:schemeClr val="bg1"/>
                </a:solid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7F34FE3D-6BB8-2E9C-5A2D-57E7531CDBDB}"/>
                  </a:ext>
                </a:extLst>
              </p:cNvPr>
              <p:cNvSpPr/>
              <p:nvPr/>
            </p:nvSpPr>
            <p:spPr>
              <a:xfrm>
                <a:off x="5152110" y="3410879"/>
                <a:ext cx="41451" cy="115834"/>
              </a:xfrm>
              <a:custGeom>
                <a:avLst/>
                <a:gdLst>
                  <a:gd name="connsiteX0" fmla="*/ 36155 w 41451"/>
                  <a:gd name="connsiteY0" fmla="*/ 40531 h 115834"/>
                  <a:gd name="connsiteX1" fmla="*/ 31665 w 41451"/>
                  <a:gd name="connsiteY1" fmla="*/ 23720 h 115834"/>
                  <a:gd name="connsiteX2" fmla="*/ 19574 w 41451"/>
                  <a:gd name="connsiteY2" fmla="*/ 2879 h 115834"/>
                  <a:gd name="connsiteX3" fmla="*/ 2648 w 41451"/>
                  <a:gd name="connsiteY3" fmla="*/ 0 h 115834"/>
                  <a:gd name="connsiteX4" fmla="*/ 0 w 41451"/>
                  <a:gd name="connsiteY4" fmla="*/ 461 h 115834"/>
                  <a:gd name="connsiteX5" fmla="*/ 4490 w 41451"/>
                  <a:gd name="connsiteY5" fmla="*/ 14854 h 115834"/>
                  <a:gd name="connsiteX6" fmla="*/ 9902 w 41451"/>
                  <a:gd name="connsiteY6" fmla="*/ 28210 h 115834"/>
                  <a:gd name="connsiteX7" fmla="*/ 10363 w 41451"/>
                  <a:gd name="connsiteY7" fmla="*/ 59414 h 115834"/>
                  <a:gd name="connsiteX8" fmla="*/ 16350 w 41451"/>
                  <a:gd name="connsiteY8" fmla="*/ 90158 h 115834"/>
                  <a:gd name="connsiteX9" fmla="*/ 24526 w 41451"/>
                  <a:gd name="connsiteY9" fmla="*/ 115835 h 115834"/>
                  <a:gd name="connsiteX10" fmla="*/ 29016 w 41451"/>
                  <a:gd name="connsiteY10" fmla="*/ 112956 h 115834"/>
                  <a:gd name="connsiteX11" fmla="*/ 41452 w 41451"/>
                  <a:gd name="connsiteY11" fmla="*/ 108005 h 115834"/>
                  <a:gd name="connsiteX12" fmla="*/ 39494 w 41451"/>
                  <a:gd name="connsiteY12" fmla="*/ 66899 h 115834"/>
                  <a:gd name="connsiteX13" fmla="*/ 36040 w 41451"/>
                  <a:gd name="connsiteY13" fmla="*/ 40646 h 11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451" h="115834">
                    <a:moveTo>
                      <a:pt x="36155" y="40531"/>
                    </a:moveTo>
                    <a:cubicBezTo>
                      <a:pt x="32240" y="36501"/>
                      <a:pt x="41106" y="29131"/>
                      <a:pt x="31665" y="23720"/>
                    </a:cubicBezTo>
                    <a:cubicBezTo>
                      <a:pt x="23374" y="18884"/>
                      <a:pt x="20496" y="20265"/>
                      <a:pt x="19574" y="2879"/>
                    </a:cubicBezTo>
                    <a:cubicBezTo>
                      <a:pt x="14854" y="2533"/>
                      <a:pt x="7830" y="461"/>
                      <a:pt x="2648" y="0"/>
                    </a:cubicBezTo>
                    <a:cubicBezTo>
                      <a:pt x="1612" y="0"/>
                      <a:pt x="691" y="0"/>
                      <a:pt x="0" y="461"/>
                    </a:cubicBezTo>
                    <a:cubicBezTo>
                      <a:pt x="1036" y="6794"/>
                      <a:pt x="2648" y="13817"/>
                      <a:pt x="4490" y="14854"/>
                    </a:cubicBezTo>
                    <a:cubicBezTo>
                      <a:pt x="7945" y="16811"/>
                      <a:pt x="10478" y="20841"/>
                      <a:pt x="9902" y="28210"/>
                    </a:cubicBezTo>
                    <a:cubicBezTo>
                      <a:pt x="9442" y="35695"/>
                      <a:pt x="7484" y="51930"/>
                      <a:pt x="10363" y="59414"/>
                    </a:cubicBezTo>
                    <a:cubicBezTo>
                      <a:pt x="13357" y="66784"/>
                      <a:pt x="16350" y="78759"/>
                      <a:pt x="16350" y="90158"/>
                    </a:cubicBezTo>
                    <a:cubicBezTo>
                      <a:pt x="16350" y="97297"/>
                      <a:pt x="20380" y="107890"/>
                      <a:pt x="24526" y="115835"/>
                    </a:cubicBezTo>
                    <a:cubicBezTo>
                      <a:pt x="26253" y="114914"/>
                      <a:pt x="27750" y="113993"/>
                      <a:pt x="29016" y="112956"/>
                    </a:cubicBezTo>
                    <a:cubicBezTo>
                      <a:pt x="31895" y="110423"/>
                      <a:pt x="36616" y="108926"/>
                      <a:pt x="41452" y="108005"/>
                    </a:cubicBezTo>
                    <a:cubicBezTo>
                      <a:pt x="40876" y="93842"/>
                      <a:pt x="40070" y="74383"/>
                      <a:pt x="39494" y="66899"/>
                    </a:cubicBezTo>
                    <a:cubicBezTo>
                      <a:pt x="38458" y="54463"/>
                      <a:pt x="39955" y="44676"/>
                      <a:pt x="36040" y="40646"/>
                    </a:cubicBezTo>
                    <a:close/>
                  </a:path>
                </a:pathLst>
              </a:custGeom>
              <a:grpFill/>
              <a:ln w="11501" cap="flat">
                <a:solidFill>
                  <a:schemeClr val="bg1"/>
                </a:solid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272FD282-C376-48D3-0665-9D3A6F6415E9}"/>
                  </a:ext>
                </a:extLst>
              </p:cNvPr>
              <p:cNvSpPr/>
              <p:nvPr/>
            </p:nvSpPr>
            <p:spPr>
              <a:xfrm>
                <a:off x="5346588" y="3365052"/>
                <a:ext cx="165462" cy="257231"/>
              </a:xfrm>
              <a:custGeom>
                <a:avLst/>
                <a:gdLst>
                  <a:gd name="connsiteX0" fmla="*/ 69086 w 165462"/>
                  <a:gd name="connsiteY0" fmla="*/ 244796 h 257231"/>
                  <a:gd name="connsiteX1" fmla="*/ 128271 w 165462"/>
                  <a:gd name="connsiteY1" fmla="*/ 246178 h 257231"/>
                  <a:gd name="connsiteX2" fmla="*/ 159935 w 165462"/>
                  <a:gd name="connsiteY2" fmla="*/ 257232 h 257231"/>
                  <a:gd name="connsiteX3" fmla="*/ 165462 w 165462"/>
                  <a:gd name="connsiteY3" fmla="*/ 237312 h 257231"/>
                  <a:gd name="connsiteX4" fmla="*/ 161662 w 165462"/>
                  <a:gd name="connsiteY4" fmla="*/ 233512 h 257231"/>
                  <a:gd name="connsiteX5" fmla="*/ 147269 w 165462"/>
                  <a:gd name="connsiteY5" fmla="*/ 219119 h 257231"/>
                  <a:gd name="connsiteX6" fmla="*/ 142318 w 165462"/>
                  <a:gd name="connsiteY6" fmla="*/ 211635 h 257231"/>
                  <a:gd name="connsiteX7" fmla="*/ 138864 w 165462"/>
                  <a:gd name="connsiteY7" fmla="*/ 198278 h 257231"/>
                  <a:gd name="connsiteX8" fmla="*/ 132416 w 165462"/>
                  <a:gd name="connsiteY8" fmla="*/ 180431 h 257231"/>
                  <a:gd name="connsiteX9" fmla="*/ 129422 w 165462"/>
                  <a:gd name="connsiteY9" fmla="*/ 162123 h 257231"/>
                  <a:gd name="connsiteX10" fmla="*/ 140361 w 165462"/>
                  <a:gd name="connsiteY10" fmla="*/ 139785 h 257231"/>
                  <a:gd name="connsiteX11" fmla="*/ 151645 w 165462"/>
                  <a:gd name="connsiteY11" fmla="*/ 125852 h 257231"/>
                  <a:gd name="connsiteX12" fmla="*/ 145081 w 165462"/>
                  <a:gd name="connsiteY12" fmla="*/ 109732 h 257231"/>
                  <a:gd name="connsiteX13" fmla="*/ 126543 w 165462"/>
                  <a:gd name="connsiteY13" fmla="*/ 90618 h 257231"/>
                  <a:gd name="connsiteX14" fmla="*/ 121247 w 165462"/>
                  <a:gd name="connsiteY14" fmla="*/ 74729 h 257231"/>
                  <a:gd name="connsiteX15" fmla="*/ 140361 w 165462"/>
                  <a:gd name="connsiteY15" fmla="*/ 72080 h 257231"/>
                  <a:gd name="connsiteX16" fmla="*/ 149687 w 165462"/>
                  <a:gd name="connsiteY16" fmla="*/ 68741 h 257231"/>
                  <a:gd name="connsiteX17" fmla="*/ 140361 w 165462"/>
                  <a:gd name="connsiteY17" fmla="*/ 40991 h 257231"/>
                  <a:gd name="connsiteX18" fmla="*/ 137712 w 165462"/>
                  <a:gd name="connsiteY18" fmla="*/ 21186 h 257231"/>
                  <a:gd name="connsiteX19" fmla="*/ 123780 w 165462"/>
                  <a:gd name="connsiteY19" fmla="*/ 115 h 257231"/>
                  <a:gd name="connsiteX20" fmla="*/ 122513 w 165462"/>
                  <a:gd name="connsiteY20" fmla="*/ 0 h 257231"/>
                  <a:gd name="connsiteX21" fmla="*/ 121132 w 165462"/>
                  <a:gd name="connsiteY21" fmla="*/ 12090 h 257231"/>
                  <a:gd name="connsiteX22" fmla="*/ 130343 w 165462"/>
                  <a:gd name="connsiteY22" fmla="*/ 21302 h 257231"/>
                  <a:gd name="connsiteX23" fmla="*/ 131725 w 165462"/>
                  <a:gd name="connsiteY23" fmla="*/ 35119 h 257231"/>
                  <a:gd name="connsiteX24" fmla="*/ 118483 w 165462"/>
                  <a:gd name="connsiteY24" fmla="*/ 42373 h 257231"/>
                  <a:gd name="connsiteX25" fmla="*/ 105242 w 165462"/>
                  <a:gd name="connsiteY25" fmla="*/ 66784 h 257231"/>
                  <a:gd name="connsiteX26" fmla="*/ 100060 w 165462"/>
                  <a:gd name="connsiteY26" fmla="*/ 81292 h 257231"/>
                  <a:gd name="connsiteX27" fmla="*/ 97412 w 165462"/>
                  <a:gd name="connsiteY27" fmla="*/ 93151 h 257231"/>
                  <a:gd name="connsiteX28" fmla="*/ 86819 w 165462"/>
                  <a:gd name="connsiteY28" fmla="*/ 106393 h 257231"/>
                  <a:gd name="connsiteX29" fmla="*/ 70353 w 165462"/>
                  <a:gd name="connsiteY29" fmla="*/ 140706 h 257231"/>
                  <a:gd name="connsiteX30" fmla="*/ 61141 w 165462"/>
                  <a:gd name="connsiteY30" fmla="*/ 150608 h 257231"/>
                  <a:gd name="connsiteX31" fmla="*/ 45252 w 165462"/>
                  <a:gd name="connsiteY31" fmla="*/ 139439 h 257231"/>
                  <a:gd name="connsiteX32" fmla="*/ 32010 w 165462"/>
                  <a:gd name="connsiteY32" fmla="*/ 141397 h 257231"/>
                  <a:gd name="connsiteX33" fmla="*/ 6448 w 165462"/>
                  <a:gd name="connsiteY33" fmla="*/ 165807 h 257231"/>
                  <a:gd name="connsiteX34" fmla="*/ 0 w 165462"/>
                  <a:gd name="connsiteY34" fmla="*/ 189757 h 257231"/>
                  <a:gd name="connsiteX35" fmla="*/ 9327 w 165462"/>
                  <a:gd name="connsiteY35" fmla="*/ 202193 h 257231"/>
                  <a:gd name="connsiteX36" fmla="*/ 26483 w 165462"/>
                  <a:gd name="connsiteY36" fmla="*/ 205877 h 257231"/>
                  <a:gd name="connsiteX37" fmla="*/ 32701 w 165462"/>
                  <a:gd name="connsiteY37" fmla="*/ 227640 h 257231"/>
                  <a:gd name="connsiteX38" fmla="*/ 28441 w 165462"/>
                  <a:gd name="connsiteY38" fmla="*/ 247444 h 257231"/>
                  <a:gd name="connsiteX39" fmla="*/ 59414 w 165462"/>
                  <a:gd name="connsiteY39" fmla="*/ 247444 h 257231"/>
                  <a:gd name="connsiteX40" fmla="*/ 69086 w 165462"/>
                  <a:gd name="connsiteY40" fmla="*/ 244681 h 257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5462" h="257231">
                    <a:moveTo>
                      <a:pt x="69086" y="244796"/>
                    </a:moveTo>
                    <a:cubicBezTo>
                      <a:pt x="69086" y="244796"/>
                      <a:pt x="121362" y="247560"/>
                      <a:pt x="128271" y="246178"/>
                    </a:cubicBezTo>
                    <a:cubicBezTo>
                      <a:pt x="135179" y="244796"/>
                      <a:pt x="159935" y="257232"/>
                      <a:pt x="159935" y="257232"/>
                    </a:cubicBezTo>
                    <a:cubicBezTo>
                      <a:pt x="159935" y="257232"/>
                      <a:pt x="161087" y="244796"/>
                      <a:pt x="165462" y="237312"/>
                    </a:cubicBezTo>
                    <a:cubicBezTo>
                      <a:pt x="163735" y="236391"/>
                      <a:pt x="162123" y="235124"/>
                      <a:pt x="161662" y="233512"/>
                    </a:cubicBezTo>
                    <a:cubicBezTo>
                      <a:pt x="160626" y="230058"/>
                      <a:pt x="150724" y="223610"/>
                      <a:pt x="147269" y="219119"/>
                    </a:cubicBezTo>
                    <a:cubicBezTo>
                      <a:pt x="143815" y="214628"/>
                      <a:pt x="142318" y="211635"/>
                      <a:pt x="142318" y="211635"/>
                    </a:cubicBezTo>
                    <a:cubicBezTo>
                      <a:pt x="142318" y="211635"/>
                      <a:pt x="143354" y="204150"/>
                      <a:pt x="138864" y="198278"/>
                    </a:cubicBezTo>
                    <a:cubicBezTo>
                      <a:pt x="134373" y="192290"/>
                      <a:pt x="132416" y="188376"/>
                      <a:pt x="132416" y="180431"/>
                    </a:cubicBezTo>
                    <a:cubicBezTo>
                      <a:pt x="132416" y="172486"/>
                      <a:pt x="129422" y="166613"/>
                      <a:pt x="129422" y="162123"/>
                    </a:cubicBezTo>
                    <a:cubicBezTo>
                      <a:pt x="129422" y="157632"/>
                      <a:pt x="137367" y="149227"/>
                      <a:pt x="140361" y="139785"/>
                    </a:cubicBezTo>
                    <a:cubicBezTo>
                      <a:pt x="142088" y="134258"/>
                      <a:pt x="147385" y="129882"/>
                      <a:pt x="151645" y="125852"/>
                    </a:cubicBezTo>
                    <a:cubicBezTo>
                      <a:pt x="149457" y="122398"/>
                      <a:pt x="147039" y="116295"/>
                      <a:pt x="145081" y="109732"/>
                    </a:cubicBezTo>
                    <a:cubicBezTo>
                      <a:pt x="142433" y="101096"/>
                      <a:pt x="135179" y="98448"/>
                      <a:pt x="126543" y="90618"/>
                    </a:cubicBezTo>
                    <a:cubicBezTo>
                      <a:pt x="117908" y="82673"/>
                      <a:pt x="121247" y="78068"/>
                      <a:pt x="121247" y="74729"/>
                    </a:cubicBezTo>
                    <a:cubicBezTo>
                      <a:pt x="121247" y="71389"/>
                      <a:pt x="132416" y="71504"/>
                      <a:pt x="140361" y="72080"/>
                    </a:cubicBezTo>
                    <a:cubicBezTo>
                      <a:pt x="148306" y="72771"/>
                      <a:pt x="152911" y="70698"/>
                      <a:pt x="149687" y="68741"/>
                    </a:cubicBezTo>
                    <a:cubicBezTo>
                      <a:pt x="146348" y="66784"/>
                      <a:pt x="139785" y="51584"/>
                      <a:pt x="140361" y="40991"/>
                    </a:cubicBezTo>
                    <a:cubicBezTo>
                      <a:pt x="141051" y="30398"/>
                      <a:pt x="137137" y="27174"/>
                      <a:pt x="137712" y="21186"/>
                    </a:cubicBezTo>
                    <a:cubicBezTo>
                      <a:pt x="138403" y="15199"/>
                      <a:pt x="130458" y="115"/>
                      <a:pt x="123780" y="115"/>
                    </a:cubicBezTo>
                    <a:cubicBezTo>
                      <a:pt x="123319" y="115"/>
                      <a:pt x="122974" y="115"/>
                      <a:pt x="122513" y="0"/>
                    </a:cubicBezTo>
                    <a:cubicBezTo>
                      <a:pt x="121362" y="4721"/>
                      <a:pt x="121132" y="10133"/>
                      <a:pt x="121132" y="12090"/>
                    </a:cubicBezTo>
                    <a:cubicBezTo>
                      <a:pt x="121132" y="15429"/>
                      <a:pt x="126428" y="20035"/>
                      <a:pt x="130343" y="21302"/>
                    </a:cubicBezTo>
                    <a:cubicBezTo>
                      <a:pt x="134373" y="22683"/>
                      <a:pt x="132301" y="29246"/>
                      <a:pt x="131725" y="35119"/>
                    </a:cubicBezTo>
                    <a:cubicBezTo>
                      <a:pt x="131034" y="41106"/>
                      <a:pt x="120441" y="39725"/>
                      <a:pt x="118483" y="42373"/>
                    </a:cubicBezTo>
                    <a:cubicBezTo>
                      <a:pt x="116526" y="45021"/>
                      <a:pt x="104666" y="63444"/>
                      <a:pt x="105242" y="66784"/>
                    </a:cubicBezTo>
                    <a:cubicBezTo>
                      <a:pt x="105933" y="70123"/>
                      <a:pt x="103284" y="80025"/>
                      <a:pt x="100060" y="81292"/>
                    </a:cubicBezTo>
                    <a:cubicBezTo>
                      <a:pt x="96721" y="82673"/>
                      <a:pt x="97412" y="89927"/>
                      <a:pt x="97412" y="93151"/>
                    </a:cubicBezTo>
                    <a:cubicBezTo>
                      <a:pt x="97412" y="96375"/>
                      <a:pt x="86819" y="101096"/>
                      <a:pt x="86819" y="106393"/>
                    </a:cubicBezTo>
                    <a:cubicBezTo>
                      <a:pt x="86819" y="111690"/>
                      <a:pt x="74268" y="133452"/>
                      <a:pt x="70353" y="140706"/>
                    </a:cubicBezTo>
                    <a:cubicBezTo>
                      <a:pt x="66438" y="147960"/>
                      <a:pt x="62408" y="157171"/>
                      <a:pt x="61141" y="150608"/>
                    </a:cubicBezTo>
                    <a:cubicBezTo>
                      <a:pt x="59875" y="144045"/>
                      <a:pt x="49973" y="136100"/>
                      <a:pt x="45252" y="139439"/>
                    </a:cubicBezTo>
                    <a:cubicBezTo>
                      <a:pt x="40646" y="142778"/>
                      <a:pt x="34658" y="140706"/>
                      <a:pt x="32010" y="141397"/>
                    </a:cubicBezTo>
                    <a:cubicBezTo>
                      <a:pt x="29362" y="142088"/>
                      <a:pt x="6448" y="165807"/>
                      <a:pt x="6448" y="165807"/>
                    </a:cubicBezTo>
                    <a:cubicBezTo>
                      <a:pt x="6448" y="165807"/>
                      <a:pt x="4721" y="177091"/>
                      <a:pt x="0" y="189757"/>
                    </a:cubicBezTo>
                    <a:cubicBezTo>
                      <a:pt x="2879" y="191600"/>
                      <a:pt x="6103" y="197472"/>
                      <a:pt x="9327" y="202193"/>
                    </a:cubicBezTo>
                    <a:cubicBezTo>
                      <a:pt x="13933" y="208871"/>
                      <a:pt x="22799" y="203805"/>
                      <a:pt x="26483" y="205877"/>
                    </a:cubicBezTo>
                    <a:cubicBezTo>
                      <a:pt x="30168" y="207835"/>
                      <a:pt x="34083" y="223379"/>
                      <a:pt x="32701" y="227640"/>
                    </a:cubicBezTo>
                    <a:cubicBezTo>
                      <a:pt x="31434" y="231785"/>
                      <a:pt x="26023" y="242263"/>
                      <a:pt x="28441" y="247444"/>
                    </a:cubicBezTo>
                    <a:lnTo>
                      <a:pt x="59414" y="247444"/>
                    </a:lnTo>
                    <a:lnTo>
                      <a:pt x="69086" y="244681"/>
                    </a:lnTo>
                    <a:close/>
                  </a:path>
                </a:pathLst>
              </a:custGeom>
              <a:grpFill/>
              <a:ln w="11501" cap="flat">
                <a:solidFill>
                  <a:schemeClr val="bg1"/>
                </a:solid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B36E236F-003E-7D3A-E621-3272C2DBE298}"/>
                  </a:ext>
                </a:extLst>
              </p:cNvPr>
              <p:cNvSpPr/>
              <p:nvPr/>
            </p:nvSpPr>
            <p:spPr>
              <a:xfrm>
                <a:off x="4962192" y="3421714"/>
                <a:ext cx="136375" cy="139317"/>
              </a:xfrm>
              <a:custGeom>
                <a:avLst/>
                <a:gdLst>
                  <a:gd name="connsiteX0" fmla="*/ 129006 w 136375"/>
                  <a:gd name="connsiteY0" fmla="*/ 116400 h 139317"/>
                  <a:gd name="connsiteX1" fmla="*/ 119565 w 136375"/>
                  <a:gd name="connsiteY1" fmla="*/ 91644 h 139317"/>
                  <a:gd name="connsiteX2" fmla="*/ 127970 w 136375"/>
                  <a:gd name="connsiteY2" fmla="*/ 69766 h 139317"/>
                  <a:gd name="connsiteX3" fmla="*/ 136376 w 136375"/>
                  <a:gd name="connsiteY3" fmla="*/ 54913 h 139317"/>
                  <a:gd name="connsiteX4" fmla="*/ 128661 w 136375"/>
                  <a:gd name="connsiteY4" fmla="*/ 20254 h 139317"/>
                  <a:gd name="connsiteX5" fmla="*/ 124516 w 136375"/>
                  <a:gd name="connsiteY5" fmla="*/ 18182 h 139317"/>
                  <a:gd name="connsiteX6" fmla="*/ 98148 w 136375"/>
                  <a:gd name="connsiteY6" fmla="*/ 21521 h 139317"/>
                  <a:gd name="connsiteX7" fmla="*/ 78343 w 136375"/>
                  <a:gd name="connsiteY7" fmla="*/ 12310 h 139317"/>
                  <a:gd name="connsiteX8" fmla="*/ 61187 w 136375"/>
                  <a:gd name="connsiteY8" fmla="*/ 6322 h 139317"/>
                  <a:gd name="connsiteX9" fmla="*/ 53242 w 136375"/>
                  <a:gd name="connsiteY9" fmla="*/ 3674 h 139317"/>
                  <a:gd name="connsiteX10" fmla="*/ 42073 w 136375"/>
                  <a:gd name="connsiteY10" fmla="*/ 5056 h 139317"/>
                  <a:gd name="connsiteX11" fmla="*/ 29522 w 136375"/>
                  <a:gd name="connsiteY11" fmla="*/ 10928 h 139317"/>
                  <a:gd name="connsiteX12" fmla="*/ 18238 w 136375"/>
                  <a:gd name="connsiteY12" fmla="*/ 7704 h 139317"/>
                  <a:gd name="connsiteX13" fmla="*/ 10638 w 136375"/>
                  <a:gd name="connsiteY13" fmla="*/ 9546 h 139317"/>
                  <a:gd name="connsiteX14" fmla="*/ 10638 w 136375"/>
                  <a:gd name="connsiteY14" fmla="*/ 27394 h 139317"/>
                  <a:gd name="connsiteX15" fmla="*/ 14553 w 136375"/>
                  <a:gd name="connsiteY15" fmla="*/ 37756 h 139317"/>
                  <a:gd name="connsiteX16" fmla="*/ 18468 w 136375"/>
                  <a:gd name="connsiteY16" fmla="*/ 51689 h 139317"/>
                  <a:gd name="connsiteX17" fmla="*/ 8105 w 136375"/>
                  <a:gd name="connsiteY17" fmla="*/ 53186 h 139317"/>
                  <a:gd name="connsiteX18" fmla="*/ 10063 w 136375"/>
                  <a:gd name="connsiteY18" fmla="*/ 66542 h 139317"/>
                  <a:gd name="connsiteX19" fmla="*/ 3615 w 136375"/>
                  <a:gd name="connsiteY19" fmla="*/ 78863 h 139317"/>
                  <a:gd name="connsiteX20" fmla="*/ 1082 w 136375"/>
                  <a:gd name="connsiteY20" fmla="*/ 94753 h 139317"/>
                  <a:gd name="connsiteX21" fmla="*/ 8566 w 136375"/>
                  <a:gd name="connsiteY21" fmla="*/ 101661 h 139317"/>
                  <a:gd name="connsiteX22" fmla="*/ 25953 w 136375"/>
                  <a:gd name="connsiteY22" fmla="*/ 118472 h 139317"/>
                  <a:gd name="connsiteX23" fmla="*/ 19390 w 136375"/>
                  <a:gd name="connsiteY23" fmla="*/ 139314 h 139317"/>
                  <a:gd name="connsiteX24" fmla="*/ 85252 w 136375"/>
                  <a:gd name="connsiteY24" fmla="*/ 124921 h 139317"/>
                  <a:gd name="connsiteX25" fmla="*/ 128546 w 136375"/>
                  <a:gd name="connsiteY25" fmla="*/ 127454 h 139317"/>
                  <a:gd name="connsiteX26" fmla="*/ 129006 w 136375"/>
                  <a:gd name="connsiteY26" fmla="*/ 116515 h 13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6375" h="139317">
                    <a:moveTo>
                      <a:pt x="129006" y="116400"/>
                    </a:moveTo>
                    <a:cubicBezTo>
                      <a:pt x="126013" y="112485"/>
                      <a:pt x="119104" y="95559"/>
                      <a:pt x="119565" y="91644"/>
                    </a:cubicBezTo>
                    <a:cubicBezTo>
                      <a:pt x="120025" y="87614"/>
                      <a:pt x="128431" y="75754"/>
                      <a:pt x="127970" y="69766"/>
                    </a:cubicBezTo>
                    <a:cubicBezTo>
                      <a:pt x="127510" y="63779"/>
                      <a:pt x="136376" y="59864"/>
                      <a:pt x="136376" y="54913"/>
                    </a:cubicBezTo>
                    <a:cubicBezTo>
                      <a:pt x="136376" y="51113"/>
                      <a:pt x="134073" y="32460"/>
                      <a:pt x="128661" y="20254"/>
                    </a:cubicBezTo>
                    <a:cubicBezTo>
                      <a:pt x="127510" y="20254"/>
                      <a:pt x="126128" y="19794"/>
                      <a:pt x="124516" y="18182"/>
                    </a:cubicBezTo>
                    <a:cubicBezTo>
                      <a:pt x="120486" y="14267"/>
                      <a:pt x="104020" y="14958"/>
                      <a:pt x="98148" y="21521"/>
                    </a:cubicBezTo>
                    <a:cubicBezTo>
                      <a:pt x="92161" y="28084"/>
                      <a:pt x="80301" y="15534"/>
                      <a:pt x="78343" y="12310"/>
                    </a:cubicBezTo>
                    <a:cubicBezTo>
                      <a:pt x="76386" y="8970"/>
                      <a:pt x="67750" y="1716"/>
                      <a:pt x="61187" y="6322"/>
                    </a:cubicBezTo>
                    <a:cubicBezTo>
                      <a:pt x="54624" y="10928"/>
                      <a:pt x="52666" y="9661"/>
                      <a:pt x="53242" y="3674"/>
                    </a:cubicBezTo>
                    <a:cubicBezTo>
                      <a:pt x="53933" y="-2314"/>
                      <a:pt x="43339" y="-356"/>
                      <a:pt x="42073" y="5056"/>
                    </a:cubicBezTo>
                    <a:cubicBezTo>
                      <a:pt x="40806" y="10352"/>
                      <a:pt x="32170" y="14958"/>
                      <a:pt x="29522" y="10928"/>
                    </a:cubicBezTo>
                    <a:cubicBezTo>
                      <a:pt x="26874" y="6898"/>
                      <a:pt x="20886" y="1716"/>
                      <a:pt x="18238" y="7704"/>
                    </a:cubicBezTo>
                    <a:cubicBezTo>
                      <a:pt x="16396" y="11849"/>
                      <a:pt x="13287" y="11504"/>
                      <a:pt x="10638" y="9546"/>
                    </a:cubicBezTo>
                    <a:cubicBezTo>
                      <a:pt x="9027" y="16915"/>
                      <a:pt x="6954" y="25321"/>
                      <a:pt x="10638" y="27394"/>
                    </a:cubicBezTo>
                    <a:cubicBezTo>
                      <a:pt x="15129" y="29927"/>
                      <a:pt x="15590" y="34763"/>
                      <a:pt x="14553" y="37756"/>
                    </a:cubicBezTo>
                    <a:cubicBezTo>
                      <a:pt x="13517" y="40750"/>
                      <a:pt x="21923" y="48119"/>
                      <a:pt x="18468" y="51689"/>
                    </a:cubicBezTo>
                    <a:cubicBezTo>
                      <a:pt x="15014" y="55143"/>
                      <a:pt x="10523" y="48235"/>
                      <a:pt x="8105" y="53186"/>
                    </a:cubicBezTo>
                    <a:cubicBezTo>
                      <a:pt x="5687" y="58137"/>
                      <a:pt x="13056" y="62512"/>
                      <a:pt x="10063" y="66542"/>
                    </a:cubicBezTo>
                    <a:cubicBezTo>
                      <a:pt x="7069" y="70457"/>
                      <a:pt x="2579" y="71033"/>
                      <a:pt x="3615" y="78863"/>
                    </a:cubicBezTo>
                    <a:cubicBezTo>
                      <a:pt x="4536" y="86808"/>
                      <a:pt x="4075" y="92219"/>
                      <a:pt x="1082" y="94753"/>
                    </a:cubicBezTo>
                    <a:cubicBezTo>
                      <a:pt x="-1912" y="97171"/>
                      <a:pt x="1542" y="97171"/>
                      <a:pt x="8566" y="101661"/>
                    </a:cubicBezTo>
                    <a:cubicBezTo>
                      <a:pt x="15475" y="106152"/>
                      <a:pt x="26874" y="110988"/>
                      <a:pt x="25953" y="118472"/>
                    </a:cubicBezTo>
                    <a:cubicBezTo>
                      <a:pt x="25031" y="125266"/>
                      <a:pt x="22038" y="126763"/>
                      <a:pt x="19390" y="139314"/>
                    </a:cubicBezTo>
                    <a:cubicBezTo>
                      <a:pt x="32861" y="139544"/>
                      <a:pt x="56926" y="129757"/>
                      <a:pt x="85252" y="124921"/>
                    </a:cubicBezTo>
                    <a:cubicBezTo>
                      <a:pt x="102984" y="121927"/>
                      <a:pt x="117953" y="124345"/>
                      <a:pt x="128546" y="127454"/>
                    </a:cubicBezTo>
                    <a:cubicBezTo>
                      <a:pt x="129697" y="123193"/>
                      <a:pt x="130503" y="118472"/>
                      <a:pt x="129006" y="116515"/>
                    </a:cubicBezTo>
                    <a:close/>
                  </a:path>
                </a:pathLst>
              </a:custGeom>
              <a:grpFill/>
              <a:ln w="11501" cap="flat">
                <a:solidFill>
                  <a:schemeClr val="bg1"/>
                </a:solid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FE765CEE-5FAD-C0C5-8BE7-B78B688F746E}"/>
                  </a:ext>
                </a:extLst>
              </p:cNvPr>
              <p:cNvSpPr/>
              <p:nvPr/>
            </p:nvSpPr>
            <p:spPr>
              <a:xfrm>
                <a:off x="5081965" y="3411225"/>
                <a:ext cx="94900" cy="143873"/>
              </a:xfrm>
              <a:custGeom>
                <a:avLst/>
                <a:gdLst>
                  <a:gd name="connsiteX0" fmla="*/ 80623 w 94900"/>
                  <a:gd name="connsiteY0" fmla="*/ 58954 h 143873"/>
                  <a:gd name="connsiteX1" fmla="*/ 80162 w 94900"/>
                  <a:gd name="connsiteY1" fmla="*/ 27750 h 143873"/>
                  <a:gd name="connsiteX2" fmla="*/ 74750 w 94900"/>
                  <a:gd name="connsiteY2" fmla="*/ 14393 h 143873"/>
                  <a:gd name="connsiteX3" fmla="*/ 70260 w 94900"/>
                  <a:gd name="connsiteY3" fmla="*/ 0 h 143873"/>
                  <a:gd name="connsiteX4" fmla="*/ 64387 w 94900"/>
                  <a:gd name="connsiteY4" fmla="*/ 5527 h 143873"/>
                  <a:gd name="connsiteX5" fmla="*/ 8312 w 94900"/>
                  <a:gd name="connsiteY5" fmla="*/ 4145 h 143873"/>
                  <a:gd name="connsiteX6" fmla="*/ 12227 w 94900"/>
                  <a:gd name="connsiteY6" fmla="*/ 26598 h 143873"/>
                  <a:gd name="connsiteX7" fmla="*/ 9118 w 94900"/>
                  <a:gd name="connsiteY7" fmla="*/ 30628 h 143873"/>
                  <a:gd name="connsiteX8" fmla="*/ 16833 w 94900"/>
                  <a:gd name="connsiteY8" fmla="*/ 65287 h 143873"/>
                  <a:gd name="connsiteX9" fmla="*/ 8427 w 94900"/>
                  <a:gd name="connsiteY9" fmla="*/ 80140 h 143873"/>
                  <a:gd name="connsiteX10" fmla="*/ 22 w 94900"/>
                  <a:gd name="connsiteY10" fmla="*/ 102018 h 143873"/>
                  <a:gd name="connsiteX11" fmla="*/ 9464 w 94900"/>
                  <a:gd name="connsiteY11" fmla="*/ 126774 h 143873"/>
                  <a:gd name="connsiteX12" fmla="*/ 9003 w 94900"/>
                  <a:gd name="connsiteY12" fmla="*/ 137712 h 143873"/>
                  <a:gd name="connsiteX13" fmla="*/ 25814 w 94900"/>
                  <a:gd name="connsiteY13" fmla="*/ 143815 h 143873"/>
                  <a:gd name="connsiteX14" fmla="*/ 69108 w 94900"/>
                  <a:gd name="connsiteY14" fmla="*/ 126313 h 143873"/>
                  <a:gd name="connsiteX15" fmla="*/ 94900 w 94900"/>
                  <a:gd name="connsiteY15" fmla="*/ 115374 h 143873"/>
                  <a:gd name="connsiteX16" fmla="*/ 86725 w 94900"/>
                  <a:gd name="connsiteY16" fmla="*/ 89697 h 143873"/>
                  <a:gd name="connsiteX17" fmla="*/ 80738 w 94900"/>
                  <a:gd name="connsiteY17" fmla="*/ 58954 h 143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900" h="143873">
                    <a:moveTo>
                      <a:pt x="80623" y="58954"/>
                    </a:moveTo>
                    <a:cubicBezTo>
                      <a:pt x="77629" y="51469"/>
                      <a:pt x="79586" y="35234"/>
                      <a:pt x="80162" y="27750"/>
                    </a:cubicBezTo>
                    <a:cubicBezTo>
                      <a:pt x="80623" y="20265"/>
                      <a:pt x="78204" y="16350"/>
                      <a:pt x="74750" y="14393"/>
                    </a:cubicBezTo>
                    <a:cubicBezTo>
                      <a:pt x="72908" y="13357"/>
                      <a:pt x="71296" y="6333"/>
                      <a:pt x="70260" y="0"/>
                    </a:cubicBezTo>
                    <a:cubicBezTo>
                      <a:pt x="66345" y="1727"/>
                      <a:pt x="65999" y="8175"/>
                      <a:pt x="64387" y="5527"/>
                    </a:cubicBezTo>
                    <a:cubicBezTo>
                      <a:pt x="62430" y="2188"/>
                      <a:pt x="10960" y="230"/>
                      <a:pt x="8312" y="4145"/>
                    </a:cubicBezTo>
                    <a:cubicBezTo>
                      <a:pt x="5664" y="8060"/>
                      <a:pt x="12918" y="22683"/>
                      <a:pt x="12227" y="26598"/>
                    </a:cubicBezTo>
                    <a:cubicBezTo>
                      <a:pt x="11882" y="29016"/>
                      <a:pt x="10730" y="30628"/>
                      <a:pt x="9118" y="30628"/>
                    </a:cubicBezTo>
                    <a:cubicBezTo>
                      <a:pt x="14530" y="42834"/>
                      <a:pt x="16833" y="61487"/>
                      <a:pt x="16833" y="65287"/>
                    </a:cubicBezTo>
                    <a:cubicBezTo>
                      <a:pt x="16833" y="70238"/>
                      <a:pt x="7967" y="74268"/>
                      <a:pt x="8427" y="80140"/>
                    </a:cubicBezTo>
                    <a:cubicBezTo>
                      <a:pt x="8888" y="86128"/>
                      <a:pt x="482" y="97988"/>
                      <a:pt x="22" y="102018"/>
                    </a:cubicBezTo>
                    <a:cubicBezTo>
                      <a:pt x="-439" y="105933"/>
                      <a:pt x="6470" y="122859"/>
                      <a:pt x="9464" y="126774"/>
                    </a:cubicBezTo>
                    <a:cubicBezTo>
                      <a:pt x="10960" y="128731"/>
                      <a:pt x="10155" y="133567"/>
                      <a:pt x="9003" y="137712"/>
                    </a:cubicBezTo>
                    <a:cubicBezTo>
                      <a:pt x="17984" y="140361"/>
                      <a:pt x="23972" y="143354"/>
                      <a:pt x="25814" y="143815"/>
                    </a:cubicBezTo>
                    <a:cubicBezTo>
                      <a:pt x="29729" y="144851"/>
                      <a:pt x="57824" y="131955"/>
                      <a:pt x="69108" y="126313"/>
                    </a:cubicBezTo>
                    <a:cubicBezTo>
                      <a:pt x="78090" y="121822"/>
                      <a:pt x="88107" y="119059"/>
                      <a:pt x="94900" y="115374"/>
                    </a:cubicBezTo>
                    <a:cubicBezTo>
                      <a:pt x="90755" y="107314"/>
                      <a:pt x="86725" y="96721"/>
                      <a:pt x="86725" y="89697"/>
                    </a:cubicBezTo>
                    <a:cubicBezTo>
                      <a:pt x="86725" y="78298"/>
                      <a:pt x="83732" y="66438"/>
                      <a:pt x="80738" y="58954"/>
                    </a:cubicBezTo>
                    <a:close/>
                  </a:path>
                </a:pathLst>
              </a:custGeom>
              <a:grpFill/>
              <a:ln w="11501" cap="flat">
                <a:solidFill>
                  <a:schemeClr val="bg1"/>
                </a:solid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1338D8EA-B578-2B99-31AB-BE1690B89382}"/>
                  </a:ext>
                </a:extLst>
              </p:cNvPr>
              <p:cNvSpPr/>
              <p:nvPr/>
            </p:nvSpPr>
            <p:spPr>
              <a:xfrm>
                <a:off x="4814738" y="3375300"/>
                <a:ext cx="166760" cy="124833"/>
              </a:xfrm>
              <a:custGeom>
                <a:avLst/>
                <a:gdLst>
                  <a:gd name="connsiteX0" fmla="*/ 56651 w 166760"/>
                  <a:gd name="connsiteY0" fmla="*/ 67705 h 124833"/>
                  <a:gd name="connsiteX1" fmla="*/ 67014 w 166760"/>
                  <a:gd name="connsiteY1" fmla="*/ 65287 h 124833"/>
                  <a:gd name="connsiteX2" fmla="*/ 83825 w 166760"/>
                  <a:gd name="connsiteY2" fmla="*/ 61832 h 124833"/>
                  <a:gd name="connsiteX3" fmla="*/ 101672 w 166760"/>
                  <a:gd name="connsiteY3" fmla="*/ 84055 h 124833"/>
                  <a:gd name="connsiteX4" fmla="*/ 104666 w 166760"/>
                  <a:gd name="connsiteY4" fmla="*/ 97412 h 124833"/>
                  <a:gd name="connsiteX5" fmla="*/ 105357 w 166760"/>
                  <a:gd name="connsiteY5" fmla="*/ 98909 h 124833"/>
                  <a:gd name="connsiteX6" fmla="*/ 121477 w 166760"/>
                  <a:gd name="connsiteY6" fmla="*/ 96145 h 124833"/>
                  <a:gd name="connsiteX7" fmla="*/ 127810 w 166760"/>
                  <a:gd name="connsiteY7" fmla="*/ 115144 h 124833"/>
                  <a:gd name="connsiteX8" fmla="*/ 138519 w 166760"/>
                  <a:gd name="connsiteY8" fmla="*/ 122974 h 124833"/>
                  <a:gd name="connsiteX9" fmla="*/ 147269 w 166760"/>
                  <a:gd name="connsiteY9" fmla="*/ 116180 h 124833"/>
                  <a:gd name="connsiteX10" fmla="*/ 151645 w 166760"/>
                  <a:gd name="connsiteY10" fmla="*/ 119520 h 124833"/>
                  <a:gd name="connsiteX11" fmla="*/ 157517 w 166760"/>
                  <a:gd name="connsiteY11" fmla="*/ 112841 h 124833"/>
                  <a:gd name="connsiteX12" fmla="*/ 155560 w 166760"/>
                  <a:gd name="connsiteY12" fmla="*/ 99484 h 124833"/>
                  <a:gd name="connsiteX13" fmla="*/ 165923 w 166760"/>
                  <a:gd name="connsiteY13" fmla="*/ 97987 h 124833"/>
                  <a:gd name="connsiteX14" fmla="*/ 162008 w 166760"/>
                  <a:gd name="connsiteY14" fmla="*/ 84055 h 124833"/>
                  <a:gd name="connsiteX15" fmla="*/ 158093 w 166760"/>
                  <a:gd name="connsiteY15" fmla="*/ 73692 h 124833"/>
                  <a:gd name="connsiteX16" fmla="*/ 158093 w 166760"/>
                  <a:gd name="connsiteY16" fmla="*/ 55845 h 124833"/>
                  <a:gd name="connsiteX17" fmla="*/ 155099 w 166760"/>
                  <a:gd name="connsiteY17" fmla="*/ 52736 h 124833"/>
                  <a:gd name="connsiteX18" fmla="*/ 149802 w 166760"/>
                  <a:gd name="connsiteY18" fmla="*/ 40185 h 124833"/>
                  <a:gd name="connsiteX19" fmla="*/ 149802 w 166760"/>
                  <a:gd name="connsiteY19" fmla="*/ 32240 h 124833"/>
                  <a:gd name="connsiteX20" fmla="*/ 141857 w 166760"/>
                  <a:gd name="connsiteY20" fmla="*/ 21647 h 124833"/>
                  <a:gd name="connsiteX21" fmla="*/ 133222 w 166760"/>
                  <a:gd name="connsiteY21" fmla="*/ 5181 h 124833"/>
                  <a:gd name="connsiteX22" fmla="*/ 117332 w 166760"/>
                  <a:gd name="connsiteY22" fmla="*/ 16466 h 124833"/>
                  <a:gd name="connsiteX23" fmla="*/ 102133 w 166760"/>
                  <a:gd name="connsiteY23" fmla="*/ 15199 h 124833"/>
                  <a:gd name="connsiteX24" fmla="*/ 89582 w 166760"/>
                  <a:gd name="connsiteY24" fmla="*/ 17157 h 124833"/>
                  <a:gd name="connsiteX25" fmla="*/ 83019 w 166760"/>
                  <a:gd name="connsiteY25" fmla="*/ 11169 h 124833"/>
                  <a:gd name="connsiteX26" fmla="*/ 83134 w 166760"/>
                  <a:gd name="connsiteY26" fmla="*/ 7484 h 124833"/>
                  <a:gd name="connsiteX27" fmla="*/ 80716 w 166760"/>
                  <a:gd name="connsiteY27" fmla="*/ 8405 h 124833"/>
                  <a:gd name="connsiteX28" fmla="*/ 48015 w 166760"/>
                  <a:gd name="connsiteY28" fmla="*/ 6448 h 124833"/>
                  <a:gd name="connsiteX29" fmla="*/ 32125 w 166760"/>
                  <a:gd name="connsiteY29" fmla="*/ 0 h 124833"/>
                  <a:gd name="connsiteX30" fmla="*/ 27174 w 166760"/>
                  <a:gd name="connsiteY30" fmla="*/ 10363 h 124833"/>
                  <a:gd name="connsiteX31" fmla="*/ 28671 w 166760"/>
                  <a:gd name="connsiteY31" fmla="*/ 20726 h 124833"/>
                  <a:gd name="connsiteX32" fmla="*/ 20726 w 166760"/>
                  <a:gd name="connsiteY32" fmla="*/ 24180 h 124833"/>
                  <a:gd name="connsiteX33" fmla="*/ 2418 w 166760"/>
                  <a:gd name="connsiteY33" fmla="*/ 35004 h 124833"/>
                  <a:gd name="connsiteX34" fmla="*/ 0 w 166760"/>
                  <a:gd name="connsiteY34" fmla="*/ 37422 h 124833"/>
                  <a:gd name="connsiteX35" fmla="*/ 15890 w 166760"/>
                  <a:gd name="connsiteY35" fmla="*/ 56996 h 124833"/>
                  <a:gd name="connsiteX36" fmla="*/ 40992 w 166760"/>
                  <a:gd name="connsiteY36" fmla="*/ 84401 h 124833"/>
                  <a:gd name="connsiteX37" fmla="*/ 56306 w 166760"/>
                  <a:gd name="connsiteY37" fmla="*/ 67705 h 12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760" h="124833">
                    <a:moveTo>
                      <a:pt x="56651" y="67705"/>
                    </a:moveTo>
                    <a:cubicBezTo>
                      <a:pt x="57112" y="62178"/>
                      <a:pt x="61602" y="64250"/>
                      <a:pt x="67014" y="65287"/>
                    </a:cubicBezTo>
                    <a:cubicBezTo>
                      <a:pt x="72426" y="66208"/>
                      <a:pt x="78874" y="61832"/>
                      <a:pt x="83825" y="61832"/>
                    </a:cubicBezTo>
                    <a:cubicBezTo>
                      <a:pt x="88776" y="61832"/>
                      <a:pt x="101672" y="79219"/>
                      <a:pt x="101672" y="84055"/>
                    </a:cubicBezTo>
                    <a:cubicBezTo>
                      <a:pt x="101672" y="88891"/>
                      <a:pt x="102133" y="93497"/>
                      <a:pt x="104666" y="97412"/>
                    </a:cubicBezTo>
                    <a:cubicBezTo>
                      <a:pt x="105012" y="97872"/>
                      <a:pt x="105242" y="98448"/>
                      <a:pt x="105357" y="98909"/>
                    </a:cubicBezTo>
                    <a:cubicBezTo>
                      <a:pt x="113302" y="97066"/>
                      <a:pt x="119980" y="96145"/>
                      <a:pt x="121477" y="96145"/>
                    </a:cubicBezTo>
                    <a:cubicBezTo>
                      <a:pt x="123895" y="96145"/>
                      <a:pt x="128731" y="107890"/>
                      <a:pt x="127810" y="115144"/>
                    </a:cubicBezTo>
                    <a:cubicBezTo>
                      <a:pt x="126889" y="122513"/>
                      <a:pt x="135064" y="127810"/>
                      <a:pt x="138519" y="122974"/>
                    </a:cubicBezTo>
                    <a:cubicBezTo>
                      <a:pt x="141973" y="118138"/>
                      <a:pt x="146348" y="111690"/>
                      <a:pt x="147269" y="116180"/>
                    </a:cubicBezTo>
                    <a:cubicBezTo>
                      <a:pt x="147615" y="117447"/>
                      <a:pt x="149342" y="118598"/>
                      <a:pt x="151645" y="119520"/>
                    </a:cubicBezTo>
                    <a:cubicBezTo>
                      <a:pt x="152912" y="116641"/>
                      <a:pt x="155560" y="115489"/>
                      <a:pt x="157517" y="112841"/>
                    </a:cubicBezTo>
                    <a:cubicBezTo>
                      <a:pt x="160511" y="108811"/>
                      <a:pt x="153026" y="104436"/>
                      <a:pt x="155560" y="99484"/>
                    </a:cubicBezTo>
                    <a:cubicBezTo>
                      <a:pt x="157978" y="94533"/>
                      <a:pt x="162468" y="101442"/>
                      <a:pt x="165923" y="97987"/>
                    </a:cubicBezTo>
                    <a:cubicBezTo>
                      <a:pt x="169377" y="94533"/>
                      <a:pt x="160971" y="87049"/>
                      <a:pt x="162008" y="84055"/>
                    </a:cubicBezTo>
                    <a:cubicBezTo>
                      <a:pt x="163044" y="81061"/>
                      <a:pt x="162468" y="76110"/>
                      <a:pt x="158093" y="73692"/>
                    </a:cubicBezTo>
                    <a:cubicBezTo>
                      <a:pt x="154408" y="71620"/>
                      <a:pt x="156481" y="63214"/>
                      <a:pt x="158093" y="55845"/>
                    </a:cubicBezTo>
                    <a:cubicBezTo>
                      <a:pt x="156941" y="55039"/>
                      <a:pt x="155905" y="53887"/>
                      <a:pt x="155099" y="52736"/>
                    </a:cubicBezTo>
                    <a:cubicBezTo>
                      <a:pt x="152451" y="48706"/>
                      <a:pt x="154408" y="40185"/>
                      <a:pt x="149802" y="40185"/>
                    </a:cubicBezTo>
                    <a:cubicBezTo>
                      <a:pt x="145197" y="40185"/>
                      <a:pt x="145888" y="33622"/>
                      <a:pt x="149802" y="32240"/>
                    </a:cubicBezTo>
                    <a:cubicBezTo>
                      <a:pt x="153717" y="30974"/>
                      <a:pt x="141857" y="26253"/>
                      <a:pt x="141857" y="21647"/>
                    </a:cubicBezTo>
                    <a:cubicBezTo>
                      <a:pt x="141857" y="17041"/>
                      <a:pt x="135870" y="5757"/>
                      <a:pt x="133222" y="5181"/>
                    </a:cubicBezTo>
                    <a:cubicBezTo>
                      <a:pt x="130574" y="4491"/>
                      <a:pt x="121362" y="16466"/>
                      <a:pt x="117332" y="16466"/>
                    </a:cubicBezTo>
                    <a:cubicBezTo>
                      <a:pt x="113302" y="16466"/>
                      <a:pt x="104781" y="8521"/>
                      <a:pt x="102133" y="15199"/>
                    </a:cubicBezTo>
                    <a:cubicBezTo>
                      <a:pt x="99485" y="21762"/>
                      <a:pt x="93612" y="11860"/>
                      <a:pt x="89582" y="17157"/>
                    </a:cubicBezTo>
                    <a:cubicBezTo>
                      <a:pt x="85667" y="22338"/>
                      <a:pt x="83019" y="11169"/>
                      <a:pt x="83019" y="11169"/>
                    </a:cubicBezTo>
                    <a:cubicBezTo>
                      <a:pt x="83019" y="11169"/>
                      <a:pt x="83019" y="9672"/>
                      <a:pt x="83134" y="7484"/>
                    </a:cubicBezTo>
                    <a:cubicBezTo>
                      <a:pt x="82328" y="7715"/>
                      <a:pt x="81522" y="8060"/>
                      <a:pt x="80716" y="8405"/>
                    </a:cubicBezTo>
                    <a:cubicBezTo>
                      <a:pt x="69317" y="12320"/>
                      <a:pt x="49051" y="9902"/>
                      <a:pt x="48015" y="6448"/>
                    </a:cubicBezTo>
                    <a:cubicBezTo>
                      <a:pt x="46979" y="2994"/>
                      <a:pt x="32125" y="0"/>
                      <a:pt x="32125" y="0"/>
                    </a:cubicBezTo>
                    <a:cubicBezTo>
                      <a:pt x="32125" y="0"/>
                      <a:pt x="32586" y="8405"/>
                      <a:pt x="27174" y="10363"/>
                    </a:cubicBezTo>
                    <a:cubicBezTo>
                      <a:pt x="21762" y="12320"/>
                      <a:pt x="28671" y="18769"/>
                      <a:pt x="28671" y="20726"/>
                    </a:cubicBezTo>
                    <a:cubicBezTo>
                      <a:pt x="28671" y="22683"/>
                      <a:pt x="24180" y="25677"/>
                      <a:pt x="20726" y="24180"/>
                    </a:cubicBezTo>
                    <a:cubicBezTo>
                      <a:pt x="17272" y="22683"/>
                      <a:pt x="7369" y="31550"/>
                      <a:pt x="2418" y="35004"/>
                    </a:cubicBezTo>
                    <a:cubicBezTo>
                      <a:pt x="1842" y="35464"/>
                      <a:pt x="1037" y="36270"/>
                      <a:pt x="0" y="37422"/>
                    </a:cubicBezTo>
                    <a:cubicBezTo>
                      <a:pt x="7600" y="43524"/>
                      <a:pt x="7024" y="50433"/>
                      <a:pt x="15890" y="56996"/>
                    </a:cubicBezTo>
                    <a:cubicBezTo>
                      <a:pt x="24180" y="63099"/>
                      <a:pt x="34658" y="71274"/>
                      <a:pt x="40992" y="84401"/>
                    </a:cubicBezTo>
                    <a:cubicBezTo>
                      <a:pt x="47324" y="78989"/>
                      <a:pt x="55960" y="71389"/>
                      <a:pt x="56306" y="67705"/>
                    </a:cubicBezTo>
                    <a:close/>
                  </a:path>
                </a:pathLst>
              </a:custGeom>
              <a:grpFill/>
              <a:ln w="11501" cap="flat">
                <a:solidFill>
                  <a:schemeClr val="bg1"/>
                </a:solid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DC3DC7B8-7807-4E90-0498-BC064409781D}"/>
                  </a:ext>
                </a:extLst>
              </p:cNvPr>
              <p:cNvSpPr/>
              <p:nvPr/>
            </p:nvSpPr>
            <p:spPr>
              <a:xfrm>
                <a:off x="4895108" y="3471445"/>
                <a:ext cx="93204" cy="89236"/>
              </a:xfrm>
              <a:custGeom>
                <a:avLst/>
                <a:gdLst>
                  <a:gd name="connsiteX0" fmla="*/ 75765 w 93204"/>
                  <a:gd name="connsiteY0" fmla="*/ 51815 h 89236"/>
                  <a:gd name="connsiteX1" fmla="*/ 68280 w 93204"/>
                  <a:gd name="connsiteY1" fmla="*/ 44906 h 89236"/>
                  <a:gd name="connsiteX2" fmla="*/ 70813 w 93204"/>
                  <a:gd name="connsiteY2" fmla="*/ 29016 h 89236"/>
                  <a:gd name="connsiteX3" fmla="*/ 71389 w 93204"/>
                  <a:gd name="connsiteY3" fmla="*/ 23374 h 89236"/>
                  <a:gd name="connsiteX4" fmla="*/ 67014 w 93204"/>
                  <a:gd name="connsiteY4" fmla="*/ 20035 h 89236"/>
                  <a:gd name="connsiteX5" fmla="*/ 58263 w 93204"/>
                  <a:gd name="connsiteY5" fmla="*/ 26829 h 89236"/>
                  <a:gd name="connsiteX6" fmla="*/ 47555 w 93204"/>
                  <a:gd name="connsiteY6" fmla="*/ 18999 h 89236"/>
                  <a:gd name="connsiteX7" fmla="*/ 41222 w 93204"/>
                  <a:gd name="connsiteY7" fmla="*/ 0 h 89236"/>
                  <a:gd name="connsiteX8" fmla="*/ 25101 w 93204"/>
                  <a:gd name="connsiteY8" fmla="*/ 2763 h 89236"/>
                  <a:gd name="connsiteX9" fmla="*/ 22914 w 93204"/>
                  <a:gd name="connsiteY9" fmla="*/ 14048 h 89236"/>
                  <a:gd name="connsiteX10" fmla="*/ 5066 w 93204"/>
                  <a:gd name="connsiteY10" fmla="*/ 28901 h 89236"/>
                  <a:gd name="connsiteX11" fmla="*/ 0 w 93204"/>
                  <a:gd name="connsiteY11" fmla="*/ 36385 h 89236"/>
                  <a:gd name="connsiteX12" fmla="*/ 29016 w 93204"/>
                  <a:gd name="connsiteY12" fmla="*/ 55730 h 89236"/>
                  <a:gd name="connsiteX13" fmla="*/ 81177 w 93204"/>
                  <a:gd name="connsiteY13" fmla="*/ 88430 h 89236"/>
                  <a:gd name="connsiteX14" fmla="*/ 86588 w 93204"/>
                  <a:gd name="connsiteY14" fmla="*/ 89237 h 89236"/>
                  <a:gd name="connsiteX15" fmla="*/ 93151 w 93204"/>
                  <a:gd name="connsiteY15" fmla="*/ 68395 h 89236"/>
                  <a:gd name="connsiteX16" fmla="*/ 75765 w 93204"/>
                  <a:gd name="connsiteY16" fmla="*/ 51584 h 89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204" h="89236">
                    <a:moveTo>
                      <a:pt x="75765" y="51815"/>
                    </a:moveTo>
                    <a:cubicBezTo>
                      <a:pt x="68856" y="47324"/>
                      <a:pt x="65402" y="47324"/>
                      <a:pt x="68280" y="44906"/>
                    </a:cubicBezTo>
                    <a:cubicBezTo>
                      <a:pt x="71274" y="42373"/>
                      <a:pt x="71735" y="36961"/>
                      <a:pt x="70813" y="29016"/>
                    </a:cubicBezTo>
                    <a:cubicBezTo>
                      <a:pt x="70468" y="26483"/>
                      <a:pt x="70813" y="24756"/>
                      <a:pt x="71389" y="23374"/>
                    </a:cubicBezTo>
                    <a:cubicBezTo>
                      <a:pt x="69086" y="22453"/>
                      <a:pt x="67244" y="21302"/>
                      <a:pt x="67014" y="20035"/>
                    </a:cubicBezTo>
                    <a:cubicBezTo>
                      <a:pt x="65978" y="15660"/>
                      <a:pt x="61602" y="21992"/>
                      <a:pt x="58263" y="26829"/>
                    </a:cubicBezTo>
                    <a:cubicBezTo>
                      <a:pt x="54809" y="31665"/>
                      <a:pt x="46518" y="26368"/>
                      <a:pt x="47555" y="18999"/>
                    </a:cubicBezTo>
                    <a:cubicBezTo>
                      <a:pt x="48591" y="11745"/>
                      <a:pt x="43640" y="0"/>
                      <a:pt x="41222" y="0"/>
                    </a:cubicBezTo>
                    <a:cubicBezTo>
                      <a:pt x="39725" y="0"/>
                      <a:pt x="33046" y="1036"/>
                      <a:pt x="25101" y="2763"/>
                    </a:cubicBezTo>
                    <a:cubicBezTo>
                      <a:pt x="26138" y="6333"/>
                      <a:pt x="23720" y="10248"/>
                      <a:pt x="22914" y="14048"/>
                    </a:cubicBezTo>
                    <a:cubicBezTo>
                      <a:pt x="21993" y="18538"/>
                      <a:pt x="10017" y="24986"/>
                      <a:pt x="5066" y="28901"/>
                    </a:cubicBezTo>
                    <a:cubicBezTo>
                      <a:pt x="3685" y="30053"/>
                      <a:pt x="1842" y="32931"/>
                      <a:pt x="0" y="36385"/>
                    </a:cubicBezTo>
                    <a:cubicBezTo>
                      <a:pt x="9327" y="42258"/>
                      <a:pt x="20150" y="49051"/>
                      <a:pt x="29016" y="55730"/>
                    </a:cubicBezTo>
                    <a:cubicBezTo>
                      <a:pt x="45137" y="67935"/>
                      <a:pt x="69662" y="84170"/>
                      <a:pt x="81177" y="88430"/>
                    </a:cubicBezTo>
                    <a:cubicBezTo>
                      <a:pt x="82673" y="89006"/>
                      <a:pt x="84516" y="89237"/>
                      <a:pt x="86588" y="89237"/>
                    </a:cubicBezTo>
                    <a:cubicBezTo>
                      <a:pt x="89352" y="76801"/>
                      <a:pt x="92345" y="75189"/>
                      <a:pt x="93151" y="68395"/>
                    </a:cubicBezTo>
                    <a:cubicBezTo>
                      <a:pt x="94073" y="60911"/>
                      <a:pt x="82789" y="55960"/>
                      <a:pt x="75765" y="51584"/>
                    </a:cubicBezTo>
                    <a:close/>
                  </a:path>
                </a:pathLst>
              </a:custGeom>
              <a:grpFill/>
              <a:ln w="11501" cap="flat">
                <a:solidFill>
                  <a:schemeClr val="bg1"/>
                </a:solid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EDC31C29-B8DD-7849-8FD2-D6E2DCBBB09A}"/>
                  </a:ext>
                </a:extLst>
              </p:cNvPr>
              <p:cNvSpPr/>
              <p:nvPr/>
            </p:nvSpPr>
            <p:spPr>
              <a:xfrm>
                <a:off x="4856075" y="3437132"/>
                <a:ext cx="64271" cy="70813"/>
              </a:xfrm>
              <a:custGeom>
                <a:avLst/>
                <a:gdLst>
                  <a:gd name="connsiteX0" fmla="*/ 61832 w 64271"/>
                  <a:gd name="connsiteY0" fmla="*/ 48476 h 70813"/>
                  <a:gd name="connsiteX1" fmla="*/ 63329 w 64271"/>
                  <a:gd name="connsiteY1" fmla="*/ 35580 h 70813"/>
                  <a:gd name="connsiteX2" fmla="*/ 60335 w 64271"/>
                  <a:gd name="connsiteY2" fmla="*/ 22223 h 70813"/>
                  <a:gd name="connsiteX3" fmla="*/ 42488 w 64271"/>
                  <a:gd name="connsiteY3" fmla="*/ 0 h 70813"/>
                  <a:gd name="connsiteX4" fmla="*/ 25677 w 64271"/>
                  <a:gd name="connsiteY4" fmla="*/ 3454 h 70813"/>
                  <a:gd name="connsiteX5" fmla="*/ 15314 w 64271"/>
                  <a:gd name="connsiteY5" fmla="*/ 5872 h 70813"/>
                  <a:gd name="connsiteX6" fmla="*/ 0 w 64271"/>
                  <a:gd name="connsiteY6" fmla="*/ 22568 h 70813"/>
                  <a:gd name="connsiteX7" fmla="*/ 3224 w 64271"/>
                  <a:gd name="connsiteY7" fmla="*/ 30743 h 70813"/>
                  <a:gd name="connsiteX8" fmla="*/ 21071 w 64271"/>
                  <a:gd name="connsiteY8" fmla="*/ 58839 h 70813"/>
                  <a:gd name="connsiteX9" fmla="*/ 38918 w 64271"/>
                  <a:gd name="connsiteY9" fmla="*/ 70814 h 70813"/>
                  <a:gd name="connsiteX10" fmla="*/ 43985 w 64271"/>
                  <a:gd name="connsiteY10" fmla="*/ 63329 h 70813"/>
                  <a:gd name="connsiteX11" fmla="*/ 61832 w 64271"/>
                  <a:gd name="connsiteY11" fmla="*/ 48476 h 7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271" h="70813">
                    <a:moveTo>
                      <a:pt x="61832" y="48476"/>
                    </a:moveTo>
                    <a:cubicBezTo>
                      <a:pt x="62869" y="43985"/>
                      <a:pt x="65747" y="39494"/>
                      <a:pt x="63329" y="35580"/>
                    </a:cubicBezTo>
                    <a:cubicBezTo>
                      <a:pt x="60911" y="31550"/>
                      <a:pt x="60335" y="27174"/>
                      <a:pt x="60335" y="22223"/>
                    </a:cubicBezTo>
                    <a:cubicBezTo>
                      <a:pt x="60335" y="17272"/>
                      <a:pt x="47439" y="0"/>
                      <a:pt x="42488" y="0"/>
                    </a:cubicBezTo>
                    <a:cubicBezTo>
                      <a:pt x="37537" y="0"/>
                      <a:pt x="31089" y="4491"/>
                      <a:pt x="25677" y="3454"/>
                    </a:cubicBezTo>
                    <a:cubicBezTo>
                      <a:pt x="20265" y="2418"/>
                      <a:pt x="15775" y="461"/>
                      <a:pt x="15314" y="5872"/>
                    </a:cubicBezTo>
                    <a:cubicBezTo>
                      <a:pt x="14969" y="9557"/>
                      <a:pt x="6448" y="17157"/>
                      <a:pt x="0" y="22568"/>
                    </a:cubicBezTo>
                    <a:cubicBezTo>
                      <a:pt x="1266" y="25101"/>
                      <a:pt x="2418" y="27865"/>
                      <a:pt x="3224" y="30743"/>
                    </a:cubicBezTo>
                    <a:cubicBezTo>
                      <a:pt x="8521" y="48936"/>
                      <a:pt x="13472" y="52506"/>
                      <a:pt x="21071" y="58839"/>
                    </a:cubicBezTo>
                    <a:cubicBezTo>
                      <a:pt x="24525" y="61717"/>
                      <a:pt x="31204" y="65978"/>
                      <a:pt x="38918" y="70814"/>
                    </a:cubicBezTo>
                    <a:cubicBezTo>
                      <a:pt x="40761" y="67244"/>
                      <a:pt x="42603" y="64366"/>
                      <a:pt x="43985" y="63329"/>
                    </a:cubicBezTo>
                    <a:cubicBezTo>
                      <a:pt x="48936" y="59414"/>
                      <a:pt x="60796" y="52966"/>
                      <a:pt x="61832" y="48476"/>
                    </a:cubicBezTo>
                    <a:close/>
                  </a:path>
                </a:pathLst>
              </a:custGeom>
              <a:grpFill/>
              <a:ln w="11501" cap="flat">
                <a:solidFill>
                  <a:schemeClr val="bg1"/>
                </a:solid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49AC6282-E0A8-773D-2D5E-459CBF3F4F7D}"/>
                  </a:ext>
                </a:extLst>
              </p:cNvPr>
              <p:cNvSpPr/>
              <p:nvPr/>
            </p:nvSpPr>
            <p:spPr>
              <a:xfrm>
                <a:off x="4772135" y="3023190"/>
                <a:ext cx="187140" cy="152105"/>
              </a:xfrm>
              <a:custGeom>
                <a:avLst/>
                <a:gdLst>
                  <a:gd name="connsiteX0" fmla="*/ 88085 w 187140"/>
                  <a:gd name="connsiteY0" fmla="*/ 117101 h 152105"/>
                  <a:gd name="connsiteX1" fmla="*/ 111344 w 187140"/>
                  <a:gd name="connsiteY1" fmla="*/ 100290 h 152105"/>
                  <a:gd name="connsiteX2" fmla="*/ 111344 w 187140"/>
                  <a:gd name="connsiteY2" fmla="*/ 40646 h 152105"/>
                  <a:gd name="connsiteX3" fmla="*/ 186303 w 187140"/>
                  <a:gd name="connsiteY3" fmla="*/ 40646 h 152105"/>
                  <a:gd name="connsiteX4" fmla="*/ 186764 w 187140"/>
                  <a:gd name="connsiteY4" fmla="*/ 8521 h 152105"/>
                  <a:gd name="connsiteX5" fmla="*/ 170758 w 187140"/>
                  <a:gd name="connsiteY5" fmla="*/ 0 h 152105"/>
                  <a:gd name="connsiteX6" fmla="*/ 87740 w 187140"/>
                  <a:gd name="connsiteY6" fmla="*/ 0 h 152105"/>
                  <a:gd name="connsiteX7" fmla="*/ 75534 w 187140"/>
                  <a:gd name="connsiteY7" fmla="*/ 20496 h 152105"/>
                  <a:gd name="connsiteX8" fmla="*/ 45827 w 187140"/>
                  <a:gd name="connsiteY8" fmla="*/ 61372 h 152105"/>
                  <a:gd name="connsiteX9" fmla="*/ 6563 w 187140"/>
                  <a:gd name="connsiteY9" fmla="*/ 131034 h 152105"/>
                  <a:gd name="connsiteX10" fmla="*/ 0 w 187140"/>
                  <a:gd name="connsiteY10" fmla="*/ 152105 h 152105"/>
                  <a:gd name="connsiteX11" fmla="*/ 88085 w 187140"/>
                  <a:gd name="connsiteY11" fmla="*/ 152105 h 152105"/>
                  <a:gd name="connsiteX12" fmla="*/ 88085 w 187140"/>
                  <a:gd name="connsiteY12" fmla="*/ 117217 h 15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140" h="152105">
                    <a:moveTo>
                      <a:pt x="88085" y="117101"/>
                    </a:moveTo>
                    <a:cubicBezTo>
                      <a:pt x="88085" y="112035"/>
                      <a:pt x="111344" y="105472"/>
                      <a:pt x="111344" y="100290"/>
                    </a:cubicBezTo>
                    <a:lnTo>
                      <a:pt x="111344" y="40646"/>
                    </a:lnTo>
                    <a:cubicBezTo>
                      <a:pt x="111344" y="40646"/>
                      <a:pt x="184115" y="42143"/>
                      <a:pt x="186303" y="40646"/>
                    </a:cubicBezTo>
                    <a:cubicBezTo>
                      <a:pt x="187454" y="39840"/>
                      <a:pt x="187224" y="24065"/>
                      <a:pt x="186764" y="8521"/>
                    </a:cubicBezTo>
                    <a:cubicBezTo>
                      <a:pt x="184000" y="3800"/>
                      <a:pt x="187915" y="0"/>
                      <a:pt x="170758" y="0"/>
                    </a:cubicBezTo>
                    <a:lnTo>
                      <a:pt x="87740" y="0"/>
                    </a:lnTo>
                    <a:cubicBezTo>
                      <a:pt x="81407" y="5988"/>
                      <a:pt x="77952" y="14048"/>
                      <a:pt x="75534" y="20496"/>
                    </a:cubicBezTo>
                    <a:cubicBezTo>
                      <a:pt x="71620" y="31089"/>
                      <a:pt x="46864" y="46518"/>
                      <a:pt x="45827" y="61372"/>
                    </a:cubicBezTo>
                    <a:cubicBezTo>
                      <a:pt x="44791" y="76225"/>
                      <a:pt x="21647" y="99369"/>
                      <a:pt x="6563" y="131034"/>
                    </a:cubicBezTo>
                    <a:cubicBezTo>
                      <a:pt x="2418" y="139785"/>
                      <a:pt x="461" y="146578"/>
                      <a:pt x="0" y="152105"/>
                    </a:cubicBezTo>
                    <a:lnTo>
                      <a:pt x="88085" y="152105"/>
                    </a:lnTo>
                    <a:lnTo>
                      <a:pt x="88085" y="117217"/>
                    </a:lnTo>
                    <a:close/>
                  </a:path>
                </a:pathLst>
              </a:custGeom>
              <a:grpFill/>
              <a:ln w="11501" cap="flat">
                <a:solidFill>
                  <a:schemeClr val="bg1"/>
                </a:solid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48B15F5E-188B-5D46-5EE1-0CC7E1DE09E7}"/>
                  </a:ext>
                </a:extLst>
              </p:cNvPr>
              <p:cNvSpPr/>
              <p:nvPr/>
            </p:nvSpPr>
            <p:spPr>
              <a:xfrm>
                <a:off x="4772011" y="3031480"/>
                <a:ext cx="270251" cy="297301"/>
              </a:xfrm>
              <a:custGeom>
                <a:avLst/>
                <a:gdLst>
                  <a:gd name="connsiteX0" fmla="*/ 20274 w 270251"/>
                  <a:gd name="connsiteY0" fmla="*/ 257001 h 297301"/>
                  <a:gd name="connsiteX1" fmla="*/ 40654 w 270251"/>
                  <a:gd name="connsiteY1" fmla="*/ 257001 h 297301"/>
                  <a:gd name="connsiteX2" fmla="*/ 57926 w 270251"/>
                  <a:gd name="connsiteY2" fmla="*/ 255389 h 297301"/>
                  <a:gd name="connsiteX3" fmla="*/ 70477 w 270251"/>
                  <a:gd name="connsiteY3" fmla="*/ 266328 h 297301"/>
                  <a:gd name="connsiteX4" fmla="*/ 78307 w 270251"/>
                  <a:gd name="connsiteY4" fmla="*/ 266328 h 297301"/>
                  <a:gd name="connsiteX5" fmla="*/ 93966 w 270251"/>
                  <a:gd name="connsiteY5" fmla="*/ 286708 h 297301"/>
                  <a:gd name="connsiteX6" fmla="*/ 104560 w 270251"/>
                  <a:gd name="connsiteY6" fmla="*/ 297302 h 297301"/>
                  <a:gd name="connsiteX7" fmla="*/ 116534 w 270251"/>
                  <a:gd name="connsiteY7" fmla="*/ 290163 h 297301"/>
                  <a:gd name="connsiteX8" fmla="*/ 129546 w 270251"/>
                  <a:gd name="connsiteY8" fmla="*/ 285096 h 297301"/>
                  <a:gd name="connsiteX9" fmla="*/ 141521 w 270251"/>
                  <a:gd name="connsiteY9" fmla="*/ 283139 h 297301"/>
                  <a:gd name="connsiteX10" fmla="*/ 156489 w 270251"/>
                  <a:gd name="connsiteY10" fmla="*/ 284060 h 297301"/>
                  <a:gd name="connsiteX11" fmla="*/ 170537 w 270251"/>
                  <a:gd name="connsiteY11" fmla="*/ 280030 h 297301"/>
                  <a:gd name="connsiteX12" fmla="*/ 257701 w 270251"/>
                  <a:gd name="connsiteY12" fmla="*/ 278994 h 297301"/>
                  <a:gd name="connsiteX13" fmla="*/ 260695 w 270251"/>
                  <a:gd name="connsiteY13" fmla="*/ 259995 h 297301"/>
                  <a:gd name="connsiteX14" fmla="*/ 253671 w 270251"/>
                  <a:gd name="connsiteY14" fmla="*/ 252971 h 297301"/>
                  <a:gd name="connsiteX15" fmla="*/ 232600 w 270251"/>
                  <a:gd name="connsiteY15" fmla="*/ 55615 h 297301"/>
                  <a:gd name="connsiteX16" fmla="*/ 270252 w 270251"/>
                  <a:gd name="connsiteY16" fmla="*/ 55615 h 297301"/>
                  <a:gd name="connsiteX17" fmla="*/ 191263 w 270251"/>
                  <a:gd name="connsiteY17" fmla="*/ 4030 h 297301"/>
                  <a:gd name="connsiteX18" fmla="*/ 186887 w 270251"/>
                  <a:gd name="connsiteY18" fmla="*/ 0 h 297301"/>
                  <a:gd name="connsiteX19" fmla="*/ 186427 w 270251"/>
                  <a:gd name="connsiteY19" fmla="*/ 32125 h 297301"/>
                  <a:gd name="connsiteX20" fmla="*/ 111468 w 270251"/>
                  <a:gd name="connsiteY20" fmla="*/ 32125 h 297301"/>
                  <a:gd name="connsiteX21" fmla="*/ 111468 w 270251"/>
                  <a:gd name="connsiteY21" fmla="*/ 91770 h 297301"/>
                  <a:gd name="connsiteX22" fmla="*/ 88209 w 270251"/>
                  <a:gd name="connsiteY22" fmla="*/ 108581 h 297301"/>
                  <a:gd name="connsiteX23" fmla="*/ 88209 w 270251"/>
                  <a:gd name="connsiteY23" fmla="*/ 143469 h 297301"/>
                  <a:gd name="connsiteX24" fmla="*/ 124 w 270251"/>
                  <a:gd name="connsiteY24" fmla="*/ 143469 h 297301"/>
                  <a:gd name="connsiteX25" fmla="*/ 12674 w 270251"/>
                  <a:gd name="connsiteY25" fmla="*/ 168686 h 297301"/>
                  <a:gd name="connsiteX26" fmla="*/ 17626 w 270251"/>
                  <a:gd name="connsiteY26" fmla="*/ 204726 h 297301"/>
                  <a:gd name="connsiteX27" fmla="*/ 10371 w 270251"/>
                  <a:gd name="connsiteY27" fmla="*/ 248596 h 297301"/>
                  <a:gd name="connsiteX28" fmla="*/ 6572 w 270251"/>
                  <a:gd name="connsiteY28" fmla="*/ 268055 h 297301"/>
                  <a:gd name="connsiteX29" fmla="*/ 7723 w 270251"/>
                  <a:gd name="connsiteY29" fmla="*/ 267825 h 297301"/>
                  <a:gd name="connsiteX30" fmla="*/ 20274 w 270251"/>
                  <a:gd name="connsiteY30" fmla="*/ 256771 h 29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0251" h="297301">
                    <a:moveTo>
                      <a:pt x="20274" y="257001"/>
                    </a:moveTo>
                    <a:cubicBezTo>
                      <a:pt x="28104" y="258613"/>
                      <a:pt x="40654" y="257001"/>
                      <a:pt x="40654" y="257001"/>
                    </a:cubicBezTo>
                    <a:cubicBezTo>
                      <a:pt x="40654" y="257001"/>
                      <a:pt x="51593" y="252280"/>
                      <a:pt x="57926" y="255389"/>
                    </a:cubicBezTo>
                    <a:cubicBezTo>
                      <a:pt x="64144" y="258613"/>
                      <a:pt x="70477" y="266328"/>
                      <a:pt x="70477" y="266328"/>
                    </a:cubicBezTo>
                    <a:lnTo>
                      <a:pt x="78307" y="266328"/>
                    </a:lnTo>
                    <a:cubicBezTo>
                      <a:pt x="78307" y="266328"/>
                      <a:pt x="84639" y="283600"/>
                      <a:pt x="93966" y="286708"/>
                    </a:cubicBezTo>
                    <a:cubicBezTo>
                      <a:pt x="99378" y="288551"/>
                      <a:pt x="102717" y="293387"/>
                      <a:pt x="104560" y="297302"/>
                    </a:cubicBezTo>
                    <a:cubicBezTo>
                      <a:pt x="111238" y="297187"/>
                      <a:pt x="116534" y="294999"/>
                      <a:pt x="116534" y="290163"/>
                    </a:cubicBezTo>
                    <a:cubicBezTo>
                      <a:pt x="116534" y="284060"/>
                      <a:pt x="119528" y="276115"/>
                      <a:pt x="129546" y="285096"/>
                    </a:cubicBezTo>
                    <a:cubicBezTo>
                      <a:pt x="139563" y="294078"/>
                      <a:pt x="139563" y="286133"/>
                      <a:pt x="141521" y="283139"/>
                    </a:cubicBezTo>
                    <a:cubicBezTo>
                      <a:pt x="143478" y="280145"/>
                      <a:pt x="150502" y="284060"/>
                      <a:pt x="156489" y="284060"/>
                    </a:cubicBezTo>
                    <a:cubicBezTo>
                      <a:pt x="162477" y="284060"/>
                      <a:pt x="170537" y="280030"/>
                      <a:pt x="170537" y="280030"/>
                    </a:cubicBezTo>
                    <a:cubicBezTo>
                      <a:pt x="170537" y="280030"/>
                      <a:pt x="253671" y="281066"/>
                      <a:pt x="257701" y="278994"/>
                    </a:cubicBezTo>
                    <a:cubicBezTo>
                      <a:pt x="261731" y="276921"/>
                      <a:pt x="260695" y="259995"/>
                      <a:pt x="260695" y="259995"/>
                    </a:cubicBezTo>
                    <a:lnTo>
                      <a:pt x="253671" y="252971"/>
                    </a:lnTo>
                    <a:lnTo>
                      <a:pt x="232600" y="55615"/>
                    </a:lnTo>
                    <a:lnTo>
                      <a:pt x="270252" y="55615"/>
                    </a:lnTo>
                    <a:cubicBezTo>
                      <a:pt x="230066" y="29131"/>
                      <a:pt x="195638" y="6563"/>
                      <a:pt x="191263" y="4030"/>
                    </a:cubicBezTo>
                    <a:cubicBezTo>
                      <a:pt x="188845" y="2648"/>
                      <a:pt x="187693" y="1382"/>
                      <a:pt x="186887" y="0"/>
                    </a:cubicBezTo>
                    <a:cubicBezTo>
                      <a:pt x="187233" y="15545"/>
                      <a:pt x="187463" y="31434"/>
                      <a:pt x="186427" y="32125"/>
                    </a:cubicBezTo>
                    <a:cubicBezTo>
                      <a:pt x="184239" y="33622"/>
                      <a:pt x="111468" y="32125"/>
                      <a:pt x="111468" y="32125"/>
                    </a:cubicBezTo>
                    <a:lnTo>
                      <a:pt x="111468" y="91770"/>
                    </a:lnTo>
                    <a:cubicBezTo>
                      <a:pt x="111468" y="96836"/>
                      <a:pt x="88209" y="103399"/>
                      <a:pt x="88209" y="108581"/>
                    </a:cubicBezTo>
                    <a:lnTo>
                      <a:pt x="88209" y="143469"/>
                    </a:lnTo>
                    <a:lnTo>
                      <a:pt x="124" y="143469"/>
                    </a:lnTo>
                    <a:cubicBezTo>
                      <a:pt x="-1143" y="157862"/>
                      <a:pt x="7608" y="162929"/>
                      <a:pt x="12674" y="168686"/>
                    </a:cubicBezTo>
                    <a:cubicBezTo>
                      <a:pt x="19583" y="176631"/>
                      <a:pt x="7378" y="190448"/>
                      <a:pt x="17626" y="204726"/>
                    </a:cubicBezTo>
                    <a:cubicBezTo>
                      <a:pt x="27874" y="218889"/>
                      <a:pt x="15323" y="240766"/>
                      <a:pt x="10371" y="248596"/>
                    </a:cubicBezTo>
                    <a:cubicBezTo>
                      <a:pt x="7723" y="252971"/>
                      <a:pt x="7378" y="260456"/>
                      <a:pt x="6572" y="268055"/>
                    </a:cubicBezTo>
                    <a:cubicBezTo>
                      <a:pt x="6917" y="268055"/>
                      <a:pt x="7493" y="267825"/>
                      <a:pt x="7723" y="267825"/>
                    </a:cubicBezTo>
                    <a:cubicBezTo>
                      <a:pt x="14056" y="266213"/>
                      <a:pt x="12444" y="255274"/>
                      <a:pt x="20274" y="256771"/>
                    </a:cubicBezTo>
                    <a:close/>
                  </a:path>
                </a:pathLst>
              </a:custGeom>
              <a:grpFill/>
              <a:ln w="11501" cap="flat">
                <a:solidFill>
                  <a:schemeClr val="bg1"/>
                </a:solid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548F30FE-35F5-0651-B9AE-AFED5F2384F4}"/>
                  </a:ext>
                </a:extLst>
              </p:cNvPr>
              <p:cNvSpPr/>
              <p:nvPr/>
            </p:nvSpPr>
            <p:spPr>
              <a:xfrm>
                <a:off x="4876570" y="3087325"/>
                <a:ext cx="373097" cy="346946"/>
              </a:xfrm>
              <a:custGeom>
                <a:avLst/>
                <a:gdLst>
                  <a:gd name="connsiteX0" fmla="*/ 353722 w 373097"/>
                  <a:gd name="connsiteY0" fmla="*/ 144621 h 346946"/>
                  <a:gd name="connsiteX1" fmla="*/ 342668 w 373097"/>
                  <a:gd name="connsiteY1" fmla="*/ 121131 h 346946"/>
                  <a:gd name="connsiteX2" fmla="*/ 317567 w 373097"/>
                  <a:gd name="connsiteY2" fmla="*/ 113302 h 346946"/>
                  <a:gd name="connsiteX3" fmla="*/ 303404 w 373097"/>
                  <a:gd name="connsiteY3" fmla="*/ 92921 h 346946"/>
                  <a:gd name="connsiteX4" fmla="*/ 165692 w 373097"/>
                  <a:gd name="connsiteY4" fmla="*/ 0 h 346946"/>
                  <a:gd name="connsiteX5" fmla="*/ 128040 w 373097"/>
                  <a:gd name="connsiteY5" fmla="*/ 0 h 346946"/>
                  <a:gd name="connsiteX6" fmla="*/ 149111 w 373097"/>
                  <a:gd name="connsiteY6" fmla="*/ 197357 h 346946"/>
                  <a:gd name="connsiteX7" fmla="*/ 156135 w 373097"/>
                  <a:gd name="connsiteY7" fmla="*/ 204381 h 346946"/>
                  <a:gd name="connsiteX8" fmla="*/ 153141 w 373097"/>
                  <a:gd name="connsiteY8" fmla="*/ 223379 h 346946"/>
                  <a:gd name="connsiteX9" fmla="*/ 65977 w 373097"/>
                  <a:gd name="connsiteY9" fmla="*/ 224415 h 346946"/>
                  <a:gd name="connsiteX10" fmla="*/ 51930 w 373097"/>
                  <a:gd name="connsiteY10" fmla="*/ 228446 h 346946"/>
                  <a:gd name="connsiteX11" fmla="*/ 36961 w 373097"/>
                  <a:gd name="connsiteY11" fmla="*/ 227524 h 346946"/>
                  <a:gd name="connsiteX12" fmla="*/ 24986 w 373097"/>
                  <a:gd name="connsiteY12" fmla="*/ 229482 h 346946"/>
                  <a:gd name="connsiteX13" fmla="*/ 11975 w 373097"/>
                  <a:gd name="connsiteY13" fmla="*/ 234548 h 346946"/>
                  <a:gd name="connsiteX14" fmla="*/ 0 w 373097"/>
                  <a:gd name="connsiteY14" fmla="*/ 241687 h 346946"/>
                  <a:gd name="connsiteX15" fmla="*/ 1957 w 373097"/>
                  <a:gd name="connsiteY15" fmla="*/ 246869 h 346946"/>
                  <a:gd name="connsiteX16" fmla="*/ 6103 w 373097"/>
                  <a:gd name="connsiteY16" fmla="*/ 252971 h 346946"/>
                  <a:gd name="connsiteX17" fmla="*/ 9442 w 373097"/>
                  <a:gd name="connsiteY17" fmla="*/ 266904 h 346946"/>
                  <a:gd name="connsiteX18" fmla="*/ 21301 w 373097"/>
                  <a:gd name="connsiteY18" fmla="*/ 281412 h 346946"/>
                  <a:gd name="connsiteX19" fmla="*/ 21301 w 373097"/>
                  <a:gd name="connsiteY19" fmla="*/ 299259 h 346946"/>
                  <a:gd name="connsiteX20" fmla="*/ 27865 w 373097"/>
                  <a:gd name="connsiteY20" fmla="*/ 305247 h 346946"/>
                  <a:gd name="connsiteX21" fmla="*/ 40415 w 373097"/>
                  <a:gd name="connsiteY21" fmla="*/ 303289 h 346946"/>
                  <a:gd name="connsiteX22" fmla="*/ 55614 w 373097"/>
                  <a:gd name="connsiteY22" fmla="*/ 304556 h 346946"/>
                  <a:gd name="connsiteX23" fmla="*/ 71504 w 373097"/>
                  <a:gd name="connsiteY23" fmla="*/ 293272 h 346946"/>
                  <a:gd name="connsiteX24" fmla="*/ 80140 w 373097"/>
                  <a:gd name="connsiteY24" fmla="*/ 309737 h 346946"/>
                  <a:gd name="connsiteX25" fmla="*/ 88085 w 373097"/>
                  <a:gd name="connsiteY25" fmla="*/ 320330 h 346946"/>
                  <a:gd name="connsiteX26" fmla="*/ 88085 w 373097"/>
                  <a:gd name="connsiteY26" fmla="*/ 328275 h 346946"/>
                  <a:gd name="connsiteX27" fmla="*/ 93382 w 373097"/>
                  <a:gd name="connsiteY27" fmla="*/ 340826 h 346946"/>
                  <a:gd name="connsiteX28" fmla="*/ 103975 w 373097"/>
                  <a:gd name="connsiteY28" fmla="*/ 342208 h 346946"/>
                  <a:gd name="connsiteX29" fmla="*/ 115259 w 373097"/>
                  <a:gd name="connsiteY29" fmla="*/ 345432 h 346946"/>
                  <a:gd name="connsiteX30" fmla="*/ 127810 w 373097"/>
                  <a:gd name="connsiteY30" fmla="*/ 339559 h 346946"/>
                  <a:gd name="connsiteX31" fmla="*/ 138979 w 373097"/>
                  <a:gd name="connsiteY31" fmla="*/ 338178 h 346946"/>
                  <a:gd name="connsiteX32" fmla="*/ 146923 w 373097"/>
                  <a:gd name="connsiteY32" fmla="*/ 340826 h 346946"/>
                  <a:gd name="connsiteX33" fmla="*/ 153257 w 373097"/>
                  <a:gd name="connsiteY33" fmla="*/ 339559 h 346946"/>
                  <a:gd name="connsiteX34" fmla="*/ 159474 w 373097"/>
                  <a:gd name="connsiteY34" fmla="*/ 322403 h 346946"/>
                  <a:gd name="connsiteX35" fmla="*/ 158092 w 373097"/>
                  <a:gd name="connsiteY35" fmla="*/ 307895 h 346946"/>
                  <a:gd name="connsiteX36" fmla="*/ 175940 w 373097"/>
                  <a:gd name="connsiteY36" fmla="*/ 299950 h 346946"/>
                  <a:gd name="connsiteX37" fmla="*/ 183194 w 373097"/>
                  <a:gd name="connsiteY37" fmla="*/ 286018 h 346946"/>
                  <a:gd name="connsiteX38" fmla="*/ 190448 w 373097"/>
                  <a:gd name="connsiteY38" fmla="*/ 269552 h 346946"/>
                  <a:gd name="connsiteX39" fmla="*/ 204381 w 373097"/>
                  <a:gd name="connsiteY39" fmla="*/ 270243 h 346946"/>
                  <a:gd name="connsiteX40" fmla="*/ 214283 w 373097"/>
                  <a:gd name="connsiteY40" fmla="*/ 259650 h 346946"/>
                  <a:gd name="connsiteX41" fmla="*/ 224876 w 373097"/>
                  <a:gd name="connsiteY41" fmla="*/ 254353 h 346946"/>
                  <a:gd name="connsiteX42" fmla="*/ 233397 w 373097"/>
                  <a:gd name="connsiteY42" fmla="*/ 249747 h 346946"/>
                  <a:gd name="connsiteX43" fmla="*/ 252511 w 373097"/>
                  <a:gd name="connsiteY43" fmla="*/ 241802 h 346946"/>
                  <a:gd name="connsiteX44" fmla="*/ 268976 w 373097"/>
                  <a:gd name="connsiteY44" fmla="*/ 234548 h 346946"/>
                  <a:gd name="connsiteX45" fmla="*/ 297417 w 373097"/>
                  <a:gd name="connsiteY45" fmla="*/ 235815 h 346946"/>
                  <a:gd name="connsiteX46" fmla="*/ 315264 w 373097"/>
                  <a:gd name="connsiteY46" fmla="*/ 229827 h 346946"/>
                  <a:gd name="connsiteX47" fmla="*/ 350268 w 373097"/>
                  <a:gd name="connsiteY47" fmla="*/ 226603 h 346946"/>
                  <a:gd name="connsiteX48" fmla="*/ 364200 w 373097"/>
                  <a:gd name="connsiteY48" fmla="*/ 216701 h 346946"/>
                  <a:gd name="connsiteX49" fmla="*/ 371454 w 373097"/>
                  <a:gd name="connsiteY49" fmla="*/ 200235 h 346946"/>
                  <a:gd name="connsiteX50" fmla="*/ 372836 w 373097"/>
                  <a:gd name="connsiteY50" fmla="*/ 140821 h 346946"/>
                  <a:gd name="connsiteX51" fmla="*/ 353837 w 373097"/>
                  <a:gd name="connsiteY51" fmla="*/ 144851 h 3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73097" h="346946">
                    <a:moveTo>
                      <a:pt x="353722" y="144621"/>
                    </a:moveTo>
                    <a:cubicBezTo>
                      <a:pt x="353722" y="144621"/>
                      <a:pt x="353722" y="127349"/>
                      <a:pt x="342668" y="121131"/>
                    </a:cubicBezTo>
                    <a:cubicBezTo>
                      <a:pt x="331730" y="114914"/>
                      <a:pt x="317567" y="113302"/>
                      <a:pt x="317567" y="113302"/>
                    </a:cubicBezTo>
                    <a:cubicBezTo>
                      <a:pt x="317567" y="113302"/>
                      <a:pt x="309737" y="99139"/>
                      <a:pt x="303404" y="92921"/>
                    </a:cubicBezTo>
                    <a:cubicBezTo>
                      <a:pt x="299605" y="89121"/>
                      <a:pt x="226143" y="39955"/>
                      <a:pt x="165692" y="0"/>
                    </a:cubicBezTo>
                    <a:lnTo>
                      <a:pt x="128040" y="0"/>
                    </a:lnTo>
                    <a:lnTo>
                      <a:pt x="149111" y="197357"/>
                    </a:lnTo>
                    <a:lnTo>
                      <a:pt x="156135" y="204381"/>
                    </a:lnTo>
                    <a:cubicBezTo>
                      <a:pt x="156135" y="204381"/>
                      <a:pt x="157171" y="221422"/>
                      <a:pt x="153141" y="223379"/>
                    </a:cubicBezTo>
                    <a:cubicBezTo>
                      <a:pt x="149111" y="225452"/>
                      <a:pt x="65977" y="224415"/>
                      <a:pt x="65977" y="224415"/>
                    </a:cubicBezTo>
                    <a:cubicBezTo>
                      <a:pt x="65977" y="224415"/>
                      <a:pt x="57917" y="228446"/>
                      <a:pt x="51930" y="228446"/>
                    </a:cubicBezTo>
                    <a:cubicBezTo>
                      <a:pt x="45942" y="228446"/>
                      <a:pt x="38918" y="224415"/>
                      <a:pt x="36961" y="227524"/>
                    </a:cubicBezTo>
                    <a:cubicBezTo>
                      <a:pt x="35004" y="230518"/>
                      <a:pt x="35004" y="238463"/>
                      <a:pt x="24986" y="229482"/>
                    </a:cubicBezTo>
                    <a:cubicBezTo>
                      <a:pt x="14969" y="220501"/>
                      <a:pt x="11975" y="228446"/>
                      <a:pt x="11975" y="234548"/>
                    </a:cubicBezTo>
                    <a:cubicBezTo>
                      <a:pt x="11975" y="239384"/>
                      <a:pt x="6793" y="241572"/>
                      <a:pt x="0" y="241687"/>
                    </a:cubicBezTo>
                    <a:cubicBezTo>
                      <a:pt x="1382" y="244566"/>
                      <a:pt x="1957" y="246869"/>
                      <a:pt x="1957" y="246869"/>
                    </a:cubicBezTo>
                    <a:lnTo>
                      <a:pt x="6103" y="252971"/>
                    </a:lnTo>
                    <a:cubicBezTo>
                      <a:pt x="6103" y="252971"/>
                      <a:pt x="5412" y="262874"/>
                      <a:pt x="9442" y="266904"/>
                    </a:cubicBezTo>
                    <a:cubicBezTo>
                      <a:pt x="13472" y="270819"/>
                      <a:pt x="20611" y="278073"/>
                      <a:pt x="21301" y="281412"/>
                    </a:cubicBezTo>
                    <a:cubicBezTo>
                      <a:pt x="21993" y="284751"/>
                      <a:pt x="21301" y="299259"/>
                      <a:pt x="21301" y="299259"/>
                    </a:cubicBezTo>
                    <a:cubicBezTo>
                      <a:pt x="21301" y="299259"/>
                      <a:pt x="23950" y="310543"/>
                      <a:pt x="27865" y="305247"/>
                    </a:cubicBezTo>
                    <a:cubicBezTo>
                      <a:pt x="31895" y="299950"/>
                      <a:pt x="37767" y="309852"/>
                      <a:pt x="40415" y="303289"/>
                    </a:cubicBezTo>
                    <a:cubicBezTo>
                      <a:pt x="43064" y="296611"/>
                      <a:pt x="51700" y="304556"/>
                      <a:pt x="55614" y="304556"/>
                    </a:cubicBezTo>
                    <a:cubicBezTo>
                      <a:pt x="59529" y="304556"/>
                      <a:pt x="68856" y="292696"/>
                      <a:pt x="71504" y="293272"/>
                    </a:cubicBezTo>
                    <a:cubicBezTo>
                      <a:pt x="74153" y="293963"/>
                      <a:pt x="80140" y="305247"/>
                      <a:pt x="80140" y="309737"/>
                    </a:cubicBezTo>
                    <a:cubicBezTo>
                      <a:pt x="80140" y="314228"/>
                      <a:pt x="92000" y="319064"/>
                      <a:pt x="88085" y="320330"/>
                    </a:cubicBezTo>
                    <a:cubicBezTo>
                      <a:pt x="84170" y="321712"/>
                      <a:pt x="83479" y="328275"/>
                      <a:pt x="88085" y="328275"/>
                    </a:cubicBezTo>
                    <a:cubicBezTo>
                      <a:pt x="92691" y="328275"/>
                      <a:pt x="90733" y="336911"/>
                      <a:pt x="93382" y="340826"/>
                    </a:cubicBezTo>
                    <a:cubicBezTo>
                      <a:pt x="96030" y="344741"/>
                      <a:pt x="101327" y="348080"/>
                      <a:pt x="103975" y="342208"/>
                    </a:cubicBezTo>
                    <a:cubicBezTo>
                      <a:pt x="106623" y="336220"/>
                      <a:pt x="112611" y="341517"/>
                      <a:pt x="115259" y="345432"/>
                    </a:cubicBezTo>
                    <a:cubicBezTo>
                      <a:pt x="117907" y="349462"/>
                      <a:pt x="126543" y="344741"/>
                      <a:pt x="127810" y="339559"/>
                    </a:cubicBezTo>
                    <a:cubicBezTo>
                      <a:pt x="129076" y="334263"/>
                      <a:pt x="139669" y="332306"/>
                      <a:pt x="138979" y="338178"/>
                    </a:cubicBezTo>
                    <a:cubicBezTo>
                      <a:pt x="138288" y="344165"/>
                      <a:pt x="140361" y="345432"/>
                      <a:pt x="146923" y="340826"/>
                    </a:cubicBezTo>
                    <a:cubicBezTo>
                      <a:pt x="148881" y="339444"/>
                      <a:pt x="151069" y="339214"/>
                      <a:pt x="153257" y="339559"/>
                    </a:cubicBezTo>
                    <a:cubicBezTo>
                      <a:pt x="155559" y="331845"/>
                      <a:pt x="158323" y="324821"/>
                      <a:pt x="159474" y="322403"/>
                    </a:cubicBezTo>
                    <a:cubicBezTo>
                      <a:pt x="161432" y="318373"/>
                      <a:pt x="154868" y="309161"/>
                      <a:pt x="158092" y="307895"/>
                    </a:cubicBezTo>
                    <a:cubicBezTo>
                      <a:pt x="161432" y="306513"/>
                      <a:pt x="172601" y="309161"/>
                      <a:pt x="175940" y="299950"/>
                    </a:cubicBezTo>
                    <a:cubicBezTo>
                      <a:pt x="179279" y="290739"/>
                      <a:pt x="183194" y="286018"/>
                      <a:pt x="183194" y="286018"/>
                    </a:cubicBezTo>
                    <a:cubicBezTo>
                      <a:pt x="183194" y="286018"/>
                      <a:pt x="184461" y="266213"/>
                      <a:pt x="190448" y="269552"/>
                    </a:cubicBezTo>
                    <a:cubicBezTo>
                      <a:pt x="196436" y="272891"/>
                      <a:pt x="203690" y="278188"/>
                      <a:pt x="204381" y="270243"/>
                    </a:cubicBezTo>
                    <a:cubicBezTo>
                      <a:pt x="205071" y="262298"/>
                      <a:pt x="212326" y="266904"/>
                      <a:pt x="214283" y="259650"/>
                    </a:cubicBezTo>
                    <a:cubicBezTo>
                      <a:pt x="216240" y="252396"/>
                      <a:pt x="220270" y="253086"/>
                      <a:pt x="224876" y="254353"/>
                    </a:cubicBezTo>
                    <a:cubicBezTo>
                      <a:pt x="229482" y="255735"/>
                      <a:pt x="233397" y="253662"/>
                      <a:pt x="233397" y="249747"/>
                    </a:cubicBezTo>
                    <a:cubicBezTo>
                      <a:pt x="233397" y="245832"/>
                      <a:pt x="243990" y="247790"/>
                      <a:pt x="252511" y="241802"/>
                    </a:cubicBezTo>
                    <a:cubicBezTo>
                      <a:pt x="261031" y="235815"/>
                      <a:pt x="265752" y="231209"/>
                      <a:pt x="268976" y="234548"/>
                    </a:cubicBezTo>
                    <a:cubicBezTo>
                      <a:pt x="272315" y="237887"/>
                      <a:pt x="294077" y="237196"/>
                      <a:pt x="297417" y="235815"/>
                    </a:cubicBezTo>
                    <a:cubicBezTo>
                      <a:pt x="300756" y="234548"/>
                      <a:pt x="307319" y="228561"/>
                      <a:pt x="315264" y="229827"/>
                    </a:cubicBezTo>
                    <a:cubicBezTo>
                      <a:pt x="323209" y="231209"/>
                      <a:pt x="342323" y="226603"/>
                      <a:pt x="350268" y="226603"/>
                    </a:cubicBezTo>
                    <a:cubicBezTo>
                      <a:pt x="358213" y="226603"/>
                      <a:pt x="361552" y="219349"/>
                      <a:pt x="364200" y="216701"/>
                    </a:cubicBezTo>
                    <a:cubicBezTo>
                      <a:pt x="366849" y="214053"/>
                      <a:pt x="368806" y="202193"/>
                      <a:pt x="371454" y="200235"/>
                    </a:cubicBezTo>
                    <a:cubicBezTo>
                      <a:pt x="373527" y="198623"/>
                      <a:pt x="373182" y="157171"/>
                      <a:pt x="372836" y="140821"/>
                    </a:cubicBezTo>
                    <a:cubicBezTo>
                      <a:pt x="364891" y="142433"/>
                      <a:pt x="353837" y="144851"/>
                      <a:pt x="353837" y="144851"/>
                    </a:cubicBezTo>
                    <a:close/>
                  </a:path>
                </a:pathLst>
              </a:custGeom>
              <a:grpFill/>
              <a:ln w="11501" cap="flat">
                <a:solidFill>
                  <a:schemeClr val="bg1"/>
                </a:solid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6B1000F8-9B7A-3128-7266-9A087716A716}"/>
                  </a:ext>
                </a:extLst>
              </p:cNvPr>
              <p:cNvSpPr/>
              <p:nvPr/>
            </p:nvSpPr>
            <p:spPr>
              <a:xfrm>
                <a:off x="5029827" y="3320520"/>
                <a:ext cx="182834" cy="124527"/>
              </a:xfrm>
              <a:custGeom>
                <a:avLst/>
                <a:gdLst>
                  <a:gd name="connsiteX0" fmla="*/ 182388 w 182834"/>
                  <a:gd name="connsiteY0" fmla="*/ 71591 h 124527"/>
                  <a:gd name="connsiteX1" fmla="*/ 173292 w 182834"/>
                  <a:gd name="connsiteY1" fmla="*/ 67561 h 124527"/>
                  <a:gd name="connsiteX2" fmla="*/ 171795 w 182834"/>
                  <a:gd name="connsiteY2" fmla="*/ 55126 h 124527"/>
                  <a:gd name="connsiteX3" fmla="*/ 160395 w 182834"/>
                  <a:gd name="connsiteY3" fmla="*/ 56623 h 124527"/>
                  <a:gd name="connsiteX4" fmla="*/ 151530 w 182834"/>
                  <a:gd name="connsiteY4" fmla="*/ 48678 h 124527"/>
                  <a:gd name="connsiteX5" fmla="*/ 147499 w 182834"/>
                  <a:gd name="connsiteY5" fmla="*/ 40272 h 124527"/>
                  <a:gd name="connsiteX6" fmla="*/ 137137 w 182834"/>
                  <a:gd name="connsiteY6" fmla="*/ 28412 h 124527"/>
                  <a:gd name="connsiteX7" fmla="*/ 129767 w 182834"/>
                  <a:gd name="connsiteY7" fmla="*/ 15516 h 124527"/>
                  <a:gd name="connsiteX8" fmla="*/ 129652 w 182834"/>
                  <a:gd name="connsiteY8" fmla="*/ 3541 h 124527"/>
                  <a:gd name="connsiteX9" fmla="*/ 115720 w 182834"/>
                  <a:gd name="connsiteY9" fmla="*/ 1123 h 124527"/>
                  <a:gd name="connsiteX10" fmla="*/ 99254 w 182834"/>
                  <a:gd name="connsiteY10" fmla="*/ 8377 h 124527"/>
                  <a:gd name="connsiteX11" fmla="*/ 80140 w 182834"/>
                  <a:gd name="connsiteY11" fmla="*/ 16322 h 124527"/>
                  <a:gd name="connsiteX12" fmla="*/ 71620 w 182834"/>
                  <a:gd name="connsiteY12" fmla="*/ 20928 h 124527"/>
                  <a:gd name="connsiteX13" fmla="*/ 61026 w 182834"/>
                  <a:gd name="connsiteY13" fmla="*/ 26225 h 124527"/>
                  <a:gd name="connsiteX14" fmla="*/ 51124 w 182834"/>
                  <a:gd name="connsiteY14" fmla="*/ 36818 h 124527"/>
                  <a:gd name="connsiteX15" fmla="*/ 37191 w 182834"/>
                  <a:gd name="connsiteY15" fmla="*/ 36127 h 124527"/>
                  <a:gd name="connsiteX16" fmla="*/ 29938 w 182834"/>
                  <a:gd name="connsiteY16" fmla="*/ 52592 h 124527"/>
                  <a:gd name="connsiteX17" fmla="*/ 22683 w 182834"/>
                  <a:gd name="connsiteY17" fmla="*/ 66525 h 124527"/>
                  <a:gd name="connsiteX18" fmla="*/ 4836 w 182834"/>
                  <a:gd name="connsiteY18" fmla="*/ 74470 h 124527"/>
                  <a:gd name="connsiteX19" fmla="*/ 6218 w 182834"/>
                  <a:gd name="connsiteY19" fmla="*/ 88978 h 124527"/>
                  <a:gd name="connsiteX20" fmla="*/ 0 w 182834"/>
                  <a:gd name="connsiteY20" fmla="*/ 106135 h 124527"/>
                  <a:gd name="connsiteX21" fmla="*/ 10824 w 182834"/>
                  <a:gd name="connsiteY21" fmla="*/ 113388 h 124527"/>
                  <a:gd name="connsiteX22" fmla="*/ 30628 w 182834"/>
                  <a:gd name="connsiteY22" fmla="*/ 122600 h 124527"/>
                  <a:gd name="connsiteX23" fmla="*/ 56996 w 182834"/>
                  <a:gd name="connsiteY23" fmla="*/ 119261 h 124527"/>
                  <a:gd name="connsiteX24" fmla="*/ 64250 w 182834"/>
                  <a:gd name="connsiteY24" fmla="*/ 117304 h 124527"/>
                  <a:gd name="connsiteX25" fmla="*/ 60335 w 182834"/>
                  <a:gd name="connsiteY25" fmla="*/ 94850 h 124527"/>
                  <a:gd name="connsiteX26" fmla="*/ 116410 w 182834"/>
                  <a:gd name="connsiteY26" fmla="*/ 96232 h 124527"/>
                  <a:gd name="connsiteX27" fmla="*/ 125046 w 182834"/>
                  <a:gd name="connsiteY27" fmla="*/ 90245 h 124527"/>
                  <a:gd name="connsiteX28" fmla="*/ 145542 w 182834"/>
                  <a:gd name="connsiteY28" fmla="*/ 92893 h 124527"/>
                  <a:gd name="connsiteX29" fmla="*/ 158092 w 182834"/>
                  <a:gd name="connsiteY29" fmla="*/ 84257 h 124527"/>
                  <a:gd name="connsiteX30" fmla="*/ 176631 w 182834"/>
                  <a:gd name="connsiteY30" fmla="*/ 80342 h 124527"/>
                  <a:gd name="connsiteX31" fmla="*/ 182618 w 182834"/>
                  <a:gd name="connsiteY31" fmla="*/ 71822 h 124527"/>
                  <a:gd name="connsiteX32" fmla="*/ 182618 w 182834"/>
                  <a:gd name="connsiteY32" fmla="*/ 71591 h 12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2834" h="124527">
                    <a:moveTo>
                      <a:pt x="182388" y="71591"/>
                    </a:moveTo>
                    <a:cubicBezTo>
                      <a:pt x="179049" y="68482"/>
                      <a:pt x="174443" y="67561"/>
                      <a:pt x="173292" y="67561"/>
                    </a:cubicBezTo>
                    <a:cubicBezTo>
                      <a:pt x="171334" y="67561"/>
                      <a:pt x="172831" y="56738"/>
                      <a:pt x="171795" y="55126"/>
                    </a:cubicBezTo>
                    <a:cubicBezTo>
                      <a:pt x="170758" y="53629"/>
                      <a:pt x="164310" y="58119"/>
                      <a:pt x="160395" y="56623"/>
                    </a:cubicBezTo>
                    <a:cubicBezTo>
                      <a:pt x="156481" y="55126"/>
                      <a:pt x="154984" y="48678"/>
                      <a:pt x="151530" y="48678"/>
                    </a:cubicBezTo>
                    <a:cubicBezTo>
                      <a:pt x="148075" y="48678"/>
                      <a:pt x="147499" y="44763"/>
                      <a:pt x="147499" y="40272"/>
                    </a:cubicBezTo>
                    <a:cubicBezTo>
                      <a:pt x="147499" y="35782"/>
                      <a:pt x="141051" y="31406"/>
                      <a:pt x="137137" y="28412"/>
                    </a:cubicBezTo>
                    <a:cubicBezTo>
                      <a:pt x="133221" y="25418"/>
                      <a:pt x="132185" y="17013"/>
                      <a:pt x="129767" y="15516"/>
                    </a:cubicBezTo>
                    <a:cubicBezTo>
                      <a:pt x="128385" y="14710"/>
                      <a:pt x="128846" y="8608"/>
                      <a:pt x="129652" y="3541"/>
                    </a:cubicBezTo>
                    <a:cubicBezTo>
                      <a:pt x="123434" y="3541"/>
                      <a:pt x="117332" y="2735"/>
                      <a:pt x="115720" y="1123"/>
                    </a:cubicBezTo>
                    <a:cubicBezTo>
                      <a:pt x="112496" y="-2216"/>
                      <a:pt x="107775" y="2390"/>
                      <a:pt x="99254" y="8377"/>
                    </a:cubicBezTo>
                    <a:cubicBezTo>
                      <a:pt x="90618" y="14365"/>
                      <a:pt x="80140" y="12292"/>
                      <a:pt x="80140" y="16322"/>
                    </a:cubicBezTo>
                    <a:cubicBezTo>
                      <a:pt x="80140" y="20352"/>
                      <a:pt x="76225" y="22310"/>
                      <a:pt x="71620" y="20928"/>
                    </a:cubicBezTo>
                    <a:cubicBezTo>
                      <a:pt x="67014" y="19661"/>
                      <a:pt x="62984" y="18970"/>
                      <a:pt x="61026" y="26225"/>
                    </a:cubicBezTo>
                    <a:cubicBezTo>
                      <a:pt x="59069" y="33479"/>
                      <a:pt x="51815" y="28873"/>
                      <a:pt x="51124" y="36818"/>
                    </a:cubicBezTo>
                    <a:cubicBezTo>
                      <a:pt x="50433" y="44763"/>
                      <a:pt x="43179" y="39466"/>
                      <a:pt x="37191" y="36127"/>
                    </a:cubicBezTo>
                    <a:cubicBezTo>
                      <a:pt x="31204" y="32903"/>
                      <a:pt x="29938" y="52592"/>
                      <a:pt x="29938" y="52592"/>
                    </a:cubicBezTo>
                    <a:cubicBezTo>
                      <a:pt x="29938" y="52592"/>
                      <a:pt x="26022" y="57313"/>
                      <a:pt x="22683" y="66525"/>
                    </a:cubicBezTo>
                    <a:cubicBezTo>
                      <a:pt x="19344" y="75737"/>
                      <a:pt x="8175" y="73203"/>
                      <a:pt x="4836" y="74470"/>
                    </a:cubicBezTo>
                    <a:cubicBezTo>
                      <a:pt x="1497" y="75737"/>
                      <a:pt x="8175" y="85063"/>
                      <a:pt x="6218" y="88978"/>
                    </a:cubicBezTo>
                    <a:cubicBezTo>
                      <a:pt x="5066" y="91396"/>
                      <a:pt x="2303" y="98535"/>
                      <a:pt x="0" y="106135"/>
                    </a:cubicBezTo>
                    <a:cubicBezTo>
                      <a:pt x="4836" y="106940"/>
                      <a:pt x="9442" y="111086"/>
                      <a:pt x="10824" y="113388"/>
                    </a:cubicBezTo>
                    <a:cubicBezTo>
                      <a:pt x="12781" y="116728"/>
                      <a:pt x="24756" y="129278"/>
                      <a:pt x="30628" y="122600"/>
                    </a:cubicBezTo>
                    <a:cubicBezTo>
                      <a:pt x="36616" y="116037"/>
                      <a:pt x="53081" y="115346"/>
                      <a:pt x="56996" y="119261"/>
                    </a:cubicBezTo>
                    <a:cubicBezTo>
                      <a:pt x="60911" y="123291"/>
                      <a:pt x="63559" y="121218"/>
                      <a:pt x="64250" y="117304"/>
                    </a:cubicBezTo>
                    <a:cubicBezTo>
                      <a:pt x="64941" y="113273"/>
                      <a:pt x="57687" y="98765"/>
                      <a:pt x="60335" y="94850"/>
                    </a:cubicBezTo>
                    <a:cubicBezTo>
                      <a:pt x="62984" y="90935"/>
                      <a:pt x="114453" y="92893"/>
                      <a:pt x="116410" y="96232"/>
                    </a:cubicBezTo>
                    <a:cubicBezTo>
                      <a:pt x="118368" y="99571"/>
                      <a:pt x="118368" y="89554"/>
                      <a:pt x="125046" y="90245"/>
                    </a:cubicBezTo>
                    <a:cubicBezTo>
                      <a:pt x="131609" y="90935"/>
                      <a:pt x="141512" y="94159"/>
                      <a:pt x="145542" y="92893"/>
                    </a:cubicBezTo>
                    <a:cubicBezTo>
                      <a:pt x="149572" y="91511"/>
                      <a:pt x="154178" y="84257"/>
                      <a:pt x="158092" y="84257"/>
                    </a:cubicBezTo>
                    <a:cubicBezTo>
                      <a:pt x="162007" y="84257"/>
                      <a:pt x="173867" y="83566"/>
                      <a:pt x="176631" y="80342"/>
                    </a:cubicBezTo>
                    <a:cubicBezTo>
                      <a:pt x="179279" y="77003"/>
                      <a:pt x="183885" y="77003"/>
                      <a:pt x="182618" y="71822"/>
                    </a:cubicBezTo>
                    <a:cubicBezTo>
                      <a:pt x="182618" y="71706"/>
                      <a:pt x="182618" y="71591"/>
                      <a:pt x="182618" y="71591"/>
                    </a:cubicBezTo>
                    <a:close/>
                  </a:path>
                </a:pathLst>
              </a:custGeom>
              <a:grpFill/>
              <a:ln w="11501" cap="flat">
                <a:solidFill>
                  <a:schemeClr val="bg1"/>
                </a:solid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81825B35-1503-EF39-2830-370C1F460399}"/>
                  </a:ext>
                </a:extLst>
              </p:cNvPr>
              <p:cNvSpPr/>
              <p:nvPr/>
            </p:nvSpPr>
            <p:spPr>
              <a:xfrm>
                <a:off x="5158635" y="3123595"/>
                <a:ext cx="344442" cy="269798"/>
              </a:xfrm>
              <a:custGeom>
                <a:avLst/>
                <a:gdLst>
                  <a:gd name="connsiteX0" fmla="*/ 330962 w 344442"/>
                  <a:gd name="connsiteY0" fmla="*/ 39610 h 269798"/>
                  <a:gd name="connsiteX1" fmla="*/ 329695 w 344442"/>
                  <a:gd name="connsiteY1" fmla="*/ 10939 h 269798"/>
                  <a:gd name="connsiteX2" fmla="*/ 311963 w 344442"/>
                  <a:gd name="connsiteY2" fmla="*/ 20496 h 269798"/>
                  <a:gd name="connsiteX3" fmla="*/ 297800 w 344442"/>
                  <a:gd name="connsiteY3" fmla="*/ 6333 h 269798"/>
                  <a:gd name="connsiteX4" fmla="*/ 264869 w 344442"/>
                  <a:gd name="connsiteY4" fmla="*/ 0 h 269798"/>
                  <a:gd name="connsiteX5" fmla="*/ 169070 w 344442"/>
                  <a:gd name="connsiteY5" fmla="*/ 59645 h 269798"/>
                  <a:gd name="connsiteX6" fmla="*/ 128193 w 344442"/>
                  <a:gd name="connsiteY6" fmla="*/ 92576 h 269798"/>
                  <a:gd name="connsiteX7" fmla="*/ 93650 w 344442"/>
                  <a:gd name="connsiteY7" fmla="*/ 103630 h 269798"/>
                  <a:gd name="connsiteX8" fmla="*/ 90656 w 344442"/>
                  <a:gd name="connsiteY8" fmla="*/ 104320 h 269798"/>
                  <a:gd name="connsiteX9" fmla="*/ 89275 w 344442"/>
                  <a:gd name="connsiteY9" fmla="*/ 163735 h 269798"/>
                  <a:gd name="connsiteX10" fmla="*/ 82021 w 344442"/>
                  <a:gd name="connsiteY10" fmla="*/ 180200 h 269798"/>
                  <a:gd name="connsiteX11" fmla="*/ 68088 w 344442"/>
                  <a:gd name="connsiteY11" fmla="*/ 190103 h 269798"/>
                  <a:gd name="connsiteX12" fmla="*/ 33084 w 344442"/>
                  <a:gd name="connsiteY12" fmla="*/ 193327 h 269798"/>
                  <a:gd name="connsiteX13" fmla="*/ 15237 w 344442"/>
                  <a:gd name="connsiteY13" fmla="*/ 199314 h 269798"/>
                  <a:gd name="connsiteX14" fmla="*/ 729 w 344442"/>
                  <a:gd name="connsiteY14" fmla="*/ 200350 h 269798"/>
                  <a:gd name="connsiteX15" fmla="*/ 844 w 344442"/>
                  <a:gd name="connsiteY15" fmla="*/ 212326 h 269798"/>
                  <a:gd name="connsiteX16" fmla="*/ 8213 w 344442"/>
                  <a:gd name="connsiteY16" fmla="*/ 225222 h 269798"/>
                  <a:gd name="connsiteX17" fmla="*/ 18576 w 344442"/>
                  <a:gd name="connsiteY17" fmla="*/ 237081 h 269798"/>
                  <a:gd name="connsiteX18" fmla="*/ 22606 w 344442"/>
                  <a:gd name="connsiteY18" fmla="*/ 245487 h 269798"/>
                  <a:gd name="connsiteX19" fmla="*/ 31472 w 344442"/>
                  <a:gd name="connsiteY19" fmla="*/ 253432 h 269798"/>
                  <a:gd name="connsiteX20" fmla="*/ 42872 w 344442"/>
                  <a:gd name="connsiteY20" fmla="*/ 251935 h 269798"/>
                  <a:gd name="connsiteX21" fmla="*/ 44368 w 344442"/>
                  <a:gd name="connsiteY21" fmla="*/ 264371 h 269798"/>
                  <a:gd name="connsiteX22" fmla="*/ 53465 w 344442"/>
                  <a:gd name="connsiteY22" fmla="*/ 268401 h 269798"/>
                  <a:gd name="connsiteX23" fmla="*/ 61410 w 344442"/>
                  <a:gd name="connsiteY23" fmla="*/ 258038 h 269798"/>
                  <a:gd name="connsiteX24" fmla="*/ 68664 w 344442"/>
                  <a:gd name="connsiteY24" fmla="*/ 268631 h 269798"/>
                  <a:gd name="connsiteX25" fmla="*/ 77875 w 344442"/>
                  <a:gd name="connsiteY25" fmla="*/ 264601 h 269798"/>
                  <a:gd name="connsiteX26" fmla="*/ 87778 w 344442"/>
                  <a:gd name="connsiteY26" fmla="*/ 248711 h 269798"/>
                  <a:gd name="connsiteX27" fmla="*/ 93074 w 344442"/>
                  <a:gd name="connsiteY27" fmla="*/ 230864 h 269798"/>
                  <a:gd name="connsiteX28" fmla="*/ 113570 w 344442"/>
                  <a:gd name="connsiteY28" fmla="*/ 230864 h 269798"/>
                  <a:gd name="connsiteX29" fmla="*/ 126812 w 344442"/>
                  <a:gd name="connsiteY29" fmla="*/ 226258 h 269798"/>
                  <a:gd name="connsiteX30" fmla="*/ 144659 w 344442"/>
                  <a:gd name="connsiteY30" fmla="*/ 231555 h 269798"/>
                  <a:gd name="connsiteX31" fmla="*/ 157210 w 344442"/>
                  <a:gd name="connsiteY31" fmla="*/ 243414 h 269798"/>
                  <a:gd name="connsiteX32" fmla="*/ 175748 w 344442"/>
                  <a:gd name="connsiteY32" fmla="*/ 238118 h 269798"/>
                  <a:gd name="connsiteX33" fmla="*/ 192904 w 344442"/>
                  <a:gd name="connsiteY33" fmla="*/ 247329 h 269798"/>
                  <a:gd name="connsiteX34" fmla="*/ 214666 w 344442"/>
                  <a:gd name="connsiteY34" fmla="*/ 247329 h 269798"/>
                  <a:gd name="connsiteX35" fmla="*/ 231132 w 344442"/>
                  <a:gd name="connsiteY35" fmla="*/ 236736 h 269798"/>
                  <a:gd name="connsiteX36" fmla="*/ 259458 w 344442"/>
                  <a:gd name="connsiteY36" fmla="*/ 237427 h 269798"/>
                  <a:gd name="connsiteX37" fmla="*/ 277880 w 344442"/>
                  <a:gd name="connsiteY37" fmla="*/ 242033 h 269798"/>
                  <a:gd name="connsiteX38" fmla="*/ 293770 w 344442"/>
                  <a:gd name="connsiteY38" fmla="*/ 227524 h 269798"/>
                  <a:gd name="connsiteX39" fmla="*/ 296994 w 344442"/>
                  <a:gd name="connsiteY39" fmla="*/ 227524 h 269798"/>
                  <a:gd name="connsiteX40" fmla="*/ 296994 w 344442"/>
                  <a:gd name="connsiteY40" fmla="*/ 220270 h 269798"/>
                  <a:gd name="connsiteX41" fmla="*/ 301600 w 344442"/>
                  <a:gd name="connsiteY41" fmla="*/ 201157 h 269798"/>
                  <a:gd name="connsiteX42" fmla="*/ 337295 w 344442"/>
                  <a:gd name="connsiteY42" fmla="*/ 156250 h 269798"/>
                  <a:gd name="connsiteX43" fmla="*/ 339943 w 344442"/>
                  <a:gd name="connsiteY43" fmla="*/ 100751 h 269798"/>
                  <a:gd name="connsiteX44" fmla="*/ 343858 w 344442"/>
                  <a:gd name="connsiteY44" fmla="*/ 76916 h 269798"/>
                  <a:gd name="connsiteX45" fmla="*/ 339943 w 344442"/>
                  <a:gd name="connsiteY45" fmla="*/ 59760 h 269798"/>
                  <a:gd name="connsiteX46" fmla="*/ 330732 w 344442"/>
                  <a:gd name="connsiteY46" fmla="*/ 39264 h 26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44442" h="269798">
                    <a:moveTo>
                      <a:pt x="330962" y="39610"/>
                    </a:moveTo>
                    <a:cubicBezTo>
                      <a:pt x="330962" y="36386"/>
                      <a:pt x="330271" y="21762"/>
                      <a:pt x="329695" y="10939"/>
                    </a:cubicBezTo>
                    <a:lnTo>
                      <a:pt x="311963" y="20496"/>
                    </a:lnTo>
                    <a:cubicBezTo>
                      <a:pt x="311963" y="20496"/>
                      <a:pt x="307242" y="12666"/>
                      <a:pt x="297800" y="6333"/>
                    </a:cubicBezTo>
                    <a:cubicBezTo>
                      <a:pt x="288359" y="0"/>
                      <a:pt x="264869" y="0"/>
                      <a:pt x="264869" y="0"/>
                    </a:cubicBezTo>
                    <a:lnTo>
                      <a:pt x="169070" y="59645"/>
                    </a:lnTo>
                    <a:lnTo>
                      <a:pt x="128193" y="92576"/>
                    </a:lnTo>
                    <a:cubicBezTo>
                      <a:pt x="128193" y="92576"/>
                      <a:pt x="101480" y="102018"/>
                      <a:pt x="93650" y="103630"/>
                    </a:cubicBezTo>
                    <a:cubicBezTo>
                      <a:pt x="92729" y="103745"/>
                      <a:pt x="91693" y="103975"/>
                      <a:pt x="90656" y="104320"/>
                    </a:cubicBezTo>
                    <a:cubicBezTo>
                      <a:pt x="90887" y="120671"/>
                      <a:pt x="91347" y="162123"/>
                      <a:pt x="89275" y="163735"/>
                    </a:cubicBezTo>
                    <a:cubicBezTo>
                      <a:pt x="86626" y="165692"/>
                      <a:pt x="84669" y="177667"/>
                      <a:pt x="82021" y="180200"/>
                    </a:cubicBezTo>
                    <a:cubicBezTo>
                      <a:pt x="79372" y="182849"/>
                      <a:pt x="76033" y="190103"/>
                      <a:pt x="68088" y="190103"/>
                    </a:cubicBezTo>
                    <a:cubicBezTo>
                      <a:pt x="60143" y="190103"/>
                      <a:pt x="41029" y="194709"/>
                      <a:pt x="33084" y="193327"/>
                    </a:cubicBezTo>
                    <a:cubicBezTo>
                      <a:pt x="25140" y="192060"/>
                      <a:pt x="18576" y="197933"/>
                      <a:pt x="15237" y="199314"/>
                    </a:cubicBezTo>
                    <a:cubicBezTo>
                      <a:pt x="13510" y="200005"/>
                      <a:pt x="7062" y="200466"/>
                      <a:pt x="729" y="200350"/>
                    </a:cubicBezTo>
                    <a:cubicBezTo>
                      <a:pt x="38" y="205417"/>
                      <a:pt x="-538" y="211519"/>
                      <a:pt x="844" y="212326"/>
                    </a:cubicBezTo>
                    <a:cubicBezTo>
                      <a:pt x="3262" y="213822"/>
                      <a:pt x="4298" y="222228"/>
                      <a:pt x="8213" y="225222"/>
                    </a:cubicBezTo>
                    <a:cubicBezTo>
                      <a:pt x="12243" y="228215"/>
                      <a:pt x="18576" y="232706"/>
                      <a:pt x="18576" y="237081"/>
                    </a:cubicBezTo>
                    <a:cubicBezTo>
                      <a:pt x="18576" y="241457"/>
                      <a:pt x="19037" y="245487"/>
                      <a:pt x="22606" y="245487"/>
                    </a:cubicBezTo>
                    <a:cubicBezTo>
                      <a:pt x="26176" y="245487"/>
                      <a:pt x="27557" y="251935"/>
                      <a:pt x="31472" y="253432"/>
                    </a:cubicBezTo>
                    <a:cubicBezTo>
                      <a:pt x="35387" y="254929"/>
                      <a:pt x="41835" y="250438"/>
                      <a:pt x="42872" y="251935"/>
                    </a:cubicBezTo>
                    <a:cubicBezTo>
                      <a:pt x="43793" y="253432"/>
                      <a:pt x="42411" y="264371"/>
                      <a:pt x="44368" y="264371"/>
                    </a:cubicBezTo>
                    <a:cubicBezTo>
                      <a:pt x="45520" y="264371"/>
                      <a:pt x="50126" y="265292"/>
                      <a:pt x="53465" y="268401"/>
                    </a:cubicBezTo>
                    <a:cubicBezTo>
                      <a:pt x="52313" y="263104"/>
                      <a:pt x="54847" y="256080"/>
                      <a:pt x="61410" y="258038"/>
                    </a:cubicBezTo>
                    <a:cubicBezTo>
                      <a:pt x="67973" y="259995"/>
                      <a:pt x="62677" y="265983"/>
                      <a:pt x="68664" y="268631"/>
                    </a:cubicBezTo>
                    <a:cubicBezTo>
                      <a:pt x="74651" y="271279"/>
                      <a:pt x="77875" y="269207"/>
                      <a:pt x="77875" y="264601"/>
                    </a:cubicBezTo>
                    <a:cubicBezTo>
                      <a:pt x="77875" y="259995"/>
                      <a:pt x="85820" y="250668"/>
                      <a:pt x="87778" y="248711"/>
                    </a:cubicBezTo>
                    <a:cubicBezTo>
                      <a:pt x="89735" y="246754"/>
                      <a:pt x="89160" y="234203"/>
                      <a:pt x="93074" y="230864"/>
                    </a:cubicBezTo>
                    <a:cubicBezTo>
                      <a:pt x="96989" y="227524"/>
                      <a:pt x="108964" y="230173"/>
                      <a:pt x="113570" y="230864"/>
                    </a:cubicBezTo>
                    <a:cubicBezTo>
                      <a:pt x="118176" y="231555"/>
                      <a:pt x="121515" y="221652"/>
                      <a:pt x="126812" y="226258"/>
                    </a:cubicBezTo>
                    <a:cubicBezTo>
                      <a:pt x="132108" y="230864"/>
                      <a:pt x="140629" y="226949"/>
                      <a:pt x="144659" y="231555"/>
                    </a:cubicBezTo>
                    <a:cubicBezTo>
                      <a:pt x="148574" y="236160"/>
                      <a:pt x="150646" y="247444"/>
                      <a:pt x="157210" y="243414"/>
                    </a:cubicBezTo>
                    <a:cubicBezTo>
                      <a:pt x="163773" y="239384"/>
                      <a:pt x="171718" y="238118"/>
                      <a:pt x="175748" y="238118"/>
                    </a:cubicBezTo>
                    <a:cubicBezTo>
                      <a:pt x="179778" y="238118"/>
                      <a:pt x="188990" y="246063"/>
                      <a:pt x="192904" y="247329"/>
                    </a:cubicBezTo>
                    <a:cubicBezTo>
                      <a:pt x="196819" y="248711"/>
                      <a:pt x="210061" y="249978"/>
                      <a:pt x="214666" y="247329"/>
                    </a:cubicBezTo>
                    <a:cubicBezTo>
                      <a:pt x="219272" y="244681"/>
                      <a:pt x="225260" y="236045"/>
                      <a:pt x="231132" y="236736"/>
                    </a:cubicBezTo>
                    <a:cubicBezTo>
                      <a:pt x="237120" y="237427"/>
                      <a:pt x="255543" y="235354"/>
                      <a:pt x="259458" y="237427"/>
                    </a:cubicBezTo>
                    <a:cubicBezTo>
                      <a:pt x="263487" y="239384"/>
                      <a:pt x="272008" y="244105"/>
                      <a:pt x="277880" y="242033"/>
                    </a:cubicBezTo>
                    <a:cubicBezTo>
                      <a:pt x="283868" y="240075"/>
                      <a:pt x="289165" y="228791"/>
                      <a:pt x="293770" y="227524"/>
                    </a:cubicBezTo>
                    <a:cubicBezTo>
                      <a:pt x="295152" y="227064"/>
                      <a:pt x="296189" y="227179"/>
                      <a:pt x="296994" y="227524"/>
                    </a:cubicBezTo>
                    <a:cubicBezTo>
                      <a:pt x="296994" y="224991"/>
                      <a:pt x="296994" y="222458"/>
                      <a:pt x="296994" y="220270"/>
                    </a:cubicBezTo>
                    <a:cubicBezTo>
                      <a:pt x="296994" y="208411"/>
                      <a:pt x="299643" y="213016"/>
                      <a:pt x="301600" y="201157"/>
                    </a:cubicBezTo>
                    <a:cubicBezTo>
                      <a:pt x="303558" y="189297"/>
                      <a:pt x="334647" y="158208"/>
                      <a:pt x="337295" y="156250"/>
                    </a:cubicBezTo>
                    <a:cubicBezTo>
                      <a:pt x="339943" y="154293"/>
                      <a:pt x="339943" y="107429"/>
                      <a:pt x="339943" y="100751"/>
                    </a:cubicBezTo>
                    <a:cubicBezTo>
                      <a:pt x="339943" y="94073"/>
                      <a:pt x="341325" y="86243"/>
                      <a:pt x="343858" y="76916"/>
                    </a:cubicBezTo>
                    <a:cubicBezTo>
                      <a:pt x="346506" y="67705"/>
                      <a:pt x="339252" y="68396"/>
                      <a:pt x="339943" y="59760"/>
                    </a:cubicBezTo>
                    <a:cubicBezTo>
                      <a:pt x="340634" y="51124"/>
                      <a:pt x="330732" y="44561"/>
                      <a:pt x="330732" y="39264"/>
                    </a:cubicBezTo>
                    <a:close/>
                  </a:path>
                </a:pathLst>
              </a:custGeom>
              <a:grpFill/>
              <a:ln w="11501" cap="flat">
                <a:solidFill>
                  <a:schemeClr val="bg1"/>
                </a:solid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14FE1B2A-B728-AFE4-9E37-F0270A82C050}"/>
                  </a:ext>
                </a:extLst>
              </p:cNvPr>
              <p:cNvSpPr/>
              <p:nvPr/>
            </p:nvSpPr>
            <p:spPr>
              <a:xfrm>
                <a:off x="5455860" y="3123710"/>
                <a:ext cx="223254" cy="370711"/>
              </a:xfrm>
              <a:custGeom>
                <a:avLst/>
                <a:gdLst>
                  <a:gd name="connsiteX0" fmla="*/ 222804 w 223254"/>
                  <a:gd name="connsiteY0" fmla="*/ 91655 h 370711"/>
                  <a:gd name="connsiteX1" fmla="*/ 52390 w 223254"/>
                  <a:gd name="connsiteY1" fmla="*/ 0 h 370711"/>
                  <a:gd name="connsiteX2" fmla="*/ 32470 w 223254"/>
                  <a:gd name="connsiteY2" fmla="*/ 10824 h 370711"/>
                  <a:gd name="connsiteX3" fmla="*/ 33737 w 223254"/>
                  <a:gd name="connsiteY3" fmla="*/ 39494 h 370711"/>
                  <a:gd name="connsiteX4" fmla="*/ 42948 w 223254"/>
                  <a:gd name="connsiteY4" fmla="*/ 59990 h 370711"/>
                  <a:gd name="connsiteX5" fmla="*/ 46863 w 223254"/>
                  <a:gd name="connsiteY5" fmla="*/ 77147 h 370711"/>
                  <a:gd name="connsiteX6" fmla="*/ 42948 w 223254"/>
                  <a:gd name="connsiteY6" fmla="*/ 100981 h 370711"/>
                  <a:gd name="connsiteX7" fmla="*/ 40300 w 223254"/>
                  <a:gd name="connsiteY7" fmla="*/ 156481 h 370711"/>
                  <a:gd name="connsiteX8" fmla="*/ 4606 w 223254"/>
                  <a:gd name="connsiteY8" fmla="*/ 201387 h 370711"/>
                  <a:gd name="connsiteX9" fmla="*/ 0 w 223254"/>
                  <a:gd name="connsiteY9" fmla="*/ 220501 h 370711"/>
                  <a:gd name="connsiteX10" fmla="*/ 0 w 223254"/>
                  <a:gd name="connsiteY10" fmla="*/ 227755 h 370711"/>
                  <a:gd name="connsiteX11" fmla="*/ 4721 w 223254"/>
                  <a:gd name="connsiteY11" fmla="*/ 232476 h 370711"/>
                  <a:gd name="connsiteX12" fmla="*/ 14623 w 223254"/>
                  <a:gd name="connsiteY12" fmla="*/ 241687 h 370711"/>
                  <a:gd name="connsiteX13" fmla="*/ 28555 w 223254"/>
                  <a:gd name="connsiteY13" fmla="*/ 262759 h 370711"/>
                  <a:gd name="connsiteX14" fmla="*/ 31204 w 223254"/>
                  <a:gd name="connsiteY14" fmla="*/ 282563 h 370711"/>
                  <a:gd name="connsiteX15" fmla="*/ 40531 w 223254"/>
                  <a:gd name="connsiteY15" fmla="*/ 310313 h 370711"/>
                  <a:gd name="connsiteX16" fmla="*/ 31204 w 223254"/>
                  <a:gd name="connsiteY16" fmla="*/ 313652 h 370711"/>
                  <a:gd name="connsiteX17" fmla="*/ 12090 w 223254"/>
                  <a:gd name="connsiteY17" fmla="*/ 316301 h 370711"/>
                  <a:gd name="connsiteX18" fmla="*/ 17387 w 223254"/>
                  <a:gd name="connsiteY18" fmla="*/ 332190 h 370711"/>
                  <a:gd name="connsiteX19" fmla="*/ 35925 w 223254"/>
                  <a:gd name="connsiteY19" fmla="*/ 351304 h 370711"/>
                  <a:gd name="connsiteX20" fmla="*/ 44561 w 223254"/>
                  <a:gd name="connsiteY20" fmla="*/ 369727 h 370711"/>
                  <a:gd name="connsiteX21" fmla="*/ 57111 w 223254"/>
                  <a:gd name="connsiteY21" fmla="*/ 364431 h 370711"/>
                  <a:gd name="connsiteX22" fmla="*/ 71620 w 223254"/>
                  <a:gd name="connsiteY22" fmla="*/ 364431 h 370711"/>
                  <a:gd name="connsiteX23" fmla="*/ 96030 w 223254"/>
                  <a:gd name="connsiteY23" fmla="*/ 357177 h 370711"/>
                  <a:gd name="connsiteX24" fmla="*/ 115835 w 223254"/>
                  <a:gd name="connsiteY24" fmla="*/ 346583 h 370711"/>
                  <a:gd name="connsiteX25" fmla="*/ 117216 w 223254"/>
                  <a:gd name="connsiteY25" fmla="*/ 334724 h 370711"/>
                  <a:gd name="connsiteX26" fmla="*/ 148881 w 223254"/>
                  <a:gd name="connsiteY26" fmla="*/ 328160 h 370711"/>
                  <a:gd name="connsiteX27" fmla="*/ 170643 w 223254"/>
                  <a:gd name="connsiteY27" fmla="*/ 305707 h 370711"/>
                  <a:gd name="connsiteX28" fmla="*/ 175249 w 223254"/>
                  <a:gd name="connsiteY28" fmla="*/ 295114 h 370711"/>
                  <a:gd name="connsiteX29" fmla="*/ 193672 w 223254"/>
                  <a:gd name="connsiteY29" fmla="*/ 287860 h 370711"/>
                  <a:gd name="connsiteX30" fmla="*/ 197587 w 223254"/>
                  <a:gd name="connsiteY30" fmla="*/ 288666 h 370711"/>
                  <a:gd name="connsiteX31" fmla="*/ 196896 w 223254"/>
                  <a:gd name="connsiteY31" fmla="*/ 287860 h 370711"/>
                  <a:gd name="connsiteX32" fmla="*/ 199660 w 223254"/>
                  <a:gd name="connsiteY32" fmla="*/ 278188 h 370711"/>
                  <a:gd name="connsiteX33" fmla="*/ 188606 w 223254"/>
                  <a:gd name="connsiteY33" fmla="*/ 264371 h 370711"/>
                  <a:gd name="connsiteX34" fmla="*/ 184461 w 223254"/>
                  <a:gd name="connsiteY34" fmla="*/ 247790 h 370711"/>
                  <a:gd name="connsiteX35" fmla="*/ 181697 w 223254"/>
                  <a:gd name="connsiteY35" fmla="*/ 235470 h 370711"/>
                  <a:gd name="connsiteX36" fmla="*/ 183079 w 223254"/>
                  <a:gd name="connsiteY36" fmla="*/ 218889 h 370711"/>
                  <a:gd name="connsiteX37" fmla="*/ 192751 w 223254"/>
                  <a:gd name="connsiteY37" fmla="*/ 202423 h 370711"/>
                  <a:gd name="connsiteX38" fmla="*/ 201041 w 223254"/>
                  <a:gd name="connsiteY38" fmla="*/ 188606 h 370711"/>
                  <a:gd name="connsiteX39" fmla="*/ 220270 w 223254"/>
                  <a:gd name="connsiteY39" fmla="*/ 176170 h 370711"/>
                  <a:gd name="connsiteX40" fmla="*/ 223034 w 223254"/>
                  <a:gd name="connsiteY40" fmla="*/ 152796 h 370711"/>
                  <a:gd name="connsiteX41" fmla="*/ 223034 w 223254"/>
                  <a:gd name="connsiteY41" fmla="*/ 91655 h 370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23254" h="370711">
                    <a:moveTo>
                      <a:pt x="222804" y="91655"/>
                    </a:moveTo>
                    <a:lnTo>
                      <a:pt x="52390" y="0"/>
                    </a:lnTo>
                    <a:lnTo>
                      <a:pt x="32470" y="10824"/>
                    </a:lnTo>
                    <a:cubicBezTo>
                      <a:pt x="33046" y="21647"/>
                      <a:pt x="33737" y="36270"/>
                      <a:pt x="33737" y="39494"/>
                    </a:cubicBezTo>
                    <a:cubicBezTo>
                      <a:pt x="33737" y="44791"/>
                      <a:pt x="43639" y="51354"/>
                      <a:pt x="42948" y="59990"/>
                    </a:cubicBezTo>
                    <a:cubicBezTo>
                      <a:pt x="42258" y="68626"/>
                      <a:pt x="49512" y="67935"/>
                      <a:pt x="46863" y="77147"/>
                    </a:cubicBezTo>
                    <a:cubicBezTo>
                      <a:pt x="44215" y="86473"/>
                      <a:pt x="42948" y="94303"/>
                      <a:pt x="42948" y="100981"/>
                    </a:cubicBezTo>
                    <a:cubicBezTo>
                      <a:pt x="42948" y="107660"/>
                      <a:pt x="42948" y="154408"/>
                      <a:pt x="40300" y="156481"/>
                    </a:cubicBezTo>
                    <a:cubicBezTo>
                      <a:pt x="37652" y="158438"/>
                      <a:pt x="6678" y="189527"/>
                      <a:pt x="4606" y="201387"/>
                    </a:cubicBezTo>
                    <a:cubicBezTo>
                      <a:pt x="2648" y="213247"/>
                      <a:pt x="0" y="208641"/>
                      <a:pt x="0" y="220501"/>
                    </a:cubicBezTo>
                    <a:cubicBezTo>
                      <a:pt x="0" y="222689"/>
                      <a:pt x="0" y="225107"/>
                      <a:pt x="0" y="227755"/>
                    </a:cubicBezTo>
                    <a:cubicBezTo>
                      <a:pt x="1727" y="228331"/>
                      <a:pt x="2418" y="230173"/>
                      <a:pt x="4721" y="232476"/>
                    </a:cubicBezTo>
                    <a:cubicBezTo>
                      <a:pt x="8060" y="235700"/>
                      <a:pt x="8060" y="241687"/>
                      <a:pt x="14623" y="241687"/>
                    </a:cubicBezTo>
                    <a:cubicBezTo>
                      <a:pt x="21186" y="241687"/>
                      <a:pt x="29131" y="256886"/>
                      <a:pt x="28555" y="262759"/>
                    </a:cubicBezTo>
                    <a:cubicBezTo>
                      <a:pt x="27865" y="268746"/>
                      <a:pt x="31895" y="271970"/>
                      <a:pt x="31204" y="282563"/>
                    </a:cubicBezTo>
                    <a:cubicBezTo>
                      <a:pt x="30513" y="293157"/>
                      <a:pt x="37191" y="308240"/>
                      <a:pt x="40531" y="310313"/>
                    </a:cubicBezTo>
                    <a:cubicBezTo>
                      <a:pt x="43755" y="312271"/>
                      <a:pt x="39149" y="314343"/>
                      <a:pt x="31204" y="313652"/>
                    </a:cubicBezTo>
                    <a:cubicBezTo>
                      <a:pt x="23259" y="312961"/>
                      <a:pt x="12090" y="312961"/>
                      <a:pt x="12090" y="316301"/>
                    </a:cubicBezTo>
                    <a:cubicBezTo>
                      <a:pt x="12090" y="319640"/>
                      <a:pt x="8751" y="324245"/>
                      <a:pt x="17387" y="332190"/>
                    </a:cubicBezTo>
                    <a:cubicBezTo>
                      <a:pt x="26022" y="340135"/>
                      <a:pt x="33276" y="342784"/>
                      <a:pt x="35925" y="351304"/>
                    </a:cubicBezTo>
                    <a:cubicBezTo>
                      <a:pt x="38573" y="359940"/>
                      <a:pt x="41797" y="367770"/>
                      <a:pt x="44561" y="369727"/>
                    </a:cubicBezTo>
                    <a:cubicBezTo>
                      <a:pt x="47209" y="371685"/>
                      <a:pt x="52506" y="371109"/>
                      <a:pt x="57111" y="364431"/>
                    </a:cubicBezTo>
                    <a:cubicBezTo>
                      <a:pt x="61717" y="357867"/>
                      <a:pt x="67014" y="370418"/>
                      <a:pt x="71620" y="364431"/>
                    </a:cubicBezTo>
                    <a:cubicBezTo>
                      <a:pt x="76225" y="358443"/>
                      <a:pt x="92115" y="359134"/>
                      <a:pt x="96030" y="357177"/>
                    </a:cubicBezTo>
                    <a:cubicBezTo>
                      <a:pt x="99945" y="355104"/>
                      <a:pt x="111920" y="349923"/>
                      <a:pt x="115835" y="346583"/>
                    </a:cubicBezTo>
                    <a:cubicBezTo>
                      <a:pt x="119750" y="343244"/>
                      <a:pt x="111229" y="337948"/>
                      <a:pt x="117216" y="334724"/>
                    </a:cubicBezTo>
                    <a:cubicBezTo>
                      <a:pt x="123204" y="331500"/>
                      <a:pt x="141627" y="337372"/>
                      <a:pt x="148881" y="328160"/>
                    </a:cubicBezTo>
                    <a:cubicBezTo>
                      <a:pt x="156135" y="318834"/>
                      <a:pt x="167419" y="308931"/>
                      <a:pt x="170643" y="305707"/>
                    </a:cubicBezTo>
                    <a:cubicBezTo>
                      <a:pt x="173982" y="302368"/>
                      <a:pt x="170643" y="299720"/>
                      <a:pt x="175249" y="295114"/>
                    </a:cubicBezTo>
                    <a:cubicBezTo>
                      <a:pt x="179855" y="290508"/>
                      <a:pt x="189066" y="285212"/>
                      <a:pt x="193672" y="287860"/>
                    </a:cubicBezTo>
                    <a:cubicBezTo>
                      <a:pt x="194709" y="288436"/>
                      <a:pt x="196090" y="288666"/>
                      <a:pt x="197587" y="288666"/>
                    </a:cubicBezTo>
                    <a:cubicBezTo>
                      <a:pt x="197126" y="288206"/>
                      <a:pt x="196896" y="287860"/>
                      <a:pt x="196896" y="287860"/>
                    </a:cubicBezTo>
                    <a:lnTo>
                      <a:pt x="199660" y="278188"/>
                    </a:lnTo>
                    <a:cubicBezTo>
                      <a:pt x="199660" y="278188"/>
                      <a:pt x="188606" y="272661"/>
                      <a:pt x="188606" y="264371"/>
                    </a:cubicBezTo>
                    <a:cubicBezTo>
                      <a:pt x="188606" y="256080"/>
                      <a:pt x="191369" y="247790"/>
                      <a:pt x="184461" y="247790"/>
                    </a:cubicBezTo>
                    <a:cubicBezTo>
                      <a:pt x="177552" y="247790"/>
                      <a:pt x="176170" y="240881"/>
                      <a:pt x="181697" y="235470"/>
                    </a:cubicBezTo>
                    <a:cubicBezTo>
                      <a:pt x="187224" y="229943"/>
                      <a:pt x="173407" y="218889"/>
                      <a:pt x="183079" y="218889"/>
                    </a:cubicBezTo>
                    <a:cubicBezTo>
                      <a:pt x="192751" y="218889"/>
                      <a:pt x="185842" y="203690"/>
                      <a:pt x="192751" y="202423"/>
                    </a:cubicBezTo>
                    <a:cubicBezTo>
                      <a:pt x="199660" y="201041"/>
                      <a:pt x="201041" y="195515"/>
                      <a:pt x="201041" y="188606"/>
                    </a:cubicBezTo>
                    <a:cubicBezTo>
                      <a:pt x="201041" y="181697"/>
                      <a:pt x="216240" y="177552"/>
                      <a:pt x="220270" y="176170"/>
                    </a:cubicBezTo>
                    <a:cubicBezTo>
                      <a:pt x="224416" y="174789"/>
                      <a:pt x="223034" y="152796"/>
                      <a:pt x="223034" y="152796"/>
                    </a:cubicBezTo>
                    <a:lnTo>
                      <a:pt x="223034" y="91655"/>
                    </a:lnTo>
                    <a:close/>
                  </a:path>
                </a:pathLst>
              </a:custGeom>
              <a:grpFill/>
              <a:ln w="11501" cap="flat">
                <a:solidFill>
                  <a:schemeClr val="bg1"/>
                </a:solid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90282059-1E6C-8040-475D-9E953F776B9E}"/>
                  </a:ext>
                </a:extLst>
              </p:cNvPr>
              <p:cNvSpPr/>
              <p:nvPr/>
            </p:nvSpPr>
            <p:spPr>
              <a:xfrm>
                <a:off x="5696203" y="2918178"/>
                <a:ext cx="239230" cy="243529"/>
              </a:xfrm>
              <a:custGeom>
                <a:avLst/>
                <a:gdLst>
                  <a:gd name="connsiteX0" fmla="*/ 224608 w 239230"/>
                  <a:gd name="connsiteY0" fmla="*/ 52966 h 243529"/>
                  <a:gd name="connsiteX1" fmla="*/ 208603 w 239230"/>
                  <a:gd name="connsiteY1" fmla="*/ 13587 h 243529"/>
                  <a:gd name="connsiteX2" fmla="*/ 206069 w 239230"/>
                  <a:gd name="connsiteY2" fmla="*/ 17041 h 243529"/>
                  <a:gd name="connsiteX3" fmla="*/ 182235 w 239230"/>
                  <a:gd name="connsiteY3" fmla="*/ 15775 h 243529"/>
                  <a:gd name="connsiteX4" fmla="*/ 154139 w 239230"/>
                  <a:gd name="connsiteY4" fmla="*/ 9787 h 243529"/>
                  <a:gd name="connsiteX5" fmla="*/ 107621 w 239230"/>
                  <a:gd name="connsiteY5" fmla="*/ 17387 h 243529"/>
                  <a:gd name="connsiteX6" fmla="*/ 82520 w 239230"/>
                  <a:gd name="connsiteY6" fmla="*/ 19690 h 243529"/>
                  <a:gd name="connsiteX7" fmla="*/ 41644 w 239230"/>
                  <a:gd name="connsiteY7" fmla="*/ 8060 h 243529"/>
                  <a:gd name="connsiteX8" fmla="*/ 7907 w 239230"/>
                  <a:gd name="connsiteY8" fmla="*/ 0 h 243529"/>
                  <a:gd name="connsiteX9" fmla="*/ 5834 w 239230"/>
                  <a:gd name="connsiteY9" fmla="*/ 5527 h 243529"/>
                  <a:gd name="connsiteX10" fmla="*/ 3071 w 239230"/>
                  <a:gd name="connsiteY10" fmla="*/ 33046 h 243529"/>
                  <a:gd name="connsiteX11" fmla="*/ 3071 w 239230"/>
                  <a:gd name="connsiteY11" fmla="*/ 66093 h 243529"/>
                  <a:gd name="connsiteX12" fmla="*/ 3071 w 239230"/>
                  <a:gd name="connsiteY12" fmla="*/ 238118 h 243529"/>
                  <a:gd name="connsiteX13" fmla="*/ 139286 w 239230"/>
                  <a:gd name="connsiteY13" fmla="*/ 238118 h 243529"/>
                  <a:gd name="connsiteX14" fmla="*/ 147231 w 239230"/>
                  <a:gd name="connsiteY14" fmla="*/ 232821 h 243529"/>
                  <a:gd name="connsiteX15" fmla="*/ 157824 w 239230"/>
                  <a:gd name="connsiteY15" fmla="*/ 236851 h 243529"/>
                  <a:gd name="connsiteX16" fmla="*/ 186841 w 239230"/>
                  <a:gd name="connsiteY16" fmla="*/ 236851 h 243529"/>
                  <a:gd name="connsiteX17" fmla="*/ 198700 w 239230"/>
                  <a:gd name="connsiteY17" fmla="*/ 243529 h 243529"/>
                  <a:gd name="connsiteX18" fmla="*/ 211942 w 239230"/>
                  <a:gd name="connsiteY18" fmla="*/ 232936 h 243529"/>
                  <a:gd name="connsiteX19" fmla="*/ 226450 w 239230"/>
                  <a:gd name="connsiteY19" fmla="*/ 217046 h 243529"/>
                  <a:gd name="connsiteX20" fmla="*/ 238310 w 239230"/>
                  <a:gd name="connsiteY20" fmla="*/ 209102 h 243529"/>
                  <a:gd name="connsiteX21" fmla="*/ 239001 w 239230"/>
                  <a:gd name="connsiteY21" fmla="*/ 208180 h 243529"/>
                  <a:gd name="connsiteX22" fmla="*/ 239001 w 239230"/>
                  <a:gd name="connsiteY22" fmla="*/ 199199 h 243529"/>
                  <a:gd name="connsiteX23" fmla="*/ 228753 w 239230"/>
                  <a:gd name="connsiteY23" fmla="*/ 174443 h 243529"/>
                  <a:gd name="connsiteX24" fmla="*/ 205033 w 239230"/>
                  <a:gd name="connsiteY24" fmla="*/ 128846 h 243529"/>
                  <a:gd name="connsiteX25" fmla="*/ 194440 w 239230"/>
                  <a:gd name="connsiteY25" fmla="*/ 106048 h 243529"/>
                  <a:gd name="connsiteX26" fmla="*/ 179241 w 239230"/>
                  <a:gd name="connsiteY26" fmla="*/ 81292 h 243529"/>
                  <a:gd name="connsiteX27" fmla="*/ 168993 w 239230"/>
                  <a:gd name="connsiteY27" fmla="*/ 40300 h 243529"/>
                  <a:gd name="connsiteX28" fmla="*/ 183847 w 239230"/>
                  <a:gd name="connsiteY28" fmla="*/ 69086 h 243529"/>
                  <a:gd name="connsiteX29" fmla="*/ 206300 w 239230"/>
                  <a:gd name="connsiteY29" fmla="*/ 98448 h 243529"/>
                  <a:gd name="connsiteX30" fmla="*/ 219887 w 239230"/>
                  <a:gd name="connsiteY30" fmla="*/ 66784 h 243529"/>
                  <a:gd name="connsiteX31" fmla="*/ 220462 w 239230"/>
                  <a:gd name="connsiteY31" fmla="*/ 67705 h 243529"/>
                  <a:gd name="connsiteX32" fmla="*/ 221384 w 239230"/>
                  <a:gd name="connsiteY32" fmla="*/ 61602 h 243529"/>
                  <a:gd name="connsiteX33" fmla="*/ 224608 w 239230"/>
                  <a:gd name="connsiteY33" fmla="*/ 52621 h 24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9230" h="243529">
                    <a:moveTo>
                      <a:pt x="224608" y="52966"/>
                    </a:moveTo>
                    <a:lnTo>
                      <a:pt x="208603" y="13587"/>
                    </a:lnTo>
                    <a:cubicBezTo>
                      <a:pt x="207451" y="15429"/>
                      <a:pt x="206530" y="16581"/>
                      <a:pt x="206069" y="17041"/>
                    </a:cubicBezTo>
                    <a:cubicBezTo>
                      <a:pt x="203421" y="19690"/>
                      <a:pt x="192483" y="13126"/>
                      <a:pt x="182235" y="15775"/>
                    </a:cubicBezTo>
                    <a:cubicBezTo>
                      <a:pt x="171987" y="18423"/>
                      <a:pt x="164042" y="14853"/>
                      <a:pt x="154139" y="9787"/>
                    </a:cubicBezTo>
                    <a:cubicBezTo>
                      <a:pt x="144237" y="4836"/>
                      <a:pt x="111882" y="11169"/>
                      <a:pt x="107621" y="17387"/>
                    </a:cubicBezTo>
                    <a:cubicBezTo>
                      <a:pt x="103361" y="23720"/>
                      <a:pt x="92422" y="23720"/>
                      <a:pt x="82520" y="19690"/>
                    </a:cubicBezTo>
                    <a:cubicBezTo>
                      <a:pt x="72618" y="15660"/>
                      <a:pt x="59722" y="9787"/>
                      <a:pt x="41644" y="8060"/>
                    </a:cubicBezTo>
                    <a:cubicBezTo>
                      <a:pt x="24718" y="6563"/>
                      <a:pt x="11016" y="4030"/>
                      <a:pt x="7907" y="0"/>
                    </a:cubicBezTo>
                    <a:cubicBezTo>
                      <a:pt x="7216" y="1957"/>
                      <a:pt x="6525" y="3800"/>
                      <a:pt x="5834" y="5527"/>
                    </a:cubicBezTo>
                    <a:cubicBezTo>
                      <a:pt x="307" y="20726"/>
                      <a:pt x="9979" y="24871"/>
                      <a:pt x="3071" y="33046"/>
                    </a:cubicBezTo>
                    <a:cubicBezTo>
                      <a:pt x="-3838" y="41337"/>
                      <a:pt x="3071" y="51009"/>
                      <a:pt x="3071" y="66093"/>
                    </a:cubicBezTo>
                    <a:lnTo>
                      <a:pt x="3071" y="238118"/>
                    </a:lnTo>
                    <a:lnTo>
                      <a:pt x="139286" y="238118"/>
                    </a:lnTo>
                    <a:cubicBezTo>
                      <a:pt x="139286" y="238118"/>
                      <a:pt x="143316" y="235469"/>
                      <a:pt x="147231" y="232821"/>
                    </a:cubicBezTo>
                    <a:cubicBezTo>
                      <a:pt x="151261" y="230173"/>
                      <a:pt x="157824" y="236851"/>
                      <a:pt x="157824" y="236851"/>
                    </a:cubicBezTo>
                    <a:lnTo>
                      <a:pt x="186841" y="236851"/>
                    </a:lnTo>
                    <a:cubicBezTo>
                      <a:pt x="186841" y="236851"/>
                      <a:pt x="192137" y="243529"/>
                      <a:pt x="198700" y="243529"/>
                    </a:cubicBezTo>
                    <a:cubicBezTo>
                      <a:pt x="205263" y="243529"/>
                      <a:pt x="201348" y="232936"/>
                      <a:pt x="211942" y="232936"/>
                    </a:cubicBezTo>
                    <a:cubicBezTo>
                      <a:pt x="222535" y="232936"/>
                      <a:pt x="219887" y="217046"/>
                      <a:pt x="226450" y="217046"/>
                    </a:cubicBezTo>
                    <a:cubicBezTo>
                      <a:pt x="233013" y="217046"/>
                      <a:pt x="231747" y="218428"/>
                      <a:pt x="238310" y="209102"/>
                    </a:cubicBezTo>
                    <a:cubicBezTo>
                      <a:pt x="238540" y="208756"/>
                      <a:pt x="238886" y="208410"/>
                      <a:pt x="239001" y="208180"/>
                    </a:cubicBezTo>
                    <a:cubicBezTo>
                      <a:pt x="238540" y="205302"/>
                      <a:pt x="238425" y="202308"/>
                      <a:pt x="239001" y="199199"/>
                    </a:cubicBezTo>
                    <a:cubicBezTo>
                      <a:pt x="240613" y="188606"/>
                      <a:pt x="233358" y="189297"/>
                      <a:pt x="228753" y="174443"/>
                    </a:cubicBezTo>
                    <a:cubicBezTo>
                      <a:pt x="224147" y="159590"/>
                      <a:pt x="205609" y="137482"/>
                      <a:pt x="205033" y="128846"/>
                    </a:cubicBezTo>
                    <a:cubicBezTo>
                      <a:pt x="204342" y="120325"/>
                      <a:pt x="194094" y="115374"/>
                      <a:pt x="194440" y="106048"/>
                    </a:cubicBezTo>
                    <a:cubicBezTo>
                      <a:pt x="194785" y="96836"/>
                      <a:pt x="189489" y="95800"/>
                      <a:pt x="179241" y="81292"/>
                    </a:cubicBezTo>
                    <a:cubicBezTo>
                      <a:pt x="168993" y="66784"/>
                      <a:pt x="165999" y="41337"/>
                      <a:pt x="168993" y="40300"/>
                    </a:cubicBezTo>
                    <a:cubicBezTo>
                      <a:pt x="171987" y="39379"/>
                      <a:pt x="180507" y="61717"/>
                      <a:pt x="183847" y="69086"/>
                    </a:cubicBezTo>
                    <a:cubicBezTo>
                      <a:pt x="187186" y="76341"/>
                      <a:pt x="198355" y="98448"/>
                      <a:pt x="206300" y="98448"/>
                    </a:cubicBezTo>
                    <a:cubicBezTo>
                      <a:pt x="214245" y="98448"/>
                      <a:pt x="217238" y="65056"/>
                      <a:pt x="219887" y="66784"/>
                    </a:cubicBezTo>
                    <a:cubicBezTo>
                      <a:pt x="220117" y="66899"/>
                      <a:pt x="220232" y="67244"/>
                      <a:pt x="220462" y="67705"/>
                    </a:cubicBezTo>
                    <a:lnTo>
                      <a:pt x="221384" y="61602"/>
                    </a:lnTo>
                    <a:lnTo>
                      <a:pt x="224608" y="52621"/>
                    </a:lnTo>
                    <a:close/>
                  </a:path>
                </a:pathLst>
              </a:custGeom>
              <a:grpFill/>
              <a:ln w="11501" cap="flat">
                <a:solidFill>
                  <a:schemeClr val="bg1"/>
                </a:solid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0FAB0462-689A-3064-A231-B95B6FD08F32}"/>
                  </a:ext>
                </a:extLst>
              </p:cNvPr>
              <p:cNvSpPr/>
              <p:nvPr/>
            </p:nvSpPr>
            <p:spPr>
              <a:xfrm>
                <a:off x="5352942" y="3609733"/>
                <a:ext cx="122720" cy="139899"/>
              </a:xfrm>
              <a:custGeom>
                <a:avLst/>
                <a:gdLst>
                  <a:gd name="connsiteX0" fmla="*/ 60430 w 122720"/>
                  <a:gd name="connsiteY0" fmla="*/ 133567 h 139899"/>
                  <a:gd name="connsiteX1" fmla="*/ 63193 w 122720"/>
                  <a:gd name="connsiteY1" fmla="*/ 115604 h 139899"/>
                  <a:gd name="connsiteX2" fmla="*/ 77010 w 122720"/>
                  <a:gd name="connsiteY2" fmla="*/ 105932 h 139899"/>
                  <a:gd name="connsiteX3" fmla="*/ 86682 w 122720"/>
                  <a:gd name="connsiteY3" fmla="*/ 93497 h 139899"/>
                  <a:gd name="connsiteX4" fmla="*/ 99118 w 122720"/>
                  <a:gd name="connsiteY4" fmla="*/ 107314 h 139899"/>
                  <a:gd name="connsiteX5" fmla="*/ 115699 w 122720"/>
                  <a:gd name="connsiteY5" fmla="*/ 110078 h 139899"/>
                  <a:gd name="connsiteX6" fmla="*/ 122607 w 122720"/>
                  <a:gd name="connsiteY6" fmla="*/ 83825 h 139899"/>
                  <a:gd name="connsiteX7" fmla="*/ 117080 w 122720"/>
                  <a:gd name="connsiteY7" fmla="*/ 60336 h 139899"/>
                  <a:gd name="connsiteX8" fmla="*/ 112935 w 122720"/>
                  <a:gd name="connsiteY8" fmla="*/ 42373 h 139899"/>
                  <a:gd name="connsiteX9" fmla="*/ 115699 w 122720"/>
                  <a:gd name="connsiteY9" fmla="*/ 24410 h 139899"/>
                  <a:gd name="connsiteX10" fmla="*/ 93591 w 122720"/>
                  <a:gd name="connsiteY10" fmla="*/ 24410 h 139899"/>
                  <a:gd name="connsiteX11" fmla="*/ 96009 w 122720"/>
                  <a:gd name="connsiteY11" fmla="*/ 1382 h 139899"/>
                  <a:gd name="connsiteX12" fmla="*/ 62848 w 122720"/>
                  <a:gd name="connsiteY12" fmla="*/ 0 h 139899"/>
                  <a:gd name="connsiteX13" fmla="*/ 58703 w 122720"/>
                  <a:gd name="connsiteY13" fmla="*/ 1152 h 139899"/>
                  <a:gd name="connsiteX14" fmla="*/ 57781 w 122720"/>
                  <a:gd name="connsiteY14" fmla="*/ 29938 h 139899"/>
                  <a:gd name="connsiteX15" fmla="*/ 27383 w 122720"/>
                  <a:gd name="connsiteY15" fmla="*/ 31319 h 139899"/>
                  <a:gd name="connsiteX16" fmla="*/ 17020 w 122720"/>
                  <a:gd name="connsiteY16" fmla="*/ 32701 h 139899"/>
                  <a:gd name="connsiteX17" fmla="*/ 13221 w 122720"/>
                  <a:gd name="connsiteY17" fmla="*/ 37422 h 139899"/>
                  <a:gd name="connsiteX18" fmla="*/ 21741 w 122720"/>
                  <a:gd name="connsiteY18" fmla="*/ 48591 h 139899"/>
                  <a:gd name="connsiteX19" fmla="*/ 9536 w 122720"/>
                  <a:gd name="connsiteY19" fmla="*/ 57917 h 139899"/>
                  <a:gd name="connsiteX20" fmla="*/ 670 w 122720"/>
                  <a:gd name="connsiteY20" fmla="*/ 72080 h 139899"/>
                  <a:gd name="connsiteX21" fmla="*/ 11608 w 122720"/>
                  <a:gd name="connsiteY21" fmla="*/ 91885 h 139899"/>
                  <a:gd name="connsiteX22" fmla="*/ 27729 w 122720"/>
                  <a:gd name="connsiteY22" fmla="*/ 112380 h 139899"/>
                  <a:gd name="connsiteX23" fmla="*/ 49836 w 122720"/>
                  <a:gd name="connsiteY23" fmla="*/ 139900 h 139899"/>
                  <a:gd name="connsiteX24" fmla="*/ 60430 w 122720"/>
                  <a:gd name="connsiteY24" fmla="*/ 133567 h 139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2720" h="139899">
                    <a:moveTo>
                      <a:pt x="60430" y="133567"/>
                    </a:moveTo>
                    <a:cubicBezTo>
                      <a:pt x="71483" y="133567"/>
                      <a:pt x="67338" y="126658"/>
                      <a:pt x="63193" y="115604"/>
                    </a:cubicBezTo>
                    <a:cubicBezTo>
                      <a:pt x="59048" y="104551"/>
                      <a:pt x="70102" y="105932"/>
                      <a:pt x="77010" y="105932"/>
                    </a:cubicBezTo>
                    <a:cubicBezTo>
                      <a:pt x="83919" y="105932"/>
                      <a:pt x="81155" y="93497"/>
                      <a:pt x="86682" y="93497"/>
                    </a:cubicBezTo>
                    <a:cubicBezTo>
                      <a:pt x="92209" y="93497"/>
                      <a:pt x="93591" y="108696"/>
                      <a:pt x="99118" y="107314"/>
                    </a:cubicBezTo>
                    <a:cubicBezTo>
                      <a:pt x="104645" y="105932"/>
                      <a:pt x="108790" y="111459"/>
                      <a:pt x="115699" y="110078"/>
                    </a:cubicBezTo>
                    <a:cubicBezTo>
                      <a:pt x="122607" y="108696"/>
                      <a:pt x="122607" y="94879"/>
                      <a:pt x="122607" y="83825"/>
                    </a:cubicBezTo>
                    <a:cubicBezTo>
                      <a:pt x="122607" y="72771"/>
                      <a:pt x="123989" y="64481"/>
                      <a:pt x="117080" y="60336"/>
                    </a:cubicBezTo>
                    <a:cubicBezTo>
                      <a:pt x="110172" y="56190"/>
                      <a:pt x="104645" y="46518"/>
                      <a:pt x="112935" y="42373"/>
                    </a:cubicBezTo>
                    <a:cubicBezTo>
                      <a:pt x="121226" y="38228"/>
                      <a:pt x="122607" y="29938"/>
                      <a:pt x="115699" y="24410"/>
                    </a:cubicBezTo>
                    <a:cubicBezTo>
                      <a:pt x="108790" y="18884"/>
                      <a:pt x="93591" y="29938"/>
                      <a:pt x="93591" y="24410"/>
                    </a:cubicBezTo>
                    <a:cubicBezTo>
                      <a:pt x="93591" y="21417"/>
                      <a:pt x="94858" y="10593"/>
                      <a:pt x="96009" y="1382"/>
                    </a:cubicBezTo>
                    <a:cubicBezTo>
                      <a:pt x="80004" y="806"/>
                      <a:pt x="62848" y="0"/>
                      <a:pt x="62848" y="0"/>
                    </a:cubicBezTo>
                    <a:lnTo>
                      <a:pt x="58703" y="1152"/>
                    </a:lnTo>
                    <a:cubicBezTo>
                      <a:pt x="59624" y="17387"/>
                      <a:pt x="57781" y="29938"/>
                      <a:pt x="57781" y="29938"/>
                    </a:cubicBezTo>
                    <a:cubicBezTo>
                      <a:pt x="57781" y="29938"/>
                      <a:pt x="32910" y="31319"/>
                      <a:pt x="27383" y="31319"/>
                    </a:cubicBezTo>
                    <a:cubicBezTo>
                      <a:pt x="26232" y="31319"/>
                      <a:pt x="22432" y="31895"/>
                      <a:pt x="17020" y="32701"/>
                    </a:cubicBezTo>
                    <a:cubicBezTo>
                      <a:pt x="15869" y="34543"/>
                      <a:pt x="14372" y="36270"/>
                      <a:pt x="13221" y="37422"/>
                    </a:cubicBezTo>
                    <a:cubicBezTo>
                      <a:pt x="10227" y="40415"/>
                      <a:pt x="20129" y="44331"/>
                      <a:pt x="21741" y="48591"/>
                    </a:cubicBezTo>
                    <a:cubicBezTo>
                      <a:pt x="23353" y="52851"/>
                      <a:pt x="9190" y="51584"/>
                      <a:pt x="9536" y="57917"/>
                    </a:cubicBezTo>
                    <a:cubicBezTo>
                      <a:pt x="9881" y="64135"/>
                      <a:pt x="4585" y="69086"/>
                      <a:pt x="670" y="72080"/>
                    </a:cubicBezTo>
                    <a:cubicBezTo>
                      <a:pt x="-3245" y="75074"/>
                      <a:pt x="11263" y="87625"/>
                      <a:pt x="11608" y="91885"/>
                    </a:cubicBezTo>
                    <a:cubicBezTo>
                      <a:pt x="11954" y="96145"/>
                      <a:pt x="15178" y="100175"/>
                      <a:pt x="27729" y="112380"/>
                    </a:cubicBezTo>
                    <a:cubicBezTo>
                      <a:pt x="39703" y="124010"/>
                      <a:pt x="33946" y="127004"/>
                      <a:pt x="49836" y="139900"/>
                    </a:cubicBezTo>
                    <a:cubicBezTo>
                      <a:pt x="51909" y="136676"/>
                      <a:pt x="55248" y="133567"/>
                      <a:pt x="60430" y="133567"/>
                    </a:cubicBezTo>
                    <a:close/>
                  </a:path>
                </a:pathLst>
              </a:custGeom>
              <a:grpFill/>
              <a:ln w="11501" cap="flat">
                <a:solidFill>
                  <a:schemeClr val="bg1"/>
                </a:solid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5A6E133F-0722-9AEE-4DB1-4C6DB6378CCF}"/>
                  </a:ext>
                </a:extLst>
              </p:cNvPr>
              <p:cNvSpPr/>
              <p:nvPr/>
            </p:nvSpPr>
            <p:spPr>
              <a:xfrm>
                <a:off x="5364777" y="3611000"/>
                <a:ext cx="47009" cy="31549"/>
              </a:xfrm>
              <a:custGeom>
                <a:avLst/>
                <a:gdLst>
                  <a:gd name="connsiteX0" fmla="*/ 45831 w 47009"/>
                  <a:gd name="connsiteY0" fmla="*/ 28786 h 31549"/>
                  <a:gd name="connsiteX1" fmla="*/ 46752 w 47009"/>
                  <a:gd name="connsiteY1" fmla="*/ 0 h 31549"/>
                  <a:gd name="connsiteX2" fmla="*/ 41225 w 47009"/>
                  <a:gd name="connsiteY2" fmla="*/ 1497 h 31549"/>
                  <a:gd name="connsiteX3" fmla="*/ 10251 w 47009"/>
                  <a:gd name="connsiteY3" fmla="*/ 1497 h 31549"/>
                  <a:gd name="connsiteX4" fmla="*/ 10482 w 47009"/>
                  <a:gd name="connsiteY4" fmla="*/ 2188 h 31549"/>
                  <a:gd name="connsiteX5" fmla="*/ 5185 w 47009"/>
                  <a:gd name="connsiteY5" fmla="*/ 16696 h 31549"/>
                  <a:gd name="connsiteX6" fmla="*/ 4149 w 47009"/>
                  <a:gd name="connsiteY6" fmla="*/ 25677 h 31549"/>
                  <a:gd name="connsiteX7" fmla="*/ 4955 w 47009"/>
                  <a:gd name="connsiteY7" fmla="*/ 31550 h 31549"/>
                  <a:gd name="connsiteX8" fmla="*/ 15318 w 47009"/>
                  <a:gd name="connsiteY8" fmla="*/ 30168 h 31549"/>
                  <a:gd name="connsiteX9" fmla="*/ 45716 w 47009"/>
                  <a:gd name="connsiteY9" fmla="*/ 28786 h 3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09" h="31549">
                    <a:moveTo>
                      <a:pt x="45831" y="28786"/>
                    </a:moveTo>
                    <a:cubicBezTo>
                      <a:pt x="45831" y="28786"/>
                      <a:pt x="47673" y="16235"/>
                      <a:pt x="46752" y="0"/>
                    </a:cubicBezTo>
                    <a:lnTo>
                      <a:pt x="41225" y="1497"/>
                    </a:lnTo>
                    <a:lnTo>
                      <a:pt x="10251" y="1497"/>
                    </a:lnTo>
                    <a:cubicBezTo>
                      <a:pt x="10251" y="1497"/>
                      <a:pt x="10366" y="1957"/>
                      <a:pt x="10482" y="2188"/>
                    </a:cubicBezTo>
                    <a:cubicBezTo>
                      <a:pt x="13821" y="7139"/>
                      <a:pt x="12094" y="14393"/>
                      <a:pt x="5185" y="16696"/>
                    </a:cubicBezTo>
                    <a:cubicBezTo>
                      <a:pt x="-1723" y="18999"/>
                      <a:pt x="-1378" y="25332"/>
                      <a:pt x="4149" y="25677"/>
                    </a:cubicBezTo>
                    <a:cubicBezTo>
                      <a:pt x="7603" y="25907"/>
                      <a:pt x="6797" y="28671"/>
                      <a:pt x="4955" y="31550"/>
                    </a:cubicBezTo>
                    <a:cubicBezTo>
                      <a:pt x="10251" y="30743"/>
                      <a:pt x="14051" y="30168"/>
                      <a:pt x="15318" y="30168"/>
                    </a:cubicBezTo>
                    <a:cubicBezTo>
                      <a:pt x="20845" y="30168"/>
                      <a:pt x="45716" y="28786"/>
                      <a:pt x="45716" y="28786"/>
                    </a:cubicBezTo>
                    <a:close/>
                  </a:path>
                </a:pathLst>
              </a:custGeom>
              <a:grpFill/>
              <a:ln w="11501" cap="flat">
                <a:solidFill>
                  <a:schemeClr val="bg1"/>
                </a:solid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62129A4D-1E2D-2DAF-80C8-D51C4BE47FE5}"/>
                  </a:ext>
                </a:extLst>
              </p:cNvPr>
              <p:cNvSpPr/>
              <p:nvPr/>
            </p:nvSpPr>
            <p:spPr>
              <a:xfrm>
                <a:off x="5402548" y="3578068"/>
                <a:ext cx="156929" cy="196896"/>
              </a:xfrm>
              <a:custGeom>
                <a:avLst/>
                <a:gdLst>
                  <a:gd name="connsiteX0" fmla="*/ 42488 w 156929"/>
                  <a:gd name="connsiteY0" fmla="*/ 185957 h 196896"/>
                  <a:gd name="connsiteX1" fmla="*/ 57687 w 156929"/>
                  <a:gd name="connsiteY1" fmla="*/ 187339 h 196896"/>
                  <a:gd name="connsiteX2" fmla="*/ 75650 w 156929"/>
                  <a:gd name="connsiteY2" fmla="*/ 188721 h 196896"/>
                  <a:gd name="connsiteX3" fmla="*/ 85322 w 156929"/>
                  <a:gd name="connsiteY3" fmla="*/ 187339 h 196896"/>
                  <a:gd name="connsiteX4" fmla="*/ 99139 w 156929"/>
                  <a:gd name="connsiteY4" fmla="*/ 174904 h 196896"/>
                  <a:gd name="connsiteX5" fmla="*/ 107429 w 156929"/>
                  <a:gd name="connsiteY5" fmla="*/ 158323 h 196896"/>
                  <a:gd name="connsiteX6" fmla="*/ 108811 w 156929"/>
                  <a:gd name="connsiteY6" fmla="*/ 121016 h 196896"/>
                  <a:gd name="connsiteX7" fmla="*/ 128155 w 156929"/>
                  <a:gd name="connsiteY7" fmla="*/ 96145 h 196896"/>
                  <a:gd name="connsiteX8" fmla="*/ 144736 w 156929"/>
                  <a:gd name="connsiteY8" fmla="*/ 49167 h 196896"/>
                  <a:gd name="connsiteX9" fmla="*/ 153026 w 156929"/>
                  <a:gd name="connsiteY9" fmla="*/ 25677 h 196896"/>
                  <a:gd name="connsiteX10" fmla="*/ 156365 w 156929"/>
                  <a:gd name="connsiteY10" fmla="*/ 2533 h 196896"/>
                  <a:gd name="connsiteX11" fmla="*/ 156365 w 156929"/>
                  <a:gd name="connsiteY11" fmla="*/ 2533 h 196896"/>
                  <a:gd name="connsiteX12" fmla="*/ 137021 w 156929"/>
                  <a:gd name="connsiteY12" fmla="*/ 0 h 196896"/>
                  <a:gd name="connsiteX13" fmla="*/ 127349 w 156929"/>
                  <a:gd name="connsiteY13" fmla="*/ 2764 h 196896"/>
                  <a:gd name="connsiteX14" fmla="*/ 114914 w 156929"/>
                  <a:gd name="connsiteY14" fmla="*/ 5527 h 196896"/>
                  <a:gd name="connsiteX15" fmla="*/ 110768 w 156929"/>
                  <a:gd name="connsiteY15" fmla="*/ 22108 h 196896"/>
                  <a:gd name="connsiteX16" fmla="*/ 103860 w 156929"/>
                  <a:gd name="connsiteY16" fmla="*/ 44100 h 196896"/>
                  <a:gd name="connsiteX17" fmla="*/ 72195 w 156929"/>
                  <a:gd name="connsiteY17" fmla="*/ 33046 h 196896"/>
                  <a:gd name="connsiteX18" fmla="*/ 46173 w 156929"/>
                  <a:gd name="connsiteY18" fmla="*/ 33046 h 196896"/>
                  <a:gd name="connsiteX19" fmla="*/ 43755 w 156929"/>
                  <a:gd name="connsiteY19" fmla="*/ 56075 h 196896"/>
                  <a:gd name="connsiteX20" fmla="*/ 65862 w 156929"/>
                  <a:gd name="connsiteY20" fmla="*/ 56075 h 196896"/>
                  <a:gd name="connsiteX21" fmla="*/ 63099 w 156929"/>
                  <a:gd name="connsiteY21" fmla="*/ 74037 h 196896"/>
                  <a:gd name="connsiteX22" fmla="*/ 67244 w 156929"/>
                  <a:gd name="connsiteY22" fmla="*/ 92000 h 196896"/>
                  <a:gd name="connsiteX23" fmla="*/ 72771 w 156929"/>
                  <a:gd name="connsiteY23" fmla="*/ 115489 h 196896"/>
                  <a:gd name="connsiteX24" fmla="*/ 65862 w 156929"/>
                  <a:gd name="connsiteY24" fmla="*/ 141742 h 196896"/>
                  <a:gd name="connsiteX25" fmla="*/ 49282 w 156929"/>
                  <a:gd name="connsiteY25" fmla="*/ 138979 h 196896"/>
                  <a:gd name="connsiteX26" fmla="*/ 36846 w 156929"/>
                  <a:gd name="connsiteY26" fmla="*/ 125161 h 196896"/>
                  <a:gd name="connsiteX27" fmla="*/ 27174 w 156929"/>
                  <a:gd name="connsiteY27" fmla="*/ 137597 h 196896"/>
                  <a:gd name="connsiteX28" fmla="*/ 13357 w 156929"/>
                  <a:gd name="connsiteY28" fmla="*/ 147269 h 196896"/>
                  <a:gd name="connsiteX29" fmla="*/ 10593 w 156929"/>
                  <a:gd name="connsiteY29" fmla="*/ 165232 h 196896"/>
                  <a:gd name="connsiteX30" fmla="*/ 0 w 156929"/>
                  <a:gd name="connsiteY30" fmla="*/ 171564 h 196896"/>
                  <a:gd name="connsiteX31" fmla="*/ 2303 w 156929"/>
                  <a:gd name="connsiteY31" fmla="*/ 173407 h 196896"/>
                  <a:gd name="connsiteX32" fmla="*/ 21417 w 156929"/>
                  <a:gd name="connsiteY32" fmla="*/ 196896 h 196896"/>
                  <a:gd name="connsiteX33" fmla="*/ 42373 w 156929"/>
                  <a:gd name="connsiteY33" fmla="*/ 185842 h 19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6929" h="196896">
                    <a:moveTo>
                      <a:pt x="42488" y="185957"/>
                    </a:moveTo>
                    <a:cubicBezTo>
                      <a:pt x="46633" y="187339"/>
                      <a:pt x="49397" y="194248"/>
                      <a:pt x="57687" y="187339"/>
                    </a:cubicBezTo>
                    <a:cubicBezTo>
                      <a:pt x="65978" y="180431"/>
                      <a:pt x="75650" y="181812"/>
                      <a:pt x="75650" y="188721"/>
                    </a:cubicBezTo>
                    <a:cubicBezTo>
                      <a:pt x="75650" y="195630"/>
                      <a:pt x="78413" y="194248"/>
                      <a:pt x="85322" y="187339"/>
                    </a:cubicBezTo>
                    <a:cubicBezTo>
                      <a:pt x="92230" y="180431"/>
                      <a:pt x="99139" y="188721"/>
                      <a:pt x="99139" y="174904"/>
                    </a:cubicBezTo>
                    <a:cubicBezTo>
                      <a:pt x="99139" y="161086"/>
                      <a:pt x="107429" y="173522"/>
                      <a:pt x="107429" y="158323"/>
                    </a:cubicBezTo>
                    <a:cubicBezTo>
                      <a:pt x="107429" y="143124"/>
                      <a:pt x="108811" y="127925"/>
                      <a:pt x="108811" y="121016"/>
                    </a:cubicBezTo>
                    <a:cubicBezTo>
                      <a:pt x="108811" y="114108"/>
                      <a:pt x="128155" y="107199"/>
                      <a:pt x="128155" y="96145"/>
                    </a:cubicBezTo>
                    <a:cubicBezTo>
                      <a:pt x="128155" y="85091"/>
                      <a:pt x="144736" y="62984"/>
                      <a:pt x="144736" y="49167"/>
                    </a:cubicBezTo>
                    <a:cubicBezTo>
                      <a:pt x="144736" y="35349"/>
                      <a:pt x="148881" y="32586"/>
                      <a:pt x="153026" y="25677"/>
                    </a:cubicBezTo>
                    <a:cubicBezTo>
                      <a:pt x="155905" y="20956"/>
                      <a:pt x="157978" y="11514"/>
                      <a:pt x="156365" y="2533"/>
                    </a:cubicBezTo>
                    <a:lnTo>
                      <a:pt x="156365" y="2533"/>
                    </a:lnTo>
                    <a:cubicBezTo>
                      <a:pt x="156365" y="2533"/>
                      <a:pt x="137021" y="0"/>
                      <a:pt x="137021" y="0"/>
                    </a:cubicBezTo>
                    <a:lnTo>
                      <a:pt x="127349" y="2764"/>
                    </a:lnTo>
                    <a:lnTo>
                      <a:pt x="114914" y="5527"/>
                    </a:lnTo>
                    <a:cubicBezTo>
                      <a:pt x="114914" y="5527"/>
                      <a:pt x="116295" y="15199"/>
                      <a:pt x="110768" y="22108"/>
                    </a:cubicBezTo>
                    <a:cubicBezTo>
                      <a:pt x="105241" y="29016"/>
                      <a:pt x="103860" y="44100"/>
                      <a:pt x="103860" y="44100"/>
                    </a:cubicBezTo>
                    <a:cubicBezTo>
                      <a:pt x="103860" y="44100"/>
                      <a:pt x="79104" y="31780"/>
                      <a:pt x="72195" y="33046"/>
                    </a:cubicBezTo>
                    <a:cubicBezTo>
                      <a:pt x="69317" y="33622"/>
                      <a:pt x="58033" y="33507"/>
                      <a:pt x="46173" y="33046"/>
                    </a:cubicBezTo>
                    <a:cubicBezTo>
                      <a:pt x="45021" y="42258"/>
                      <a:pt x="43755" y="53081"/>
                      <a:pt x="43755" y="56075"/>
                    </a:cubicBezTo>
                    <a:cubicBezTo>
                      <a:pt x="43755" y="61602"/>
                      <a:pt x="58954" y="50548"/>
                      <a:pt x="65862" y="56075"/>
                    </a:cubicBezTo>
                    <a:cubicBezTo>
                      <a:pt x="72771" y="61602"/>
                      <a:pt x="71389" y="69892"/>
                      <a:pt x="63099" y="74037"/>
                    </a:cubicBezTo>
                    <a:cubicBezTo>
                      <a:pt x="54809" y="78183"/>
                      <a:pt x="60335" y="87855"/>
                      <a:pt x="67244" y="92000"/>
                    </a:cubicBezTo>
                    <a:cubicBezTo>
                      <a:pt x="74153" y="96145"/>
                      <a:pt x="72771" y="104436"/>
                      <a:pt x="72771" y="115489"/>
                    </a:cubicBezTo>
                    <a:cubicBezTo>
                      <a:pt x="72771" y="126543"/>
                      <a:pt x="72771" y="140361"/>
                      <a:pt x="65862" y="141742"/>
                    </a:cubicBezTo>
                    <a:cubicBezTo>
                      <a:pt x="58954" y="143124"/>
                      <a:pt x="54809" y="137597"/>
                      <a:pt x="49282" y="138979"/>
                    </a:cubicBezTo>
                    <a:cubicBezTo>
                      <a:pt x="43755" y="140361"/>
                      <a:pt x="42373" y="125161"/>
                      <a:pt x="36846" y="125161"/>
                    </a:cubicBezTo>
                    <a:cubicBezTo>
                      <a:pt x="31319" y="125161"/>
                      <a:pt x="34083" y="137597"/>
                      <a:pt x="27174" y="137597"/>
                    </a:cubicBezTo>
                    <a:cubicBezTo>
                      <a:pt x="20265" y="137597"/>
                      <a:pt x="9211" y="136215"/>
                      <a:pt x="13357" y="147269"/>
                    </a:cubicBezTo>
                    <a:cubicBezTo>
                      <a:pt x="17502" y="158323"/>
                      <a:pt x="21647" y="165232"/>
                      <a:pt x="10593" y="165232"/>
                    </a:cubicBezTo>
                    <a:cubicBezTo>
                      <a:pt x="5412" y="165232"/>
                      <a:pt x="2073" y="168340"/>
                      <a:pt x="0" y="171564"/>
                    </a:cubicBezTo>
                    <a:cubicBezTo>
                      <a:pt x="691" y="172140"/>
                      <a:pt x="1497" y="172831"/>
                      <a:pt x="2303" y="173407"/>
                    </a:cubicBezTo>
                    <a:cubicBezTo>
                      <a:pt x="11514" y="180546"/>
                      <a:pt x="17387" y="188721"/>
                      <a:pt x="21417" y="196896"/>
                    </a:cubicBezTo>
                    <a:cubicBezTo>
                      <a:pt x="30628" y="190678"/>
                      <a:pt x="40070" y="185036"/>
                      <a:pt x="42373" y="185842"/>
                    </a:cubicBezTo>
                    <a:close/>
                  </a:path>
                </a:pathLst>
              </a:custGeom>
              <a:grpFill/>
              <a:ln w="11501" cap="flat">
                <a:solidFill>
                  <a:schemeClr val="bg1"/>
                </a:solid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2FDF5E71-3395-AA6E-12F3-2ABBC736025B}"/>
                  </a:ext>
                </a:extLst>
              </p:cNvPr>
              <p:cNvSpPr/>
              <p:nvPr/>
            </p:nvSpPr>
            <p:spPr>
              <a:xfrm>
                <a:off x="5633801" y="3126359"/>
                <a:ext cx="365768" cy="454543"/>
              </a:xfrm>
              <a:custGeom>
                <a:avLst/>
                <a:gdLst>
                  <a:gd name="connsiteX0" fmla="*/ 288852 w 365768"/>
                  <a:gd name="connsiteY0" fmla="*/ 9096 h 454543"/>
                  <a:gd name="connsiteX1" fmla="*/ 274344 w 365768"/>
                  <a:gd name="connsiteY1" fmla="*/ 24986 h 454543"/>
                  <a:gd name="connsiteX2" fmla="*/ 261103 w 365768"/>
                  <a:gd name="connsiteY2" fmla="*/ 35579 h 454543"/>
                  <a:gd name="connsiteX3" fmla="*/ 249243 w 365768"/>
                  <a:gd name="connsiteY3" fmla="*/ 28901 h 454543"/>
                  <a:gd name="connsiteX4" fmla="*/ 220226 w 365768"/>
                  <a:gd name="connsiteY4" fmla="*/ 28901 h 454543"/>
                  <a:gd name="connsiteX5" fmla="*/ 209633 w 365768"/>
                  <a:gd name="connsiteY5" fmla="*/ 24871 h 454543"/>
                  <a:gd name="connsiteX6" fmla="*/ 201688 w 365768"/>
                  <a:gd name="connsiteY6" fmla="*/ 30168 h 454543"/>
                  <a:gd name="connsiteX7" fmla="*/ 65473 w 365768"/>
                  <a:gd name="connsiteY7" fmla="*/ 30168 h 454543"/>
                  <a:gd name="connsiteX8" fmla="*/ 65473 w 365768"/>
                  <a:gd name="connsiteY8" fmla="*/ 77146 h 454543"/>
                  <a:gd name="connsiteX9" fmla="*/ 44747 w 365768"/>
                  <a:gd name="connsiteY9" fmla="*/ 77146 h 454543"/>
                  <a:gd name="connsiteX10" fmla="*/ 44747 w 365768"/>
                  <a:gd name="connsiteY10" fmla="*/ 150148 h 454543"/>
                  <a:gd name="connsiteX11" fmla="*/ 41984 w 365768"/>
                  <a:gd name="connsiteY11" fmla="*/ 173522 h 454543"/>
                  <a:gd name="connsiteX12" fmla="*/ 22755 w 365768"/>
                  <a:gd name="connsiteY12" fmla="*/ 185957 h 454543"/>
                  <a:gd name="connsiteX13" fmla="*/ 14464 w 365768"/>
                  <a:gd name="connsiteY13" fmla="*/ 199775 h 454543"/>
                  <a:gd name="connsiteX14" fmla="*/ 4792 w 365768"/>
                  <a:gd name="connsiteY14" fmla="*/ 216240 h 454543"/>
                  <a:gd name="connsiteX15" fmla="*/ 3410 w 365768"/>
                  <a:gd name="connsiteY15" fmla="*/ 232821 h 454543"/>
                  <a:gd name="connsiteX16" fmla="*/ 6174 w 365768"/>
                  <a:gd name="connsiteY16" fmla="*/ 245141 h 454543"/>
                  <a:gd name="connsiteX17" fmla="*/ 10319 w 365768"/>
                  <a:gd name="connsiteY17" fmla="*/ 261722 h 454543"/>
                  <a:gd name="connsiteX18" fmla="*/ 21373 w 365768"/>
                  <a:gd name="connsiteY18" fmla="*/ 275539 h 454543"/>
                  <a:gd name="connsiteX19" fmla="*/ 18609 w 365768"/>
                  <a:gd name="connsiteY19" fmla="*/ 285212 h 454543"/>
                  <a:gd name="connsiteX20" fmla="*/ 35190 w 365768"/>
                  <a:gd name="connsiteY20" fmla="*/ 307204 h 454543"/>
                  <a:gd name="connsiteX21" fmla="*/ 36572 w 365768"/>
                  <a:gd name="connsiteY21" fmla="*/ 326433 h 454543"/>
                  <a:gd name="connsiteX22" fmla="*/ 33808 w 365768"/>
                  <a:gd name="connsiteY22" fmla="*/ 334723 h 454543"/>
                  <a:gd name="connsiteX23" fmla="*/ 43480 w 365768"/>
                  <a:gd name="connsiteY23" fmla="*/ 336105 h 454543"/>
                  <a:gd name="connsiteX24" fmla="*/ 46244 w 365768"/>
                  <a:gd name="connsiteY24" fmla="*/ 343014 h 454543"/>
                  <a:gd name="connsiteX25" fmla="*/ 64206 w 365768"/>
                  <a:gd name="connsiteY25" fmla="*/ 351304 h 454543"/>
                  <a:gd name="connsiteX26" fmla="*/ 73879 w 365768"/>
                  <a:gd name="connsiteY26" fmla="*/ 365121 h 454543"/>
                  <a:gd name="connsiteX27" fmla="*/ 87696 w 365768"/>
                  <a:gd name="connsiteY27" fmla="*/ 377557 h 454543"/>
                  <a:gd name="connsiteX28" fmla="*/ 95986 w 365768"/>
                  <a:gd name="connsiteY28" fmla="*/ 392641 h 454543"/>
                  <a:gd name="connsiteX29" fmla="*/ 111185 w 365768"/>
                  <a:gd name="connsiteY29" fmla="*/ 403695 h 454543"/>
                  <a:gd name="connsiteX30" fmla="*/ 116367 w 365768"/>
                  <a:gd name="connsiteY30" fmla="*/ 416476 h 454543"/>
                  <a:gd name="connsiteX31" fmla="*/ 122124 w 365768"/>
                  <a:gd name="connsiteY31" fmla="*/ 422348 h 454543"/>
                  <a:gd name="connsiteX32" fmla="*/ 131796 w 365768"/>
                  <a:gd name="connsiteY32" fmla="*/ 433402 h 454543"/>
                  <a:gd name="connsiteX33" fmla="*/ 145613 w 365768"/>
                  <a:gd name="connsiteY33" fmla="*/ 433402 h 454543"/>
                  <a:gd name="connsiteX34" fmla="*/ 158049 w 365768"/>
                  <a:gd name="connsiteY34" fmla="*/ 434784 h 454543"/>
                  <a:gd name="connsiteX35" fmla="*/ 169102 w 365768"/>
                  <a:gd name="connsiteY35" fmla="*/ 432020 h 454543"/>
                  <a:gd name="connsiteX36" fmla="*/ 194895 w 365768"/>
                  <a:gd name="connsiteY36" fmla="*/ 453782 h 454543"/>
                  <a:gd name="connsiteX37" fmla="*/ 211475 w 365768"/>
                  <a:gd name="connsiteY37" fmla="*/ 448946 h 454543"/>
                  <a:gd name="connsiteX38" fmla="*/ 225293 w 365768"/>
                  <a:gd name="connsiteY38" fmla="*/ 453898 h 454543"/>
                  <a:gd name="connsiteX39" fmla="*/ 241643 w 365768"/>
                  <a:gd name="connsiteY39" fmla="*/ 448486 h 454543"/>
                  <a:gd name="connsiteX40" fmla="*/ 255460 w 365768"/>
                  <a:gd name="connsiteY40" fmla="*/ 447449 h 454543"/>
                  <a:gd name="connsiteX41" fmla="*/ 263060 w 365768"/>
                  <a:gd name="connsiteY41" fmla="*/ 440195 h 454543"/>
                  <a:gd name="connsiteX42" fmla="*/ 265939 w 365768"/>
                  <a:gd name="connsiteY42" fmla="*/ 436511 h 454543"/>
                  <a:gd name="connsiteX43" fmla="*/ 283786 w 365768"/>
                  <a:gd name="connsiteY43" fmla="*/ 424536 h 454543"/>
                  <a:gd name="connsiteX44" fmla="*/ 297143 w 365768"/>
                  <a:gd name="connsiteY44" fmla="*/ 426033 h 454543"/>
                  <a:gd name="connsiteX45" fmla="*/ 302670 w 365768"/>
                  <a:gd name="connsiteY45" fmla="*/ 429372 h 454543"/>
                  <a:gd name="connsiteX46" fmla="*/ 303015 w 365768"/>
                  <a:gd name="connsiteY46" fmla="*/ 409797 h 454543"/>
                  <a:gd name="connsiteX47" fmla="*/ 282289 w 365768"/>
                  <a:gd name="connsiteY47" fmla="*/ 393217 h 454543"/>
                  <a:gd name="connsiteX48" fmla="*/ 262945 w 365768"/>
                  <a:gd name="connsiteY48" fmla="*/ 368345 h 454543"/>
                  <a:gd name="connsiteX49" fmla="*/ 242219 w 365768"/>
                  <a:gd name="connsiteY49" fmla="*/ 357292 h 454543"/>
                  <a:gd name="connsiteX50" fmla="*/ 246364 w 365768"/>
                  <a:gd name="connsiteY50" fmla="*/ 344856 h 454543"/>
                  <a:gd name="connsiteX51" fmla="*/ 264327 w 365768"/>
                  <a:gd name="connsiteY51" fmla="*/ 340711 h 454543"/>
                  <a:gd name="connsiteX52" fmla="*/ 267090 w 365768"/>
                  <a:gd name="connsiteY52" fmla="*/ 315840 h 454543"/>
                  <a:gd name="connsiteX53" fmla="*/ 273999 w 365768"/>
                  <a:gd name="connsiteY53" fmla="*/ 295114 h 454543"/>
                  <a:gd name="connsiteX54" fmla="*/ 283671 w 365768"/>
                  <a:gd name="connsiteY54" fmla="*/ 285442 h 454543"/>
                  <a:gd name="connsiteX55" fmla="*/ 290580 w 365768"/>
                  <a:gd name="connsiteY55" fmla="*/ 263334 h 454543"/>
                  <a:gd name="connsiteX56" fmla="*/ 304397 w 365768"/>
                  <a:gd name="connsiteY56" fmla="*/ 246753 h 454543"/>
                  <a:gd name="connsiteX57" fmla="*/ 314069 w 365768"/>
                  <a:gd name="connsiteY57" fmla="*/ 235700 h 454543"/>
                  <a:gd name="connsiteX58" fmla="*/ 322359 w 365768"/>
                  <a:gd name="connsiteY58" fmla="*/ 209447 h 454543"/>
                  <a:gd name="connsiteX59" fmla="*/ 323741 w 365768"/>
                  <a:gd name="connsiteY59" fmla="*/ 179049 h 454543"/>
                  <a:gd name="connsiteX60" fmla="*/ 332031 w 365768"/>
                  <a:gd name="connsiteY60" fmla="*/ 156941 h 454543"/>
                  <a:gd name="connsiteX61" fmla="*/ 344467 w 365768"/>
                  <a:gd name="connsiteY61" fmla="*/ 144506 h 454543"/>
                  <a:gd name="connsiteX62" fmla="*/ 365769 w 365768"/>
                  <a:gd name="connsiteY62" fmla="*/ 124586 h 454543"/>
                  <a:gd name="connsiteX63" fmla="*/ 351836 w 365768"/>
                  <a:gd name="connsiteY63" fmla="*/ 111805 h 454543"/>
                  <a:gd name="connsiteX64" fmla="*/ 338594 w 365768"/>
                  <a:gd name="connsiteY64" fmla="*/ 76801 h 454543"/>
                  <a:gd name="connsiteX65" fmla="*/ 333643 w 365768"/>
                  <a:gd name="connsiteY65" fmla="*/ 39840 h 454543"/>
                  <a:gd name="connsiteX66" fmla="*/ 314184 w 365768"/>
                  <a:gd name="connsiteY66" fmla="*/ 16696 h 454543"/>
                  <a:gd name="connsiteX67" fmla="*/ 301633 w 365768"/>
                  <a:gd name="connsiteY67" fmla="*/ 0 h 454543"/>
                  <a:gd name="connsiteX68" fmla="*/ 300942 w 365768"/>
                  <a:gd name="connsiteY68" fmla="*/ 921 h 454543"/>
                  <a:gd name="connsiteX69" fmla="*/ 289083 w 365768"/>
                  <a:gd name="connsiteY69" fmla="*/ 8866 h 45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65768" h="454543">
                    <a:moveTo>
                      <a:pt x="288852" y="9096"/>
                    </a:moveTo>
                    <a:cubicBezTo>
                      <a:pt x="282289" y="9096"/>
                      <a:pt x="284822" y="24986"/>
                      <a:pt x="274344" y="24986"/>
                    </a:cubicBezTo>
                    <a:cubicBezTo>
                      <a:pt x="263866" y="24986"/>
                      <a:pt x="267666" y="35579"/>
                      <a:pt x="261103" y="35579"/>
                    </a:cubicBezTo>
                    <a:cubicBezTo>
                      <a:pt x="254539" y="35579"/>
                      <a:pt x="249243" y="28901"/>
                      <a:pt x="249243" y="28901"/>
                    </a:cubicBezTo>
                    <a:lnTo>
                      <a:pt x="220226" y="28901"/>
                    </a:lnTo>
                    <a:cubicBezTo>
                      <a:pt x="220226" y="28901"/>
                      <a:pt x="213663" y="22338"/>
                      <a:pt x="209633" y="24871"/>
                    </a:cubicBezTo>
                    <a:cubicBezTo>
                      <a:pt x="205603" y="27519"/>
                      <a:pt x="201688" y="30168"/>
                      <a:pt x="201688" y="30168"/>
                    </a:cubicBezTo>
                    <a:lnTo>
                      <a:pt x="65473" y="30168"/>
                    </a:lnTo>
                    <a:lnTo>
                      <a:pt x="65473" y="77146"/>
                    </a:lnTo>
                    <a:lnTo>
                      <a:pt x="44747" y="77146"/>
                    </a:lnTo>
                    <a:lnTo>
                      <a:pt x="44747" y="150148"/>
                    </a:lnTo>
                    <a:cubicBezTo>
                      <a:pt x="44747" y="150148"/>
                      <a:pt x="46129" y="172140"/>
                      <a:pt x="41984" y="173522"/>
                    </a:cubicBezTo>
                    <a:cubicBezTo>
                      <a:pt x="37838" y="174904"/>
                      <a:pt x="22755" y="179049"/>
                      <a:pt x="22755" y="185957"/>
                    </a:cubicBezTo>
                    <a:cubicBezTo>
                      <a:pt x="22755" y="192866"/>
                      <a:pt x="21373" y="198393"/>
                      <a:pt x="14464" y="199775"/>
                    </a:cubicBezTo>
                    <a:cubicBezTo>
                      <a:pt x="7555" y="201157"/>
                      <a:pt x="14464" y="216240"/>
                      <a:pt x="4792" y="216240"/>
                    </a:cubicBezTo>
                    <a:cubicBezTo>
                      <a:pt x="-4880" y="216240"/>
                      <a:pt x="8937" y="227294"/>
                      <a:pt x="3410" y="232821"/>
                    </a:cubicBezTo>
                    <a:cubicBezTo>
                      <a:pt x="-2117" y="238233"/>
                      <a:pt x="-735" y="245141"/>
                      <a:pt x="6174" y="245141"/>
                    </a:cubicBezTo>
                    <a:cubicBezTo>
                      <a:pt x="13083" y="245141"/>
                      <a:pt x="10319" y="253432"/>
                      <a:pt x="10319" y="261722"/>
                    </a:cubicBezTo>
                    <a:cubicBezTo>
                      <a:pt x="10319" y="270013"/>
                      <a:pt x="21373" y="275539"/>
                      <a:pt x="21373" y="275539"/>
                    </a:cubicBezTo>
                    <a:lnTo>
                      <a:pt x="18609" y="285212"/>
                    </a:lnTo>
                    <a:cubicBezTo>
                      <a:pt x="18609" y="285212"/>
                      <a:pt x="33693" y="303174"/>
                      <a:pt x="35190" y="307204"/>
                    </a:cubicBezTo>
                    <a:cubicBezTo>
                      <a:pt x="36572" y="311349"/>
                      <a:pt x="44862" y="322403"/>
                      <a:pt x="36572" y="326433"/>
                    </a:cubicBezTo>
                    <a:cubicBezTo>
                      <a:pt x="28282" y="330578"/>
                      <a:pt x="33808" y="334723"/>
                      <a:pt x="33808" y="334723"/>
                    </a:cubicBezTo>
                    <a:lnTo>
                      <a:pt x="43480" y="336105"/>
                    </a:lnTo>
                    <a:lnTo>
                      <a:pt x="46244" y="343014"/>
                    </a:lnTo>
                    <a:cubicBezTo>
                      <a:pt x="46244" y="343014"/>
                      <a:pt x="57298" y="343014"/>
                      <a:pt x="64206" y="351304"/>
                    </a:cubicBezTo>
                    <a:cubicBezTo>
                      <a:pt x="71115" y="359595"/>
                      <a:pt x="73879" y="360976"/>
                      <a:pt x="73879" y="365121"/>
                    </a:cubicBezTo>
                    <a:cubicBezTo>
                      <a:pt x="73879" y="369267"/>
                      <a:pt x="79406" y="370648"/>
                      <a:pt x="87696" y="377557"/>
                    </a:cubicBezTo>
                    <a:cubicBezTo>
                      <a:pt x="95986" y="384350"/>
                      <a:pt x="95986" y="388611"/>
                      <a:pt x="95986" y="392641"/>
                    </a:cubicBezTo>
                    <a:cubicBezTo>
                      <a:pt x="95986" y="396671"/>
                      <a:pt x="111185" y="403695"/>
                      <a:pt x="111185" y="403695"/>
                    </a:cubicBezTo>
                    <a:lnTo>
                      <a:pt x="116367" y="416476"/>
                    </a:lnTo>
                    <a:cubicBezTo>
                      <a:pt x="118900" y="417857"/>
                      <a:pt x="120972" y="419585"/>
                      <a:pt x="122124" y="422348"/>
                    </a:cubicBezTo>
                    <a:cubicBezTo>
                      <a:pt x="124887" y="429257"/>
                      <a:pt x="131796" y="433402"/>
                      <a:pt x="131796" y="433402"/>
                    </a:cubicBezTo>
                    <a:cubicBezTo>
                      <a:pt x="131796" y="433402"/>
                      <a:pt x="140086" y="438929"/>
                      <a:pt x="145613" y="433402"/>
                    </a:cubicBezTo>
                    <a:cubicBezTo>
                      <a:pt x="151140" y="427875"/>
                      <a:pt x="158049" y="434784"/>
                      <a:pt x="158049" y="434784"/>
                    </a:cubicBezTo>
                    <a:cubicBezTo>
                      <a:pt x="158049" y="434784"/>
                      <a:pt x="164957" y="429257"/>
                      <a:pt x="169102" y="432020"/>
                    </a:cubicBezTo>
                    <a:cubicBezTo>
                      <a:pt x="171981" y="433862"/>
                      <a:pt x="184302" y="443995"/>
                      <a:pt x="194895" y="453782"/>
                    </a:cubicBezTo>
                    <a:cubicBezTo>
                      <a:pt x="196507" y="453207"/>
                      <a:pt x="206870" y="449407"/>
                      <a:pt x="211475" y="448946"/>
                    </a:cubicBezTo>
                    <a:cubicBezTo>
                      <a:pt x="216427" y="448486"/>
                      <a:pt x="223336" y="456891"/>
                      <a:pt x="225293" y="453898"/>
                    </a:cubicBezTo>
                    <a:cubicBezTo>
                      <a:pt x="227250" y="450904"/>
                      <a:pt x="237729" y="446413"/>
                      <a:pt x="241643" y="448486"/>
                    </a:cubicBezTo>
                    <a:cubicBezTo>
                      <a:pt x="245673" y="450443"/>
                      <a:pt x="255000" y="450904"/>
                      <a:pt x="255460" y="447449"/>
                    </a:cubicBezTo>
                    <a:cubicBezTo>
                      <a:pt x="255806" y="445031"/>
                      <a:pt x="260066" y="442729"/>
                      <a:pt x="263060" y="440195"/>
                    </a:cubicBezTo>
                    <a:cubicBezTo>
                      <a:pt x="264442" y="439044"/>
                      <a:pt x="265593" y="437777"/>
                      <a:pt x="265939" y="436511"/>
                    </a:cubicBezTo>
                    <a:cubicBezTo>
                      <a:pt x="266975" y="432481"/>
                      <a:pt x="278835" y="425572"/>
                      <a:pt x="283786" y="424536"/>
                    </a:cubicBezTo>
                    <a:cubicBezTo>
                      <a:pt x="288737" y="423615"/>
                      <a:pt x="294725" y="423039"/>
                      <a:pt x="297143" y="426033"/>
                    </a:cubicBezTo>
                    <a:cubicBezTo>
                      <a:pt x="298294" y="427414"/>
                      <a:pt x="300482" y="428451"/>
                      <a:pt x="302670" y="429372"/>
                    </a:cubicBezTo>
                    <a:cubicBezTo>
                      <a:pt x="304397" y="416706"/>
                      <a:pt x="307160" y="409797"/>
                      <a:pt x="303015" y="409797"/>
                    </a:cubicBezTo>
                    <a:cubicBezTo>
                      <a:pt x="297488" y="409797"/>
                      <a:pt x="286434" y="404271"/>
                      <a:pt x="282289" y="393217"/>
                    </a:cubicBezTo>
                    <a:cubicBezTo>
                      <a:pt x="278144" y="382163"/>
                      <a:pt x="265708" y="375254"/>
                      <a:pt x="262945" y="368345"/>
                    </a:cubicBezTo>
                    <a:cubicBezTo>
                      <a:pt x="260181" y="361437"/>
                      <a:pt x="244982" y="362819"/>
                      <a:pt x="242219" y="357292"/>
                    </a:cubicBezTo>
                    <a:cubicBezTo>
                      <a:pt x="239456" y="351765"/>
                      <a:pt x="246364" y="351765"/>
                      <a:pt x="246364" y="344856"/>
                    </a:cubicBezTo>
                    <a:cubicBezTo>
                      <a:pt x="246364" y="337947"/>
                      <a:pt x="262945" y="342093"/>
                      <a:pt x="264327" y="340711"/>
                    </a:cubicBezTo>
                    <a:cubicBezTo>
                      <a:pt x="265708" y="339329"/>
                      <a:pt x="267090" y="324130"/>
                      <a:pt x="267090" y="315840"/>
                    </a:cubicBezTo>
                    <a:cubicBezTo>
                      <a:pt x="267090" y="307549"/>
                      <a:pt x="278144" y="299259"/>
                      <a:pt x="273999" y="295114"/>
                    </a:cubicBezTo>
                    <a:cubicBezTo>
                      <a:pt x="269853" y="290969"/>
                      <a:pt x="278144" y="289587"/>
                      <a:pt x="283671" y="285442"/>
                    </a:cubicBezTo>
                    <a:cubicBezTo>
                      <a:pt x="289198" y="281297"/>
                      <a:pt x="285053" y="268861"/>
                      <a:pt x="290580" y="263334"/>
                    </a:cubicBezTo>
                    <a:cubicBezTo>
                      <a:pt x="296106" y="257807"/>
                      <a:pt x="300252" y="246753"/>
                      <a:pt x="304397" y="246753"/>
                    </a:cubicBezTo>
                    <a:cubicBezTo>
                      <a:pt x="308542" y="246753"/>
                      <a:pt x="314069" y="241227"/>
                      <a:pt x="314069" y="235700"/>
                    </a:cubicBezTo>
                    <a:cubicBezTo>
                      <a:pt x="314069" y="230173"/>
                      <a:pt x="323741" y="219119"/>
                      <a:pt x="322359" y="209447"/>
                    </a:cubicBezTo>
                    <a:cubicBezTo>
                      <a:pt x="320977" y="199775"/>
                      <a:pt x="316832" y="187339"/>
                      <a:pt x="323741" y="179049"/>
                    </a:cubicBezTo>
                    <a:cubicBezTo>
                      <a:pt x="330649" y="170759"/>
                      <a:pt x="333413" y="163850"/>
                      <a:pt x="332031" y="156941"/>
                    </a:cubicBezTo>
                    <a:cubicBezTo>
                      <a:pt x="330649" y="150033"/>
                      <a:pt x="340322" y="148651"/>
                      <a:pt x="344467" y="144506"/>
                    </a:cubicBezTo>
                    <a:cubicBezTo>
                      <a:pt x="347345" y="141627"/>
                      <a:pt x="357939" y="137252"/>
                      <a:pt x="365769" y="124586"/>
                    </a:cubicBezTo>
                    <a:cubicBezTo>
                      <a:pt x="360702" y="118483"/>
                      <a:pt x="355290" y="113302"/>
                      <a:pt x="351836" y="111805"/>
                    </a:cubicBezTo>
                    <a:cubicBezTo>
                      <a:pt x="343891" y="108235"/>
                      <a:pt x="338594" y="94303"/>
                      <a:pt x="338594" y="76801"/>
                    </a:cubicBezTo>
                    <a:cubicBezTo>
                      <a:pt x="338594" y="59299"/>
                      <a:pt x="334334" y="45482"/>
                      <a:pt x="333643" y="39840"/>
                    </a:cubicBezTo>
                    <a:cubicBezTo>
                      <a:pt x="332952" y="34198"/>
                      <a:pt x="324432" y="22338"/>
                      <a:pt x="314184" y="16696"/>
                    </a:cubicBezTo>
                    <a:cubicBezTo>
                      <a:pt x="306930" y="12781"/>
                      <a:pt x="302900" y="6793"/>
                      <a:pt x="301633" y="0"/>
                    </a:cubicBezTo>
                    <a:cubicBezTo>
                      <a:pt x="301403" y="230"/>
                      <a:pt x="301058" y="576"/>
                      <a:pt x="300942" y="921"/>
                    </a:cubicBezTo>
                    <a:cubicBezTo>
                      <a:pt x="294379" y="10133"/>
                      <a:pt x="295646" y="8866"/>
                      <a:pt x="289083" y="8866"/>
                    </a:cubicBezTo>
                    <a:close/>
                  </a:path>
                </a:pathLst>
              </a:custGeom>
              <a:grpFill/>
              <a:ln w="11501" cap="flat">
                <a:solidFill>
                  <a:schemeClr val="bg1"/>
                </a:solid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D60F8B01-40D7-CE07-7D71-5F8FA985DD35}"/>
                  </a:ext>
                </a:extLst>
              </p:cNvPr>
              <p:cNvSpPr/>
              <p:nvPr/>
            </p:nvSpPr>
            <p:spPr>
              <a:xfrm>
                <a:off x="6071330" y="3374148"/>
                <a:ext cx="38845" cy="42257"/>
              </a:xfrm>
              <a:custGeom>
                <a:avLst/>
                <a:gdLst>
                  <a:gd name="connsiteX0" fmla="*/ 13561 w 38845"/>
                  <a:gd name="connsiteY0" fmla="*/ 4951 h 42257"/>
                  <a:gd name="connsiteX1" fmla="*/ 2738 w 38845"/>
                  <a:gd name="connsiteY1" fmla="*/ 20496 h 42257"/>
                  <a:gd name="connsiteX2" fmla="*/ 2047 w 38845"/>
                  <a:gd name="connsiteY2" fmla="*/ 39264 h 42257"/>
                  <a:gd name="connsiteX3" fmla="*/ 14597 w 38845"/>
                  <a:gd name="connsiteY3" fmla="*/ 38573 h 42257"/>
                  <a:gd name="connsiteX4" fmla="*/ 25190 w 38845"/>
                  <a:gd name="connsiteY4" fmla="*/ 42258 h 42257"/>
                  <a:gd name="connsiteX5" fmla="*/ 34402 w 38845"/>
                  <a:gd name="connsiteY5" fmla="*/ 31204 h 42257"/>
                  <a:gd name="connsiteX6" fmla="*/ 22427 w 38845"/>
                  <a:gd name="connsiteY6" fmla="*/ 26138 h 42257"/>
                  <a:gd name="connsiteX7" fmla="*/ 35323 w 38845"/>
                  <a:gd name="connsiteY7" fmla="*/ 15890 h 42257"/>
                  <a:gd name="connsiteX8" fmla="*/ 33366 w 38845"/>
                  <a:gd name="connsiteY8" fmla="*/ 2648 h 42257"/>
                  <a:gd name="connsiteX9" fmla="*/ 30372 w 38845"/>
                  <a:gd name="connsiteY9" fmla="*/ 0 h 42257"/>
                  <a:gd name="connsiteX10" fmla="*/ 24269 w 38845"/>
                  <a:gd name="connsiteY10" fmla="*/ 4145 h 42257"/>
                  <a:gd name="connsiteX11" fmla="*/ 13561 w 38845"/>
                  <a:gd name="connsiteY11" fmla="*/ 4951 h 42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845" h="42257">
                    <a:moveTo>
                      <a:pt x="13561" y="4951"/>
                    </a:moveTo>
                    <a:cubicBezTo>
                      <a:pt x="12294" y="7024"/>
                      <a:pt x="6998" y="15660"/>
                      <a:pt x="2738" y="20496"/>
                    </a:cubicBezTo>
                    <a:cubicBezTo>
                      <a:pt x="-2099" y="26023"/>
                      <a:pt x="665" y="36501"/>
                      <a:pt x="2047" y="39264"/>
                    </a:cubicBezTo>
                    <a:cubicBezTo>
                      <a:pt x="3428" y="42028"/>
                      <a:pt x="10337" y="41337"/>
                      <a:pt x="14597" y="38573"/>
                    </a:cubicBezTo>
                    <a:cubicBezTo>
                      <a:pt x="17821" y="36386"/>
                      <a:pt x="20239" y="37652"/>
                      <a:pt x="25190" y="42258"/>
                    </a:cubicBezTo>
                    <a:cubicBezTo>
                      <a:pt x="27724" y="38573"/>
                      <a:pt x="31178" y="34543"/>
                      <a:pt x="34402" y="31204"/>
                    </a:cubicBezTo>
                    <a:cubicBezTo>
                      <a:pt x="28875" y="27980"/>
                      <a:pt x="23809" y="27519"/>
                      <a:pt x="22427" y="26138"/>
                    </a:cubicBezTo>
                    <a:cubicBezTo>
                      <a:pt x="20124" y="23835"/>
                      <a:pt x="28990" y="17272"/>
                      <a:pt x="35323" y="15890"/>
                    </a:cubicBezTo>
                    <a:cubicBezTo>
                      <a:pt x="41541" y="14623"/>
                      <a:pt x="38662" y="7254"/>
                      <a:pt x="33366" y="2648"/>
                    </a:cubicBezTo>
                    <a:cubicBezTo>
                      <a:pt x="32560" y="1842"/>
                      <a:pt x="31524" y="921"/>
                      <a:pt x="30372" y="0"/>
                    </a:cubicBezTo>
                    <a:cubicBezTo>
                      <a:pt x="27378" y="1727"/>
                      <a:pt x="25076" y="3224"/>
                      <a:pt x="24269" y="4145"/>
                    </a:cubicBezTo>
                    <a:cubicBezTo>
                      <a:pt x="22657" y="6333"/>
                      <a:pt x="18973" y="5527"/>
                      <a:pt x="13561" y="4951"/>
                    </a:cubicBezTo>
                    <a:close/>
                  </a:path>
                </a:pathLst>
              </a:custGeom>
              <a:grpFill/>
              <a:ln w="11501" cap="flat">
                <a:solidFill>
                  <a:schemeClr val="bg1"/>
                </a:solid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B3A41333-3E7D-CE18-EDC5-AAF581CBD0DB}"/>
                  </a:ext>
                </a:extLst>
              </p:cNvPr>
              <p:cNvSpPr/>
              <p:nvPr/>
            </p:nvSpPr>
            <p:spPr>
              <a:xfrm>
                <a:off x="5953481" y="3251175"/>
                <a:ext cx="148221" cy="128443"/>
              </a:xfrm>
              <a:custGeom>
                <a:avLst/>
                <a:gdLst>
                  <a:gd name="connsiteX0" fmla="*/ 24557 w 148221"/>
                  <a:gd name="connsiteY0" fmla="*/ 19920 h 128443"/>
                  <a:gd name="connsiteX1" fmla="*/ 12121 w 148221"/>
                  <a:gd name="connsiteY1" fmla="*/ 32355 h 128443"/>
                  <a:gd name="connsiteX2" fmla="*/ 3831 w 148221"/>
                  <a:gd name="connsiteY2" fmla="*/ 54463 h 128443"/>
                  <a:gd name="connsiteX3" fmla="*/ 2449 w 148221"/>
                  <a:gd name="connsiteY3" fmla="*/ 84631 h 128443"/>
                  <a:gd name="connsiteX4" fmla="*/ 21103 w 148221"/>
                  <a:gd name="connsiteY4" fmla="*/ 85552 h 128443"/>
                  <a:gd name="connsiteX5" fmla="*/ 28011 w 148221"/>
                  <a:gd name="connsiteY5" fmla="*/ 78643 h 128443"/>
                  <a:gd name="connsiteX6" fmla="*/ 38489 w 148221"/>
                  <a:gd name="connsiteY6" fmla="*/ 75880 h 128443"/>
                  <a:gd name="connsiteX7" fmla="*/ 52422 w 148221"/>
                  <a:gd name="connsiteY7" fmla="*/ 81407 h 128443"/>
                  <a:gd name="connsiteX8" fmla="*/ 62209 w 148221"/>
                  <a:gd name="connsiteY8" fmla="*/ 81407 h 128443"/>
                  <a:gd name="connsiteX9" fmla="*/ 84432 w 148221"/>
                  <a:gd name="connsiteY9" fmla="*/ 81407 h 128443"/>
                  <a:gd name="connsiteX10" fmla="*/ 131756 w 148221"/>
                  <a:gd name="connsiteY10" fmla="*/ 127349 h 128443"/>
                  <a:gd name="connsiteX11" fmla="*/ 131411 w 148221"/>
                  <a:gd name="connsiteY11" fmla="*/ 127810 h 128443"/>
                  <a:gd name="connsiteX12" fmla="*/ 142119 w 148221"/>
                  <a:gd name="connsiteY12" fmla="*/ 127004 h 128443"/>
                  <a:gd name="connsiteX13" fmla="*/ 148222 w 148221"/>
                  <a:gd name="connsiteY13" fmla="*/ 122859 h 128443"/>
                  <a:gd name="connsiteX14" fmla="*/ 124502 w 148221"/>
                  <a:gd name="connsiteY14" fmla="*/ 96145 h 128443"/>
                  <a:gd name="connsiteX15" fmla="*/ 89153 w 148221"/>
                  <a:gd name="connsiteY15" fmla="*/ 71735 h 128443"/>
                  <a:gd name="connsiteX16" fmla="*/ 74990 w 148221"/>
                  <a:gd name="connsiteY16" fmla="*/ 57572 h 128443"/>
                  <a:gd name="connsiteX17" fmla="*/ 58409 w 148221"/>
                  <a:gd name="connsiteY17" fmla="*/ 24871 h 128443"/>
                  <a:gd name="connsiteX18" fmla="*/ 45858 w 148221"/>
                  <a:gd name="connsiteY18" fmla="*/ 0 h 128443"/>
                  <a:gd name="connsiteX19" fmla="*/ 24557 w 148221"/>
                  <a:gd name="connsiteY19" fmla="*/ 19920 h 128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8221" h="128443">
                    <a:moveTo>
                      <a:pt x="24557" y="19920"/>
                    </a:moveTo>
                    <a:cubicBezTo>
                      <a:pt x="20412" y="24065"/>
                      <a:pt x="10740" y="25447"/>
                      <a:pt x="12121" y="32355"/>
                    </a:cubicBezTo>
                    <a:cubicBezTo>
                      <a:pt x="13503" y="39264"/>
                      <a:pt x="10740" y="46173"/>
                      <a:pt x="3831" y="54463"/>
                    </a:cubicBezTo>
                    <a:cubicBezTo>
                      <a:pt x="-2963" y="62638"/>
                      <a:pt x="1068" y="75074"/>
                      <a:pt x="2449" y="84631"/>
                    </a:cubicBezTo>
                    <a:cubicBezTo>
                      <a:pt x="10740" y="84055"/>
                      <a:pt x="19375" y="83825"/>
                      <a:pt x="21103" y="85552"/>
                    </a:cubicBezTo>
                    <a:cubicBezTo>
                      <a:pt x="24557" y="89006"/>
                      <a:pt x="25939" y="85552"/>
                      <a:pt x="28011" y="78643"/>
                    </a:cubicBezTo>
                    <a:cubicBezTo>
                      <a:pt x="30084" y="71735"/>
                      <a:pt x="34229" y="72425"/>
                      <a:pt x="38489" y="75880"/>
                    </a:cubicBezTo>
                    <a:cubicBezTo>
                      <a:pt x="42634" y="79334"/>
                      <a:pt x="45398" y="84976"/>
                      <a:pt x="52422" y="81407"/>
                    </a:cubicBezTo>
                    <a:cubicBezTo>
                      <a:pt x="59446" y="77953"/>
                      <a:pt x="58640" y="80025"/>
                      <a:pt x="62209" y="81407"/>
                    </a:cubicBezTo>
                    <a:cubicBezTo>
                      <a:pt x="65663" y="82789"/>
                      <a:pt x="79596" y="80716"/>
                      <a:pt x="84432" y="81407"/>
                    </a:cubicBezTo>
                    <a:cubicBezTo>
                      <a:pt x="89268" y="82098"/>
                      <a:pt x="131756" y="127349"/>
                      <a:pt x="131756" y="127349"/>
                    </a:cubicBezTo>
                    <a:cubicBezTo>
                      <a:pt x="131756" y="127349"/>
                      <a:pt x="131756" y="127464"/>
                      <a:pt x="131411" y="127810"/>
                    </a:cubicBezTo>
                    <a:cubicBezTo>
                      <a:pt x="136707" y="128385"/>
                      <a:pt x="140507" y="129192"/>
                      <a:pt x="142119" y="127004"/>
                    </a:cubicBezTo>
                    <a:cubicBezTo>
                      <a:pt x="142810" y="126083"/>
                      <a:pt x="145228" y="124471"/>
                      <a:pt x="148222" y="122859"/>
                    </a:cubicBezTo>
                    <a:cubicBezTo>
                      <a:pt x="142810" y="117677"/>
                      <a:pt x="134865" y="109387"/>
                      <a:pt x="124502" y="96145"/>
                    </a:cubicBezTo>
                    <a:cubicBezTo>
                      <a:pt x="111951" y="80255"/>
                      <a:pt x="97098" y="71735"/>
                      <a:pt x="89153" y="71735"/>
                    </a:cubicBezTo>
                    <a:cubicBezTo>
                      <a:pt x="81208" y="71735"/>
                      <a:pt x="79941" y="58263"/>
                      <a:pt x="74990" y="57572"/>
                    </a:cubicBezTo>
                    <a:cubicBezTo>
                      <a:pt x="70039" y="56881"/>
                      <a:pt x="58870" y="37422"/>
                      <a:pt x="58409" y="24871"/>
                    </a:cubicBezTo>
                    <a:cubicBezTo>
                      <a:pt x="58294" y="17847"/>
                      <a:pt x="52306" y="7945"/>
                      <a:pt x="45858" y="0"/>
                    </a:cubicBezTo>
                    <a:cubicBezTo>
                      <a:pt x="38029" y="12551"/>
                      <a:pt x="27436" y="16926"/>
                      <a:pt x="24557" y="19920"/>
                    </a:cubicBezTo>
                    <a:close/>
                  </a:path>
                </a:pathLst>
              </a:custGeom>
              <a:grpFill/>
              <a:ln w="11501" cap="flat">
                <a:solidFill>
                  <a:schemeClr val="bg1"/>
                </a:solid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BC849145-0EB6-0E6F-C905-6B23C00B774D}"/>
                  </a:ext>
                </a:extLst>
              </p:cNvPr>
              <p:cNvSpPr/>
              <p:nvPr/>
            </p:nvSpPr>
            <p:spPr>
              <a:xfrm>
                <a:off x="5875252" y="3324741"/>
                <a:ext cx="331689" cy="258084"/>
              </a:xfrm>
              <a:custGeom>
                <a:avLst/>
                <a:gdLst>
                  <a:gd name="connsiteX0" fmla="*/ 21263 w 331689"/>
                  <a:gd name="connsiteY0" fmla="*/ 169963 h 258084"/>
                  <a:gd name="connsiteX1" fmla="*/ 40607 w 331689"/>
                  <a:gd name="connsiteY1" fmla="*/ 194834 h 258084"/>
                  <a:gd name="connsiteX2" fmla="*/ 61334 w 331689"/>
                  <a:gd name="connsiteY2" fmla="*/ 211415 h 258084"/>
                  <a:gd name="connsiteX3" fmla="*/ 60988 w 331689"/>
                  <a:gd name="connsiteY3" fmla="*/ 230989 h 258084"/>
                  <a:gd name="connsiteX4" fmla="*/ 68242 w 331689"/>
                  <a:gd name="connsiteY4" fmla="*/ 233983 h 258084"/>
                  <a:gd name="connsiteX5" fmla="*/ 91041 w 331689"/>
                  <a:gd name="connsiteY5" fmla="*/ 238474 h 258084"/>
                  <a:gd name="connsiteX6" fmla="*/ 116718 w 331689"/>
                  <a:gd name="connsiteY6" fmla="*/ 253327 h 258084"/>
                  <a:gd name="connsiteX7" fmla="*/ 142510 w 331689"/>
                  <a:gd name="connsiteY7" fmla="*/ 257818 h 258084"/>
                  <a:gd name="connsiteX8" fmla="*/ 157364 w 331689"/>
                  <a:gd name="connsiteY8" fmla="*/ 245958 h 258084"/>
                  <a:gd name="connsiteX9" fmla="*/ 176708 w 331689"/>
                  <a:gd name="connsiteY9" fmla="*/ 242043 h 258084"/>
                  <a:gd name="connsiteX10" fmla="*/ 187646 w 331689"/>
                  <a:gd name="connsiteY10" fmla="*/ 246534 h 258084"/>
                  <a:gd name="connsiteX11" fmla="*/ 198815 w 331689"/>
                  <a:gd name="connsiteY11" fmla="*/ 243425 h 258084"/>
                  <a:gd name="connsiteX12" fmla="*/ 216893 w 331689"/>
                  <a:gd name="connsiteY12" fmla="*/ 240662 h 258084"/>
                  <a:gd name="connsiteX13" fmla="*/ 246139 w 331689"/>
                  <a:gd name="connsiteY13" fmla="*/ 225348 h 258084"/>
                  <a:gd name="connsiteX14" fmla="*/ 270895 w 331689"/>
                  <a:gd name="connsiteY14" fmla="*/ 220857 h 258084"/>
                  <a:gd name="connsiteX15" fmla="*/ 330310 w 331689"/>
                  <a:gd name="connsiteY15" fmla="*/ 161443 h 258084"/>
                  <a:gd name="connsiteX16" fmla="*/ 322365 w 331689"/>
                  <a:gd name="connsiteY16" fmla="*/ 156491 h 258084"/>
                  <a:gd name="connsiteX17" fmla="*/ 291736 w 331689"/>
                  <a:gd name="connsiteY17" fmla="*/ 149583 h 258084"/>
                  <a:gd name="connsiteX18" fmla="*/ 246715 w 331689"/>
                  <a:gd name="connsiteY18" fmla="*/ 133693 h 258084"/>
                  <a:gd name="connsiteX19" fmla="*/ 231862 w 331689"/>
                  <a:gd name="connsiteY19" fmla="*/ 120336 h 258084"/>
                  <a:gd name="connsiteX20" fmla="*/ 217929 w 331689"/>
                  <a:gd name="connsiteY20" fmla="*/ 100071 h 258084"/>
                  <a:gd name="connsiteX21" fmla="*/ 221384 w 331689"/>
                  <a:gd name="connsiteY21" fmla="*/ 91780 h 258084"/>
                  <a:gd name="connsiteX22" fmla="*/ 210790 w 331689"/>
                  <a:gd name="connsiteY22" fmla="*/ 88096 h 258084"/>
                  <a:gd name="connsiteX23" fmla="*/ 198240 w 331689"/>
                  <a:gd name="connsiteY23" fmla="*/ 88787 h 258084"/>
                  <a:gd name="connsiteX24" fmla="*/ 198930 w 331689"/>
                  <a:gd name="connsiteY24" fmla="*/ 70018 h 258084"/>
                  <a:gd name="connsiteX25" fmla="*/ 210099 w 331689"/>
                  <a:gd name="connsiteY25" fmla="*/ 54013 h 258084"/>
                  <a:gd name="connsiteX26" fmla="*/ 162775 w 331689"/>
                  <a:gd name="connsiteY26" fmla="*/ 8071 h 258084"/>
                  <a:gd name="connsiteX27" fmla="*/ 140553 w 331689"/>
                  <a:gd name="connsiteY27" fmla="*/ 8071 h 258084"/>
                  <a:gd name="connsiteX28" fmla="*/ 130765 w 331689"/>
                  <a:gd name="connsiteY28" fmla="*/ 8071 h 258084"/>
                  <a:gd name="connsiteX29" fmla="*/ 116833 w 331689"/>
                  <a:gd name="connsiteY29" fmla="*/ 2544 h 258084"/>
                  <a:gd name="connsiteX30" fmla="*/ 106355 w 331689"/>
                  <a:gd name="connsiteY30" fmla="*/ 5307 h 258084"/>
                  <a:gd name="connsiteX31" fmla="*/ 99446 w 331689"/>
                  <a:gd name="connsiteY31" fmla="*/ 12216 h 258084"/>
                  <a:gd name="connsiteX32" fmla="*/ 80793 w 331689"/>
                  <a:gd name="connsiteY32" fmla="*/ 11295 h 258084"/>
                  <a:gd name="connsiteX33" fmla="*/ 80793 w 331689"/>
                  <a:gd name="connsiteY33" fmla="*/ 11410 h 258084"/>
                  <a:gd name="connsiteX34" fmla="*/ 72503 w 331689"/>
                  <a:gd name="connsiteY34" fmla="*/ 37663 h 258084"/>
                  <a:gd name="connsiteX35" fmla="*/ 62830 w 331689"/>
                  <a:gd name="connsiteY35" fmla="*/ 48717 h 258084"/>
                  <a:gd name="connsiteX36" fmla="*/ 49013 w 331689"/>
                  <a:gd name="connsiteY36" fmla="*/ 65297 h 258084"/>
                  <a:gd name="connsiteX37" fmla="*/ 42104 w 331689"/>
                  <a:gd name="connsiteY37" fmla="*/ 87405 h 258084"/>
                  <a:gd name="connsiteX38" fmla="*/ 32432 w 331689"/>
                  <a:gd name="connsiteY38" fmla="*/ 97077 h 258084"/>
                  <a:gd name="connsiteX39" fmla="*/ 25524 w 331689"/>
                  <a:gd name="connsiteY39" fmla="*/ 117803 h 258084"/>
                  <a:gd name="connsiteX40" fmla="*/ 22760 w 331689"/>
                  <a:gd name="connsiteY40" fmla="*/ 142674 h 258084"/>
                  <a:gd name="connsiteX41" fmla="*/ 4798 w 331689"/>
                  <a:gd name="connsiteY41" fmla="*/ 146819 h 258084"/>
                  <a:gd name="connsiteX42" fmla="*/ 652 w 331689"/>
                  <a:gd name="connsiteY42" fmla="*/ 159255 h 258084"/>
                  <a:gd name="connsiteX43" fmla="*/ 21379 w 331689"/>
                  <a:gd name="connsiteY43" fmla="*/ 170309 h 25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31689" h="258084">
                    <a:moveTo>
                      <a:pt x="21263" y="169963"/>
                    </a:moveTo>
                    <a:cubicBezTo>
                      <a:pt x="24027" y="176872"/>
                      <a:pt x="36462" y="183781"/>
                      <a:pt x="40607" y="194834"/>
                    </a:cubicBezTo>
                    <a:cubicBezTo>
                      <a:pt x="44753" y="205888"/>
                      <a:pt x="55806" y="211415"/>
                      <a:pt x="61334" y="211415"/>
                    </a:cubicBezTo>
                    <a:cubicBezTo>
                      <a:pt x="65479" y="211415"/>
                      <a:pt x="62600" y="218324"/>
                      <a:pt x="60988" y="230989"/>
                    </a:cubicBezTo>
                    <a:cubicBezTo>
                      <a:pt x="63636" y="232026"/>
                      <a:pt x="66400" y="232947"/>
                      <a:pt x="68242" y="233983"/>
                    </a:cubicBezTo>
                    <a:cubicBezTo>
                      <a:pt x="71696" y="235941"/>
                      <a:pt x="86089" y="233983"/>
                      <a:pt x="91041" y="238474"/>
                    </a:cubicBezTo>
                    <a:cubicBezTo>
                      <a:pt x="95992" y="242965"/>
                      <a:pt x="111882" y="253327"/>
                      <a:pt x="116718" y="253327"/>
                    </a:cubicBezTo>
                    <a:cubicBezTo>
                      <a:pt x="121554" y="253327"/>
                      <a:pt x="139516" y="255861"/>
                      <a:pt x="142510" y="257818"/>
                    </a:cubicBezTo>
                    <a:cubicBezTo>
                      <a:pt x="145504" y="259775"/>
                      <a:pt x="149419" y="250449"/>
                      <a:pt x="157364" y="245958"/>
                    </a:cubicBezTo>
                    <a:cubicBezTo>
                      <a:pt x="165309" y="241468"/>
                      <a:pt x="175211" y="238474"/>
                      <a:pt x="176708" y="242043"/>
                    </a:cubicBezTo>
                    <a:cubicBezTo>
                      <a:pt x="178205" y="245498"/>
                      <a:pt x="183616" y="248491"/>
                      <a:pt x="187646" y="246534"/>
                    </a:cubicBezTo>
                    <a:cubicBezTo>
                      <a:pt x="189258" y="245728"/>
                      <a:pt x="193749" y="244461"/>
                      <a:pt x="198815" y="243425"/>
                    </a:cubicBezTo>
                    <a:cubicBezTo>
                      <a:pt x="206069" y="241813"/>
                      <a:pt x="214590" y="240316"/>
                      <a:pt x="216893" y="240662"/>
                    </a:cubicBezTo>
                    <a:cubicBezTo>
                      <a:pt x="220808" y="241122"/>
                      <a:pt x="231746" y="225348"/>
                      <a:pt x="246139" y="225348"/>
                    </a:cubicBezTo>
                    <a:cubicBezTo>
                      <a:pt x="260532" y="225348"/>
                      <a:pt x="264447" y="227881"/>
                      <a:pt x="270895" y="220857"/>
                    </a:cubicBezTo>
                    <a:cubicBezTo>
                      <a:pt x="277343" y="213948"/>
                      <a:pt x="325819" y="164897"/>
                      <a:pt x="330310" y="161443"/>
                    </a:cubicBezTo>
                    <a:cubicBezTo>
                      <a:pt x="334800" y="157988"/>
                      <a:pt x="327316" y="156491"/>
                      <a:pt x="322365" y="156491"/>
                    </a:cubicBezTo>
                    <a:cubicBezTo>
                      <a:pt x="317414" y="156491"/>
                      <a:pt x="307511" y="155916"/>
                      <a:pt x="291736" y="149583"/>
                    </a:cubicBezTo>
                    <a:cubicBezTo>
                      <a:pt x="275847" y="143135"/>
                      <a:pt x="251091" y="134729"/>
                      <a:pt x="246715" y="133693"/>
                    </a:cubicBezTo>
                    <a:cubicBezTo>
                      <a:pt x="242340" y="132657"/>
                      <a:pt x="235777" y="122294"/>
                      <a:pt x="231862" y="120336"/>
                    </a:cubicBezTo>
                    <a:cubicBezTo>
                      <a:pt x="227832" y="118379"/>
                      <a:pt x="220002" y="104446"/>
                      <a:pt x="217929" y="100071"/>
                    </a:cubicBezTo>
                    <a:cubicBezTo>
                      <a:pt x="217238" y="98574"/>
                      <a:pt x="218850" y="95350"/>
                      <a:pt x="221384" y="91780"/>
                    </a:cubicBezTo>
                    <a:cubicBezTo>
                      <a:pt x="216547" y="87175"/>
                      <a:pt x="214129" y="85908"/>
                      <a:pt x="210790" y="88096"/>
                    </a:cubicBezTo>
                    <a:cubicBezTo>
                      <a:pt x="206645" y="90859"/>
                      <a:pt x="199621" y="91550"/>
                      <a:pt x="198240" y="88787"/>
                    </a:cubicBezTo>
                    <a:cubicBezTo>
                      <a:pt x="196858" y="86023"/>
                      <a:pt x="194095" y="75545"/>
                      <a:pt x="198930" y="70018"/>
                    </a:cubicBezTo>
                    <a:cubicBezTo>
                      <a:pt x="203767" y="64491"/>
                      <a:pt x="210099" y="54013"/>
                      <a:pt x="210099" y="54013"/>
                    </a:cubicBezTo>
                    <a:cubicBezTo>
                      <a:pt x="210099" y="54013"/>
                      <a:pt x="167611" y="8762"/>
                      <a:pt x="162775" y="8071"/>
                    </a:cubicBezTo>
                    <a:cubicBezTo>
                      <a:pt x="157939" y="7380"/>
                      <a:pt x="144007" y="9453"/>
                      <a:pt x="140553" y="8071"/>
                    </a:cubicBezTo>
                    <a:cubicBezTo>
                      <a:pt x="137098" y="6689"/>
                      <a:pt x="137789" y="4616"/>
                      <a:pt x="130765" y="8071"/>
                    </a:cubicBezTo>
                    <a:cubicBezTo>
                      <a:pt x="123741" y="11525"/>
                      <a:pt x="120978" y="5998"/>
                      <a:pt x="116833" y="2544"/>
                    </a:cubicBezTo>
                    <a:cubicBezTo>
                      <a:pt x="112688" y="-910"/>
                      <a:pt x="108427" y="-1601"/>
                      <a:pt x="106355" y="5307"/>
                    </a:cubicBezTo>
                    <a:cubicBezTo>
                      <a:pt x="104282" y="12216"/>
                      <a:pt x="102900" y="15785"/>
                      <a:pt x="99446" y="12216"/>
                    </a:cubicBezTo>
                    <a:cubicBezTo>
                      <a:pt x="97719" y="10489"/>
                      <a:pt x="89083" y="10719"/>
                      <a:pt x="80793" y="11295"/>
                    </a:cubicBezTo>
                    <a:cubicBezTo>
                      <a:pt x="80793" y="11295"/>
                      <a:pt x="80793" y="11295"/>
                      <a:pt x="80793" y="11410"/>
                    </a:cubicBezTo>
                    <a:cubicBezTo>
                      <a:pt x="82175" y="21082"/>
                      <a:pt x="72503" y="32136"/>
                      <a:pt x="72503" y="37663"/>
                    </a:cubicBezTo>
                    <a:cubicBezTo>
                      <a:pt x="72503" y="43190"/>
                      <a:pt x="67091" y="48717"/>
                      <a:pt x="62830" y="48717"/>
                    </a:cubicBezTo>
                    <a:cubicBezTo>
                      <a:pt x="58570" y="48717"/>
                      <a:pt x="54540" y="59770"/>
                      <a:pt x="49013" y="65297"/>
                    </a:cubicBezTo>
                    <a:cubicBezTo>
                      <a:pt x="43486" y="70824"/>
                      <a:pt x="47631" y="83260"/>
                      <a:pt x="42104" y="87405"/>
                    </a:cubicBezTo>
                    <a:cubicBezTo>
                      <a:pt x="36578" y="91550"/>
                      <a:pt x="28287" y="92932"/>
                      <a:pt x="32432" y="97077"/>
                    </a:cubicBezTo>
                    <a:cubicBezTo>
                      <a:pt x="36578" y="101222"/>
                      <a:pt x="25524" y="109513"/>
                      <a:pt x="25524" y="117803"/>
                    </a:cubicBezTo>
                    <a:cubicBezTo>
                      <a:pt x="25524" y="126093"/>
                      <a:pt x="24142" y="141292"/>
                      <a:pt x="22760" y="142674"/>
                    </a:cubicBezTo>
                    <a:cubicBezTo>
                      <a:pt x="21379" y="144056"/>
                      <a:pt x="4798" y="139911"/>
                      <a:pt x="4798" y="146819"/>
                    </a:cubicBezTo>
                    <a:cubicBezTo>
                      <a:pt x="4798" y="153728"/>
                      <a:pt x="-2111" y="153728"/>
                      <a:pt x="652" y="159255"/>
                    </a:cubicBezTo>
                    <a:cubicBezTo>
                      <a:pt x="3416" y="164782"/>
                      <a:pt x="18615" y="163400"/>
                      <a:pt x="21379" y="170309"/>
                    </a:cubicBezTo>
                    <a:close/>
                  </a:path>
                </a:pathLst>
              </a:custGeom>
              <a:grpFill/>
              <a:ln w="11501" cap="flat">
                <a:solidFill>
                  <a:schemeClr val="bg1"/>
                </a:solid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B977E13D-B458-1685-5BD3-2BC178354286}"/>
                  </a:ext>
                </a:extLst>
              </p:cNvPr>
              <p:cNvSpPr/>
              <p:nvPr/>
            </p:nvSpPr>
            <p:spPr>
              <a:xfrm>
                <a:off x="5925877" y="2845260"/>
                <a:ext cx="30656" cy="41023"/>
              </a:xfrm>
              <a:custGeom>
                <a:avLst/>
                <a:gdLst>
                  <a:gd name="connsiteX0" fmla="*/ 27635 w 30656"/>
                  <a:gd name="connsiteY0" fmla="*/ 17419 h 41023"/>
                  <a:gd name="connsiteX1" fmla="*/ 16811 w 30656"/>
                  <a:gd name="connsiteY1" fmla="*/ 32 h 41023"/>
                  <a:gd name="connsiteX2" fmla="*/ 16581 w 30656"/>
                  <a:gd name="connsiteY2" fmla="*/ 3026 h 41023"/>
                  <a:gd name="connsiteX3" fmla="*/ 0 w 30656"/>
                  <a:gd name="connsiteY3" fmla="*/ 36533 h 41023"/>
                  <a:gd name="connsiteX4" fmla="*/ 10478 w 30656"/>
                  <a:gd name="connsiteY4" fmla="*/ 41024 h 41023"/>
                  <a:gd name="connsiteX5" fmla="*/ 27635 w 30656"/>
                  <a:gd name="connsiteY5" fmla="*/ 17534 h 41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56" h="41023">
                    <a:moveTo>
                      <a:pt x="27635" y="17419"/>
                    </a:moveTo>
                    <a:cubicBezTo>
                      <a:pt x="31780" y="13734"/>
                      <a:pt x="34313" y="-774"/>
                      <a:pt x="16811" y="32"/>
                    </a:cubicBezTo>
                    <a:cubicBezTo>
                      <a:pt x="16696" y="953"/>
                      <a:pt x="16581" y="1990"/>
                      <a:pt x="16581" y="3026"/>
                    </a:cubicBezTo>
                    <a:cubicBezTo>
                      <a:pt x="16581" y="9704"/>
                      <a:pt x="5872" y="23752"/>
                      <a:pt x="0" y="36533"/>
                    </a:cubicBezTo>
                    <a:lnTo>
                      <a:pt x="10478" y="41024"/>
                    </a:lnTo>
                    <a:cubicBezTo>
                      <a:pt x="16005" y="31236"/>
                      <a:pt x="24296" y="20413"/>
                      <a:pt x="27635" y="17534"/>
                    </a:cubicBezTo>
                    <a:close/>
                  </a:path>
                </a:pathLst>
              </a:custGeom>
              <a:grpFill/>
              <a:ln w="11501" cap="flat">
                <a:solidFill>
                  <a:schemeClr val="bg1"/>
                </a:solid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11422FDA-C0EF-0641-59FB-1AAB25F423D0}"/>
                  </a:ext>
                </a:extLst>
              </p:cNvPr>
              <p:cNvSpPr/>
              <p:nvPr/>
            </p:nvSpPr>
            <p:spPr>
              <a:xfrm>
                <a:off x="5936355" y="2782654"/>
                <a:ext cx="153717" cy="122513"/>
              </a:xfrm>
              <a:custGeom>
                <a:avLst/>
                <a:gdLst>
                  <a:gd name="connsiteX0" fmla="*/ 17157 w 153717"/>
                  <a:gd name="connsiteY0" fmla="*/ 80025 h 122513"/>
                  <a:gd name="connsiteX1" fmla="*/ 0 w 153717"/>
                  <a:gd name="connsiteY1" fmla="*/ 103514 h 122513"/>
                  <a:gd name="connsiteX2" fmla="*/ 1152 w 153717"/>
                  <a:gd name="connsiteY2" fmla="*/ 103975 h 122513"/>
                  <a:gd name="connsiteX3" fmla="*/ 2879 w 153717"/>
                  <a:gd name="connsiteY3" fmla="*/ 111920 h 122513"/>
                  <a:gd name="connsiteX4" fmla="*/ 23144 w 153717"/>
                  <a:gd name="connsiteY4" fmla="*/ 122513 h 122513"/>
                  <a:gd name="connsiteX5" fmla="*/ 44331 w 153717"/>
                  <a:gd name="connsiteY5" fmla="*/ 111114 h 122513"/>
                  <a:gd name="connsiteX6" fmla="*/ 121016 w 153717"/>
                  <a:gd name="connsiteY6" fmla="*/ 72310 h 122513"/>
                  <a:gd name="connsiteX7" fmla="*/ 126313 w 153717"/>
                  <a:gd name="connsiteY7" fmla="*/ 59069 h 122513"/>
                  <a:gd name="connsiteX8" fmla="*/ 128040 w 153717"/>
                  <a:gd name="connsiteY8" fmla="*/ 41452 h 122513"/>
                  <a:gd name="connsiteX9" fmla="*/ 126313 w 153717"/>
                  <a:gd name="connsiteY9" fmla="*/ 22914 h 122513"/>
                  <a:gd name="connsiteX10" fmla="*/ 140476 w 153717"/>
                  <a:gd name="connsiteY10" fmla="*/ 12320 h 122513"/>
                  <a:gd name="connsiteX11" fmla="*/ 153717 w 153717"/>
                  <a:gd name="connsiteY11" fmla="*/ 2648 h 122513"/>
                  <a:gd name="connsiteX12" fmla="*/ 144966 w 153717"/>
                  <a:gd name="connsiteY12" fmla="*/ 0 h 122513"/>
                  <a:gd name="connsiteX13" fmla="*/ 120326 w 153717"/>
                  <a:gd name="connsiteY13" fmla="*/ 3569 h 122513"/>
                  <a:gd name="connsiteX14" fmla="*/ 90388 w 153717"/>
                  <a:gd name="connsiteY14" fmla="*/ 12320 h 122513"/>
                  <a:gd name="connsiteX15" fmla="*/ 64826 w 153717"/>
                  <a:gd name="connsiteY15" fmla="*/ 11399 h 122513"/>
                  <a:gd name="connsiteX16" fmla="*/ 50779 w 153717"/>
                  <a:gd name="connsiteY16" fmla="*/ 14048 h 122513"/>
                  <a:gd name="connsiteX17" fmla="*/ 30513 w 153717"/>
                  <a:gd name="connsiteY17" fmla="*/ 14048 h 122513"/>
                  <a:gd name="connsiteX18" fmla="*/ 21762 w 153717"/>
                  <a:gd name="connsiteY18" fmla="*/ 19344 h 122513"/>
                  <a:gd name="connsiteX19" fmla="*/ 8521 w 153717"/>
                  <a:gd name="connsiteY19" fmla="*/ 34889 h 122513"/>
                  <a:gd name="connsiteX20" fmla="*/ 8290 w 153717"/>
                  <a:gd name="connsiteY20" fmla="*/ 46173 h 122513"/>
                  <a:gd name="connsiteX21" fmla="*/ 6563 w 153717"/>
                  <a:gd name="connsiteY21" fmla="*/ 62638 h 122513"/>
                  <a:gd name="connsiteX22" fmla="*/ 17387 w 153717"/>
                  <a:gd name="connsiteY22" fmla="*/ 80025 h 12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717" h="122513">
                    <a:moveTo>
                      <a:pt x="17157" y="80025"/>
                    </a:moveTo>
                    <a:cubicBezTo>
                      <a:pt x="13817" y="82904"/>
                      <a:pt x="5527" y="93727"/>
                      <a:pt x="0" y="103514"/>
                    </a:cubicBezTo>
                    <a:lnTo>
                      <a:pt x="1152" y="103975"/>
                    </a:lnTo>
                    <a:lnTo>
                      <a:pt x="2879" y="111920"/>
                    </a:lnTo>
                    <a:lnTo>
                      <a:pt x="23144" y="122513"/>
                    </a:lnTo>
                    <a:cubicBezTo>
                      <a:pt x="23144" y="122513"/>
                      <a:pt x="38113" y="111920"/>
                      <a:pt x="44331" y="111114"/>
                    </a:cubicBezTo>
                    <a:cubicBezTo>
                      <a:pt x="50433" y="110193"/>
                      <a:pt x="121016" y="72310"/>
                      <a:pt x="121016" y="72310"/>
                    </a:cubicBezTo>
                    <a:cubicBezTo>
                      <a:pt x="121016" y="72310"/>
                      <a:pt x="127119" y="62638"/>
                      <a:pt x="126313" y="59069"/>
                    </a:cubicBezTo>
                    <a:cubicBezTo>
                      <a:pt x="125392" y="55499"/>
                      <a:pt x="124586" y="45827"/>
                      <a:pt x="128040" y="41452"/>
                    </a:cubicBezTo>
                    <a:cubicBezTo>
                      <a:pt x="131610" y="37076"/>
                      <a:pt x="123665" y="29938"/>
                      <a:pt x="126313" y="22914"/>
                    </a:cubicBezTo>
                    <a:cubicBezTo>
                      <a:pt x="128961" y="15890"/>
                      <a:pt x="140476" y="12320"/>
                      <a:pt x="140476" y="12320"/>
                    </a:cubicBezTo>
                    <a:lnTo>
                      <a:pt x="153717" y="2648"/>
                    </a:lnTo>
                    <a:lnTo>
                      <a:pt x="144966" y="0"/>
                    </a:lnTo>
                    <a:cubicBezTo>
                      <a:pt x="144966" y="0"/>
                      <a:pt x="133567" y="4376"/>
                      <a:pt x="120326" y="3569"/>
                    </a:cubicBezTo>
                    <a:cubicBezTo>
                      <a:pt x="107084" y="2648"/>
                      <a:pt x="104436" y="12320"/>
                      <a:pt x="90388" y="12320"/>
                    </a:cubicBezTo>
                    <a:cubicBezTo>
                      <a:pt x="76341" y="12320"/>
                      <a:pt x="68396" y="15775"/>
                      <a:pt x="64826" y="11399"/>
                    </a:cubicBezTo>
                    <a:cubicBezTo>
                      <a:pt x="61372" y="7024"/>
                      <a:pt x="60451" y="9672"/>
                      <a:pt x="50779" y="14048"/>
                    </a:cubicBezTo>
                    <a:cubicBezTo>
                      <a:pt x="41106" y="18423"/>
                      <a:pt x="34889" y="17617"/>
                      <a:pt x="30513" y="14048"/>
                    </a:cubicBezTo>
                    <a:cubicBezTo>
                      <a:pt x="26138" y="10478"/>
                      <a:pt x="22568" y="14969"/>
                      <a:pt x="21762" y="19344"/>
                    </a:cubicBezTo>
                    <a:cubicBezTo>
                      <a:pt x="20956" y="23489"/>
                      <a:pt x="22223" y="32931"/>
                      <a:pt x="8521" y="34889"/>
                    </a:cubicBezTo>
                    <a:cubicBezTo>
                      <a:pt x="7600" y="38919"/>
                      <a:pt x="5988" y="43179"/>
                      <a:pt x="8290" y="46173"/>
                    </a:cubicBezTo>
                    <a:cubicBezTo>
                      <a:pt x="11745" y="50548"/>
                      <a:pt x="7600" y="55615"/>
                      <a:pt x="6563" y="62638"/>
                    </a:cubicBezTo>
                    <a:cubicBezTo>
                      <a:pt x="24065" y="61832"/>
                      <a:pt x="21532" y="76341"/>
                      <a:pt x="17387" y="80025"/>
                    </a:cubicBezTo>
                    <a:close/>
                  </a:path>
                </a:pathLst>
              </a:custGeom>
              <a:grpFill/>
              <a:ln w="11501" cap="flat">
                <a:solidFill>
                  <a:schemeClr val="bg1"/>
                </a:solid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B9692FA5-2FB3-9D3A-966F-1B05021E4225}"/>
                  </a:ext>
                </a:extLst>
              </p:cNvPr>
              <p:cNvSpPr/>
              <p:nvPr/>
            </p:nvSpPr>
            <p:spPr>
              <a:xfrm>
                <a:off x="7107139" y="2373141"/>
                <a:ext cx="701286" cy="299784"/>
              </a:xfrm>
              <a:custGeom>
                <a:avLst/>
                <a:gdLst>
                  <a:gd name="connsiteX0" fmla="*/ 672326 w 701286"/>
                  <a:gd name="connsiteY0" fmla="*/ 125453 h 299784"/>
                  <a:gd name="connsiteX1" fmla="*/ 650793 w 701286"/>
                  <a:gd name="connsiteY1" fmla="*/ 128332 h 299784"/>
                  <a:gd name="connsiteX2" fmla="*/ 629261 w 701286"/>
                  <a:gd name="connsiteY2" fmla="*/ 125453 h 299784"/>
                  <a:gd name="connsiteX3" fmla="*/ 606233 w 701286"/>
                  <a:gd name="connsiteY3" fmla="*/ 124071 h 299784"/>
                  <a:gd name="connsiteX4" fmla="*/ 609111 w 701286"/>
                  <a:gd name="connsiteY4" fmla="*/ 112557 h 299784"/>
                  <a:gd name="connsiteX5" fmla="*/ 610493 w 701286"/>
                  <a:gd name="connsiteY5" fmla="*/ 101043 h 299784"/>
                  <a:gd name="connsiteX6" fmla="*/ 628341 w 701286"/>
                  <a:gd name="connsiteY6" fmla="*/ 65348 h 299784"/>
                  <a:gd name="connsiteX7" fmla="*/ 612220 w 701286"/>
                  <a:gd name="connsiteY7" fmla="*/ 63851 h 299784"/>
                  <a:gd name="connsiteX8" fmla="*/ 593107 w 701286"/>
                  <a:gd name="connsiteY8" fmla="*/ 59936 h 299784"/>
                  <a:gd name="connsiteX9" fmla="*/ 565357 w 701286"/>
                  <a:gd name="connsiteY9" fmla="*/ 58555 h 299784"/>
                  <a:gd name="connsiteX10" fmla="*/ 547510 w 701286"/>
                  <a:gd name="connsiteY10" fmla="*/ 70414 h 299784"/>
                  <a:gd name="connsiteX11" fmla="*/ 529662 w 701286"/>
                  <a:gd name="connsiteY11" fmla="*/ 76978 h 299784"/>
                  <a:gd name="connsiteX12" fmla="*/ 500646 w 701286"/>
                  <a:gd name="connsiteY12" fmla="*/ 84232 h 299784"/>
                  <a:gd name="connsiteX13" fmla="*/ 470938 w 701286"/>
                  <a:gd name="connsiteY13" fmla="*/ 84232 h 299784"/>
                  <a:gd name="connsiteX14" fmla="*/ 442498 w 701286"/>
                  <a:gd name="connsiteY14" fmla="*/ 78935 h 299784"/>
                  <a:gd name="connsiteX15" fmla="*/ 430638 w 701286"/>
                  <a:gd name="connsiteY15" fmla="*/ 66384 h 299784"/>
                  <a:gd name="connsiteX16" fmla="*/ 412100 w 701286"/>
                  <a:gd name="connsiteY16" fmla="*/ 57749 h 299784"/>
                  <a:gd name="connsiteX17" fmla="*/ 394944 w 701286"/>
                  <a:gd name="connsiteY17" fmla="*/ 53143 h 299784"/>
                  <a:gd name="connsiteX18" fmla="*/ 374448 w 701286"/>
                  <a:gd name="connsiteY18" fmla="*/ 48537 h 299784"/>
                  <a:gd name="connsiteX19" fmla="*/ 353952 w 701286"/>
                  <a:gd name="connsiteY19" fmla="*/ 51185 h 299784"/>
                  <a:gd name="connsiteX20" fmla="*/ 338063 w 701286"/>
                  <a:gd name="connsiteY20" fmla="*/ 59130 h 299784"/>
                  <a:gd name="connsiteX21" fmla="*/ 318258 w 701286"/>
                  <a:gd name="connsiteY21" fmla="*/ 53143 h 299784"/>
                  <a:gd name="connsiteX22" fmla="*/ 304441 w 701286"/>
                  <a:gd name="connsiteY22" fmla="*/ 42550 h 299784"/>
                  <a:gd name="connsiteX23" fmla="*/ 301792 w 701286"/>
                  <a:gd name="connsiteY23" fmla="*/ 23436 h 299784"/>
                  <a:gd name="connsiteX24" fmla="*/ 280030 w 701286"/>
                  <a:gd name="connsiteY24" fmla="*/ 16757 h 299784"/>
                  <a:gd name="connsiteX25" fmla="*/ 263565 w 701286"/>
                  <a:gd name="connsiteY25" fmla="*/ 10194 h 299784"/>
                  <a:gd name="connsiteX26" fmla="*/ 249747 w 701286"/>
                  <a:gd name="connsiteY26" fmla="*/ 6855 h 299784"/>
                  <a:gd name="connsiteX27" fmla="*/ 233282 w 701286"/>
                  <a:gd name="connsiteY27" fmla="*/ 177 h 299784"/>
                  <a:gd name="connsiteX28" fmla="*/ 225337 w 701286"/>
                  <a:gd name="connsiteY28" fmla="*/ 7431 h 299784"/>
                  <a:gd name="connsiteX29" fmla="*/ 213477 w 701286"/>
                  <a:gd name="connsiteY29" fmla="*/ 15376 h 299784"/>
                  <a:gd name="connsiteX30" fmla="*/ 204265 w 701286"/>
                  <a:gd name="connsiteY30" fmla="*/ 26660 h 299784"/>
                  <a:gd name="connsiteX31" fmla="*/ 212210 w 701286"/>
                  <a:gd name="connsiteY31" fmla="*/ 45198 h 299784"/>
                  <a:gd name="connsiteX32" fmla="*/ 211519 w 701286"/>
                  <a:gd name="connsiteY32" fmla="*/ 58439 h 299784"/>
                  <a:gd name="connsiteX33" fmla="*/ 192981 w 701286"/>
                  <a:gd name="connsiteY33" fmla="*/ 67651 h 299784"/>
                  <a:gd name="connsiteX34" fmla="*/ 177092 w 701286"/>
                  <a:gd name="connsiteY34" fmla="*/ 63045 h 299784"/>
                  <a:gd name="connsiteX35" fmla="*/ 159244 w 701286"/>
                  <a:gd name="connsiteY35" fmla="*/ 64427 h 299784"/>
                  <a:gd name="connsiteX36" fmla="*/ 140706 w 701286"/>
                  <a:gd name="connsiteY36" fmla="*/ 57173 h 299784"/>
                  <a:gd name="connsiteX37" fmla="*/ 133452 w 701286"/>
                  <a:gd name="connsiteY37" fmla="*/ 44622 h 299784"/>
                  <a:gd name="connsiteX38" fmla="*/ 102478 w 701286"/>
                  <a:gd name="connsiteY38" fmla="*/ 39325 h 299784"/>
                  <a:gd name="connsiteX39" fmla="*/ 86588 w 701286"/>
                  <a:gd name="connsiteY39" fmla="*/ 41974 h 299784"/>
                  <a:gd name="connsiteX40" fmla="*/ 71389 w 701286"/>
                  <a:gd name="connsiteY40" fmla="*/ 48652 h 299784"/>
                  <a:gd name="connsiteX41" fmla="*/ 56881 w 701286"/>
                  <a:gd name="connsiteY41" fmla="*/ 58555 h 299784"/>
                  <a:gd name="connsiteX42" fmla="*/ 39724 w 701286"/>
                  <a:gd name="connsiteY42" fmla="*/ 68457 h 299784"/>
                  <a:gd name="connsiteX43" fmla="*/ 19229 w 701286"/>
                  <a:gd name="connsiteY43" fmla="*/ 77668 h 299784"/>
                  <a:gd name="connsiteX44" fmla="*/ 4030 w 701286"/>
                  <a:gd name="connsiteY44" fmla="*/ 83656 h 299784"/>
                  <a:gd name="connsiteX45" fmla="*/ 0 w 701286"/>
                  <a:gd name="connsiteY45" fmla="*/ 85038 h 299784"/>
                  <a:gd name="connsiteX46" fmla="*/ 691 w 701286"/>
                  <a:gd name="connsiteY46" fmla="*/ 87686 h 299784"/>
                  <a:gd name="connsiteX47" fmla="*/ 16696 w 701286"/>
                  <a:gd name="connsiteY47" fmla="*/ 108297 h 299784"/>
                  <a:gd name="connsiteX48" fmla="*/ 36846 w 701286"/>
                  <a:gd name="connsiteY48" fmla="*/ 119235 h 299784"/>
                  <a:gd name="connsiteX49" fmla="*/ 56075 w 701286"/>
                  <a:gd name="connsiteY49" fmla="*/ 134780 h 299784"/>
                  <a:gd name="connsiteX50" fmla="*/ 67935 w 701286"/>
                  <a:gd name="connsiteY50" fmla="*/ 151706 h 299784"/>
                  <a:gd name="connsiteX51" fmla="*/ 66553 w 701286"/>
                  <a:gd name="connsiteY51" fmla="*/ 174159 h 299784"/>
                  <a:gd name="connsiteX52" fmla="*/ 61487 w 701286"/>
                  <a:gd name="connsiteY52" fmla="*/ 192467 h 299784"/>
                  <a:gd name="connsiteX53" fmla="*/ 111805 w 701286"/>
                  <a:gd name="connsiteY53" fmla="*/ 204787 h 299784"/>
                  <a:gd name="connsiteX54" fmla="*/ 128616 w 701286"/>
                  <a:gd name="connsiteY54" fmla="*/ 214920 h 299784"/>
                  <a:gd name="connsiteX55" fmla="*/ 143009 w 701286"/>
                  <a:gd name="connsiteY55" fmla="*/ 224938 h 299784"/>
                  <a:gd name="connsiteX56" fmla="*/ 160280 w 701286"/>
                  <a:gd name="connsiteY56" fmla="*/ 243591 h 299784"/>
                  <a:gd name="connsiteX57" fmla="*/ 173176 w 701286"/>
                  <a:gd name="connsiteY57" fmla="*/ 266620 h 299784"/>
                  <a:gd name="connsiteX58" fmla="*/ 201962 w 701286"/>
                  <a:gd name="connsiteY58" fmla="*/ 269498 h 299784"/>
                  <a:gd name="connsiteX59" fmla="*/ 255159 w 701286"/>
                  <a:gd name="connsiteY59" fmla="*/ 270880 h 299784"/>
                  <a:gd name="connsiteX60" fmla="*/ 295459 w 701286"/>
                  <a:gd name="connsiteY60" fmla="*/ 279516 h 299784"/>
                  <a:gd name="connsiteX61" fmla="*/ 319870 w 701286"/>
                  <a:gd name="connsiteY61" fmla="*/ 285273 h 299784"/>
                  <a:gd name="connsiteX62" fmla="*/ 342898 w 701286"/>
                  <a:gd name="connsiteY62" fmla="*/ 291030 h 299784"/>
                  <a:gd name="connsiteX63" fmla="*/ 360170 w 701286"/>
                  <a:gd name="connsiteY63" fmla="*/ 299666 h 299784"/>
                  <a:gd name="connsiteX64" fmla="*/ 398973 w 701286"/>
                  <a:gd name="connsiteY64" fmla="*/ 279516 h 299784"/>
                  <a:gd name="connsiteX65" fmla="*/ 449291 w 701286"/>
                  <a:gd name="connsiteY65" fmla="*/ 278134 h 299784"/>
                  <a:gd name="connsiteX66" fmla="*/ 489592 w 701286"/>
                  <a:gd name="connsiteY66" fmla="*/ 260862 h 299784"/>
                  <a:gd name="connsiteX67" fmla="*/ 516996 w 701286"/>
                  <a:gd name="connsiteY67" fmla="*/ 239331 h 299784"/>
                  <a:gd name="connsiteX68" fmla="*/ 511239 w 701286"/>
                  <a:gd name="connsiteY68" fmla="*/ 213423 h 299784"/>
                  <a:gd name="connsiteX69" fmla="*/ 532886 w 701286"/>
                  <a:gd name="connsiteY69" fmla="*/ 207666 h 299784"/>
                  <a:gd name="connsiteX70" fmla="*/ 568811 w 701286"/>
                  <a:gd name="connsiteY70" fmla="*/ 204787 h 299784"/>
                  <a:gd name="connsiteX71" fmla="*/ 601857 w 701286"/>
                  <a:gd name="connsiteY71" fmla="*/ 194655 h 299784"/>
                  <a:gd name="connsiteX72" fmla="*/ 622007 w 701286"/>
                  <a:gd name="connsiteY72" fmla="*/ 175886 h 299784"/>
                  <a:gd name="connsiteX73" fmla="*/ 649412 w 701286"/>
                  <a:gd name="connsiteY73" fmla="*/ 164372 h 299784"/>
                  <a:gd name="connsiteX74" fmla="*/ 678198 w 701286"/>
                  <a:gd name="connsiteY74" fmla="*/ 158615 h 299784"/>
                  <a:gd name="connsiteX75" fmla="*/ 701226 w 701286"/>
                  <a:gd name="connsiteY75" fmla="*/ 155736 h 299784"/>
                  <a:gd name="connsiteX76" fmla="*/ 672440 w 701286"/>
                  <a:gd name="connsiteY76" fmla="*/ 125568 h 29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701286" h="299784">
                    <a:moveTo>
                      <a:pt x="672326" y="125453"/>
                    </a:moveTo>
                    <a:cubicBezTo>
                      <a:pt x="665186" y="116817"/>
                      <a:pt x="653672" y="121193"/>
                      <a:pt x="650793" y="128332"/>
                    </a:cubicBezTo>
                    <a:cubicBezTo>
                      <a:pt x="647915" y="135586"/>
                      <a:pt x="642158" y="125453"/>
                      <a:pt x="629261" y="125453"/>
                    </a:cubicBezTo>
                    <a:cubicBezTo>
                      <a:pt x="616365" y="125453"/>
                      <a:pt x="614868" y="132707"/>
                      <a:pt x="606233" y="124071"/>
                    </a:cubicBezTo>
                    <a:cubicBezTo>
                      <a:pt x="597597" y="115436"/>
                      <a:pt x="609111" y="112557"/>
                      <a:pt x="609111" y="112557"/>
                    </a:cubicBezTo>
                    <a:lnTo>
                      <a:pt x="610493" y="101043"/>
                    </a:lnTo>
                    <a:lnTo>
                      <a:pt x="628341" y="65348"/>
                    </a:lnTo>
                    <a:cubicBezTo>
                      <a:pt x="623274" y="63275"/>
                      <a:pt x="615790" y="62469"/>
                      <a:pt x="612220" y="63851"/>
                    </a:cubicBezTo>
                    <a:cubicBezTo>
                      <a:pt x="606923" y="65809"/>
                      <a:pt x="594373" y="64542"/>
                      <a:pt x="593107" y="59936"/>
                    </a:cubicBezTo>
                    <a:cubicBezTo>
                      <a:pt x="591725" y="55331"/>
                      <a:pt x="570654" y="54640"/>
                      <a:pt x="565357" y="58555"/>
                    </a:cubicBezTo>
                    <a:cubicBezTo>
                      <a:pt x="560061" y="62469"/>
                      <a:pt x="548200" y="65809"/>
                      <a:pt x="547510" y="70414"/>
                    </a:cubicBezTo>
                    <a:cubicBezTo>
                      <a:pt x="546819" y="75020"/>
                      <a:pt x="534268" y="73754"/>
                      <a:pt x="529662" y="76978"/>
                    </a:cubicBezTo>
                    <a:cubicBezTo>
                      <a:pt x="525056" y="80317"/>
                      <a:pt x="501221" y="81583"/>
                      <a:pt x="500646" y="84232"/>
                    </a:cubicBezTo>
                    <a:cubicBezTo>
                      <a:pt x="499955" y="86880"/>
                      <a:pt x="474854" y="87571"/>
                      <a:pt x="470938" y="84232"/>
                    </a:cubicBezTo>
                    <a:cubicBezTo>
                      <a:pt x="466909" y="81008"/>
                      <a:pt x="445146" y="84232"/>
                      <a:pt x="442498" y="78935"/>
                    </a:cubicBezTo>
                    <a:cubicBezTo>
                      <a:pt x="439850" y="73638"/>
                      <a:pt x="430638" y="70990"/>
                      <a:pt x="430638" y="66384"/>
                    </a:cubicBezTo>
                    <a:cubicBezTo>
                      <a:pt x="430638" y="61779"/>
                      <a:pt x="414173" y="61779"/>
                      <a:pt x="412100" y="57749"/>
                    </a:cubicBezTo>
                    <a:cubicBezTo>
                      <a:pt x="410143" y="53718"/>
                      <a:pt x="396901" y="51761"/>
                      <a:pt x="394944" y="53143"/>
                    </a:cubicBezTo>
                    <a:cubicBezTo>
                      <a:pt x="392986" y="54524"/>
                      <a:pt x="378363" y="49113"/>
                      <a:pt x="374448" y="48537"/>
                    </a:cubicBezTo>
                    <a:cubicBezTo>
                      <a:pt x="370533" y="47846"/>
                      <a:pt x="357982" y="51185"/>
                      <a:pt x="353952" y="51185"/>
                    </a:cubicBezTo>
                    <a:cubicBezTo>
                      <a:pt x="349923" y="51185"/>
                      <a:pt x="342669" y="58439"/>
                      <a:pt x="338063" y="59130"/>
                    </a:cubicBezTo>
                    <a:cubicBezTo>
                      <a:pt x="333457" y="59821"/>
                      <a:pt x="320906" y="51185"/>
                      <a:pt x="318258" y="53143"/>
                    </a:cubicBezTo>
                    <a:cubicBezTo>
                      <a:pt x="315609" y="55100"/>
                      <a:pt x="307664" y="46580"/>
                      <a:pt x="304441" y="42550"/>
                    </a:cubicBezTo>
                    <a:cubicBezTo>
                      <a:pt x="301101" y="38519"/>
                      <a:pt x="304441" y="27351"/>
                      <a:pt x="301792" y="23436"/>
                    </a:cubicBezTo>
                    <a:cubicBezTo>
                      <a:pt x="299144" y="19406"/>
                      <a:pt x="284636" y="19406"/>
                      <a:pt x="280030" y="16757"/>
                    </a:cubicBezTo>
                    <a:cubicBezTo>
                      <a:pt x="275424" y="14109"/>
                      <a:pt x="268170" y="10194"/>
                      <a:pt x="263565" y="10194"/>
                    </a:cubicBezTo>
                    <a:cubicBezTo>
                      <a:pt x="258959" y="10194"/>
                      <a:pt x="251705" y="8812"/>
                      <a:pt x="249747" y="6855"/>
                    </a:cubicBezTo>
                    <a:cubicBezTo>
                      <a:pt x="247789" y="4897"/>
                      <a:pt x="237887" y="1558"/>
                      <a:pt x="233282" y="177"/>
                    </a:cubicBezTo>
                    <a:cubicBezTo>
                      <a:pt x="228676" y="-1090"/>
                      <a:pt x="227985" y="4782"/>
                      <a:pt x="225337" y="7431"/>
                    </a:cubicBezTo>
                    <a:cubicBezTo>
                      <a:pt x="222688" y="10079"/>
                      <a:pt x="214743" y="10770"/>
                      <a:pt x="213477" y="15376"/>
                    </a:cubicBezTo>
                    <a:cubicBezTo>
                      <a:pt x="212095" y="19981"/>
                      <a:pt x="202884" y="21363"/>
                      <a:pt x="204265" y="26660"/>
                    </a:cubicBezTo>
                    <a:cubicBezTo>
                      <a:pt x="205647" y="31956"/>
                      <a:pt x="208871" y="42550"/>
                      <a:pt x="212210" y="45198"/>
                    </a:cubicBezTo>
                    <a:cubicBezTo>
                      <a:pt x="215549" y="47846"/>
                      <a:pt x="213592" y="55791"/>
                      <a:pt x="211519" y="58439"/>
                    </a:cubicBezTo>
                    <a:cubicBezTo>
                      <a:pt x="209562" y="61088"/>
                      <a:pt x="195630" y="63045"/>
                      <a:pt x="192981" y="67651"/>
                    </a:cubicBezTo>
                    <a:cubicBezTo>
                      <a:pt x="190333" y="72257"/>
                      <a:pt x="183769" y="66960"/>
                      <a:pt x="177092" y="63045"/>
                    </a:cubicBezTo>
                    <a:cubicBezTo>
                      <a:pt x="170528" y="59130"/>
                      <a:pt x="162583" y="61779"/>
                      <a:pt x="159244" y="64427"/>
                    </a:cubicBezTo>
                    <a:cubicBezTo>
                      <a:pt x="155905" y="67075"/>
                      <a:pt x="144045" y="57864"/>
                      <a:pt x="140706" y="57173"/>
                    </a:cubicBezTo>
                    <a:cubicBezTo>
                      <a:pt x="137482" y="56482"/>
                      <a:pt x="136791" y="43931"/>
                      <a:pt x="133452" y="44622"/>
                    </a:cubicBezTo>
                    <a:cubicBezTo>
                      <a:pt x="130228" y="45313"/>
                      <a:pt x="107084" y="40707"/>
                      <a:pt x="102478" y="39325"/>
                    </a:cubicBezTo>
                    <a:cubicBezTo>
                      <a:pt x="97872" y="38059"/>
                      <a:pt x="87970" y="38750"/>
                      <a:pt x="86588" y="41974"/>
                    </a:cubicBezTo>
                    <a:cubicBezTo>
                      <a:pt x="85206" y="45313"/>
                      <a:pt x="73347" y="44622"/>
                      <a:pt x="71389" y="48652"/>
                    </a:cubicBezTo>
                    <a:cubicBezTo>
                      <a:pt x="69432" y="52682"/>
                      <a:pt x="60105" y="54640"/>
                      <a:pt x="56881" y="58555"/>
                    </a:cubicBezTo>
                    <a:cubicBezTo>
                      <a:pt x="53542" y="62469"/>
                      <a:pt x="42373" y="62469"/>
                      <a:pt x="39724" y="68457"/>
                    </a:cubicBezTo>
                    <a:cubicBezTo>
                      <a:pt x="37076" y="74444"/>
                      <a:pt x="23259" y="76978"/>
                      <a:pt x="19229" y="77668"/>
                    </a:cubicBezTo>
                    <a:cubicBezTo>
                      <a:pt x="15314" y="78359"/>
                      <a:pt x="4721" y="80317"/>
                      <a:pt x="4030" y="83656"/>
                    </a:cubicBezTo>
                    <a:cubicBezTo>
                      <a:pt x="3684" y="85038"/>
                      <a:pt x="2073" y="85268"/>
                      <a:pt x="0" y="85038"/>
                    </a:cubicBezTo>
                    <a:cubicBezTo>
                      <a:pt x="230" y="85959"/>
                      <a:pt x="576" y="86765"/>
                      <a:pt x="691" y="87686"/>
                    </a:cubicBezTo>
                    <a:cubicBezTo>
                      <a:pt x="3454" y="102770"/>
                      <a:pt x="9787" y="102309"/>
                      <a:pt x="16696" y="108297"/>
                    </a:cubicBezTo>
                    <a:cubicBezTo>
                      <a:pt x="23489" y="114284"/>
                      <a:pt x="29477" y="118775"/>
                      <a:pt x="36846" y="119235"/>
                    </a:cubicBezTo>
                    <a:cubicBezTo>
                      <a:pt x="44100" y="119696"/>
                      <a:pt x="55154" y="128332"/>
                      <a:pt x="56075" y="134780"/>
                    </a:cubicBezTo>
                    <a:cubicBezTo>
                      <a:pt x="56996" y="141228"/>
                      <a:pt x="63905" y="148482"/>
                      <a:pt x="67935" y="151706"/>
                    </a:cubicBezTo>
                    <a:cubicBezTo>
                      <a:pt x="72080" y="154930"/>
                      <a:pt x="66553" y="165869"/>
                      <a:pt x="66553" y="174159"/>
                    </a:cubicBezTo>
                    <a:cubicBezTo>
                      <a:pt x="66553" y="182449"/>
                      <a:pt x="56420" y="184177"/>
                      <a:pt x="61487" y="192467"/>
                    </a:cubicBezTo>
                    <a:cubicBezTo>
                      <a:pt x="66553" y="200642"/>
                      <a:pt x="101672" y="204787"/>
                      <a:pt x="111805" y="204787"/>
                    </a:cubicBezTo>
                    <a:cubicBezTo>
                      <a:pt x="121937" y="204787"/>
                      <a:pt x="125507" y="214459"/>
                      <a:pt x="128616" y="214920"/>
                    </a:cubicBezTo>
                    <a:cubicBezTo>
                      <a:pt x="134949" y="215956"/>
                      <a:pt x="135755" y="223556"/>
                      <a:pt x="143009" y="224938"/>
                    </a:cubicBezTo>
                    <a:cubicBezTo>
                      <a:pt x="150263" y="226435"/>
                      <a:pt x="157402" y="230695"/>
                      <a:pt x="160280" y="243591"/>
                    </a:cubicBezTo>
                    <a:cubicBezTo>
                      <a:pt x="163159" y="256487"/>
                      <a:pt x="171795" y="260862"/>
                      <a:pt x="173176" y="266620"/>
                    </a:cubicBezTo>
                    <a:cubicBezTo>
                      <a:pt x="174673" y="272377"/>
                      <a:pt x="190448" y="268001"/>
                      <a:pt x="201962" y="269498"/>
                    </a:cubicBezTo>
                    <a:cubicBezTo>
                      <a:pt x="213477" y="270880"/>
                      <a:pt x="246523" y="269498"/>
                      <a:pt x="255159" y="270880"/>
                    </a:cubicBezTo>
                    <a:cubicBezTo>
                      <a:pt x="263795" y="272262"/>
                      <a:pt x="283945" y="270880"/>
                      <a:pt x="295459" y="279516"/>
                    </a:cubicBezTo>
                    <a:cubicBezTo>
                      <a:pt x="306974" y="288152"/>
                      <a:pt x="312731" y="280898"/>
                      <a:pt x="319870" y="285273"/>
                    </a:cubicBezTo>
                    <a:cubicBezTo>
                      <a:pt x="327124" y="289533"/>
                      <a:pt x="332766" y="292412"/>
                      <a:pt x="342898" y="291030"/>
                    </a:cubicBezTo>
                    <a:cubicBezTo>
                      <a:pt x="353031" y="289533"/>
                      <a:pt x="353031" y="298284"/>
                      <a:pt x="360170" y="299666"/>
                    </a:cubicBezTo>
                    <a:cubicBezTo>
                      <a:pt x="367309" y="301163"/>
                      <a:pt x="380320" y="288152"/>
                      <a:pt x="398973" y="279516"/>
                    </a:cubicBezTo>
                    <a:cubicBezTo>
                      <a:pt x="417627" y="270880"/>
                      <a:pt x="439274" y="276637"/>
                      <a:pt x="449291" y="278134"/>
                    </a:cubicBezTo>
                    <a:cubicBezTo>
                      <a:pt x="459310" y="279516"/>
                      <a:pt x="478077" y="273759"/>
                      <a:pt x="489592" y="260862"/>
                    </a:cubicBezTo>
                    <a:cubicBezTo>
                      <a:pt x="501106" y="247966"/>
                      <a:pt x="515499" y="250730"/>
                      <a:pt x="516996" y="239331"/>
                    </a:cubicBezTo>
                    <a:cubicBezTo>
                      <a:pt x="518378" y="227816"/>
                      <a:pt x="505482" y="223441"/>
                      <a:pt x="511239" y="213423"/>
                    </a:cubicBezTo>
                    <a:cubicBezTo>
                      <a:pt x="516996" y="203406"/>
                      <a:pt x="527129" y="204787"/>
                      <a:pt x="532886" y="207666"/>
                    </a:cubicBezTo>
                    <a:cubicBezTo>
                      <a:pt x="538643" y="210545"/>
                      <a:pt x="554418" y="214920"/>
                      <a:pt x="568811" y="204787"/>
                    </a:cubicBezTo>
                    <a:cubicBezTo>
                      <a:pt x="583204" y="194655"/>
                      <a:pt x="588961" y="196152"/>
                      <a:pt x="601857" y="194655"/>
                    </a:cubicBezTo>
                    <a:cubicBezTo>
                      <a:pt x="614868" y="193273"/>
                      <a:pt x="613372" y="184637"/>
                      <a:pt x="622007" y="175886"/>
                    </a:cubicBezTo>
                    <a:cubicBezTo>
                      <a:pt x="630643" y="167250"/>
                      <a:pt x="640661" y="164372"/>
                      <a:pt x="649412" y="164372"/>
                    </a:cubicBezTo>
                    <a:cubicBezTo>
                      <a:pt x="658163" y="164372"/>
                      <a:pt x="669562" y="155736"/>
                      <a:pt x="678198" y="158615"/>
                    </a:cubicBezTo>
                    <a:cubicBezTo>
                      <a:pt x="686833" y="161493"/>
                      <a:pt x="699730" y="162875"/>
                      <a:pt x="701226" y="155736"/>
                    </a:cubicBezTo>
                    <a:cubicBezTo>
                      <a:pt x="702608" y="148597"/>
                      <a:pt x="679695" y="134204"/>
                      <a:pt x="672440" y="125568"/>
                    </a:cubicBezTo>
                    <a:close/>
                  </a:path>
                </a:pathLst>
              </a:custGeom>
              <a:grpFill/>
              <a:ln w="11501" cap="flat">
                <a:solidFill>
                  <a:schemeClr val="bg1"/>
                </a:solid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DF14AAA7-9419-0807-7877-ED4FFE7C1BFB}"/>
                  </a:ext>
                </a:extLst>
              </p:cNvPr>
              <p:cNvSpPr/>
              <p:nvPr/>
            </p:nvSpPr>
            <p:spPr>
              <a:xfrm>
                <a:off x="5923805" y="2901092"/>
                <a:ext cx="11514" cy="30673"/>
              </a:xfrm>
              <a:custGeom>
                <a:avLst/>
                <a:gdLst>
                  <a:gd name="connsiteX0" fmla="*/ 4721 w 11514"/>
                  <a:gd name="connsiteY0" fmla="*/ 391 h 30673"/>
                  <a:gd name="connsiteX1" fmla="*/ 0 w 11514"/>
                  <a:gd name="connsiteY1" fmla="*/ 16511 h 30673"/>
                  <a:gd name="connsiteX2" fmla="*/ 8290 w 11514"/>
                  <a:gd name="connsiteY2" fmla="*/ 30674 h 30673"/>
                  <a:gd name="connsiteX3" fmla="*/ 10708 w 11514"/>
                  <a:gd name="connsiteY3" fmla="*/ 4536 h 30673"/>
                  <a:gd name="connsiteX4" fmla="*/ 11514 w 11514"/>
                  <a:gd name="connsiteY4" fmla="*/ 161 h 30673"/>
                  <a:gd name="connsiteX5" fmla="*/ 4721 w 11514"/>
                  <a:gd name="connsiteY5" fmla="*/ 276 h 30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14" h="30673">
                    <a:moveTo>
                      <a:pt x="4721" y="391"/>
                    </a:moveTo>
                    <a:cubicBezTo>
                      <a:pt x="1382" y="1773"/>
                      <a:pt x="0" y="14554"/>
                      <a:pt x="0" y="16511"/>
                    </a:cubicBezTo>
                    <a:cubicBezTo>
                      <a:pt x="0" y="18008"/>
                      <a:pt x="2073" y="24341"/>
                      <a:pt x="8290" y="30674"/>
                    </a:cubicBezTo>
                    <a:cubicBezTo>
                      <a:pt x="9557" y="20886"/>
                      <a:pt x="9903" y="8106"/>
                      <a:pt x="10708" y="4536"/>
                    </a:cubicBezTo>
                    <a:cubicBezTo>
                      <a:pt x="10939" y="3615"/>
                      <a:pt x="11169" y="2118"/>
                      <a:pt x="11514" y="161"/>
                    </a:cubicBezTo>
                    <a:cubicBezTo>
                      <a:pt x="8175" y="-70"/>
                      <a:pt x="5757" y="-70"/>
                      <a:pt x="4721" y="276"/>
                    </a:cubicBezTo>
                    <a:close/>
                  </a:path>
                </a:pathLst>
              </a:custGeom>
              <a:grpFill/>
              <a:ln w="11501" cap="flat">
                <a:solidFill>
                  <a:schemeClr val="bg1"/>
                </a:solid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D4DA7883-6821-116C-3CF4-24A38E770CBF}"/>
                  </a:ext>
                </a:extLst>
              </p:cNvPr>
              <p:cNvSpPr/>
              <p:nvPr/>
            </p:nvSpPr>
            <p:spPr>
              <a:xfrm>
                <a:off x="6702697" y="2626698"/>
                <a:ext cx="243701" cy="102667"/>
              </a:xfrm>
              <a:custGeom>
                <a:avLst/>
                <a:gdLst>
                  <a:gd name="connsiteX0" fmla="*/ 224932 w 243701"/>
                  <a:gd name="connsiteY0" fmla="*/ 18820 h 102667"/>
                  <a:gd name="connsiteX1" fmla="*/ 203746 w 243701"/>
                  <a:gd name="connsiteY1" fmla="*/ 12947 h 102667"/>
                  <a:gd name="connsiteX2" fmla="*/ 146289 w 243701"/>
                  <a:gd name="connsiteY2" fmla="*/ 9608 h 102667"/>
                  <a:gd name="connsiteX3" fmla="*/ 116582 w 243701"/>
                  <a:gd name="connsiteY3" fmla="*/ 973 h 102667"/>
                  <a:gd name="connsiteX4" fmla="*/ 93438 w 243701"/>
                  <a:gd name="connsiteY4" fmla="*/ 10299 h 102667"/>
                  <a:gd name="connsiteX5" fmla="*/ 73633 w 243701"/>
                  <a:gd name="connsiteY5" fmla="*/ 13523 h 102667"/>
                  <a:gd name="connsiteX6" fmla="*/ 43235 w 243701"/>
                  <a:gd name="connsiteY6" fmla="*/ 14214 h 102667"/>
                  <a:gd name="connsiteX7" fmla="*/ 29303 w 243701"/>
                  <a:gd name="connsiteY7" fmla="*/ 29413 h 102667"/>
                  <a:gd name="connsiteX8" fmla="*/ 22625 w 243701"/>
                  <a:gd name="connsiteY8" fmla="*/ 41849 h 102667"/>
                  <a:gd name="connsiteX9" fmla="*/ 30915 w 243701"/>
                  <a:gd name="connsiteY9" fmla="*/ 49218 h 102667"/>
                  <a:gd name="connsiteX10" fmla="*/ 48532 w 243701"/>
                  <a:gd name="connsiteY10" fmla="*/ 48297 h 102667"/>
                  <a:gd name="connsiteX11" fmla="*/ 79391 w 243701"/>
                  <a:gd name="connsiteY11" fmla="*/ 62344 h 102667"/>
                  <a:gd name="connsiteX12" fmla="*/ 69719 w 243701"/>
                  <a:gd name="connsiteY12" fmla="*/ 73859 h 102667"/>
                  <a:gd name="connsiteX13" fmla="*/ 48532 w 243701"/>
                  <a:gd name="connsiteY13" fmla="*/ 77428 h 102667"/>
                  <a:gd name="connsiteX14" fmla="*/ 15946 w 243701"/>
                  <a:gd name="connsiteY14" fmla="*/ 81804 h 102667"/>
                  <a:gd name="connsiteX15" fmla="*/ 56 w 243701"/>
                  <a:gd name="connsiteY15" fmla="*/ 95045 h 102667"/>
                  <a:gd name="connsiteX16" fmla="*/ 31836 w 243701"/>
                  <a:gd name="connsiteY16" fmla="*/ 97693 h 102667"/>
                  <a:gd name="connsiteX17" fmla="*/ 52102 w 243701"/>
                  <a:gd name="connsiteY17" fmla="*/ 98615 h 102667"/>
                  <a:gd name="connsiteX18" fmla="*/ 70640 w 243701"/>
                  <a:gd name="connsiteY18" fmla="*/ 102184 h 102667"/>
                  <a:gd name="connsiteX19" fmla="*/ 99656 w 243701"/>
                  <a:gd name="connsiteY19" fmla="*/ 100457 h 102667"/>
                  <a:gd name="connsiteX20" fmla="*/ 103340 w 243701"/>
                  <a:gd name="connsiteY20" fmla="*/ 89403 h 102667"/>
                  <a:gd name="connsiteX21" fmla="*/ 113243 w 243701"/>
                  <a:gd name="connsiteY21" fmla="*/ 83416 h 102667"/>
                  <a:gd name="connsiteX22" fmla="*/ 125678 w 243701"/>
                  <a:gd name="connsiteY22" fmla="*/ 75471 h 102667"/>
                  <a:gd name="connsiteX23" fmla="*/ 139035 w 243701"/>
                  <a:gd name="connsiteY23" fmla="*/ 70980 h 102667"/>
                  <a:gd name="connsiteX24" fmla="*/ 152968 w 243701"/>
                  <a:gd name="connsiteY24" fmla="*/ 75471 h 102667"/>
                  <a:gd name="connsiteX25" fmla="*/ 166324 w 243701"/>
                  <a:gd name="connsiteY25" fmla="*/ 66605 h 102667"/>
                  <a:gd name="connsiteX26" fmla="*/ 186590 w 243701"/>
                  <a:gd name="connsiteY26" fmla="*/ 60617 h 102667"/>
                  <a:gd name="connsiteX27" fmla="*/ 204437 w 243701"/>
                  <a:gd name="connsiteY27" fmla="*/ 50715 h 102667"/>
                  <a:gd name="connsiteX28" fmla="*/ 221824 w 243701"/>
                  <a:gd name="connsiteY28" fmla="*/ 40812 h 102667"/>
                  <a:gd name="connsiteX29" fmla="*/ 241629 w 243701"/>
                  <a:gd name="connsiteY29" fmla="*/ 30910 h 102667"/>
                  <a:gd name="connsiteX30" fmla="*/ 243701 w 243701"/>
                  <a:gd name="connsiteY30" fmla="*/ 26074 h 102667"/>
                  <a:gd name="connsiteX31" fmla="*/ 224932 w 243701"/>
                  <a:gd name="connsiteY31" fmla="*/ 18820 h 102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3701" h="102667">
                    <a:moveTo>
                      <a:pt x="224932" y="18820"/>
                    </a:moveTo>
                    <a:cubicBezTo>
                      <a:pt x="216297" y="8917"/>
                      <a:pt x="213649" y="15481"/>
                      <a:pt x="203746" y="12947"/>
                    </a:cubicBezTo>
                    <a:cubicBezTo>
                      <a:pt x="193844" y="10299"/>
                      <a:pt x="154234" y="6269"/>
                      <a:pt x="146289" y="9608"/>
                    </a:cubicBezTo>
                    <a:cubicBezTo>
                      <a:pt x="138344" y="12947"/>
                      <a:pt x="121879" y="3621"/>
                      <a:pt x="116582" y="973"/>
                    </a:cubicBezTo>
                    <a:cubicBezTo>
                      <a:pt x="111285" y="-1676"/>
                      <a:pt x="94129" y="973"/>
                      <a:pt x="93438" y="10299"/>
                    </a:cubicBezTo>
                    <a:cubicBezTo>
                      <a:pt x="92747" y="19511"/>
                      <a:pt x="85493" y="19511"/>
                      <a:pt x="73633" y="13523"/>
                    </a:cubicBezTo>
                    <a:cubicBezTo>
                      <a:pt x="61774" y="7651"/>
                      <a:pt x="43926" y="7651"/>
                      <a:pt x="43235" y="14214"/>
                    </a:cubicBezTo>
                    <a:cubicBezTo>
                      <a:pt x="42544" y="20777"/>
                      <a:pt x="33909" y="27456"/>
                      <a:pt x="29303" y="29413"/>
                    </a:cubicBezTo>
                    <a:cubicBezTo>
                      <a:pt x="27576" y="30219"/>
                      <a:pt x="25043" y="35516"/>
                      <a:pt x="22625" y="41849"/>
                    </a:cubicBezTo>
                    <a:cubicBezTo>
                      <a:pt x="26309" y="43230"/>
                      <a:pt x="28497" y="46339"/>
                      <a:pt x="30915" y="49218"/>
                    </a:cubicBezTo>
                    <a:cubicBezTo>
                      <a:pt x="35291" y="54514"/>
                      <a:pt x="46805" y="53593"/>
                      <a:pt x="48532" y="48297"/>
                    </a:cubicBezTo>
                    <a:cubicBezTo>
                      <a:pt x="50259" y="43000"/>
                      <a:pt x="68797" y="53593"/>
                      <a:pt x="79391" y="62344"/>
                    </a:cubicBezTo>
                    <a:cubicBezTo>
                      <a:pt x="89984" y="71210"/>
                      <a:pt x="74094" y="64993"/>
                      <a:pt x="69719" y="73859"/>
                    </a:cubicBezTo>
                    <a:cubicBezTo>
                      <a:pt x="65343" y="82610"/>
                      <a:pt x="52102" y="73859"/>
                      <a:pt x="48532" y="77428"/>
                    </a:cubicBezTo>
                    <a:cubicBezTo>
                      <a:pt x="44963" y="80882"/>
                      <a:pt x="22049" y="82725"/>
                      <a:pt x="15946" y="81804"/>
                    </a:cubicBezTo>
                    <a:cubicBezTo>
                      <a:pt x="9729" y="80882"/>
                      <a:pt x="-865" y="90555"/>
                      <a:pt x="56" y="95045"/>
                    </a:cubicBezTo>
                    <a:cubicBezTo>
                      <a:pt x="978" y="99536"/>
                      <a:pt x="23891" y="92397"/>
                      <a:pt x="31836" y="97693"/>
                    </a:cubicBezTo>
                    <a:cubicBezTo>
                      <a:pt x="39781" y="102990"/>
                      <a:pt x="47726" y="92397"/>
                      <a:pt x="52102" y="98615"/>
                    </a:cubicBezTo>
                    <a:cubicBezTo>
                      <a:pt x="56477" y="104832"/>
                      <a:pt x="66149" y="100342"/>
                      <a:pt x="70640" y="102184"/>
                    </a:cubicBezTo>
                    <a:cubicBezTo>
                      <a:pt x="75015" y="103911"/>
                      <a:pt x="99426" y="100457"/>
                      <a:pt x="99656" y="100457"/>
                    </a:cubicBezTo>
                    <a:cubicBezTo>
                      <a:pt x="102304" y="97348"/>
                      <a:pt x="103340" y="93088"/>
                      <a:pt x="103340" y="89403"/>
                    </a:cubicBezTo>
                    <a:cubicBezTo>
                      <a:pt x="103340" y="83416"/>
                      <a:pt x="108292" y="84912"/>
                      <a:pt x="113243" y="83416"/>
                    </a:cubicBezTo>
                    <a:cubicBezTo>
                      <a:pt x="118194" y="81919"/>
                      <a:pt x="121649" y="75471"/>
                      <a:pt x="125678" y="75471"/>
                    </a:cubicBezTo>
                    <a:cubicBezTo>
                      <a:pt x="129709" y="75471"/>
                      <a:pt x="135120" y="69483"/>
                      <a:pt x="139035" y="70980"/>
                    </a:cubicBezTo>
                    <a:cubicBezTo>
                      <a:pt x="142950" y="72477"/>
                      <a:pt x="147901" y="79386"/>
                      <a:pt x="152968" y="75471"/>
                    </a:cubicBezTo>
                    <a:cubicBezTo>
                      <a:pt x="157919" y="71441"/>
                      <a:pt x="159416" y="75010"/>
                      <a:pt x="166324" y="66605"/>
                    </a:cubicBezTo>
                    <a:cubicBezTo>
                      <a:pt x="173233" y="58199"/>
                      <a:pt x="177724" y="59696"/>
                      <a:pt x="186590" y="60617"/>
                    </a:cubicBezTo>
                    <a:cubicBezTo>
                      <a:pt x="196953" y="61769"/>
                      <a:pt x="201443" y="56702"/>
                      <a:pt x="204437" y="50715"/>
                    </a:cubicBezTo>
                    <a:cubicBezTo>
                      <a:pt x="207431" y="44727"/>
                      <a:pt x="216297" y="44727"/>
                      <a:pt x="221824" y="40812"/>
                    </a:cubicBezTo>
                    <a:cubicBezTo>
                      <a:pt x="227236" y="36782"/>
                      <a:pt x="238174" y="32407"/>
                      <a:pt x="241629" y="30910"/>
                    </a:cubicBezTo>
                    <a:cubicBezTo>
                      <a:pt x="243241" y="30219"/>
                      <a:pt x="243701" y="28377"/>
                      <a:pt x="243701" y="26074"/>
                    </a:cubicBezTo>
                    <a:cubicBezTo>
                      <a:pt x="235641" y="19626"/>
                      <a:pt x="232187" y="27110"/>
                      <a:pt x="224932" y="18820"/>
                    </a:cubicBezTo>
                    <a:close/>
                  </a:path>
                </a:pathLst>
              </a:custGeom>
              <a:grpFill/>
              <a:ln w="11501" cap="flat">
                <a:solidFill>
                  <a:schemeClr val="bg1"/>
                </a:solid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717E519E-4D94-E2BB-98BA-9C5C6E3FBBBE}"/>
                  </a:ext>
                </a:extLst>
              </p:cNvPr>
              <p:cNvSpPr/>
              <p:nvPr/>
            </p:nvSpPr>
            <p:spPr>
              <a:xfrm>
                <a:off x="6033191" y="2613257"/>
                <a:ext cx="152365" cy="67865"/>
              </a:xfrm>
              <a:custGeom>
                <a:avLst/>
                <a:gdLst>
                  <a:gd name="connsiteX0" fmla="*/ 61257 w 152365"/>
                  <a:gd name="connsiteY0" fmla="*/ 53332 h 67865"/>
                  <a:gd name="connsiteX1" fmla="*/ 77031 w 152365"/>
                  <a:gd name="connsiteY1" fmla="*/ 65882 h 67865"/>
                  <a:gd name="connsiteX2" fmla="*/ 78068 w 152365"/>
                  <a:gd name="connsiteY2" fmla="*/ 67379 h 67865"/>
                  <a:gd name="connsiteX3" fmla="*/ 100636 w 152365"/>
                  <a:gd name="connsiteY3" fmla="*/ 62773 h 67865"/>
                  <a:gd name="connsiteX4" fmla="*/ 120441 w 152365"/>
                  <a:gd name="connsiteY4" fmla="*/ 64846 h 67865"/>
                  <a:gd name="connsiteX5" fmla="*/ 119289 w 152365"/>
                  <a:gd name="connsiteY5" fmla="*/ 60010 h 67865"/>
                  <a:gd name="connsiteX6" fmla="*/ 134488 w 152365"/>
                  <a:gd name="connsiteY6" fmla="*/ 64616 h 67865"/>
                  <a:gd name="connsiteX7" fmla="*/ 151645 w 152365"/>
                  <a:gd name="connsiteY7" fmla="*/ 65997 h 67865"/>
                  <a:gd name="connsiteX8" fmla="*/ 144391 w 152365"/>
                  <a:gd name="connsiteY8" fmla="*/ 56095 h 67865"/>
                  <a:gd name="connsiteX9" fmla="*/ 148881 w 152365"/>
                  <a:gd name="connsiteY9" fmla="*/ 48035 h 67865"/>
                  <a:gd name="connsiteX10" fmla="*/ 135179 w 152365"/>
                  <a:gd name="connsiteY10" fmla="*/ 40896 h 67865"/>
                  <a:gd name="connsiteX11" fmla="*/ 128271 w 152365"/>
                  <a:gd name="connsiteY11" fmla="*/ 26964 h 67865"/>
                  <a:gd name="connsiteX12" fmla="*/ 120326 w 152365"/>
                  <a:gd name="connsiteY12" fmla="*/ 23970 h 67865"/>
                  <a:gd name="connsiteX13" fmla="*/ 97527 w 152365"/>
                  <a:gd name="connsiteY13" fmla="*/ 26964 h 67865"/>
                  <a:gd name="connsiteX14" fmla="*/ 83710 w 152365"/>
                  <a:gd name="connsiteY14" fmla="*/ 20055 h 67865"/>
                  <a:gd name="connsiteX15" fmla="*/ 69777 w 152365"/>
                  <a:gd name="connsiteY15" fmla="*/ 11074 h 67865"/>
                  <a:gd name="connsiteX16" fmla="*/ 35119 w 152365"/>
                  <a:gd name="connsiteY16" fmla="*/ 8080 h 67865"/>
                  <a:gd name="connsiteX17" fmla="*/ 8406 w 152365"/>
                  <a:gd name="connsiteY17" fmla="*/ 135 h 67865"/>
                  <a:gd name="connsiteX18" fmla="*/ 0 w 152365"/>
                  <a:gd name="connsiteY18" fmla="*/ 4050 h 67865"/>
                  <a:gd name="connsiteX19" fmla="*/ 34543 w 152365"/>
                  <a:gd name="connsiteY19" fmla="*/ 23279 h 67865"/>
                  <a:gd name="connsiteX20" fmla="*/ 43064 w 152365"/>
                  <a:gd name="connsiteY20" fmla="*/ 46308 h 67865"/>
                  <a:gd name="connsiteX21" fmla="*/ 37882 w 152365"/>
                  <a:gd name="connsiteY21" fmla="*/ 53907 h 67865"/>
                  <a:gd name="connsiteX22" fmla="*/ 61257 w 152365"/>
                  <a:gd name="connsiteY22" fmla="*/ 53216 h 6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2365" h="67865">
                    <a:moveTo>
                      <a:pt x="61257" y="53332"/>
                    </a:moveTo>
                    <a:cubicBezTo>
                      <a:pt x="68511" y="50108"/>
                      <a:pt x="71159" y="57937"/>
                      <a:pt x="77031" y="65882"/>
                    </a:cubicBezTo>
                    <a:cubicBezTo>
                      <a:pt x="77492" y="66458"/>
                      <a:pt x="77722" y="66803"/>
                      <a:pt x="78068" y="67379"/>
                    </a:cubicBezTo>
                    <a:cubicBezTo>
                      <a:pt x="86243" y="66113"/>
                      <a:pt x="92346" y="63810"/>
                      <a:pt x="100636" y="62773"/>
                    </a:cubicBezTo>
                    <a:cubicBezTo>
                      <a:pt x="106623" y="62083"/>
                      <a:pt x="114338" y="63349"/>
                      <a:pt x="120441" y="64846"/>
                    </a:cubicBezTo>
                    <a:cubicBezTo>
                      <a:pt x="119289" y="62889"/>
                      <a:pt x="118713" y="61277"/>
                      <a:pt x="119289" y="60010"/>
                    </a:cubicBezTo>
                    <a:cubicBezTo>
                      <a:pt x="121247" y="56095"/>
                      <a:pt x="131149" y="61392"/>
                      <a:pt x="134488" y="64616"/>
                    </a:cubicBezTo>
                    <a:cubicBezTo>
                      <a:pt x="137827" y="67955"/>
                      <a:pt x="148306" y="69221"/>
                      <a:pt x="151645" y="65997"/>
                    </a:cubicBezTo>
                    <a:cubicBezTo>
                      <a:pt x="154869" y="62658"/>
                      <a:pt x="146348" y="59319"/>
                      <a:pt x="144391" y="56095"/>
                    </a:cubicBezTo>
                    <a:cubicBezTo>
                      <a:pt x="143354" y="54483"/>
                      <a:pt x="146002" y="51029"/>
                      <a:pt x="148881" y="48035"/>
                    </a:cubicBezTo>
                    <a:cubicBezTo>
                      <a:pt x="143124" y="44811"/>
                      <a:pt x="137252" y="40320"/>
                      <a:pt x="135179" y="40896"/>
                    </a:cubicBezTo>
                    <a:cubicBezTo>
                      <a:pt x="132185" y="41932"/>
                      <a:pt x="132185" y="26964"/>
                      <a:pt x="128271" y="26964"/>
                    </a:cubicBezTo>
                    <a:cubicBezTo>
                      <a:pt x="124356" y="26964"/>
                      <a:pt x="124240" y="23970"/>
                      <a:pt x="120326" y="23970"/>
                    </a:cubicBezTo>
                    <a:cubicBezTo>
                      <a:pt x="116411" y="23970"/>
                      <a:pt x="101557" y="23970"/>
                      <a:pt x="97527" y="26964"/>
                    </a:cubicBezTo>
                    <a:cubicBezTo>
                      <a:pt x="93612" y="29957"/>
                      <a:pt x="88661" y="20055"/>
                      <a:pt x="83710" y="20055"/>
                    </a:cubicBezTo>
                    <a:cubicBezTo>
                      <a:pt x="78758" y="20055"/>
                      <a:pt x="72771" y="15104"/>
                      <a:pt x="69777" y="11074"/>
                    </a:cubicBezTo>
                    <a:cubicBezTo>
                      <a:pt x="66784" y="7159"/>
                      <a:pt x="42027" y="13031"/>
                      <a:pt x="35119" y="8080"/>
                    </a:cubicBezTo>
                    <a:cubicBezTo>
                      <a:pt x="28210" y="3129"/>
                      <a:pt x="15314" y="-786"/>
                      <a:pt x="8406" y="135"/>
                    </a:cubicBezTo>
                    <a:cubicBezTo>
                      <a:pt x="6563" y="365"/>
                      <a:pt x="3569" y="1862"/>
                      <a:pt x="0" y="4050"/>
                    </a:cubicBezTo>
                    <a:cubicBezTo>
                      <a:pt x="13011" y="11649"/>
                      <a:pt x="31895" y="9692"/>
                      <a:pt x="34543" y="23279"/>
                    </a:cubicBezTo>
                    <a:cubicBezTo>
                      <a:pt x="37537" y="39054"/>
                      <a:pt x="46403" y="32836"/>
                      <a:pt x="43064" y="46308"/>
                    </a:cubicBezTo>
                    <a:cubicBezTo>
                      <a:pt x="42373" y="48956"/>
                      <a:pt x="40531" y="51604"/>
                      <a:pt x="37882" y="53907"/>
                    </a:cubicBezTo>
                    <a:cubicBezTo>
                      <a:pt x="48130" y="54713"/>
                      <a:pt x="57803" y="54713"/>
                      <a:pt x="61257" y="53216"/>
                    </a:cubicBezTo>
                    <a:close/>
                  </a:path>
                </a:pathLst>
              </a:custGeom>
              <a:grpFill/>
              <a:ln w="11501" cap="flat">
                <a:solidFill>
                  <a:schemeClr val="bg1"/>
                </a:solid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A4172C86-58E4-9230-CDE5-6266E377FEBE}"/>
                  </a:ext>
                </a:extLst>
              </p:cNvPr>
              <p:cNvSpPr/>
              <p:nvPr/>
            </p:nvSpPr>
            <p:spPr>
              <a:xfrm>
                <a:off x="5726793" y="2654268"/>
                <a:ext cx="416533" cy="163158"/>
              </a:xfrm>
              <a:custGeom>
                <a:avLst/>
                <a:gdLst>
                  <a:gd name="connsiteX0" fmla="*/ 405652 w 416533"/>
                  <a:gd name="connsiteY0" fmla="*/ 113302 h 163158"/>
                  <a:gd name="connsiteX1" fmla="*/ 405652 w 416533"/>
                  <a:gd name="connsiteY1" fmla="*/ 89467 h 163158"/>
                  <a:gd name="connsiteX2" fmla="*/ 404731 w 416533"/>
                  <a:gd name="connsiteY2" fmla="*/ 70929 h 163158"/>
                  <a:gd name="connsiteX3" fmla="*/ 410603 w 416533"/>
                  <a:gd name="connsiteY3" fmla="*/ 59414 h 163158"/>
                  <a:gd name="connsiteX4" fmla="*/ 406573 w 416533"/>
                  <a:gd name="connsiteY4" fmla="*/ 51239 h 163158"/>
                  <a:gd name="connsiteX5" fmla="*/ 389417 w 416533"/>
                  <a:gd name="connsiteY5" fmla="*/ 43985 h 163158"/>
                  <a:gd name="connsiteX6" fmla="*/ 383429 w 416533"/>
                  <a:gd name="connsiteY6" fmla="*/ 24871 h 163158"/>
                  <a:gd name="connsiteX7" fmla="*/ 367655 w 416533"/>
                  <a:gd name="connsiteY7" fmla="*/ 12320 h 163158"/>
                  <a:gd name="connsiteX8" fmla="*/ 344280 w 416533"/>
                  <a:gd name="connsiteY8" fmla="*/ 13011 h 163158"/>
                  <a:gd name="connsiteX9" fmla="*/ 302829 w 416533"/>
                  <a:gd name="connsiteY9" fmla="*/ 26829 h 163158"/>
                  <a:gd name="connsiteX10" fmla="*/ 263910 w 416533"/>
                  <a:gd name="connsiteY10" fmla="*/ 27865 h 163158"/>
                  <a:gd name="connsiteX11" fmla="*/ 237542 w 416533"/>
                  <a:gd name="connsiteY11" fmla="*/ 19229 h 163158"/>
                  <a:gd name="connsiteX12" fmla="*/ 217737 w 416533"/>
                  <a:gd name="connsiteY12" fmla="*/ 10363 h 163158"/>
                  <a:gd name="connsiteX13" fmla="*/ 184345 w 416533"/>
                  <a:gd name="connsiteY13" fmla="*/ 1497 h 163158"/>
                  <a:gd name="connsiteX14" fmla="*/ 116641 w 416533"/>
                  <a:gd name="connsiteY14" fmla="*/ 22338 h 163158"/>
                  <a:gd name="connsiteX15" fmla="*/ 67820 w 416533"/>
                  <a:gd name="connsiteY15" fmla="*/ 24986 h 163158"/>
                  <a:gd name="connsiteX16" fmla="*/ 56651 w 416533"/>
                  <a:gd name="connsiteY16" fmla="*/ 42143 h 163158"/>
                  <a:gd name="connsiteX17" fmla="*/ 9787 w 416533"/>
                  <a:gd name="connsiteY17" fmla="*/ 46173 h 163158"/>
                  <a:gd name="connsiteX18" fmla="*/ 5181 w 416533"/>
                  <a:gd name="connsiteY18" fmla="*/ 62638 h 163158"/>
                  <a:gd name="connsiteX19" fmla="*/ 14508 w 416533"/>
                  <a:gd name="connsiteY19" fmla="*/ 68856 h 163158"/>
                  <a:gd name="connsiteX20" fmla="*/ 16466 w 416533"/>
                  <a:gd name="connsiteY20" fmla="*/ 85437 h 163158"/>
                  <a:gd name="connsiteX21" fmla="*/ 17156 w 416533"/>
                  <a:gd name="connsiteY21" fmla="*/ 100866 h 163158"/>
                  <a:gd name="connsiteX22" fmla="*/ 17156 w 416533"/>
                  <a:gd name="connsiteY22" fmla="*/ 113071 h 163158"/>
                  <a:gd name="connsiteX23" fmla="*/ 28441 w 416533"/>
                  <a:gd name="connsiteY23" fmla="*/ 124586 h 163158"/>
                  <a:gd name="connsiteX24" fmla="*/ 42948 w 416533"/>
                  <a:gd name="connsiteY24" fmla="*/ 133452 h 163158"/>
                  <a:gd name="connsiteX25" fmla="*/ 54233 w 416533"/>
                  <a:gd name="connsiteY25" fmla="*/ 136791 h 163158"/>
                  <a:gd name="connsiteX26" fmla="*/ 68050 w 416533"/>
                  <a:gd name="connsiteY26" fmla="*/ 150954 h 163158"/>
                  <a:gd name="connsiteX27" fmla="*/ 96836 w 416533"/>
                  <a:gd name="connsiteY27" fmla="*/ 145657 h 163158"/>
                  <a:gd name="connsiteX28" fmla="*/ 115029 w 416533"/>
                  <a:gd name="connsiteY28" fmla="*/ 137367 h 163158"/>
                  <a:gd name="connsiteX29" fmla="*/ 145427 w 416533"/>
                  <a:gd name="connsiteY29" fmla="*/ 155214 h 163158"/>
                  <a:gd name="connsiteX30" fmla="*/ 168571 w 416533"/>
                  <a:gd name="connsiteY30" fmla="*/ 151299 h 163158"/>
                  <a:gd name="connsiteX31" fmla="*/ 189412 w 416533"/>
                  <a:gd name="connsiteY31" fmla="*/ 138058 h 163158"/>
                  <a:gd name="connsiteX32" fmla="*/ 206568 w 416533"/>
                  <a:gd name="connsiteY32" fmla="*/ 142318 h 163158"/>
                  <a:gd name="connsiteX33" fmla="*/ 223725 w 416533"/>
                  <a:gd name="connsiteY33" fmla="*/ 137712 h 163158"/>
                  <a:gd name="connsiteX34" fmla="*/ 217737 w 416533"/>
                  <a:gd name="connsiteY34" fmla="*/ 155559 h 163158"/>
                  <a:gd name="connsiteX35" fmla="*/ 218313 w 416533"/>
                  <a:gd name="connsiteY35" fmla="*/ 163159 h 163158"/>
                  <a:gd name="connsiteX36" fmla="*/ 231554 w 416533"/>
                  <a:gd name="connsiteY36" fmla="*/ 147614 h 163158"/>
                  <a:gd name="connsiteX37" fmla="*/ 240305 w 416533"/>
                  <a:gd name="connsiteY37" fmla="*/ 142318 h 163158"/>
                  <a:gd name="connsiteX38" fmla="*/ 260571 w 416533"/>
                  <a:gd name="connsiteY38" fmla="*/ 142318 h 163158"/>
                  <a:gd name="connsiteX39" fmla="*/ 274618 w 416533"/>
                  <a:gd name="connsiteY39" fmla="*/ 139670 h 163158"/>
                  <a:gd name="connsiteX40" fmla="*/ 300180 w 416533"/>
                  <a:gd name="connsiteY40" fmla="*/ 140591 h 163158"/>
                  <a:gd name="connsiteX41" fmla="*/ 330118 w 416533"/>
                  <a:gd name="connsiteY41" fmla="*/ 131840 h 163158"/>
                  <a:gd name="connsiteX42" fmla="*/ 354759 w 416533"/>
                  <a:gd name="connsiteY42" fmla="*/ 128270 h 163158"/>
                  <a:gd name="connsiteX43" fmla="*/ 363164 w 416533"/>
                  <a:gd name="connsiteY43" fmla="*/ 130804 h 163158"/>
                  <a:gd name="connsiteX44" fmla="*/ 373066 w 416533"/>
                  <a:gd name="connsiteY44" fmla="*/ 123204 h 163158"/>
                  <a:gd name="connsiteX45" fmla="*/ 392871 w 416533"/>
                  <a:gd name="connsiteY45" fmla="*/ 127234 h 163158"/>
                  <a:gd name="connsiteX46" fmla="*/ 416476 w 416533"/>
                  <a:gd name="connsiteY46" fmla="*/ 130919 h 163158"/>
                  <a:gd name="connsiteX47" fmla="*/ 405883 w 416533"/>
                  <a:gd name="connsiteY47" fmla="*/ 113302 h 163158"/>
                  <a:gd name="connsiteX48" fmla="*/ 33737 w 416533"/>
                  <a:gd name="connsiteY48" fmla="*/ 28210 h 163158"/>
                  <a:gd name="connsiteX49" fmla="*/ 63790 w 416533"/>
                  <a:gd name="connsiteY49" fmla="*/ 25217 h 163158"/>
                  <a:gd name="connsiteX50" fmla="*/ 46979 w 416533"/>
                  <a:gd name="connsiteY50" fmla="*/ 11629 h 163158"/>
                  <a:gd name="connsiteX51" fmla="*/ 41452 w 416533"/>
                  <a:gd name="connsiteY51" fmla="*/ 0 h 163158"/>
                  <a:gd name="connsiteX52" fmla="*/ 32471 w 416533"/>
                  <a:gd name="connsiteY52" fmla="*/ 1727 h 163158"/>
                  <a:gd name="connsiteX53" fmla="*/ 9672 w 416533"/>
                  <a:gd name="connsiteY53" fmla="*/ 1727 h 163158"/>
                  <a:gd name="connsiteX54" fmla="*/ 11629 w 416533"/>
                  <a:gd name="connsiteY54" fmla="*/ 16581 h 163158"/>
                  <a:gd name="connsiteX55" fmla="*/ 5181 w 416533"/>
                  <a:gd name="connsiteY55" fmla="*/ 26944 h 163158"/>
                  <a:gd name="connsiteX56" fmla="*/ 0 w 416533"/>
                  <a:gd name="connsiteY56" fmla="*/ 34658 h 163158"/>
                  <a:gd name="connsiteX57" fmla="*/ 13011 w 416533"/>
                  <a:gd name="connsiteY57" fmla="*/ 40991 h 163158"/>
                  <a:gd name="connsiteX58" fmla="*/ 33852 w 416533"/>
                  <a:gd name="connsiteY58" fmla="*/ 28095 h 16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16533" h="163158">
                    <a:moveTo>
                      <a:pt x="405652" y="113302"/>
                    </a:moveTo>
                    <a:cubicBezTo>
                      <a:pt x="402083" y="112380"/>
                      <a:pt x="407379" y="93036"/>
                      <a:pt x="405652" y="89467"/>
                    </a:cubicBezTo>
                    <a:cubicBezTo>
                      <a:pt x="403925" y="86013"/>
                      <a:pt x="399435" y="70929"/>
                      <a:pt x="404731" y="70929"/>
                    </a:cubicBezTo>
                    <a:cubicBezTo>
                      <a:pt x="409567" y="70929"/>
                      <a:pt x="404270" y="60105"/>
                      <a:pt x="410603" y="59414"/>
                    </a:cubicBezTo>
                    <a:cubicBezTo>
                      <a:pt x="409221" y="55615"/>
                      <a:pt x="407840" y="52275"/>
                      <a:pt x="406573" y="51239"/>
                    </a:cubicBezTo>
                    <a:cubicBezTo>
                      <a:pt x="403234" y="48591"/>
                      <a:pt x="393332" y="53887"/>
                      <a:pt x="389417" y="43985"/>
                    </a:cubicBezTo>
                    <a:cubicBezTo>
                      <a:pt x="385502" y="34083"/>
                      <a:pt x="389417" y="32701"/>
                      <a:pt x="383429" y="24871"/>
                    </a:cubicBezTo>
                    <a:cubicBezTo>
                      <a:pt x="377557" y="16926"/>
                      <a:pt x="374794" y="8981"/>
                      <a:pt x="367655" y="12320"/>
                    </a:cubicBezTo>
                    <a:cubicBezTo>
                      <a:pt x="364315" y="13817"/>
                      <a:pt x="354643" y="13817"/>
                      <a:pt x="344280" y="13011"/>
                    </a:cubicBezTo>
                    <a:cubicBezTo>
                      <a:pt x="333572" y="22798"/>
                      <a:pt x="310083" y="29477"/>
                      <a:pt x="302829" y="26829"/>
                    </a:cubicBezTo>
                    <a:cubicBezTo>
                      <a:pt x="293963" y="23489"/>
                      <a:pt x="276691" y="27865"/>
                      <a:pt x="263910" y="27865"/>
                    </a:cubicBezTo>
                    <a:cubicBezTo>
                      <a:pt x="251129" y="27865"/>
                      <a:pt x="247444" y="18653"/>
                      <a:pt x="237542" y="19229"/>
                    </a:cubicBezTo>
                    <a:cubicBezTo>
                      <a:pt x="227640" y="19920"/>
                      <a:pt x="227640" y="10363"/>
                      <a:pt x="217737" y="10363"/>
                    </a:cubicBezTo>
                    <a:cubicBezTo>
                      <a:pt x="207835" y="10363"/>
                      <a:pt x="215434" y="5412"/>
                      <a:pt x="184345" y="1497"/>
                    </a:cubicBezTo>
                    <a:cubicBezTo>
                      <a:pt x="153257" y="-2418"/>
                      <a:pt x="126543" y="13702"/>
                      <a:pt x="116641" y="22338"/>
                    </a:cubicBezTo>
                    <a:cubicBezTo>
                      <a:pt x="106738" y="30974"/>
                      <a:pt x="71044" y="22683"/>
                      <a:pt x="67820" y="24986"/>
                    </a:cubicBezTo>
                    <a:cubicBezTo>
                      <a:pt x="64596" y="27289"/>
                      <a:pt x="68510" y="37537"/>
                      <a:pt x="56651" y="42143"/>
                    </a:cubicBezTo>
                    <a:cubicBezTo>
                      <a:pt x="44676" y="46748"/>
                      <a:pt x="18653" y="42143"/>
                      <a:pt x="9787" y="46173"/>
                    </a:cubicBezTo>
                    <a:cubicBezTo>
                      <a:pt x="921" y="50088"/>
                      <a:pt x="-2418" y="63329"/>
                      <a:pt x="5181" y="62638"/>
                    </a:cubicBezTo>
                    <a:cubicBezTo>
                      <a:pt x="12781" y="61947"/>
                      <a:pt x="16696" y="65632"/>
                      <a:pt x="14508" y="68856"/>
                    </a:cubicBezTo>
                    <a:cubicBezTo>
                      <a:pt x="12205" y="72195"/>
                      <a:pt x="20726" y="81407"/>
                      <a:pt x="16466" y="85437"/>
                    </a:cubicBezTo>
                    <a:cubicBezTo>
                      <a:pt x="12205" y="89352"/>
                      <a:pt x="11860" y="96951"/>
                      <a:pt x="17156" y="100866"/>
                    </a:cubicBezTo>
                    <a:cubicBezTo>
                      <a:pt x="22453" y="104896"/>
                      <a:pt x="23374" y="112150"/>
                      <a:pt x="17156" y="113071"/>
                    </a:cubicBezTo>
                    <a:cubicBezTo>
                      <a:pt x="10824" y="113992"/>
                      <a:pt x="28095" y="121247"/>
                      <a:pt x="28441" y="124586"/>
                    </a:cubicBezTo>
                    <a:cubicBezTo>
                      <a:pt x="28786" y="127925"/>
                      <a:pt x="42948" y="129537"/>
                      <a:pt x="42948" y="133452"/>
                    </a:cubicBezTo>
                    <a:cubicBezTo>
                      <a:pt x="42948" y="137367"/>
                      <a:pt x="47209" y="138749"/>
                      <a:pt x="54233" y="136791"/>
                    </a:cubicBezTo>
                    <a:cubicBezTo>
                      <a:pt x="61141" y="134833"/>
                      <a:pt x="63790" y="144390"/>
                      <a:pt x="68050" y="150954"/>
                    </a:cubicBezTo>
                    <a:cubicBezTo>
                      <a:pt x="72310" y="157517"/>
                      <a:pt x="96836" y="152911"/>
                      <a:pt x="96836" y="145657"/>
                    </a:cubicBezTo>
                    <a:cubicBezTo>
                      <a:pt x="96836" y="138403"/>
                      <a:pt x="104090" y="136446"/>
                      <a:pt x="115029" y="137367"/>
                    </a:cubicBezTo>
                    <a:cubicBezTo>
                      <a:pt x="125968" y="138288"/>
                      <a:pt x="140130" y="153257"/>
                      <a:pt x="145427" y="155214"/>
                    </a:cubicBezTo>
                    <a:cubicBezTo>
                      <a:pt x="150723" y="157171"/>
                      <a:pt x="161547" y="151299"/>
                      <a:pt x="168571" y="151299"/>
                    </a:cubicBezTo>
                    <a:cubicBezTo>
                      <a:pt x="175595" y="151299"/>
                      <a:pt x="185382" y="140361"/>
                      <a:pt x="189412" y="138058"/>
                    </a:cubicBezTo>
                    <a:cubicBezTo>
                      <a:pt x="193326" y="135755"/>
                      <a:pt x="200235" y="145657"/>
                      <a:pt x="206568" y="142318"/>
                    </a:cubicBezTo>
                    <a:cubicBezTo>
                      <a:pt x="212786" y="138979"/>
                      <a:pt x="219810" y="135409"/>
                      <a:pt x="223725" y="137712"/>
                    </a:cubicBezTo>
                    <a:cubicBezTo>
                      <a:pt x="227640" y="140015"/>
                      <a:pt x="214168" y="150263"/>
                      <a:pt x="217737" y="155559"/>
                    </a:cubicBezTo>
                    <a:cubicBezTo>
                      <a:pt x="219234" y="157632"/>
                      <a:pt x="218888" y="160395"/>
                      <a:pt x="218313" y="163159"/>
                    </a:cubicBezTo>
                    <a:cubicBezTo>
                      <a:pt x="232015" y="161317"/>
                      <a:pt x="230748" y="151760"/>
                      <a:pt x="231554" y="147614"/>
                    </a:cubicBezTo>
                    <a:cubicBezTo>
                      <a:pt x="232476" y="143239"/>
                      <a:pt x="235930" y="138864"/>
                      <a:pt x="240305" y="142318"/>
                    </a:cubicBezTo>
                    <a:cubicBezTo>
                      <a:pt x="244681" y="145887"/>
                      <a:pt x="250898" y="146693"/>
                      <a:pt x="260571" y="142318"/>
                    </a:cubicBezTo>
                    <a:cubicBezTo>
                      <a:pt x="270243" y="137942"/>
                      <a:pt x="271164" y="135294"/>
                      <a:pt x="274618" y="139670"/>
                    </a:cubicBezTo>
                    <a:cubicBezTo>
                      <a:pt x="278188" y="144045"/>
                      <a:pt x="286018" y="140591"/>
                      <a:pt x="300180" y="140591"/>
                    </a:cubicBezTo>
                    <a:cubicBezTo>
                      <a:pt x="314343" y="140591"/>
                      <a:pt x="316991" y="130919"/>
                      <a:pt x="330118" y="131840"/>
                    </a:cubicBezTo>
                    <a:cubicBezTo>
                      <a:pt x="343359" y="132646"/>
                      <a:pt x="354759" y="128270"/>
                      <a:pt x="354759" y="128270"/>
                    </a:cubicBezTo>
                    <a:lnTo>
                      <a:pt x="363164" y="130804"/>
                    </a:lnTo>
                    <a:cubicBezTo>
                      <a:pt x="366618" y="127580"/>
                      <a:pt x="366388" y="124125"/>
                      <a:pt x="373066" y="123204"/>
                    </a:cubicBezTo>
                    <a:cubicBezTo>
                      <a:pt x="383660" y="121937"/>
                      <a:pt x="387575" y="129882"/>
                      <a:pt x="392871" y="127234"/>
                    </a:cubicBezTo>
                    <a:cubicBezTo>
                      <a:pt x="398168" y="124586"/>
                      <a:pt x="414979" y="142548"/>
                      <a:pt x="416476" y="130919"/>
                    </a:cubicBezTo>
                    <a:cubicBezTo>
                      <a:pt x="417282" y="128270"/>
                      <a:pt x="409452" y="114108"/>
                      <a:pt x="405883" y="113302"/>
                    </a:cubicBezTo>
                    <a:close/>
                    <a:moveTo>
                      <a:pt x="33737" y="28210"/>
                    </a:moveTo>
                    <a:cubicBezTo>
                      <a:pt x="41682" y="25217"/>
                      <a:pt x="59414" y="29246"/>
                      <a:pt x="63790" y="25217"/>
                    </a:cubicBezTo>
                    <a:cubicBezTo>
                      <a:pt x="68050" y="21186"/>
                      <a:pt x="52506" y="16235"/>
                      <a:pt x="46979" y="11629"/>
                    </a:cubicBezTo>
                    <a:cubicBezTo>
                      <a:pt x="43755" y="8981"/>
                      <a:pt x="42603" y="3915"/>
                      <a:pt x="41452" y="0"/>
                    </a:cubicBezTo>
                    <a:cubicBezTo>
                      <a:pt x="38803" y="1727"/>
                      <a:pt x="35464" y="3224"/>
                      <a:pt x="32471" y="1727"/>
                    </a:cubicBezTo>
                    <a:cubicBezTo>
                      <a:pt x="26483" y="-1267"/>
                      <a:pt x="12205" y="691"/>
                      <a:pt x="9672" y="1727"/>
                    </a:cubicBezTo>
                    <a:cubicBezTo>
                      <a:pt x="7139" y="2763"/>
                      <a:pt x="11629" y="11169"/>
                      <a:pt x="11629" y="16581"/>
                    </a:cubicBezTo>
                    <a:cubicBezTo>
                      <a:pt x="11629" y="21992"/>
                      <a:pt x="5181" y="23489"/>
                      <a:pt x="5181" y="26944"/>
                    </a:cubicBezTo>
                    <a:cubicBezTo>
                      <a:pt x="5181" y="29592"/>
                      <a:pt x="2879" y="31434"/>
                      <a:pt x="0" y="34658"/>
                    </a:cubicBezTo>
                    <a:cubicBezTo>
                      <a:pt x="4376" y="37882"/>
                      <a:pt x="8521" y="40991"/>
                      <a:pt x="13011" y="40991"/>
                    </a:cubicBezTo>
                    <a:cubicBezTo>
                      <a:pt x="22338" y="40991"/>
                      <a:pt x="25907" y="31089"/>
                      <a:pt x="33852" y="28095"/>
                    </a:cubicBezTo>
                    <a:close/>
                  </a:path>
                </a:pathLst>
              </a:custGeom>
              <a:grpFill/>
              <a:ln w="11501" cap="flat">
                <a:solidFill>
                  <a:schemeClr val="bg1"/>
                </a:solid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4BD67B22-0DB7-BA0B-7C6C-DA786628FCB4}"/>
                  </a:ext>
                </a:extLst>
              </p:cNvPr>
              <p:cNvSpPr/>
              <p:nvPr/>
            </p:nvSpPr>
            <p:spPr>
              <a:xfrm>
                <a:off x="6895735" y="2819941"/>
                <a:ext cx="51262" cy="49070"/>
              </a:xfrm>
              <a:custGeom>
                <a:avLst/>
                <a:gdLst>
                  <a:gd name="connsiteX0" fmla="*/ 25332 w 51262"/>
                  <a:gd name="connsiteY0" fmla="*/ 19 h 49070"/>
                  <a:gd name="connsiteX1" fmla="*/ 0 w 51262"/>
                  <a:gd name="connsiteY1" fmla="*/ 14527 h 49070"/>
                  <a:gd name="connsiteX2" fmla="*/ 3800 w 51262"/>
                  <a:gd name="connsiteY2" fmla="*/ 20860 h 49070"/>
                  <a:gd name="connsiteX3" fmla="*/ 17041 w 51262"/>
                  <a:gd name="connsiteY3" fmla="*/ 35829 h 49070"/>
                  <a:gd name="connsiteX4" fmla="*/ 19344 w 51262"/>
                  <a:gd name="connsiteY4" fmla="*/ 49071 h 49070"/>
                  <a:gd name="connsiteX5" fmla="*/ 28901 w 51262"/>
                  <a:gd name="connsiteY5" fmla="*/ 48149 h 49070"/>
                  <a:gd name="connsiteX6" fmla="*/ 51124 w 51262"/>
                  <a:gd name="connsiteY6" fmla="*/ 21436 h 49070"/>
                  <a:gd name="connsiteX7" fmla="*/ 25447 w 51262"/>
                  <a:gd name="connsiteY7" fmla="*/ 134 h 4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262" h="49070">
                    <a:moveTo>
                      <a:pt x="25332" y="19"/>
                    </a:moveTo>
                    <a:cubicBezTo>
                      <a:pt x="17387" y="-441"/>
                      <a:pt x="2188" y="7389"/>
                      <a:pt x="0" y="14527"/>
                    </a:cubicBezTo>
                    <a:cubicBezTo>
                      <a:pt x="1612" y="16255"/>
                      <a:pt x="3109" y="18442"/>
                      <a:pt x="3800" y="20860"/>
                    </a:cubicBezTo>
                    <a:cubicBezTo>
                      <a:pt x="5527" y="26963"/>
                      <a:pt x="10824" y="32260"/>
                      <a:pt x="17041" y="35829"/>
                    </a:cubicBezTo>
                    <a:cubicBezTo>
                      <a:pt x="20841" y="38017"/>
                      <a:pt x="20265" y="43889"/>
                      <a:pt x="19344" y="49071"/>
                    </a:cubicBezTo>
                    <a:cubicBezTo>
                      <a:pt x="22799" y="48956"/>
                      <a:pt x="26483" y="48725"/>
                      <a:pt x="28901" y="48149"/>
                    </a:cubicBezTo>
                    <a:cubicBezTo>
                      <a:pt x="35349" y="46653"/>
                      <a:pt x="49166" y="26848"/>
                      <a:pt x="51124" y="21436"/>
                    </a:cubicBezTo>
                    <a:cubicBezTo>
                      <a:pt x="53082" y="16024"/>
                      <a:pt x="33852" y="595"/>
                      <a:pt x="25447" y="134"/>
                    </a:cubicBezTo>
                    <a:close/>
                  </a:path>
                </a:pathLst>
              </a:custGeom>
              <a:grpFill/>
              <a:ln w="11501" cap="flat">
                <a:solidFill>
                  <a:schemeClr val="bg1"/>
                </a:solid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72599C92-ECDE-08C6-D644-822D7783F8AD}"/>
                  </a:ext>
                </a:extLst>
              </p:cNvPr>
              <p:cNvSpPr/>
              <p:nvPr/>
            </p:nvSpPr>
            <p:spPr>
              <a:xfrm>
                <a:off x="7904166" y="2633773"/>
                <a:ext cx="153602" cy="142537"/>
              </a:xfrm>
              <a:custGeom>
                <a:avLst/>
                <a:gdLst>
                  <a:gd name="connsiteX0" fmla="*/ 147270 w 153602"/>
                  <a:gd name="connsiteY0" fmla="*/ 7254 h 142537"/>
                  <a:gd name="connsiteX1" fmla="*/ 128616 w 153602"/>
                  <a:gd name="connsiteY1" fmla="*/ 0 h 142537"/>
                  <a:gd name="connsiteX2" fmla="*/ 115720 w 153602"/>
                  <a:gd name="connsiteY2" fmla="*/ 17272 h 142537"/>
                  <a:gd name="connsiteX3" fmla="*/ 99830 w 153602"/>
                  <a:gd name="connsiteY3" fmla="*/ 28671 h 142537"/>
                  <a:gd name="connsiteX4" fmla="*/ 91195 w 153602"/>
                  <a:gd name="connsiteY4" fmla="*/ 37307 h 142537"/>
                  <a:gd name="connsiteX5" fmla="*/ 76802 w 153602"/>
                  <a:gd name="connsiteY5" fmla="*/ 41682 h 142537"/>
                  <a:gd name="connsiteX6" fmla="*/ 62409 w 153602"/>
                  <a:gd name="connsiteY6" fmla="*/ 35925 h 142537"/>
                  <a:gd name="connsiteX7" fmla="*/ 48016 w 153602"/>
                  <a:gd name="connsiteY7" fmla="*/ 51700 h 142537"/>
                  <a:gd name="connsiteX8" fmla="*/ 6333 w 153602"/>
                  <a:gd name="connsiteY8" fmla="*/ 74728 h 142537"/>
                  <a:gd name="connsiteX9" fmla="*/ 0 w 153602"/>
                  <a:gd name="connsiteY9" fmla="*/ 84516 h 142537"/>
                  <a:gd name="connsiteX10" fmla="*/ 25562 w 153602"/>
                  <a:gd name="connsiteY10" fmla="*/ 97066 h 142537"/>
                  <a:gd name="connsiteX11" fmla="*/ 12320 w 153602"/>
                  <a:gd name="connsiteY11" fmla="*/ 121131 h 142537"/>
                  <a:gd name="connsiteX12" fmla="*/ 16351 w 153602"/>
                  <a:gd name="connsiteY12" fmla="*/ 134718 h 142537"/>
                  <a:gd name="connsiteX13" fmla="*/ 27635 w 153602"/>
                  <a:gd name="connsiteY13" fmla="*/ 140360 h 142537"/>
                  <a:gd name="connsiteX14" fmla="*/ 44791 w 153602"/>
                  <a:gd name="connsiteY14" fmla="*/ 137021 h 142537"/>
                  <a:gd name="connsiteX15" fmla="*/ 50088 w 153602"/>
                  <a:gd name="connsiteY15" fmla="*/ 140015 h 142537"/>
                  <a:gd name="connsiteX16" fmla="*/ 63214 w 153602"/>
                  <a:gd name="connsiteY16" fmla="*/ 130113 h 142537"/>
                  <a:gd name="connsiteX17" fmla="*/ 83479 w 153602"/>
                  <a:gd name="connsiteY17" fmla="*/ 125737 h 142537"/>
                  <a:gd name="connsiteX18" fmla="*/ 95340 w 153602"/>
                  <a:gd name="connsiteY18" fmla="*/ 121247 h 142537"/>
                  <a:gd name="connsiteX19" fmla="*/ 75534 w 153602"/>
                  <a:gd name="connsiteY19" fmla="*/ 102593 h 142537"/>
                  <a:gd name="connsiteX20" fmla="*/ 81868 w 153602"/>
                  <a:gd name="connsiteY20" fmla="*/ 82788 h 142537"/>
                  <a:gd name="connsiteX21" fmla="*/ 120786 w 153602"/>
                  <a:gd name="connsiteY21" fmla="*/ 59069 h 142537"/>
                  <a:gd name="connsiteX22" fmla="*/ 128731 w 153602"/>
                  <a:gd name="connsiteY22" fmla="*/ 32010 h 142537"/>
                  <a:gd name="connsiteX23" fmla="*/ 153602 w 153602"/>
                  <a:gd name="connsiteY23" fmla="*/ 7945 h 142537"/>
                  <a:gd name="connsiteX24" fmla="*/ 147499 w 153602"/>
                  <a:gd name="connsiteY24" fmla="*/ 7024 h 14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3602" h="142537">
                    <a:moveTo>
                      <a:pt x="147270" y="7254"/>
                    </a:moveTo>
                    <a:cubicBezTo>
                      <a:pt x="138634" y="10133"/>
                      <a:pt x="135755" y="0"/>
                      <a:pt x="128616" y="0"/>
                    </a:cubicBezTo>
                    <a:cubicBezTo>
                      <a:pt x="121477" y="0"/>
                      <a:pt x="122859" y="17272"/>
                      <a:pt x="115720" y="17272"/>
                    </a:cubicBezTo>
                    <a:cubicBezTo>
                      <a:pt x="108581" y="17272"/>
                      <a:pt x="109962" y="27289"/>
                      <a:pt x="99830" y="28671"/>
                    </a:cubicBezTo>
                    <a:cubicBezTo>
                      <a:pt x="89698" y="30168"/>
                      <a:pt x="86819" y="30168"/>
                      <a:pt x="91195" y="37307"/>
                    </a:cubicBezTo>
                    <a:cubicBezTo>
                      <a:pt x="95455" y="44446"/>
                      <a:pt x="85437" y="41682"/>
                      <a:pt x="76802" y="41682"/>
                    </a:cubicBezTo>
                    <a:cubicBezTo>
                      <a:pt x="68166" y="41682"/>
                      <a:pt x="68166" y="35925"/>
                      <a:pt x="62409" y="35925"/>
                    </a:cubicBezTo>
                    <a:cubicBezTo>
                      <a:pt x="56651" y="35925"/>
                      <a:pt x="52390" y="46058"/>
                      <a:pt x="48016" y="51700"/>
                    </a:cubicBezTo>
                    <a:cubicBezTo>
                      <a:pt x="43755" y="57457"/>
                      <a:pt x="14969" y="70468"/>
                      <a:pt x="6333" y="74728"/>
                    </a:cubicBezTo>
                    <a:cubicBezTo>
                      <a:pt x="3915" y="75995"/>
                      <a:pt x="1843" y="79795"/>
                      <a:pt x="0" y="84516"/>
                    </a:cubicBezTo>
                    <a:cubicBezTo>
                      <a:pt x="10363" y="85322"/>
                      <a:pt x="20956" y="91194"/>
                      <a:pt x="25562" y="97066"/>
                    </a:cubicBezTo>
                    <a:cubicBezTo>
                      <a:pt x="31780" y="105011"/>
                      <a:pt x="18308" y="113877"/>
                      <a:pt x="12320" y="121131"/>
                    </a:cubicBezTo>
                    <a:cubicBezTo>
                      <a:pt x="6333" y="128385"/>
                      <a:pt x="16005" y="128731"/>
                      <a:pt x="16351" y="134718"/>
                    </a:cubicBezTo>
                    <a:cubicBezTo>
                      <a:pt x="16696" y="140591"/>
                      <a:pt x="24641" y="145542"/>
                      <a:pt x="27635" y="140360"/>
                    </a:cubicBezTo>
                    <a:cubicBezTo>
                      <a:pt x="30629" y="135064"/>
                      <a:pt x="35580" y="137021"/>
                      <a:pt x="44791" y="137021"/>
                    </a:cubicBezTo>
                    <a:cubicBezTo>
                      <a:pt x="47439" y="137021"/>
                      <a:pt x="49051" y="138288"/>
                      <a:pt x="50088" y="140015"/>
                    </a:cubicBezTo>
                    <a:cubicBezTo>
                      <a:pt x="55269" y="135870"/>
                      <a:pt x="61257" y="132185"/>
                      <a:pt x="63214" y="130113"/>
                    </a:cubicBezTo>
                    <a:cubicBezTo>
                      <a:pt x="66783" y="126543"/>
                      <a:pt x="75534" y="125737"/>
                      <a:pt x="83479" y="125737"/>
                    </a:cubicBezTo>
                    <a:cubicBezTo>
                      <a:pt x="88430" y="125737"/>
                      <a:pt x="91655" y="124240"/>
                      <a:pt x="95340" y="121247"/>
                    </a:cubicBezTo>
                    <a:cubicBezTo>
                      <a:pt x="86934" y="112035"/>
                      <a:pt x="78644" y="104551"/>
                      <a:pt x="75534" y="102593"/>
                    </a:cubicBezTo>
                    <a:cubicBezTo>
                      <a:pt x="67935" y="97987"/>
                      <a:pt x="72541" y="85091"/>
                      <a:pt x="81868" y="82788"/>
                    </a:cubicBezTo>
                    <a:cubicBezTo>
                      <a:pt x="91079" y="80486"/>
                      <a:pt x="113878" y="62984"/>
                      <a:pt x="120786" y="59069"/>
                    </a:cubicBezTo>
                    <a:cubicBezTo>
                      <a:pt x="127695" y="55154"/>
                      <a:pt x="123089" y="42258"/>
                      <a:pt x="128731" y="32010"/>
                    </a:cubicBezTo>
                    <a:cubicBezTo>
                      <a:pt x="131609" y="26713"/>
                      <a:pt x="142548" y="16466"/>
                      <a:pt x="153602" y="7945"/>
                    </a:cubicBezTo>
                    <a:cubicBezTo>
                      <a:pt x="151299" y="6909"/>
                      <a:pt x="149112" y="6448"/>
                      <a:pt x="147499" y="7024"/>
                    </a:cubicBezTo>
                    <a:close/>
                  </a:path>
                </a:pathLst>
              </a:custGeom>
              <a:grpFill/>
              <a:ln w="11501" cap="flat">
                <a:solidFill>
                  <a:schemeClr val="bg1"/>
                </a:solid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7B620190-0673-F6B5-5FC9-7C062D22A409}"/>
                  </a:ext>
                </a:extLst>
              </p:cNvPr>
              <p:cNvSpPr/>
              <p:nvPr/>
            </p:nvSpPr>
            <p:spPr>
              <a:xfrm>
                <a:off x="6942714" y="2960931"/>
                <a:ext cx="168311" cy="95778"/>
              </a:xfrm>
              <a:custGeom>
                <a:avLst/>
                <a:gdLst>
                  <a:gd name="connsiteX0" fmla="*/ 168110 w 168311"/>
                  <a:gd name="connsiteY0" fmla="*/ 61683 h 95778"/>
                  <a:gd name="connsiteX1" fmla="*/ 163044 w 168311"/>
                  <a:gd name="connsiteY1" fmla="*/ 61683 h 95778"/>
                  <a:gd name="connsiteX2" fmla="*/ 133797 w 168311"/>
                  <a:gd name="connsiteY2" fmla="*/ 56271 h 95778"/>
                  <a:gd name="connsiteX3" fmla="*/ 90733 w 168311"/>
                  <a:gd name="connsiteY3" fmla="*/ 38885 h 95778"/>
                  <a:gd name="connsiteX4" fmla="*/ 45252 w 168311"/>
                  <a:gd name="connsiteY4" fmla="*/ 5723 h 95778"/>
                  <a:gd name="connsiteX5" fmla="*/ 27404 w 168311"/>
                  <a:gd name="connsiteY5" fmla="*/ 2269 h 95778"/>
                  <a:gd name="connsiteX6" fmla="*/ 13702 w 168311"/>
                  <a:gd name="connsiteY6" fmla="*/ 6529 h 95778"/>
                  <a:gd name="connsiteX7" fmla="*/ 3569 w 168311"/>
                  <a:gd name="connsiteY7" fmla="*/ 19310 h 95778"/>
                  <a:gd name="connsiteX8" fmla="*/ 0 w 168311"/>
                  <a:gd name="connsiteY8" fmla="*/ 36121 h 95778"/>
                  <a:gd name="connsiteX9" fmla="*/ 11399 w 168311"/>
                  <a:gd name="connsiteY9" fmla="*/ 44872 h 95778"/>
                  <a:gd name="connsiteX10" fmla="*/ 29016 w 168311"/>
                  <a:gd name="connsiteY10" fmla="*/ 53738 h 95778"/>
                  <a:gd name="connsiteX11" fmla="*/ 45827 w 168311"/>
                  <a:gd name="connsiteY11" fmla="*/ 62604 h 95778"/>
                  <a:gd name="connsiteX12" fmla="*/ 64365 w 168311"/>
                  <a:gd name="connsiteY12" fmla="*/ 73198 h 95778"/>
                  <a:gd name="connsiteX13" fmla="*/ 85552 w 168311"/>
                  <a:gd name="connsiteY13" fmla="*/ 69743 h 95778"/>
                  <a:gd name="connsiteX14" fmla="*/ 97872 w 168311"/>
                  <a:gd name="connsiteY14" fmla="*/ 82064 h 95778"/>
                  <a:gd name="connsiteX15" fmla="*/ 126889 w 168311"/>
                  <a:gd name="connsiteY15" fmla="*/ 93578 h 95778"/>
                  <a:gd name="connsiteX16" fmla="*/ 165692 w 168311"/>
                  <a:gd name="connsiteY16" fmla="*/ 90009 h 95778"/>
                  <a:gd name="connsiteX17" fmla="*/ 166613 w 168311"/>
                  <a:gd name="connsiteY17" fmla="*/ 67095 h 95778"/>
                  <a:gd name="connsiteX18" fmla="*/ 168110 w 168311"/>
                  <a:gd name="connsiteY18" fmla="*/ 62029 h 95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8311" h="95778">
                    <a:moveTo>
                      <a:pt x="168110" y="61683"/>
                    </a:moveTo>
                    <a:cubicBezTo>
                      <a:pt x="166613" y="61683"/>
                      <a:pt x="164886" y="61568"/>
                      <a:pt x="163044" y="61683"/>
                    </a:cubicBezTo>
                    <a:cubicBezTo>
                      <a:pt x="150148" y="62259"/>
                      <a:pt x="142203" y="55696"/>
                      <a:pt x="133797" y="56271"/>
                    </a:cubicBezTo>
                    <a:cubicBezTo>
                      <a:pt x="125392" y="56732"/>
                      <a:pt x="101096" y="47405"/>
                      <a:pt x="90733" y="38885"/>
                    </a:cubicBezTo>
                    <a:cubicBezTo>
                      <a:pt x="80370" y="30479"/>
                      <a:pt x="52160" y="12632"/>
                      <a:pt x="45252" y="5723"/>
                    </a:cubicBezTo>
                    <a:cubicBezTo>
                      <a:pt x="38343" y="-1185"/>
                      <a:pt x="28441" y="-1185"/>
                      <a:pt x="27404" y="2269"/>
                    </a:cubicBezTo>
                    <a:cubicBezTo>
                      <a:pt x="26483" y="5493"/>
                      <a:pt x="21417" y="5723"/>
                      <a:pt x="13702" y="6529"/>
                    </a:cubicBezTo>
                    <a:cubicBezTo>
                      <a:pt x="11745" y="9984"/>
                      <a:pt x="3569" y="14589"/>
                      <a:pt x="3569" y="19310"/>
                    </a:cubicBezTo>
                    <a:cubicBezTo>
                      <a:pt x="3569" y="24607"/>
                      <a:pt x="0" y="31631"/>
                      <a:pt x="0" y="36121"/>
                    </a:cubicBezTo>
                    <a:cubicBezTo>
                      <a:pt x="0" y="40612"/>
                      <a:pt x="8866" y="41418"/>
                      <a:pt x="11399" y="44872"/>
                    </a:cubicBezTo>
                    <a:cubicBezTo>
                      <a:pt x="14048" y="48327"/>
                      <a:pt x="28095" y="50169"/>
                      <a:pt x="29016" y="53738"/>
                    </a:cubicBezTo>
                    <a:cubicBezTo>
                      <a:pt x="29937" y="57193"/>
                      <a:pt x="39609" y="61683"/>
                      <a:pt x="45827" y="62604"/>
                    </a:cubicBezTo>
                    <a:cubicBezTo>
                      <a:pt x="52045" y="63410"/>
                      <a:pt x="60796" y="70549"/>
                      <a:pt x="64365" y="73198"/>
                    </a:cubicBezTo>
                    <a:cubicBezTo>
                      <a:pt x="67935" y="75846"/>
                      <a:pt x="81061" y="69743"/>
                      <a:pt x="85552" y="69743"/>
                    </a:cubicBezTo>
                    <a:cubicBezTo>
                      <a:pt x="90042" y="69743"/>
                      <a:pt x="97066" y="77688"/>
                      <a:pt x="97872" y="82064"/>
                    </a:cubicBezTo>
                    <a:cubicBezTo>
                      <a:pt x="98793" y="86439"/>
                      <a:pt x="121707" y="89088"/>
                      <a:pt x="126889" y="93578"/>
                    </a:cubicBezTo>
                    <a:cubicBezTo>
                      <a:pt x="132185" y="97954"/>
                      <a:pt x="160395" y="95305"/>
                      <a:pt x="165692" y="90009"/>
                    </a:cubicBezTo>
                    <a:cubicBezTo>
                      <a:pt x="170989" y="84712"/>
                      <a:pt x="166613" y="75040"/>
                      <a:pt x="166613" y="67095"/>
                    </a:cubicBezTo>
                    <a:cubicBezTo>
                      <a:pt x="166613" y="64447"/>
                      <a:pt x="167189" y="63065"/>
                      <a:pt x="168110" y="62029"/>
                    </a:cubicBezTo>
                    <a:close/>
                  </a:path>
                </a:pathLst>
              </a:custGeom>
              <a:grpFill/>
              <a:ln w="11501" cap="flat">
                <a:solidFill>
                  <a:schemeClr val="bg1"/>
                </a:solid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229C477A-25FD-3B95-E96A-8681D3C44BEB}"/>
                  </a:ext>
                </a:extLst>
              </p:cNvPr>
              <p:cNvSpPr/>
              <p:nvPr/>
            </p:nvSpPr>
            <p:spPr>
              <a:xfrm>
                <a:off x="7191425" y="3007094"/>
                <a:ext cx="190794" cy="417882"/>
              </a:xfrm>
              <a:custGeom>
                <a:avLst/>
                <a:gdLst>
                  <a:gd name="connsiteX0" fmla="*/ 154178 w 190794"/>
                  <a:gd name="connsiteY0" fmla="*/ 381217 h 417882"/>
                  <a:gd name="connsiteX1" fmla="*/ 147154 w 190794"/>
                  <a:gd name="connsiteY1" fmla="*/ 364522 h 417882"/>
                  <a:gd name="connsiteX2" fmla="*/ 138288 w 190794"/>
                  <a:gd name="connsiteY2" fmla="*/ 337117 h 417882"/>
                  <a:gd name="connsiteX3" fmla="*/ 130343 w 190794"/>
                  <a:gd name="connsiteY3" fmla="*/ 313282 h 417882"/>
                  <a:gd name="connsiteX4" fmla="*/ 133913 w 190794"/>
                  <a:gd name="connsiteY4" fmla="*/ 297393 h 417882"/>
                  <a:gd name="connsiteX5" fmla="*/ 134834 w 190794"/>
                  <a:gd name="connsiteY5" fmla="*/ 286799 h 417882"/>
                  <a:gd name="connsiteX6" fmla="*/ 130458 w 190794"/>
                  <a:gd name="connsiteY6" fmla="*/ 271831 h 417882"/>
                  <a:gd name="connsiteX7" fmla="*/ 113763 w 190794"/>
                  <a:gd name="connsiteY7" fmla="*/ 251565 h 417882"/>
                  <a:gd name="connsiteX8" fmla="*/ 118138 w 190794"/>
                  <a:gd name="connsiteY8" fmla="*/ 216331 h 417882"/>
                  <a:gd name="connsiteX9" fmla="*/ 130458 w 190794"/>
                  <a:gd name="connsiteY9" fmla="*/ 209192 h 417882"/>
                  <a:gd name="connsiteX10" fmla="*/ 147269 w 190794"/>
                  <a:gd name="connsiteY10" fmla="*/ 203896 h 417882"/>
                  <a:gd name="connsiteX11" fmla="*/ 167535 w 190794"/>
                  <a:gd name="connsiteY11" fmla="*/ 192496 h 417882"/>
                  <a:gd name="connsiteX12" fmla="*/ 178934 w 190794"/>
                  <a:gd name="connsiteY12" fmla="*/ 182824 h 417882"/>
                  <a:gd name="connsiteX13" fmla="*/ 190333 w 190794"/>
                  <a:gd name="connsiteY13" fmla="*/ 164286 h 417882"/>
                  <a:gd name="connsiteX14" fmla="*/ 190794 w 190794"/>
                  <a:gd name="connsiteY14" fmla="*/ 164286 h 417882"/>
                  <a:gd name="connsiteX15" fmla="*/ 180776 w 190794"/>
                  <a:gd name="connsiteY15" fmla="*/ 166359 h 417882"/>
                  <a:gd name="connsiteX16" fmla="*/ 166844 w 190794"/>
                  <a:gd name="connsiteY16" fmla="*/ 158989 h 417882"/>
                  <a:gd name="connsiteX17" fmla="*/ 154523 w 190794"/>
                  <a:gd name="connsiteY17" fmla="*/ 153002 h 417882"/>
                  <a:gd name="connsiteX18" fmla="*/ 154523 w 190794"/>
                  <a:gd name="connsiteY18" fmla="*/ 138148 h 417882"/>
                  <a:gd name="connsiteX19" fmla="*/ 146118 w 190794"/>
                  <a:gd name="connsiteY19" fmla="*/ 128246 h 417882"/>
                  <a:gd name="connsiteX20" fmla="*/ 139209 w 190794"/>
                  <a:gd name="connsiteY20" fmla="*/ 109938 h 417882"/>
                  <a:gd name="connsiteX21" fmla="*/ 118944 w 190794"/>
                  <a:gd name="connsiteY21" fmla="*/ 106023 h 417882"/>
                  <a:gd name="connsiteX22" fmla="*/ 115029 w 190794"/>
                  <a:gd name="connsiteY22" fmla="*/ 95085 h 417882"/>
                  <a:gd name="connsiteX23" fmla="*/ 133337 w 190794"/>
                  <a:gd name="connsiteY23" fmla="*/ 63881 h 417882"/>
                  <a:gd name="connsiteX24" fmla="*/ 138749 w 190794"/>
                  <a:gd name="connsiteY24" fmla="*/ 31180 h 417882"/>
                  <a:gd name="connsiteX25" fmla="*/ 129882 w 190794"/>
                  <a:gd name="connsiteY25" fmla="*/ 20241 h 417882"/>
                  <a:gd name="connsiteX26" fmla="*/ 124931 w 190794"/>
                  <a:gd name="connsiteY26" fmla="*/ 7921 h 417882"/>
                  <a:gd name="connsiteX27" fmla="*/ 110078 w 190794"/>
                  <a:gd name="connsiteY27" fmla="*/ 1472 h 417882"/>
                  <a:gd name="connsiteX28" fmla="*/ 106278 w 190794"/>
                  <a:gd name="connsiteY28" fmla="*/ 3660 h 417882"/>
                  <a:gd name="connsiteX29" fmla="*/ 106738 w 190794"/>
                  <a:gd name="connsiteY29" fmla="*/ 3660 h 417882"/>
                  <a:gd name="connsiteX30" fmla="*/ 101442 w 190794"/>
                  <a:gd name="connsiteY30" fmla="*/ 14253 h 417882"/>
                  <a:gd name="connsiteX31" fmla="*/ 103169 w 190794"/>
                  <a:gd name="connsiteY31" fmla="*/ 29222 h 417882"/>
                  <a:gd name="connsiteX32" fmla="*/ 93497 w 190794"/>
                  <a:gd name="connsiteY32" fmla="*/ 29222 h 417882"/>
                  <a:gd name="connsiteX33" fmla="*/ 74959 w 190794"/>
                  <a:gd name="connsiteY33" fmla="*/ 37167 h 417882"/>
                  <a:gd name="connsiteX34" fmla="*/ 59990 w 190794"/>
                  <a:gd name="connsiteY34" fmla="*/ 54784 h 417882"/>
                  <a:gd name="connsiteX35" fmla="*/ 53888 w 190794"/>
                  <a:gd name="connsiteY35" fmla="*/ 82073 h 417882"/>
                  <a:gd name="connsiteX36" fmla="*/ 45943 w 190794"/>
                  <a:gd name="connsiteY36" fmla="*/ 109478 h 417882"/>
                  <a:gd name="connsiteX37" fmla="*/ 28326 w 190794"/>
                  <a:gd name="connsiteY37" fmla="*/ 108556 h 417882"/>
                  <a:gd name="connsiteX38" fmla="*/ 23950 w 190794"/>
                  <a:gd name="connsiteY38" fmla="*/ 130549 h 417882"/>
                  <a:gd name="connsiteX39" fmla="*/ 17732 w 190794"/>
                  <a:gd name="connsiteY39" fmla="*/ 154384 h 417882"/>
                  <a:gd name="connsiteX40" fmla="*/ 8060 w 190794"/>
                  <a:gd name="connsiteY40" fmla="*/ 171080 h 417882"/>
                  <a:gd name="connsiteX41" fmla="*/ 0 w 190794"/>
                  <a:gd name="connsiteY41" fmla="*/ 177643 h 417882"/>
                  <a:gd name="connsiteX42" fmla="*/ 20956 w 190794"/>
                  <a:gd name="connsiteY42" fmla="*/ 199750 h 417882"/>
                  <a:gd name="connsiteX43" fmla="*/ 46403 w 190794"/>
                  <a:gd name="connsiteY43" fmla="*/ 245002 h 417882"/>
                  <a:gd name="connsiteX44" fmla="*/ 43179 w 190794"/>
                  <a:gd name="connsiteY44" fmla="*/ 281042 h 417882"/>
                  <a:gd name="connsiteX45" fmla="*/ 52391 w 190794"/>
                  <a:gd name="connsiteY45" fmla="*/ 293247 h 417882"/>
                  <a:gd name="connsiteX46" fmla="*/ 74153 w 190794"/>
                  <a:gd name="connsiteY46" fmla="*/ 290599 h 417882"/>
                  <a:gd name="connsiteX47" fmla="*/ 92922 w 190794"/>
                  <a:gd name="connsiteY47" fmla="*/ 268146 h 417882"/>
                  <a:gd name="connsiteX48" fmla="*/ 104436 w 190794"/>
                  <a:gd name="connsiteY48" fmla="*/ 277012 h 417882"/>
                  <a:gd name="connsiteX49" fmla="*/ 113302 w 190794"/>
                  <a:gd name="connsiteY49" fmla="*/ 301768 h 417882"/>
                  <a:gd name="connsiteX50" fmla="*/ 124816 w 190794"/>
                  <a:gd name="connsiteY50" fmla="*/ 350013 h 417882"/>
                  <a:gd name="connsiteX51" fmla="*/ 133452 w 190794"/>
                  <a:gd name="connsiteY51" fmla="*/ 385363 h 417882"/>
                  <a:gd name="connsiteX52" fmla="*/ 136446 w 190794"/>
                  <a:gd name="connsiteY52" fmla="*/ 411730 h 417882"/>
                  <a:gd name="connsiteX53" fmla="*/ 135179 w 190794"/>
                  <a:gd name="connsiteY53" fmla="*/ 417833 h 417882"/>
                  <a:gd name="connsiteX54" fmla="*/ 154293 w 190794"/>
                  <a:gd name="connsiteY54" fmla="*/ 380987 h 417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0794" h="417882">
                    <a:moveTo>
                      <a:pt x="154178" y="381217"/>
                    </a:moveTo>
                    <a:cubicBezTo>
                      <a:pt x="154178" y="372466"/>
                      <a:pt x="147154" y="371545"/>
                      <a:pt x="147154" y="364522"/>
                    </a:cubicBezTo>
                    <a:cubicBezTo>
                      <a:pt x="147154" y="357498"/>
                      <a:pt x="147154" y="345062"/>
                      <a:pt x="138288" y="337117"/>
                    </a:cubicBezTo>
                    <a:cubicBezTo>
                      <a:pt x="129422" y="329172"/>
                      <a:pt x="125047" y="317773"/>
                      <a:pt x="130343" y="313282"/>
                    </a:cubicBezTo>
                    <a:cubicBezTo>
                      <a:pt x="135640" y="308907"/>
                      <a:pt x="131264" y="296471"/>
                      <a:pt x="133913" y="297393"/>
                    </a:cubicBezTo>
                    <a:cubicBezTo>
                      <a:pt x="136561" y="298314"/>
                      <a:pt x="140130" y="289448"/>
                      <a:pt x="134834" y="286799"/>
                    </a:cubicBezTo>
                    <a:cubicBezTo>
                      <a:pt x="129537" y="284151"/>
                      <a:pt x="134834" y="273558"/>
                      <a:pt x="130458" y="271831"/>
                    </a:cubicBezTo>
                    <a:cubicBezTo>
                      <a:pt x="126082" y="270103"/>
                      <a:pt x="113763" y="255941"/>
                      <a:pt x="113763" y="251565"/>
                    </a:cubicBezTo>
                    <a:cubicBezTo>
                      <a:pt x="113763" y="247190"/>
                      <a:pt x="117332" y="222434"/>
                      <a:pt x="118138" y="216331"/>
                    </a:cubicBezTo>
                    <a:cubicBezTo>
                      <a:pt x="119059" y="210113"/>
                      <a:pt x="127810" y="209192"/>
                      <a:pt x="130458" y="209192"/>
                    </a:cubicBezTo>
                    <a:cubicBezTo>
                      <a:pt x="133107" y="209192"/>
                      <a:pt x="143700" y="210113"/>
                      <a:pt x="147269" y="203896"/>
                    </a:cubicBezTo>
                    <a:cubicBezTo>
                      <a:pt x="150839" y="197678"/>
                      <a:pt x="165807" y="196872"/>
                      <a:pt x="167535" y="192496"/>
                    </a:cubicBezTo>
                    <a:cubicBezTo>
                      <a:pt x="169261" y="188121"/>
                      <a:pt x="178934" y="188121"/>
                      <a:pt x="178934" y="182824"/>
                    </a:cubicBezTo>
                    <a:cubicBezTo>
                      <a:pt x="178934" y="177528"/>
                      <a:pt x="190333" y="164286"/>
                      <a:pt x="190333" y="164286"/>
                    </a:cubicBezTo>
                    <a:cubicBezTo>
                      <a:pt x="190448" y="164286"/>
                      <a:pt x="190564" y="164286"/>
                      <a:pt x="190794" y="164286"/>
                    </a:cubicBezTo>
                    <a:cubicBezTo>
                      <a:pt x="189527" y="161983"/>
                      <a:pt x="186533" y="164056"/>
                      <a:pt x="180776" y="166359"/>
                    </a:cubicBezTo>
                    <a:cubicBezTo>
                      <a:pt x="170874" y="170389"/>
                      <a:pt x="165923" y="164862"/>
                      <a:pt x="166844" y="158989"/>
                    </a:cubicBezTo>
                    <a:cubicBezTo>
                      <a:pt x="167880" y="153002"/>
                      <a:pt x="159935" y="153002"/>
                      <a:pt x="154523" y="153002"/>
                    </a:cubicBezTo>
                    <a:cubicBezTo>
                      <a:pt x="149111" y="153002"/>
                      <a:pt x="152566" y="144136"/>
                      <a:pt x="154523" y="138148"/>
                    </a:cubicBezTo>
                    <a:cubicBezTo>
                      <a:pt x="156481" y="132161"/>
                      <a:pt x="152566" y="128822"/>
                      <a:pt x="146118" y="128246"/>
                    </a:cubicBezTo>
                    <a:cubicBezTo>
                      <a:pt x="139670" y="127785"/>
                      <a:pt x="136676" y="113853"/>
                      <a:pt x="139209" y="109938"/>
                    </a:cubicBezTo>
                    <a:cubicBezTo>
                      <a:pt x="141743" y="106023"/>
                      <a:pt x="125853" y="102569"/>
                      <a:pt x="118944" y="106023"/>
                    </a:cubicBezTo>
                    <a:cubicBezTo>
                      <a:pt x="112035" y="109478"/>
                      <a:pt x="116986" y="100036"/>
                      <a:pt x="115029" y="95085"/>
                    </a:cubicBezTo>
                    <a:cubicBezTo>
                      <a:pt x="112957" y="90133"/>
                      <a:pt x="123895" y="73322"/>
                      <a:pt x="133337" y="63881"/>
                    </a:cubicBezTo>
                    <a:cubicBezTo>
                      <a:pt x="142663" y="54439"/>
                      <a:pt x="138749" y="42003"/>
                      <a:pt x="138749" y="31180"/>
                    </a:cubicBezTo>
                    <a:cubicBezTo>
                      <a:pt x="138749" y="20356"/>
                      <a:pt x="134258" y="20241"/>
                      <a:pt x="129882" y="20241"/>
                    </a:cubicBezTo>
                    <a:cubicBezTo>
                      <a:pt x="125507" y="20241"/>
                      <a:pt x="124931" y="13793"/>
                      <a:pt x="124931" y="7921"/>
                    </a:cubicBezTo>
                    <a:cubicBezTo>
                      <a:pt x="124931" y="2048"/>
                      <a:pt x="115489" y="-2442"/>
                      <a:pt x="110078" y="1472"/>
                    </a:cubicBezTo>
                    <a:cubicBezTo>
                      <a:pt x="109272" y="2048"/>
                      <a:pt x="108005" y="2854"/>
                      <a:pt x="106278" y="3660"/>
                    </a:cubicBezTo>
                    <a:cubicBezTo>
                      <a:pt x="106509" y="3660"/>
                      <a:pt x="106738" y="3660"/>
                      <a:pt x="106738" y="3660"/>
                    </a:cubicBezTo>
                    <a:cubicBezTo>
                      <a:pt x="106738" y="3660"/>
                      <a:pt x="105012" y="12411"/>
                      <a:pt x="101442" y="14253"/>
                    </a:cubicBezTo>
                    <a:cubicBezTo>
                      <a:pt x="97873" y="15981"/>
                      <a:pt x="97873" y="21277"/>
                      <a:pt x="103169" y="29222"/>
                    </a:cubicBezTo>
                    <a:cubicBezTo>
                      <a:pt x="108466" y="37167"/>
                      <a:pt x="95224" y="33598"/>
                      <a:pt x="93497" y="29222"/>
                    </a:cubicBezTo>
                    <a:cubicBezTo>
                      <a:pt x="91655" y="24847"/>
                      <a:pt x="81177" y="31870"/>
                      <a:pt x="74959" y="37167"/>
                    </a:cubicBezTo>
                    <a:cubicBezTo>
                      <a:pt x="68741" y="42464"/>
                      <a:pt x="59990" y="45112"/>
                      <a:pt x="59990" y="54784"/>
                    </a:cubicBezTo>
                    <a:cubicBezTo>
                      <a:pt x="59990" y="64456"/>
                      <a:pt x="52045" y="74128"/>
                      <a:pt x="53888" y="82073"/>
                    </a:cubicBezTo>
                    <a:cubicBezTo>
                      <a:pt x="55615" y="90018"/>
                      <a:pt x="45021" y="104987"/>
                      <a:pt x="45943" y="109478"/>
                    </a:cubicBezTo>
                    <a:cubicBezTo>
                      <a:pt x="46864" y="113853"/>
                      <a:pt x="30974" y="108556"/>
                      <a:pt x="28326" y="108556"/>
                    </a:cubicBezTo>
                    <a:cubicBezTo>
                      <a:pt x="25677" y="108556"/>
                      <a:pt x="27404" y="125252"/>
                      <a:pt x="23950" y="130549"/>
                    </a:cubicBezTo>
                    <a:cubicBezTo>
                      <a:pt x="20496" y="135846"/>
                      <a:pt x="23029" y="154384"/>
                      <a:pt x="17732" y="154384"/>
                    </a:cubicBezTo>
                    <a:cubicBezTo>
                      <a:pt x="12436" y="154384"/>
                      <a:pt x="8060" y="171080"/>
                      <a:pt x="8060" y="171080"/>
                    </a:cubicBezTo>
                    <a:cubicBezTo>
                      <a:pt x="8060" y="171080"/>
                      <a:pt x="3800" y="173958"/>
                      <a:pt x="0" y="177643"/>
                    </a:cubicBezTo>
                    <a:cubicBezTo>
                      <a:pt x="4376" y="186509"/>
                      <a:pt x="12205" y="196181"/>
                      <a:pt x="20956" y="199750"/>
                    </a:cubicBezTo>
                    <a:cubicBezTo>
                      <a:pt x="33852" y="205047"/>
                      <a:pt x="42373" y="231070"/>
                      <a:pt x="46403" y="245002"/>
                    </a:cubicBezTo>
                    <a:cubicBezTo>
                      <a:pt x="50433" y="258819"/>
                      <a:pt x="47785" y="273097"/>
                      <a:pt x="43179" y="281042"/>
                    </a:cubicBezTo>
                    <a:cubicBezTo>
                      <a:pt x="38573" y="288987"/>
                      <a:pt x="44791" y="289332"/>
                      <a:pt x="52391" y="293247"/>
                    </a:cubicBezTo>
                    <a:cubicBezTo>
                      <a:pt x="59990" y="297277"/>
                      <a:pt x="68511" y="298544"/>
                      <a:pt x="74153" y="290599"/>
                    </a:cubicBezTo>
                    <a:cubicBezTo>
                      <a:pt x="79795" y="282654"/>
                      <a:pt x="91309" y="277127"/>
                      <a:pt x="92922" y="268146"/>
                    </a:cubicBezTo>
                    <a:cubicBezTo>
                      <a:pt x="94533" y="259280"/>
                      <a:pt x="99830" y="272406"/>
                      <a:pt x="104436" y="277012"/>
                    </a:cubicBezTo>
                    <a:cubicBezTo>
                      <a:pt x="109041" y="281618"/>
                      <a:pt x="112381" y="290484"/>
                      <a:pt x="113302" y="301768"/>
                    </a:cubicBezTo>
                    <a:cubicBezTo>
                      <a:pt x="114338" y="313052"/>
                      <a:pt x="115260" y="341032"/>
                      <a:pt x="124816" y="350013"/>
                    </a:cubicBezTo>
                    <a:cubicBezTo>
                      <a:pt x="134373" y="358879"/>
                      <a:pt x="136101" y="378454"/>
                      <a:pt x="133452" y="385363"/>
                    </a:cubicBezTo>
                    <a:cubicBezTo>
                      <a:pt x="130804" y="392271"/>
                      <a:pt x="138403" y="404246"/>
                      <a:pt x="136446" y="411730"/>
                    </a:cubicBezTo>
                    <a:cubicBezTo>
                      <a:pt x="135985" y="413227"/>
                      <a:pt x="135640" y="415415"/>
                      <a:pt x="135179" y="417833"/>
                    </a:cubicBezTo>
                    <a:cubicBezTo>
                      <a:pt x="143815" y="419445"/>
                      <a:pt x="154293" y="380987"/>
                      <a:pt x="154293" y="380987"/>
                    </a:cubicBezTo>
                    <a:close/>
                  </a:path>
                </a:pathLst>
              </a:custGeom>
              <a:grpFill/>
              <a:ln w="11501" cap="flat">
                <a:solidFill>
                  <a:schemeClr val="bg1"/>
                </a:solid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CB1CAE74-1D4E-D3FC-A5D9-7974958DD0CE}"/>
                  </a:ext>
                </a:extLst>
              </p:cNvPr>
              <p:cNvSpPr/>
              <p:nvPr/>
            </p:nvSpPr>
            <p:spPr>
              <a:xfrm>
                <a:off x="7126368" y="3013253"/>
                <a:ext cx="65056" cy="36290"/>
              </a:xfrm>
              <a:custGeom>
                <a:avLst/>
                <a:gdLst>
                  <a:gd name="connsiteX0" fmla="*/ 65056 w 65056"/>
                  <a:gd name="connsiteY0" fmla="*/ 11894 h 36290"/>
                  <a:gd name="connsiteX1" fmla="*/ 39264 w 65056"/>
                  <a:gd name="connsiteY1" fmla="*/ 4870 h 36290"/>
                  <a:gd name="connsiteX2" fmla="*/ 20956 w 65056"/>
                  <a:gd name="connsiteY2" fmla="*/ 1877 h 36290"/>
                  <a:gd name="connsiteX3" fmla="*/ 5066 w 65056"/>
                  <a:gd name="connsiteY3" fmla="*/ 15694 h 36290"/>
                  <a:gd name="connsiteX4" fmla="*/ 0 w 65056"/>
                  <a:gd name="connsiteY4" fmla="*/ 25136 h 36290"/>
                  <a:gd name="connsiteX5" fmla="*/ 5757 w 65056"/>
                  <a:gd name="connsiteY5" fmla="*/ 30317 h 36290"/>
                  <a:gd name="connsiteX6" fmla="*/ 20726 w 65056"/>
                  <a:gd name="connsiteY6" fmla="*/ 33887 h 36290"/>
                  <a:gd name="connsiteX7" fmla="*/ 41913 w 65056"/>
                  <a:gd name="connsiteY7" fmla="*/ 35614 h 36290"/>
                  <a:gd name="connsiteX8" fmla="*/ 63905 w 65056"/>
                  <a:gd name="connsiteY8" fmla="*/ 32966 h 36290"/>
                  <a:gd name="connsiteX9" fmla="*/ 61257 w 65056"/>
                  <a:gd name="connsiteY9" fmla="*/ 13506 h 36290"/>
                  <a:gd name="connsiteX10" fmla="*/ 64941 w 65056"/>
                  <a:gd name="connsiteY10" fmla="*/ 11779 h 3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056" h="36290">
                    <a:moveTo>
                      <a:pt x="65056" y="11894"/>
                    </a:moveTo>
                    <a:cubicBezTo>
                      <a:pt x="51815" y="-311"/>
                      <a:pt x="48130" y="9476"/>
                      <a:pt x="39264" y="4870"/>
                    </a:cubicBezTo>
                    <a:cubicBezTo>
                      <a:pt x="29822" y="-81"/>
                      <a:pt x="25447" y="-1578"/>
                      <a:pt x="20956" y="1877"/>
                    </a:cubicBezTo>
                    <a:cubicBezTo>
                      <a:pt x="16466" y="5331"/>
                      <a:pt x="9557" y="4870"/>
                      <a:pt x="5066" y="15694"/>
                    </a:cubicBezTo>
                    <a:cubicBezTo>
                      <a:pt x="3569" y="19263"/>
                      <a:pt x="1842" y="22603"/>
                      <a:pt x="0" y="25136"/>
                    </a:cubicBezTo>
                    <a:cubicBezTo>
                      <a:pt x="1497" y="28475"/>
                      <a:pt x="3915" y="30778"/>
                      <a:pt x="5757" y="30317"/>
                    </a:cubicBezTo>
                    <a:cubicBezTo>
                      <a:pt x="9327" y="29396"/>
                      <a:pt x="13702" y="35614"/>
                      <a:pt x="20726" y="33887"/>
                    </a:cubicBezTo>
                    <a:cubicBezTo>
                      <a:pt x="27750" y="32160"/>
                      <a:pt x="32241" y="38262"/>
                      <a:pt x="41913" y="35614"/>
                    </a:cubicBezTo>
                    <a:cubicBezTo>
                      <a:pt x="51585" y="32966"/>
                      <a:pt x="60451" y="39183"/>
                      <a:pt x="63905" y="32966"/>
                    </a:cubicBezTo>
                    <a:cubicBezTo>
                      <a:pt x="67475" y="26748"/>
                      <a:pt x="61257" y="13506"/>
                      <a:pt x="61257" y="13506"/>
                    </a:cubicBezTo>
                    <a:cubicBezTo>
                      <a:pt x="61257" y="13506"/>
                      <a:pt x="62869" y="12700"/>
                      <a:pt x="64941" y="11779"/>
                    </a:cubicBezTo>
                    <a:close/>
                  </a:path>
                </a:pathLst>
              </a:custGeom>
              <a:grpFill/>
              <a:ln w="11501" cap="flat">
                <a:solidFill>
                  <a:schemeClr val="bg1"/>
                </a:solid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CAF6C4D0-5000-13AD-C518-C57A79592D67}"/>
                  </a:ext>
                </a:extLst>
              </p:cNvPr>
              <p:cNvSpPr/>
              <p:nvPr/>
            </p:nvSpPr>
            <p:spPr>
              <a:xfrm>
                <a:off x="7410846" y="3335806"/>
                <a:ext cx="124770" cy="96490"/>
              </a:xfrm>
              <a:custGeom>
                <a:avLst/>
                <a:gdLst>
                  <a:gd name="connsiteX0" fmla="*/ 61761 w 124770"/>
                  <a:gd name="connsiteY0" fmla="*/ 85782 h 96490"/>
                  <a:gd name="connsiteX1" fmla="*/ 87208 w 124770"/>
                  <a:gd name="connsiteY1" fmla="*/ 85782 h 96490"/>
                  <a:gd name="connsiteX2" fmla="*/ 87208 w 124770"/>
                  <a:gd name="connsiteY2" fmla="*/ 65977 h 96490"/>
                  <a:gd name="connsiteX3" fmla="*/ 107012 w 124770"/>
                  <a:gd name="connsiteY3" fmla="*/ 53196 h 96490"/>
                  <a:gd name="connsiteX4" fmla="*/ 122556 w 124770"/>
                  <a:gd name="connsiteY4" fmla="*/ 27750 h 96490"/>
                  <a:gd name="connsiteX5" fmla="*/ 114842 w 124770"/>
                  <a:gd name="connsiteY5" fmla="*/ 0 h 96490"/>
                  <a:gd name="connsiteX6" fmla="*/ 98952 w 124770"/>
                  <a:gd name="connsiteY6" fmla="*/ 3109 h 96490"/>
                  <a:gd name="connsiteX7" fmla="*/ 83753 w 124770"/>
                  <a:gd name="connsiteY7" fmla="*/ 7830 h 96490"/>
                  <a:gd name="connsiteX8" fmla="*/ 77075 w 124770"/>
                  <a:gd name="connsiteY8" fmla="*/ 13587 h 96490"/>
                  <a:gd name="connsiteX9" fmla="*/ 64639 w 124770"/>
                  <a:gd name="connsiteY9" fmla="*/ 4951 h 96490"/>
                  <a:gd name="connsiteX10" fmla="*/ 34126 w 124770"/>
                  <a:gd name="connsiteY10" fmla="*/ 4030 h 96490"/>
                  <a:gd name="connsiteX11" fmla="*/ 3613 w 124770"/>
                  <a:gd name="connsiteY11" fmla="*/ 19229 h 96490"/>
                  <a:gd name="connsiteX12" fmla="*/ 4534 w 124770"/>
                  <a:gd name="connsiteY12" fmla="*/ 39264 h 96490"/>
                  <a:gd name="connsiteX13" fmla="*/ 7412 w 124770"/>
                  <a:gd name="connsiteY13" fmla="*/ 56420 h 96490"/>
                  <a:gd name="connsiteX14" fmla="*/ 7183 w 124770"/>
                  <a:gd name="connsiteY14" fmla="*/ 57111 h 96490"/>
                  <a:gd name="connsiteX15" fmla="*/ 13170 w 124770"/>
                  <a:gd name="connsiteY15" fmla="*/ 77262 h 96490"/>
                  <a:gd name="connsiteX16" fmla="*/ 26987 w 124770"/>
                  <a:gd name="connsiteY16" fmla="*/ 79564 h 96490"/>
                  <a:gd name="connsiteX17" fmla="*/ 28024 w 124770"/>
                  <a:gd name="connsiteY17" fmla="*/ 91424 h 96490"/>
                  <a:gd name="connsiteX18" fmla="*/ 45871 w 124770"/>
                  <a:gd name="connsiteY18" fmla="*/ 93036 h 96490"/>
                  <a:gd name="connsiteX19" fmla="*/ 47943 w 124770"/>
                  <a:gd name="connsiteY19" fmla="*/ 96491 h 96490"/>
                  <a:gd name="connsiteX20" fmla="*/ 61645 w 124770"/>
                  <a:gd name="connsiteY20" fmla="*/ 85667 h 9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4770" h="96490">
                    <a:moveTo>
                      <a:pt x="61761" y="85782"/>
                    </a:moveTo>
                    <a:cubicBezTo>
                      <a:pt x="61761" y="80140"/>
                      <a:pt x="84444" y="91424"/>
                      <a:pt x="87208" y="85782"/>
                    </a:cubicBezTo>
                    <a:cubicBezTo>
                      <a:pt x="90086" y="80140"/>
                      <a:pt x="70166" y="61717"/>
                      <a:pt x="87208" y="65977"/>
                    </a:cubicBezTo>
                    <a:cubicBezTo>
                      <a:pt x="104134" y="70238"/>
                      <a:pt x="101370" y="60335"/>
                      <a:pt x="107012" y="53196"/>
                    </a:cubicBezTo>
                    <a:cubicBezTo>
                      <a:pt x="112654" y="46173"/>
                      <a:pt x="131078" y="40531"/>
                      <a:pt x="122556" y="27750"/>
                    </a:cubicBezTo>
                    <a:cubicBezTo>
                      <a:pt x="116569" y="18768"/>
                      <a:pt x="114842" y="8290"/>
                      <a:pt x="114842" y="0"/>
                    </a:cubicBezTo>
                    <a:cubicBezTo>
                      <a:pt x="109315" y="4260"/>
                      <a:pt x="102752" y="4606"/>
                      <a:pt x="98952" y="3109"/>
                    </a:cubicBezTo>
                    <a:cubicBezTo>
                      <a:pt x="94231" y="1151"/>
                      <a:pt x="83753" y="230"/>
                      <a:pt x="83753" y="7830"/>
                    </a:cubicBezTo>
                    <a:cubicBezTo>
                      <a:pt x="83753" y="15429"/>
                      <a:pt x="76154" y="17387"/>
                      <a:pt x="77075" y="13587"/>
                    </a:cubicBezTo>
                    <a:cubicBezTo>
                      <a:pt x="77996" y="9787"/>
                      <a:pt x="69475" y="10708"/>
                      <a:pt x="64639" y="4951"/>
                    </a:cubicBezTo>
                    <a:cubicBezTo>
                      <a:pt x="59919" y="-806"/>
                      <a:pt x="42762" y="6909"/>
                      <a:pt x="34126" y="4030"/>
                    </a:cubicBezTo>
                    <a:cubicBezTo>
                      <a:pt x="25490" y="1151"/>
                      <a:pt x="12249" y="8751"/>
                      <a:pt x="3613" y="19229"/>
                    </a:cubicBezTo>
                    <a:cubicBezTo>
                      <a:pt x="-5023" y="29707"/>
                      <a:pt x="4534" y="29707"/>
                      <a:pt x="4534" y="39264"/>
                    </a:cubicBezTo>
                    <a:cubicBezTo>
                      <a:pt x="4534" y="48821"/>
                      <a:pt x="10291" y="48821"/>
                      <a:pt x="7412" y="56420"/>
                    </a:cubicBezTo>
                    <a:cubicBezTo>
                      <a:pt x="7412" y="56651"/>
                      <a:pt x="7298" y="56881"/>
                      <a:pt x="7183" y="57111"/>
                    </a:cubicBezTo>
                    <a:cubicBezTo>
                      <a:pt x="15588" y="60796"/>
                      <a:pt x="12249" y="71274"/>
                      <a:pt x="13170" y="77262"/>
                    </a:cubicBezTo>
                    <a:cubicBezTo>
                      <a:pt x="14206" y="83479"/>
                      <a:pt x="22382" y="79910"/>
                      <a:pt x="26987" y="79564"/>
                    </a:cubicBezTo>
                    <a:cubicBezTo>
                      <a:pt x="31593" y="79219"/>
                      <a:pt x="23993" y="86818"/>
                      <a:pt x="28024" y="91424"/>
                    </a:cubicBezTo>
                    <a:cubicBezTo>
                      <a:pt x="32053" y="96030"/>
                      <a:pt x="43568" y="87509"/>
                      <a:pt x="45871" y="93036"/>
                    </a:cubicBezTo>
                    <a:cubicBezTo>
                      <a:pt x="46446" y="94418"/>
                      <a:pt x="47137" y="95454"/>
                      <a:pt x="47943" y="96491"/>
                    </a:cubicBezTo>
                    <a:cubicBezTo>
                      <a:pt x="54046" y="93497"/>
                      <a:pt x="61645" y="89121"/>
                      <a:pt x="61645" y="85667"/>
                    </a:cubicBezTo>
                    <a:close/>
                  </a:path>
                </a:pathLst>
              </a:custGeom>
              <a:grpFill/>
              <a:ln w="11501" cap="flat">
                <a:solidFill>
                  <a:schemeClr val="bg1"/>
                </a:solid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C29BE49F-F7BC-B4EB-E047-72B9BE326E34}"/>
                  </a:ext>
                </a:extLst>
              </p:cNvPr>
              <p:cNvSpPr/>
              <p:nvPr/>
            </p:nvSpPr>
            <p:spPr>
              <a:xfrm>
                <a:off x="7362529" y="3152381"/>
                <a:ext cx="164596" cy="199152"/>
              </a:xfrm>
              <a:custGeom>
                <a:avLst/>
                <a:gdLst>
                  <a:gd name="connsiteX0" fmla="*/ 111459 w 164596"/>
                  <a:gd name="connsiteY0" fmla="*/ 90964 h 199152"/>
                  <a:gd name="connsiteX1" fmla="*/ 87394 w 164596"/>
                  <a:gd name="connsiteY1" fmla="*/ 69777 h 199152"/>
                  <a:gd name="connsiteX2" fmla="*/ 104320 w 164596"/>
                  <a:gd name="connsiteY2" fmla="*/ 59875 h 199152"/>
                  <a:gd name="connsiteX3" fmla="*/ 97297 w 164596"/>
                  <a:gd name="connsiteY3" fmla="*/ 42949 h 199152"/>
                  <a:gd name="connsiteX4" fmla="*/ 81752 w 164596"/>
                  <a:gd name="connsiteY4" fmla="*/ 38688 h 199152"/>
                  <a:gd name="connsiteX5" fmla="*/ 63329 w 164596"/>
                  <a:gd name="connsiteY5" fmla="*/ 28786 h 199152"/>
                  <a:gd name="connsiteX6" fmla="*/ 52045 w 164596"/>
                  <a:gd name="connsiteY6" fmla="*/ 11860 h 199152"/>
                  <a:gd name="connsiteX7" fmla="*/ 43985 w 164596"/>
                  <a:gd name="connsiteY7" fmla="*/ 0 h 199152"/>
                  <a:gd name="connsiteX8" fmla="*/ 35119 w 164596"/>
                  <a:gd name="connsiteY8" fmla="*/ 576 h 199152"/>
                  <a:gd name="connsiteX9" fmla="*/ 31549 w 164596"/>
                  <a:gd name="connsiteY9" fmla="*/ 11975 h 199152"/>
                  <a:gd name="connsiteX10" fmla="*/ 30628 w 164596"/>
                  <a:gd name="connsiteY10" fmla="*/ 29592 h 199152"/>
                  <a:gd name="connsiteX11" fmla="*/ 19229 w 164596"/>
                  <a:gd name="connsiteY11" fmla="*/ 18999 h 199152"/>
                  <a:gd name="connsiteX12" fmla="*/ 7830 w 164596"/>
                  <a:gd name="connsiteY12" fmla="*/ 37537 h 199152"/>
                  <a:gd name="connsiteX13" fmla="*/ 0 w 164596"/>
                  <a:gd name="connsiteY13" fmla="*/ 43985 h 199152"/>
                  <a:gd name="connsiteX14" fmla="*/ 4376 w 164596"/>
                  <a:gd name="connsiteY14" fmla="*/ 48360 h 199152"/>
                  <a:gd name="connsiteX15" fmla="*/ 6333 w 164596"/>
                  <a:gd name="connsiteY15" fmla="*/ 65517 h 199152"/>
                  <a:gd name="connsiteX16" fmla="*/ 21647 w 164596"/>
                  <a:gd name="connsiteY16" fmla="*/ 71274 h 199152"/>
                  <a:gd name="connsiteX17" fmla="*/ 19690 w 164596"/>
                  <a:gd name="connsiteY17" fmla="*/ 95109 h 199152"/>
                  <a:gd name="connsiteX18" fmla="*/ 13933 w 164596"/>
                  <a:gd name="connsiteY18" fmla="*/ 112265 h 199152"/>
                  <a:gd name="connsiteX19" fmla="*/ 33968 w 164596"/>
                  <a:gd name="connsiteY19" fmla="*/ 104666 h 199152"/>
                  <a:gd name="connsiteX20" fmla="*/ 50203 w 164596"/>
                  <a:gd name="connsiteY20" fmla="*/ 103745 h 199152"/>
                  <a:gd name="connsiteX21" fmla="*/ 64480 w 164596"/>
                  <a:gd name="connsiteY21" fmla="*/ 99945 h 199152"/>
                  <a:gd name="connsiteX22" fmla="*/ 85437 w 164596"/>
                  <a:gd name="connsiteY22" fmla="*/ 99024 h 199152"/>
                  <a:gd name="connsiteX23" fmla="*/ 101672 w 164596"/>
                  <a:gd name="connsiteY23" fmla="*/ 115259 h 199152"/>
                  <a:gd name="connsiteX24" fmla="*/ 103630 w 164596"/>
                  <a:gd name="connsiteY24" fmla="*/ 141973 h 199152"/>
                  <a:gd name="connsiteX25" fmla="*/ 118944 w 164596"/>
                  <a:gd name="connsiteY25" fmla="*/ 165807 h 199152"/>
                  <a:gd name="connsiteX26" fmla="*/ 116065 w 164596"/>
                  <a:gd name="connsiteY26" fmla="*/ 191139 h 199152"/>
                  <a:gd name="connsiteX27" fmla="*/ 125622 w 164596"/>
                  <a:gd name="connsiteY27" fmla="*/ 197242 h 199152"/>
                  <a:gd name="connsiteX28" fmla="*/ 132300 w 164596"/>
                  <a:gd name="connsiteY28" fmla="*/ 191484 h 199152"/>
                  <a:gd name="connsiteX29" fmla="*/ 147499 w 164596"/>
                  <a:gd name="connsiteY29" fmla="*/ 186764 h 199152"/>
                  <a:gd name="connsiteX30" fmla="*/ 163389 w 164596"/>
                  <a:gd name="connsiteY30" fmla="*/ 183655 h 199152"/>
                  <a:gd name="connsiteX31" fmla="*/ 164080 w 164596"/>
                  <a:gd name="connsiteY31" fmla="*/ 174673 h 199152"/>
                  <a:gd name="connsiteX32" fmla="*/ 159820 w 164596"/>
                  <a:gd name="connsiteY32" fmla="*/ 151990 h 199152"/>
                  <a:gd name="connsiteX33" fmla="*/ 141396 w 164596"/>
                  <a:gd name="connsiteY33" fmla="*/ 135064 h 199152"/>
                  <a:gd name="connsiteX34" fmla="*/ 122974 w 164596"/>
                  <a:gd name="connsiteY34" fmla="*/ 110999 h 199152"/>
                  <a:gd name="connsiteX35" fmla="*/ 111690 w 164596"/>
                  <a:gd name="connsiteY35" fmla="*/ 91194 h 199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4596" h="199152">
                    <a:moveTo>
                      <a:pt x="111459" y="90964"/>
                    </a:moveTo>
                    <a:cubicBezTo>
                      <a:pt x="111459" y="85322"/>
                      <a:pt x="84631" y="76801"/>
                      <a:pt x="87394" y="69777"/>
                    </a:cubicBezTo>
                    <a:cubicBezTo>
                      <a:pt x="90158" y="62753"/>
                      <a:pt x="104320" y="66899"/>
                      <a:pt x="104320" y="59875"/>
                    </a:cubicBezTo>
                    <a:cubicBezTo>
                      <a:pt x="104320" y="52851"/>
                      <a:pt x="98678" y="52851"/>
                      <a:pt x="97297" y="42949"/>
                    </a:cubicBezTo>
                    <a:cubicBezTo>
                      <a:pt x="95915" y="33046"/>
                      <a:pt x="86012" y="35925"/>
                      <a:pt x="81752" y="38688"/>
                    </a:cubicBezTo>
                    <a:cubicBezTo>
                      <a:pt x="77492" y="41567"/>
                      <a:pt x="63329" y="35925"/>
                      <a:pt x="63329" y="28786"/>
                    </a:cubicBezTo>
                    <a:cubicBezTo>
                      <a:pt x="63329" y="21647"/>
                      <a:pt x="52045" y="17502"/>
                      <a:pt x="52045" y="11860"/>
                    </a:cubicBezTo>
                    <a:cubicBezTo>
                      <a:pt x="52045" y="8636"/>
                      <a:pt x="47785" y="4376"/>
                      <a:pt x="43985" y="0"/>
                    </a:cubicBezTo>
                    <a:cubicBezTo>
                      <a:pt x="40416" y="1842"/>
                      <a:pt x="36731" y="2188"/>
                      <a:pt x="35119" y="576"/>
                    </a:cubicBezTo>
                    <a:cubicBezTo>
                      <a:pt x="32471" y="-2073"/>
                      <a:pt x="28901" y="9327"/>
                      <a:pt x="31549" y="11975"/>
                    </a:cubicBezTo>
                    <a:cubicBezTo>
                      <a:pt x="34197" y="14623"/>
                      <a:pt x="37767" y="31319"/>
                      <a:pt x="30628" y="29592"/>
                    </a:cubicBezTo>
                    <a:cubicBezTo>
                      <a:pt x="23604" y="27865"/>
                      <a:pt x="23604" y="18078"/>
                      <a:pt x="19229" y="18999"/>
                    </a:cubicBezTo>
                    <a:cubicBezTo>
                      <a:pt x="19229" y="18999"/>
                      <a:pt x="7830" y="32240"/>
                      <a:pt x="7830" y="37537"/>
                    </a:cubicBezTo>
                    <a:cubicBezTo>
                      <a:pt x="7830" y="41106"/>
                      <a:pt x="3454" y="42258"/>
                      <a:pt x="0" y="43985"/>
                    </a:cubicBezTo>
                    <a:cubicBezTo>
                      <a:pt x="2073" y="45827"/>
                      <a:pt x="3800" y="47439"/>
                      <a:pt x="4376" y="48360"/>
                    </a:cubicBezTo>
                    <a:cubicBezTo>
                      <a:pt x="6333" y="51239"/>
                      <a:pt x="3454" y="58839"/>
                      <a:pt x="6333" y="65517"/>
                    </a:cubicBezTo>
                    <a:cubicBezTo>
                      <a:pt x="9211" y="72195"/>
                      <a:pt x="18769" y="61717"/>
                      <a:pt x="21647" y="71274"/>
                    </a:cubicBezTo>
                    <a:cubicBezTo>
                      <a:pt x="24526" y="80831"/>
                      <a:pt x="19690" y="85552"/>
                      <a:pt x="19690" y="95109"/>
                    </a:cubicBezTo>
                    <a:cubicBezTo>
                      <a:pt x="19690" y="104666"/>
                      <a:pt x="12090" y="103745"/>
                      <a:pt x="13933" y="112265"/>
                    </a:cubicBezTo>
                    <a:cubicBezTo>
                      <a:pt x="15890" y="120786"/>
                      <a:pt x="26368" y="110308"/>
                      <a:pt x="33968" y="104666"/>
                    </a:cubicBezTo>
                    <a:cubicBezTo>
                      <a:pt x="41567" y="98909"/>
                      <a:pt x="47324" y="99945"/>
                      <a:pt x="50203" y="103745"/>
                    </a:cubicBezTo>
                    <a:cubicBezTo>
                      <a:pt x="53081" y="107544"/>
                      <a:pt x="62638" y="104666"/>
                      <a:pt x="64480" y="99945"/>
                    </a:cubicBezTo>
                    <a:cubicBezTo>
                      <a:pt x="66438" y="95224"/>
                      <a:pt x="80716" y="93267"/>
                      <a:pt x="85437" y="99024"/>
                    </a:cubicBezTo>
                    <a:cubicBezTo>
                      <a:pt x="90158" y="104781"/>
                      <a:pt x="94994" y="111344"/>
                      <a:pt x="101672" y="115259"/>
                    </a:cubicBezTo>
                    <a:cubicBezTo>
                      <a:pt x="108350" y="119059"/>
                      <a:pt x="96951" y="140015"/>
                      <a:pt x="103630" y="141973"/>
                    </a:cubicBezTo>
                    <a:cubicBezTo>
                      <a:pt x="110308" y="143930"/>
                      <a:pt x="119865" y="154293"/>
                      <a:pt x="118944" y="165807"/>
                    </a:cubicBezTo>
                    <a:cubicBezTo>
                      <a:pt x="118138" y="175595"/>
                      <a:pt x="123665" y="182618"/>
                      <a:pt x="116065" y="191139"/>
                    </a:cubicBezTo>
                    <a:cubicBezTo>
                      <a:pt x="120786" y="194133"/>
                      <a:pt x="126428" y="194133"/>
                      <a:pt x="125622" y="197242"/>
                    </a:cubicBezTo>
                    <a:cubicBezTo>
                      <a:pt x="124701" y="201041"/>
                      <a:pt x="132300" y="199199"/>
                      <a:pt x="132300" y="191484"/>
                    </a:cubicBezTo>
                    <a:cubicBezTo>
                      <a:pt x="132300" y="183770"/>
                      <a:pt x="142779" y="184806"/>
                      <a:pt x="147499" y="186764"/>
                    </a:cubicBezTo>
                    <a:cubicBezTo>
                      <a:pt x="151299" y="188260"/>
                      <a:pt x="157863" y="187915"/>
                      <a:pt x="163389" y="183655"/>
                    </a:cubicBezTo>
                    <a:cubicBezTo>
                      <a:pt x="163389" y="180200"/>
                      <a:pt x="163620" y="177091"/>
                      <a:pt x="164080" y="174673"/>
                    </a:cubicBezTo>
                    <a:cubicBezTo>
                      <a:pt x="165462" y="166153"/>
                      <a:pt x="164080" y="156250"/>
                      <a:pt x="159820" y="151990"/>
                    </a:cubicBezTo>
                    <a:cubicBezTo>
                      <a:pt x="155560" y="147730"/>
                      <a:pt x="144275" y="143469"/>
                      <a:pt x="141396" y="135064"/>
                    </a:cubicBezTo>
                    <a:cubicBezTo>
                      <a:pt x="138633" y="126543"/>
                      <a:pt x="125852" y="118138"/>
                      <a:pt x="122974" y="110999"/>
                    </a:cubicBezTo>
                    <a:cubicBezTo>
                      <a:pt x="120210" y="103975"/>
                      <a:pt x="111690" y="96836"/>
                      <a:pt x="111690" y="91194"/>
                    </a:cubicBezTo>
                    <a:close/>
                  </a:path>
                </a:pathLst>
              </a:custGeom>
              <a:grpFill/>
              <a:ln w="11501" cap="flat">
                <a:solidFill>
                  <a:schemeClr val="bg1"/>
                </a:solid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29CBC1F1-FB95-6DE4-2783-B1514674C481}"/>
                  </a:ext>
                </a:extLst>
              </p:cNvPr>
              <p:cNvSpPr/>
              <p:nvPr/>
            </p:nvSpPr>
            <p:spPr>
              <a:xfrm>
                <a:off x="7304957" y="3196136"/>
                <a:ext cx="177592" cy="338371"/>
              </a:xfrm>
              <a:custGeom>
                <a:avLst/>
                <a:gdLst>
                  <a:gd name="connsiteX0" fmla="*/ 110538 w 177592"/>
                  <a:gd name="connsiteY0" fmla="*/ 179049 h 338371"/>
                  <a:gd name="connsiteX1" fmla="*/ 109617 w 177592"/>
                  <a:gd name="connsiteY1" fmla="*/ 159014 h 338371"/>
                  <a:gd name="connsiteX2" fmla="*/ 140130 w 177592"/>
                  <a:gd name="connsiteY2" fmla="*/ 143815 h 338371"/>
                  <a:gd name="connsiteX3" fmla="*/ 170643 w 177592"/>
                  <a:gd name="connsiteY3" fmla="*/ 144736 h 338371"/>
                  <a:gd name="connsiteX4" fmla="*/ 173522 w 177592"/>
                  <a:gd name="connsiteY4" fmla="*/ 147154 h 338371"/>
                  <a:gd name="connsiteX5" fmla="*/ 176401 w 177592"/>
                  <a:gd name="connsiteY5" fmla="*/ 121822 h 338371"/>
                  <a:gd name="connsiteX6" fmla="*/ 161086 w 177592"/>
                  <a:gd name="connsiteY6" fmla="*/ 97987 h 338371"/>
                  <a:gd name="connsiteX7" fmla="*/ 159129 w 177592"/>
                  <a:gd name="connsiteY7" fmla="*/ 71274 h 338371"/>
                  <a:gd name="connsiteX8" fmla="*/ 142893 w 177592"/>
                  <a:gd name="connsiteY8" fmla="*/ 55039 h 338371"/>
                  <a:gd name="connsiteX9" fmla="*/ 121937 w 177592"/>
                  <a:gd name="connsiteY9" fmla="*/ 55960 h 338371"/>
                  <a:gd name="connsiteX10" fmla="*/ 107659 w 177592"/>
                  <a:gd name="connsiteY10" fmla="*/ 59760 h 338371"/>
                  <a:gd name="connsiteX11" fmla="*/ 91424 w 177592"/>
                  <a:gd name="connsiteY11" fmla="*/ 60681 h 338371"/>
                  <a:gd name="connsiteX12" fmla="*/ 71389 w 177592"/>
                  <a:gd name="connsiteY12" fmla="*/ 68280 h 338371"/>
                  <a:gd name="connsiteX13" fmla="*/ 77147 w 177592"/>
                  <a:gd name="connsiteY13" fmla="*/ 51124 h 338371"/>
                  <a:gd name="connsiteX14" fmla="*/ 79104 w 177592"/>
                  <a:gd name="connsiteY14" fmla="*/ 27289 h 338371"/>
                  <a:gd name="connsiteX15" fmla="*/ 63790 w 177592"/>
                  <a:gd name="connsiteY15" fmla="*/ 21532 h 338371"/>
                  <a:gd name="connsiteX16" fmla="*/ 61832 w 177592"/>
                  <a:gd name="connsiteY16" fmla="*/ 4376 h 338371"/>
                  <a:gd name="connsiteX17" fmla="*/ 57457 w 177592"/>
                  <a:gd name="connsiteY17" fmla="*/ 0 h 338371"/>
                  <a:gd name="connsiteX18" fmla="*/ 53772 w 177592"/>
                  <a:gd name="connsiteY18" fmla="*/ 3224 h 338371"/>
                  <a:gd name="connsiteX19" fmla="*/ 33507 w 177592"/>
                  <a:gd name="connsiteY19" fmla="*/ 14623 h 338371"/>
                  <a:gd name="connsiteX20" fmla="*/ 16696 w 177592"/>
                  <a:gd name="connsiteY20" fmla="*/ 19920 h 338371"/>
                  <a:gd name="connsiteX21" fmla="*/ 4376 w 177592"/>
                  <a:gd name="connsiteY21" fmla="*/ 27059 h 338371"/>
                  <a:gd name="connsiteX22" fmla="*/ 0 w 177592"/>
                  <a:gd name="connsiteY22" fmla="*/ 62293 h 338371"/>
                  <a:gd name="connsiteX23" fmla="*/ 16696 w 177592"/>
                  <a:gd name="connsiteY23" fmla="*/ 82558 h 338371"/>
                  <a:gd name="connsiteX24" fmla="*/ 21072 w 177592"/>
                  <a:gd name="connsiteY24" fmla="*/ 97527 h 338371"/>
                  <a:gd name="connsiteX25" fmla="*/ 20150 w 177592"/>
                  <a:gd name="connsiteY25" fmla="*/ 108120 h 338371"/>
                  <a:gd name="connsiteX26" fmla="*/ 16581 w 177592"/>
                  <a:gd name="connsiteY26" fmla="*/ 124010 h 338371"/>
                  <a:gd name="connsiteX27" fmla="*/ 24526 w 177592"/>
                  <a:gd name="connsiteY27" fmla="*/ 147845 h 338371"/>
                  <a:gd name="connsiteX28" fmla="*/ 33392 w 177592"/>
                  <a:gd name="connsiteY28" fmla="*/ 175249 h 338371"/>
                  <a:gd name="connsiteX29" fmla="*/ 40416 w 177592"/>
                  <a:gd name="connsiteY29" fmla="*/ 191945 h 338371"/>
                  <a:gd name="connsiteX30" fmla="*/ 21301 w 177592"/>
                  <a:gd name="connsiteY30" fmla="*/ 228791 h 338371"/>
                  <a:gd name="connsiteX31" fmla="*/ 14969 w 177592"/>
                  <a:gd name="connsiteY31" fmla="*/ 261722 h 338371"/>
                  <a:gd name="connsiteX32" fmla="*/ 16350 w 177592"/>
                  <a:gd name="connsiteY32" fmla="*/ 281527 h 338371"/>
                  <a:gd name="connsiteX33" fmla="*/ 45712 w 177592"/>
                  <a:gd name="connsiteY33" fmla="*/ 310313 h 338371"/>
                  <a:gd name="connsiteX34" fmla="*/ 52390 w 177592"/>
                  <a:gd name="connsiteY34" fmla="*/ 321367 h 338371"/>
                  <a:gd name="connsiteX35" fmla="*/ 65286 w 177592"/>
                  <a:gd name="connsiteY35" fmla="*/ 322288 h 338371"/>
                  <a:gd name="connsiteX36" fmla="*/ 76225 w 177592"/>
                  <a:gd name="connsiteY36" fmla="*/ 335414 h 338371"/>
                  <a:gd name="connsiteX37" fmla="*/ 93843 w 177592"/>
                  <a:gd name="connsiteY37" fmla="*/ 337602 h 338371"/>
                  <a:gd name="connsiteX38" fmla="*/ 100751 w 177592"/>
                  <a:gd name="connsiteY38" fmla="*/ 328621 h 338371"/>
                  <a:gd name="connsiteX39" fmla="*/ 75074 w 177592"/>
                  <a:gd name="connsiteY39" fmla="*/ 313652 h 338371"/>
                  <a:gd name="connsiteX40" fmla="*/ 59529 w 177592"/>
                  <a:gd name="connsiteY40" fmla="*/ 288205 h 338371"/>
                  <a:gd name="connsiteX41" fmla="*/ 51239 w 177592"/>
                  <a:gd name="connsiteY41" fmla="*/ 267364 h 338371"/>
                  <a:gd name="connsiteX42" fmla="*/ 37076 w 177592"/>
                  <a:gd name="connsiteY42" fmla="*/ 256771 h 338371"/>
                  <a:gd name="connsiteX43" fmla="*/ 39725 w 177592"/>
                  <a:gd name="connsiteY43" fmla="*/ 221191 h 338371"/>
                  <a:gd name="connsiteX44" fmla="*/ 51930 w 177592"/>
                  <a:gd name="connsiteY44" fmla="*/ 175595 h 338371"/>
                  <a:gd name="connsiteX45" fmla="*/ 70699 w 177592"/>
                  <a:gd name="connsiteY45" fmla="*/ 169952 h 338371"/>
                  <a:gd name="connsiteX46" fmla="*/ 87509 w 177592"/>
                  <a:gd name="connsiteY46" fmla="*/ 183540 h 338371"/>
                  <a:gd name="connsiteX47" fmla="*/ 111229 w 177592"/>
                  <a:gd name="connsiteY47" fmla="*/ 196090 h 338371"/>
                  <a:gd name="connsiteX48" fmla="*/ 112841 w 177592"/>
                  <a:gd name="connsiteY48" fmla="*/ 196781 h 338371"/>
                  <a:gd name="connsiteX49" fmla="*/ 113071 w 177592"/>
                  <a:gd name="connsiteY49" fmla="*/ 196090 h 338371"/>
                  <a:gd name="connsiteX50" fmla="*/ 110193 w 177592"/>
                  <a:gd name="connsiteY50" fmla="*/ 178934 h 33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77592" h="338371">
                    <a:moveTo>
                      <a:pt x="110538" y="179049"/>
                    </a:moveTo>
                    <a:cubicBezTo>
                      <a:pt x="110538" y="169492"/>
                      <a:pt x="100981" y="169492"/>
                      <a:pt x="109617" y="159014"/>
                    </a:cubicBezTo>
                    <a:cubicBezTo>
                      <a:pt x="118138" y="148536"/>
                      <a:pt x="131494" y="140936"/>
                      <a:pt x="140130" y="143815"/>
                    </a:cubicBezTo>
                    <a:cubicBezTo>
                      <a:pt x="148766" y="146693"/>
                      <a:pt x="165922" y="138979"/>
                      <a:pt x="170643" y="144736"/>
                    </a:cubicBezTo>
                    <a:cubicBezTo>
                      <a:pt x="171450" y="145772"/>
                      <a:pt x="172485" y="146463"/>
                      <a:pt x="173522" y="147154"/>
                    </a:cubicBezTo>
                    <a:cubicBezTo>
                      <a:pt x="181121" y="138749"/>
                      <a:pt x="175595" y="131725"/>
                      <a:pt x="176401" y="121822"/>
                    </a:cubicBezTo>
                    <a:cubicBezTo>
                      <a:pt x="177322" y="110308"/>
                      <a:pt x="167765" y="99830"/>
                      <a:pt x="161086" y="97987"/>
                    </a:cubicBezTo>
                    <a:cubicBezTo>
                      <a:pt x="154408" y="96030"/>
                      <a:pt x="165808" y="75074"/>
                      <a:pt x="159129" y="71274"/>
                    </a:cubicBezTo>
                    <a:cubicBezTo>
                      <a:pt x="152451" y="67474"/>
                      <a:pt x="147730" y="60796"/>
                      <a:pt x="142893" y="55039"/>
                    </a:cubicBezTo>
                    <a:cubicBezTo>
                      <a:pt x="138173" y="49282"/>
                      <a:pt x="123780" y="51239"/>
                      <a:pt x="121937" y="55960"/>
                    </a:cubicBezTo>
                    <a:cubicBezTo>
                      <a:pt x="119980" y="60681"/>
                      <a:pt x="110538" y="63560"/>
                      <a:pt x="107659" y="59760"/>
                    </a:cubicBezTo>
                    <a:cubicBezTo>
                      <a:pt x="104781" y="55960"/>
                      <a:pt x="99024" y="54924"/>
                      <a:pt x="91424" y="60681"/>
                    </a:cubicBezTo>
                    <a:cubicBezTo>
                      <a:pt x="83824" y="66438"/>
                      <a:pt x="73347" y="76916"/>
                      <a:pt x="71389" y="68280"/>
                    </a:cubicBezTo>
                    <a:cubicBezTo>
                      <a:pt x="69431" y="59644"/>
                      <a:pt x="77147" y="60681"/>
                      <a:pt x="77147" y="51124"/>
                    </a:cubicBezTo>
                    <a:cubicBezTo>
                      <a:pt x="77147" y="41567"/>
                      <a:pt x="81867" y="36846"/>
                      <a:pt x="79104" y="27289"/>
                    </a:cubicBezTo>
                    <a:cubicBezTo>
                      <a:pt x="76225" y="17732"/>
                      <a:pt x="66668" y="28210"/>
                      <a:pt x="63790" y="21532"/>
                    </a:cubicBezTo>
                    <a:cubicBezTo>
                      <a:pt x="60911" y="14853"/>
                      <a:pt x="63790" y="7254"/>
                      <a:pt x="61832" y="4376"/>
                    </a:cubicBezTo>
                    <a:cubicBezTo>
                      <a:pt x="61257" y="3454"/>
                      <a:pt x="59529" y="1842"/>
                      <a:pt x="57457" y="0"/>
                    </a:cubicBezTo>
                    <a:cubicBezTo>
                      <a:pt x="55845" y="806"/>
                      <a:pt x="54348" y="1842"/>
                      <a:pt x="53772" y="3224"/>
                    </a:cubicBezTo>
                    <a:cubicBezTo>
                      <a:pt x="51930" y="7600"/>
                      <a:pt x="36961" y="8521"/>
                      <a:pt x="33507" y="14623"/>
                    </a:cubicBezTo>
                    <a:cubicBezTo>
                      <a:pt x="29937" y="20841"/>
                      <a:pt x="19459" y="19920"/>
                      <a:pt x="16696" y="19920"/>
                    </a:cubicBezTo>
                    <a:cubicBezTo>
                      <a:pt x="13933" y="19920"/>
                      <a:pt x="5297" y="20841"/>
                      <a:pt x="4376" y="27059"/>
                    </a:cubicBezTo>
                    <a:cubicBezTo>
                      <a:pt x="3569" y="33162"/>
                      <a:pt x="0" y="57917"/>
                      <a:pt x="0" y="62293"/>
                    </a:cubicBezTo>
                    <a:cubicBezTo>
                      <a:pt x="0" y="66668"/>
                      <a:pt x="12320" y="80831"/>
                      <a:pt x="16696" y="82558"/>
                    </a:cubicBezTo>
                    <a:cubicBezTo>
                      <a:pt x="21072" y="84285"/>
                      <a:pt x="15775" y="94879"/>
                      <a:pt x="21072" y="97527"/>
                    </a:cubicBezTo>
                    <a:cubicBezTo>
                      <a:pt x="26368" y="100175"/>
                      <a:pt x="22798" y="108926"/>
                      <a:pt x="20150" y="108120"/>
                    </a:cubicBezTo>
                    <a:cubicBezTo>
                      <a:pt x="17502" y="107314"/>
                      <a:pt x="21878" y="119635"/>
                      <a:pt x="16581" y="124010"/>
                    </a:cubicBezTo>
                    <a:cubicBezTo>
                      <a:pt x="11284" y="128385"/>
                      <a:pt x="15659" y="139900"/>
                      <a:pt x="24526" y="147845"/>
                    </a:cubicBezTo>
                    <a:cubicBezTo>
                      <a:pt x="33392" y="155790"/>
                      <a:pt x="33392" y="168110"/>
                      <a:pt x="33392" y="175249"/>
                    </a:cubicBezTo>
                    <a:cubicBezTo>
                      <a:pt x="33392" y="182388"/>
                      <a:pt x="40416" y="183194"/>
                      <a:pt x="40416" y="191945"/>
                    </a:cubicBezTo>
                    <a:cubicBezTo>
                      <a:pt x="40416" y="191945"/>
                      <a:pt x="29822" y="230403"/>
                      <a:pt x="21301" y="228791"/>
                    </a:cubicBezTo>
                    <a:cubicBezTo>
                      <a:pt x="19459" y="238348"/>
                      <a:pt x="17156" y="253547"/>
                      <a:pt x="14969" y="261722"/>
                    </a:cubicBezTo>
                    <a:cubicBezTo>
                      <a:pt x="12320" y="271970"/>
                      <a:pt x="10363" y="280836"/>
                      <a:pt x="16350" y="281527"/>
                    </a:cubicBezTo>
                    <a:cubicBezTo>
                      <a:pt x="22338" y="282218"/>
                      <a:pt x="34197" y="295690"/>
                      <a:pt x="45712" y="310313"/>
                    </a:cubicBezTo>
                    <a:cubicBezTo>
                      <a:pt x="48476" y="313882"/>
                      <a:pt x="50664" y="317567"/>
                      <a:pt x="52390" y="321367"/>
                    </a:cubicBezTo>
                    <a:cubicBezTo>
                      <a:pt x="56421" y="321137"/>
                      <a:pt x="60796" y="321367"/>
                      <a:pt x="65286" y="322288"/>
                    </a:cubicBezTo>
                    <a:cubicBezTo>
                      <a:pt x="74037" y="323900"/>
                      <a:pt x="76225" y="331039"/>
                      <a:pt x="76225" y="335414"/>
                    </a:cubicBezTo>
                    <a:cubicBezTo>
                      <a:pt x="76225" y="339790"/>
                      <a:pt x="91079" y="338178"/>
                      <a:pt x="93843" y="337602"/>
                    </a:cubicBezTo>
                    <a:cubicBezTo>
                      <a:pt x="95915" y="337142"/>
                      <a:pt x="93266" y="331039"/>
                      <a:pt x="100751" y="328621"/>
                    </a:cubicBezTo>
                    <a:cubicBezTo>
                      <a:pt x="96260" y="322288"/>
                      <a:pt x="84631" y="314458"/>
                      <a:pt x="75074" y="313652"/>
                    </a:cubicBezTo>
                    <a:cubicBezTo>
                      <a:pt x="63905" y="312731"/>
                      <a:pt x="58608" y="295805"/>
                      <a:pt x="59529" y="288205"/>
                    </a:cubicBezTo>
                    <a:cubicBezTo>
                      <a:pt x="60566" y="280606"/>
                      <a:pt x="51239" y="274043"/>
                      <a:pt x="51239" y="267364"/>
                    </a:cubicBezTo>
                    <a:cubicBezTo>
                      <a:pt x="51239" y="260686"/>
                      <a:pt x="44676" y="260456"/>
                      <a:pt x="37076" y="256771"/>
                    </a:cubicBezTo>
                    <a:cubicBezTo>
                      <a:pt x="29477" y="253086"/>
                      <a:pt x="38688" y="230748"/>
                      <a:pt x="39725" y="221191"/>
                    </a:cubicBezTo>
                    <a:cubicBezTo>
                      <a:pt x="40761" y="211635"/>
                      <a:pt x="56535" y="184230"/>
                      <a:pt x="51930" y="175595"/>
                    </a:cubicBezTo>
                    <a:cubicBezTo>
                      <a:pt x="47324" y="166959"/>
                      <a:pt x="68050" y="160395"/>
                      <a:pt x="70699" y="169952"/>
                    </a:cubicBezTo>
                    <a:cubicBezTo>
                      <a:pt x="73347" y="179509"/>
                      <a:pt x="74268" y="184115"/>
                      <a:pt x="87509" y="183540"/>
                    </a:cubicBezTo>
                    <a:cubicBezTo>
                      <a:pt x="100751" y="182964"/>
                      <a:pt x="100751" y="193096"/>
                      <a:pt x="111229" y="196090"/>
                    </a:cubicBezTo>
                    <a:cubicBezTo>
                      <a:pt x="111805" y="196205"/>
                      <a:pt x="112265" y="196551"/>
                      <a:pt x="112841" y="196781"/>
                    </a:cubicBezTo>
                    <a:cubicBezTo>
                      <a:pt x="112841" y="196551"/>
                      <a:pt x="112956" y="196321"/>
                      <a:pt x="113071" y="196090"/>
                    </a:cubicBezTo>
                    <a:cubicBezTo>
                      <a:pt x="115950" y="188491"/>
                      <a:pt x="110193" y="188491"/>
                      <a:pt x="110193" y="178934"/>
                    </a:cubicBezTo>
                    <a:close/>
                  </a:path>
                </a:pathLst>
              </a:custGeom>
              <a:grpFill/>
              <a:ln w="11501" cap="flat">
                <a:solidFill>
                  <a:schemeClr val="bg1"/>
                </a:solid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14C3DDD4-778C-DFC6-7C1A-EF2A945BBEE3}"/>
                  </a:ext>
                </a:extLst>
              </p:cNvPr>
              <p:cNvSpPr/>
              <p:nvPr/>
            </p:nvSpPr>
            <p:spPr>
              <a:xfrm>
                <a:off x="5470595" y="2282089"/>
                <a:ext cx="212411" cy="172980"/>
              </a:xfrm>
              <a:custGeom>
                <a:avLst/>
                <a:gdLst>
                  <a:gd name="connsiteX0" fmla="*/ 2421 w 212411"/>
                  <a:gd name="connsiteY0" fmla="*/ 34692 h 172980"/>
                  <a:gd name="connsiteX1" fmla="*/ 1960 w 212411"/>
                  <a:gd name="connsiteY1" fmla="*/ 57951 h 172980"/>
                  <a:gd name="connsiteX2" fmla="*/ 3457 w 212411"/>
                  <a:gd name="connsiteY2" fmla="*/ 66817 h 172980"/>
                  <a:gd name="connsiteX3" fmla="*/ 8408 w 212411"/>
                  <a:gd name="connsiteY3" fmla="*/ 77641 h 172980"/>
                  <a:gd name="connsiteX4" fmla="*/ 11402 w 212411"/>
                  <a:gd name="connsiteY4" fmla="*/ 89501 h 172980"/>
                  <a:gd name="connsiteX5" fmla="*/ 16814 w 212411"/>
                  <a:gd name="connsiteY5" fmla="*/ 107348 h 172980"/>
                  <a:gd name="connsiteX6" fmla="*/ 17505 w 212411"/>
                  <a:gd name="connsiteY6" fmla="*/ 117366 h 172980"/>
                  <a:gd name="connsiteX7" fmla="*/ 30401 w 212411"/>
                  <a:gd name="connsiteY7" fmla="*/ 124850 h 172980"/>
                  <a:gd name="connsiteX8" fmla="*/ 45139 w 212411"/>
                  <a:gd name="connsiteY8" fmla="*/ 135213 h 172980"/>
                  <a:gd name="connsiteX9" fmla="*/ 56999 w 212411"/>
                  <a:gd name="connsiteY9" fmla="*/ 140394 h 172980"/>
                  <a:gd name="connsiteX10" fmla="*/ 69550 w 212411"/>
                  <a:gd name="connsiteY10" fmla="*/ 138207 h 172980"/>
                  <a:gd name="connsiteX11" fmla="*/ 75422 w 212411"/>
                  <a:gd name="connsiteY11" fmla="*/ 146267 h 172980"/>
                  <a:gd name="connsiteX12" fmla="*/ 90161 w 212411"/>
                  <a:gd name="connsiteY12" fmla="*/ 149951 h 172980"/>
                  <a:gd name="connsiteX13" fmla="*/ 100523 w 212411"/>
                  <a:gd name="connsiteY13" fmla="*/ 163193 h 172980"/>
                  <a:gd name="connsiteX14" fmla="*/ 113765 w 212411"/>
                  <a:gd name="connsiteY14" fmla="*/ 161696 h 172980"/>
                  <a:gd name="connsiteX15" fmla="*/ 132994 w 212411"/>
                  <a:gd name="connsiteY15" fmla="*/ 163884 h 172980"/>
                  <a:gd name="connsiteX16" fmla="*/ 149920 w 212411"/>
                  <a:gd name="connsiteY16" fmla="*/ 165381 h 172980"/>
                  <a:gd name="connsiteX17" fmla="*/ 169034 w 212411"/>
                  <a:gd name="connsiteY17" fmla="*/ 169756 h 172980"/>
                  <a:gd name="connsiteX18" fmla="*/ 182161 w 212411"/>
                  <a:gd name="connsiteY18" fmla="*/ 172980 h 172980"/>
                  <a:gd name="connsiteX19" fmla="*/ 181240 w 212411"/>
                  <a:gd name="connsiteY19" fmla="*/ 158357 h 172980"/>
                  <a:gd name="connsiteX20" fmla="*/ 202081 w 212411"/>
                  <a:gd name="connsiteY20" fmla="*/ 137055 h 172980"/>
                  <a:gd name="connsiteX21" fmla="*/ 211983 w 212411"/>
                  <a:gd name="connsiteY21" fmla="*/ 129110 h 172980"/>
                  <a:gd name="connsiteX22" fmla="*/ 203117 w 212411"/>
                  <a:gd name="connsiteY22" fmla="*/ 107348 h 172980"/>
                  <a:gd name="connsiteX23" fmla="*/ 201620 w 212411"/>
                  <a:gd name="connsiteY23" fmla="*/ 87543 h 172980"/>
                  <a:gd name="connsiteX24" fmla="*/ 194136 w 212411"/>
                  <a:gd name="connsiteY24" fmla="*/ 76144 h 172980"/>
                  <a:gd name="connsiteX25" fmla="*/ 207032 w 212411"/>
                  <a:gd name="connsiteY25" fmla="*/ 64745 h 172980"/>
                  <a:gd name="connsiteX26" fmla="*/ 205995 w 212411"/>
                  <a:gd name="connsiteY26" fmla="*/ 45401 h 172980"/>
                  <a:gd name="connsiteX27" fmla="*/ 202541 w 212411"/>
                  <a:gd name="connsiteY27" fmla="*/ 28590 h 172980"/>
                  <a:gd name="connsiteX28" fmla="*/ 185154 w 212411"/>
                  <a:gd name="connsiteY28" fmla="*/ 16269 h 172980"/>
                  <a:gd name="connsiteX29" fmla="*/ 184348 w 212411"/>
                  <a:gd name="connsiteY29" fmla="*/ 15233 h 172980"/>
                  <a:gd name="connsiteX30" fmla="*/ 126316 w 212411"/>
                  <a:gd name="connsiteY30" fmla="*/ 12815 h 172980"/>
                  <a:gd name="connsiteX31" fmla="*/ 115032 w 212411"/>
                  <a:gd name="connsiteY31" fmla="*/ 8670 h 172980"/>
                  <a:gd name="connsiteX32" fmla="*/ 102826 w 212411"/>
                  <a:gd name="connsiteY32" fmla="*/ 15003 h 172980"/>
                  <a:gd name="connsiteX33" fmla="*/ 92233 w 212411"/>
                  <a:gd name="connsiteY33" fmla="*/ 1185 h 172980"/>
                  <a:gd name="connsiteX34" fmla="*/ 43412 w 212411"/>
                  <a:gd name="connsiteY34" fmla="*/ 15003 h 172980"/>
                  <a:gd name="connsiteX35" fmla="*/ 8754 w 212411"/>
                  <a:gd name="connsiteY35" fmla="*/ 26862 h 172980"/>
                  <a:gd name="connsiteX36" fmla="*/ 2421 w 212411"/>
                  <a:gd name="connsiteY36" fmla="*/ 31929 h 172980"/>
                  <a:gd name="connsiteX37" fmla="*/ 2421 w 212411"/>
                  <a:gd name="connsiteY37" fmla="*/ 34577 h 17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12411" h="172980">
                    <a:moveTo>
                      <a:pt x="2421" y="34692"/>
                    </a:moveTo>
                    <a:cubicBezTo>
                      <a:pt x="3918" y="38722"/>
                      <a:pt x="5415" y="52540"/>
                      <a:pt x="1960" y="57951"/>
                    </a:cubicBezTo>
                    <a:cubicBezTo>
                      <a:pt x="-1494" y="63363"/>
                      <a:pt x="3" y="64860"/>
                      <a:pt x="3457" y="66817"/>
                    </a:cubicBezTo>
                    <a:cubicBezTo>
                      <a:pt x="6912" y="68775"/>
                      <a:pt x="8408" y="73726"/>
                      <a:pt x="8408" y="77641"/>
                    </a:cubicBezTo>
                    <a:cubicBezTo>
                      <a:pt x="8408" y="81556"/>
                      <a:pt x="10941" y="81095"/>
                      <a:pt x="11402" y="89501"/>
                    </a:cubicBezTo>
                    <a:cubicBezTo>
                      <a:pt x="11863" y="97906"/>
                      <a:pt x="13935" y="103894"/>
                      <a:pt x="16814" y="107348"/>
                    </a:cubicBezTo>
                    <a:cubicBezTo>
                      <a:pt x="19117" y="110112"/>
                      <a:pt x="18772" y="114257"/>
                      <a:pt x="17505" y="117366"/>
                    </a:cubicBezTo>
                    <a:cubicBezTo>
                      <a:pt x="21650" y="120475"/>
                      <a:pt x="26371" y="123353"/>
                      <a:pt x="30401" y="124850"/>
                    </a:cubicBezTo>
                    <a:cubicBezTo>
                      <a:pt x="40764" y="128535"/>
                      <a:pt x="44448" y="131528"/>
                      <a:pt x="45139" y="135213"/>
                    </a:cubicBezTo>
                    <a:cubicBezTo>
                      <a:pt x="45945" y="138898"/>
                      <a:pt x="54696" y="145576"/>
                      <a:pt x="56999" y="140394"/>
                    </a:cubicBezTo>
                    <a:cubicBezTo>
                      <a:pt x="59187" y="135213"/>
                      <a:pt x="65059" y="138207"/>
                      <a:pt x="69550" y="138207"/>
                    </a:cubicBezTo>
                    <a:cubicBezTo>
                      <a:pt x="74040" y="138207"/>
                      <a:pt x="74731" y="143388"/>
                      <a:pt x="75422" y="146267"/>
                    </a:cubicBezTo>
                    <a:cubicBezTo>
                      <a:pt x="76113" y="149261"/>
                      <a:pt x="86476" y="147764"/>
                      <a:pt x="90161" y="149951"/>
                    </a:cubicBezTo>
                    <a:cubicBezTo>
                      <a:pt x="93845" y="152139"/>
                      <a:pt x="95342" y="160314"/>
                      <a:pt x="100523" y="163193"/>
                    </a:cubicBezTo>
                    <a:cubicBezTo>
                      <a:pt x="105705" y="166187"/>
                      <a:pt x="110081" y="159508"/>
                      <a:pt x="113765" y="161696"/>
                    </a:cubicBezTo>
                    <a:cubicBezTo>
                      <a:pt x="117450" y="163884"/>
                      <a:pt x="127007" y="166072"/>
                      <a:pt x="132994" y="163884"/>
                    </a:cubicBezTo>
                    <a:cubicBezTo>
                      <a:pt x="138867" y="161696"/>
                      <a:pt x="142551" y="166072"/>
                      <a:pt x="149920" y="165381"/>
                    </a:cubicBezTo>
                    <a:cubicBezTo>
                      <a:pt x="157290" y="164575"/>
                      <a:pt x="166847" y="167568"/>
                      <a:pt x="169034" y="169756"/>
                    </a:cubicBezTo>
                    <a:cubicBezTo>
                      <a:pt x="170186" y="170908"/>
                      <a:pt x="176404" y="172059"/>
                      <a:pt x="182161" y="172980"/>
                    </a:cubicBezTo>
                    <a:cubicBezTo>
                      <a:pt x="183657" y="169986"/>
                      <a:pt x="180779" y="160660"/>
                      <a:pt x="181240" y="158357"/>
                    </a:cubicBezTo>
                    <a:cubicBezTo>
                      <a:pt x="181700" y="155939"/>
                      <a:pt x="199087" y="140510"/>
                      <a:pt x="202081" y="137055"/>
                    </a:cubicBezTo>
                    <a:cubicBezTo>
                      <a:pt x="205074" y="133601"/>
                      <a:pt x="209450" y="133601"/>
                      <a:pt x="211983" y="129110"/>
                    </a:cubicBezTo>
                    <a:cubicBezTo>
                      <a:pt x="214516" y="124620"/>
                      <a:pt x="205074" y="110342"/>
                      <a:pt x="203117" y="107348"/>
                    </a:cubicBezTo>
                    <a:cubicBezTo>
                      <a:pt x="201160" y="104354"/>
                      <a:pt x="200123" y="92495"/>
                      <a:pt x="201620" y="87543"/>
                    </a:cubicBezTo>
                    <a:cubicBezTo>
                      <a:pt x="203117" y="82592"/>
                      <a:pt x="194136" y="79598"/>
                      <a:pt x="194136" y="76144"/>
                    </a:cubicBezTo>
                    <a:cubicBezTo>
                      <a:pt x="194136" y="72690"/>
                      <a:pt x="202541" y="66702"/>
                      <a:pt x="207032" y="64745"/>
                    </a:cubicBezTo>
                    <a:cubicBezTo>
                      <a:pt x="211522" y="62787"/>
                      <a:pt x="210026" y="48855"/>
                      <a:pt x="205995" y="45401"/>
                    </a:cubicBezTo>
                    <a:cubicBezTo>
                      <a:pt x="201965" y="41946"/>
                      <a:pt x="200008" y="35498"/>
                      <a:pt x="202541" y="28590"/>
                    </a:cubicBezTo>
                    <a:cubicBezTo>
                      <a:pt x="204959" y="21681"/>
                      <a:pt x="187688" y="16269"/>
                      <a:pt x="185154" y="16269"/>
                    </a:cubicBezTo>
                    <a:cubicBezTo>
                      <a:pt x="184694" y="16269"/>
                      <a:pt x="184464" y="15809"/>
                      <a:pt x="184348" y="15233"/>
                    </a:cubicBezTo>
                    <a:cubicBezTo>
                      <a:pt x="168919" y="18111"/>
                      <a:pt x="129309" y="13966"/>
                      <a:pt x="126316" y="12815"/>
                    </a:cubicBezTo>
                    <a:cubicBezTo>
                      <a:pt x="124358" y="12009"/>
                      <a:pt x="119407" y="10167"/>
                      <a:pt x="115032" y="8670"/>
                    </a:cubicBezTo>
                    <a:cubicBezTo>
                      <a:pt x="113074" y="11894"/>
                      <a:pt x="108929" y="15003"/>
                      <a:pt x="102826" y="15003"/>
                    </a:cubicBezTo>
                    <a:cubicBezTo>
                      <a:pt x="93270" y="15003"/>
                      <a:pt x="92579" y="5446"/>
                      <a:pt x="92233" y="1185"/>
                    </a:cubicBezTo>
                    <a:cubicBezTo>
                      <a:pt x="91888" y="-3075"/>
                      <a:pt x="53660" y="4755"/>
                      <a:pt x="43412" y="15003"/>
                    </a:cubicBezTo>
                    <a:cubicBezTo>
                      <a:pt x="33165" y="25250"/>
                      <a:pt x="9445" y="21220"/>
                      <a:pt x="8754" y="26862"/>
                    </a:cubicBezTo>
                    <a:cubicBezTo>
                      <a:pt x="8293" y="30892"/>
                      <a:pt x="4724" y="33080"/>
                      <a:pt x="2421" y="31929"/>
                    </a:cubicBezTo>
                    <a:cubicBezTo>
                      <a:pt x="2306" y="32965"/>
                      <a:pt x="2191" y="33886"/>
                      <a:pt x="2421" y="34577"/>
                    </a:cubicBezTo>
                    <a:close/>
                  </a:path>
                </a:pathLst>
              </a:custGeom>
              <a:grpFill/>
              <a:ln w="11501" cap="flat">
                <a:solidFill>
                  <a:schemeClr val="bg1"/>
                </a:solid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DA48D6B6-34AC-7F9B-C2F9-8F437A7A836A}"/>
                  </a:ext>
                </a:extLst>
              </p:cNvPr>
              <p:cNvSpPr/>
              <p:nvPr/>
            </p:nvSpPr>
            <p:spPr>
              <a:xfrm>
                <a:off x="5501252" y="2566920"/>
                <a:ext cx="79377" cy="75603"/>
              </a:xfrm>
              <a:custGeom>
                <a:avLst/>
                <a:gdLst>
                  <a:gd name="connsiteX0" fmla="*/ 59273 w 79377"/>
                  <a:gd name="connsiteY0" fmla="*/ 68580 h 75603"/>
                  <a:gd name="connsiteX1" fmla="*/ 76084 w 79377"/>
                  <a:gd name="connsiteY1" fmla="*/ 43709 h 75603"/>
                  <a:gd name="connsiteX2" fmla="*/ 78847 w 79377"/>
                  <a:gd name="connsiteY2" fmla="*/ 13887 h 75603"/>
                  <a:gd name="connsiteX3" fmla="*/ 58697 w 79377"/>
                  <a:gd name="connsiteY3" fmla="*/ 3754 h 75603"/>
                  <a:gd name="connsiteX4" fmla="*/ 24269 w 79377"/>
                  <a:gd name="connsiteY4" fmla="*/ 300 h 75603"/>
                  <a:gd name="connsiteX5" fmla="*/ 9991 w 79377"/>
                  <a:gd name="connsiteY5" fmla="*/ 3293 h 75603"/>
                  <a:gd name="connsiteX6" fmla="*/ 89 w 79377"/>
                  <a:gd name="connsiteY6" fmla="*/ 9166 h 75603"/>
                  <a:gd name="connsiteX7" fmla="*/ 10452 w 79377"/>
                  <a:gd name="connsiteY7" fmla="*/ 24480 h 75603"/>
                  <a:gd name="connsiteX8" fmla="*/ 28645 w 79377"/>
                  <a:gd name="connsiteY8" fmla="*/ 46703 h 75603"/>
                  <a:gd name="connsiteX9" fmla="*/ 46837 w 79377"/>
                  <a:gd name="connsiteY9" fmla="*/ 67083 h 75603"/>
                  <a:gd name="connsiteX10" fmla="*/ 58352 w 79377"/>
                  <a:gd name="connsiteY10" fmla="*/ 75604 h 75603"/>
                  <a:gd name="connsiteX11" fmla="*/ 59273 w 79377"/>
                  <a:gd name="connsiteY11" fmla="*/ 68695 h 75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77" h="75603">
                    <a:moveTo>
                      <a:pt x="59273" y="68580"/>
                    </a:moveTo>
                    <a:cubicBezTo>
                      <a:pt x="58352" y="64089"/>
                      <a:pt x="72514" y="43709"/>
                      <a:pt x="76084" y="43709"/>
                    </a:cubicBezTo>
                    <a:cubicBezTo>
                      <a:pt x="79078" y="43709"/>
                      <a:pt x="80114" y="24134"/>
                      <a:pt x="78847" y="13887"/>
                    </a:cubicBezTo>
                    <a:cubicBezTo>
                      <a:pt x="67794" y="6287"/>
                      <a:pt x="58697" y="3754"/>
                      <a:pt x="58697" y="3754"/>
                    </a:cubicBezTo>
                    <a:cubicBezTo>
                      <a:pt x="58697" y="3754"/>
                      <a:pt x="29105" y="2257"/>
                      <a:pt x="24269" y="300"/>
                    </a:cubicBezTo>
                    <a:cubicBezTo>
                      <a:pt x="19318" y="-1658"/>
                      <a:pt x="14367" y="6748"/>
                      <a:pt x="9991" y="3293"/>
                    </a:cubicBezTo>
                    <a:cubicBezTo>
                      <a:pt x="5616" y="-161"/>
                      <a:pt x="-832" y="4330"/>
                      <a:pt x="89" y="9166"/>
                    </a:cubicBezTo>
                    <a:cubicBezTo>
                      <a:pt x="1010" y="14117"/>
                      <a:pt x="10452" y="17111"/>
                      <a:pt x="10452" y="24480"/>
                    </a:cubicBezTo>
                    <a:cubicBezTo>
                      <a:pt x="10452" y="31849"/>
                      <a:pt x="29220" y="42788"/>
                      <a:pt x="28645" y="46703"/>
                    </a:cubicBezTo>
                    <a:cubicBezTo>
                      <a:pt x="28299" y="49466"/>
                      <a:pt x="39929" y="56951"/>
                      <a:pt x="46837" y="67083"/>
                    </a:cubicBezTo>
                    <a:cubicBezTo>
                      <a:pt x="50522" y="69386"/>
                      <a:pt x="54437" y="72380"/>
                      <a:pt x="58352" y="75604"/>
                    </a:cubicBezTo>
                    <a:cubicBezTo>
                      <a:pt x="59042" y="72380"/>
                      <a:pt x="59503" y="69847"/>
                      <a:pt x="59273" y="68695"/>
                    </a:cubicBezTo>
                    <a:close/>
                  </a:path>
                </a:pathLst>
              </a:custGeom>
              <a:grpFill/>
              <a:ln w="11501" cap="flat">
                <a:solidFill>
                  <a:schemeClr val="bg1"/>
                </a:solid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20B334D0-0928-0887-FDE0-CF7D8C864FF6}"/>
                  </a:ext>
                </a:extLst>
              </p:cNvPr>
              <p:cNvSpPr/>
              <p:nvPr/>
            </p:nvSpPr>
            <p:spPr>
              <a:xfrm>
                <a:off x="5460695" y="2529798"/>
                <a:ext cx="119519" cy="104090"/>
              </a:xfrm>
              <a:custGeom>
                <a:avLst/>
                <a:gdLst>
                  <a:gd name="connsiteX0" fmla="*/ 69317 w 119519"/>
                  <a:gd name="connsiteY0" fmla="*/ 83710 h 104090"/>
                  <a:gd name="connsiteX1" fmla="*/ 51124 w 119519"/>
                  <a:gd name="connsiteY1" fmla="*/ 61487 h 104090"/>
                  <a:gd name="connsiteX2" fmla="*/ 40761 w 119519"/>
                  <a:gd name="connsiteY2" fmla="*/ 46173 h 104090"/>
                  <a:gd name="connsiteX3" fmla="*/ 50663 w 119519"/>
                  <a:gd name="connsiteY3" fmla="*/ 40300 h 104090"/>
                  <a:gd name="connsiteX4" fmla="*/ 64941 w 119519"/>
                  <a:gd name="connsiteY4" fmla="*/ 37307 h 104090"/>
                  <a:gd name="connsiteX5" fmla="*/ 99369 w 119519"/>
                  <a:gd name="connsiteY5" fmla="*/ 40761 h 104090"/>
                  <a:gd name="connsiteX6" fmla="*/ 119520 w 119519"/>
                  <a:gd name="connsiteY6" fmla="*/ 50894 h 104090"/>
                  <a:gd name="connsiteX7" fmla="*/ 118483 w 119519"/>
                  <a:gd name="connsiteY7" fmla="*/ 46173 h 104090"/>
                  <a:gd name="connsiteX8" fmla="*/ 111344 w 119519"/>
                  <a:gd name="connsiteY8" fmla="*/ 30168 h 104090"/>
                  <a:gd name="connsiteX9" fmla="*/ 105472 w 119519"/>
                  <a:gd name="connsiteY9" fmla="*/ 16696 h 104090"/>
                  <a:gd name="connsiteX10" fmla="*/ 97757 w 119519"/>
                  <a:gd name="connsiteY10" fmla="*/ 18999 h 104090"/>
                  <a:gd name="connsiteX11" fmla="*/ 74959 w 119519"/>
                  <a:gd name="connsiteY11" fmla="*/ 13817 h 104090"/>
                  <a:gd name="connsiteX12" fmla="*/ 56420 w 119519"/>
                  <a:gd name="connsiteY12" fmla="*/ 0 h 104090"/>
                  <a:gd name="connsiteX13" fmla="*/ 43064 w 119519"/>
                  <a:gd name="connsiteY13" fmla="*/ 8981 h 104090"/>
                  <a:gd name="connsiteX14" fmla="*/ 37652 w 119519"/>
                  <a:gd name="connsiteY14" fmla="*/ 19920 h 104090"/>
                  <a:gd name="connsiteX15" fmla="*/ 29707 w 119519"/>
                  <a:gd name="connsiteY15" fmla="*/ 29822 h 104090"/>
                  <a:gd name="connsiteX16" fmla="*/ 15775 w 119519"/>
                  <a:gd name="connsiteY16" fmla="*/ 29362 h 104090"/>
                  <a:gd name="connsiteX17" fmla="*/ 0 w 119519"/>
                  <a:gd name="connsiteY17" fmla="*/ 32355 h 104090"/>
                  <a:gd name="connsiteX18" fmla="*/ 4030 w 119519"/>
                  <a:gd name="connsiteY18" fmla="*/ 41797 h 104090"/>
                  <a:gd name="connsiteX19" fmla="*/ 21186 w 119519"/>
                  <a:gd name="connsiteY19" fmla="*/ 49051 h 104090"/>
                  <a:gd name="connsiteX20" fmla="*/ 40991 w 119519"/>
                  <a:gd name="connsiteY20" fmla="*/ 80371 h 104090"/>
                  <a:gd name="connsiteX21" fmla="*/ 58839 w 119519"/>
                  <a:gd name="connsiteY21" fmla="*/ 89928 h 104090"/>
                  <a:gd name="connsiteX22" fmla="*/ 78068 w 119519"/>
                  <a:gd name="connsiteY22" fmla="*/ 100175 h 104090"/>
                  <a:gd name="connsiteX23" fmla="*/ 87394 w 119519"/>
                  <a:gd name="connsiteY23" fmla="*/ 104090 h 104090"/>
                  <a:gd name="connsiteX24" fmla="*/ 69202 w 119519"/>
                  <a:gd name="connsiteY24" fmla="*/ 83710 h 10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9519" h="104090">
                    <a:moveTo>
                      <a:pt x="69317" y="83710"/>
                    </a:moveTo>
                    <a:cubicBezTo>
                      <a:pt x="69777" y="79795"/>
                      <a:pt x="51124" y="68971"/>
                      <a:pt x="51124" y="61487"/>
                    </a:cubicBezTo>
                    <a:cubicBezTo>
                      <a:pt x="51124" y="54002"/>
                      <a:pt x="41797" y="51124"/>
                      <a:pt x="40761" y="46173"/>
                    </a:cubicBezTo>
                    <a:cubicBezTo>
                      <a:pt x="39725" y="41222"/>
                      <a:pt x="46173" y="36846"/>
                      <a:pt x="50663" y="40300"/>
                    </a:cubicBezTo>
                    <a:cubicBezTo>
                      <a:pt x="55154" y="43755"/>
                      <a:pt x="59990" y="35349"/>
                      <a:pt x="64941" y="37307"/>
                    </a:cubicBezTo>
                    <a:cubicBezTo>
                      <a:pt x="69892" y="39264"/>
                      <a:pt x="99369" y="40761"/>
                      <a:pt x="99369" y="40761"/>
                    </a:cubicBezTo>
                    <a:cubicBezTo>
                      <a:pt x="99369" y="40761"/>
                      <a:pt x="108581" y="43409"/>
                      <a:pt x="119520" y="50894"/>
                    </a:cubicBezTo>
                    <a:cubicBezTo>
                      <a:pt x="119289" y="48821"/>
                      <a:pt x="118944" y="47094"/>
                      <a:pt x="118483" y="46173"/>
                    </a:cubicBezTo>
                    <a:cubicBezTo>
                      <a:pt x="115835" y="39955"/>
                      <a:pt x="118483" y="32816"/>
                      <a:pt x="111344" y="30168"/>
                    </a:cubicBezTo>
                    <a:cubicBezTo>
                      <a:pt x="107660" y="28786"/>
                      <a:pt x="106163" y="22453"/>
                      <a:pt x="105472" y="16696"/>
                    </a:cubicBezTo>
                    <a:cubicBezTo>
                      <a:pt x="102133" y="17732"/>
                      <a:pt x="99254" y="18538"/>
                      <a:pt x="97757" y="18999"/>
                    </a:cubicBezTo>
                    <a:cubicBezTo>
                      <a:pt x="91885" y="20496"/>
                      <a:pt x="79334" y="19690"/>
                      <a:pt x="74959" y="13817"/>
                    </a:cubicBezTo>
                    <a:cubicBezTo>
                      <a:pt x="71620" y="9442"/>
                      <a:pt x="61372" y="2994"/>
                      <a:pt x="56420" y="0"/>
                    </a:cubicBezTo>
                    <a:cubicBezTo>
                      <a:pt x="54348" y="1842"/>
                      <a:pt x="46518" y="8521"/>
                      <a:pt x="43064" y="8981"/>
                    </a:cubicBezTo>
                    <a:cubicBezTo>
                      <a:pt x="39034" y="9442"/>
                      <a:pt x="41567" y="19920"/>
                      <a:pt x="37652" y="19920"/>
                    </a:cubicBezTo>
                    <a:cubicBezTo>
                      <a:pt x="33737" y="19920"/>
                      <a:pt x="30744" y="26829"/>
                      <a:pt x="29707" y="29822"/>
                    </a:cubicBezTo>
                    <a:cubicBezTo>
                      <a:pt x="28671" y="32816"/>
                      <a:pt x="19805" y="27865"/>
                      <a:pt x="15775" y="29362"/>
                    </a:cubicBezTo>
                    <a:cubicBezTo>
                      <a:pt x="12896" y="30398"/>
                      <a:pt x="4606" y="31780"/>
                      <a:pt x="0" y="32355"/>
                    </a:cubicBezTo>
                    <a:cubicBezTo>
                      <a:pt x="691" y="36846"/>
                      <a:pt x="461" y="41797"/>
                      <a:pt x="4030" y="41797"/>
                    </a:cubicBezTo>
                    <a:cubicBezTo>
                      <a:pt x="10017" y="41797"/>
                      <a:pt x="20841" y="41222"/>
                      <a:pt x="21186" y="49051"/>
                    </a:cubicBezTo>
                    <a:cubicBezTo>
                      <a:pt x="21532" y="56996"/>
                      <a:pt x="35695" y="74498"/>
                      <a:pt x="40991" y="80371"/>
                    </a:cubicBezTo>
                    <a:cubicBezTo>
                      <a:pt x="46288" y="86358"/>
                      <a:pt x="58148" y="84976"/>
                      <a:pt x="58839" y="89928"/>
                    </a:cubicBezTo>
                    <a:cubicBezTo>
                      <a:pt x="59530" y="94879"/>
                      <a:pt x="68165" y="99484"/>
                      <a:pt x="78068" y="100175"/>
                    </a:cubicBezTo>
                    <a:cubicBezTo>
                      <a:pt x="80716" y="100405"/>
                      <a:pt x="83940" y="101902"/>
                      <a:pt x="87394" y="104090"/>
                    </a:cubicBezTo>
                    <a:cubicBezTo>
                      <a:pt x="80486" y="93957"/>
                      <a:pt x="68856" y="86473"/>
                      <a:pt x="69202" y="83710"/>
                    </a:cubicBezTo>
                    <a:close/>
                  </a:path>
                </a:pathLst>
              </a:custGeom>
              <a:grpFill/>
              <a:ln w="11501" cap="flat">
                <a:solidFill>
                  <a:schemeClr val="bg1"/>
                </a:solid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5D187A7F-DC37-0888-9104-FD52A08D1BE1}"/>
                  </a:ext>
                </a:extLst>
              </p:cNvPr>
              <p:cNvSpPr/>
              <p:nvPr/>
            </p:nvSpPr>
            <p:spPr>
              <a:xfrm>
                <a:off x="5576530" y="2638954"/>
                <a:ext cx="40530" cy="81982"/>
              </a:xfrm>
              <a:custGeom>
                <a:avLst/>
                <a:gdLst>
                  <a:gd name="connsiteX0" fmla="*/ 26713 w 40530"/>
                  <a:gd name="connsiteY0" fmla="*/ 69662 h 81982"/>
                  <a:gd name="connsiteX1" fmla="*/ 32125 w 40530"/>
                  <a:gd name="connsiteY1" fmla="*/ 61257 h 81982"/>
                  <a:gd name="connsiteX2" fmla="*/ 40070 w 40530"/>
                  <a:gd name="connsiteY2" fmla="*/ 48360 h 81982"/>
                  <a:gd name="connsiteX3" fmla="*/ 40531 w 40530"/>
                  <a:gd name="connsiteY3" fmla="*/ 47785 h 81982"/>
                  <a:gd name="connsiteX4" fmla="*/ 27635 w 40530"/>
                  <a:gd name="connsiteY4" fmla="*/ 33967 h 81982"/>
                  <a:gd name="connsiteX5" fmla="*/ 30053 w 40530"/>
                  <a:gd name="connsiteY5" fmla="*/ 10824 h 81982"/>
                  <a:gd name="connsiteX6" fmla="*/ 10709 w 40530"/>
                  <a:gd name="connsiteY6" fmla="*/ 0 h 81982"/>
                  <a:gd name="connsiteX7" fmla="*/ 0 w 40530"/>
                  <a:gd name="connsiteY7" fmla="*/ 16005 h 81982"/>
                  <a:gd name="connsiteX8" fmla="*/ 6103 w 40530"/>
                  <a:gd name="connsiteY8" fmla="*/ 29937 h 81982"/>
                  <a:gd name="connsiteX9" fmla="*/ 5412 w 40530"/>
                  <a:gd name="connsiteY9" fmla="*/ 62984 h 81982"/>
                  <a:gd name="connsiteX10" fmla="*/ 20265 w 40530"/>
                  <a:gd name="connsiteY10" fmla="*/ 81982 h 81982"/>
                  <a:gd name="connsiteX11" fmla="*/ 26713 w 40530"/>
                  <a:gd name="connsiteY11" fmla="*/ 70008 h 81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30" h="81982">
                    <a:moveTo>
                      <a:pt x="26713" y="69662"/>
                    </a:moveTo>
                    <a:cubicBezTo>
                      <a:pt x="31665" y="68626"/>
                      <a:pt x="28671" y="64711"/>
                      <a:pt x="32125" y="61257"/>
                    </a:cubicBezTo>
                    <a:cubicBezTo>
                      <a:pt x="35579" y="57802"/>
                      <a:pt x="39495" y="50894"/>
                      <a:pt x="40070" y="48360"/>
                    </a:cubicBezTo>
                    <a:cubicBezTo>
                      <a:pt x="40070" y="48130"/>
                      <a:pt x="40300" y="47900"/>
                      <a:pt x="40531" y="47785"/>
                    </a:cubicBezTo>
                    <a:cubicBezTo>
                      <a:pt x="33852" y="42718"/>
                      <a:pt x="29131" y="39149"/>
                      <a:pt x="27635" y="33967"/>
                    </a:cubicBezTo>
                    <a:cubicBezTo>
                      <a:pt x="26138" y="28671"/>
                      <a:pt x="27635" y="18308"/>
                      <a:pt x="30053" y="10824"/>
                    </a:cubicBezTo>
                    <a:cubicBezTo>
                      <a:pt x="26253" y="8060"/>
                      <a:pt x="14393" y="0"/>
                      <a:pt x="10709" y="0"/>
                    </a:cubicBezTo>
                    <a:cubicBezTo>
                      <a:pt x="7024" y="0"/>
                      <a:pt x="1382" y="8175"/>
                      <a:pt x="0" y="16005"/>
                    </a:cubicBezTo>
                    <a:cubicBezTo>
                      <a:pt x="8636" y="20611"/>
                      <a:pt x="12090" y="23950"/>
                      <a:pt x="6103" y="29937"/>
                    </a:cubicBezTo>
                    <a:cubicBezTo>
                      <a:pt x="-115" y="36155"/>
                      <a:pt x="-1497" y="57342"/>
                      <a:pt x="5412" y="62984"/>
                    </a:cubicBezTo>
                    <a:cubicBezTo>
                      <a:pt x="11975" y="68280"/>
                      <a:pt x="13933" y="78989"/>
                      <a:pt x="20265" y="81982"/>
                    </a:cubicBezTo>
                    <a:cubicBezTo>
                      <a:pt x="22108" y="76686"/>
                      <a:pt x="23489" y="70583"/>
                      <a:pt x="26713" y="70008"/>
                    </a:cubicBezTo>
                    <a:close/>
                  </a:path>
                </a:pathLst>
              </a:custGeom>
              <a:grpFill/>
              <a:ln w="11501" cap="flat">
                <a:solidFill>
                  <a:schemeClr val="bg1"/>
                </a:solid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68B861C2-8140-C4E4-A18F-40F686B425E2}"/>
                  </a:ext>
                </a:extLst>
              </p:cNvPr>
              <p:cNvSpPr/>
              <p:nvPr/>
            </p:nvSpPr>
            <p:spPr>
              <a:xfrm>
                <a:off x="5370636" y="2458063"/>
                <a:ext cx="164097" cy="74728"/>
              </a:xfrm>
              <a:custGeom>
                <a:avLst/>
                <a:gdLst>
                  <a:gd name="connsiteX0" fmla="*/ 138420 w 164097"/>
                  <a:gd name="connsiteY0" fmla="*/ 6678 h 74728"/>
                  <a:gd name="connsiteX1" fmla="*/ 117809 w 164097"/>
                  <a:gd name="connsiteY1" fmla="*/ 0 h 74728"/>
                  <a:gd name="connsiteX2" fmla="*/ 114125 w 164097"/>
                  <a:gd name="connsiteY2" fmla="*/ 10363 h 74728"/>
                  <a:gd name="connsiteX3" fmla="*/ 94665 w 164097"/>
                  <a:gd name="connsiteY3" fmla="*/ 11514 h 74728"/>
                  <a:gd name="connsiteX4" fmla="*/ 82575 w 164097"/>
                  <a:gd name="connsiteY4" fmla="*/ 19690 h 74728"/>
                  <a:gd name="connsiteX5" fmla="*/ 73709 w 164097"/>
                  <a:gd name="connsiteY5" fmla="*/ 33507 h 74728"/>
                  <a:gd name="connsiteX6" fmla="*/ 64843 w 164097"/>
                  <a:gd name="connsiteY6" fmla="*/ 39955 h 74728"/>
                  <a:gd name="connsiteX7" fmla="*/ 42045 w 164097"/>
                  <a:gd name="connsiteY7" fmla="*/ 44445 h 74728"/>
                  <a:gd name="connsiteX8" fmla="*/ 29149 w 164097"/>
                  <a:gd name="connsiteY8" fmla="*/ 45482 h 74728"/>
                  <a:gd name="connsiteX9" fmla="*/ 15792 w 164097"/>
                  <a:gd name="connsiteY9" fmla="*/ 47439 h 74728"/>
                  <a:gd name="connsiteX10" fmla="*/ 2896 w 164097"/>
                  <a:gd name="connsiteY10" fmla="*/ 43985 h 74728"/>
                  <a:gd name="connsiteX11" fmla="*/ 477 w 164097"/>
                  <a:gd name="connsiteY11" fmla="*/ 55845 h 74728"/>
                  <a:gd name="connsiteX12" fmla="*/ 11877 w 164097"/>
                  <a:gd name="connsiteY12" fmla="*/ 61832 h 74728"/>
                  <a:gd name="connsiteX13" fmla="*/ 25694 w 164097"/>
                  <a:gd name="connsiteY13" fmla="*/ 64826 h 74728"/>
                  <a:gd name="connsiteX14" fmla="*/ 39511 w 164097"/>
                  <a:gd name="connsiteY14" fmla="*/ 60335 h 74728"/>
                  <a:gd name="connsiteX15" fmla="*/ 57359 w 164097"/>
                  <a:gd name="connsiteY15" fmla="*/ 57802 h 74728"/>
                  <a:gd name="connsiteX16" fmla="*/ 61849 w 164097"/>
                  <a:gd name="connsiteY16" fmla="*/ 67244 h 74728"/>
                  <a:gd name="connsiteX17" fmla="*/ 82115 w 164097"/>
                  <a:gd name="connsiteY17" fmla="*/ 70238 h 74728"/>
                  <a:gd name="connsiteX18" fmla="*/ 106871 w 164097"/>
                  <a:gd name="connsiteY18" fmla="*/ 74728 h 74728"/>
                  <a:gd name="connsiteX19" fmla="*/ 126215 w 164097"/>
                  <a:gd name="connsiteY19" fmla="*/ 67820 h 74728"/>
                  <a:gd name="connsiteX20" fmla="*/ 141529 w 164097"/>
                  <a:gd name="connsiteY20" fmla="*/ 62869 h 74728"/>
                  <a:gd name="connsiteX21" fmla="*/ 141529 w 164097"/>
                  <a:gd name="connsiteY21" fmla="*/ 62869 h 74728"/>
                  <a:gd name="connsiteX22" fmla="*/ 145098 w 164097"/>
                  <a:gd name="connsiteY22" fmla="*/ 57572 h 74728"/>
                  <a:gd name="connsiteX23" fmla="*/ 148668 w 164097"/>
                  <a:gd name="connsiteY23" fmla="*/ 47785 h 74728"/>
                  <a:gd name="connsiteX24" fmla="*/ 151316 w 164097"/>
                  <a:gd name="connsiteY24" fmla="*/ 39034 h 74728"/>
                  <a:gd name="connsiteX25" fmla="*/ 161103 w 164097"/>
                  <a:gd name="connsiteY25" fmla="*/ 33392 h 74728"/>
                  <a:gd name="connsiteX26" fmla="*/ 164097 w 164097"/>
                  <a:gd name="connsiteY26" fmla="*/ 27404 h 74728"/>
                  <a:gd name="connsiteX27" fmla="*/ 155346 w 164097"/>
                  <a:gd name="connsiteY27" fmla="*/ 8866 h 74728"/>
                  <a:gd name="connsiteX28" fmla="*/ 138420 w 164097"/>
                  <a:gd name="connsiteY28" fmla="*/ 6678 h 7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4097" h="74728">
                    <a:moveTo>
                      <a:pt x="138420" y="6678"/>
                    </a:moveTo>
                    <a:cubicBezTo>
                      <a:pt x="132548" y="0"/>
                      <a:pt x="117809" y="0"/>
                      <a:pt x="117809" y="0"/>
                    </a:cubicBezTo>
                    <a:cubicBezTo>
                      <a:pt x="117809" y="0"/>
                      <a:pt x="116312" y="6678"/>
                      <a:pt x="114125" y="10363"/>
                    </a:cubicBezTo>
                    <a:cubicBezTo>
                      <a:pt x="112283" y="13472"/>
                      <a:pt x="101574" y="13357"/>
                      <a:pt x="94665" y="11514"/>
                    </a:cubicBezTo>
                    <a:cubicBezTo>
                      <a:pt x="92708" y="14047"/>
                      <a:pt x="83842" y="16005"/>
                      <a:pt x="82575" y="19690"/>
                    </a:cubicBezTo>
                    <a:cubicBezTo>
                      <a:pt x="81078" y="24180"/>
                      <a:pt x="70255" y="21647"/>
                      <a:pt x="73709" y="33507"/>
                    </a:cubicBezTo>
                    <a:cubicBezTo>
                      <a:pt x="77163" y="45367"/>
                      <a:pt x="68297" y="41452"/>
                      <a:pt x="64843" y="39955"/>
                    </a:cubicBezTo>
                    <a:cubicBezTo>
                      <a:pt x="61389" y="38458"/>
                      <a:pt x="46075" y="40415"/>
                      <a:pt x="42045" y="44445"/>
                    </a:cubicBezTo>
                    <a:cubicBezTo>
                      <a:pt x="38130" y="48476"/>
                      <a:pt x="32603" y="47439"/>
                      <a:pt x="29149" y="45482"/>
                    </a:cubicBezTo>
                    <a:cubicBezTo>
                      <a:pt x="25694" y="43524"/>
                      <a:pt x="18785" y="42488"/>
                      <a:pt x="15792" y="47439"/>
                    </a:cubicBezTo>
                    <a:cubicBezTo>
                      <a:pt x="12798" y="52390"/>
                      <a:pt x="7386" y="43524"/>
                      <a:pt x="2896" y="43985"/>
                    </a:cubicBezTo>
                    <a:cubicBezTo>
                      <a:pt x="-1595" y="44445"/>
                      <a:pt x="477" y="53887"/>
                      <a:pt x="477" y="55845"/>
                    </a:cubicBezTo>
                    <a:cubicBezTo>
                      <a:pt x="477" y="57802"/>
                      <a:pt x="7386" y="63790"/>
                      <a:pt x="11877" y="61832"/>
                    </a:cubicBezTo>
                    <a:cubicBezTo>
                      <a:pt x="16367" y="59875"/>
                      <a:pt x="21779" y="62293"/>
                      <a:pt x="25694" y="64826"/>
                    </a:cubicBezTo>
                    <a:cubicBezTo>
                      <a:pt x="29609" y="67359"/>
                      <a:pt x="37093" y="62869"/>
                      <a:pt x="39511" y="60335"/>
                    </a:cubicBezTo>
                    <a:cubicBezTo>
                      <a:pt x="42045" y="57802"/>
                      <a:pt x="55862" y="57802"/>
                      <a:pt x="57359" y="57802"/>
                    </a:cubicBezTo>
                    <a:cubicBezTo>
                      <a:pt x="58856" y="57802"/>
                      <a:pt x="59316" y="65747"/>
                      <a:pt x="61849" y="67244"/>
                    </a:cubicBezTo>
                    <a:cubicBezTo>
                      <a:pt x="64267" y="68741"/>
                      <a:pt x="73709" y="69777"/>
                      <a:pt x="82115" y="70238"/>
                    </a:cubicBezTo>
                    <a:cubicBezTo>
                      <a:pt x="90520" y="70698"/>
                      <a:pt x="102956" y="74728"/>
                      <a:pt x="106871" y="74728"/>
                    </a:cubicBezTo>
                    <a:cubicBezTo>
                      <a:pt x="110786" y="74728"/>
                      <a:pt x="117234" y="67820"/>
                      <a:pt x="126215" y="67820"/>
                    </a:cubicBezTo>
                    <a:cubicBezTo>
                      <a:pt x="135196" y="67820"/>
                      <a:pt x="140147" y="62408"/>
                      <a:pt x="141529" y="62869"/>
                    </a:cubicBezTo>
                    <a:cubicBezTo>
                      <a:pt x="141529" y="62869"/>
                      <a:pt x="141529" y="62869"/>
                      <a:pt x="141529" y="62869"/>
                    </a:cubicBezTo>
                    <a:cubicBezTo>
                      <a:pt x="142220" y="60105"/>
                      <a:pt x="143256" y="57917"/>
                      <a:pt x="145098" y="57572"/>
                    </a:cubicBezTo>
                    <a:cubicBezTo>
                      <a:pt x="148668" y="57111"/>
                      <a:pt x="146135" y="50894"/>
                      <a:pt x="148668" y="47785"/>
                    </a:cubicBezTo>
                    <a:cubicBezTo>
                      <a:pt x="151316" y="44676"/>
                      <a:pt x="146595" y="38458"/>
                      <a:pt x="151316" y="39034"/>
                    </a:cubicBezTo>
                    <a:cubicBezTo>
                      <a:pt x="156037" y="39609"/>
                      <a:pt x="161103" y="40070"/>
                      <a:pt x="161103" y="33392"/>
                    </a:cubicBezTo>
                    <a:cubicBezTo>
                      <a:pt x="161103" y="31089"/>
                      <a:pt x="162370" y="29131"/>
                      <a:pt x="164097" y="27404"/>
                    </a:cubicBezTo>
                    <a:cubicBezTo>
                      <a:pt x="159031" y="20265"/>
                      <a:pt x="155346" y="8866"/>
                      <a:pt x="155346" y="8866"/>
                    </a:cubicBezTo>
                    <a:cubicBezTo>
                      <a:pt x="155346" y="8866"/>
                      <a:pt x="144293" y="13357"/>
                      <a:pt x="138420" y="6678"/>
                    </a:cubicBezTo>
                    <a:close/>
                  </a:path>
                </a:pathLst>
              </a:custGeom>
              <a:grpFill/>
              <a:ln w="11501" cap="flat">
                <a:solidFill>
                  <a:schemeClr val="bg1"/>
                </a:solid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6219C1AF-5870-156B-9F7F-D422C95EDFEF}"/>
                  </a:ext>
                </a:extLst>
              </p:cNvPr>
              <p:cNvSpPr/>
              <p:nvPr/>
            </p:nvSpPr>
            <p:spPr>
              <a:xfrm>
                <a:off x="5512280" y="2468162"/>
                <a:ext cx="143913" cy="81174"/>
              </a:xfrm>
              <a:custGeom>
                <a:avLst/>
                <a:gdLst>
                  <a:gd name="connsiteX0" fmla="*/ 140015 w 143913"/>
                  <a:gd name="connsiteY0" fmla="*/ 15002 h 81174"/>
                  <a:gd name="connsiteX1" fmla="*/ 134719 w 143913"/>
                  <a:gd name="connsiteY1" fmla="*/ 11778 h 81174"/>
                  <a:gd name="connsiteX2" fmla="*/ 120671 w 143913"/>
                  <a:gd name="connsiteY2" fmla="*/ 6712 h 81174"/>
                  <a:gd name="connsiteX3" fmla="*/ 100060 w 143913"/>
                  <a:gd name="connsiteY3" fmla="*/ 33 h 81174"/>
                  <a:gd name="connsiteX4" fmla="*/ 79449 w 143913"/>
                  <a:gd name="connsiteY4" fmla="*/ 13275 h 81174"/>
                  <a:gd name="connsiteX5" fmla="*/ 55845 w 143913"/>
                  <a:gd name="connsiteY5" fmla="*/ 20644 h 81174"/>
                  <a:gd name="connsiteX6" fmla="*/ 25562 w 143913"/>
                  <a:gd name="connsiteY6" fmla="*/ 20644 h 81174"/>
                  <a:gd name="connsiteX7" fmla="*/ 22568 w 143913"/>
                  <a:gd name="connsiteY7" fmla="*/ 17190 h 81174"/>
                  <a:gd name="connsiteX8" fmla="*/ 19575 w 143913"/>
                  <a:gd name="connsiteY8" fmla="*/ 23177 h 81174"/>
                  <a:gd name="connsiteX9" fmla="*/ 9787 w 143913"/>
                  <a:gd name="connsiteY9" fmla="*/ 28819 h 81174"/>
                  <a:gd name="connsiteX10" fmla="*/ 7139 w 143913"/>
                  <a:gd name="connsiteY10" fmla="*/ 37570 h 81174"/>
                  <a:gd name="connsiteX11" fmla="*/ 3569 w 143913"/>
                  <a:gd name="connsiteY11" fmla="*/ 47358 h 81174"/>
                  <a:gd name="connsiteX12" fmla="*/ 0 w 143913"/>
                  <a:gd name="connsiteY12" fmla="*/ 52654 h 81174"/>
                  <a:gd name="connsiteX13" fmla="*/ 5412 w 143913"/>
                  <a:gd name="connsiteY13" fmla="*/ 61060 h 81174"/>
                  <a:gd name="connsiteX14" fmla="*/ 4836 w 143913"/>
                  <a:gd name="connsiteY14" fmla="*/ 61520 h 81174"/>
                  <a:gd name="connsiteX15" fmla="*/ 23374 w 143913"/>
                  <a:gd name="connsiteY15" fmla="*/ 75338 h 81174"/>
                  <a:gd name="connsiteX16" fmla="*/ 46173 w 143913"/>
                  <a:gd name="connsiteY16" fmla="*/ 80519 h 81174"/>
                  <a:gd name="connsiteX17" fmla="*/ 77147 w 143913"/>
                  <a:gd name="connsiteY17" fmla="*/ 70962 h 81174"/>
                  <a:gd name="connsiteX18" fmla="*/ 86703 w 143913"/>
                  <a:gd name="connsiteY18" fmla="*/ 73841 h 81174"/>
                  <a:gd name="connsiteX19" fmla="*/ 93036 w 143913"/>
                  <a:gd name="connsiteY19" fmla="*/ 74877 h 81174"/>
                  <a:gd name="connsiteX20" fmla="*/ 106278 w 143913"/>
                  <a:gd name="connsiteY20" fmla="*/ 65550 h 81174"/>
                  <a:gd name="connsiteX21" fmla="*/ 126543 w 143913"/>
                  <a:gd name="connsiteY21" fmla="*/ 31928 h 81174"/>
                  <a:gd name="connsiteX22" fmla="*/ 141397 w 143913"/>
                  <a:gd name="connsiteY22" fmla="*/ 22486 h 81174"/>
                  <a:gd name="connsiteX23" fmla="*/ 139900 w 143913"/>
                  <a:gd name="connsiteY23" fmla="*/ 15002 h 8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3913" h="81174">
                    <a:moveTo>
                      <a:pt x="140015" y="15002"/>
                    </a:moveTo>
                    <a:cubicBezTo>
                      <a:pt x="138288" y="14426"/>
                      <a:pt x="136446" y="13275"/>
                      <a:pt x="134719" y="11778"/>
                    </a:cubicBezTo>
                    <a:cubicBezTo>
                      <a:pt x="128501" y="10396"/>
                      <a:pt x="122513" y="8554"/>
                      <a:pt x="120671" y="6712"/>
                    </a:cubicBezTo>
                    <a:cubicBezTo>
                      <a:pt x="116986" y="3027"/>
                      <a:pt x="102248" y="839"/>
                      <a:pt x="100060" y="33"/>
                    </a:cubicBezTo>
                    <a:cubicBezTo>
                      <a:pt x="97872" y="-773"/>
                      <a:pt x="83825" y="13275"/>
                      <a:pt x="79449" y="13275"/>
                    </a:cubicBezTo>
                    <a:cubicBezTo>
                      <a:pt x="75074" y="13275"/>
                      <a:pt x="55845" y="15463"/>
                      <a:pt x="55845" y="20644"/>
                    </a:cubicBezTo>
                    <a:cubicBezTo>
                      <a:pt x="55845" y="25826"/>
                      <a:pt x="32240" y="26632"/>
                      <a:pt x="25562" y="20644"/>
                    </a:cubicBezTo>
                    <a:cubicBezTo>
                      <a:pt x="24526" y="19723"/>
                      <a:pt x="23489" y="18456"/>
                      <a:pt x="22568" y="17190"/>
                    </a:cubicBezTo>
                    <a:cubicBezTo>
                      <a:pt x="20841" y="18802"/>
                      <a:pt x="19575" y="20874"/>
                      <a:pt x="19575" y="23177"/>
                    </a:cubicBezTo>
                    <a:cubicBezTo>
                      <a:pt x="19575" y="29856"/>
                      <a:pt x="14393" y="29395"/>
                      <a:pt x="9787" y="28819"/>
                    </a:cubicBezTo>
                    <a:cubicBezTo>
                      <a:pt x="5182" y="28359"/>
                      <a:pt x="9787" y="34577"/>
                      <a:pt x="7139" y="37570"/>
                    </a:cubicBezTo>
                    <a:cubicBezTo>
                      <a:pt x="4606" y="40679"/>
                      <a:pt x="7139" y="46897"/>
                      <a:pt x="3569" y="47358"/>
                    </a:cubicBezTo>
                    <a:cubicBezTo>
                      <a:pt x="1612" y="47588"/>
                      <a:pt x="576" y="49891"/>
                      <a:pt x="0" y="52654"/>
                    </a:cubicBezTo>
                    <a:cubicBezTo>
                      <a:pt x="1612" y="53345"/>
                      <a:pt x="5412" y="61060"/>
                      <a:pt x="5412" y="61060"/>
                    </a:cubicBezTo>
                    <a:cubicBezTo>
                      <a:pt x="5412" y="61060"/>
                      <a:pt x="5182" y="61175"/>
                      <a:pt x="4836" y="61520"/>
                    </a:cubicBezTo>
                    <a:cubicBezTo>
                      <a:pt x="9902" y="64514"/>
                      <a:pt x="20150" y="70962"/>
                      <a:pt x="23374" y="75338"/>
                    </a:cubicBezTo>
                    <a:cubicBezTo>
                      <a:pt x="27865" y="81210"/>
                      <a:pt x="40300" y="82016"/>
                      <a:pt x="46173" y="80519"/>
                    </a:cubicBezTo>
                    <a:cubicBezTo>
                      <a:pt x="52045" y="79022"/>
                      <a:pt x="77147" y="70962"/>
                      <a:pt x="77147" y="70962"/>
                    </a:cubicBezTo>
                    <a:cubicBezTo>
                      <a:pt x="77147" y="70962"/>
                      <a:pt x="83019" y="73150"/>
                      <a:pt x="86703" y="73841"/>
                    </a:cubicBezTo>
                    <a:cubicBezTo>
                      <a:pt x="87624" y="73956"/>
                      <a:pt x="89927" y="74416"/>
                      <a:pt x="93036" y="74877"/>
                    </a:cubicBezTo>
                    <a:cubicBezTo>
                      <a:pt x="94879" y="73035"/>
                      <a:pt x="100406" y="71423"/>
                      <a:pt x="106278" y="65550"/>
                    </a:cubicBezTo>
                    <a:cubicBezTo>
                      <a:pt x="113186" y="58642"/>
                      <a:pt x="123665" y="33886"/>
                      <a:pt x="126543" y="31928"/>
                    </a:cubicBezTo>
                    <a:cubicBezTo>
                      <a:pt x="129537" y="29971"/>
                      <a:pt x="137482" y="25480"/>
                      <a:pt x="141397" y="22486"/>
                    </a:cubicBezTo>
                    <a:cubicBezTo>
                      <a:pt x="145427" y="19493"/>
                      <a:pt x="144391" y="16499"/>
                      <a:pt x="139900" y="15002"/>
                    </a:cubicBezTo>
                    <a:close/>
                  </a:path>
                </a:pathLst>
              </a:custGeom>
              <a:grpFill/>
              <a:ln w="11501" cap="flat">
                <a:solidFill>
                  <a:schemeClr val="bg1"/>
                </a:solid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4AE483C8-5EFF-8ED8-B00E-7BE6F74B3371}"/>
                  </a:ext>
                </a:extLst>
              </p:cNvPr>
              <p:cNvSpPr/>
              <p:nvPr/>
            </p:nvSpPr>
            <p:spPr>
              <a:xfrm>
                <a:off x="5430504" y="2399685"/>
                <a:ext cx="137735" cy="71619"/>
              </a:xfrm>
              <a:custGeom>
                <a:avLst/>
                <a:gdLst>
                  <a:gd name="connsiteX0" fmla="*/ 130251 w 137735"/>
                  <a:gd name="connsiteY0" fmla="*/ 32586 h 71619"/>
                  <a:gd name="connsiteX1" fmla="*/ 115513 w 137735"/>
                  <a:gd name="connsiteY1" fmla="*/ 28901 h 71619"/>
                  <a:gd name="connsiteX2" fmla="*/ 109640 w 137735"/>
                  <a:gd name="connsiteY2" fmla="*/ 20841 h 71619"/>
                  <a:gd name="connsiteX3" fmla="*/ 97090 w 137735"/>
                  <a:gd name="connsiteY3" fmla="*/ 23029 h 71619"/>
                  <a:gd name="connsiteX4" fmla="*/ 85230 w 137735"/>
                  <a:gd name="connsiteY4" fmla="*/ 17847 h 71619"/>
                  <a:gd name="connsiteX5" fmla="*/ 70491 w 137735"/>
                  <a:gd name="connsiteY5" fmla="*/ 7484 h 71619"/>
                  <a:gd name="connsiteX6" fmla="*/ 57595 w 137735"/>
                  <a:gd name="connsiteY6" fmla="*/ 0 h 71619"/>
                  <a:gd name="connsiteX7" fmla="*/ 56444 w 137735"/>
                  <a:gd name="connsiteY7" fmla="*/ 2303 h 71619"/>
                  <a:gd name="connsiteX8" fmla="*/ 44584 w 137735"/>
                  <a:gd name="connsiteY8" fmla="*/ 2879 h 71619"/>
                  <a:gd name="connsiteX9" fmla="*/ 26276 w 137735"/>
                  <a:gd name="connsiteY9" fmla="*/ 11284 h 71619"/>
                  <a:gd name="connsiteX10" fmla="*/ 3017 w 137735"/>
                  <a:gd name="connsiteY10" fmla="*/ 20150 h 71619"/>
                  <a:gd name="connsiteX11" fmla="*/ 4514 w 137735"/>
                  <a:gd name="connsiteY11" fmla="*/ 32010 h 71619"/>
                  <a:gd name="connsiteX12" fmla="*/ 11998 w 137735"/>
                  <a:gd name="connsiteY12" fmla="*/ 50778 h 71619"/>
                  <a:gd name="connsiteX13" fmla="*/ 35257 w 137735"/>
                  <a:gd name="connsiteY13" fmla="*/ 68050 h 71619"/>
                  <a:gd name="connsiteX14" fmla="*/ 35027 w 137735"/>
                  <a:gd name="connsiteY14" fmla="*/ 69777 h 71619"/>
                  <a:gd name="connsiteX15" fmla="*/ 54487 w 137735"/>
                  <a:gd name="connsiteY15" fmla="*/ 68626 h 71619"/>
                  <a:gd name="connsiteX16" fmla="*/ 58171 w 137735"/>
                  <a:gd name="connsiteY16" fmla="*/ 58263 h 71619"/>
                  <a:gd name="connsiteX17" fmla="*/ 78782 w 137735"/>
                  <a:gd name="connsiteY17" fmla="*/ 64941 h 71619"/>
                  <a:gd name="connsiteX18" fmla="*/ 95708 w 137735"/>
                  <a:gd name="connsiteY18" fmla="*/ 67129 h 71619"/>
                  <a:gd name="connsiteX19" fmla="*/ 97320 w 137735"/>
                  <a:gd name="connsiteY19" fmla="*/ 71619 h 71619"/>
                  <a:gd name="connsiteX20" fmla="*/ 103538 w 137735"/>
                  <a:gd name="connsiteY20" fmla="*/ 64365 h 71619"/>
                  <a:gd name="connsiteX21" fmla="*/ 124839 w 137735"/>
                  <a:gd name="connsiteY21" fmla="*/ 53657 h 71619"/>
                  <a:gd name="connsiteX22" fmla="*/ 137736 w 137735"/>
                  <a:gd name="connsiteY22" fmla="*/ 42949 h 71619"/>
                  <a:gd name="connsiteX23" fmla="*/ 130366 w 137735"/>
                  <a:gd name="connsiteY23" fmla="*/ 32240 h 71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7735" h="71619">
                    <a:moveTo>
                      <a:pt x="130251" y="32586"/>
                    </a:moveTo>
                    <a:cubicBezTo>
                      <a:pt x="126567" y="30398"/>
                      <a:pt x="116204" y="31780"/>
                      <a:pt x="115513" y="28901"/>
                    </a:cubicBezTo>
                    <a:cubicBezTo>
                      <a:pt x="114822" y="26022"/>
                      <a:pt x="114016" y="20841"/>
                      <a:pt x="109640" y="20841"/>
                    </a:cubicBezTo>
                    <a:cubicBezTo>
                      <a:pt x="105265" y="20841"/>
                      <a:pt x="99277" y="17847"/>
                      <a:pt x="97090" y="23029"/>
                    </a:cubicBezTo>
                    <a:cubicBezTo>
                      <a:pt x="94902" y="28210"/>
                      <a:pt x="86036" y="21532"/>
                      <a:pt x="85230" y="17847"/>
                    </a:cubicBezTo>
                    <a:cubicBezTo>
                      <a:pt x="84539" y="14163"/>
                      <a:pt x="80854" y="11284"/>
                      <a:pt x="70491" y="7484"/>
                    </a:cubicBezTo>
                    <a:cubicBezTo>
                      <a:pt x="66461" y="5987"/>
                      <a:pt x="61741" y="3109"/>
                      <a:pt x="57595" y="0"/>
                    </a:cubicBezTo>
                    <a:cubicBezTo>
                      <a:pt x="57250" y="921"/>
                      <a:pt x="56905" y="1727"/>
                      <a:pt x="56444" y="2303"/>
                    </a:cubicBezTo>
                    <a:cubicBezTo>
                      <a:pt x="54487" y="5297"/>
                      <a:pt x="47578" y="-115"/>
                      <a:pt x="44584" y="2879"/>
                    </a:cubicBezTo>
                    <a:cubicBezTo>
                      <a:pt x="41591" y="5872"/>
                      <a:pt x="31688" y="6333"/>
                      <a:pt x="26276" y="11284"/>
                    </a:cubicBezTo>
                    <a:cubicBezTo>
                      <a:pt x="20864" y="16235"/>
                      <a:pt x="9465" y="18653"/>
                      <a:pt x="3017" y="20150"/>
                    </a:cubicBezTo>
                    <a:cubicBezTo>
                      <a:pt x="-3431" y="21647"/>
                      <a:pt x="2096" y="27519"/>
                      <a:pt x="4514" y="32010"/>
                    </a:cubicBezTo>
                    <a:cubicBezTo>
                      <a:pt x="7047" y="36385"/>
                      <a:pt x="7047" y="47324"/>
                      <a:pt x="11998" y="50778"/>
                    </a:cubicBezTo>
                    <a:cubicBezTo>
                      <a:pt x="16950" y="54233"/>
                      <a:pt x="33300" y="64596"/>
                      <a:pt x="35257" y="68050"/>
                    </a:cubicBezTo>
                    <a:cubicBezTo>
                      <a:pt x="35603" y="68626"/>
                      <a:pt x="35373" y="69201"/>
                      <a:pt x="35027" y="69777"/>
                    </a:cubicBezTo>
                    <a:cubicBezTo>
                      <a:pt x="41936" y="71619"/>
                      <a:pt x="52529" y="71735"/>
                      <a:pt x="54487" y="68626"/>
                    </a:cubicBezTo>
                    <a:cubicBezTo>
                      <a:pt x="56674" y="64941"/>
                      <a:pt x="58171" y="58263"/>
                      <a:pt x="58171" y="58263"/>
                    </a:cubicBezTo>
                    <a:cubicBezTo>
                      <a:pt x="58171" y="58263"/>
                      <a:pt x="72910" y="58263"/>
                      <a:pt x="78782" y="64941"/>
                    </a:cubicBezTo>
                    <a:cubicBezTo>
                      <a:pt x="84654" y="71619"/>
                      <a:pt x="95708" y="67129"/>
                      <a:pt x="95708" y="67129"/>
                    </a:cubicBezTo>
                    <a:cubicBezTo>
                      <a:pt x="95708" y="67129"/>
                      <a:pt x="96284" y="68971"/>
                      <a:pt x="97320" y="71619"/>
                    </a:cubicBezTo>
                    <a:cubicBezTo>
                      <a:pt x="98932" y="67935"/>
                      <a:pt x="101005" y="64826"/>
                      <a:pt x="103538" y="64365"/>
                    </a:cubicBezTo>
                    <a:cubicBezTo>
                      <a:pt x="109756" y="63444"/>
                      <a:pt x="118622" y="62523"/>
                      <a:pt x="124839" y="53657"/>
                    </a:cubicBezTo>
                    <a:cubicBezTo>
                      <a:pt x="128063" y="49051"/>
                      <a:pt x="133360" y="45482"/>
                      <a:pt x="137736" y="42949"/>
                    </a:cubicBezTo>
                    <a:cubicBezTo>
                      <a:pt x="134742" y="39264"/>
                      <a:pt x="133245" y="34083"/>
                      <a:pt x="130366" y="32240"/>
                    </a:cubicBezTo>
                    <a:close/>
                  </a:path>
                </a:pathLst>
              </a:custGeom>
              <a:grpFill/>
              <a:ln w="11501" cap="flat">
                <a:solidFill>
                  <a:schemeClr val="bg1"/>
                </a:solid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374816CA-BD94-6E9F-F61A-7DC5FFB3B5CD}"/>
                  </a:ext>
                </a:extLst>
              </p:cNvPr>
              <p:cNvSpPr/>
              <p:nvPr/>
            </p:nvSpPr>
            <p:spPr>
              <a:xfrm>
                <a:off x="5527825" y="2442864"/>
                <a:ext cx="125046" cy="50481"/>
              </a:xfrm>
              <a:custGeom>
                <a:avLst/>
                <a:gdLst>
                  <a:gd name="connsiteX0" fmla="*/ 92691 w 125046"/>
                  <a:gd name="connsiteY0" fmla="*/ 4836 h 50481"/>
                  <a:gd name="connsiteX1" fmla="*/ 75765 w 125046"/>
                  <a:gd name="connsiteY1" fmla="*/ 3339 h 50481"/>
                  <a:gd name="connsiteX2" fmla="*/ 56536 w 125046"/>
                  <a:gd name="connsiteY2" fmla="*/ 1151 h 50481"/>
                  <a:gd name="connsiteX3" fmla="*/ 43294 w 125046"/>
                  <a:gd name="connsiteY3" fmla="*/ 2648 h 50481"/>
                  <a:gd name="connsiteX4" fmla="*/ 40415 w 125046"/>
                  <a:gd name="connsiteY4" fmla="*/ 0 h 50481"/>
                  <a:gd name="connsiteX5" fmla="*/ 27519 w 125046"/>
                  <a:gd name="connsiteY5" fmla="*/ 10708 h 50481"/>
                  <a:gd name="connsiteX6" fmla="*/ 6218 w 125046"/>
                  <a:gd name="connsiteY6" fmla="*/ 21417 h 50481"/>
                  <a:gd name="connsiteX7" fmla="*/ 0 w 125046"/>
                  <a:gd name="connsiteY7" fmla="*/ 28671 h 50481"/>
                  <a:gd name="connsiteX8" fmla="*/ 10133 w 125046"/>
                  <a:gd name="connsiteY8" fmla="*/ 46288 h 50481"/>
                  <a:gd name="connsiteX9" fmla="*/ 40415 w 125046"/>
                  <a:gd name="connsiteY9" fmla="*/ 46288 h 50481"/>
                  <a:gd name="connsiteX10" fmla="*/ 64020 w 125046"/>
                  <a:gd name="connsiteY10" fmla="*/ 38919 h 50481"/>
                  <a:gd name="connsiteX11" fmla="*/ 84631 w 125046"/>
                  <a:gd name="connsiteY11" fmla="*/ 25677 h 50481"/>
                  <a:gd name="connsiteX12" fmla="*/ 105241 w 125046"/>
                  <a:gd name="connsiteY12" fmla="*/ 32355 h 50481"/>
                  <a:gd name="connsiteX13" fmla="*/ 119289 w 125046"/>
                  <a:gd name="connsiteY13" fmla="*/ 37422 h 50481"/>
                  <a:gd name="connsiteX14" fmla="*/ 114683 w 125046"/>
                  <a:gd name="connsiteY14" fmla="*/ 29707 h 50481"/>
                  <a:gd name="connsiteX15" fmla="*/ 124586 w 125046"/>
                  <a:gd name="connsiteY15" fmla="*/ 13357 h 50481"/>
                  <a:gd name="connsiteX16" fmla="*/ 125046 w 125046"/>
                  <a:gd name="connsiteY16" fmla="*/ 12666 h 50481"/>
                  <a:gd name="connsiteX17" fmla="*/ 111920 w 125046"/>
                  <a:gd name="connsiteY17" fmla="*/ 9442 h 50481"/>
                  <a:gd name="connsiteX18" fmla="*/ 92806 w 125046"/>
                  <a:gd name="connsiteY18" fmla="*/ 5066 h 5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5046" h="50481">
                    <a:moveTo>
                      <a:pt x="92691" y="4836"/>
                    </a:moveTo>
                    <a:cubicBezTo>
                      <a:pt x="85322" y="5527"/>
                      <a:pt x="81637" y="1151"/>
                      <a:pt x="75765" y="3339"/>
                    </a:cubicBezTo>
                    <a:cubicBezTo>
                      <a:pt x="69892" y="5527"/>
                      <a:pt x="60220" y="3339"/>
                      <a:pt x="56536" y="1151"/>
                    </a:cubicBezTo>
                    <a:cubicBezTo>
                      <a:pt x="52851" y="-1036"/>
                      <a:pt x="48476" y="5527"/>
                      <a:pt x="43294" y="2648"/>
                    </a:cubicBezTo>
                    <a:cubicBezTo>
                      <a:pt x="42143" y="1957"/>
                      <a:pt x="41221" y="1036"/>
                      <a:pt x="40415" y="0"/>
                    </a:cubicBezTo>
                    <a:cubicBezTo>
                      <a:pt x="36040" y="2418"/>
                      <a:pt x="30743" y="6103"/>
                      <a:pt x="27519" y="10708"/>
                    </a:cubicBezTo>
                    <a:cubicBezTo>
                      <a:pt x="21302" y="19574"/>
                      <a:pt x="12435" y="20496"/>
                      <a:pt x="6218" y="21417"/>
                    </a:cubicBezTo>
                    <a:cubicBezTo>
                      <a:pt x="3684" y="21762"/>
                      <a:pt x="1612" y="24986"/>
                      <a:pt x="0" y="28671"/>
                    </a:cubicBezTo>
                    <a:cubicBezTo>
                      <a:pt x="2073" y="33967"/>
                      <a:pt x="5757" y="42373"/>
                      <a:pt x="10133" y="46288"/>
                    </a:cubicBezTo>
                    <a:cubicBezTo>
                      <a:pt x="16811" y="52275"/>
                      <a:pt x="40415" y="51469"/>
                      <a:pt x="40415" y="46288"/>
                    </a:cubicBezTo>
                    <a:cubicBezTo>
                      <a:pt x="40415" y="41106"/>
                      <a:pt x="59529" y="38919"/>
                      <a:pt x="64020" y="38919"/>
                    </a:cubicBezTo>
                    <a:cubicBezTo>
                      <a:pt x="68510" y="38919"/>
                      <a:pt x="82443" y="24871"/>
                      <a:pt x="84631" y="25677"/>
                    </a:cubicBezTo>
                    <a:cubicBezTo>
                      <a:pt x="86818" y="26368"/>
                      <a:pt x="101557" y="28671"/>
                      <a:pt x="105241" y="32355"/>
                    </a:cubicBezTo>
                    <a:cubicBezTo>
                      <a:pt x="107084" y="34198"/>
                      <a:pt x="113071" y="36040"/>
                      <a:pt x="119289" y="37422"/>
                    </a:cubicBezTo>
                    <a:cubicBezTo>
                      <a:pt x="116641" y="35119"/>
                      <a:pt x="114683" y="32125"/>
                      <a:pt x="114683" y="29707"/>
                    </a:cubicBezTo>
                    <a:cubicBezTo>
                      <a:pt x="114683" y="25677"/>
                      <a:pt x="122168" y="15314"/>
                      <a:pt x="124586" y="13357"/>
                    </a:cubicBezTo>
                    <a:cubicBezTo>
                      <a:pt x="124816" y="13241"/>
                      <a:pt x="124931" y="12896"/>
                      <a:pt x="125046" y="12666"/>
                    </a:cubicBezTo>
                    <a:cubicBezTo>
                      <a:pt x="119404" y="11860"/>
                      <a:pt x="113186" y="10708"/>
                      <a:pt x="111920" y="9442"/>
                    </a:cubicBezTo>
                    <a:cubicBezTo>
                      <a:pt x="109732" y="7254"/>
                      <a:pt x="100060" y="4260"/>
                      <a:pt x="92806" y="5066"/>
                    </a:cubicBezTo>
                    <a:close/>
                  </a:path>
                </a:pathLst>
              </a:custGeom>
              <a:grpFill/>
              <a:ln w="11501" cap="flat">
                <a:solidFill>
                  <a:schemeClr val="bg1"/>
                </a:solid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8DA27755-442C-6AB4-D0C0-B26AA92457CA}"/>
                  </a:ext>
                </a:extLst>
              </p:cNvPr>
              <p:cNvSpPr/>
              <p:nvPr/>
            </p:nvSpPr>
            <p:spPr>
              <a:xfrm>
                <a:off x="4939367" y="2652516"/>
                <a:ext cx="74735" cy="136356"/>
              </a:xfrm>
              <a:custGeom>
                <a:avLst/>
                <a:gdLst>
                  <a:gd name="connsiteX0" fmla="*/ 55916 w 74735"/>
                  <a:gd name="connsiteY0" fmla="*/ 111830 h 136356"/>
                  <a:gd name="connsiteX1" fmla="*/ 51080 w 74735"/>
                  <a:gd name="connsiteY1" fmla="*/ 100546 h 136356"/>
                  <a:gd name="connsiteX2" fmla="*/ 56722 w 74735"/>
                  <a:gd name="connsiteY2" fmla="*/ 88571 h 136356"/>
                  <a:gd name="connsiteX3" fmla="*/ 50274 w 74735"/>
                  <a:gd name="connsiteY3" fmla="*/ 76481 h 136356"/>
                  <a:gd name="connsiteX4" fmla="*/ 55916 w 74735"/>
                  <a:gd name="connsiteY4" fmla="*/ 67615 h 136356"/>
                  <a:gd name="connsiteX5" fmla="*/ 59946 w 74735"/>
                  <a:gd name="connsiteY5" fmla="*/ 52300 h 136356"/>
                  <a:gd name="connsiteX6" fmla="*/ 58334 w 74735"/>
                  <a:gd name="connsiteY6" fmla="*/ 31459 h 136356"/>
                  <a:gd name="connsiteX7" fmla="*/ 72842 w 74735"/>
                  <a:gd name="connsiteY7" fmla="*/ 18563 h 136356"/>
                  <a:gd name="connsiteX8" fmla="*/ 67200 w 74735"/>
                  <a:gd name="connsiteY8" fmla="*/ 9697 h 136356"/>
                  <a:gd name="connsiteX9" fmla="*/ 53498 w 74735"/>
                  <a:gd name="connsiteY9" fmla="*/ 7279 h 136356"/>
                  <a:gd name="connsiteX10" fmla="*/ 44632 w 74735"/>
                  <a:gd name="connsiteY10" fmla="*/ 7279 h 136356"/>
                  <a:gd name="connsiteX11" fmla="*/ 30930 w 74735"/>
                  <a:gd name="connsiteY11" fmla="*/ 4055 h 136356"/>
                  <a:gd name="connsiteX12" fmla="*/ 22870 w 74735"/>
                  <a:gd name="connsiteY12" fmla="*/ 3249 h 136356"/>
                  <a:gd name="connsiteX13" fmla="*/ 16882 w 74735"/>
                  <a:gd name="connsiteY13" fmla="*/ 5782 h 136356"/>
                  <a:gd name="connsiteX14" fmla="*/ 17458 w 74735"/>
                  <a:gd name="connsiteY14" fmla="*/ 20981 h 136356"/>
                  <a:gd name="connsiteX15" fmla="*/ 3641 w 74735"/>
                  <a:gd name="connsiteY15" fmla="*/ 74408 h 136356"/>
                  <a:gd name="connsiteX16" fmla="*/ 12277 w 74735"/>
                  <a:gd name="connsiteY16" fmla="*/ 93867 h 136356"/>
                  <a:gd name="connsiteX17" fmla="*/ 15270 w 74735"/>
                  <a:gd name="connsiteY17" fmla="*/ 131865 h 136356"/>
                  <a:gd name="connsiteX18" fmla="*/ 32427 w 74735"/>
                  <a:gd name="connsiteY18" fmla="*/ 136125 h 136356"/>
                  <a:gd name="connsiteX19" fmla="*/ 50274 w 74735"/>
                  <a:gd name="connsiteY19" fmla="*/ 132671 h 136356"/>
                  <a:gd name="connsiteX20" fmla="*/ 47050 w 74735"/>
                  <a:gd name="connsiteY20" fmla="*/ 125417 h 136356"/>
                  <a:gd name="connsiteX21" fmla="*/ 55916 w 74735"/>
                  <a:gd name="connsiteY21" fmla="*/ 111830 h 13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4735" h="136356">
                    <a:moveTo>
                      <a:pt x="55916" y="111830"/>
                    </a:moveTo>
                    <a:cubicBezTo>
                      <a:pt x="64782" y="110218"/>
                      <a:pt x="53498" y="102964"/>
                      <a:pt x="51080" y="100546"/>
                    </a:cubicBezTo>
                    <a:cubicBezTo>
                      <a:pt x="48662" y="98128"/>
                      <a:pt x="51886" y="88571"/>
                      <a:pt x="56722" y="88571"/>
                    </a:cubicBezTo>
                    <a:cubicBezTo>
                      <a:pt x="61558" y="88571"/>
                      <a:pt x="56722" y="82929"/>
                      <a:pt x="50274" y="76481"/>
                    </a:cubicBezTo>
                    <a:cubicBezTo>
                      <a:pt x="43826" y="70033"/>
                      <a:pt x="50274" y="67615"/>
                      <a:pt x="55916" y="67615"/>
                    </a:cubicBezTo>
                    <a:cubicBezTo>
                      <a:pt x="61558" y="67615"/>
                      <a:pt x="54304" y="57942"/>
                      <a:pt x="59946" y="52300"/>
                    </a:cubicBezTo>
                    <a:cubicBezTo>
                      <a:pt x="65588" y="46658"/>
                      <a:pt x="58334" y="36295"/>
                      <a:pt x="58334" y="31459"/>
                    </a:cubicBezTo>
                    <a:cubicBezTo>
                      <a:pt x="58334" y="26623"/>
                      <a:pt x="66394" y="25011"/>
                      <a:pt x="72842" y="18563"/>
                    </a:cubicBezTo>
                    <a:cubicBezTo>
                      <a:pt x="79290" y="12115"/>
                      <a:pt x="67200" y="14533"/>
                      <a:pt x="67200" y="9697"/>
                    </a:cubicBezTo>
                    <a:cubicBezTo>
                      <a:pt x="67200" y="4861"/>
                      <a:pt x="59140" y="3249"/>
                      <a:pt x="53498" y="7279"/>
                    </a:cubicBezTo>
                    <a:cubicBezTo>
                      <a:pt x="47856" y="11309"/>
                      <a:pt x="49468" y="7279"/>
                      <a:pt x="44632" y="7279"/>
                    </a:cubicBezTo>
                    <a:cubicBezTo>
                      <a:pt x="39796" y="7279"/>
                      <a:pt x="30930" y="8891"/>
                      <a:pt x="30930" y="4055"/>
                    </a:cubicBezTo>
                    <a:cubicBezTo>
                      <a:pt x="30930" y="-781"/>
                      <a:pt x="26900" y="-1587"/>
                      <a:pt x="22870" y="3249"/>
                    </a:cubicBezTo>
                    <a:cubicBezTo>
                      <a:pt x="21718" y="4631"/>
                      <a:pt x="19646" y="5437"/>
                      <a:pt x="16882" y="5782"/>
                    </a:cubicBezTo>
                    <a:cubicBezTo>
                      <a:pt x="16307" y="12115"/>
                      <a:pt x="15616" y="17987"/>
                      <a:pt x="17458" y="20981"/>
                    </a:cubicBezTo>
                    <a:cubicBezTo>
                      <a:pt x="21718" y="27890"/>
                      <a:pt x="12161" y="64506"/>
                      <a:pt x="3641" y="74408"/>
                    </a:cubicBezTo>
                    <a:cubicBezTo>
                      <a:pt x="-4995" y="84311"/>
                      <a:pt x="3295" y="86959"/>
                      <a:pt x="12277" y="93867"/>
                    </a:cubicBezTo>
                    <a:cubicBezTo>
                      <a:pt x="21142" y="100776"/>
                      <a:pt x="15270" y="125877"/>
                      <a:pt x="15270" y="131865"/>
                    </a:cubicBezTo>
                    <a:cubicBezTo>
                      <a:pt x="15270" y="137852"/>
                      <a:pt x="23215" y="136125"/>
                      <a:pt x="32427" y="136125"/>
                    </a:cubicBezTo>
                    <a:cubicBezTo>
                      <a:pt x="37954" y="136125"/>
                      <a:pt x="44171" y="133707"/>
                      <a:pt x="50274" y="132671"/>
                    </a:cubicBezTo>
                    <a:cubicBezTo>
                      <a:pt x="48432" y="129907"/>
                      <a:pt x="47050" y="127259"/>
                      <a:pt x="47050" y="125417"/>
                    </a:cubicBezTo>
                    <a:cubicBezTo>
                      <a:pt x="47050" y="120581"/>
                      <a:pt x="47050" y="113442"/>
                      <a:pt x="55916" y="111830"/>
                    </a:cubicBezTo>
                    <a:close/>
                  </a:path>
                </a:pathLst>
              </a:custGeom>
              <a:grpFill/>
              <a:ln w="11501" cap="flat">
                <a:solidFill>
                  <a:schemeClr val="bg1"/>
                </a:solid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F7B501FD-AF9E-348C-03F7-CFFF0EE359DA}"/>
                  </a:ext>
                </a:extLst>
              </p:cNvPr>
              <p:cNvSpPr/>
              <p:nvPr/>
            </p:nvSpPr>
            <p:spPr>
              <a:xfrm>
                <a:off x="5225456" y="2327260"/>
                <a:ext cx="91521" cy="78528"/>
              </a:xfrm>
              <a:custGeom>
                <a:avLst/>
                <a:gdLst>
                  <a:gd name="connsiteX0" fmla="*/ 29247 w 91521"/>
                  <a:gd name="connsiteY0" fmla="*/ 61141 h 78528"/>
                  <a:gd name="connsiteX1" fmla="*/ 44331 w 91521"/>
                  <a:gd name="connsiteY1" fmla="*/ 63214 h 78528"/>
                  <a:gd name="connsiteX2" fmla="*/ 60451 w 91521"/>
                  <a:gd name="connsiteY2" fmla="*/ 74268 h 78528"/>
                  <a:gd name="connsiteX3" fmla="*/ 65287 w 91521"/>
                  <a:gd name="connsiteY3" fmla="*/ 78528 h 78528"/>
                  <a:gd name="connsiteX4" fmla="*/ 67820 w 91521"/>
                  <a:gd name="connsiteY4" fmla="*/ 61372 h 78528"/>
                  <a:gd name="connsiteX5" fmla="*/ 69202 w 91521"/>
                  <a:gd name="connsiteY5" fmla="*/ 50778 h 78528"/>
                  <a:gd name="connsiteX6" fmla="*/ 81752 w 91521"/>
                  <a:gd name="connsiteY6" fmla="*/ 44791 h 78528"/>
                  <a:gd name="connsiteX7" fmla="*/ 86358 w 91521"/>
                  <a:gd name="connsiteY7" fmla="*/ 37537 h 78528"/>
                  <a:gd name="connsiteX8" fmla="*/ 79104 w 91521"/>
                  <a:gd name="connsiteY8" fmla="*/ 25677 h 78528"/>
                  <a:gd name="connsiteX9" fmla="*/ 90388 w 91521"/>
                  <a:gd name="connsiteY9" fmla="*/ 15084 h 78528"/>
                  <a:gd name="connsiteX10" fmla="*/ 89697 w 91521"/>
                  <a:gd name="connsiteY10" fmla="*/ 0 h 78528"/>
                  <a:gd name="connsiteX11" fmla="*/ 84055 w 91521"/>
                  <a:gd name="connsiteY11" fmla="*/ 2188 h 78528"/>
                  <a:gd name="connsiteX12" fmla="*/ 61602 w 91521"/>
                  <a:gd name="connsiteY12" fmla="*/ 2879 h 78528"/>
                  <a:gd name="connsiteX13" fmla="*/ 52390 w 91521"/>
                  <a:gd name="connsiteY13" fmla="*/ 18423 h 78528"/>
                  <a:gd name="connsiteX14" fmla="*/ 41797 w 91521"/>
                  <a:gd name="connsiteY14" fmla="*/ 19114 h 78528"/>
                  <a:gd name="connsiteX15" fmla="*/ 31549 w 91521"/>
                  <a:gd name="connsiteY15" fmla="*/ 24410 h 78528"/>
                  <a:gd name="connsiteX16" fmla="*/ 21302 w 91521"/>
                  <a:gd name="connsiteY16" fmla="*/ 42488 h 78528"/>
                  <a:gd name="connsiteX17" fmla="*/ 3454 w 91521"/>
                  <a:gd name="connsiteY17" fmla="*/ 63329 h 78528"/>
                  <a:gd name="connsiteX18" fmla="*/ 0 w 91521"/>
                  <a:gd name="connsiteY18" fmla="*/ 65402 h 78528"/>
                  <a:gd name="connsiteX19" fmla="*/ 7945 w 91521"/>
                  <a:gd name="connsiteY19" fmla="*/ 68165 h 78528"/>
                  <a:gd name="connsiteX20" fmla="*/ 29131 w 91521"/>
                  <a:gd name="connsiteY20" fmla="*/ 61141 h 7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521" h="78528">
                    <a:moveTo>
                      <a:pt x="29247" y="61141"/>
                    </a:moveTo>
                    <a:cubicBezTo>
                      <a:pt x="33277" y="57111"/>
                      <a:pt x="40300" y="59184"/>
                      <a:pt x="44331" y="63214"/>
                    </a:cubicBezTo>
                    <a:cubicBezTo>
                      <a:pt x="48361" y="67244"/>
                      <a:pt x="54463" y="68280"/>
                      <a:pt x="60451" y="74268"/>
                    </a:cubicBezTo>
                    <a:cubicBezTo>
                      <a:pt x="62063" y="75880"/>
                      <a:pt x="63675" y="77262"/>
                      <a:pt x="65287" y="78528"/>
                    </a:cubicBezTo>
                    <a:cubicBezTo>
                      <a:pt x="65862" y="74268"/>
                      <a:pt x="65978" y="65747"/>
                      <a:pt x="67820" y="61372"/>
                    </a:cubicBezTo>
                    <a:cubicBezTo>
                      <a:pt x="69777" y="56766"/>
                      <a:pt x="65862" y="50778"/>
                      <a:pt x="69202" y="50778"/>
                    </a:cubicBezTo>
                    <a:cubicBezTo>
                      <a:pt x="72541" y="50778"/>
                      <a:pt x="81752" y="50778"/>
                      <a:pt x="81752" y="44791"/>
                    </a:cubicBezTo>
                    <a:cubicBezTo>
                      <a:pt x="81752" y="38803"/>
                      <a:pt x="84400" y="40876"/>
                      <a:pt x="86358" y="37537"/>
                    </a:cubicBezTo>
                    <a:cubicBezTo>
                      <a:pt x="88316" y="34313"/>
                      <a:pt x="80371" y="27634"/>
                      <a:pt x="79104" y="25677"/>
                    </a:cubicBezTo>
                    <a:cubicBezTo>
                      <a:pt x="77837" y="23720"/>
                      <a:pt x="85092" y="23029"/>
                      <a:pt x="90388" y="15084"/>
                    </a:cubicBezTo>
                    <a:cubicBezTo>
                      <a:pt x="92345" y="12205"/>
                      <a:pt x="91540" y="6333"/>
                      <a:pt x="89697" y="0"/>
                    </a:cubicBezTo>
                    <a:cubicBezTo>
                      <a:pt x="88776" y="2303"/>
                      <a:pt x="87049" y="4030"/>
                      <a:pt x="84055" y="2188"/>
                    </a:cubicBezTo>
                    <a:cubicBezTo>
                      <a:pt x="79104" y="-806"/>
                      <a:pt x="71504" y="806"/>
                      <a:pt x="61602" y="2879"/>
                    </a:cubicBezTo>
                    <a:cubicBezTo>
                      <a:pt x="51700" y="4836"/>
                      <a:pt x="48706" y="14393"/>
                      <a:pt x="52390" y="18423"/>
                    </a:cubicBezTo>
                    <a:cubicBezTo>
                      <a:pt x="56075" y="22453"/>
                      <a:pt x="42834" y="24410"/>
                      <a:pt x="41797" y="19114"/>
                    </a:cubicBezTo>
                    <a:cubicBezTo>
                      <a:pt x="40761" y="13817"/>
                      <a:pt x="30974" y="17387"/>
                      <a:pt x="31549" y="24410"/>
                    </a:cubicBezTo>
                    <a:cubicBezTo>
                      <a:pt x="32240" y="31319"/>
                      <a:pt x="20611" y="33967"/>
                      <a:pt x="21302" y="42488"/>
                    </a:cubicBezTo>
                    <a:cubicBezTo>
                      <a:pt x="21993" y="51124"/>
                      <a:pt x="10708" y="59069"/>
                      <a:pt x="3454" y="63329"/>
                    </a:cubicBezTo>
                    <a:cubicBezTo>
                      <a:pt x="2303" y="64020"/>
                      <a:pt x="1152" y="64711"/>
                      <a:pt x="0" y="65402"/>
                    </a:cubicBezTo>
                    <a:cubicBezTo>
                      <a:pt x="3685" y="67129"/>
                      <a:pt x="6563" y="68165"/>
                      <a:pt x="7945" y="68165"/>
                    </a:cubicBezTo>
                    <a:cubicBezTo>
                      <a:pt x="14048" y="68165"/>
                      <a:pt x="25101" y="65171"/>
                      <a:pt x="29131" y="61141"/>
                    </a:cubicBezTo>
                    <a:close/>
                  </a:path>
                </a:pathLst>
              </a:custGeom>
              <a:grpFill/>
              <a:ln w="11501" cap="flat">
                <a:solidFill>
                  <a:schemeClr val="bg1"/>
                </a:solid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904E1276-35DA-AA21-2F40-3E3BEE37A13B}"/>
                  </a:ext>
                </a:extLst>
              </p:cNvPr>
              <p:cNvSpPr/>
              <p:nvPr/>
            </p:nvSpPr>
            <p:spPr>
              <a:xfrm>
                <a:off x="5284355" y="2426859"/>
                <a:ext cx="14793" cy="20610"/>
              </a:xfrm>
              <a:custGeom>
                <a:avLst/>
                <a:gdLst>
                  <a:gd name="connsiteX0" fmla="*/ 7885 w 14793"/>
                  <a:gd name="connsiteY0" fmla="*/ 0 h 20610"/>
                  <a:gd name="connsiteX1" fmla="*/ 55 w 14793"/>
                  <a:gd name="connsiteY1" fmla="*/ 18999 h 20610"/>
                  <a:gd name="connsiteX2" fmla="*/ 14793 w 14793"/>
                  <a:gd name="connsiteY2" fmla="*/ 20611 h 20610"/>
                  <a:gd name="connsiteX3" fmla="*/ 7770 w 14793"/>
                  <a:gd name="connsiteY3" fmla="*/ 2073 h 20610"/>
                  <a:gd name="connsiteX4" fmla="*/ 7885 w 14793"/>
                  <a:gd name="connsiteY4" fmla="*/ 0 h 206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3" h="20610">
                    <a:moveTo>
                      <a:pt x="7885" y="0"/>
                    </a:moveTo>
                    <a:cubicBezTo>
                      <a:pt x="3510" y="2418"/>
                      <a:pt x="-521" y="7715"/>
                      <a:pt x="55" y="18999"/>
                    </a:cubicBezTo>
                    <a:cubicBezTo>
                      <a:pt x="4315" y="18884"/>
                      <a:pt x="10418" y="19344"/>
                      <a:pt x="14793" y="20611"/>
                    </a:cubicBezTo>
                    <a:cubicBezTo>
                      <a:pt x="13757" y="8406"/>
                      <a:pt x="8921" y="4606"/>
                      <a:pt x="7770" y="2073"/>
                    </a:cubicBezTo>
                    <a:cubicBezTo>
                      <a:pt x="7424" y="1382"/>
                      <a:pt x="7539" y="691"/>
                      <a:pt x="7885" y="0"/>
                    </a:cubicBezTo>
                    <a:close/>
                  </a:path>
                </a:pathLst>
              </a:custGeom>
              <a:grpFill/>
              <a:ln w="11501" cap="flat">
                <a:solidFill>
                  <a:schemeClr val="bg1"/>
                </a:solid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065DC0E1-231B-6438-2287-FBECCC85A529}"/>
                  </a:ext>
                </a:extLst>
              </p:cNvPr>
              <p:cNvSpPr/>
              <p:nvPr/>
            </p:nvSpPr>
            <p:spPr>
              <a:xfrm>
                <a:off x="5210833" y="2386108"/>
                <a:ext cx="86059" cy="59944"/>
              </a:xfrm>
              <a:custGeom>
                <a:avLst/>
                <a:gdLst>
                  <a:gd name="connsiteX0" fmla="*/ 2763 w 86059"/>
                  <a:gd name="connsiteY0" fmla="*/ 15880 h 59944"/>
                  <a:gd name="connsiteX1" fmla="*/ 10708 w 86059"/>
                  <a:gd name="connsiteY1" fmla="*/ 24286 h 59944"/>
                  <a:gd name="connsiteX2" fmla="*/ 22107 w 86059"/>
                  <a:gd name="connsiteY2" fmla="*/ 31194 h 59944"/>
                  <a:gd name="connsiteX3" fmla="*/ 35925 w 86059"/>
                  <a:gd name="connsiteY3" fmla="*/ 39600 h 59944"/>
                  <a:gd name="connsiteX4" fmla="*/ 42373 w 86059"/>
                  <a:gd name="connsiteY4" fmla="*/ 47084 h 59944"/>
                  <a:gd name="connsiteX5" fmla="*/ 52275 w 86059"/>
                  <a:gd name="connsiteY5" fmla="*/ 42133 h 59944"/>
                  <a:gd name="connsiteX6" fmla="*/ 58723 w 86059"/>
                  <a:gd name="connsiteY6" fmla="*/ 52496 h 59944"/>
                  <a:gd name="connsiteX7" fmla="*/ 70123 w 86059"/>
                  <a:gd name="connsiteY7" fmla="*/ 59865 h 59944"/>
                  <a:gd name="connsiteX8" fmla="*/ 73692 w 86059"/>
                  <a:gd name="connsiteY8" fmla="*/ 59520 h 59944"/>
                  <a:gd name="connsiteX9" fmla="*/ 81522 w 86059"/>
                  <a:gd name="connsiteY9" fmla="*/ 40521 h 59944"/>
                  <a:gd name="connsiteX10" fmla="*/ 86013 w 86059"/>
                  <a:gd name="connsiteY10" fmla="*/ 34073 h 59944"/>
                  <a:gd name="connsiteX11" fmla="*/ 80025 w 86059"/>
                  <a:gd name="connsiteY11" fmla="*/ 20256 h 59944"/>
                  <a:gd name="connsiteX12" fmla="*/ 80025 w 86059"/>
                  <a:gd name="connsiteY12" fmla="*/ 19565 h 59944"/>
                  <a:gd name="connsiteX13" fmla="*/ 75189 w 86059"/>
                  <a:gd name="connsiteY13" fmla="*/ 15304 h 59944"/>
                  <a:gd name="connsiteX14" fmla="*/ 59069 w 86059"/>
                  <a:gd name="connsiteY14" fmla="*/ 4251 h 59944"/>
                  <a:gd name="connsiteX15" fmla="*/ 43985 w 86059"/>
                  <a:gd name="connsiteY15" fmla="*/ 2178 h 59944"/>
                  <a:gd name="connsiteX16" fmla="*/ 22798 w 86059"/>
                  <a:gd name="connsiteY16" fmla="*/ 9202 h 59944"/>
                  <a:gd name="connsiteX17" fmla="*/ 14853 w 86059"/>
                  <a:gd name="connsiteY17" fmla="*/ 6438 h 59944"/>
                  <a:gd name="connsiteX18" fmla="*/ 0 w 86059"/>
                  <a:gd name="connsiteY18" fmla="*/ 12886 h 59944"/>
                  <a:gd name="connsiteX19" fmla="*/ 2879 w 86059"/>
                  <a:gd name="connsiteY19" fmla="*/ 15765 h 5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059" h="59944">
                    <a:moveTo>
                      <a:pt x="2763" y="15880"/>
                    </a:moveTo>
                    <a:cubicBezTo>
                      <a:pt x="3224" y="19335"/>
                      <a:pt x="8751" y="27740"/>
                      <a:pt x="10708" y="24286"/>
                    </a:cubicBezTo>
                    <a:cubicBezTo>
                      <a:pt x="12666" y="20831"/>
                      <a:pt x="17617" y="28776"/>
                      <a:pt x="22107" y="31194"/>
                    </a:cubicBezTo>
                    <a:cubicBezTo>
                      <a:pt x="26598" y="33728"/>
                      <a:pt x="35464" y="36606"/>
                      <a:pt x="35925" y="39600"/>
                    </a:cubicBezTo>
                    <a:cubicBezTo>
                      <a:pt x="36386" y="42594"/>
                      <a:pt x="37882" y="49042"/>
                      <a:pt x="42373" y="47084"/>
                    </a:cubicBezTo>
                    <a:cubicBezTo>
                      <a:pt x="46863" y="45127"/>
                      <a:pt x="52275" y="38218"/>
                      <a:pt x="52275" y="42133"/>
                    </a:cubicBezTo>
                    <a:cubicBezTo>
                      <a:pt x="52275" y="46048"/>
                      <a:pt x="53772" y="53532"/>
                      <a:pt x="58723" y="52496"/>
                    </a:cubicBezTo>
                    <a:cubicBezTo>
                      <a:pt x="63675" y="51460"/>
                      <a:pt x="65172" y="60901"/>
                      <a:pt x="70123" y="59865"/>
                    </a:cubicBezTo>
                    <a:cubicBezTo>
                      <a:pt x="71044" y="59750"/>
                      <a:pt x="72310" y="59635"/>
                      <a:pt x="73692" y="59520"/>
                    </a:cubicBezTo>
                    <a:cubicBezTo>
                      <a:pt x="73116" y="48351"/>
                      <a:pt x="77146" y="43054"/>
                      <a:pt x="81522" y="40521"/>
                    </a:cubicBezTo>
                    <a:cubicBezTo>
                      <a:pt x="82558" y="38564"/>
                      <a:pt x="85552" y="36491"/>
                      <a:pt x="86013" y="34073"/>
                    </a:cubicBezTo>
                    <a:cubicBezTo>
                      <a:pt x="86703" y="30734"/>
                      <a:pt x="79449" y="24171"/>
                      <a:pt x="80025" y="20256"/>
                    </a:cubicBezTo>
                    <a:cubicBezTo>
                      <a:pt x="80025" y="20025"/>
                      <a:pt x="80025" y="19795"/>
                      <a:pt x="80025" y="19565"/>
                    </a:cubicBezTo>
                    <a:cubicBezTo>
                      <a:pt x="78413" y="18298"/>
                      <a:pt x="76686" y="16916"/>
                      <a:pt x="75189" y="15304"/>
                    </a:cubicBezTo>
                    <a:cubicBezTo>
                      <a:pt x="69086" y="9202"/>
                      <a:pt x="63099" y="8281"/>
                      <a:pt x="59069" y="4251"/>
                    </a:cubicBezTo>
                    <a:cubicBezTo>
                      <a:pt x="55039" y="221"/>
                      <a:pt x="48015" y="-1852"/>
                      <a:pt x="43985" y="2178"/>
                    </a:cubicBezTo>
                    <a:cubicBezTo>
                      <a:pt x="39955" y="6208"/>
                      <a:pt x="28901" y="9202"/>
                      <a:pt x="22798" y="9202"/>
                    </a:cubicBezTo>
                    <a:cubicBezTo>
                      <a:pt x="21417" y="9202"/>
                      <a:pt x="18538" y="8050"/>
                      <a:pt x="14853" y="6438"/>
                    </a:cubicBezTo>
                    <a:cubicBezTo>
                      <a:pt x="10133" y="9202"/>
                      <a:pt x="5066" y="11850"/>
                      <a:pt x="0" y="12886"/>
                    </a:cubicBezTo>
                    <a:cubicBezTo>
                      <a:pt x="1036" y="14268"/>
                      <a:pt x="2533" y="13577"/>
                      <a:pt x="2879" y="15765"/>
                    </a:cubicBezTo>
                    <a:close/>
                  </a:path>
                </a:pathLst>
              </a:custGeom>
              <a:grpFill/>
              <a:ln w="11501" cap="flat">
                <a:solidFill>
                  <a:schemeClr val="bg1"/>
                </a:solid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5D8D37F0-AF0C-9B6F-5038-101EC7102ED6}"/>
                  </a:ext>
                </a:extLst>
              </p:cNvPr>
              <p:cNvSpPr/>
              <p:nvPr/>
            </p:nvSpPr>
            <p:spPr>
              <a:xfrm>
                <a:off x="5604377" y="2477177"/>
                <a:ext cx="201528" cy="131033"/>
              </a:xfrm>
              <a:custGeom>
                <a:avLst/>
                <a:gdLst>
                  <a:gd name="connsiteX0" fmla="*/ 180909 w 201528"/>
                  <a:gd name="connsiteY0" fmla="*/ 87740 h 131033"/>
                  <a:gd name="connsiteX1" fmla="*/ 172274 w 201528"/>
                  <a:gd name="connsiteY1" fmla="*/ 82443 h 131033"/>
                  <a:gd name="connsiteX2" fmla="*/ 172849 w 201528"/>
                  <a:gd name="connsiteY2" fmla="*/ 81752 h 131033"/>
                  <a:gd name="connsiteX3" fmla="*/ 168934 w 201528"/>
                  <a:gd name="connsiteY3" fmla="*/ 56536 h 131033"/>
                  <a:gd name="connsiteX4" fmla="*/ 154772 w 201528"/>
                  <a:gd name="connsiteY4" fmla="*/ 25217 h 131033"/>
                  <a:gd name="connsiteX5" fmla="*/ 140033 w 201528"/>
                  <a:gd name="connsiteY5" fmla="*/ 0 h 131033"/>
                  <a:gd name="connsiteX6" fmla="*/ 129210 w 201528"/>
                  <a:gd name="connsiteY6" fmla="*/ 5066 h 131033"/>
                  <a:gd name="connsiteX7" fmla="*/ 116659 w 201528"/>
                  <a:gd name="connsiteY7" fmla="*/ 11630 h 131033"/>
                  <a:gd name="connsiteX8" fmla="*/ 105375 w 201528"/>
                  <a:gd name="connsiteY8" fmla="*/ 12896 h 131033"/>
                  <a:gd name="connsiteX9" fmla="*/ 95473 w 201528"/>
                  <a:gd name="connsiteY9" fmla="*/ 15544 h 131033"/>
                  <a:gd name="connsiteX10" fmla="*/ 82231 w 201528"/>
                  <a:gd name="connsiteY10" fmla="*/ 11630 h 131033"/>
                  <a:gd name="connsiteX11" fmla="*/ 59778 w 201528"/>
                  <a:gd name="connsiteY11" fmla="*/ 7600 h 131033"/>
                  <a:gd name="connsiteX12" fmla="*/ 51142 w 201528"/>
                  <a:gd name="connsiteY12" fmla="*/ 8290 h 131033"/>
                  <a:gd name="connsiteX13" fmla="*/ 48954 w 201528"/>
                  <a:gd name="connsiteY13" fmla="*/ 13126 h 131033"/>
                  <a:gd name="connsiteX14" fmla="*/ 34101 w 201528"/>
                  <a:gd name="connsiteY14" fmla="*/ 22568 h 131033"/>
                  <a:gd name="connsiteX15" fmla="*/ 13836 w 201528"/>
                  <a:gd name="connsiteY15" fmla="*/ 56190 h 131033"/>
                  <a:gd name="connsiteX16" fmla="*/ 18 w 201528"/>
                  <a:gd name="connsiteY16" fmla="*/ 66553 h 131033"/>
                  <a:gd name="connsiteX17" fmla="*/ 7963 w 201528"/>
                  <a:gd name="connsiteY17" fmla="*/ 79449 h 131033"/>
                  <a:gd name="connsiteX18" fmla="*/ 15448 w 201528"/>
                  <a:gd name="connsiteY18" fmla="*/ 87394 h 131033"/>
                  <a:gd name="connsiteX19" fmla="*/ 18441 w 201528"/>
                  <a:gd name="connsiteY19" fmla="*/ 101327 h 131033"/>
                  <a:gd name="connsiteX20" fmla="*/ 43197 w 201528"/>
                  <a:gd name="connsiteY20" fmla="*/ 108811 h 131033"/>
                  <a:gd name="connsiteX21" fmla="*/ 44579 w 201528"/>
                  <a:gd name="connsiteY21" fmla="*/ 118598 h 131033"/>
                  <a:gd name="connsiteX22" fmla="*/ 57360 w 201528"/>
                  <a:gd name="connsiteY22" fmla="*/ 127119 h 131033"/>
                  <a:gd name="connsiteX23" fmla="*/ 81080 w 201528"/>
                  <a:gd name="connsiteY23" fmla="*/ 129767 h 131033"/>
                  <a:gd name="connsiteX24" fmla="*/ 104799 w 201528"/>
                  <a:gd name="connsiteY24" fmla="*/ 130458 h 131033"/>
                  <a:gd name="connsiteX25" fmla="*/ 120689 w 201528"/>
                  <a:gd name="connsiteY25" fmla="*/ 123895 h 131033"/>
                  <a:gd name="connsiteX26" fmla="*/ 147172 w 201528"/>
                  <a:gd name="connsiteY26" fmla="*/ 119289 h 131033"/>
                  <a:gd name="connsiteX27" fmla="*/ 165019 w 201528"/>
                  <a:gd name="connsiteY27" fmla="*/ 124586 h 131033"/>
                  <a:gd name="connsiteX28" fmla="*/ 178607 w 201528"/>
                  <a:gd name="connsiteY28" fmla="*/ 131034 h 131033"/>
                  <a:gd name="connsiteX29" fmla="*/ 178607 w 201528"/>
                  <a:gd name="connsiteY29" fmla="*/ 119289 h 131033"/>
                  <a:gd name="connsiteX30" fmla="*/ 189891 w 201528"/>
                  <a:gd name="connsiteY30" fmla="*/ 101096 h 131033"/>
                  <a:gd name="connsiteX31" fmla="*/ 201405 w 201528"/>
                  <a:gd name="connsiteY31" fmla="*/ 88891 h 131033"/>
                  <a:gd name="connsiteX32" fmla="*/ 201405 w 201528"/>
                  <a:gd name="connsiteY32" fmla="*/ 87855 h 131033"/>
                  <a:gd name="connsiteX33" fmla="*/ 193575 w 201528"/>
                  <a:gd name="connsiteY33" fmla="*/ 82328 h 131033"/>
                  <a:gd name="connsiteX34" fmla="*/ 181025 w 201528"/>
                  <a:gd name="connsiteY34" fmla="*/ 87625 h 13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01528" h="131033">
                    <a:moveTo>
                      <a:pt x="180909" y="87740"/>
                    </a:moveTo>
                    <a:cubicBezTo>
                      <a:pt x="176304" y="87164"/>
                      <a:pt x="170316" y="85091"/>
                      <a:pt x="172274" y="82443"/>
                    </a:cubicBezTo>
                    <a:cubicBezTo>
                      <a:pt x="172389" y="82328"/>
                      <a:pt x="172734" y="81983"/>
                      <a:pt x="172849" y="81752"/>
                    </a:cubicBezTo>
                    <a:cubicBezTo>
                      <a:pt x="166632" y="76686"/>
                      <a:pt x="165019" y="60566"/>
                      <a:pt x="168934" y="56536"/>
                    </a:cubicBezTo>
                    <a:cubicBezTo>
                      <a:pt x="174001" y="51469"/>
                      <a:pt x="160874" y="32355"/>
                      <a:pt x="154772" y="25217"/>
                    </a:cubicBezTo>
                    <a:cubicBezTo>
                      <a:pt x="151893" y="21877"/>
                      <a:pt x="145791" y="10824"/>
                      <a:pt x="140033" y="0"/>
                    </a:cubicBezTo>
                    <a:cubicBezTo>
                      <a:pt x="134737" y="1727"/>
                      <a:pt x="130131" y="3569"/>
                      <a:pt x="129210" y="5066"/>
                    </a:cubicBezTo>
                    <a:cubicBezTo>
                      <a:pt x="127252" y="8290"/>
                      <a:pt x="120574" y="11630"/>
                      <a:pt x="116659" y="11630"/>
                    </a:cubicBezTo>
                    <a:cubicBezTo>
                      <a:pt x="112744" y="11630"/>
                      <a:pt x="108714" y="9672"/>
                      <a:pt x="105375" y="12896"/>
                    </a:cubicBezTo>
                    <a:cubicBezTo>
                      <a:pt x="102036" y="16235"/>
                      <a:pt x="97430" y="17502"/>
                      <a:pt x="95473" y="15544"/>
                    </a:cubicBezTo>
                    <a:cubicBezTo>
                      <a:pt x="93515" y="13587"/>
                      <a:pt x="86837" y="11630"/>
                      <a:pt x="82231" y="11630"/>
                    </a:cubicBezTo>
                    <a:cubicBezTo>
                      <a:pt x="77625" y="11630"/>
                      <a:pt x="63117" y="7600"/>
                      <a:pt x="59778" y="7600"/>
                    </a:cubicBezTo>
                    <a:cubicBezTo>
                      <a:pt x="57820" y="7600"/>
                      <a:pt x="54596" y="7830"/>
                      <a:pt x="51142" y="8290"/>
                    </a:cubicBezTo>
                    <a:cubicBezTo>
                      <a:pt x="51833" y="9672"/>
                      <a:pt x="51257" y="11399"/>
                      <a:pt x="48954" y="13126"/>
                    </a:cubicBezTo>
                    <a:cubicBezTo>
                      <a:pt x="45040" y="16120"/>
                      <a:pt x="37095" y="20611"/>
                      <a:pt x="34101" y="22568"/>
                    </a:cubicBezTo>
                    <a:cubicBezTo>
                      <a:pt x="31107" y="24526"/>
                      <a:pt x="20744" y="49282"/>
                      <a:pt x="13836" y="56190"/>
                    </a:cubicBezTo>
                    <a:cubicBezTo>
                      <a:pt x="6927" y="63099"/>
                      <a:pt x="479" y="64135"/>
                      <a:pt x="18" y="66553"/>
                    </a:cubicBezTo>
                    <a:cubicBezTo>
                      <a:pt x="-442" y="69086"/>
                      <a:pt x="7963" y="75419"/>
                      <a:pt x="7963" y="79449"/>
                    </a:cubicBezTo>
                    <a:cubicBezTo>
                      <a:pt x="7963" y="83479"/>
                      <a:pt x="9920" y="87394"/>
                      <a:pt x="15448" y="87394"/>
                    </a:cubicBezTo>
                    <a:cubicBezTo>
                      <a:pt x="20975" y="87394"/>
                      <a:pt x="14987" y="100290"/>
                      <a:pt x="18441" y="101327"/>
                    </a:cubicBezTo>
                    <a:cubicBezTo>
                      <a:pt x="21896" y="102248"/>
                      <a:pt x="43197" y="103745"/>
                      <a:pt x="43197" y="108811"/>
                    </a:cubicBezTo>
                    <a:cubicBezTo>
                      <a:pt x="43197" y="112726"/>
                      <a:pt x="45500" y="115950"/>
                      <a:pt x="44579" y="118598"/>
                    </a:cubicBezTo>
                    <a:cubicBezTo>
                      <a:pt x="50566" y="119635"/>
                      <a:pt x="54942" y="127695"/>
                      <a:pt x="57360" y="127119"/>
                    </a:cubicBezTo>
                    <a:cubicBezTo>
                      <a:pt x="60008" y="126428"/>
                      <a:pt x="77856" y="130458"/>
                      <a:pt x="81080" y="129767"/>
                    </a:cubicBezTo>
                    <a:cubicBezTo>
                      <a:pt x="84304" y="129076"/>
                      <a:pt x="99618" y="129767"/>
                      <a:pt x="104799" y="130458"/>
                    </a:cubicBezTo>
                    <a:cubicBezTo>
                      <a:pt x="110096" y="131149"/>
                      <a:pt x="116083" y="128501"/>
                      <a:pt x="120689" y="123895"/>
                    </a:cubicBezTo>
                    <a:cubicBezTo>
                      <a:pt x="125295" y="119289"/>
                      <a:pt x="141876" y="118598"/>
                      <a:pt x="147172" y="119289"/>
                    </a:cubicBezTo>
                    <a:cubicBezTo>
                      <a:pt x="152469" y="119980"/>
                      <a:pt x="163062" y="121247"/>
                      <a:pt x="165019" y="124586"/>
                    </a:cubicBezTo>
                    <a:cubicBezTo>
                      <a:pt x="166056" y="126313"/>
                      <a:pt x="172274" y="128846"/>
                      <a:pt x="178607" y="131034"/>
                    </a:cubicBezTo>
                    <a:cubicBezTo>
                      <a:pt x="179412" y="127810"/>
                      <a:pt x="178376" y="123549"/>
                      <a:pt x="178607" y="119289"/>
                    </a:cubicBezTo>
                    <a:cubicBezTo>
                      <a:pt x="178952" y="112380"/>
                      <a:pt x="182867" y="101787"/>
                      <a:pt x="189891" y="101096"/>
                    </a:cubicBezTo>
                    <a:cubicBezTo>
                      <a:pt x="196799" y="100406"/>
                      <a:pt x="202441" y="100406"/>
                      <a:pt x="201405" y="88891"/>
                    </a:cubicBezTo>
                    <a:cubicBezTo>
                      <a:pt x="201405" y="88546"/>
                      <a:pt x="201405" y="88200"/>
                      <a:pt x="201405" y="87855"/>
                    </a:cubicBezTo>
                    <a:cubicBezTo>
                      <a:pt x="197951" y="84861"/>
                      <a:pt x="194612" y="82328"/>
                      <a:pt x="193575" y="82328"/>
                    </a:cubicBezTo>
                    <a:cubicBezTo>
                      <a:pt x="190927" y="82328"/>
                      <a:pt x="182982" y="87855"/>
                      <a:pt x="181025" y="87625"/>
                    </a:cubicBezTo>
                    <a:close/>
                  </a:path>
                </a:pathLst>
              </a:custGeom>
              <a:grpFill/>
              <a:ln w="11501" cap="flat">
                <a:solidFill>
                  <a:schemeClr val="bg1"/>
                </a:solid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C8AC6256-CFC3-23FF-47E8-974AB71585B9}"/>
                  </a:ext>
                </a:extLst>
              </p:cNvPr>
              <p:cNvSpPr/>
              <p:nvPr/>
            </p:nvSpPr>
            <p:spPr>
              <a:xfrm>
                <a:off x="5744641" y="2473115"/>
                <a:ext cx="69201" cy="85929"/>
              </a:xfrm>
              <a:custGeom>
                <a:avLst/>
                <a:gdLst>
                  <a:gd name="connsiteX0" fmla="*/ 49972 w 69201"/>
                  <a:gd name="connsiteY0" fmla="*/ 21795 h 85929"/>
                  <a:gd name="connsiteX1" fmla="*/ 34083 w 69201"/>
                  <a:gd name="connsiteY1" fmla="*/ 9935 h 85929"/>
                  <a:gd name="connsiteX2" fmla="*/ 16235 w 69201"/>
                  <a:gd name="connsiteY2" fmla="*/ 32 h 85929"/>
                  <a:gd name="connsiteX3" fmla="*/ 0 w 69201"/>
                  <a:gd name="connsiteY3" fmla="*/ 4178 h 85929"/>
                  <a:gd name="connsiteX4" fmla="*/ 14738 w 69201"/>
                  <a:gd name="connsiteY4" fmla="*/ 29394 h 85929"/>
                  <a:gd name="connsiteX5" fmla="*/ 28901 w 69201"/>
                  <a:gd name="connsiteY5" fmla="*/ 60713 h 85929"/>
                  <a:gd name="connsiteX6" fmla="*/ 32816 w 69201"/>
                  <a:gd name="connsiteY6" fmla="*/ 85930 h 85929"/>
                  <a:gd name="connsiteX7" fmla="*/ 45367 w 69201"/>
                  <a:gd name="connsiteY7" fmla="*/ 66240 h 85929"/>
                  <a:gd name="connsiteX8" fmla="*/ 54003 w 69201"/>
                  <a:gd name="connsiteY8" fmla="*/ 56338 h 85929"/>
                  <a:gd name="connsiteX9" fmla="*/ 69202 w 69201"/>
                  <a:gd name="connsiteY9" fmla="*/ 58986 h 85929"/>
                  <a:gd name="connsiteX10" fmla="*/ 63905 w 69201"/>
                  <a:gd name="connsiteY10" fmla="*/ 44478 h 85929"/>
                  <a:gd name="connsiteX11" fmla="*/ 49972 w 69201"/>
                  <a:gd name="connsiteY11" fmla="*/ 22025 h 8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201" h="85929">
                    <a:moveTo>
                      <a:pt x="49972" y="21795"/>
                    </a:moveTo>
                    <a:cubicBezTo>
                      <a:pt x="47324" y="13274"/>
                      <a:pt x="38803" y="9935"/>
                      <a:pt x="34083" y="9935"/>
                    </a:cubicBezTo>
                    <a:cubicBezTo>
                      <a:pt x="29362" y="9935"/>
                      <a:pt x="21532" y="-658"/>
                      <a:pt x="16235" y="32"/>
                    </a:cubicBezTo>
                    <a:cubicBezTo>
                      <a:pt x="13357" y="378"/>
                      <a:pt x="6218" y="2105"/>
                      <a:pt x="0" y="4178"/>
                    </a:cubicBezTo>
                    <a:cubicBezTo>
                      <a:pt x="5757" y="15001"/>
                      <a:pt x="11860" y="26055"/>
                      <a:pt x="14738" y="29394"/>
                    </a:cubicBezTo>
                    <a:cubicBezTo>
                      <a:pt x="20841" y="36418"/>
                      <a:pt x="33852" y="55647"/>
                      <a:pt x="28901" y="60713"/>
                    </a:cubicBezTo>
                    <a:cubicBezTo>
                      <a:pt x="24986" y="64743"/>
                      <a:pt x="26598" y="80863"/>
                      <a:pt x="32816" y="85930"/>
                    </a:cubicBezTo>
                    <a:cubicBezTo>
                      <a:pt x="35695" y="82130"/>
                      <a:pt x="45367" y="69925"/>
                      <a:pt x="45367" y="66240"/>
                    </a:cubicBezTo>
                    <a:cubicBezTo>
                      <a:pt x="45367" y="62325"/>
                      <a:pt x="46058" y="54380"/>
                      <a:pt x="54003" y="56338"/>
                    </a:cubicBezTo>
                    <a:cubicBezTo>
                      <a:pt x="61948" y="58295"/>
                      <a:pt x="69202" y="61634"/>
                      <a:pt x="69202" y="58986"/>
                    </a:cubicBezTo>
                    <a:cubicBezTo>
                      <a:pt x="69202" y="56338"/>
                      <a:pt x="67244" y="47817"/>
                      <a:pt x="63905" y="44478"/>
                    </a:cubicBezTo>
                    <a:cubicBezTo>
                      <a:pt x="60566" y="41139"/>
                      <a:pt x="52736" y="30661"/>
                      <a:pt x="49972" y="22025"/>
                    </a:cubicBezTo>
                    <a:close/>
                  </a:path>
                </a:pathLst>
              </a:custGeom>
              <a:grpFill/>
              <a:ln w="11501" cap="flat">
                <a:solidFill>
                  <a:schemeClr val="bg1"/>
                </a:solid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EA15BFB9-A575-517B-B9E7-D1117699AD9D}"/>
                  </a:ext>
                </a:extLst>
              </p:cNvPr>
              <p:cNvSpPr/>
              <p:nvPr/>
            </p:nvSpPr>
            <p:spPr>
              <a:xfrm>
                <a:off x="5643686" y="2596006"/>
                <a:ext cx="139182" cy="76455"/>
              </a:xfrm>
              <a:custGeom>
                <a:avLst/>
                <a:gdLst>
                  <a:gd name="connsiteX0" fmla="*/ 107978 w 139182"/>
                  <a:gd name="connsiteY0" fmla="*/ 691 h 76455"/>
                  <a:gd name="connsiteX1" fmla="*/ 81495 w 139182"/>
                  <a:gd name="connsiteY1" fmla="*/ 5297 h 76455"/>
                  <a:gd name="connsiteX2" fmla="*/ 65605 w 139182"/>
                  <a:gd name="connsiteY2" fmla="*/ 11860 h 76455"/>
                  <a:gd name="connsiteX3" fmla="*/ 41886 w 139182"/>
                  <a:gd name="connsiteY3" fmla="*/ 11169 h 76455"/>
                  <a:gd name="connsiteX4" fmla="*/ 18166 w 139182"/>
                  <a:gd name="connsiteY4" fmla="*/ 8521 h 76455"/>
                  <a:gd name="connsiteX5" fmla="*/ 5385 w 139182"/>
                  <a:gd name="connsiteY5" fmla="*/ 0 h 76455"/>
                  <a:gd name="connsiteX6" fmla="*/ 3543 w 139182"/>
                  <a:gd name="connsiteY6" fmla="*/ 2073 h 76455"/>
                  <a:gd name="connsiteX7" fmla="*/ 3543 w 139182"/>
                  <a:gd name="connsiteY7" fmla="*/ 17387 h 76455"/>
                  <a:gd name="connsiteX8" fmla="*/ 10452 w 139182"/>
                  <a:gd name="connsiteY8" fmla="*/ 31780 h 76455"/>
                  <a:gd name="connsiteX9" fmla="*/ 3082 w 139182"/>
                  <a:gd name="connsiteY9" fmla="*/ 40646 h 76455"/>
                  <a:gd name="connsiteX10" fmla="*/ 3082 w 139182"/>
                  <a:gd name="connsiteY10" fmla="*/ 51584 h 76455"/>
                  <a:gd name="connsiteX11" fmla="*/ 15403 w 139182"/>
                  <a:gd name="connsiteY11" fmla="*/ 65977 h 76455"/>
                  <a:gd name="connsiteX12" fmla="*/ 19778 w 139182"/>
                  <a:gd name="connsiteY12" fmla="*/ 72195 h 76455"/>
                  <a:gd name="connsiteX13" fmla="*/ 49716 w 139182"/>
                  <a:gd name="connsiteY13" fmla="*/ 72541 h 76455"/>
                  <a:gd name="connsiteX14" fmla="*/ 73550 w 139182"/>
                  <a:gd name="connsiteY14" fmla="*/ 76456 h 76455"/>
                  <a:gd name="connsiteX15" fmla="*/ 82071 w 139182"/>
                  <a:gd name="connsiteY15" fmla="*/ 71159 h 76455"/>
                  <a:gd name="connsiteX16" fmla="*/ 92779 w 139182"/>
                  <a:gd name="connsiteY16" fmla="*/ 65977 h 76455"/>
                  <a:gd name="connsiteX17" fmla="*/ 92664 w 139182"/>
                  <a:gd name="connsiteY17" fmla="*/ 59875 h 76455"/>
                  <a:gd name="connsiteX18" fmla="*/ 115463 w 139182"/>
                  <a:gd name="connsiteY18" fmla="*/ 59875 h 76455"/>
                  <a:gd name="connsiteX19" fmla="*/ 124444 w 139182"/>
                  <a:gd name="connsiteY19" fmla="*/ 58148 h 76455"/>
                  <a:gd name="connsiteX20" fmla="*/ 121335 w 139182"/>
                  <a:gd name="connsiteY20" fmla="*/ 52966 h 76455"/>
                  <a:gd name="connsiteX21" fmla="*/ 116729 w 139182"/>
                  <a:gd name="connsiteY21" fmla="*/ 36155 h 76455"/>
                  <a:gd name="connsiteX22" fmla="*/ 134577 w 139182"/>
                  <a:gd name="connsiteY22" fmla="*/ 17041 h 76455"/>
                  <a:gd name="connsiteX23" fmla="*/ 139182 w 139182"/>
                  <a:gd name="connsiteY23" fmla="*/ 12205 h 76455"/>
                  <a:gd name="connsiteX24" fmla="*/ 125596 w 139182"/>
                  <a:gd name="connsiteY24" fmla="*/ 5757 h 76455"/>
                  <a:gd name="connsiteX25" fmla="*/ 107748 w 139182"/>
                  <a:gd name="connsiteY25" fmla="*/ 460 h 7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9182" h="76455">
                    <a:moveTo>
                      <a:pt x="107978" y="691"/>
                    </a:moveTo>
                    <a:cubicBezTo>
                      <a:pt x="102682" y="0"/>
                      <a:pt x="86216" y="691"/>
                      <a:pt x="81495" y="5297"/>
                    </a:cubicBezTo>
                    <a:cubicBezTo>
                      <a:pt x="76889" y="9902"/>
                      <a:pt x="70902" y="12551"/>
                      <a:pt x="65605" y="11860"/>
                    </a:cubicBezTo>
                    <a:cubicBezTo>
                      <a:pt x="60309" y="11169"/>
                      <a:pt x="45110" y="10593"/>
                      <a:pt x="41886" y="11169"/>
                    </a:cubicBezTo>
                    <a:cubicBezTo>
                      <a:pt x="38547" y="11860"/>
                      <a:pt x="20699" y="7830"/>
                      <a:pt x="18166" y="8521"/>
                    </a:cubicBezTo>
                    <a:cubicBezTo>
                      <a:pt x="15863" y="9096"/>
                      <a:pt x="11373" y="921"/>
                      <a:pt x="5385" y="0"/>
                    </a:cubicBezTo>
                    <a:cubicBezTo>
                      <a:pt x="5040" y="691"/>
                      <a:pt x="4579" y="1382"/>
                      <a:pt x="3543" y="2073"/>
                    </a:cubicBezTo>
                    <a:cubicBezTo>
                      <a:pt x="-948" y="5066"/>
                      <a:pt x="-1408" y="13011"/>
                      <a:pt x="3543" y="17387"/>
                    </a:cubicBezTo>
                    <a:cubicBezTo>
                      <a:pt x="8494" y="21877"/>
                      <a:pt x="14942" y="31780"/>
                      <a:pt x="10452" y="31780"/>
                    </a:cubicBezTo>
                    <a:cubicBezTo>
                      <a:pt x="5961" y="31780"/>
                      <a:pt x="2507" y="37767"/>
                      <a:pt x="3082" y="40646"/>
                    </a:cubicBezTo>
                    <a:cubicBezTo>
                      <a:pt x="3543" y="43639"/>
                      <a:pt x="1585" y="50088"/>
                      <a:pt x="3082" y="51584"/>
                    </a:cubicBezTo>
                    <a:cubicBezTo>
                      <a:pt x="4579" y="53081"/>
                      <a:pt x="14942" y="62984"/>
                      <a:pt x="15403" y="65977"/>
                    </a:cubicBezTo>
                    <a:cubicBezTo>
                      <a:pt x="15863" y="68626"/>
                      <a:pt x="20124" y="69892"/>
                      <a:pt x="19778" y="72195"/>
                    </a:cubicBezTo>
                    <a:cubicBezTo>
                      <a:pt x="28069" y="71504"/>
                      <a:pt x="45686" y="70583"/>
                      <a:pt x="49716" y="72541"/>
                    </a:cubicBezTo>
                    <a:cubicBezTo>
                      <a:pt x="55012" y="75189"/>
                      <a:pt x="73550" y="76456"/>
                      <a:pt x="73550" y="76456"/>
                    </a:cubicBezTo>
                    <a:cubicBezTo>
                      <a:pt x="78847" y="76456"/>
                      <a:pt x="83453" y="74498"/>
                      <a:pt x="82071" y="71159"/>
                    </a:cubicBezTo>
                    <a:cubicBezTo>
                      <a:pt x="80920" y="68395"/>
                      <a:pt x="87828" y="66553"/>
                      <a:pt x="92779" y="65977"/>
                    </a:cubicBezTo>
                    <a:cubicBezTo>
                      <a:pt x="91973" y="62984"/>
                      <a:pt x="91282" y="60451"/>
                      <a:pt x="92664" y="59875"/>
                    </a:cubicBezTo>
                    <a:cubicBezTo>
                      <a:pt x="95082" y="58839"/>
                      <a:pt x="109475" y="56881"/>
                      <a:pt x="115463" y="59875"/>
                    </a:cubicBezTo>
                    <a:cubicBezTo>
                      <a:pt x="118457" y="61372"/>
                      <a:pt x="121911" y="59875"/>
                      <a:pt x="124444" y="58148"/>
                    </a:cubicBezTo>
                    <a:cubicBezTo>
                      <a:pt x="123638" y="55384"/>
                      <a:pt x="122947" y="53196"/>
                      <a:pt x="121335" y="52966"/>
                    </a:cubicBezTo>
                    <a:cubicBezTo>
                      <a:pt x="117651" y="52275"/>
                      <a:pt x="112124" y="37076"/>
                      <a:pt x="116729" y="36155"/>
                    </a:cubicBezTo>
                    <a:cubicBezTo>
                      <a:pt x="121335" y="35119"/>
                      <a:pt x="127323" y="19344"/>
                      <a:pt x="134577" y="17041"/>
                    </a:cubicBezTo>
                    <a:cubicBezTo>
                      <a:pt x="137455" y="16120"/>
                      <a:pt x="138722" y="14393"/>
                      <a:pt x="139182" y="12205"/>
                    </a:cubicBezTo>
                    <a:cubicBezTo>
                      <a:pt x="132850" y="10133"/>
                      <a:pt x="126632" y="7484"/>
                      <a:pt x="125596" y="5757"/>
                    </a:cubicBezTo>
                    <a:cubicBezTo>
                      <a:pt x="123638" y="2418"/>
                      <a:pt x="113045" y="1151"/>
                      <a:pt x="107748" y="460"/>
                    </a:cubicBezTo>
                    <a:close/>
                  </a:path>
                </a:pathLst>
              </a:custGeom>
              <a:grpFill/>
              <a:ln w="11501" cap="flat">
                <a:solidFill>
                  <a:schemeClr val="bg1"/>
                </a:solid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DB23BF93-8A3C-F7D1-5A47-96BA103A3C98}"/>
                  </a:ext>
                </a:extLst>
              </p:cNvPr>
              <p:cNvSpPr/>
              <p:nvPr/>
            </p:nvSpPr>
            <p:spPr>
              <a:xfrm>
                <a:off x="5603681" y="2643905"/>
                <a:ext cx="59917" cy="43063"/>
              </a:xfrm>
              <a:custGeom>
                <a:avLst/>
                <a:gdLst>
                  <a:gd name="connsiteX0" fmla="*/ 13495 w 59917"/>
                  <a:gd name="connsiteY0" fmla="*/ 42718 h 43063"/>
                  <a:gd name="connsiteX1" fmla="*/ 13495 w 59917"/>
                  <a:gd name="connsiteY1" fmla="*/ 42718 h 43063"/>
                  <a:gd name="connsiteX2" fmla="*/ 14301 w 59917"/>
                  <a:gd name="connsiteY2" fmla="*/ 42373 h 43063"/>
                  <a:gd name="connsiteX3" fmla="*/ 14532 w 59917"/>
                  <a:gd name="connsiteY3" fmla="*/ 42373 h 43063"/>
                  <a:gd name="connsiteX4" fmla="*/ 15798 w 59917"/>
                  <a:gd name="connsiteY4" fmla="*/ 42258 h 43063"/>
                  <a:gd name="connsiteX5" fmla="*/ 15913 w 59917"/>
                  <a:gd name="connsiteY5" fmla="*/ 42258 h 43063"/>
                  <a:gd name="connsiteX6" fmla="*/ 23052 w 59917"/>
                  <a:gd name="connsiteY6" fmla="*/ 42143 h 43063"/>
                  <a:gd name="connsiteX7" fmla="*/ 23628 w 59917"/>
                  <a:gd name="connsiteY7" fmla="*/ 42143 h 43063"/>
                  <a:gd name="connsiteX8" fmla="*/ 25355 w 59917"/>
                  <a:gd name="connsiteY8" fmla="*/ 42143 h 43063"/>
                  <a:gd name="connsiteX9" fmla="*/ 26046 w 59917"/>
                  <a:gd name="connsiteY9" fmla="*/ 42143 h 43063"/>
                  <a:gd name="connsiteX10" fmla="*/ 28233 w 59917"/>
                  <a:gd name="connsiteY10" fmla="*/ 41682 h 43063"/>
                  <a:gd name="connsiteX11" fmla="*/ 38597 w 59917"/>
                  <a:gd name="connsiteY11" fmla="*/ 35234 h 43063"/>
                  <a:gd name="connsiteX12" fmla="*/ 59438 w 59917"/>
                  <a:gd name="connsiteY12" fmla="*/ 25677 h 43063"/>
                  <a:gd name="connsiteX13" fmla="*/ 59898 w 59917"/>
                  <a:gd name="connsiteY13" fmla="*/ 24641 h 43063"/>
                  <a:gd name="connsiteX14" fmla="*/ 55523 w 59917"/>
                  <a:gd name="connsiteY14" fmla="*/ 18423 h 43063"/>
                  <a:gd name="connsiteX15" fmla="*/ 43202 w 59917"/>
                  <a:gd name="connsiteY15" fmla="*/ 4030 h 43063"/>
                  <a:gd name="connsiteX16" fmla="*/ 42742 w 59917"/>
                  <a:gd name="connsiteY16" fmla="*/ 2533 h 43063"/>
                  <a:gd name="connsiteX17" fmla="*/ 42742 w 59917"/>
                  <a:gd name="connsiteY17" fmla="*/ 2418 h 43063"/>
                  <a:gd name="connsiteX18" fmla="*/ 42742 w 59917"/>
                  <a:gd name="connsiteY18" fmla="*/ 0 h 43063"/>
                  <a:gd name="connsiteX19" fmla="*/ 4284 w 59917"/>
                  <a:gd name="connsiteY19" fmla="*/ 7024 h 43063"/>
                  <a:gd name="connsiteX20" fmla="*/ 3017 w 59917"/>
                  <a:gd name="connsiteY20" fmla="*/ 6103 h 43063"/>
                  <a:gd name="connsiteX21" fmla="*/ 599 w 59917"/>
                  <a:gd name="connsiteY21" fmla="*/ 29247 h 43063"/>
                  <a:gd name="connsiteX22" fmla="*/ 13495 w 59917"/>
                  <a:gd name="connsiteY22" fmla="*/ 43064 h 43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917" h="43063">
                    <a:moveTo>
                      <a:pt x="13495" y="42718"/>
                    </a:moveTo>
                    <a:lnTo>
                      <a:pt x="13495" y="42718"/>
                    </a:lnTo>
                    <a:cubicBezTo>
                      <a:pt x="13495" y="42718"/>
                      <a:pt x="13956" y="42488"/>
                      <a:pt x="14301" y="42373"/>
                    </a:cubicBezTo>
                    <a:cubicBezTo>
                      <a:pt x="14301" y="42373"/>
                      <a:pt x="14301" y="42373"/>
                      <a:pt x="14532" y="42373"/>
                    </a:cubicBezTo>
                    <a:cubicBezTo>
                      <a:pt x="14877" y="42373"/>
                      <a:pt x="15337" y="42258"/>
                      <a:pt x="15798" y="42258"/>
                    </a:cubicBezTo>
                    <a:cubicBezTo>
                      <a:pt x="15798" y="42258"/>
                      <a:pt x="15798" y="42258"/>
                      <a:pt x="15913" y="42258"/>
                    </a:cubicBezTo>
                    <a:cubicBezTo>
                      <a:pt x="17870" y="42143"/>
                      <a:pt x="20404" y="42258"/>
                      <a:pt x="23052" y="42143"/>
                    </a:cubicBezTo>
                    <a:lnTo>
                      <a:pt x="23628" y="42143"/>
                    </a:lnTo>
                    <a:cubicBezTo>
                      <a:pt x="24204" y="42143"/>
                      <a:pt x="24779" y="42143"/>
                      <a:pt x="25355" y="42143"/>
                    </a:cubicBezTo>
                    <a:cubicBezTo>
                      <a:pt x="25585" y="42143"/>
                      <a:pt x="25815" y="42143"/>
                      <a:pt x="26046" y="42143"/>
                    </a:cubicBezTo>
                    <a:cubicBezTo>
                      <a:pt x="26852" y="42143"/>
                      <a:pt x="27543" y="41912"/>
                      <a:pt x="28233" y="41682"/>
                    </a:cubicBezTo>
                    <a:cubicBezTo>
                      <a:pt x="34221" y="40185"/>
                      <a:pt x="35718" y="33737"/>
                      <a:pt x="38597" y="35234"/>
                    </a:cubicBezTo>
                    <a:cubicBezTo>
                      <a:pt x="41590" y="36731"/>
                      <a:pt x="57365" y="28671"/>
                      <a:pt x="59438" y="25677"/>
                    </a:cubicBezTo>
                    <a:cubicBezTo>
                      <a:pt x="59668" y="25332"/>
                      <a:pt x="59783" y="24986"/>
                      <a:pt x="59898" y="24641"/>
                    </a:cubicBezTo>
                    <a:cubicBezTo>
                      <a:pt x="60243" y="22338"/>
                      <a:pt x="55983" y="20956"/>
                      <a:pt x="55523" y="18423"/>
                    </a:cubicBezTo>
                    <a:cubicBezTo>
                      <a:pt x="55062" y="15429"/>
                      <a:pt x="44699" y="5527"/>
                      <a:pt x="43202" y="4030"/>
                    </a:cubicBezTo>
                    <a:cubicBezTo>
                      <a:pt x="42857" y="3685"/>
                      <a:pt x="42742" y="3224"/>
                      <a:pt x="42742" y="2533"/>
                    </a:cubicBezTo>
                    <a:cubicBezTo>
                      <a:pt x="42742" y="2533"/>
                      <a:pt x="42742" y="2533"/>
                      <a:pt x="42742" y="2418"/>
                    </a:cubicBezTo>
                    <a:cubicBezTo>
                      <a:pt x="42742" y="1727"/>
                      <a:pt x="42742" y="921"/>
                      <a:pt x="42742" y="0"/>
                    </a:cubicBezTo>
                    <a:cubicBezTo>
                      <a:pt x="27312" y="2303"/>
                      <a:pt x="4284" y="7024"/>
                      <a:pt x="4284" y="7024"/>
                    </a:cubicBezTo>
                    <a:cubicBezTo>
                      <a:pt x="4284" y="7024"/>
                      <a:pt x="3708" y="6563"/>
                      <a:pt x="3017" y="6103"/>
                    </a:cubicBezTo>
                    <a:cubicBezTo>
                      <a:pt x="599" y="13702"/>
                      <a:pt x="-898" y="23950"/>
                      <a:pt x="599" y="29247"/>
                    </a:cubicBezTo>
                    <a:cubicBezTo>
                      <a:pt x="2096" y="34428"/>
                      <a:pt x="6817" y="37998"/>
                      <a:pt x="13495" y="43064"/>
                    </a:cubicBezTo>
                    <a:close/>
                  </a:path>
                </a:pathLst>
              </a:custGeom>
              <a:grpFill/>
              <a:ln w="11501" cap="flat">
                <a:solidFill>
                  <a:schemeClr val="bg1"/>
                </a:solid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A95B5271-07A5-D47D-9CD1-F4E91833014A}"/>
                  </a:ext>
                </a:extLst>
              </p:cNvPr>
              <p:cNvSpPr/>
              <p:nvPr/>
            </p:nvSpPr>
            <p:spPr>
              <a:xfrm>
                <a:off x="5664500" y="2239980"/>
                <a:ext cx="209308" cy="149096"/>
              </a:xfrm>
              <a:custGeom>
                <a:avLst/>
                <a:gdLst>
                  <a:gd name="connsiteX0" fmla="*/ 196781 w 209308"/>
                  <a:gd name="connsiteY0" fmla="*/ 73922 h 149096"/>
                  <a:gd name="connsiteX1" fmla="*/ 183885 w 209308"/>
                  <a:gd name="connsiteY1" fmla="*/ 61487 h 149096"/>
                  <a:gd name="connsiteX2" fmla="*/ 173522 w 209308"/>
                  <a:gd name="connsiteY2" fmla="*/ 47670 h 149096"/>
                  <a:gd name="connsiteX3" fmla="*/ 170989 w 209308"/>
                  <a:gd name="connsiteY3" fmla="*/ 31780 h 149096"/>
                  <a:gd name="connsiteX4" fmla="*/ 169031 w 209308"/>
                  <a:gd name="connsiteY4" fmla="*/ 16466 h 149096"/>
                  <a:gd name="connsiteX5" fmla="*/ 148190 w 209308"/>
                  <a:gd name="connsiteY5" fmla="*/ 10478 h 149096"/>
                  <a:gd name="connsiteX6" fmla="*/ 136330 w 209308"/>
                  <a:gd name="connsiteY6" fmla="*/ 10478 h 149096"/>
                  <a:gd name="connsiteX7" fmla="*/ 124931 w 209308"/>
                  <a:gd name="connsiteY7" fmla="*/ 5066 h 149096"/>
                  <a:gd name="connsiteX8" fmla="*/ 113071 w 209308"/>
                  <a:gd name="connsiteY8" fmla="*/ 1612 h 149096"/>
                  <a:gd name="connsiteX9" fmla="*/ 111920 w 209308"/>
                  <a:gd name="connsiteY9" fmla="*/ 0 h 149096"/>
                  <a:gd name="connsiteX10" fmla="*/ 105011 w 209308"/>
                  <a:gd name="connsiteY10" fmla="*/ 2763 h 149096"/>
                  <a:gd name="connsiteX11" fmla="*/ 96375 w 209308"/>
                  <a:gd name="connsiteY11" fmla="*/ 10708 h 149096"/>
                  <a:gd name="connsiteX12" fmla="*/ 81176 w 209308"/>
                  <a:gd name="connsiteY12" fmla="*/ 12666 h 149096"/>
                  <a:gd name="connsiteX13" fmla="*/ 75189 w 209308"/>
                  <a:gd name="connsiteY13" fmla="*/ 24526 h 149096"/>
                  <a:gd name="connsiteX14" fmla="*/ 72541 w 209308"/>
                  <a:gd name="connsiteY14" fmla="*/ 33161 h 149096"/>
                  <a:gd name="connsiteX15" fmla="*/ 65286 w 209308"/>
                  <a:gd name="connsiteY15" fmla="*/ 39149 h 149096"/>
                  <a:gd name="connsiteX16" fmla="*/ 54003 w 209308"/>
                  <a:gd name="connsiteY16" fmla="*/ 49742 h 149096"/>
                  <a:gd name="connsiteX17" fmla="*/ 50663 w 209308"/>
                  <a:gd name="connsiteY17" fmla="*/ 60335 h 149096"/>
                  <a:gd name="connsiteX18" fmla="*/ 36155 w 209308"/>
                  <a:gd name="connsiteY18" fmla="*/ 64941 h 149096"/>
                  <a:gd name="connsiteX19" fmla="*/ 24871 w 209308"/>
                  <a:gd name="connsiteY19" fmla="*/ 70238 h 149096"/>
                  <a:gd name="connsiteX20" fmla="*/ 8521 w 209308"/>
                  <a:gd name="connsiteY20" fmla="*/ 69086 h 149096"/>
                  <a:gd name="connsiteX21" fmla="*/ 8406 w 209308"/>
                  <a:gd name="connsiteY21" fmla="*/ 71044 h 149096"/>
                  <a:gd name="connsiteX22" fmla="*/ 11860 w 209308"/>
                  <a:gd name="connsiteY22" fmla="*/ 87855 h 149096"/>
                  <a:gd name="connsiteX23" fmla="*/ 12896 w 209308"/>
                  <a:gd name="connsiteY23" fmla="*/ 107199 h 149096"/>
                  <a:gd name="connsiteX24" fmla="*/ 0 w 209308"/>
                  <a:gd name="connsiteY24" fmla="*/ 118598 h 149096"/>
                  <a:gd name="connsiteX25" fmla="*/ 7484 w 209308"/>
                  <a:gd name="connsiteY25" fmla="*/ 129998 h 149096"/>
                  <a:gd name="connsiteX26" fmla="*/ 7139 w 209308"/>
                  <a:gd name="connsiteY26" fmla="*/ 142203 h 149096"/>
                  <a:gd name="connsiteX27" fmla="*/ 19114 w 209308"/>
                  <a:gd name="connsiteY27" fmla="*/ 139555 h 149096"/>
                  <a:gd name="connsiteX28" fmla="*/ 33622 w 209308"/>
                  <a:gd name="connsiteY28" fmla="*/ 130919 h 149096"/>
                  <a:gd name="connsiteX29" fmla="*/ 71965 w 209308"/>
                  <a:gd name="connsiteY29" fmla="*/ 135524 h 149096"/>
                  <a:gd name="connsiteX30" fmla="*/ 92461 w 209308"/>
                  <a:gd name="connsiteY30" fmla="*/ 138864 h 149096"/>
                  <a:gd name="connsiteX31" fmla="*/ 107660 w 209308"/>
                  <a:gd name="connsiteY31" fmla="*/ 140821 h 149096"/>
                  <a:gd name="connsiteX32" fmla="*/ 122168 w 209308"/>
                  <a:gd name="connsiteY32" fmla="*/ 142203 h 149096"/>
                  <a:gd name="connsiteX33" fmla="*/ 136676 w 209308"/>
                  <a:gd name="connsiteY33" fmla="*/ 146809 h 149096"/>
                  <a:gd name="connsiteX34" fmla="*/ 157171 w 209308"/>
                  <a:gd name="connsiteY34" fmla="*/ 148190 h 149096"/>
                  <a:gd name="connsiteX35" fmla="*/ 161202 w 209308"/>
                  <a:gd name="connsiteY35" fmla="*/ 140936 h 149096"/>
                  <a:gd name="connsiteX36" fmla="*/ 174443 w 209308"/>
                  <a:gd name="connsiteY36" fmla="*/ 126428 h 149096"/>
                  <a:gd name="connsiteX37" fmla="*/ 188836 w 209308"/>
                  <a:gd name="connsiteY37" fmla="*/ 123549 h 149096"/>
                  <a:gd name="connsiteX38" fmla="*/ 185497 w 209308"/>
                  <a:gd name="connsiteY38" fmla="*/ 114223 h 149096"/>
                  <a:gd name="connsiteX39" fmla="*/ 182043 w 209308"/>
                  <a:gd name="connsiteY39" fmla="*/ 93382 h 149096"/>
                  <a:gd name="connsiteX40" fmla="*/ 197817 w 209308"/>
                  <a:gd name="connsiteY40" fmla="*/ 95800 h 149096"/>
                  <a:gd name="connsiteX41" fmla="*/ 209216 w 209308"/>
                  <a:gd name="connsiteY41" fmla="*/ 85437 h 149096"/>
                  <a:gd name="connsiteX42" fmla="*/ 196896 w 209308"/>
                  <a:gd name="connsiteY42" fmla="*/ 74038 h 149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09308" h="149096">
                    <a:moveTo>
                      <a:pt x="196781" y="73922"/>
                    </a:moveTo>
                    <a:cubicBezTo>
                      <a:pt x="192751" y="72886"/>
                      <a:pt x="190333" y="64020"/>
                      <a:pt x="183885" y="61487"/>
                    </a:cubicBezTo>
                    <a:cubicBezTo>
                      <a:pt x="177437" y="58954"/>
                      <a:pt x="178934" y="51124"/>
                      <a:pt x="173522" y="47670"/>
                    </a:cubicBezTo>
                    <a:cubicBezTo>
                      <a:pt x="168110" y="44215"/>
                      <a:pt x="171564" y="37307"/>
                      <a:pt x="170989" y="31780"/>
                    </a:cubicBezTo>
                    <a:cubicBezTo>
                      <a:pt x="170528" y="26368"/>
                      <a:pt x="172025" y="17962"/>
                      <a:pt x="169031" y="16466"/>
                    </a:cubicBezTo>
                    <a:cubicBezTo>
                      <a:pt x="166037" y="14969"/>
                      <a:pt x="153602" y="8060"/>
                      <a:pt x="148190" y="10478"/>
                    </a:cubicBezTo>
                    <a:cubicBezTo>
                      <a:pt x="142778" y="13011"/>
                      <a:pt x="138748" y="14969"/>
                      <a:pt x="136330" y="10478"/>
                    </a:cubicBezTo>
                    <a:cubicBezTo>
                      <a:pt x="133913" y="5987"/>
                      <a:pt x="130458" y="3569"/>
                      <a:pt x="124931" y="5066"/>
                    </a:cubicBezTo>
                    <a:cubicBezTo>
                      <a:pt x="119404" y="6563"/>
                      <a:pt x="115950" y="4145"/>
                      <a:pt x="113071" y="1612"/>
                    </a:cubicBezTo>
                    <a:cubicBezTo>
                      <a:pt x="112611" y="1267"/>
                      <a:pt x="112265" y="691"/>
                      <a:pt x="111920" y="0"/>
                    </a:cubicBezTo>
                    <a:cubicBezTo>
                      <a:pt x="109732" y="461"/>
                      <a:pt x="106854" y="1267"/>
                      <a:pt x="105011" y="2763"/>
                    </a:cubicBezTo>
                    <a:cubicBezTo>
                      <a:pt x="101672" y="5412"/>
                      <a:pt x="101096" y="10708"/>
                      <a:pt x="96375" y="10708"/>
                    </a:cubicBezTo>
                    <a:cubicBezTo>
                      <a:pt x="91655" y="10708"/>
                      <a:pt x="86473" y="8751"/>
                      <a:pt x="81176" y="12666"/>
                    </a:cubicBezTo>
                    <a:cubicBezTo>
                      <a:pt x="75880" y="16581"/>
                      <a:pt x="74613" y="21302"/>
                      <a:pt x="75189" y="24526"/>
                    </a:cubicBezTo>
                    <a:cubicBezTo>
                      <a:pt x="75880" y="27865"/>
                      <a:pt x="76571" y="33161"/>
                      <a:pt x="72541" y="33161"/>
                    </a:cubicBezTo>
                    <a:cubicBezTo>
                      <a:pt x="68510" y="33161"/>
                      <a:pt x="69202" y="37767"/>
                      <a:pt x="65286" y="39149"/>
                    </a:cubicBezTo>
                    <a:cubicBezTo>
                      <a:pt x="61257" y="40531"/>
                      <a:pt x="54693" y="46403"/>
                      <a:pt x="54003" y="49742"/>
                    </a:cubicBezTo>
                    <a:cubicBezTo>
                      <a:pt x="53312" y="53081"/>
                      <a:pt x="53312" y="60335"/>
                      <a:pt x="50663" y="60335"/>
                    </a:cubicBezTo>
                    <a:cubicBezTo>
                      <a:pt x="48015" y="60335"/>
                      <a:pt x="38803" y="61602"/>
                      <a:pt x="36155" y="64941"/>
                    </a:cubicBezTo>
                    <a:cubicBezTo>
                      <a:pt x="33507" y="68280"/>
                      <a:pt x="30168" y="71504"/>
                      <a:pt x="24871" y="70238"/>
                    </a:cubicBezTo>
                    <a:cubicBezTo>
                      <a:pt x="22223" y="69547"/>
                      <a:pt x="14854" y="69202"/>
                      <a:pt x="8521" y="69086"/>
                    </a:cubicBezTo>
                    <a:cubicBezTo>
                      <a:pt x="8521" y="69777"/>
                      <a:pt x="8521" y="70353"/>
                      <a:pt x="8406" y="71044"/>
                    </a:cubicBezTo>
                    <a:cubicBezTo>
                      <a:pt x="5987" y="77952"/>
                      <a:pt x="7945" y="84401"/>
                      <a:pt x="11860" y="87855"/>
                    </a:cubicBezTo>
                    <a:cubicBezTo>
                      <a:pt x="15890" y="91309"/>
                      <a:pt x="17272" y="105242"/>
                      <a:pt x="12896" y="107199"/>
                    </a:cubicBezTo>
                    <a:cubicBezTo>
                      <a:pt x="8406" y="109156"/>
                      <a:pt x="0" y="115144"/>
                      <a:pt x="0" y="118598"/>
                    </a:cubicBezTo>
                    <a:cubicBezTo>
                      <a:pt x="0" y="122053"/>
                      <a:pt x="8866" y="125046"/>
                      <a:pt x="7484" y="129998"/>
                    </a:cubicBezTo>
                    <a:cubicBezTo>
                      <a:pt x="6678" y="132876"/>
                      <a:pt x="6563" y="137942"/>
                      <a:pt x="7139" y="142203"/>
                    </a:cubicBezTo>
                    <a:cubicBezTo>
                      <a:pt x="11399" y="142433"/>
                      <a:pt x="15545" y="143124"/>
                      <a:pt x="19114" y="139555"/>
                    </a:cubicBezTo>
                    <a:cubicBezTo>
                      <a:pt x="23144" y="135524"/>
                      <a:pt x="25101" y="130919"/>
                      <a:pt x="33622" y="130919"/>
                    </a:cubicBezTo>
                    <a:cubicBezTo>
                      <a:pt x="42143" y="130919"/>
                      <a:pt x="67935" y="130919"/>
                      <a:pt x="71965" y="135524"/>
                    </a:cubicBezTo>
                    <a:cubicBezTo>
                      <a:pt x="75880" y="140130"/>
                      <a:pt x="86473" y="136215"/>
                      <a:pt x="92461" y="138864"/>
                    </a:cubicBezTo>
                    <a:cubicBezTo>
                      <a:pt x="98448" y="141512"/>
                      <a:pt x="106969" y="144160"/>
                      <a:pt x="107660" y="140821"/>
                    </a:cubicBezTo>
                    <a:cubicBezTo>
                      <a:pt x="108351" y="137482"/>
                      <a:pt x="116295" y="145427"/>
                      <a:pt x="122168" y="142203"/>
                    </a:cubicBezTo>
                    <a:cubicBezTo>
                      <a:pt x="128155" y="138864"/>
                      <a:pt x="133452" y="148766"/>
                      <a:pt x="136676" y="146809"/>
                    </a:cubicBezTo>
                    <a:cubicBezTo>
                      <a:pt x="139900" y="144851"/>
                      <a:pt x="153832" y="144851"/>
                      <a:pt x="157171" y="148190"/>
                    </a:cubicBezTo>
                    <a:cubicBezTo>
                      <a:pt x="160511" y="151529"/>
                      <a:pt x="161202" y="144851"/>
                      <a:pt x="161202" y="140936"/>
                    </a:cubicBezTo>
                    <a:cubicBezTo>
                      <a:pt x="161202" y="137021"/>
                      <a:pt x="174443" y="126428"/>
                      <a:pt x="174443" y="126428"/>
                    </a:cubicBezTo>
                    <a:cubicBezTo>
                      <a:pt x="174443" y="126428"/>
                      <a:pt x="183424" y="125968"/>
                      <a:pt x="188836" y="123549"/>
                    </a:cubicBezTo>
                    <a:cubicBezTo>
                      <a:pt x="187685" y="121822"/>
                      <a:pt x="186648" y="119059"/>
                      <a:pt x="185497" y="114223"/>
                    </a:cubicBezTo>
                    <a:cubicBezTo>
                      <a:pt x="183079" y="103284"/>
                      <a:pt x="179049" y="96836"/>
                      <a:pt x="182043" y="93382"/>
                    </a:cubicBezTo>
                    <a:cubicBezTo>
                      <a:pt x="185036" y="89927"/>
                      <a:pt x="193442" y="97872"/>
                      <a:pt x="197817" y="95800"/>
                    </a:cubicBezTo>
                    <a:cubicBezTo>
                      <a:pt x="202308" y="93842"/>
                      <a:pt x="210253" y="89927"/>
                      <a:pt x="209216" y="85437"/>
                    </a:cubicBezTo>
                    <a:cubicBezTo>
                      <a:pt x="208180" y="80946"/>
                      <a:pt x="200811" y="75074"/>
                      <a:pt x="196896" y="74038"/>
                    </a:cubicBezTo>
                    <a:close/>
                  </a:path>
                </a:pathLst>
              </a:custGeom>
              <a:grpFill/>
              <a:ln w="11501" cap="flat">
                <a:solidFill>
                  <a:schemeClr val="bg1"/>
                </a:solid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2EEF81B-9DD2-E2C9-F0E0-C527AB09658F}"/>
                  </a:ext>
                </a:extLst>
              </p:cNvPr>
              <p:cNvSpPr/>
              <p:nvPr/>
            </p:nvSpPr>
            <p:spPr>
              <a:xfrm>
                <a:off x="5614386" y="2179990"/>
                <a:ext cx="162149" cy="77492"/>
              </a:xfrm>
              <a:custGeom>
                <a:avLst/>
                <a:gdLst>
                  <a:gd name="connsiteX0" fmla="*/ 53108 w 162149"/>
                  <a:gd name="connsiteY0" fmla="*/ 54003 h 77492"/>
                  <a:gd name="connsiteX1" fmla="*/ 81433 w 162149"/>
                  <a:gd name="connsiteY1" fmla="*/ 54003 h 77492"/>
                  <a:gd name="connsiteX2" fmla="*/ 94560 w 162149"/>
                  <a:gd name="connsiteY2" fmla="*/ 59069 h 77492"/>
                  <a:gd name="connsiteX3" fmla="*/ 115746 w 162149"/>
                  <a:gd name="connsiteY3" fmla="*/ 70238 h 77492"/>
                  <a:gd name="connsiteX4" fmla="*/ 127030 w 162149"/>
                  <a:gd name="connsiteY4" fmla="*/ 77492 h 77492"/>
                  <a:gd name="connsiteX5" fmla="*/ 131406 w 162149"/>
                  <a:gd name="connsiteY5" fmla="*/ 72656 h 77492"/>
                  <a:gd name="connsiteX6" fmla="*/ 146605 w 162149"/>
                  <a:gd name="connsiteY6" fmla="*/ 70699 h 77492"/>
                  <a:gd name="connsiteX7" fmla="*/ 155241 w 162149"/>
                  <a:gd name="connsiteY7" fmla="*/ 62754 h 77492"/>
                  <a:gd name="connsiteX8" fmla="*/ 162149 w 162149"/>
                  <a:gd name="connsiteY8" fmla="*/ 59990 h 77492"/>
                  <a:gd name="connsiteX9" fmla="*/ 157313 w 162149"/>
                  <a:gd name="connsiteY9" fmla="*/ 46288 h 77492"/>
                  <a:gd name="connsiteX10" fmla="*/ 150404 w 162149"/>
                  <a:gd name="connsiteY10" fmla="*/ 33392 h 77492"/>
                  <a:gd name="connsiteX11" fmla="*/ 147871 w 162149"/>
                  <a:gd name="connsiteY11" fmla="*/ 20957 h 77492"/>
                  <a:gd name="connsiteX12" fmla="*/ 144072 w 162149"/>
                  <a:gd name="connsiteY12" fmla="*/ 15315 h 77492"/>
                  <a:gd name="connsiteX13" fmla="*/ 122770 w 162149"/>
                  <a:gd name="connsiteY13" fmla="*/ 13933 h 77492"/>
                  <a:gd name="connsiteX14" fmla="*/ 100317 w 162149"/>
                  <a:gd name="connsiteY14" fmla="*/ 691 h 77492"/>
                  <a:gd name="connsiteX15" fmla="*/ 76252 w 162149"/>
                  <a:gd name="connsiteY15" fmla="*/ 1037 h 77492"/>
                  <a:gd name="connsiteX16" fmla="*/ 74294 w 162149"/>
                  <a:gd name="connsiteY16" fmla="*/ 23144 h 77492"/>
                  <a:gd name="connsiteX17" fmla="*/ 56101 w 162149"/>
                  <a:gd name="connsiteY17" fmla="*/ 31780 h 77492"/>
                  <a:gd name="connsiteX18" fmla="*/ 36297 w 162149"/>
                  <a:gd name="connsiteY18" fmla="*/ 8636 h 77492"/>
                  <a:gd name="connsiteX19" fmla="*/ 14880 w 162149"/>
                  <a:gd name="connsiteY19" fmla="*/ 18539 h 77492"/>
                  <a:gd name="connsiteX20" fmla="*/ 6014 w 162149"/>
                  <a:gd name="connsiteY20" fmla="*/ 36386 h 77492"/>
                  <a:gd name="connsiteX21" fmla="*/ 2675 w 162149"/>
                  <a:gd name="connsiteY21" fmla="*/ 57457 h 77492"/>
                  <a:gd name="connsiteX22" fmla="*/ 3250 w 162149"/>
                  <a:gd name="connsiteY22" fmla="*/ 58609 h 77492"/>
                  <a:gd name="connsiteX23" fmla="*/ 20983 w 162149"/>
                  <a:gd name="connsiteY23" fmla="*/ 54003 h 77492"/>
                  <a:gd name="connsiteX24" fmla="*/ 53223 w 162149"/>
                  <a:gd name="connsiteY24" fmla="*/ 54003 h 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149" h="77492">
                    <a:moveTo>
                      <a:pt x="53108" y="54003"/>
                    </a:moveTo>
                    <a:cubicBezTo>
                      <a:pt x="59211" y="54003"/>
                      <a:pt x="73373" y="56997"/>
                      <a:pt x="81433" y="54003"/>
                    </a:cubicBezTo>
                    <a:cubicBezTo>
                      <a:pt x="89493" y="51009"/>
                      <a:pt x="89493" y="60106"/>
                      <a:pt x="94560" y="59069"/>
                    </a:cubicBezTo>
                    <a:cubicBezTo>
                      <a:pt x="99626" y="58033"/>
                      <a:pt x="109759" y="65172"/>
                      <a:pt x="115746" y="70238"/>
                    </a:cubicBezTo>
                    <a:cubicBezTo>
                      <a:pt x="118970" y="72887"/>
                      <a:pt x="122770" y="75074"/>
                      <a:pt x="127030" y="77492"/>
                    </a:cubicBezTo>
                    <a:cubicBezTo>
                      <a:pt x="127952" y="75880"/>
                      <a:pt x="129333" y="74153"/>
                      <a:pt x="131406" y="72656"/>
                    </a:cubicBezTo>
                    <a:cubicBezTo>
                      <a:pt x="136702" y="68626"/>
                      <a:pt x="141999" y="70699"/>
                      <a:pt x="146605" y="70699"/>
                    </a:cubicBezTo>
                    <a:cubicBezTo>
                      <a:pt x="151211" y="70699"/>
                      <a:pt x="151901" y="65402"/>
                      <a:pt x="155241" y="62754"/>
                    </a:cubicBezTo>
                    <a:cubicBezTo>
                      <a:pt x="157083" y="61257"/>
                      <a:pt x="159962" y="60451"/>
                      <a:pt x="162149" y="59990"/>
                    </a:cubicBezTo>
                    <a:cubicBezTo>
                      <a:pt x="160422" y="56306"/>
                      <a:pt x="160307" y="49167"/>
                      <a:pt x="157313" y="46288"/>
                    </a:cubicBezTo>
                    <a:cubicBezTo>
                      <a:pt x="153859" y="42834"/>
                      <a:pt x="148908" y="36846"/>
                      <a:pt x="150404" y="33392"/>
                    </a:cubicBezTo>
                    <a:cubicBezTo>
                      <a:pt x="151901" y="29938"/>
                      <a:pt x="151901" y="24987"/>
                      <a:pt x="147871" y="20957"/>
                    </a:cubicBezTo>
                    <a:cubicBezTo>
                      <a:pt x="146144" y="19229"/>
                      <a:pt x="144763" y="17157"/>
                      <a:pt x="144072" y="15315"/>
                    </a:cubicBezTo>
                    <a:cubicBezTo>
                      <a:pt x="136011" y="14278"/>
                      <a:pt x="125188" y="13127"/>
                      <a:pt x="122770" y="13933"/>
                    </a:cubicBezTo>
                    <a:cubicBezTo>
                      <a:pt x="118740" y="15199"/>
                      <a:pt x="102965" y="2649"/>
                      <a:pt x="100317" y="691"/>
                    </a:cubicBezTo>
                    <a:cubicBezTo>
                      <a:pt x="98590" y="-575"/>
                      <a:pt x="86845" y="115"/>
                      <a:pt x="76252" y="1037"/>
                    </a:cubicBezTo>
                    <a:cubicBezTo>
                      <a:pt x="70149" y="7830"/>
                      <a:pt x="74525" y="12781"/>
                      <a:pt x="74294" y="23144"/>
                    </a:cubicBezTo>
                    <a:cubicBezTo>
                      <a:pt x="73949" y="33738"/>
                      <a:pt x="62319" y="31780"/>
                      <a:pt x="56101" y="31780"/>
                    </a:cubicBezTo>
                    <a:cubicBezTo>
                      <a:pt x="49884" y="31780"/>
                      <a:pt x="39521" y="12896"/>
                      <a:pt x="36297" y="8636"/>
                    </a:cubicBezTo>
                    <a:cubicBezTo>
                      <a:pt x="32958" y="4376"/>
                      <a:pt x="22364" y="13933"/>
                      <a:pt x="14880" y="18539"/>
                    </a:cubicBezTo>
                    <a:cubicBezTo>
                      <a:pt x="7396" y="23144"/>
                      <a:pt x="11195" y="32010"/>
                      <a:pt x="6014" y="36386"/>
                    </a:cubicBezTo>
                    <a:cubicBezTo>
                      <a:pt x="717" y="40646"/>
                      <a:pt x="-2622" y="47900"/>
                      <a:pt x="2675" y="57457"/>
                    </a:cubicBezTo>
                    <a:cubicBezTo>
                      <a:pt x="2905" y="57918"/>
                      <a:pt x="3020" y="58263"/>
                      <a:pt x="3250" y="58609"/>
                    </a:cubicBezTo>
                    <a:cubicBezTo>
                      <a:pt x="9929" y="58148"/>
                      <a:pt x="16837" y="56881"/>
                      <a:pt x="20983" y="54003"/>
                    </a:cubicBezTo>
                    <a:cubicBezTo>
                      <a:pt x="28006" y="48937"/>
                      <a:pt x="47236" y="54003"/>
                      <a:pt x="53223" y="54003"/>
                    </a:cubicBezTo>
                    <a:close/>
                  </a:path>
                </a:pathLst>
              </a:custGeom>
              <a:grpFill/>
              <a:ln w="11501" cap="flat">
                <a:solidFill>
                  <a:schemeClr val="bg1"/>
                </a:solid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84E61554-9F1A-3DD6-7748-0035BEBD6722}"/>
                  </a:ext>
                </a:extLst>
              </p:cNvPr>
              <p:cNvSpPr/>
              <p:nvPr/>
            </p:nvSpPr>
            <p:spPr>
              <a:xfrm>
                <a:off x="5613546" y="2231511"/>
                <a:ext cx="127985" cy="78758"/>
              </a:xfrm>
              <a:custGeom>
                <a:avLst/>
                <a:gdLst>
                  <a:gd name="connsiteX0" fmla="*/ 16527 w 127985"/>
                  <a:gd name="connsiteY0" fmla="*/ 38752 h 78758"/>
                  <a:gd name="connsiteX1" fmla="*/ 29883 w 127985"/>
                  <a:gd name="connsiteY1" fmla="*/ 43704 h 78758"/>
                  <a:gd name="connsiteX2" fmla="*/ 42203 w 127985"/>
                  <a:gd name="connsiteY2" fmla="*/ 51073 h 78758"/>
                  <a:gd name="connsiteX3" fmla="*/ 42203 w 127985"/>
                  <a:gd name="connsiteY3" fmla="*/ 66963 h 78758"/>
                  <a:gd name="connsiteX4" fmla="*/ 59706 w 127985"/>
                  <a:gd name="connsiteY4" fmla="*/ 77326 h 78758"/>
                  <a:gd name="connsiteX5" fmla="*/ 76056 w 127985"/>
                  <a:gd name="connsiteY5" fmla="*/ 78477 h 78758"/>
                  <a:gd name="connsiteX6" fmla="*/ 87340 w 127985"/>
                  <a:gd name="connsiteY6" fmla="*/ 73180 h 78758"/>
                  <a:gd name="connsiteX7" fmla="*/ 101848 w 127985"/>
                  <a:gd name="connsiteY7" fmla="*/ 68575 h 78758"/>
                  <a:gd name="connsiteX8" fmla="*/ 105187 w 127985"/>
                  <a:gd name="connsiteY8" fmla="*/ 57981 h 78758"/>
                  <a:gd name="connsiteX9" fmla="*/ 116471 w 127985"/>
                  <a:gd name="connsiteY9" fmla="*/ 47388 h 78758"/>
                  <a:gd name="connsiteX10" fmla="*/ 123726 w 127985"/>
                  <a:gd name="connsiteY10" fmla="*/ 41401 h 78758"/>
                  <a:gd name="connsiteX11" fmla="*/ 126374 w 127985"/>
                  <a:gd name="connsiteY11" fmla="*/ 32765 h 78758"/>
                  <a:gd name="connsiteX12" fmla="*/ 127986 w 127985"/>
                  <a:gd name="connsiteY12" fmla="*/ 25741 h 78758"/>
                  <a:gd name="connsiteX13" fmla="*/ 116702 w 127985"/>
                  <a:gd name="connsiteY13" fmla="*/ 18487 h 78758"/>
                  <a:gd name="connsiteX14" fmla="*/ 95515 w 127985"/>
                  <a:gd name="connsiteY14" fmla="*/ 7318 h 78758"/>
                  <a:gd name="connsiteX15" fmla="*/ 82389 w 127985"/>
                  <a:gd name="connsiteY15" fmla="*/ 2252 h 78758"/>
                  <a:gd name="connsiteX16" fmla="*/ 54063 w 127985"/>
                  <a:gd name="connsiteY16" fmla="*/ 2252 h 78758"/>
                  <a:gd name="connsiteX17" fmla="*/ 21823 w 127985"/>
                  <a:gd name="connsiteY17" fmla="*/ 2252 h 78758"/>
                  <a:gd name="connsiteX18" fmla="*/ 4091 w 127985"/>
                  <a:gd name="connsiteY18" fmla="*/ 6857 h 78758"/>
                  <a:gd name="connsiteX19" fmla="*/ 1903 w 127985"/>
                  <a:gd name="connsiteY19" fmla="*/ 31153 h 78758"/>
                  <a:gd name="connsiteX20" fmla="*/ 3055 w 127985"/>
                  <a:gd name="connsiteY20" fmla="*/ 37371 h 78758"/>
                  <a:gd name="connsiteX21" fmla="*/ 16641 w 127985"/>
                  <a:gd name="connsiteY21" fmla="*/ 38637 h 7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985" h="78758">
                    <a:moveTo>
                      <a:pt x="16527" y="38752"/>
                    </a:moveTo>
                    <a:cubicBezTo>
                      <a:pt x="18945" y="42207"/>
                      <a:pt x="26889" y="45200"/>
                      <a:pt x="29883" y="43704"/>
                    </a:cubicBezTo>
                    <a:cubicBezTo>
                      <a:pt x="32877" y="42207"/>
                      <a:pt x="42203" y="47158"/>
                      <a:pt x="42203" y="51073"/>
                    </a:cubicBezTo>
                    <a:cubicBezTo>
                      <a:pt x="42203" y="54988"/>
                      <a:pt x="39786" y="66963"/>
                      <a:pt x="42203" y="66963"/>
                    </a:cubicBezTo>
                    <a:cubicBezTo>
                      <a:pt x="44391" y="66963"/>
                      <a:pt x="58669" y="71338"/>
                      <a:pt x="59706" y="77326"/>
                    </a:cubicBezTo>
                    <a:cubicBezTo>
                      <a:pt x="66154" y="77441"/>
                      <a:pt x="73407" y="77786"/>
                      <a:pt x="76056" y="78477"/>
                    </a:cubicBezTo>
                    <a:cubicBezTo>
                      <a:pt x="81352" y="79744"/>
                      <a:pt x="84692" y="76520"/>
                      <a:pt x="87340" y="73180"/>
                    </a:cubicBezTo>
                    <a:cubicBezTo>
                      <a:pt x="89988" y="69841"/>
                      <a:pt x="99200" y="68575"/>
                      <a:pt x="101848" y="68575"/>
                    </a:cubicBezTo>
                    <a:cubicBezTo>
                      <a:pt x="104496" y="68575"/>
                      <a:pt x="104496" y="61321"/>
                      <a:pt x="105187" y="57981"/>
                    </a:cubicBezTo>
                    <a:cubicBezTo>
                      <a:pt x="105878" y="54642"/>
                      <a:pt x="112441" y="48770"/>
                      <a:pt x="116471" y="47388"/>
                    </a:cubicBezTo>
                    <a:cubicBezTo>
                      <a:pt x="120386" y="46006"/>
                      <a:pt x="119696" y="41401"/>
                      <a:pt x="123726" y="41401"/>
                    </a:cubicBezTo>
                    <a:cubicBezTo>
                      <a:pt x="127755" y="41401"/>
                      <a:pt x="126950" y="36104"/>
                      <a:pt x="126374" y="32765"/>
                    </a:cubicBezTo>
                    <a:cubicBezTo>
                      <a:pt x="126028" y="30807"/>
                      <a:pt x="126374" y="28274"/>
                      <a:pt x="127986" y="25741"/>
                    </a:cubicBezTo>
                    <a:cubicBezTo>
                      <a:pt x="123726" y="23208"/>
                      <a:pt x="119926" y="21135"/>
                      <a:pt x="116702" y="18487"/>
                    </a:cubicBezTo>
                    <a:cubicBezTo>
                      <a:pt x="110714" y="13421"/>
                      <a:pt x="100582" y="6397"/>
                      <a:pt x="95515" y="7318"/>
                    </a:cubicBezTo>
                    <a:cubicBezTo>
                      <a:pt x="90449" y="8354"/>
                      <a:pt x="90449" y="-742"/>
                      <a:pt x="82389" y="2252"/>
                    </a:cubicBezTo>
                    <a:cubicBezTo>
                      <a:pt x="74329" y="5245"/>
                      <a:pt x="60166" y="2252"/>
                      <a:pt x="54063" y="2252"/>
                    </a:cubicBezTo>
                    <a:cubicBezTo>
                      <a:pt x="47961" y="2252"/>
                      <a:pt x="28847" y="-2815"/>
                      <a:pt x="21823" y="2252"/>
                    </a:cubicBezTo>
                    <a:cubicBezTo>
                      <a:pt x="17793" y="5130"/>
                      <a:pt x="10769" y="6397"/>
                      <a:pt x="4091" y="6857"/>
                    </a:cubicBezTo>
                    <a:cubicBezTo>
                      <a:pt x="8582" y="16069"/>
                      <a:pt x="6969" y="25396"/>
                      <a:pt x="1903" y="31153"/>
                    </a:cubicBezTo>
                    <a:cubicBezTo>
                      <a:pt x="-1666" y="35183"/>
                      <a:pt x="406" y="35759"/>
                      <a:pt x="3055" y="37371"/>
                    </a:cubicBezTo>
                    <a:cubicBezTo>
                      <a:pt x="8466" y="36910"/>
                      <a:pt x="14684" y="35874"/>
                      <a:pt x="16641" y="38637"/>
                    </a:cubicBezTo>
                    <a:close/>
                  </a:path>
                </a:pathLst>
              </a:custGeom>
              <a:grpFill/>
              <a:ln w="11501" cap="flat">
                <a:solidFill>
                  <a:schemeClr val="bg1"/>
                </a:solid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B3FE1D02-FF95-558F-9B8D-0D00DF50C776}"/>
                  </a:ext>
                </a:extLst>
              </p:cNvPr>
              <p:cNvSpPr/>
              <p:nvPr/>
            </p:nvSpPr>
            <p:spPr>
              <a:xfrm>
                <a:off x="5293561" y="2497548"/>
                <a:ext cx="99890" cy="53091"/>
              </a:xfrm>
              <a:custGeom>
                <a:avLst/>
                <a:gdLst>
                  <a:gd name="connsiteX0" fmla="*/ 88837 w 99890"/>
                  <a:gd name="connsiteY0" fmla="*/ 22348 h 53091"/>
                  <a:gd name="connsiteX1" fmla="*/ 77438 w 99890"/>
                  <a:gd name="connsiteY1" fmla="*/ 16360 h 53091"/>
                  <a:gd name="connsiteX2" fmla="*/ 77438 w 99890"/>
                  <a:gd name="connsiteY2" fmla="*/ 7033 h 53091"/>
                  <a:gd name="connsiteX3" fmla="*/ 64541 w 99890"/>
                  <a:gd name="connsiteY3" fmla="*/ 1391 h 53091"/>
                  <a:gd name="connsiteX4" fmla="*/ 49342 w 99890"/>
                  <a:gd name="connsiteY4" fmla="*/ 2082 h 53091"/>
                  <a:gd name="connsiteX5" fmla="*/ 30343 w 99890"/>
                  <a:gd name="connsiteY5" fmla="*/ 2773 h 53091"/>
                  <a:gd name="connsiteX6" fmla="*/ 27350 w 99890"/>
                  <a:gd name="connsiteY6" fmla="*/ 5997 h 53091"/>
                  <a:gd name="connsiteX7" fmla="*/ 15950 w 99890"/>
                  <a:gd name="connsiteY7" fmla="*/ 15439 h 53091"/>
                  <a:gd name="connsiteX8" fmla="*/ 1557 w 99890"/>
                  <a:gd name="connsiteY8" fmla="*/ 33286 h 53091"/>
                  <a:gd name="connsiteX9" fmla="*/ 4551 w 99890"/>
                  <a:gd name="connsiteY9" fmla="*/ 40771 h 53091"/>
                  <a:gd name="connsiteX10" fmla="*/ 14454 w 99890"/>
                  <a:gd name="connsiteY10" fmla="*/ 41807 h 53091"/>
                  <a:gd name="connsiteX11" fmla="*/ 18369 w 99890"/>
                  <a:gd name="connsiteY11" fmla="*/ 52746 h 53091"/>
                  <a:gd name="connsiteX12" fmla="*/ 18369 w 99890"/>
                  <a:gd name="connsiteY12" fmla="*/ 53091 h 53091"/>
                  <a:gd name="connsiteX13" fmla="*/ 37483 w 99890"/>
                  <a:gd name="connsiteY13" fmla="*/ 51709 h 53091"/>
                  <a:gd name="connsiteX14" fmla="*/ 48652 w 99890"/>
                  <a:gd name="connsiteY14" fmla="*/ 35819 h 53091"/>
                  <a:gd name="connsiteX15" fmla="*/ 61202 w 99890"/>
                  <a:gd name="connsiteY15" fmla="*/ 51018 h 53091"/>
                  <a:gd name="connsiteX16" fmla="*/ 67190 w 99890"/>
                  <a:gd name="connsiteY16" fmla="*/ 43074 h 53091"/>
                  <a:gd name="connsiteX17" fmla="*/ 75135 w 99890"/>
                  <a:gd name="connsiteY17" fmla="*/ 38468 h 53091"/>
                  <a:gd name="connsiteX18" fmla="*/ 85728 w 99890"/>
                  <a:gd name="connsiteY18" fmla="*/ 35819 h 53091"/>
                  <a:gd name="connsiteX19" fmla="*/ 92291 w 99890"/>
                  <a:gd name="connsiteY19" fmla="*/ 33171 h 53091"/>
                  <a:gd name="connsiteX20" fmla="*/ 95630 w 99890"/>
                  <a:gd name="connsiteY20" fmla="*/ 27875 h 53091"/>
                  <a:gd name="connsiteX21" fmla="*/ 99890 w 99890"/>
                  <a:gd name="connsiteY21" fmla="*/ 23845 h 53091"/>
                  <a:gd name="connsiteX22" fmla="*/ 88837 w 99890"/>
                  <a:gd name="connsiteY22" fmla="*/ 22463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9890" h="53091">
                    <a:moveTo>
                      <a:pt x="88837" y="22348"/>
                    </a:moveTo>
                    <a:cubicBezTo>
                      <a:pt x="84346" y="24305"/>
                      <a:pt x="77438" y="18318"/>
                      <a:pt x="77438" y="16360"/>
                    </a:cubicBezTo>
                    <a:cubicBezTo>
                      <a:pt x="77438" y="14978"/>
                      <a:pt x="76516" y="10027"/>
                      <a:pt x="77438" y="7033"/>
                    </a:cubicBezTo>
                    <a:cubicBezTo>
                      <a:pt x="73753" y="5191"/>
                      <a:pt x="68456" y="2543"/>
                      <a:pt x="64541" y="1391"/>
                    </a:cubicBezTo>
                    <a:cubicBezTo>
                      <a:pt x="57978" y="-566"/>
                      <a:pt x="54639" y="-566"/>
                      <a:pt x="49342" y="2082"/>
                    </a:cubicBezTo>
                    <a:cubicBezTo>
                      <a:pt x="46003" y="3809"/>
                      <a:pt x="36676" y="3349"/>
                      <a:pt x="30343" y="2773"/>
                    </a:cubicBezTo>
                    <a:cubicBezTo>
                      <a:pt x="29768" y="4731"/>
                      <a:pt x="28847" y="5997"/>
                      <a:pt x="27350" y="5997"/>
                    </a:cubicBezTo>
                    <a:cubicBezTo>
                      <a:pt x="22859" y="5997"/>
                      <a:pt x="16987" y="10488"/>
                      <a:pt x="15950" y="15439"/>
                    </a:cubicBezTo>
                    <a:cubicBezTo>
                      <a:pt x="14914" y="20390"/>
                      <a:pt x="4551" y="24305"/>
                      <a:pt x="1557" y="33286"/>
                    </a:cubicBezTo>
                    <a:cubicBezTo>
                      <a:pt x="-1436" y="42152"/>
                      <a:pt x="61" y="46182"/>
                      <a:pt x="4551" y="40771"/>
                    </a:cubicBezTo>
                    <a:cubicBezTo>
                      <a:pt x="9042" y="35359"/>
                      <a:pt x="14454" y="37316"/>
                      <a:pt x="14454" y="41807"/>
                    </a:cubicBezTo>
                    <a:cubicBezTo>
                      <a:pt x="14454" y="46298"/>
                      <a:pt x="20441" y="46758"/>
                      <a:pt x="18369" y="52746"/>
                    </a:cubicBezTo>
                    <a:cubicBezTo>
                      <a:pt x="18369" y="52861"/>
                      <a:pt x="18369" y="52976"/>
                      <a:pt x="18369" y="53091"/>
                    </a:cubicBezTo>
                    <a:cubicBezTo>
                      <a:pt x="25162" y="52515"/>
                      <a:pt x="34604" y="51709"/>
                      <a:pt x="37483" y="51709"/>
                    </a:cubicBezTo>
                    <a:cubicBezTo>
                      <a:pt x="42088" y="51709"/>
                      <a:pt x="46694" y="37201"/>
                      <a:pt x="48652" y="35819"/>
                    </a:cubicBezTo>
                    <a:cubicBezTo>
                      <a:pt x="50609" y="34438"/>
                      <a:pt x="55905" y="46413"/>
                      <a:pt x="61202" y="51018"/>
                    </a:cubicBezTo>
                    <a:cubicBezTo>
                      <a:pt x="66499" y="55624"/>
                      <a:pt x="67190" y="46988"/>
                      <a:pt x="67190" y="43074"/>
                    </a:cubicBezTo>
                    <a:cubicBezTo>
                      <a:pt x="67190" y="39159"/>
                      <a:pt x="71795" y="37777"/>
                      <a:pt x="75135" y="38468"/>
                    </a:cubicBezTo>
                    <a:cubicBezTo>
                      <a:pt x="78474" y="39044"/>
                      <a:pt x="85728" y="40425"/>
                      <a:pt x="85728" y="35819"/>
                    </a:cubicBezTo>
                    <a:cubicBezTo>
                      <a:pt x="85728" y="31214"/>
                      <a:pt x="89758" y="33171"/>
                      <a:pt x="92291" y="33171"/>
                    </a:cubicBezTo>
                    <a:cubicBezTo>
                      <a:pt x="94824" y="33171"/>
                      <a:pt x="95630" y="27875"/>
                      <a:pt x="95630" y="27875"/>
                    </a:cubicBezTo>
                    <a:lnTo>
                      <a:pt x="99890" y="23845"/>
                    </a:lnTo>
                    <a:cubicBezTo>
                      <a:pt x="96436" y="22117"/>
                      <a:pt x="92291" y="20851"/>
                      <a:pt x="88837" y="22463"/>
                    </a:cubicBezTo>
                    <a:close/>
                  </a:path>
                </a:pathLst>
              </a:custGeom>
              <a:grpFill/>
              <a:ln w="11501" cap="flat">
                <a:solidFill>
                  <a:schemeClr val="bg1"/>
                </a:solid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C47CCEA9-034D-76CE-A9BC-DEA60E0A4BC1}"/>
                  </a:ext>
                </a:extLst>
              </p:cNvPr>
              <p:cNvSpPr/>
              <p:nvPr/>
            </p:nvSpPr>
            <p:spPr>
              <a:xfrm>
                <a:off x="5290697" y="2284196"/>
                <a:ext cx="198292" cy="223045"/>
              </a:xfrm>
              <a:custGeom>
                <a:avLst/>
                <a:gdLst>
                  <a:gd name="connsiteX0" fmla="*/ 25263 w 198292"/>
                  <a:gd name="connsiteY0" fmla="*/ 58263 h 223045"/>
                  <a:gd name="connsiteX1" fmla="*/ 13979 w 198292"/>
                  <a:gd name="connsiteY1" fmla="*/ 68856 h 223045"/>
                  <a:gd name="connsiteX2" fmla="*/ 21233 w 198292"/>
                  <a:gd name="connsiteY2" fmla="*/ 80716 h 223045"/>
                  <a:gd name="connsiteX3" fmla="*/ 16627 w 198292"/>
                  <a:gd name="connsiteY3" fmla="*/ 87970 h 223045"/>
                  <a:gd name="connsiteX4" fmla="*/ 4076 w 198292"/>
                  <a:gd name="connsiteY4" fmla="*/ 93958 h 223045"/>
                  <a:gd name="connsiteX5" fmla="*/ 2695 w 198292"/>
                  <a:gd name="connsiteY5" fmla="*/ 104551 h 223045"/>
                  <a:gd name="connsiteX6" fmla="*/ 46 w 198292"/>
                  <a:gd name="connsiteY6" fmla="*/ 122398 h 223045"/>
                  <a:gd name="connsiteX7" fmla="*/ 6034 w 198292"/>
                  <a:gd name="connsiteY7" fmla="*/ 136215 h 223045"/>
                  <a:gd name="connsiteX8" fmla="*/ 1428 w 198292"/>
                  <a:gd name="connsiteY8" fmla="*/ 144851 h 223045"/>
                  <a:gd name="connsiteX9" fmla="*/ 8452 w 198292"/>
                  <a:gd name="connsiteY9" fmla="*/ 163389 h 223045"/>
                  <a:gd name="connsiteX10" fmla="*/ 13403 w 198292"/>
                  <a:gd name="connsiteY10" fmla="*/ 166038 h 223045"/>
                  <a:gd name="connsiteX11" fmla="*/ 27796 w 198292"/>
                  <a:gd name="connsiteY11" fmla="*/ 172946 h 223045"/>
                  <a:gd name="connsiteX12" fmla="*/ 39656 w 198292"/>
                  <a:gd name="connsiteY12" fmla="*/ 176976 h 223045"/>
                  <a:gd name="connsiteX13" fmla="*/ 44146 w 198292"/>
                  <a:gd name="connsiteY13" fmla="*/ 184461 h 223045"/>
                  <a:gd name="connsiteX14" fmla="*/ 35280 w 198292"/>
                  <a:gd name="connsiteY14" fmla="*/ 202769 h 223045"/>
                  <a:gd name="connsiteX15" fmla="*/ 33323 w 198292"/>
                  <a:gd name="connsiteY15" fmla="*/ 216356 h 223045"/>
                  <a:gd name="connsiteX16" fmla="*/ 52322 w 198292"/>
                  <a:gd name="connsiteY16" fmla="*/ 215665 h 223045"/>
                  <a:gd name="connsiteX17" fmla="*/ 67521 w 198292"/>
                  <a:gd name="connsiteY17" fmla="*/ 214974 h 223045"/>
                  <a:gd name="connsiteX18" fmla="*/ 80417 w 198292"/>
                  <a:gd name="connsiteY18" fmla="*/ 220616 h 223045"/>
                  <a:gd name="connsiteX19" fmla="*/ 82835 w 198292"/>
                  <a:gd name="connsiteY19" fmla="*/ 218083 h 223045"/>
                  <a:gd name="connsiteX20" fmla="*/ 95731 w 198292"/>
                  <a:gd name="connsiteY20" fmla="*/ 221537 h 223045"/>
                  <a:gd name="connsiteX21" fmla="*/ 109088 w 198292"/>
                  <a:gd name="connsiteY21" fmla="*/ 219580 h 223045"/>
                  <a:gd name="connsiteX22" fmla="*/ 121984 w 198292"/>
                  <a:gd name="connsiteY22" fmla="*/ 218543 h 223045"/>
                  <a:gd name="connsiteX23" fmla="*/ 144782 w 198292"/>
                  <a:gd name="connsiteY23" fmla="*/ 214053 h 223045"/>
                  <a:gd name="connsiteX24" fmla="*/ 153648 w 198292"/>
                  <a:gd name="connsiteY24" fmla="*/ 207605 h 223045"/>
                  <a:gd name="connsiteX25" fmla="*/ 162514 w 198292"/>
                  <a:gd name="connsiteY25" fmla="*/ 193787 h 223045"/>
                  <a:gd name="connsiteX26" fmla="*/ 174950 w 198292"/>
                  <a:gd name="connsiteY26" fmla="*/ 183885 h 223045"/>
                  <a:gd name="connsiteX27" fmla="*/ 151691 w 198292"/>
                  <a:gd name="connsiteY27" fmla="*/ 166613 h 223045"/>
                  <a:gd name="connsiteX28" fmla="*/ 144207 w 198292"/>
                  <a:gd name="connsiteY28" fmla="*/ 147845 h 223045"/>
                  <a:gd name="connsiteX29" fmla="*/ 142710 w 198292"/>
                  <a:gd name="connsiteY29" fmla="*/ 135985 h 223045"/>
                  <a:gd name="connsiteX30" fmla="*/ 165969 w 198292"/>
                  <a:gd name="connsiteY30" fmla="*/ 127119 h 223045"/>
                  <a:gd name="connsiteX31" fmla="*/ 184277 w 198292"/>
                  <a:gd name="connsiteY31" fmla="*/ 118713 h 223045"/>
                  <a:gd name="connsiteX32" fmla="*/ 196137 w 198292"/>
                  <a:gd name="connsiteY32" fmla="*/ 118138 h 223045"/>
                  <a:gd name="connsiteX33" fmla="*/ 196597 w 198292"/>
                  <a:gd name="connsiteY33" fmla="*/ 105817 h 223045"/>
                  <a:gd name="connsiteX34" fmla="*/ 191185 w 198292"/>
                  <a:gd name="connsiteY34" fmla="*/ 87970 h 223045"/>
                  <a:gd name="connsiteX35" fmla="*/ 188192 w 198292"/>
                  <a:gd name="connsiteY35" fmla="*/ 76110 h 223045"/>
                  <a:gd name="connsiteX36" fmla="*/ 183240 w 198292"/>
                  <a:gd name="connsiteY36" fmla="*/ 65287 h 223045"/>
                  <a:gd name="connsiteX37" fmla="*/ 181744 w 198292"/>
                  <a:gd name="connsiteY37" fmla="*/ 56421 h 223045"/>
                  <a:gd name="connsiteX38" fmla="*/ 182204 w 198292"/>
                  <a:gd name="connsiteY38" fmla="*/ 33162 h 223045"/>
                  <a:gd name="connsiteX39" fmla="*/ 182204 w 198292"/>
                  <a:gd name="connsiteY39" fmla="*/ 30513 h 223045"/>
                  <a:gd name="connsiteX40" fmla="*/ 180362 w 198292"/>
                  <a:gd name="connsiteY40" fmla="*/ 27750 h 223045"/>
                  <a:gd name="connsiteX41" fmla="*/ 167120 w 198292"/>
                  <a:gd name="connsiteY41" fmla="*/ 20496 h 223045"/>
                  <a:gd name="connsiteX42" fmla="*/ 169078 w 198292"/>
                  <a:gd name="connsiteY42" fmla="*/ 7600 h 223045"/>
                  <a:gd name="connsiteX43" fmla="*/ 149273 w 198292"/>
                  <a:gd name="connsiteY43" fmla="*/ 12896 h 223045"/>
                  <a:gd name="connsiteX44" fmla="*/ 124172 w 198292"/>
                  <a:gd name="connsiteY44" fmla="*/ 27404 h 223045"/>
                  <a:gd name="connsiteX45" fmla="*/ 112657 w 198292"/>
                  <a:gd name="connsiteY45" fmla="*/ 18769 h 223045"/>
                  <a:gd name="connsiteX46" fmla="*/ 104712 w 198292"/>
                  <a:gd name="connsiteY46" fmla="*/ 14854 h 223045"/>
                  <a:gd name="connsiteX47" fmla="*/ 88246 w 198292"/>
                  <a:gd name="connsiteY47" fmla="*/ 6909 h 223045"/>
                  <a:gd name="connsiteX48" fmla="*/ 86980 w 198292"/>
                  <a:gd name="connsiteY48" fmla="*/ 1727 h 223045"/>
                  <a:gd name="connsiteX49" fmla="*/ 78690 w 198292"/>
                  <a:gd name="connsiteY49" fmla="*/ 1958 h 223045"/>
                  <a:gd name="connsiteX50" fmla="*/ 58309 w 198292"/>
                  <a:gd name="connsiteY50" fmla="*/ 0 h 223045"/>
                  <a:gd name="connsiteX51" fmla="*/ 62109 w 198292"/>
                  <a:gd name="connsiteY51" fmla="*/ 10593 h 223045"/>
                  <a:gd name="connsiteX52" fmla="*/ 68096 w 198292"/>
                  <a:gd name="connsiteY52" fmla="*/ 29707 h 223045"/>
                  <a:gd name="connsiteX53" fmla="*/ 58539 w 198292"/>
                  <a:gd name="connsiteY53" fmla="*/ 38573 h 223045"/>
                  <a:gd name="connsiteX54" fmla="*/ 42074 w 198292"/>
                  <a:gd name="connsiteY54" fmla="*/ 36270 h 223045"/>
                  <a:gd name="connsiteX55" fmla="*/ 25263 w 198292"/>
                  <a:gd name="connsiteY55" fmla="*/ 38919 h 223045"/>
                  <a:gd name="connsiteX56" fmla="*/ 24572 w 198292"/>
                  <a:gd name="connsiteY56" fmla="*/ 43640 h 223045"/>
                  <a:gd name="connsiteX57" fmla="*/ 25263 w 198292"/>
                  <a:gd name="connsiteY57" fmla="*/ 58723 h 22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98292" h="223045">
                    <a:moveTo>
                      <a:pt x="25263" y="58263"/>
                    </a:moveTo>
                    <a:cubicBezTo>
                      <a:pt x="19966" y="66208"/>
                      <a:pt x="12712" y="66899"/>
                      <a:pt x="13979" y="68856"/>
                    </a:cubicBezTo>
                    <a:cubicBezTo>
                      <a:pt x="15360" y="70814"/>
                      <a:pt x="23190" y="77492"/>
                      <a:pt x="21233" y="80716"/>
                    </a:cubicBezTo>
                    <a:cubicBezTo>
                      <a:pt x="19275" y="84055"/>
                      <a:pt x="16627" y="82098"/>
                      <a:pt x="16627" y="87970"/>
                    </a:cubicBezTo>
                    <a:cubicBezTo>
                      <a:pt x="16627" y="93842"/>
                      <a:pt x="7415" y="93958"/>
                      <a:pt x="4076" y="93958"/>
                    </a:cubicBezTo>
                    <a:cubicBezTo>
                      <a:pt x="737" y="93958"/>
                      <a:pt x="4767" y="99945"/>
                      <a:pt x="2695" y="104551"/>
                    </a:cubicBezTo>
                    <a:cubicBezTo>
                      <a:pt x="737" y="109157"/>
                      <a:pt x="737" y="118483"/>
                      <a:pt x="46" y="122398"/>
                    </a:cubicBezTo>
                    <a:cubicBezTo>
                      <a:pt x="-644" y="126313"/>
                      <a:pt x="6609" y="132991"/>
                      <a:pt x="6034" y="136215"/>
                    </a:cubicBezTo>
                    <a:cubicBezTo>
                      <a:pt x="5343" y="139555"/>
                      <a:pt x="46" y="142088"/>
                      <a:pt x="1428" y="144851"/>
                    </a:cubicBezTo>
                    <a:cubicBezTo>
                      <a:pt x="2695" y="147384"/>
                      <a:pt x="7415" y="151184"/>
                      <a:pt x="8452" y="163389"/>
                    </a:cubicBezTo>
                    <a:cubicBezTo>
                      <a:pt x="10755" y="164080"/>
                      <a:pt x="12597" y="164886"/>
                      <a:pt x="13403" y="166038"/>
                    </a:cubicBezTo>
                    <a:cubicBezTo>
                      <a:pt x="16397" y="170068"/>
                      <a:pt x="21348" y="172946"/>
                      <a:pt x="27796" y="172946"/>
                    </a:cubicBezTo>
                    <a:cubicBezTo>
                      <a:pt x="34244" y="172946"/>
                      <a:pt x="36662" y="177437"/>
                      <a:pt x="39656" y="176976"/>
                    </a:cubicBezTo>
                    <a:cubicBezTo>
                      <a:pt x="42650" y="176516"/>
                      <a:pt x="50594" y="178934"/>
                      <a:pt x="44146" y="184461"/>
                    </a:cubicBezTo>
                    <a:cubicBezTo>
                      <a:pt x="37698" y="189872"/>
                      <a:pt x="36777" y="196321"/>
                      <a:pt x="35280" y="202769"/>
                    </a:cubicBezTo>
                    <a:cubicBezTo>
                      <a:pt x="34359" y="206914"/>
                      <a:pt x="34359" y="212786"/>
                      <a:pt x="33323" y="216356"/>
                    </a:cubicBezTo>
                    <a:cubicBezTo>
                      <a:pt x="39541" y="216931"/>
                      <a:pt x="48867" y="217392"/>
                      <a:pt x="52322" y="215665"/>
                    </a:cubicBezTo>
                    <a:cubicBezTo>
                      <a:pt x="57618" y="213016"/>
                      <a:pt x="60842" y="213016"/>
                      <a:pt x="67521" y="214974"/>
                    </a:cubicBezTo>
                    <a:cubicBezTo>
                      <a:pt x="71436" y="216125"/>
                      <a:pt x="76732" y="218774"/>
                      <a:pt x="80417" y="220616"/>
                    </a:cubicBezTo>
                    <a:cubicBezTo>
                      <a:pt x="80762" y="219234"/>
                      <a:pt x="81568" y="218313"/>
                      <a:pt x="82835" y="218083"/>
                    </a:cubicBezTo>
                    <a:cubicBezTo>
                      <a:pt x="87325" y="217622"/>
                      <a:pt x="92737" y="226488"/>
                      <a:pt x="95731" y="221537"/>
                    </a:cubicBezTo>
                    <a:cubicBezTo>
                      <a:pt x="98725" y="216586"/>
                      <a:pt x="105633" y="217622"/>
                      <a:pt x="109088" y="219580"/>
                    </a:cubicBezTo>
                    <a:cubicBezTo>
                      <a:pt x="112542" y="221537"/>
                      <a:pt x="118069" y="222573"/>
                      <a:pt x="121984" y="218543"/>
                    </a:cubicBezTo>
                    <a:cubicBezTo>
                      <a:pt x="125899" y="214628"/>
                      <a:pt x="141328" y="212556"/>
                      <a:pt x="144782" y="214053"/>
                    </a:cubicBezTo>
                    <a:cubicBezTo>
                      <a:pt x="148237" y="215550"/>
                      <a:pt x="157103" y="219464"/>
                      <a:pt x="153648" y="207605"/>
                    </a:cubicBezTo>
                    <a:cubicBezTo>
                      <a:pt x="150194" y="195745"/>
                      <a:pt x="161018" y="198278"/>
                      <a:pt x="162514" y="193787"/>
                    </a:cubicBezTo>
                    <a:cubicBezTo>
                      <a:pt x="164011" y="189297"/>
                      <a:pt x="176907" y="187339"/>
                      <a:pt x="174950" y="183885"/>
                    </a:cubicBezTo>
                    <a:cubicBezTo>
                      <a:pt x="172993" y="180431"/>
                      <a:pt x="156642" y="170068"/>
                      <a:pt x="151691" y="166613"/>
                    </a:cubicBezTo>
                    <a:cubicBezTo>
                      <a:pt x="146740" y="163159"/>
                      <a:pt x="146740" y="152220"/>
                      <a:pt x="144207" y="147845"/>
                    </a:cubicBezTo>
                    <a:cubicBezTo>
                      <a:pt x="141789" y="143354"/>
                      <a:pt x="136262" y="137482"/>
                      <a:pt x="142710" y="135985"/>
                    </a:cubicBezTo>
                    <a:cubicBezTo>
                      <a:pt x="149158" y="134488"/>
                      <a:pt x="160557" y="131955"/>
                      <a:pt x="165969" y="127119"/>
                    </a:cubicBezTo>
                    <a:cubicBezTo>
                      <a:pt x="171380" y="122168"/>
                      <a:pt x="181283" y="121707"/>
                      <a:pt x="184277" y="118713"/>
                    </a:cubicBezTo>
                    <a:cubicBezTo>
                      <a:pt x="187270" y="115720"/>
                      <a:pt x="194179" y="121132"/>
                      <a:pt x="196137" y="118138"/>
                    </a:cubicBezTo>
                    <a:cubicBezTo>
                      <a:pt x="198094" y="115144"/>
                      <a:pt x="199591" y="109272"/>
                      <a:pt x="196597" y="105817"/>
                    </a:cubicBezTo>
                    <a:cubicBezTo>
                      <a:pt x="193603" y="102363"/>
                      <a:pt x="191646" y="96376"/>
                      <a:pt x="191185" y="87970"/>
                    </a:cubicBezTo>
                    <a:cubicBezTo>
                      <a:pt x="190725" y="79565"/>
                      <a:pt x="188192" y="80025"/>
                      <a:pt x="188192" y="76110"/>
                    </a:cubicBezTo>
                    <a:cubicBezTo>
                      <a:pt x="188192" y="72195"/>
                      <a:pt x="186695" y="67244"/>
                      <a:pt x="183240" y="65287"/>
                    </a:cubicBezTo>
                    <a:cubicBezTo>
                      <a:pt x="179786" y="63329"/>
                      <a:pt x="178289" y="61832"/>
                      <a:pt x="181744" y="56421"/>
                    </a:cubicBezTo>
                    <a:cubicBezTo>
                      <a:pt x="185198" y="51009"/>
                      <a:pt x="183701" y="37076"/>
                      <a:pt x="182204" y="33162"/>
                    </a:cubicBezTo>
                    <a:cubicBezTo>
                      <a:pt x="181859" y="32356"/>
                      <a:pt x="181974" y="31434"/>
                      <a:pt x="182204" y="30513"/>
                    </a:cubicBezTo>
                    <a:cubicBezTo>
                      <a:pt x="181283" y="30053"/>
                      <a:pt x="180592" y="29247"/>
                      <a:pt x="180362" y="27750"/>
                    </a:cubicBezTo>
                    <a:cubicBezTo>
                      <a:pt x="179325" y="22453"/>
                      <a:pt x="175756" y="20496"/>
                      <a:pt x="167120" y="20496"/>
                    </a:cubicBezTo>
                    <a:cubicBezTo>
                      <a:pt x="158484" y="20496"/>
                      <a:pt x="172417" y="11860"/>
                      <a:pt x="169078" y="7600"/>
                    </a:cubicBezTo>
                    <a:cubicBezTo>
                      <a:pt x="165854" y="3339"/>
                      <a:pt x="157218" y="15545"/>
                      <a:pt x="149273" y="12896"/>
                    </a:cubicBezTo>
                    <a:cubicBezTo>
                      <a:pt x="141328" y="10248"/>
                      <a:pt x="131080" y="22223"/>
                      <a:pt x="124172" y="27404"/>
                    </a:cubicBezTo>
                    <a:cubicBezTo>
                      <a:pt x="117263" y="32701"/>
                      <a:pt x="107360" y="26483"/>
                      <a:pt x="112657" y="18769"/>
                    </a:cubicBezTo>
                    <a:cubicBezTo>
                      <a:pt x="117954" y="11169"/>
                      <a:pt x="112657" y="11860"/>
                      <a:pt x="104712" y="14854"/>
                    </a:cubicBezTo>
                    <a:cubicBezTo>
                      <a:pt x="96767" y="17847"/>
                      <a:pt x="87210" y="14163"/>
                      <a:pt x="88246" y="6909"/>
                    </a:cubicBezTo>
                    <a:cubicBezTo>
                      <a:pt x="88477" y="5066"/>
                      <a:pt x="87901" y="3339"/>
                      <a:pt x="86980" y="1727"/>
                    </a:cubicBezTo>
                    <a:cubicBezTo>
                      <a:pt x="83065" y="2303"/>
                      <a:pt x="80187" y="2418"/>
                      <a:pt x="78690" y="1958"/>
                    </a:cubicBezTo>
                    <a:cubicBezTo>
                      <a:pt x="75120" y="806"/>
                      <a:pt x="67060" y="115"/>
                      <a:pt x="58309" y="0"/>
                    </a:cubicBezTo>
                    <a:cubicBezTo>
                      <a:pt x="60957" y="3800"/>
                      <a:pt x="63721" y="7600"/>
                      <a:pt x="62109" y="10593"/>
                    </a:cubicBezTo>
                    <a:cubicBezTo>
                      <a:pt x="59115" y="16235"/>
                      <a:pt x="63836" y="21532"/>
                      <a:pt x="68096" y="29707"/>
                    </a:cubicBezTo>
                    <a:cubicBezTo>
                      <a:pt x="72357" y="37998"/>
                      <a:pt x="58885" y="33392"/>
                      <a:pt x="58539" y="38573"/>
                    </a:cubicBezTo>
                    <a:cubicBezTo>
                      <a:pt x="58194" y="43870"/>
                      <a:pt x="45989" y="38228"/>
                      <a:pt x="42074" y="36270"/>
                    </a:cubicBezTo>
                    <a:cubicBezTo>
                      <a:pt x="38159" y="34313"/>
                      <a:pt x="24917" y="35580"/>
                      <a:pt x="25263" y="38919"/>
                    </a:cubicBezTo>
                    <a:cubicBezTo>
                      <a:pt x="25378" y="40300"/>
                      <a:pt x="25263" y="42028"/>
                      <a:pt x="24572" y="43640"/>
                    </a:cubicBezTo>
                    <a:cubicBezTo>
                      <a:pt x="26299" y="49973"/>
                      <a:pt x="27105" y="55845"/>
                      <a:pt x="25263" y="58723"/>
                    </a:cubicBezTo>
                    <a:close/>
                  </a:path>
                </a:pathLst>
              </a:custGeom>
              <a:grpFill/>
              <a:ln w="11501" cap="flat">
                <a:solidFill>
                  <a:schemeClr val="bg1"/>
                </a:solid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B3B4AFF7-B767-F6C7-5E36-651A6C4431D8}"/>
                  </a:ext>
                </a:extLst>
              </p:cNvPr>
              <p:cNvSpPr/>
              <p:nvPr/>
            </p:nvSpPr>
            <p:spPr>
              <a:xfrm>
                <a:off x="5616025" y="1744225"/>
                <a:ext cx="233951" cy="370521"/>
              </a:xfrm>
              <a:custGeom>
                <a:avLst/>
                <a:gdLst>
                  <a:gd name="connsiteX0" fmla="*/ 199660 w 233951"/>
                  <a:gd name="connsiteY0" fmla="*/ 310950 h 370521"/>
                  <a:gd name="connsiteX1" fmla="*/ 232706 w 233951"/>
                  <a:gd name="connsiteY1" fmla="*/ 279285 h 370521"/>
                  <a:gd name="connsiteX2" fmla="*/ 226719 w 233951"/>
                  <a:gd name="connsiteY2" fmla="*/ 261438 h 370521"/>
                  <a:gd name="connsiteX3" fmla="*/ 198278 w 233951"/>
                  <a:gd name="connsiteY3" fmla="*/ 239676 h 370521"/>
                  <a:gd name="connsiteX4" fmla="*/ 212095 w 233951"/>
                  <a:gd name="connsiteY4" fmla="*/ 227125 h 370521"/>
                  <a:gd name="connsiteX5" fmla="*/ 200235 w 233951"/>
                  <a:gd name="connsiteY5" fmla="*/ 215265 h 370521"/>
                  <a:gd name="connsiteX6" fmla="*/ 203574 w 233951"/>
                  <a:gd name="connsiteY6" fmla="*/ 203981 h 370521"/>
                  <a:gd name="connsiteX7" fmla="*/ 192405 w 233951"/>
                  <a:gd name="connsiteY7" fmla="*/ 196727 h 370521"/>
                  <a:gd name="connsiteX8" fmla="*/ 197702 w 233951"/>
                  <a:gd name="connsiteY8" fmla="*/ 190164 h 370521"/>
                  <a:gd name="connsiteX9" fmla="*/ 194478 w 233951"/>
                  <a:gd name="connsiteY9" fmla="*/ 173007 h 370521"/>
                  <a:gd name="connsiteX10" fmla="*/ 201732 w 233951"/>
                  <a:gd name="connsiteY10" fmla="*/ 159766 h 370521"/>
                  <a:gd name="connsiteX11" fmla="*/ 180546 w 233951"/>
                  <a:gd name="connsiteY11" fmla="*/ 126028 h 370521"/>
                  <a:gd name="connsiteX12" fmla="*/ 187224 w 233951"/>
                  <a:gd name="connsiteY12" fmla="*/ 112902 h 370521"/>
                  <a:gd name="connsiteX13" fmla="*/ 201041 w 233951"/>
                  <a:gd name="connsiteY13" fmla="*/ 96321 h 370521"/>
                  <a:gd name="connsiteX14" fmla="*/ 185151 w 233951"/>
                  <a:gd name="connsiteY14" fmla="*/ 79856 h 370521"/>
                  <a:gd name="connsiteX15" fmla="*/ 171334 w 233951"/>
                  <a:gd name="connsiteY15" fmla="*/ 71911 h 370521"/>
                  <a:gd name="connsiteX16" fmla="*/ 167995 w 233951"/>
                  <a:gd name="connsiteY16" fmla="*/ 59360 h 370521"/>
                  <a:gd name="connsiteX17" fmla="*/ 171334 w 233951"/>
                  <a:gd name="connsiteY17" fmla="*/ 47500 h 370521"/>
                  <a:gd name="connsiteX18" fmla="*/ 179855 w 233951"/>
                  <a:gd name="connsiteY18" fmla="*/ 40937 h 370521"/>
                  <a:gd name="connsiteX19" fmla="*/ 184806 w 233951"/>
                  <a:gd name="connsiteY19" fmla="*/ 32762 h 370521"/>
                  <a:gd name="connsiteX20" fmla="*/ 184806 w 233951"/>
                  <a:gd name="connsiteY20" fmla="*/ 20326 h 370521"/>
                  <a:gd name="connsiteX21" fmla="*/ 161432 w 233951"/>
                  <a:gd name="connsiteY21" fmla="*/ 4436 h 370521"/>
                  <a:gd name="connsiteX22" fmla="*/ 143354 w 233951"/>
                  <a:gd name="connsiteY22" fmla="*/ 4436 h 370521"/>
                  <a:gd name="connsiteX23" fmla="*/ 121016 w 233951"/>
                  <a:gd name="connsiteY23" fmla="*/ 9733 h 370521"/>
                  <a:gd name="connsiteX24" fmla="*/ 107199 w 233951"/>
                  <a:gd name="connsiteY24" fmla="*/ 24587 h 370521"/>
                  <a:gd name="connsiteX25" fmla="*/ 102939 w 233951"/>
                  <a:gd name="connsiteY25" fmla="*/ 43700 h 370521"/>
                  <a:gd name="connsiteX26" fmla="*/ 93382 w 233951"/>
                  <a:gd name="connsiteY26" fmla="*/ 56481 h 370521"/>
                  <a:gd name="connsiteX27" fmla="*/ 80601 w 233951"/>
                  <a:gd name="connsiteY27" fmla="*/ 53257 h 370521"/>
                  <a:gd name="connsiteX28" fmla="*/ 63675 w 233951"/>
                  <a:gd name="connsiteY28" fmla="*/ 52221 h 370521"/>
                  <a:gd name="connsiteX29" fmla="*/ 39264 w 233951"/>
                  <a:gd name="connsiteY29" fmla="*/ 51185 h 370521"/>
                  <a:gd name="connsiteX30" fmla="*/ 14853 w 233951"/>
                  <a:gd name="connsiteY30" fmla="*/ 33107 h 370521"/>
                  <a:gd name="connsiteX31" fmla="*/ 0 w 233951"/>
                  <a:gd name="connsiteY31" fmla="*/ 43931 h 370521"/>
                  <a:gd name="connsiteX32" fmla="*/ 24410 w 233951"/>
                  <a:gd name="connsiteY32" fmla="*/ 61663 h 370521"/>
                  <a:gd name="connsiteX33" fmla="*/ 56305 w 233951"/>
                  <a:gd name="connsiteY33" fmla="*/ 80777 h 370521"/>
                  <a:gd name="connsiteX34" fmla="*/ 57341 w 233951"/>
                  <a:gd name="connsiteY34" fmla="*/ 101963 h 370521"/>
                  <a:gd name="connsiteX35" fmla="*/ 62638 w 233951"/>
                  <a:gd name="connsiteY35" fmla="*/ 122114 h 370521"/>
                  <a:gd name="connsiteX36" fmla="*/ 61602 w 233951"/>
                  <a:gd name="connsiteY36" fmla="*/ 141227 h 370521"/>
                  <a:gd name="connsiteX37" fmla="*/ 65862 w 233951"/>
                  <a:gd name="connsiteY37" fmla="*/ 152857 h 370521"/>
                  <a:gd name="connsiteX38" fmla="*/ 68971 w 233951"/>
                  <a:gd name="connsiteY38" fmla="*/ 163911 h 370521"/>
                  <a:gd name="connsiteX39" fmla="*/ 86934 w 233951"/>
                  <a:gd name="connsiteY39" fmla="*/ 171280 h 370521"/>
                  <a:gd name="connsiteX40" fmla="*/ 94879 w 233951"/>
                  <a:gd name="connsiteY40" fmla="*/ 188436 h 370521"/>
                  <a:gd name="connsiteX41" fmla="*/ 90964 w 233951"/>
                  <a:gd name="connsiteY41" fmla="*/ 196381 h 370521"/>
                  <a:gd name="connsiteX42" fmla="*/ 78758 w 233951"/>
                  <a:gd name="connsiteY42" fmla="*/ 206284 h 370521"/>
                  <a:gd name="connsiteX43" fmla="*/ 55960 w 233951"/>
                  <a:gd name="connsiteY43" fmla="*/ 228737 h 370521"/>
                  <a:gd name="connsiteX44" fmla="*/ 42718 w 233951"/>
                  <a:gd name="connsiteY44" fmla="*/ 238985 h 370521"/>
                  <a:gd name="connsiteX45" fmla="*/ 30859 w 233951"/>
                  <a:gd name="connsiteY45" fmla="*/ 251190 h 370521"/>
                  <a:gd name="connsiteX46" fmla="*/ 15314 w 233951"/>
                  <a:gd name="connsiteY46" fmla="*/ 258789 h 370521"/>
                  <a:gd name="connsiteX47" fmla="*/ 5412 w 233951"/>
                  <a:gd name="connsiteY47" fmla="*/ 272952 h 370521"/>
                  <a:gd name="connsiteX48" fmla="*/ 5987 w 233951"/>
                  <a:gd name="connsiteY48" fmla="*/ 285848 h 370521"/>
                  <a:gd name="connsiteX49" fmla="*/ 8290 w 233951"/>
                  <a:gd name="connsiteY49" fmla="*/ 301393 h 370521"/>
                  <a:gd name="connsiteX50" fmla="*/ 12320 w 233951"/>
                  <a:gd name="connsiteY50" fmla="*/ 326494 h 370521"/>
                  <a:gd name="connsiteX51" fmla="*/ 6333 w 233951"/>
                  <a:gd name="connsiteY51" fmla="*/ 349638 h 370521"/>
                  <a:gd name="connsiteX52" fmla="*/ 27174 w 233951"/>
                  <a:gd name="connsiteY52" fmla="*/ 357928 h 370521"/>
                  <a:gd name="connsiteX53" fmla="*/ 40646 w 233951"/>
                  <a:gd name="connsiteY53" fmla="*/ 365182 h 370521"/>
                  <a:gd name="connsiteX54" fmla="*/ 65056 w 233951"/>
                  <a:gd name="connsiteY54" fmla="*/ 370479 h 370521"/>
                  <a:gd name="connsiteX55" fmla="*/ 134373 w 233951"/>
                  <a:gd name="connsiteY55" fmla="*/ 354589 h 370521"/>
                  <a:gd name="connsiteX56" fmla="*/ 154408 w 233951"/>
                  <a:gd name="connsiteY56" fmla="*/ 352286 h 370521"/>
                  <a:gd name="connsiteX57" fmla="*/ 165116 w 233951"/>
                  <a:gd name="connsiteY57" fmla="*/ 338699 h 370521"/>
                  <a:gd name="connsiteX58" fmla="*/ 199429 w 233951"/>
                  <a:gd name="connsiteY58" fmla="*/ 310950 h 37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3951" h="370521">
                    <a:moveTo>
                      <a:pt x="199660" y="310950"/>
                    </a:moveTo>
                    <a:cubicBezTo>
                      <a:pt x="204956" y="299090"/>
                      <a:pt x="228676" y="289878"/>
                      <a:pt x="232706" y="279285"/>
                    </a:cubicBezTo>
                    <a:cubicBezTo>
                      <a:pt x="234663" y="273988"/>
                      <a:pt x="235354" y="271340"/>
                      <a:pt x="226719" y="261438"/>
                    </a:cubicBezTo>
                    <a:cubicBezTo>
                      <a:pt x="218083" y="251535"/>
                      <a:pt x="198969" y="244972"/>
                      <a:pt x="198278" y="239676"/>
                    </a:cubicBezTo>
                    <a:cubicBezTo>
                      <a:pt x="197587" y="234379"/>
                      <a:pt x="212786" y="233688"/>
                      <a:pt x="212095" y="227125"/>
                    </a:cubicBezTo>
                    <a:cubicBezTo>
                      <a:pt x="211404" y="220562"/>
                      <a:pt x="203574" y="220562"/>
                      <a:pt x="200235" y="215265"/>
                    </a:cubicBezTo>
                    <a:cubicBezTo>
                      <a:pt x="196896" y="209968"/>
                      <a:pt x="204265" y="206629"/>
                      <a:pt x="203574" y="203981"/>
                    </a:cubicBezTo>
                    <a:cubicBezTo>
                      <a:pt x="202884" y="201333"/>
                      <a:pt x="192981" y="199951"/>
                      <a:pt x="192405" y="196727"/>
                    </a:cubicBezTo>
                    <a:cubicBezTo>
                      <a:pt x="191715" y="193388"/>
                      <a:pt x="198969" y="194079"/>
                      <a:pt x="197702" y="190164"/>
                    </a:cubicBezTo>
                    <a:cubicBezTo>
                      <a:pt x="196320" y="186249"/>
                      <a:pt x="189757" y="178880"/>
                      <a:pt x="194478" y="173007"/>
                    </a:cubicBezTo>
                    <a:cubicBezTo>
                      <a:pt x="199084" y="167020"/>
                      <a:pt x="208986" y="173007"/>
                      <a:pt x="201732" y="159766"/>
                    </a:cubicBezTo>
                    <a:cubicBezTo>
                      <a:pt x="194478" y="146524"/>
                      <a:pt x="183194" y="130058"/>
                      <a:pt x="180546" y="126028"/>
                    </a:cubicBezTo>
                    <a:cubicBezTo>
                      <a:pt x="177897" y="122114"/>
                      <a:pt x="183194" y="115435"/>
                      <a:pt x="187224" y="112902"/>
                    </a:cubicBezTo>
                    <a:cubicBezTo>
                      <a:pt x="191139" y="110254"/>
                      <a:pt x="201041" y="100351"/>
                      <a:pt x="201041" y="96321"/>
                    </a:cubicBezTo>
                    <a:cubicBezTo>
                      <a:pt x="201041" y="92291"/>
                      <a:pt x="188491" y="81813"/>
                      <a:pt x="185151" y="79856"/>
                    </a:cubicBezTo>
                    <a:cubicBezTo>
                      <a:pt x="181812" y="77898"/>
                      <a:pt x="174558" y="78474"/>
                      <a:pt x="171334" y="71911"/>
                    </a:cubicBezTo>
                    <a:cubicBezTo>
                      <a:pt x="167995" y="65348"/>
                      <a:pt x="164656" y="63390"/>
                      <a:pt x="167995" y="59360"/>
                    </a:cubicBezTo>
                    <a:cubicBezTo>
                      <a:pt x="171334" y="55445"/>
                      <a:pt x="171334" y="51415"/>
                      <a:pt x="171334" y="47500"/>
                    </a:cubicBezTo>
                    <a:cubicBezTo>
                      <a:pt x="171334" y="43585"/>
                      <a:pt x="178588" y="46809"/>
                      <a:pt x="179855" y="40937"/>
                    </a:cubicBezTo>
                    <a:cubicBezTo>
                      <a:pt x="180430" y="38289"/>
                      <a:pt x="182388" y="35295"/>
                      <a:pt x="184806" y="32762"/>
                    </a:cubicBezTo>
                    <a:cubicBezTo>
                      <a:pt x="184806" y="28271"/>
                      <a:pt x="185267" y="23435"/>
                      <a:pt x="184806" y="20326"/>
                    </a:cubicBezTo>
                    <a:cubicBezTo>
                      <a:pt x="183770" y="13993"/>
                      <a:pt x="165692" y="11806"/>
                      <a:pt x="161432" y="4436"/>
                    </a:cubicBezTo>
                    <a:cubicBezTo>
                      <a:pt x="157171" y="-2933"/>
                      <a:pt x="146578" y="176"/>
                      <a:pt x="143354" y="4436"/>
                    </a:cubicBezTo>
                    <a:cubicBezTo>
                      <a:pt x="140130" y="8697"/>
                      <a:pt x="121016" y="3400"/>
                      <a:pt x="121016" y="9733"/>
                    </a:cubicBezTo>
                    <a:cubicBezTo>
                      <a:pt x="121016" y="16066"/>
                      <a:pt x="107199" y="17217"/>
                      <a:pt x="107199" y="24587"/>
                    </a:cubicBezTo>
                    <a:cubicBezTo>
                      <a:pt x="107199" y="31956"/>
                      <a:pt x="113532" y="44737"/>
                      <a:pt x="102939" y="43700"/>
                    </a:cubicBezTo>
                    <a:cubicBezTo>
                      <a:pt x="92345" y="42664"/>
                      <a:pt x="99714" y="47961"/>
                      <a:pt x="93382" y="56481"/>
                    </a:cubicBezTo>
                    <a:cubicBezTo>
                      <a:pt x="87049" y="65002"/>
                      <a:pt x="87049" y="51185"/>
                      <a:pt x="80601" y="53257"/>
                    </a:cubicBezTo>
                    <a:cubicBezTo>
                      <a:pt x="74268" y="55330"/>
                      <a:pt x="66783" y="46925"/>
                      <a:pt x="63675" y="52221"/>
                    </a:cubicBezTo>
                    <a:cubicBezTo>
                      <a:pt x="60451" y="57518"/>
                      <a:pt x="49857" y="53257"/>
                      <a:pt x="39264" y="51185"/>
                    </a:cubicBezTo>
                    <a:cubicBezTo>
                      <a:pt x="28671" y="49112"/>
                      <a:pt x="23374" y="34259"/>
                      <a:pt x="14853" y="33107"/>
                    </a:cubicBezTo>
                    <a:cubicBezTo>
                      <a:pt x="9211" y="32416"/>
                      <a:pt x="3224" y="36907"/>
                      <a:pt x="0" y="43931"/>
                    </a:cubicBezTo>
                    <a:cubicBezTo>
                      <a:pt x="8175" y="49227"/>
                      <a:pt x="13587" y="56827"/>
                      <a:pt x="24410" y="61663"/>
                    </a:cubicBezTo>
                    <a:cubicBezTo>
                      <a:pt x="36040" y="66960"/>
                      <a:pt x="57227" y="73292"/>
                      <a:pt x="56305" y="80777"/>
                    </a:cubicBezTo>
                    <a:cubicBezTo>
                      <a:pt x="55269" y="88146"/>
                      <a:pt x="52045" y="98739"/>
                      <a:pt x="57341" y="101963"/>
                    </a:cubicBezTo>
                    <a:cubicBezTo>
                      <a:pt x="62638" y="105187"/>
                      <a:pt x="56305" y="118889"/>
                      <a:pt x="62638" y="122114"/>
                    </a:cubicBezTo>
                    <a:cubicBezTo>
                      <a:pt x="68971" y="125338"/>
                      <a:pt x="66899" y="141227"/>
                      <a:pt x="61602" y="141227"/>
                    </a:cubicBezTo>
                    <a:cubicBezTo>
                      <a:pt x="56305" y="141227"/>
                      <a:pt x="62638" y="149748"/>
                      <a:pt x="65862" y="152857"/>
                    </a:cubicBezTo>
                    <a:cubicBezTo>
                      <a:pt x="67244" y="154354"/>
                      <a:pt x="68510" y="158614"/>
                      <a:pt x="68971" y="163911"/>
                    </a:cubicBezTo>
                    <a:cubicBezTo>
                      <a:pt x="75534" y="165523"/>
                      <a:pt x="81292" y="168747"/>
                      <a:pt x="86934" y="171280"/>
                    </a:cubicBezTo>
                    <a:cubicBezTo>
                      <a:pt x="95800" y="175195"/>
                      <a:pt x="94533" y="181528"/>
                      <a:pt x="94879" y="188436"/>
                    </a:cubicBezTo>
                    <a:cubicBezTo>
                      <a:pt x="95224" y="195345"/>
                      <a:pt x="95569" y="199260"/>
                      <a:pt x="90964" y="196381"/>
                    </a:cubicBezTo>
                    <a:cubicBezTo>
                      <a:pt x="86358" y="193388"/>
                      <a:pt x="81407" y="196381"/>
                      <a:pt x="78758" y="206284"/>
                    </a:cubicBezTo>
                    <a:cubicBezTo>
                      <a:pt x="76110" y="216186"/>
                      <a:pt x="63559" y="228046"/>
                      <a:pt x="55960" y="228737"/>
                    </a:cubicBezTo>
                    <a:cubicBezTo>
                      <a:pt x="48360" y="229428"/>
                      <a:pt x="49051" y="237373"/>
                      <a:pt x="42718" y="238985"/>
                    </a:cubicBezTo>
                    <a:cubicBezTo>
                      <a:pt x="36500" y="240597"/>
                      <a:pt x="30513" y="244281"/>
                      <a:pt x="30859" y="251190"/>
                    </a:cubicBezTo>
                    <a:cubicBezTo>
                      <a:pt x="31204" y="258099"/>
                      <a:pt x="21647" y="258789"/>
                      <a:pt x="15314" y="258789"/>
                    </a:cubicBezTo>
                    <a:cubicBezTo>
                      <a:pt x="8981" y="258789"/>
                      <a:pt x="10363" y="270074"/>
                      <a:pt x="5412" y="272952"/>
                    </a:cubicBezTo>
                    <a:cubicBezTo>
                      <a:pt x="460" y="275946"/>
                      <a:pt x="1382" y="279861"/>
                      <a:pt x="5987" y="285848"/>
                    </a:cubicBezTo>
                    <a:cubicBezTo>
                      <a:pt x="10593" y="291836"/>
                      <a:pt x="6678" y="297132"/>
                      <a:pt x="8290" y="301393"/>
                    </a:cubicBezTo>
                    <a:cubicBezTo>
                      <a:pt x="10017" y="305653"/>
                      <a:pt x="17156" y="315555"/>
                      <a:pt x="12320" y="326494"/>
                    </a:cubicBezTo>
                    <a:cubicBezTo>
                      <a:pt x="7369" y="337433"/>
                      <a:pt x="2073" y="350905"/>
                      <a:pt x="6333" y="349638"/>
                    </a:cubicBezTo>
                    <a:cubicBezTo>
                      <a:pt x="10593" y="348371"/>
                      <a:pt x="20496" y="358504"/>
                      <a:pt x="27174" y="357928"/>
                    </a:cubicBezTo>
                    <a:cubicBezTo>
                      <a:pt x="33737" y="357238"/>
                      <a:pt x="34428" y="367140"/>
                      <a:pt x="40646" y="365182"/>
                    </a:cubicBezTo>
                    <a:cubicBezTo>
                      <a:pt x="46863" y="363225"/>
                      <a:pt x="46863" y="371170"/>
                      <a:pt x="65056" y="370479"/>
                    </a:cubicBezTo>
                    <a:cubicBezTo>
                      <a:pt x="83249" y="369788"/>
                      <a:pt x="119865" y="354589"/>
                      <a:pt x="134373" y="354589"/>
                    </a:cubicBezTo>
                    <a:cubicBezTo>
                      <a:pt x="142548" y="354589"/>
                      <a:pt x="149227" y="353553"/>
                      <a:pt x="154408" y="352286"/>
                    </a:cubicBezTo>
                    <a:cubicBezTo>
                      <a:pt x="157517" y="347565"/>
                      <a:pt x="161316" y="342499"/>
                      <a:pt x="165116" y="338699"/>
                    </a:cubicBezTo>
                    <a:cubicBezTo>
                      <a:pt x="174328" y="329373"/>
                      <a:pt x="194133" y="322809"/>
                      <a:pt x="199429" y="310950"/>
                    </a:cubicBezTo>
                    <a:close/>
                  </a:path>
                </a:pathLst>
              </a:custGeom>
              <a:grpFill/>
              <a:ln w="11501" cap="flat">
                <a:solidFill>
                  <a:schemeClr val="bg1"/>
                </a:solid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C98D5D2C-2972-21D7-BCA1-EB89A3460C6F}"/>
                  </a:ext>
                </a:extLst>
              </p:cNvPr>
              <p:cNvSpPr/>
              <p:nvPr/>
            </p:nvSpPr>
            <p:spPr>
              <a:xfrm>
                <a:off x="5916550" y="2912588"/>
                <a:ext cx="470363" cy="377160"/>
              </a:xfrm>
              <a:custGeom>
                <a:avLst/>
                <a:gdLst>
                  <a:gd name="connsiteX0" fmla="*/ 281182 w 470363"/>
                  <a:gd name="connsiteY0" fmla="*/ 78938 h 377160"/>
                  <a:gd name="connsiteX1" fmla="*/ 241457 w 470363"/>
                  <a:gd name="connsiteY1" fmla="*/ 74562 h 377160"/>
                  <a:gd name="connsiteX2" fmla="*/ 214974 w 470363"/>
                  <a:gd name="connsiteY2" fmla="*/ 65696 h 377160"/>
                  <a:gd name="connsiteX3" fmla="*/ 161202 w 470363"/>
                  <a:gd name="connsiteY3" fmla="*/ 25971 h 377160"/>
                  <a:gd name="connsiteX4" fmla="*/ 117102 w 470363"/>
                  <a:gd name="connsiteY4" fmla="*/ 409 h 377160"/>
                  <a:gd name="connsiteX5" fmla="*/ 98563 w 470363"/>
                  <a:gd name="connsiteY5" fmla="*/ 409 h 377160"/>
                  <a:gd name="connsiteX6" fmla="*/ 75650 w 470363"/>
                  <a:gd name="connsiteY6" fmla="*/ 7433 h 377160"/>
                  <a:gd name="connsiteX7" fmla="*/ 53542 w 470363"/>
                  <a:gd name="connsiteY7" fmla="*/ 21596 h 377160"/>
                  <a:gd name="connsiteX8" fmla="*/ 70353 w 470363"/>
                  <a:gd name="connsiteY8" fmla="*/ 41055 h 377160"/>
                  <a:gd name="connsiteX9" fmla="*/ 57112 w 470363"/>
                  <a:gd name="connsiteY9" fmla="*/ 51648 h 377160"/>
                  <a:gd name="connsiteX10" fmla="*/ 43064 w 470363"/>
                  <a:gd name="connsiteY10" fmla="*/ 57751 h 377160"/>
                  <a:gd name="connsiteX11" fmla="*/ 25447 w 470363"/>
                  <a:gd name="connsiteY11" fmla="*/ 70993 h 377160"/>
                  <a:gd name="connsiteX12" fmla="*/ 3224 w 470363"/>
                  <a:gd name="connsiteY12" fmla="*/ 61090 h 377160"/>
                  <a:gd name="connsiteX13" fmla="*/ 921 w 470363"/>
                  <a:gd name="connsiteY13" fmla="*/ 67538 h 377160"/>
                  <a:gd name="connsiteX14" fmla="*/ 0 w 470363"/>
                  <a:gd name="connsiteY14" fmla="*/ 73641 h 377160"/>
                  <a:gd name="connsiteX15" fmla="*/ 3800 w 470363"/>
                  <a:gd name="connsiteY15" fmla="*/ 99088 h 377160"/>
                  <a:gd name="connsiteX16" fmla="*/ 21878 w 470363"/>
                  <a:gd name="connsiteY16" fmla="*/ 121195 h 377160"/>
                  <a:gd name="connsiteX17" fmla="*/ 54233 w 470363"/>
                  <a:gd name="connsiteY17" fmla="*/ 171398 h 377160"/>
                  <a:gd name="connsiteX18" fmla="*/ 71389 w 470363"/>
                  <a:gd name="connsiteY18" fmla="*/ 196154 h 377160"/>
                  <a:gd name="connsiteX19" fmla="*/ 91540 w 470363"/>
                  <a:gd name="connsiteY19" fmla="*/ 221255 h 377160"/>
                  <a:gd name="connsiteX20" fmla="*/ 97182 w 470363"/>
                  <a:gd name="connsiteY20" fmla="*/ 246012 h 377160"/>
                  <a:gd name="connsiteX21" fmla="*/ 115374 w 470363"/>
                  <a:gd name="connsiteY21" fmla="*/ 283663 h 377160"/>
                  <a:gd name="connsiteX22" fmla="*/ 141167 w 470363"/>
                  <a:gd name="connsiteY22" fmla="*/ 313025 h 377160"/>
                  <a:gd name="connsiteX23" fmla="*/ 161662 w 470363"/>
                  <a:gd name="connsiteY23" fmla="*/ 346993 h 377160"/>
                  <a:gd name="connsiteX24" fmla="*/ 169262 w 470363"/>
                  <a:gd name="connsiteY24" fmla="*/ 364149 h 377160"/>
                  <a:gd name="connsiteX25" fmla="*/ 176631 w 470363"/>
                  <a:gd name="connsiteY25" fmla="*/ 377161 h 377160"/>
                  <a:gd name="connsiteX26" fmla="*/ 186994 w 470363"/>
                  <a:gd name="connsiteY26" fmla="*/ 371518 h 377160"/>
                  <a:gd name="connsiteX27" fmla="*/ 186418 w 470363"/>
                  <a:gd name="connsiteY27" fmla="*/ 359428 h 377160"/>
                  <a:gd name="connsiteX28" fmla="*/ 195975 w 470363"/>
                  <a:gd name="connsiteY28" fmla="*/ 351138 h 377160"/>
                  <a:gd name="connsiteX29" fmla="*/ 212556 w 470363"/>
                  <a:gd name="connsiteY29" fmla="*/ 353671 h 377160"/>
                  <a:gd name="connsiteX30" fmla="*/ 240075 w 470363"/>
                  <a:gd name="connsiteY30" fmla="*/ 356204 h 377160"/>
                  <a:gd name="connsiteX31" fmla="*/ 271394 w 470363"/>
                  <a:gd name="connsiteY31" fmla="*/ 361386 h 377160"/>
                  <a:gd name="connsiteX32" fmla="*/ 286709 w 470363"/>
                  <a:gd name="connsiteY32" fmla="*/ 355628 h 377160"/>
                  <a:gd name="connsiteX33" fmla="*/ 321137 w 470363"/>
                  <a:gd name="connsiteY33" fmla="*/ 325576 h 377160"/>
                  <a:gd name="connsiteX34" fmla="*/ 365122 w 470363"/>
                  <a:gd name="connsiteY34" fmla="*/ 323043 h 377160"/>
                  <a:gd name="connsiteX35" fmla="*/ 455049 w 470363"/>
                  <a:gd name="connsiteY35" fmla="*/ 293681 h 377160"/>
                  <a:gd name="connsiteX36" fmla="*/ 470363 w 470363"/>
                  <a:gd name="connsiteY36" fmla="*/ 247048 h 377160"/>
                  <a:gd name="connsiteX37" fmla="*/ 458849 w 470363"/>
                  <a:gd name="connsiteY37" fmla="*/ 231043 h 377160"/>
                  <a:gd name="connsiteX38" fmla="*/ 402659 w 470363"/>
                  <a:gd name="connsiteY38" fmla="*/ 224710 h 377160"/>
                  <a:gd name="connsiteX39" fmla="*/ 385848 w 470363"/>
                  <a:gd name="connsiteY39" fmla="*/ 200760 h 377160"/>
                  <a:gd name="connsiteX40" fmla="*/ 376521 w 470363"/>
                  <a:gd name="connsiteY40" fmla="*/ 186482 h 377160"/>
                  <a:gd name="connsiteX41" fmla="*/ 357868 w 470363"/>
                  <a:gd name="connsiteY41" fmla="*/ 173701 h 377160"/>
                  <a:gd name="connsiteX42" fmla="*/ 345893 w 470363"/>
                  <a:gd name="connsiteY42" fmla="*/ 149636 h 377160"/>
                  <a:gd name="connsiteX43" fmla="*/ 335990 w 470363"/>
                  <a:gd name="connsiteY43" fmla="*/ 125571 h 377160"/>
                  <a:gd name="connsiteX44" fmla="*/ 313192 w 470363"/>
                  <a:gd name="connsiteY44" fmla="*/ 99203 h 377160"/>
                  <a:gd name="connsiteX45" fmla="*/ 310428 w 470363"/>
                  <a:gd name="connsiteY45" fmla="*/ 89761 h 377160"/>
                  <a:gd name="connsiteX46" fmla="*/ 292696 w 470363"/>
                  <a:gd name="connsiteY46" fmla="*/ 88840 h 377160"/>
                  <a:gd name="connsiteX47" fmla="*/ 281297 w 470363"/>
                  <a:gd name="connsiteY47" fmla="*/ 79168 h 37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70363" h="377160">
                    <a:moveTo>
                      <a:pt x="281182" y="78938"/>
                    </a:moveTo>
                    <a:cubicBezTo>
                      <a:pt x="281182" y="78938"/>
                      <a:pt x="246754" y="74562"/>
                      <a:pt x="241457" y="74562"/>
                    </a:cubicBezTo>
                    <a:cubicBezTo>
                      <a:pt x="236160" y="74562"/>
                      <a:pt x="222919" y="72835"/>
                      <a:pt x="214974" y="65696"/>
                    </a:cubicBezTo>
                    <a:cubicBezTo>
                      <a:pt x="207029" y="58672"/>
                      <a:pt x="168226" y="29541"/>
                      <a:pt x="161202" y="25971"/>
                    </a:cubicBezTo>
                    <a:cubicBezTo>
                      <a:pt x="154178" y="22402"/>
                      <a:pt x="125047" y="1331"/>
                      <a:pt x="117102" y="409"/>
                    </a:cubicBezTo>
                    <a:cubicBezTo>
                      <a:pt x="109157" y="-512"/>
                      <a:pt x="108351" y="409"/>
                      <a:pt x="98563" y="409"/>
                    </a:cubicBezTo>
                    <a:cubicBezTo>
                      <a:pt x="88776" y="409"/>
                      <a:pt x="93267" y="6512"/>
                      <a:pt x="75650" y="7433"/>
                    </a:cubicBezTo>
                    <a:cubicBezTo>
                      <a:pt x="58033" y="8354"/>
                      <a:pt x="48245" y="19754"/>
                      <a:pt x="53542" y="21596"/>
                    </a:cubicBezTo>
                    <a:cubicBezTo>
                      <a:pt x="58839" y="23323"/>
                      <a:pt x="75650" y="38407"/>
                      <a:pt x="70353" y="41055"/>
                    </a:cubicBezTo>
                    <a:cubicBezTo>
                      <a:pt x="65057" y="43703"/>
                      <a:pt x="64251" y="51648"/>
                      <a:pt x="57112" y="51648"/>
                    </a:cubicBezTo>
                    <a:cubicBezTo>
                      <a:pt x="49973" y="51648"/>
                      <a:pt x="43064" y="52570"/>
                      <a:pt x="43064" y="57751"/>
                    </a:cubicBezTo>
                    <a:cubicBezTo>
                      <a:pt x="43064" y="62933"/>
                      <a:pt x="33392" y="71914"/>
                      <a:pt x="25447" y="70993"/>
                    </a:cubicBezTo>
                    <a:cubicBezTo>
                      <a:pt x="20956" y="70532"/>
                      <a:pt x="10939" y="65466"/>
                      <a:pt x="3224" y="61090"/>
                    </a:cubicBezTo>
                    <a:lnTo>
                      <a:pt x="921" y="67538"/>
                    </a:lnTo>
                    <a:lnTo>
                      <a:pt x="0" y="73641"/>
                    </a:lnTo>
                    <a:cubicBezTo>
                      <a:pt x="1612" y="78247"/>
                      <a:pt x="-691" y="97591"/>
                      <a:pt x="3800" y="99088"/>
                    </a:cubicBezTo>
                    <a:cubicBezTo>
                      <a:pt x="8751" y="100700"/>
                      <a:pt x="11399" y="109681"/>
                      <a:pt x="21878" y="121195"/>
                    </a:cubicBezTo>
                    <a:cubicBezTo>
                      <a:pt x="32471" y="132710"/>
                      <a:pt x="53888" y="163799"/>
                      <a:pt x="54233" y="171398"/>
                    </a:cubicBezTo>
                    <a:cubicBezTo>
                      <a:pt x="54578" y="178998"/>
                      <a:pt x="58148" y="187288"/>
                      <a:pt x="71389" y="196154"/>
                    </a:cubicBezTo>
                    <a:cubicBezTo>
                      <a:pt x="84631" y="205135"/>
                      <a:pt x="84631" y="215959"/>
                      <a:pt x="91540" y="221255"/>
                    </a:cubicBezTo>
                    <a:cubicBezTo>
                      <a:pt x="98448" y="226552"/>
                      <a:pt x="96836" y="232770"/>
                      <a:pt x="97182" y="246012"/>
                    </a:cubicBezTo>
                    <a:cubicBezTo>
                      <a:pt x="97527" y="259253"/>
                      <a:pt x="103515" y="276410"/>
                      <a:pt x="115374" y="283663"/>
                    </a:cubicBezTo>
                    <a:cubicBezTo>
                      <a:pt x="127234" y="290918"/>
                      <a:pt x="135525" y="298863"/>
                      <a:pt x="141167" y="313025"/>
                    </a:cubicBezTo>
                    <a:cubicBezTo>
                      <a:pt x="146694" y="327188"/>
                      <a:pt x="154063" y="339393"/>
                      <a:pt x="161662" y="346993"/>
                    </a:cubicBezTo>
                    <a:cubicBezTo>
                      <a:pt x="169262" y="354592"/>
                      <a:pt x="165002" y="358507"/>
                      <a:pt x="169262" y="364149"/>
                    </a:cubicBezTo>
                    <a:cubicBezTo>
                      <a:pt x="171450" y="367028"/>
                      <a:pt x="174558" y="371979"/>
                      <a:pt x="176631" y="377161"/>
                    </a:cubicBezTo>
                    <a:cubicBezTo>
                      <a:pt x="182503" y="374397"/>
                      <a:pt x="186649" y="372209"/>
                      <a:pt x="186994" y="371518"/>
                    </a:cubicBezTo>
                    <a:cubicBezTo>
                      <a:pt x="188260" y="368985"/>
                      <a:pt x="184461" y="361961"/>
                      <a:pt x="186418" y="359428"/>
                    </a:cubicBezTo>
                    <a:cubicBezTo>
                      <a:pt x="188376" y="356895"/>
                      <a:pt x="192175" y="352404"/>
                      <a:pt x="195975" y="351138"/>
                    </a:cubicBezTo>
                    <a:cubicBezTo>
                      <a:pt x="199775" y="349871"/>
                      <a:pt x="204266" y="355053"/>
                      <a:pt x="212556" y="353671"/>
                    </a:cubicBezTo>
                    <a:cubicBezTo>
                      <a:pt x="220846" y="352404"/>
                      <a:pt x="238118" y="354247"/>
                      <a:pt x="240075" y="356204"/>
                    </a:cubicBezTo>
                    <a:cubicBezTo>
                      <a:pt x="242033" y="358162"/>
                      <a:pt x="265637" y="356895"/>
                      <a:pt x="271394" y="361386"/>
                    </a:cubicBezTo>
                    <a:cubicBezTo>
                      <a:pt x="277152" y="365876"/>
                      <a:pt x="282909" y="364610"/>
                      <a:pt x="286709" y="355628"/>
                    </a:cubicBezTo>
                    <a:cubicBezTo>
                      <a:pt x="290508" y="346763"/>
                      <a:pt x="317337" y="327533"/>
                      <a:pt x="321137" y="325576"/>
                    </a:cubicBezTo>
                    <a:cubicBezTo>
                      <a:pt x="324936" y="323618"/>
                      <a:pt x="353722" y="325576"/>
                      <a:pt x="365122" y="323043"/>
                    </a:cubicBezTo>
                    <a:cubicBezTo>
                      <a:pt x="376636" y="320510"/>
                      <a:pt x="451940" y="296329"/>
                      <a:pt x="455049" y="293681"/>
                    </a:cubicBezTo>
                    <a:cubicBezTo>
                      <a:pt x="458273" y="291148"/>
                      <a:pt x="470363" y="251538"/>
                      <a:pt x="470363" y="247048"/>
                    </a:cubicBezTo>
                    <a:cubicBezTo>
                      <a:pt x="470363" y="242557"/>
                      <a:pt x="464606" y="230467"/>
                      <a:pt x="458849" y="231043"/>
                    </a:cubicBezTo>
                    <a:cubicBezTo>
                      <a:pt x="453092" y="231734"/>
                      <a:pt x="405883" y="226552"/>
                      <a:pt x="402659" y="224710"/>
                    </a:cubicBezTo>
                    <a:cubicBezTo>
                      <a:pt x="400125" y="223213"/>
                      <a:pt x="387575" y="213771"/>
                      <a:pt x="385848" y="200760"/>
                    </a:cubicBezTo>
                    <a:cubicBezTo>
                      <a:pt x="382163" y="197881"/>
                      <a:pt x="377787" y="191779"/>
                      <a:pt x="376521" y="186482"/>
                    </a:cubicBezTo>
                    <a:cubicBezTo>
                      <a:pt x="371109" y="187173"/>
                      <a:pt x="362589" y="185906"/>
                      <a:pt x="357868" y="173701"/>
                    </a:cubicBezTo>
                    <a:cubicBezTo>
                      <a:pt x="353492" y="170707"/>
                      <a:pt x="341863" y="154242"/>
                      <a:pt x="345893" y="149636"/>
                    </a:cubicBezTo>
                    <a:cubicBezTo>
                      <a:pt x="350844" y="143994"/>
                      <a:pt x="343244" y="132134"/>
                      <a:pt x="335990" y="125571"/>
                    </a:cubicBezTo>
                    <a:cubicBezTo>
                      <a:pt x="328736" y="119008"/>
                      <a:pt x="313883" y="106802"/>
                      <a:pt x="313192" y="99203"/>
                    </a:cubicBezTo>
                    <a:cubicBezTo>
                      <a:pt x="312962" y="97130"/>
                      <a:pt x="311810" y="93676"/>
                      <a:pt x="310428" y="89761"/>
                    </a:cubicBezTo>
                    <a:lnTo>
                      <a:pt x="292696" y="88840"/>
                    </a:lnTo>
                    <a:lnTo>
                      <a:pt x="281297" y="79168"/>
                    </a:lnTo>
                    <a:close/>
                  </a:path>
                </a:pathLst>
              </a:custGeom>
              <a:grpFill/>
              <a:ln w="11501" cap="flat">
                <a:solidFill>
                  <a:schemeClr val="bg1"/>
                </a:solid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DF671B89-D427-793D-4329-48BC410FF568}"/>
                  </a:ext>
                </a:extLst>
              </p:cNvPr>
              <p:cNvSpPr/>
              <p:nvPr/>
            </p:nvSpPr>
            <p:spPr>
              <a:xfrm>
                <a:off x="6303204" y="3085598"/>
                <a:ext cx="178386" cy="200235"/>
              </a:xfrm>
              <a:custGeom>
                <a:avLst/>
                <a:gdLst>
                  <a:gd name="connsiteX0" fmla="*/ 89121 w 178386"/>
                  <a:gd name="connsiteY0" fmla="*/ 4491 h 200235"/>
                  <a:gd name="connsiteX1" fmla="*/ 89121 w 178386"/>
                  <a:gd name="connsiteY1" fmla="*/ 21417 h 200235"/>
                  <a:gd name="connsiteX2" fmla="*/ 75074 w 178386"/>
                  <a:gd name="connsiteY2" fmla="*/ 39264 h 200235"/>
                  <a:gd name="connsiteX3" fmla="*/ 67589 w 178386"/>
                  <a:gd name="connsiteY3" fmla="*/ 58033 h 200235"/>
                  <a:gd name="connsiteX4" fmla="*/ 72195 w 178386"/>
                  <a:gd name="connsiteY4" fmla="*/ 58033 h 200235"/>
                  <a:gd name="connsiteX5" fmla="*/ 83710 w 178386"/>
                  <a:gd name="connsiteY5" fmla="*/ 74038 h 200235"/>
                  <a:gd name="connsiteX6" fmla="*/ 68396 w 178386"/>
                  <a:gd name="connsiteY6" fmla="*/ 120671 h 200235"/>
                  <a:gd name="connsiteX7" fmla="*/ 0 w 178386"/>
                  <a:gd name="connsiteY7" fmla="*/ 143815 h 200235"/>
                  <a:gd name="connsiteX8" fmla="*/ 27404 w 178386"/>
                  <a:gd name="connsiteY8" fmla="*/ 200235 h 200235"/>
                  <a:gd name="connsiteX9" fmla="*/ 33046 w 178386"/>
                  <a:gd name="connsiteY9" fmla="*/ 197472 h 200235"/>
                  <a:gd name="connsiteX10" fmla="*/ 69317 w 178386"/>
                  <a:gd name="connsiteY10" fmla="*/ 191254 h 200235"/>
                  <a:gd name="connsiteX11" fmla="*/ 77952 w 178386"/>
                  <a:gd name="connsiteY11" fmla="*/ 173752 h 200235"/>
                  <a:gd name="connsiteX12" fmla="*/ 102363 w 178386"/>
                  <a:gd name="connsiteY12" fmla="*/ 169722 h 200235"/>
                  <a:gd name="connsiteX13" fmla="*/ 116871 w 178386"/>
                  <a:gd name="connsiteY13" fmla="*/ 149227 h 200235"/>
                  <a:gd name="connsiteX14" fmla="*/ 131034 w 178386"/>
                  <a:gd name="connsiteY14" fmla="*/ 141973 h 200235"/>
                  <a:gd name="connsiteX15" fmla="*/ 138633 w 178386"/>
                  <a:gd name="connsiteY15" fmla="*/ 111920 h 200235"/>
                  <a:gd name="connsiteX16" fmla="*/ 156711 w 178386"/>
                  <a:gd name="connsiteY16" fmla="*/ 99369 h 200235"/>
                  <a:gd name="connsiteX17" fmla="*/ 175249 w 178386"/>
                  <a:gd name="connsiteY17" fmla="*/ 73347 h 200235"/>
                  <a:gd name="connsiteX18" fmla="*/ 173637 w 178386"/>
                  <a:gd name="connsiteY18" fmla="*/ 61141 h 200235"/>
                  <a:gd name="connsiteX19" fmla="*/ 154754 w 178386"/>
                  <a:gd name="connsiteY19" fmla="*/ 37652 h 200235"/>
                  <a:gd name="connsiteX20" fmla="*/ 117447 w 178386"/>
                  <a:gd name="connsiteY20" fmla="*/ 23720 h 200235"/>
                  <a:gd name="connsiteX21" fmla="*/ 105472 w 178386"/>
                  <a:gd name="connsiteY21" fmla="*/ 0 h 200235"/>
                  <a:gd name="connsiteX22" fmla="*/ 97757 w 178386"/>
                  <a:gd name="connsiteY22" fmla="*/ 4376 h 200235"/>
                  <a:gd name="connsiteX23" fmla="*/ 89352 w 178386"/>
                  <a:gd name="connsiteY23" fmla="*/ 4376 h 2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8386" h="200235">
                    <a:moveTo>
                      <a:pt x="89121" y="4491"/>
                    </a:moveTo>
                    <a:lnTo>
                      <a:pt x="89121" y="21417"/>
                    </a:lnTo>
                    <a:lnTo>
                      <a:pt x="75074" y="39264"/>
                    </a:lnTo>
                    <a:lnTo>
                      <a:pt x="67589" y="58033"/>
                    </a:lnTo>
                    <a:cubicBezTo>
                      <a:pt x="69662" y="58148"/>
                      <a:pt x="71389" y="58148"/>
                      <a:pt x="72195" y="58033"/>
                    </a:cubicBezTo>
                    <a:cubicBezTo>
                      <a:pt x="77952" y="57457"/>
                      <a:pt x="83710" y="69547"/>
                      <a:pt x="83710" y="74038"/>
                    </a:cubicBezTo>
                    <a:cubicBezTo>
                      <a:pt x="83710" y="78528"/>
                      <a:pt x="71620" y="118138"/>
                      <a:pt x="68396" y="120671"/>
                    </a:cubicBezTo>
                    <a:cubicBezTo>
                      <a:pt x="66093" y="122513"/>
                      <a:pt x="26253" y="135640"/>
                      <a:pt x="0" y="143815"/>
                    </a:cubicBezTo>
                    <a:cubicBezTo>
                      <a:pt x="5757" y="155675"/>
                      <a:pt x="17156" y="179164"/>
                      <a:pt x="27404" y="200235"/>
                    </a:cubicBezTo>
                    <a:cubicBezTo>
                      <a:pt x="29131" y="199545"/>
                      <a:pt x="30974" y="198739"/>
                      <a:pt x="33046" y="197472"/>
                    </a:cubicBezTo>
                    <a:cubicBezTo>
                      <a:pt x="45597" y="190218"/>
                      <a:pt x="59760" y="193903"/>
                      <a:pt x="69317" y="191254"/>
                    </a:cubicBezTo>
                    <a:cubicBezTo>
                      <a:pt x="78874" y="188606"/>
                      <a:pt x="69662" y="180661"/>
                      <a:pt x="77952" y="173752"/>
                    </a:cubicBezTo>
                    <a:cubicBezTo>
                      <a:pt x="86243" y="166844"/>
                      <a:pt x="98103" y="172140"/>
                      <a:pt x="102363" y="169722"/>
                    </a:cubicBezTo>
                    <a:cubicBezTo>
                      <a:pt x="106623" y="167419"/>
                      <a:pt x="109617" y="152220"/>
                      <a:pt x="116871" y="149227"/>
                    </a:cubicBezTo>
                    <a:cubicBezTo>
                      <a:pt x="124125" y="146233"/>
                      <a:pt x="132070" y="148190"/>
                      <a:pt x="131034" y="141973"/>
                    </a:cubicBezTo>
                    <a:cubicBezTo>
                      <a:pt x="130113" y="135755"/>
                      <a:pt x="131725" y="113302"/>
                      <a:pt x="138633" y="111920"/>
                    </a:cubicBezTo>
                    <a:cubicBezTo>
                      <a:pt x="145542" y="110653"/>
                      <a:pt x="156481" y="103284"/>
                      <a:pt x="156711" y="99369"/>
                    </a:cubicBezTo>
                    <a:cubicBezTo>
                      <a:pt x="157056" y="95454"/>
                      <a:pt x="170874" y="80601"/>
                      <a:pt x="175249" y="73347"/>
                    </a:cubicBezTo>
                    <a:cubicBezTo>
                      <a:pt x="179509" y="66093"/>
                      <a:pt x="179855" y="62063"/>
                      <a:pt x="173637" y="61141"/>
                    </a:cubicBezTo>
                    <a:cubicBezTo>
                      <a:pt x="167304" y="60105"/>
                      <a:pt x="157402" y="42603"/>
                      <a:pt x="154754" y="37652"/>
                    </a:cubicBezTo>
                    <a:cubicBezTo>
                      <a:pt x="152105" y="32701"/>
                      <a:pt x="132991" y="36040"/>
                      <a:pt x="117447" y="23720"/>
                    </a:cubicBezTo>
                    <a:cubicBezTo>
                      <a:pt x="111114" y="18769"/>
                      <a:pt x="107660" y="9442"/>
                      <a:pt x="105472" y="0"/>
                    </a:cubicBezTo>
                    <a:lnTo>
                      <a:pt x="97757" y="4376"/>
                    </a:lnTo>
                    <a:lnTo>
                      <a:pt x="89352" y="4376"/>
                    </a:lnTo>
                    <a:close/>
                  </a:path>
                </a:pathLst>
              </a:custGeom>
              <a:grpFill/>
              <a:ln w="11501" cap="flat">
                <a:solidFill>
                  <a:schemeClr val="bg1"/>
                </a:solid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7235CA01-9490-EB7B-8066-76E615624B76}"/>
                  </a:ext>
                </a:extLst>
              </p:cNvPr>
              <p:cNvSpPr/>
              <p:nvPr/>
            </p:nvSpPr>
            <p:spPr>
              <a:xfrm>
                <a:off x="6274303" y="3063930"/>
                <a:ext cx="22971" cy="35331"/>
              </a:xfrm>
              <a:custGeom>
                <a:avLst/>
                <a:gdLst>
                  <a:gd name="connsiteX0" fmla="*/ 18653 w 22971"/>
                  <a:gd name="connsiteY0" fmla="*/ 35139 h 35331"/>
                  <a:gd name="connsiteX1" fmla="*/ 19114 w 22971"/>
                  <a:gd name="connsiteY1" fmla="*/ 28921 h 35331"/>
                  <a:gd name="connsiteX2" fmla="*/ 16466 w 22971"/>
                  <a:gd name="connsiteY2" fmla="*/ 250 h 35331"/>
                  <a:gd name="connsiteX3" fmla="*/ 1612 w 22971"/>
                  <a:gd name="connsiteY3" fmla="*/ 22013 h 35331"/>
                  <a:gd name="connsiteX4" fmla="*/ 0 w 22971"/>
                  <a:gd name="connsiteY4" fmla="*/ 22358 h 35331"/>
                  <a:gd name="connsiteX5" fmla="*/ 18653 w 22971"/>
                  <a:gd name="connsiteY5" fmla="*/ 35139 h 35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971" h="35331">
                    <a:moveTo>
                      <a:pt x="18653" y="35139"/>
                    </a:moveTo>
                    <a:cubicBezTo>
                      <a:pt x="18078" y="32836"/>
                      <a:pt x="18193" y="30533"/>
                      <a:pt x="19114" y="28921"/>
                    </a:cubicBezTo>
                    <a:cubicBezTo>
                      <a:pt x="23374" y="21667"/>
                      <a:pt x="26023" y="2899"/>
                      <a:pt x="16466" y="250"/>
                    </a:cubicBezTo>
                    <a:cubicBezTo>
                      <a:pt x="6909" y="-2398"/>
                      <a:pt x="1612" y="16716"/>
                      <a:pt x="1612" y="22013"/>
                    </a:cubicBezTo>
                    <a:cubicBezTo>
                      <a:pt x="1612" y="23049"/>
                      <a:pt x="1036" y="22934"/>
                      <a:pt x="0" y="22358"/>
                    </a:cubicBezTo>
                    <a:cubicBezTo>
                      <a:pt x="4721" y="34678"/>
                      <a:pt x="13241" y="35945"/>
                      <a:pt x="18653" y="35139"/>
                    </a:cubicBezTo>
                    <a:close/>
                  </a:path>
                </a:pathLst>
              </a:custGeom>
              <a:grpFill/>
              <a:ln w="11501" cap="flat">
                <a:solidFill>
                  <a:schemeClr val="bg1"/>
                </a:solid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E2401343-6A59-C139-6F34-74910E025FAA}"/>
                  </a:ext>
                </a:extLst>
              </p:cNvPr>
              <p:cNvSpPr/>
              <p:nvPr/>
            </p:nvSpPr>
            <p:spPr>
              <a:xfrm>
                <a:off x="6302168" y="3057958"/>
                <a:ext cx="106162" cy="85672"/>
              </a:xfrm>
              <a:custGeom>
                <a:avLst/>
                <a:gdLst>
                  <a:gd name="connsiteX0" fmla="*/ 16926 w 106162"/>
                  <a:gd name="connsiteY0" fmla="*/ 79339 h 85672"/>
                  <a:gd name="connsiteX1" fmla="*/ 68510 w 106162"/>
                  <a:gd name="connsiteY1" fmla="*/ 85672 h 85672"/>
                  <a:gd name="connsiteX2" fmla="*/ 75995 w 106162"/>
                  <a:gd name="connsiteY2" fmla="*/ 66904 h 85672"/>
                  <a:gd name="connsiteX3" fmla="*/ 90042 w 106162"/>
                  <a:gd name="connsiteY3" fmla="*/ 49056 h 85672"/>
                  <a:gd name="connsiteX4" fmla="*/ 90042 w 106162"/>
                  <a:gd name="connsiteY4" fmla="*/ 32130 h 85672"/>
                  <a:gd name="connsiteX5" fmla="*/ 98448 w 106162"/>
                  <a:gd name="connsiteY5" fmla="*/ 32130 h 85672"/>
                  <a:gd name="connsiteX6" fmla="*/ 106163 w 106162"/>
                  <a:gd name="connsiteY6" fmla="*/ 27755 h 85672"/>
                  <a:gd name="connsiteX7" fmla="*/ 100060 w 106162"/>
                  <a:gd name="connsiteY7" fmla="*/ 5 h 85672"/>
                  <a:gd name="connsiteX8" fmla="*/ 73347 w 106162"/>
                  <a:gd name="connsiteY8" fmla="*/ 30058 h 85672"/>
                  <a:gd name="connsiteX9" fmla="*/ 31089 w 106162"/>
                  <a:gd name="connsiteY9" fmla="*/ 49862 h 85672"/>
                  <a:gd name="connsiteX10" fmla="*/ 4721 w 106162"/>
                  <a:gd name="connsiteY10" fmla="*/ 56771 h 85672"/>
                  <a:gd name="connsiteX11" fmla="*/ 0 w 106162"/>
                  <a:gd name="connsiteY11" fmla="*/ 55504 h 85672"/>
                  <a:gd name="connsiteX12" fmla="*/ 16811 w 106162"/>
                  <a:gd name="connsiteY12" fmla="*/ 79454 h 8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162" h="85672">
                    <a:moveTo>
                      <a:pt x="16926" y="79339"/>
                    </a:moveTo>
                    <a:cubicBezTo>
                      <a:pt x="19690" y="80951"/>
                      <a:pt x="55154" y="84981"/>
                      <a:pt x="68510" y="85672"/>
                    </a:cubicBezTo>
                    <a:lnTo>
                      <a:pt x="75995" y="66904"/>
                    </a:lnTo>
                    <a:lnTo>
                      <a:pt x="90042" y="49056"/>
                    </a:lnTo>
                    <a:lnTo>
                      <a:pt x="90042" y="32130"/>
                    </a:lnTo>
                    <a:lnTo>
                      <a:pt x="98448" y="32130"/>
                    </a:lnTo>
                    <a:lnTo>
                      <a:pt x="106163" y="27755"/>
                    </a:lnTo>
                    <a:cubicBezTo>
                      <a:pt x="102939" y="13937"/>
                      <a:pt x="102363" y="120"/>
                      <a:pt x="100060" y="5"/>
                    </a:cubicBezTo>
                    <a:cubicBezTo>
                      <a:pt x="96030" y="-340"/>
                      <a:pt x="79910" y="17162"/>
                      <a:pt x="73347" y="30058"/>
                    </a:cubicBezTo>
                    <a:cubicBezTo>
                      <a:pt x="66783" y="42954"/>
                      <a:pt x="47669" y="52856"/>
                      <a:pt x="31089" y="49862"/>
                    </a:cubicBezTo>
                    <a:cubicBezTo>
                      <a:pt x="14623" y="46869"/>
                      <a:pt x="8981" y="53777"/>
                      <a:pt x="4721" y="56771"/>
                    </a:cubicBezTo>
                    <a:cubicBezTo>
                      <a:pt x="3569" y="57577"/>
                      <a:pt x="1842" y="56886"/>
                      <a:pt x="0" y="55504"/>
                    </a:cubicBezTo>
                    <a:cubicBezTo>
                      <a:pt x="1727" y="68516"/>
                      <a:pt x="14278" y="77958"/>
                      <a:pt x="16811" y="79454"/>
                    </a:cubicBezTo>
                    <a:close/>
                  </a:path>
                </a:pathLst>
              </a:custGeom>
              <a:grpFill/>
              <a:ln w="11501" cap="flat">
                <a:solidFill>
                  <a:schemeClr val="bg1"/>
                </a:solid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7616149B-8346-A3EF-23FF-A7A915FA4597}"/>
                  </a:ext>
                </a:extLst>
              </p:cNvPr>
              <p:cNvSpPr/>
              <p:nvPr/>
            </p:nvSpPr>
            <p:spPr>
              <a:xfrm>
                <a:off x="7357578" y="3514394"/>
                <a:ext cx="431363" cy="131566"/>
              </a:xfrm>
              <a:custGeom>
                <a:avLst/>
                <a:gdLst>
                  <a:gd name="connsiteX0" fmla="*/ 78183 w 431363"/>
                  <a:gd name="connsiteY0" fmla="*/ 47900 h 131566"/>
                  <a:gd name="connsiteX1" fmla="*/ 61026 w 431363"/>
                  <a:gd name="connsiteY1" fmla="*/ 24526 h 131566"/>
                  <a:gd name="connsiteX2" fmla="*/ 50087 w 431363"/>
                  <a:gd name="connsiteY2" fmla="*/ 13587 h 131566"/>
                  <a:gd name="connsiteX3" fmla="*/ 48361 w 431363"/>
                  <a:gd name="connsiteY3" fmla="*/ 10363 h 131566"/>
                  <a:gd name="connsiteX4" fmla="*/ 41452 w 431363"/>
                  <a:gd name="connsiteY4" fmla="*/ 19344 h 131566"/>
                  <a:gd name="connsiteX5" fmla="*/ 23835 w 431363"/>
                  <a:gd name="connsiteY5" fmla="*/ 17157 h 131566"/>
                  <a:gd name="connsiteX6" fmla="*/ 12896 w 431363"/>
                  <a:gd name="connsiteY6" fmla="*/ 4030 h 131566"/>
                  <a:gd name="connsiteX7" fmla="*/ 0 w 431363"/>
                  <a:gd name="connsiteY7" fmla="*/ 3109 h 131566"/>
                  <a:gd name="connsiteX8" fmla="*/ 6218 w 431363"/>
                  <a:gd name="connsiteY8" fmla="*/ 37307 h 131566"/>
                  <a:gd name="connsiteX9" fmla="*/ 29016 w 431363"/>
                  <a:gd name="connsiteY9" fmla="*/ 80255 h 131566"/>
                  <a:gd name="connsiteX10" fmla="*/ 50433 w 431363"/>
                  <a:gd name="connsiteY10" fmla="*/ 100751 h 131566"/>
                  <a:gd name="connsiteX11" fmla="*/ 93382 w 431363"/>
                  <a:gd name="connsiteY11" fmla="*/ 122513 h 131566"/>
                  <a:gd name="connsiteX12" fmla="*/ 78528 w 431363"/>
                  <a:gd name="connsiteY12" fmla="*/ 90849 h 131566"/>
                  <a:gd name="connsiteX13" fmla="*/ 78183 w 431363"/>
                  <a:gd name="connsiteY13" fmla="*/ 47900 h 131566"/>
                  <a:gd name="connsiteX14" fmla="*/ 415900 w 431363"/>
                  <a:gd name="connsiteY14" fmla="*/ 22453 h 131566"/>
                  <a:gd name="connsiteX15" fmla="*/ 396095 w 431363"/>
                  <a:gd name="connsiteY15" fmla="*/ 17157 h 131566"/>
                  <a:gd name="connsiteX16" fmla="*/ 375600 w 431363"/>
                  <a:gd name="connsiteY16" fmla="*/ 0 h 131566"/>
                  <a:gd name="connsiteX17" fmla="*/ 357752 w 431363"/>
                  <a:gd name="connsiteY17" fmla="*/ 22453 h 131566"/>
                  <a:gd name="connsiteX18" fmla="*/ 345892 w 431363"/>
                  <a:gd name="connsiteY18" fmla="*/ 37652 h 131566"/>
                  <a:gd name="connsiteX19" fmla="*/ 341056 w 431363"/>
                  <a:gd name="connsiteY19" fmla="*/ 43870 h 131566"/>
                  <a:gd name="connsiteX20" fmla="*/ 341287 w 431363"/>
                  <a:gd name="connsiteY20" fmla="*/ 56881 h 131566"/>
                  <a:gd name="connsiteX21" fmla="*/ 326779 w 431363"/>
                  <a:gd name="connsiteY21" fmla="*/ 62178 h 131566"/>
                  <a:gd name="connsiteX22" fmla="*/ 314689 w 431363"/>
                  <a:gd name="connsiteY22" fmla="*/ 46403 h 131566"/>
                  <a:gd name="connsiteX23" fmla="*/ 314228 w 431363"/>
                  <a:gd name="connsiteY23" fmla="*/ 46403 h 131566"/>
                  <a:gd name="connsiteX24" fmla="*/ 294423 w 431363"/>
                  <a:gd name="connsiteY24" fmla="*/ 77377 h 131566"/>
                  <a:gd name="connsiteX25" fmla="*/ 262068 w 431363"/>
                  <a:gd name="connsiteY25" fmla="*/ 87279 h 131566"/>
                  <a:gd name="connsiteX26" fmla="*/ 247560 w 431363"/>
                  <a:gd name="connsiteY26" fmla="*/ 115720 h 131566"/>
                  <a:gd name="connsiteX27" fmla="*/ 214398 w 431363"/>
                  <a:gd name="connsiteY27" fmla="*/ 107314 h 131566"/>
                  <a:gd name="connsiteX28" fmla="*/ 221077 w 431363"/>
                  <a:gd name="connsiteY28" fmla="*/ 121592 h 131566"/>
                  <a:gd name="connsiteX29" fmla="*/ 239615 w 431363"/>
                  <a:gd name="connsiteY29" fmla="*/ 130804 h 131566"/>
                  <a:gd name="connsiteX30" fmla="*/ 268631 w 431363"/>
                  <a:gd name="connsiteY30" fmla="*/ 128155 h 131566"/>
                  <a:gd name="connsiteX31" fmla="*/ 291084 w 431363"/>
                  <a:gd name="connsiteY31" fmla="*/ 118944 h 131566"/>
                  <a:gd name="connsiteX32" fmla="*/ 312155 w 431363"/>
                  <a:gd name="connsiteY32" fmla="*/ 122974 h 131566"/>
                  <a:gd name="connsiteX33" fmla="*/ 331960 w 431363"/>
                  <a:gd name="connsiteY33" fmla="*/ 109732 h 131566"/>
                  <a:gd name="connsiteX34" fmla="*/ 338523 w 431363"/>
                  <a:gd name="connsiteY34" fmla="*/ 88546 h 131566"/>
                  <a:gd name="connsiteX35" fmla="*/ 351765 w 431363"/>
                  <a:gd name="connsiteY35" fmla="*/ 68741 h 131566"/>
                  <a:gd name="connsiteX36" fmla="*/ 386077 w 431363"/>
                  <a:gd name="connsiteY36" fmla="*/ 54233 h 131566"/>
                  <a:gd name="connsiteX37" fmla="*/ 396671 w 431363"/>
                  <a:gd name="connsiteY37" fmla="*/ 57802 h 131566"/>
                  <a:gd name="connsiteX38" fmla="*/ 410488 w 431363"/>
                  <a:gd name="connsiteY38" fmla="*/ 44331 h 131566"/>
                  <a:gd name="connsiteX39" fmla="*/ 430984 w 431363"/>
                  <a:gd name="connsiteY39" fmla="*/ 35695 h 131566"/>
                  <a:gd name="connsiteX40" fmla="*/ 415785 w 431363"/>
                  <a:gd name="connsiteY40" fmla="*/ 22453 h 131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31363" h="131566">
                    <a:moveTo>
                      <a:pt x="78183" y="47900"/>
                    </a:moveTo>
                    <a:cubicBezTo>
                      <a:pt x="78528" y="33046"/>
                      <a:pt x="64365" y="34658"/>
                      <a:pt x="61026" y="24526"/>
                    </a:cubicBezTo>
                    <a:cubicBezTo>
                      <a:pt x="57687" y="14278"/>
                      <a:pt x="52160" y="20150"/>
                      <a:pt x="50087" y="13587"/>
                    </a:cubicBezTo>
                    <a:cubicBezTo>
                      <a:pt x="49858" y="12551"/>
                      <a:pt x="49166" y="11514"/>
                      <a:pt x="48361" y="10363"/>
                    </a:cubicBezTo>
                    <a:cubicBezTo>
                      <a:pt x="40876" y="12781"/>
                      <a:pt x="43639" y="18999"/>
                      <a:pt x="41452" y="19344"/>
                    </a:cubicBezTo>
                    <a:cubicBezTo>
                      <a:pt x="38688" y="19920"/>
                      <a:pt x="23835" y="21532"/>
                      <a:pt x="23835" y="17157"/>
                    </a:cubicBezTo>
                    <a:cubicBezTo>
                      <a:pt x="23835" y="12781"/>
                      <a:pt x="21647" y="5642"/>
                      <a:pt x="12896" y="4030"/>
                    </a:cubicBezTo>
                    <a:cubicBezTo>
                      <a:pt x="8405" y="3224"/>
                      <a:pt x="3915" y="2879"/>
                      <a:pt x="0" y="3109"/>
                    </a:cubicBezTo>
                    <a:cubicBezTo>
                      <a:pt x="5296" y="14853"/>
                      <a:pt x="5987" y="27289"/>
                      <a:pt x="6218" y="37307"/>
                    </a:cubicBezTo>
                    <a:cubicBezTo>
                      <a:pt x="6563" y="50548"/>
                      <a:pt x="26023" y="71620"/>
                      <a:pt x="29016" y="80255"/>
                    </a:cubicBezTo>
                    <a:cubicBezTo>
                      <a:pt x="32010" y="88891"/>
                      <a:pt x="37652" y="91539"/>
                      <a:pt x="50433" y="100751"/>
                    </a:cubicBezTo>
                    <a:cubicBezTo>
                      <a:pt x="63329" y="109963"/>
                      <a:pt x="88430" y="124816"/>
                      <a:pt x="93382" y="122513"/>
                    </a:cubicBezTo>
                    <a:cubicBezTo>
                      <a:pt x="98333" y="120210"/>
                      <a:pt x="85782" y="98448"/>
                      <a:pt x="78528" y="90849"/>
                    </a:cubicBezTo>
                    <a:cubicBezTo>
                      <a:pt x="71274" y="83249"/>
                      <a:pt x="77837" y="62753"/>
                      <a:pt x="78183" y="47900"/>
                    </a:cubicBezTo>
                    <a:close/>
                    <a:moveTo>
                      <a:pt x="415900" y="22453"/>
                    </a:moveTo>
                    <a:cubicBezTo>
                      <a:pt x="409912" y="23835"/>
                      <a:pt x="396095" y="23144"/>
                      <a:pt x="396095" y="17157"/>
                    </a:cubicBezTo>
                    <a:cubicBezTo>
                      <a:pt x="396095" y="11169"/>
                      <a:pt x="383545" y="0"/>
                      <a:pt x="375600" y="0"/>
                    </a:cubicBezTo>
                    <a:cubicBezTo>
                      <a:pt x="367655" y="0"/>
                      <a:pt x="358328" y="15775"/>
                      <a:pt x="357752" y="22453"/>
                    </a:cubicBezTo>
                    <a:cubicBezTo>
                      <a:pt x="357062" y="29131"/>
                      <a:pt x="344511" y="28325"/>
                      <a:pt x="345892" y="37652"/>
                    </a:cubicBezTo>
                    <a:cubicBezTo>
                      <a:pt x="346353" y="41337"/>
                      <a:pt x="344050" y="42834"/>
                      <a:pt x="341056" y="43870"/>
                    </a:cubicBezTo>
                    <a:cubicBezTo>
                      <a:pt x="343129" y="51815"/>
                      <a:pt x="344166" y="57572"/>
                      <a:pt x="341287" y="56881"/>
                    </a:cubicBezTo>
                    <a:cubicBezTo>
                      <a:pt x="335990" y="55499"/>
                      <a:pt x="334724" y="62178"/>
                      <a:pt x="326779" y="62178"/>
                    </a:cubicBezTo>
                    <a:cubicBezTo>
                      <a:pt x="324015" y="62178"/>
                      <a:pt x="319525" y="55384"/>
                      <a:pt x="314689" y="46403"/>
                    </a:cubicBezTo>
                    <a:cubicBezTo>
                      <a:pt x="314573" y="46403"/>
                      <a:pt x="314343" y="46403"/>
                      <a:pt x="314228" y="46403"/>
                    </a:cubicBezTo>
                    <a:cubicBezTo>
                      <a:pt x="308932" y="46403"/>
                      <a:pt x="297071" y="64826"/>
                      <a:pt x="294423" y="77377"/>
                    </a:cubicBezTo>
                    <a:cubicBezTo>
                      <a:pt x="291774" y="89927"/>
                      <a:pt x="279915" y="86013"/>
                      <a:pt x="262068" y="87279"/>
                    </a:cubicBezTo>
                    <a:cubicBezTo>
                      <a:pt x="244220" y="88661"/>
                      <a:pt x="251474" y="107084"/>
                      <a:pt x="247560" y="115720"/>
                    </a:cubicBezTo>
                    <a:cubicBezTo>
                      <a:pt x="243990" y="123549"/>
                      <a:pt x="224300" y="109387"/>
                      <a:pt x="214398" y="107314"/>
                    </a:cubicBezTo>
                    <a:cubicBezTo>
                      <a:pt x="216010" y="114453"/>
                      <a:pt x="218428" y="121592"/>
                      <a:pt x="221077" y="121592"/>
                    </a:cubicBezTo>
                    <a:cubicBezTo>
                      <a:pt x="226373" y="121592"/>
                      <a:pt x="234318" y="134833"/>
                      <a:pt x="239615" y="130804"/>
                    </a:cubicBezTo>
                    <a:cubicBezTo>
                      <a:pt x="244911" y="126889"/>
                      <a:pt x="260801" y="130804"/>
                      <a:pt x="268631" y="128155"/>
                    </a:cubicBezTo>
                    <a:cubicBezTo>
                      <a:pt x="276575" y="125507"/>
                      <a:pt x="277842" y="118944"/>
                      <a:pt x="291084" y="118944"/>
                    </a:cubicBezTo>
                    <a:cubicBezTo>
                      <a:pt x="304325" y="118944"/>
                      <a:pt x="299029" y="129537"/>
                      <a:pt x="312155" y="122974"/>
                    </a:cubicBezTo>
                    <a:cubicBezTo>
                      <a:pt x="325397" y="116295"/>
                      <a:pt x="333342" y="121592"/>
                      <a:pt x="331960" y="109732"/>
                    </a:cubicBezTo>
                    <a:cubicBezTo>
                      <a:pt x="330578" y="97872"/>
                      <a:pt x="339905" y="97872"/>
                      <a:pt x="338523" y="88546"/>
                    </a:cubicBezTo>
                    <a:cubicBezTo>
                      <a:pt x="337256" y="79334"/>
                      <a:pt x="353031" y="85897"/>
                      <a:pt x="351765" y="68741"/>
                    </a:cubicBezTo>
                    <a:cubicBezTo>
                      <a:pt x="350383" y="51584"/>
                      <a:pt x="375600" y="54233"/>
                      <a:pt x="386077" y="54233"/>
                    </a:cubicBezTo>
                    <a:cubicBezTo>
                      <a:pt x="388496" y="54233"/>
                      <a:pt x="392296" y="55615"/>
                      <a:pt x="396671" y="57802"/>
                    </a:cubicBezTo>
                    <a:cubicBezTo>
                      <a:pt x="404501" y="54003"/>
                      <a:pt x="415669" y="48821"/>
                      <a:pt x="410488" y="44331"/>
                    </a:cubicBezTo>
                    <a:cubicBezTo>
                      <a:pt x="404501" y="39034"/>
                      <a:pt x="428336" y="43639"/>
                      <a:pt x="430984" y="35695"/>
                    </a:cubicBezTo>
                    <a:cubicBezTo>
                      <a:pt x="433632" y="27750"/>
                      <a:pt x="421772" y="21186"/>
                      <a:pt x="415785" y="22453"/>
                    </a:cubicBezTo>
                    <a:close/>
                  </a:path>
                </a:pathLst>
              </a:custGeom>
              <a:grpFill/>
              <a:ln w="11501" cap="flat">
                <a:solidFill>
                  <a:schemeClr val="bg1"/>
                </a:solid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83E74843-C261-48EA-3E00-3D09C80AE2ED}"/>
                  </a:ext>
                </a:extLst>
              </p:cNvPr>
              <p:cNvSpPr/>
              <p:nvPr/>
            </p:nvSpPr>
            <p:spPr>
              <a:xfrm>
                <a:off x="7672151" y="3558264"/>
                <a:ext cx="28484" cy="18307"/>
              </a:xfrm>
              <a:custGeom>
                <a:avLst/>
                <a:gdLst>
                  <a:gd name="connsiteX0" fmla="*/ 12205 w 28484"/>
                  <a:gd name="connsiteY0" fmla="*/ 18308 h 18307"/>
                  <a:gd name="connsiteX1" fmla="*/ 26713 w 28484"/>
                  <a:gd name="connsiteY1" fmla="*/ 13011 h 18307"/>
                  <a:gd name="connsiteX2" fmla="*/ 26483 w 28484"/>
                  <a:gd name="connsiteY2" fmla="*/ 0 h 18307"/>
                  <a:gd name="connsiteX3" fmla="*/ 15429 w 28484"/>
                  <a:gd name="connsiteY3" fmla="*/ 5066 h 18307"/>
                  <a:gd name="connsiteX4" fmla="*/ 0 w 28484"/>
                  <a:gd name="connsiteY4" fmla="*/ 2533 h 18307"/>
                  <a:gd name="connsiteX5" fmla="*/ 12090 w 28484"/>
                  <a:gd name="connsiteY5" fmla="*/ 18308 h 1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84" h="18307">
                    <a:moveTo>
                      <a:pt x="12205" y="18308"/>
                    </a:moveTo>
                    <a:cubicBezTo>
                      <a:pt x="20150" y="18308"/>
                      <a:pt x="21417" y="11745"/>
                      <a:pt x="26713" y="13011"/>
                    </a:cubicBezTo>
                    <a:cubicBezTo>
                      <a:pt x="29592" y="13702"/>
                      <a:pt x="28555" y="7945"/>
                      <a:pt x="26483" y="0"/>
                    </a:cubicBezTo>
                    <a:cubicBezTo>
                      <a:pt x="21762" y="1497"/>
                      <a:pt x="15429" y="1497"/>
                      <a:pt x="15429" y="5066"/>
                    </a:cubicBezTo>
                    <a:cubicBezTo>
                      <a:pt x="15429" y="10824"/>
                      <a:pt x="5411" y="2879"/>
                      <a:pt x="0" y="2533"/>
                    </a:cubicBezTo>
                    <a:cubicBezTo>
                      <a:pt x="4836" y="11399"/>
                      <a:pt x="9327" y="18308"/>
                      <a:pt x="12090" y="18308"/>
                    </a:cubicBezTo>
                    <a:close/>
                  </a:path>
                </a:pathLst>
              </a:custGeom>
              <a:grpFill/>
              <a:ln w="11501" cap="flat">
                <a:solidFill>
                  <a:schemeClr val="bg1"/>
                </a:solid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30DA9D9D-01F3-552C-4804-3D0E507C0FCB}"/>
                  </a:ext>
                </a:extLst>
              </p:cNvPr>
              <p:cNvSpPr/>
              <p:nvPr/>
            </p:nvSpPr>
            <p:spPr>
              <a:xfrm>
                <a:off x="6009011" y="2777565"/>
                <a:ext cx="218888" cy="212578"/>
              </a:xfrm>
              <a:custGeom>
                <a:avLst/>
                <a:gdLst>
                  <a:gd name="connsiteX0" fmla="*/ 184230 w 218888"/>
                  <a:gd name="connsiteY0" fmla="*/ 192659 h 212578"/>
                  <a:gd name="connsiteX1" fmla="*/ 194363 w 218888"/>
                  <a:gd name="connsiteY1" fmla="*/ 184483 h 212578"/>
                  <a:gd name="connsiteX2" fmla="*/ 209102 w 218888"/>
                  <a:gd name="connsiteY2" fmla="*/ 192774 h 212578"/>
                  <a:gd name="connsiteX3" fmla="*/ 218889 w 218888"/>
                  <a:gd name="connsiteY3" fmla="*/ 187592 h 212578"/>
                  <a:gd name="connsiteX4" fmla="*/ 206223 w 218888"/>
                  <a:gd name="connsiteY4" fmla="*/ 170090 h 212578"/>
                  <a:gd name="connsiteX5" fmla="*/ 198278 w 218888"/>
                  <a:gd name="connsiteY5" fmla="*/ 155122 h 212578"/>
                  <a:gd name="connsiteX6" fmla="*/ 200005 w 218888"/>
                  <a:gd name="connsiteY6" fmla="*/ 140153 h 212578"/>
                  <a:gd name="connsiteX7" fmla="*/ 189412 w 218888"/>
                  <a:gd name="connsiteY7" fmla="*/ 126911 h 212578"/>
                  <a:gd name="connsiteX8" fmla="*/ 164656 w 218888"/>
                  <a:gd name="connsiteY8" fmla="*/ 110100 h 212578"/>
                  <a:gd name="connsiteX9" fmla="*/ 154063 w 218888"/>
                  <a:gd name="connsiteY9" fmla="*/ 97780 h 212578"/>
                  <a:gd name="connsiteX10" fmla="*/ 151415 w 218888"/>
                  <a:gd name="connsiteY10" fmla="*/ 77515 h 212578"/>
                  <a:gd name="connsiteX11" fmla="*/ 160165 w 218888"/>
                  <a:gd name="connsiteY11" fmla="*/ 59897 h 212578"/>
                  <a:gd name="connsiteX12" fmla="*/ 162814 w 218888"/>
                  <a:gd name="connsiteY12" fmla="*/ 46656 h 212578"/>
                  <a:gd name="connsiteX13" fmla="*/ 153948 w 218888"/>
                  <a:gd name="connsiteY13" fmla="*/ 38711 h 212578"/>
                  <a:gd name="connsiteX14" fmla="*/ 141627 w 218888"/>
                  <a:gd name="connsiteY14" fmla="*/ 25470 h 212578"/>
                  <a:gd name="connsiteX15" fmla="*/ 133682 w 218888"/>
                  <a:gd name="connsiteY15" fmla="*/ 7853 h 212578"/>
                  <a:gd name="connsiteX16" fmla="*/ 110078 w 218888"/>
                  <a:gd name="connsiteY16" fmla="*/ 4168 h 212578"/>
                  <a:gd name="connsiteX17" fmla="*/ 90273 w 218888"/>
                  <a:gd name="connsiteY17" fmla="*/ 138 h 212578"/>
                  <a:gd name="connsiteX18" fmla="*/ 80371 w 218888"/>
                  <a:gd name="connsiteY18" fmla="*/ 7737 h 212578"/>
                  <a:gd name="connsiteX19" fmla="*/ 80831 w 218888"/>
                  <a:gd name="connsiteY19" fmla="*/ 7737 h 212578"/>
                  <a:gd name="connsiteX20" fmla="*/ 67590 w 218888"/>
                  <a:gd name="connsiteY20" fmla="*/ 17525 h 212578"/>
                  <a:gd name="connsiteX21" fmla="*/ 53427 w 218888"/>
                  <a:gd name="connsiteY21" fmla="*/ 28118 h 212578"/>
                  <a:gd name="connsiteX22" fmla="*/ 55154 w 218888"/>
                  <a:gd name="connsiteY22" fmla="*/ 46656 h 212578"/>
                  <a:gd name="connsiteX23" fmla="*/ 53427 w 218888"/>
                  <a:gd name="connsiteY23" fmla="*/ 64273 h 212578"/>
                  <a:gd name="connsiteX24" fmla="*/ 48130 w 218888"/>
                  <a:gd name="connsiteY24" fmla="*/ 77515 h 212578"/>
                  <a:gd name="connsiteX25" fmla="*/ 0 w 218888"/>
                  <a:gd name="connsiteY25" fmla="*/ 102846 h 212578"/>
                  <a:gd name="connsiteX26" fmla="*/ 1842 w 218888"/>
                  <a:gd name="connsiteY26" fmla="*/ 113785 h 212578"/>
                  <a:gd name="connsiteX27" fmla="*/ 7139 w 218888"/>
                  <a:gd name="connsiteY27" fmla="*/ 135777 h 212578"/>
                  <a:gd name="connsiteX28" fmla="*/ 24411 w 218888"/>
                  <a:gd name="connsiteY28" fmla="*/ 135777 h 212578"/>
                  <a:gd name="connsiteX29" fmla="*/ 68511 w 218888"/>
                  <a:gd name="connsiteY29" fmla="*/ 161339 h 212578"/>
                  <a:gd name="connsiteX30" fmla="*/ 122283 w 218888"/>
                  <a:gd name="connsiteY30" fmla="*/ 201064 h 212578"/>
                  <a:gd name="connsiteX31" fmla="*/ 148766 w 218888"/>
                  <a:gd name="connsiteY31" fmla="*/ 209930 h 212578"/>
                  <a:gd name="connsiteX32" fmla="*/ 174674 w 218888"/>
                  <a:gd name="connsiteY32" fmla="*/ 212578 h 212578"/>
                  <a:gd name="connsiteX33" fmla="*/ 184000 w 218888"/>
                  <a:gd name="connsiteY33" fmla="*/ 192889 h 21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8888" h="212578">
                    <a:moveTo>
                      <a:pt x="184230" y="192659"/>
                    </a:moveTo>
                    <a:cubicBezTo>
                      <a:pt x="187109" y="189665"/>
                      <a:pt x="187570" y="185405"/>
                      <a:pt x="194363" y="184483"/>
                    </a:cubicBezTo>
                    <a:cubicBezTo>
                      <a:pt x="199775" y="183677"/>
                      <a:pt x="203114" y="187247"/>
                      <a:pt x="209102" y="192774"/>
                    </a:cubicBezTo>
                    <a:cubicBezTo>
                      <a:pt x="211405" y="190586"/>
                      <a:pt x="215204" y="188629"/>
                      <a:pt x="218889" y="187592"/>
                    </a:cubicBezTo>
                    <a:cubicBezTo>
                      <a:pt x="212901" y="181374"/>
                      <a:pt x="205763" y="174236"/>
                      <a:pt x="206223" y="170090"/>
                    </a:cubicBezTo>
                    <a:cubicBezTo>
                      <a:pt x="207144" y="163067"/>
                      <a:pt x="199199" y="159497"/>
                      <a:pt x="198278" y="155122"/>
                    </a:cubicBezTo>
                    <a:cubicBezTo>
                      <a:pt x="197357" y="150746"/>
                      <a:pt x="203575" y="143722"/>
                      <a:pt x="200005" y="140153"/>
                    </a:cubicBezTo>
                    <a:cubicBezTo>
                      <a:pt x="196436" y="136699"/>
                      <a:pt x="195630" y="127833"/>
                      <a:pt x="189412" y="126911"/>
                    </a:cubicBezTo>
                    <a:cubicBezTo>
                      <a:pt x="183194" y="125990"/>
                      <a:pt x="163850" y="116318"/>
                      <a:pt x="164656" y="110100"/>
                    </a:cubicBezTo>
                    <a:cubicBezTo>
                      <a:pt x="165462" y="103998"/>
                      <a:pt x="157632" y="99507"/>
                      <a:pt x="154063" y="97780"/>
                    </a:cubicBezTo>
                    <a:cubicBezTo>
                      <a:pt x="150609" y="96053"/>
                      <a:pt x="147039" y="80163"/>
                      <a:pt x="151415" y="77515"/>
                    </a:cubicBezTo>
                    <a:cubicBezTo>
                      <a:pt x="155790" y="74866"/>
                      <a:pt x="154869" y="59897"/>
                      <a:pt x="160165" y="59897"/>
                    </a:cubicBezTo>
                    <a:cubicBezTo>
                      <a:pt x="165462" y="59897"/>
                      <a:pt x="161087" y="51953"/>
                      <a:pt x="162814" y="46656"/>
                    </a:cubicBezTo>
                    <a:cubicBezTo>
                      <a:pt x="164541" y="41359"/>
                      <a:pt x="158438" y="38711"/>
                      <a:pt x="153948" y="38711"/>
                    </a:cubicBezTo>
                    <a:cubicBezTo>
                      <a:pt x="149457" y="38711"/>
                      <a:pt x="141627" y="31687"/>
                      <a:pt x="141627" y="25470"/>
                    </a:cubicBezTo>
                    <a:cubicBezTo>
                      <a:pt x="141627" y="19252"/>
                      <a:pt x="132761" y="10501"/>
                      <a:pt x="133682" y="7853"/>
                    </a:cubicBezTo>
                    <a:cubicBezTo>
                      <a:pt x="132185" y="19482"/>
                      <a:pt x="115374" y="1520"/>
                      <a:pt x="110078" y="4168"/>
                    </a:cubicBezTo>
                    <a:cubicBezTo>
                      <a:pt x="104781" y="6816"/>
                      <a:pt x="100866" y="-1129"/>
                      <a:pt x="90273" y="138"/>
                    </a:cubicBezTo>
                    <a:cubicBezTo>
                      <a:pt x="83479" y="944"/>
                      <a:pt x="83710" y="4513"/>
                      <a:pt x="80371" y="7737"/>
                    </a:cubicBezTo>
                    <a:lnTo>
                      <a:pt x="80831" y="7737"/>
                    </a:lnTo>
                    <a:cubicBezTo>
                      <a:pt x="80831" y="7737"/>
                      <a:pt x="67590" y="17525"/>
                      <a:pt x="67590" y="17525"/>
                    </a:cubicBezTo>
                    <a:cubicBezTo>
                      <a:pt x="67590" y="17525"/>
                      <a:pt x="56075" y="20979"/>
                      <a:pt x="53427" y="28118"/>
                    </a:cubicBezTo>
                    <a:cubicBezTo>
                      <a:pt x="50779" y="35142"/>
                      <a:pt x="58724" y="42165"/>
                      <a:pt x="55154" y="46656"/>
                    </a:cubicBezTo>
                    <a:cubicBezTo>
                      <a:pt x="51700" y="51032"/>
                      <a:pt x="52506" y="60704"/>
                      <a:pt x="53427" y="64273"/>
                    </a:cubicBezTo>
                    <a:cubicBezTo>
                      <a:pt x="54348" y="67842"/>
                      <a:pt x="48130" y="77515"/>
                      <a:pt x="48130" y="77515"/>
                    </a:cubicBezTo>
                    <a:cubicBezTo>
                      <a:pt x="48130" y="77515"/>
                      <a:pt x="21878" y="91562"/>
                      <a:pt x="0" y="102846"/>
                    </a:cubicBezTo>
                    <a:cubicBezTo>
                      <a:pt x="345" y="106991"/>
                      <a:pt x="921" y="110906"/>
                      <a:pt x="1842" y="113785"/>
                    </a:cubicBezTo>
                    <a:cubicBezTo>
                      <a:pt x="3224" y="118621"/>
                      <a:pt x="5412" y="127948"/>
                      <a:pt x="7139" y="135777"/>
                    </a:cubicBezTo>
                    <a:cubicBezTo>
                      <a:pt x="15660" y="135777"/>
                      <a:pt x="16811" y="134971"/>
                      <a:pt x="24411" y="135777"/>
                    </a:cubicBezTo>
                    <a:cubicBezTo>
                      <a:pt x="32356" y="136699"/>
                      <a:pt x="61487" y="157770"/>
                      <a:pt x="68511" y="161339"/>
                    </a:cubicBezTo>
                    <a:cubicBezTo>
                      <a:pt x="75535" y="164909"/>
                      <a:pt x="114338" y="193925"/>
                      <a:pt x="122283" y="201064"/>
                    </a:cubicBezTo>
                    <a:cubicBezTo>
                      <a:pt x="130228" y="208088"/>
                      <a:pt x="143470" y="209930"/>
                      <a:pt x="148766" y="209930"/>
                    </a:cubicBezTo>
                    <a:cubicBezTo>
                      <a:pt x="151760" y="209930"/>
                      <a:pt x="164426" y="211312"/>
                      <a:pt x="174674" y="212578"/>
                    </a:cubicBezTo>
                    <a:cubicBezTo>
                      <a:pt x="177782" y="205094"/>
                      <a:pt x="182158" y="194731"/>
                      <a:pt x="184000" y="192889"/>
                    </a:cubicBezTo>
                    <a:close/>
                  </a:path>
                </a:pathLst>
              </a:custGeom>
              <a:grpFill/>
              <a:ln w="11501" cap="flat">
                <a:solidFill>
                  <a:schemeClr val="bg1"/>
                </a:solid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189761ED-F017-F002-6842-0985B5574C1C}"/>
                  </a:ext>
                </a:extLst>
              </p:cNvPr>
              <p:cNvSpPr/>
              <p:nvPr/>
            </p:nvSpPr>
            <p:spPr>
              <a:xfrm>
                <a:off x="6183915" y="2961705"/>
                <a:ext cx="42948" cy="40413"/>
              </a:xfrm>
              <a:custGeom>
                <a:avLst/>
                <a:gdLst>
                  <a:gd name="connsiteX0" fmla="*/ 13817 w 42948"/>
                  <a:gd name="connsiteY0" fmla="*/ 29820 h 40413"/>
                  <a:gd name="connsiteX1" fmla="*/ 25217 w 42948"/>
                  <a:gd name="connsiteY1" fmla="*/ 39493 h 40413"/>
                  <a:gd name="connsiteX2" fmla="*/ 42949 w 42948"/>
                  <a:gd name="connsiteY2" fmla="*/ 40414 h 40413"/>
                  <a:gd name="connsiteX3" fmla="*/ 32241 w 42948"/>
                  <a:gd name="connsiteY3" fmla="*/ 12203 h 40413"/>
                  <a:gd name="connsiteX4" fmla="*/ 34198 w 42948"/>
                  <a:gd name="connsiteY4" fmla="*/ 8404 h 40413"/>
                  <a:gd name="connsiteX5" fmla="*/ 19459 w 42948"/>
                  <a:gd name="connsiteY5" fmla="*/ 113 h 40413"/>
                  <a:gd name="connsiteX6" fmla="*/ 9327 w 42948"/>
                  <a:gd name="connsiteY6" fmla="*/ 8289 h 40413"/>
                  <a:gd name="connsiteX7" fmla="*/ 0 w 42948"/>
                  <a:gd name="connsiteY7" fmla="*/ 27978 h 40413"/>
                  <a:gd name="connsiteX8" fmla="*/ 13817 w 42948"/>
                  <a:gd name="connsiteY8" fmla="*/ 29705 h 40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48" h="40413">
                    <a:moveTo>
                      <a:pt x="13817" y="29820"/>
                    </a:moveTo>
                    <a:lnTo>
                      <a:pt x="25217" y="39493"/>
                    </a:lnTo>
                    <a:lnTo>
                      <a:pt x="42949" y="40414"/>
                    </a:lnTo>
                    <a:cubicBezTo>
                      <a:pt x="38919" y="30051"/>
                      <a:pt x="32241" y="15888"/>
                      <a:pt x="32241" y="12203"/>
                    </a:cubicBezTo>
                    <a:cubicBezTo>
                      <a:pt x="32241" y="10937"/>
                      <a:pt x="32931" y="9670"/>
                      <a:pt x="34198" y="8404"/>
                    </a:cubicBezTo>
                    <a:cubicBezTo>
                      <a:pt x="28210" y="2877"/>
                      <a:pt x="24871" y="-693"/>
                      <a:pt x="19459" y="113"/>
                    </a:cubicBezTo>
                    <a:cubicBezTo>
                      <a:pt x="12666" y="1150"/>
                      <a:pt x="12090" y="5295"/>
                      <a:pt x="9327" y="8289"/>
                    </a:cubicBezTo>
                    <a:cubicBezTo>
                      <a:pt x="7485" y="10131"/>
                      <a:pt x="3109" y="20494"/>
                      <a:pt x="0" y="27978"/>
                    </a:cubicBezTo>
                    <a:cubicBezTo>
                      <a:pt x="7600" y="28899"/>
                      <a:pt x="13817" y="29705"/>
                      <a:pt x="13817" y="29705"/>
                    </a:cubicBezTo>
                    <a:close/>
                  </a:path>
                </a:pathLst>
              </a:custGeom>
              <a:grpFill/>
              <a:ln w="11501" cap="flat">
                <a:solidFill>
                  <a:schemeClr val="bg1"/>
                </a:solid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F8D54E76-D3E3-1500-FDD2-728855F70F96}"/>
                  </a:ext>
                </a:extLst>
              </p:cNvPr>
              <p:cNvSpPr/>
              <p:nvPr/>
            </p:nvSpPr>
            <p:spPr>
              <a:xfrm>
                <a:off x="5046540" y="2399109"/>
                <a:ext cx="322020" cy="271440"/>
              </a:xfrm>
              <a:custGeom>
                <a:avLst/>
                <a:gdLst>
                  <a:gd name="connsiteX0" fmla="*/ 283927 w 322020"/>
                  <a:gd name="connsiteY0" fmla="*/ 61832 h 271440"/>
                  <a:gd name="connsiteX1" fmla="*/ 272067 w 322020"/>
                  <a:gd name="connsiteY1" fmla="*/ 57802 h 271440"/>
                  <a:gd name="connsiteX2" fmla="*/ 257674 w 322020"/>
                  <a:gd name="connsiteY2" fmla="*/ 50894 h 271440"/>
                  <a:gd name="connsiteX3" fmla="*/ 234415 w 322020"/>
                  <a:gd name="connsiteY3" fmla="*/ 46864 h 271440"/>
                  <a:gd name="connsiteX4" fmla="*/ 223016 w 322020"/>
                  <a:gd name="connsiteY4" fmla="*/ 39494 h 271440"/>
                  <a:gd name="connsiteX5" fmla="*/ 216568 w 322020"/>
                  <a:gd name="connsiteY5" fmla="*/ 29131 h 271440"/>
                  <a:gd name="connsiteX6" fmla="*/ 206666 w 322020"/>
                  <a:gd name="connsiteY6" fmla="*/ 34083 h 271440"/>
                  <a:gd name="connsiteX7" fmla="*/ 200218 w 322020"/>
                  <a:gd name="connsiteY7" fmla="*/ 26598 h 271440"/>
                  <a:gd name="connsiteX8" fmla="*/ 186400 w 322020"/>
                  <a:gd name="connsiteY8" fmla="*/ 18193 h 271440"/>
                  <a:gd name="connsiteX9" fmla="*/ 175001 w 322020"/>
                  <a:gd name="connsiteY9" fmla="*/ 11284 h 271440"/>
                  <a:gd name="connsiteX10" fmla="*/ 167056 w 322020"/>
                  <a:gd name="connsiteY10" fmla="*/ 2879 h 271440"/>
                  <a:gd name="connsiteX11" fmla="*/ 164178 w 322020"/>
                  <a:gd name="connsiteY11" fmla="*/ 0 h 271440"/>
                  <a:gd name="connsiteX12" fmla="*/ 159111 w 322020"/>
                  <a:gd name="connsiteY12" fmla="*/ 461 h 271440"/>
                  <a:gd name="connsiteX13" fmla="*/ 145524 w 322020"/>
                  <a:gd name="connsiteY13" fmla="*/ 19574 h 271440"/>
                  <a:gd name="connsiteX14" fmla="*/ 122380 w 322020"/>
                  <a:gd name="connsiteY14" fmla="*/ 35119 h 271440"/>
                  <a:gd name="connsiteX15" fmla="*/ 107872 w 322020"/>
                  <a:gd name="connsiteY15" fmla="*/ 51009 h 271440"/>
                  <a:gd name="connsiteX16" fmla="*/ 79777 w 322020"/>
                  <a:gd name="connsiteY16" fmla="*/ 41452 h 271440"/>
                  <a:gd name="connsiteX17" fmla="*/ 66881 w 322020"/>
                  <a:gd name="connsiteY17" fmla="*/ 49972 h 271440"/>
                  <a:gd name="connsiteX18" fmla="*/ 69875 w 322020"/>
                  <a:gd name="connsiteY18" fmla="*/ 73807 h 271440"/>
                  <a:gd name="connsiteX19" fmla="*/ 50415 w 322020"/>
                  <a:gd name="connsiteY19" fmla="*/ 72771 h 271440"/>
                  <a:gd name="connsiteX20" fmla="*/ 36944 w 322020"/>
                  <a:gd name="connsiteY20" fmla="*/ 66208 h 271440"/>
                  <a:gd name="connsiteX21" fmla="*/ 15181 w 322020"/>
                  <a:gd name="connsiteY21" fmla="*/ 68511 h 271440"/>
                  <a:gd name="connsiteX22" fmla="*/ 1364 w 322020"/>
                  <a:gd name="connsiteY22" fmla="*/ 79104 h 271440"/>
                  <a:gd name="connsiteX23" fmla="*/ 4012 w 322020"/>
                  <a:gd name="connsiteY23" fmla="*/ 93036 h 271440"/>
                  <a:gd name="connsiteX24" fmla="*/ 33720 w 322020"/>
                  <a:gd name="connsiteY24" fmla="*/ 102593 h 271440"/>
                  <a:gd name="connsiteX25" fmla="*/ 53179 w 322020"/>
                  <a:gd name="connsiteY25" fmla="*/ 107890 h 271440"/>
                  <a:gd name="connsiteX26" fmla="*/ 60433 w 322020"/>
                  <a:gd name="connsiteY26" fmla="*/ 117792 h 271440"/>
                  <a:gd name="connsiteX27" fmla="*/ 77935 w 322020"/>
                  <a:gd name="connsiteY27" fmla="*/ 136906 h 271440"/>
                  <a:gd name="connsiteX28" fmla="*/ 83922 w 322020"/>
                  <a:gd name="connsiteY28" fmla="*/ 154408 h 271440"/>
                  <a:gd name="connsiteX29" fmla="*/ 80583 w 322020"/>
                  <a:gd name="connsiteY29" fmla="*/ 181121 h 271440"/>
                  <a:gd name="connsiteX30" fmla="*/ 69990 w 322020"/>
                  <a:gd name="connsiteY30" fmla="*/ 221422 h 271440"/>
                  <a:gd name="connsiteX31" fmla="*/ 68723 w 322020"/>
                  <a:gd name="connsiteY31" fmla="*/ 221652 h 271440"/>
                  <a:gd name="connsiteX32" fmla="*/ 81389 w 322020"/>
                  <a:gd name="connsiteY32" fmla="*/ 227985 h 271440"/>
                  <a:gd name="connsiteX33" fmla="*/ 103036 w 322020"/>
                  <a:gd name="connsiteY33" fmla="*/ 238463 h 271440"/>
                  <a:gd name="connsiteX34" fmla="*/ 120768 w 322020"/>
                  <a:gd name="connsiteY34" fmla="*/ 236851 h 271440"/>
                  <a:gd name="connsiteX35" fmla="*/ 131246 w 322020"/>
                  <a:gd name="connsiteY35" fmla="*/ 239269 h 271440"/>
                  <a:gd name="connsiteX36" fmla="*/ 157729 w 322020"/>
                  <a:gd name="connsiteY36" fmla="*/ 245717 h 271440"/>
                  <a:gd name="connsiteX37" fmla="*/ 180643 w 322020"/>
                  <a:gd name="connsiteY37" fmla="*/ 246408 h 271440"/>
                  <a:gd name="connsiteX38" fmla="*/ 179261 w 322020"/>
                  <a:gd name="connsiteY38" fmla="*/ 240651 h 271440"/>
                  <a:gd name="connsiteX39" fmla="*/ 197684 w 322020"/>
                  <a:gd name="connsiteY39" fmla="*/ 218543 h 271440"/>
                  <a:gd name="connsiteX40" fmla="*/ 238676 w 322020"/>
                  <a:gd name="connsiteY40" fmla="*/ 227409 h 271440"/>
                  <a:gd name="connsiteX41" fmla="*/ 264468 w 322020"/>
                  <a:gd name="connsiteY41" fmla="*/ 218774 h 271440"/>
                  <a:gd name="connsiteX42" fmla="*/ 278400 w 322020"/>
                  <a:gd name="connsiteY42" fmla="*/ 209677 h 271440"/>
                  <a:gd name="connsiteX43" fmla="*/ 280934 w 322020"/>
                  <a:gd name="connsiteY43" fmla="*/ 202193 h 271440"/>
                  <a:gd name="connsiteX44" fmla="*/ 270570 w 322020"/>
                  <a:gd name="connsiteY44" fmla="*/ 198738 h 271440"/>
                  <a:gd name="connsiteX45" fmla="*/ 265619 w 322020"/>
                  <a:gd name="connsiteY45" fmla="*/ 187915 h 271440"/>
                  <a:gd name="connsiteX46" fmla="*/ 259171 w 322020"/>
                  <a:gd name="connsiteY46" fmla="*/ 176516 h 271440"/>
                  <a:gd name="connsiteX47" fmla="*/ 263662 w 322020"/>
                  <a:gd name="connsiteY47" fmla="*/ 171104 h 271440"/>
                  <a:gd name="connsiteX48" fmla="*/ 268153 w 322020"/>
                  <a:gd name="connsiteY48" fmla="*/ 162238 h 271440"/>
                  <a:gd name="connsiteX49" fmla="*/ 265735 w 322020"/>
                  <a:gd name="connsiteY49" fmla="*/ 151299 h 271440"/>
                  <a:gd name="connsiteX50" fmla="*/ 261820 w 322020"/>
                  <a:gd name="connsiteY50" fmla="*/ 140361 h 271440"/>
                  <a:gd name="connsiteX51" fmla="*/ 251917 w 322020"/>
                  <a:gd name="connsiteY51" fmla="*/ 139324 h 271440"/>
                  <a:gd name="connsiteX52" fmla="*/ 248923 w 322020"/>
                  <a:gd name="connsiteY52" fmla="*/ 131840 h 271440"/>
                  <a:gd name="connsiteX53" fmla="*/ 263316 w 322020"/>
                  <a:gd name="connsiteY53" fmla="*/ 113993 h 271440"/>
                  <a:gd name="connsiteX54" fmla="*/ 274716 w 322020"/>
                  <a:gd name="connsiteY54" fmla="*/ 104551 h 271440"/>
                  <a:gd name="connsiteX55" fmla="*/ 279667 w 322020"/>
                  <a:gd name="connsiteY55" fmla="*/ 87740 h 271440"/>
                  <a:gd name="connsiteX56" fmla="*/ 288533 w 322020"/>
                  <a:gd name="connsiteY56" fmla="*/ 69432 h 271440"/>
                  <a:gd name="connsiteX57" fmla="*/ 284042 w 322020"/>
                  <a:gd name="connsiteY57" fmla="*/ 61947 h 271440"/>
                  <a:gd name="connsiteX58" fmla="*/ 319276 w 322020"/>
                  <a:gd name="connsiteY58" fmla="*/ 229827 h 271440"/>
                  <a:gd name="connsiteX59" fmla="*/ 305459 w 322020"/>
                  <a:gd name="connsiteY59" fmla="*/ 241687 h 271440"/>
                  <a:gd name="connsiteX60" fmla="*/ 314671 w 322020"/>
                  <a:gd name="connsiteY60" fmla="*/ 271394 h 271440"/>
                  <a:gd name="connsiteX61" fmla="*/ 319276 w 322020"/>
                  <a:gd name="connsiteY61" fmla="*/ 229827 h 27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22020" h="271440">
                    <a:moveTo>
                      <a:pt x="283927" y="61832"/>
                    </a:moveTo>
                    <a:cubicBezTo>
                      <a:pt x="280934" y="62293"/>
                      <a:pt x="278515" y="57802"/>
                      <a:pt x="272067" y="57802"/>
                    </a:cubicBezTo>
                    <a:cubicBezTo>
                      <a:pt x="265619" y="57802"/>
                      <a:pt x="260668" y="54809"/>
                      <a:pt x="257674" y="50894"/>
                    </a:cubicBezTo>
                    <a:cubicBezTo>
                      <a:pt x="254681" y="46864"/>
                      <a:pt x="239367" y="45942"/>
                      <a:pt x="234415" y="46864"/>
                    </a:cubicBezTo>
                    <a:cubicBezTo>
                      <a:pt x="229464" y="47900"/>
                      <a:pt x="227967" y="38458"/>
                      <a:pt x="223016" y="39494"/>
                    </a:cubicBezTo>
                    <a:cubicBezTo>
                      <a:pt x="218065" y="40531"/>
                      <a:pt x="216568" y="33046"/>
                      <a:pt x="216568" y="29131"/>
                    </a:cubicBezTo>
                    <a:cubicBezTo>
                      <a:pt x="216568" y="25217"/>
                      <a:pt x="211156" y="32125"/>
                      <a:pt x="206666" y="34083"/>
                    </a:cubicBezTo>
                    <a:cubicBezTo>
                      <a:pt x="202175" y="36040"/>
                      <a:pt x="200678" y="29592"/>
                      <a:pt x="200218" y="26598"/>
                    </a:cubicBezTo>
                    <a:cubicBezTo>
                      <a:pt x="199757" y="23605"/>
                      <a:pt x="190776" y="20726"/>
                      <a:pt x="186400" y="18193"/>
                    </a:cubicBezTo>
                    <a:cubicBezTo>
                      <a:pt x="181910" y="15660"/>
                      <a:pt x="176958" y="7830"/>
                      <a:pt x="175001" y="11284"/>
                    </a:cubicBezTo>
                    <a:cubicBezTo>
                      <a:pt x="173043" y="14738"/>
                      <a:pt x="167517" y="6333"/>
                      <a:pt x="167056" y="2879"/>
                    </a:cubicBezTo>
                    <a:cubicBezTo>
                      <a:pt x="166711" y="576"/>
                      <a:pt x="165214" y="1382"/>
                      <a:pt x="164178" y="0"/>
                    </a:cubicBezTo>
                    <a:cubicBezTo>
                      <a:pt x="162450" y="345"/>
                      <a:pt x="160838" y="576"/>
                      <a:pt x="159111" y="461"/>
                    </a:cubicBezTo>
                    <a:cubicBezTo>
                      <a:pt x="151166" y="115"/>
                      <a:pt x="144257" y="6448"/>
                      <a:pt x="145524" y="19574"/>
                    </a:cubicBezTo>
                    <a:cubicBezTo>
                      <a:pt x="146791" y="32816"/>
                      <a:pt x="135967" y="34083"/>
                      <a:pt x="122380" y="35119"/>
                    </a:cubicBezTo>
                    <a:cubicBezTo>
                      <a:pt x="108909" y="36155"/>
                      <a:pt x="113514" y="46633"/>
                      <a:pt x="107872" y="51009"/>
                    </a:cubicBezTo>
                    <a:cubicBezTo>
                      <a:pt x="102230" y="55269"/>
                      <a:pt x="82425" y="48706"/>
                      <a:pt x="79777" y="41452"/>
                    </a:cubicBezTo>
                    <a:cubicBezTo>
                      <a:pt x="77129" y="34198"/>
                      <a:pt x="59282" y="41452"/>
                      <a:pt x="66881" y="49972"/>
                    </a:cubicBezTo>
                    <a:cubicBezTo>
                      <a:pt x="74480" y="58608"/>
                      <a:pt x="74135" y="70468"/>
                      <a:pt x="69875" y="73807"/>
                    </a:cubicBezTo>
                    <a:cubicBezTo>
                      <a:pt x="65614" y="77146"/>
                      <a:pt x="56288" y="68511"/>
                      <a:pt x="50415" y="72771"/>
                    </a:cubicBezTo>
                    <a:cubicBezTo>
                      <a:pt x="44428" y="77031"/>
                      <a:pt x="44082" y="68741"/>
                      <a:pt x="36944" y="66208"/>
                    </a:cubicBezTo>
                    <a:cubicBezTo>
                      <a:pt x="29689" y="63559"/>
                      <a:pt x="26696" y="69432"/>
                      <a:pt x="15181" y="68511"/>
                    </a:cubicBezTo>
                    <a:cubicBezTo>
                      <a:pt x="3552" y="67474"/>
                      <a:pt x="-3011" y="74038"/>
                      <a:pt x="1364" y="79104"/>
                    </a:cubicBezTo>
                    <a:cubicBezTo>
                      <a:pt x="5624" y="84055"/>
                      <a:pt x="673" y="88661"/>
                      <a:pt x="4012" y="93036"/>
                    </a:cubicBezTo>
                    <a:cubicBezTo>
                      <a:pt x="7351" y="97297"/>
                      <a:pt x="22435" y="96606"/>
                      <a:pt x="33720" y="102593"/>
                    </a:cubicBezTo>
                    <a:cubicBezTo>
                      <a:pt x="45003" y="108466"/>
                      <a:pt x="47537" y="103514"/>
                      <a:pt x="53179" y="107890"/>
                    </a:cubicBezTo>
                    <a:cubicBezTo>
                      <a:pt x="58821" y="112150"/>
                      <a:pt x="60087" y="109502"/>
                      <a:pt x="60433" y="117792"/>
                    </a:cubicBezTo>
                    <a:cubicBezTo>
                      <a:pt x="60778" y="126083"/>
                      <a:pt x="66996" y="133912"/>
                      <a:pt x="77935" y="136906"/>
                    </a:cubicBezTo>
                    <a:cubicBezTo>
                      <a:pt x="88758" y="139900"/>
                      <a:pt x="80583" y="147154"/>
                      <a:pt x="83922" y="154408"/>
                    </a:cubicBezTo>
                    <a:cubicBezTo>
                      <a:pt x="87146" y="161662"/>
                      <a:pt x="78971" y="172255"/>
                      <a:pt x="80583" y="181121"/>
                    </a:cubicBezTo>
                    <a:cubicBezTo>
                      <a:pt x="82195" y="189988"/>
                      <a:pt x="75286" y="218774"/>
                      <a:pt x="69990" y="221422"/>
                    </a:cubicBezTo>
                    <a:cubicBezTo>
                      <a:pt x="69644" y="221537"/>
                      <a:pt x="69068" y="221537"/>
                      <a:pt x="68723" y="221652"/>
                    </a:cubicBezTo>
                    <a:cubicBezTo>
                      <a:pt x="73675" y="224185"/>
                      <a:pt x="78856" y="226258"/>
                      <a:pt x="81389" y="227985"/>
                    </a:cubicBezTo>
                    <a:cubicBezTo>
                      <a:pt x="86225" y="231209"/>
                      <a:pt x="96588" y="234433"/>
                      <a:pt x="103036" y="238463"/>
                    </a:cubicBezTo>
                    <a:cubicBezTo>
                      <a:pt x="109484" y="242493"/>
                      <a:pt x="120768" y="241687"/>
                      <a:pt x="120768" y="236851"/>
                    </a:cubicBezTo>
                    <a:cubicBezTo>
                      <a:pt x="120768" y="232015"/>
                      <a:pt x="127216" y="235354"/>
                      <a:pt x="131246" y="239269"/>
                    </a:cubicBezTo>
                    <a:cubicBezTo>
                      <a:pt x="135276" y="243299"/>
                      <a:pt x="150475" y="244105"/>
                      <a:pt x="157729" y="245717"/>
                    </a:cubicBezTo>
                    <a:cubicBezTo>
                      <a:pt x="163832" y="247099"/>
                      <a:pt x="172698" y="246178"/>
                      <a:pt x="180643" y="246408"/>
                    </a:cubicBezTo>
                    <a:cubicBezTo>
                      <a:pt x="180298" y="244566"/>
                      <a:pt x="179952" y="242724"/>
                      <a:pt x="179261" y="240651"/>
                    </a:cubicBezTo>
                    <a:cubicBezTo>
                      <a:pt x="175231" y="227755"/>
                      <a:pt x="186861" y="220155"/>
                      <a:pt x="197684" y="218543"/>
                    </a:cubicBezTo>
                    <a:cubicBezTo>
                      <a:pt x="208623" y="216931"/>
                      <a:pt x="232343" y="223494"/>
                      <a:pt x="238676" y="227409"/>
                    </a:cubicBezTo>
                    <a:cubicBezTo>
                      <a:pt x="244894" y="231439"/>
                      <a:pt x="253529" y="230403"/>
                      <a:pt x="264468" y="218774"/>
                    </a:cubicBezTo>
                    <a:cubicBezTo>
                      <a:pt x="269995" y="212901"/>
                      <a:pt x="274485" y="210829"/>
                      <a:pt x="278400" y="209677"/>
                    </a:cubicBezTo>
                    <a:cubicBezTo>
                      <a:pt x="278746" y="207029"/>
                      <a:pt x="280012" y="204496"/>
                      <a:pt x="280934" y="202193"/>
                    </a:cubicBezTo>
                    <a:cubicBezTo>
                      <a:pt x="282430" y="198163"/>
                      <a:pt x="275522" y="199199"/>
                      <a:pt x="270570" y="198738"/>
                    </a:cubicBezTo>
                    <a:cubicBezTo>
                      <a:pt x="265619" y="198278"/>
                      <a:pt x="262165" y="193327"/>
                      <a:pt x="265619" y="187915"/>
                    </a:cubicBezTo>
                    <a:cubicBezTo>
                      <a:pt x="269074" y="182503"/>
                      <a:pt x="262625" y="181928"/>
                      <a:pt x="259171" y="176516"/>
                    </a:cubicBezTo>
                    <a:cubicBezTo>
                      <a:pt x="255717" y="171104"/>
                      <a:pt x="260668" y="172601"/>
                      <a:pt x="263662" y="171104"/>
                    </a:cubicBezTo>
                    <a:cubicBezTo>
                      <a:pt x="266656" y="169607"/>
                      <a:pt x="270570" y="163620"/>
                      <a:pt x="268153" y="162238"/>
                    </a:cubicBezTo>
                    <a:cubicBezTo>
                      <a:pt x="265735" y="160741"/>
                      <a:pt x="263662" y="157287"/>
                      <a:pt x="265735" y="151299"/>
                    </a:cubicBezTo>
                    <a:cubicBezTo>
                      <a:pt x="267692" y="145312"/>
                      <a:pt x="261820" y="144851"/>
                      <a:pt x="261820" y="140361"/>
                    </a:cubicBezTo>
                    <a:cubicBezTo>
                      <a:pt x="261820" y="135870"/>
                      <a:pt x="256408" y="133912"/>
                      <a:pt x="251917" y="139324"/>
                    </a:cubicBezTo>
                    <a:cubicBezTo>
                      <a:pt x="247427" y="144736"/>
                      <a:pt x="245930" y="140821"/>
                      <a:pt x="248923" y="131840"/>
                    </a:cubicBezTo>
                    <a:cubicBezTo>
                      <a:pt x="251917" y="122974"/>
                      <a:pt x="262280" y="118944"/>
                      <a:pt x="263316" y="113993"/>
                    </a:cubicBezTo>
                    <a:cubicBezTo>
                      <a:pt x="264353" y="109041"/>
                      <a:pt x="270225" y="104551"/>
                      <a:pt x="274716" y="104551"/>
                    </a:cubicBezTo>
                    <a:cubicBezTo>
                      <a:pt x="279206" y="104551"/>
                      <a:pt x="278170" y="94188"/>
                      <a:pt x="279667" y="87740"/>
                    </a:cubicBezTo>
                    <a:cubicBezTo>
                      <a:pt x="281164" y="81292"/>
                      <a:pt x="282200" y="74844"/>
                      <a:pt x="288533" y="69432"/>
                    </a:cubicBezTo>
                    <a:cubicBezTo>
                      <a:pt x="294981" y="64020"/>
                      <a:pt x="287036" y="61487"/>
                      <a:pt x="284042" y="61947"/>
                    </a:cubicBezTo>
                    <a:close/>
                    <a:moveTo>
                      <a:pt x="319276" y="229827"/>
                    </a:moveTo>
                    <a:cubicBezTo>
                      <a:pt x="315592" y="229482"/>
                      <a:pt x="314671" y="236045"/>
                      <a:pt x="305459" y="241687"/>
                    </a:cubicBezTo>
                    <a:cubicBezTo>
                      <a:pt x="296248" y="247329"/>
                      <a:pt x="305459" y="272661"/>
                      <a:pt x="314671" y="271394"/>
                    </a:cubicBezTo>
                    <a:cubicBezTo>
                      <a:pt x="324228" y="270128"/>
                      <a:pt x="322961" y="230173"/>
                      <a:pt x="319276" y="229827"/>
                    </a:cubicBezTo>
                    <a:close/>
                  </a:path>
                </a:pathLst>
              </a:custGeom>
              <a:grpFill/>
              <a:ln w="11501" cap="flat">
                <a:solidFill>
                  <a:schemeClr val="bg1"/>
                </a:solid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EE2C4DC5-ABCD-928B-E984-9D7B91469321}"/>
                  </a:ext>
                </a:extLst>
              </p:cNvPr>
              <p:cNvSpPr/>
              <p:nvPr/>
            </p:nvSpPr>
            <p:spPr>
              <a:xfrm>
                <a:off x="3125460" y="3336266"/>
                <a:ext cx="51661" cy="28555"/>
              </a:xfrm>
              <a:custGeom>
                <a:avLst/>
                <a:gdLst>
                  <a:gd name="connsiteX0" fmla="*/ 50779 w 51661"/>
                  <a:gd name="connsiteY0" fmla="*/ 10939 h 28555"/>
                  <a:gd name="connsiteX1" fmla="*/ 26368 w 51661"/>
                  <a:gd name="connsiteY1" fmla="*/ 4721 h 28555"/>
                  <a:gd name="connsiteX2" fmla="*/ 16696 w 51661"/>
                  <a:gd name="connsiteY2" fmla="*/ 0 h 28555"/>
                  <a:gd name="connsiteX3" fmla="*/ 15890 w 51661"/>
                  <a:gd name="connsiteY3" fmla="*/ 460 h 28555"/>
                  <a:gd name="connsiteX4" fmla="*/ 0 w 51661"/>
                  <a:gd name="connsiteY4" fmla="*/ 13702 h 28555"/>
                  <a:gd name="connsiteX5" fmla="*/ 43409 w 51661"/>
                  <a:gd name="connsiteY5" fmla="*/ 28556 h 28555"/>
                  <a:gd name="connsiteX6" fmla="*/ 50663 w 51661"/>
                  <a:gd name="connsiteY6" fmla="*/ 25562 h 28555"/>
                  <a:gd name="connsiteX7" fmla="*/ 50894 w 51661"/>
                  <a:gd name="connsiteY7" fmla="*/ 10939 h 2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661" h="28555">
                    <a:moveTo>
                      <a:pt x="50779" y="10939"/>
                    </a:moveTo>
                    <a:cubicBezTo>
                      <a:pt x="46979" y="5642"/>
                      <a:pt x="36961" y="11860"/>
                      <a:pt x="26368" y="4721"/>
                    </a:cubicBezTo>
                    <a:cubicBezTo>
                      <a:pt x="23605" y="2764"/>
                      <a:pt x="20150" y="1267"/>
                      <a:pt x="16696" y="0"/>
                    </a:cubicBezTo>
                    <a:cubicBezTo>
                      <a:pt x="16466" y="115"/>
                      <a:pt x="16235" y="345"/>
                      <a:pt x="15890" y="460"/>
                    </a:cubicBezTo>
                    <a:cubicBezTo>
                      <a:pt x="13587" y="1036"/>
                      <a:pt x="6678" y="7369"/>
                      <a:pt x="0" y="13702"/>
                    </a:cubicBezTo>
                    <a:cubicBezTo>
                      <a:pt x="7600" y="19690"/>
                      <a:pt x="35695" y="28556"/>
                      <a:pt x="43409" y="28556"/>
                    </a:cubicBezTo>
                    <a:cubicBezTo>
                      <a:pt x="47094" y="28556"/>
                      <a:pt x="48936" y="26944"/>
                      <a:pt x="50663" y="25562"/>
                    </a:cubicBezTo>
                    <a:cubicBezTo>
                      <a:pt x="51700" y="18538"/>
                      <a:pt x="52160" y="12781"/>
                      <a:pt x="50894" y="10939"/>
                    </a:cubicBezTo>
                    <a:close/>
                  </a:path>
                </a:pathLst>
              </a:custGeom>
              <a:grpFill/>
              <a:ln w="11501" cap="flat">
                <a:solidFill>
                  <a:schemeClr val="bg1"/>
                </a:solid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7631021B-5292-0E12-86F4-01888B39A1A8}"/>
                  </a:ext>
                </a:extLst>
              </p:cNvPr>
              <p:cNvSpPr/>
              <p:nvPr/>
            </p:nvSpPr>
            <p:spPr>
              <a:xfrm>
                <a:off x="3142156" y="3298546"/>
                <a:ext cx="136676" cy="71918"/>
              </a:xfrm>
              <a:custGeom>
                <a:avLst/>
                <a:gdLst>
                  <a:gd name="connsiteX0" fmla="*/ 57457 w 136676"/>
                  <a:gd name="connsiteY0" fmla="*/ 63513 h 71918"/>
                  <a:gd name="connsiteX1" fmla="*/ 64596 w 136676"/>
                  <a:gd name="connsiteY1" fmla="*/ 49695 h 71918"/>
                  <a:gd name="connsiteX2" fmla="*/ 89006 w 136676"/>
                  <a:gd name="connsiteY2" fmla="*/ 39217 h 71918"/>
                  <a:gd name="connsiteX3" fmla="*/ 110538 w 136676"/>
                  <a:gd name="connsiteY3" fmla="*/ 34496 h 71918"/>
                  <a:gd name="connsiteX4" fmla="*/ 136676 w 136676"/>
                  <a:gd name="connsiteY4" fmla="*/ 24018 h 71918"/>
                  <a:gd name="connsiteX5" fmla="*/ 111805 w 136676"/>
                  <a:gd name="connsiteY5" fmla="*/ 6516 h 71918"/>
                  <a:gd name="connsiteX6" fmla="*/ 64250 w 136676"/>
                  <a:gd name="connsiteY6" fmla="*/ 5480 h 71918"/>
                  <a:gd name="connsiteX7" fmla="*/ 22683 w 136676"/>
                  <a:gd name="connsiteY7" fmla="*/ 8013 h 71918"/>
                  <a:gd name="connsiteX8" fmla="*/ 22223 w 136676"/>
                  <a:gd name="connsiteY8" fmla="*/ 8244 h 71918"/>
                  <a:gd name="connsiteX9" fmla="*/ 10133 w 136676"/>
                  <a:gd name="connsiteY9" fmla="*/ 20679 h 71918"/>
                  <a:gd name="connsiteX10" fmla="*/ 0 w 136676"/>
                  <a:gd name="connsiteY10" fmla="*/ 37951 h 71918"/>
                  <a:gd name="connsiteX11" fmla="*/ 9672 w 136676"/>
                  <a:gd name="connsiteY11" fmla="*/ 42671 h 71918"/>
                  <a:gd name="connsiteX12" fmla="*/ 34083 w 136676"/>
                  <a:gd name="connsiteY12" fmla="*/ 48889 h 71918"/>
                  <a:gd name="connsiteX13" fmla="*/ 33852 w 136676"/>
                  <a:gd name="connsiteY13" fmla="*/ 63513 h 71918"/>
                  <a:gd name="connsiteX14" fmla="*/ 40531 w 136676"/>
                  <a:gd name="connsiteY14" fmla="*/ 63513 h 71918"/>
                  <a:gd name="connsiteX15" fmla="*/ 42488 w 136676"/>
                  <a:gd name="connsiteY15" fmla="*/ 71918 h 71918"/>
                  <a:gd name="connsiteX16" fmla="*/ 50778 w 136676"/>
                  <a:gd name="connsiteY16" fmla="*/ 69961 h 71918"/>
                  <a:gd name="connsiteX17" fmla="*/ 57457 w 136676"/>
                  <a:gd name="connsiteY17" fmla="*/ 63743 h 7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676" h="71918">
                    <a:moveTo>
                      <a:pt x="57457" y="63513"/>
                    </a:moveTo>
                    <a:cubicBezTo>
                      <a:pt x="58378" y="61555"/>
                      <a:pt x="51700" y="50616"/>
                      <a:pt x="64596" y="49695"/>
                    </a:cubicBezTo>
                    <a:cubicBezTo>
                      <a:pt x="77492" y="48774"/>
                      <a:pt x="87049" y="47277"/>
                      <a:pt x="89006" y="39217"/>
                    </a:cubicBezTo>
                    <a:cubicBezTo>
                      <a:pt x="90964" y="31042"/>
                      <a:pt x="106163" y="34957"/>
                      <a:pt x="110538" y="34496"/>
                    </a:cubicBezTo>
                    <a:cubicBezTo>
                      <a:pt x="114108" y="34151"/>
                      <a:pt x="125507" y="23673"/>
                      <a:pt x="136676" y="24018"/>
                    </a:cubicBezTo>
                    <a:cubicBezTo>
                      <a:pt x="136791" y="13195"/>
                      <a:pt x="122053" y="16649"/>
                      <a:pt x="111805" y="6516"/>
                    </a:cubicBezTo>
                    <a:cubicBezTo>
                      <a:pt x="100866" y="-4307"/>
                      <a:pt x="77146" y="529"/>
                      <a:pt x="64250" y="5480"/>
                    </a:cubicBezTo>
                    <a:cubicBezTo>
                      <a:pt x="51354" y="10431"/>
                      <a:pt x="36501" y="68"/>
                      <a:pt x="22683" y="8013"/>
                    </a:cubicBezTo>
                    <a:cubicBezTo>
                      <a:pt x="22453" y="8013"/>
                      <a:pt x="22338" y="8128"/>
                      <a:pt x="22223" y="8244"/>
                    </a:cubicBezTo>
                    <a:cubicBezTo>
                      <a:pt x="19229" y="12043"/>
                      <a:pt x="14969" y="16764"/>
                      <a:pt x="10133" y="20679"/>
                    </a:cubicBezTo>
                    <a:cubicBezTo>
                      <a:pt x="806" y="28278"/>
                      <a:pt x="3339" y="35763"/>
                      <a:pt x="0" y="37951"/>
                    </a:cubicBezTo>
                    <a:cubicBezTo>
                      <a:pt x="3569" y="39332"/>
                      <a:pt x="6909" y="40829"/>
                      <a:pt x="9672" y="42671"/>
                    </a:cubicBezTo>
                    <a:cubicBezTo>
                      <a:pt x="20150" y="49810"/>
                      <a:pt x="30283" y="43593"/>
                      <a:pt x="34083" y="48889"/>
                    </a:cubicBezTo>
                    <a:cubicBezTo>
                      <a:pt x="35349" y="50616"/>
                      <a:pt x="35004" y="56489"/>
                      <a:pt x="33852" y="63513"/>
                    </a:cubicBezTo>
                    <a:cubicBezTo>
                      <a:pt x="35810" y="61901"/>
                      <a:pt x="37307" y="60864"/>
                      <a:pt x="40531" y="63513"/>
                    </a:cubicBezTo>
                    <a:cubicBezTo>
                      <a:pt x="43409" y="65931"/>
                      <a:pt x="42949" y="68924"/>
                      <a:pt x="42488" y="71918"/>
                    </a:cubicBezTo>
                    <a:lnTo>
                      <a:pt x="50778" y="69961"/>
                    </a:lnTo>
                    <a:cubicBezTo>
                      <a:pt x="50778" y="69961"/>
                      <a:pt x="56536" y="65700"/>
                      <a:pt x="57457" y="63743"/>
                    </a:cubicBezTo>
                    <a:close/>
                  </a:path>
                </a:pathLst>
              </a:custGeom>
              <a:grpFill/>
              <a:ln w="11501" cap="flat">
                <a:solidFill>
                  <a:schemeClr val="bg1"/>
                </a:solid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AE7528A5-B285-3B5C-BFF4-179C906B180A}"/>
                  </a:ext>
                </a:extLst>
              </p:cNvPr>
              <p:cNvSpPr/>
              <p:nvPr/>
            </p:nvSpPr>
            <p:spPr>
              <a:xfrm>
                <a:off x="3069040" y="3257277"/>
                <a:ext cx="95339" cy="92460"/>
              </a:xfrm>
              <a:custGeom>
                <a:avLst/>
                <a:gdLst>
                  <a:gd name="connsiteX0" fmla="*/ 83249 w 95339"/>
                  <a:gd name="connsiteY0" fmla="*/ 61717 h 92460"/>
                  <a:gd name="connsiteX1" fmla="*/ 95339 w 95339"/>
                  <a:gd name="connsiteY1" fmla="*/ 49282 h 92460"/>
                  <a:gd name="connsiteX2" fmla="*/ 86358 w 95339"/>
                  <a:gd name="connsiteY2" fmla="*/ 43985 h 92460"/>
                  <a:gd name="connsiteX3" fmla="*/ 75189 w 95339"/>
                  <a:gd name="connsiteY3" fmla="*/ 45482 h 92460"/>
                  <a:gd name="connsiteX4" fmla="*/ 76341 w 95339"/>
                  <a:gd name="connsiteY4" fmla="*/ 345 h 92460"/>
                  <a:gd name="connsiteX5" fmla="*/ 38803 w 95339"/>
                  <a:gd name="connsiteY5" fmla="*/ 0 h 92460"/>
                  <a:gd name="connsiteX6" fmla="*/ 31665 w 95339"/>
                  <a:gd name="connsiteY6" fmla="*/ 16696 h 92460"/>
                  <a:gd name="connsiteX7" fmla="*/ 47900 w 95339"/>
                  <a:gd name="connsiteY7" fmla="*/ 38228 h 92460"/>
                  <a:gd name="connsiteX8" fmla="*/ 18308 w 95339"/>
                  <a:gd name="connsiteY8" fmla="*/ 41567 h 92460"/>
                  <a:gd name="connsiteX9" fmla="*/ 0 w 95339"/>
                  <a:gd name="connsiteY9" fmla="*/ 65632 h 92460"/>
                  <a:gd name="connsiteX10" fmla="*/ 24526 w 95339"/>
                  <a:gd name="connsiteY10" fmla="*/ 86473 h 92460"/>
                  <a:gd name="connsiteX11" fmla="*/ 55730 w 95339"/>
                  <a:gd name="connsiteY11" fmla="*/ 91885 h 92460"/>
                  <a:gd name="connsiteX12" fmla="*/ 56420 w 95339"/>
                  <a:gd name="connsiteY12" fmla="*/ 92461 h 92460"/>
                  <a:gd name="connsiteX13" fmla="*/ 72310 w 95339"/>
                  <a:gd name="connsiteY13" fmla="*/ 79219 h 92460"/>
                  <a:gd name="connsiteX14" fmla="*/ 83364 w 95339"/>
                  <a:gd name="connsiteY14" fmla="*/ 61487 h 9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339" h="92460">
                    <a:moveTo>
                      <a:pt x="83249" y="61717"/>
                    </a:moveTo>
                    <a:cubicBezTo>
                      <a:pt x="88085" y="57802"/>
                      <a:pt x="92230" y="53081"/>
                      <a:pt x="95339" y="49282"/>
                    </a:cubicBezTo>
                    <a:cubicBezTo>
                      <a:pt x="87509" y="53542"/>
                      <a:pt x="85206" y="49512"/>
                      <a:pt x="86358" y="43985"/>
                    </a:cubicBezTo>
                    <a:lnTo>
                      <a:pt x="75189" y="45482"/>
                    </a:lnTo>
                    <a:lnTo>
                      <a:pt x="76341" y="345"/>
                    </a:lnTo>
                    <a:cubicBezTo>
                      <a:pt x="67359" y="691"/>
                      <a:pt x="42143" y="0"/>
                      <a:pt x="38803" y="0"/>
                    </a:cubicBezTo>
                    <a:cubicBezTo>
                      <a:pt x="35004" y="0"/>
                      <a:pt x="34083" y="15314"/>
                      <a:pt x="31665" y="16696"/>
                    </a:cubicBezTo>
                    <a:cubicBezTo>
                      <a:pt x="29246" y="18193"/>
                      <a:pt x="50318" y="32010"/>
                      <a:pt x="47900" y="38228"/>
                    </a:cubicBezTo>
                    <a:cubicBezTo>
                      <a:pt x="45482" y="44446"/>
                      <a:pt x="20611" y="41106"/>
                      <a:pt x="18308" y="41567"/>
                    </a:cubicBezTo>
                    <a:cubicBezTo>
                      <a:pt x="17157" y="41797"/>
                      <a:pt x="8751" y="53081"/>
                      <a:pt x="0" y="65632"/>
                    </a:cubicBezTo>
                    <a:cubicBezTo>
                      <a:pt x="9902" y="74383"/>
                      <a:pt x="19690" y="83594"/>
                      <a:pt x="24526" y="86473"/>
                    </a:cubicBezTo>
                    <a:cubicBezTo>
                      <a:pt x="33967" y="92461"/>
                      <a:pt x="49282" y="86013"/>
                      <a:pt x="55730" y="91885"/>
                    </a:cubicBezTo>
                    <a:cubicBezTo>
                      <a:pt x="55960" y="92000"/>
                      <a:pt x="56190" y="92230"/>
                      <a:pt x="56420" y="92461"/>
                    </a:cubicBezTo>
                    <a:cubicBezTo>
                      <a:pt x="63099" y="86128"/>
                      <a:pt x="70008" y="79795"/>
                      <a:pt x="72310" y="79219"/>
                    </a:cubicBezTo>
                    <a:cubicBezTo>
                      <a:pt x="77146" y="77722"/>
                      <a:pt x="73232" y="69662"/>
                      <a:pt x="83364" y="61487"/>
                    </a:cubicBezTo>
                    <a:close/>
                  </a:path>
                </a:pathLst>
              </a:custGeom>
              <a:grpFill/>
              <a:ln w="11501" cap="flat">
                <a:solidFill>
                  <a:schemeClr val="bg1"/>
                </a:solid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17F7CF18-5F4C-6895-BDDB-63A995F393CF}"/>
                  </a:ext>
                </a:extLst>
              </p:cNvPr>
              <p:cNvSpPr/>
              <p:nvPr/>
            </p:nvSpPr>
            <p:spPr>
              <a:xfrm>
                <a:off x="3144229" y="3243448"/>
                <a:ext cx="29131" cy="59310"/>
              </a:xfrm>
              <a:custGeom>
                <a:avLst/>
                <a:gdLst>
                  <a:gd name="connsiteX0" fmla="*/ 4260 w 29131"/>
                  <a:gd name="connsiteY0" fmla="*/ 13829 h 59310"/>
                  <a:gd name="connsiteX1" fmla="*/ 1152 w 29131"/>
                  <a:gd name="connsiteY1" fmla="*/ 14174 h 59310"/>
                  <a:gd name="connsiteX2" fmla="*/ 0 w 29131"/>
                  <a:gd name="connsiteY2" fmla="*/ 59311 h 59310"/>
                  <a:gd name="connsiteX3" fmla="*/ 11169 w 29131"/>
                  <a:gd name="connsiteY3" fmla="*/ 57814 h 59310"/>
                  <a:gd name="connsiteX4" fmla="*/ 18193 w 29131"/>
                  <a:gd name="connsiteY4" fmla="*/ 46530 h 59310"/>
                  <a:gd name="connsiteX5" fmla="*/ 24180 w 29131"/>
                  <a:gd name="connsiteY5" fmla="*/ 9338 h 59310"/>
                  <a:gd name="connsiteX6" fmla="*/ 29131 w 29131"/>
                  <a:gd name="connsiteY6" fmla="*/ 6460 h 59310"/>
                  <a:gd name="connsiteX7" fmla="*/ 18653 w 29131"/>
                  <a:gd name="connsiteY7" fmla="*/ 12 h 59310"/>
                  <a:gd name="connsiteX8" fmla="*/ 4376 w 29131"/>
                  <a:gd name="connsiteY8" fmla="*/ 13944 h 59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31" h="59310">
                    <a:moveTo>
                      <a:pt x="4260" y="13829"/>
                    </a:moveTo>
                    <a:cubicBezTo>
                      <a:pt x="4260" y="13829"/>
                      <a:pt x="2764" y="14059"/>
                      <a:pt x="1152" y="14174"/>
                    </a:cubicBezTo>
                    <a:lnTo>
                      <a:pt x="0" y="59311"/>
                    </a:lnTo>
                    <a:lnTo>
                      <a:pt x="11169" y="57814"/>
                    </a:lnTo>
                    <a:cubicBezTo>
                      <a:pt x="11975" y="53899"/>
                      <a:pt x="14508" y="49408"/>
                      <a:pt x="18193" y="46530"/>
                    </a:cubicBezTo>
                    <a:cubicBezTo>
                      <a:pt x="27059" y="39621"/>
                      <a:pt x="13702" y="11871"/>
                      <a:pt x="24180" y="9338"/>
                    </a:cubicBezTo>
                    <a:cubicBezTo>
                      <a:pt x="26138" y="8878"/>
                      <a:pt x="27634" y="7841"/>
                      <a:pt x="29131" y="6460"/>
                    </a:cubicBezTo>
                    <a:cubicBezTo>
                      <a:pt x="25447" y="3005"/>
                      <a:pt x="21302" y="-219"/>
                      <a:pt x="18653" y="12"/>
                    </a:cubicBezTo>
                    <a:cubicBezTo>
                      <a:pt x="12896" y="472"/>
                      <a:pt x="6218" y="12908"/>
                      <a:pt x="4376" y="13944"/>
                    </a:cubicBezTo>
                    <a:close/>
                  </a:path>
                </a:pathLst>
              </a:custGeom>
              <a:grpFill/>
              <a:ln w="11501" cap="flat">
                <a:solidFill>
                  <a:schemeClr val="bg1"/>
                </a:solid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CC85520F-B38F-E5C8-4BD8-C85D95021358}"/>
                  </a:ext>
                </a:extLst>
              </p:cNvPr>
              <p:cNvSpPr/>
              <p:nvPr/>
            </p:nvSpPr>
            <p:spPr>
              <a:xfrm>
                <a:off x="3474297" y="3204292"/>
                <a:ext cx="64300" cy="51258"/>
              </a:xfrm>
              <a:custGeom>
                <a:avLst/>
                <a:gdLst>
                  <a:gd name="connsiteX0" fmla="*/ 28836 w 64300"/>
                  <a:gd name="connsiteY0" fmla="*/ 1516 h 51258"/>
                  <a:gd name="connsiteX1" fmla="*/ 43690 w 64300"/>
                  <a:gd name="connsiteY1" fmla="*/ 32259 h 51258"/>
                  <a:gd name="connsiteX2" fmla="*/ 165 w 64300"/>
                  <a:gd name="connsiteY2" fmla="*/ 40204 h 51258"/>
                  <a:gd name="connsiteX3" fmla="*/ 28951 w 64300"/>
                  <a:gd name="connsiteY3" fmla="*/ 47113 h 51258"/>
                  <a:gd name="connsiteX4" fmla="*/ 59925 w 64300"/>
                  <a:gd name="connsiteY4" fmla="*/ 51258 h 51258"/>
                  <a:gd name="connsiteX5" fmla="*/ 64300 w 64300"/>
                  <a:gd name="connsiteY5" fmla="*/ 7849 h 51258"/>
                  <a:gd name="connsiteX6" fmla="*/ 28951 w 64300"/>
                  <a:gd name="connsiteY6" fmla="*/ 1631 h 5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300" h="51258">
                    <a:moveTo>
                      <a:pt x="28836" y="1516"/>
                    </a:moveTo>
                    <a:cubicBezTo>
                      <a:pt x="18934" y="8425"/>
                      <a:pt x="43690" y="23278"/>
                      <a:pt x="43690" y="32259"/>
                    </a:cubicBezTo>
                    <a:cubicBezTo>
                      <a:pt x="43690" y="41241"/>
                      <a:pt x="3965" y="30647"/>
                      <a:pt x="165" y="40204"/>
                    </a:cubicBezTo>
                    <a:cubicBezTo>
                      <a:pt x="-1792" y="45156"/>
                      <a:pt x="13983" y="52064"/>
                      <a:pt x="28951" y="47113"/>
                    </a:cubicBezTo>
                    <a:cubicBezTo>
                      <a:pt x="42769" y="42507"/>
                      <a:pt x="52326" y="47343"/>
                      <a:pt x="59925" y="51258"/>
                    </a:cubicBezTo>
                    <a:cubicBezTo>
                      <a:pt x="61076" y="36290"/>
                      <a:pt x="62688" y="19363"/>
                      <a:pt x="64300" y="7849"/>
                    </a:cubicBezTo>
                    <a:cubicBezTo>
                      <a:pt x="51750" y="4625"/>
                      <a:pt x="36090" y="-3435"/>
                      <a:pt x="28951" y="1631"/>
                    </a:cubicBezTo>
                    <a:close/>
                  </a:path>
                </a:pathLst>
              </a:custGeom>
              <a:grpFill/>
              <a:ln w="11501" cap="flat">
                <a:solidFill>
                  <a:schemeClr val="bg1"/>
                </a:solid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FBFA329F-7199-7FF2-BF79-A52B33517F3B}"/>
                  </a:ext>
                </a:extLst>
              </p:cNvPr>
              <p:cNvSpPr/>
              <p:nvPr/>
            </p:nvSpPr>
            <p:spPr>
              <a:xfrm>
                <a:off x="3184356" y="3322441"/>
                <a:ext cx="94412" cy="97528"/>
              </a:xfrm>
              <a:custGeom>
                <a:avLst/>
                <a:gdLst>
                  <a:gd name="connsiteX0" fmla="*/ 50952 w 94412"/>
                  <a:gd name="connsiteY0" fmla="*/ 92239 h 97528"/>
                  <a:gd name="connsiteX1" fmla="*/ 73059 w 94412"/>
                  <a:gd name="connsiteY1" fmla="*/ 95923 h 97528"/>
                  <a:gd name="connsiteX2" fmla="*/ 84113 w 94412"/>
                  <a:gd name="connsiteY2" fmla="*/ 97190 h 97528"/>
                  <a:gd name="connsiteX3" fmla="*/ 81004 w 94412"/>
                  <a:gd name="connsiteY3" fmla="*/ 92354 h 97528"/>
                  <a:gd name="connsiteX4" fmla="*/ 86416 w 94412"/>
                  <a:gd name="connsiteY4" fmla="*/ 63683 h 97528"/>
                  <a:gd name="connsiteX5" fmla="*/ 89410 w 94412"/>
                  <a:gd name="connsiteY5" fmla="*/ 25570 h 97528"/>
                  <a:gd name="connsiteX6" fmla="*/ 94361 w 94412"/>
                  <a:gd name="connsiteY6" fmla="*/ 2311 h 97528"/>
                  <a:gd name="connsiteX7" fmla="*/ 94361 w 94412"/>
                  <a:gd name="connsiteY7" fmla="*/ 8 h 97528"/>
                  <a:gd name="connsiteX8" fmla="*/ 68223 w 94412"/>
                  <a:gd name="connsiteY8" fmla="*/ 10486 h 97528"/>
                  <a:gd name="connsiteX9" fmla="*/ 46692 w 94412"/>
                  <a:gd name="connsiteY9" fmla="*/ 15207 h 97528"/>
                  <a:gd name="connsiteX10" fmla="*/ 22281 w 94412"/>
                  <a:gd name="connsiteY10" fmla="*/ 25685 h 97528"/>
                  <a:gd name="connsiteX11" fmla="*/ 15142 w 94412"/>
                  <a:gd name="connsiteY11" fmla="*/ 39503 h 97528"/>
                  <a:gd name="connsiteX12" fmla="*/ 8464 w 94412"/>
                  <a:gd name="connsiteY12" fmla="*/ 45721 h 97528"/>
                  <a:gd name="connsiteX13" fmla="*/ 173 w 94412"/>
                  <a:gd name="connsiteY13" fmla="*/ 47678 h 97528"/>
                  <a:gd name="connsiteX14" fmla="*/ 3628 w 94412"/>
                  <a:gd name="connsiteY14" fmla="*/ 56083 h 97528"/>
                  <a:gd name="connsiteX15" fmla="*/ 30802 w 94412"/>
                  <a:gd name="connsiteY15" fmla="*/ 82336 h 97528"/>
                  <a:gd name="connsiteX16" fmla="*/ 38401 w 94412"/>
                  <a:gd name="connsiteY16" fmla="*/ 91433 h 97528"/>
                  <a:gd name="connsiteX17" fmla="*/ 50721 w 94412"/>
                  <a:gd name="connsiteY17" fmla="*/ 92124 h 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412" h="97528">
                    <a:moveTo>
                      <a:pt x="50952" y="92239"/>
                    </a:moveTo>
                    <a:cubicBezTo>
                      <a:pt x="55903" y="94657"/>
                      <a:pt x="68108" y="92239"/>
                      <a:pt x="73059" y="95923"/>
                    </a:cubicBezTo>
                    <a:cubicBezTo>
                      <a:pt x="75478" y="97765"/>
                      <a:pt x="79507" y="97765"/>
                      <a:pt x="84113" y="97190"/>
                    </a:cubicBezTo>
                    <a:cubicBezTo>
                      <a:pt x="82731" y="95117"/>
                      <a:pt x="81580" y="93390"/>
                      <a:pt x="81004" y="92354"/>
                    </a:cubicBezTo>
                    <a:cubicBezTo>
                      <a:pt x="77550" y="85906"/>
                      <a:pt x="83538" y="73010"/>
                      <a:pt x="86416" y="63683"/>
                    </a:cubicBezTo>
                    <a:cubicBezTo>
                      <a:pt x="89410" y="54241"/>
                      <a:pt x="83998" y="31558"/>
                      <a:pt x="89410" y="25570"/>
                    </a:cubicBezTo>
                    <a:cubicBezTo>
                      <a:pt x="94822" y="19583"/>
                      <a:pt x="91943" y="16128"/>
                      <a:pt x="94361" y="2311"/>
                    </a:cubicBezTo>
                    <a:cubicBezTo>
                      <a:pt x="94476" y="1390"/>
                      <a:pt x="94361" y="814"/>
                      <a:pt x="94361" y="8"/>
                    </a:cubicBezTo>
                    <a:cubicBezTo>
                      <a:pt x="83192" y="-337"/>
                      <a:pt x="71793" y="10141"/>
                      <a:pt x="68223" y="10486"/>
                    </a:cubicBezTo>
                    <a:cubicBezTo>
                      <a:pt x="63963" y="10947"/>
                      <a:pt x="48649" y="7147"/>
                      <a:pt x="46692" y="15207"/>
                    </a:cubicBezTo>
                    <a:cubicBezTo>
                      <a:pt x="44734" y="23383"/>
                      <a:pt x="35177" y="24764"/>
                      <a:pt x="22281" y="25685"/>
                    </a:cubicBezTo>
                    <a:cubicBezTo>
                      <a:pt x="9385" y="26607"/>
                      <a:pt x="16063" y="37660"/>
                      <a:pt x="15142" y="39503"/>
                    </a:cubicBezTo>
                    <a:cubicBezTo>
                      <a:pt x="14221" y="41460"/>
                      <a:pt x="8464" y="45721"/>
                      <a:pt x="8464" y="45721"/>
                    </a:cubicBezTo>
                    <a:lnTo>
                      <a:pt x="173" y="47678"/>
                    </a:lnTo>
                    <a:cubicBezTo>
                      <a:pt x="-172" y="50787"/>
                      <a:pt x="-403" y="53781"/>
                      <a:pt x="3628" y="56083"/>
                    </a:cubicBezTo>
                    <a:cubicBezTo>
                      <a:pt x="11573" y="60459"/>
                      <a:pt x="22396" y="77846"/>
                      <a:pt x="30802" y="82336"/>
                    </a:cubicBezTo>
                    <a:cubicBezTo>
                      <a:pt x="34832" y="84409"/>
                      <a:pt x="37365" y="87978"/>
                      <a:pt x="38401" y="91433"/>
                    </a:cubicBezTo>
                    <a:cubicBezTo>
                      <a:pt x="43237" y="91087"/>
                      <a:pt x="48188" y="90857"/>
                      <a:pt x="50721" y="92124"/>
                    </a:cubicBezTo>
                    <a:close/>
                  </a:path>
                </a:pathLst>
              </a:custGeom>
              <a:grpFill/>
              <a:ln w="11501" cap="flat">
                <a:solidFill>
                  <a:schemeClr val="bg1"/>
                </a:solid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85DBDB19-B51B-78D4-7E07-D1064A7E7D8D}"/>
                  </a:ext>
                </a:extLst>
              </p:cNvPr>
              <p:cNvSpPr/>
              <p:nvPr/>
            </p:nvSpPr>
            <p:spPr>
              <a:xfrm>
                <a:off x="3835984" y="4364606"/>
                <a:ext cx="111374" cy="117980"/>
              </a:xfrm>
              <a:custGeom>
                <a:avLst/>
                <a:gdLst>
                  <a:gd name="connsiteX0" fmla="*/ 108956 w 111374"/>
                  <a:gd name="connsiteY0" fmla="*/ 56662 h 117980"/>
                  <a:gd name="connsiteX1" fmla="*/ 93872 w 111374"/>
                  <a:gd name="connsiteY1" fmla="*/ 39160 h 117980"/>
                  <a:gd name="connsiteX2" fmla="*/ 68771 w 111374"/>
                  <a:gd name="connsiteY2" fmla="*/ 20046 h 117980"/>
                  <a:gd name="connsiteX3" fmla="*/ 56220 w 111374"/>
                  <a:gd name="connsiteY3" fmla="*/ 23616 h 117980"/>
                  <a:gd name="connsiteX4" fmla="*/ 46203 w 111374"/>
                  <a:gd name="connsiteY4" fmla="*/ 8072 h 117980"/>
                  <a:gd name="connsiteX5" fmla="*/ 27089 w 111374"/>
                  <a:gd name="connsiteY5" fmla="*/ 1048 h 117980"/>
                  <a:gd name="connsiteX6" fmla="*/ 20411 w 111374"/>
                  <a:gd name="connsiteY6" fmla="*/ 1508 h 117980"/>
                  <a:gd name="connsiteX7" fmla="*/ 13502 w 111374"/>
                  <a:gd name="connsiteY7" fmla="*/ 14174 h 117980"/>
                  <a:gd name="connsiteX8" fmla="*/ 6018 w 111374"/>
                  <a:gd name="connsiteY8" fmla="*/ 52287 h 117980"/>
                  <a:gd name="connsiteX9" fmla="*/ 30 w 111374"/>
                  <a:gd name="connsiteY9" fmla="*/ 81418 h 117980"/>
                  <a:gd name="connsiteX10" fmla="*/ 6593 w 111374"/>
                  <a:gd name="connsiteY10" fmla="*/ 95005 h 117980"/>
                  <a:gd name="connsiteX11" fmla="*/ 4981 w 111374"/>
                  <a:gd name="connsiteY11" fmla="*/ 104332 h 117980"/>
                  <a:gd name="connsiteX12" fmla="*/ 13847 w 111374"/>
                  <a:gd name="connsiteY12" fmla="*/ 108592 h 117980"/>
                  <a:gd name="connsiteX13" fmla="*/ 42518 w 111374"/>
                  <a:gd name="connsiteY13" fmla="*/ 116077 h 117980"/>
                  <a:gd name="connsiteX14" fmla="*/ 59905 w 111374"/>
                  <a:gd name="connsiteY14" fmla="*/ 116077 h 117980"/>
                  <a:gd name="connsiteX15" fmla="*/ 93527 w 111374"/>
                  <a:gd name="connsiteY15" fmla="*/ 111586 h 117980"/>
                  <a:gd name="connsiteX16" fmla="*/ 111374 w 111374"/>
                  <a:gd name="connsiteY16" fmla="*/ 90745 h 117980"/>
                  <a:gd name="connsiteX17" fmla="*/ 109071 w 111374"/>
                  <a:gd name="connsiteY17" fmla="*/ 56892 h 11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374" h="117980">
                    <a:moveTo>
                      <a:pt x="108956" y="56662"/>
                    </a:moveTo>
                    <a:cubicBezTo>
                      <a:pt x="108956" y="46184"/>
                      <a:pt x="97442" y="43075"/>
                      <a:pt x="93872" y="39160"/>
                    </a:cubicBezTo>
                    <a:cubicBezTo>
                      <a:pt x="90303" y="35130"/>
                      <a:pt x="74759" y="28567"/>
                      <a:pt x="68771" y="20046"/>
                    </a:cubicBezTo>
                    <a:cubicBezTo>
                      <a:pt x="62783" y="11526"/>
                      <a:pt x="59214" y="23040"/>
                      <a:pt x="56220" y="23616"/>
                    </a:cubicBezTo>
                    <a:cubicBezTo>
                      <a:pt x="53227" y="24076"/>
                      <a:pt x="53687" y="17053"/>
                      <a:pt x="46203" y="8072"/>
                    </a:cubicBezTo>
                    <a:cubicBezTo>
                      <a:pt x="38718" y="-910"/>
                      <a:pt x="31695" y="-910"/>
                      <a:pt x="27089" y="1048"/>
                    </a:cubicBezTo>
                    <a:cubicBezTo>
                      <a:pt x="25477" y="1738"/>
                      <a:pt x="23174" y="1854"/>
                      <a:pt x="20411" y="1508"/>
                    </a:cubicBezTo>
                    <a:cubicBezTo>
                      <a:pt x="16380" y="6114"/>
                      <a:pt x="13502" y="10259"/>
                      <a:pt x="13502" y="14174"/>
                    </a:cubicBezTo>
                    <a:cubicBezTo>
                      <a:pt x="13502" y="23731"/>
                      <a:pt x="6478" y="34209"/>
                      <a:pt x="6018" y="52287"/>
                    </a:cubicBezTo>
                    <a:cubicBezTo>
                      <a:pt x="5442" y="70364"/>
                      <a:pt x="491" y="67371"/>
                      <a:pt x="30" y="81418"/>
                    </a:cubicBezTo>
                    <a:cubicBezTo>
                      <a:pt x="-430" y="95466"/>
                      <a:pt x="4521" y="93048"/>
                      <a:pt x="6593" y="95005"/>
                    </a:cubicBezTo>
                    <a:cubicBezTo>
                      <a:pt x="7745" y="96041"/>
                      <a:pt x="6363" y="100532"/>
                      <a:pt x="4981" y="104332"/>
                    </a:cubicBezTo>
                    <a:cubicBezTo>
                      <a:pt x="7054" y="106174"/>
                      <a:pt x="9242" y="109168"/>
                      <a:pt x="13847" y="108592"/>
                    </a:cubicBezTo>
                    <a:cubicBezTo>
                      <a:pt x="22713" y="107556"/>
                      <a:pt x="31695" y="111125"/>
                      <a:pt x="42518" y="116077"/>
                    </a:cubicBezTo>
                    <a:cubicBezTo>
                      <a:pt x="53457" y="121028"/>
                      <a:pt x="49427" y="114580"/>
                      <a:pt x="59905" y="116077"/>
                    </a:cubicBezTo>
                    <a:cubicBezTo>
                      <a:pt x="70268" y="117573"/>
                      <a:pt x="82128" y="118495"/>
                      <a:pt x="93527" y="111586"/>
                    </a:cubicBezTo>
                    <a:cubicBezTo>
                      <a:pt x="101357" y="106865"/>
                      <a:pt x="105272" y="98575"/>
                      <a:pt x="111374" y="90745"/>
                    </a:cubicBezTo>
                    <a:cubicBezTo>
                      <a:pt x="105502" y="78655"/>
                      <a:pt x="109071" y="64377"/>
                      <a:pt x="109071" y="56892"/>
                    </a:cubicBezTo>
                    <a:close/>
                  </a:path>
                </a:pathLst>
              </a:custGeom>
              <a:grpFill/>
              <a:ln w="11501" cap="flat">
                <a:solidFill>
                  <a:schemeClr val="bg1"/>
                </a:solid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794B94CC-BD13-87E6-6B3E-0191FA8F4786}"/>
                  </a:ext>
                </a:extLst>
              </p:cNvPr>
              <p:cNvSpPr/>
              <p:nvPr/>
            </p:nvSpPr>
            <p:spPr>
              <a:xfrm>
                <a:off x="3493882" y="4165432"/>
                <a:ext cx="448715" cy="885311"/>
              </a:xfrm>
              <a:custGeom>
                <a:avLst/>
                <a:gdLst>
                  <a:gd name="connsiteX0" fmla="*/ 169646 w 448715"/>
                  <a:gd name="connsiteY0" fmla="*/ 869208 h 885311"/>
                  <a:gd name="connsiteX1" fmla="*/ 125546 w 448715"/>
                  <a:gd name="connsiteY1" fmla="*/ 839961 h 885311"/>
                  <a:gd name="connsiteX2" fmla="*/ 114608 w 448715"/>
                  <a:gd name="connsiteY2" fmla="*/ 829598 h 885311"/>
                  <a:gd name="connsiteX3" fmla="*/ 116565 w 448715"/>
                  <a:gd name="connsiteY3" fmla="*/ 820156 h 885311"/>
                  <a:gd name="connsiteX4" fmla="*/ 108735 w 448715"/>
                  <a:gd name="connsiteY4" fmla="*/ 808066 h 885311"/>
                  <a:gd name="connsiteX5" fmla="*/ 108850 w 448715"/>
                  <a:gd name="connsiteY5" fmla="*/ 881643 h 885311"/>
                  <a:gd name="connsiteX6" fmla="*/ 146502 w 448715"/>
                  <a:gd name="connsiteY6" fmla="*/ 883601 h 885311"/>
                  <a:gd name="connsiteX7" fmla="*/ 156635 w 448715"/>
                  <a:gd name="connsiteY7" fmla="*/ 883601 h 885311"/>
                  <a:gd name="connsiteX8" fmla="*/ 184385 w 448715"/>
                  <a:gd name="connsiteY8" fmla="*/ 876231 h 885311"/>
                  <a:gd name="connsiteX9" fmla="*/ 169531 w 448715"/>
                  <a:gd name="connsiteY9" fmla="*/ 869323 h 885311"/>
                  <a:gd name="connsiteX10" fmla="*/ 444035 w 448715"/>
                  <a:gd name="connsiteY10" fmla="*/ 87265 h 885311"/>
                  <a:gd name="connsiteX11" fmla="*/ 429296 w 448715"/>
                  <a:gd name="connsiteY11" fmla="*/ 86344 h 885311"/>
                  <a:gd name="connsiteX12" fmla="*/ 429296 w 448715"/>
                  <a:gd name="connsiteY12" fmla="*/ 88647 h 885311"/>
                  <a:gd name="connsiteX13" fmla="*/ 417897 w 448715"/>
                  <a:gd name="connsiteY13" fmla="*/ 121463 h 885311"/>
                  <a:gd name="connsiteX14" fmla="*/ 400510 w 448715"/>
                  <a:gd name="connsiteY14" fmla="*/ 130214 h 885311"/>
                  <a:gd name="connsiteX15" fmla="*/ 381051 w 448715"/>
                  <a:gd name="connsiteY15" fmla="*/ 134244 h 885311"/>
                  <a:gd name="connsiteX16" fmla="*/ 359634 w 448715"/>
                  <a:gd name="connsiteY16" fmla="*/ 132286 h 885311"/>
                  <a:gd name="connsiteX17" fmla="*/ 338908 w 448715"/>
                  <a:gd name="connsiteY17" fmla="*/ 127565 h 885311"/>
                  <a:gd name="connsiteX18" fmla="*/ 346277 w 448715"/>
                  <a:gd name="connsiteY18" fmla="*/ 112827 h 885311"/>
                  <a:gd name="connsiteX19" fmla="*/ 363664 w 448715"/>
                  <a:gd name="connsiteY19" fmla="*/ 82659 h 885311"/>
                  <a:gd name="connsiteX20" fmla="*/ 322097 w 448715"/>
                  <a:gd name="connsiteY20" fmla="*/ 61934 h 885311"/>
                  <a:gd name="connsiteX21" fmla="*/ 297341 w 448715"/>
                  <a:gd name="connsiteY21" fmla="*/ 49152 h 885311"/>
                  <a:gd name="connsiteX22" fmla="*/ 272585 w 448715"/>
                  <a:gd name="connsiteY22" fmla="*/ 33723 h 885311"/>
                  <a:gd name="connsiteX23" fmla="*/ 241611 w 448715"/>
                  <a:gd name="connsiteY23" fmla="*/ 1943 h 885311"/>
                  <a:gd name="connsiteX24" fmla="*/ 219504 w 448715"/>
                  <a:gd name="connsiteY24" fmla="*/ 2174 h 885311"/>
                  <a:gd name="connsiteX25" fmla="*/ 206262 w 448715"/>
                  <a:gd name="connsiteY25" fmla="*/ 15415 h 885311"/>
                  <a:gd name="connsiteX26" fmla="*/ 180470 w 448715"/>
                  <a:gd name="connsiteY26" fmla="*/ 4822 h 885311"/>
                  <a:gd name="connsiteX27" fmla="*/ 160665 w 448715"/>
                  <a:gd name="connsiteY27" fmla="*/ 5513 h 885311"/>
                  <a:gd name="connsiteX28" fmla="*/ 144315 w 448715"/>
                  <a:gd name="connsiteY28" fmla="*/ 18985 h 885311"/>
                  <a:gd name="connsiteX29" fmla="*/ 139709 w 448715"/>
                  <a:gd name="connsiteY29" fmla="*/ 45122 h 885311"/>
                  <a:gd name="connsiteX30" fmla="*/ 114262 w 448715"/>
                  <a:gd name="connsiteY30" fmla="*/ 65273 h 885311"/>
                  <a:gd name="connsiteX31" fmla="*/ 112880 w 448715"/>
                  <a:gd name="connsiteY31" fmla="*/ 81393 h 885311"/>
                  <a:gd name="connsiteX32" fmla="*/ 114838 w 448715"/>
                  <a:gd name="connsiteY32" fmla="*/ 105458 h 885311"/>
                  <a:gd name="connsiteX33" fmla="*/ 115529 w 448715"/>
                  <a:gd name="connsiteY33" fmla="*/ 120196 h 885311"/>
                  <a:gd name="connsiteX34" fmla="*/ 102172 w 448715"/>
                  <a:gd name="connsiteY34" fmla="*/ 130905 h 885311"/>
                  <a:gd name="connsiteX35" fmla="*/ 95494 w 448715"/>
                  <a:gd name="connsiteY35" fmla="*/ 149673 h 885311"/>
                  <a:gd name="connsiteX36" fmla="*/ 85476 w 448715"/>
                  <a:gd name="connsiteY36" fmla="*/ 169708 h 885311"/>
                  <a:gd name="connsiteX37" fmla="*/ 79489 w 448715"/>
                  <a:gd name="connsiteY37" fmla="*/ 181798 h 885311"/>
                  <a:gd name="connsiteX38" fmla="*/ 79489 w 448715"/>
                  <a:gd name="connsiteY38" fmla="*/ 204597 h 885311"/>
                  <a:gd name="connsiteX39" fmla="*/ 70047 w 448715"/>
                  <a:gd name="connsiteY39" fmla="*/ 221984 h 885311"/>
                  <a:gd name="connsiteX40" fmla="*/ 70047 w 448715"/>
                  <a:gd name="connsiteY40" fmla="*/ 246164 h 885311"/>
                  <a:gd name="connsiteX41" fmla="*/ 77416 w 448715"/>
                  <a:gd name="connsiteY41" fmla="*/ 268271 h 885311"/>
                  <a:gd name="connsiteX42" fmla="*/ 82713 w 448715"/>
                  <a:gd name="connsiteY42" fmla="*/ 287731 h 885311"/>
                  <a:gd name="connsiteX43" fmla="*/ 76725 w 448715"/>
                  <a:gd name="connsiteY43" fmla="*/ 306499 h 885311"/>
                  <a:gd name="connsiteX44" fmla="*/ 70047 w 448715"/>
                  <a:gd name="connsiteY44" fmla="*/ 322619 h 885311"/>
                  <a:gd name="connsiteX45" fmla="*/ 70047 w 448715"/>
                  <a:gd name="connsiteY45" fmla="*/ 350830 h 885311"/>
                  <a:gd name="connsiteX46" fmla="*/ 53236 w 448715"/>
                  <a:gd name="connsiteY46" fmla="*/ 372937 h 885311"/>
                  <a:gd name="connsiteX47" fmla="*/ 53927 w 448715"/>
                  <a:gd name="connsiteY47" fmla="*/ 402529 h 885311"/>
                  <a:gd name="connsiteX48" fmla="*/ 59338 w 448715"/>
                  <a:gd name="connsiteY48" fmla="*/ 415195 h 885311"/>
                  <a:gd name="connsiteX49" fmla="*/ 46557 w 448715"/>
                  <a:gd name="connsiteY49" fmla="*/ 423946 h 885311"/>
                  <a:gd name="connsiteX50" fmla="*/ 45176 w 448715"/>
                  <a:gd name="connsiteY50" fmla="*/ 440757 h 885311"/>
                  <a:gd name="connsiteX51" fmla="*/ 39188 w 448715"/>
                  <a:gd name="connsiteY51" fmla="*/ 454805 h 885311"/>
                  <a:gd name="connsiteX52" fmla="*/ 33201 w 448715"/>
                  <a:gd name="connsiteY52" fmla="*/ 470234 h 885311"/>
                  <a:gd name="connsiteX53" fmla="*/ 37922 w 448715"/>
                  <a:gd name="connsiteY53" fmla="*/ 485663 h 885311"/>
                  <a:gd name="connsiteX54" fmla="*/ 36540 w 448715"/>
                  <a:gd name="connsiteY54" fmla="*/ 509844 h 885311"/>
                  <a:gd name="connsiteX55" fmla="*/ 33201 w 448715"/>
                  <a:gd name="connsiteY55" fmla="*/ 533333 h 885311"/>
                  <a:gd name="connsiteX56" fmla="*/ 35158 w 448715"/>
                  <a:gd name="connsiteY56" fmla="*/ 545423 h 885311"/>
                  <a:gd name="connsiteX57" fmla="*/ 38497 w 448715"/>
                  <a:gd name="connsiteY57" fmla="*/ 559471 h 885311"/>
                  <a:gd name="connsiteX58" fmla="*/ 45176 w 448715"/>
                  <a:gd name="connsiteY58" fmla="*/ 570870 h 885311"/>
                  <a:gd name="connsiteX59" fmla="*/ 48515 w 448715"/>
                  <a:gd name="connsiteY59" fmla="*/ 580887 h 885311"/>
                  <a:gd name="connsiteX60" fmla="*/ 39764 w 448715"/>
                  <a:gd name="connsiteY60" fmla="*/ 585608 h 885311"/>
                  <a:gd name="connsiteX61" fmla="*/ 43103 w 448715"/>
                  <a:gd name="connsiteY61" fmla="*/ 600347 h 885311"/>
                  <a:gd name="connsiteX62" fmla="*/ 39764 w 448715"/>
                  <a:gd name="connsiteY62" fmla="*/ 617733 h 885311"/>
                  <a:gd name="connsiteX63" fmla="*/ 39073 w 448715"/>
                  <a:gd name="connsiteY63" fmla="*/ 635120 h 885311"/>
                  <a:gd name="connsiteX64" fmla="*/ 32395 w 448715"/>
                  <a:gd name="connsiteY64" fmla="*/ 650550 h 885311"/>
                  <a:gd name="connsiteX65" fmla="*/ 23068 w 448715"/>
                  <a:gd name="connsiteY65" fmla="*/ 665288 h 885311"/>
                  <a:gd name="connsiteX66" fmla="*/ 23759 w 448715"/>
                  <a:gd name="connsiteY66" fmla="*/ 682674 h 885311"/>
                  <a:gd name="connsiteX67" fmla="*/ 14432 w 448715"/>
                  <a:gd name="connsiteY67" fmla="*/ 698104 h 885311"/>
                  <a:gd name="connsiteX68" fmla="*/ 2342 w 448715"/>
                  <a:gd name="connsiteY68" fmla="*/ 712842 h 885311"/>
                  <a:gd name="connsiteX69" fmla="*/ 3033 w 448715"/>
                  <a:gd name="connsiteY69" fmla="*/ 733568 h 885311"/>
                  <a:gd name="connsiteX70" fmla="*/ 7063 w 448715"/>
                  <a:gd name="connsiteY70" fmla="*/ 748307 h 885311"/>
                  <a:gd name="connsiteX71" fmla="*/ 27904 w 448715"/>
                  <a:gd name="connsiteY71" fmla="*/ 754985 h 885311"/>
                  <a:gd name="connsiteX72" fmla="*/ 29286 w 448715"/>
                  <a:gd name="connsiteY72" fmla="*/ 780432 h 885311"/>
                  <a:gd name="connsiteX73" fmla="*/ 39994 w 448715"/>
                  <a:gd name="connsiteY73" fmla="*/ 789759 h 885311"/>
                  <a:gd name="connsiteX74" fmla="*/ 79489 w 448715"/>
                  <a:gd name="connsiteY74" fmla="*/ 789068 h 885311"/>
                  <a:gd name="connsiteX75" fmla="*/ 91579 w 448715"/>
                  <a:gd name="connsiteY75" fmla="*/ 795976 h 885311"/>
                  <a:gd name="connsiteX76" fmla="*/ 112765 w 448715"/>
                  <a:gd name="connsiteY76" fmla="*/ 798740 h 885311"/>
                  <a:gd name="connsiteX77" fmla="*/ 100905 w 448715"/>
                  <a:gd name="connsiteY77" fmla="*/ 777899 h 885311"/>
                  <a:gd name="connsiteX78" fmla="*/ 98372 w 448715"/>
                  <a:gd name="connsiteY78" fmla="*/ 761087 h 885311"/>
                  <a:gd name="connsiteX79" fmla="*/ 102863 w 448715"/>
                  <a:gd name="connsiteY79" fmla="*/ 740246 h 885311"/>
                  <a:gd name="connsiteX80" fmla="*/ 114723 w 448715"/>
                  <a:gd name="connsiteY80" fmla="*/ 731380 h 885311"/>
                  <a:gd name="connsiteX81" fmla="*/ 128540 w 448715"/>
                  <a:gd name="connsiteY81" fmla="*/ 715491 h 885311"/>
                  <a:gd name="connsiteX82" fmla="*/ 144430 w 448715"/>
                  <a:gd name="connsiteY82" fmla="*/ 690735 h 885311"/>
                  <a:gd name="connsiteX83" fmla="*/ 170683 w 448715"/>
                  <a:gd name="connsiteY83" fmla="*/ 668972 h 885311"/>
                  <a:gd name="connsiteX84" fmla="*/ 174597 w 448715"/>
                  <a:gd name="connsiteY84" fmla="*/ 647210 h 885311"/>
                  <a:gd name="connsiteX85" fmla="*/ 152260 w 448715"/>
                  <a:gd name="connsiteY85" fmla="*/ 641338 h 885311"/>
                  <a:gd name="connsiteX86" fmla="*/ 136945 w 448715"/>
                  <a:gd name="connsiteY86" fmla="*/ 607140 h 885311"/>
                  <a:gd name="connsiteX87" fmla="*/ 173561 w 448715"/>
                  <a:gd name="connsiteY87" fmla="*/ 586299 h 885311"/>
                  <a:gd name="connsiteX88" fmla="*/ 178973 w 448715"/>
                  <a:gd name="connsiteY88" fmla="*/ 574439 h 885311"/>
                  <a:gd name="connsiteX89" fmla="*/ 184961 w 448715"/>
                  <a:gd name="connsiteY89" fmla="*/ 559125 h 885311"/>
                  <a:gd name="connsiteX90" fmla="*/ 193827 w 448715"/>
                  <a:gd name="connsiteY90" fmla="*/ 536327 h 885311"/>
                  <a:gd name="connsiteX91" fmla="*/ 199814 w 448715"/>
                  <a:gd name="connsiteY91" fmla="*/ 528958 h 885311"/>
                  <a:gd name="connsiteX92" fmla="*/ 200850 w 448715"/>
                  <a:gd name="connsiteY92" fmla="*/ 519976 h 885311"/>
                  <a:gd name="connsiteX93" fmla="*/ 213286 w 448715"/>
                  <a:gd name="connsiteY93" fmla="*/ 527345 h 885311"/>
                  <a:gd name="connsiteX94" fmla="*/ 222152 w 448715"/>
                  <a:gd name="connsiteY94" fmla="*/ 510074 h 885311"/>
                  <a:gd name="connsiteX95" fmla="*/ 206838 w 448715"/>
                  <a:gd name="connsiteY95" fmla="*/ 513989 h 885311"/>
                  <a:gd name="connsiteX96" fmla="*/ 194402 w 448715"/>
                  <a:gd name="connsiteY96" fmla="*/ 508001 h 885311"/>
                  <a:gd name="connsiteX97" fmla="*/ 190948 w 448715"/>
                  <a:gd name="connsiteY97" fmla="*/ 491190 h 885311"/>
                  <a:gd name="connsiteX98" fmla="*/ 189912 w 448715"/>
                  <a:gd name="connsiteY98" fmla="*/ 470349 h 885311"/>
                  <a:gd name="connsiteX99" fmla="*/ 225606 w 448715"/>
                  <a:gd name="connsiteY99" fmla="*/ 479791 h 885311"/>
                  <a:gd name="connsiteX100" fmla="*/ 251399 w 448715"/>
                  <a:gd name="connsiteY100" fmla="*/ 466895 h 885311"/>
                  <a:gd name="connsiteX101" fmla="*/ 253356 w 448715"/>
                  <a:gd name="connsiteY101" fmla="*/ 445593 h 885311"/>
                  <a:gd name="connsiteX102" fmla="*/ 252435 w 448715"/>
                  <a:gd name="connsiteY102" fmla="*/ 429703 h 885311"/>
                  <a:gd name="connsiteX103" fmla="*/ 260380 w 448715"/>
                  <a:gd name="connsiteY103" fmla="*/ 420837 h 885311"/>
                  <a:gd name="connsiteX104" fmla="*/ 317837 w 448715"/>
                  <a:gd name="connsiteY104" fmla="*/ 417383 h 885311"/>
                  <a:gd name="connsiteX105" fmla="*/ 360440 w 448715"/>
                  <a:gd name="connsiteY105" fmla="*/ 396542 h 885311"/>
                  <a:gd name="connsiteX106" fmla="*/ 380705 w 448715"/>
                  <a:gd name="connsiteY106" fmla="*/ 367295 h 885311"/>
                  <a:gd name="connsiteX107" fmla="*/ 371263 w 448715"/>
                  <a:gd name="connsiteY107" fmla="*/ 352442 h 885311"/>
                  <a:gd name="connsiteX108" fmla="*/ 367349 w 448715"/>
                  <a:gd name="connsiteY108" fmla="*/ 333098 h 885311"/>
                  <a:gd name="connsiteX109" fmla="*/ 355028 w 448715"/>
                  <a:gd name="connsiteY109" fmla="*/ 319741 h 885311"/>
                  <a:gd name="connsiteX110" fmla="*/ 339138 w 448715"/>
                  <a:gd name="connsiteY110" fmla="*/ 304427 h 885311"/>
                  <a:gd name="connsiteX111" fmla="*/ 347198 w 448715"/>
                  <a:gd name="connsiteY111" fmla="*/ 303045 h 885311"/>
                  <a:gd name="connsiteX112" fmla="*/ 348810 w 448715"/>
                  <a:gd name="connsiteY112" fmla="*/ 293718 h 885311"/>
                  <a:gd name="connsiteX113" fmla="*/ 342247 w 448715"/>
                  <a:gd name="connsiteY113" fmla="*/ 280131 h 885311"/>
                  <a:gd name="connsiteX114" fmla="*/ 348235 w 448715"/>
                  <a:gd name="connsiteY114" fmla="*/ 251000 h 885311"/>
                  <a:gd name="connsiteX115" fmla="*/ 355719 w 448715"/>
                  <a:gd name="connsiteY115" fmla="*/ 212887 h 885311"/>
                  <a:gd name="connsiteX116" fmla="*/ 382317 w 448715"/>
                  <a:gd name="connsiteY116" fmla="*/ 176847 h 885311"/>
                  <a:gd name="connsiteX117" fmla="*/ 420890 w 448715"/>
                  <a:gd name="connsiteY117" fmla="*/ 136201 h 885311"/>
                  <a:gd name="connsiteX118" fmla="*/ 447949 w 448715"/>
                  <a:gd name="connsiteY118" fmla="*/ 121117 h 885311"/>
                  <a:gd name="connsiteX119" fmla="*/ 443919 w 448715"/>
                  <a:gd name="connsiteY119" fmla="*/ 86920 h 88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448715" h="885311">
                    <a:moveTo>
                      <a:pt x="169646" y="869208"/>
                    </a:moveTo>
                    <a:cubicBezTo>
                      <a:pt x="157211" y="868747"/>
                      <a:pt x="133031" y="845949"/>
                      <a:pt x="125546" y="839961"/>
                    </a:cubicBezTo>
                    <a:cubicBezTo>
                      <a:pt x="118177" y="833974"/>
                      <a:pt x="123589" y="828101"/>
                      <a:pt x="114608" y="829598"/>
                    </a:cubicBezTo>
                    <a:cubicBezTo>
                      <a:pt x="105626" y="831095"/>
                      <a:pt x="111614" y="822690"/>
                      <a:pt x="116565" y="820156"/>
                    </a:cubicBezTo>
                    <a:cubicBezTo>
                      <a:pt x="121171" y="817854"/>
                      <a:pt x="114838" y="809448"/>
                      <a:pt x="108735" y="808066"/>
                    </a:cubicBezTo>
                    <a:cubicBezTo>
                      <a:pt x="108044" y="821308"/>
                      <a:pt x="105281" y="881068"/>
                      <a:pt x="108850" y="881643"/>
                    </a:cubicBezTo>
                    <a:cubicBezTo>
                      <a:pt x="112420" y="882219"/>
                      <a:pt x="138673" y="878534"/>
                      <a:pt x="146502" y="883601"/>
                    </a:cubicBezTo>
                    <a:cubicBezTo>
                      <a:pt x="149496" y="884522"/>
                      <a:pt x="153526" y="886940"/>
                      <a:pt x="156635" y="883601"/>
                    </a:cubicBezTo>
                    <a:cubicBezTo>
                      <a:pt x="161586" y="878189"/>
                      <a:pt x="176440" y="881183"/>
                      <a:pt x="184385" y="876231"/>
                    </a:cubicBezTo>
                    <a:cubicBezTo>
                      <a:pt x="192330" y="871280"/>
                      <a:pt x="181852" y="869783"/>
                      <a:pt x="169531" y="869323"/>
                    </a:cubicBezTo>
                    <a:close/>
                    <a:moveTo>
                      <a:pt x="444035" y="87265"/>
                    </a:moveTo>
                    <a:cubicBezTo>
                      <a:pt x="441731" y="86114"/>
                      <a:pt x="434938" y="86114"/>
                      <a:pt x="429296" y="86344"/>
                    </a:cubicBezTo>
                    <a:cubicBezTo>
                      <a:pt x="429296" y="87150"/>
                      <a:pt x="429296" y="87956"/>
                      <a:pt x="429296" y="88647"/>
                    </a:cubicBezTo>
                    <a:cubicBezTo>
                      <a:pt x="430678" y="97973"/>
                      <a:pt x="424575" y="122154"/>
                      <a:pt x="417897" y="121463"/>
                    </a:cubicBezTo>
                    <a:cubicBezTo>
                      <a:pt x="411218" y="120772"/>
                      <a:pt x="405807" y="131480"/>
                      <a:pt x="400510" y="130214"/>
                    </a:cubicBezTo>
                    <a:cubicBezTo>
                      <a:pt x="395098" y="128832"/>
                      <a:pt x="387729" y="138274"/>
                      <a:pt x="381051" y="134244"/>
                    </a:cubicBezTo>
                    <a:cubicBezTo>
                      <a:pt x="374372" y="130214"/>
                      <a:pt x="364930" y="135626"/>
                      <a:pt x="359634" y="132286"/>
                    </a:cubicBezTo>
                    <a:cubicBezTo>
                      <a:pt x="354222" y="128947"/>
                      <a:pt x="338908" y="131596"/>
                      <a:pt x="338908" y="127565"/>
                    </a:cubicBezTo>
                    <a:cubicBezTo>
                      <a:pt x="338908" y="123535"/>
                      <a:pt x="346277" y="124917"/>
                      <a:pt x="346277" y="112827"/>
                    </a:cubicBezTo>
                    <a:cubicBezTo>
                      <a:pt x="346277" y="100737"/>
                      <a:pt x="366427" y="87380"/>
                      <a:pt x="363664" y="82659"/>
                    </a:cubicBezTo>
                    <a:cubicBezTo>
                      <a:pt x="361016" y="77938"/>
                      <a:pt x="326818" y="67921"/>
                      <a:pt x="322097" y="61934"/>
                    </a:cubicBezTo>
                    <a:cubicBezTo>
                      <a:pt x="317376" y="55946"/>
                      <a:pt x="310698" y="50534"/>
                      <a:pt x="297341" y="49152"/>
                    </a:cubicBezTo>
                    <a:cubicBezTo>
                      <a:pt x="283984" y="47771"/>
                      <a:pt x="284560" y="41092"/>
                      <a:pt x="272585" y="33723"/>
                    </a:cubicBezTo>
                    <a:cubicBezTo>
                      <a:pt x="262567" y="27505"/>
                      <a:pt x="246908" y="11155"/>
                      <a:pt x="241611" y="1943"/>
                    </a:cubicBezTo>
                    <a:cubicBezTo>
                      <a:pt x="233436" y="1137"/>
                      <a:pt x="221807" y="-590"/>
                      <a:pt x="219504" y="2174"/>
                    </a:cubicBezTo>
                    <a:cubicBezTo>
                      <a:pt x="216164" y="6204"/>
                      <a:pt x="210983" y="24627"/>
                      <a:pt x="206262" y="15415"/>
                    </a:cubicBezTo>
                    <a:cubicBezTo>
                      <a:pt x="201656" y="6204"/>
                      <a:pt x="190372" y="6204"/>
                      <a:pt x="180470" y="4822"/>
                    </a:cubicBezTo>
                    <a:cubicBezTo>
                      <a:pt x="170568" y="3556"/>
                      <a:pt x="171258" y="-5771"/>
                      <a:pt x="160665" y="5513"/>
                    </a:cubicBezTo>
                    <a:cubicBezTo>
                      <a:pt x="155944" y="10579"/>
                      <a:pt x="149842" y="15415"/>
                      <a:pt x="144315" y="18985"/>
                    </a:cubicBezTo>
                    <a:cubicBezTo>
                      <a:pt x="143624" y="29693"/>
                      <a:pt x="141666" y="41668"/>
                      <a:pt x="139709" y="45122"/>
                    </a:cubicBezTo>
                    <a:cubicBezTo>
                      <a:pt x="137061" y="49843"/>
                      <a:pt x="114953" y="59861"/>
                      <a:pt x="114262" y="65273"/>
                    </a:cubicBezTo>
                    <a:cubicBezTo>
                      <a:pt x="113571" y="70569"/>
                      <a:pt x="116910" y="78054"/>
                      <a:pt x="112880" y="81393"/>
                    </a:cubicBezTo>
                    <a:cubicBezTo>
                      <a:pt x="108850" y="84732"/>
                      <a:pt x="122207" y="101428"/>
                      <a:pt x="114838" y="105458"/>
                    </a:cubicBezTo>
                    <a:cubicBezTo>
                      <a:pt x="107469" y="109488"/>
                      <a:pt x="120134" y="116166"/>
                      <a:pt x="115529" y="120196"/>
                    </a:cubicBezTo>
                    <a:cubicBezTo>
                      <a:pt x="110923" y="124226"/>
                      <a:pt x="102172" y="126184"/>
                      <a:pt x="102172" y="130905"/>
                    </a:cubicBezTo>
                    <a:cubicBezTo>
                      <a:pt x="102172" y="135626"/>
                      <a:pt x="101481" y="147025"/>
                      <a:pt x="95494" y="149673"/>
                    </a:cubicBezTo>
                    <a:cubicBezTo>
                      <a:pt x="89506" y="152321"/>
                      <a:pt x="85476" y="162454"/>
                      <a:pt x="85476" y="169708"/>
                    </a:cubicBezTo>
                    <a:cubicBezTo>
                      <a:pt x="85476" y="176962"/>
                      <a:pt x="76149" y="172357"/>
                      <a:pt x="79489" y="181798"/>
                    </a:cubicBezTo>
                    <a:cubicBezTo>
                      <a:pt x="82828" y="191125"/>
                      <a:pt x="86858" y="202524"/>
                      <a:pt x="79489" y="204597"/>
                    </a:cubicBezTo>
                    <a:cubicBezTo>
                      <a:pt x="72119" y="206554"/>
                      <a:pt x="74192" y="221984"/>
                      <a:pt x="70047" y="221984"/>
                    </a:cubicBezTo>
                    <a:cubicBezTo>
                      <a:pt x="65902" y="221984"/>
                      <a:pt x="64059" y="238104"/>
                      <a:pt x="70047" y="246164"/>
                    </a:cubicBezTo>
                    <a:cubicBezTo>
                      <a:pt x="76034" y="254224"/>
                      <a:pt x="77416" y="260902"/>
                      <a:pt x="77416" y="268271"/>
                    </a:cubicBezTo>
                    <a:cubicBezTo>
                      <a:pt x="77416" y="275641"/>
                      <a:pt x="85476" y="279671"/>
                      <a:pt x="82713" y="287731"/>
                    </a:cubicBezTo>
                    <a:cubicBezTo>
                      <a:pt x="80064" y="295791"/>
                      <a:pt x="81331" y="303160"/>
                      <a:pt x="76725" y="306499"/>
                    </a:cubicBezTo>
                    <a:cubicBezTo>
                      <a:pt x="72004" y="309953"/>
                      <a:pt x="76034" y="319856"/>
                      <a:pt x="70047" y="322619"/>
                    </a:cubicBezTo>
                    <a:cubicBezTo>
                      <a:pt x="64059" y="325383"/>
                      <a:pt x="74768" y="346800"/>
                      <a:pt x="70047" y="350830"/>
                    </a:cubicBezTo>
                    <a:cubicBezTo>
                      <a:pt x="65326" y="354860"/>
                      <a:pt x="53236" y="358199"/>
                      <a:pt x="53236" y="372937"/>
                    </a:cubicBezTo>
                    <a:cubicBezTo>
                      <a:pt x="53236" y="387676"/>
                      <a:pt x="55539" y="396081"/>
                      <a:pt x="53927" y="402529"/>
                    </a:cubicBezTo>
                    <a:cubicBezTo>
                      <a:pt x="52545" y="407826"/>
                      <a:pt x="60605" y="406559"/>
                      <a:pt x="59338" y="415195"/>
                    </a:cubicBezTo>
                    <a:cubicBezTo>
                      <a:pt x="57957" y="423946"/>
                      <a:pt x="47248" y="418534"/>
                      <a:pt x="46557" y="423946"/>
                    </a:cubicBezTo>
                    <a:cubicBezTo>
                      <a:pt x="45867" y="429243"/>
                      <a:pt x="49206" y="440066"/>
                      <a:pt x="45176" y="440757"/>
                    </a:cubicBezTo>
                    <a:cubicBezTo>
                      <a:pt x="41146" y="441448"/>
                      <a:pt x="39188" y="445478"/>
                      <a:pt x="39188" y="454805"/>
                    </a:cubicBezTo>
                    <a:cubicBezTo>
                      <a:pt x="39188" y="464131"/>
                      <a:pt x="33776" y="465513"/>
                      <a:pt x="33201" y="470234"/>
                    </a:cubicBezTo>
                    <a:cubicBezTo>
                      <a:pt x="32510" y="474955"/>
                      <a:pt x="37922" y="480252"/>
                      <a:pt x="37922" y="485663"/>
                    </a:cubicBezTo>
                    <a:cubicBezTo>
                      <a:pt x="37922" y="491075"/>
                      <a:pt x="41261" y="509153"/>
                      <a:pt x="36540" y="509844"/>
                    </a:cubicBezTo>
                    <a:cubicBezTo>
                      <a:pt x="31819" y="510534"/>
                      <a:pt x="29171" y="530685"/>
                      <a:pt x="33201" y="533333"/>
                    </a:cubicBezTo>
                    <a:cubicBezTo>
                      <a:pt x="37231" y="535981"/>
                      <a:pt x="37231" y="541393"/>
                      <a:pt x="35158" y="545423"/>
                    </a:cubicBezTo>
                    <a:cubicBezTo>
                      <a:pt x="33201" y="549453"/>
                      <a:pt x="44485" y="553483"/>
                      <a:pt x="38497" y="559471"/>
                    </a:cubicBezTo>
                    <a:cubicBezTo>
                      <a:pt x="32510" y="565458"/>
                      <a:pt x="37231" y="573288"/>
                      <a:pt x="45176" y="570870"/>
                    </a:cubicBezTo>
                    <a:cubicBezTo>
                      <a:pt x="51854" y="568913"/>
                      <a:pt x="55884" y="580887"/>
                      <a:pt x="48515" y="580887"/>
                    </a:cubicBezTo>
                    <a:cubicBezTo>
                      <a:pt x="41146" y="580887"/>
                      <a:pt x="33776" y="580887"/>
                      <a:pt x="39764" y="585608"/>
                    </a:cubicBezTo>
                    <a:cubicBezTo>
                      <a:pt x="45751" y="590329"/>
                      <a:pt x="51854" y="597007"/>
                      <a:pt x="43103" y="600347"/>
                    </a:cubicBezTo>
                    <a:cubicBezTo>
                      <a:pt x="34352" y="603686"/>
                      <a:pt x="41721" y="609673"/>
                      <a:pt x="39764" y="617733"/>
                    </a:cubicBezTo>
                    <a:cubicBezTo>
                      <a:pt x="37806" y="625793"/>
                      <a:pt x="45751" y="633163"/>
                      <a:pt x="39073" y="635120"/>
                    </a:cubicBezTo>
                    <a:cubicBezTo>
                      <a:pt x="32395" y="637193"/>
                      <a:pt x="41721" y="649168"/>
                      <a:pt x="32395" y="650550"/>
                    </a:cubicBezTo>
                    <a:cubicBezTo>
                      <a:pt x="23068" y="651931"/>
                      <a:pt x="29056" y="660567"/>
                      <a:pt x="23068" y="665288"/>
                    </a:cubicBezTo>
                    <a:cubicBezTo>
                      <a:pt x="17081" y="670009"/>
                      <a:pt x="31128" y="678069"/>
                      <a:pt x="23759" y="682674"/>
                    </a:cubicBezTo>
                    <a:cubicBezTo>
                      <a:pt x="16390" y="687395"/>
                      <a:pt x="21686" y="698104"/>
                      <a:pt x="14432" y="698104"/>
                    </a:cubicBezTo>
                    <a:cubicBezTo>
                      <a:pt x="7178" y="698104"/>
                      <a:pt x="3033" y="708122"/>
                      <a:pt x="2342" y="712842"/>
                    </a:cubicBezTo>
                    <a:cubicBezTo>
                      <a:pt x="1651" y="717563"/>
                      <a:pt x="-2955" y="726890"/>
                      <a:pt x="3033" y="733568"/>
                    </a:cubicBezTo>
                    <a:cubicBezTo>
                      <a:pt x="9020" y="740246"/>
                      <a:pt x="1651" y="745658"/>
                      <a:pt x="7063" y="748307"/>
                    </a:cubicBezTo>
                    <a:cubicBezTo>
                      <a:pt x="12475" y="750955"/>
                      <a:pt x="30552" y="746925"/>
                      <a:pt x="27904" y="754985"/>
                    </a:cubicBezTo>
                    <a:cubicBezTo>
                      <a:pt x="25256" y="763045"/>
                      <a:pt x="25947" y="780432"/>
                      <a:pt x="29286" y="780432"/>
                    </a:cubicBezTo>
                    <a:cubicBezTo>
                      <a:pt x="32625" y="780432"/>
                      <a:pt x="34698" y="790449"/>
                      <a:pt x="39994" y="789759"/>
                    </a:cubicBezTo>
                    <a:cubicBezTo>
                      <a:pt x="45291" y="789068"/>
                      <a:pt x="69471" y="786419"/>
                      <a:pt x="79489" y="789068"/>
                    </a:cubicBezTo>
                    <a:cubicBezTo>
                      <a:pt x="84440" y="790334"/>
                      <a:pt x="88585" y="793328"/>
                      <a:pt x="91579" y="795976"/>
                    </a:cubicBezTo>
                    <a:cubicBezTo>
                      <a:pt x="97336" y="793443"/>
                      <a:pt x="109887" y="801618"/>
                      <a:pt x="112765" y="798740"/>
                    </a:cubicBezTo>
                    <a:cubicBezTo>
                      <a:pt x="116220" y="795285"/>
                      <a:pt x="100445" y="782389"/>
                      <a:pt x="100905" y="777899"/>
                    </a:cubicBezTo>
                    <a:cubicBezTo>
                      <a:pt x="101366" y="773408"/>
                      <a:pt x="98372" y="765924"/>
                      <a:pt x="98372" y="761087"/>
                    </a:cubicBezTo>
                    <a:cubicBezTo>
                      <a:pt x="98372" y="756252"/>
                      <a:pt x="95954" y="745313"/>
                      <a:pt x="102863" y="740246"/>
                    </a:cubicBezTo>
                    <a:cubicBezTo>
                      <a:pt x="109771" y="735295"/>
                      <a:pt x="110347" y="730344"/>
                      <a:pt x="114723" y="731380"/>
                    </a:cubicBezTo>
                    <a:cubicBezTo>
                      <a:pt x="119213" y="732301"/>
                      <a:pt x="128079" y="727350"/>
                      <a:pt x="128540" y="715491"/>
                    </a:cubicBezTo>
                    <a:cubicBezTo>
                      <a:pt x="129001" y="703515"/>
                      <a:pt x="134527" y="699140"/>
                      <a:pt x="144430" y="690735"/>
                    </a:cubicBezTo>
                    <a:cubicBezTo>
                      <a:pt x="155253" y="681523"/>
                      <a:pt x="173101" y="672888"/>
                      <a:pt x="170683" y="668972"/>
                    </a:cubicBezTo>
                    <a:cubicBezTo>
                      <a:pt x="168149" y="665057"/>
                      <a:pt x="174597" y="652161"/>
                      <a:pt x="174597" y="647210"/>
                    </a:cubicBezTo>
                    <a:cubicBezTo>
                      <a:pt x="174597" y="642259"/>
                      <a:pt x="157787" y="643180"/>
                      <a:pt x="152260" y="641338"/>
                    </a:cubicBezTo>
                    <a:cubicBezTo>
                      <a:pt x="146848" y="639265"/>
                      <a:pt x="127043" y="625448"/>
                      <a:pt x="136945" y="607140"/>
                    </a:cubicBezTo>
                    <a:cubicBezTo>
                      <a:pt x="146848" y="588832"/>
                      <a:pt x="167689" y="586760"/>
                      <a:pt x="173561" y="586299"/>
                    </a:cubicBezTo>
                    <a:cubicBezTo>
                      <a:pt x="179549" y="585839"/>
                      <a:pt x="174022" y="577433"/>
                      <a:pt x="178973" y="574439"/>
                    </a:cubicBezTo>
                    <a:cubicBezTo>
                      <a:pt x="183924" y="571446"/>
                      <a:pt x="184961" y="566494"/>
                      <a:pt x="184961" y="559125"/>
                    </a:cubicBezTo>
                    <a:cubicBezTo>
                      <a:pt x="184961" y="550720"/>
                      <a:pt x="184961" y="537363"/>
                      <a:pt x="193827" y="536327"/>
                    </a:cubicBezTo>
                    <a:cubicBezTo>
                      <a:pt x="202693" y="535406"/>
                      <a:pt x="205226" y="530339"/>
                      <a:pt x="199814" y="528958"/>
                    </a:cubicBezTo>
                    <a:cubicBezTo>
                      <a:pt x="194402" y="527461"/>
                      <a:pt x="191869" y="521013"/>
                      <a:pt x="200850" y="519976"/>
                    </a:cubicBezTo>
                    <a:cubicBezTo>
                      <a:pt x="209716" y="518940"/>
                      <a:pt x="206838" y="527345"/>
                      <a:pt x="213286" y="527345"/>
                    </a:cubicBezTo>
                    <a:cubicBezTo>
                      <a:pt x="219734" y="527345"/>
                      <a:pt x="230673" y="516407"/>
                      <a:pt x="222152" y="510074"/>
                    </a:cubicBezTo>
                    <a:cubicBezTo>
                      <a:pt x="213747" y="503626"/>
                      <a:pt x="211213" y="513068"/>
                      <a:pt x="206838" y="513989"/>
                    </a:cubicBezTo>
                    <a:cubicBezTo>
                      <a:pt x="202347" y="515025"/>
                      <a:pt x="198893" y="508001"/>
                      <a:pt x="194402" y="508001"/>
                    </a:cubicBezTo>
                    <a:cubicBezTo>
                      <a:pt x="189912" y="508001"/>
                      <a:pt x="192905" y="495565"/>
                      <a:pt x="190948" y="491190"/>
                    </a:cubicBezTo>
                    <a:cubicBezTo>
                      <a:pt x="188990" y="486700"/>
                      <a:pt x="185997" y="475876"/>
                      <a:pt x="189912" y="470349"/>
                    </a:cubicBezTo>
                    <a:cubicBezTo>
                      <a:pt x="193827" y="464938"/>
                      <a:pt x="210753" y="478755"/>
                      <a:pt x="225606" y="479791"/>
                    </a:cubicBezTo>
                    <a:cubicBezTo>
                      <a:pt x="240460" y="480827"/>
                      <a:pt x="251399" y="472422"/>
                      <a:pt x="251399" y="466895"/>
                    </a:cubicBezTo>
                    <a:cubicBezTo>
                      <a:pt x="251399" y="461368"/>
                      <a:pt x="244490" y="451581"/>
                      <a:pt x="253356" y="445593"/>
                    </a:cubicBezTo>
                    <a:cubicBezTo>
                      <a:pt x="262222" y="439606"/>
                      <a:pt x="254853" y="437648"/>
                      <a:pt x="252435" y="429703"/>
                    </a:cubicBezTo>
                    <a:cubicBezTo>
                      <a:pt x="249902" y="421759"/>
                      <a:pt x="256350" y="416807"/>
                      <a:pt x="260380" y="420837"/>
                    </a:cubicBezTo>
                    <a:cubicBezTo>
                      <a:pt x="264295" y="424752"/>
                      <a:pt x="293541" y="422334"/>
                      <a:pt x="317837" y="417383"/>
                    </a:cubicBezTo>
                    <a:cubicBezTo>
                      <a:pt x="342132" y="412432"/>
                      <a:pt x="358943" y="403450"/>
                      <a:pt x="360440" y="396542"/>
                    </a:cubicBezTo>
                    <a:cubicBezTo>
                      <a:pt x="361937" y="389633"/>
                      <a:pt x="377251" y="373283"/>
                      <a:pt x="380705" y="367295"/>
                    </a:cubicBezTo>
                    <a:cubicBezTo>
                      <a:pt x="384160" y="361308"/>
                      <a:pt x="381166" y="353939"/>
                      <a:pt x="371263" y="352442"/>
                    </a:cubicBezTo>
                    <a:cubicBezTo>
                      <a:pt x="361361" y="350945"/>
                      <a:pt x="361822" y="339546"/>
                      <a:pt x="367349" y="333098"/>
                    </a:cubicBezTo>
                    <a:cubicBezTo>
                      <a:pt x="372760" y="326649"/>
                      <a:pt x="364355" y="320662"/>
                      <a:pt x="355028" y="319741"/>
                    </a:cubicBezTo>
                    <a:cubicBezTo>
                      <a:pt x="345586" y="318820"/>
                      <a:pt x="330733" y="312372"/>
                      <a:pt x="339138" y="304427"/>
                    </a:cubicBezTo>
                    <a:cubicBezTo>
                      <a:pt x="343168" y="300512"/>
                      <a:pt x="345126" y="301318"/>
                      <a:pt x="347198" y="303045"/>
                    </a:cubicBezTo>
                    <a:cubicBezTo>
                      <a:pt x="348580" y="299245"/>
                      <a:pt x="349962" y="294754"/>
                      <a:pt x="348810" y="293718"/>
                    </a:cubicBezTo>
                    <a:cubicBezTo>
                      <a:pt x="346853" y="291761"/>
                      <a:pt x="341787" y="294179"/>
                      <a:pt x="342247" y="280131"/>
                    </a:cubicBezTo>
                    <a:cubicBezTo>
                      <a:pt x="342708" y="266084"/>
                      <a:pt x="347774" y="269078"/>
                      <a:pt x="348235" y="251000"/>
                    </a:cubicBezTo>
                    <a:cubicBezTo>
                      <a:pt x="348695" y="232922"/>
                      <a:pt x="355719" y="222444"/>
                      <a:pt x="355719" y="212887"/>
                    </a:cubicBezTo>
                    <a:cubicBezTo>
                      <a:pt x="355719" y="203330"/>
                      <a:pt x="372760" y="192392"/>
                      <a:pt x="382317" y="176847"/>
                    </a:cubicBezTo>
                    <a:cubicBezTo>
                      <a:pt x="391874" y="161303"/>
                      <a:pt x="412370" y="141728"/>
                      <a:pt x="420890" y="136201"/>
                    </a:cubicBezTo>
                    <a:cubicBezTo>
                      <a:pt x="429411" y="130674"/>
                      <a:pt x="445992" y="126184"/>
                      <a:pt x="447949" y="121117"/>
                    </a:cubicBezTo>
                    <a:cubicBezTo>
                      <a:pt x="449907" y="116051"/>
                      <a:pt x="447949" y="88992"/>
                      <a:pt x="443919" y="86920"/>
                    </a:cubicBezTo>
                    <a:close/>
                  </a:path>
                </a:pathLst>
              </a:custGeom>
              <a:grpFill/>
              <a:ln w="11501" cap="flat">
                <a:solidFill>
                  <a:schemeClr val="bg1"/>
                </a:solid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54733B93-5AED-FCC2-C9BD-2A531CD4E380}"/>
                  </a:ext>
                </a:extLst>
              </p:cNvPr>
              <p:cNvSpPr/>
              <p:nvPr/>
            </p:nvSpPr>
            <p:spPr>
              <a:xfrm>
                <a:off x="3446226" y="4062442"/>
                <a:ext cx="194734" cy="1005822"/>
              </a:xfrm>
              <a:custGeom>
                <a:avLst/>
                <a:gdLst>
                  <a:gd name="connsiteX0" fmla="*/ 87535 w 194734"/>
                  <a:gd name="connsiteY0" fmla="*/ 892749 h 1005822"/>
                  <a:gd name="connsiteX1" fmla="*/ 76827 w 194734"/>
                  <a:gd name="connsiteY1" fmla="*/ 883422 h 1005822"/>
                  <a:gd name="connsiteX2" fmla="*/ 75445 w 194734"/>
                  <a:gd name="connsiteY2" fmla="*/ 857975 h 1005822"/>
                  <a:gd name="connsiteX3" fmla="*/ 54604 w 194734"/>
                  <a:gd name="connsiteY3" fmla="*/ 851297 h 1005822"/>
                  <a:gd name="connsiteX4" fmla="*/ 50574 w 194734"/>
                  <a:gd name="connsiteY4" fmla="*/ 836558 h 1005822"/>
                  <a:gd name="connsiteX5" fmla="*/ 49883 w 194734"/>
                  <a:gd name="connsiteY5" fmla="*/ 815832 h 1005822"/>
                  <a:gd name="connsiteX6" fmla="*/ 61973 w 194734"/>
                  <a:gd name="connsiteY6" fmla="*/ 801094 h 1005822"/>
                  <a:gd name="connsiteX7" fmla="*/ 71300 w 194734"/>
                  <a:gd name="connsiteY7" fmla="*/ 785664 h 1005822"/>
                  <a:gd name="connsiteX8" fmla="*/ 70609 w 194734"/>
                  <a:gd name="connsiteY8" fmla="*/ 768278 h 1005822"/>
                  <a:gd name="connsiteX9" fmla="*/ 79936 w 194734"/>
                  <a:gd name="connsiteY9" fmla="*/ 753540 h 1005822"/>
                  <a:gd name="connsiteX10" fmla="*/ 86614 w 194734"/>
                  <a:gd name="connsiteY10" fmla="*/ 738110 h 1005822"/>
                  <a:gd name="connsiteX11" fmla="*/ 87305 w 194734"/>
                  <a:gd name="connsiteY11" fmla="*/ 720723 h 1005822"/>
                  <a:gd name="connsiteX12" fmla="*/ 90644 w 194734"/>
                  <a:gd name="connsiteY12" fmla="*/ 703337 h 1005822"/>
                  <a:gd name="connsiteX13" fmla="*/ 87305 w 194734"/>
                  <a:gd name="connsiteY13" fmla="*/ 688598 h 1005822"/>
                  <a:gd name="connsiteX14" fmla="*/ 96056 w 194734"/>
                  <a:gd name="connsiteY14" fmla="*/ 683877 h 1005822"/>
                  <a:gd name="connsiteX15" fmla="*/ 92717 w 194734"/>
                  <a:gd name="connsiteY15" fmla="*/ 673860 h 1005822"/>
                  <a:gd name="connsiteX16" fmla="*/ 86038 w 194734"/>
                  <a:gd name="connsiteY16" fmla="*/ 662461 h 1005822"/>
                  <a:gd name="connsiteX17" fmla="*/ 82699 w 194734"/>
                  <a:gd name="connsiteY17" fmla="*/ 648413 h 1005822"/>
                  <a:gd name="connsiteX18" fmla="*/ 80742 w 194734"/>
                  <a:gd name="connsiteY18" fmla="*/ 636323 h 1005822"/>
                  <a:gd name="connsiteX19" fmla="*/ 84081 w 194734"/>
                  <a:gd name="connsiteY19" fmla="*/ 612834 h 1005822"/>
                  <a:gd name="connsiteX20" fmla="*/ 85463 w 194734"/>
                  <a:gd name="connsiteY20" fmla="*/ 588653 h 1005822"/>
                  <a:gd name="connsiteX21" fmla="*/ 80742 w 194734"/>
                  <a:gd name="connsiteY21" fmla="*/ 573224 h 1005822"/>
                  <a:gd name="connsiteX22" fmla="*/ 86729 w 194734"/>
                  <a:gd name="connsiteY22" fmla="*/ 557795 h 1005822"/>
                  <a:gd name="connsiteX23" fmla="*/ 92717 w 194734"/>
                  <a:gd name="connsiteY23" fmla="*/ 543747 h 1005822"/>
                  <a:gd name="connsiteX24" fmla="*/ 94098 w 194734"/>
                  <a:gd name="connsiteY24" fmla="*/ 526936 h 1005822"/>
                  <a:gd name="connsiteX25" fmla="*/ 106879 w 194734"/>
                  <a:gd name="connsiteY25" fmla="*/ 518185 h 1005822"/>
                  <a:gd name="connsiteX26" fmla="*/ 101468 w 194734"/>
                  <a:gd name="connsiteY26" fmla="*/ 505519 h 1005822"/>
                  <a:gd name="connsiteX27" fmla="*/ 100777 w 194734"/>
                  <a:gd name="connsiteY27" fmla="*/ 475927 h 1005822"/>
                  <a:gd name="connsiteX28" fmla="*/ 117588 w 194734"/>
                  <a:gd name="connsiteY28" fmla="*/ 453820 h 1005822"/>
                  <a:gd name="connsiteX29" fmla="*/ 117588 w 194734"/>
                  <a:gd name="connsiteY29" fmla="*/ 425609 h 1005822"/>
                  <a:gd name="connsiteX30" fmla="*/ 124266 w 194734"/>
                  <a:gd name="connsiteY30" fmla="*/ 409489 h 1005822"/>
                  <a:gd name="connsiteX31" fmla="*/ 130254 w 194734"/>
                  <a:gd name="connsiteY31" fmla="*/ 390721 h 1005822"/>
                  <a:gd name="connsiteX32" fmla="*/ 124957 w 194734"/>
                  <a:gd name="connsiteY32" fmla="*/ 371261 h 1005822"/>
                  <a:gd name="connsiteX33" fmla="*/ 117588 w 194734"/>
                  <a:gd name="connsiteY33" fmla="*/ 349154 h 1005822"/>
                  <a:gd name="connsiteX34" fmla="*/ 117588 w 194734"/>
                  <a:gd name="connsiteY34" fmla="*/ 324974 h 1005822"/>
                  <a:gd name="connsiteX35" fmla="*/ 127030 w 194734"/>
                  <a:gd name="connsiteY35" fmla="*/ 307587 h 1005822"/>
                  <a:gd name="connsiteX36" fmla="*/ 127030 w 194734"/>
                  <a:gd name="connsiteY36" fmla="*/ 284788 h 1005822"/>
                  <a:gd name="connsiteX37" fmla="*/ 133017 w 194734"/>
                  <a:gd name="connsiteY37" fmla="*/ 272698 h 1005822"/>
                  <a:gd name="connsiteX38" fmla="*/ 143035 w 194734"/>
                  <a:gd name="connsiteY38" fmla="*/ 252663 h 1005822"/>
                  <a:gd name="connsiteX39" fmla="*/ 149713 w 194734"/>
                  <a:gd name="connsiteY39" fmla="*/ 233895 h 1005822"/>
                  <a:gd name="connsiteX40" fmla="*/ 163070 w 194734"/>
                  <a:gd name="connsiteY40" fmla="*/ 223186 h 1005822"/>
                  <a:gd name="connsiteX41" fmla="*/ 162379 w 194734"/>
                  <a:gd name="connsiteY41" fmla="*/ 208448 h 1005822"/>
                  <a:gd name="connsiteX42" fmla="*/ 160421 w 194734"/>
                  <a:gd name="connsiteY42" fmla="*/ 184383 h 1005822"/>
                  <a:gd name="connsiteX43" fmla="*/ 161803 w 194734"/>
                  <a:gd name="connsiteY43" fmla="*/ 168263 h 1005822"/>
                  <a:gd name="connsiteX44" fmla="*/ 187250 w 194734"/>
                  <a:gd name="connsiteY44" fmla="*/ 148112 h 1005822"/>
                  <a:gd name="connsiteX45" fmla="*/ 191856 w 194734"/>
                  <a:gd name="connsiteY45" fmla="*/ 121975 h 1005822"/>
                  <a:gd name="connsiteX46" fmla="*/ 177808 w 194734"/>
                  <a:gd name="connsiteY46" fmla="*/ 126235 h 1005822"/>
                  <a:gd name="connsiteX47" fmla="*/ 172512 w 194734"/>
                  <a:gd name="connsiteY47" fmla="*/ 101825 h 1005822"/>
                  <a:gd name="connsiteX48" fmla="*/ 164567 w 194734"/>
                  <a:gd name="connsiteY48" fmla="*/ 81329 h 1005822"/>
                  <a:gd name="connsiteX49" fmla="*/ 156622 w 194734"/>
                  <a:gd name="connsiteY49" fmla="*/ 62791 h 1005822"/>
                  <a:gd name="connsiteX50" fmla="*/ 161227 w 194734"/>
                  <a:gd name="connsiteY50" fmla="*/ 47016 h 1005822"/>
                  <a:gd name="connsiteX51" fmla="*/ 152016 w 194734"/>
                  <a:gd name="connsiteY51" fmla="*/ 34465 h 1005822"/>
                  <a:gd name="connsiteX52" fmla="*/ 146719 w 194734"/>
                  <a:gd name="connsiteY52" fmla="*/ 10746 h 1005822"/>
                  <a:gd name="connsiteX53" fmla="*/ 136817 w 194734"/>
                  <a:gd name="connsiteY53" fmla="*/ 843 h 1005822"/>
                  <a:gd name="connsiteX54" fmla="*/ 127605 w 194734"/>
                  <a:gd name="connsiteY54" fmla="*/ 18691 h 1005822"/>
                  <a:gd name="connsiteX55" fmla="*/ 122769 w 194734"/>
                  <a:gd name="connsiteY55" fmla="*/ 22145 h 1005822"/>
                  <a:gd name="connsiteX56" fmla="*/ 123000 w 194734"/>
                  <a:gd name="connsiteY56" fmla="*/ 42180 h 1005822"/>
                  <a:gd name="connsiteX57" fmla="*/ 124497 w 194734"/>
                  <a:gd name="connsiteY57" fmla="*/ 99637 h 1005822"/>
                  <a:gd name="connsiteX58" fmla="*/ 115630 w 194734"/>
                  <a:gd name="connsiteY58" fmla="*/ 133259 h 1005822"/>
                  <a:gd name="connsiteX59" fmla="*/ 118624 w 194734"/>
                  <a:gd name="connsiteY59" fmla="*/ 146155 h 1005822"/>
                  <a:gd name="connsiteX60" fmla="*/ 116206 w 194734"/>
                  <a:gd name="connsiteY60" fmla="*/ 175862 h 1005822"/>
                  <a:gd name="connsiteX61" fmla="*/ 106304 w 194734"/>
                  <a:gd name="connsiteY61" fmla="*/ 226871 h 1005822"/>
                  <a:gd name="connsiteX62" fmla="*/ 100316 w 194734"/>
                  <a:gd name="connsiteY62" fmla="*/ 250130 h 1005822"/>
                  <a:gd name="connsiteX63" fmla="*/ 90414 w 194734"/>
                  <a:gd name="connsiteY63" fmla="*/ 269474 h 1005822"/>
                  <a:gd name="connsiteX64" fmla="*/ 98819 w 194734"/>
                  <a:gd name="connsiteY64" fmla="*/ 296188 h 1005822"/>
                  <a:gd name="connsiteX65" fmla="*/ 90414 w 194734"/>
                  <a:gd name="connsiteY65" fmla="*/ 320483 h 1005822"/>
                  <a:gd name="connsiteX66" fmla="*/ 90414 w 194734"/>
                  <a:gd name="connsiteY66" fmla="*/ 369534 h 1005822"/>
                  <a:gd name="connsiteX67" fmla="*/ 85463 w 194734"/>
                  <a:gd name="connsiteY67" fmla="*/ 384848 h 1005822"/>
                  <a:gd name="connsiteX68" fmla="*/ 77518 w 194734"/>
                  <a:gd name="connsiteY68" fmla="*/ 412598 h 1005822"/>
                  <a:gd name="connsiteX69" fmla="*/ 60131 w 194734"/>
                  <a:gd name="connsiteY69" fmla="*/ 460153 h 1005822"/>
                  <a:gd name="connsiteX70" fmla="*/ 49768 w 194734"/>
                  <a:gd name="connsiteY70" fmla="*/ 478000 h 1005822"/>
                  <a:gd name="connsiteX71" fmla="*/ 46774 w 194734"/>
                  <a:gd name="connsiteY71" fmla="*/ 494350 h 1005822"/>
                  <a:gd name="connsiteX72" fmla="*/ 49768 w 194734"/>
                  <a:gd name="connsiteY72" fmla="*/ 522561 h 1005822"/>
                  <a:gd name="connsiteX73" fmla="*/ 50689 w 194734"/>
                  <a:gd name="connsiteY73" fmla="*/ 545359 h 1005822"/>
                  <a:gd name="connsiteX74" fmla="*/ 43780 w 194734"/>
                  <a:gd name="connsiteY74" fmla="*/ 564128 h 1005822"/>
                  <a:gd name="connsiteX75" fmla="*/ 40787 w 194734"/>
                  <a:gd name="connsiteY75" fmla="*/ 590380 h 1005822"/>
                  <a:gd name="connsiteX76" fmla="*/ 38829 w 194734"/>
                  <a:gd name="connsiteY76" fmla="*/ 603737 h 1005822"/>
                  <a:gd name="connsiteX77" fmla="*/ 29387 w 194734"/>
                  <a:gd name="connsiteY77" fmla="*/ 628032 h 1005822"/>
                  <a:gd name="connsiteX78" fmla="*/ 39751 w 194734"/>
                  <a:gd name="connsiteY78" fmla="*/ 642886 h 1005822"/>
                  <a:gd name="connsiteX79" fmla="*/ 49653 w 194734"/>
                  <a:gd name="connsiteY79" fmla="*/ 602816 h 1005822"/>
                  <a:gd name="connsiteX80" fmla="*/ 58058 w 194734"/>
                  <a:gd name="connsiteY80" fmla="*/ 594410 h 1005822"/>
                  <a:gd name="connsiteX81" fmla="*/ 64046 w 194734"/>
                  <a:gd name="connsiteY81" fmla="*/ 602816 h 1005822"/>
                  <a:gd name="connsiteX82" fmla="*/ 65543 w 194734"/>
                  <a:gd name="connsiteY82" fmla="*/ 612718 h 1005822"/>
                  <a:gd name="connsiteX83" fmla="*/ 63585 w 194734"/>
                  <a:gd name="connsiteY83" fmla="*/ 631602 h 1005822"/>
                  <a:gd name="connsiteX84" fmla="*/ 58173 w 194734"/>
                  <a:gd name="connsiteY84" fmla="*/ 649449 h 1005822"/>
                  <a:gd name="connsiteX85" fmla="*/ 54259 w 194734"/>
                  <a:gd name="connsiteY85" fmla="*/ 663842 h 1005822"/>
                  <a:gd name="connsiteX86" fmla="*/ 55295 w 194734"/>
                  <a:gd name="connsiteY86" fmla="*/ 674666 h 1005822"/>
                  <a:gd name="connsiteX87" fmla="*/ 54834 w 194734"/>
                  <a:gd name="connsiteY87" fmla="*/ 684108 h 1005822"/>
                  <a:gd name="connsiteX88" fmla="*/ 55871 w 194734"/>
                  <a:gd name="connsiteY88" fmla="*/ 697464 h 1005822"/>
                  <a:gd name="connsiteX89" fmla="*/ 44471 w 194734"/>
                  <a:gd name="connsiteY89" fmla="*/ 703913 h 1005822"/>
                  <a:gd name="connsiteX90" fmla="*/ 46429 w 194734"/>
                  <a:gd name="connsiteY90" fmla="*/ 718766 h 1005822"/>
                  <a:gd name="connsiteX91" fmla="*/ 32036 w 194734"/>
                  <a:gd name="connsiteY91" fmla="*/ 712778 h 1005822"/>
                  <a:gd name="connsiteX92" fmla="*/ 41938 w 194734"/>
                  <a:gd name="connsiteY92" fmla="*/ 697925 h 1005822"/>
                  <a:gd name="connsiteX93" fmla="*/ 30078 w 194734"/>
                  <a:gd name="connsiteY93" fmla="*/ 681575 h 1005822"/>
                  <a:gd name="connsiteX94" fmla="*/ 37563 w 194734"/>
                  <a:gd name="connsiteY94" fmla="*/ 699422 h 1005822"/>
                  <a:gd name="connsiteX95" fmla="*/ 25703 w 194734"/>
                  <a:gd name="connsiteY95" fmla="*/ 704834 h 1005822"/>
                  <a:gd name="connsiteX96" fmla="*/ 12807 w 194734"/>
                  <a:gd name="connsiteY96" fmla="*/ 714275 h 1005822"/>
                  <a:gd name="connsiteX97" fmla="*/ 13843 w 194734"/>
                  <a:gd name="connsiteY97" fmla="*/ 725214 h 1005822"/>
                  <a:gd name="connsiteX98" fmla="*/ 26 w 194734"/>
                  <a:gd name="connsiteY98" fmla="*/ 738571 h 1005822"/>
                  <a:gd name="connsiteX99" fmla="*/ 5438 w 194734"/>
                  <a:gd name="connsiteY99" fmla="*/ 739607 h 1005822"/>
                  <a:gd name="connsiteX100" fmla="*/ 15801 w 194734"/>
                  <a:gd name="connsiteY100" fmla="*/ 739607 h 1005822"/>
                  <a:gd name="connsiteX101" fmla="*/ 28697 w 194734"/>
                  <a:gd name="connsiteY101" fmla="*/ 741104 h 1005822"/>
                  <a:gd name="connsiteX102" fmla="*/ 30654 w 194734"/>
                  <a:gd name="connsiteY102" fmla="*/ 752503 h 1005822"/>
                  <a:gd name="connsiteX103" fmla="*/ 23746 w 194734"/>
                  <a:gd name="connsiteY103" fmla="*/ 766436 h 1005822"/>
                  <a:gd name="connsiteX104" fmla="*/ 44587 w 194734"/>
                  <a:gd name="connsiteY104" fmla="*/ 768393 h 1005822"/>
                  <a:gd name="connsiteX105" fmla="*/ 45047 w 194734"/>
                  <a:gd name="connsiteY105" fmla="*/ 777259 h 1005822"/>
                  <a:gd name="connsiteX106" fmla="*/ 30194 w 194734"/>
                  <a:gd name="connsiteY106" fmla="*/ 773805 h 1005822"/>
                  <a:gd name="connsiteX107" fmla="*/ 16837 w 194734"/>
                  <a:gd name="connsiteY107" fmla="*/ 774726 h 1005822"/>
                  <a:gd name="connsiteX108" fmla="*/ 1983 w 194734"/>
                  <a:gd name="connsiteY108" fmla="*/ 787161 h 1005822"/>
                  <a:gd name="connsiteX109" fmla="*/ 10389 w 194734"/>
                  <a:gd name="connsiteY109" fmla="*/ 797064 h 1005822"/>
                  <a:gd name="connsiteX110" fmla="*/ 21327 w 194734"/>
                  <a:gd name="connsiteY110" fmla="*/ 790155 h 1005822"/>
                  <a:gd name="connsiteX111" fmla="*/ 30769 w 194734"/>
                  <a:gd name="connsiteY111" fmla="*/ 791076 h 1005822"/>
                  <a:gd name="connsiteX112" fmla="*/ 19370 w 194734"/>
                  <a:gd name="connsiteY112" fmla="*/ 800518 h 1005822"/>
                  <a:gd name="connsiteX113" fmla="*/ 7510 w 194734"/>
                  <a:gd name="connsiteY113" fmla="*/ 813875 h 1005822"/>
                  <a:gd name="connsiteX114" fmla="*/ 12461 w 194734"/>
                  <a:gd name="connsiteY114" fmla="*/ 823317 h 1005822"/>
                  <a:gd name="connsiteX115" fmla="*/ 17873 w 194734"/>
                  <a:gd name="connsiteY115" fmla="*/ 830225 h 1005822"/>
                  <a:gd name="connsiteX116" fmla="*/ 24782 w 194734"/>
                  <a:gd name="connsiteY116" fmla="*/ 821359 h 1005822"/>
                  <a:gd name="connsiteX117" fmla="*/ 34224 w 194734"/>
                  <a:gd name="connsiteY117" fmla="*/ 810996 h 1005822"/>
                  <a:gd name="connsiteX118" fmla="*/ 31230 w 194734"/>
                  <a:gd name="connsiteY118" fmla="*/ 826886 h 1005822"/>
                  <a:gd name="connsiteX119" fmla="*/ 27775 w 194734"/>
                  <a:gd name="connsiteY119" fmla="*/ 843697 h 1005822"/>
                  <a:gd name="connsiteX120" fmla="*/ 21788 w 194734"/>
                  <a:gd name="connsiteY120" fmla="*/ 852103 h 1005822"/>
                  <a:gd name="connsiteX121" fmla="*/ 14419 w 194734"/>
                  <a:gd name="connsiteY121" fmla="*/ 858090 h 1005822"/>
                  <a:gd name="connsiteX122" fmla="*/ 13958 w 194734"/>
                  <a:gd name="connsiteY122" fmla="*/ 871447 h 1005822"/>
                  <a:gd name="connsiteX123" fmla="*/ 25818 w 194734"/>
                  <a:gd name="connsiteY123" fmla="*/ 867993 h 1005822"/>
                  <a:gd name="connsiteX124" fmla="*/ 37217 w 194734"/>
                  <a:gd name="connsiteY124" fmla="*/ 868453 h 1005822"/>
                  <a:gd name="connsiteX125" fmla="*/ 41708 w 194734"/>
                  <a:gd name="connsiteY125" fmla="*/ 875938 h 1005822"/>
                  <a:gd name="connsiteX126" fmla="*/ 31345 w 194734"/>
                  <a:gd name="connsiteY126" fmla="*/ 886415 h 1005822"/>
                  <a:gd name="connsiteX127" fmla="*/ 44702 w 194734"/>
                  <a:gd name="connsiteY127" fmla="*/ 887912 h 1005822"/>
                  <a:gd name="connsiteX128" fmla="*/ 52186 w 194734"/>
                  <a:gd name="connsiteY128" fmla="*/ 885379 h 1005822"/>
                  <a:gd name="connsiteX129" fmla="*/ 66579 w 194734"/>
                  <a:gd name="connsiteY129" fmla="*/ 890331 h 1005822"/>
                  <a:gd name="connsiteX130" fmla="*/ 46774 w 194734"/>
                  <a:gd name="connsiteY130" fmla="*/ 898275 h 1005822"/>
                  <a:gd name="connsiteX131" fmla="*/ 40326 w 194734"/>
                  <a:gd name="connsiteY131" fmla="*/ 911632 h 1005822"/>
                  <a:gd name="connsiteX132" fmla="*/ 56677 w 194734"/>
                  <a:gd name="connsiteY132" fmla="*/ 906220 h 1005822"/>
                  <a:gd name="connsiteX133" fmla="*/ 90874 w 194734"/>
                  <a:gd name="connsiteY133" fmla="*/ 908178 h 1005822"/>
                  <a:gd name="connsiteX134" fmla="*/ 77057 w 194734"/>
                  <a:gd name="connsiteY134" fmla="*/ 912668 h 1005822"/>
                  <a:gd name="connsiteX135" fmla="*/ 63240 w 194734"/>
                  <a:gd name="connsiteY135" fmla="*/ 915201 h 1005822"/>
                  <a:gd name="connsiteX136" fmla="*/ 50919 w 194734"/>
                  <a:gd name="connsiteY136" fmla="*/ 923146 h 1005822"/>
                  <a:gd name="connsiteX137" fmla="*/ 51380 w 194734"/>
                  <a:gd name="connsiteY137" fmla="*/ 932128 h 1005822"/>
                  <a:gd name="connsiteX138" fmla="*/ 71645 w 194734"/>
                  <a:gd name="connsiteY138" fmla="*/ 923722 h 1005822"/>
                  <a:gd name="connsiteX139" fmla="*/ 96862 w 194734"/>
                  <a:gd name="connsiteY139" fmla="*/ 918771 h 1005822"/>
                  <a:gd name="connsiteX140" fmla="*/ 80051 w 194734"/>
                  <a:gd name="connsiteY140" fmla="*/ 928213 h 1005822"/>
                  <a:gd name="connsiteX141" fmla="*/ 68652 w 194734"/>
                  <a:gd name="connsiteY141" fmla="*/ 939152 h 1005822"/>
                  <a:gd name="connsiteX142" fmla="*/ 44932 w 194734"/>
                  <a:gd name="connsiteY142" fmla="*/ 936158 h 1005822"/>
                  <a:gd name="connsiteX143" fmla="*/ 47465 w 194734"/>
                  <a:gd name="connsiteY143" fmla="*/ 951011 h 1005822"/>
                  <a:gd name="connsiteX144" fmla="*/ 66809 w 194734"/>
                  <a:gd name="connsiteY144" fmla="*/ 955502 h 1005822"/>
                  <a:gd name="connsiteX145" fmla="*/ 81202 w 194734"/>
                  <a:gd name="connsiteY145" fmla="*/ 961490 h 1005822"/>
                  <a:gd name="connsiteX146" fmla="*/ 77287 w 194734"/>
                  <a:gd name="connsiteY146" fmla="*/ 954120 h 1005822"/>
                  <a:gd name="connsiteX147" fmla="*/ 86154 w 194734"/>
                  <a:gd name="connsiteY147" fmla="*/ 947672 h 1005822"/>
                  <a:gd name="connsiteX148" fmla="*/ 103540 w 194734"/>
                  <a:gd name="connsiteY148" fmla="*/ 931782 h 1005822"/>
                  <a:gd name="connsiteX149" fmla="*/ 123345 w 194734"/>
                  <a:gd name="connsiteY149" fmla="*/ 910481 h 1005822"/>
                  <a:gd name="connsiteX150" fmla="*/ 120351 w 194734"/>
                  <a:gd name="connsiteY150" fmla="*/ 921419 h 1005822"/>
                  <a:gd name="connsiteX151" fmla="*/ 116897 w 194734"/>
                  <a:gd name="connsiteY151" fmla="*/ 934315 h 1005822"/>
                  <a:gd name="connsiteX152" fmla="*/ 137162 w 194734"/>
                  <a:gd name="connsiteY152" fmla="*/ 935352 h 1005822"/>
                  <a:gd name="connsiteX153" fmla="*/ 124727 w 194734"/>
                  <a:gd name="connsiteY153" fmla="*/ 945254 h 1005822"/>
                  <a:gd name="connsiteX154" fmla="*/ 125763 w 194734"/>
                  <a:gd name="connsiteY154" fmla="*/ 961144 h 1005822"/>
                  <a:gd name="connsiteX155" fmla="*/ 116321 w 194734"/>
                  <a:gd name="connsiteY155" fmla="*/ 942836 h 1005822"/>
                  <a:gd name="connsiteX156" fmla="*/ 111831 w 194734"/>
                  <a:gd name="connsiteY156" fmla="*/ 956769 h 1005822"/>
                  <a:gd name="connsiteX157" fmla="*/ 100892 w 194734"/>
                  <a:gd name="connsiteY157" fmla="*/ 952738 h 1005822"/>
                  <a:gd name="connsiteX158" fmla="*/ 94904 w 194734"/>
                  <a:gd name="connsiteY158" fmla="*/ 961144 h 1005822"/>
                  <a:gd name="connsiteX159" fmla="*/ 83505 w 194734"/>
                  <a:gd name="connsiteY159" fmla="*/ 970010 h 1005822"/>
                  <a:gd name="connsiteX160" fmla="*/ 99856 w 194734"/>
                  <a:gd name="connsiteY160" fmla="*/ 973464 h 1005822"/>
                  <a:gd name="connsiteX161" fmla="*/ 111255 w 194734"/>
                  <a:gd name="connsiteY161" fmla="*/ 993269 h 1005822"/>
                  <a:gd name="connsiteX162" fmla="*/ 119200 w 194734"/>
                  <a:gd name="connsiteY162" fmla="*/ 975883 h 1005822"/>
                  <a:gd name="connsiteX163" fmla="*/ 135090 w 194734"/>
                  <a:gd name="connsiteY163" fmla="*/ 996724 h 1005822"/>
                  <a:gd name="connsiteX164" fmla="*/ 143035 w 194734"/>
                  <a:gd name="connsiteY164" fmla="*/ 988779 h 1005822"/>
                  <a:gd name="connsiteX165" fmla="*/ 166294 w 194734"/>
                  <a:gd name="connsiteY165" fmla="*/ 1005589 h 1005822"/>
                  <a:gd name="connsiteX166" fmla="*/ 163300 w 194734"/>
                  <a:gd name="connsiteY166" fmla="*/ 990736 h 1005822"/>
                  <a:gd name="connsiteX167" fmla="*/ 176196 w 194734"/>
                  <a:gd name="connsiteY167" fmla="*/ 990736 h 1005822"/>
                  <a:gd name="connsiteX168" fmla="*/ 191050 w 194734"/>
                  <a:gd name="connsiteY168" fmla="*/ 988779 h 1005822"/>
                  <a:gd name="connsiteX169" fmla="*/ 194734 w 194734"/>
                  <a:gd name="connsiteY169" fmla="*/ 987282 h 1005822"/>
                  <a:gd name="connsiteX170" fmla="*/ 157082 w 194734"/>
                  <a:gd name="connsiteY170" fmla="*/ 985324 h 1005822"/>
                  <a:gd name="connsiteX171" fmla="*/ 156967 w 194734"/>
                  <a:gd name="connsiteY171" fmla="*/ 911747 h 1005822"/>
                  <a:gd name="connsiteX172" fmla="*/ 155355 w 194734"/>
                  <a:gd name="connsiteY172" fmla="*/ 911517 h 1005822"/>
                  <a:gd name="connsiteX173" fmla="*/ 137047 w 194734"/>
                  <a:gd name="connsiteY173" fmla="*/ 903111 h 1005822"/>
                  <a:gd name="connsiteX174" fmla="*/ 139695 w 194734"/>
                  <a:gd name="connsiteY174" fmla="*/ 899887 h 1005822"/>
                  <a:gd name="connsiteX175" fmla="*/ 127605 w 194734"/>
                  <a:gd name="connsiteY175" fmla="*/ 892979 h 1005822"/>
                  <a:gd name="connsiteX176" fmla="*/ 88111 w 194734"/>
                  <a:gd name="connsiteY176" fmla="*/ 893670 h 100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194734" h="1005822">
                    <a:moveTo>
                      <a:pt x="87535" y="892749"/>
                    </a:moveTo>
                    <a:cubicBezTo>
                      <a:pt x="82123" y="893439"/>
                      <a:pt x="80166" y="883422"/>
                      <a:pt x="76827" y="883422"/>
                    </a:cubicBezTo>
                    <a:cubicBezTo>
                      <a:pt x="73488" y="883422"/>
                      <a:pt x="72797" y="866035"/>
                      <a:pt x="75445" y="857975"/>
                    </a:cubicBezTo>
                    <a:cubicBezTo>
                      <a:pt x="78093" y="849915"/>
                      <a:pt x="60016" y="853945"/>
                      <a:pt x="54604" y="851297"/>
                    </a:cubicBezTo>
                    <a:cubicBezTo>
                      <a:pt x="49307" y="848648"/>
                      <a:pt x="56677" y="843236"/>
                      <a:pt x="50574" y="836558"/>
                    </a:cubicBezTo>
                    <a:cubicBezTo>
                      <a:pt x="44587" y="829880"/>
                      <a:pt x="49192" y="820438"/>
                      <a:pt x="49883" y="815832"/>
                    </a:cubicBezTo>
                    <a:cubicBezTo>
                      <a:pt x="50574" y="811112"/>
                      <a:pt x="54604" y="801094"/>
                      <a:pt x="61973" y="801094"/>
                    </a:cubicBezTo>
                    <a:cubicBezTo>
                      <a:pt x="69342" y="801094"/>
                      <a:pt x="63931" y="790385"/>
                      <a:pt x="71300" y="785664"/>
                    </a:cubicBezTo>
                    <a:cubicBezTo>
                      <a:pt x="78669" y="780944"/>
                      <a:pt x="64622" y="772884"/>
                      <a:pt x="70609" y="768278"/>
                    </a:cubicBezTo>
                    <a:cubicBezTo>
                      <a:pt x="76597" y="763557"/>
                      <a:pt x="70609" y="754921"/>
                      <a:pt x="79936" y="753540"/>
                    </a:cubicBezTo>
                    <a:cubicBezTo>
                      <a:pt x="89262" y="752158"/>
                      <a:pt x="79936" y="740183"/>
                      <a:pt x="86614" y="738110"/>
                    </a:cubicBezTo>
                    <a:cubicBezTo>
                      <a:pt x="93292" y="736037"/>
                      <a:pt x="85232" y="728783"/>
                      <a:pt x="87305" y="720723"/>
                    </a:cubicBezTo>
                    <a:cubicBezTo>
                      <a:pt x="89262" y="712663"/>
                      <a:pt x="81893" y="706676"/>
                      <a:pt x="90644" y="703337"/>
                    </a:cubicBezTo>
                    <a:cubicBezTo>
                      <a:pt x="99395" y="699997"/>
                      <a:pt x="93292" y="693319"/>
                      <a:pt x="87305" y="688598"/>
                    </a:cubicBezTo>
                    <a:cubicBezTo>
                      <a:pt x="81318" y="683877"/>
                      <a:pt x="88687" y="683877"/>
                      <a:pt x="96056" y="683877"/>
                    </a:cubicBezTo>
                    <a:cubicBezTo>
                      <a:pt x="103425" y="683877"/>
                      <a:pt x="99395" y="671902"/>
                      <a:pt x="92717" y="673860"/>
                    </a:cubicBezTo>
                    <a:cubicBezTo>
                      <a:pt x="84772" y="676278"/>
                      <a:pt x="79936" y="668563"/>
                      <a:pt x="86038" y="662461"/>
                    </a:cubicBezTo>
                    <a:cubicBezTo>
                      <a:pt x="92026" y="656358"/>
                      <a:pt x="80742" y="652328"/>
                      <a:pt x="82699" y="648413"/>
                    </a:cubicBezTo>
                    <a:cubicBezTo>
                      <a:pt x="84657" y="644383"/>
                      <a:pt x="84657" y="638971"/>
                      <a:pt x="80742" y="636323"/>
                    </a:cubicBezTo>
                    <a:cubicBezTo>
                      <a:pt x="76712" y="633675"/>
                      <a:pt x="79360" y="613524"/>
                      <a:pt x="84081" y="612834"/>
                    </a:cubicBezTo>
                    <a:cubicBezTo>
                      <a:pt x="88802" y="612143"/>
                      <a:pt x="85463" y="594065"/>
                      <a:pt x="85463" y="588653"/>
                    </a:cubicBezTo>
                    <a:cubicBezTo>
                      <a:pt x="85463" y="583241"/>
                      <a:pt x="80051" y="577945"/>
                      <a:pt x="80742" y="573224"/>
                    </a:cubicBezTo>
                    <a:cubicBezTo>
                      <a:pt x="81433" y="568503"/>
                      <a:pt x="86729" y="567121"/>
                      <a:pt x="86729" y="557795"/>
                    </a:cubicBezTo>
                    <a:cubicBezTo>
                      <a:pt x="86729" y="548468"/>
                      <a:pt x="88687" y="544438"/>
                      <a:pt x="92717" y="543747"/>
                    </a:cubicBezTo>
                    <a:cubicBezTo>
                      <a:pt x="96747" y="543056"/>
                      <a:pt x="93408" y="532348"/>
                      <a:pt x="94098" y="526936"/>
                    </a:cubicBezTo>
                    <a:cubicBezTo>
                      <a:pt x="94789" y="521524"/>
                      <a:pt x="105498" y="526936"/>
                      <a:pt x="106879" y="518185"/>
                    </a:cubicBezTo>
                    <a:cubicBezTo>
                      <a:pt x="108261" y="509434"/>
                      <a:pt x="100201" y="510816"/>
                      <a:pt x="101468" y="505519"/>
                    </a:cubicBezTo>
                    <a:cubicBezTo>
                      <a:pt x="103080" y="499071"/>
                      <a:pt x="100777" y="490781"/>
                      <a:pt x="100777" y="475927"/>
                    </a:cubicBezTo>
                    <a:cubicBezTo>
                      <a:pt x="100777" y="461074"/>
                      <a:pt x="112867" y="457850"/>
                      <a:pt x="117588" y="453820"/>
                    </a:cubicBezTo>
                    <a:cubicBezTo>
                      <a:pt x="122309" y="449790"/>
                      <a:pt x="111600" y="428373"/>
                      <a:pt x="117588" y="425609"/>
                    </a:cubicBezTo>
                    <a:cubicBezTo>
                      <a:pt x="123575" y="422961"/>
                      <a:pt x="119545" y="412943"/>
                      <a:pt x="124266" y="409489"/>
                    </a:cubicBezTo>
                    <a:cubicBezTo>
                      <a:pt x="128987" y="406150"/>
                      <a:pt x="127605" y="398781"/>
                      <a:pt x="130254" y="390721"/>
                    </a:cubicBezTo>
                    <a:cubicBezTo>
                      <a:pt x="132902" y="382661"/>
                      <a:pt x="124957" y="378631"/>
                      <a:pt x="124957" y="371261"/>
                    </a:cubicBezTo>
                    <a:cubicBezTo>
                      <a:pt x="124957" y="363892"/>
                      <a:pt x="123575" y="357099"/>
                      <a:pt x="117588" y="349154"/>
                    </a:cubicBezTo>
                    <a:cubicBezTo>
                      <a:pt x="111600" y="341094"/>
                      <a:pt x="113558" y="324974"/>
                      <a:pt x="117588" y="324974"/>
                    </a:cubicBezTo>
                    <a:cubicBezTo>
                      <a:pt x="121618" y="324974"/>
                      <a:pt x="119545" y="309544"/>
                      <a:pt x="127030" y="307587"/>
                    </a:cubicBezTo>
                    <a:cubicBezTo>
                      <a:pt x="134399" y="305514"/>
                      <a:pt x="130369" y="294230"/>
                      <a:pt x="127030" y="284788"/>
                    </a:cubicBezTo>
                    <a:cubicBezTo>
                      <a:pt x="123690" y="275347"/>
                      <a:pt x="133017" y="280068"/>
                      <a:pt x="133017" y="272698"/>
                    </a:cubicBezTo>
                    <a:cubicBezTo>
                      <a:pt x="133017" y="265329"/>
                      <a:pt x="137047" y="255311"/>
                      <a:pt x="143035" y="252663"/>
                    </a:cubicBezTo>
                    <a:cubicBezTo>
                      <a:pt x="149022" y="250015"/>
                      <a:pt x="149713" y="238616"/>
                      <a:pt x="149713" y="233895"/>
                    </a:cubicBezTo>
                    <a:cubicBezTo>
                      <a:pt x="149713" y="229174"/>
                      <a:pt x="158464" y="227216"/>
                      <a:pt x="163070" y="223186"/>
                    </a:cubicBezTo>
                    <a:cubicBezTo>
                      <a:pt x="167676" y="219156"/>
                      <a:pt x="155010" y="212478"/>
                      <a:pt x="162379" y="208448"/>
                    </a:cubicBezTo>
                    <a:cubicBezTo>
                      <a:pt x="169748" y="204418"/>
                      <a:pt x="156391" y="187607"/>
                      <a:pt x="160421" y="184383"/>
                    </a:cubicBezTo>
                    <a:cubicBezTo>
                      <a:pt x="164451" y="181044"/>
                      <a:pt x="161112" y="173674"/>
                      <a:pt x="161803" y="168263"/>
                    </a:cubicBezTo>
                    <a:cubicBezTo>
                      <a:pt x="162494" y="162966"/>
                      <a:pt x="184602" y="152833"/>
                      <a:pt x="187250" y="148112"/>
                    </a:cubicBezTo>
                    <a:cubicBezTo>
                      <a:pt x="189207" y="144658"/>
                      <a:pt x="191165" y="132683"/>
                      <a:pt x="191856" y="121975"/>
                    </a:cubicBezTo>
                    <a:cubicBezTo>
                      <a:pt x="184947" y="126465"/>
                      <a:pt x="178960" y="128883"/>
                      <a:pt x="177808" y="126235"/>
                    </a:cubicBezTo>
                    <a:cubicBezTo>
                      <a:pt x="175851" y="121629"/>
                      <a:pt x="178499" y="107697"/>
                      <a:pt x="172512" y="101825"/>
                    </a:cubicBezTo>
                    <a:cubicBezTo>
                      <a:pt x="166524" y="95837"/>
                      <a:pt x="170554" y="83977"/>
                      <a:pt x="164567" y="81329"/>
                    </a:cubicBezTo>
                    <a:cubicBezTo>
                      <a:pt x="158579" y="78681"/>
                      <a:pt x="151325" y="66821"/>
                      <a:pt x="156622" y="62791"/>
                    </a:cubicBezTo>
                    <a:cubicBezTo>
                      <a:pt x="161918" y="58876"/>
                      <a:pt x="156622" y="50931"/>
                      <a:pt x="161227" y="47016"/>
                    </a:cubicBezTo>
                    <a:cubicBezTo>
                      <a:pt x="165833" y="42986"/>
                      <a:pt x="158579" y="42410"/>
                      <a:pt x="152016" y="34465"/>
                    </a:cubicBezTo>
                    <a:cubicBezTo>
                      <a:pt x="145453" y="26520"/>
                      <a:pt x="154664" y="16618"/>
                      <a:pt x="146719" y="10746"/>
                    </a:cubicBezTo>
                    <a:cubicBezTo>
                      <a:pt x="138774" y="4758"/>
                      <a:pt x="138774" y="-2496"/>
                      <a:pt x="136817" y="843"/>
                    </a:cubicBezTo>
                    <a:cubicBezTo>
                      <a:pt x="134859" y="4182"/>
                      <a:pt x="134169" y="15351"/>
                      <a:pt x="127605" y="18691"/>
                    </a:cubicBezTo>
                    <a:cubicBezTo>
                      <a:pt x="126569" y="19266"/>
                      <a:pt x="124842" y="20533"/>
                      <a:pt x="122769" y="22145"/>
                    </a:cubicBezTo>
                    <a:cubicBezTo>
                      <a:pt x="122769" y="27557"/>
                      <a:pt x="120812" y="36883"/>
                      <a:pt x="123000" y="42180"/>
                    </a:cubicBezTo>
                    <a:cubicBezTo>
                      <a:pt x="125993" y="49664"/>
                      <a:pt x="127490" y="85819"/>
                      <a:pt x="124497" y="99637"/>
                    </a:cubicBezTo>
                    <a:cubicBezTo>
                      <a:pt x="121503" y="113569"/>
                      <a:pt x="118509" y="124853"/>
                      <a:pt x="115630" y="133259"/>
                    </a:cubicBezTo>
                    <a:cubicBezTo>
                      <a:pt x="112637" y="141664"/>
                      <a:pt x="122539" y="142240"/>
                      <a:pt x="118624" y="146155"/>
                    </a:cubicBezTo>
                    <a:cubicBezTo>
                      <a:pt x="114709" y="150185"/>
                      <a:pt x="116206" y="160087"/>
                      <a:pt x="116206" y="175862"/>
                    </a:cubicBezTo>
                    <a:cubicBezTo>
                      <a:pt x="116206" y="191637"/>
                      <a:pt x="106764" y="218465"/>
                      <a:pt x="106304" y="226871"/>
                    </a:cubicBezTo>
                    <a:cubicBezTo>
                      <a:pt x="105843" y="235276"/>
                      <a:pt x="99395" y="240688"/>
                      <a:pt x="100316" y="250130"/>
                    </a:cubicBezTo>
                    <a:cubicBezTo>
                      <a:pt x="101352" y="259572"/>
                      <a:pt x="95826" y="264983"/>
                      <a:pt x="90414" y="269474"/>
                    </a:cubicBezTo>
                    <a:cubicBezTo>
                      <a:pt x="85002" y="273965"/>
                      <a:pt x="99280" y="288243"/>
                      <a:pt x="98819" y="296188"/>
                    </a:cubicBezTo>
                    <a:cubicBezTo>
                      <a:pt x="98359" y="304133"/>
                      <a:pt x="87881" y="307587"/>
                      <a:pt x="90414" y="320483"/>
                    </a:cubicBezTo>
                    <a:cubicBezTo>
                      <a:pt x="93523" y="336488"/>
                      <a:pt x="90414" y="364007"/>
                      <a:pt x="90414" y="369534"/>
                    </a:cubicBezTo>
                    <a:cubicBezTo>
                      <a:pt x="90414" y="375061"/>
                      <a:pt x="83966" y="374485"/>
                      <a:pt x="85463" y="384848"/>
                    </a:cubicBezTo>
                    <a:cubicBezTo>
                      <a:pt x="86959" y="395212"/>
                      <a:pt x="79015" y="397744"/>
                      <a:pt x="77518" y="412598"/>
                    </a:cubicBezTo>
                    <a:cubicBezTo>
                      <a:pt x="76021" y="427452"/>
                      <a:pt x="64622" y="448753"/>
                      <a:pt x="60131" y="460153"/>
                    </a:cubicBezTo>
                    <a:cubicBezTo>
                      <a:pt x="55640" y="471552"/>
                      <a:pt x="55640" y="478000"/>
                      <a:pt x="49768" y="478000"/>
                    </a:cubicBezTo>
                    <a:cubicBezTo>
                      <a:pt x="43896" y="478000"/>
                      <a:pt x="42284" y="484448"/>
                      <a:pt x="46774" y="494350"/>
                    </a:cubicBezTo>
                    <a:cubicBezTo>
                      <a:pt x="51265" y="504253"/>
                      <a:pt x="43780" y="512658"/>
                      <a:pt x="49768" y="522561"/>
                    </a:cubicBezTo>
                    <a:cubicBezTo>
                      <a:pt x="55756" y="532463"/>
                      <a:pt x="53683" y="535917"/>
                      <a:pt x="50689" y="545359"/>
                    </a:cubicBezTo>
                    <a:cubicBezTo>
                      <a:pt x="47695" y="554686"/>
                      <a:pt x="43780" y="555262"/>
                      <a:pt x="43780" y="564128"/>
                    </a:cubicBezTo>
                    <a:cubicBezTo>
                      <a:pt x="43780" y="572994"/>
                      <a:pt x="36872" y="580478"/>
                      <a:pt x="40787" y="590380"/>
                    </a:cubicBezTo>
                    <a:cubicBezTo>
                      <a:pt x="44702" y="600283"/>
                      <a:pt x="43780" y="603737"/>
                      <a:pt x="38829" y="603737"/>
                    </a:cubicBezTo>
                    <a:cubicBezTo>
                      <a:pt x="33878" y="603737"/>
                      <a:pt x="31460" y="611682"/>
                      <a:pt x="29387" y="628032"/>
                    </a:cubicBezTo>
                    <a:cubicBezTo>
                      <a:pt x="27430" y="644383"/>
                      <a:pt x="27891" y="643922"/>
                      <a:pt x="39751" y="642886"/>
                    </a:cubicBezTo>
                    <a:cubicBezTo>
                      <a:pt x="51610" y="641850"/>
                      <a:pt x="42284" y="602816"/>
                      <a:pt x="49653" y="602816"/>
                    </a:cubicBezTo>
                    <a:cubicBezTo>
                      <a:pt x="57022" y="602816"/>
                      <a:pt x="50574" y="596368"/>
                      <a:pt x="58058" y="594410"/>
                    </a:cubicBezTo>
                    <a:cubicBezTo>
                      <a:pt x="65543" y="592453"/>
                      <a:pt x="58980" y="601319"/>
                      <a:pt x="64046" y="602816"/>
                    </a:cubicBezTo>
                    <a:cubicBezTo>
                      <a:pt x="68997" y="604313"/>
                      <a:pt x="72451" y="608228"/>
                      <a:pt x="65543" y="612718"/>
                    </a:cubicBezTo>
                    <a:cubicBezTo>
                      <a:pt x="58634" y="617209"/>
                      <a:pt x="67040" y="626075"/>
                      <a:pt x="63585" y="631602"/>
                    </a:cubicBezTo>
                    <a:cubicBezTo>
                      <a:pt x="60131" y="637014"/>
                      <a:pt x="55180" y="643001"/>
                      <a:pt x="58173" y="649449"/>
                    </a:cubicBezTo>
                    <a:cubicBezTo>
                      <a:pt x="61167" y="655897"/>
                      <a:pt x="54719" y="655437"/>
                      <a:pt x="54259" y="663842"/>
                    </a:cubicBezTo>
                    <a:cubicBezTo>
                      <a:pt x="53798" y="672248"/>
                      <a:pt x="58749" y="672823"/>
                      <a:pt x="55295" y="674666"/>
                    </a:cubicBezTo>
                    <a:cubicBezTo>
                      <a:pt x="51841" y="676623"/>
                      <a:pt x="59785" y="683071"/>
                      <a:pt x="54834" y="684108"/>
                    </a:cubicBezTo>
                    <a:cubicBezTo>
                      <a:pt x="49883" y="685029"/>
                      <a:pt x="52877" y="691477"/>
                      <a:pt x="55871" y="697464"/>
                    </a:cubicBezTo>
                    <a:cubicBezTo>
                      <a:pt x="58864" y="703452"/>
                      <a:pt x="49423" y="699882"/>
                      <a:pt x="44471" y="703913"/>
                    </a:cubicBezTo>
                    <a:cubicBezTo>
                      <a:pt x="39520" y="707827"/>
                      <a:pt x="49423" y="713239"/>
                      <a:pt x="46429" y="718766"/>
                    </a:cubicBezTo>
                    <a:cubicBezTo>
                      <a:pt x="43435" y="724178"/>
                      <a:pt x="35490" y="715772"/>
                      <a:pt x="32036" y="712778"/>
                    </a:cubicBezTo>
                    <a:cubicBezTo>
                      <a:pt x="28582" y="709785"/>
                      <a:pt x="37448" y="703913"/>
                      <a:pt x="41938" y="697925"/>
                    </a:cubicBezTo>
                    <a:cubicBezTo>
                      <a:pt x="46429" y="691937"/>
                      <a:pt x="37448" y="678581"/>
                      <a:pt x="30078" y="681575"/>
                    </a:cubicBezTo>
                    <a:cubicBezTo>
                      <a:pt x="22709" y="684568"/>
                      <a:pt x="37563" y="692974"/>
                      <a:pt x="37563" y="699422"/>
                    </a:cubicBezTo>
                    <a:cubicBezTo>
                      <a:pt x="37563" y="705870"/>
                      <a:pt x="25127" y="697925"/>
                      <a:pt x="25703" y="704834"/>
                    </a:cubicBezTo>
                    <a:cubicBezTo>
                      <a:pt x="26163" y="711742"/>
                      <a:pt x="17297" y="709324"/>
                      <a:pt x="12807" y="714275"/>
                    </a:cubicBezTo>
                    <a:cubicBezTo>
                      <a:pt x="8316" y="719226"/>
                      <a:pt x="18794" y="723717"/>
                      <a:pt x="13843" y="725214"/>
                    </a:cubicBezTo>
                    <a:cubicBezTo>
                      <a:pt x="8892" y="726596"/>
                      <a:pt x="486" y="733619"/>
                      <a:pt x="26" y="738571"/>
                    </a:cubicBezTo>
                    <a:cubicBezTo>
                      <a:pt x="-435" y="743522"/>
                      <a:pt x="5438" y="744558"/>
                      <a:pt x="5438" y="739607"/>
                    </a:cubicBezTo>
                    <a:cubicBezTo>
                      <a:pt x="5438" y="734656"/>
                      <a:pt x="13382" y="733159"/>
                      <a:pt x="15801" y="739607"/>
                    </a:cubicBezTo>
                    <a:cubicBezTo>
                      <a:pt x="18334" y="746055"/>
                      <a:pt x="21788" y="739607"/>
                      <a:pt x="28697" y="741104"/>
                    </a:cubicBezTo>
                    <a:cubicBezTo>
                      <a:pt x="35605" y="742601"/>
                      <a:pt x="34684" y="752964"/>
                      <a:pt x="30654" y="752503"/>
                    </a:cubicBezTo>
                    <a:cubicBezTo>
                      <a:pt x="26739" y="752043"/>
                      <a:pt x="22709" y="758951"/>
                      <a:pt x="23746" y="766436"/>
                    </a:cubicBezTo>
                    <a:cubicBezTo>
                      <a:pt x="24667" y="773920"/>
                      <a:pt x="38599" y="766436"/>
                      <a:pt x="44587" y="768393"/>
                    </a:cubicBezTo>
                    <a:cubicBezTo>
                      <a:pt x="50574" y="770350"/>
                      <a:pt x="48501" y="780713"/>
                      <a:pt x="45047" y="777259"/>
                    </a:cubicBezTo>
                    <a:cubicBezTo>
                      <a:pt x="41593" y="773805"/>
                      <a:pt x="33648" y="767817"/>
                      <a:pt x="30194" y="773805"/>
                    </a:cubicBezTo>
                    <a:cubicBezTo>
                      <a:pt x="26739" y="779677"/>
                      <a:pt x="21327" y="776798"/>
                      <a:pt x="16837" y="774726"/>
                    </a:cubicBezTo>
                    <a:cubicBezTo>
                      <a:pt x="12346" y="772768"/>
                      <a:pt x="-3428" y="783131"/>
                      <a:pt x="1983" y="787161"/>
                    </a:cubicBezTo>
                    <a:cubicBezTo>
                      <a:pt x="7395" y="791076"/>
                      <a:pt x="6934" y="797524"/>
                      <a:pt x="10389" y="797064"/>
                    </a:cubicBezTo>
                    <a:cubicBezTo>
                      <a:pt x="13843" y="796603"/>
                      <a:pt x="19255" y="794070"/>
                      <a:pt x="21327" y="790155"/>
                    </a:cubicBezTo>
                    <a:cubicBezTo>
                      <a:pt x="23285" y="786125"/>
                      <a:pt x="30194" y="782210"/>
                      <a:pt x="30769" y="791076"/>
                    </a:cubicBezTo>
                    <a:cubicBezTo>
                      <a:pt x="31230" y="800057"/>
                      <a:pt x="21327" y="795567"/>
                      <a:pt x="19370" y="800518"/>
                    </a:cubicBezTo>
                    <a:cubicBezTo>
                      <a:pt x="17413" y="805469"/>
                      <a:pt x="13382" y="809384"/>
                      <a:pt x="7510" y="813875"/>
                    </a:cubicBezTo>
                    <a:cubicBezTo>
                      <a:pt x="1523" y="818366"/>
                      <a:pt x="7510" y="825850"/>
                      <a:pt x="12461" y="823317"/>
                    </a:cubicBezTo>
                    <a:cubicBezTo>
                      <a:pt x="17413" y="820784"/>
                      <a:pt x="10965" y="829304"/>
                      <a:pt x="17873" y="830225"/>
                    </a:cubicBezTo>
                    <a:cubicBezTo>
                      <a:pt x="24321" y="831146"/>
                      <a:pt x="26279" y="826195"/>
                      <a:pt x="24782" y="821359"/>
                    </a:cubicBezTo>
                    <a:cubicBezTo>
                      <a:pt x="23285" y="816408"/>
                      <a:pt x="28236" y="805469"/>
                      <a:pt x="34224" y="810996"/>
                    </a:cubicBezTo>
                    <a:cubicBezTo>
                      <a:pt x="40211" y="816408"/>
                      <a:pt x="31230" y="821935"/>
                      <a:pt x="31230" y="826886"/>
                    </a:cubicBezTo>
                    <a:cubicBezTo>
                      <a:pt x="31230" y="831837"/>
                      <a:pt x="27775" y="838285"/>
                      <a:pt x="27775" y="843697"/>
                    </a:cubicBezTo>
                    <a:cubicBezTo>
                      <a:pt x="27775" y="849109"/>
                      <a:pt x="21327" y="846115"/>
                      <a:pt x="21788" y="852103"/>
                    </a:cubicBezTo>
                    <a:cubicBezTo>
                      <a:pt x="22249" y="858090"/>
                      <a:pt x="7971" y="854060"/>
                      <a:pt x="14419" y="858090"/>
                    </a:cubicBezTo>
                    <a:cubicBezTo>
                      <a:pt x="20867" y="862005"/>
                      <a:pt x="10504" y="867532"/>
                      <a:pt x="13958" y="871447"/>
                    </a:cubicBezTo>
                    <a:cubicBezTo>
                      <a:pt x="17413" y="875362"/>
                      <a:pt x="20406" y="865920"/>
                      <a:pt x="25818" y="867993"/>
                    </a:cubicBezTo>
                    <a:cubicBezTo>
                      <a:pt x="31230" y="869950"/>
                      <a:pt x="30309" y="871447"/>
                      <a:pt x="37217" y="868453"/>
                    </a:cubicBezTo>
                    <a:cubicBezTo>
                      <a:pt x="44126" y="865459"/>
                      <a:pt x="48156" y="873865"/>
                      <a:pt x="41708" y="875938"/>
                    </a:cubicBezTo>
                    <a:cubicBezTo>
                      <a:pt x="35260" y="877895"/>
                      <a:pt x="28351" y="885379"/>
                      <a:pt x="31345" y="886415"/>
                    </a:cubicBezTo>
                    <a:cubicBezTo>
                      <a:pt x="34339" y="887452"/>
                      <a:pt x="42744" y="881464"/>
                      <a:pt x="44702" y="887912"/>
                    </a:cubicBezTo>
                    <a:cubicBezTo>
                      <a:pt x="46659" y="894360"/>
                      <a:pt x="51610" y="892403"/>
                      <a:pt x="52186" y="885379"/>
                    </a:cubicBezTo>
                    <a:cubicBezTo>
                      <a:pt x="52647" y="878470"/>
                      <a:pt x="64622" y="884343"/>
                      <a:pt x="66579" y="890331"/>
                    </a:cubicBezTo>
                    <a:cubicBezTo>
                      <a:pt x="68537" y="896318"/>
                      <a:pt x="54144" y="899772"/>
                      <a:pt x="46774" y="898275"/>
                    </a:cubicBezTo>
                    <a:cubicBezTo>
                      <a:pt x="39290" y="896779"/>
                      <a:pt x="35375" y="905184"/>
                      <a:pt x="40326" y="911632"/>
                    </a:cubicBezTo>
                    <a:cubicBezTo>
                      <a:pt x="45277" y="918080"/>
                      <a:pt x="51265" y="911632"/>
                      <a:pt x="56677" y="906220"/>
                    </a:cubicBezTo>
                    <a:cubicBezTo>
                      <a:pt x="62088" y="900694"/>
                      <a:pt x="88917" y="902190"/>
                      <a:pt x="90874" y="908178"/>
                    </a:cubicBezTo>
                    <a:cubicBezTo>
                      <a:pt x="92832" y="914165"/>
                      <a:pt x="78439" y="909214"/>
                      <a:pt x="77057" y="912668"/>
                    </a:cubicBezTo>
                    <a:cubicBezTo>
                      <a:pt x="75560" y="916123"/>
                      <a:pt x="64622" y="919117"/>
                      <a:pt x="63240" y="915201"/>
                    </a:cubicBezTo>
                    <a:cubicBezTo>
                      <a:pt x="61743" y="911172"/>
                      <a:pt x="51380" y="916698"/>
                      <a:pt x="50919" y="923146"/>
                    </a:cubicBezTo>
                    <a:cubicBezTo>
                      <a:pt x="50459" y="929594"/>
                      <a:pt x="42514" y="929594"/>
                      <a:pt x="51380" y="932128"/>
                    </a:cubicBezTo>
                    <a:cubicBezTo>
                      <a:pt x="60361" y="934546"/>
                      <a:pt x="57828" y="922686"/>
                      <a:pt x="71645" y="923722"/>
                    </a:cubicBezTo>
                    <a:cubicBezTo>
                      <a:pt x="85463" y="924759"/>
                      <a:pt x="92947" y="910826"/>
                      <a:pt x="96862" y="918771"/>
                    </a:cubicBezTo>
                    <a:cubicBezTo>
                      <a:pt x="100777" y="926716"/>
                      <a:pt x="85463" y="933164"/>
                      <a:pt x="80051" y="928213"/>
                    </a:cubicBezTo>
                    <a:cubicBezTo>
                      <a:pt x="74639" y="923262"/>
                      <a:pt x="68191" y="931667"/>
                      <a:pt x="68652" y="939152"/>
                    </a:cubicBezTo>
                    <a:cubicBezTo>
                      <a:pt x="69112" y="946636"/>
                      <a:pt x="52762" y="937194"/>
                      <a:pt x="44932" y="936158"/>
                    </a:cubicBezTo>
                    <a:cubicBezTo>
                      <a:pt x="36987" y="935121"/>
                      <a:pt x="40441" y="943527"/>
                      <a:pt x="47465" y="951011"/>
                    </a:cubicBezTo>
                    <a:cubicBezTo>
                      <a:pt x="54374" y="958496"/>
                      <a:pt x="58404" y="950090"/>
                      <a:pt x="66809" y="955502"/>
                    </a:cubicBezTo>
                    <a:cubicBezTo>
                      <a:pt x="75215" y="960914"/>
                      <a:pt x="75215" y="966901"/>
                      <a:pt x="81202" y="961490"/>
                    </a:cubicBezTo>
                    <a:cubicBezTo>
                      <a:pt x="87190" y="956078"/>
                      <a:pt x="81202" y="956538"/>
                      <a:pt x="77287" y="954120"/>
                    </a:cubicBezTo>
                    <a:cubicBezTo>
                      <a:pt x="73373" y="951587"/>
                      <a:pt x="76827" y="943182"/>
                      <a:pt x="86154" y="947672"/>
                    </a:cubicBezTo>
                    <a:cubicBezTo>
                      <a:pt x="95595" y="952163"/>
                      <a:pt x="106419" y="943757"/>
                      <a:pt x="103540" y="931782"/>
                    </a:cubicBezTo>
                    <a:cubicBezTo>
                      <a:pt x="100547" y="919922"/>
                      <a:pt x="111946" y="914396"/>
                      <a:pt x="123345" y="910481"/>
                    </a:cubicBezTo>
                    <a:cubicBezTo>
                      <a:pt x="134744" y="906566"/>
                      <a:pt x="128757" y="917965"/>
                      <a:pt x="120351" y="921419"/>
                    </a:cubicBezTo>
                    <a:cubicBezTo>
                      <a:pt x="111946" y="924874"/>
                      <a:pt x="110449" y="927407"/>
                      <a:pt x="116897" y="934315"/>
                    </a:cubicBezTo>
                    <a:cubicBezTo>
                      <a:pt x="123345" y="941224"/>
                      <a:pt x="131750" y="929825"/>
                      <a:pt x="137162" y="935352"/>
                    </a:cubicBezTo>
                    <a:cubicBezTo>
                      <a:pt x="142574" y="940879"/>
                      <a:pt x="127260" y="939842"/>
                      <a:pt x="124727" y="945254"/>
                    </a:cubicBezTo>
                    <a:cubicBezTo>
                      <a:pt x="122309" y="950666"/>
                      <a:pt x="134169" y="957114"/>
                      <a:pt x="125763" y="961144"/>
                    </a:cubicBezTo>
                    <a:cubicBezTo>
                      <a:pt x="117357" y="965059"/>
                      <a:pt x="121272" y="944793"/>
                      <a:pt x="116321" y="942836"/>
                    </a:cubicBezTo>
                    <a:cubicBezTo>
                      <a:pt x="111370" y="940879"/>
                      <a:pt x="106879" y="945369"/>
                      <a:pt x="111831" y="956769"/>
                    </a:cubicBezTo>
                    <a:cubicBezTo>
                      <a:pt x="116782" y="968168"/>
                      <a:pt x="105843" y="958265"/>
                      <a:pt x="100892" y="952738"/>
                    </a:cubicBezTo>
                    <a:cubicBezTo>
                      <a:pt x="95941" y="947327"/>
                      <a:pt x="89032" y="955272"/>
                      <a:pt x="94904" y="961144"/>
                    </a:cubicBezTo>
                    <a:cubicBezTo>
                      <a:pt x="100892" y="967016"/>
                      <a:pt x="83505" y="960568"/>
                      <a:pt x="83505" y="970010"/>
                    </a:cubicBezTo>
                    <a:cubicBezTo>
                      <a:pt x="83505" y="979452"/>
                      <a:pt x="90874" y="971507"/>
                      <a:pt x="99856" y="973464"/>
                    </a:cubicBezTo>
                    <a:cubicBezTo>
                      <a:pt x="108722" y="975422"/>
                      <a:pt x="104807" y="988318"/>
                      <a:pt x="111255" y="993269"/>
                    </a:cubicBezTo>
                    <a:cubicBezTo>
                      <a:pt x="117703" y="998220"/>
                      <a:pt x="112176" y="977379"/>
                      <a:pt x="119200" y="975883"/>
                    </a:cubicBezTo>
                    <a:cubicBezTo>
                      <a:pt x="126109" y="974386"/>
                      <a:pt x="119660" y="991772"/>
                      <a:pt x="135090" y="996724"/>
                    </a:cubicBezTo>
                    <a:cubicBezTo>
                      <a:pt x="150404" y="1001675"/>
                      <a:pt x="136126" y="993730"/>
                      <a:pt x="143035" y="988779"/>
                    </a:cubicBezTo>
                    <a:cubicBezTo>
                      <a:pt x="149943" y="983827"/>
                      <a:pt x="158924" y="1003632"/>
                      <a:pt x="166294" y="1005589"/>
                    </a:cubicBezTo>
                    <a:cubicBezTo>
                      <a:pt x="173663" y="1007547"/>
                      <a:pt x="168712" y="996724"/>
                      <a:pt x="163300" y="990736"/>
                    </a:cubicBezTo>
                    <a:cubicBezTo>
                      <a:pt x="157888" y="984864"/>
                      <a:pt x="168712" y="988318"/>
                      <a:pt x="176196" y="990736"/>
                    </a:cubicBezTo>
                    <a:cubicBezTo>
                      <a:pt x="183681" y="993269"/>
                      <a:pt x="189553" y="994190"/>
                      <a:pt x="191050" y="988779"/>
                    </a:cubicBezTo>
                    <a:cubicBezTo>
                      <a:pt x="191625" y="986706"/>
                      <a:pt x="193007" y="986706"/>
                      <a:pt x="194734" y="987282"/>
                    </a:cubicBezTo>
                    <a:cubicBezTo>
                      <a:pt x="187020" y="982215"/>
                      <a:pt x="160767" y="985900"/>
                      <a:pt x="157082" y="985324"/>
                    </a:cubicBezTo>
                    <a:cubicBezTo>
                      <a:pt x="153513" y="984748"/>
                      <a:pt x="156276" y="925334"/>
                      <a:pt x="156967" y="911747"/>
                    </a:cubicBezTo>
                    <a:cubicBezTo>
                      <a:pt x="156391" y="911632"/>
                      <a:pt x="155931" y="911517"/>
                      <a:pt x="155355" y="911517"/>
                    </a:cubicBezTo>
                    <a:cubicBezTo>
                      <a:pt x="148907" y="911517"/>
                      <a:pt x="134514" y="913014"/>
                      <a:pt x="137047" y="903111"/>
                    </a:cubicBezTo>
                    <a:cubicBezTo>
                      <a:pt x="137508" y="901384"/>
                      <a:pt x="138429" y="900348"/>
                      <a:pt x="139695" y="899887"/>
                    </a:cubicBezTo>
                    <a:cubicBezTo>
                      <a:pt x="136817" y="897239"/>
                      <a:pt x="132672" y="894245"/>
                      <a:pt x="127605" y="892979"/>
                    </a:cubicBezTo>
                    <a:cubicBezTo>
                      <a:pt x="117588" y="890331"/>
                      <a:pt x="93408" y="892979"/>
                      <a:pt x="88111" y="893670"/>
                    </a:cubicBezTo>
                    <a:close/>
                  </a:path>
                </a:pathLst>
              </a:custGeom>
              <a:grpFill/>
              <a:ln w="11501" cap="flat">
                <a:solidFill>
                  <a:schemeClr val="bg1"/>
                </a:solid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9A3A6D8E-83BE-DB8B-32DF-AB7FFFDD974D}"/>
                  </a:ext>
                </a:extLst>
              </p:cNvPr>
              <p:cNvSpPr/>
              <p:nvPr/>
            </p:nvSpPr>
            <p:spPr>
              <a:xfrm>
                <a:off x="3735608" y="4104678"/>
                <a:ext cx="192596" cy="195785"/>
              </a:xfrm>
              <a:custGeom>
                <a:avLst/>
                <a:gdLst>
                  <a:gd name="connsiteX0" fmla="*/ 189757 w 192596"/>
                  <a:gd name="connsiteY0" fmla="*/ 107143 h 195785"/>
                  <a:gd name="connsiteX1" fmla="*/ 170989 w 192596"/>
                  <a:gd name="connsiteY1" fmla="*/ 111173 h 195785"/>
                  <a:gd name="connsiteX2" fmla="*/ 160280 w 192596"/>
                  <a:gd name="connsiteY2" fmla="*/ 86417 h 195785"/>
                  <a:gd name="connsiteX3" fmla="*/ 144851 w 192596"/>
                  <a:gd name="connsiteY3" fmla="*/ 67649 h 195785"/>
                  <a:gd name="connsiteX4" fmla="*/ 125392 w 192596"/>
                  <a:gd name="connsiteY4" fmla="*/ 65576 h 195785"/>
                  <a:gd name="connsiteX5" fmla="*/ 113992 w 192596"/>
                  <a:gd name="connsiteY5" fmla="*/ 47498 h 195785"/>
                  <a:gd name="connsiteX6" fmla="*/ 109963 w 192596"/>
                  <a:gd name="connsiteY6" fmla="*/ 19979 h 195785"/>
                  <a:gd name="connsiteX7" fmla="*/ 109041 w 192596"/>
                  <a:gd name="connsiteY7" fmla="*/ 8004 h 195785"/>
                  <a:gd name="connsiteX8" fmla="*/ 105242 w 192596"/>
                  <a:gd name="connsiteY8" fmla="*/ 9386 h 195785"/>
                  <a:gd name="connsiteX9" fmla="*/ 84170 w 192596"/>
                  <a:gd name="connsiteY9" fmla="*/ 59 h 195785"/>
                  <a:gd name="connsiteX10" fmla="*/ 58378 w 192596"/>
                  <a:gd name="connsiteY10" fmla="*/ 2708 h 195785"/>
                  <a:gd name="connsiteX11" fmla="*/ 31319 w 192596"/>
                  <a:gd name="connsiteY11" fmla="*/ 7313 h 195785"/>
                  <a:gd name="connsiteX12" fmla="*/ 14163 w 192596"/>
                  <a:gd name="connsiteY12" fmla="*/ 28385 h 195785"/>
                  <a:gd name="connsiteX13" fmla="*/ 7600 w 192596"/>
                  <a:gd name="connsiteY13" fmla="*/ 62698 h 195785"/>
                  <a:gd name="connsiteX14" fmla="*/ 0 w 192596"/>
                  <a:gd name="connsiteY14" fmla="*/ 62467 h 195785"/>
                  <a:gd name="connsiteX15" fmla="*/ 30974 w 192596"/>
                  <a:gd name="connsiteY15" fmla="*/ 94247 h 195785"/>
                  <a:gd name="connsiteX16" fmla="*/ 55730 w 192596"/>
                  <a:gd name="connsiteY16" fmla="*/ 109676 h 195785"/>
                  <a:gd name="connsiteX17" fmla="*/ 80486 w 192596"/>
                  <a:gd name="connsiteY17" fmla="*/ 122457 h 195785"/>
                  <a:gd name="connsiteX18" fmla="*/ 122053 w 192596"/>
                  <a:gd name="connsiteY18" fmla="*/ 143183 h 195785"/>
                  <a:gd name="connsiteX19" fmla="*/ 104666 w 192596"/>
                  <a:gd name="connsiteY19" fmla="*/ 173351 h 195785"/>
                  <a:gd name="connsiteX20" fmla="*/ 97297 w 192596"/>
                  <a:gd name="connsiteY20" fmla="*/ 188089 h 195785"/>
                  <a:gd name="connsiteX21" fmla="*/ 118023 w 192596"/>
                  <a:gd name="connsiteY21" fmla="*/ 192810 h 195785"/>
                  <a:gd name="connsiteX22" fmla="*/ 139439 w 192596"/>
                  <a:gd name="connsiteY22" fmla="*/ 194768 h 195785"/>
                  <a:gd name="connsiteX23" fmla="*/ 158899 w 192596"/>
                  <a:gd name="connsiteY23" fmla="*/ 190738 h 195785"/>
                  <a:gd name="connsiteX24" fmla="*/ 176285 w 192596"/>
                  <a:gd name="connsiteY24" fmla="*/ 181987 h 195785"/>
                  <a:gd name="connsiteX25" fmla="*/ 187685 w 192596"/>
                  <a:gd name="connsiteY25" fmla="*/ 149171 h 195785"/>
                  <a:gd name="connsiteX26" fmla="*/ 189757 w 192596"/>
                  <a:gd name="connsiteY26" fmla="*/ 106913 h 19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2596" h="195785">
                    <a:moveTo>
                      <a:pt x="189757" y="107143"/>
                    </a:moveTo>
                    <a:cubicBezTo>
                      <a:pt x="181697" y="103113"/>
                      <a:pt x="173637" y="111173"/>
                      <a:pt x="170989" y="111173"/>
                    </a:cubicBezTo>
                    <a:cubicBezTo>
                      <a:pt x="168340" y="111173"/>
                      <a:pt x="162238" y="93787"/>
                      <a:pt x="160280" y="86417"/>
                    </a:cubicBezTo>
                    <a:cubicBezTo>
                      <a:pt x="158323" y="79048"/>
                      <a:pt x="150263" y="64310"/>
                      <a:pt x="144851" y="67649"/>
                    </a:cubicBezTo>
                    <a:cubicBezTo>
                      <a:pt x="139439" y="70988"/>
                      <a:pt x="140821" y="66267"/>
                      <a:pt x="125392" y="65576"/>
                    </a:cubicBezTo>
                    <a:cubicBezTo>
                      <a:pt x="109963" y="64885"/>
                      <a:pt x="110653" y="62237"/>
                      <a:pt x="113992" y="47498"/>
                    </a:cubicBezTo>
                    <a:cubicBezTo>
                      <a:pt x="117332" y="32760"/>
                      <a:pt x="103975" y="23318"/>
                      <a:pt x="109963" y="19979"/>
                    </a:cubicBezTo>
                    <a:cubicBezTo>
                      <a:pt x="114568" y="17446"/>
                      <a:pt x="114108" y="14567"/>
                      <a:pt x="109041" y="8004"/>
                    </a:cubicBezTo>
                    <a:cubicBezTo>
                      <a:pt x="107775" y="8810"/>
                      <a:pt x="106508" y="9386"/>
                      <a:pt x="105242" y="9386"/>
                    </a:cubicBezTo>
                    <a:cubicBezTo>
                      <a:pt x="99945" y="9386"/>
                      <a:pt x="93382" y="59"/>
                      <a:pt x="84170" y="59"/>
                    </a:cubicBezTo>
                    <a:cubicBezTo>
                      <a:pt x="74959" y="59"/>
                      <a:pt x="65056" y="-632"/>
                      <a:pt x="58378" y="2708"/>
                    </a:cubicBezTo>
                    <a:cubicBezTo>
                      <a:pt x="51815" y="6047"/>
                      <a:pt x="39264" y="2017"/>
                      <a:pt x="31319" y="7313"/>
                    </a:cubicBezTo>
                    <a:cubicBezTo>
                      <a:pt x="23374" y="12610"/>
                      <a:pt x="13472" y="23779"/>
                      <a:pt x="14163" y="28385"/>
                    </a:cubicBezTo>
                    <a:cubicBezTo>
                      <a:pt x="14853" y="32991"/>
                      <a:pt x="11514" y="61431"/>
                      <a:pt x="7600" y="62698"/>
                    </a:cubicBezTo>
                    <a:cubicBezTo>
                      <a:pt x="6448" y="63043"/>
                      <a:pt x="3454" y="62813"/>
                      <a:pt x="0" y="62467"/>
                    </a:cubicBezTo>
                    <a:cubicBezTo>
                      <a:pt x="5297" y="71679"/>
                      <a:pt x="20956" y="88029"/>
                      <a:pt x="30974" y="94247"/>
                    </a:cubicBezTo>
                    <a:cubicBezTo>
                      <a:pt x="43064" y="101616"/>
                      <a:pt x="42373" y="108295"/>
                      <a:pt x="55730" y="109676"/>
                    </a:cubicBezTo>
                    <a:cubicBezTo>
                      <a:pt x="69086" y="110943"/>
                      <a:pt x="75880" y="116355"/>
                      <a:pt x="80486" y="122457"/>
                    </a:cubicBezTo>
                    <a:cubicBezTo>
                      <a:pt x="85206" y="128445"/>
                      <a:pt x="119404" y="138462"/>
                      <a:pt x="122053" y="143183"/>
                    </a:cubicBezTo>
                    <a:cubicBezTo>
                      <a:pt x="124701" y="147904"/>
                      <a:pt x="104666" y="161261"/>
                      <a:pt x="104666" y="173351"/>
                    </a:cubicBezTo>
                    <a:cubicBezTo>
                      <a:pt x="104666" y="185441"/>
                      <a:pt x="97297" y="184059"/>
                      <a:pt x="97297" y="188089"/>
                    </a:cubicBezTo>
                    <a:cubicBezTo>
                      <a:pt x="97297" y="192120"/>
                      <a:pt x="112726" y="189471"/>
                      <a:pt x="118023" y="192810"/>
                    </a:cubicBezTo>
                    <a:cubicBezTo>
                      <a:pt x="123434" y="196149"/>
                      <a:pt x="132761" y="190853"/>
                      <a:pt x="139439" y="194768"/>
                    </a:cubicBezTo>
                    <a:cubicBezTo>
                      <a:pt x="146118" y="198798"/>
                      <a:pt x="153487" y="189471"/>
                      <a:pt x="158899" y="190738"/>
                    </a:cubicBezTo>
                    <a:cubicBezTo>
                      <a:pt x="164195" y="192120"/>
                      <a:pt x="169607" y="181411"/>
                      <a:pt x="176285" y="181987"/>
                    </a:cubicBezTo>
                    <a:cubicBezTo>
                      <a:pt x="182964" y="182678"/>
                      <a:pt x="189066" y="158497"/>
                      <a:pt x="187685" y="149171"/>
                    </a:cubicBezTo>
                    <a:cubicBezTo>
                      <a:pt x="186303" y="139729"/>
                      <a:pt x="197702" y="110943"/>
                      <a:pt x="189757" y="106913"/>
                    </a:cubicBezTo>
                    <a:close/>
                  </a:path>
                </a:pathLst>
              </a:custGeom>
              <a:grpFill/>
              <a:ln w="11501" cap="flat">
                <a:solidFill>
                  <a:schemeClr val="bg1"/>
                </a:solid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C21F8D9C-04CD-5369-484D-31651A2EA775}"/>
                  </a:ext>
                </a:extLst>
              </p:cNvPr>
              <p:cNvSpPr/>
              <p:nvPr/>
            </p:nvSpPr>
            <p:spPr>
              <a:xfrm>
                <a:off x="3218162" y="3413667"/>
                <a:ext cx="72300" cy="60080"/>
              </a:xfrm>
              <a:custGeom>
                <a:avLst/>
                <a:gdLst>
                  <a:gd name="connsiteX0" fmla="*/ 68961 w 72300"/>
                  <a:gd name="connsiteY0" fmla="*/ 47645 h 60080"/>
                  <a:gd name="connsiteX1" fmla="*/ 72300 w 72300"/>
                  <a:gd name="connsiteY1" fmla="*/ 33482 h 60080"/>
                  <a:gd name="connsiteX2" fmla="*/ 50192 w 72300"/>
                  <a:gd name="connsiteY2" fmla="*/ 5963 h 60080"/>
                  <a:gd name="connsiteX3" fmla="*/ 39139 w 72300"/>
                  <a:gd name="connsiteY3" fmla="*/ 4696 h 60080"/>
                  <a:gd name="connsiteX4" fmla="*/ 17031 w 72300"/>
                  <a:gd name="connsiteY4" fmla="*/ 1012 h 60080"/>
                  <a:gd name="connsiteX5" fmla="*/ 4711 w 72300"/>
                  <a:gd name="connsiteY5" fmla="*/ 321 h 60080"/>
                  <a:gd name="connsiteX6" fmla="*/ 2984 w 72300"/>
                  <a:gd name="connsiteY6" fmla="*/ 9072 h 60080"/>
                  <a:gd name="connsiteX7" fmla="*/ 8971 w 72300"/>
                  <a:gd name="connsiteY7" fmla="*/ 28416 h 60080"/>
                  <a:gd name="connsiteX8" fmla="*/ 21867 w 72300"/>
                  <a:gd name="connsiteY8" fmla="*/ 25998 h 60080"/>
                  <a:gd name="connsiteX9" fmla="*/ 31770 w 72300"/>
                  <a:gd name="connsiteY9" fmla="*/ 34404 h 60080"/>
                  <a:gd name="connsiteX10" fmla="*/ 47659 w 72300"/>
                  <a:gd name="connsiteY10" fmla="*/ 48221 h 60080"/>
                  <a:gd name="connsiteX11" fmla="*/ 60556 w 72300"/>
                  <a:gd name="connsiteY11" fmla="*/ 59620 h 60080"/>
                  <a:gd name="connsiteX12" fmla="*/ 65967 w 72300"/>
                  <a:gd name="connsiteY12" fmla="*/ 60081 h 60080"/>
                  <a:gd name="connsiteX13" fmla="*/ 68961 w 72300"/>
                  <a:gd name="connsiteY13" fmla="*/ 47760 h 6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300" h="60080">
                    <a:moveTo>
                      <a:pt x="68961" y="47645"/>
                    </a:moveTo>
                    <a:cubicBezTo>
                      <a:pt x="68270" y="45112"/>
                      <a:pt x="68616" y="38549"/>
                      <a:pt x="72300" y="33482"/>
                    </a:cubicBezTo>
                    <a:cubicBezTo>
                      <a:pt x="64240" y="24731"/>
                      <a:pt x="55028" y="12987"/>
                      <a:pt x="50192" y="5963"/>
                    </a:cubicBezTo>
                    <a:cubicBezTo>
                      <a:pt x="45587" y="6539"/>
                      <a:pt x="41557" y="6539"/>
                      <a:pt x="39139" y="4696"/>
                    </a:cubicBezTo>
                    <a:cubicBezTo>
                      <a:pt x="34187" y="1012"/>
                      <a:pt x="21982" y="3430"/>
                      <a:pt x="17031" y="1012"/>
                    </a:cubicBezTo>
                    <a:cubicBezTo>
                      <a:pt x="14498" y="-255"/>
                      <a:pt x="9547" y="-140"/>
                      <a:pt x="4711" y="321"/>
                    </a:cubicBezTo>
                    <a:cubicBezTo>
                      <a:pt x="5862" y="4006"/>
                      <a:pt x="5286" y="7575"/>
                      <a:pt x="2984" y="9072"/>
                    </a:cubicBezTo>
                    <a:cubicBezTo>
                      <a:pt x="-1507" y="12066"/>
                      <a:pt x="-1968" y="23925"/>
                      <a:pt x="8971" y="28416"/>
                    </a:cubicBezTo>
                    <a:cubicBezTo>
                      <a:pt x="19910" y="32907"/>
                      <a:pt x="16340" y="25998"/>
                      <a:pt x="21867" y="25998"/>
                    </a:cubicBezTo>
                    <a:cubicBezTo>
                      <a:pt x="27394" y="25998"/>
                      <a:pt x="26818" y="34404"/>
                      <a:pt x="31770" y="34404"/>
                    </a:cubicBezTo>
                    <a:cubicBezTo>
                      <a:pt x="36721" y="34404"/>
                      <a:pt x="48120" y="40276"/>
                      <a:pt x="47659" y="48221"/>
                    </a:cubicBezTo>
                    <a:cubicBezTo>
                      <a:pt x="47199" y="56166"/>
                      <a:pt x="51574" y="59620"/>
                      <a:pt x="60556" y="59620"/>
                    </a:cubicBezTo>
                    <a:cubicBezTo>
                      <a:pt x="62168" y="59620"/>
                      <a:pt x="64010" y="59735"/>
                      <a:pt x="65967" y="60081"/>
                    </a:cubicBezTo>
                    <a:cubicBezTo>
                      <a:pt x="67464" y="54784"/>
                      <a:pt x="69767" y="50524"/>
                      <a:pt x="68961" y="47760"/>
                    </a:cubicBezTo>
                    <a:close/>
                  </a:path>
                </a:pathLst>
              </a:custGeom>
              <a:grpFill/>
              <a:ln w="11501" cap="flat">
                <a:solidFill>
                  <a:schemeClr val="bg1"/>
                </a:solid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49D4971F-DECE-6267-8D57-8C98893F021A}"/>
                  </a:ext>
                </a:extLst>
              </p:cNvPr>
              <p:cNvSpPr/>
              <p:nvPr/>
            </p:nvSpPr>
            <p:spPr>
              <a:xfrm>
                <a:off x="3284129" y="3445136"/>
                <a:ext cx="130458" cy="55807"/>
              </a:xfrm>
              <a:custGeom>
                <a:avLst/>
                <a:gdLst>
                  <a:gd name="connsiteX0" fmla="*/ 116411 w 130458"/>
                  <a:gd name="connsiteY0" fmla="*/ 16176 h 55807"/>
                  <a:gd name="connsiteX1" fmla="*/ 85207 w 130458"/>
                  <a:gd name="connsiteY1" fmla="*/ 1323 h 55807"/>
                  <a:gd name="connsiteX2" fmla="*/ 53542 w 130458"/>
                  <a:gd name="connsiteY2" fmla="*/ 13183 h 55807"/>
                  <a:gd name="connsiteX3" fmla="*/ 17847 w 130458"/>
                  <a:gd name="connsiteY3" fmla="*/ 12146 h 55807"/>
                  <a:gd name="connsiteX4" fmla="*/ 6333 w 130458"/>
                  <a:gd name="connsiteY4" fmla="*/ 1898 h 55807"/>
                  <a:gd name="connsiteX5" fmla="*/ 2994 w 130458"/>
                  <a:gd name="connsiteY5" fmla="*/ 16061 h 55807"/>
                  <a:gd name="connsiteX6" fmla="*/ 0 w 130458"/>
                  <a:gd name="connsiteY6" fmla="*/ 28381 h 55807"/>
                  <a:gd name="connsiteX7" fmla="*/ 28786 w 130458"/>
                  <a:gd name="connsiteY7" fmla="*/ 41393 h 55807"/>
                  <a:gd name="connsiteX8" fmla="*/ 45137 w 130458"/>
                  <a:gd name="connsiteY8" fmla="*/ 52331 h 55807"/>
                  <a:gd name="connsiteX9" fmla="*/ 62523 w 130458"/>
                  <a:gd name="connsiteY9" fmla="*/ 47841 h 55807"/>
                  <a:gd name="connsiteX10" fmla="*/ 56075 w 130458"/>
                  <a:gd name="connsiteY10" fmla="*/ 35405 h 55807"/>
                  <a:gd name="connsiteX11" fmla="*/ 67935 w 130458"/>
                  <a:gd name="connsiteY11" fmla="*/ 24467 h 55807"/>
                  <a:gd name="connsiteX12" fmla="*/ 92691 w 130458"/>
                  <a:gd name="connsiteY12" fmla="*/ 16522 h 55807"/>
                  <a:gd name="connsiteX13" fmla="*/ 99139 w 130458"/>
                  <a:gd name="connsiteY13" fmla="*/ 31951 h 55807"/>
                  <a:gd name="connsiteX14" fmla="*/ 112265 w 130458"/>
                  <a:gd name="connsiteY14" fmla="*/ 55210 h 55807"/>
                  <a:gd name="connsiteX15" fmla="*/ 127349 w 130458"/>
                  <a:gd name="connsiteY15" fmla="*/ 40587 h 55807"/>
                  <a:gd name="connsiteX16" fmla="*/ 130458 w 130458"/>
                  <a:gd name="connsiteY16" fmla="*/ 33563 h 55807"/>
                  <a:gd name="connsiteX17" fmla="*/ 116526 w 130458"/>
                  <a:gd name="connsiteY17" fmla="*/ 16061 h 5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0458" h="55807">
                    <a:moveTo>
                      <a:pt x="116411" y="16176"/>
                    </a:moveTo>
                    <a:cubicBezTo>
                      <a:pt x="108466" y="4316"/>
                      <a:pt x="94073" y="5238"/>
                      <a:pt x="85207" y="1323"/>
                    </a:cubicBezTo>
                    <a:cubicBezTo>
                      <a:pt x="76225" y="-2707"/>
                      <a:pt x="64941" y="2819"/>
                      <a:pt x="53542" y="13183"/>
                    </a:cubicBezTo>
                    <a:cubicBezTo>
                      <a:pt x="42143" y="23545"/>
                      <a:pt x="27750" y="17673"/>
                      <a:pt x="17847" y="12146"/>
                    </a:cubicBezTo>
                    <a:cubicBezTo>
                      <a:pt x="14854" y="10534"/>
                      <a:pt x="10824" y="6619"/>
                      <a:pt x="6333" y="1898"/>
                    </a:cubicBezTo>
                    <a:cubicBezTo>
                      <a:pt x="2648" y="6965"/>
                      <a:pt x="2188" y="13528"/>
                      <a:pt x="2994" y="16061"/>
                    </a:cubicBezTo>
                    <a:cubicBezTo>
                      <a:pt x="3800" y="18824"/>
                      <a:pt x="1497" y="23085"/>
                      <a:pt x="0" y="28381"/>
                    </a:cubicBezTo>
                    <a:cubicBezTo>
                      <a:pt x="9787" y="29648"/>
                      <a:pt x="22568" y="33908"/>
                      <a:pt x="28786" y="41393"/>
                    </a:cubicBezTo>
                    <a:cubicBezTo>
                      <a:pt x="36270" y="50259"/>
                      <a:pt x="40646" y="44386"/>
                      <a:pt x="45137" y="52331"/>
                    </a:cubicBezTo>
                    <a:cubicBezTo>
                      <a:pt x="49627" y="60276"/>
                      <a:pt x="59990" y="52792"/>
                      <a:pt x="62523" y="47841"/>
                    </a:cubicBezTo>
                    <a:cubicBezTo>
                      <a:pt x="64941" y="42890"/>
                      <a:pt x="57111" y="40932"/>
                      <a:pt x="56075" y="35405"/>
                    </a:cubicBezTo>
                    <a:cubicBezTo>
                      <a:pt x="55039" y="29993"/>
                      <a:pt x="65978" y="31951"/>
                      <a:pt x="67935" y="24467"/>
                    </a:cubicBezTo>
                    <a:cubicBezTo>
                      <a:pt x="69892" y="17097"/>
                      <a:pt x="85782" y="13643"/>
                      <a:pt x="92691" y="16522"/>
                    </a:cubicBezTo>
                    <a:cubicBezTo>
                      <a:pt x="99600" y="19515"/>
                      <a:pt x="105587" y="24467"/>
                      <a:pt x="99139" y="31951"/>
                    </a:cubicBezTo>
                    <a:cubicBezTo>
                      <a:pt x="94303" y="37478"/>
                      <a:pt x="104090" y="47380"/>
                      <a:pt x="112265" y="55210"/>
                    </a:cubicBezTo>
                    <a:cubicBezTo>
                      <a:pt x="118023" y="49338"/>
                      <a:pt x="124586" y="42544"/>
                      <a:pt x="127349" y="40587"/>
                    </a:cubicBezTo>
                    <a:cubicBezTo>
                      <a:pt x="128846" y="39435"/>
                      <a:pt x="129767" y="36902"/>
                      <a:pt x="130458" y="33563"/>
                    </a:cubicBezTo>
                    <a:cubicBezTo>
                      <a:pt x="126543" y="31721"/>
                      <a:pt x="122053" y="24352"/>
                      <a:pt x="116526" y="16061"/>
                    </a:cubicBezTo>
                    <a:close/>
                  </a:path>
                </a:pathLst>
              </a:custGeom>
              <a:grpFill/>
              <a:ln w="11501" cap="flat">
                <a:solidFill>
                  <a:schemeClr val="bg1"/>
                </a:solid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C2393EB3-4873-0A58-63A0-1AF8F9568EE3}"/>
                  </a:ext>
                </a:extLst>
              </p:cNvPr>
              <p:cNvSpPr/>
              <p:nvPr/>
            </p:nvSpPr>
            <p:spPr>
              <a:xfrm>
                <a:off x="3372675" y="3381780"/>
                <a:ext cx="266388" cy="376373"/>
              </a:xfrm>
              <a:custGeom>
                <a:avLst/>
                <a:gdLst>
                  <a:gd name="connsiteX0" fmla="*/ 41682 w 266388"/>
                  <a:gd name="connsiteY0" fmla="*/ 273550 h 376373"/>
                  <a:gd name="connsiteX1" fmla="*/ 58724 w 266388"/>
                  <a:gd name="connsiteY1" fmla="*/ 273550 h 376373"/>
                  <a:gd name="connsiteX2" fmla="*/ 74729 w 266388"/>
                  <a:gd name="connsiteY2" fmla="*/ 285985 h 376373"/>
                  <a:gd name="connsiteX3" fmla="*/ 75765 w 266388"/>
                  <a:gd name="connsiteY3" fmla="*/ 287137 h 376373"/>
                  <a:gd name="connsiteX4" fmla="*/ 94994 w 266388"/>
                  <a:gd name="connsiteY4" fmla="*/ 286561 h 376373"/>
                  <a:gd name="connsiteX5" fmla="*/ 108235 w 266388"/>
                  <a:gd name="connsiteY5" fmla="*/ 305215 h 376373"/>
                  <a:gd name="connsiteX6" fmla="*/ 122283 w 266388"/>
                  <a:gd name="connsiteY6" fmla="*/ 319262 h 376373"/>
                  <a:gd name="connsiteX7" fmla="*/ 130804 w 266388"/>
                  <a:gd name="connsiteY7" fmla="*/ 333195 h 376373"/>
                  <a:gd name="connsiteX8" fmla="*/ 156481 w 266388"/>
                  <a:gd name="connsiteY8" fmla="*/ 336303 h 376373"/>
                  <a:gd name="connsiteX9" fmla="*/ 169722 w 266388"/>
                  <a:gd name="connsiteY9" fmla="*/ 334691 h 376373"/>
                  <a:gd name="connsiteX10" fmla="*/ 184461 w 266388"/>
                  <a:gd name="connsiteY10" fmla="*/ 333885 h 376373"/>
                  <a:gd name="connsiteX11" fmla="*/ 200811 w 266388"/>
                  <a:gd name="connsiteY11" fmla="*/ 347127 h 376373"/>
                  <a:gd name="connsiteX12" fmla="*/ 189182 w 266388"/>
                  <a:gd name="connsiteY12" fmla="*/ 365780 h 376373"/>
                  <a:gd name="connsiteX13" fmla="*/ 202423 w 266388"/>
                  <a:gd name="connsiteY13" fmla="*/ 376374 h 376373"/>
                  <a:gd name="connsiteX14" fmla="*/ 203459 w 266388"/>
                  <a:gd name="connsiteY14" fmla="*/ 376374 h 376373"/>
                  <a:gd name="connsiteX15" fmla="*/ 211980 w 266388"/>
                  <a:gd name="connsiteY15" fmla="*/ 345976 h 376373"/>
                  <a:gd name="connsiteX16" fmla="*/ 216586 w 266388"/>
                  <a:gd name="connsiteY16" fmla="*/ 315462 h 376373"/>
                  <a:gd name="connsiteX17" fmla="*/ 202308 w 266388"/>
                  <a:gd name="connsiteY17" fmla="*/ 279192 h 376373"/>
                  <a:gd name="connsiteX18" fmla="*/ 217507 w 266388"/>
                  <a:gd name="connsiteY18" fmla="*/ 267217 h 376373"/>
                  <a:gd name="connsiteX19" fmla="*/ 213016 w 266388"/>
                  <a:gd name="connsiteY19" fmla="*/ 258006 h 376373"/>
                  <a:gd name="connsiteX20" fmla="*/ 207259 w 266388"/>
                  <a:gd name="connsiteY20" fmla="*/ 245800 h 376373"/>
                  <a:gd name="connsiteX21" fmla="*/ 240996 w 266388"/>
                  <a:gd name="connsiteY21" fmla="*/ 243267 h 376373"/>
                  <a:gd name="connsiteX22" fmla="*/ 265983 w 266388"/>
                  <a:gd name="connsiteY22" fmla="*/ 234977 h 376373"/>
                  <a:gd name="connsiteX23" fmla="*/ 261953 w 266388"/>
                  <a:gd name="connsiteY23" fmla="*/ 223577 h 376373"/>
                  <a:gd name="connsiteX24" fmla="*/ 262874 w 266388"/>
                  <a:gd name="connsiteY24" fmla="*/ 206766 h 376373"/>
                  <a:gd name="connsiteX25" fmla="*/ 254123 w 266388"/>
                  <a:gd name="connsiteY25" fmla="*/ 189610 h 376373"/>
                  <a:gd name="connsiteX26" fmla="*/ 259419 w 266388"/>
                  <a:gd name="connsiteY26" fmla="*/ 148734 h 376373"/>
                  <a:gd name="connsiteX27" fmla="*/ 233282 w 266388"/>
                  <a:gd name="connsiteY27" fmla="*/ 141825 h 376373"/>
                  <a:gd name="connsiteX28" fmla="*/ 201963 w 266388"/>
                  <a:gd name="connsiteY28" fmla="*/ 128238 h 376373"/>
                  <a:gd name="connsiteX29" fmla="*/ 163735 w 266388"/>
                  <a:gd name="connsiteY29" fmla="*/ 124899 h 376373"/>
                  <a:gd name="connsiteX30" fmla="*/ 149227 w 266388"/>
                  <a:gd name="connsiteY30" fmla="*/ 95422 h 376373"/>
                  <a:gd name="connsiteX31" fmla="*/ 139439 w 266388"/>
                  <a:gd name="connsiteY31" fmla="*/ 80684 h 376373"/>
                  <a:gd name="connsiteX32" fmla="*/ 128961 w 266388"/>
                  <a:gd name="connsiteY32" fmla="*/ 75733 h 376373"/>
                  <a:gd name="connsiteX33" fmla="*/ 132301 w 266388"/>
                  <a:gd name="connsiteY33" fmla="*/ 65485 h 376373"/>
                  <a:gd name="connsiteX34" fmla="*/ 135640 w 266388"/>
                  <a:gd name="connsiteY34" fmla="*/ 48904 h 376373"/>
                  <a:gd name="connsiteX35" fmla="*/ 155329 w 266388"/>
                  <a:gd name="connsiteY35" fmla="*/ 23687 h 376373"/>
                  <a:gd name="connsiteX36" fmla="*/ 162123 w 266388"/>
                  <a:gd name="connsiteY36" fmla="*/ 19427 h 376373"/>
                  <a:gd name="connsiteX37" fmla="*/ 167535 w 266388"/>
                  <a:gd name="connsiteY37" fmla="*/ 15052 h 376373"/>
                  <a:gd name="connsiteX38" fmla="*/ 172946 w 266388"/>
                  <a:gd name="connsiteY38" fmla="*/ 1119 h 376373"/>
                  <a:gd name="connsiteX39" fmla="*/ 147730 w 266388"/>
                  <a:gd name="connsiteY39" fmla="*/ 13094 h 376373"/>
                  <a:gd name="connsiteX40" fmla="*/ 128386 w 266388"/>
                  <a:gd name="connsiteY40" fmla="*/ 24494 h 376373"/>
                  <a:gd name="connsiteX41" fmla="*/ 108120 w 266388"/>
                  <a:gd name="connsiteY41" fmla="*/ 30942 h 376373"/>
                  <a:gd name="connsiteX42" fmla="*/ 97757 w 266388"/>
                  <a:gd name="connsiteY42" fmla="*/ 29445 h 376373"/>
                  <a:gd name="connsiteX43" fmla="*/ 76916 w 266388"/>
                  <a:gd name="connsiteY43" fmla="*/ 48789 h 376373"/>
                  <a:gd name="connsiteX44" fmla="*/ 68971 w 266388"/>
                  <a:gd name="connsiteY44" fmla="*/ 70090 h 376373"/>
                  <a:gd name="connsiteX45" fmla="*/ 46633 w 266388"/>
                  <a:gd name="connsiteY45" fmla="*/ 95883 h 376373"/>
                  <a:gd name="connsiteX46" fmla="*/ 41797 w 266388"/>
                  <a:gd name="connsiteY46" fmla="*/ 97034 h 376373"/>
                  <a:gd name="connsiteX47" fmla="*/ 38688 w 266388"/>
                  <a:gd name="connsiteY47" fmla="*/ 104058 h 376373"/>
                  <a:gd name="connsiteX48" fmla="*/ 23605 w 266388"/>
                  <a:gd name="connsiteY48" fmla="*/ 118681 h 376373"/>
                  <a:gd name="connsiteX49" fmla="*/ 30743 w 266388"/>
                  <a:gd name="connsiteY49" fmla="*/ 125705 h 376373"/>
                  <a:gd name="connsiteX50" fmla="*/ 35234 w 266388"/>
                  <a:gd name="connsiteY50" fmla="*/ 143092 h 376373"/>
                  <a:gd name="connsiteX51" fmla="*/ 35234 w 266388"/>
                  <a:gd name="connsiteY51" fmla="*/ 155412 h 376373"/>
                  <a:gd name="connsiteX52" fmla="*/ 39149 w 266388"/>
                  <a:gd name="connsiteY52" fmla="*/ 190071 h 376373"/>
                  <a:gd name="connsiteX53" fmla="*/ 34198 w 266388"/>
                  <a:gd name="connsiteY53" fmla="*/ 209415 h 376373"/>
                  <a:gd name="connsiteX54" fmla="*/ 15890 w 266388"/>
                  <a:gd name="connsiteY54" fmla="*/ 224268 h 376373"/>
                  <a:gd name="connsiteX55" fmla="*/ 4491 w 266388"/>
                  <a:gd name="connsiteY55" fmla="*/ 238661 h 376373"/>
                  <a:gd name="connsiteX56" fmla="*/ 0 w 266388"/>
                  <a:gd name="connsiteY56" fmla="*/ 247988 h 376373"/>
                  <a:gd name="connsiteX57" fmla="*/ 27519 w 266388"/>
                  <a:gd name="connsiteY57" fmla="*/ 263417 h 376373"/>
                  <a:gd name="connsiteX58" fmla="*/ 41452 w 266388"/>
                  <a:gd name="connsiteY58" fmla="*/ 273780 h 376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66388" h="376373">
                    <a:moveTo>
                      <a:pt x="41682" y="273550"/>
                    </a:moveTo>
                    <a:cubicBezTo>
                      <a:pt x="47900" y="277119"/>
                      <a:pt x="56651" y="276198"/>
                      <a:pt x="58724" y="273550"/>
                    </a:cubicBezTo>
                    <a:cubicBezTo>
                      <a:pt x="60796" y="271017"/>
                      <a:pt x="66438" y="276659"/>
                      <a:pt x="74729" y="285985"/>
                    </a:cubicBezTo>
                    <a:cubicBezTo>
                      <a:pt x="75074" y="286331"/>
                      <a:pt x="75419" y="286676"/>
                      <a:pt x="75765" y="287137"/>
                    </a:cubicBezTo>
                    <a:cubicBezTo>
                      <a:pt x="82673" y="285640"/>
                      <a:pt x="91424" y="284258"/>
                      <a:pt x="94994" y="286561"/>
                    </a:cubicBezTo>
                    <a:cubicBezTo>
                      <a:pt x="101212" y="290476"/>
                      <a:pt x="99715" y="304409"/>
                      <a:pt x="108235" y="305215"/>
                    </a:cubicBezTo>
                    <a:cubicBezTo>
                      <a:pt x="116756" y="306021"/>
                      <a:pt x="122974" y="314541"/>
                      <a:pt x="122283" y="319262"/>
                    </a:cubicBezTo>
                    <a:cubicBezTo>
                      <a:pt x="121477" y="323868"/>
                      <a:pt x="131610" y="326286"/>
                      <a:pt x="130804" y="333195"/>
                    </a:cubicBezTo>
                    <a:cubicBezTo>
                      <a:pt x="129998" y="340218"/>
                      <a:pt x="153372" y="338606"/>
                      <a:pt x="156481" y="336303"/>
                    </a:cubicBezTo>
                    <a:cubicBezTo>
                      <a:pt x="159590" y="334001"/>
                      <a:pt x="165807" y="332389"/>
                      <a:pt x="169722" y="334691"/>
                    </a:cubicBezTo>
                    <a:cubicBezTo>
                      <a:pt x="173637" y="336994"/>
                      <a:pt x="180661" y="332389"/>
                      <a:pt x="184461" y="333885"/>
                    </a:cubicBezTo>
                    <a:cubicBezTo>
                      <a:pt x="188376" y="335497"/>
                      <a:pt x="203920" y="341715"/>
                      <a:pt x="200811" y="347127"/>
                    </a:cubicBezTo>
                    <a:cubicBezTo>
                      <a:pt x="197702" y="352539"/>
                      <a:pt x="186764" y="361175"/>
                      <a:pt x="189182" y="365780"/>
                    </a:cubicBezTo>
                    <a:cubicBezTo>
                      <a:pt x="191024" y="369465"/>
                      <a:pt x="199199" y="371768"/>
                      <a:pt x="202423" y="376374"/>
                    </a:cubicBezTo>
                    <a:cubicBezTo>
                      <a:pt x="202769" y="376374"/>
                      <a:pt x="203114" y="376374"/>
                      <a:pt x="203459" y="376374"/>
                    </a:cubicBezTo>
                    <a:cubicBezTo>
                      <a:pt x="209447" y="375107"/>
                      <a:pt x="211980" y="352654"/>
                      <a:pt x="211980" y="345976"/>
                    </a:cubicBezTo>
                    <a:cubicBezTo>
                      <a:pt x="211980" y="339297"/>
                      <a:pt x="214628" y="322141"/>
                      <a:pt x="216586" y="315462"/>
                    </a:cubicBezTo>
                    <a:cubicBezTo>
                      <a:pt x="220270" y="302451"/>
                      <a:pt x="202308" y="293355"/>
                      <a:pt x="202308" y="279192"/>
                    </a:cubicBezTo>
                    <a:cubicBezTo>
                      <a:pt x="202308" y="265029"/>
                      <a:pt x="209447" y="272974"/>
                      <a:pt x="217507" y="267217"/>
                    </a:cubicBezTo>
                    <a:cubicBezTo>
                      <a:pt x="225567" y="261345"/>
                      <a:pt x="217046" y="258927"/>
                      <a:pt x="213016" y="258006"/>
                    </a:cubicBezTo>
                    <a:cubicBezTo>
                      <a:pt x="208986" y="257199"/>
                      <a:pt x="205877" y="249945"/>
                      <a:pt x="207259" y="245800"/>
                    </a:cubicBezTo>
                    <a:cubicBezTo>
                      <a:pt x="208641" y="241540"/>
                      <a:pt x="233167" y="243267"/>
                      <a:pt x="240996" y="243267"/>
                    </a:cubicBezTo>
                    <a:cubicBezTo>
                      <a:pt x="248826" y="243267"/>
                      <a:pt x="265752" y="236128"/>
                      <a:pt x="265983" y="234977"/>
                    </a:cubicBezTo>
                    <a:cubicBezTo>
                      <a:pt x="266213" y="233825"/>
                      <a:pt x="267940" y="228298"/>
                      <a:pt x="261953" y="223577"/>
                    </a:cubicBezTo>
                    <a:cubicBezTo>
                      <a:pt x="255965" y="218857"/>
                      <a:pt x="258153" y="212178"/>
                      <a:pt x="262874" y="206766"/>
                    </a:cubicBezTo>
                    <a:cubicBezTo>
                      <a:pt x="267595" y="201470"/>
                      <a:pt x="259995" y="196058"/>
                      <a:pt x="254123" y="189610"/>
                    </a:cubicBezTo>
                    <a:cubicBezTo>
                      <a:pt x="248366" y="183162"/>
                      <a:pt x="252741" y="159673"/>
                      <a:pt x="259419" y="148734"/>
                    </a:cubicBezTo>
                    <a:cubicBezTo>
                      <a:pt x="266098" y="137795"/>
                      <a:pt x="245832" y="140213"/>
                      <a:pt x="233282" y="141825"/>
                    </a:cubicBezTo>
                    <a:cubicBezTo>
                      <a:pt x="220731" y="143437"/>
                      <a:pt x="210023" y="138486"/>
                      <a:pt x="201963" y="128238"/>
                    </a:cubicBezTo>
                    <a:cubicBezTo>
                      <a:pt x="193903" y="117990"/>
                      <a:pt x="182964" y="124438"/>
                      <a:pt x="163735" y="124899"/>
                    </a:cubicBezTo>
                    <a:cubicBezTo>
                      <a:pt x="144506" y="125360"/>
                      <a:pt x="148306" y="103713"/>
                      <a:pt x="149227" y="95422"/>
                    </a:cubicBezTo>
                    <a:cubicBezTo>
                      <a:pt x="150148" y="87132"/>
                      <a:pt x="139439" y="86095"/>
                      <a:pt x="139439" y="80684"/>
                    </a:cubicBezTo>
                    <a:cubicBezTo>
                      <a:pt x="139439" y="75272"/>
                      <a:pt x="133913" y="75387"/>
                      <a:pt x="128961" y="75733"/>
                    </a:cubicBezTo>
                    <a:cubicBezTo>
                      <a:pt x="124010" y="76193"/>
                      <a:pt x="128961" y="69745"/>
                      <a:pt x="132301" y="65485"/>
                    </a:cubicBezTo>
                    <a:cubicBezTo>
                      <a:pt x="135640" y="61225"/>
                      <a:pt x="135409" y="57885"/>
                      <a:pt x="135640" y="48904"/>
                    </a:cubicBezTo>
                    <a:cubicBezTo>
                      <a:pt x="135870" y="39923"/>
                      <a:pt x="148766" y="32439"/>
                      <a:pt x="155329" y="23687"/>
                    </a:cubicBezTo>
                    <a:cubicBezTo>
                      <a:pt x="156941" y="21615"/>
                      <a:pt x="159359" y="20233"/>
                      <a:pt x="162123" y="19427"/>
                    </a:cubicBezTo>
                    <a:cubicBezTo>
                      <a:pt x="162929" y="17355"/>
                      <a:pt x="164541" y="15743"/>
                      <a:pt x="167535" y="15052"/>
                    </a:cubicBezTo>
                    <a:cubicBezTo>
                      <a:pt x="177437" y="13094"/>
                      <a:pt x="182388" y="6646"/>
                      <a:pt x="172946" y="1119"/>
                    </a:cubicBezTo>
                    <a:cubicBezTo>
                      <a:pt x="163505" y="-4292"/>
                      <a:pt x="158093" y="11597"/>
                      <a:pt x="147730" y="13094"/>
                    </a:cubicBezTo>
                    <a:cubicBezTo>
                      <a:pt x="137367" y="14591"/>
                      <a:pt x="135294" y="20924"/>
                      <a:pt x="128386" y="24494"/>
                    </a:cubicBezTo>
                    <a:cubicBezTo>
                      <a:pt x="121477" y="27948"/>
                      <a:pt x="108581" y="24954"/>
                      <a:pt x="108120" y="30942"/>
                    </a:cubicBezTo>
                    <a:cubicBezTo>
                      <a:pt x="107545" y="37505"/>
                      <a:pt x="103630" y="30942"/>
                      <a:pt x="97757" y="29445"/>
                    </a:cubicBezTo>
                    <a:cubicBezTo>
                      <a:pt x="91770" y="27948"/>
                      <a:pt x="76456" y="41304"/>
                      <a:pt x="76916" y="48789"/>
                    </a:cubicBezTo>
                    <a:cubicBezTo>
                      <a:pt x="77377" y="56158"/>
                      <a:pt x="79910" y="63182"/>
                      <a:pt x="68971" y="70090"/>
                    </a:cubicBezTo>
                    <a:cubicBezTo>
                      <a:pt x="58033" y="76999"/>
                      <a:pt x="51585" y="89895"/>
                      <a:pt x="46633" y="95883"/>
                    </a:cubicBezTo>
                    <a:cubicBezTo>
                      <a:pt x="45136" y="97725"/>
                      <a:pt x="43524" y="97840"/>
                      <a:pt x="41797" y="97034"/>
                    </a:cubicBezTo>
                    <a:cubicBezTo>
                      <a:pt x="41106" y="100373"/>
                      <a:pt x="40185" y="102907"/>
                      <a:pt x="38688" y="104058"/>
                    </a:cubicBezTo>
                    <a:cubicBezTo>
                      <a:pt x="35925" y="106016"/>
                      <a:pt x="29362" y="112809"/>
                      <a:pt x="23605" y="118681"/>
                    </a:cubicBezTo>
                    <a:cubicBezTo>
                      <a:pt x="26368" y="121330"/>
                      <a:pt x="29016" y="123748"/>
                      <a:pt x="30743" y="125705"/>
                    </a:cubicBezTo>
                    <a:cubicBezTo>
                      <a:pt x="37652" y="133190"/>
                      <a:pt x="33162" y="139062"/>
                      <a:pt x="35234" y="143092"/>
                    </a:cubicBezTo>
                    <a:cubicBezTo>
                      <a:pt x="37192" y="147007"/>
                      <a:pt x="39149" y="152994"/>
                      <a:pt x="35234" y="155412"/>
                    </a:cubicBezTo>
                    <a:cubicBezTo>
                      <a:pt x="31319" y="157945"/>
                      <a:pt x="34774" y="185119"/>
                      <a:pt x="39149" y="190071"/>
                    </a:cubicBezTo>
                    <a:cubicBezTo>
                      <a:pt x="43640" y="195022"/>
                      <a:pt x="39149" y="199512"/>
                      <a:pt x="34198" y="209415"/>
                    </a:cubicBezTo>
                    <a:cubicBezTo>
                      <a:pt x="29247" y="219317"/>
                      <a:pt x="24756" y="223808"/>
                      <a:pt x="15890" y="224268"/>
                    </a:cubicBezTo>
                    <a:cubicBezTo>
                      <a:pt x="7024" y="224729"/>
                      <a:pt x="7484" y="238661"/>
                      <a:pt x="4491" y="238661"/>
                    </a:cubicBezTo>
                    <a:cubicBezTo>
                      <a:pt x="2073" y="238661"/>
                      <a:pt x="345" y="243728"/>
                      <a:pt x="0" y="247988"/>
                    </a:cubicBezTo>
                    <a:cubicBezTo>
                      <a:pt x="8290" y="255012"/>
                      <a:pt x="23259" y="263417"/>
                      <a:pt x="27519" y="263417"/>
                    </a:cubicBezTo>
                    <a:cubicBezTo>
                      <a:pt x="32125" y="263417"/>
                      <a:pt x="35234" y="270096"/>
                      <a:pt x="41452" y="273780"/>
                    </a:cubicBezTo>
                    <a:close/>
                  </a:path>
                </a:pathLst>
              </a:custGeom>
              <a:grpFill/>
              <a:ln w="11501" cap="flat">
                <a:solidFill>
                  <a:schemeClr val="bg1"/>
                </a:solid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E6469ADD-489B-288E-0F4F-34CF9C1576AA}"/>
                  </a:ext>
                </a:extLst>
              </p:cNvPr>
              <p:cNvSpPr/>
              <p:nvPr/>
            </p:nvSpPr>
            <p:spPr>
              <a:xfrm>
                <a:off x="3583712" y="3885556"/>
                <a:ext cx="271256" cy="304069"/>
              </a:xfrm>
              <a:custGeom>
                <a:avLst/>
                <a:gdLst>
                  <a:gd name="connsiteX0" fmla="*/ 270264 w 271256"/>
                  <a:gd name="connsiteY0" fmla="*/ 182910 h 304069"/>
                  <a:gd name="connsiteX1" fmla="*/ 257023 w 271256"/>
                  <a:gd name="connsiteY1" fmla="*/ 161148 h 304069"/>
                  <a:gd name="connsiteX2" fmla="*/ 238485 w 271256"/>
                  <a:gd name="connsiteY2" fmla="*/ 149864 h 304069"/>
                  <a:gd name="connsiteX3" fmla="*/ 214074 w 271256"/>
                  <a:gd name="connsiteY3" fmla="*/ 138695 h 304069"/>
                  <a:gd name="connsiteX4" fmla="*/ 211426 w 271256"/>
                  <a:gd name="connsiteY4" fmla="*/ 120157 h 304069"/>
                  <a:gd name="connsiteX5" fmla="*/ 208087 w 271256"/>
                  <a:gd name="connsiteY5" fmla="*/ 103000 h 304069"/>
                  <a:gd name="connsiteX6" fmla="*/ 199451 w 271256"/>
                  <a:gd name="connsiteY6" fmla="*/ 87802 h 304069"/>
                  <a:gd name="connsiteX7" fmla="*/ 175040 w 271256"/>
                  <a:gd name="connsiteY7" fmla="*/ 82505 h 304069"/>
                  <a:gd name="connsiteX8" fmla="*/ 156617 w 271256"/>
                  <a:gd name="connsiteY8" fmla="*/ 73869 h 304069"/>
                  <a:gd name="connsiteX9" fmla="*/ 147406 w 271256"/>
                  <a:gd name="connsiteY9" fmla="*/ 66039 h 304069"/>
                  <a:gd name="connsiteX10" fmla="*/ 131516 w 271256"/>
                  <a:gd name="connsiteY10" fmla="*/ 62700 h 304069"/>
                  <a:gd name="connsiteX11" fmla="*/ 105148 w 271256"/>
                  <a:gd name="connsiteY11" fmla="*/ 46810 h 304069"/>
                  <a:gd name="connsiteX12" fmla="*/ 97894 w 271256"/>
                  <a:gd name="connsiteY12" fmla="*/ 3286 h 304069"/>
                  <a:gd name="connsiteX13" fmla="*/ 76822 w 271256"/>
                  <a:gd name="connsiteY13" fmla="*/ 2019 h 304069"/>
                  <a:gd name="connsiteX14" fmla="*/ 50339 w 271256"/>
                  <a:gd name="connsiteY14" fmla="*/ 13879 h 304069"/>
                  <a:gd name="connsiteX15" fmla="*/ 31226 w 271256"/>
                  <a:gd name="connsiteY15" fmla="*/ 23782 h 304069"/>
                  <a:gd name="connsiteX16" fmla="*/ 12112 w 271256"/>
                  <a:gd name="connsiteY16" fmla="*/ 28387 h 304069"/>
                  <a:gd name="connsiteX17" fmla="*/ 4627 w 271256"/>
                  <a:gd name="connsiteY17" fmla="*/ 26660 h 304069"/>
                  <a:gd name="connsiteX18" fmla="*/ 20057 w 271256"/>
                  <a:gd name="connsiteY18" fmla="*/ 58094 h 304069"/>
                  <a:gd name="connsiteX19" fmla="*/ 14069 w 271256"/>
                  <a:gd name="connsiteY19" fmla="*/ 69954 h 304069"/>
                  <a:gd name="connsiteX20" fmla="*/ 16026 w 271256"/>
                  <a:gd name="connsiteY20" fmla="*/ 101619 h 304069"/>
                  <a:gd name="connsiteX21" fmla="*/ 10730 w 271256"/>
                  <a:gd name="connsiteY21" fmla="*/ 120042 h 304069"/>
                  <a:gd name="connsiteX22" fmla="*/ 5433 w 271256"/>
                  <a:gd name="connsiteY22" fmla="*/ 139271 h 304069"/>
                  <a:gd name="connsiteX23" fmla="*/ 14069 w 271256"/>
                  <a:gd name="connsiteY23" fmla="*/ 149749 h 304069"/>
                  <a:gd name="connsiteX24" fmla="*/ 2209 w 271256"/>
                  <a:gd name="connsiteY24" fmla="*/ 167596 h 304069"/>
                  <a:gd name="connsiteX25" fmla="*/ 367 w 271256"/>
                  <a:gd name="connsiteY25" fmla="*/ 176808 h 304069"/>
                  <a:gd name="connsiteX26" fmla="*/ 9463 w 271256"/>
                  <a:gd name="connsiteY26" fmla="*/ 187516 h 304069"/>
                  <a:gd name="connsiteX27" fmla="*/ 14760 w 271256"/>
                  <a:gd name="connsiteY27" fmla="*/ 211236 h 304069"/>
                  <a:gd name="connsiteX28" fmla="*/ 23971 w 271256"/>
                  <a:gd name="connsiteY28" fmla="*/ 223787 h 304069"/>
                  <a:gd name="connsiteX29" fmla="*/ 19366 w 271256"/>
                  <a:gd name="connsiteY29" fmla="*/ 239561 h 304069"/>
                  <a:gd name="connsiteX30" fmla="*/ 27311 w 271256"/>
                  <a:gd name="connsiteY30" fmla="*/ 258099 h 304069"/>
                  <a:gd name="connsiteX31" fmla="*/ 35255 w 271256"/>
                  <a:gd name="connsiteY31" fmla="*/ 278595 h 304069"/>
                  <a:gd name="connsiteX32" fmla="*/ 40552 w 271256"/>
                  <a:gd name="connsiteY32" fmla="*/ 303006 h 304069"/>
                  <a:gd name="connsiteX33" fmla="*/ 70950 w 271256"/>
                  <a:gd name="connsiteY33" fmla="*/ 285158 h 304069"/>
                  <a:gd name="connsiteX34" fmla="*/ 90755 w 271256"/>
                  <a:gd name="connsiteY34" fmla="*/ 284468 h 304069"/>
                  <a:gd name="connsiteX35" fmla="*/ 116547 w 271256"/>
                  <a:gd name="connsiteY35" fmla="*/ 295061 h 304069"/>
                  <a:gd name="connsiteX36" fmla="*/ 129789 w 271256"/>
                  <a:gd name="connsiteY36" fmla="*/ 281819 h 304069"/>
                  <a:gd name="connsiteX37" fmla="*/ 159496 w 271256"/>
                  <a:gd name="connsiteY37" fmla="*/ 281819 h 304069"/>
                  <a:gd name="connsiteX38" fmla="*/ 166059 w 271256"/>
                  <a:gd name="connsiteY38" fmla="*/ 247506 h 304069"/>
                  <a:gd name="connsiteX39" fmla="*/ 183216 w 271256"/>
                  <a:gd name="connsiteY39" fmla="*/ 226435 h 304069"/>
                  <a:gd name="connsiteX40" fmla="*/ 210274 w 271256"/>
                  <a:gd name="connsiteY40" fmla="*/ 221829 h 304069"/>
                  <a:gd name="connsiteX41" fmla="*/ 236067 w 271256"/>
                  <a:gd name="connsiteY41" fmla="*/ 219181 h 304069"/>
                  <a:gd name="connsiteX42" fmla="*/ 257138 w 271256"/>
                  <a:gd name="connsiteY42" fmla="*/ 228507 h 304069"/>
                  <a:gd name="connsiteX43" fmla="*/ 267731 w 271256"/>
                  <a:gd name="connsiteY43" fmla="*/ 211927 h 304069"/>
                  <a:gd name="connsiteX44" fmla="*/ 270379 w 271256"/>
                  <a:gd name="connsiteY44" fmla="*/ 182910 h 30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71256" h="304069">
                    <a:moveTo>
                      <a:pt x="270264" y="182910"/>
                    </a:moveTo>
                    <a:cubicBezTo>
                      <a:pt x="266925" y="173008"/>
                      <a:pt x="257023" y="171626"/>
                      <a:pt x="257023" y="161148"/>
                    </a:cubicBezTo>
                    <a:cubicBezTo>
                      <a:pt x="257023" y="150670"/>
                      <a:pt x="252993" y="149288"/>
                      <a:pt x="238485" y="149864"/>
                    </a:cubicBezTo>
                    <a:cubicBezTo>
                      <a:pt x="223976" y="150555"/>
                      <a:pt x="214765" y="147216"/>
                      <a:pt x="214074" y="138695"/>
                    </a:cubicBezTo>
                    <a:cubicBezTo>
                      <a:pt x="213383" y="130059"/>
                      <a:pt x="204863" y="123496"/>
                      <a:pt x="211426" y="120157"/>
                    </a:cubicBezTo>
                    <a:cubicBezTo>
                      <a:pt x="217989" y="116933"/>
                      <a:pt x="206820" y="110945"/>
                      <a:pt x="208087" y="103000"/>
                    </a:cubicBezTo>
                    <a:cubicBezTo>
                      <a:pt x="209353" y="95056"/>
                      <a:pt x="204172" y="91716"/>
                      <a:pt x="199451" y="87802"/>
                    </a:cubicBezTo>
                    <a:cubicBezTo>
                      <a:pt x="194845" y="83771"/>
                      <a:pt x="175040" y="89759"/>
                      <a:pt x="175040" y="82505"/>
                    </a:cubicBezTo>
                    <a:cubicBezTo>
                      <a:pt x="175040" y="75251"/>
                      <a:pt x="163180" y="73869"/>
                      <a:pt x="156617" y="73869"/>
                    </a:cubicBezTo>
                    <a:cubicBezTo>
                      <a:pt x="150054" y="73869"/>
                      <a:pt x="154660" y="65349"/>
                      <a:pt x="147406" y="66039"/>
                    </a:cubicBezTo>
                    <a:cubicBezTo>
                      <a:pt x="140152" y="66615"/>
                      <a:pt x="141418" y="61433"/>
                      <a:pt x="131516" y="62700"/>
                    </a:cubicBezTo>
                    <a:cubicBezTo>
                      <a:pt x="121613" y="64082"/>
                      <a:pt x="115626" y="59476"/>
                      <a:pt x="105148" y="46810"/>
                    </a:cubicBezTo>
                    <a:cubicBezTo>
                      <a:pt x="94555" y="34260"/>
                      <a:pt x="95936" y="9849"/>
                      <a:pt x="97894" y="3286"/>
                    </a:cubicBezTo>
                    <a:cubicBezTo>
                      <a:pt x="99851" y="-3277"/>
                      <a:pt x="85343" y="2019"/>
                      <a:pt x="76822" y="2019"/>
                    </a:cubicBezTo>
                    <a:cubicBezTo>
                      <a:pt x="68302" y="2019"/>
                      <a:pt x="59666" y="8582"/>
                      <a:pt x="50339" y="13879"/>
                    </a:cubicBezTo>
                    <a:cubicBezTo>
                      <a:pt x="41128" y="19176"/>
                      <a:pt x="35831" y="19176"/>
                      <a:pt x="31226" y="23782"/>
                    </a:cubicBezTo>
                    <a:cubicBezTo>
                      <a:pt x="26620" y="28387"/>
                      <a:pt x="19366" y="31035"/>
                      <a:pt x="12112" y="28387"/>
                    </a:cubicBezTo>
                    <a:cubicBezTo>
                      <a:pt x="10039" y="27581"/>
                      <a:pt x="7506" y="27006"/>
                      <a:pt x="4627" y="26660"/>
                    </a:cubicBezTo>
                    <a:cubicBezTo>
                      <a:pt x="8542" y="36332"/>
                      <a:pt x="17984" y="52337"/>
                      <a:pt x="20057" y="58094"/>
                    </a:cubicBezTo>
                    <a:cubicBezTo>
                      <a:pt x="22705" y="65349"/>
                      <a:pt x="16717" y="67306"/>
                      <a:pt x="14069" y="69954"/>
                    </a:cubicBezTo>
                    <a:cubicBezTo>
                      <a:pt x="11421" y="72602"/>
                      <a:pt x="15336" y="96322"/>
                      <a:pt x="16026" y="101619"/>
                    </a:cubicBezTo>
                    <a:cubicBezTo>
                      <a:pt x="16717" y="106916"/>
                      <a:pt x="6815" y="116818"/>
                      <a:pt x="10730" y="120042"/>
                    </a:cubicBezTo>
                    <a:cubicBezTo>
                      <a:pt x="14645" y="123381"/>
                      <a:pt x="5433" y="133283"/>
                      <a:pt x="5433" y="139271"/>
                    </a:cubicBezTo>
                    <a:cubicBezTo>
                      <a:pt x="5433" y="145258"/>
                      <a:pt x="14069" y="145143"/>
                      <a:pt x="14069" y="149749"/>
                    </a:cubicBezTo>
                    <a:cubicBezTo>
                      <a:pt x="14069" y="154355"/>
                      <a:pt x="6815" y="164948"/>
                      <a:pt x="2209" y="167596"/>
                    </a:cubicBezTo>
                    <a:cubicBezTo>
                      <a:pt x="-209" y="168978"/>
                      <a:pt x="-324" y="172778"/>
                      <a:pt x="367" y="176808"/>
                    </a:cubicBezTo>
                    <a:cubicBezTo>
                      <a:pt x="1749" y="176347"/>
                      <a:pt x="2785" y="182335"/>
                      <a:pt x="9463" y="187516"/>
                    </a:cubicBezTo>
                    <a:cubicBezTo>
                      <a:pt x="17408" y="193389"/>
                      <a:pt x="8081" y="203406"/>
                      <a:pt x="14760" y="211236"/>
                    </a:cubicBezTo>
                    <a:cubicBezTo>
                      <a:pt x="21323" y="219181"/>
                      <a:pt x="28577" y="219872"/>
                      <a:pt x="23971" y="223787"/>
                    </a:cubicBezTo>
                    <a:cubicBezTo>
                      <a:pt x="19366" y="227702"/>
                      <a:pt x="24662" y="235647"/>
                      <a:pt x="19366" y="239561"/>
                    </a:cubicBezTo>
                    <a:cubicBezTo>
                      <a:pt x="14069" y="243591"/>
                      <a:pt x="21323" y="255451"/>
                      <a:pt x="27311" y="258099"/>
                    </a:cubicBezTo>
                    <a:cubicBezTo>
                      <a:pt x="33298" y="260748"/>
                      <a:pt x="29268" y="272608"/>
                      <a:pt x="35255" y="278595"/>
                    </a:cubicBezTo>
                    <a:cubicBezTo>
                      <a:pt x="41243" y="284468"/>
                      <a:pt x="38595" y="298400"/>
                      <a:pt x="40552" y="303006"/>
                    </a:cubicBezTo>
                    <a:cubicBezTo>
                      <a:pt x="42510" y="307612"/>
                      <a:pt x="60357" y="296443"/>
                      <a:pt x="70950" y="285158"/>
                    </a:cubicBezTo>
                    <a:cubicBezTo>
                      <a:pt x="81543" y="273989"/>
                      <a:pt x="80853" y="283201"/>
                      <a:pt x="90755" y="284468"/>
                    </a:cubicBezTo>
                    <a:cubicBezTo>
                      <a:pt x="100657" y="285849"/>
                      <a:pt x="111826" y="285849"/>
                      <a:pt x="116547" y="295061"/>
                    </a:cubicBezTo>
                    <a:cubicBezTo>
                      <a:pt x="121153" y="304272"/>
                      <a:pt x="126449" y="285849"/>
                      <a:pt x="129789" y="281819"/>
                    </a:cubicBezTo>
                    <a:cubicBezTo>
                      <a:pt x="133128" y="277789"/>
                      <a:pt x="155581" y="283201"/>
                      <a:pt x="159496" y="281819"/>
                    </a:cubicBezTo>
                    <a:cubicBezTo>
                      <a:pt x="163411" y="280437"/>
                      <a:pt x="166750" y="252112"/>
                      <a:pt x="166059" y="247506"/>
                    </a:cubicBezTo>
                    <a:cubicBezTo>
                      <a:pt x="165368" y="242900"/>
                      <a:pt x="175271" y="231616"/>
                      <a:pt x="183216" y="226435"/>
                    </a:cubicBezTo>
                    <a:cubicBezTo>
                      <a:pt x="191161" y="221138"/>
                      <a:pt x="203711" y="225053"/>
                      <a:pt x="210274" y="221829"/>
                    </a:cubicBezTo>
                    <a:cubicBezTo>
                      <a:pt x="216838" y="218490"/>
                      <a:pt x="226740" y="219181"/>
                      <a:pt x="236067" y="219181"/>
                    </a:cubicBezTo>
                    <a:cubicBezTo>
                      <a:pt x="245393" y="219181"/>
                      <a:pt x="251957" y="228507"/>
                      <a:pt x="257138" y="228507"/>
                    </a:cubicBezTo>
                    <a:cubicBezTo>
                      <a:pt x="262319" y="228507"/>
                      <a:pt x="268998" y="219872"/>
                      <a:pt x="267731" y="211927"/>
                    </a:cubicBezTo>
                    <a:cubicBezTo>
                      <a:pt x="266350" y="203982"/>
                      <a:pt x="273719" y="192813"/>
                      <a:pt x="270379" y="182910"/>
                    </a:cubicBezTo>
                    <a:close/>
                  </a:path>
                </a:pathLst>
              </a:custGeom>
              <a:grpFill/>
              <a:ln w="11501" cap="flat">
                <a:solidFill>
                  <a:schemeClr val="bg1"/>
                </a:solid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76026F10-706C-E544-F80E-5AAE56E3342E}"/>
                  </a:ext>
                </a:extLst>
              </p:cNvPr>
              <p:cNvSpPr/>
              <p:nvPr/>
            </p:nvSpPr>
            <p:spPr>
              <a:xfrm>
                <a:off x="3320242" y="3667282"/>
                <a:ext cx="284187" cy="417190"/>
              </a:xfrm>
              <a:custGeom>
                <a:avLst/>
                <a:gdLst>
                  <a:gd name="connsiteX0" fmla="*/ 263031 w 284187"/>
                  <a:gd name="connsiteY0" fmla="*/ 395888 h 417190"/>
                  <a:gd name="connsiteX1" fmla="*/ 263837 w 284187"/>
                  <a:gd name="connsiteY1" fmla="*/ 395198 h 417190"/>
                  <a:gd name="connsiteX2" fmla="*/ 265679 w 284187"/>
                  <a:gd name="connsiteY2" fmla="*/ 385986 h 417190"/>
                  <a:gd name="connsiteX3" fmla="*/ 277539 w 284187"/>
                  <a:gd name="connsiteY3" fmla="*/ 368139 h 417190"/>
                  <a:gd name="connsiteX4" fmla="*/ 268903 w 284187"/>
                  <a:gd name="connsiteY4" fmla="*/ 357660 h 417190"/>
                  <a:gd name="connsiteX5" fmla="*/ 274200 w 284187"/>
                  <a:gd name="connsiteY5" fmla="*/ 338431 h 417190"/>
                  <a:gd name="connsiteX6" fmla="*/ 279497 w 284187"/>
                  <a:gd name="connsiteY6" fmla="*/ 320008 h 417190"/>
                  <a:gd name="connsiteX7" fmla="*/ 277539 w 284187"/>
                  <a:gd name="connsiteY7" fmla="*/ 288344 h 417190"/>
                  <a:gd name="connsiteX8" fmla="*/ 283527 w 284187"/>
                  <a:gd name="connsiteY8" fmla="*/ 276484 h 417190"/>
                  <a:gd name="connsiteX9" fmla="*/ 268097 w 284187"/>
                  <a:gd name="connsiteY9" fmla="*/ 245050 h 417190"/>
                  <a:gd name="connsiteX10" fmla="*/ 246450 w 284187"/>
                  <a:gd name="connsiteY10" fmla="*/ 246086 h 417190"/>
                  <a:gd name="connsiteX11" fmla="*/ 241154 w 284187"/>
                  <a:gd name="connsiteY11" fmla="*/ 217070 h 417190"/>
                  <a:gd name="connsiteX12" fmla="*/ 231251 w 284187"/>
                  <a:gd name="connsiteY12" fmla="*/ 219027 h 417190"/>
                  <a:gd name="connsiteX13" fmla="*/ 207532 w 284187"/>
                  <a:gd name="connsiteY13" fmla="*/ 222251 h 417190"/>
                  <a:gd name="connsiteX14" fmla="*/ 195672 w 284187"/>
                  <a:gd name="connsiteY14" fmla="*/ 209701 h 417190"/>
                  <a:gd name="connsiteX15" fmla="*/ 184503 w 284187"/>
                  <a:gd name="connsiteY15" fmla="*/ 201065 h 417190"/>
                  <a:gd name="connsiteX16" fmla="*/ 175291 w 284187"/>
                  <a:gd name="connsiteY16" fmla="*/ 181951 h 417190"/>
                  <a:gd name="connsiteX17" fmla="*/ 169304 w 284187"/>
                  <a:gd name="connsiteY17" fmla="*/ 162837 h 417190"/>
                  <a:gd name="connsiteX18" fmla="*/ 172643 w 284187"/>
                  <a:gd name="connsiteY18" fmla="*/ 148329 h 417190"/>
                  <a:gd name="connsiteX19" fmla="*/ 182545 w 284187"/>
                  <a:gd name="connsiteY19" fmla="*/ 136469 h 417190"/>
                  <a:gd name="connsiteX20" fmla="*/ 189799 w 284187"/>
                  <a:gd name="connsiteY20" fmla="*/ 115282 h 417190"/>
                  <a:gd name="connsiteX21" fmla="*/ 209604 w 284187"/>
                  <a:gd name="connsiteY21" fmla="*/ 102156 h 417190"/>
                  <a:gd name="connsiteX22" fmla="*/ 236663 w 284187"/>
                  <a:gd name="connsiteY22" fmla="*/ 92254 h 417190"/>
                  <a:gd name="connsiteX23" fmla="*/ 254741 w 284187"/>
                  <a:gd name="connsiteY23" fmla="*/ 90987 h 417190"/>
                  <a:gd name="connsiteX24" fmla="*/ 241499 w 284187"/>
                  <a:gd name="connsiteY24" fmla="*/ 80394 h 417190"/>
                  <a:gd name="connsiteX25" fmla="*/ 253129 w 284187"/>
                  <a:gd name="connsiteY25" fmla="*/ 61740 h 417190"/>
                  <a:gd name="connsiteX26" fmla="*/ 236778 w 284187"/>
                  <a:gd name="connsiteY26" fmla="*/ 48499 h 417190"/>
                  <a:gd name="connsiteX27" fmla="*/ 222040 w 284187"/>
                  <a:gd name="connsiteY27" fmla="*/ 49305 h 417190"/>
                  <a:gd name="connsiteX28" fmla="*/ 208798 w 284187"/>
                  <a:gd name="connsiteY28" fmla="*/ 50917 h 417190"/>
                  <a:gd name="connsiteX29" fmla="*/ 183121 w 284187"/>
                  <a:gd name="connsiteY29" fmla="*/ 47808 h 417190"/>
                  <a:gd name="connsiteX30" fmla="*/ 174600 w 284187"/>
                  <a:gd name="connsiteY30" fmla="*/ 33876 h 417190"/>
                  <a:gd name="connsiteX31" fmla="*/ 160553 w 284187"/>
                  <a:gd name="connsiteY31" fmla="*/ 19828 h 417190"/>
                  <a:gd name="connsiteX32" fmla="*/ 147311 w 284187"/>
                  <a:gd name="connsiteY32" fmla="*/ 1175 h 417190"/>
                  <a:gd name="connsiteX33" fmla="*/ 128082 w 284187"/>
                  <a:gd name="connsiteY33" fmla="*/ 1750 h 417190"/>
                  <a:gd name="connsiteX34" fmla="*/ 133264 w 284187"/>
                  <a:gd name="connsiteY34" fmla="*/ 17640 h 417190"/>
                  <a:gd name="connsiteX35" fmla="*/ 120828 w 284187"/>
                  <a:gd name="connsiteY35" fmla="*/ 40324 h 417190"/>
                  <a:gd name="connsiteX36" fmla="*/ 76958 w 284187"/>
                  <a:gd name="connsiteY36" fmla="*/ 64043 h 417190"/>
                  <a:gd name="connsiteX37" fmla="*/ 56808 w 284187"/>
                  <a:gd name="connsiteY37" fmla="*/ 99623 h 417190"/>
                  <a:gd name="connsiteX38" fmla="*/ 40803 w 284187"/>
                  <a:gd name="connsiteY38" fmla="*/ 100659 h 417190"/>
                  <a:gd name="connsiteX39" fmla="*/ 23762 w 284187"/>
                  <a:gd name="connsiteY39" fmla="*/ 96053 h 417190"/>
                  <a:gd name="connsiteX40" fmla="*/ 23762 w 284187"/>
                  <a:gd name="connsiteY40" fmla="*/ 84654 h 417190"/>
                  <a:gd name="connsiteX41" fmla="*/ 19386 w 284187"/>
                  <a:gd name="connsiteY41" fmla="*/ 73140 h 417190"/>
                  <a:gd name="connsiteX42" fmla="*/ 848 w 284187"/>
                  <a:gd name="connsiteY42" fmla="*/ 92599 h 417190"/>
                  <a:gd name="connsiteX43" fmla="*/ 9254 w 284187"/>
                  <a:gd name="connsiteY43" fmla="*/ 123343 h 417190"/>
                  <a:gd name="connsiteX44" fmla="*/ 2345 w 284187"/>
                  <a:gd name="connsiteY44" fmla="*/ 129330 h 417190"/>
                  <a:gd name="connsiteX45" fmla="*/ 26640 w 284187"/>
                  <a:gd name="connsiteY45" fmla="*/ 148674 h 417190"/>
                  <a:gd name="connsiteX46" fmla="*/ 48978 w 284187"/>
                  <a:gd name="connsiteY46" fmla="*/ 179418 h 417190"/>
                  <a:gd name="connsiteX47" fmla="*/ 64868 w 284187"/>
                  <a:gd name="connsiteY47" fmla="*/ 213615 h 417190"/>
                  <a:gd name="connsiteX48" fmla="*/ 99527 w 284187"/>
                  <a:gd name="connsiteY48" fmla="*/ 279478 h 417190"/>
                  <a:gd name="connsiteX49" fmla="*/ 112883 w 284187"/>
                  <a:gd name="connsiteY49" fmla="*/ 308149 h 417190"/>
                  <a:gd name="connsiteX50" fmla="*/ 121289 w 284187"/>
                  <a:gd name="connsiteY50" fmla="*/ 328414 h 417190"/>
                  <a:gd name="connsiteX51" fmla="*/ 156408 w 284187"/>
                  <a:gd name="connsiteY51" fmla="*/ 353170 h 417190"/>
                  <a:gd name="connsiteX52" fmla="*/ 220773 w 284187"/>
                  <a:gd name="connsiteY52" fmla="*/ 392779 h 417190"/>
                  <a:gd name="connsiteX53" fmla="*/ 247487 w 284187"/>
                  <a:gd name="connsiteY53" fmla="*/ 413045 h 417190"/>
                  <a:gd name="connsiteX54" fmla="*/ 248753 w 284187"/>
                  <a:gd name="connsiteY54" fmla="*/ 417190 h 417190"/>
                  <a:gd name="connsiteX55" fmla="*/ 253589 w 284187"/>
                  <a:gd name="connsiteY55" fmla="*/ 413736 h 417190"/>
                  <a:gd name="connsiteX56" fmla="*/ 262801 w 284187"/>
                  <a:gd name="connsiteY56" fmla="*/ 395888 h 41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84187" h="417190">
                    <a:moveTo>
                      <a:pt x="263031" y="395888"/>
                    </a:moveTo>
                    <a:cubicBezTo>
                      <a:pt x="263031" y="395888"/>
                      <a:pt x="263607" y="395198"/>
                      <a:pt x="263837" y="395198"/>
                    </a:cubicBezTo>
                    <a:cubicBezTo>
                      <a:pt x="263261" y="391167"/>
                      <a:pt x="263261" y="387368"/>
                      <a:pt x="265679" y="385986"/>
                    </a:cubicBezTo>
                    <a:cubicBezTo>
                      <a:pt x="270285" y="383338"/>
                      <a:pt x="277539" y="372860"/>
                      <a:pt x="277539" y="368139"/>
                    </a:cubicBezTo>
                    <a:cubicBezTo>
                      <a:pt x="277539" y="363418"/>
                      <a:pt x="268903" y="363533"/>
                      <a:pt x="268903" y="357660"/>
                    </a:cubicBezTo>
                    <a:cubicBezTo>
                      <a:pt x="268903" y="351788"/>
                      <a:pt x="278115" y="341771"/>
                      <a:pt x="274200" y="338431"/>
                    </a:cubicBezTo>
                    <a:cubicBezTo>
                      <a:pt x="270285" y="335207"/>
                      <a:pt x="280187" y="325190"/>
                      <a:pt x="279497" y="320008"/>
                    </a:cubicBezTo>
                    <a:cubicBezTo>
                      <a:pt x="278806" y="314712"/>
                      <a:pt x="274891" y="290877"/>
                      <a:pt x="277539" y="288344"/>
                    </a:cubicBezTo>
                    <a:cubicBezTo>
                      <a:pt x="280187" y="285811"/>
                      <a:pt x="286175" y="283738"/>
                      <a:pt x="283527" y="276484"/>
                    </a:cubicBezTo>
                    <a:cubicBezTo>
                      <a:pt x="281454" y="270727"/>
                      <a:pt x="272012" y="254722"/>
                      <a:pt x="268097" y="245050"/>
                    </a:cubicBezTo>
                    <a:cubicBezTo>
                      <a:pt x="260728" y="244013"/>
                      <a:pt x="251747" y="244244"/>
                      <a:pt x="246450" y="246086"/>
                    </a:cubicBezTo>
                    <a:cubicBezTo>
                      <a:pt x="239196" y="248734"/>
                      <a:pt x="241154" y="225590"/>
                      <a:pt x="241154" y="217070"/>
                    </a:cubicBezTo>
                    <a:cubicBezTo>
                      <a:pt x="241154" y="208549"/>
                      <a:pt x="233900" y="213155"/>
                      <a:pt x="231251" y="219027"/>
                    </a:cubicBezTo>
                    <a:cubicBezTo>
                      <a:pt x="228603" y="225015"/>
                      <a:pt x="218010" y="222251"/>
                      <a:pt x="207532" y="222251"/>
                    </a:cubicBezTo>
                    <a:cubicBezTo>
                      <a:pt x="197053" y="222251"/>
                      <a:pt x="202235" y="209010"/>
                      <a:pt x="195672" y="209701"/>
                    </a:cubicBezTo>
                    <a:cubicBezTo>
                      <a:pt x="189109" y="210391"/>
                      <a:pt x="183812" y="207743"/>
                      <a:pt x="184503" y="201065"/>
                    </a:cubicBezTo>
                    <a:cubicBezTo>
                      <a:pt x="185194" y="194501"/>
                      <a:pt x="179897" y="189205"/>
                      <a:pt x="175291" y="181951"/>
                    </a:cubicBezTo>
                    <a:cubicBezTo>
                      <a:pt x="170686" y="174697"/>
                      <a:pt x="165389" y="167443"/>
                      <a:pt x="169304" y="162837"/>
                    </a:cubicBezTo>
                    <a:cubicBezTo>
                      <a:pt x="173219" y="158231"/>
                      <a:pt x="166655" y="154201"/>
                      <a:pt x="172643" y="148329"/>
                    </a:cubicBezTo>
                    <a:cubicBezTo>
                      <a:pt x="178630" y="142341"/>
                      <a:pt x="184503" y="144299"/>
                      <a:pt x="182545" y="136469"/>
                    </a:cubicBezTo>
                    <a:cubicBezTo>
                      <a:pt x="180588" y="128524"/>
                      <a:pt x="189109" y="123918"/>
                      <a:pt x="189799" y="115282"/>
                    </a:cubicBezTo>
                    <a:cubicBezTo>
                      <a:pt x="190490" y="106762"/>
                      <a:pt x="200393" y="109410"/>
                      <a:pt x="209604" y="102156"/>
                    </a:cubicBezTo>
                    <a:cubicBezTo>
                      <a:pt x="218816" y="94787"/>
                      <a:pt x="228718" y="98817"/>
                      <a:pt x="236663" y="92254"/>
                    </a:cubicBezTo>
                    <a:cubicBezTo>
                      <a:pt x="244147" y="86036"/>
                      <a:pt x="249214" y="91448"/>
                      <a:pt x="254741" y="90987"/>
                    </a:cubicBezTo>
                    <a:cubicBezTo>
                      <a:pt x="251401" y="86381"/>
                      <a:pt x="243341" y="84078"/>
                      <a:pt x="241499" y="80394"/>
                    </a:cubicBezTo>
                    <a:cubicBezTo>
                      <a:pt x="239196" y="75673"/>
                      <a:pt x="250020" y="67152"/>
                      <a:pt x="253129" y="61740"/>
                    </a:cubicBezTo>
                    <a:cubicBezTo>
                      <a:pt x="256238" y="56329"/>
                      <a:pt x="240693" y="50111"/>
                      <a:pt x="236778" y="48499"/>
                    </a:cubicBezTo>
                    <a:cubicBezTo>
                      <a:pt x="232863" y="47002"/>
                      <a:pt x="225955" y="51608"/>
                      <a:pt x="222040" y="49305"/>
                    </a:cubicBezTo>
                    <a:cubicBezTo>
                      <a:pt x="218125" y="47002"/>
                      <a:pt x="211907" y="48499"/>
                      <a:pt x="208798" y="50917"/>
                    </a:cubicBezTo>
                    <a:cubicBezTo>
                      <a:pt x="205689" y="53220"/>
                      <a:pt x="182430" y="54832"/>
                      <a:pt x="183121" y="47808"/>
                    </a:cubicBezTo>
                    <a:cubicBezTo>
                      <a:pt x="183927" y="40784"/>
                      <a:pt x="173794" y="38481"/>
                      <a:pt x="174600" y="33876"/>
                    </a:cubicBezTo>
                    <a:cubicBezTo>
                      <a:pt x="175406" y="29270"/>
                      <a:pt x="169189" y="20634"/>
                      <a:pt x="160553" y="19828"/>
                    </a:cubicBezTo>
                    <a:cubicBezTo>
                      <a:pt x="152032" y="19022"/>
                      <a:pt x="153529" y="5090"/>
                      <a:pt x="147311" y="1175"/>
                    </a:cubicBezTo>
                    <a:cubicBezTo>
                      <a:pt x="143742" y="-1013"/>
                      <a:pt x="134991" y="254"/>
                      <a:pt x="128082" y="1750"/>
                    </a:cubicBezTo>
                    <a:cubicBezTo>
                      <a:pt x="135567" y="10156"/>
                      <a:pt x="138215" y="13725"/>
                      <a:pt x="133264" y="17640"/>
                    </a:cubicBezTo>
                    <a:cubicBezTo>
                      <a:pt x="126701" y="22822"/>
                      <a:pt x="133264" y="23743"/>
                      <a:pt x="120828" y="40324"/>
                    </a:cubicBezTo>
                    <a:cubicBezTo>
                      <a:pt x="108393" y="56904"/>
                      <a:pt x="87321" y="60934"/>
                      <a:pt x="76958" y="64043"/>
                    </a:cubicBezTo>
                    <a:cubicBezTo>
                      <a:pt x="66595" y="67152"/>
                      <a:pt x="62450" y="86266"/>
                      <a:pt x="56808" y="99623"/>
                    </a:cubicBezTo>
                    <a:cubicBezTo>
                      <a:pt x="51166" y="112980"/>
                      <a:pt x="46445" y="108374"/>
                      <a:pt x="40803" y="100659"/>
                    </a:cubicBezTo>
                    <a:cubicBezTo>
                      <a:pt x="35161" y="92945"/>
                      <a:pt x="30440" y="102156"/>
                      <a:pt x="23762" y="96053"/>
                    </a:cubicBezTo>
                    <a:cubicBezTo>
                      <a:pt x="17083" y="89836"/>
                      <a:pt x="20192" y="89836"/>
                      <a:pt x="23762" y="84654"/>
                    </a:cubicBezTo>
                    <a:cubicBezTo>
                      <a:pt x="25719" y="81891"/>
                      <a:pt x="23532" y="77400"/>
                      <a:pt x="19386" y="73140"/>
                    </a:cubicBezTo>
                    <a:cubicBezTo>
                      <a:pt x="12017" y="74637"/>
                      <a:pt x="4533" y="84884"/>
                      <a:pt x="848" y="92599"/>
                    </a:cubicBezTo>
                    <a:cubicBezTo>
                      <a:pt x="-3067" y="101005"/>
                      <a:pt x="7757" y="117355"/>
                      <a:pt x="9254" y="123343"/>
                    </a:cubicBezTo>
                    <a:cubicBezTo>
                      <a:pt x="10751" y="129330"/>
                      <a:pt x="3266" y="123803"/>
                      <a:pt x="2345" y="129330"/>
                    </a:cubicBezTo>
                    <a:cubicBezTo>
                      <a:pt x="1309" y="134742"/>
                      <a:pt x="18695" y="142687"/>
                      <a:pt x="26640" y="148674"/>
                    </a:cubicBezTo>
                    <a:cubicBezTo>
                      <a:pt x="34585" y="154662"/>
                      <a:pt x="41494" y="171473"/>
                      <a:pt x="48978" y="179418"/>
                    </a:cubicBezTo>
                    <a:cubicBezTo>
                      <a:pt x="56463" y="187363"/>
                      <a:pt x="56923" y="194271"/>
                      <a:pt x="64868" y="213615"/>
                    </a:cubicBezTo>
                    <a:cubicBezTo>
                      <a:pt x="72813" y="232960"/>
                      <a:pt x="88588" y="265661"/>
                      <a:pt x="99527" y="279478"/>
                    </a:cubicBezTo>
                    <a:cubicBezTo>
                      <a:pt x="110465" y="293295"/>
                      <a:pt x="115416" y="304234"/>
                      <a:pt x="112883" y="308149"/>
                    </a:cubicBezTo>
                    <a:cubicBezTo>
                      <a:pt x="110465" y="312179"/>
                      <a:pt x="113344" y="323002"/>
                      <a:pt x="121289" y="328414"/>
                    </a:cubicBezTo>
                    <a:cubicBezTo>
                      <a:pt x="129234" y="333826"/>
                      <a:pt x="135682" y="342807"/>
                      <a:pt x="156408" y="353170"/>
                    </a:cubicBezTo>
                    <a:cubicBezTo>
                      <a:pt x="177249" y="363533"/>
                      <a:pt x="215361" y="383338"/>
                      <a:pt x="220773" y="392779"/>
                    </a:cubicBezTo>
                    <a:cubicBezTo>
                      <a:pt x="226185" y="402221"/>
                      <a:pt x="244032" y="411087"/>
                      <a:pt x="247487" y="413045"/>
                    </a:cubicBezTo>
                    <a:cubicBezTo>
                      <a:pt x="248408" y="413621"/>
                      <a:pt x="248753" y="415117"/>
                      <a:pt x="248753" y="417190"/>
                    </a:cubicBezTo>
                    <a:cubicBezTo>
                      <a:pt x="250826" y="415463"/>
                      <a:pt x="252553" y="414196"/>
                      <a:pt x="253589" y="413736"/>
                    </a:cubicBezTo>
                    <a:cubicBezTo>
                      <a:pt x="260152" y="410397"/>
                      <a:pt x="260843" y="399228"/>
                      <a:pt x="262801" y="395888"/>
                    </a:cubicBezTo>
                    <a:close/>
                  </a:path>
                </a:pathLst>
              </a:custGeom>
              <a:grpFill/>
              <a:ln w="11501" cap="flat">
                <a:solidFill>
                  <a:schemeClr val="bg1"/>
                </a:solid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DB0BB20C-A30A-9BA6-2322-B77574C7B504}"/>
                  </a:ext>
                </a:extLst>
              </p:cNvPr>
              <p:cNvSpPr/>
              <p:nvPr/>
            </p:nvSpPr>
            <p:spPr>
              <a:xfrm>
                <a:off x="3499542" y="3389348"/>
                <a:ext cx="307570" cy="258320"/>
              </a:xfrm>
              <a:custGeom>
                <a:avLst/>
                <a:gdLst>
                  <a:gd name="connsiteX0" fmla="*/ 28462 w 307570"/>
                  <a:gd name="connsiteY0" fmla="*/ 16235 h 258320"/>
                  <a:gd name="connsiteX1" fmla="*/ 8772 w 307570"/>
                  <a:gd name="connsiteY1" fmla="*/ 41452 h 258320"/>
                  <a:gd name="connsiteX2" fmla="*/ 5433 w 307570"/>
                  <a:gd name="connsiteY2" fmla="*/ 58032 h 258320"/>
                  <a:gd name="connsiteX3" fmla="*/ 2094 w 307570"/>
                  <a:gd name="connsiteY3" fmla="*/ 68280 h 258320"/>
                  <a:gd name="connsiteX4" fmla="*/ 12572 w 307570"/>
                  <a:gd name="connsiteY4" fmla="*/ 73232 h 258320"/>
                  <a:gd name="connsiteX5" fmla="*/ 22359 w 307570"/>
                  <a:gd name="connsiteY5" fmla="*/ 87970 h 258320"/>
                  <a:gd name="connsiteX6" fmla="*/ 36867 w 307570"/>
                  <a:gd name="connsiteY6" fmla="*/ 117447 h 258320"/>
                  <a:gd name="connsiteX7" fmla="*/ 75095 w 307570"/>
                  <a:gd name="connsiteY7" fmla="*/ 120786 h 258320"/>
                  <a:gd name="connsiteX8" fmla="*/ 106414 w 307570"/>
                  <a:gd name="connsiteY8" fmla="*/ 134373 h 258320"/>
                  <a:gd name="connsiteX9" fmla="*/ 132552 w 307570"/>
                  <a:gd name="connsiteY9" fmla="*/ 141282 h 258320"/>
                  <a:gd name="connsiteX10" fmla="*/ 127255 w 307570"/>
                  <a:gd name="connsiteY10" fmla="*/ 182158 h 258320"/>
                  <a:gd name="connsiteX11" fmla="*/ 136006 w 307570"/>
                  <a:gd name="connsiteY11" fmla="*/ 199314 h 258320"/>
                  <a:gd name="connsiteX12" fmla="*/ 135085 w 307570"/>
                  <a:gd name="connsiteY12" fmla="*/ 216125 h 258320"/>
                  <a:gd name="connsiteX13" fmla="*/ 139115 w 307570"/>
                  <a:gd name="connsiteY13" fmla="*/ 227524 h 258320"/>
                  <a:gd name="connsiteX14" fmla="*/ 136006 w 307570"/>
                  <a:gd name="connsiteY14" fmla="*/ 229367 h 258320"/>
                  <a:gd name="connsiteX15" fmla="*/ 153047 w 307570"/>
                  <a:gd name="connsiteY15" fmla="*/ 251935 h 258320"/>
                  <a:gd name="connsiteX16" fmla="*/ 166404 w 307570"/>
                  <a:gd name="connsiteY16" fmla="*/ 257232 h 258320"/>
                  <a:gd name="connsiteX17" fmla="*/ 178494 w 307570"/>
                  <a:gd name="connsiteY17" fmla="*/ 255159 h 258320"/>
                  <a:gd name="connsiteX18" fmla="*/ 193923 w 307570"/>
                  <a:gd name="connsiteY18" fmla="*/ 247099 h 258320"/>
                  <a:gd name="connsiteX19" fmla="*/ 208662 w 307570"/>
                  <a:gd name="connsiteY19" fmla="*/ 239730 h 258320"/>
                  <a:gd name="connsiteX20" fmla="*/ 221443 w 307570"/>
                  <a:gd name="connsiteY20" fmla="*/ 227640 h 258320"/>
                  <a:gd name="connsiteX21" fmla="*/ 224091 w 307570"/>
                  <a:gd name="connsiteY21" fmla="*/ 218313 h 258320"/>
                  <a:gd name="connsiteX22" fmla="*/ 212692 w 307570"/>
                  <a:gd name="connsiteY22" fmla="*/ 215665 h 258320"/>
                  <a:gd name="connsiteX23" fmla="*/ 206704 w 307570"/>
                  <a:gd name="connsiteY23" fmla="*/ 201617 h 258320"/>
                  <a:gd name="connsiteX24" fmla="*/ 197953 w 307570"/>
                  <a:gd name="connsiteY24" fmla="*/ 184806 h 258320"/>
                  <a:gd name="connsiteX25" fmla="*/ 212692 w 307570"/>
                  <a:gd name="connsiteY25" fmla="*/ 182158 h 258320"/>
                  <a:gd name="connsiteX26" fmla="*/ 232151 w 307570"/>
                  <a:gd name="connsiteY26" fmla="*/ 188836 h 258320"/>
                  <a:gd name="connsiteX27" fmla="*/ 240902 w 307570"/>
                  <a:gd name="connsiteY27" fmla="*/ 189527 h 258320"/>
                  <a:gd name="connsiteX28" fmla="*/ 256331 w 307570"/>
                  <a:gd name="connsiteY28" fmla="*/ 180891 h 258320"/>
                  <a:gd name="connsiteX29" fmla="*/ 283851 w 307570"/>
                  <a:gd name="connsiteY29" fmla="*/ 170183 h 258320"/>
                  <a:gd name="connsiteX30" fmla="*/ 289838 w 307570"/>
                  <a:gd name="connsiteY30" fmla="*/ 162123 h 258320"/>
                  <a:gd name="connsiteX31" fmla="*/ 275215 w 307570"/>
                  <a:gd name="connsiteY31" fmla="*/ 144045 h 258320"/>
                  <a:gd name="connsiteX32" fmla="*/ 277633 w 307570"/>
                  <a:gd name="connsiteY32" fmla="*/ 132070 h 258320"/>
                  <a:gd name="connsiteX33" fmla="*/ 288111 w 307570"/>
                  <a:gd name="connsiteY33" fmla="*/ 121592 h 258320"/>
                  <a:gd name="connsiteX34" fmla="*/ 291335 w 307570"/>
                  <a:gd name="connsiteY34" fmla="*/ 109617 h 258320"/>
                  <a:gd name="connsiteX35" fmla="*/ 299395 w 307570"/>
                  <a:gd name="connsiteY35" fmla="*/ 94303 h 258320"/>
                  <a:gd name="connsiteX36" fmla="*/ 307571 w 307570"/>
                  <a:gd name="connsiteY36" fmla="*/ 83594 h 258320"/>
                  <a:gd name="connsiteX37" fmla="*/ 275215 w 307570"/>
                  <a:gd name="connsiteY37" fmla="*/ 80255 h 258320"/>
                  <a:gd name="connsiteX38" fmla="*/ 281203 w 307570"/>
                  <a:gd name="connsiteY38" fmla="*/ 61948 h 258320"/>
                  <a:gd name="connsiteX39" fmla="*/ 248041 w 307570"/>
                  <a:gd name="connsiteY39" fmla="*/ 49627 h 258320"/>
                  <a:gd name="connsiteX40" fmla="*/ 251035 w 307570"/>
                  <a:gd name="connsiteY40" fmla="*/ 37307 h 258320"/>
                  <a:gd name="connsiteX41" fmla="*/ 232266 w 307570"/>
                  <a:gd name="connsiteY41" fmla="*/ 31895 h 258320"/>
                  <a:gd name="connsiteX42" fmla="*/ 189203 w 307570"/>
                  <a:gd name="connsiteY42" fmla="*/ 47209 h 258320"/>
                  <a:gd name="connsiteX43" fmla="*/ 147060 w 307570"/>
                  <a:gd name="connsiteY43" fmla="*/ 34774 h 258320"/>
                  <a:gd name="connsiteX44" fmla="*/ 117813 w 307570"/>
                  <a:gd name="connsiteY44" fmla="*/ 29822 h 258320"/>
                  <a:gd name="connsiteX45" fmla="*/ 100426 w 307570"/>
                  <a:gd name="connsiteY45" fmla="*/ 12436 h 258320"/>
                  <a:gd name="connsiteX46" fmla="*/ 81658 w 307570"/>
                  <a:gd name="connsiteY46" fmla="*/ 0 h 258320"/>
                  <a:gd name="connsiteX47" fmla="*/ 75210 w 307570"/>
                  <a:gd name="connsiteY47" fmla="*/ 14393 h 258320"/>
                  <a:gd name="connsiteX48" fmla="*/ 45042 w 307570"/>
                  <a:gd name="connsiteY48" fmla="*/ 31780 h 258320"/>
                  <a:gd name="connsiteX49" fmla="*/ 52411 w 307570"/>
                  <a:gd name="connsiteY49" fmla="*/ 64481 h 258320"/>
                  <a:gd name="connsiteX50" fmla="*/ 28692 w 307570"/>
                  <a:gd name="connsiteY50" fmla="*/ 56536 h 258320"/>
                  <a:gd name="connsiteX51" fmla="*/ 38594 w 307570"/>
                  <a:gd name="connsiteY51" fmla="*/ 27289 h 258320"/>
                  <a:gd name="connsiteX52" fmla="*/ 35600 w 307570"/>
                  <a:gd name="connsiteY52" fmla="*/ 11860 h 258320"/>
                  <a:gd name="connsiteX53" fmla="*/ 28807 w 307570"/>
                  <a:gd name="connsiteY53" fmla="*/ 16120 h 25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07570" h="258320">
                    <a:moveTo>
                      <a:pt x="28462" y="16235"/>
                    </a:moveTo>
                    <a:cubicBezTo>
                      <a:pt x="22013" y="24986"/>
                      <a:pt x="9002" y="32586"/>
                      <a:pt x="8772" y="41452"/>
                    </a:cubicBezTo>
                    <a:cubicBezTo>
                      <a:pt x="8542" y="50433"/>
                      <a:pt x="8772" y="53772"/>
                      <a:pt x="5433" y="58032"/>
                    </a:cubicBezTo>
                    <a:cubicBezTo>
                      <a:pt x="2094" y="62293"/>
                      <a:pt x="-2858" y="68741"/>
                      <a:pt x="2094" y="68280"/>
                    </a:cubicBezTo>
                    <a:cubicBezTo>
                      <a:pt x="7045" y="67820"/>
                      <a:pt x="12572" y="67820"/>
                      <a:pt x="12572" y="73232"/>
                    </a:cubicBezTo>
                    <a:cubicBezTo>
                      <a:pt x="12572" y="78643"/>
                      <a:pt x="23280" y="79680"/>
                      <a:pt x="22359" y="87970"/>
                    </a:cubicBezTo>
                    <a:cubicBezTo>
                      <a:pt x="21438" y="96260"/>
                      <a:pt x="17638" y="117907"/>
                      <a:pt x="36867" y="117447"/>
                    </a:cubicBezTo>
                    <a:cubicBezTo>
                      <a:pt x="56096" y="116986"/>
                      <a:pt x="67035" y="110538"/>
                      <a:pt x="75095" y="120786"/>
                    </a:cubicBezTo>
                    <a:cubicBezTo>
                      <a:pt x="83155" y="131034"/>
                      <a:pt x="93863" y="135985"/>
                      <a:pt x="106414" y="134373"/>
                    </a:cubicBezTo>
                    <a:cubicBezTo>
                      <a:pt x="118965" y="132761"/>
                      <a:pt x="139230" y="130343"/>
                      <a:pt x="132552" y="141282"/>
                    </a:cubicBezTo>
                    <a:cubicBezTo>
                      <a:pt x="125873" y="152220"/>
                      <a:pt x="121383" y="175710"/>
                      <a:pt x="127255" y="182158"/>
                    </a:cubicBezTo>
                    <a:cubicBezTo>
                      <a:pt x="133012" y="188606"/>
                      <a:pt x="140612" y="194018"/>
                      <a:pt x="136006" y="199314"/>
                    </a:cubicBezTo>
                    <a:cubicBezTo>
                      <a:pt x="131285" y="204726"/>
                      <a:pt x="129097" y="211404"/>
                      <a:pt x="135085" y="216125"/>
                    </a:cubicBezTo>
                    <a:cubicBezTo>
                      <a:pt x="141072" y="220846"/>
                      <a:pt x="139345" y="226373"/>
                      <a:pt x="139115" y="227524"/>
                    </a:cubicBezTo>
                    <a:cubicBezTo>
                      <a:pt x="139115" y="227870"/>
                      <a:pt x="137848" y="228446"/>
                      <a:pt x="136006" y="229367"/>
                    </a:cubicBezTo>
                    <a:cubicBezTo>
                      <a:pt x="144872" y="238233"/>
                      <a:pt x="147981" y="247905"/>
                      <a:pt x="153047" y="251935"/>
                    </a:cubicBezTo>
                    <a:cubicBezTo>
                      <a:pt x="159726" y="257232"/>
                      <a:pt x="161798" y="259995"/>
                      <a:pt x="166404" y="257232"/>
                    </a:cubicBezTo>
                    <a:cubicBezTo>
                      <a:pt x="171010" y="254468"/>
                      <a:pt x="174464" y="252511"/>
                      <a:pt x="178494" y="255159"/>
                    </a:cubicBezTo>
                    <a:cubicBezTo>
                      <a:pt x="182524" y="257807"/>
                      <a:pt x="187936" y="252511"/>
                      <a:pt x="193923" y="247099"/>
                    </a:cubicBezTo>
                    <a:cubicBezTo>
                      <a:pt x="199911" y="241802"/>
                      <a:pt x="206704" y="246523"/>
                      <a:pt x="208662" y="239730"/>
                    </a:cubicBezTo>
                    <a:cubicBezTo>
                      <a:pt x="210619" y="233051"/>
                      <a:pt x="214074" y="229021"/>
                      <a:pt x="221443" y="227640"/>
                    </a:cubicBezTo>
                    <a:cubicBezTo>
                      <a:pt x="228812" y="226258"/>
                      <a:pt x="228812" y="218313"/>
                      <a:pt x="224091" y="218313"/>
                    </a:cubicBezTo>
                    <a:cubicBezTo>
                      <a:pt x="219370" y="218313"/>
                      <a:pt x="212692" y="224300"/>
                      <a:pt x="212692" y="215665"/>
                    </a:cubicBezTo>
                    <a:cubicBezTo>
                      <a:pt x="212692" y="207029"/>
                      <a:pt x="206704" y="208986"/>
                      <a:pt x="206704" y="201617"/>
                    </a:cubicBezTo>
                    <a:cubicBezTo>
                      <a:pt x="206704" y="194248"/>
                      <a:pt x="206014" y="189527"/>
                      <a:pt x="197953" y="184806"/>
                    </a:cubicBezTo>
                    <a:cubicBezTo>
                      <a:pt x="189893" y="180085"/>
                      <a:pt x="208662" y="178128"/>
                      <a:pt x="212692" y="182158"/>
                    </a:cubicBezTo>
                    <a:cubicBezTo>
                      <a:pt x="216722" y="186188"/>
                      <a:pt x="230769" y="182849"/>
                      <a:pt x="232151" y="188836"/>
                    </a:cubicBezTo>
                    <a:cubicBezTo>
                      <a:pt x="233533" y="194824"/>
                      <a:pt x="240902" y="196896"/>
                      <a:pt x="240902" y="189527"/>
                    </a:cubicBezTo>
                    <a:cubicBezTo>
                      <a:pt x="240902" y="182158"/>
                      <a:pt x="249653" y="179509"/>
                      <a:pt x="256331" y="180891"/>
                    </a:cubicBezTo>
                    <a:cubicBezTo>
                      <a:pt x="263010" y="182273"/>
                      <a:pt x="277748" y="172140"/>
                      <a:pt x="283851" y="170183"/>
                    </a:cubicBezTo>
                    <a:cubicBezTo>
                      <a:pt x="286960" y="169147"/>
                      <a:pt x="288111" y="165347"/>
                      <a:pt x="289838" y="162123"/>
                    </a:cubicBezTo>
                    <a:cubicBezTo>
                      <a:pt x="285463" y="156135"/>
                      <a:pt x="278439" y="146809"/>
                      <a:pt x="275215" y="144045"/>
                    </a:cubicBezTo>
                    <a:cubicBezTo>
                      <a:pt x="270379" y="140015"/>
                      <a:pt x="278439" y="137712"/>
                      <a:pt x="277633" y="132070"/>
                    </a:cubicBezTo>
                    <a:cubicBezTo>
                      <a:pt x="276827" y="126428"/>
                      <a:pt x="277633" y="122398"/>
                      <a:pt x="288111" y="121592"/>
                    </a:cubicBezTo>
                    <a:cubicBezTo>
                      <a:pt x="298474" y="120786"/>
                      <a:pt x="296977" y="112841"/>
                      <a:pt x="291335" y="109617"/>
                    </a:cubicBezTo>
                    <a:cubicBezTo>
                      <a:pt x="285693" y="106393"/>
                      <a:pt x="293753" y="97527"/>
                      <a:pt x="299395" y="94303"/>
                    </a:cubicBezTo>
                    <a:cubicBezTo>
                      <a:pt x="301698" y="93036"/>
                      <a:pt x="304807" y="89006"/>
                      <a:pt x="307571" y="83594"/>
                    </a:cubicBezTo>
                    <a:cubicBezTo>
                      <a:pt x="296862" y="79565"/>
                      <a:pt x="281548" y="79910"/>
                      <a:pt x="275215" y="80255"/>
                    </a:cubicBezTo>
                    <a:cubicBezTo>
                      <a:pt x="266810" y="80716"/>
                      <a:pt x="280627" y="70929"/>
                      <a:pt x="281203" y="61948"/>
                    </a:cubicBezTo>
                    <a:cubicBezTo>
                      <a:pt x="281663" y="53081"/>
                      <a:pt x="257483" y="51584"/>
                      <a:pt x="248041" y="49627"/>
                    </a:cubicBezTo>
                    <a:cubicBezTo>
                      <a:pt x="238599" y="47670"/>
                      <a:pt x="241132" y="37767"/>
                      <a:pt x="251035" y="37307"/>
                    </a:cubicBezTo>
                    <a:cubicBezTo>
                      <a:pt x="260937" y="36731"/>
                      <a:pt x="245623" y="29822"/>
                      <a:pt x="232266" y="31895"/>
                    </a:cubicBezTo>
                    <a:cubicBezTo>
                      <a:pt x="218910" y="33852"/>
                      <a:pt x="200026" y="41337"/>
                      <a:pt x="189203" y="47209"/>
                    </a:cubicBezTo>
                    <a:cubicBezTo>
                      <a:pt x="178264" y="53196"/>
                      <a:pt x="159495" y="29822"/>
                      <a:pt x="147060" y="34774"/>
                    </a:cubicBezTo>
                    <a:cubicBezTo>
                      <a:pt x="134624" y="39725"/>
                      <a:pt x="117353" y="39725"/>
                      <a:pt x="117813" y="29822"/>
                    </a:cubicBezTo>
                    <a:cubicBezTo>
                      <a:pt x="118274" y="19920"/>
                      <a:pt x="112862" y="11514"/>
                      <a:pt x="100426" y="12436"/>
                    </a:cubicBezTo>
                    <a:cubicBezTo>
                      <a:pt x="87991" y="13357"/>
                      <a:pt x="90985" y="0"/>
                      <a:pt x="81658" y="0"/>
                    </a:cubicBezTo>
                    <a:cubicBezTo>
                      <a:pt x="72331" y="0"/>
                      <a:pt x="81658" y="11399"/>
                      <a:pt x="75210" y="14393"/>
                    </a:cubicBezTo>
                    <a:cubicBezTo>
                      <a:pt x="68762" y="17387"/>
                      <a:pt x="46424" y="22798"/>
                      <a:pt x="45042" y="31780"/>
                    </a:cubicBezTo>
                    <a:cubicBezTo>
                      <a:pt x="43545" y="40646"/>
                      <a:pt x="56902" y="55499"/>
                      <a:pt x="52411" y="64481"/>
                    </a:cubicBezTo>
                    <a:cubicBezTo>
                      <a:pt x="47921" y="73347"/>
                      <a:pt x="33067" y="65977"/>
                      <a:pt x="28692" y="56536"/>
                    </a:cubicBezTo>
                    <a:cubicBezTo>
                      <a:pt x="24201" y="47094"/>
                      <a:pt x="41588" y="32701"/>
                      <a:pt x="38594" y="27289"/>
                    </a:cubicBezTo>
                    <a:cubicBezTo>
                      <a:pt x="36522" y="23489"/>
                      <a:pt x="33873" y="16466"/>
                      <a:pt x="35600" y="11860"/>
                    </a:cubicBezTo>
                    <a:cubicBezTo>
                      <a:pt x="32837" y="12666"/>
                      <a:pt x="30419" y="14048"/>
                      <a:pt x="28807" y="16120"/>
                    </a:cubicBezTo>
                    <a:close/>
                  </a:path>
                </a:pathLst>
              </a:custGeom>
              <a:grpFill/>
              <a:ln w="11501" cap="flat">
                <a:solidFill>
                  <a:schemeClr val="bg1"/>
                </a:solid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5AE13B03-F6BD-1777-D068-5E6D749DCB4B}"/>
                  </a:ext>
                </a:extLst>
              </p:cNvPr>
              <p:cNvSpPr/>
              <p:nvPr/>
            </p:nvSpPr>
            <p:spPr>
              <a:xfrm>
                <a:off x="3847094" y="3524049"/>
                <a:ext cx="92434" cy="98467"/>
              </a:xfrm>
              <a:custGeom>
                <a:avLst/>
                <a:gdLst>
                  <a:gd name="connsiteX0" fmla="*/ 19779 w 92434"/>
                  <a:gd name="connsiteY0" fmla="*/ 19016 h 98467"/>
                  <a:gd name="connsiteX1" fmla="*/ 9416 w 92434"/>
                  <a:gd name="connsiteY1" fmla="*/ 29379 h 98467"/>
                  <a:gd name="connsiteX2" fmla="*/ 550 w 92434"/>
                  <a:gd name="connsiteY2" fmla="*/ 48723 h 98467"/>
                  <a:gd name="connsiteX3" fmla="*/ 18973 w 92434"/>
                  <a:gd name="connsiteY3" fmla="*/ 71982 h 98467"/>
                  <a:gd name="connsiteX4" fmla="*/ 32214 w 92434"/>
                  <a:gd name="connsiteY4" fmla="*/ 97084 h 98467"/>
                  <a:gd name="connsiteX5" fmla="*/ 43383 w 92434"/>
                  <a:gd name="connsiteY5" fmla="*/ 97774 h 98467"/>
                  <a:gd name="connsiteX6" fmla="*/ 52825 w 92434"/>
                  <a:gd name="connsiteY6" fmla="*/ 83612 h 98467"/>
                  <a:gd name="connsiteX7" fmla="*/ 77581 w 92434"/>
                  <a:gd name="connsiteY7" fmla="*/ 84303 h 98467"/>
                  <a:gd name="connsiteX8" fmla="*/ 79769 w 92434"/>
                  <a:gd name="connsiteY8" fmla="*/ 87181 h 98467"/>
                  <a:gd name="connsiteX9" fmla="*/ 86447 w 92434"/>
                  <a:gd name="connsiteY9" fmla="*/ 76818 h 98467"/>
                  <a:gd name="connsiteX10" fmla="*/ 84029 w 92434"/>
                  <a:gd name="connsiteY10" fmla="*/ 47111 h 98467"/>
                  <a:gd name="connsiteX11" fmla="*/ 88059 w 92434"/>
                  <a:gd name="connsiteY11" fmla="*/ 20628 h 98467"/>
                  <a:gd name="connsiteX12" fmla="*/ 92435 w 92434"/>
                  <a:gd name="connsiteY12" fmla="*/ 9114 h 98467"/>
                  <a:gd name="connsiteX13" fmla="*/ 70097 w 92434"/>
                  <a:gd name="connsiteY13" fmla="*/ 4047 h 98467"/>
                  <a:gd name="connsiteX14" fmla="*/ 41426 w 92434"/>
                  <a:gd name="connsiteY14" fmla="*/ 4508 h 98467"/>
                  <a:gd name="connsiteX15" fmla="*/ 24615 w 92434"/>
                  <a:gd name="connsiteY15" fmla="*/ 4047 h 98467"/>
                  <a:gd name="connsiteX16" fmla="*/ 22427 w 92434"/>
                  <a:gd name="connsiteY16" fmla="*/ 4623 h 98467"/>
                  <a:gd name="connsiteX17" fmla="*/ 20009 w 92434"/>
                  <a:gd name="connsiteY17" fmla="*/ 18901 h 98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434" h="98467">
                    <a:moveTo>
                      <a:pt x="19779" y="19016"/>
                    </a:moveTo>
                    <a:cubicBezTo>
                      <a:pt x="23003" y="25464"/>
                      <a:pt x="15749" y="28688"/>
                      <a:pt x="9416" y="29379"/>
                    </a:cubicBezTo>
                    <a:cubicBezTo>
                      <a:pt x="2968" y="30185"/>
                      <a:pt x="4580" y="44693"/>
                      <a:pt x="550" y="48723"/>
                    </a:cubicBezTo>
                    <a:cubicBezTo>
                      <a:pt x="-3480" y="52753"/>
                      <a:pt x="15864" y="63116"/>
                      <a:pt x="18973" y="71982"/>
                    </a:cubicBezTo>
                    <a:cubicBezTo>
                      <a:pt x="20930" y="77279"/>
                      <a:pt x="27263" y="88563"/>
                      <a:pt x="32214" y="97084"/>
                    </a:cubicBezTo>
                    <a:cubicBezTo>
                      <a:pt x="36590" y="98235"/>
                      <a:pt x="40850" y="99156"/>
                      <a:pt x="43383" y="97774"/>
                    </a:cubicBezTo>
                    <a:cubicBezTo>
                      <a:pt x="49371" y="94435"/>
                      <a:pt x="44074" y="83036"/>
                      <a:pt x="52825" y="83612"/>
                    </a:cubicBezTo>
                    <a:cubicBezTo>
                      <a:pt x="61576" y="84303"/>
                      <a:pt x="74242" y="78891"/>
                      <a:pt x="77581" y="84303"/>
                    </a:cubicBezTo>
                    <a:cubicBezTo>
                      <a:pt x="78272" y="85224"/>
                      <a:pt x="78963" y="86260"/>
                      <a:pt x="79769" y="87181"/>
                    </a:cubicBezTo>
                    <a:cubicBezTo>
                      <a:pt x="82532" y="83036"/>
                      <a:pt x="85526" y="78430"/>
                      <a:pt x="86447" y="76818"/>
                    </a:cubicBezTo>
                    <a:cubicBezTo>
                      <a:pt x="88059" y="73594"/>
                      <a:pt x="88059" y="56783"/>
                      <a:pt x="84029" y="47111"/>
                    </a:cubicBezTo>
                    <a:cubicBezTo>
                      <a:pt x="79999" y="37554"/>
                      <a:pt x="83223" y="24658"/>
                      <a:pt x="88059" y="20628"/>
                    </a:cubicBezTo>
                    <a:cubicBezTo>
                      <a:pt x="89095" y="19822"/>
                      <a:pt x="90592" y="15446"/>
                      <a:pt x="92435" y="9114"/>
                    </a:cubicBezTo>
                    <a:cubicBezTo>
                      <a:pt x="84490" y="6005"/>
                      <a:pt x="76775" y="3241"/>
                      <a:pt x="70097" y="4047"/>
                    </a:cubicBezTo>
                    <a:cubicBezTo>
                      <a:pt x="58237" y="5544"/>
                      <a:pt x="45801" y="10956"/>
                      <a:pt x="41426" y="4508"/>
                    </a:cubicBezTo>
                    <a:cubicBezTo>
                      <a:pt x="36935" y="-1940"/>
                      <a:pt x="30487" y="-904"/>
                      <a:pt x="24615" y="4047"/>
                    </a:cubicBezTo>
                    <a:cubicBezTo>
                      <a:pt x="23924" y="4623"/>
                      <a:pt x="23233" y="4738"/>
                      <a:pt x="22427" y="4623"/>
                    </a:cubicBezTo>
                    <a:cubicBezTo>
                      <a:pt x="20355" y="10380"/>
                      <a:pt x="18397" y="15677"/>
                      <a:pt x="20009" y="18901"/>
                    </a:cubicBezTo>
                    <a:close/>
                  </a:path>
                </a:pathLst>
              </a:custGeom>
              <a:grpFill/>
              <a:ln w="11501" cap="flat">
                <a:solidFill>
                  <a:schemeClr val="bg1"/>
                </a:solid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523E107F-5792-70A2-D8BE-162E715F3DE8}"/>
                  </a:ext>
                </a:extLst>
              </p:cNvPr>
              <p:cNvSpPr/>
              <p:nvPr/>
            </p:nvSpPr>
            <p:spPr>
              <a:xfrm>
                <a:off x="3772857" y="3473172"/>
                <a:ext cx="106336" cy="161268"/>
              </a:xfrm>
              <a:custGeom>
                <a:avLst/>
                <a:gdLst>
                  <a:gd name="connsiteX0" fmla="*/ 25736 w 106336"/>
                  <a:gd name="connsiteY0" fmla="*/ 10593 h 161268"/>
                  <a:gd name="connsiteX1" fmla="*/ 17676 w 106336"/>
                  <a:gd name="connsiteY1" fmla="*/ 25907 h 161268"/>
                  <a:gd name="connsiteX2" fmla="*/ 14452 w 106336"/>
                  <a:gd name="connsiteY2" fmla="*/ 37882 h 161268"/>
                  <a:gd name="connsiteX3" fmla="*/ 3973 w 106336"/>
                  <a:gd name="connsiteY3" fmla="*/ 48360 h 161268"/>
                  <a:gd name="connsiteX4" fmla="*/ 1555 w 106336"/>
                  <a:gd name="connsiteY4" fmla="*/ 60336 h 161268"/>
                  <a:gd name="connsiteX5" fmla="*/ 16179 w 106336"/>
                  <a:gd name="connsiteY5" fmla="*/ 78413 h 161268"/>
                  <a:gd name="connsiteX6" fmla="*/ 24239 w 106336"/>
                  <a:gd name="connsiteY6" fmla="*/ 73692 h 161268"/>
                  <a:gd name="connsiteX7" fmla="*/ 33565 w 106336"/>
                  <a:gd name="connsiteY7" fmla="*/ 92461 h 161268"/>
                  <a:gd name="connsiteX8" fmla="*/ 35638 w 106336"/>
                  <a:gd name="connsiteY8" fmla="*/ 111229 h 161268"/>
                  <a:gd name="connsiteX9" fmla="*/ 40359 w 106336"/>
                  <a:gd name="connsiteY9" fmla="*/ 150723 h 161268"/>
                  <a:gd name="connsiteX10" fmla="*/ 64539 w 106336"/>
                  <a:gd name="connsiteY10" fmla="*/ 158783 h 161268"/>
                  <a:gd name="connsiteX11" fmla="*/ 79278 w 106336"/>
                  <a:gd name="connsiteY11" fmla="*/ 153487 h 161268"/>
                  <a:gd name="connsiteX12" fmla="*/ 90677 w 106336"/>
                  <a:gd name="connsiteY12" fmla="*/ 148075 h 161268"/>
                  <a:gd name="connsiteX13" fmla="*/ 106336 w 106336"/>
                  <a:gd name="connsiteY13" fmla="*/ 148075 h 161268"/>
                  <a:gd name="connsiteX14" fmla="*/ 93095 w 106336"/>
                  <a:gd name="connsiteY14" fmla="*/ 122974 h 161268"/>
                  <a:gd name="connsiteX15" fmla="*/ 74672 w 106336"/>
                  <a:gd name="connsiteY15" fmla="*/ 99715 h 161268"/>
                  <a:gd name="connsiteX16" fmla="*/ 83538 w 106336"/>
                  <a:gd name="connsiteY16" fmla="*/ 80370 h 161268"/>
                  <a:gd name="connsiteX17" fmla="*/ 93901 w 106336"/>
                  <a:gd name="connsiteY17" fmla="*/ 70008 h 161268"/>
                  <a:gd name="connsiteX18" fmla="*/ 96319 w 106336"/>
                  <a:gd name="connsiteY18" fmla="*/ 55730 h 161268"/>
                  <a:gd name="connsiteX19" fmla="*/ 75708 w 106336"/>
                  <a:gd name="connsiteY19" fmla="*/ 37307 h 161268"/>
                  <a:gd name="connsiteX20" fmla="*/ 64309 w 106336"/>
                  <a:gd name="connsiteY20" fmla="*/ 23950 h 161268"/>
                  <a:gd name="connsiteX21" fmla="*/ 41971 w 106336"/>
                  <a:gd name="connsiteY21" fmla="*/ 5181 h 161268"/>
                  <a:gd name="connsiteX22" fmla="*/ 33796 w 106336"/>
                  <a:gd name="connsiteY22" fmla="*/ 0 h 161268"/>
                  <a:gd name="connsiteX23" fmla="*/ 25621 w 106336"/>
                  <a:gd name="connsiteY23" fmla="*/ 10708 h 161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6336" h="161268">
                    <a:moveTo>
                      <a:pt x="25736" y="10593"/>
                    </a:moveTo>
                    <a:cubicBezTo>
                      <a:pt x="20094" y="13817"/>
                      <a:pt x="12033" y="22568"/>
                      <a:pt x="17676" y="25907"/>
                    </a:cubicBezTo>
                    <a:cubicBezTo>
                      <a:pt x="23318" y="29131"/>
                      <a:pt x="24930" y="37191"/>
                      <a:pt x="14452" y="37882"/>
                    </a:cubicBezTo>
                    <a:cubicBezTo>
                      <a:pt x="3973" y="38688"/>
                      <a:pt x="3167" y="42718"/>
                      <a:pt x="3973" y="48360"/>
                    </a:cubicBezTo>
                    <a:cubicBezTo>
                      <a:pt x="4779" y="54003"/>
                      <a:pt x="-3281" y="56420"/>
                      <a:pt x="1555" y="60336"/>
                    </a:cubicBezTo>
                    <a:cubicBezTo>
                      <a:pt x="4779" y="62984"/>
                      <a:pt x="11803" y="72310"/>
                      <a:pt x="16179" y="78413"/>
                    </a:cubicBezTo>
                    <a:cubicBezTo>
                      <a:pt x="17791" y="75419"/>
                      <a:pt x="19748" y="73116"/>
                      <a:pt x="24239" y="73692"/>
                    </a:cubicBezTo>
                    <a:cubicBezTo>
                      <a:pt x="33565" y="75074"/>
                      <a:pt x="26196" y="89122"/>
                      <a:pt x="33565" y="92461"/>
                    </a:cubicBezTo>
                    <a:cubicBezTo>
                      <a:pt x="40935" y="95800"/>
                      <a:pt x="40935" y="107199"/>
                      <a:pt x="35638" y="111229"/>
                    </a:cubicBezTo>
                    <a:cubicBezTo>
                      <a:pt x="30226" y="115259"/>
                      <a:pt x="28269" y="137367"/>
                      <a:pt x="40359" y="150723"/>
                    </a:cubicBezTo>
                    <a:cubicBezTo>
                      <a:pt x="52449" y="164195"/>
                      <a:pt x="61776" y="162123"/>
                      <a:pt x="64539" y="158783"/>
                    </a:cubicBezTo>
                    <a:cubicBezTo>
                      <a:pt x="67188" y="155444"/>
                      <a:pt x="76629" y="158783"/>
                      <a:pt x="79278" y="153487"/>
                    </a:cubicBezTo>
                    <a:cubicBezTo>
                      <a:pt x="81926" y="148075"/>
                      <a:pt x="85265" y="154178"/>
                      <a:pt x="90677" y="148075"/>
                    </a:cubicBezTo>
                    <a:cubicBezTo>
                      <a:pt x="93786" y="144621"/>
                      <a:pt x="100234" y="146463"/>
                      <a:pt x="106336" y="148075"/>
                    </a:cubicBezTo>
                    <a:cubicBezTo>
                      <a:pt x="101385" y="139670"/>
                      <a:pt x="95052" y="128270"/>
                      <a:pt x="93095" y="122974"/>
                    </a:cubicBezTo>
                    <a:cubicBezTo>
                      <a:pt x="89871" y="114223"/>
                      <a:pt x="70642" y="103745"/>
                      <a:pt x="74672" y="99715"/>
                    </a:cubicBezTo>
                    <a:cubicBezTo>
                      <a:pt x="78702" y="95685"/>
                      <a:pt x="77090" y="81177"/>
                      <a:pt x="83538" y="80370"/>
                    </a:cubicBezTo>
                    <a:cubicBezTo>
                      <a:pt x="89986" y="79565"/>
                      <a:pt x="97125" y="76341"/>
                      <a:pt x="93901" y="70008"/>
                    </a:cubicBezTo>
                    <a:cubicBezTo>
                      <a:pt x="92289" y="66784"/>
                      <a:pt x="94362" y="61487"/>
                      <a:pt x="96319" y="55730"/>
                    </a:cubicBezTo>
                    <a:cubicBezTo>
                      <a:pt x="90216" y="55154"/>
                      <a:pt x="81005" y="37307"/>
                      <a:pt x="75708" y="37307"/>
                    </a:cubicBezTo>
                    <a:cubicBezTo>
                      <a:pt x="69721" y="37307"/>
                      <a:pt x="62812" y="32355"/>
                      <a:pt x="64309" y="23950"/>
                    </a:cubicBezTo>
                    <a:cubicBezTo>
                      <a:pt x="65806" y="15545"/>
                      <a:pt x="50492" y="14508"/>
                      <a:pt x="41971" y="5181"/>
                    </a:cubicBezTo>
                    <a:cubicBezTo>
                      <a:pt x="40014" y="2879"/>
                      <a:pt x="37135" y="1267"/>
                      <a:pt x="33796" y="0"/>
                    </a:cubicBezTo>
                    <a:cubicBezTo>
                      <a:pt x="31032" y="5412"/>
                      <a:pt x="27923" y="9327"/>
                      <a:pt x="25621" y="10708"/>
                    </a:cubicBezTo>
                    <a:close/>
                  </a:path>
                </a:pathLst>
              </a:custGeom>
              <a:grpFill/>
              <a:ln w="11501" cap="flat">
                <a:solidFill>
                  <a:schemeClr val="bg1"/>
                </a:solid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D3F2819C-CCDB-EB98-5766-409C6027A668}"/>
                  </a:ext>
                </a:extLst>
              </p:cNvPr>
              <p:cNvSpPr/>
              <p:nvPr/>
            </p:nvSpPr>
            <p:spPr>
              <a:xfrm>
                <a:off x="3926748" y="3533162"/>
                <a:ext cx="69777" cy="83342"/>
              </a:xfrm>
              <a:custGeom>
                <a:avLst/>
                <a:gdLst>
                  <a:gd name="connsiteX0" fmla="*/ 4260 w 69777"/>
                  <a:gd name="connsiteY0" fmla="*/ 37997 h 83342"/>
                  <a:gd name="connsiteX1" fmla="*/ 6678 w 69777"/>
                  <a:gd name="connsiteY1" fmla="*/ 67705 h 83342"/>
                  <a:gd name="connsiteX2" fmla="*/ 0 w 69777"/>
                  <a:gd name="connsiteY2" fmla="*/ 78068 h 83342"/>
                  <a:gd name="connsiteX3" fmla="*/ 19920 w 69777"/>
                  <a:gd name="connsiteY3" fmla="*/ 81982 h 83342"/>
                  <a:gd name="connsiteX4" fmla="*/ 43409 w 69777"/>
                  <a:gd name="connsiteY4" fmla="*/ 71850 h 83342"/>
                  <a:gd name="connsiteX5" fmla="*/ 69777 w 69777"/>
                  <a:gd name="connsiteY5" fmla="*/ 36270 h 83342"/>
                  <a:gd name="connsiteX6" fmla="*/ 69432 w 69777"/>
                  <a:gd name="connsiteY6" fmla="*/ 36040 h 83342"/>
                  <a:gd name="connsiteX7" fmla="*/ 31319 w 69777"/>
                  <a:gd name="connsiteY7" fmla="*/ 6333 h 83342"/>
                  <a:gd name="connsiteX8" fmla="*/ 12551 w 69777"/>
                  <a:gd name="connsiteY8" fmla="*/ 0 h 83342"/>
                  <a:gd name="connsiteX9" fmla="*/ 8175 w 69777"/>
                  <a:gd name="connsiteY9" fmla="*/ 11514 h 83342"/>
                  <a:gd name="connsiteX10" fmla="*/ 4145 w 69777"/>
                  <a:gd name="connsiteY10" fmla="*/ 37997 h 8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777" h="83342">
                    <a:moveTo>
                      <a:pt x="4260" y="37997"/>
                    </a:moveTo>
                    <a:cubicBezTo>
                      <a:pt x="8290" y="47670"/>
                      <a:pt x="8290" y="64481"/>
                      <a:pt x="6678" y="67705"/>
                    </a:cubicBezTo>
                    <a:cubicBezTo>
                      <a:pt x="5872" y="69317"/>
                      <a:pt x="2879" y="73922"/>
                      <a:pt x="0" y="78068"/>
                    </a:cubicBezTo>
                    <a:cubicBezTo>
                      <a:pt x="3685" y="82213"/>
                      <a:pt x="9557" y="85206"/>
                      <a:pt x="19920" y="81982"/>
                    </a:cubicBezTo>
                    <a:cubicBezTo>
                      <a:pt x="32586" y="77952"/>
                      <a:pt x="38688" y="86013"/>
                      <a:pt x="43409" y="71850"/>
                    </a:cubicBezTo>
                    <a:cubicBezTo>
                      <a:pt x="47094" y="60796"/>
                      <a:pt x="60105" y="45827"/>
                      <a:pt x="69777" y="36270"/>
                    </a:cubicBezTo>
                    <a:cubicBezTo>
                      <a:pt x="69662" y="36270"/>
                      <a:pt x="69547" y="36155"/>
                      <a:pt x="69432" y="36040"/>
                    </a:cubicBezTo>
                    <a:cubicBezTo>
                      <a:pt x="59990" y="32010"/>
                      <a:pt x="45712" y="9327"/>
                      <a:pt x="31319" y="6333"/>
                    </a:cubicBezTo>
                    <a:cubicBezTo>
                      <a:pt x="24986" y="4951"/>
                      <a:pt x="18653" y="2418"/>
                      <a:pt x="12551" y="0"/>
                    </a:cubicBezTo>
                    <a:cubicBezTo>
                      <a:pt x="10708" y="6218"/>
                      <a:pt x="9211" y="10593"/>
                      <a:pt x="8175" y="11514"/>
                    </a:cubicBezTo>
                    <a:cubicBezTo>
                      <a:pt x="3339" y="15544"/>
                      <a:pt x="115" y="28325"/>
                      <a:pt x="4145" y="37997"/>
                    </a:cubicBezTo>
                    <a:close/>
                  </a:path>
                </a:pathLst>
              </a:custGeom>
              <a:grpFill/>
              <a:ln w="11501" cap="flat">
                <a:solidFill>
                  <a:schemeClr val="bg1"/>
                </a:solid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DEF368E3-8D3C-D077-5EE8-89F0A588A79C}"/>
                  </a:ext>
                </a:extLst>
              </p:cNvPr>
              <p:cNvSpPr/>
              <p:nvPr/>
            </p:nvSpPr>
            <p:spPr>
              <a:xfrm>
                <a:off x="3249151" y="3132531"/>
                <a:ext cx="229453" cy="74607"/>
              </a:xfrm>
              <a:custGeom>
                <a:avLst/>
                <a:gdLst>
                  <a:gd name="connsiteX0" fmla="*/ 187544 w 229453"/>
                  <a:gd name="connsiteY0" fmla="*/ 45527 h 74607"/>
                  <a:gd name="connsiteX1" fmla="*/ 79539 w 229453"/>
                  <a:gd name="connsiteY1" fmla="*/ 1888 h 74607"/>
                  <a:gd name="connsiteX2" fmla="*/ 320 w 229453"/>
                  <a:gd name="connsiteY2" fmla="*/ 29637 h 74607"/>
                  <a:gd name="connsiteX3" fmla="*/ 38893 w 229453"/>
                  <a:gd name="connsiteY3" fmla="*/ 11790 h 74607"/>
                  <a:gd name="connsiteX4" fmla="*/ 60655 w 229453"/>
                  <a:gd name="connsiteY4" fmla="*/ 20656 h 74607"/>
                  <a:gd name="connsiteX5" fmla="*/ 98307 w 229453"/>
                  <a:gd name="connsiteY5" fmla="*/ 29522 h 74607"/>
                  <a:gd name="connsiteX6" fmla="*/ 145862 w 229453"/>
                  <a:gd name="connsiteY6" fmla="*/ 54278 h 74607"/>
                  <a:gd name="connsiteX7" fmla="*/ 156801 w 229453"/>
                  <a:gd name="connsiteY7" fmla="*/ 72125 h 74607"/>
                  <a:gd name="connsiteX8" fmla="*/ 229111 w 229453"/>
                  <a:gd name="connsiteY8" fmla="*/ 70168 h 74607"/>
                  <a:gd name="connsiteX9" fmla="*/ 187544 w 229453"/>
                  <a:gd name="connsiteY9" fmla="*/ 45412 h 74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453" h="74607">
                    <a:moveTo>
                      <a:pt x="187544" y="45527"/>
                    </a:moveTo>
                    <a:cubicBezTo>
                      <a:pt x="172690" y="45527"/>
                      <a:pt x="124100" y="11790"/>
                      <a:pt x="79539" y="1888"/>
                    </a:cubicBezTo>
                    <a:cubicBezTo>
                      <a:pt x="34978" y="-8015"/>
                      <a:pt x="-3940" y="23995"/>
                      <a:pt x="320" y="29637"/>
                    </a:cubicBezTo>
                    <a:cubicBezTo>
                      <a:pt x="6307" y="37582"/>
                      <a:pt x="28070" y="19735"/>
                      <a:pt x="38893" y="11790"/>
                    </a:cubicBezTo>
                    <a:cubicBezTo>
                      <a:pt x="49832" y="3845"/>
                      <a:pt x="59734" y="15820"/>
                      <a:pt x="60655" y="20656"/>
                    </a:cubicBezTo>
                    <a:cubicBezTo>
                      <a:pt x="61692" y="25607"/>
                      <a:pt x="75509" y="28601"/>
                      <a:pt x="98307" y="29522"/>
                    </a:cubicBezTo>
                    <a:cubicBezTo>
                      <a:pt x="121106" y="30558"/>
                      <a:pt x="124100" y="49327"/>
                      <a:pt x="145862" y="54278"/>
                    </a:cubicBezTo>
                    <a:cubicBezTo>
                      <a:pt x="167624" y="59229"/>
                      <a:pt x="145862" y="68210"/>
                      <a:pt x="156801" y="72125"/>
                    </a:cubicBezTo>
                    <a:cubicBezTo>
                      <a:pt x="167739" y="76155"/>
                      <a:pt x="225196" y="75119"/>
                      <a:pt x="229111" y="70168"/>
                    </a:cubicBezTo>
                    <a:cubicBezTo>
                      <a:pt x="233026" y="65217"/>
                      <a:pt x="202398" y="45412"/>
                      <a:pt x="187544" y="45412"/>
                    </a:cubicBezTo>
                    <a:close/>
                  </a:path>
                </a:pathLst>
              </a:custGeom>
              <a:grpFill/>
              <a:ln w="11501" cap="flat">
                <a:solidFill>
                  <a:schemeClr val="bg1"/>
                </a:solid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8DD16E52-7C33-8FCC-3B92-CCAB38DFABCD}"/>
                  </a:ext>
                </a:extLst>
              </p:cNvPr>
              <p:cNvSpPr/>
              <p:nvPr/>
            </p:nvSpPr>
            <p:spPr>
              <a:xfrm>
                <a:off x="3385842" y="3242661"/>
                <a:ext cx="46114" cy="15249"/>
              </a:xfrm>
              <a:custGeom>
                <a:avLst/>
                <a:gdLst>
                  <a:gd name="connsiteX0" fmla="*/ 304 w 46114"/>
                  <a:gd name="connsiteY0" fmla="*/ 3793 h 15249"/>
                  <a:gd name="connsiteX1" fmla="*/ 45901 w 46114"/>
                  <a:gd name="connsiteY1" fmla="*/ 11738 h 15249"/>
                  <a:gd name="connsiteX2" fmla="*/ 304 w 46114"/>
                  <a:gd name="connsiteY2" fmla="*/ 3793 h 15249"/>
                </a:gdLst>
                <a:ahLst/>
                <a:cxnLst>
                  <a:cxn ang="0">
                    <a:pos x="connsiteX0" y="connsiteY0"/>
                  </a:cxn>
                  <a:cxn ang="0">
                    <a:pos x="connsiteX1" y="connsiteY1"/>
                  </a:cxn>
                  <a:cxn ang="0">
                    <a:pos x="connsiteX2" y="connsiteY2"/>
                  </a:cxn>
                </a:cxnLst>
                <a:rect l="l" t="t" r="r" b="b"/>
                <a:pathLst>
                  <a:path w="46114" h="15249">
                    <a:moveTo>
                      <a:pt x="304" y="3793"/>
                    </a:moveTo>
                    <a:cubicBezTo>
                      <a:pt x="4219" y="10702"/>
                      <a:pt x="41871" y="20604"/>
                      <a:pt x="45901" y="11738"/>
                    </a:cubicBezTo>
                    <a:cubicBezTo>
                      <a:pt x="49932" y="2757"/>
                      <a:pt x="-4532" y="-4843"/>
                      <a:pt x="304" y="3793"/>
                    </a:cubicBezTo>
                    <a:close/>
                  </a:path>
                </a:pathLst>
              </a:custGeom>
              <a:grpFill/>
              <a:ln w="11501" cap="flat">
                <a:solidFill>
                  <a:schemeClr val="bg1"/>
                </a:solid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4B7DA10A-26CD-E2D6-2FC4-CB3692CF4588}"/>
                  </a:ext>
                </a:extLst>
              </p:cNvPr>
              <p:cNvSpPr/>
              <p:nvPr/>
            </p:nvSpPr>
            <p:spPr>
              <a:xfrm>
                <a:off x="3639640" y="3239457"/>
                <a:ext cx="37938" cy="16599"/>
              </a:xfrm>
              <a:custGeom>
                <a:avLst/>
                <a:gdLst>
                  <a:gd name="connsiteX0" fmla="*/ 1089 w 37938"/>
                  <a:gd name="connsiteY0" fmla="*/ 8955 h 16599"/>
                  <a:gd name="connsiteX1" fmla="*/ 37705 w 37938"/>
                  <a:gd name="connsiteY1" fmla="*/ 8955 h 16599"/>
                  <a:gd name="connsiteX2" fmla="*/ 1089 w 37938"/>
                  <a:gd name="connsiteY2" fmla="*/ 8955 h 16599"/>
                </a:gdLst>
                <a:ahLst/>
                <a:cxnLst>
                  <a:cxn ang="0">
                    <a:pos x="connsiteX0" y="connsiteY0"/>
                  </a:cxn>
                  <a:cxn ang="0">
                    <a:pos x="connsiteX1" y="connsiteY1"/>
                  </a:cxn>
                  <a:cxn ang="0">
                    <a:pos x="connsiteX2" y="connsiteY2"/>
                  </a:cxn>
                </a:cxnLst>
                <a:rect l="l" t="t" r="r" b="b"/>
                <a:pathLst>
                  <a:path w="37938" h="16599">
                    <a:moveTo>
                      <a:pt x="1089" y="8955"/>
                    </a:moveTo>
                    <a:cubicBezTo>
                      <a:pt x="9955" y="22887"/>
                      <a:pt x="35517" y="14597"/>
                      <a:pt x="37705" y="8955"/>
                    </a:cubicBezTo>
                    <a:cubicBezTo>
                      <a:pt x="41735" y="-948"/>
                      <a:pt x="-7892" y="-4863"/>
                      <a:pt x="1089" y="8955"/>
                    </a:cubicBezTo>
                    <a:close/>
                  </a:path>
                </a:pathLst>
              </a:custGeom>
              <a:grpFill/>
              <a:ln w="11501" cap="flat">
                <a:solidFill>
                  <a:schemeClr val="bg1"/>
                </a:solid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75885023-7FB0-B588-1CB1-4B78DEC5FE03}"/>
                  </a:ext>
                </a:extLst>
              </p:cNvPr>
              <p:cNvSpPr/>
              <p:nvPr/>
            </p:nvSpPr>
            <p:spPr>
              <a:xfrm>
                <a:off x="3779588" y="4931002"/>
                <a:ext cx="69532" cy="28567"/>
              </a:xfrm>
              <a:custGeom>
                <a:avLst/>
                <a:gdLst>
                  <a:gd name="connsiteX0" fmla="*/ 69207 w 69532"/>
                  <a:gd name="connsiteY0" fmla="*/ 11061 h 28567"/>
                  <a:gd name="connsiteX1" fmla="*/ 32591 w 69532"/>
                  <a:gd name="connsiteY1" fmla="*/ 27873 h 28567"/>
                  <a:gd name="connsiteX2" fmla="*/ 69207 w 69532"/>
                  <a:gd name="connsiteY2" fmla="*/ 11061 h 28567"/>
                  <a:gd name="connsiteX3" fmla="*/ 28561 w 69532"/>
                  <a:gd name="connsiteY3" fmla="*/ 123 h 28567"/>
                  <a:gd name="connsiteX4" fmla="*/ 2769 w 69532"/>
                  <a:gd name="connsiteY4" fmla="*/ 25915 h 28567"/>
                  <a:gd name="connsiteX5" fmla="*/ 28561 w 69532"/>
                  <a:gd name="connsiteY5" fmla="*/ 123 h 2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32" h="28567">
                    <a:moveTo>
                      <a:pt x="69207" y="11061"/>
                    </a:moveTo>
                    <a:cubicBezTo>
                      <a:pt x="61262" y="-3792"/>
                      <a:pt x="24647" y="23957"/>
                      <a:pt x="32591" y="27873"/>
                    </a:cubicBezTo>
                    <a:cubicBezTo>
                      <a:pt x="40536" y="31787"/>
                      <a:pt x="73122" y="18200"/>
                      <a:pt x="69207" y="11061"/>
                    </a:cubicBezTo>
                    <a:close/>
                    <a:moveTo>
                      <a:pt x="28561" y="123"/>
                    </a:moveTo>
                    <a:cubicBezTo>
                      <a:pt x="17623" y="-1835"/>
                      <a:pt x="-8515" y="20158"/>
                      <a:pt x="2769" y="25915"/>
                    </a:cubicBezTo>
                    <a:cubicBezTo>
                      <a:pt x="14629" y="31902"/>
                      <a:pt x="39385" y="2080"/>
                      <a:pt x="28561" y="123"/>
                    </a:cubicBezTo>
                    <a:close/>
                  </a:path>
                </a:pathLst>
              </a:custGeom>
              <a:grpFill/>
              <a:ln w="11501" cap="flat">
                <a:solidFill>
                  <a:schemeClr val="bg1"/>
                </a:solid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3FC749E8-5EBA-D6FC-3665-B18D130869B7}"/>
                  </a:ext>
                </a:extLst>
              </p:cNvPr>
              <p:cNvSpPr/>
              <p:nvPr/>
            </p:nvSpPr>
            <p:spPr>
              <a:xfrm>
                <a:off x="3327272" y="3629538"/>
                <a:ext cx="128996" cy="145888"/>
              </a:xfrm>
              <a:custGeom>
                <a:avLst/>
                <a:gdLst>
                  <a:gd name="connsiteX0" fmla="*/ 120131 w 128996"/>
                  <a:gd name="connsiteY0" fmla="*/ 38228 h 145888"/>
                  <a:gd name="connsiteX1" fmla="*/ 104126 w 128996"/>
                  <a:gd name="connsiteY1" fmla="*/ 25792 h 145888"/>
                  <a:gd name="connsiteX2" fmla="*/ 87084 w 128996"/>
                  <a:gd name="connsiteY2" fmla="*/ 25792 h 145888"/>
                  <a:gd name="connsiteX3" fmla="*/ 73152 w 128996"/>
                  <a:gd name="connsiteY3" fmla="*/ 15429 h 145888"/>
                  <a:gd name="connsiteX4" fmla="*/ 45633 w 128996"/>
                  <a:gd name="connsiteY4" fmla="*/ 0 h 145888"/>
                  <a:gd name="connsiteX5" fmla="*/ 45633 w 128996"/>
                  <a:gd name="connsiteY5" fmla="*/ 3109 h 145888"/>
                  <a:gd name="connsiteX6" fmla="*/ 30318 w 128996"/>
                  <a:gd name="connsiteY6" fmla="*/ 11054 h 145888"/>
                  <a:gd name="connsiteX7" fmla="*/ 22834 w 128996"/>
                  <a:gd name="connsiteY7" fmla="*/ 27404 h 145888"/>
                  <a:gd name="connsiteX8" fmla="*/ 12932 w 128996"/>
                  <a:gd name="connsiteY8" fmla="*/ 40761 h 145888"/>
                  <a:gd name="connsiteX9" fmla="*/ 6944 w 128996"/>
                  <a:gd name="connsiteY9" fmla="*/ 52621 h 145888"/>
                  <a:gd name="connsiteX10" fmla="*/ 1993 w 128996"/>
                  <a:gd name="connsiteY10" fmla="*/ 67935 h 145888"/>
                  <a:gd name="connsiteX11" fmla="*/ 496 w 128996"/>
                  <a:gd name="connsiteY11" fmla="*/ 82789 h 145888"/>
                  <a:gd name="connsiteX12" fmla="*/ 13392 w 128996"/>
                  <a:gd name="connsiteY12" fmla="*/ 94188 h 145888"/>
                  <a:gd name="connsiteX13" fmla="*/ 24331 w 128996"/>
                  <a:gd name="connsiteY13" fmla="*/ 96606 h 145888"/>
                  <a:gd name="connsiteX14" fmla="*/ 14428 w 128996"/>
                  <a:gd name="connsiteY14" fmla="*/ 110538 h 145888"/>
                  <a:gd name="connsiteX15" fmla="*/ 12586 w 128996"/>
                  <a:gd name="connsiteY15" fmla="*/ 110884 h 145888"/>
                  <a:gd name="connsiteX16" fmla="*/ 16962 w 128996"/>
                  <a:gd name="connsiteY16" fmla="*/ 122398 h 145888"/>
                  <a:gd name="connsiteX17" fmla="*/ 16962 w 128996"/>
                  <a:gd name="connsiteY17" fmla="*/ 133797 h 145888"/>
                  <a:gd name="connsiteX18" fmla="*/ 34003 w 128996"/>
                  <a:gd name="connsiteY18" fmla="*/ 138403 h 145888"/>
                  <a:gd name="connsiteX19" fmla="*/ 50008 w 128996"/>
                  <a:gd name="connsiteY19" fmla="*/ 137367 h 145888"/>
                  <a:gd name="connsiteX20" fmla="*/ 70158 w 128996"/>
                  <a:gd name="connsiteY20" fmla="*/ 101787 h 145888"/>
                  <a:gd name="connsiteX21" fmla="*/ 114028 w 128996"/>
                  <a:gd name="connsiteY21" fmla="*/ 78068 h 145888"/>
                  <a:gd name="connsiteX22" fmla="*/ 126464 w 128996"/>
                  <a:gd name="connsiteY22" fmla="*/ 55384 h 145888"/>
                  <a:gd name="connsiteX23" fmla="*/ 120246 w 128996"/>
                  <a:gd name="connsiteY23" fmla="*/ 38343 h 145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8996" h="145888">
                    <a:moveTo>
                      <a:pt x="120131" y="38228"/>
                    </a:moveTo>
                    <a:cubicBezTo>
                      <a:pt x="111840" y="28901"/>
                      <a:pt x="106198" y="23259"/>
                      <a:pt x="104126" y="25792"/>
                    </a:cubicBezTo>
                    <a:cubicBezTo>
                      <a:pt x="102053" y="28441"/>
                      <a:pt x="93302" y="29362"/>
                      <a:pt x="87084" y="25792"/>
                    </a:cubicBezTo>
                    <a:cubicBezTo>
                      <a:pt x="80867" y="22223"/>
                      <a:pt x="77758" y="15429"/>
                      <a:pt x="73152" y="15429"/>
                    </a:cubicBezTo>
                    <a:cubicBezTo>
                      <a:pt x="68776" y="15429"/>
                      <a:pt x="53923" y="6909"/>
                      <a:pt x="45633" y="0"/>
                    </a:cubicBezTo>
                    <a:cubicBezTo>
                      <a:pt x="45633" y="1036"/>
                      <a:pt x="45633" y="2188"/>
                      <a:pt x="45633" y="3109"/>
                    </a:cubicBezTo>
                    <a:cubicBezTo>
                      <a:pt x="46093" y="7600"/>
                      <a:pt x="38724" y="10593"/>
                      <a:pt x="30318" y="11054"/>
                    </a:cubicBezTo>
                    <a:cubicBezTo>
                      <a:pt x="21913" y="11514"/>
                      <a:pt x="22834" y="20956"/>
                      <a:pt x="22834" y="27404"/>
                    </a:cubicBezTo>
                    <a:cubicBezTo>
                      <a:pt x="22834" y="33852"/>
                      <a:pt x="15925" y="33852"/>
                      <a:pt x="12932" y="40761"/>
                    </a:cubicBezTo>
                    <a:cubicBezTo>
                      <a:pt x="9938" y="47670"/>
                      <a:pt x="13968" y="49167"/>
                      <a:pt x="6944" y="52621"/>
                    </a:cubicBezTo>
                    <a:cubicBezTo>
                      <a:pt x="35" y="56075"/>
                      <a:pt x="-1922" y="62063"/>
                      <a:pt x="1993" y="67935"/>
                    </a:cubicBezTo>
                    <a:cubicBezTo>
                      <a:pt x="5908" y="73922"/>
                      <a:pt x="1532" y="79334"/>
                      <a:pt x="496" y="82789"/>
                    </a:cubicBezTo>
                    <a:cubicBezTo>
                      <a:pt x="-425" y="86243"/>
                      <a:pt x="6484" y="87740"/>
                      <a:pt x="13392" y="94188"/>
                    </a:cubicBezTo>
                    <a:cubicBezTo>
                      <a:pt x="20301" y="100636"/>
                      <a:pt x="21337" y="91655"/>
                      <a:pt x="24331" y="96606"/>
                    </a:cubicBezTo>
                    <a:cubicBezTo>
                      <a:pt x="27325" y="101557"/>
                      <a:pt x="22373" y="110538"/>
                      <a:pt x="14428" y="110538"/>
                    </a:cubicBezTo>
                    <a:cubicBezTo>
                      <a:pt x="13853" y="110538"/>
                      <a:pt x="13162" y="110653"/>
                      <a:pt x="12586" y="110884"/>
                    </a:cubicBezTo>
                    <a:cubicBezTo>
                      <a:pt x="16731" y="115144"/>
                      <a:pt x="18919" y="119520"/>
                      <a:pt x="16962" y="122398"/>
                    </a:cubicBezTo>
                    <a:cubicBezTo>
                      <a:pt x="13392" y="127580"/>
                      <a:pt x="10283" y="127580"/>
                      <a:pt x="16962" y="133797"/>
                    </a:cubicBezTo>
                    <a:cubicBezTo>
                      <a:pt x="23640" y="140015"/>
                      <a:pt x="28361" y="130688"/>
                      <a:pt x="34003" y="138403"/>
                    </a:cubicBezTo>
                    <a:cubicBezTo>
                      <a:pt x="39645" y="146118"/>
                      <a:pt x="44366" y="150839"/>
                      <a:pt x="50008" y="137367"/>
                    </a:cubicBezTo>
                    <a:cubicBezTo>
                      <a:pt x="55650" y="123895"/>
                      <a:pt x="59795" y="104781"/>
                      <a:pt x="70158" y="101787"/>
                    </a:cubicBezTo>
                    <a:cubicBezTo>
                      <a:pt x="80521" y="98678"/>
                      <a:pt x="101593" y="94533"/>
                      <a:pt x="114028" y="78068"/>
                    </a:cubicBezTo>
                    <a:cubicBezTo>
                      <a:pt x="126464" y="61487"/>
                      <a:pt x="119900" y="60566"/>
                      <a:pt x="126464" y="55384"/>
                    </a:cubicBezTo>
                    <a:cubicBezTo>
                      <a:pt x="131645" y="51239"/>
                      <a:pt x="128536" y="47670"/>
                      <a:pt x="120246" y="38343"/>
                    </a:cubicBezTo>
                    <a:close/>
                  </a:path>
                </a:pathLst>
              </a:custGeom>
              <a:grpFill/>
              <a:ln w="11501" cap="flat">
                <a:solidFill>
                  <a:schemeClr val="bg1"/>
                </a:solid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B8C0C24B-5F75-8716-5CF5-B0E2EBC7D0DD}"/>
                  </a:ext>
                </a:extLst>
              </p:cNvPr>
              <p:cNvSpPr/>
              <p:nvPr/>
            </p:nvSpPr>
            <p:spPr>
              <a:xfrm>
                <a:off x="3515683" y="1100535"/>
                <a:ext cx="1367795" cy="1020132"/>
              </a:xfrm>
              <a:custGeom>
                <a:avLst/>
                <a:gdLst>
                  <a:gd name="connsiteX0" fmla="*/ 1291110 w 1367795"/>
                  <a:gd name="connsiteY0" fmla="*/ 93017 h 1020132"/>
                  <a:gd name="connsiteX1" fmla="*/ 1245512 w 1367795"/>
                  <a:gd name="connsiteY1" fmla="*/ 114088 h 1020132"/>
                  <a:gd name="connsiteX2" fmla="*/ 1199916 w 1367795"/>
                  <a:gd name="connsiteY2" fmla="*/ 116737 h 1020132"/>
                  <a:gd name="connsiteX3" fmla="*/ 1180111 w 1367795"/>
                  <a:gd name="connsiteY3" fmla="*/ 109483 h 1020132"/>
                  <a:gd name="connsiteX4" fmla="*/ 1136586 w 1367795"/>
                  <a:gd name="connsiteY4" fmla="*/ 138499 h 1020132"/>
                  <a:gd name="connsiteX5" fmla="*/ 1098934 w 1367795"/>
                  <a:gd name="connsiteY5" fmla="*/ 162909 h 1020132"/>
                  <a:gd name="connsiteX6" fmla="*/ 1135896 w 1367795"/>
                  <a:gd name="connsiteY6" fmla="*/ 116737 h 1020132"/>
                  <a:gd name="connsiteX7" fmla="*/ 1122078 w 1367795"/>
                  <a:gd name="connsiteY7" fmla="*/ 84381 h 1020132"/>
                  <a:gd name="connsiteX8" fmla="*/ 1093638 w 1367795"/>
                  <a:gd name="connsiteY8" fmla="*/ 102229 h 1020132"/>
                  <a:gd name="connsiteX9" fmla="*/ 1022363 w 1367795"/>
                  <a:gd name="connsiteY9" fmla="*/ 124682 h 1020132"/>
                  <a:gd name="connsiteX10" fmla="*/ 1068536 w 1367795"/>
                  <a:gd name="connsiteY10" fmla="*/ 95665 h 1020132"/>
                  <a:gd name="connsiteX11" fmla="*/ 978033 w 1367795"/>
                  <a:gd name="connsiteY11" fmla="*/ 93017 h 1020132"/>
                  <a:gd name="connsiteX12" fmla="*/ 900771 w 1367795"/>
                  <a:gd name="connsiteY12" fmla="*/ 104877 h 1020132"/>
                  <a:gd name="connsiteX13" fmla="*/ 986669 w 1367795"/>
                  <a:gd name="connsiteY13" fmla="*/ 82424 h 1020132"/>
                  <a:gd name="connsiteX14" fmla="*/ 1091680 w 1367795"/>
                  <a:gd name="connsiteY14" fmla="*/ 75170 h 1020132"/>
                  <a:gd name="connsiteX15" fmla="*/ 1153743 w 1367795"/>
                  <a:gd name="connsiteY15" fmla="*/ 58013 h 1020132"/>
                  <a:gd name="connsiteX16" fmla="*/ 1112176 w 1367795"/>
                  <a:gd name="connsiteY16" fmla="*/ 41548 h 1020132"/>
                  <a:gd name="connsiteX17" fmla="*/ 1081778 w 1367795"/>
                  <a:gd name="connsiteY17" fmla="*/ 32336 h 1020132"/>
                  <a:gd name="connsiteX18" fmla="*/ 1054719 w 1367795"/>
                  <a:gd name="connsiteY18" fmla="*/ 16446 h 1020132"/>
                  <a:gd name="connsiteX19" fmla="*/ 991965 w 1367795"/>
                  <a:gd name="connsiteY19" fmla="*/ 8501 h 1020132"/>
                  <a:gd name="connsiteX20" fmla="*/ 923915 w 1367795"/>
                  <a:gd name="connsiteY20" fmla="*/ 556 h 1020132"/>
                  <a:gd name="connsiteX21" fmla="*/ 830764 w 1367795"/>
                  <a:gd name="connsiteY21" fmla="*/ 3205 h 1020132"/>
                  <a:gd name="connsiteX22" fmla="*/ 799099 w 1367795"/>
                  <a:gd name="connsiteY22" fmla="*/ 8501 h 1020132"/>
                  <a:gd name="connsiteX23" fmla="*/ 777337 w 1367795"/>
                  <a:gd name="connsiteY23" fmla="*/ 19095 h 1020132"/>
                  <a:gd name="connsiteX24" fmla="*/ 761447 w 1367795"/>
                  <a:gd name="connsiteY24" fmla="*/ 27730 h 1020132"/>
                  <a:gd name="connsiteX25" fmla="*/ 727134 w 1367795"/>
                  <a:gd name="connsiteY25" fmla="*/ 20476 h 1020132"/>
                  <a:gd name="connsiteX26" fmla="*/ 666338 w 1367795"/>
                  <a:gd name="connsiteY26" fmla="*/ 20476 h 1020132"/>
                  <a:gd name="connsiteX27" fmla="*/ 592416 w 1367795"/>
                  <a:gd name="connsiteY27" fmla="*/ 29112 h 1020132"/>
                  <a:gd name="connsiteX28" fmla="*/ 614869 w 1367795"/>
                  <a:gd name="connsiteY28" fmla="*/ 49608 h 1020132"/>
                  <a:gd name="connsiteX29" fmla="*/ 575259 w 1367795"/>
                  <a:gd name="connsiteY29" fmla="*/ 61468 h 1020132"/>
                  <a:gd name="connsiteX30" fmla="*/ 632025 w 1367795"/>
                  <a:gd name="connsiteY30" fmla="*/ 97162 h 1020132"/>
                  <a:gd name="connsiteX31" fmla="*/ 603009 w 1367795"/>
                  <a:gd name="connsiteY31" fmla="*/ 91866 h 1020132"/>
                  <a:gd name="connsiteX32" fmla="*/ 553497 w 1367795"/>
                  <a:gd name="connsiteY32" fmla="*/ 73443 h 1020132"/>
                  <a:gd name="connsiteX33" fmla="*/ 493392 w 1367795"/>
                  <a:gd name="connsiteY33" fmla="*/ 60201 h 1020132"/>
                  <a:gd name="connsiteX34" fmla="*/ 520451 w 1367795"/>
                  <a:gd name="connsiteY34" fmla="*/ 91290 h 1020132"/>
                  <a:gd name="connsiteX35" fmla="*/ 489477 w 1367795"/>
                  <a:gd name="connsiteY35" fmla="*/ 92556 h 1020132"/>
                  <a:gd name="connsiteX36" fmla="*/ 448486 w 1367795"/>
                  <a:gd name="connsiteY36" fmla="*/ 70103 h 1020132"/>
                  <a:gd name="connsiteX37" fmla="*/ 446529 w 1367795"/>
                  <a:gd name="connsiteY37" fmla="*/ 98544 h 1020132"/>
                  <a:gd name="connsiteX38" fmla="*/ 427990 w 1367795"/>
                  <a:gd name="connsiteY38" fmla="*/ 113743 h 1020132"/>
                  <a:gd name="connsiteX39" fmla="*/ 416130 w 1367795"/>
                  <a:gd name="connsiteY39" fmla="*/ 68146 h 1020132"/>
                  <a:gd name="connsiteX40" fmla="*/ 348080 w 1367795"/>
                  <a:gd name="connsiteY40" fmla="*/ 78739 h 1020132"/>
                  <a:gd name="connsiteX41" fmla="*/ 321021 w 1367795"/>
                  <a:gd name="connsiteY41" fmla="*/ 93247 h 1020132"/>
                  <a:gd name="connsiteX42" fmla="*/ 306513 w 1367795"/>
                  <a:gd name="connsiteY42" fmla="*/ 97853 h 1020132"/>
                  <a:gd name="connsiteX43" fmla="*/ 256311 w 1367795"/>
                  <a:gd name="connsiteY43" fmla="*/ 104416 h 1020132"/>
                  <a:gd name="connsiteX44" fmla="*/ 262874 w 1367795"/>
                  <a:gd name="connsiteY44" fmla="*/ 138038 h 1020132"/>
                  <a:gd name="connsiteX45" fmla="*/ 219925 w 1367795"/>
                  <a:gd name="connsiteY45" fmla="*/ 131475 h 1020132"/>
                  <a:gd name="connsiteX46" fmla="*/ 118944 w 1367795"/>
                  <a:gd name="connsiteY46" fmla="*/ 186284 h 1020132"/>
                  <a:gd name="connsiteX47" fmla="*/ 173752 w 1367795"/>
                  <a:gd name="connsiteY47" fmla="*/ 194919 h 1020132"/>
                  <a:gd name="connsiteX48" fmla="*/ 155214 w 1367795"/>
                  <a:gd name="connsiteY48" fmla="*/ 235796 h 1020132"/>
                  <a:gd name="connsiteX49" fmla="*/ 85207 w 1367795"/>
                  <a:gd name="connsiteY49" fmla="*/ 248346 h 1020132"/>
                  <a:gd name="connsiteX50" fmla="*/ 0 w 1367795"/>
                  <a:gd name="connsiteY50" fmla="*/ 281393 h 1020132"/>
                  <a:gd name="connsiteX51" fmla="*/ 13242 w 1367795"/>
                  <a:gd name="connsiteY51" fmla="*/ 297858 h 1020132"/>
                  <a:gd name="connsiteX52" fmla="*/ 50203 w 1367795"/>
                  <a:gd name="connsiteY52" fmla="*/ 308451 h 1020132"/>
                  <a:gd name="connsiteX53" fmla="*/ 110999 w 1367795"/>
                  <a:gd name="connsiteY53" fmla="*/ 313057 h 1020132"/>
                  <a:gd name="connsiteX54" fmla="*/ 146003 w 1367795"/>
                  <a:gd name="connsiteY54" fmla="*/ 326299 h 1020132"/>
                  <a:gd name="connsiteX55" fmla="*/ 85897 w 1367795"/>
                  <a:gd name="connsiteY55" fmla="*/ 330329 h 1020132"/>
                  <a:gd name="connsiteX56" fmla="*/ 31089 w 1367795"/>
                  <a:gd name="connsiteY56" fmla="*/ 340922 h 1020132"/>
                  <a:gd name="connsiteX57" fmla="*/ 71389 w 1367795"/>
                  <a:gd name="connsiteY57" fmla="*/ 351515 h 1020132"/>
                  <a:gd name="connsiteX58" fmla="*/ 72080 w 1367795"/>
                  <a:gd name="connsiteY58" fmla="*/ 369363 h 1020132"/>
                  <a:gd name="connsiteX59" fmla="*/ 98448 w 1367795"/>
                  <a:gd name="connsiteY59" fmla="*/ 383871 h 1020132"/>
                  <a:gd name="connsiteX60" fmla="*/ 134719 w 1367795"/>
                  <a:gd name="connsiteY60" fmla="*/ 387901 h 1020132"/>
                  <a:gd name="connsiteX61" fmla="*/ 157172 w 1367795"/>
                  <a:gd name="connsiteY61" fmla="*/ 385252 h 1020132"/>
                  <a:gd name="connsiteX62" fmla="*/ 186879 w 1367795"/>
                  <a:gd name="connsiteY62" fmla="*/ 379956 h 1020132"/>
                  <a:gd name="connsiteX63" fmla="*/ 213938 w 1367795"/>
                  <a:gd name="connsiteY63" fmla="*/ 374659 h 1020132"/>
                  <a:gd name="connsiteX64" fmla="*/ 285903 w 1367795"/>
                  <a:gd name="connsiteY64" fmla="*/ 393773 h 1020132"/>
                  <a:gd name="connsiteX65" fmla="*/ 321597 w 1367795"/>
                  <a:gd name="connsiteY65" fmla="*/ 416917 h 1020132"/>
                  <a:gd name="connsiteX66" fmla="*/ 352571 w 1367795"/>
                  <a:gd name="connsiteY66" fmla="*/ 446624 h 1020132"/>
                  <a:gd name="connsiteX67" fmla="*/ 373067 w 1367795"/>
                  <a:gd name="connsiteY67" fmla="*/ 482895 h 1020132"/>
                  <a:gd name="connsiteX68" fmla="*/ 388957 w 1367795"/>
                  <a:gd name="connsiteY68" fmla="*/ 507305 h 1020132"/>
                  <a:gd name="connsiteX69" fmla="*/ 400241 w 1367795"/>
                  <a:gd name="connsiteY69" fmla="*/ 530449 h 1020132"/>
                  <a:gd name="connsiteX70" fmla="*/ 388957 w 1367795"/>
                  <a:gd name="connsiteY70" fmla="*/ 558199 h 1020132"/>
                  <a:gd name="connsiteX71" fmla="*/ 399550 w 1367795"/>
                  <a:gd name="connsiteY71" fmla="*/ 588597 h 1020132"/>
                  <a:gd name="connsiteX72" fmla="*/ 433287 w 1367795"/>
                  <a:gd name="connsiteY72" fmla="*/ 574089 h 1020132"/>
                  <a:gd name="connsiteX73" fmla="*/ 441232 w 1367795"/>
                  <a:gd name="connsiteY73" fmla="*/ 596542 h 1020132"/>
                  <a:gd name="connsiteX74" fmla="*/ 484180 w 1367795"/>
                  <a:gd name="connsiteY74" fmla="*/ 617037 h 1020132"/>
                  <a:gd name="connsiteX75" fmla="*/ 474969 w 1367795"/>
                  <a:gd name="connsiteY75" fmla="*/ 626249 h 1020132"/>
                  <a:gd name="connsiteX76" fmla="*/ 415555 w 1367795"/>
                  <a:gd name="connsiteY76" fmla="*/ 621643 h 1020132"/>
                  <a:gd name="connsiteX77" fmla="*/ 475660 w 1367795"/>
                  <a:gd name="connsiteY77" fmla="*/ 649393 h 1020132"/>
                  <a:gd name="connsiteX78" fmla="*/ 495465 w 1367795"/>
                  <a:gd name="connsiteY78" fmla="*/ 672537 h 1020132"/>
                  <a:gd name="connsiteX79" fmla="*/ 490859 w 1367795"/>
                  <a:gd name="connsiteY79" fmla="*/ 703625 h 1020132"/>
                  <a:gd name="connsiteX80" fmla="*/ 462534 w 1367795"/>
                  <a:gd name="connsiteY80" fmla="*/ 705007 h 1020132"/>
                  <a:gd name="connsiteX81" fmla="*/ 444686 w 1367795"/>
                  <a:gd name="connsiteY81" fmla="*/ 720897 h 1020132"/>
                  <a:gd name="connsiteX82" fmla="*/ 426148 w 1367795"/>
                  <a:gd name="connsiteY82" fmla="*/ 753943 h 1020132"/>
                  <a:gd name="connsiteX83" fmla="*/ 447910 w 1367795"/>
                  <a:gd name="connsiteY83" fmla="*/ 773057 h 1020132"/>
                  <a:gd name="connsiteX84" fmla="*/ 430754 w 1367795"/>
                  <a:gd name="connsiteY84" fmla="*/ 792862 h 1020132"/>
                  <a:gd name="connsiteX85" fmla="*/ 461843 w 1367795"/>
                  <a:gd name="connsiteY85" fmla="*/ 825218 h 1020132"/>
                  <a:gd name="connsiteX86" fmla="*/ 465758 w 1367795"/>
                  <a:gd name="connsiteY86" fmla="*/ 863561 h 1020132"/>
                  <a:gd name="connsiteX87" fmla="*/ 478999 w 1367795"/>
                  <a:gd name="connsiteY87" fmla="*/ 875420 h 1020132"/>
                  <a:gd name="connsiteX88" fmla="*/ 490283 w 1367795"/>
                  <a:gd name="connsiteY88" fmla="*/ 897873 h 1020132"/>
                  <a:gd name="connsiteX89" fmla="*/ 507440 w 1367795"/>
                  <a:gd name="connsiteY89" fmla="*/ 916987 h 1020132"/>
                  <a:gd name="connsiteX90" fmla="*/ 518033 w 1367795"/>
                  <a:gd name="connsiteY90" fmla="*/ 944046 h 1020132"/>
                  <a:gd name="connsiteX91" fmla="*/ 543134 w 1367795"/>
                  <a:gd name="connsiteY91" fmla="*/ 970529 h 1020132"/>
                  <a:gd name="connsiteX92" fmla="*/ 568236 w 1367795"/>
                  <a:gd name="connsiteY92" fmla="*/ 986995 h 1020132"/>
                  <a:gd name="connsiteX93" fmla="*/ 589998 w 1367795"/>
                  <a:gd name="connsiteY93" fmla="*/ 993558 h 1020132"/>
                  <a:gd name="connsiteX94" fmla="*/ 616481 w 1367795"/>
                  <a:gd name="connsiteY94" fmla="*/ 1004842 h 1020132"/>
                  <a:gd name="connsiteX95" fmla="*/ 655400 w 1367795"/>
                  <a:gd name="connsiteY95" fmla="*/ 1020041 h 1020132"/>
                  <a:gd name="connsiteX96" fmla="*/ 671980 w 1367795"/>
                  <a:gd name="connsiteY96" fmla="*/ 1002885 h 1020132"/>
                  <a:gd name="connsiteX97" fmla="*/ 683149 w 1367795"/>
                  <a:gd name="connsiteY97" fmla="*/ 967881 h 1020132"/>
                  <a:gd name="connsiteX98" fmla="*/ 681192 w 1367795"/>
                  <a:gd name="connsiteY98" fmla="*/ 932877 h 1020132"/>
                  <a:gd name="connsiteX99" fmla="*/ 692476 w 1367795"/>
                  <a:gd name="connsiteY99" fmla="*/ 921593 h 1020132"/>
                  <a:gd name="connsiteX100" fmla="*/ 709632 w 1367795"/>
                  <a:gd name="connsiteY100" fmla="*/ 906394 h 1020132"/>
                  <a:gd name="connsiteX101" fmla="*/ 718844 w 1367795"/>
                  <a:gd name="connsiteY101" fmla="*/ 889238 h 1020132"/>
                  <a:gd name="connsiteX102" fmla="*/ 719535 w 1367795"/>
                  <a:gd name="connsiteY102" fmla="*/ 873348 h 1020132"/>
                  <a:gd name="connsiteX103" fmla="*/ 728171 w 1367795"/>
                  <a:gd name="connsiteY103" fmla="*/ 862755 h 1020132"/>
                  <a:gd name="connsiteX104" fmla="*/ 723565 w 1367795"/>
                  <a:gd name="connsiteY104" fmla="*/ 846289 h 1020132"/>
                  <a:gd name="connsiteX105" fmla="*/ 726904 w 1367795"/>
                  <a:gd name="connsiteY105" fmla="*/ 837653 h 1020132"/>
                  <a:gd name="connsiteX106" fmla="*/ 739455 w 1367795"/>
                  <a:gd name="connsiteY106" fmla="*/ 831666 h 1020132"/>
                  <a:gd name="connsiteX107" fmla="*/ 760641 w 1367795"/>
                  <a:gd name="connsiteY107" fmla="*/ 818424 h 1020132"/>
                  <a:gd name="connsiteX108" fmla="*/ 779179 w 1367795"/>
                  <a:gd name="connsiteY108" fmla="*/ 799310 h 1020132"/>
                  <a:gd name="connsiteX109" fmla="*/ 790348 w 1367795"/>
                  <a:gd name="connsiteY109" fmla="*/ 798619 h 1020132"/>
                  <a:gd name="connsiteX110" fmla="*/ 794954 w 1367795"/>
                  <a:gd name="connsiteY110" fmla="*/ 810479 h 1020132"/>
                  <a:gd name="connsiteX111" fmla="*/ 836521 w 1367795"/>
                  <a:gd name="connsiteY111" fmla="*/ 801843 h 1020132"/>
                  <a:gd name="connsiteX112" fmla="*/ 886033 w 1367795"/>
                  <a:gd name="connsiteY112" fmla="*/ 758895 h 1020132"/>
                  <a:gd name="connsiteX113" fmla="*/ 913783 w 1367795"/>
                  <a:gd name="connsiteY113" fmla="*/ 731145 h 1020132"/>
                  <a:gd name="connsiteX114" fmla="*/ 934854 w 1367795"/>
                  <a:gd name="connsiteY114" fmla="*/ 722509 h 1020132"/>
                  <a:gd name="connsiteX115" fmla="*/ 956616 w 1367795"/>
                  <a:gd name="connsiteY115" fmla="*/ 717212 h 1020132"/>
                  <a:gd name="connsiteX116" fmla="*/ 989662 w 1367795"/>
                  <a:gd name="connsiteY116" fmla="*/ 709958 h 1020132"/>
                  <a:gd name="connsiteX117" fmla="*/ 1069572 w 1367795"/>
                  <a:gd name="connsiteY117" fmla="*/ 688196 h 1020132"/>
                  <a:gd name="connsiteX118" fmla="*/ 1132902 w 1367795"/>
                  <a:gd name="connsiteY118" fmla="*/ 655150 h 1020132"/>
                  <a:gd name="connsiteX119" fmla="*/ 1141537 w 1367795"/>
                  <a:gd name="connsiteY119" fmla="*/ 643866 h 1020132"/>
                  <a:gd name="connsiteX120" fmla="*/ 1101928 w 1367795"/>
                  <a:gd name="connsiteY120" fmla="*/ 645823 h 1020132"/>
                  <a:gd name="connsiteX121" fmla="*/ 1052416 w 1367795"/>
                  <a:gd name="connsiteY121" fmla="*/ 639836 h 1020132"/>
                  <a:gd name="connsiteX122" fmla="*/ 1058979 w 1367795"/>
                  <a:gd name="connsiteY122" fmla="*/ 625328 h 1020132"/>
                  <a:gd name="connsiteX123" fmla="*/ 1063009 w 1367795"/>
                  <a:gd name="connsiteY123" fmla="*/ 604141 h 1020132"/>
                  <a:gd name="connsiteX124" fmla="*/ 1094674 w 1367795"/>
                  <a:gd name="connsiteY124" fmla="*/ 614734 h 1020132"/>
                  <a:gd name="connsiteX125" fmla="*/ 1143495 w 1367795"/>
                  <a:gd name="connsiteY125" fmla="*/ 631200 h 1020132"/>
                  <a:gd name="connsiteX126" fmla="*/ 1151440 w 1367795"/>
                  <a:gd name="connsiteY126" fmla="*/ 601493 h 1020132"/>
                  <a:gd name="connsiteX127" fmla="*/ 1093292 w 1367795"/>
                  <a:gd name="connsiteY127" fmla="*/ 550023 h 1020132"/>
                  <a:gd name="connsiteX128" fmla="*/ 1126338 w 1367795"/>
                  <a:gd name="connsiteY128" fmla="*/ 553938 h 1020132"/>
                  <a:gd name="connsiteX129" fmla="*/ 1147410 w 1367795"/>
                  <a:gd name="connsiteY129" fmla="*/ 530794 h 1020132"/>
                  <a:gd name="connsiteX130" fmla="*/ 1093868 w 1367795"/>
                  <a:gd name="connsiteY130" fmla="*/ 530104 h 1020132"/>
                  <a:gd name="connsiteX131" fmla="*/ 1083965 w 1367795"/>
                  <a:gd name="connsiteY131" fmla="*/ 515595 h 1020132"/>
                  <a:gd name="connsiteX132" fmla="*/ 1092601 w 1367795"/>
                  <a:gd name="connsiteY132" fmla="*/ 497172 h 1020132"/>
                  <a:gd name="connsiteX133" fmla="*/ 1142113 w 1367795"/>
                  <a:gd name="connsiteY133" fmla="*/ 511681 h 1020132"/>
                  <a:gd name="connsiteX134" fmla="*/ 1179765 w 1367795"/>
                  <a:gd name="connsiteY134" fmla="*/ 502469 h 1020132"/>
                  <a:gd name="connsiteX135" fmla="*/ 1150058 w 1367795"/>
                  <a:gd name="connsiteY135" fmla="*/ 474719 h 1020132"/>
                  <a:gd name="connsiteX136" fmla="*/ 1199570 w 1367795"/>
                  <a:gd name="connsiteY136" fmla="*/ 470114 h 1020132"/>
                  <a:gd name="connsiteX137" fmla="*/ 1205557 w 1367795"/>
                  <a:gd name="connsiteY137" fmla="*/ 454915 h 1020132"/>
                  <a:gd name="connsiteX138" fmla="*/ 1165257 w 1367795"/>
                  <a:gd name="connsiteY138" fmla="*/ 429813 h 1020132"/>
                  <a:gd name="connsiteX139" fmla="*/ 1204176 w 1367795"/>
                  <a:gd name="connsiteY139" fmla="*/ 423250 h 1020132"/>
                  <a:gd name="connsiteX140" fmla="*/ 1193583 w 1367795"/>
                  <a:gd name="connsiteY140" fmla="*/ 382374 h 1020132"/>
                  <a:gd name="connsiteX141" fmla="*/ 1153973 w 1367795"/>
                  <a:gd name="connsiteY141" fmla="*/ 372471 h 1020132"/>
                  <a:gd name="connsiteX142" fmla="*/ 1137507 w 1367795"/>
                  <a:gd name="connsiteY142" fmla="*/ 355315 h 1020132"/>
                  <a:gd name="connsiteX143" fmla="*/ 1167906 w 1367795"/>
                  <a:gd name="connsiteY143" fmla="*/ 351285 h 1020132"/>
                  <a:gd name="connsiteX144" fmla="*/ 1228702 w 1367795"/>
                  <a:gd name="connsiteY144" fmla="*/ 351285 h 1020132"/>
                  <a:gd name="connsiteX145" fmla="*/ 1214769 w 1367795"/>
                  <a:gd name="connsiteY145" fmla="*/ 327565 h 1020132"/>
                  <a:gd name="connsiteX146" fmla="*/ 1177808 w 1367795"/>
                  <a:gd name="connsiteY146" fmla="*/ 319620 h 1020132"/>
                  <a:gd name="connsiteX147" fmla="*/ 1208206 w 1367795"/>
                  <a:gd name="connsiteY147" fmla="*/ 313057 h 1020132"/>
                  <a:gd name="connsiteX148" fmla="*/ 1163300 w 1367795"/>
                  <a:gd name="connsiteY148" fmla="*/ 303155 h 1020132"/>
                  <a:gd name="connsiteX149" fmla="*/ 1145452 w 1367795"/>
                  <a:gd name="connsiteY149" fmla="*/ 304421 h 1020132"/>
                  <a:gd name="connsiteX150" fmla="*/ 1159270 w 1367795"/>
                  <a:gd name="connsiteY150" fmla="*/ 262854 h 1020132"/>
                  <a:gd name="connsiteX151" fmla="*/ 1198879 w 1367795"/>
                  <a:gd name="connsiteY151" fmla="*/ 232456 h 1020132"/>
                  <a:gd name="connsiteX152" fmla="*/ 1235840 w 1367795"/>
                  <a:gd name="connsiteY152" fmla="*/ 210003 h 1020132"/>
                  <a:gd name="connsiteX153" fmla="*/ 1220641 w 1367795"/>
                  <a:gd name="connsiteY153" fmla="*/ 192156 h 1020132"/>
                  <a:gd name="connsiteX154" fmla="*/ 1183680 w 1367795"/>
                  <a:gd name="connsiteY154" fmla="*/ 204016 h 1020132"/>
                  <a:gd name="connsiteX155" fmla="*/ 1214078 w 1367795"/>
                  <a:gd name="connsiteY155" fmla="*/ 185478 h 1020132"/>
                  <a:gd name="connsiteX156" fmla="*/ 1270153 w 1367795"/>
                  <a:gd name="connsiteY156" fmla="*/ 177533 h 1020132"/>
                  <a:gd name="connsiteX157" fmla="*/ 1229162 w 1367795"/>
                  <a:gd name="connsiteY157" fmla="*/ 167630 h 1020132"/>
                  <a:gd name="connsiteX158" fmla="*/ 1239755 w 1367795"/>
                  <a:gd name="connsiteY158" fmla="*/ 160376 h 1020132"/>
                  <a:gd name="connsiteX159" fmla="*/ 1288577 w 1367795"/>
                  <a:gd name="connsiteY159" fmla="*/ 150474 h 1020132"/>
                  <a:gd name="connsiteX160" fmla="*/ 1317593 w 1367795"/>
                  <a:gd name="connsiteY160" fmla="*/ 137923 h 1020132"/>
                  <a:gd name="connsiteX161" fmla="*/ 1367795 w 1367795"/>
                  <a:gd name="connsiteY161" fmla="*/ 114779 h 1020132"/>
                  <a:gd name="connsiteX162" fmla="*/ 1291225 w 1367795"/>
                  <a:gd name="connsiteY162" fmla="*/ 93017 h 1020132"/>
                  <a:gd name="connsiteX163" fmla="*/ 468406 w 1367795"/>
                  <a:gd name="connsiteY163" fmla="*/ 668161 h 1020132"/>
                  <a:gd name="connsiteX164" fmla="*/ 450558 w 1367795"/>
                  <a:gd name="connsiteY164" fmla="*/ 651696 h 1020132"/>
                  <a:gd name="connsiteX165" fmla="*/ 407034 w 1367795"/>
                  <a:gd name="connsiteY165" fmla="*/ 643751 h 1020132"/>
                  <a:gd name="connsiteX166" fmla="*/ 403695 w 1367795"/>
                  <a:gd name="connsiteY166" fmla="*/ 662865 h 1020132"/>
                  <a:gd name="connsiteX167" fmla="*/ 428105 w 1367795"/>
                  <a:gd name="connsiteY167" fmla="*/ 677373 h 1020132"/>
                  <a:gd name="connsiteX168" fmla="*/ 468406 w 1367795"/>
                  <a:gd name="connsiteY168" fmla="*/ 668161 h 10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367795" h="1020132">
                    <a:moveTo>
                      <a:pt x="1291110" y="93017"/>
                    </a:moveTo>
                    <a:cubicBezTo>
                      <a:pt x="1266699" y="93017"/>
                      <a:pt x="1246894" y="96932"/>
                      <a:pt x="1245512" y="114088"/>
                    </a:cubicBezTo>
                    <a:cubicBezTo>
                      <a:pt x="1244131" y="131245"/>
                      <a:pt x="1213157" y="110749"/>
                      <a:pt x="1199916" y="116737"/>
                    </a:cubicBezTo>
                    <a:cubicBezTo>
                      <a:pt x="1186674" y="122724"/>
                      <a:pt x="1193352" y="102804"/>
                      <a:pt x="1180111" y="109483"/>
                    </a:cubicBezTo>
                    <a:cubicBezTo>
                      <a:pt x="1166869" y="116161"/>
                      <a:pt x="1152361" y="131936"/>
                      <a:pt x="1136586" y="138499"/>
                    </a:cubicBezTo>
                    <a:cubicBezTo>
                      <a:pt x="1120696" y="145062"/>
                      <a:pt x="1108837" y="161643"/>
                      <a:pt x="1098934" y="162909"/>
                    </a:cubicBezTo>
                    <a:cubicBezTo>
                      <a:pt x="1089032" y="164291"/>
                      <a:pt x="1120006" y="132511"/>
                      <a:pt x="1135896" y="116737"/>
                    </a:cubicBezTo>
                    <a:cubicBezTo>
                      <a:pt x="1151785" y="100847"/>
                      <a:pt x="1143150" y="82424"/>
                      <a:pt x="1122078" y="84381"/>
                    </a:cubicBezTo>
                    <a:cubicBezTo>
                      <a:pt x="1100892" y="86339"/>
                      <a:pt x="1105613" y="99580"/>
                      <a:pt x="1093638" y="102229"/>
                    </a:cubicBezTo>
                    <a:cubicBezTo>
                      <a:pt x="1081778" y="104877"/>
                      <a:pt x="1025012" y="133202"/>
                      <a:pt x="1022363" y="124682"/>
                    </a:cubicBezTo>
                    <a:cubicBezTo>
                      <a:pt x="1019715" y="116046"/>
                      <a:pt x="1069227" y="101538"/>
                      <a:pt x="1068536" y="95665"/>
                    </a:cubicBezTo>
                    <a:cubicBezTo>
                      <a:pt x="1067845" y="89678"/>
                      <a:pt x="1005783" y="89102"/>
                      <a:pt x="978033" y="93017"/>
                    </a:cubicBezTo>
                    <a:cubicBezTo>
                      <a:pt x="950283" y="96932"/>
                      <a:pt x="901462" y="112822"/>
                      <a:pt x="900771" y="104877"/>
                    </a:cubicBezTo>
                    <a:cubicBezTo>
                      <a:pt x="900080" y="96932"/>
                      <a:pt x="957538" y="85763"/>
                      <a:pt x="986669" y="82424"/>
                    </a:cubicBezTo>
                    <a:cubicBezTo>
                      <a:pt x="1016376" y="79085"/>
                      <a:pt x="1069227" y="84381"/>
                      <a:pt x="1091680" y="75170"/>
                    </a:cubicBezTo>
                    <a:cubicBezTo>
                      <a:pt x="1114133" y="65958"/>
                      <a:pt x="1147755" y="65267"/>
                      <a:pt x="1153743" y="58013"/>
                    </a:cubicBezTo>
                    <a:cubicBezTo>
                      <a:pt x="1159730" y="50759"/>
                      <a:pt x="1127951" y="40857"/>
                      <a:pt x="1112176" y="41548"/>
                    </a:cubicBezTo>
                    <a:cubicBezTo>
                      <a:pt x="1096286" y="42239"/>
                      <a:pt x="1080511" y="40166"/>
                      <a:pt x="1081778" y="32336"/>
                    </a:cubicBezTo>
                    <a:cubicBezTo>
                      <a:pt x="1083159" y="24391"/>
                      <a:pt x="1057367" y="22434"/>
                      <a:pt x="1054719" y="16446"/>
                    </a:cubicBezTo>
                    <a:cubicBezTo>
                      <a:pt x="1052071" y="10459"/>
                      <a:pt x="1002559" y="15065"/>
                      <a:pt x="991965" y="8501"/>
                    </a:cubicBezTo>
                    <a:cubicBezTo>
                      <a:pt x="981372" y="1938"/>
                      <a:pt x="950398" y="-1401"/>
                      <a:pt x="923915" y="556"/>
                    </a:cubicBezTo>
                    <a:cubicBezTo>
                      <a:pt x="897547" y="2514"/>
                      <a:pt x="843315" y="1938"/>
                      <a:pt x="830764" y="3205"/>
                    </a:cubicBezTo>
                    <a:cubicBezTo>
                      <a:pt x="818213" y="4586"/>
                      <a:pt x="810268" y="9192"/>
                      <a:pt x="799099" y="8501"/>
                    </a:cubicBezTo>
                    <a:cubicBezTo>
                      <a:pt x="787930" y="7810"/>
                      <a:pt x="770659" y="11841"/>
                      <a:pt x="777337" y="19095"/>
                    </a:cubicBezTo>
                    <a:cubicBezTo>
                      <a:pt x="789312" y="32221"/>
                      <a:pt x="759490" y="37633"/>
                      <a:pt x="761447" y="27730"/>
                    </a:cubicBezTo>
                    <a:cubicBezTo>
                      <a:pt x="763405" y="17828"/>
                      <a:pt x="735655" y="13222"/>
                      <a:pt x="727134" y="20476"/>
                    </a:cubicBezTo>
                    <a:cubicBezTo>
                      <a:pt x="717347" y="28767"/>
                      <a:pt x="673017" y="11956"/>
                      <a:pt x="666338" y="20476"/>
                    </a:cubicBezTo>
                    <a:cubicBezTo>
                      <a:pt x="659775" y="29112"/>
                      <a:pt x="607615" y="26464"/>
                      <a:pt x="592416" y="29112"/>
                    </a:cubicBezTo>
                    <a:cubicBezTo>
                      <a:pt x="577217" y="31760"/>
                      <a:pt x="616136" y="43045"/>
                      <a:pt x="614869" y="49608"/>
                    </a:cubicBezTo>
                    <a:cubicBezTo>
                      <a:pt x="613487" y="56286"/>
                      <a:pt x="565357" y="49608"/>
                      <a:pt x="575259" y="61468"/>
                    </a:cubicBezTo>
                    <a:cubicBezTo>
                      <a:pt x="585162" y="73327"/>
                      <a:pt x="616826" y="81963"/>
                      <a:pt x="632025" y="97162"/>
                    </a:cubicBezTo>
                    <a:cubicBezTo>
                      <a:pt x="647224" y="112361"/>
                      <a:pt x="620165" y="103150"/>
                      <a:pt x="603009" y="91866"/>
                    </a:cubicBezTo>
                    <a:cubicBezTo>
                      <a:pt x="585853" y="80697"/>
                      <a:pt x="564090" y="84611"/>
                      <a:pt x="553497" y="73443"/>
                    </a:cubicBezTo>
                    <a:cubicBezTo>
                      <a:pt x="542904" y="62158"/>
                      <a:pt x="503294" y="53638"/>
                      <a:pt x="493392" y="60201"/>
                    </a:cubicBezTo>
                    <a:cubicBezTo>
                      <a:pt x="481647" y="68031"/>
                      <a:pt x="520451" y="82654"/>
                      <a:pt x="520451" y="91290"/>
                    </a:cubicBezTo>
                    <a:cubicBezTo>
                      <a:pt x="520451" y="99926"/>
                      <a:pt x="494083" y="89332"/>
                      <a:pt x="489477" y="92556"/>
                    </a:cubicBezTo>
                    <a:cubicBezTo>
                      <a:pt x="484871" y="95896"/>
                      <a:pt x="461727" y="70103"/>
                      <a:pt x="448486" y="70103"/>
                    </a:cubicBezTo>
                    <a:cubicBezTo>
                      <a:pt x="435244" y="70103"/>
                      <a:pt x="446529" y="81963"/>
                      <a:pt x="446529" y="98544"/>
                    </a:cubicBezTo>
                    <a:cubicBezTo>
                      <a:pt x="446529" y="115125"/>
                      <a:pt x="420736" y="124912"/>
                      <a:pt x="427990" y="113743"/>
                    </a:cubicBezTo>
                    <a:cubicBezTo>
                      <a:pt x="435244" y="102459"/>
                      <a:pt x="429948" y="73443"/>
                      <a:pt x="416130" y="68146"/>
                    </a:cubicBezTo>
                    <a:cubicBezTo>
                      <a:pt x="402313" y="62849"/>
                      <a:pt x="366619" y="79430"/>
                      <a:pt x="348080" y="78739"/>
                    </a:cubicBezTo>
                    <a:cubicBezTo>
                      <a:pt x="329657" y="78048"/>
                      <a:pt x="305132" y="84036"/>
                      <a:pt x="321021" y="93247"/>
                    </a:cubicBezTo>
                    <a:cubicBezTo>
                      <a:pt x="336911" y="102459"/>
                      <a:pt x="320331" y="107755"/>
                      <a:pt x="306513" y="97853"/>
                    </a:cubicBezTo>
                    <a:cubicBezTo>
                      <a:pt x="292696" y="87951"/>
                      <a:pt x="247099" y="97853"/>
                      <a:pt x="256311" y="104416"/>
                    </a:cubicBezTo>
                    <a:cubicBezTo>
                      <a:pt x="265522" y="111095"/>
                      <a:pt x="268861" y="130209"/>
                      <a:pt x="262874" y="138038"/>
                    </a:cubicBezTo>
                    <a:cubicBezTo>
                      <a:pt x="256886" y="145983"/>
                      <a:pt x="237772" y="130093"/>
                      <a:pt x="219925" y="131475"/>
                    </a:cubicBezTo>
                    <a:cubicBezTo>
                      <a:pt x="202078" y="132857"/>
                      <a:pt x="113647" y="175000"/>
                      <a:pt x="118944" y="186284"/>
                    </a:cubicBezTo>
                    <a:cubicBezTo>
                      <a:pt x="124240" y="197453"/>
                      <a:pt x="161893" y="188241"/>
                      <a:pt x="173752" y="194919"/>
                    </a:cubicBezTo>
                    <a:cubicBezTo>
                      <a:pt x="185612" y="201483"/>
                      <a:pt x="169837" y="225893"/>
                      <a:pt x="155214" y="235796"/>
                    </a:cubicBezTo>
                    <a:cubicBezTo>
                      <a:pt x="140706" y="245698"/>
                      <a:pt x="86588" y="236486"/>
                      <a:pt x="85207" y="248346"/>
                    </a:cubicBezTo>
                    <a:cubicBezTo>
                      <a:pt x="83825" y="260206"/>
                      <a:pt x="0" y="262164"/>
                      <a:pt x="0" y="281393"/>
                    </a:cubicBezTo>
                    <a:cubicBezTo>
                      <a:pt x="0" y="288647"/>
                      <a:pt x="3915" y="295901"/>
                      <a:pt x="13242" y="297858"/>
                    </a:cubicBezTo>
                    <a:cubicBezTo>
                      <a:pt x="25101" y="300391"/>
                      <a:pt x="39610" y="296476"/>
                      <a:pt x="50203" y="308451"/>
                    </a:cubicBezTo>
                    <a:cubicBezTo>
                      <a:pt x="60796" y="320311"/>
                      <a:pt x="90503" y="321002"/>
                      <a:pt x="110999" y="313057"/>
                    </a:cubicBezTo>
                    <a:cubicBezTo>
                      <a:pt x="131495" y="305112"/>
                      <a:pt x="146693" y="314324"/>
                      <a:pt x="146003" y="326299"/>
                    </a:cubicBezTo>
                    <a:cubicBezTo>
                      <a:pt x="145312" y="338159"/>
                      <a:pt x="99830" y="321693"/>
                      <a:pt x="85897" y="330329"/>
                    </a:cubicBezTo>
                    <a:cubicBezTo>
                      <a:pt x="72080" y="338965"/>
                      <a:pt x="29132" y="331595"/>
                      <a:pt x="31089" y="340922"/>
                    </a:cubicBezTo>
                    <a:cubicBezTo>
                      <a:pt x="33046" y="350134"/>
                      <a:pt x="54233" y="348176"/>
                      <a:pt x="71389" y="351515"/>
                    </a:cubicBezTo>
                    <a:cubicBezTo>
                      <a:pt x="88546" y="354854"/>
                      <a:pt x="72771" y="362108"/>
                      <a:pt x="72080" y="369363"/>
                    </a:cubicBezTo>
                    <a:cubicBezTo>
                      <a:pt x="71389" y="376617"/>
                      <a:pt x="81292" y="375350"/>
                      <a:pt x="98448" y="383871"/>
                    </a:cubicBezTo>
                    <a:cubicBezTo>
                      <a:pt x="115605" y="392506"/>
                      <a:pt x="144045" y="397803"/>
                      <a:pt x="134719" y="387901"/>
                    </a:cubicBezTo>
                    <a:cubicBezTo>
                      <a:pt x="125507" y="377998"/>
                      <a:pt x="152566" y="379265"/>
                      <a:pt x="157172" y="385252"/>
                    </a:cubicBezTo>
                    <a:cubicBezTo>
                      <a:pt x="161777" y="391240"/>
                      <a:pt x="174328" y="376617"/>
                      <a:pt x="186879" y="379956"/>
                    </a:cubicBezTo>
                    <a:cubicBezTo>
                      <a:pt x="199429" y="383180"/>
                      <a:pt x="204035" y="368096"/>
                      <a:pt x="213938" y="374659"/>
                    </a:cubicBezTo>
                    <a:cubicBezTo>
                      <a:pt x="223840" y="381338"/>
                      <a:pt x="270128" y="385252"/>
                      <a:pt x="285903" y="393773"/>
                    </a:cubicBezTo>
                    <a:cubicBezTo>
                      <a:pt x="301792" y="402409"/>
                      <a:pt x="323555" y="404366"/>
                      <a:pt x="321597" y="416917"/>
                    </a:cubicBezTo>
                    <a:cubicBezTo>
                      <a:pt x="319640" y="429468"/>
                      <a:pt x="334839" y="438679"/>
                      <a:pt x="352571" y="446624"/>
                    </a:cubicBezTo>
                    <a:cubicBezTo>
                      <a:pt x="370418" y="454569"/>
                      <a:pt x="373757" y="471726"/>
                      <a:pt x="373067" y="482895"/>
                    </a:cubicBezTo>
                    <a:cubicBezTo>
                      <a:pt x="372376" y="494179"/>
                      <a:pt x="392181" y="502008"/>
                      <a:pt x="388957" y="507305"/>
                    </a:cubicBezTo>
                    <a:cubicBezTo>
                      <a:pt x="385617" y="512602"/>
                      <a:pt x="388266" y="519856"/>
                      <a:pt x="400241" y="530449"/>
                    </a:cubicBezTo>
                    <a:cubicBezTo>
                      <a:pt x="412100" y="541042"/>
                      <a:pt x="381702" y="548987"/>
                      <a:pt x="388957" y="558199"/>
                    </a:cubicBezTo>
                    <a:cubicBezTo>
                      <a:pt x="396210" y="567410"/>
                      <a:pt x="378363" y="585258"/>
                      <a:pt x="399550" y="588597"/>
                    </a:cubicBezTo>
                    <a:cubicBezTo>
                      <a:pt x="420621" y="591936"/>
                      <a:pt x="417397" y="574089"/>
                      <a:pt x="433287" y="574089"/>
                    </a:cubicBezTo>
                    <a:cubicBezTo>
                      <a:pt x="449177" y="574089"/>
                      <a:pt x="432596" y="587906"/>
                      <a:pt x="441232" y="596542"/>
                    </a:cubicBezTo>
                    <a:cubicBezTo>
                      <a:pt x="449868" y="605177"/>
                      <a:pt x="467600" y="603105"/>
                      <a:pt x="484180" y="617037"/>
                    </a:cubicBezTo>
                    <a:cubicBezTo>
                      <a:pt x="500646" y="630855"/>
                      <a:pt x="490168" y="637533"/>
                      <a:pt x="474969" y="626249"/>
                    </a:cubicBezTo>
                    <a:cubicBezTo>
                      <a:pt x="459770" y="614965"/>
                      <a:pt x="415555" y="617613"/>
                      <a:pt x="415555" y="621643"/>
                    </a:cubicBezTo>
                    <a:cubicBezTo>
                      <a:pt x="415555" y="625673"/>
                      <a:pt x="464376" y="653308"/>
                      <a:pt x="475660" y="649393"/>
                    </a:cubicBezTo>
                    <a:cubicBezTo>
                      <a:pt x="486829" y="645478"/>
                      <a:pt x="502028" y="665973"/>
                      <a:pt x="495465" y="672537"/>
                    </a:cubicBezTo>
                    <a:cubicBezTo>
                      <a:pt x="488786" y="679215"/>
                      <a:pt x="492125" y="695681"/>
                      <a:pt x="490859" y="703625"/>
                    </a:cubicBezTo>
                    <a:cubicBezTo>
                      <a:pt x="489592" y="711570"/>
                      <a:pt x="473011" y="703625"/>
                      <a:pt x="462534" y="705007"/>
                    </a:cubicBezTo>
                    <a:cubicBezTo>
                      <a:pt x="451940" y="706389"/>
                      <a:pt x="444686" y="709613"/>
                      <a:pt x="444686" y="720897"/>
                    </a:cubicBezTo>
                    <a:cubicBezTo>
                      <a:pt x="444686" y="732181"/>
                      <a:pt x="428220" y="740011"/>
                      <a:pt x="426148" y="753943"/>
                    </a:cubicBezTo>
                    <a:cubicBezTo>
                      <a:pt x="424191" y="767876"/>
                      <a:pt x="439389" y="767185"/>
                      <a:pt x="447910" y="773057"/>
                    </a:cubicBezTo>
                    <a:cubicBezTo>
                      <a:pt x="456546" y="779045"/>
                      <a:pt x="432136" y="782960"/>
                      <a:pt x="430754" y="792862"/>
                    </a:cubicBezTo>
                    <a:cubicBezTo>
                      <a:pt x="429372" y="802765"/>
                      <a:pt x="453207" y="820612"/>
                      <a:pt x="461843" y="825218"/>
                    </a:cubicBezTo>
                    <a:cubicBezTo>
                      <a:pt x="470363" y="829823"/>
                      <a:pt x="462534" y="852276"/>
                      <a:pt x="465758" y="863561"/>
                    </a:cubicBezTo>
                    <a:cubicBezTo>
                      <a:pt x="469097" y="874845"/>
                      <a:pt x="480266" y="860912"/>
                      <a:pt x="478999" y="875420"/>
                    </a:cubicBezTo>
                    <a:cubicBezTo>
                      <a:pt x="477732" y="889928"/>
                      <a:pt x="489592" y="889353"/>
                      <a:pt x="490283" y="897873"/>
                    </a:cubicBezTo>
                    <a:cubicBezTo>
                      <a:pt x="490974" y="906509"/>
                      <a:pt x="511354" y="905127"/>
                      <a:pt x="507440" y="916987"/>
                    </a:cubicBezTo>
                    <a:cubicBezTo>
                      <a:pt x="503409" y="928847"/>
                      <a:pt x="513427" y="937483"/>
                      <a:pt x="518033" y="944046"/>
                    </a:cubicBezTo>
                    <a:cubicBezTo>
                      <a:pt x="522639" y="950724"/>
                      <a:pt x="539795" y="961893"/>
                      <a:pt x="543134" y="970529"/>
                    </a:cubicBezTo>
                    <a:cubicBezTo>
                      <a:pt x="546473" y="979165"/>
                      <a:pt x="556376" y="990334"/>
                      <a:pt x="568236" y="986995"/>
                    </a:cubicBezTo>
                    <a:cubicBezTo>
                      <a:pt x="580095" y="983656"/>
                      <a:pt x="580786" y="994940"/>
                      <a:pt x="589998" y="993558"/>
                    </a:cubicBezTo>
                    <a:cubicBezTo>
                      <a:pt x="599209" y="992291"/>
                      <a:pt x="613717" y="997473"/>
                      <a:pt x="616481" y="1004842"/>
                    </a:cubicBezTo>
                    <a:cubicBezTo>
                      <a:pt x="619129" y="1012096"/>
                      <a:pt x="647455" y="1018659"/>
                      <a:pt x="655400" y="1020041"/>
                    </a:cubicBezTo>
                    <a:cubicBezTo>
                      <a:pt x="663344" y="1021423"/>
                      <a:pt x="664611" y="1006800"/>
                      <a:pt x="671980" y="1002885"/>
                    </a:cubicBezTo>
                    <a:cubicBezTo>
                      <a:pt x="679234" y="998970"/>
                      <a:pt x="676586" y="969838"/>
                      <a:pt x="683149" y="967881"/>
                    </a:cubicBezTo>
                    <a:cubicBezTo>
                      <a:pt x="689713" y="965923"/>
                      <a:pt x="687755" y="935525"/>
                      <a:pt x="681192" y="932877"/>
                    </a:cubicBezTo>
                    <a:cubicBezTo>
                      <a:pt x="674629" y="930229"/>
                      <a:pt x="677277" y="919636"/>
                      <a:pt x="692476" y="921593"/>
                    </a:cubicBezTo>
                    <a:cubicBezTo>
                      <a:pt x="707675" y="923551"/>
                      <a:pt x="702378" y="908352"/>
                      <a:pt x="709632" y="906394"/>
                    </a:cubicBezTo>
                    <a:cubicBezTo>
                      <a:pt x="716887" y="904437"/>
                      <a:pt x="713547" y="890504"/>
                      <a:pt x="718844" y="889238"/>
                    </a:cubicBezTo>
                    <a:cubicBezTo>
                      <a:pt x="724140" y="887856"/>
                      <a:pt x="723450" y="878644"/>
                      <a:pt x="719535" y="873348"/>
                    </a:cubicBezTo>
                    <a:cubicBezTo>
                      <a:pt x="715620" y="868051"/>
                      <a:pt x="720226" y="864136"/>
                      <a:pt x="728171" y="862755"/>
                    </a:cubicBezTo>
                    <a:cubicBezTo>
                      <a:pt x="736116" y="861373"/>
                      <a:pt x="734158" y="850204"/>
                      <a:pt x="723565" y="846289"/>
                    </a:cubicBezTo>
                    <a:cubicBezTo>
                      <a:pt x="712972" y="842259"/>
                      <a:pt x="716311" y="830399"/>
                      <a:pt x="726904" y="837653"/>
                    </a:cubicBezTo>
                    <a:cubicBezTo>
                      <a:pt x="737497" y="844907"/>
                      <a:pt x="745327" y="839611"/>
                      <a:pt x="739455" y="831666"/>
                    </a:cubicBezTo>
                    <a:cubicBezTo>
                      <a:pt x="733467" y="823721"/>
                      <a:pt x="746709" y="819806"/>
                      <a:pt x="760641" y="818424"/>
                    </a:cubicBezTo>
                    <a:cubicBezTo>
                      <a:pt x="774459" y="817042"/>
                      <a:pt x="781828" y="809788"/>
                      <a:pt x="779179" y="799310"/>
                    </a:cubicBezTo>
                    <a:cubicBezTo>
                      <a:pt x="776531" y="788717"/>
                      <a:pt x="795069" y="789408"/>
                      <a:pt x="790348" y="798619"/>
                    </a:cubicBezTo>
                    <a:cubicBezTo>
                      <a:pt x="785743" y="807831"/>
                      <a:pt x="788391" y="817158"/>
                      <a:pt x="794954" y="810479"/>
                    </a:cubicBezTo>
                    <a:cubicBezTo>
                      <a:pt x="801517" y="803916"/>
                      <a:pt x="814068" y="808522"/>
                      <a:pt x="836521" y="801843"/>
                    </a:cubicBezTo>
                    <a:cubicBezTo>
                      <a:pt x="858974" y="795280"/>
                      <a:pt x="880736" y="776742"/>
                      <a:pt x="886033" y="758895"/>
                    </a:cubicBezTo>
                    <a:cubicBezTo>
                      <a:pt x="891330" y="741047"/>
                      <a:pt x="917122" y="743005"/>
                      <a:pt x="913783" y="731145"/>
                    </a:cubicBezTo>
                    <a:cubicBezTo>
                      <a:pt x="910443" y="719285"/>
                      <a:pt x="918388" y="714679"/>
                      <a:pt x="934854" y="722509"/>
                    </a:cubicBezTo>
                    <a:cubicBezTo>
                      <a:pt x="951435" y="730454"/>
                      <a:pt x="938193" y="717212"/>
                      <a:pt x="956616" y="717212"/>
                    </a:cubicBezTo>
                    <a:cubicBezTo>
                      <a:pt x="975039" y="717212"/>
                      <a:pt x="971815" y="710534"/>
                      <a:pt x="989662" y="709958"/>
                    </a:cubicBezTo>
                    <a:cubicBezTo>
                      <a:pt x="1007510" y="709268"/>
                      <a:pt x="1053683" y="701323"/>
                      <a:pt x="1069572" y="688196"/>
                    </a:cubicBezTo>
                    <a:cubicBezTo>
                      <a:pt x="1085462" y="674955"/>
                      <a:pt x="1119085" y="663786"/>
                      <a:pt x="1132902" y="655150"/>
                    </a:cubicBezTo>
                    <a:cubicBezTo>
                      <a:pt x="1146719" y="646514"/>
                      <a:pt x="1150058" y="639260"/>
                      <a:pt x="1141537" y="643866"/>
                    </a:cubicBezTo>
                    <a:cubicBezTo>
                      <a:pt x="1132902" y="648472"/>
                      <a:pt x="1115054" y="649162"/>
                      <a:pt x="1101928" y="645823"/>
                    </a:cubicBezTo>
                    <a:cubicBezTo>
                      <a:pt x="1088686" y="642484"/>
                      <a:pt x="1067615" y="631315"/>
                      <a:pt x="1052416" y="639836"/>
                    </a:cubicBezTo>
                    <a:cubicBezTo>
                      <a:pt x="1037217" y="648472"/>
                      <a:pt x="1046429" y="627285"/>
                      <a:pt x="1058979" y="625328"/>
                    </a:cubicBezTo>
                    <a:cubicBezTo>
                      <a:pt x="1071530" y="623370"/>
                      <a:pt x="1066234" y="617383"/>
                      <a:pt x="1063009" y="604141"/>
                    </a:cubicBezTo>
                    <a:cubicBezTo>
                      <a:pt x="1059670" y="590900"/>
                      <a:pt x="1084081" y="599535"/>
                      <a:pt x="1094674" y="614734"/>
                    </a:cubicBezTo>
                    <a:cubicBezTo>
                      <a:pt x="1105267" y="629933"/>
                      <a:pt x="1125763" y="636497"/>
                      <a:pt x="1143495" y="631200"/>
                    </a:cubicBezTo>
                    <a:cubicBezTo>
                      <a:pt x="1161342" y="625903"/>
                      <a:pt x="1144186" y="611395"/>
                      <a:pt x="1151440" y="601493"/>
                    </a:cubicBezTo>
                    <a:cubicBezTo>
                      <a:pt x="1158694" y="591590"/>
                      <a:pt x="1096631" y="560617"/>
                      <a:pt x="1093292" y="550023"/>
                    </a:cubicBezTo>
                    <a:cubicBezTo>
                      <a:pt x="1089953" y="539430"/>
                      <a:pt x="1109182" y="546684"/>
                      <a:pt x="1126338" y="553938"/>
                    </a:cubicBezTo>
                    <a:cubicBezTo>
                      <a:pt x="1143495" y="561192"/>
                      <a:pt x="1147410" y="540121"/>
                      <a:pt x="1147410" y="530794"/>
                    </a:cubicBezTo>
                    <a:cubicBezTo>
                      <a:pt x="1147410" y="521468"/>
                      <a:pt x="1110449" y="520892"/>
                      <a:pt x="1093868" y="530104"/>
                    </a:cubicBezTo>
                    <a:cubicBezTo>
                      <a:pt x="1077402" y="539315"/>
                      <a:pt x="1061513" y="518244"/>
                      <a:pt x="1083965" y="515595"/>
                    </a:cubicBezTo>
                    <a:cubicBezTo>
                      <a:pt x="1106419" y="512947"/>
                      <a:pt x="1085923" y="503736"/>
                      <a:pt x="1092601" y="497172"/>
                    </a:cubicBezTo>
                    <a:cubicBezTo>
                      <a:pt x="1099165" y="490494"/>
                      <a:pt x="1127605" y="516286"/>
                      <a:pt x="1142113" y="511681"/>
                    </a:cubicBezTo>
                    <a:cubicBezTo>
                      <a:pt x="1156621" y="507075"/>
                      <a:pt x="1167215" y="512371"/>
                      <a:pt x="1179765" y="502469"/>
                    </a:cubicBezTo>
                    <a:cubicBezTo>
                      <a:pt x="1192316" y="492567"/>
                      <a:pt x="1157312" y="483355"/>
                      <a:pt x="1150058" y="474719"/>
                    </a:cubicBezTo>
                    <a:cubicBezTo>
                      <a:pt x="1142804" y="466084"/>
                      <a:pt x="1186329" y="469423"/>
                      <a:pt x="1199570" y="470114"/>
                    </a:cubicBezTo>
                    <a:cubicBezTo>
                      <a:pt x="1212812" y="470804"/>
                      <a:pt x="1216036" y="451000"/>
                      <a:pt x="1205557" y="454915"/>
                    </a:cubicBezTo>
                    <a:cubicBezTo>
                      <a:pt x="1194964" y="458945"/>
                      <a:pt x="1157312" y="441673"/>
                      <a:pt x="1165257" y="429813"/>
                    </a:cubicBezTo>
                    <a:cubicBezTo>
                      <a:pt x="1173202" y="417953"/>
                      <a:pt x="1187710" y="431771"/>
                      <a:pt x="1204176" y="423250"/>
                    </a:cubicBezTo>
                    <a:cubicBezTo>
                      <a:pt x="1220641" y="414614"/>
                      <a:pt x="1205557" y="382374"/>
                      <a:pt x="1193583" y="382374"/>
                    </a:cubicBezTo>
                    <a:cubicBezTo>
                      <a:pt x="1181608" y="382374"/>
                      <a:pt x="1153973" y="378344"/>
                      <a:pt x="1153973" y="372471"/>
                    </a:cubicBezTo>
                    <a:cubicBezTo>
                      <a:pt x="1153973" y="366599"/>
                      <a:pt x="1130829" y="361187"/>
                      <a:pt x="1137507" y="355315"/>
                    </a:cubicBezTo>
                    <a:cubicBezTo>
                      <a:pt x="1144071" y="349327"/>
                      <a:pt x="1152706" y="362569"/>
                      <a:pt x="1167906" y="351285"/>
                    </a:cubicBezTo>
                    <a:cubicBezTo>
                      <a:pt x="1183105" y="340001"/>
                      <a:pt x="1214769" y="353933"/>
                      <a:pt x="1228702" y="351285"/>
                    </a:cubicBezTo>
                    <a:cubicBezTo>
                      <a:pt x="1242519" y="348637"/>
                      <a:pt x="1222714" y="322960"/>
                      <a:pt x="1214769" y="327565"/>
                    </a:cubicBezTo>
                    <a:cubicBezTo>
                      <a:pt x="1206824" y="332171"/>
                      <a:pt x="1179765" y="333553"/>
                      <a:pt x="1177808" y="319620"/>
                    </a:cubicBezTo>
                    <a:cubicBezTo>
                      <a:pt x="1175850" y="305803"/>
                      <a:pt x="1203600" y="319620"/>
                      <a:pt x="1208206" y="313057"/>
                    </a:cubicBezTo>
                    <a:cubicBezTo>
                      <a:pt x="1212812" y="306379"/>
                      <a:pt x="1169863" y="289222"/>
                      <a:pt x="1163300" y="303155"/>
                    </a:cubicBezTo>
                    <a:cubicBezTo>
                      <a:pt x="1156737" y="316972"/>
                      <a:pt x="1132902" y="312366"/>
                      <a:pt x="1145452" y="304421"/>
                    </a:cubicBezTo>
                    <a:cubicBezTo>
                      <a:pt x="1158003" y="296476"/>
                      <a:pt x="1160651" y="274023"/>
                      <a:pt x="1159270" y="262854"/>
                    </a:cubicBezTo>
                    <a:cubicBezTo>
                      <a:pt x="1158003" y="251570"/>
                      <a:pt x="1204176" y="250995"/>
                      <a:pt x="1198879" y="232456"/>
                    </a:cubicBezTo>
                    <a:cubicBezTo>
                      <a:pt x="1193583" y="213918"/>
                      <a:pt x="1220641" y="210003"/>
                      <a:pt x="1235840" y="210003"/>
                    </a:cubicBezTo>
                    <a:cubicBezTo>
                      <a:pt x="1251039" y="210003"/>
                      <a:pt x="1235150" y="190199"/>
                      <a:pt x="1220641" y="192156"/>
                    </a:cubicBezTo>
                    <a:cubicBezTo>
                      <a:pt x="1206133" y="194113"/>
                      <a:pt x="1190934" y="210694"/>
                      <a:pt x="1183680" y="204016"/>
                    </a:cubicBezTo>
                    <a:cubicBezTo>
                      <a:pt x="1176426" y="197337"/>
                      <a:pt x="1200837" y="185478"/>
                      <a:pt x="1214078" y="185478"/>
                    </a:cubicBezTo>
                    <a:cubicBezTo>
                      <a:pt x="1227320" y="185478"/>
                      <a:pt x="1258984" y="184096"/>
                      <a:pt x="1270153" y="177533"/>
                    </a:cubicBezTo>
                    <a:cubicBezTo>
                      <a:pt x="1281322" y="170969"/>
                      <a:pt x="1250349" y="164982"/>
                      <a:pt x="1229162" y="167630"/>
                    </a:cubicBezTo>
                    <a:cubicBezTo>
                      <a:pt x="1208091" y="170279"/>
                      <a:pt x="1208091" y="161067"/>
                      <a:pt x="1239755" y="160376"/>
                    </a:cubicBezTo>
                    <a:cubicBezTo>
                      <a:pt x="1271420" y="159685"/>
                      <a:pt x="1266123" y="153122"/>
                      <a:pt x="1288577" y="150474"/>
                    </a:cubicBezTo>
                    <a:cubicBezTo>
                      <a:pt x="1311029" y="147826"/>
                      <a:pt x="1303775" y="138614"/>
                      <a:pt x="1317593" y="137923"/>
                    </a:cubicBezTo>
                    <a:cubicBezTo>
                      <a:pt x="1331410" y="137347"/>
                      <a:pt x="1367795" y="122033"/>
                      <a:pt x="1367795" y="114779"/>
                    </a:cubicBezTo>
                    <a:cubicBezTo>
                      <a:pt x="1367795" y="107525"/>
                      <a:pt x="1315635" y="93017"/>
                      <a:pt x="1291225" y="93017"/>
                    </a:cubicBezTo>
                    <a:close/>
                    <a:moveTo>
                      <a:pt x="468406" y="668161"/>
                    </a:moveTo>
                    <a:cubicBezTo>
                      <a:pt x="469097" y="657568"/>
                      <a:pt x="457237" y="664246"/>
                      <a:pt x="450558" y="651696"/>
                    </a:cubicBezTo>
                    <a:cubicBezTo>
                      <a:pt x="443995" y="639145"/>
                      <a:pt x="410258" y="633963"/>
                      <a:pt x="407034" y="643751"/>
                    </a:cubicBezTo>
                    <a:cubicBezTo>
                      <a:pt x="405652" y="647781"/>
                      <a:pt x="395174" y="653653"/>
                      <a:pt x="403695" y="662865"/>
                    </a:cubicBezTo>
                    <a:cubicBezTo>
                      <a:pt x="412215" y="672076"/>
                      <a:pt x="418203" y="668161"/>
                      <a:pt x="428105" y="677373"/>
                    </a:cubicBezTo>
                    <a:cubicBezTo>
                      <a:pt x="438008" y="686584"/>
                      <a:pt x="467715" y="678754"/>
                      <a:pt x="468406" y="668161"/>
                    </a:cubicBezTo>
                    <a:close/>
                  </a:path>
                </a:pathLst>
              </a:custGeom>
              <a:grpFill/>
              <a:ln w="11501" cap="flat">
                <a:solidFill>
                  <a:schemeClr val="bg1"/>
                </a:solid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3FEB6E20-F862-C0A1-8CA7-179B43241373}"/>
                  </a:ext>
                </a:extLst>
              </p:cNvPr>
              <p:cNvSpPr/>
              <p:nvPr/>
            </p:nvSpPr>
            <p:spPr>
              <a:xfrm>
                <a:off x="1376985" y="1698127"/>
                <a:ext cx="2268119" cy="1536014"/>
              </a:xfrm>
              <a:custGeom>
                <a:avLst/>
                <a:gdLst>
                  <a:gd name="connsiteX0" fmla="*/ 850122 w 2268119"/>
                  <a:gd name="connsiteY0" fmla="*/ 563731 h 1536014"/>
                  <a:gd name="connsiteX1" fmla="*/ 828935 w 2268119"/>
                  <a:gd name="connsiteY1" fmla="*/ 540011 h 1536014"/>
                  <a:gd name="connsiteX2" fmla="*/ 789326 w 2268119"/>
                  <a:gd name="connsiteY2" fmla="*/ 493032 h 1536014"/>
                  <a:gd name="connsiteX3" fmla="*/ 741081 w 2268119"/>
                  <a:gd name="connsiteY3" fmla="*/ 438224 h 1536014"/>
                  <a:gd name="connsiteX4" fmla="*/ 710683 w 2268119"/>
                  <a:gd name="connsiteY4" fmla="*/ 436842 h 1536014"/>
                  <a:gd name="connsiteX5" fmla="*/ 690187 w 2268119"/>
                  <a:gd name="connsiteY5" fmla="*/ 452732 h 1536014"/>
                  <a:gd name="connsiteX6" fmla="*/ 673030 w 2268119"/>
                  <a:gd name="connsiteY6" fmla="*/ 441563 h 1536014"/>
                  <a:gd name="connsiteX7" fmla="*/ 650577 w 2268119"/>
                  <a:gd name="connsiteY7" fmla="*/ 419110 h 1536014"/>
                  <a:gd name="connsiteX8" fmla="*/ 635378 w 2268119"/>
                  <a:gd name="connsiteY8" fmla="*/ 407941 h 1536014"/>
                  <a:gd name="connsiteX9" fmla="*/ 614883 w 2268119"/>
                  <a:gd name="connsiteY9" fmla="*/ 411856 h 1536014"/>
                  <a:gd name="connsiteX10" fmla="*/ 603023 w 2268119"/>
                  <a:gd name="connsiteY10" fmla="*/ 409438 h 1536014"/>
                  <a:gd name="connsiteX11" fmla="*/ 603023 w 2268119"/>
                  <a:gd name="connsiteY11" fmla="*/ 67115 h 1536014"/>
                  <a:gd name="connsiteX12" fmla="*/ 592775 w 2268119"/>
                  <a:gd name="connsiteY12" fmla="*/ 65042 h 1536014"/>
                  <a:gd name="connsiteX13" fmla="*/ 545681 w 2268119"/>
                  <a:gd name="connsiteY13" fmla="*/ 52146 h 1536014"/>
                  <a:gd name="connsiteX14" fmla="*/ 503539 w 2268119"/>
                  <a:gd name="connsiteY14" fmla="*/ 53643 h 1536014"/>
                  <a:gd name="connsiteX15" fmla="*/ 468420 w 2268119"/>
                  <a:gd name="connsiteY15" fmla="*/ 48691 h 1536014"/>
                  <a:gd name="connsiteX16" fmla="*/ 420865 w 2268119"/>
                  <a:gd name="connsiteY16" fmla="*/ 34874 h 1536014"/>
                  <a:gd name="connsiteX17" fmla="*/ 363984 w 2268119"/>
                  <a:gd name="connsiteY17" fmla="*/ 38789 h 1536014"/>
                  <a:gd name="connsiteX18" fmla="*/ 349591 w 2268119"/>
                  <a:gd name="connsiteY18" fmla="*/ 32341 h 1536014"/>
                  <a:gd name="connsiteX19" fmla="*/ 342682 w 2268119"/>
                  <a:gd name="connsiteY19" fmla="*/ 20942 h 1536014"/>
                  <a:gd name="connsiteX20" fmla="*/ 304109 w 2268119"/>
                  <a:gd name="connsiteY20" fmla="*/ 21402 h 1536014"/>
                  <a:gd name="connsiteX21" fmla="*/ 293170 w 2268119"/>
                  <a:gd name="connsiteY21" fmla="*/ 12536 h 1536014"/>
                  <a:gd name="connsiteX22" fmla="*/ 281771 w 2268119"/>
                  <a:gd name="connsiteY22" fmla="*/ 15530 h 1536014"/>
                  <a:gd name="connsiteX23" fmla="*/ 264384 w 2268119"/>
                  <a:gd name="connsiteY23" fmla="*/ 18524 h 1536014"/>
                  <a:gd name="connsiteX24" fmla="*/ 273251 w 2268119"/>
                  <a:gd name="connsiteY24" fmla="*/ 8621 h 1536014"/>
                  <a:gd name="connsiteX25" fmla="*/ 255403 w 2268119"/>
                  <a:gd name="connsiteY25" fmla="*/ 216 h 1536014"/>
                  <a:gd name="connsiteX26" fmla="*/ 232144 w 2268119"/>
                  <a:gd name="connsiteY26" fmla="*/ 14609 h 1536014"/>
                  <a:gd name="connsiteX27" fmla="*/ 197025 w 2268119"/>
                  <a:gd name="connsiteY27" fmla="*/ 22093 h 1536014"/>
                  <a:gd name="connsiteX28" fmla="*/ 176184 w 2268119"/>
                  <a:gd name="connsiteY28" fmla="*/ 28541 h 1536014"/>
                  <a:gd name="connsiteX29" fmla="*/ 181135 w 2268119"/>
                  <a:gd name="connsiteY29" fmla="*/ 40401 h 1536014"/>
                  <a:gd name="connsiteX30" fmla="*/ 164785 w 2268119"/>
                  <a:gd name="connsiteY30" fmla="*/ 38444 h 1536014"/>
                  <a:gd name="connsiteX31" fmla="*/ 132084 w 2268119"/>
                  <a:gd name="connsiteY31" fmla="*/ 44316 h 1536014"/>
                  <a:gd name="connsiteX32" fmla="*/ 105831 w 2268119"/>
                  <a:gd name="connsiteY32" fmla="*/ 66078 h 1536014"/>
                  <a:gd name="connsiteX33" fmla="*/ 96389 w 2268119"/>
                  <a:gd name="connsiteY33" fmla="*/ 89913 h 1536014"/>
                  <a:gd name="connsiteX34" fmla="*/ 39969 w 2268119"/>
                  <a:gd name="connsiteY34" fmla="*/ 101312 h 1536014"/>
                  <a:gd name="connsiteX35" fmla="*/ 33981 w 2268119"/>
                  <a:gd name="connsiteY35" fmla="*/ 115130 h 1536014"/>
                  <a:gd name="connsiteX36" fmla="*/ 58737 w 2268119"/>
                  <a:gd name="connsiteY36" fmla="*/ 131019 h 1536014"/>
                  <a:gd name="connsiteX37" fmla="*/ 95353 w 2268119"/>
                  <a:gd name="connsiteY37" fmla="*/ 169708 h 1536014"/>
                  <a:gd name="connsiteX38" fmla="*/ 133005 w 2268119"/>
                  <a:gd name="connsiteY38" fmla="*/ 170744 h 1536014"/>
                  <a:gd name="connsiteX39" fmla="*/ 140490 w 2268119"/>
                  <a:gd name="connsiteY39" fmla="*/ 190088 h 1536014"/>
                  <a:gd name="connsiteX40" fmla="*/ 164209 w 2268119"/>
                  <a:gd name="connsiteY40" fmla="*/ 195039 h 1536014"/>
                  <a:gd name="connsiteX41" fmla="*/ 137496 w 2268119"/>
                  <a:gd name="connsiteY41" fmla="*/ 202409 h 1536014"/>
                  <a:gd name="connsiteX42" fmla="*/ 118727 w 2268119"/>
                  <a:gd name="connsiteY42" fmla="*/ 207820 h 1536014"/>
                  <a:gd name="connsiteX43" fmla="*/ 89941 w 2268119"/>
                  <a:gd name="connsiteY43" fmla="*/ 206899 h 1536014"/>
                  <a:gd name="connsiteX44" fmla="*/ 89941 w 2268119"/>
                  <a:gd name="connsiteY44" fmla="*/ 191585 h 1536014"/>
                  <a:gd name="connsiteX45" fmla="*/ 62192 w 2268119"/>
                  <a:gd name="connsiteY45" fmla="*/ 192621 h 1536014"/>
                  <a:gd name="connsiteX46" fmla="*/ 49756 w 2268119"/>
                  <a:gd name="connsiteY46" fmla="*/ 205978 h 1536014"/>
                  <a:gd name="connsiteX47" fmla="*/ 30412 w 2268119"/>
                  <a:gd name="connsiteY47" fmla="*/ 207936 h 1536014"/>
                  <a:gd name="connsiteX48" fmla="*/ 244 w 2268119"/>
                  <a:gd name="connsiteY48" fmla="*/ 225207 h 1536014"/>
                  <a:gd name="connsiteX49" fmla="*/ 32485 w 2268119"/>
                  <a:gd name="connsiteY49" fmla="*/ 238103 h 1536014"/>
                  <a:gd name="connsiteX50" fmla="*/ 28454 w 2268119"/>
                  <a:gd name="connsiteY50" fmla="*/ 248927 h 1536014"/>
                  <a:gd name="connsiteX51" fmla="*/ 45265 w 2268119"/>
                  <a:gd name="connsiteY51" fmla="*/ 265277 h 1536014"/>
                  <a:gd name="connsiteX52" fmla="*/ 92820 w 2268119"/>
                  <a:gd name="connsiteY52" fmla="*/ 265277 h 1536014"/>
                  <a:gd name="connsiteX53" fmla="*/ 113085 w 2268119"/>
                  <a:gd name="connsiteY53" fmla="*/ 267695 h 1536014"/>
                  <a:gd name="connsiteX54" fmla="*/ 152695 w 2268119"/>
                  <a:gd name="connsiteY54" fmla="*/ 253878 h 1536014"/>
                  <a:gd name="connsiteX55" fmla="*/ 146247 w 2268119"/>
                  <a:gd name="connsiteY55" fmla="*/ 269192 h 1536014"/>
                  <a:gd name="connsiteX56" fmla="*/ 148665 w 2268119"/>
                  <a:gd name="connsiteY56" fmla="*/ 298899 h 1536014"/>
                  <a:gd name="connsiteX57" fmla="*/ 121376 w 2268119"/>
                  <a:gd name="connsiteY57" fmla="*/ 300857 h 1536014"/>
                  <a:gd name="connsiteX58" fmla="*/ 109516 w 2268119"/>
                  <a:gd name="connsiteY58" fmla="*/ 319165 h 1536014"/>
                  <a:gd name="connsiteX59" fmla="*/ 81306 w 2268119"/>
                  <a:gd name="connsiteY59" fmla="*/ 311220 h 1536014"/>
                  <a:gd name="connsiteX60" fmla="*/ 72439 w 2268119"/>
                  <a:gd name="connsiteY60" fmla="*/ 334018 h 1536014"/>
                  <a:gd name="connsiteX61" fmla="*/ 50217 w 2268119"/>
                  <a:gd name="connsiteY61" fmla="*/ 350369 h 1536014"/>
                  <a:gd name="connsiteX62" fmla="*/ 39278 w 2268119"/>
                  <a:gd name="connsiteY62" fmla="*/ 370173 h 1536014"/>
                  <a:gd name="connsiteX63" fmla="*/ 59543 w 2268119"/>
                  <a:gd name="connsiteY63" fmla="*/ 383530 h 1536014"/>
                  <a:gd name="connsiteX64" fmla="*/ 58507 w 2268119"/>
                  <a:gd name="connsiteY64" fmla="*/ 404832 h 1536014"/>
                  <a:gd name="connsiteX65" fmla="*/ 86257 w 2268119"/>
                  <a:gd name="connsiteY65" fmla="*/ 431085 h 1536014"/>
                  <a:gd name="connsiteX66" fmla="*/ 112510 w 2268119"/>
                  <a:gd name="connsiteY66" fmla="*/ 427170 h 1536014"/>
                  <a:gd name="connsiteX67" fmla="*/ 123909 w 2268119"/>
                  <a:gd name="connsiteY67" fmla="*/ 417728 h 1536014"/>
                  <a:gd name="connsiteX68" fmla="*/ 132775 w 2268119"/>
                  <a:gd name="connsiteY68" fmla="*/ 442944 h 1536014"/>
                  <a:gd name="connsiteX69" fmla="*/ 130817 w 2268119"/>
                  <a:gd name="connsiteY69" fmla="*/ 465282 h 1536014"/>
                  <a:gd name="connsiteX70" fmla="*/ 155113 w 2268119"/>
                  <a:gd name="connsiteY70" fmla="*/ 462289 h 1536014"/>
                  <a:gd name="connsiteX71" fmla="*/ 185856 w 2268119"/>
                  <a:gd name="connsiteY71" fmla="*/ 464822 h 1536014"/>
                  <a:gd name="connsiteX72" fmla="*/ 199674 w 2268119"/>
                  <a:gd name="connsiteY72" fmla="*/ 469312 h 1536014"/>
                  <a:gd name="connsiteX73" fmla="*/ 209115 w 2268119"/>
                  <a:gd name="connsiteY73" fmla="*/ 457913 h 1536014"/>
                  <a:gd name="connsiteX74" fmla="*/ 233411 w 2268119"/>
                  <a:gd name="connsiteY74" fmla="*/ 460331 h 1536014"/>
                  <a:gd name="connsiteX75" fmla="*/ 233871 w 2268119"/>
                  <a:gd name="connsiteY75" fmla="*/ 470694 h 1536014"/>
                  <a:gd name="connsiteX76" fmla="*/ 225926 w 2268119"/>
                  <a:gd name="connsiteY76" fmla="*/ 506389 h 1536014"/>
                  <a:gd name="connsiteX77" fmla="*/ 198637 w 2268119"/>
                  <a:gd name="connsiteY77" fmla="*/ 530224 h 1536014"/>
                  <a:gd name="connsiteX78" fmla="*/ 160985 w 2268119"/>
                  <a:gd name="connsiteY78" fmla="*/ 559931 h 1536014"/>
                  <a:gd name="connsiteX79" fmla="*/ 126327 w 2268119"/>
                  <a:gd name="connsiteY79" fmla="*/ 563385 h 1536014"/>
                  <a:gd name="connsiteX80" fmla="*/ 109976 w 2268119"/>
                  <a:gd name="connsiteY80" fmla="*/ 587680 h 1536014"/>
                  <a:gd name="connsiteX81" fmla="*/ 136690 w 2268119"/>
                  <a:gd name="connsiteY81" fmla="*/ 573287 h 1536014"/>
                  <a:gd name="connsiteX82" fmla="*/ 144635 w 2268119"/>
                  <a:gd name="connsiteY82" fmla="*/ 572827 h 1536014"/>
                  <a:gd name="connsiteX83" fmla="*/ 162943 w 2268119"/>
                  <a:gd name="connsiteY83" fmla="*/ 566839 h 1536014"/>
                  <a:gd name="connsiteX84" fmla="*/ 179293 w 2268119"/>
                  <a:gd name="connsiteY84" fmla="*/ 564882 h 1536014"/>
                  <a:gd name="connsiteX85" fmla="*/ 199098 w 2268119"/>
                  <a:gd name="connsiteY85" fmla="*/ 556937 h 1536014"/>
                  <a:gd name="connsiteX86" fmla="*/ 212455 w 2268119"/>
                  <a:gd name="connsiteY86" fmla="*/ 543580 h 1536014"/>
                  <a:gd name="connsiteX87" fmla="*/ 253100 w 2268119"/>
                  <a:gd name="connsiteY87" fmla="*/ 520321 h 1536014"/>
                  <a:gd name="connsiteX88" fmla="*/ 261966 w 2268119"/>
                  <a:gd name="connsiteY88" fmla="*/ 508461 h 1536014"/>
                  <a:gd name="connsiteX89" fmla="*/ 286722 w 2268119"/>
                  <a:gd name="connsiteY89" fmla="*/ 493147 h 1536014"/>
                  <a:gd name="connsiteX90" fmla="*/ 303533 w 2268119"/>
                  <a:gd name="connsiteY90" fmla="*/ 486699 h 1536014"/>
                  <a:gd name="connsiteX91" fmla="*/ 311478 w 2268119"/>
                  <a:gd name="connsiteY91" fmla="*/ 470349 h 1536014"/>
                  <a:gd name="connsiteX92" fmla="*/ 322878 w 2268119"/>
                  <a:gd name="connsiteY92" fmla="*/ 458949 h 1536014"/>
                  <a:gd name="connsiteX93" fmla="*/ 305030 w 2268119"/>
                  <a:gd name="connsiteY93" fmla="*/ 450083 h 1536014"/>
                  <a:gd name="connsiteX94" fmla="*/ 323338 w 2268119"/>
                  <a:gd name="connsiteY94" fmla="*/ 434194 h 1536014"/>
                  <a:gd name="connsiteX95" fmla="*/ 338192 w 2268119"/>
                  <a:gd name="connsiteY95" fmla="*/ 420837 h 1536014"/>
                  <a:gd name="connsiteX96" fmla="*/ 353045 w 2268119"/>
                  <a:gd name="connsiteY96" fmla="*/ 404486 h 1536014"/>
                  <a:gd name="connsiteX97" fmla="*/ 364445 w 2268119"/>
                  <a:gd name="connsiteY97" fmla="*/ 391130 h 1536014"/>
                  <a:gd name="connsiteX98" fmla="*/ 383789 w 2268119"/>
                  <a:gd name="connsiteY98" fmla="*/ 377773 h 1536014"/>
                  <a:gd name="connsiteX99" fmla="*/ 397146 w 2268119"/>
                  <a:gd name="connsiteY99" fmla="*/ 383185 h 1536014"/>
                  <a:gd name="connsiteX100" fmla="*/ 397606 w 2268119"/>
                  <a:gd name="connsiteY100" fmla="*/ 391590 h 1536014"/>
                  <a:gd name="connsiteX101" fmla="*/ 374347 w 2268119"/>
                  <a:gd name="connsiteY101" fmla="*/ 396081 h 1536014"/>
                  <a:gd name="connsiteX102" fmla="*/ 365481 w 2268119"/>
                  <a:gd name="connsiteY102" fmla="*/ 416346 h 1536014"/>
                  <a:gd name="connsiteX103" fmla="*/ 366978 w 2268119"/>
                  <a:gd name="connsiteY103" fmla="*/ 432697 h 1536014"/>
                  <a:gd name="connsiteX104" fmla="*/ 359033 w 2268119"/>
                  <a:gd name="connsiteY104" fmla="*/ 442599 h 1536014"/>
                  <a:gd name="connsiteX105" fmla="*/ 367899 w 2268119"/>
                  <a:gd name="connsiteY105" fmla="*/ 449968 h 1536014"/>
                  <a:gd name="connsiteX106" fmla="*/ 411999 w 2268119"/>
                  <a:gd name="connsiteY106" fmla="*/ 425673 h 1536014"/>
                  <a:gd name="connsiteX107" fmla="*/ 444239 w 2268119"/>
                  <a:gd name="connsiteY107" fmla="*/ 424176 h 1536014"/>
                  <a:gd name="connsiteX108" fmla="*/ 444700 w 2268119"/>
                  <a:gd name="connsiteY108" fmla="*/ 412777 h 1536014"/>
                  <a:gd name="connsiteX109" fmla="*/ 434798 w 2268119"/>
                  <a:gd name="connsiteY109" fmla="*/ 399420 h 1536014"/>
                  <a:gd name="connsiteX110" fmla="*/ 442282 w 2268119"/>
                  <a:gd name="connsiteY110" fmla="*/ 388597 h 1536014"/>
                  <a:gd name="connsiteX111" fmla="*/ 454718 w 2268119"/>
                  <a:gd name="connsiteY111" fmla="*/ 387560 h 1536014"/>
                  <a:gd name="connsiteX112" fmla="*/ 471068 w 2268119"/>
                  <a:gd name="connsiteY112" fmla="*/ 393548 h 1536014"/>
                  <a:gd name="connsiteX113" fmla="*/ 488455 w 2268119"/>
                  <a:gd name="connsiteY113" fmla="*/ 397578 h 1536014"/>
                  <a:gd name="connsiteX114" fmla="*/ 478552 w 2268119"/>
                  <a:gd name="connsiteY114" fmla="*/ 405062 h 1536014"/>
                  <a:gd name="connsiteX115" fmla="*/ 481085 w 2268119"/>
                  <a:gd name="connsiteY115" fmla="*/ 413007 h 1536014"/>
                  <a:gd name="connsiteX116" fmla="*/ 498933 w 2268119"/>
                  <a:gd name="connsiteY116" fmla="*/ 409553 h 1536014"/>
                  <a:gd name="connsiteX117" fmla="*/ 512289 w 2268119"/>
                  <a:gd name="connsiteY117" fmla="*/ 407480 h 1536014"/>
                  <a:gd name="connsiteX118" fmla="*/ 517241 w 2268119"/>
                  <a:gd name="connsiteY118" fmla="*/ 411971 h 1536014"/>
                  <a:gd name="connsiteX119" fmla="*/ 542457 w 2268119"/>
                  <a:gd name="connsiteY119" fmla="*/ 419916 h 1536014"/>
                  <a:gd name="connsiteX120" fmla="*/ 590933 w 2268119"/>
                  <a:gd name="connsiteY120" fmla="*/ 418419 h 1536014"/>
                  <a:gd name="connsiteX121" fmla="*/ 610738 w 2268119"/>
                  <a:gd name="connsiteY121" fmla="*/ 431776 h 1536014"/>
                  <a:gd name="connsiteX122" fmla="*/ 638027 w 2268119"/>
                  <a:gd name="connsiteY122" fmla="*/ 422909 h 1536014"/>
                  <a:gd name="connsiteX123" fmla="*/ 633536 w 2268119"/>
                  <a:gd name="connsiteY123" fmla="*/ 436727 h 1536014"/>
                  <a:gd name="connsiteX124" fmla="*/ 644475 w 2268119"/>
                  <a:gd name="connsiteY124" fmla="*/ 444672 h 1536014"/>
                  <a:gd name="connsiteX125" fmla="*/ 670728 w 2268119"/>
                  <a:gd name="connsiteY125" fmla="*/ 457568 h 1536014"/>
                  <a:gd name="connsiteX126" fmla="*/ 696980 w 2268119"/>
                  <a:gd name="connsiteY126" fmla="*/ 478869 h 1536014"/>
                  <a:gd name="connsiteX127" fmla="*/ 709877 w 2268119"/>
                  <a:gd name="connsiteY127" fmla="*/ 467931 h 1536014"/>
                  <a:gd name="connsiteX128" fmla="*/ 727724 w 2268119"/>
                  <a:gd name="connsiteY128" fmla="*/ 477373 h 1536014"/>
                  <a:gd name="connsiteX129" fmla="*/ 729681 w 2268119"/>
                  <a:gd name="connsiteY129" fmla="*/ 458604 h 1536014"/>
                  <a:gd name="connsiteX130" fmla="*/ 738663 w 2268119"/>
                  <a:gd name="connsiteY130" fmla="*/ 460562 h 1536014"/>
                  <a:gd name="connsiteX131" fmla="*/ 740159 w 2268119"/>
                  <a:gd name="connsiteY131" fmla="*/ 489808 h 1536014"/>
                  <a:gd name="connsiteX132" fmla="*/ 723809 w 2268119"/>
                  <a:gd name="connsiteY132" fmla="*/ 486354 h 1536014"/>
                  <a:gd name="connsiteX133" fmla="*/ 708495 w 2268119"/>
                  <a:gd name="connsiteY133" fmla="*/ 490269 h 1536014"/>
                  <a:gd name="connsiteX134" fmla="*/ 726803 w 2268119"/>
                  <a:gd name="connsiteY134" fmla="*/ 512031 h 1536014"/>
                  <a:gd name="connsiteX135" fmla="*/ 733711 w 2268119"/>
                  <a:gd name="connsiteY135" fmla="*/ 527345 h 1536014"/>
                  <a:gd name="connsiteX136" fmla="*/ 744074 w 2268119"/>
                  <a:gd name="connsiteY136" fmla="*/ 540241 h 1536014"/>
                  <a:gd name="connsiteX137" fmla="*/ 742117 w 2268119"/>
                  <a:gd name="connsiteY137" fmla="*/ 515946 h 1536014"/>
                  <a:gd name="connsiteX138" fmla="*/ 745571 w 2268119"/>
                  <a:gd name="connsiteY138" fmla="*/ 501092 h 1536014"/>
                  <a:gd name="connsiteX139" fmla="*/ 748565 w 2268119"/>
                  <a:gd name="connsiteY139" fmla="*/ 516982 h 1536014"/>
                  <a:gd name="connsiteX140" fmla="*/ 761922 w 2268119"/>
                  <a:gd name="connsiteY140" fmla="*/ 509613 h 1536014"/>
                  <a:gd name="connsiteX141" fmla="*/ 761461 w 2268119"/>
                  <a:gd name="connsiteY141" fmla="*/ 488311 h 1536014"/>
                  <a:gd name="connsiteX142" fmla="*/ 774818 w 2268119"/>
                  <a:gd name="connsiteY142" fmla="*/ 503625 h 1536014"/>
                  <a:gd name="connsiteX143" fmla="*/ 767333 w 2268119"/>
                  <a:gd name="connsiteY143" fmla="*/ 518939 h 1536014"/>
                  <a:gd name="connsiteX144" fmla="*/ 754898 w 2268119"/>
                  <a:gd name="connsiteY144" fmla="*/ 524927 h 1536014"/>
                  <a:gd name="connsiteX145" fmla="*/ 757431 w 2268119"/>
                  <a:gd name="connsiteY145" fmla="*/ 548186 h 1536014"/>
                  <a:gd name="connsiteX146" fmla="*/ 766297 w 2268119"/>
                  <a:gd name="connsiteY146" fmla="*/ 540241 h 1536014"/>
                  <a:gd name="connsiteX147" fmla="*/ 780690 w 2268119"/>
                  <a:gd name="connsiteY147" fmla="*/ 537247 h 1536014"/>
                  <a:gd name="connsiteX148" fmla="*/ 799459 w 2268119"/>
                  <a:gd name="connsiteY148" fmla="*/ 552101 h 1536014"/>
                  <a:gd name="connsiteX149" fmla="*/ 790592 w 2268119"/>
                  <a:gd name="connsiteY149" fmla="*/ 541277 h 1536014"/>
                  <a:gd name="connsiteX150" fmla="*/ 791053 w 2268119"/>
                  <a:gd name="connsiteY150" fmla="*/ 528842 h 1536014"/>
                  <a:gd name="connsiteX151" fmla="*/ 808440 w 2268119"/>
                  <a:gd name="connsiteY151" fmla="*/ 551180 h 1536014"/>
                  <a:gd name="connsiteX152" fmla="*/ 797041 w 2268119"/>
                  <a:gd name="connsiteY152" fmla="*/ 562579 h 1536014"/>
                  <a:gd name="connsiteX153" fmla="*/ 777696 w 2268119"/>
                  <a:gd name="connsiteY153" fmla="*/ 553137 h 1536014"/>
                  <a:gd name="connsiteX154" fmla="*/ 780690 w 2268119"/>
                  <a:gd name="connsiteY154" fmla="*/ 570409 h 1536014"/>
                  <a:gd name="connsiteX155" fmla="*/ 781151 w 2268119"/>
                  <a:gd name="connsiteY155" fmla="*/ 592171 h 1536014"/>
                  <a:gd name="connsiteX156" fmla="*/ 788520 w 2268119"/>
                  <a:gd name="connsiteY156" fmla="*/ 584802 h 1536014"/>
                  <a:gd name="connsiteX157" fmla="*/ 800955 w 2268119"/>
                  <a:gd name="connsiteY157" fmla="*/ 589292 h 1536014"/>
                  <a:gd name="connsiteX158" fmla="*/ 805907 w 2268119"/>
                  <a:gd name="connsiteY158" fmla="*/ 576857 h 1536014"/>
                  <a:gd name="connsiteX159" fmla="*/ 817306 w 2268119"/>
                  <a:gd name="connsiteY159" fmla="*/ 580887 h 1536014"/>
                  <a:gd name="connsiteX160" fmla="*/ 827669 w 2268119"/>
                  <a:gd name="connsiteY160" fmla="*/ 575475 h 1536014"/>
                  <a:gd name="connsiteX161" fmla="*/ 829626 w 2268119"/>
                  <a:gd name="connsiteY161" fmla="*/ 591365 h 1536014"/>
                  <a:gd name="connsiteX162" fmla="*/ 839068 w 2268119"/>
                  <a:gd name="connsiteY162" fmla="*/ 592862 h 1536014"/>
                  <a:gd name="connsiteX163" fmla="*/ 839068 w 2268119"/>
                  <a:gd name="connsiteY163" fmla="*/ 595395 h 1536014"/>
                  <a:gd name="connsiteX164" fmla="*/ 854267 w 2268119"/>
                  <a:gd name="connsiteY164" fmla="*/ 584687 h 1536014"/>
                  <a:gd name="connsiteX165" fmla="*/ 849661 w 2268119"/>
                  <a:gd name="connsiteY165" fmla="*/ 564191 h 1536014"/>
                  <a:gd name="connsiteX166" fmla="*/ 14522 w 2268119"/>
                  <a:gd name="connsiteY166" fmla="*/ 634083 h 1536014"/>
                  <a:gd name="connsiteX167" fmla="*/ 26382 w 2268119"/>
                  <a:gd name="connsiteY167" fmla="*/ 617272 h 1536014"/>
                  <a:gd name="connsiteX168" fmla="*/ 14522 w 2268119"/>
                  <a:gd name="connsiteY168" fmla="*/ 634083 h 1536014"/>
                  <a:gd name="connsiteX169" fmla="*/ 98692 w 2268119"/>
                  <a:gd name="connsiteY169" fmla="*/ 589523 h 1536014"/>
                  <a:gd name="connsiteX170" fmla="*/ 68985 w 2268119"/>
                  <a:gd name="connsiteY170" fmla="*/ 604376 h 1536014"/>
                  <a:gd name="connsiteX171" fmla="*/ 86832 w 2268119"/>
                  <a:gd name="connsiteY171" fmla="*/ 598389 h 1536014"/>
                  <a:gd name="connsiteX172" fmla="*/ 98692 w 2268119"/>
                  <a:gd name="connsiteY172" fmla="*/ 589408 h 1536014"/>
                  <a:gd name="connsiteX173" fmla="*/ 349821 w 2268119"/>
                  <a:gd name="connsiteY173" fmla="*/ 473112 h 1536014"/>
                  <a:gd name="connsiteX174" fmla="*/ 332435 w 2268119"/>
                  <a:gd name="connsiteY174" fmla="*/ 479560 h 1536014"/>
                  <a:gd name="connsiteX175" fmla="*/ 312630 w 2268119"/>
                  <a:gd name="connsiteY175" fmla="*/ 502359 h 1536014"/>
                  <a:gd name="connsiteX176" fmla="*/ 296279 w 2268119"/>
                  <a:gd name="connsiteY176" fmla="*/ 508346 h 1536014"/>
                  <a:gd name="connsiteX177" fmla="*/ 305721 w 2268119"/>
                  <a:gd name="connsiteY177" fmla="*/ 525733 h 1536014"/>
                  <a:gd name="connsiteX178" fmla="*/ 317581 w 2268119"/>
                  <a:gd name="connsiteY178" fmla="*/ 525733 h 1536014"/>
                  <a:gd name="connsiteX179" fmla="*/ 346828 w 2268119"/>
                  <a:gd name="connsiteY179" fmla="*/ 504892 h 1536014"/>
                  <a:gd name="connsiteX180" fmla="*/ 338422 w 2268119"/>
                  <a:gd name="connsiteY180" fmla="*/ 491535 h 1536014"/>
                  <a:gd name="connsiteX181" fmla="*/ 354312 w 2268119"/>
                  <a:gd name="connsiteY181" fmla="*/ 484051 h 1536014"/>
                  <a:gd name="connsiteX182" fmla="*/ 349821 w 2268119"/>
                  <a:gd name="connsiteY182" fmla="*/ 473112 h 1536014"/>
                  <a:gd name="connsiteX183" fmla="*/ 34327 w 2268119"/>
                  <a:gd name="connsiteY183" fmla="*/ 414734 h 1536014"/>
                  <a:gd name="connsiteX184" fmla="*/ 14522 w 2268119"/>
                  <a:gd name="connsiteY184" fmla="*/ 421643 h 1536014"/>
                  <a:gd name="connsiteX185" fmla="*/ 45726 w 2268119"/>
                  <a:gd name="connsiteY185" fmla="*/ 431085 h 1536014"/>
                  <a:gd name="connsiteX186" fmla="*/ 50217 w 2268119"/>
                  <a:gd name="connsiteY186" fmla="*/ 415770 h 1536014"/>
                  <a:gd name="connsiteX187" fmla="*/ 34327 w 2268119"/>
                  <a:gd name="connsiteY187" fmla="*/ 414734 h 1536014"/>
                  <a:gd name="connsiteX188" fmla="*/ 275669 w 2268119"/>
                  <a:gd name="connsiteY188" fmla="*/ 1508141 h 1536014"/>
                  <a:gd name="connsiteX189" fmla="*/ 276820 w 2268119"/>
                  <a:gd name="connsiteY189" fmla="*/ 1535430 h 1536014"/>
                  <a:gd name="connsiteX190" fmla="*/ 292825 w 2268119"/>
                  <a:gd name="connsiteY190" fmla="*/ 1526334 h 1536014"/>
                  <a:gd name="connsiteX191" fmla="*/ 275669 w 2268119"/>
                  <a:gd name="connsiteY191" fmla="*/ 1508141 h 1536014"/>
                  <a:gd name="connsiteX192" fmla="*/ 259318 w 2268119"/>
                  <a:gd name="connsiteY192" fmla="*/ 1489258 h 1536014"/>
                  <a:gd name="connsiteX193" fmla="*/ 261506 w 2268119"/>
                  <a:gd name="connsiteY193" fmla="*/ 1500196 h 1536014"/>
                  <a:gd name="connsiteX194" fmla="*/ 259318 w 2268119"/>
                  <a:gd name="connsiteY194" fmla="*/ 1489258 h 1536014"/>
                  <a:gd name="connsiteX195" fmla="*/ 182057 w 2268119"/>
                  <a:gd name="connsiteY195" fmla="*/ 1464156 h 1536014"/>
                  <a:gd name="connsiteX196" fmla="*/ 195183 w 2268119"/>
                  <a:gd name="connsiteY196" fmla="*/ 1463005 h 1536014"/>
                  <a:gd name="connsiteX197" fmla="*/ 182057 w 2268119"/>
                  <a:gd name="connsiteY197" fmla="*/ 1464156 h 1536014"/>
                  <a:gd name="connsiteX198" fmla="*/ 217060 w 2268119"/>
                  <a:gd name="connsiteY198" fmla="*/ 1479010 h 1536014"/>
                  <a:gd name="connsiteX199" fmla="*/ 230878 w 2268119"/>
                  <a:gd name="connsiteY199" fmla="*/ 1481198 h 1536014"/>
                  <a:gd name="connsiteX200" fmla="*/ 217060 w 2268119"/>
                  <a:gd name="connsiteY200" fmla="*/ 1479010 h 1536014"/>
                  <a:gd name="connsiteX201" fmla="*/ 2249352 w 2268119"/>
                  <a:gd name="connsiteY201" fmla="*/ 816011 h 1536014"/>
                  <a:gd name="connsiteX202" fmla="*/ 2219645 w 2268119"/>
                  <a:gd name="connsiteY202" fmla="*/ 807490 h 1536014"/>
                  <a:gd name="connsiteX203" fmla="*/ 2191319 w 2268119"/>
                  <a:gd name="connsiteY203" fmla="*/ 847100 h 1536014"/>
                  <a:gd name="connsiteX204" fmla="*/ 2163569 w 2268119"/>
                  <a:gd name="connsiteY204" fmla="*/ 876116 h 1536014"/>
                  <a:gd name="connsiteX205" fmla="*/ 2086999 w 2268119"/>
                  <a:gd name="connsiteY205" fmla="*/ 876807 h 1536014"/>
                  <a:gd name="connsiteX206" fmla="*/ 2057061 w 2268119"/>
                  <a:gd name="connsiteY206" fmla="*/ 899375 h 1536014"/>
                  <a:gd name="connsiteX207" fmla="*/ 2057867 w 2268119"/>
                  <a:gd name="connsiteY207" fmla="*/ 900642 h 1536014"/>
                  <a:gd name="connsiteX208" fmla="*/ 2014343 w 2268119"/>
                  <a:gd name="connsiteY208" fmla="*/ 922404 h 1536014"/>
                  <a:gd name="connsiteX209" fmla="*/ 1996610 w 2268119"/>
                  <a:gd name="connsiteY209" fmla="*/ 924131 h 1536014"/>
                  <a:gd name="connsiteX210" fmla="*/ 1997877 w 2268119"/>
                  <a:gd name="connsiteY210" fmla="*/ 932997 h 1536014"/>
                  <a:gd name="connsiteX211" fmla="*/ 1991199 w 2268119"/>
                  <a:gd name="connsiteY211" fmla="*/ 938524 h 1536014"/>
                  <a:gd name="connsiteX212" fmla="*/ 1940075 w 2268119"/>
                  <a:gd name="connsiteY212" fmla="*/ 969958 h 1536014"/>
                  <a:gd name="connsiteX213" fmla="*/ 1895514 w 2268119"/>
                  <a:gd name="connsiteY213" fmla="*/ 960056 h 1536014"/>
                  <a:gd name="connsiteX214" fmla="*/ 1912325 w 2268119"/>
                  <a:gd name="connsiteY214" fmla="*/ 955105 h 1536014"/>
                  <a:gd name="connsiteX215" fmla="*/ 1921306 w 2268119"/>
                  <a:gd name="connsiteY215" fmla="*/ 952572 h 1536014"/>
                  <a:gd name="connsiteX216" fmla="*/ 1917737 w 2268119"/>
                  <a:gd name="connsiteY216" fmla="*/ 935070 h 1536014"/>
                  <a:gd name="connsiteX217" fmla="*/ 1909447 w 2268119"/>
                  <a:gd name="connsiteY217" fmla="*/ 906629 h 1536014"/>
                  <a:gd name="connsiteX218" fmla="*/ 1885612 w 2268119"/>
                  <a:gd name="connsiteY218" fmla="*/ 910544 h 1536014"/>
                  <a:gd name="connsiteX219" fmla="*/ 1894593 w 2268119"/>
                  <a:gd name="connsiteY219" fmla="*/ 870013 h 1536014"/>
                  <a:gd name="connsiteX220" fmla="*/ 1859935 w 2268119"/>
                  <a:gd name="connsiteY220" fmla="*/ 865983 h 1536014"/>
                  <a:gd name="connsiteX221" fmla="*/ 1837136 w 2268119"/>
                  <a:gd name="connsiteY221" fmla="*/ 882794 h 1536014"/>
                  <a:gd name="connsiteX222" fmla="*/ 1831149 w 2268119"/>
                  <a:gd name="connsiteY222" fmla="*/ 930349 h 1536014"/>
                  <a:gd name="connsiteX223" fmla="*/ 1815259 w 2268119"/>
                  <a:gd name="connsiteY223" fmla="*/ 963050 h 1536014"/>
                  <a:gd name="connsiteX224" fmla="*/ 1798448 w 2268119"/>
                  <a:gd name="connsiteY224" fmla="*/ 920446 h 1536014"/>
                  <a:gd name="connsiteX225" fmla="*/ 1803399 w 2268119"/>
                  <a:gd name="connsiteY225" fmla="*/ 881873 h 1536014"/>
                  <a:gd name="connsiteX226" fmla="*/ 1837136 w 2268119"/>
                  <a:gd name="connsiteY226" fmla="*/ 853087 h 1536014"/>
                  <a:gd name="connsiteX227" fmla="*/ 1883654 w 2268119"/>
                  <a:gd name="connsiteY227" fmla="*/ 844106 h 1536014"/>
                  <a:gd name="connsiteX228" fmla="*/ 1886187 w 2268119"/>
                  <a:gd name="connsiteY228" fmla="*/ 841573 h 1536014"/>
                  <a:gd name="connsiteX229" fmla="*/ 1873522 w 2268119"/>
                  <a:gd name="connsiteY229" fmla="*/ 832707 h 1536014"/>
                  <a:gd name="connsiteX230" fmla="*/ 1870873 w 2268119"/>
                  <a:gd name="connsiteY230" fmla="*/ 836161 h 1536014"/>
                  <a:gd name="connsiteX231" fmla="*/ 1850032 w 2268119"/>
                  <a:gd name="connsiteY231" fmla="*/ 827295 h 1536014"/>
                  <a:gd name="connsiteX232" fmla="*/ 1808465 w 2268119"/>
                  <a:gd name="connsiteY232" fmla="*/ 835240 h 1536014"/>
                  <a:gd name="connsiteX233" fmla="*/ 1791654 w 2268119"/>
                  <a:gd name="connsiteY233" fmla="*/ 821308 h 1536014"/>
                  <a:gd name="connsiteX234" fmla="*/ 1783709 w 2268119"/>
                  <a:gd name="connsiteY234" fmla="*/ 809448 h 1536014"/>
                  <a:gd name="connsiteX235" fmla="*/ 1733161 w 2268119"/>
                  <a:gd name="connsiteY235" fmla="*/ 830289 h 1536014"/>
                  <a:gd name="connsiteX236" fmla="*/ 1704375 w 2268119"/>
                  <a:gd name="connsiteY236" fmla="*/ 825338 h 1536014"/>
                  <a:gd name="connsiteX237" fmla="*/ 1748936 w 2268119"/>
                  <a:gd name="connsiteY237" fmla="*/ 796552 h 1536014"/>
                  <a:gd name="connsiteX238" fmla="*/ 1760450 w 2268119"/>
                  <a:gd name="connsiteY238" fmla="*/ 792061 h 1536014"/>
                  <a:gd name="connsiteX239" fmla="*/ 1728555 w 2268119"/>
                  <a:gd name="connsiteY239" fmla="*/ 787570 h 1536014"/>
                  <a:gd name="connsiteX240" fmla="*/ 1709441 w 2268119"/>
                  <a:gd name="connsiteY240" fmla="*/ 784231 h 1536014"/>
                  <a:gd name="connsiteX241" fmla="*/ 1690903 w 2268119"/>
                  <a:gd name="connsiteY241" fmla="*/ 776977 h 1536014"/>
                  <a:gd name="connsiteX242" fmla="*/ 1670408 w 2268119"/>
                  <a:gd name="connsiteY242" fmla="*/ 776286 h 1536014"/>
                  <a:gd name="connsiteX243" fmla="*/ 1651294 w 2268119"/>
                  <a:gd name="connsiteY243" fmla="*/ 769723 h 1536014"/>
                  <a:gd name="connsiteX244" fmla="*/ 1642082 w 2268119"/>
                  <a:gd name="connsiteY244" fmla="*/ 752567 h 1536014"/>
                  <a:gd name="connsiteX245" fmla="*/ 1634368 w 2268119"/>
                  <a:gd name="connsiteY245" fmla="*/ 762584 h 1536014"/>
                  <a:gd name="connsiteX246" fmla="*/ 1018808 w 2268119"/>
                  <a:gd name="connsiteY246" fmla="*/ 765923 h 1536014"/>
                  <a:gd name="connsiteX247" fmla="*/ 1020996 w 2268119"/>
                  <a:gd name="connsiteY247" fmla="*/ 768802 h 1536014"/>
                  <a:gd name="connsiteX248" fmla="*/ 1024910 w 2268119"/>
                  <a:gd name="connsiteY248" fmla="*/ 792061 h 1536014"/>
                  <a:gd name="connsiteX249" fmla="*/ 1018002 w 2268119"/>
                  <a:gd name="connsiteY249" fmla="*/ 814859 h 1536014"/>
                  <a:gd name="connsiteX250" fmla="*/ 1015008 w 2268119"/>
                  <a:gd name="connsiteY250" fmla="*/ 803460 h 1536014"/>
                  <a:gd name="connsiteX251" fmla="*/ 1012014 w 2268119"/>
                  <a:gd name="connsiteY251" fmla="*/ 789643 h 1536014"/>
                  <a:gd name="connsiteX252" fmla="*/ 1007639 w 2268119"/>
                  <a:gd name="connsiteY252" fmla="*/ 781468 h 1536014"/>
                  <a:gd name="connsiteX253" fmla="*/ 972405 w 2268119"/>
                  <a:gd name="connsiteY253" fmla="*/ 781468 h 1536014"/>
                  <a:gd name="connsiteX254" fmla="*/ 972865 w 2268119"/>
                  <a:gd name="connsiteY254" fmla="*/ 783195 h 1536014"/>
                  <a:gd name="connsiteX255" fmla="*/ 984265 w 2268119"/>
                  <a:gd name="connsiteY255" fmla="*/ 812902 h 1536014"/>
                  <a:gd name="connsiteX256" fmla="*/ 994167 w 2268119"/>
                  <a:gd name="connsiteY256" fmla="*/ 833743 h 1536014"/>
                  <a:gd name="connsiteX257" fmla="*/ 994167 w 2268119"/>
                  <a:gd name="connsiteY257" fmla="*/ 841112 h 1536014"/>
                  <a:gd name="connsiteX258" fmla="*/ 989676 w 2268119"/>
                  <a:gd name="connsiteY258" fmla="*/ 861493 h 1536014"/>
                  <a:gd name="connsiteX259" fmla="*/ 986222 w 2268119"/>
                  <a:gd name="connsiteY259" fmla="*/ 916417 h 1536014"/>
                  <a:gd name="connsiteX260" fmla="*/ 980235 w 2268119"/>
                  <a:gd name="connsiteY260" fmla="*/ 951075 h 1536014"/>
                  <a:gd name="connsiteX261" fmla="*/ 987604 w 2268119"/>
                  <a:gd name="connsiteY261" fmla="*/ 987230 h 1536014"/>
                  <a:gd name="connsiteX262" fmla="*/ 990137 w 2268119"/>
                  <a:gd name="connsiteY262" fmla="*/ 1016477 h 1536014"/>
                  <a:gd name="connsiteX263" fmla="*/ 997046 w 2268119"/>
                  <a:gd name="connsiteY263" fmla="*/ 1045723 h 1536014"/>
                  <a:gd name="connsiteX264" fmla="*/ 1013857 w 2268119"/>
                  <a:gd name="connsiteY264" fmla="*/ 1065067 h 1536014"/>
                  <a:gd name="connsiteX265" fmla="*/ 1025256 w 2268119"/>
                  <a:gd name="connsiteY265" fmla="*/ 1077503 h 1536014"/>
                  <a:gd name="connsiteX266" fmla="*/ 1034122 w 2268119"/>
                  <a:gd name="connsiteY266" fmla="*/ 1091320 h 1536014"/>
                  <a:gd name="connsiteX267" fmla="*/ 1037116 w 2268119"/>
                  <a:gd name="connsiteY267" fmla="*/ 1108707 h 1536014"/>
                  <a:gd name="connsiteX268" fmla="*/ 1060375 w 2268119"/>
                  <a:gd name="connsiteY268" fmla="*/ 1134039 h 1536014"/>
                  <a:gd name="connsiteX269" fmla="*/ 1071774 w 2268119"/>
                  <a:gd name="connsiteY269" fmla="*/ 1154765 h 1536014"/>
                  <a:gd name="connsiteX270" fmla="*/ 1099524 w 2268119"/>
                  <a:gd name="connsiteY270" fmla="*/ 1166164 h 1536014"/>
                  <a:gd name="connsiteX271" fmla="*/ 1118292 w 2268119"/>
                  <a:gd name="connsiteY271" fmla="*/ 1170079 h 1536014"/>
                  <a:gd name="connsiteX272" fmla="*/ 1139133 w 2268119"/>
                  <a:gd name="connsiteY272" fmla="*/ 1194835 h 1536014"/>
                  <a:gd name="connsiteX273" fmla="*/ 1144200 w 2268119"/>
                  <a:gd name="connsiteY273" fmla="*/ 1208882 h 1536014"/>
                  <a:gd name="connsiteX274" fmla="*/ 1195554 w 2268119"/>
                  <a:gd name="connsiteY274" fmla="*/ 1202204 h 1536014"/>
                  <a:gd name="connsiteX275" fmla="*/ 1220425 w 2268119"/>
                  <a:gd name="connsiteY275" fmla="*/ 1215445 h 1536014"/>
                  <a:gd name="connsiteX276" fmla="*/ 1278112 w 2268119"/>
                  <a:gd name="connsiteY276" fmla="*/ 1235480 h 1536014"/>
                  <a:gd name="connsiteX277" fmla="*/ 1341556 w 2268119"/>
                  <a:gd name="connsiteY277" fmla="*/ 1234905 h 1536014"/>
                  <a:gd name="connsiteX278" fmla="*/ 1348926 w 2268119"/>
                  <a:gd name="connsiteY278" fmla="*/ 1225348 h 1536014"/>
                  <a:gd name="connsiteX279" fmla="*/ 1383814 w 2268119"/>
                  <a:gd name="connsiteY279" fmla="*/ 1225348 h 1536014"/>
                  <a:gd name="connsiteX280" fmla="*/ 1409261 w 2268119"/>
                  <a:gd name="connsiteY280" fmla="*/ 1248146 h 1536014"/>
                  <a:gd name="connsiteX281" fmla="*/ 1423539 w 2268119"/>
                  <a:gd name="connsiteY281" fmla="*/ 1265648 h 1536014"/>
                  <a:gd name="connsiteX282" fmla="*/ 1431484 w 2268119"/>
                  <a:gd name="connsiteY282" fmla="*/ 1279926 h 1536014"/>
                  <a:gd name="connsiteX283" fmla="*/ 1457391 w 2268119"/>
                  <a:gd name="connsiteY283" fmla="*/ 1293167 h 1536014"/>
                  <a:gd name="connsiteX284" fmla="*/ 1474893 w 2268119"/>
                  <a:gd name="connsiteY284" fmla="*/ 1272557 h 1536014"/>
                  <a:gd name="connsiteX285" fmla="*/ 1514618 w 2268119"/>
                  <a:gd name="connsiteY285" fmla="*/ 1295240 h 1536014"/>
                  <a:gd name="connsiteX286" fmla="*/ 1535804 w 2268119"/>
                  <a:gd name="connsiteY286" fmla="*/ 1325408 h 1536014"/>
                  <a:gd name="connsiteX287" fmla="*/ 1541101 w 2268119"/>
                  <a:gd name="connsiteY287" fmla="*/ 1342334 h 1536014"/>
                  <a:gd name="connsiteX288" fmla="*/ 1547434 w 2268119"/>
                  <a:gd name="connsiteY288" fmla="*/ 1356036 h 1536014"/>
                  <a:gd name="connsiteX289" fmla="*/ 1578638 w 2268119"/>
                  <a:gd name="connsiteY289" fmla="*/ 1367205 h 1536014"/>
                  <a:gd name="connsiteX290" fmla="*/ 1587965 w 2268119"/>
                  <a:gd name="connsiteY290" fmla="*/ 1370660 h 1536014"/>
                  <a:gd name="connsiteX291" fmla="*/ 1581516 w 2268119"/>
                  <a:gd name="connsiteY291" fmla="*/ 1341874 h 1536014"/>
                  <a:gd name="connsiteX292" fmla="*/ 1586928 w 2268119"/>
                  <a:gd name="connsiteY292" fmla="*/ 1320572 h 1536014"/>
                  <a:gd name="connsiteX293" fmla="*/ 1603279 w 2268119"/>
                  <a:gd name="connsiteY293" fmla="*/ 1306755 h 1536014"/>
                  <a:gd name="connsiteX294" fmla="*/ 1616635 w 2268119"/>
                  <a:gd name="connsiteY294" fmla="*/ 1301803 h 1536014"/>
                  <a:gd name="connsiteX295" fmla="*/ 1638398 w 2268119"/>
                  <a:gd name="connsiteY295" fmla="*/ 1283495 h 1536014"/>
                  <a:gd name="connsiteX296" fmla="*/ 1649336 w 2268119"/>
                  <a:gd name="connsiteY296" fmla="*/ 1279005 h 1536014"/>
                  <a:gd name="connsiteX297" fmla="*/ 1663154 w 2268119"/>
                  <a:gd name="connsiteY297" fmla="*/ 1270139 h 1536014"/>
                  <a:gd name="connsiteX298" fmla="*/ 1674553 w 2268119"/>
                  <a:gd name="connsiteY298" fmla="*/ 1271175 h 1536014"/>
                  <a:gd name="connsiteX299" fmla="*/ 1685491 w 2268119"/>
                  <a:gd name="connsiteY299" fmla="*/ 1273593 h 1536014"/>
                  <a:gd name="connsiteX300" fmla="*/ 1703799 w 2268119"/>
                  <a:gd name="connsiteY300" fmla="*/ 1274169 h 1536014"/>
                  <a:gd name="connsiteX301" fmla="*/ 1718653 w 2268119"/>
                  <a:gd name="connsiteY301" fmla="*/ 1281078 h 1536014"/>
                  <a:gd name="connsiteX302" fmla="*/ 1737421 w 2268119"/>
                  <a:gd name="connsiteY302" fmla="*/ 1286489 h 1536014"/>
                  <a:gd name="connsiteX303" fmla="*/ 1747324 w 2268119"/>
                  <a:gd name="connsiteY303" fmla="*/ 1278544 h 1536014"/>
                  <a:gd name="connsiteX304" fmla="*/ 1767129 w 2268119"/>
                  <a:gd name="connsiteY304" fmla="*/ 1292362 h 1536014"/>
                  <a:gd name="connsiteX305" fmla="*/ 1762177 w 2268119"/>
                  <a:gd name="connsiteY305" fmla="*/ 1280962 h 1536014"/>
                  <a:gd name="connsiteX306" fmla="*/ 1757687 w 2268119"/>
                  <a:gd name="connsiteY306" fmla="*/ 1268527 h 1536014"/>
                  <a:gd name="connsiteX307" fmla="*/ 1777031 w 2268119"/>
                  <a:gd name="connsiteY307" fmla="*/ 1258624 h 1536014"/>
                  <a:gd name="connsiteX308" fmla="*/ 1792921 w 2268119"/>
                  <a:gd name="connsiteY308" fmla="*/ 1255170 h 1536014"/>
                  <a:gd name="connsiteX309" fmla="*/ 1801787 w 2268119"/>
                  <a:gd name="connsiteY309" fmla="*/ 1261157 h 1536014"/>
                  <a:gd name="connsiteX310" fmla="*/ 1831494 w 2268119"/>
                  <a:gd name="connsiteY310" fmla="*/ 1257703 h 1536014"/>
                  <a:gd name="connsiteX311" fmla="*/ 1852335 w 2268119"/>
                  <a:gd name="connsiteY311" fmla="*/ 1272557 h 1536014"/>
                  <a:gd name="connsiteX312" fmla="*/ 1867649 w 2268119"/>
                  <a:gd name="connsiteY312" fmla="*/ 1274975 h 1536014"/>
                  <a:gd name="connsiteX313" fmla="*/ 1888490 w 2268119"/>
                  <a:gd name="connsiteY313" fmla="*/ 1268066 h 1536014"/>
                  <a:gd name="connsiteX314" fmla="*/ 1910828 w 2268119"/>
                  <a:gd name="connsiteY314" fmla="*/ 1292822 h 1536014"/>
                  <a:gd name="connsiteX315" fmla="*/ 1911289 w 2268119"/>
                  <a:gd name="connsiteY315" fmla="*/ 1318154 h 1536014"/>
                  <a:gd name="connsiteX316" fmla="*/ 1920731 w 2268119"/>
                  <a:gd name="connsiteY316" fmla="*/ 1340377 h 1536014"/>
                  <a:gd name="connsiteX317" fmla="*/ 1929597 w 2268119"/>
                  <a:gd name="connsiteY317" fmla="*/ 1363636 h 1536014"/>
                  <a:gd name="connsiteX318" fmla="*/ 1944911 w 2268119"/>
                  <a:gd name="connsiteY318" fmla="*/ 1382980 h 1536014"/>
                  <a:gd name="connsiteX319" fmla="*/ 1961722 w 2268119"/>
                  <a:gd name="connsiteY319" fmla="*/ 1385974 h 1536014"/>
                  <a:gd name="connsiteX320" fmla="*/ 1971624 w 2268119"/>
                  <a:gd name="connsiteY320" fmla="*/ 1359721 h 1536014"/>
                  <a:gd name="connsiteX321" fmla="*/ 1959304 w 2268119"/>
                  <a:gd name="connsiteY321" fmla="*/ 1314700 h 1536014"/>
                  <a:gd name="connsiteX322" fmla="*/ 1952856 w 2268119"/>
                  <a:gd name="connsiteY322" fmla="*/ 1293398 h 1536014"/>
                  <a:gd name="connsiteX323" fmla="*/ 1940535 w 2268119"/>
                  <a:gd name="connsiteY323" fmla="*/ 1249758 h 1536014"/>
                  <a:gd name="connsiteX324" fmla="*/ 1966788 w 2268119"/>
                  <a:gd name="connsiteY324" fmla="*/ 1203240 h 1536014"/>
                  <a:gd name="connsiteX325" fmla="*/ 1986593 w 2268119"/>
                  <a:gd name="connsiteY325" fmla="*/ 1191841 h 1536014"/>
                  <a:gd name="connsiteX326" fmla="*/ 2004901 w 2268119"/>
                  <a:gd name="connsiteY326" fmla="*/ 1173994 h 1536014"/>
                  <a:gd name="connsiteX327" fmla="*/ 2018258 w 2268119"/>
                  <a:gd name="connsiteY327" fmla="*/ 1169042 h 1536014"/>
                  <a:gd name="connsiteX328" fmla="*/ 2041977 w 2268119"/>
                  <a:gd name="connsiteY328" fmla="*/ 1152692 h 1536014"/>
                  <a:gd name="connsiteX329" fmla="*/ 2043935 w 2268119"/>
                  <a:gd name="connsiteY329" fmla="*/ 1137838 h 1536014"/>
                  <a:gd name="connsiteX330" fmla="*/ 2049346 w 2268119"/>
                  <a:gd name="connsiteY330" fmla="*/ 1129893 h 1536014"/>
                  <a:gd name="connsiteX331" fmla="*/ 2064661 w 2268119"/>
                  <a:gd name="connsiteY331" fmla="*/ 1130930 h 1536014"/>
                  <a:gd name="connsiteX332" fmla="*/ 2070072 w 2268119"/>
                  <a:gd name="connsiteY332" fmla="*/ 1117573 h 1536014"/>
                  <a:gd name="connsiteX333" fmla="*/ 2063164 w 2268119"/>
                  <a:gd name="connsiteY333" fmla="*/ 1110089 h 1536014"/>
                  <a:gd name="connsiteX334" fmla="*/ 2055219 w 2268119"/>
                  <a:gd name="connsiteY334" fmla="*/ 1094774 h 1536014"/>
                  <a:gd name="connsiteX335" fmla="*/ 2054758 w 2268119"/>
                  <a:gd name="connsiteY335" fmla="*/ 1083836 h 1536014"/>
                  <a:gd name="connsiteX336" fmla="*/ 2040365 w 2268119"/>
                  <a:gd name="connsiteY336" fmla="*/ 1065067 h 1536014"/>
                  <a:gd name="connsiteX337" fmla="*/ 2049231 w 2268119"/>
                  <a:gd name="connsiteY337" fmla="*/ 1057122 h 1536014"/>
                  <a:gd name="connsiteX338" fmla="*/ 2052686 w 2268119"/>
                  <a:gd name="connsiteY338" fmla="*/ 1027876 h 1536014"/>
                  <a:gd name="connsiteX339" fmla="*/ 2060170 w 2268119"/>
                  <a:gd name="connsiteY339" fmla="*/ 1027876 h 1536014"/>
                  <a:gd name="connsiteX340" fmla="*/ 2058213 w 2268119"/>
                  <a:gd name="connsiteY340" fmla="*/ 1049638 h 1536014"/>
                  <a:gd name="connsiteX341" fmla="*/ 2064200 w 2268119"/>
                  <a:gd name="connsiteY341" fmla="*/ 1076352 h 1536014"/>
                  <a:gd name="connsiteX342" fmla="*/ 2074102 w 2268119"/>
                  <a:gd name="connsiteY342" fmla="*/ 1069903 h 1536014"/>
                  <a:gd name="connsiteX343" fmla="*/ 2077557 w 2268119"/>
                  <a:gd name="connsiteY343" fmla="*/ 1040657 h 1536014"/>
                  <a:gd name="connsiteX344" fmla="*/ 2078593 w 2268119"/>
                  <a:gd name="connsiteY344" fmla="*/ 1031215 h 1536014"/>
                  <a:gd name="connsiteX345" fmla="*/ 2094483 w 2268119"/>
                  <a:gd name="connsiteY345" fmla="*/ 1030179 h 1536014"/>
                  <a:gd name="connsiteX346" fmla="*/ 2106343 w 2268119"/>
                  <a:gd name="connsiteY346" fmla="*/ 1002429 h 1536014"/>
                  <a:gd name="connsiteX347" fmla="*/ 2118663 w 2268119"/>
                  <a:gd name="connsiteY347" fmla="*/ 995981 h 1536014"/>
                  <a:gd name="connsiteX348" fmla="*/ 2151364 w 2268119"/>
                  <a:gd name="connsiteY348" fmla="*/ 987000 h 1536014"/>
                  <a:gd name="connsiteX349" fmla="*/ 2117166 w 2268119"/>
                  <a:gd name="connsiteY349" fmla="*/ 985963 h 1536014"/>
                  <a:gd name="connsiteX350" fmla="*/ 2153322 w 2268119"/>
                  <a:gd name="connsiteY350" fmla="*/ 974564 h 1536014"/>
                  <a:gd name="connsiteX351" fmla="*/ 2164260 w 2268119"/>
                  <a:gd name="connsiteY351" fmla="*/ 965122 h 1536014"/>
                  <a:gd name="connsiteX352" fmla="*/ 2183029 w 2268119"/>
                  <a:gd name="connsiteY352" fmla="*/ 966619 h 1536014"/>
                  <a:gd name="connsiteX353" fmla="*/ 2177041 w 2268119"/>
                  <a:gd name="connsiteY353" fmla="*/ 949348 h 1536014"/>
                  <a:gd name="connsiteX354" fmla="*/ 2180035 w 2268119"/>
                  <a:gd name="connsiteY354" fmla="*/ 937948 h 1536014"/>
                  <a:gd name="connsiteX355" fmla="*/ 2194428 w 2268119"/>
                  <a:gd name="connsiteY355" fmla="*/ 913653 h 1536014"/>
                  <a:gd name="connsiteX356" fmla="*/ 2207324 w 2268119"/>
                  <a:gd name="connsiteY356" fmla="*/ 905708 h 1536014"/>
                  <a:gd name="connsiteX357" fmla="*/ 2223674 w 2268119"/>
                  <a:gd name="connsiteY357" fmla="*/ 889358 h 1536014"/>
                  <a:gd name="connsiteX358" fmla="*/ 2251424 w 2268119"/>
                  <a:gd name="connsiteY358" fmla="*/ 890394 h 1536014"/>
                  <a:gd name="connsiteX359" fmla="*/ 2268120 w 2268119"/>
                  <a:gd name="connsiteY359" fmla="*/ 877843 h 1536014"/>
                  <a:gd name="connsiteX360" fmla="*/ 2249236 w 2268119"/>
                  <a:gd name="connsiteY360" fmla="*/ 815665 h 1536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2268119" h="1536014">
                    <a:moveTo>
                      <a:pt x="850122" y="563731"/>
                    </a:moveTo>
                    <a:cubicBezTo>
                      <a:pt x="853461" y="555095"/>
                      <a:pt x="854037" y="549913"/>
                      <a:pt x="828935" y="540011"/>
                    </a:cubicBezTo>
                    <a:cubicBezTo>
                      <a:pt x="803834" y="530108"/>
                      <a:pt x="806482" y="523545"/>
                      <a:pt x="789326" y="493032"/>
                    </a:cubicBezTo>
                    <a:cubicBezTo>
                      <a:pt x="772169" y="462749"/>
                      <a:pt x="741081" y="449508"/>
                      <a:pt x="741081" y="438224"/>
                    </a:cubicBezTo>
                    <a:cubicBezTo>
                      <a:pt x="741081" y="426939"/>
                      <a:pt x="710683" y="428321"/>
                      <a:pt x="710683" y="436842"/>
                    </a:cubicBezTo>
                    <a:cubicBezTo>
                      <a:pt x="710683" y="445362"/>
                      <a:pt x="697441" y="448126"/>
                      <a:pt x="690187" y="452732"/>
                    </a:cubicBezTo>
                    <a:cubicBezTo>
                      <a:pt x="682933" y="457337"/>
                      <a:pt x="679594" y="450083"/>
                      <a:pt x="673030" y="441563"/>
                    </a:cubicBezTo>
                    <a:cubicBezTo>
                      <a:pt x="666467" y="432927"/>
                      <a:pt x="650577" y="424406"/>
                      <a:pt x="650577" y="419110"/>
                    </a:cubicBezTo>
                    <a:cubicBezTo>
                      <a:pt x="650577" y="413813"/>
                      <a:pt x="646663" y="402644"/>
                      <a:pt x="635378" y="407941"/>
                    </a:cubicBezTo>
                    <a:cubicBezTo>
                      <a:pt x="624094" y="413237"/>
                      <a:pt x="618222" y="407941"/>
                      <a:pt x="614883" y="411856"/>
                    </a:cubicBezTo>
                    <a:cubicBezTo>
                      <a:pt x="611544" y="415886"/>
                      <a:pt x="603023" y="409438"/>
                      <a:pt x="603023" y="409438"/>
                    </a:cubicBezTo>
                    <a:lnTo>
                      <a:pt x="603023" y="67115"/>
                    </a:lnTo>
                    <a:cubicBezTo>
                      <a:pt x="599108" y="66654"/>
                      <a:pt x="595539" y="66078"/>
                      <a:pt x="592775" y="65042"/>
                    </a:cubicBezTo>
                    <a:cubicBezTo>
                      <a:pt x="578382" y="59515"/>
                      <a:pt x="557081" y="49613"/>
                      <a:pt x="545681" y="52146"/>
                    </a:cubicBezTo>
                    <a:cubicBezTo>
                      <a:pt x="534282" y="54679"/>
                      <a:pt x="511483" y="57558"/>
                      <a:pt x="503539" y="53643"/>
                    </a:cubicBezTo>
                    <a:cubicBezTo>
                      <a:pt x="495594" y="49613"/>
                      <a:pt x="484770" y="46158"/>
                      <a:pt x="468420" y="48691"/>
                    </a:cubicBezTo>
                    <a:cubicBezTo>
                      <a:pt x="452069" y="51225"/>
                      <a:pt x="441706" y="39825"/>
                      <a:pt x="420865" y="34874"/>
                    </a:cubicBezTo>
                    <a:cubicBezTo>
                      <a:pt x="400024" y="29923"/>
                      <a:pt x="370893" y="36371"/>
                      <a:pt x="363984" y="38789"/>
                    </a:cubicBezTo>
                    <a:cubicBezTo>
                      <a:pt x="357075" y="41322"/>
                      <a:pt x="358572" y="31420"/>
                      <a:pt x="349591" y="32341"/>
                    </a:cubicBezTo>
                    <a:cubicBezTo>
                      <a:pt x="340610" y="33377"/>
                      <a:pt x="347634" y="28426"/>
                      <a:pt x="342682" y="20942"/>
                    </a:cubicBezTo>
                    <a:cubicBezTo>
                      <a:pt x="337731" y="13457"/>
                      <a:pt x="312975" y="20481"/>
                      <a:pt x="304109" y="21402"/>
                    </a:cubicBezTo>
                    <a:cubicBezTo>
                      <a:pt x="295243" y="22439"/>
                      <a:pt x="292710" y="16912"/>
                      <a:pt x="293170" y="12536"/>
                    </a:cubicBezTo>
                    <a:cubicBezTo>
                      <a:pt x="293631" y="8046"/>
                      <a:pt x="285226" y="9543"/>
                      <a:pt x="281771" y="15530"/>
                    </a:cubicBezTo>
                    <a:cubicBezTo>
                      <a:pt x="278317" y="21517"/>
                      <a:pt x="268415" y="22439"/>
                      <a:pt x="264384" y="18524"/>
                    </a:cubicBezTo>
                    <a:cubicBezTo>
                      <a:pt x="260470" y="14494"/>
                      <a:pt x="272790" y="13112"/>
                      <a:pt x="273251" y="8621"/>
                    </a:cubicBezTo>
                    <a:cubicBezTo>
                      <a:pt x="273711" y="4131"/>
                      <a:pt x="260354" y="1713"/>
                      <a:pt x="255403" y="216"/>
                    </a:cubicBezTo>
                    <a:cubicBezTo>
                      <a:pt x="250452" y="-1281"/>
                      <a:pt x="242507" y="5167"/>
                      <a:pt x="232144" y="14609"/>
                    </a:cubicBezTo>
                    <a:cubicBezTo>
                      <a:pt x="221781" y="24051"/>
                      <a:pt x="206352" y="23014"/>
                      <a:pt x="197025" y="22093"/>
                    </a:cubicBezTo>
                    <a:cubicBezTo>
                      <a:pt x="187583" y="21057"/>
                      <a:pt x="175724" y="23130"/>
                      <a:pt x="176184" y="28541"/>
                    </a:cubicBezTo>
                    <a:cubicBezTo>
                      <a:pt x="176645" y="33953"/>
                      <a:pt x="188044" y="33492"/>
                      <a:pt x="181135" y="40401"/>
                    </a:cubicBezTo>
                    <a:cubicBezTo>
                      <a:pt x="174227" y="47310"/>
                      <a:pt x="171694" y="31074"/>
                      <a:pt x="164785" y="38444"/>
                    </a:cubicBezTo>
                    <a:cubicBezTo>
                      <a:pt x="157876" y="45813"/>
                      <a:pt x="137035" y="45352"/>
                      <a:pt x="132084" y="44316"/>
                    </a:cubicBezTo>
                    <a:cubicBezTo>
                      <a:pt x="127133" y="43280"/>
                      <a:pt x="110782" y="61127"/>
                      <a:pt x="105831" y="66078"/>
                    </a:cubicBezTo>
                    <a:cubicBezTo>
                      <a:pt x="100880" y="71029"/>
                      <a:pt x="109746" y="75520"/>
                      <a:pt x="96389" y="89913"/>
                    </a:cubicBezTo>
                    <a:cubicBezTo>
                      <a:pt x="83033" y="104306"/>
                      <a:pt x="47338" y="101312"/>
                      <a:pt x="39969" y="101312"/>
                    </a:cubicBezTo>
                    <a:cubicBezTo>
                      <a:pt x="32600" y="101312"/>
                      <a:pt x="38011" y="109718"/>
                      <a:pt x="33981" y="115130"/>
                    </a:cubicBezTo>
                    <a:cubicBezTo>
                      <a:pt x="29951" y="120541"/>
                      <a:pt x="38472" y="125493"/>
                      <a:pt x="58737" y="131019"/>
                    </a:cubicBezTo>
                    <a:cubicBezTo>
                      <a:pt x="79003" y="136431"/>
                      <a:pt x="92935" y="163145"/>
                      <a:pt x="95353" y="169708"/>
                    </a:cubicBezTo>
                    <a:cubicBezTo>
                      <a:pt x="97886" y="176156"/>
                      <a:pt x="123103" y="169247"/>
                      <a:pt x="133005" y="170744"/>
                    </a:cubicBezTo>
                    <a:cubicBezTo>
                      <a:pt x="142908" y="172241"/>
                      <a:pt x="131969" y="186058"/>
                      <a:pt x="140490" y="190088"/>
                    </a:cubicBezTo>
                    <a:cubicBezTo>
                      <a:pt x="148895" y="194003"/>
                      <a:pt x="161791" y="188131"/>
                      <a:pt x="164209" y="195039"/>
                    </a:cubicBezTo>
                    <a:cubicBezTo>
                      <a:pt x="166627" y="201948"/>
                      <a:pt x="147398" y="195039"/>
                      <a:pt x="137496" y="202409"/>
                    </a:cubicBezTo>
                    <a:cubicBezTo>
                      <a:pt x="127593" y="209893"/>
                      <a:pt x="122642" y="213347"/>
                      <a:pt x="118727" y="207820"/>
                    </a:cubicBezTo>
                    <a:cubicBezTo>
                      <a:pt x="114812" y="202409"/>
                      <a:pt x="98462" y="205863"/>
                      <a:pt x="89941" y="206899"/>
                    </a:cubicBezTo>
                    <a:cubicBezTo>
                      <a:pt x="81536" y="207820"/>
                      <a:pt x="89481" y="196421"/>
                      <a:pt x="89941" y="191585"/>
                    </a:cubicBezTo>
                    <a:cubicBezTo>
                      <a:pt x="90402" y="186634"/>
                      <a:pt x="78542" y="183180"/>
                      <a:pt x="62192" y="192621"/>
                    </a:cubicBezTo>
                    <a:cubicBezTo>
                      <a:pt x="45841" y="202063"/>
                      <a:pt x="51829" y="198609"/>
                      <a:pt x="49756" y="205978"/>
                    </a:cubicBezTo>
                    <a:cubicBezTo>
                      <a:pt x="47799" y="213462"/>
                      <a:pt x="40890" y="201488"/>
                      <a:pt x="30412" y="207936"/>
                    </a:cubicBezTo>
                    <a:cubicBezTo>
                      <a:pt x="20049" y="214384"/>
                      <a:pt x="3123" y="218874"/>
                      <a:pt x="244" y="225207"/>
                    </a:cubicBezTo>
                    <a:cubicBezTo>
                      <a:pt x="-2750" y="231655"/>
                      <a:pt x="22582" y="236146"/>
                      <a:pt x="32485" y="238103"/>
                    </a:cubicBezTo>
                    <a:cubicBezTo>
                      <a:pt x="42387" y="240061"/>
                      <a:pt x="20625" y="246509"/>
                      <a:pt x="28454" y="248927"/>
                    </a:cubicBezTo>
                    <a:cubicBezTo>
                      <a:pt x="36399" y="251460"/>
                      <a:pt x="32945" y="258829"/>
                      <a:pt x="45265" y="265277"/>
                    </a:cubicBezTo>
                    <a:cubicBezTo>
                      <a:pt x="57701" y="271725"/>
                      <a:pt x="85336" y="265277"/>
                      <a:pt x="92820" y="265277"/>
                    </a:cubicBezTo>
                    <a:cubicBezTo>
                      <a:pt x="100304" y="265277"/>
                      <a:pt x="107213" y="274143"/>
                      <a:pt x="113085" y="267695"/>
                    </a:cubicBezTo>
                    <a:cubicBezTo>
                      <a:pt x="119073" y="261247"/>
                      <a:pt x="141296" y="243400"/>
                      <a:pt x="152695" y="253878"/>
                    </a:cubicBezTo>
                    <a:cubicBezTo>
                      <a:pt x="164094" y="264241"/>
                      <a:pt x="140374" y="262744"/>
                      <a:pt x="146247" y="269192"/>
                    </a:cubicBezTo>
                    <a:cubicBezTo>
                      <a:pt x="152119" y="275640"/>
                      <a:pt x="159603" y="290954"/>
                      <a:pt x="148665" y="298899"/>
                    </a:cubicBezTo>
                    <a:cubicBezTo>
                      <a:pt x="137726" y="306844"/>
                      <a:pt x="127363" y="301317"/>
                      <a:pt x="121376" y="300857"/>
                    </a:cubicBezTo>
                    <a:cubicBezTo>
                      <a:pt x="115388" y="300396"/>
                      <a:pt x="118958" y="311795"/>
                      <a:pt x="109516" y="319165"/>
                    </a:cubicBezTo>
                    <a:cubicBezTo>
                      <a:pt x="100074" y="326649"/>
                      <a:pt x="93165" y="311220"/>
                      <a:pt x="81306" y="311220"/>
                    </a:cubicBezTo>
                    <a:cubicBezTo>
                      <a:pt x="69446" y="311220"/>
                      <a:pt x="71864" y="326534"/>
                      <a:pt x="72439" y="334018"/>
                    </a:cubicBezTo>
                    <a:cubicBezTo>
                      <a:pt x="72900" y="341387"/>
                      <a:pt x="54592" y="332521"/>
                      <a:pt x="50217" y="350369"/>
                    </a:cubicBezTo>
                    <a:cubicBezTo>
                      <a:pt x="45726" y="368216"/>
                      <a:pt x="26958" y="352902"/>
                      <a:pt x="39278" y="370173"/>
                    </a:cubicBezTo>
                    <a:cubicBezTo>
                      <a:pt x="51714" y="387560"/>
                      <a:pt x="49641" y="376622"/>
                      <a:pt x="59543" y="383530"/>
                    </a:cubicBezTo>
                    <a:cubicBezTo>
                      <a:pt x="69446" y="390439"/>
                      <a:pt x="48605" y="402874"/>
                      <a:pt x="58507" y="404832"/>
                    </a:cubicBezTo>
                    <a:cubicBezTo>
                      <a:pt x="68409" y="406789"/>
                      <a:pt x="79348" y="424637"/>
                      <a:pt x="86257" y="431085"/>
                    </a:cubicBezTo>
                    <a:cubicBezTo>
                      <a:pt x="93165" y="437533"/>
                      <a:pt x="102147" y="427630"/>
                      <a:pt x="112510" y="427170"/>
                    </a:cubicBezTo>
                    <a:cubicBezTo>
                      <a:pt x="122873" y="426709"/>
                      <a:pt x="117921" y="412316"/>
                      <a:pt x="123909" y="417728"/>
                    </a:cubicBezTo>
                    <a:cubicBezTo>
                      <a:pt x="129896" y="423140"/>
                      <a:pt x="138302" y="439030"/>
                      <a:pt x="132775" y="442944"/>
                    </a:cubicBezTo>
                    <a:cubicBezTo>
                      <a:pt x="127363" y="446975"/>
                      <a:pt x="131739" y="459295"/>
                      <a:pt x="130817" y="465282"/>
                    </a:cubicBezTo>
                    <a:cubicBezTo>
                      <a:pt x="129781" y="471270"/>
                      <a:pt x="153616" y="469312"/>
                      <a:pt x="155113" y="462289"/>
                    </a:cubicBezTo>
                    <a:cubicBezTo>
                      <a:pt x="156610" y="455380"/>
                      <a:pt x="175378" y="453423"/>
                      <a:pt x="185856" y="464822"/>
                    </a:cubicBezTo>
                    <a:cubicBezTo>
                      <a:pt x="196219" y="476221"/>
                      <a:pt x="199674" y="478179"/>
                      <a:pt x="199674" y="469312"/>
                    </a:cubicBezTo>
                    <a:cubicBezTo>
                      <a:pt x="199674" y="460446"/>
                      <a:pt x="208540" y="450429"/>
                      <a:pt x="209115" y="457913"/>
                    </a:cubicBezTo>
                    <a:cubicBezTo>
                      <a:pt x="209576" y="465398"/>
                      <a:pt x="217981" y="467240"/>
                      <a:pt x="233411" y="460331"/>
                    </a:cubicBezTo>
                    <a:cubicBezTo>
                      <a:pt x="248725" y="453423"/>
                      <a:pt x="241816" y="460907"/>
                      <a:pt x="233871" y="470694"/>
                    </a:cubicBezTo>
                    <a:cubicBezTo>
                      <a:pt x="222933" y="484396"/>
                      <a:pt x="233871" y="504316"/>
                      <a:pt x="225926" y="506389"/>
                    </a:cubicBezTo>
                    <a:cubicBezTo>
                      <a:pt x="217981" y="508346"/>
                      <a:pt x="211533" y="528727"/>
                      <a:pt x="198637" y="530224"/>
                    </a:cubicBezTo>
                    <a:cubicBezTo>
                      <a:pt x="185741" y="531720"/>
                      <a:pt x="163979" y="556016"/>
                      <a:pt x="160985" y="559931"/>
                    </a:cubicBezTo>
                    <a:cubicBezTo>
                      <a:pt x="157991" y="563846"/>
                      <a:pt x="130242" y="551986"/>
                      <a:pt x="126327" y="563385"/>
                    </a:cubicBezTo>
                    <a:cubicBezTo>
                      <a:pt x="122412" y="574784"/>
                      <a:pt x="105601" y="583305"/>
                      <a:pt x="109976" y="587680"/>
                    </a:cubicBezTo>
                    <a:cubicBezTo>
                      <a:pt x="112970" y="590674"/>
                      <a:pt x="135769" y="579275"/>
                      <a:pt x="136690" y="573287"/>
                    </a:cubicBezTo>
                    <a:cubicBezTo>
                      <a:pt x="137726" y="567300"/>
                      <a:pt x="140605" y="568336"/>
                      <a:pt x="144635" y="572827"/>
                    </a:cubicBezTo>
                    <a:cubicBezTo>
                      <a:pt x="148550" y="577317"/>
                      <a:pt x="158452" y="570869"/>
                      <a:pt x="162943" y="566839"/>
                    </a:cubicBezTo>
                    <a:cubicBezTo>
                      <a:pt x="167433" y="562809"/>
                      <a:pt x="174802" y="564421"/>
                      <a:pt x="179293" y="564882"/>
                    </a:cubicBezTo>
                    <a:cubicBezTo>
                      <a:pt x="183784" y="565343"/>
                      <a:pt x="185741" y="559470"/>
                      <a:pt x="199098" y="556937"/>
                    </a:cubicBezTo>
                    <a:cubicBezTo>
                      <a:pt x="212455" y="554519"/>
                      <a:pt x="209461" y="550489"/>
                      <a:pt x="212455" y="543580"/>
                    </a:cubicBezTo>
                    <a:cubicBezTo>
                      <a:pt x="215448" y="536672"/>
                      <a:pt x="247113" y="521818"/>
                      <a:pt x="253100" y="520321"/>
                    </a:cubicBezTo>
                    <a:cubicBezTo>
                      <a:pt x="259088" y="518824"/>
                      <a:pt x="255518" y="508922"/>
                      <a:pt x="261966" y="508461"/>
                    </a:cubicBezTo>
                    <a:cubicBezTo>
                      <a:pt x="268415" y="508001"/>
                      <a:pt x="278317" y="500056"/>
                      <a:pt x="286722" y="493147"/>
                    </a:cubicBezTo>
                    <a:cubicBezTo>
                      <a:pt x="295128" y="486239"/>
                      <a:pt x="297085" y="489117"/>
                      <a:pt x="303533" y="486699"/>
                    </a:cubicBezTo>
                    <a:cubicBezTo>
                      <a:pt x="309982" y="484281"/>
                      <a:pt x="305030" y="471385"/>
                      <a:pt x="311478" y="470349"/>
                    </a:cubicBezTo>
                    <a:cubicBezTo>
                      <a:pt x="317926" y="469428"/>
                      <a:pt x="322878" y="464361"/>
                      <a:pt x="322878" y="458949"/>
                    </a:cubicBezTo>
                    <a:cubicBezTo>
                      <a:pt x="322878" y="453538"/>
                      <a:pt x="306527" y="453538"/>
                      <a:pt x="305030" y="450083"/>
                    </a:cubicBezTo>
                    <a:cubicBezTo>
                      <a:pt x="303533" y="446629"/>
                      <a:pt x="317926" y="433733"/>
                      <a:pt x="323338" y="434194"/>
                    </a:cubicBezTo>
                    <a:cubicBezTo>
                      <a:pt x="328750" y="434769"/>
                      <a:pt x="337731" y="428782"/>
                      <a:pt x="338192" y="420837"/>
                    </a:cubicBezTo>
                    <a:cubicBezTo>
                      <a:pt x="338652" y="412892"/>
                      <a:pt x="346597" y="411395"/>
                      <a:pt x="353045" y="404486"/>
                    </a:cubicBezTo>
                    <a:cubicBezTo>
                      <a:pt x="359493" y="397578"/>
                      <a:pt x="357997" y="391590"/>
                      <a:pt x="364445" y="391130"/>
                    </a:cubicBezTo>
                    <a:cubicBezTo>
                      <a:pt x="370893" y="390669"/>
                      <a:pt x="376880" y="381803"/>
                      <a:pt x="383789" y="377773"/>
                    </a:cubicBezTo>
                    <a:cubicBezTo>
                      <a:pt x="390697" y="373743"/>
                      <a:pt x="383789" y="382724"/>
                      <a:pt x="397146" y="383185"/>
                    </a:cubicBezTo>
                    <a:cubicBezTo>
                      <a:pt x="410502" y="383645"/>
                      <a:pt x="407508" y="396081"/>
                      <a:pt x="397606" y="391590"/>
                    </a:cubicBezTo>
                    <a:cubicBezTo>
                      <a:pt x="387704" y="387100"/>
                      <a:pt x="383213" y="387675"/>
                      <a:pt x="374347" y="396081"/>
                    </a:cubicBezTo>
                    <a:cubicBezTo>
                      <a:pt x="365481" y="404486"/>
                      <a:pt x="372390" y="407020"/>
                      <a:pt x="365481" y="416346"/>
                    </a:cubicBezTo>
                    <a:cubicBezTo>
                      <a:pt x="358572" y="425673"/>
                      <a:pt x="358112" y="431660"/>
                      <a:pt x="366978" y="432697"/>
                    </a:cubicBezTo>
                    <a:cubicBezTo>
                      <a:pt x="375844" y="433618"/>
                      <a:pt x="367438" y="440181"/>
                      <a:pt x="359033" y="442599"/>
                    </a:cubicBezTo>
                    <a:cubicBezTo>
                      <a:pt x="350627" y="445017"/>
                      <a:pt x="356615" y="449968"/>
                      <a:pt x="367899" y="449968"/>
                    </a:cubicBezTo>
                    <a:cubicBezTo>
                      <a:pt x="379183" y="449968"/>
                      <a:pt x="396109" y="433618"/>
                      <a:pt x="411999" y="425673"/>
                    </a:cubicBezTo>
                    <a:cubicBezTo>
                      <a:pt x="427889" y="417728"/>
                      <a:pt x="439749" y="425673"/>
                      <a:pt x="444239" y="424176"/>
                    </a:cubicBezTo>
                    <a:cubicBezTo>
                      <a:pt x="448730" y="422679"/>
                      <a:pt x="439288" y="415310"/>
                      <a:pt x="444700" y="412777"/>
                    </a:cubicBezTo>
                    <a:cubicBezTo>
                      <a:pt x="450112" y="410244"/>
                      <a:pt x="438252" y="408747"/>
                      <a:pt x="434798" y="399420"/>
                    </a:cubicBezTo>
                    <a:cubicBezTo>
                      <a:pt x="431343" y="389978"/>
                      <a:pt x="440209" y="395966"/>
                      <a:pt x="442282" y="388597"/>
                    </a:cubicBezTo>
                    <a:cubicBezTo>
                      <a:pt x="444239" y="381112"/>
                      <a:pt x="449651" y="384106"/>
                      <a:pt x="454718" y="387560"/>
                    </a:cubicBezTo>
                    <a:cubicBezTo>
                      <a:pt x="459669" y="391015"/>
                      <a:pt x="466577" y="384106"/>
                      <a:pt x="471068" y="393548"/>
                    </a:cubicBezTo>
                    <a:cubicBezTo>
                      <a:pt x="475559" y="402990"/>
                      <a:pt x="480510" y="391015"/>
                      <a:pt x="488455" y="397578"/>
                    </a:cubicBezTo>
                    <a:cubicBezTo>
                      <a:pt x="496400" y="404026"/>
                      <a:pt x="486958" y="402990"/>
                      <a:pt x="478552" y="405062"/>
                    </a:cubicBezTo>
                    <a:cubicBezTo>
                      <a:pt x="470147" y="407020"/>
                      <a:pt x="474637" y="418419"/>
                      <a:pt x="481085" y="413007"/>
                    </a:cubicBezTo>
                    <a:cubicBezTo>
                      <a:pt x="487534" y="407480"/>
                      <a:pt x="492945" y="404141"/>
                      <a:pt x="498933" y="409553"/>
                    </a:cubicBezTo>
                    <a:cubicBezTo>
                      <a:pt x="504805" y="414964"/>
                      <a:pt x="507338" y="412546"/>
                      <a:pt x="512289" y="407480"/>
                    </a:cubicBezTo>
                    <a:cubicBezTo>
                      <a:pt x="517241" y="402529"/>
                      <a:pt x="517241" y="407941"/>
                      <a:pt x="517241" y="411971"/>
                    </a:cubicBezTo>
                    <a:cubicBezTo>
                      <a:pt x="517241" y="416001"/>
                      <a:pt x="527604" y="417383"/>
                      <a:pt x="542457" y="419916"/>
                    </a:cubicBezTo>
                    <a:cubicBezTo>
                      <a:pt x="557311" y="422449"/>
                      <a:pt x="584024" y="418879"/>
                      <a:pt x="590933" y="418419"/>
                    </a:cubicBezTo>
                    <a:cubicBezTo>
                      <a:pt x="597841" y="417958"/>
                      <a:pt x="595423" y="428782"/>
                      <a:pt x="610738" y="431776"/>
                    </a:cubicBezTo>
                    <a:cubicBezTo>
                      <a:pt x="626052" y="434769"/>
                      <a:pt x="630082" y="416461"/>
                      <a:pt x="638027" y="422909"/>
                    </a:cubicBezTo>
                    <a:cubicBezTo>
                      <a:pt x="645972" y="429357"/>
                      <a:pt x="638027" y="431776"/>
                      <a:pt x="633536" y="436727"/>
                    </a:cubicBezTo>
                    <a:cubicBezTo>
                      <a:pt x="629045" y="441678"/>
                      <a:pt x="638487" y="442138"/>
                      <a:pt x="644475" y="444672"/>
                    </a:cubicBezTo>
                    <a:cubicBezTo>
                      <a:pt x="650462" y="447205"/>
                      <a:pt x="664280" y="451120"/>
                      <a:pt x="670728" y="457568"/>
                    </a:cubicBezTo>
                    <a:cubicBezTo>
                      <a:pt x="677176" y="464016"/>
                      <a:pt x="681091" y="470924"/>
                      <a:pt x="696980" y="478869"/>
                    </a:cubicBezTo>
                    <a:cubicBezTo>
                      <a:pt x="712870" y="486814"/>
                      <a:pt x="697441" y="459065"/>
                      <a:pt x="709877" y="467931"/>
                    </a:cubicBezTo>
                    <a:cubicBezTo>
                      <a:pt x="722312" y="476797"/>
                      <a:pt x="717821" y="468391"/>
                      <a:pt x="727724" y="477373"/>
                    </a:cubicBezTo>
                    <a:cubicBezTo>
                      <a:pt x="737626" y="486354"/>
                      <a:pt x="734172" y="473458"/>
                      <a:pt x="729681" y="458604"/>
                    </a:cubicBezTo>
                    <a:cubicBezTo>
                      <a:pt x="725191" y="443750"/>
                      <a:pt x="734172" y="453653"/>
                      <a:pt x="738663" y="460562"/>
                    </a:cubicBezTo>
                    <a:cubicBezTo>
                      <a:pt x="743153" y="467470"/>
                      <a:pt x="743153" y="480827"/>
                      <a:pt x="740159" y="489808"/>
                    </a:cubicBezTo>
                    <a:cubicBezTo>
                      <a:pt x="737166" y="498674"/>
                      <a:pt x="722312" y="491305"/>
                      <a:pt x="723809" y="486354"/>
                    </a:cubicBezTo>
                    <a:cubicBezTo>
                      <a:pt x="725306" y="481403"/>
                      <a:pt x="708955" y="483360"/>
                      <a:pt x="708495" y="490269"/>
                    </a:cubicBezTo>
                    <a:cubicBezTo>
                      <a:pt x="708034" y="497177"/>
                      <a:pt x="718858" y="510534"/>
                      <a:pt x="726803" y="512031"/>
                    </a:cubicBezTo>
                    <a:cubicBezTo>
                      <a:pt x="734748" y="513528"/>
                      <a:pt x="728760" y="525963"/>
                      <a:pt x="733711" y="527345"/>
                    </a:cubicBezTo>
                    <a:cubicBezTo>
                      <a:pt x="740505" y="529418"/>
                      <a:pt x="740159" y="542199"/>
                      <a:pt x="744074" y="540241"/>
                    </a:cubicBezTo>
                    <a:cubicBezTo>
                      <a:pt x="747989" y="538284"/>
                      <a:pt x="746607" y="522854"/>
                      <a:pt x="742117" y="515946"/>
                    </a:cubicBezTo>
                    <a:cubicBezTo>
                      <a:pt x="737626" y="509037"/>
                      <a:pt x="739584" y="499135"/>
                      <a:pt x="745571" y="501092"/>
                    </a:cubicBezTo>
                    <a:cubicBezTo>
                      <a:pt x="751559" y="503050"/>
                      <a:pt x="745571" y="513528"/>
                      <a:pt x="748565" y="516982"/>
                    </a:cubicBezTo>
                    <a:cubicBezTo>
                      <a:pt x="751559" y="520436"/>
                      <a:pt x="755013" y="513528"/>
                      <a:pt x="761922" y="509613"/>
                    </a:cubicBezTo>
                    <a:cubicBezTo>
                      <a:pt x="768830" y="505583"/>
                      <a:pt x="758928" y="494184"/>
                      <a:pt x="761461" y="488311"/>
                    </a:cubicBezTo>
                    <a:cubicBezTo>
                      <a:pt x="763879" y="482439"/>
                      <a:pt x="771824" y="493262"/>
                      <a:pt x="774818" y="503625"/>
                    </a:cubicBezTo>
                    <a:cubicBezTo>
                      <a:pt x="777811" y="513988"/>
                      <a:pt x="767333" y="513528"/>
                      <a:pt x="767333" y="518939"/>
                    </a:cubicBezTo>
                    <a:cubicBezTo>
                      <a:pt x="767333" y="524351"/>
                      <a:pt x="757892" y="521933"/>
                      <a:pt x="754898" y="524927"/>
                    </a:cubicBezTo>
                    <a:cubicBezTo>
                      <a:pt x="751904" y="527921"/>
                      <a:pt x="753401" y="547725"/>
                      <a:pt x="757431" y="548186"/>
                    </a:cubicBezTo>
                    <a:cubicBezTo>
                      <a:pt x="761461" y="548647"/>
                      <a:pt x="763879" y="531836"/>
                      <a:pt x="766297" y="540241"/>
                    </a:cubicBezTo>
                    <a:cubicBezTo>
                      <a:pt x="768830" y="548647"/>
                      <a:pt x="778157" y="529302"/>
                      <a:pt x="780690" y="537247"/>
                    </a:cubicBezTo>
                    <a:cubicBezTo>
                      <a:pt x="783108" y="545192"/>
                      <a:pt x="795083" y="554058"/>
                      <a:pt x="799459" y="552101"/>
                    </a:cubicBezTo>
                    <a:cubicBezTo>
                      <a:pt x="803949" y="550144"/>
                      <a:pt x="797501" y="541738"/>
                      <a:pt x="790592" y="541277"/>
                    </a:cubicBezTo>
                    <a:cubicBezTo>
                      <a:pt x="783684" y="540817"/>
                      <a:pt x="784605" y="529418"/>
                      <a:pt x="791053" y="528842"/>
                    </a:cubicBezTo>
                    <a:cubicBezTo>
                      <a:pt x="797501" y="528381"/>
                      <a:pt x="808900" y="545192"/>
                      <a:pt x="808440" y="551180"/>
                    </a:cubicBezTo>
                    <a:cubicBezTo>
                      <a:pt x="807979" y="557167"/>
                      <a:pt x="802452" y="556592"/>
                      <a:pt x="797041" y="562579"/>
                    </a:cubicBezTo>
                    <a:cubicBezTo>
                      <a:pt x="791629" y="568567"/>
                      <a:pt x="784144" y="552677"/>
                      <a:pt x="777696" y="553137"/>
                    </a:cubicBezTo>
                    <a:cubicBezTo>
                      <a:pt x="771248" y="553598"/>
                      <a:pt x="777696" y="563500"/>
                      <a:pt x="780690" y="570409"/>
                    </a:cubicBezTo>
                    <a:cubicBezTo>
                      <a:pt x="783684" y="577317"/>
                      <a:pt x="772745" y="586759"/>
                      <a:pt x="781151" y="592171"/>
                    </a:cubicBezTo>
                    <a:cubicBezTo>
                      <a:pt x="789556" y="597583"/>
                      <a:pt x="787138" y="588717"/>
                      <a:pt x="788520" y="584802"/>
                    </a:cubicBezTo>
                    <a:cubicBezTo>
                      <a:pt x="790017" y="580887"/>
                      <a:pt x="796465" y="585723"/>
                      <a:pt x="800955" y="589292"/>
                    </a:cubicBezTo>
                    <a:cubicBezTo>
                      <a:pt x="805101" y="592516"/>
                      <a:pt x="805907" y="581348"/>
                      <a:pt x="805907" y="576857"/>
                    </a:cubicBezTo>
                    <a:cubicBezTo>
                      <a:pt x="805907" y="572366"/>
                      <a:pt x="813276" y="574899"/>
                      <a:pt x="817306" y="580887"/>
                    </a:cubicBezTo>
                    <a:cubicBezTo>
                      <a:pt x="821221" y="586874"/>
                      <a:pt x="821796" y="574439"/>
                      <a:pt x="827669" y="575475"/>
                    </a:cubicBezTo>
                    <a:cubicBezTo>
                      <a:pt x="833541" y="576511"/>
                      <a:pt x="829626" y="585838"/>
                      <a:pt x="829626" y="591365"/>
                    </a:cubicBezTo>
                    <a:cubicBezTo>
                      <a:pt x="829626" y="596892"/>
                      <a:pt x="839989" y="586874"/>
                      <a:pt x="839068" y="592862"/>
                    </a:cubicBezTo>
                    <a:cubicBezTo>
                      <a:pt x="838953" y="593783"/>
                      <a:pt x="838953" y="594589"/>
                      <a:pt x="839068" y="595395"/>
                    </a:cubicBezTo>
                    <a:cubicBezTo>
                      <a:pt x="844595" y="591480"/>
                      <a:pt x="850237" y="587450"/>
                      <a:pt x="854267" y="584687"/>
                    </a:cubicBezTo>
                    <a:cubicBezTo>
                      <a:pt x="864860" y="577433"/>
                      <a:pt x="846322" y="572827"/>
                      <a:pt x="849661" y="564191"/>
                    </a:cubicBezTo>
                    <a:close/>
                    <a:moveTo>
                      <a:pt x="14522" y="634083"/>
                    </a:moveTo>
                    <a:cubicBezTo>
                      <a:pt x="26382" y="629132"/>
                      <a:pt x="31333" y="623260"/>
                      <a:pt x="26382" y="617272"/>
                    </a:cubicBezTo>
                    <a:cubicBezTo>
                      <a:pt x="21431" y="611285"/>
                      <a:pt x="5311" y="637883"/>
                      <a:pt x="14522" y="634083"/>
                    </a:cubicBezTo>
                    <a:close/>
                    <a:moveTo>
                      <a:pt x="98692" y="589523"/>
                    </a:moveTo>
                    <a:cubicBezTo>
                      <a:pt x="87754" y="585493"/>
                      <a:pt x="59083" y="602995"/>
                      <a:pt x="68985" y="604376"/>
                    </a:cubicBezTo>
                    <a:cubicBezTo>
                      <a:pt x="75894" y="605297"/>
                      <a:pt x="78888" y="598389"/>
                      <a:pt x="86832" y="598389"/>
                    </a:cubicBezTo>
                    <a:cubicBezTo>
                      <a:pt x="94777" y="598389"/>
                      <a:pt x="109631" y="593438"/>
                      <a:pt x="98692" y="589408"/>
                    </a:cubicBezTo>
                    <a:close/>
                    <a:moveTo>
                      <a:pt x="349821" y="473112"/>
                    </a:moveTo>
                    <a:cubicBezTo>
                      <a:pt x="350282" y="467585"/>
                      <a:pt x="342337" y="468161"/>
                      <a:pt x="332435" y="479560"/>
                    </a:cubicBezTo>
                    <a:cubicBezTo>
                      <a:pt x="322532" y="490960"/>
                      <a:pt x="314127" y="496947"/>
                      <a:pt x="312630" y="502359"/>
                    </a:cubicBezTo>
                    <a:cubicBezTo>
                      <a:pt x="311133" y="507771"/>
                      <a:pt x="299734" y="501322"/>
                      <a:pt x="296279" y="508346"/>
                    </a:cubicBezTo>
                    <a:cubicBezTo>
                      <a:pt x="292825" y="515255"/>
                      <a:pt x="298697" y="530684"/>
                      <a:pt x="305721" y="525733"/>
                    </a:cubicBezTo>
                    <a:cubicBezTo>
                      <a:pt x="312630" y="520782"/>
                      <a:pt x="313090" y="525733"/>
                      <a:pt x="317581" y="525733"/>
                    </a:cubicBezTo>
                    <a:cubicBezTo>
                      <a:pt x="322072" y="525733"/>
                      <a:pt x="342337" y="511801"/>
                      <a:pt x="346828" y="504892"/>
                    </a:cubicBezTo>
                    <a:cubicBezTo>
                      <a:pt x="351318" y="497983"/>
                      <a:pt x="338883" y="496026"/>
                      <a:pt x="338422" y="491535"/>
                    </a:cubicBezTo>
                    <a:cubicBezTo>
                      <a:pt x="337961" y="487045"/>
                      <a:pt x="348785" y="487045"/>
                      <a:pt x="354312" y="484051"/>
                    </a:cubicBezTo>
                    <a:cubicBezTo>
                      <a:pt x="359724" y="481057"/>
                      <a:pt x="349361" y="478639"/>
                      <a:pt x="349821" y="473112"/>
                    </a:cubicBezTo>
                    <a:close/>
                    <a:moveTo>
                      <a:pt x="34327" y="414734"/>
                    </a:moveTo>
                    <a:cubicBezTo>
                      <a:pt x="33291" y="406789"/>
                      <a:pt x="11989" y="414274"/>
                      <a:pt x="14522" y="421643"/>
                    </a:cubicBezTo>
                    <a:cubicBezTo>
                      <a:pt x="16940" y="429012"/>
                      <a:pt x="37090" y="433963"/>
                      <a:pt x="45726" y="431085"/>
                    </a:cubicBezTo>
                    <a:cubicBezTo>
                      <a:pt x="53210" y="428551"/>
                      <a:pt x="55628" y="420722"/>
                      <a:pt x="50217" y="415770"/>
                    </a:cubicBezTo>
                    <a:cubicBezTo>
                      <a:pt x="44805" y="410819"/>
                      <a:pt x="35363" y="422679"/>
                      <a:pt x="34327" y="414734"/>
                    </a:cubicBezTo>
                    <a:close/>
                    <a:moveTo>
                      <a:pt x="275669" y="1508141"/>
                    </a:moveTo>
                    <a:cubicBezTo>
                      <a:pt x="263348" y="1509638"/>
                      <a:pt x="270142" y="1540612"/>
                      <a:pt x="276820" y="1535430"/>
                    </a:cubicBezTo>
                    <a:cubicBezTo>
                      <a:pt x="281541" y="1531746"/>
                      <a:pt x="290292" y="1531055"/>
                      <a:pt x="292825" y="1526334"/>
                    </a:cubicBezTo>
                    <a:cubicBezTo>
                      <a:pt x="296279" y="1520001"/>
                      <a:pt x="288104" y="1506645"/>
                      <a:pt x="275669" y="1508141"/>
                    </a:cubicBezTo>
                    <a:close/>
                    <a:moveTo>
                      <a:pt x="259318" y="1489258"/>
                    </a:moveTo>
                    <a:cubicBezTo>
                      <a:pt x="252064" y="1490294"/>
                      <a:pt x="256785" y="1503651"/>
                      <a:pt x="261506" y="1500196"/>
                    </a:cubicBezTo>
                    <a:cubicBezTo>
                      <a:pt x="269566" y="1494324"/>
                      <a:pt x="266572" y="1488221"/>
                      <a:pt x="259318" y="1489258"/>
                    </a:cubicBezTo>
                    <a:close/>
                    <a:moveTo>
                      <a:pt x="182057" y="1464156"/>
                    </a:moveTo>
                    <a:cubicBezTo>
                      <a:pt x="188620" y="1471065"/>
                      <a:pt x="193341" y="1469223"/>
                      <a:pt x="195183" y="1463005"/>
                    </a:cubicBezTo>
                    <a:cubicBezTo>
                      <a:pt x="197025" y="1456787"/>
                      <a:pt x="175033" y="1456672"/>
                      <a:pt x="182057" y="1464156"/>
                    </a:cubicBezTo>
                    <a:close/>
                    <a:moveTo>
                      <a:pt x="217060" y="1479010"/>
                    </a:moveTo>
                    <a:cubicBezTo>
                      <a:pt x="221781" y="1486264"/>
                      <a:pt x="226848" y="1487761"/>
                      <a:pt x="230878" y="1481198"/>
                    </a:cubicBezTo>
                    <a:cubicBezTo>
                      <a:pt x="234908" y="1474634"/>
                      <a:pt x="211533" y="1470489"/>
                      <a:pt x="217060" y="1479010"/>
                    </a:cubicBezTo>
                    <a:close/>
                    <a:moveTo>
                      <a:pt x="2249352" y="816011"/>
                    </a:moveTo>
                    <a:cubicBezTo>
                      <a:pt x="2248661" y="809448"/>
                      <a:pt x="2228856" y="814629"/>
                      <a:pt x="2219645" y="807490"/>
                    </a:cubicBezTo>
                    <a:cubicBezTo>
                      <a:pt x="2210433" y="800236"/>
                      <a:pt x="2194543" y="833282"/>
                      <a:pt x="2191319" y="847100"/>
                    </a:cubicBezTo>
                    <a:cubicBezTo>
                      <a:pt x="2187980" y="860917"/>
                      <a:pt x="2163569" y="876116"/>
                      <a:pt x="2163569" y="876116"/>
                    </a:cubicBezTo>
                    <a:cubicBezTo>
                      <a:pt x="2163569" y="876116"/>
                      <a:pt x="2092871" y="876807"/>
                      <a:pt x="2086999" y="876807"/>
                    </a:cubicBezTo>
                    <a:cubicBezTo>
                      <a:pt x="2082853" y="876807"/>
                      <a:pt x="2066618" y="890739"/>
                      <a:pt x="2057061" y="899375"/>
                    </a:cubicBezTo>
                    <a:cubicBezTo>
                      <a:pt x="2057407" y="899721"/>
                      <a:pt x="2057637" y="900181"/>
                      <a:pt x="2057867" y="900642"/>
                    </a:cubicBezTo>
                    <a:cubicBezTo>
                      <a:pt x="2065006" y="913538"/>
                      <a:pt x="2039099" y="921368"/>
                      <a:pt x="2014343" y="922404"/>
                    </a:cubicBezTo>
                    <a:cubicBezTo>
                      <a:pt x="2006743" y="922749"/>
                      <a:pt x="2000986" y="923440"/>
                      <a:pt x="1996610" y="924131"/>
                    </a:cubicBezTo>
                    <a:cubicBezTo>
                      <a:pt x="1997532" y="927125"/>
                      <a:pt x="1998107" y="930464"/>
                      <a:pt x="1997877" y="932997"/>
                    </a:cubicBezTo>
                    <a:cubicBezTo>
                      <a:pt x="1997647" y="934609"/>
                      <a:pt x="1994998" y="936567"/>
                      <a:pt x="1991199" y="938524"/>
                    </a:cubicBezTo>
                    <a:cubicBezTo>
                      <a:pt x="1987399" y="946239"/>
                      <a:pt x="1957001" y="960977"/>
                      <a:pt x="1940075" y="969958"/>
                    </a:cubicBezTo>
                    <a:cubicBezTo>
                      <a:pt x="1921306" y="979861"/>
                      <a:pt x="1895514" y="974910"/>
                      <a:pt x="1895514" y="960056"/>
                    </a:cubicBezTo>
                    <a:cubicBezTo>
                      <a:pt x="1895514" y="945203"/>
                      <a:pt x="1909331" y="948196"/>
                      <a:pt x="1912325" y="955105"/>
                    </a:cubicBezTo>
                    <a:cubicBezTo>
                      <a:pt x="1913477" y="957638"/>
                      <a:pt x="1916816" y="955796"/>
                      <a:pt x="1921306" y="952572"/>
                    </a:cubicBezTo>
                    <a:cubicBezTo>
                      <a:pt x="1916585" y="947966"/>
                      <a:pt x="1916701" y="940712"/>
                      <a:pt x="1917737" y="935070"/>
                    </a:cubicBezTo>
                    <a:cubicBezTo>
                      <a:pt x="1912095" y="932537"/>
                      <a:pt x="1920846" y="910429"/>
                      <a:pt x="1909447" y="906629"/>
                    </a:cubicBezTo>
                    <a:cubicBezTo>
                      <a:pt x="1897587" y="902599"/>
                      <a:pt x="1883654" y="923440"/>
                      <a:pt x="1885612" y="910544"/>
                    </a:cubicBezTo>
                    <a:cubicBezTo>
                      <a:pt x="1887569" y="897648"/>
                      <a:pt x="1905416" y="886824"/>
                      <a:pt x="1894593" y="870013"/>
                    </a:cubicBezTo>
                    <a:cubicBezTo>
                      <a:pt x="1883654" y="853202"/>
                      <a:pt x="1863850" y="853202"/>
                      <a:pt x="1859935" y="865983"/>
                    </a:cubicBezTo>
                    <a:cubicBezTo>
                      <a:pt x="1856020" y="878879"/>
                      <a:pt x="1842087" y="872892"/>
                      <a:pt x="1837136" y="882794"/>
                    </a:cubicBezTo>
                    <a:cubicBezTo>
                      <a:pt x="1832185" y="892697"/>
                      <a:pt x="1827234" y="914459"/>
                      <a:pt x="1831149" y="930349"/>
                    </a:cubicBezTo>
                    <a:cubicBezTo>
                      <a:pt x="1835064" y="946239"/>
                      <a:pt x="1830112" y="954068"/>
                      <a:pt x="1815259" y="963050"/>
                    </a:cubicBezTo>
                    <a:cubicBezTo>
                      <a:pt x="1800405" y="971916"/>
                      <a:pt x="1792575" y="949463"/>
                      <a:pt x="1798448" y="920446"/>
                    </a:cubicBezTo>
                    <a:cubicBezTo>
                      <a:pt x="1802363" y="900642"/>
                      <a:pt x="1813301" y="881873"/>
                      <a:pt x="1803399" y="881873"/>
                    </a:cubicBezTo>
                    <a:cubicBezTo>
                      <a:pt x="1793497" y="881873"/>
                      <a:pt x="1816295" y="858038"/>
                      <a:pt x="1837136" y="853087"/>
                    </a:cubicBezTo>
                    <a:cubicBezTo>
                      <a:pt x="1857977" y="848136"/>
                      <a:pt x="1883654" y="850094"/>
                      <a:pt x="1883654" y="844106"/>
                    </a:cubicBezTo>
                    <a:cubicBezTo>
                      <a:pt x="1883654" y="842955"/>
                      <a:pt x="1884575" y="842149"/>
                      <a:pt x="1886187" y="841573"/>
                    </a:cubicBezTo>
                    <a:cubicBezTo>
                      <a:pt x="1881927" y="838234"/>
                      <a:pt x="1877206" y="835125"/>
                      <a:pt x="1873522" y="832707"/>
                    </a:cubicBezTo>
                    <a:cubicBezTo>
                      <a:pt x="1873176" y="833973"/>
                      <a:pt x="1872370" y="835125"/>
                      <a:pt x="1870873" y="836161"/>
                    </a:cubicBezTo>
                    <a:cubicBezTo>
                      <a:pt x="1862698" y="841803"/>
                      <a:pt x="1864886" y="827295"/>
                      <a:pt x="1850032" y="827295"/>
                    </a:cubicBezTo>
                    <a:cubicBezTo>
                      <a:pt x="1835179" y="827295"/>
                      <a:pt x="1820325" y="841112"/>
                      <a:pt x="1808465" y="835240"/>
                    </a:cubicBezTo>
                    <a:cubicBezTo>
                      <a:pt x="1796605" y="829252"/>
                      <a:pt x="1802478" y="821308"/>
                      <a:pt x="1791654" y="821308"/>
                    </a:cubicBezTo>
                    <a:cubicBezTo>
                      <a:pt x="1780831" y="821308"/>
                      <a:pt x="1799599" y="800466"/>
                      <a:pt x="1783709" y="809448"/>
                    </a:cubicBezTo>
                    <a:cubicBezTo>
                      <a:pt x="1767819" y="818429"/>
                      <a:pt x="1744100" y="840191"/>
                      <a:pt x="1733161" y="830289"/>
                    </a:cubicBezTo>
                    <a:cubicBezTo>
                      <a:pt x="1722222" y="820386"/>
                      <a:pt x="1712320" y="833282"/>
                      <a:pt x="1704375" y="825338"/>
                    </a:cubicBezTo>
                    <a:cubicBezTo>
                      <a:pt x="1696430" y="817393"/>
                      <a:pt x="1732125" y="795630"/>
                      <a:pt x="1748936" y="796552"/>
                    </a:cubicBezTo>
                    <a:cubicBezTo>
                      <a:pt x="1753081" y="796782"/>
                      <a:pt x="1756881" y="794940"/>
                      <a:pt x="1760450" y="792061"/>
                    </a:cubicBezTo>
                    <a:cubicBezTo>
                      <a:pt x="1751584" y="788837"/>
                      <a:pt x="1733391" y="781698"/>
                      <a:pt x="1728555" y="787570"/>
                    </a:cubicBezTo>
                    <a:cubicBezTo>
                      <a:pt x="1722568" y="794824"/>
                      <a:pt x="1714047" y="790219"/>
                      <a:pt x="1709441" y="784231"/>
                    </a:cubicBezTo>
                    <a:cubicBezTo>
                      <a:pt x="1704836" y="778244"/>
                      <a:pt x="1698848" y="786189"/>
                      <a:pt x="1690903" y="776977"/>
                    </a:cubicBezTo>
                    <a:cubicBezTo>
                      <a:pt x="1682958" y="767766"/>
                      <a:pt x="1675013" y="774329"/>
                      <a:pt x="1670408" y="776286"/>
                    </a:cubicBezTo>
                    <a:cubicBezTo>
                      <a:pt x="1665802" y="778244"/>
                      <a:pt x="1659814" y="772947"/>
                      <a:pt x="1651294" y="769723"/>
                    </a:cubicBezTo>
                    <a:cubicBezTo>
                      <a:pt x="1642658" y="766384"/>
                      <a:pt x="1649336" y="757863"/>
                      <a:pt x="1642082" y="752567"/>
                    </a:cubicBezTo>
                    <a:cubicBezTo>
                      <a:pt x="1634828" y="747270"/>
                      <a:pt x="1634368" y="762584"/>
                      <a:pt x="1634368" y="762584"/>
                    </a:cubicBezTo>
                    <a:lnTo>
                      <a:pt x="1018808" y="765923"/>
                    </a:lnTo>
                    <a:cubicBezTo>
                      <a:pt x="1019499" y="766960"/>
                      <a:pt x="1020190" y="767996"/>
                      <a:pt x="1020996" y="768802"/>
                    </a:cubicBezTo>
                    <a:cubicBezTo>
                      <a:pt x="1028365" y="776747"/>
                      <a:pt x="1022492" y="782619"/>
                      <a:pt x="1024910" y="792061"/>
                    </a:cubicBezTo>
                    <a:cubicBezTo>
                      <a:pt x="1027444" y="801503"/>
                      <a:pt x="1025371" y="814859"/>
                      <a:pt x="1018002" y="814859"/>
                    </a:cubicBezTo>
                    <a:cubicBezTo>
                      <a:pt x="1010633" y="814859"/>
                      <a:pt x="1009596" y="806454"/>
                      <a:pt x="1015008" y="803460"/>
                    </a:cubicBezTo>
                    <a:cubicBezTo>
                      <a:pt x="1020420" y="800466"/>
                      <a:pt x="1017541" y="789643"/>
                      <a:pt x="1012014" y="789643"/>
                    </a:cubicBezTo>
                    <a:cubicBezTo>
                      <a:pt x="1008790" y="789643"/>
                      <a:pt x="1007524" y="785843"/>
                      <a:pt x="1007639" y="781468"/>
                    </a:cubicBezTo>
                    <a:cubicBezTo>
                      <a:pt x="997506" y="784346"/>
                      <a:pt x="985877" y="782965"/>
                      <a:pt x="972405" y="781468"/>
                    </a:cubicBezTo>
                    <a:cubicBezTo>
                      <a:pt x="972635" y="782043"/>
                      <a:pt x="972865" y="782619"/>
                      <a:pt x="972865" y="783195"/>
                    </a:cubicBezTo>
                    <a:cubicBezTo>
                      <a:pt x="973326" y="789182"/>
                      <a:pt x="976320" y="802539"/>
                      <a:pt x="984265" y="812902"/>
                    </a:cubicBezTo>
                    <a:cubicBezTo>
                      <a:pt x="992210" y="823265"/>
                      <a:pt x="986798" y="829713"/>
                      <a:pt x="994167" y="833743"/>
                    </a:cubicBezTo>
                    <a:cubicBezTo>
                      <a:pt x="1001651" y="837658"/>
                      <a:pt x="1001076" y="842149"/>
                      <a:pt x="994167" y="841112"/>
                    </a:cubicBezTo>
                    <a:cubicBezTo>
                      <a:pt x="987258" y="840191"/>
                      <a:pt x="992210" y="846639"/>
                      <a:pt x="989676" y="861493"/>
                    </a:cubicBezTo>
                    <a:cubicBezTo>
                      <a:pt x="987143" y="876346"/>
                      <a:pt x="987719" y="906975"/>
                      <a:pt x="986222" y="916417"/>
                    </a:cubicBezTo>
                    <a:cubicBezTo>
                      <a:pt x="984725" y="925743"/>
                      <a:pt x="973787" y="941172"/>
                      <a:pt x="980235" y="951075"/>
                    </a:cubicBezTo>
                    <a:cubicBezTo>
                      <a:pt x="986683" y="960977"/>
                      <a:pt x="991173" y="974794"/>
                      <a:pt x="987604" y="987230"/>
                    </a:cubicBezTo>
                    <a:cubicBezTo>
                      <a:pt x="984149" y="999666"/>
                      <a:pt x="984610" y="1007035"/>
                      <a:pt x="990137" y="1016477"/>
                    </a:cubicBezTo>
                    <a:cubicBezTo>
                      <a:pt x="995549" y="1025918"/>
                      <a:pt x="991173" y="1042269"/>
                      <a:pt x="997046" y="1045723"/>
                    </a:cubicBezTo>
                    <a:cubicBezTo>
                      <a:pt x="1003033" y="1049178"/>
                      <a:pt x="1008445" y="1056086"/>
                      <a:pt x="1013857" y="1065067"/>
                    </a:cubicBezTo>
                    <a:cubicBezTo>
                      <a:pt x="1019268" y="1074049"/>
                      <a:pt x="1024220" y="1068522"/>
                      <a:pt x="1025256" y="1077503"/>
                    </a:cubicBezTo>
                    <a:cubicBezTo>
                      <a:pt x="1026292" y="1086369"/>
                      <a:pt x="1026292" y="1087866"/>
                      <a:pt x="1034122" y="1091320"/>
                    </a:cubicBezTo>
                    <a:cubicBezTo>
                      <a:pt x="1042067" y="1094774"/>
                      <a:pt x="1037116" y="1103756"/>
                      <a:pt x="1037116" y="1108707"/>
                    </a:cubicBezTo>
                    <a:cubicBezTo>
                      <a:pt x="1037116" y="1113658"/>
                      <a:pt x="1047479" y="1122639"/>
                      <a:pt x="1060375" y="1134039"/>
                    </a:cubicBezTo>
                    <a:cubicBezTo>
                      <a:pt x="1073271" y="1145438"/>
                      <a:pt x="1062332" y="1154765"/>
                      <a:pt x="1071774" y="1154765"/>
                    </a:cubicBezTo>
                    <a:cubicBezTo>
                      <a:pt x="1081216" y="1154765"/>
                      <a:pt x="1090082" y="1160176"/>
                      <a:pt x="1099524" y="1166164"/>
                    </a:cubicBezTo>
                    <a:cubicBezTo>
                      <a:pt x="1108966" y="1172151"/>
                      <a:pt x="1111959" y="1168582"/>
                      <a:pt x="1118292" y="1170079"/>
                    </a:cubicBezTo>
                    <a:cubicBezTo>
                      <a:pt x="1124740" y="1171575"/>
                      <a:pt x="1136600" y="1185508"/>
                      <a:pt x="1139133" y="1194835"/>
                    </a:cubicBezTo>
                    <a:cubicBezTo>
                      <a:pt x="1140285" y="1199210"/>
                      <a:pt x="1141782" y="1203931"/>
                      <a:pt x="1144200" y="1208882"/>
                    </a:cubicBezTo>
                    <a:lnTo>
                      <a:pt x="1195554" y="1202204"/>
                    </a:lnTo>
                    <a:cubicBezTo>
                      <a:pt x="1195554" y="1202204"/>
                      <a:pt x="1211444" y="1213373"/>
                      <a:pt x="1220425" y="1215445"/>
                    </a:cubicBezTo>
                    <a:cubicBezTo>
                      <a:pt x="1229406" y="1217518"/>
                      <a:pt x="1278112" y="1235480"/>
                      <a:pt x="1278112" y="1235480"/>
                    </a:cubicBezTo>
                    <a:lnTo>
                      <a:pt x="1341556" y="1234905"/>
                    </a:lnTo>
                    <a:lnTo>
                      <a:pt x="1348926" y="1225348"/>
                    </a:lnTo>
                    <a:lnTo>
                      <a:pt x="1383814" y="1225348"/>
                    </a:lnTo>
                    <a:cubicBezTo>
                      <a:pt x="1383814" y="1225348"/>
                      <a:pt x="1406037" y="1246995"/>
                      <a:pt x="1409261" y="1248146"/>
                    </a:cubicBezTo>
                    <a:cubicBezTo>
                      <a:pt x="1412485" y="1249183"/>
                      <a:pt x="1423539" y="1259200"/>
                      <a:pt x="1423539" y="1265648"/>
                    </a:cubicBezTo>
                    <a:cubicBezTo>
                      <a:pt x="1423539" y="1272096"/>
                      <a:pt x="1426187" y="1277278"/>
                      <a:pt x="1431484" y="1279926"/>
                    </a:cubicBezTo>
                    <a:cubicBezTo>
                      <a:pt x="1436781" y="1282574"/>
                      <a:pt x="1454743" y="1294204"/>
                      <a:pt x="1457391" y="1293167"/>
                    </a:cubicBezTo>
                    <a:cubicBezTo>
                      <a:pt x="1460040" y="1292131"/>
                      <a:pt x="1465336" y="1271981"/>
                      <a:pt x="1474893" y="1272557"/>
                    </a:cubicBezTo>
                    <a:cubicBezTo>
                      <a:pt x="1484450" y="1273133"/>
                      <a:pt x="1510358" y="1280502"/>
                      <a:pt x="1514618" y="1295240"/>
                    </a:cubicBezTo>
                    <a:cubicBezTo>
                      <a:pt x="1518878" y="1310094"/>
                      <a:pt x="1531544" y="1322184"/>
                      <a:pt x="1535804" y="1325408"/>
                    </a:cubicBezTo>
                    <a:cubicBezTo>
                      <a:pt x="1540065" y="1328632"/>
                      <a:pt x="1537877" y="1337613"/>
                      <a:pt x="1541101" y="1342334"/>
                    </a:cubicBezTo>
                    <a:cubicBezTo>
                      <a:pt x="1544210" y="1347055"/>
                      <a:pt x="1543749" y="1356036"/>
                      <a:pt x="1547434" y="1356036"/>
                    </a:cubicBezTo>
                    <a:cubicBezTo>
                      <a:pt x="1551118" y="1356036"/>
                      <a:pt x="1570232" y="1367666"/>
                      <a:pt x="1578638" y="1367205"/>
                    </a:cubicBezTo>
                    <a:cubicBezTo>
                      <a:pt x="1581171" y="1367090"/>
                      <a:pt x="1584510" y="1368587"/>
                      <a:pt x="1587965" y="1370660"/>
                    </a:cubicBezTo>
                    <a:cubicBezTo>
                      <a:pt x="1589001" y="1352927"/>
                      <a:pt x="1570808" y="1349934"/>
                      <a:pt x="1581516" y="1341874"/>
                    </a:cubicBezTo>
                    <a:cubicBezTo>
                      <a:pt x="1593952" y="1332432"/>
                      <a:pt x="1581056" y="1324487"/>
                      <a:pt x="1586928" y="1320572"/>
                    </a:cubicBezTo>
                    <a:cubicBezTo>
                      <a:pt x="1592916" y="1316657"/>
                      <a:pt x="1603279" y="1312627"/>
                      <a:pt x="1603279" y="1306755"/>
                    </a:cubicBezTo>
                    <a:cubicBezTo>
                      <a:pt x="1603279" y="1300882"/>
                      <a:pt x="1608690" y="1300767"/>
                      <a:pt x="1616635" y="1301803"/>
                    </a:cubicBezTo>
                    <a:cubicBezTo>
                      <a:pt x="1624580" y="1302724"/>
                      <a:pt x="1639434" y="1288907"/>
                      <a:pt x="1638398" y="1283495"/>
                    </a:cubicBezTo>
                    <a:cubicBezTo>
                      <a:pt x="1637476" y="1278084"/>
                      <a:pt x="1639895" y="1277047"/>
                      <a:pt x="1649336" y="1279005"/>
                    </a:cubicBezTo>
                    <a:cubicBezTo>
                      <a:pt x="1658778" y="1280962"/>
                      <a:pt x="1657281" y="1268066"/>
                      <a:pt x="1663154" y="1270139"/>
                    </a:cubicBezTo>
                    <a:cubicBezTo>
                      <a:pt x="1669141" y="1272096"/>
                      <a:pt x="1674092" y="1275550"/>
                      <a:pt x="1674553" y="1271175"/>
                    </a:cubicBezTo>
                    <a:cubicBezTo>
                      <a:pt x="1675013" y="1266685"/>
                      <a:pt x="1681001" y="1267721"/>
                      <a:pt x="1685491" y="1273593"/>
                    </a:cubicBezTo>
                    <a:cubicBezTo>
                      <a:pt x="1689982" y="1279581"/>
                      <a:pt x="1702878" y="1281078"/>
                      <a:pt x="1703799" y="1274169"/>
                    </a:cubicBezTo>
                    <a:cubicBezTo>
                      <a:pt x="1704836" y="1267260"/>
                      <a:pt x="1712205" y="1274169"/>
                      <a:pt x="1718653" y="1281078"/>
                    </a:cubicBezTo>
                    <a:cubicBezTo>
                      <a:pt x="1725101" y="1287986"/>
                      <a:pt x="1728095" y="1286029"/>
                      <a:pt x="1737421" y="1286489"/>
                    </a:cubicBezTo>
                    <a:cubicBezTo>
                      <a:pt x="1746863" y="1286950"/>
                      <a:pt x="1746863" y="1284532"/>
                      <a:pt x="1747324" y="1278544"/>
                    </a:cubicBezTo>
                    <a:cubicBezTo>
                      <a:pt x="1747784" y="1272672"/>
                      <a:pt x="1757687" y="1291440"/>
                      <a:pt x="1767129" y="1292362"/>
                    </a:cubicBezTo>
                    <a:cubicBezTo>
                      <a:pt x="1776570" y="1293398"/>
                      <a:pt x="1769086" y="1286489"/>
                      <a:pt x="1762177" y="1280962"/>
                    </a:cubicBezTo>
                    <a:cubicBezTo>
                      <a:pt x="1755269" y="1275550"/>
                      <a:pt x="1763674" y="1273017"/>
                      <a:pt x="1757687" y="1268527"/>
                    </a:cubicBezTo>
                    <a:cubicBezTo>
                      <a:pt x="1751699" y="1264036"/>
                      <a:pt x="1765056" y="1258164"/>
                      <a:pt x="1777031" y="1258624"/>
                    </a:cubicBezTo>
                    <a:cubicBezTo>
                      <a:pt x="1788891" y="1259085"/>
                      <a:pt x="1788430" y="1262079"/>
                      <a:pt x="1792921" y="1255170"/>
                    </a:cubicBezTo>
                    <a:cubicBezTo>
                      <a:pt x="1797411" y="1248261"/>
                      <a:pt x="1801787" y="1255170"/>
                      <a:pt x="1801787" y="1261157"/>
                    </a:cubicBezTo>
                    <a:cubicBezTo>
                      <a:pt x="1801787" y="1267145"/>
                      <a:pt x="1821131" y="1257703"/>
                      <a:pt x="1831494" y="1257703"/>
                    </a:cubicBezTo>
                    <a:cubicBezTo>
                      <a:pt x="1841857" y="1257703"/>
                      <a:pt x="1851299" y="1266569"/>
                      <a:pt x="1852335" y="1272557"/>
                    </a:cubicBezTo>
                    <a:cubicBezTo>
                      <a:pt x="1853371" y="1278429"/>
                      <a:pt x="1860280" y="1281423"/>
                      <a:pt x="1867649" y="1274975"/>
                    </a:cubicBezTo>
                    <a:cubicBezTo>
                      <a:pt x="1875018" y="1268527"/>
                      <a:pt x="1881467" y="1261042"/>
                      <a:pt x="1888490" y="1268066"/>
                    </a:cubicBezTo>
                    <a:cubicBezTo>
                      <a:pt x="1895399" y="1274975"/>
                      <a:pt x="1902308" y="1284417"/>
                      <a:pt x="1910828" y="1292822"/>
                    </a:cubicBezTo>
                    <a:cubicBezTo>
                      <a:pt x="1919234" y="1301228"/>
                      <a:pt x="1906913" y="1311706"/>
                      <a:pt x="1911289" y="1318154"/>
                    </a:cubicBezTo>
                    <a:cubicBezTo>
                      <a:pt x="1915779" y="1324602"/>
                      <a:pt x="1910828" y="1333468"/>
                      <a:pt x="1920731" y="1340377"/>
                    </a:cubicBezTo>
                    <a:cubicBezTo>
                      <a:pt x="1930633" y="1347285"/>
                      <a:pt x="1921767" y="1361678"/>
                      <a:pt x="1929597" y="1363636"/>
                    </a:cubicBezTo>
                    <a:cubicBezTo>
                      <a:pt x="1937542" y="1365593"/>
                      <a:pt x="1943990" y="1378029"/>
                      <a:pt x="1944911" y="1382980"/>
                    </a:cubicBezTo>
                    <a:cubicBezTo>
                      <a:pt x="1945947" y="1387931"/>
                      <a:pt x="1960801" y="1394379"/>
                      <a:pt x="1961722" y="1385974"/>
                    </a:cubicBezTo>
                    <a:cubicBezTo>
                      <a:pt x="1962643" y="1377568"/>
                      <a:pt x="1970588" y="1367666"/>
                      <a:pt x="1971624" y="1359721"/>
                    </a:cubicBezTo>
                    <a:cubicBezTo>
                      <a:pt x="1972661" y="1351776"/>
                      <a:pt x="1965637" y="1323565"/>
                      <a:pt x="1959304" y="1314700"/>
                    </a:cubicBezTo>
                    <a:cubicBezTo>
                      <a:pt x="1952971" y="1305833"/>
                      <a:pt x="1960801" y="1303761"/>
                      <a:pt x="1952856" y="1293398"/>
                    </a:cubicBezTo>
                    <a:cubicBezTo>
                      <a:pt x="1944911" y="1282920"/>
                      <a:pt x="1939960" y="1264727"/>
                      <a:pt x="1940535" y="1249758"/>
                    </a:cubicBezTo>
                    <a:cubicBezTo>
                      <a:pt x="1940996" y="1234905"/>
                      <a:pt x="1958383" y="1210609"/>
                      <a:pt x="1966788" y="1203240"/>
                    </a:cubicBezTo>
                    <a:cubicBezTo>
                      <a:pt x="1975194" y="1195756"/>
                      <a:pt x="1984636" y="1199786"/>
                      <a:pt x="1986593" y="1191841"/>
                    </a:cubicBezTo>
                    <a:cubicBezTo>
                      <a:pt x="1988550" y="1183896"/>
                      <a:pt x="1999029" y="1173994"/>
                      <a:pt x="2004901" y="1173994"/>
                    </a:cubicBezTo>
                    <a:cubicBezTo>
                      <a:pt x="2010773" y="1173994"/>
                      <a:pt x="2017336" y="1175491"/>
                      <a:pt x="2018258" y="1169042"/>
                    </a:cubicBezTo>
                    <a:cubicBezTo>
                      <a:pt x="2019294" y="1162594"/>
                      <a:pt x="2029196" y="1154649"/>
                      <a:pt x="2041977" y="1152692"/>
                    </a:cubicBezTo>
                    <a:cubicBezTo>
                      <a:pt x="2054873" y="1150734"/>
                      <a:pt x="2047389" y="1143711"/>
                      <a:pt x="2043935" y="1137838"/>
                    </a:cubicBezTo>
                    <a:cubicBezTo>
                      <a:pt x="2040480" y="1131851"/>
                      <a:pt x="2046929" y="1125979"/>
                      <a:pt x="2049346" y="1129893"/>
                    </a:cubicBezTo>
                    <a:cubicBezTo>
                      <a:pt x="2051880" y="1133924"/>
                      <a:pt x="2059709" y="1134384"/>
                      <a:pt x="2064661" y="1130930"/>
                    </a:cubicBezTo>
                    <a:cubicBezTo>
                      <a:pt x="2069612" y="1127475"/>
                      <a:pt x="2081011" y="1118034"/>
                      <a:pt x="2070072" y="1117573"/>
                    </a:cubicBezTo>
                    <a:cubicBezTo>
                      <a:pt x="2059134" y="1116997"/>
                      <a:pt x="2056716" y="1112622"/>
                      <a:pt x="2063164" y="1110089"/>
                    </a:cubicBezTo>
                    <a:cubicBezTo>
                      <a:pt x="2069612" y="1107671"/>
                      <a:pt x="2064085" y="1095696"/>
                      <a:pt x="2055219" y="1094774"/>
                    </a:cubicBezTo>
                    <a:cubicBezTo>
                      <a:pt x="2046238" y="1093738"/>
                      <a:pt x="2049231" y="1089363"/>
                      <a:pt x="2054758" y="1083836"/>
                    </a:cubicBezTo>
                    <a:cubicBezTo>
                      <a:pt x="2060170" y="1078424"/>
                      <a:pt x="2046813" y="1069443"/>
                      <a:pt x="2040365" y="1065067"/>
                    </a:cubicBezTo>
                    <a:cubicBezTo>
                      <a:pt x="2033917" y="1060577"/>
                      <a:pt x="2044280" y="1058159"/>
                      <a:pt x="2049231" y="1057122"/>
                    </a:cubicBezTo>
                    <a:cubicBezTo>
                      <a:pt x="2054182" y="1056086"/>
                      <a:pt x="2050268" y="1033403"/>
                      <a:pt x="2052686" y="1027876"/>
                    </a:cubicBezTo>
                    <a:cubicBezTo>
                      <a:pt x="2055219" y="1022464"/>
                      <a:pt x="2063624" y="1022464"/>
                      <a:pt x="2060170" y="1027876"/>
                    </a:cubicBezTo>
                    <a:cubicBezTo>
                      <a:pt x="2056716" y="1033288"/>
                      <a:pt x="2051765" y="1042269"/>
                      <a:pt x="2058213" y="1049638"/>
                    </a:cubicBezTo>
                    <a:cubicBezTo>
                      <a:pt x="2064661" y="1057122"/>
                      <a:pt x="2066618" y="1064952"/>
                      <a:pt x="2064200" y="1076352"/>
                    </a:cubicBezTo>
                    <a:cubicBezTo>
                      <a:pt x="2061782" y="1087751"/>
                      <a:pt x="2066733" y="1084757"/>
                      <a:pt x="2074102" y="1069903"/>
                    </a:cubicBezTo>
                    <a:cubicBezTo>
                      <a:pt x="2081472" y="1055050"/>
                      <a:pt x="2082508" y="1042154"/>
                      <a:pt x="2077557" y="1040657"/>
                    </a:cubicBezTo>
                    <a:cubicBezTo>
                      <a:pt x="2072606" y="1039160"/>
                      <a:pt x="2073066" y="1024306"/>
                      <a:pt x="2078593" y="1031215"/>
                    </a:cubicBezTo>
                    <a:cubicBezTo>
                      <a:pt x="2084005" y="1038124"/>
                      <a:pt x="2086077" y="1039160"/>
                      <a:pt x="2094483" y="1030179"/>
                    </a:cubicBezTo>
                    <a:cubicBezTo>
                      <a:pt x="2102888" y="1021313"/>
                      <a:pt x="2111870" y="1005999"/>
                      <a:pt x="2106343" y="1002429"/>
                    </a:cubicBezTo>
                    <a:cubicBezTo>
                      <a:pt x="2100931" y="998975"/>
                      <a:pt x="2108761" y="995520"/>
                      <a:pt x="2118663" y="995981"/>
                    </a:cubicBezTo>
                    <a:cubicBezTo>
                      <a:pt x="2128566" y="996442"/>
                      <a:pt x="2149867" y="989994"/>
                      <a:pt x="2151364" y="987000"/>
                    </a:cubicBezTo>
                    <a:cubicBezTo>
                      <a:pt x="2156200" y="977328"/>
                      <a:pt x="2117166" y="991490"/>
                      <a:pt x="2117166" y="985963"/>
                    </a:cubicBezTo>
                    <a:cubicBezTo>
                      <a:pt x="2117166" y="980437"/>
                      <a:pt x="2141922" y="975025"/>
                      <a:pt x="2153322" y="974564"/>
                    </a:cubicBezTo>
                    <a:cubicBezTo>
                      <a:pt x="2164721" y="974104"/>
                      <a:pt x="2159309" y="958789"/>
                      <a:pt x="2164260" y="965122"/>
                    </a:cubicBezTo>
                    <a:cubicBezTo>
                      <a:pt x="2169211" y="971570"/>
                      <a:pt x="2176696" y="970534"/>
                      <a:pt x="2183029" y="966619"/>
                    </a:cubicBezTo>
                    <a:cubicBezTo>
                      <a:pt x="2189477" y="962704"/>
                      <a:pt x="2184526" y="951305"/>
                      <a:pt x="2177041" y="949348"/>
                    </a:cubicBezTo>
                    <a:cubicBezTo>
                      <a:pt x="2169557" y="947390"/>
                      <a:pt x="2182453" y="942439"/>
                      <a:pt x="2180035" y="937948"/>
                    </a:cubicBezTo>
                    <a:cubicBezTo>
                      <a:pt x="2177502" y="933458"/>
                      <a:pt x="2184986" y="915610"/>
                      <a:pt x="2194428" y="913653"/>
                    </a:cubicBezTo>
                    <a:cubicBezTo>
                      <a:pt x="2203870" y="911696"/>
                      <a:pt x="2199379" y="905708"/>
                      <a:pt x="2207324" y="905708"/>
                    </a:cubicBezTo>
                    <a:cubicBezTo>
                      <a:pt x="2215269" y="905708"/>
                      <a:pt x="2216766" y="896266"/>
                      <a:pt x="2223674" y="889358"/>
                    </a:cubicBezTo>
                    <a:cubicBezTo>
                      <a:pt x="2230583" y="882449"/>
                      <a:pt x="2240486" y="900296"/>
                      <a:pt x="2251424" y="890394"/>
                    </a:cubicBezTo>
                    <a:cubicBezTo>
                      <a:pt x="2255915" y="886364"/>
                      <a:pt x="2261902" y="881873"/>
                      <a:pt x="2268120" y="877843"/>
                    </a:cubicBezTo>
                    <a:cubicBezTo>
                      <a:pt x="2242673" y="844336"/>
                      <a:pt x="2249927" y="821883"/>
                      <a:pt x="2249236" y="815665"/>
                    </a:cubicBezTo>
                    <a:close/>
                  </a:path>
                </a:pathLst>
              </a:custGeom>
              <a:grpFill/>
              <a:ln w="11501" cap="flat">
                <a:solidFill>
                  <a:schemeClr val="bg1"/>
                </a:solid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040B5B74-F852-BAAC-B797-4446D05158AE}"/>
                  </a:ext>
                </a:extLst>
              </p:cNvPr>
              <p:cNvSpPr/>
              <p:nvPr/>
            </p:nvSpPr>
            <p:spPr>
              <a:xfrm>
                <a:off x="4946332" y="2608787"/>
                <a:ext cx="282965" cy="203079"/>
              </a:xfrm>
              <a:custGeom>
                <a:avLst/>
                <a:gdLst>
                  <a:gd name="connsiteX0" fmla="*/ 280852 w 282965"/>
                  <a:gd name="connsiteY0" fmla="*/ 36501 h 203079"/>
                  <a:gd name="connsiteX1" fmla="*/ 257938 w 282965"/>
                  <a:gd name="connsiteY1" fmla="*/ 35810 h 203079"/>
                  <a:gd name="connsiteX2" fmla="*/ 231455 w 282965"/>
                  <a:gd name="connsiteY2" fmla="*/ 29362 h 203079"/>
                  <a:gd name="connsiteX3" fmla="*/ 220977 w 282965"/>
                  <a:gd name="connsiteY3" fmla="*/ 26944 h 203079"/>
                  <a:gd name="connsiteX4" fmla="*/ 203245 w 282965"/>
                  <a:gd name="connsiteY4" fmla="*/ 28556 h 203079"/>
                  <a:gd name="connsiteX5" fmla="*/ 181598 w 282965"/>
                  <a:gd name="connsiteY5" fmla="*/ 18078 h 203079"/>
                  <a:gd name="connsiteX6" fmla="*/ 168932 w 282965"/>
                  <a:gd name="connsiteY6" fmla="*/ 11745 h 203079"/>
                  <a:gd name="connsiteX7" fmla="*/ 130243 w 282965"/>
                  <a:gd name="connsiteY7" fmla="*/ 7599 h 203079"/>
                  <a:gd name="connsiteX8" fmla="*/ 56666 w 282965"/>
                  <a:gd name="connsiteY8" fmla="*/ 6909 h 203079"/>
                  <a:gd name="connsiteX9" fmla="*/ 29607 w 282965"/>
                  <a:gd name="connsiteY9" fmla="*/ 0 h 203079"/>
                  <a:gd name="connsiteX10" fmla="*/ 11185 w 282965"/>
                  <a:gd name="connsiteY10" fmla="*/ 11514 h 203079"/>
                  <a:gd name="connsiteX11" fmla="*/ 6233 w 282965"/>
                  <a:gd name="connsiteY11" fmla="*/ 27750 h 203079"/>
                  <a:gd name="connsiteX12" fmla="*/ 10263 w 282965"/>
                  <a:gd name="connsiteY12" fmla="*/ 49512 h 203079"/>
                  <a:gd name="connsiteX13" fmla="*/ 16251 w 282965"/>
                  <a:gd name="connsiteY13" fmla="*/ 46979 h 203079"/>
                  <a:gd name="connsiteX14" fmla="*/ 24311 w 282965"/>
                  <a:gd name="connsiteY14" fmla="*/ 47785 h 203079"/>
                  <a:gd name="connsiteX15" fmla="*/ 38013 w 282965"/>
                  <a:gd name="connsiteY15" fmla="*/ 51009 h 203079"/>
                  <a:gd name="connsiteX16" fmla="*/ 46879 w 282965"/>
                  <a:gd name="connsiteY16" fmla="*/ 51009 h 203079"/>
                  <a:gd name="connsiteX17" fmla="*/ 60581 w 282965"/>
                  <a:gd name="connsiteY17" fmla="*/ 53427 h 203079"/>
                  <a:gd name="connsiteX18" fmla="*/ 66223 w 282965"/>
                  <a:gd name="connsiteY18" fmla="*/ 62293 h 203079"/>
                  <a:gd name="connsiteX19" fmla="*/ 51715 w 282965"/>
                  <a:gd name="connsiteY19" fmla="*/ 75189 h 203079"/>
                  <a:gd name="connsiteX20" fmla="*/ 53327 w 282965"/>
                  <a:gd name="connsiteY20" fmla="*/ 96030 h 203079"/>
                  <a:gd name="connsiteX21" fmla="*/ 49297 w 282965"/>
                  <a:gd name="connsiteY21" fmla="*/ 111344 h 203079"/>
                  <a:gd name="connsiteX22" fmla="*/ 43655 w 282965"/>
                  <a:gd name="connsiteY22" fmla="*/ 120210 h 203079"/>
                  <a:gd name="connsiteX23" fmla="*/ 50103 w 282965"/>
                  <a:gd name="connsiteY23" fmla="*/ 132300 h 203079"/>
                  <a:gd name="connsiteX24" fmla="*/ 44461 w 282965"/>
                  <a:gd name="connsiteY24" fmla="*/ 144275 h 203079"/>
                  <a:gd name="connsiteX25" fmla="*/ 49297 w 282965"/>
                  <a:gd name="connsiteY25" fmla="*/ 155559 h 203079"/>
                  <a:gd name="connsiteX26" fmla="*/ 40431 w 282965"/>
                  <a:gd name="connsiteY26" fmla="*/ 169146 h 203079"/>
                  <a:gd name="connsiteX27" fmla="*/ 43655 w 282965"/>
                  <a:gd name="connsiteY27" fmla="*/ 176400 h 203079"/>
                  <a:gd name="connsiteX28" fmla="*/ 55515 w 282965"/>
                  <a:gd name="connsiteY28" fmla="*/ 177322 h 203079"/>
                  <a:gd name="connsiteX29" fmla="*/ 82574 w 282965"/>
                  <a:gd name="connsiteY29" fmla="*/ 202999 h 203079"/>
                  <a:gd name="connsiteX30" fmla="*/ 87871 w 282965"/>
                  <a:gd name="connsiteY30" fmla="*/ 195745 h 203079"/>
                  <a:gd name="connsiteX31" fmla="*/ 100767 w 282965"/>
                  <a:gd name="connsiteY31" fmla="*/ 195169 h 203079"/>
                  <a:gd name="connsiteX32" fmla="*/ 121262 w 282965"/>
                  <a:gd name="connsiteY32" fmla="*/ 187224 h 203079"/>
                  <a:gd name="connsiteX33" fmla="*/ 149703 w 282965"/>
                  <a:gd name="connsiteY33" fmla="*/ 186188 h 203079"/>
                  <a:gd name="connsiteX34" fmla="*/ 165823 w 282965"/>
                  <a:gd name="connsiteY34" fmla="*/ 178243 h 203079"/>
                  <a:gd name="connsiteX35" fmla="*/ 183325 w 282965"/>
                  <a:gd name="connsiteY35" fmla="*/ 166383 h 203079"/>
                  <a:gd name="connsiteX36" fmla="*/ 191500 w 282965"/>
                  <a:gd name="connsiteY36" fmla="*/ 150493 h 203079"/>
                  <a:gd name="connsiteX37" fmla="*/ 208080 w 282965"/>
                  <a:gd name="connsiteY37" fmla="*/ 133337 h 203079"/>
                  <a:gd name="connsiteX38" fmla="*/ 208426 w 282965"/>
                  <a:gd name="connsiteY38" fmla="*/ 100636 h 203079"/>
                  <a:gd name="connsiteX39" fmla="*/ 226964 w 282965"/>
                  <a:gd name="connsiteY39" fmla="*/ 78874 h 203079"/>
                  <a:gd name="connsiteX40" fmla="*/ 247460 w 282965"/>
                  <a:gd name="connsiteY40" fmla="*/ 67935 h 203079"/>
                  <a:gd name="connsiteX41" fmla="*/ 271870 w 282965"/>
                  <a:gd name="connsiteY41" fmla="*/ 55039 h 203079"/>
                  <a:gd name="connsiteX42" fmla="*/ 281197 w 282965"/>
                  <a:gd name="connsiteY42" fmla="*/ 36385 h 203079"/>
                  <a:gd name="connsiteX43" fmla="*/ 282809 w 282965"/>
                  <a:gd name="connsiteY43" fmla="*/ 108696 h 203079"/>
                  <a:gd name="connsiteX44" fmla="*/ 263350 w 282965"/>
                  <a:gd name="connsiteY44" fmla="*/ 115374 h 203079"/>
                  <a:gd name="connsiteX45" fmla="*/ 282809 w 282965"/>
                  <a:gd name="connsiteY45" fmla="*/ 108696 h 2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965" h="203079">
                    <a:moveTo>
                      <a:pt x="280852" y="36501"/>
                    </a:moveTo>
                    <a:cubicBezTo>
                      <a:pt x="272907" y="36385"/>
                      <a:pt x="264041" y="37191"/>
                      <a:pt x="257938" y="35810"/>
                    </a:cubicBezTo>
                    <a:cubicBezTo>
                      <a:pt x="250684" y="34198"/>
                      <a:pt x="235485" y="33392"/>
                      <a:pt x="231455" y="29362"/>
                    </a:cubicBezTo>
                    <a:cubicBezTo>
                      <a:pt x="227425" y="25332"/>
                      <a:pt x="220977" y="22108"/>
                      <a:pt x="220977" y="26944"/>
                    </a:cubicBezTo>
                    <a:cubicBezTo>
                      <a:pt x="220977" y="31780"/>
                      <a:pt x="209693" y="32586"/>
                      <a:pt x="203245" y="28556"/>
                    </a:cubicBezTo>
                    <a:cubicBezTo>
                      <a:pt x="196797" y="24526"/>
                      <a:pt x="186434" y="21302"/>
                      <a:pt x="181598" y="18078"/>
                    </a:cubicBezTo>
                    <a:cubicBezTo>
                      <a:pt x="179064" y="16350"/>
                      <a:pt x="173883" y="14278"/>
                      <a:pt x="168932" y="11745"/>
                    </a:cubicBezTo>
                    <a:cubicBezTo>
                      <a:pt x="162253" y="13126"/>
                      <a:pt x="143024" y="5987"/>
                      <a:pt x="130243" y="7599"/>
                    </a:cubicBezTo>
                    <a:cubicBezTo>
                      <a:pt x="116656" y="9211"/>
                      <a:pt x="73478" y="5642"/>
                      <a:pt x="56666" y="6909"/>
                    </a:cubicBezTo>
                    <a:cubicBezTo>
                      <a:pt x="39855" y="8175"/>
                      <a:pt x="38819" y="0"/>
                      <a:pt x="29607" y="0"/>
                    </a:cubicBezTo>
                    <a:cubicBezTo>
                      <a:pt x="20396" y="0"/>
                      <a:pt x="24311" y="11169"/>
                      <a:pt x="11185" y="11514"/>
                    </a:cubicBezTo>
                    <a:cubicBezTo>
                      <a:pt x="-2057" y="11860"/>
                      <a:pt x="-3324" y="20150"/>
                      <a:pt x="6233" y="27750"/>
                    </a:cubicBezTo>
                    <a:cubicBezTo>
                      <a:pt x="11645" y="32125"/>
                      <a:pt x="11069" y="41221"/>
                      <a:pt x="10263" y="49512"/>
                    </a:cubicBezTo>
                    <a:cubicBezTo>
                      <a:pt x="13027" y="49166"/>
                      <a:pt x="14984" y="48476"/>
                      <a:pt x="16251" y="46979"/>
                    </a:cubicBezTo>
                    <a:cubicBezTo>
                      <a:pt x="20281" y="42143"/>
                      <a:pt x="24311" y="42949"/>
                      <a:pt x="24311" y="47785"/>
                    </a:cubicBezTo>
                    <a:cubicBezTo>
                      <a:pt x="24311" y="52621"/>
                      <a:pt x="33177" y="51009"/>
                      <a:pt x="38013" y="51009"/>
                    </a:cubicBezTo>
                    <a:cubicBezTo>
                      <a:pt x="42849" y="51009"/>
                      <a:pt x="41237" y="55039"/>
                      <a:pt x="46879" y="51009"/>
                    </a:cubicBezTo>
                    <a:cubicBezTo>
                      <a:pt x="52521" y="46979"/>
                      <a:pt x="60581" y="48591"/>
                      <a:pt x="60581" y="53427"/>
                    </a:cubicBezTo>
                    <a:cubicBezTo>
                      <a:pt x="60581" y="58263"/>
                      <a:pt x="72556" y="55845"/>
                      <a:pt x="66223" y="62293"/>
                    </a:cubicBezTo>
                    <a:cubicBezTo>
                      <a:pt x="59775" y="68741"/>
                      <a:pt x="51715" y="70353"/>
                      <a:pt x="51715" y="75189"/>
                    </a:cubicBezTo>
                    <a:cubicBezTo>
                      <a:pt x="51715" y="80025"/>
                      <a:pt x="58969" y="90388"/>
                      <a:pt x="53327" y="96030"/>
                    </a:cubicBezTo>
                    <a:cubicBezTo>
                      <a:pt x="47685" y="101672"/>
                      <a:pt x="54939" y="111344"/>
                      <a:pt x="49297" y="111344"/>
                    </a:cubicBezTo>
                    <a:cubicBezTo>
                      <a:pt x="43655" y="111344"/>
                      <a:pt x="37207" y="113762"/>
                      <a:pt x="43655" y="120210"/>
                    </a:cubicBezTo>
                    <a:cubicBezTo>
                      <a:pt x="50103" y="126658"/>
                      <a:pt x="54939" y="132300"/>
                      <a:pt x="50103" y="132300"/>
                    </a:cubicBezTo>
                    <a:cubicBezTo>
                      <a:pt x="45267" y="132300"/>
                      <a:pt x="42043" y="141972"/>
                      <a:pt x="44461" y="144275"/>
                    </a:cubicBezTo>
                    <a:cubicBezTo>
                      <a:pt x="46879" y="146693"/>
                      <a:pt x="58163" y="153947"/>
                      <a:pt x="49297" y="155559"/>
                    </a:cubicBezTo>
                    <a:cubicBezTo>
                      <a:pt x="40431" y="157171"/>
                      <a:pt x="40431" y="164426"/>
                      <a:pt x="40431" y="169146"/>
                    </a:cubicBezTo>
                    <a:cubicBezTo>
                      <a:pt x="40431" y="170989"/>
                      <a:pt x="41813" y="173637"/>
                      <a:pt x="43655" y="176400"/>
                    </a:cubicBezTo>
                    <a:cubicBezTo>
                      <a:pt x="47800" y="175595"/>
                      <a:pt x="51830" y="175595"/>
                      <a:pt x="55515" y="177322"/>
                    </a:cubicBezTo>
                    <a:cubicBezTo>
                      <a:pt x="64726" y="181582"/>
                      <a:pt x="70138" y="204611"/>
                      <a:pt x="82574" y="202999"/>
                    </a:cubicBezTo>
                    <a:cubicBezTo>
                      <a:pt x="87871" y="202308"/>
                      <a:pt x="85222" y="198393"/>
                      <a:pt x="87871" y="195745"/>
                    </a:cubicBezTo>
                    <a:cubicBezTo>
                      <a:pt x="90519" y="193096"/>
                      <a:pt x="95470" y="195169"/>
                      <a:pt x="100767" y="195169"/>
                    </a:cubicBezTo>
                    <a:cubicBezTo>
                      <a:pt x="106063" y="195169"/>
                      <a:pt x="108712" y="187569"/>
                      <a:pt x="121262" y="187224"/>
                    </a:cubicBezTo>
                    <a:cubicBezTo>
                      <a:pt x="133813" y="186879"/>
                      <a:pt x="141758" y="185842"/>
                      <a:pt x="149703" y="186188"/>
                    </a:cubicBezTo>
                    <a:cubicBezTo>
                      <a:pt x="157648" y="186533"/>
                      <a:pt x="163865" y="183885"/>
                      <a:pt x="165823" y="178243"/>
                    </a:cubicBezTo>
                    <a:cubicBezTo>
                      <a:pt x="167780" y="172601"/>
                      <a:pt x="174459" y="167650"/>
                      <a:pt x="183325" y="166383"/>
                    </a:cubicBezTo>
                    <a:cubicBezTo>
                      <a:pt x="192191" y="165001"/>
                      <a:pt x="190924" y="155790"/>
                      <a:pt x="191500" y="150493"/>
                    </a:cubicBezTo>
                    <a:cubicBezTo>
                      <a:pt x="192191" y="145196"/>
                      <a:pt x="207044" y="137252"/>
                      <a:pt x="208080" y="133337"/>
                    </a:cubicBezTo>
                    <a:cubicBezTo>
                      <a:pt x="209117" y="129422"/>
                      <a:pt x="199445" y="114223"/>
                      <a:pt x="208426" y="100636"/>
                    </a:cubicBezTo>
                    <a:cubicBezTo>
                      <a:pt x="217292" y="87164"/>
                      <a:pt x="226964" y="86473"/>
                      <a:pt x="226964" y="78874"/>
                    </a:cubicBezTo>
                    <a:cubicBezTo>
                      <a:pt x="226964" y="71965"/>
                      <a:pt x="236176" y="69317"/>
                      <a:pt x="247460" y="67935"/>
                    </a:cubicBezTo>
                    <a:cubicBezTo>
                      <a:pt x="258744" y="66668"/>
                      <a:pt x="262314" y="59069"/>
                      <a:pt x="271870" y="55039"/>
                    </a:cubicBezTo>
                    <a:cubicBezTo>
                      <a:pt x="279931" y="51700"/>
                      <a:pt x="282694" y="45827"/>
                      <a:pt x="281197" y="36385"/>
                    </a:cubicBezTo>
                    <a:close/>
                    <a:moveTo>
                      <a:pt x="282809" y="108696"/>
                    </a:moveTo>
                    <a:cubicBezTo>
                      <a:pt x="281197" y="97412"/>
                      <a:pt x="258514" y="112035"/>
                      <a:pt x="263350" y="115374"/>
                    </a:cubicBezTo>
                    <a:cubicBezTo>
                      <a:pt x="273252" y="121937"/>
                      <a:pt x="284421" y="119980"/>
                      <a:pt x="282809" y="108696"/>
                    </a:cubicBezTo>
                    <a:close/>
                  </a:path>
                </a:pathLst>
              </a:custGeom>
              <a:grpFill/>
              <a:ln w="11501" cap="flat">
                <a:solidFill>
                  <a:schemeClr val="bg1"/>
                </a:solid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1AB6C0F6-F91C-BF42-4A64-43EADEC8FBA2}"/>
                  </a:ext>
                </a:extLst>
              </p:cNvPr>
              <p:cNvSpPr/>
              <p:nvPr/>
            </p:nvSpPr>
            <p:spPr>
              <a:xfrm>
                <a:off x="5442618" y="2520904"/>
                <a:ext cx="75189" cy="41134"/>
              </a:xfrm>
              <a:custGeom>
                <a:avLst/>
                <a:gdLst>
                  <a:gd name="connsiteX0" fmla="*/ 0 w 75189"/>
                  <a:gd name="connsiteY0" fmla="*/ 36298 h 41134"/>
                  <a:gd name="connsiteX1" fmla="*/ 14278 w 75189"/>
                  <a:gd name="connsiteY1" fmla="*/ 34456 h 41134"/>
                  <a:gd name="connsiteX2" fmla="*/ 18193 w 75189"/>
                  <a:gd name="connsiteY2" fmla="*/ 41134 h 41134"/>
                  <a:gd name="connsiteX3" fmla="*/ 33967 w 75189"/>
                  <a:gd name="connsiteY3" fmla="*/ 38140 h 41134"/>
                  <a:gd name="connsiteX4" fmla="*/ 47900 w 75189"/>
                  <a:gd name="connsiteY4" fmla="*/ 38601 h 41134"/>
                  <a:gd name="connsiteX5" fmla="*/ 55845 w 75189"/>
                  <a:gd name="connsiteY5" fmla="*/ 28699 h 41134"/>
                  <a:gd name="connsiteX6" fmla="*/ 61256 w 75189"/>
                  <a:gd name="connsiteY6" fmla="*/ 17760 h 41134"/>
                  <a:gd name="connsiteX7" fmla="*/ 75189 w 75189"/>
                  <a:gd name="connsiteY7" fmla="*/ 8433 h 41134"/>
                  <a:gd name="connsiteX8" fmla="*/ 69777 w 75189"/>
                  <a:gd name="connsiteY8" fmla="*/ 28 h 41134"/>
                  <a:gd name="connsiteX9" fmla="*/ 54463 w 75189"/>
                  <a:gd name="connsiteY9" fmla="*/ 4979 h 41134"/>
                  <a:gd name="connsiteX10" fmla="*/ 35119 w 75189"/>
                  <a:gd name="connsiteY10" fmla="*/ 11888 h 41134"/>
                  <a:gd name="connsiteX11" fmla="*/ 10363 w 75189"/>
                  <a:gd name="connsiteY11" fmla="*/ 7397 h 41134"/>
                  <a:gd name="connsiteX12" fmla="*/ 1382 w 75189"/>
                  <a:gd name="connsiteY12" fmla="*/ 6706 h 41134"/>
                  <a:gd name="connsiteX13" fmla="*/ 230 w 75189"/>
                  <a:gd name="connsiteY13" fmla="*/ 36298 h 4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189" h="41134">
                    <a:moveTo>
                      <a:pt x="0" y="36298"/>
                    </a:moveTo>
                    <a:cubicBezTo>
                      <a:pt x="5297" y="34110"/>
                      <a:pt x="11284" y="33304"/>
                      <a:pt x="14278" y="34456"/>
                    </a:cubicBezTo>
                    <a:cubicBezTo>
                      <a:pt x="16811" y="35492"/>
                      <a:pt x="17617" y="38256"/>
                      <a:pt x="18193" y="41134"/>
                    </a:cubicBezTo>
                    <a:cubicBezTo>
                      <a:pt x="22798" y="40443"/>
                      <a:pt x="31089" y="39177"/>
                      <a:pt x="33967" y="38140"/>
                    </a:cubicBezTo>
                    <a:cubicBezTo>
                      <a:pt x="37997" y="36644"/>
                      <a:pt x="46863" y="41595"/>
                      <a:pt x="47900" y="38601"/>
                    </a:cubicBezTo>
                    <a:cubicBezTo>
                      <a:pt x="48936" y="35607"/>
                      <a:pt x="51815" y="28699"/>
                      <a:pt x="55845" y="28699"/>
                    </a:cubicBezTo>
                    <a:cubicBezTo>
                      <a:pt x="59875" y="28699"/>
                      <a:pt x="57341" y="18336"/>
                      <a:pt x="61256" y="17760"/>
                    </a:cubicBezTo>
                    <a:cubicBezTo>
                      <a:pt x="65286" y="17299"/>
                      <a:pt x="75189" y="8433"/>
                      <a:pt x="75189" y="8433"/>
                    </a:cubicBezTo>
                    <a:cubicBezTo>
                      <a:pt x="75189" y="8433"/>
                      <a:pt x="71159" y="488"/>
                      <a:pt x="69777" y="28"/>
                    </a:cubicBezTo>
                    <a:cubicBezTo>
                      <a:pt x="68280" y="-433"/>
                      <a:pt x="63329" y="4979"/>
                      <a:pt x="54463" y="4979"/>
                    </a:cubicBezTo>
                    <a:cubicBezTo>
                      <a:pt x="45597" y="4979"/>
                      <a:pt x="39149" y="11888"/>
                      <a:pt x="35119" y="11888"/>
                    </a:cubicBezTo>
                    <a:cubicBezTo>
                      <a:pt x="31089" y="11888"/>
                      <a:pt x="18768" y="7858"/>
                      <a:pt x="10363" y="7397"/>
                    </a:cubicBezTo>
                    <a:cubicBezTo>
                      <a:pt x="7369" y="7282"/>
                      <a:pt x="4260" y="6936"/>
                      <a:pt x="1382" y="6706"/>
                    </a:cubicBezTo>
                    <a:cubicBezTo>
                      <a:pt x="576" y="14190"/>
                      <a:pt x="-346" y="25705"/>
                      <a:pt x="230" y="36298"/>
                    </a:cubicBezTo>
                    <a:close/>
                  </a:path>
                </a:pathLst>
              </a:custGeom>
              <a:grpFill/>
              <a:ln w="11501" cap="flat">
                <a:solidFill>
                  <a:schemeClr val="bg1"/>
                </a:solid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2BDF02AD-786F-ABEF-ED2F-00CE7B6A073B}"/>
                  </a:ext>
                </a:extLst>
              </p:cNvPr>
              <p:cNvSpPr/>
              <p:nvPr/>
            </p:nvSpPr>
            <p:spPr>
              <a:xfrm>
                <a:off x="5596911" y="2662098"/>
                <a:ext cx="141396" cy="176874"/>
              </a:xfrm>
              <a:custGeom>
                <a:avLst/>
                <a:gdLst>
                  <a:gd name="connsiteX0" fmla="*/ 139785 w 141396"/>
                  <a:gd name="connsiteY0" fmla="*/ 0 h 176874"/>
                  <a:gd name="connsiteX1" fmla="*/ 129076 w 141396"/>
                  <a:gd name="connsiteY1" fmla="*/ 5181 h 176874"/>
                  <a:gd name="connsiteX2" fmla="*/ 120556 w 141396"/>
                  <a:gd name="connsiteY2" fmla="*/ 10478 h 176874"/>
                  <a:gd name="connsiteX3" fmla="*/ 96721 w 141396"/>
                  <a:gd name="connsiteY3" fmla="*/ 6563 h 176874"/>
                  <a:gd name="connsiteX4" fmla="*/ 66783 w 141396"/>
                  <a:gd name="connsiteY4" fmla="*/ 6218 h 176874"/>
                  <a:gd name="connsiteX5" fmla="*/ 66323 w 141396"/>
                  <a:gd name="connsiteY5" fmla="*/ 7254 h 176874"/>
                  <a:gd name="connsiteX6" fmla="*/ 45482 w 141396"/>
                  <a:gd name="connsiteY6" fmla="*/ 16811 h 176874"/>
                  <a:gd name="connsiteX7" fmla="*/ 35119 w 141396"/>
                  <a:gd name="connsiteY7" fmla="*/ 23259 h 176874"/>
                  <a:gd name="connsiteX8" fmla="*/ 19805 w 141396"/>
                  <a:gd name="connsiteY8" fmla="*/ 25217 h 176874"/>
                  <a:gd name="connsiteX9" fmla="*/ 11860 w 141396"/>
                  <a:gd name="connsiteY9" fmla="*/ 38113 h 176874"/>
                  <a:gd name="connsiteX10" fmla="*/ 6448 w 141396"/>
                  <a:gd name="connsiteY10" fmla="*/ 46518 h 176874"/>
                  <a:gd name="connsiteX11" fmla="*/ 0 w 141396"/>
                  <a:gd name="connsiteY11" fmla="*/ 58493 h 176874"/>
                  <a:gd name="connsiteX12" fmla="*/ 1036 w 141396"/>
                  <a:gd name="connsiteY12" fmla="*/ 59069 h 176874"/>
                  <a:gd name="connsiteX13" fmla="*/ 12896 w 141396"/>
                  <a:gd name="connsiteY13" fmla="*/ 78183 h 176874"/>
                  <a:gd name="connsiteX14" fmla="*/ 28786 w 141396"/>
                  <a:gd name="connsiteY14" fmla="*/ 83479 h 176874"/>
                  <a:gd name="connsiteX15" fmla="*/ 48936 w 141396"/>
                  <a:gd name="connsiteY15" fmla="*/ 90734 h 176874"/>
                  <a:gd name="connsiteX16" fmla="*/ 25101 w 141396"/>
                  <a:gd name="connsiteY16" fmla="*/ 92691 h 176874"/>
                  <a:gd name="connsiteX17" fmla="*/ 29707 w 141396"/>
                  <a:gd name="connsiteY17" fmla="*/ 111575 h 176874"/>
                  <a:gd name="connsiteX18" fmla="*/ 41221 w 141396"/>
                  <a:gd name="connsiteY18" fmla="*/ 127119 h 176874"/>
                  <a:gd name="connsiteX19" fmla="*/ 62062 w 141396"/>
                  <a:gd name="connsiteY19" fmla="*/ 137021 h 176874"/>
                  <a:gd name="connsiteX20" fmla="*/ 58032 w 141396"/>
                  <a:gd name="connsiteY20" fmla="*/ 114568 h 176874"/>
                  <a:gd name="connsiteX21" fmla="*/ 73577 w 141396"/>
                  <a:gd name="connsiteY21" fmla="*/ 113877 h 176874"/>
                  <a:gd name="connsiteX22" fmla="*/ 63329 w 141396"/>
                  <a:gd name="connsiteY22" fmla="*/ 105011 h 176874"/>
                  <a:gd name="connsiteX23" fmla="*/ 71274 w 141396"/>
                  <a:gd name="connsiteY23" fmla="*/ 100751 h 176874"/>
                  <a:gd name="connsiteX24" fmla="*/ 87394 w 141396"/>
                  <a:gd name="connsiteY24" fmla="*/ 98794 h 176874"/>
                  <a:gd name="connsiteX25" fmla="*/ 80140 w 141396"/>
                  <a:gd name="connsiteY25" fmla="*/ 80601 h 176874"/>
                  <a:gd name="connsiteX26" fmla="*/ 61602 w 141396"/>
                  <a:gd name="connsiteY26" fmla="*/ 81177 h 176874"/>
                  <a:gd name="connsiteX27" fmla="*/ 68856 w 141396"/>
                  <a:gd name="connsiteY27" fmla="*/ 69317 h 176874"/>
                  <a:gd name="connsiteX28" fmla="*/ 50663 w 141396"/>
                  <a:gd name="connsiteY28" fmla="*/ 44215 h 176874"/>
                  <a:gd name="connsiteX29" fmla="*/ 62178 w 141396"/>
                  <a:gd name="connsiteY29" fmla="*/ 37998 h 176874"/>
                  <a:gd name="connsiteX30" fmla="*/ 80025 w 141396"/>
                  <a:gd name="connsiteY30" fmla="*/ 40646 h 176874"/>
                  <a:gd name="connsiteX31" fmla="*/ 84285 w 141396"/>
                  <a:gd name="connsiteY31" fmla="*/ 23835 h 176874"/>
                  <a:gd name="connsiteX32" fmla="*/ 97872 w 141396"/>
                  <a:gd name="connsiteY32" fmla="*/ 28095 h 176874"/>
                  <a:gd name="connsiteX33" fmla="*/ 114683 w 141396"/>
                  <a:gd name="connsiteY33" fmla="*/ 19805 h 176874"/>
                  <a:gd name="connsiteX34" fmla="*/ 129767 w 141396"/>
                  <a:gd name="connsiteY34" fmla="*/ 26944 h 176874"/>
                  <a:gd name="connsiteX35" fmla="*/ 134949 w 141396"/>
                  <a:gd name="connsiteY35" fmla="*/ 19229 h 176874"/>
                  <a:gd name="connsiteX36" fmla="*/ 141397 w 141396"/>
                  <a:gd name="connsiteY36" fmla="*/ 8866 h 176874"/>
                  <a:gd name="connsiteX37" fmla="*/ 139554 w 141396"/>
                  <a:gd name="connsiteY37" fmla="*/ 115 h 176874"/>
                  <a:gd name="connsiteX38" fmla="*/ 121131 w 141396"/>
                  <a:gd name="connsiteY38" fmla="*/ 166613 h 176874"/>
                  <a:gd name="connsiteX39" fmla="*/ 85782 w 141396"/>
                  <a:gd name="connsiteY39" fmla="*/ 162583 h 176874"/>
                  <a:gd name="connsiteX40" fmla="*/ 72310 w 141396"/>
                  <a:gd name="connsiteY40" fmla="*/ 168225 h 176874"/>
                  <a:gd name="connsiteX41" fmla="*/ 105011 w 141396"/>
                  <a:gd name="connsiteY41" fmla="*/ 176861 h 176874"/>
                  <a:gd name="connsiteX42" fmla="*/ 135064 w 141396"/>
                  <a:gd name="connsiteY42" fmla="*/ 167650 h 176874"/>
                  <a:gd name="connsiteX43" fmla="*/ 121131 w 141396"/>
                  <a:gd name="connsiteY43" fmla="*/ 166728 h 176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1396" h="176874">
                    <a:moveTo>
                      <a:pt x="139785" y="0"/>
                    </a:moveTo>
                    <a:cubicBezTo>
                      <a:pt x="134834" y="576"/>
                      <a:pt x="127925" y="2418"/>
                      <a:pt x="129076" y="5181"/>
                    </a:cubicBezTo>
                    <a:cubicBezTo>
                      <a:pt x="130458" y="8521"/>
                      <a:pt x="125737" y="10478"/>
                      <a:pt x="120556" y="10478"/>
                    </a:cubicBezTo>
                    <a:cubicBezTo>
                      <a:pt x="120556" y="10478"/>
                      <a:pt x="102017" y="9212"/>
                      <a:pt x="96721" y="6563"/>
                    </a:cubicBezTo>
                    <a:cubicBezTo>
                      <a:pt x="92691" y="4606"/>
                      <a:pt x="75074" y="5527"/>
                      <a:pt x="66783" y="6218"/>
                    </a:cubicBezTo>
                    <a:cubicBezTo>
                      <a:pt x="66783" y="6563"/>
                      <a:pt x="66668" y="6909"/>
                      <a:pt x="66323" y="7254"/>
                    </a:cubicBezTo>
                    <a:cubicBezTo>
                      <a:pt x="64365" y="10248"/>
                      <a:pt x="48476" y="18308"/>
                      <a:pt x="45482" y="16811"/>
                    </a:cubicBezTo>
                    <a:cubicBezTo>
                      <a:pt x="42488" y="15314"/>
                      <a:pt x="40991" y="21762"/>
                      <a:pt x="35119" y="23259"/>
                    </a:cubicBezTo>
                    <a:cubicBezTo>
                      <a:pt x="29131" y="24756"/>
                      <a:pt x="20265" y="22798"/>
                      <a:pt x="19805" y="25217"/>
                    </a:cubicBezTo>
                    <a:cubicBezTo>
                      <a:pt x="19229" y="27750"/>
                      <a:pt x="15314" y="34658"/>
                      <a:pt x="11860" y="38113"/>
                    </a:cubicBezTo>
                    <a:cubicBezTo>
                      <a:pt x="8405" y="41567"/>
                      <a:pt x="11284" y="45597"/>
                      <a:pt x="6448" y="46518"/>
                    </a:cubicBezTo>
                    <a:cubicBezTo>
                      <a:pt x="3224" y="47209"/>
                      <a:pt x="1842" y="53197"/>
                      <a:pt x="0" y="58493"/>
                    </a:cubicBezTo>
                    <a:cubicBezTo>
                      <a:pt x="345" y="58608"/>
                      <a:pt x="691" y="58954"/>
                      <a:pt x="1036" y="59069"/>
                    </a:cubicBezTo>
                    <a:cubicBezTo>
                      <a:pt x="8290" y="61372"/>
                      <a:pt x="13932" y="70008"/>
                      <a:pt x="12896" y="78183"/>
                    </a:cubicBezTo>
                    <a:cubicBezTo>
                      <a:pt x="11975" y="86473"/>
                      <a:pt x="23489" y="89467"/>
                      <a:pt x="28786" y="83479"/>
                    </a:cubicBezTo>
                    <a:cubicBezTo>
                      <a:pt x="34083" y="77607"/>
                      <a:pt x="48936" y="86819"/>
                      <a:pt x="48936" y="90734"/>
                    </a:cubicBezTo>
                    <a:cubicBezTo>
                      <a:pt x="48936" y="94648"/>
                      <a:pt x="33737" y="86473"/>
                      <a:pt x="25101" y="92691"/>
                    </a:cubicBezTo>
                    <a:cubicBezTo>
                      <a:pt x="16581" y="98909"/>
                      <a:pt x="31779" y="104896"/>
                      <a:pt x="29707" y="111575"/>
                    </a:cubicBezTo>
                    <a:cubicBezTo>
                      <a:pt x="27750" y="118138"/>
                      <a:pt x="33737" y="127349"/>
                      <a:pt x="41221" y="127119"/>
                    </a:cubicBezTo>
                    <a:cubicBezTo>
                      <a:pt x="48821" y="126774"/>
                      <a:pt x="57341" y="139324"/>
                      <a:pt x="62062" y="137021"/>
                    </a:cubicBezTo>
                    <a:cubicBezTo>
                      <a:pt x="66668" y="134718"/>
                      <a:pt x="56420" y="117217"/>
                      <a:pt x="58032" y="114568"/>
                    </a:cubicBezTo>
                    <a:cubicBezTo>
                      <a:pt x="59644" y="111920"/>
                      <a:pt x="68971" y="119174"/>
                      <a:pt x="73577" y="113877"/>
                    </a:cubicBezTo>
                    <a:cubicBezTo>
                      <a:pt x="78183" y="108581"/>
                      <a:pt x="70238" y="104666"/>
                      <a:pt x="63329" y="105011"/>
                    </a:cubicBezTo>
                    <a:cubicBezTo>
                      <a:pt x="56420" y="105357"/>
                      <a:pt x="62984" y="95800"/>
                      <a:pt x="71274" y="100751"/>
                    </a:cubicBezTo>
                    <a:cubicBezTo>
                      <a:pt x="79565" y="105702"/>
                      <a:pt x="83479" y="99369"/>
                      <a:pt x="87394" y="98794"/>
                    </a:cubicBezTo>
                    <a:cubicBezTo>
                      <a:pt x="91424" y="98103"/>
                      <a:pt x="92345" y="83940"/>
                      <a:pt x="80140" y="80601"/>
                    </a:cubicBezTo>
                    <a:cubicBezTo>
                      <a:pt x="67935" y="77262"/>
                      <a:pt x="69547" y="89582"/>
                      <a:pt x="61602" y="81177"/>
                    </a:cubicBezTo>
                    <a:cubicBezTo>
                      <a:pt x="53657" y="73001"/>
                      <a:pt x="68856" y="76225"/>
                      <a:pt x="68856" y="69317"/>
                    </a:cubicBezTo>
                    <a:cubicBezTo>
                      <a:pt x="68856" y="62408"/>
                      <a:pt x="56651" y="52506"/>
                      <a:pt x="50663" y="44215"/>
                    </a:cubicBezTo>
                    <a:cubicBezTo>
                      <a:pt x="44676" y="36040"/>
                      <a:pt x="58954" y="32010"/>
                      <a:pt x="62178" y="37998"/>
                    </a:cubicBezTo>
                    <a:cubicBezTo>
                      <a:pt x="65517" y="43985"/>
                      <a:pt x="74383" y="42949"/>
                      <a:pt x="80025" y="40646"/>
                    </a:cubicBezTo>
                    <a:cubicBezTo>
                      <a:pt x="85667" y="38343"/>
                      <a:pt x="74037" y="27750"/>
                      <a:pt x="84285" y="23835"/>
                    </a:cubicBezTo>
                    <a:cubicBezTo>
                      <a:pt x="94533" y="19805"/>
                      <a:pt x="94533" y="26829"/>
                      <a:pt x="97872" y="28095"/>
                    </a:cubicBezTo>
                    <a:cubicBezTo>
                      <a:pt x="101096" y="29477"/>
                      <a:pt x="104090" y="19805"/>
                      <a:pt x="114683" y="19805"/>
                    </a:cubicBezTo>
                    <a:cubicBezTo>
                      <a:pt x="120210" y="19805"/>
                      <a:pt x="125046" y="23489"/>
                      <a:pt x="129767" y="26944"/>
                    </a:cubicBezTo>
                    <a:cubicBezTo>
                      <a:pt x="132646" y="23720"/>
                      <a:pt x="134949" y="21993"/>
                      <a:pt x="134949" y="19229"/>
                    </a:cubicBezTo>
                    <a:cubicBezTo>
                      <a:pt x="134949" y="15775"/>
                      <a:pt x="141397" y="14278"/>
                      <a:pt x="141397" y="8866"/>
                    </a:cubicBezTo>
                    <a:cubicBezTo>
                      <a:pt x="141397" y="6218"/>
                      <a:pt x="140361" y="2994"/>
                      <a:pt x="139554" y="115"/>
                    </a:cubicBezTo>
                    <a:close/>
                    <a:moveTo>
                      <a:pt x="121131" y="166613"/>
                    </a:moveTo>
                    <a:cubicBezTo>
                      <a:pt x="115835" y="163620"/>
                      <a:pt x="92115" y="168571"/>
                      <a:pt x="85782" y="162583"/>
                    </a:cubicBezTo>
                    <a:cubicBezTo>
                      <a:pt x="79565" y="156596"/>
                      <a:pt x="66668" y="167304"/>
                      <a:pt x="72310" y="168225"/>
                    </a:cubicBezTo>
                    <a:cubicBezTo>
                      <a:pt x="80255" y="169607"/>
                      <a:pt x="92115" y="176516"/>
                      <a:pt x="105011" y="176861"/>
                    </a:cubicBezTo>
                    <a:cubicBezTo>
                      <a:pt x="117907" y="177207"/>
                      <a:pt x="135409" y="170874"/>
                      <a:pt x="135064" y="167650"/>
                    </a:cubicBezTo>
                    <a:cubicBezTo>
                      <a:pt x="134718" y="164311"/>
                      <a:pt x="126428" y="169607"/>
                      <a:pt x="121131" y="166728"/>
                    </a:cubicBezTo>
                    <a:close/>
                  </a:path>
                </a:pathLst>
              </a:custGeom>
              <a:grpFill/>
              <a:ln w="11501" cap="flat">
                <a:solidFill>
                  <a:schemeClr val="bg1"/>
                </a:solid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3BB882A6-FF05-0B1E-52E4-078A391D7DCB}"/>
                  </a:ext>
                </a:extLst>
              </p:cNvPr>
              <p:cNvSpPr/>
              <p:nvPr/>
            </p:nvSpPr>
            <p:spPr>
              <a:xfrm>
                <a:off x="5864134" y="2818011"/>
                <a:ext cx="51619" cy="29389"/>
              </a:xfrm>
              <a:custGeom>
                <a:avLst/>
                <a:gdLst>
                  <a:gd name="connsiteX0" fmla="*/ 35145 w 51619"/>
                  <a:gd name="connsiteY0" fmla="*/ 20027 h 29389"/>
                  <a:gd name="connsiteX1" fmla="*/ 47005 w 51619"/>
                  <a:gd name="connsiteY1" fmla="*/ 5864 h 29389"/>
                  <a:gd name="connsiteX2" fmla="*/ 46660 w 51619"/>
                  <a:gd name="connsiteY2" fmla="*/ 1604 h 29389"/>
                  <a:gd name="connsiteX3" fmla="*/ 14995 w 51619"/>
                  <a:gd name="connsiteY3" fmla="*/ 11161 h 29389"/>
                  <a:gd name="connsiteX4" fmla="*/ 4747 w 51619"/>
                  <a:gd name="connsiteY4" fmla="*/ 27051 h 29389"/>
                  <a:gd name="connsiteX5" fmla="*/ 35145 w 51619"/>
                  <a:gd name="connsiteY5" fmla="*/ 20142 h 29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619" h="29389">
                    <a:moveTo>
                      <a:pt x="35145" y="20027"/>
                    </a:moveTo>
                    <a:cubicBezTo>
                      <a:pt x="34454" y="16342"/>
                      <a:pt x="39406" y="8743"/>
                      <a:pt x="47005" y="5864"/>
                    </a:cubicBezTo>
                    <a:cubicBezTo>
                      <a:pt x="54605" y="2871"/>
                      <a:pt x="51611" y="-2772"/>
                      <a:pt x="46660" y="1604"/>
                    </a:cubicBezTo>
                    <a:cubicBezTo>
                      <a:pt x="41709" y="5864"/>
                      <a:pt x="29849" y="10470"/>
                      <a:pt x="14995" y="11161"/>
                    </a:cubicBezTo>
                    <a:cubicBezTo>
                      <a:pt x="142" y="11852"/>
                      <a:pt x="-4464" y="21639"/>
                      <a:pt x="4747" y="27051"/>
                    </a:cubicBezTo>
                    <a:cubicBezTo>
                      <a:pt x="16607" y="33959"/>
                      <a:pt x="35721" y="23712"/>
                      <a:pt x="35145" y="20142"/>
                    </a:cubicBezTo>
                    <a:close/>
                  </a:path>
                </a:pathLst>
              </a:custGeom>
              <a:grpFill/>
              <a:ln w="11501" cap="flat">
                <a:solidFill>
                  <a:schemeClr val="bg1"/>
                </a:solid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48E7F2C5-A2D7-142B-D91A-0118AA623B91}"/>
                  </a:ext>
                </a:extLst>
              </p:cNvPr>
              <p:cNvSpPr/>
              <p:nvPr/>
            </p:nvSpPr>
            <p:spPr>
              <a:xfrm>
                <a:off x="4612171" y="1885236"/>
                <a:ext cx="236465" cy="115225"/>
              </a:xfrm>
              <a:custGeom>
                <a:avLst/>
                <a:gdLst>
                  <a:gd name="connsiteX0" fmla="*/ 200610 w 236465"/>
                  <a:gd name="connsiteY0" fmla="*/ 83465 h 115225"/>
                  <a:gd name="connsiteX1" fmla="*/ 218457 w 236465"/>
                  <a:gd name="connsiteY1" fmla="*/ 69302 h 115225"/>
                  <a:gd name="connsiteX2" fmla="*/ 235614 w 236465"/>
                  <a:gd name="connsiteY2" fmla="*/ 52836 h 115225"/>
                  <a:gd name="connsiteX3" fmla="*/ 224099 w 236465"/>
                  <a:gd name="connsiteY3" fmla="*/ 34298 h 115225"/>
                  <a:gd name="connsiteX4" fmla="*/ 211894 w 236465"/>
                  <a:gd name="connsiteY4" fmla="*/ 23360 h 115225"/>
                  <a:gd name="connsiteX5" fmla="*/ 207979 w 236465"/>
                  <a:gd name="connsiteY5" fmla="*/ 9542 h 115225"/>
                  <a:gd name="connsiteX6" fmla="*/ 192780 w 236465"/>
                  <a:gd name="connsiteY6" fmla="*/ 10579 h 115225"/>
                  <a:gd name="connsiteX7" fmla="*/ 171363 w 236465"/>
                  <a:gd name="connsiteY7" fmla="*/ 331 h 115225"/>
                  <a:gd name="connsiteX8" fmla="*/ 168715 w 236465"/>
                  <a:gd name="connsiteY8" fmla="*/ 13803 h 115225"/>
                  <a:gd name="connsiteX9" fmla="*/ 155473 w 236465"/>
                  <a:gd name="connsiteY9" fmla="*/ 14839 h 115225"/>
                  <a:gd name="connsiteX10" fmla="*/ 146492 w 236465"/>
                  <a:gd name="connsiteY10" fmla="*/ 15184 h 115225"/>
                  <a:gd name="connsiteX11" fmla="*/ 133596 w 236465"/>
                  <a:gd name="connsiteY11" fmla="*/ 17142 h 115225"/>
                  <a:gd name="connsiteX12" fmla="*/ 122082 w 236465"/>
                  <a:gd name="connsiteY12" fmla="*/ 13227 h 115225"/>
                  <a:gd name="connsiteX13" fmla="*/ 107228 w 236465"/>
                  <a:gd name="connsiteY13" fmla="*/ 23475 h 115225"/>
                  <a:gd name="connsiteX14" fmla="*/ 98362 w 236465"/>
                  <a:gd name="connsiteY14" fmla="*/ 18869 h 115225"/>
                  <a:gd name="connsiteX15" fmla="*/ 88114 w 236465"/>
                  <a:gd name="connsiteY15" fmla="*/ 25778 h 115225"/>
                  <a:gd name="connsiteX16" fmla="*/ 85120 w 236465"/>
                  <a:gd name="connsiteY16" fmla="*/ 36025 h 115225"/>
                  <a:gd name="connsiteX17" fmla="*/ 70612 w 236465"/>
                  <a:gd name="connsiteY17" fmla="*/ 42704 h 115225"/>
                  <a:gd name="connsiteX18" fmla="*/ 64625 w 236465"/>
                  <a:gd name="connsiteY18" fmla="*/ 24856 h 115225"/>
                  <a:gd name="connsiteX19" fmla="*/ 30657 w 236465"/>
                  <a:gd name="connsiteY19" fmla="*/ 2403 h 115225"/>
                  <a:gd name="connsiteX20" fmla="*/ 33996 w 236465"/>
                  <a:gd name="connsiteY20" fmla="*/ 14954 h 115225"/>
                  <a:gd name="connsiteX21" fmla="*/ 25706 w 236465"/>
                  <a:gd name="connsiteY21" fmla="*/ 14263 h 115225"/>
                  <a:gd name="connsiteX22" fmla="*/ 11198 w 236465"/>
                  <a:gd name="connsiteY22" fmla="*/ 19905 h 115225"/>
                  <a:gd name="connsiteX23" fmla="*/ 29 w 236465"/>
                  <a:gd name="connsiteY23" fmla="*/ 34759 h 115225"/>
                  <a:gd name="connsiteX24" fmla="*/ 21446 w 236465"/>
                  <a:gd name="connsiteY24" fmla="*/ 40055 h 115225"/>
                  <a:gd name="connsiteX25" fmla="*/ 48505 w 236465"/>
                  <a:gd name="connsiteY25" fmla="*/ 40055 h 115225"/>
                  <a:gd name="connsiteX26" fmla="*/ 44244 w 236465"/>
                  <a:gd name="connsiteY26" fmla="*/ 50994 h 115225"/>
                  <a:gd name="connsiteX27" fmla="*/ 32730 w 236465"/>
                  <a:gd name="connsiteY27" fmla="*/ 57212 h 115225"/>
                  <a:gd name="connsiteX28" fmla="*/ 7283 w 236465"/>
                  <a:gd name="connsiteY28" fmla="*/ 64121 h 115225"/>
                  <a:gd name="connsiteX29" fmla="*/ 39638 w 236465"/>
                  <a:gd name="connsiteY29" fmla="*/ 64811 h 115225"/>
                  <a:gd name="connsiteX30" fmla="*/ 47583 w 236465"/>
                  <a:gd name="connsiteY30" fmla="*/ 73102 h 115225"/>
                  <a:gd name="connsiteX31" fmla="*/ 54147 w 236465"/>
                  <a:gd name="connsiteY31" fmla="*/ 80701 h 115225"/>
                  <a:gd name="connsiteX32" fmla="*/ 46547 w 236465"/>
                  <a:gd name="connsiteY32" fmla="*/ 90949 h 115225"/>
                  <a:gd name="connsiteX33" fmla="*/ 35263 w 236465"/>
                  <a:gd name="connsiteY33" fmla="*/ 98203 h 115225"/>
                  <a:gd name="connsiteX34" fmla="*/ 63703 w 236465"/>
                  <a:gd name="connsiteY34" fmla="*/ 97167 h 115225"/>
                  <a:gd name="connsiteX35" fmla="*/ 104349 w 236465"/>
                  <a:gd name="connsiteY35" fmla="*/ 113402 h 115225"/>
                  <a:gd name="connsiteX36" fmla="*/ 143038 w 236465"/>
                  <a:gd name="connsiteY36" fmla="*/ 104536 h 115225"/>
                  <a:gd name="connsiteX37" fmla="*/ 170788 w 236465"/>
                  <a:gd name="connsiteY37" fmla="*/ 95325 h 115225"/>
                  <a:gd name="connsiteX38" fmla="*/ 200840 w 236465"/>
                  <a:gd name="connsiteY38" fmla="*/ 83810 h 11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6465" h="115225">
                    <a:moveTo>
                      <a:pt x="200610" y="83465"/>
                    </a:moveTo>
                    <a:cubicBezTo>
                      <a:pt x="213506" y="82774"/>
                      <a:pt x="213160" y="68611"/>
                      <a:pt x="218457" y="69302"/>
                    </a:cubicBezTo>
                    <a:cubicBezTo>
                      <a:pt x="223754" y="69993"/>
                      <a:pt x="232274" y="59400"/>
                      <a:pt x="235614" y="52836"/>
                    </a:cubicBezTo>
                    <a:cubicBezTo>
                      <a:pt x="238953" y="46273"/>
                      <a:pt x="231929" y="34298"/>
                      <a:pt x="224099" y="34298"/>
                    </a:cubicBezTo>
                    <a:cubicBezTo>
                      <a:pt x="216269" y="34298"/>
                      <a:pt x="210282" y="28080"/>
                      <a:pt x="211894" y="23360"/>
                    </a:cubicBezTo>
                    <a:cubicBezTo>
                      <a:pt x="213506" y="18754"/>
                      <a:pt x="207633" y="12766"/>
                      <a:pt x="207979" y="9542"/>
                    </a:cubicBezTo>
                    <a:cubicBezTo>
                      <a:pt x="208324" y="6203"/>
                      <a:pt x="198077" y="9197"/>
                      <a:pt x="192780" y="10579"/>
                    </a:cubicBezTo>
                    <a:cubicBezTo>
                      <a:pt x="187483" y="11845"/>
                      <a:pt x="176314" y="-2318"/>
                      <a:pt x="171363" y="331"/>
                    </a:cubicBezTo>
                    <a:cubicBezTo>
                      <a:pt x="166412" y="2979"/>
                      <a:pt x="169981" y="9888"/>
                      <a:pt x="168715" y="13803"/>
                    </a:cubicBezTo>
                    <a:cubicBezTo>
                      <a:pt x="167448" y="17833"/>
                      <a:pt x="155473" y="10118"/>
                      <a:pt x="155473" y="14839"/>
                    </a:cubicBezTo>
                    <a:cubicBezTo>
                      <a:pt x="155473" y="19560"/>
                      <a:pt x="150522" y="20136"/>
                      <a:pt x="146492" y="15184"/>
                    </a:cubicBezTo>
                    <a:cubicBezTo>
                      <a:pt x="142577" y="10233"/>
                      <a:pt x="133250" y="13227"/>
                      <a:pt x="133596" y="17142"/>
                    </a:cubicBezTo>
                    <a:cubicBezTo>
                      <a:pt x="133941" y="21172"/>
                      <a:pt x="129681" y="17833"/>
                      <a:pt x="122082" y="13227"/>
                    </a:cubicBezTo>
                    <a:cubicBezTo>
                      <a:pt x="114482" y="8621"/>
                      <a:pt x="106537" y="18523"/>
                      <a:pt x="107228" y="23475"/>
                    </a:cubicBezTo>
                    <a:cubicBezTo>
                      <a:pt x="107919" y="28426"/>
                      <a:pt x="104580" y="29692"/>
                      <a:pt x="98362" y="18869"/>
                    </a:cubicBezTo>
                    <a:cubicBezTo>
                      <a:pt x="92029" y="7930"/>
                      <a:pt x="84775" y="19790"/>
                      <a:pt x="88114" y="25778"/>
                    </a:cubicBezTo>
                    <a:cubicBezTo>
                      <a:pt x="91453" y="31650"/>
                      <a:pt x="90072" y="39019"/>
                      <a:pt x="85120" y="36025"/>
                    </a:cubicBezTo>
                    <a:cubicBezTo>
                      <a:pt x="80169" y="33032"/>
                      <a:pt x="73606" y="37983"/>
                      <a:pt x="70612" y="42704"/>
                    </a:cubicBezTo>
                    <a:cubicBezTo>
                      <a:pt x="67619" y="47309"/>
                      <a:pt x="57140" y="29117"/>
                      <a:pt x="64625" y="24856"/>
                    </a:cubicBezTo>
                    <a:cubicBezTo>
                      <a:pt x="72224" y="20596"/>
                      <a:pt x="40560" y="2403"/>
                      <a:pt x="30657" y="2403"/>
                    </a:cubicBezTo>
                    <a:cubicBezTo>
                      <a:pt x="20755" y="2403"/>
                      <a:pt x="27318" y="9657"/>
                      <a:pt x="33996" y="14954"/>
                    </a:cubicBezTo>
                    <a:cubicBezTo>
                      <a:pt x="40560" y="20251"/>
                      <a:pt x="29391" y="18869"/>
                      <a:pt x="25706" y="14263"/>
                    </a:cubicBezTo>
                    <a:cubicBezTo>
                      <a:pt x="22021" y="9657"/>
                      <a:pt x="15113" y="13227"/>
                      <a:pt x="11198" y="19905"/>
                    </a:cubicBezTo>
                    <a:cubicBezTo>
                      <a:pt x="7283" y="26584"/>
                      <a:pt x="605" y="30153"/>
                      <a:pt x="29" y="34759"/>
                    </a:cubicBezTo>
                    <a:cubicBezTo>
                      <a:pt x="-662" y="39365"/>
                      <a:pt x="11198" y="44316"/>
                      <a:pt x="21446" y="40055"/>
                    </a:cubicBezTo>
                    <a:cubicBezTo>
                      <a:pt x="31693" y="35795"/>
                      <a:pt x="43208" y="35104"/>
                      <a:pt x="48505" y="40055"/>
                    </a:cubicBezTo>
                    <a:cubicBezTo>
                      <a:pt x="53801" y="45007"/>
                      <a:pt x="38948" y="46964"/>
                      <a:pt x="44244" y="50994"/>
                    </a:cubicBezTo>
                    <a:cubicBezTo>
                      <a:pt x="49541" y="54909"/>
                      <a:pt x="45281" y="58248"/>
                      <a:pt x="32730" y="57212"/>
                    </a:cubicBezTo>
                    <a:cubicBezTo>
                      <a:pt x="20179" y="56291"/>
                      <a:pt x="4980" y="59860"/>
                      <a:pt x="7283" y="64121"/>
                    </a:cubicBezTo>
                    <a:cubicBezTo>
                      <a:pt x="9586" y="68381"/>
                      <a:pt x="39293" y="60551"/>
                      <a:pt x="39638" y="64811"/>
                    </a:cubicBezTo>
                    <a:cubicBezTo>
                      <a:pt x="39984" y="69072"/>
                      <a:pt x="39638" y="76326"/>
                      <a:pt x="47583" y="73102"/>
                    </a:cubicBezTo>
                    <a:cubicBezTo>
                      <a:pt x="55528" y="69763"/>
                      <a:pt x="50232" y="79089"/>
                      <a:pt x="54147" y="80701"/>
                    </a:cubicBezTo>
                    <a:cubicBezTo>
                      <a:pt x="58061" y="82313"/>
                      <a:pt x="57140" y="90258"/>
                      <a:pt x="46547" y="90949"/>
                    </a:cubicBezTo>
                    <a:cubicBezTo>
                      <a:pt x="35954" y="91640"/>
                      <a:pt x="30772" y="93713"/>
                      <a:pt x="35263" y="98203"/>
                    </a:cubicBezTo>
                    <a:cubicBezTo>
                      <a:pt x="40905" y="103845"/>
                      <a:pt x="52420" y="99815"/>
                      <a:pt x="63703" y="97167"/>
                    </a:cubicBezTo>
                    <a:cubicBezTo>
                      <a:pt x="74872" y="94519"/>
                      <a:pt x="91108" y="107990"/>
                      <a:pt x="104349" y="113402"/>
                    </a:cubicBezTo>
                    <a:cubicBezTo>
                      <a:pt x="117591" y="118699"/>
                      <a:pt x="140389" y="111445"/>
                      <a:pt x="143038" y="104536"/>
                    </a:cubicBezTo>
                    <a:cubicBezTo>
                      <a:pt x="145686" y="97627"/>
                      <a:pt x="163533" y="100276"/>
                      <a:pt x="170788" y="95325"/>
                    </a:cubicBezTo>
                    <a:cubicBezTo>
                      <a:pt x="178042" y="90373"/>
                      <a:pt x="187944" y="84386"/>
                      <a:pt x="200840" y="83810"/>
                    </a:cubicBezTo>
                    <a:close/>
                  </a:path>
                </a:pathLst>
              </a:custGeom>
              <a:grpFill/>
              <a:ln w="11501" cap="flat">
                <a:solidFill>
                  <a:schemeClr val="bg1"/>
                </a:solid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C14A298A-6DA5-DAFC-AEB7-C047A09D45B7}"/>
                  </a:ext>
                </a:extLst>
              </p:cNvPr>
              <p:cNvSpPr/>
              <p:nvPr/>
            </p:nvSpPr>
            <p:spPr>
              <a:xfrm>
                <a:off x="4921365" y="2275127"/>
                <a:ext cx="94096" cy="110856"/>
              </a:xfrm>
              <a:custGeom>
                <a:avLst/>
                <a:gdLst>
                  <a:gd name="connsiteX0" fmla="*/ 88082 w 94096"/>
                  <a:gd name="connsiteY0" fmla="*/ 34170 h 110856"/>
                  <a:gd name="connsiteX1" fmla="*/ 80713 w 94096"/>
                  <a:gd name="connsiteY1" fmla="*/ 27492 h 110856"/>
                  <a:gd name="connsiteX2" fmla="*/ 67701 w 94096"/>
                  <a:gd name="connsiteY2" fmla="*/ 31522 h 110856"/>
                  <a:gd name="connsiteX3" fmla="*/ 53769 w 94096"/>
                  <a:gd name="connsiteY3" fmla="*/ 28528 h 110856"/>
                  <a:gd name="connsiteX4" fmla="*/ 58720 w 94096"/>
                  <a:gd name="connsiteY4" fmla="*/ 15517 h 110856"/>
                  <a:gd name="connsiteX5" fmla="*/ 64823 w 94096"/>
                  <a:gd name="connsiteY5" fmla="*/ 2736 h 110856"/>
                  <a:gd name="connsiteX6" fmla="*/ 62059 w 94096"/>
                  <a:gd name="connsiteY6" fmla="*/ 2275 h 110856"/>
                  <a:gd name="connsiteX7" fmla="*/ 39606 w 94096"/>
                  <a:gd name="connsiteY7" fmla="*/ 6881 h 110856"/>
                  <a:gd name="connsiteX8" fmla="*/ 50200 w 94096"/>
                  <a:gd name="connsiteY8" fmla="*/ 17474 h 110856"/>
                  <a:gd name="connsiteX9" fmla="*/ 32007 w 94096"/>
                  <a:gd name="connsiteY9" fmla="*/ 26686 h 110856"/>
                  <a:gd name="connsiteX10" fmla="*/ 8287 w 94096"/>
                  <a:gd name="connsiteY10" fmla="*/ 27031 h 110856"/>
                  <a:gd name="connsiteX11" fmla="*/ 10935 w 94096"/>
                  <a:gd name="connsiteY11" fmla="*/ 43842 h 110856"/>
                  <a:gd name="connsiteX12" fmla="*/ 21183 w 94096"/>
                  <a:gd name="connsiteY12" fmla="*/ 59732 h 110856"/>
                  <a:gd name="connsiteX13" fmla="*/ 15196 w 94096"/>
                  <a:gd name="connsiteY13" fmla="*/ 78501 h 110856"/>
                  <a:gd name="connsiteX14" fmla="*/ 342 w 94096"/>
                  <a:gd name="connsiteY14" fmla="*/ 93009 h 110856"/>
                  <a:gd name="connsiteX15" fmla="*/ 22450 w 94096"/>
                  <a:gd name="connsiteY15" fmla="*/ 110856 h 110856"/>
                  <a:gd name="connsiteX16" fmla="*/ 61138 w 94096"/>
                  <a:gd name="connsiteY16" fmla="*/ 94966 h 110856"/>
                  <a:gd name="connsiteX17" fmla="*/ 88542 w 94096"/>
                  <a:gd name="connsiteY17" fmla="*/ 89324 h 110856"/>
                  <a:gd name="connsiteX18" fmla="*/ 88542 w 94096"/>
                  <a:gd name="connsiteY18" fmla="*/ 37509 h 110856"/>
                  <a:gd name="connsiteX19" fmla="*/ 88197 w 94096"/>
                  <a:gd name="connsiteY19" fmla="*/ 34055 h 11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4096" h="110856">
                    <a:moveTo>
                      <a:pt x="88082" y="34170"/>
                    </a:moveTo>
                    <a:cubicBezTo>
                      <a:pt x="85318" y="32098"/>
                      <a:pt x="82670" y="29795"/>
                      <a:pt x="80713" y="27492"/>
                    </a:cubicBezTo>
                    <a:cubicBezTo>
                      <a:pt x="72192" y="17589"/>
                      <a:pt x="68738" y="25534"/>
                      <a:pt x="67701" y="31522"/>
                    </a:cubicBezTo>
                    <a:cubicBezTo>
                      <a:pt x="66665" y="37509"/>
                      <a:pt x="58720" y="29564"/>
                      <a:pt x="53769" y="28528"/>
                    </a:cubicBezTo>
                    <a:cubicBezTo>
                      <a:pt x="48817" y="27492"/>
                      <a:pt x="55266" y="18050"/>
                      <a:pt x="58720" y="15517"/>
                    </a:cubicBezTo>
                    <a:cubicBezTo>
                      <a:pt x="61023" y="13905"/>
                      <a:pt x="63326" y="9299"/>
                      <a:pt x="64823" y="2736"/>
                    </a:cubicBezTo>
                    <a:cubicBezTo>
                      <a:pt x="63902" y="2736"/>
                      <a:pt x="62980" y="2736"/>
                      <a:pt x="62059" y="2275"/>
                    </a:cubicBezTo>
                    <a:cubicBezTo>
                      <a:pt x="52848" y="-1294"/>
                      <a:pt x="39952" y="-1294"/>
                      <a:pt x="39606" y="6881"/>
                    </a:cubicBezTo>
                    <a:cubicBezTo>
                      <a:pt x="39261" y="15171"/>
                      <a:pt x="49854" y="12178"/>
                      <a:pt x="50200" y="17474"/>
                    </a:cubicBezTo>
                    <a:cubicBezTo>
                      <a:pt x="50545" y="22771"/>
                      <a:pt x="39606" y="21389"/>
                      <a:pt x="32007" y="26686"/>
                    </a:cubicBezTo>
                    <a:cubicBezTo>
                      <a:pt x="24407" y="31982"/>
                      <a:pt x="16117" y="23116"/>
                      <a:pt x="8287" y="27031"/>
                    </a:cubicBezTo>
                    <a:cubicBezTo>
                      <a:pt x="342" y="31061"/>
                      <a:pt x="16923" y="35667"/>
                      <a:pt x="10935" y="43842"/>
                    </a:cubicBezTo>
                    <a:cubicBezTo>
                      <a:pt x="4948" y="52017"/>
                      <a:pt x="11281" y="51787"/>
                      <a:pt x="21183" y="59732"/>
                    </a:cubicBezTo>
                    <a:cubicBezTo>
                      <a:pt x="31086" y="67677"/>
                      <a:pt x="15196" y="69635"/>
                      <a:pt x="15196" y="78501"/>
                    </a:cubicBezTo>
                    <a:cubicBezTo>
                      <a:pt x="15196" y="87367"/>
                      <a:pt x="2990" y="87136"/>
                      <a:pt x="342" y="93009"/>
                    </a:cubicBezTo>
                    <a:cubicBezTo>
                      <a:pt x="-2306" y="98996"/>
                      <a:pt x="10935" y="110856"/>
                      <a:pt x="22450" y="110856"/>
                    </a:cubicBezTo>
                    <a:cubicBezTo>
                      <a:pt x="30740" y="110856"/>
                      <a:pt x="49854" y="105559"/>
                      <a:pt x="61138" y="94966"/>
                    </a:cubicBezTo>
                    <a:cubicBezTo>
                      <a:pt x="72307" y="84373"/>
                      <a:pt x="78295" y="94621"/>
                      <a:pt x="88542" y="89324"/>
                    </a:cubicBezTo>
                    <a:cubicBezTo>
                      <a:pt x="98790" y="84028"/>
                      <a:pt x="92457" y="45454"/>
                      <a:pt x="88542" y="37509"/>
                    </a:cubicBezTo>
                    <a:cubicBezTo>
                      <a:pt x="87851" y="36128"/>
                      <a:pt x="87851" y="34976"/>
                      <a:pt x="88197" y="34055"/>
                    </a:cubicBezTo>
                    <a:close/>
                  </a:path>
                </a:pathLst>
              </a:custGeom>
              <a:grpFill/>
              <a:ln w="11501" cap="flat">
                <a:solidFill>
                  <a:schemeClr val="bg1"/>
                </a:solid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906EE92A-74F1-CBF4-DF6A-13E582DA3CDA}"/>
                  </a:ext>
                </a:extLst>
              </p:cNvPr>
              <p:cNvSpPr/>
              <p:nvPr/>
            </p:nvSpPr>
            <p:spPr>
              <a:xfrm>
                <a:off x="4973281" y="2093114"/>
                <a:ext cx="221662" cy="338719"/>
              </a:xfrm>
              <a:custGeom>
                <a:avLst/>
                <a:gdLst>
                  <a:gd name="connsiteX0" fmla="*/ 40886 w 221662"/>
                  <a:gd name="connsiteY0" fmla="*/ 180373 h 338719"/>
                  <a:gd name="connsiteX1" fmla="*/ 12906 w 221662"/>
                  <a:gd name="connsiteY1" fmla="*/ 184748 h 338719"/>
                  <a:gd name="connsiteX2" fmla="*/ 6803 w 221662"/>
                  <a:gd name="connsiteY2" fmla="*/ 197529 h 338719"/>
                  <a:gd name="connsiteX3" fmla="*/ 1852 w 221662"/>
                  <a:gd name="connsiteY3" fmla="*/ 210541 h 338719"/>
                  <a:gd name="connsiteX4" fmla="*/ 15785 w 221662"/>
                  <a:gd name="connsiteY4" fmla="*/ 213534 h 338719"/>
                  <a:gd name="connsiteX5" fmla="*/ 28796 w 221662"/>
                  <a:gd name="connsiteY5" fmla="*/ 209504 h 338719"/>
                  <a:gd name="connsiteX6" fmla="*/ 36165 w 221662"/>
                  <a:gd name="connsiteY6" fmla="*/ 216183 h 338719"/>
                  <a:gd name="connsiteX7" fmla="*/ 53322 w 221662"/>
                  <a:gd name="connsiteY7" fmla="*/ 205474 h 338719"/>
                  <a:gd name="connsiteX8" fmla="*/ 40771 w 221662"/>
                  <a:gd name="connsiteY8" fmla="*/ 180373 h 338719"/>
                  <a:gd name="connsiteX9" fmla="*/ 221432 w 221662"/>
                  <a:gd name="connsiteY9" fmla="*/ 262240 h 338719"/>
                  <a:gd name="connsiteX10" fmla="*/ 198057 w 221662"/>
                  <a:gd name="connsiteY10" fmla="*/ 250726 h 338719"/>
                  <a:gd name="connsiteX11" fmla="*/ 187119 w 221662"/>
                  <a:gd name="connsiteY11" fmla="*/ 249459 h 338719"/>
                  <a:gd name="connsiteX12" fmla="*/ 186774 w 221662"/>
                  <a:gd name="connsiteY12" fmla="*/ 237254 h 338719"/>
                  <a:gd name="connsiteX13" fmla="*/ 179519 w 221662"/>
                  <a:gd name="connsiteY13" fmla="*/ 225049 h 338719"/>
                  <a:gd name="connsiteX14" fmla="*/ 162708 w 221662"/>
                  <a:gd name="connsiteY14" fmla="*/ 197990 h 338719"/>
                  <a:gd name="connsiteX15" fmla="*/ 147855 w 221662"/>
                  <a:gd name="connsiteY15" fmla="*/ 170931 h 338719"/>
                  <a:gd name="connsiteX16" fmla="*/ 133001 w 221662"/>
                  <a:gd name="connsiteY16" fmla="*/ 159647 h 338719"/>
                  <a:gd name="connsiteX17" fmla="*/ 112851 w 221662"/>
                  <a:gd name="connsiteY17" fmla="*/ 156308 h 338719"/>
                  <a:gd name="connsiteX18" fmla="*/ 120796 w 221662"/>
                  <a:gd name="connsiteY18" fmla="*/ 141800 h 338719"/>
                  <a:gd name="connsiteX19" fmla="*/ 137952 w 221662"/>
                  <a:gd name="connsiteY19" fmla="*/ 102881 h 338719"/>
                  <a:gd name="connsiteX20" fmla="*/ 96731 w 221662"/>
                  <a:gd name="connsiteY20" fmla="*/ 100923 h 338719"/>
                  <a:gd name="connsiteX21" fmla="*/ 89131 w 221662"/>
                  <a:gd name="connsiteY21" fmla="*/ 93669 h 338719"/>
                  <a:gd name="connsiteX22" fmla="*/ 105942 w 221662"/>
                  <a:gd name="connsiteY22" fmla="*/ 75131 h 338719"/>
                  <a:gd name="connsiteX23" fmla="*/ 109282 w 221662"/>
                  <a:gd name="connsiteY23" fmla="*/ 61890 h 338719"/>
                  <a:gd name="connsiteX24" fmla="*/ 99379 w 221662"/>
                  <a:gd name="connsiteY24" fmla="*/ 70756 h 338719"/>
                  <a:gd name="connsiteX25" fmla="*/ 75314 w 221662"/>
                  <a:gd name="connsiteY25" fmla="*/ 71101 h 338719"/>
                  <a:gd name="connsiteX26" fmla="*/ 61497 w 221662"/>
                  <a:gd name="connsiteY26" fmla="*/ 89870 h 338719"/>
                  <a:gd name="connsiteX27" fmla="*/ 51594 w 221662"/>
                  <a:gd name="connsiteY27" fmla="*/ 105069 h 338719"/>
                  <a:gd name="connsiteX28" fmla="*/ 45952 w 221662"/>
                  <a:gd name="connsiteY28" fmla="*/ 111286 h 338719"/>
                  <a:gd name="connsiteX29" fmla="*/ 32365 w 221662"/>
                  <a:gd name="connsiteY29" fmla="*/ 106335 h 338719"/>
                  <a:gd name="connsiteX30" fmla="*/ 48486 w 221662"/>
                  <a:gd name="connsiteY30" fmla="*/ 119577 h 338719"/>
                  <a:gd name="connsiteX31" fmla="*/ 40195 w 221662"/>
                  <a:gd name="connsiteY31" fmla="*/ 136042 h 338719"/>
                  <a:gd name="connsiteX32" fmla="*/ 52055 w 221662"/>
                  <a:gd name="connsiteY32" fmla="*/ 147902 h 338719"/>
                  <a:gd name="connsiteX33" fmla="*/ 33517 w 221662"/>
                  <a:gd name="connsiteY33" fmla="*/ 161719 h 338719"/>
                  <a:gd name="connsiteX34" fmla="*/ 49407 w 221662"/>
                  <a:gd name="connsiteY34" fmla="*/ 156077 h 338719"/>
                  <a:gd name="connsiteX35" fmla="*/ 58618 w 221662"/>
                  <a:gd name="connsiteY35" fmla="*/ 169664 h 338719"/>
                  <a:gd name="connsiteX36" fmla="*/ 71514 w 221662"/>
                  <a:gd name="connsiteY36" fmla="*/ 152163 h 338719"/>
                  <a:gd name="connsiteX37" fmla="*/ 73241 w 221662"/>
                  <a:gd name="connsiteY37" fmla="*/ 167707 h 338719"/>
                  <a:gd name="connsiteX38" fmla="*/ 65296 w 221662"/>
                  <a:gd name="connsiteY38" fmla="*/ 190160 h 338719"/>
                  <a:gd name="connsiteX39" fmla="*/ 97306 w 221662"/>
                  <a:gd name="connsiteY39" fmla="*/ 187166 h 338719"/>
                  <a:gd name="connsiteX40" fmla="*/ 103294 w 221662"/>
                  <a:gd name="connsiteY40" fmla="*/ 193730 h 338719"/>
                  <a:gd name="connsiteX41" fmla="*/ 106979 w 221662"/>
                  <a:gd name="connsiteY41" fmla="*/ 207662 h 338719"/>
                  <a:gd name="connsiteX42" fmla="*/ 112966 w 221662"/>
                  <a:gd name="connsiteY42" fmla="*/ 215837 h 338719"/>
                  <a:gd name="connsiteX43" fmla="*/ 111009 w 221662"/>
                  <a:gd name="connsiteY43" fmla="*/ 235987 h 338719"/>
                  <a:gd name="connsiteX44" fmla="*/ 88210 w 221662"/>
                  <a:gd name="connsiteY44" fmla="*/ 237024 h 338719"/>
                  <a:gd name="connsiteX45" fmla="*/ 81302 w 221662"/>
                  <a:gd name="connsiteY45" fmla="*/ 240593 h 338719"/>
                  <a:gd name="connsiteX46" fmla="*/ 74738 w 221662"/>
                  <a:gd name="connsiteY46" fmla="*/ 254526 h 338719"/>
                  <a:gd name="connsiteX47" fmla="*/ 87980 w 221662"/>
                  <a:gd name="connsiteY47" fmla="*/ 263161 h 338719"/>
                  <a:gd name="connsiteX48" fmla="*/ 66563 w 221662"/>
                  <a:gd name="connsiteY48" fmla="*/ 278360 h 338719"/>
                  <a:gd name="connsiteX49" fmla="*/ 75084 w 221662"/>
                  <a:gd name="connsiteY49" fmla="*/ 287572 h 338719"/>
                  <a:gd name="connsiteX50" fmla="*/ 88325 w 221662"/>
                  <a:gd name="connsiteY50" fmla="*/ 290566 h 338719"/>
                  <a:gd name="connsiteX51" fmla="*/ 111815 w 221662"/>
                  <a:gd name="connsiteY51" fmla="*/ 293905 h 338719"/>
                  <a:gd name="connsiteX52" fmla="*/ 113772 w 221662"/>
                  <a:gd name="connsiteY52" fmla="*/ 299547 h 338719"/>
                  <a:gd name="connsiteX53" fmla="*/ 89016 w 221662"/>
                  <a:gd name="connsiteY53" fmla="*/ 302886 h 338719"/>
                  <a:gd name="connsiteX54" fmla="*/ 60691 w 221662"/>
                  <a:gd name="connsiteY54" fmla="*/ 337890 h 338719"/>
                  <a:gd name="connsiteX55" fmla="*/ 77156 w 221662"/>
                  <a:gd name="connsiteY55" fmla="*/ 328678 h 338719"/>
                  <a:gd name="connsiteX56" fmla="*/ 93737 w 221662"/>
                  <a:gd name="connsiteY56" fmla="*/ 331902 h 338719"/>
                  <a:gd name="connsiteX57" fmla="*/ 103640 w 221662"/>
                  <a:gd name="connsiteY57" fmla="*/ 322000 h 338719"/>
                  <a:gd name="connsiteX58" fmla="*/ 119760 w 221662"/>
                  <a:gd name="connsiteY58" fmla="*/ 319697 h 338719"/>
                  <a:gd name="connsiteX59" fmla="*/ 137261 w 221662"/>
                  <a:gd name="connsiteY59" fmla="*/ 314746 h 338719"/>
                  <a:gd name="connsiteX60" fmla="*/ 155109 w 221662"/>
                  <a:gd name="connsiteY60" fmla="*/ 319006 h 338719"/>
                  <a:gd name="connsiteX61" fmla="*/ 180210 w 221662"/>
                  <a:gd name="connsiteY61" fmla="*/ 314400 h 338719"/>
                  <a:gd name="connsiteX62" fmla="*/ 211184 w 221662"/>
                  <a:gd name="connsiteY62" fmla="*/ 301504 h 338719"/>
                  <a:gd name="connsiteX63" fmla="*/ 201627 w 221662"/>
                  <a:gd name="connsiteY63" fmla="*/ 296898 h 338719"/>
                  <a:gd name="connsiteX64" fmla="*/ 203239 w 221662"/>
                  <a:gd name="connsiteY64" fmla="*/ 283657 h 338719"/>
                  <a:gd name="connsiteX65" fmla="*/ 221662 w 221662"/>
                  <a:gd name="connsiteY65" fmla="*/ 262240 h 338719"/>
                  <a:gd name="connsiteX66" fmla="*/ 23039 w 221662"/>
                  <a:gd name="connsiteY66" fmla="*/ 96548 h 338719"/>
                  <a:gd name="connsiteX67" fmla="*/ 37892 w 221662"/>
                  <a:gd name="connsiteY67" fmla="*/ 76743 h 338719"/>
                  <a:gd name="connsiteX68" fmla="*/ 23039 w 221662"/>
                  <a:gd name="connsiteY68" fmla="*/ 96548 h 338719"/>
                  <a:gd name="connsiteX69" fmla="*/ 150849 w 221662"/>
                  <a:gd name="connsiteY69" fmla="*/ 24928 h 338719"/>
                  <a:gd name="connsiteX70" fmla="*/ 154533 w 221662"/>
                  <a:gd name="connsiteY70" fmla="*/ 173 h 338719"/>
                  <a:gd name="connsiteX71" fmla="*/ 150849 w 221662"/>
                  <a:gd name="connsiteY71" fmla="*/ 24928 h 33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21662" h="338719">
                    <a:moveTo>
                      <a:pt x="40886" y="180373"/>
                    </a:moveTo>
                    <a:cubicBezTo>
                      <a:pt x="32481" y="172313"/>
                      <a:pt x="21772" y="184979"/>
                      <a:pt x="12906" y="184748"/>
                    </a:cubicBezTo>
                    <a:cubicBezTo>
                      <a:pt x="11524" y="191196"/>
                      <a:pt x="9221" y="195802"/>
                      <a:pt x="6803" y="197529"/>
                    </a:cubicBezTo>
                    <a:cubicBezTo>
                      <a:pt x="3349" y="200062"/>
                      <a:pt x="-3214" y="209504"/>
                      <a:pt x="1852" y="210541"/>
                    </a:cubicBezTo>
                    <a:cubicBezTo>
                      <a:pt x="6803" y="211577"/>
                      <a:pt x="14748" y="219522"/>
                      <a:pt x="15785" y="213534"/>
                    </a:cubicBezTo>
                    <a:cubicBezTo>
                      <a:pt x="16706" y="207547"/>
                      <a:pt x="20275" y="199602"/>
                      <a:pt x="28796" y="209504"/>
                    </a:cubicBezTo>
                    <a:cubicBezTo>
                      <a:pt x="30753" y="211922"/>
                      <a:pt x="33402" y="214110"/>
                      <a:pt x="36165" y="216183"/>
                    </a:cubicBezTo>
                    <a:cubicBezTo>
                      <a:pt x="37547" y="211577"/>
                      <a:pt x="48025" y="210886"/>
                      <a:pt x="53322" y="205474"/>
                    </a:cubicBezTo>
                    <a:cubicBezTo>
                      <a:pt x="59885" y="198796"/>
                      <a:pt x="50098" y="189354"/>
                      <a:pt x="40771" y="180373"/>
                    </a:cubicBezTo>
                    <a:close/>
                    <a:moveTo>
                      <a:pt x="221432" y="262240"/>
                    </a:moveTo>
                    <a:cubicBezTo>
                      <a:pt x="222123" y="252338"/>
                      <a:pt x="200360" y="245429"/>
                      <a:pt x="198057" y="250726"/>
                    </a:cubicBezTo>
                    <a:cubicBezTo>
                      <a:pt x="195755" y="256022"/>
                      <a:pt x="190804" y="255332"/>
                      <a:pt x="187119" y="249459"/>
                    </a:cubicBezTo>
                    <a:cubicBezTo>
                      <a:pt x="183550" y="243472"/>
                      <a:pt x="190458" y="237945"/>
                      <a:pt x="186774" y="237254"/>
                    </a:cubicBezTo>
                    <a:cubicBezTo>
                      <a:pt x="183089" y="236563"/>
                      <a:pt x="178483" y="228388"/>
                      <a:pt x="179519" y="225049"/>
                    </a:cubicBezTo>
                    <a:cubicBezTo>
                      <a:pt x="180556" y="221709"/>
                      <a:pt x="173877" y="200638"/>
                      <a:pt x="162708" y="197990"/>
                    </a:cubicBezTo>
                    <a:cubicBezTo>
                      <a:pt x="151540" y="195342"/>
                      <a:pt x="149812" y="179452"/>
                      <a:pt x="147855" y="170931"/>
                    </a:cubicBezTo>
                    <a:cubicBezTo>
                      <a:pt x="145897" y="162295"/>
                      <a:pt x="138528" y="166901"/>
                      <a:pt x="133001" y="159647"/>
                    </a:cubicBezTo>
                    <a:cubicBezTo>
                      <a:pt x="127359" y="152393"/>
                      <a:pt x="117802" y="156077"/>
                      <a:pt x="112851" y="156308"/>
                    </a:cubicBezTo>
                    <a:cubicBezTo>
                      <a:pt x="107900" y="156653"/>
                      <a:pt x="112851" y="147096"/>
                      <a:pt x="120796" y="141800"/>
                    </a:cubicBezTo>
                    <a:cubicBezTo>
                      <a:pt x="128741" y="136503"/>
                      <a:pt x="137952" y="108408"/>
                      <a:pt x="137952" y="102881"/>
                    </a:cubicBezTo>
                    <a:cubicBezTo>
                      <a:pt x="137952" y="97354"/>
                      <a:pt x="103294" y="97584"/>
                      <a:pt x="96731" y="100923"/>
                    </a:cubicBezTo>
                    <a:cubicBezTo>
                      <a:pt x="90168" y="104148"/>
                      <a:pt x="83489" y="95972"/>
                      <a:pt x="89131" y="93669"/>
                    </a:cubicBezTo>
                    <a:cubicBezTo>
                      <a:pt x="94773" y="91367"/>
                      <a:pt x="106633" y="79852"/>
                      <a:pt x="105942" y="75131"/>
                    </a:cubicBezTo>
                    <a:cubicBezTo>
                      <a:pt x="105251" y="70525"/>
                      <a:pt x="114233" y="66265"/>
                      <a:pt x="109282" y="61890"/>
                    </a:cubicBezTo>
                    <a:cubicBezTo>
                      <a:pt x="104330" y="57629"/>
                      <a:pt x="103640" y="67532"/>
                      <a:pt x="99379" y="70756"/>
                    </a:cubicBezTo>
                    <a:cubicBezTo>
                      <a:pt x="95119" y="74095"/>
                      <a:pt x="85562" y="73059"/>
                      <a:pt x="75314" y="71101"/>
                    </a:cubicBezTo>
                    <a:cubicBezTo>
                      <a:pt x="65066" y="69144"/>
                      <a:pt x="61151" y="83652"/>
                      <a:pt x="61497" y="89870"/>
                    </a:cubicBezTo>
                    <a:cubicBezTo>
                      <a:pt x="61842" y="96087"/>
                      <a:pt x="49637" y="99772"/>
                      <a:pt x="51594" y="105069"/>
                    </a:cubicBezTo>
                    <a:cubicBezTo>
                      <a:pt x="53552" y="110365"/>
                      <a:pt x="49292" y="114280"/>
                      <a:pt x="45952" y="111286"/>
                    </a:cubicBezTo>
                    <a:cubicBezTo>
                      <a:pt x="42613" y="108293"/>
                      <a:pt x="39044" y="101039"/>
                      <a:pt x="32365" y="106335"/>
                    </a:cubicBezTo>
                    <a:cubicBezTo>
                      <a:pt x="25687" y="111632"/>
                      <a:pt x="39965" y="118541"/>
                      <a:pt x="48486" y="119577"/>
                    </a:cubicBezTo>
                    <a:cubicBezTo>
                      <a:pt x="57121" y="120498"/>
                      <a:pt x="41922" y="126831"/>
                      <a:pt x="40195" y="136042"/>
                    </a:cubicBezTo>
                    <a:cubicBezTo>
                      <a:pt x="38583" y="145369"/>
                      <a:pt x="51364" y="141339"/>
                      <a:pt x="52055" y="147902"/>
                    </a:cubicBezTo>
                    <a:cubicBezTo>
                      <a:pt x="52746" y="154465"/>
                      <a:pt x="33517" y="155502"/>
                      <a:pt x="33517" y="161719"/>
                    </a:cubicBezTo>
                    <a:cubicBezTo>
                      <a:pt x="33517" y="167937"/>
                      <a:pt x="44455" y="158726"/>
                      <a:pt x="49407" y="156077"/>
                    </a:cubicBezTo>
                    <a:cubicBezTo>
                      <a:pt x="54358" y="153429"/>
                      <a:pt x="46758" y="171622"/>
                      <a:pt x="58618" y="169664"/>
                    </a:cubicBezTo>
                    <a:cubicBezTo>
                      <a:pt x="70478" y="167707"/>
                      <a:pt x="67139" y="151472"/>
                      <a:pt x="71514" y="152163"/>
                    </a:cubicBezTo>
                    <a:cubicBezTo>
                      <a:pt x="75775" y="152853"/>
                      <a:pt x="69557" y="160798"/>
                      <a:pt x="73241" y="167707"/>
                    </a:cubicBezTo>
                    <a:cubicBezTo>
                      <a:pt x="76811" y="174616"/>
                      <a:pt x="64606" y="185209"/>
                      <a:pt x="65296" y="190160"/>
                    </a:cubicBezTo>
                    <a:cubicBezTo>
                      <a:pt x="65987" y="195111"/>
                      <a:pt x="89707" y="195111"/>
                      <a:pt x="97306" y="187166"/>
                    </a:cubicBezTo>
                    <a:cubicBezTo>
                      <a:pt x="104906" y="179221"/>
                      <a:pt x="108475" y="187857"/>
                      <a:pt x="103294" y="193730"/>
                    </a:cubicBezTo>
                    <a:cubicBezTo>
                      <a:pt x="97998" y="199717"/>
                      <a:pt x="100300" y="205244"/>
                      <a:pt x="106979" y="207662"/>
                    </a:cubicBezTo>
                    <a:cubicBezTo>
                      <a:pt x="113542" y="209965"/>
                      <a:pt x="115845" y="210656"/>
                      <a:pt x="112966" y="215837"/>
                    </a:cubicBezTo>
                    <a:cubicBezTo>
                      <a:pt x="109972" y="221134"/>
                      <a:pt x="112621" y="231036"/>
                      <a:pt x="111009" y="235987"/>
                    </a:cubicBezTo>
                    <a:cubicBezTo>
                      <a:pt x="109397" y="240939"/>
                      <a:pt x="88901" y="240248"/>
                      <a:pt x="88210" y="237024"/>
                    </a:cubicBezTo>
                    <a:cubicBezTo>
                      <a:pt x="87519" y="233684"/>
                      <a:pt x="78999" y="235987"/>
                      <a:pt x="81302" y="240593"/>
                    </a:cubicBezTo>
                    <a:cubicBezTo>
                      <a:pt x="83605" y="245199"/>
                      <a:pt x="74047" y="250150"/>
                      <a:pt x="74738" y="254526"/>
                    </a:cubicBezTo>
                    <a:cubicBezTo>
                      <a:pt x="75429" y="258786"/>
                      <a:pt x="87634" y="257865"/>
                      <a:pt x="87980" y="263161"/>
                    </a:cubicBezTo>
                    <a:cubicBezTo>
                      <a:pt x="88325" y="268458"/>
                      <a:pt x="79114" y="274676"/>
                      <a:pt x="66563" y="278360"/>
                    </a:cubicBezTo>
                    <a:cubicBezTo>
                      <a:pt x="54013" y="282045"/>
                      <a:pt x="69212" y="291947"/>
                      <a:pt x="75084" y="287572"/>
                    </a:cubicBezTo>
                    <a:cubicBezTo>
                      <a:pt x="81071" y="283312"/>
                      <a:pt x="79689" y="290566"/>
                      <a:pt x="88325" y="290566"/>
                    </a:cubicBezTo>
                    <a:cubicBezTo>
                      <a:pt x="96961" y="290566"/>
                      <a:pt x="102258" y="297474"/>
                      <a:pt x="111815" y="293905"/>
                    </a:cubicBezTo>
                    <a:cubicBezTo>
                      <a:pt x="121372" y="290220"/>
                      <a:pt x="121026" y="293905"/>
                      <a:pt x="113772" y="299547"/>
                    </a:cubicBezTo>
                    <a:cubicBezTo>
                      <a:pt x="106518" y="305189"/>
                      <a:pt x="95579" y="299201"/>
                      <a:pt x="89016" y="302886"/>
                    </a:cubicBezTo>
                    <a:cubicBezTo>
                      <a:pt x="82453" y="306455"/>
                      <a:pt x="55624" y="331672"/>
                      <a:pt x="60691" y="337890"/>
                    </a:cubicBezTo>
                    <a:cubicBezTo>
                      <a:pt x="63685" y="341459"/>
                      <a:pt x="67599" y="332593"/>
                      <a:pt x="77156" y="328678"/>
                    </a:cubicBezTo>
                    <a:cubicBezTo>
                      <a:pt x="86713" y="324648"/>
                      <a:pt x="88440" y="331327"/>
                      <a:pt x="93737" y="331902"/>
                    </a:cubicBezTo>
                    <a:cubicBezTo>
                      <a:pt x="99034" y="332593"/>
                      <a:pt x="99379" y="321079"/>
                      <a:pt x="103640" y="322000"/>
                    </a:cubicBezTo>
                    <a:cubicBezTo>
                      <a:pt x="107900" y="323036"/>
                      <a:pt x="111930" y="318430"/>
                      <a:pt x="119760" y="319697"/>
                    </a:cubicBezTo>
                    <a:cubicBezTo>
                      <a:pt x="127705" y="321079"/>
                      <a:pt x="133347" y="318085"/>
                      <a:pt x="137261" y="314746"/>
                    </a:cubicBezTo>
                    <a:cubicBezTo>
                      <a:pt x="141292" y="311407"/>
                      <a:pt x="151770" y="321309"/>
                      <a:pt x="155109" y="319006"/>
                    </a:cubicBezTo>
                    <a:cubicBezTo>
                      <a:pt x="158333" y="316703"/>
                      <a:pt x="172956" y="314055"/>
                      <a:pt x="180210" y="314400"/>
                    </a:cubicBezTo>
                    <a:cubicBezTo>
                      <a:pt x="187464" y="314746"/>
                      <a:pt x="206348" y="306110"/>
                      <a:pt x="211184" y="301504"/>
                    </a:cubicBezTo>
                    <a:cubicBezTo>
                      <a:pt x="216135" y="296898"/>
                      <a:pt x="208190" y="295862"/>
                      <a:pt x="201627" y="296898"/>
                    </a:cubicBezTo>
                    <a:cubicBezTo>
                      <a:pt x="195064" y="297935"/>
                      <a:pt x="196330" y="290335"/>
                      <a:pt x="203239" y="283657"/>
                    </a:cubicBezTo>
                    <a:cubicBezTo>
                      <a:pt x="210148" y="277094"/>
                      <a:pt x="221086" y="272143"/>
                      <a:pt x="221662" y="262240"/>
                    </a:cubicBezTo>
                    <a:close/>
                    <a:moveTo>
                      <a:pt x="23039" y="96548"/>
                    </a:moveTo>
                    <a:cubicBezTo>
                      <a:pt x="32020" y="96203"/>
                      <a:pt x="42153" y="81004"/>
                      <a:pt x="37892" y="76743"/>
                    </a:cubicBezTo>
                    <a:cubicBezTo>
                      <a:pt x="33632" y="72483"/>
                      <a:pt x="16360" y="96778"/>
                      <a:pt x="23039" y="96548"/>
                    </a:cubicBezTo>
                    <a:close/>
                    <a:moveTo>
                      <a:pt x="150849" y="24928"/>
                    </a:moveTo>
                    <a:cubicBezTo>
                      <a:pt x="156491" y="19286"/>
                      <a:pt x="163054" y="-2130"/>
                      <a:pt x="154533" y="173"/>
                    </a:cubicBezTo>
                    <a:cubicBezTo>
                      <a:pt x="145897" y="2475"/>
                      <a:pt x="148430" y="27346"/>
                      <a:pt x="150849" y="24928"/>
                    </a:cubicBezTo>
                    <a:close/>
                  </a:path>
                </a:pathLst>
              </a:custGeom>
              <a:grpFill/>
              <a:ln w="11501" cap="flat">
                <a:solidFill>
                  <a:schemeClr val="bg1"/>
                </a:solid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944878F4-D517-CEED-83FB-99E510E7829B}"/>
                  </a:ext>
                </a:extLst>
              </p:cNvPr>
              <p:cNvSpPr/>
              <p:nvPr/>
            </p:nvSpPr>
            <p:spPr>
              <a:xfrm>
                <a:off x="4973281" y="2093114"/>
                <a:ext cx="221662" cy="338719"/>
              </a:xfrm>
              <a:custGeom>
                <a:avLst/>
                <a:gdLst>
                  <a:gd name="connsiteX0" fmla="*/ 40886 w 221662"/>
                  <a:gd name="connsiteY0" fmla="*/ 180373 h 338719"/>
                  <a:gd name="connsiteX1" fmla="*/ 12906 w 221662"/>
                  <a:gd name="connsiteY1" fmla="*/ 184748 h 338719"/>
                  <a:gd name="connsiteX2" fmla="*/ 6803 w 221662"/>
                  <a:gd name="connsiteY2" fmla="*/ 197529 h 338719"/>
                  <a:gd name="connsiteX3" fmla="*/ 1852 w 221662"/>
                  <a:gd name="connsiteY3" fmla="*/ 210541 h 338719"/>
                  <a:gd name="connsiteX4" fmla="*/ 15785 w 221662"/>
                  <a:gd name="connsiteY4" fmla="*/ 213534 h 338719"/>
                  <a:gd name="connsiteX5" fmla="*/ 28796 w 221662"/>
                  <a:gd name="connsiteY5" fmla="*/ 209504 h 338719"/>
                  <a:gd name="connsiteX6" fmla="*/ 36165 w 221662"/>
                  <a:gd name="connsiteY6" fmla="*/ 216183 h 338719"/>
                  <a:gd name="connsiteX7" fmla="*/ 53322 w 221662"/>
                  <a:gd name="connsiteY7" fmla="*/ 205474 h 338719"/>
                  <a:gd name="connsiteX8" fmla="*/ 40771 w 221662"/>
                  <a:gd name="connsiteY8" fmla="*/ 180373 h 338719"/>
                  <a:gd name="connsiteX9" fmla="*/ 221432 w 221662"/>
                  <a:gd name="connsiteY9" fmla="*/ 262240 h 338719"/>
                  <a:gd name="connsiteX10" fmla="*/ 198057 w 221662"/>
                  <a:gd name="connsiteY10" fmla="*/ 250726 h 338719"/>
                  <a:gd name="connsiteX11" fmla="*/ 187119 w 221662"/>
                  <a:gd name="connsiteY11" fmla="*/ 249459 h 338719"/>
                  <a:gd name="connsiteX12" fmla="*/ 186774 w 221662"/>
                  <a:gd name="connsiteY12" fmla="*/ 237254 h 338719"/>
                  <a:gd name="connsiteX13" fmla="*/ 179519 w 221662"/>
                  <a:gd name="connsiteY13" fmla="*/ 225049 h 338719"/>
                  <a:gd name="connsiteX14" fmla="*/ 162708 w 221662"/>
                  <a:gd name="connsiteY14" fmla="*/ 197990 h 338719"/>
                  <a:gd name="connsiteX15" fmla="*/ 147855 w 221662"/>
                  <a:gd name="connsiteY15" fmla="*/ 170931 h 338719"/>
                  <a:gd name="connsiteX16" fmla="*/ 133001 w 221662"/>
                  <a:gd name="connsiteY16" fmla="*/ 159647 h 338719"/>
                  <a:gd name="connsiteX17" fmla="*/ 112851 w 221662"/>
                  <a:gd name="connsiteY17" fmla="*/ 156308 h 338719"/>
                  <a:gd name="connsiteX18" fmla="*/ 120796 w 221662"/>
                  <a:gd name="connsiteY18" fmla="*/ 141800 h 338719"/>
                  <a:gd name="connsiteX19" fmla="*/ 137952 w 221662"/>
                  <a:gd name="connsiteY19" fmla="*/ 102881 h 338719"/>
                  <a:gd name="connsiteX20" fmla="*/ 96731 w 221662"/>
                  <a:gd name="connsiteY20" fmla="*/ 100923 h 338719"/>
                  <a:gd name="connsiteX21" fmla="*/ 89131 w 221662"/>
                  <a:gd name="connsiteY21" fmla="*/ 93669 h 338719"/>
                  <a:gd name="connsiteX22" fmla="*/ 105942 w 221662"/>
                  <a:gd name="connsiteY22" fmla="*/ 75131 h 338719"/>
                  <a:gd name="connsiteX23" fmla="*/ 109282 w 221662"/>
                  <a:gd name="connsiteY23" fmla="*/ 61890 h 338719"/>
                  <a:gd name="connsiteX24" fmla="*/ 99379 w 221662"/>
                  <a:gd name="connsiteY24" fmla="*/ 70756 h 338719"/>
                  <a:gd name="connsiteX25" fmla="*/ 75314 w 221662"/>
                  <a:gd name="connsiteY25" fmla="*/ 71101 h 338719"/>
                  <a:gd name="connsiteX26" fmla="*/ 61497 w 221662"/>
                  <a:gd name="connsiteY26" fmla="*/ 89870 h 338719"/>
                  <a:gd name="connsiteX27" fmla="*/ 51594 w 221662"/>
                  <a:gd name="connsiteY27" fmla="*/ 105069 h 338719"/>
                  <a:gd name="connsiteX28" fmla="*/ 45952 w 221662"/>
                  <a:gd name="connsiteY28" fmla="*/ 111286 h 338719"/>
                  <a:gd name="connsiteX29" fmla="*/ 32365 w 221662"/>
                  <a:gd name="connsiteY29" fmla="*/ 106335 h 338719"/>
                  <a:gd name="connsiteX30" fmla="*/ 48486 w 221662"/>
                  <a:gd name="connsiteY30" fmla="*/ 119577 h 338719"/>
                  <a:gd name="connsiteX31" fmla="*/ 40195 w 221662"/>
                  <a:gd name="connsiteY31" fmla="*/ 136042 h 338719"/>
                  <a:gd name="connsiteX32" fmla="*/ 52055 w 221662"/>
                  <a:gd name="connsiteY32" fmla="*/ 147902 h 338719"/>
                  <a:gd name="connsiteX33" fmla="*/ 33517 w 221662"/>
                  <a:gd name="connsiteY33" fmla="*/ 161719 h 338719"/>
                  <a:gd name="connsiteX34" fmla="*/ 49407 w 221662"/>
                  <a:gd name="connsiteY34" fmla="*/ 156077 h 338719"/>
                  <a:gd name="connsiteX35" fmla="*/ 58618 w 221662"/>
                  <a:gd name="connsiteY35" fmla="*/ 169664 h 338719"/>
                  <a:gd name="connsiteX36" fmla="*/ 71514 w 221662"/>
                  <a:gd name="connsiteY36" fmla="*/ 152163 h 338719"/>
                  <a:gd name="connsiteX37" fmla="*/ 73241 w 221662"/>
                  <a:gd name="connsiteY37" fmla="*/ 167707 h 338719"/>
                  <a:gd name="connsiteX38" fmla="*/ 65296 w 221662"/>
                  <a:gd name="connsiteY38" fmla="*/ 190160 h 338719"/>
                  <a:gd name="connsiteX39" fmla="*/ 97306 w 221662"/>
                  <a:gd name="connsiteY39" fmla="*/ 187166 h 338719"/>
                  <a:gd name="connsiteX40" fmla="*/ 103294 w 221662"/>
                  <a:gd name="connsiteY40" fmla="*/ 193730 h 338719"/>
                  <a:gd name="connsiteX41" fmla="*/ 106979 w 221662"/>
                  <a:gd name="connsiteY41" fmla="*/ 207662 h 338719"/>
                  <a:gd name="connsiteX42" fmla="*/ 112966 w 221662"/>
                  <a:gd name="connsiteY42" fmla="*/ 215837 h 338719"/>
                  <a:gd name="connsiteX43" fmla="*/ 111009 w 221662"/>
                  <a:gd name="connsiteY43" fmla="*/ 235987 h 338719"/>
                  <a:gd name="connsiteX44" fmla="*/ 88210 w 221662"/>
                  <a:gd name="connsiteY44" fmla="*/ 237024 h 338719"/>
                  <a:gd name="connsiteX45" fmla="*/ 81302 w 221662"/>
                  <a:gd name="connsiteY45" fmla="*/ 240593 h 338719"/>
                  <a:gd name="connsiteX46" fmla="*/ 74738 w 221662"/>
                  <a:gd name="connsiteY46" fmla="*/ 254526 h 338719"/>
                  <a:gd name="connsiteX47" fmla="*/ 87980 w 221662"/>
                  <a:gd name="connsiteY47" fmla="*/ 263161 h 338719"/>
                  <a:gd name="connsiteX48" fmla="*/ 66563 w 221662"/>
                  <a:gd name="connsiteY48" fmla="*/ 278360 h 338719"/>
                  <a:gd name="connsiteX49" fmla="*/ 75084 w 221662"/>
                  <a:gd name="connsiteY49" fmla="*/ 287572 h 338719"/>
                  <a:gd name="connsiteX50" fmla="*/ 88325 w 221662"/>
                  <a:gd name="connsiteY50" fmla="*/ 290566 h 338719"/>
                  <a:gd name="connsiteX51" fmla="*/ 111815 w 221662"/>
                  <a:gd name="connsiteY51" fmla="*/ 293905 h 338719"/>
                  <a:gd name="connsiteX52" fmla="*/ 113772 w 221662"/>
                  <a:gd name="connsiteY52" fmla="*/ 299547 h 338719"/>
                  <a:gd name="connsiteX53" fmla="*/ 89016 w 221662"/>
                  <a:gd name="connsiteY53" fmla="*/ 302886 h 338719"/>
                  <a:gd name="connsiteX54" fmla="*/ 60691 w 221662"/>
                  <a:gd name="connsiteY54" fmla="*/ 337890 h 338719"/>
                  <a:gd name="connsiteX55" fmla="*/ 77156 w 221662"/>
                  <a:gd name="connsiteY55" fmla="*/ 328678 h 338719"/>
                  <a:gd name="connsiteX56" fmla="*/ 93737 w 221662"/>
                  <a:gd name="connsiteY56" fmla="*/ 331902 h 338719"/>
                  <a:gd name="connsiteX57" fmla="*/ 103640 w 221662"/>
                  <a:gd name="connsiteY57" fmla="*/ 322000 h 338719"/>
                  <a:gd name="connsiteX58" fmla="*/ 119760 w 221662"/>
                  <a:gd name="connsiteY58" fmla="*/ 319697 h 338719"/>
                  <a:gd name="connsiteX59" fmla="*/ 137261 w 221662"/>
                  <a:gd name="connsiteY59" fmla="*/ 314746 h 338719"/>
                  <a:gd name="connsiteX60" fmla="*/ 155109 w 221662"/>
                  <a:gd name="connsiteY60" fmla="*/ 319006 h 338719"/>
                  <a:gd name="connsiteX61" fmla="*/ 180210 w 221662"/>
                  <a:gd name="connsiteY61" fmla="*/ 314400 h 338719"/>
                  <a:gd name="connsiteX62" fmla="*/ 211184 w 221662"/>
                  <a:gd name="connsiteY62" fmla="*/ 301504 h 338719"/>
                  <a:gd name="connsiteX63" fmla="*/ 201627 w 221662"/>
                  <a:gd name="connsiteY63" fmla="*/ 296898 h 338719"/>
                  <a:gd name="connsiteX64" fmla="*/ 203239 w 221662"/>
                  <a:gd name="connsiteY64" fmla="*/ 283657 h 338719"/>
                  <a:gd name="connsiteX65" fmla="*/ 221662 w 221662"/>
                  <a:gd name="connsiteY65" fmla="*/ 262240 h 338719"/>
                  <a:gd name="connsiteX66" fmla="*/ 23039 w 221662"/>
                  <a:gd name="connsiteY66" fmla="*/ 96548 h 338719"/>
                  <a:gd name="connsiteX67" fmla="*/ 37892 w 221662"/>
                  <a:gd name="connsiteY67" fmla="*/ 76743 h 338719"/>
                  <a:gd name="connsiteX68" fmla="*/ 23039 w 221662"/>
                  <a:gd name="connsiteY68" fmla="*/ 96548 h 338719"/>
                  <a:gd name="connsiteX69" fmla="*/ 150849 w 221662"/>
                  <a:gd name="connsiteY69" fmla="*/ 24928 h 338719"/>
                  <a:gd name="connsiteX70" fmla="*/ 154533 w 221662"/>
                  <a:gd name="connsiteY70" fmla="*/ 173 h 338719"/>
                  <a:gd name="connsiteX71" fmla="*/ 150849 w 221662"/>
                  <a:gd name="connsiteY71" fmla="*/ 24928 h 33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21662" h="338719">
                    <a:moveTo>
                      <a:pt x="40886" y="180373"/>
                    </a:moveTo>
                    <a:cubicBezTo>
                      <a:pt x="32481" y="172313"/>
                      <a:pt x="21772" y="184979"/>
                      <a:pt x="12906" y="184748"/>
                    </a:cubicBezTo>
                    <a:cubicBezTo>
                      <a:pt x="11524" y="191196"/>
                      <a:pt x="9221" y="195802"/>
                      <a:pt x="6803" y="197529"/>
                    </a:cubicBezTo>
                    <a:cubicBezTo>
                      <a:pt x="3349" y="200062"/>
                      <a:pt x="-3214" y="209504"/>
                      <a:pt x="1852" y="210541"/>
                    </a:cubicBezTo>
                    <a:cubicBezTo>
                      <a:pt x="6803" y="211577"/>
                      <a:pt x="14748" y="219522"/>
                      <a:pt x="15785" y="213534"/>
                    </a:cubicBezTo>
                    <a:cubicBezTo>
                      <a:pt x="16706" y="207547"/>
                      <a:pt x="20275" y="199602"/>
                      <a:pt x="28796" y="209504"/>
                    </a:cubicBezTo>
                    <a:cubicBezTo>
                      <a:pt x="30753" y="211922"/>
                      <a:pt x="33402" y="214110"/>
                      <a:pt x="36165" y="216183"/>
                    </a:cubicBezTo>
                    <a:cubicBezTo>
                      <a:pt x="37547" y="211577"/>
                      <a:pt x="48025" y="210886"/>
                      <a:pt x="53322" y="205474"/>
                    </a:cubicBezTo>
                    <a:cubicBezTo>
                      <a:pt x="59885" y="198796"/>
                      <a:pt x="50098" y="189354"/>
                      <a:pt x="40771" y="180373"/>
                    </a:cubicBezTo>
                    <a:close/>
                    <a:moveTo>
                      <a:pt x="221432" y="262240"/>
                    </a:moveTo>
                    <a:cubicBezTo>
                      <a:pt x="222123" y="252338"/>
                      <a:pt x="200360" y="245429"/>
                      <a:pt x="198057" y="250726"/>
                    </a:cubicBezTo>
                    <a:cubicBezTo>
                      <a:pt x="195755" y="256022"/>
                      <a:pt x="190804" y="255332"/>
                      <a:pt x="187119" y="249459"/>
                    </a:cubicBezTo>
                    <a:cubicBezTo>
                      <a:pt x="183550" y="243472"/>
                      <a:pt x="190458" y="237945"/>
                      <a:pt x="186774" y="237254"/>
                    </a:cubicBezTo>
                    <a:cubicBezTo>
                      <a:pt x="183089" y="236563"/>
                      <a:pt x="178483" y="228388"/>
                      <a:pt x="179519" y="225049"/>
                    </a:cubicBezTo>
                    <a:cubicBezTo>
                      <a:pt x="180556" y="221709"/>
                      <a:pt x="173877" y="200638"/>
                      <a:pt x="162708" y="197990"/>
                    </a:cubicBezTo>
                    <a:cubicBezTo>
                      <a:pt x="151540" y="195342"/>
                      <a:pt x="149812" y="179452"/>
                      <a:pt x="147855" y="170931"/>
                    </a:cubicBezTo>
                    <a:cubicBezTo>
                      <a:pt x="145897" y="162295"/>
                      <a:pt x="138528" y="166901"/>
                      <a:pt x="133001" y="159647"/>
                    </a:cubicBezTo>
                    <a:cubicBezTo>
                      <a:pt x="127359" y="152393"/>
                      <a:pt x="117802" y="156077"/>
                      <a:pt x="112851" y="156308"/>
                    </a:cubicBezTo>
                    <a:cubicBezTo>
                      <a:pt x="107900" y="156653"/>
                      <a:pt x="112851" y="147096"/>
                      <a:pt x="120796" y="141800"/>
                    </a:cubicBezTo>
                    <a:cubicBezTo>
                      <a:pt x="128741" y="136503"/>
                      <a:pt x="137952" y="108408"/>
                      <a:pt x="137952" y="102881"/>
                    </a:cubicBezTo>
                    <a:cubicBezTo>
                      <a:pt x="137952" y="97354"/>
                      <a:pt x="103294" y="97584"/>
                      <a:pt x="96731" y="100923"/>
                    </a:cubicBezTo>
                    <a:cubicBezTo>
                      <a:pt x="90168" y="104148"/>
                      <a:pt x="83489" y="95972"/>
                      <a:pt x="89131" y="93669"/>
                    </a:cubicBezTo>
                    <a:cubicBezTo>
                      <a:pt x="94773" y="91367"/>
                      <a:pt x="106633" y="79852"/>
                      <a:pt x="105942" y="75131"/>
                    </a:cubicBezTo>
                    <a:cubicBezTo>
                      <a:pt x="105251" y="70525"/>
                      <a:pt x="114233" y="66265"/>
                      <a:pt x="109282" y="61890"/>
                    </a:cubicBezTo>
                    <a:cubicBezTo>
                      <a:pt x="104330" y="57629"/>
                      <a:pt x="103640" y="67532"/>
                      <a:pt x="99379" y="70756"/>
                    </a:cubicBezTo>
                    <a:cubicBezTo>
                      <a:pt x="95119" y="74095"/>
                      <a:pt x="85562" y="73059"/>
                      <a:pt x="75314" y="71101"/>
                    </a:cubicBezTo>
                    <a:cubicBezTo>
                      <a:pt x="65066" y="69144"/>
                      <a:pt x="61151" y="83652"/>
                      <a:pt x="61497" y="89870"/>
                    </a:cubicBezTo>
                    <a:cubicBezTo>
                      <a:pt x="61842" y="96087"/>
                      <a:pt x="49637" y="99772"/>
                      <a:pt x="51594" y="105069"/>
                    </a:cubicBezTo>
                    <a:cubicBezTo>
                      <a:pt x="53552" y="110365"/>
                      <a:pt x="49292" y="114280"/>
                      <a:pt x="45952" y="111286"/>
                    </a:cubicBezTo>
                    <a:cubicBezTo>
                      <a:pt x="42613" y="108293"/>
                      <a:pt x="39044" y="101039"/>
                      <a:pt x="32365" y="106335"/>
                    </a:cubicBezTo>
                    <a:cubicBezTo>
                      <a:pt x="25687" y="111632"/>
                      <a:pt x="39965" y="118541"/>
                      <a:pt x="48486" y="119577"/>
                    </a:cubicBezTo>
                    <a:cubicBezTo>
                      <a:pt x="57121" y="120498"/>
                      <a:pt x="41922" y="126831"/>
                      <a:pt x="40195" y="136042"/>
                    </a:cubicBezTo>
                    <a:cubicBezTo>
                      <a:pt x="38583" y="145369"/>
                      <a:pt x="51364" y="141339"/>
                      <a:pt x="52055" y="147902"/>
                    </a:cubicBezTo>
                    <a:cubicBezTo>
                      <a:pt x="52746" y="154465"/>
                      <a:pt x="33517" y="155502"/>
                      <a:pt x="33517" y="161719"/>
                    </a:cubicBezTo>
                    <a:cubicBezTo>
                      <a:pt x="33517" y="167937"/>
                      <a:pt x="44455" y="158726"/>
                      <a:pt x="49407" y="156077"/>
                    </a:cubicBezTo>
                    <a:cubicBezTo>
                      <a:pt x="54358" y="153429"/>
                      <a:pt x="46758" y="171622"/>
                      <a:pt x="58618" y="169664"/>
                    </a:cubicBezTo>
                    <a:cubicBezTo>
                      <a:pt x="70478" y="167707"/>
                      <a:pt x="67139" y="151472"/>
                      <a:pt x="71514" y="152163"/>
                    </a:cubicBezTo>
                    <a:cubicBezTo>
                      <a:pt x="75775" y="152853"/>
                      <a:pt x="69557" y="160798"/>
                      <a:pt x="73241" y="167707"/>
                    </a:cubicBezTo>
                    <a:cubicBezTo>
                      <a:pt x="76811" y="174616"/>
                      <a:pt x="64606" y="185209"/>
                      <a:pt x="65296" y="190160"/>
                    </a:cubicBezTo>
                    <a:cubicBezTo>
                      <a:pt x="65987" y="195111"/>
                      <a:pt x="89707" y="195111"/>
                      <a:pt x="97306" y="187166"/>
                    </a:cubicBezTo>
                    <a:cubicBezTo>
                      <a:pt x="104906" y="179221"/>
                      <a:pt x="108475" y="187857"/>
                      <a:pt x="103294" y="193730"/>
                    </a:cubicBezTo>
                    <a:cubicBezTo>
                      <a:pt x="97998" y="199717"/>
                      <a:pt x="100300" y="205244"/>
                      <a:pt x="106979" y="207662"/>
                    </a:cubicBezTo>
                    <a:cubicBezTo>
                      <a:pt x="113542" y="209965"/>
                      <a:pt x="115845" y="210656"/>
                      <a:pt x="112966" y="215837"/>
                    </a:cubicBezTo>
                    <a:cubicBezTo>
                      <a:pt x="109972" y="221134"/>
                      <a:pt x="112621" y="231036"/>
                      <a:pt x="111009" y="235987"/>
                    </a:cubicBezTo>
                    <a:cubicBezTo>
                      <a:pt x="109397" y="240939"/>
                      <a:pt x="88901" y="240248"/>
                      <a:pt x="88210" y="237024"/>
                    </a:cubicBezTo>
                    <a:cubicBezTo>
                      <a:pt x="87519" y="233684"/>
                      <a:pt x="78999" y="235987"/>
                      <a:pt x="81302" y="240593"/>
                    </a:cubicBezTo>
                    <a:cubicBezTo>
                      <a:pt x="83605" y="245199"/>
                      <a:pt x="74047" y="250150"/>
                      <a:pt x="74738" y="254526"/>
                    </a:cubicBezTo>
                    <a:cubicBezTo>
                      <a:pt x="75429" y="258786"/>
                      <a:pt x="87634" y="257865"/>
                      <a:pt x="87980" y="263161"/>
                    </a:cubicBezTo>
                    <a:cubicBezTo>
                      <a:pt x="88325" y="268458"/>
                      <a:pt x="79114" y="274676"/>
                      <a:pt x="66563" y="278360"/>
                    </a:cubicBezTo>
                    <a:cubicBezTo>
                      <a:pt x="54013" y="282045"/>
                      <a:pt x="69212" y="291947"/>
                      <a:pt x="75084" y="287572"/>
                    </a:cubicBezTo>
                    <a:cubicBezTo>
                      <a:pt x="81071" y="283312"/>
                      <a:pt x="79689" y="290566"/>
                      <a:pt x="88325" y="290566"/>
                    </a:cubicBezTo>
                    <a:cubicBezTo>
                      <a:pt x="96961" y="290566"/>
                      <a:pt x="102258" y="297474"/>
                      <a:pt x="111815" y="293905"/>
                    </a:cubicBezTo>
                    <a:cubicBezTo>
                      <a:pt x="121372" y="290220"/>
                      <a:pt x="121026" y="293905"/>
                      <a:pt x="113772" y="299547"/>
                    </a:cubicBezTo>
                    <a:cubicBezTo>
                      <a:pt x="106518" y="305189"/>
                      <a:pt x="95579" y="299201"/>
                      <a:pt x="89016" y="302886"/>
                    </a:cubicBezTo>
                    <a:cubicBezTo>
                      <a:pt x="82453" y="306455"/>
                      <a:pt x="55624" y="331672"/>
                      <a:pt x="60691" y="337890"/>
                    </a:cubicBezTo>
                    <a:cubicBezTo>
                      <a:pt x="63685" y="341459"/>
                      <a:pt x="67599" y="332593"/>
                      <a:pt x="77156" y="328678"/>
                    </a:cubicBezTo>
                    <a:cubicBezTo>
                      <a:pt x="86713" y="324648"/>
                      <a:pt x="88440" y="331327"/>
                      <a:pt x="93737" y="331902"/>
                    </a:cubicBezTo>
                    <a:cubicBezTo>
                      <a:pt x="99034" y="332593"/>
                      <a:pt x="99379" y="321079"/>
                      <a:pt x="103640" y="322000"/>
                    </a:cubicBezTo>
                    <a:cubicBezTo>
                      <a:pt x="107900" y="323036"/>
                      <a:pt x="111930" y="318430"/>
                      <a:pt x="119760" y="319697"/>
                    </a:cubicBezTo>
                    <a:cubicBezTo>
                      <a:pt x="127705" y="321079"/>
                      <a:pt x="133347" y="318085"/>
                      <a:pt x="137261" y="314746"/>
                    </a:cubicBezTo>
                    <a:cubicBezTo>
                      <a:pt x="141292" y="311407"/>
                      <a:pt x="151770" y="321309"/>
                      <a:pt x="155109" y="319006"/>
                    </a:cubicBezTo>
                    <a:cubicBezTo>
                      <a:pt x="158333" y="316703"/>
                      <a:pt x="172956" y="314055"/>
                      <a:pt x="180210" y="314400"/>
                    </a:cubicBezTo>
                    <a:cubicBezTo>
                      <a:pt x="187464" y="314746"/>
                      <a:pt x="206348" y="306110"/>
                      <a:pt x="211184" y="301504"/>
                    </a:cubicBezTo>
                    <a:cubicBezTo>
                      <a:pt x="216135" y="296898"/>
                      <a:pt x="208190" y="295862"/>
                      <a:pt x="201627" y="296898"/>
                    </a:cubicBezTo>
                    <a:cubicBezTo>
                      <a:pt x="195064" y="297935"/>
                      <a:pt x="196330" y="290335"/>
                      <a:pt x="203239" y="283657"/>
                    </a:cubicBezTo>
                    <a:cubicBezTo>
                      <a:pt x="210148" y="277094"/>
                      <a:pt x="221086" y="272143"/>
                      <a:pt x="221662" y="262240"/>
                    </a:cubicBezTo>
                    <a:close/>
                    <a:moveTo>
                      <a:pt x="23039" y="96548"/>
                    </a:moveTo>
                    <a:cubicBezTo>
                      <a:pt x="32020" y="96203"/>
                      <a:pt x="42153" y="81004"/>
                      <a:pt x="37892" y="76743"/>
                    </a:cubicBezTo>
                    <a:cubicBezTo>
                      <a:pt x="33632" y="72483"/>
                      <a:pt x="16360" y="96778"/>
                      <a:pt x="23039" y="96548"/>
                    </a:cubicBezTo>
                    <a:close/>
                    <a:moveTo>
                      <a:pt x="150849" y="24928"/>
                    </a:moveTo>
                    <a:cubicBezTo>
                      <a:pt x="156491" y="19286"/>
                      <a:pt x="163054" y="-2130"/>
                      <a:pt x="154533" y="173"/>
                    </a:cubicBezTo>
                    <a:cubicBezTo>
                      <a:pt x="145897" y="2475"/>
                      <a:pt x="148430" y="27346"/>
                      <a:pt x="150849" y="24928"/>
                    </a:cubicBezTo>
                    <a:close/>
                  </a:path>
                </a:pathLst>
              </a:custGeom>
              <a:grpFill/>
              <a:ln w="11501" cap="flat">
                <a:solidFill>
                  <a:schemeClr val="bg1"/>
                </a:solid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EB14D5E5-CE1D-4FCF-41BE-105082F9647D}"/>
                  </a:ext>
                </a:extLst>
              </p:cNvPr>
              <p:cNvSpPr/>
              <p:nvPr/>
            </p:nvSpPr>
            <p:spPr>
              <a:xfrm>
                <a:off x="5335041" y="2192307"/>
                <a:ext cx="103487" cy="98754"/>
              </a:xfrm>
              <a:custGeom>
                <a:avLst/>
                <a:gdLst>
                  <a:gd name="connsiteX0" fmla="*/ 52884 w 103487"/>
                  <a:gd name="connsiteY0" fmla="*/ 35929 h 98754"/>
                  <a:gd name="connsiteX1" fmla="*/ 52192 w 103487"/>
                  <a:gd name="connsiteY1" fmla="*/ 20385 h 98754"/>
                  <a:gd name="connsiteX2" fmla="*/ 54495 w 103487"/>
                  <a:gd name="connsiteY2" fmla="*/ 1271 h 98754"/>
                  <a:gd name="connsiteX3" fmla="*/ 38260 w 103487"/>
                  <a:gd name="connsiteY3" fmla="*/ 10137 h 98754"/>
                  <a:gd name="connsiteX4" fmla="*/ 25019 w 103487"/>
                  <a:gd name="connsiteY4" fmla="*/ 17045 h 98754"/>
                  <a:gd name="connsiteX5" fmla="*/ 26055 w 103487"/>
                  <a:gd name="connsiteY5" fmla="*/ 26948 h 98754"/>
                  <a:gd name="connsiteX6" fmla="*/ 13159 w 103487"/>
                  <a:gd name="connsiteY6" fmla="*/ 20385 h 98754"/>
                  <a:gd name="connsiteX7" fmla="*/ 1990 w 103487"/>
                  <a:gd name="connsiteY7" fmla="*/ 36505 h 98754"/>
                  <a:gd name="connsiteX8" fmla="*/ 1990 w 103487"/>
                  <a:gd name="connsiteY8" fmla="*/ 61952 h 98754"/>
                  <a:gd name="connsiteX9" fmla="*/ 10626 w 103487"/>
                  <a:gd name="connsiteY9" fmla="*/ 81411 h 98754"/>
                  <a:gd name="connsiteX10" fmla="*/ 14080 w 103487"/>
                  <a:gd name="connsiteY10" fmla="*/ 91313 h 98754"/>
                  <a:gd name="connsiteX11" fmla="*/ 34460 w 103487"/>
                  <a:gd name="connsiteY11" fmla="*/ 93271 h 98754"/>
                  <a:gd name="connsiteX12" fmla="*/ 42751 w 103487"/>
                  <a:gd name="connsiteY12" fmla="*/ 93041 h 98754"/>
                  <a:gd name="connsiteX13" fmla="*/ 33770 w 103487"/>
                  <a:gd name="connsiteY13" fmla="*/ 81066 h 98754"/>
                  <a:gd name="connsiteX14" fmla="*/ 45284 w 103487"/>
                  <a:gd name="connsiteY14" fmla="*/ 83368 h 98754"/>
                  <a:gd name="connsiteX15" fmla="*/ 61174 w 103487"/>
                  <a:gd name="connsiteY15" fmla="*/ 83023 h 98754"/>
                  <a:gd name="connsiteX16" fmla="*/ 53229 w 103487"/>
                  <a:gd name="connsiteY16" fmla="*/ 69206 h 98754"/>
                  <a:gd name="connsiteX17" fmla="*/ 42981 w 103487"/>
                  <a:gd name="connsiteY17" fmla="*/ 67824 h 98754"/>
                  <a:gd name="connsiteX18" fmla="*/ 49199 w 103487"/>
                  <a:gd name="connsiteY18" fmla="*/ 54007 h 98754"/>
                  <a:gd name="connsiteX19" fmla="*/ 63361 w 103487"/>
                  <a:gd name="connsiteY19" fmla="*/ 46407 h 98754"/>
                  <a:gd name="connsiteX20" fmla="*/ 52768 w 103487"/>
                  <a:gd name="connsiteY20" fmla="*/ 35814 h 98754"/>
                  <a:gd name="connsiteX21" fmla="*/ 102741 w 103487"/>
                  <a:gd name="connsiteY21" fmla="*/ 56079 h 98754"/>
                  <a:gd name="connsiteX22" fmla="*/ 95141 w 103487"/>
                  <a:gd name="connsiteY22" fmla="*/ 61376 h 98754"/>
                  <a:gd name="connsiteX23" fmla="*/ 87542 w 103487"/>
                  <a:gd name="connsiteY23" fmla="*/ 56079 h 98754"/>
                  <a:gd name="connsiteX24" fmla="*/ 73034 w 103487"/>
                  <a:gd name="connsiteY24" fmla="*/ 62297 h 98754"/>
                  <a:gd name="connsiteX25" fmla="*/ 81669 w 103487"/>
                  <a:gd name="connsiteY25" fmla="*/ 82793 h 98754"/>
                  <a:gd name="connsiteX26" fmla="*/ 75336 w 103487"/>
                  <a:gd name="connsiteY26" fmla="*/ 88780 h 98754"/>
                  <a:gd name="connsiteX27" fmla="*/ 81324 w 103487"/>
                  <a:gd name="connsiteY27" fmla="*/ 98683 h 98754"/>
                  <a:gd name="connsiteX28" fmla="*/ 97559 w 103487"/>
                  <a:gd name="connsiteY28" fmla="*/ 80144 h 98754"/>
                  <a:gd name="connsiteX29" fmla="*/ 102856 w 103487"/>
                  <a:gd name="connsiteY29" fmla="*/ 56079 h 9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3487" h="98754">
                    <a:moveTo>
                      <a:pt x="52884" y="35929"/>
                    </a:moveTo>
                    <a:cubicBezTo>
                      <a:pt x="49544" y="34317"/>
                      <a:pt x="48277" y="23724"/>
                      <a:pt x="52192" y="20385"/>
                    </a:cubicBezTo>
                    <a:cubicBezTo>
                      <a:pt x="56108" y="17045"/>
                      <a:pt x="57835" y="4495"/>
                      <a:pt x="54495" y="1271"/>
                    </a:cubicBezTo>
                    <a:cubicBezTo>
                      <a:pt x="51156" y="-2068"/>
                      <a:pt x="39296" y="1271"/>
                      <a:pt x="38260" y="10137"/>
                    </a:cubicBezTo>
                    <a:cubicBezTo>
                      <a:pt x="37224" y="19003"/>
                      <a:pt x="27667" y="15088"/>
                      <a:pt x="25019" y="17045"/>
                    </a:cubicBezTo>
                    <a:cubicBezTo>
                      <a:pt x="22370" y="19003"/>
                      <a:pt x="30315" y="23033"/>
                      <a:pt x="26055" y="26948"/>
                    </a:cubicBezTo>
                    <a:cubicBezTo>
                      <a:pt x="21794" y="30863"/>
                      <a:pt x="20067" y="20960"/>
                      <a:pt x="13159" y="20385"/>
                    </a:cubicBezTo>
                    <a:cubicBezTo>
                      <a:pt x="6250" y="19694"/>
                      <a:pt x="5559" y="30978"/>
                      <a:pt x="1990" y="36505"/>
                    </a:cubicBezTo>
                    <a:cubicBezTo>
                      <a:pt x="-1695" y="42147"/>
                      <a:pt x="608" y="54007"/>
                      <a:pt x="1990" y="61952"/>
                    </a:cubicBezTo>
                    <a:cubicBezTo>
                      <a:pt x="3256" y="69897"/>
                      <a:pt x="12929" y="74848"/>
                      <a:pt x="10626" y="81411"/>
                    </a:cubicBezTo>
                    <a:cubicBezTo>
                      <a:pt x="9589" y="84520"/>
                      <a:pt x="11777" y="87974"/>
                      <a:pt x="14080" y="91313"/>
                    </a:cubicBezTo>
                    <a:cubicBezTo>
                      <a:pt x="22831" y="91428"/>
                      <a:pt x="30891" y="92119"/>
                      <a:pt x="34460" y="93271"/>
                    </a:cubicBezTo>
                    <a:cubicBezTo>
                      <a:pt x="35842" y="93731"/>
                      <a:pt x="38836" y="93616"/>
                      <a:pt x="42751" y="93041"/>
                    </a:cubicBezTo>
                    <a:cubicBezTo>
                      <a:pt x="39872" y="88320"/>
                      <a:pt x="33309" y="84520"/>
                      <a:pt x="33770" y="81066"/>
                    </a:cubicBezTo>
                    <a:cubicBezTo>
                      <a:pt x="34460" y="76460"/>
                      <a:pt x="40678" y="79338"/>
                      <a:pt x="45284" y="83368"/>
                    </a:cubicBezTo>
                    <a:cubicBezTo>
                      <a:pt x="49890" y="87283"/>
                      <a:pt x="60137" y="87974"/>
                      <a:pt x="61174" y="83023"/>
                    </a:cubicBezTo>
                    <a:cubicBezTo>
                      <a:pt x="61749" y="80029"/>
                      <a:pt x="59446" y="65867"/>
                      <a:pt x="53229" y="69206"/>
                    </a:cubicBezTo>
                    <a:cubicBezTo>
                      <a:pt x="46896" y="72545"/>
                      <a:pt x="45284" y="71163"/>
                      <a:pt x="42981" y="67824"/>
                    </a:cubicBezTo>
                    <a:cubicBezTo>
                      <a:pt x="40678" y="64485"/>
                      <a:pt x="47587" y="59188"/>
                      <a:pt x="49199" y="54007"/>
                    </a:cubicBezTo>
                    <a:cubicBezTo>
                      <a:pt x="50811" y="48710"/>
                      <a:pt x="61749" y="50668"/>
                      <a:pt x="63361" y="46407"/>
                    </a:cubicBezTo>
                    <a:cubicBezTo>
                      <a:pt x="64973" y="42147"/>
                      <a:pt x="56108" y="37541"/>
                      <a:pt x="52768" y="35814"/>
                    </a:cubicBezTo>
                    <a:close/>
                    <a:moveTo>
                      <a:pt x="102741" y="56079"/>
                    </a:moveTo>
                    <a:cubicBezTo>
                      <a:pt x="100092" y="54467"/>
                      <a:pt x="98135" y="60685"/>
                      <a:pt x="95141" y="61376"/>
                    </a:cubicBezTo>
                    <a:cubicBezTo>
                      <a:pt x="92147" y="62067"/>
                      <a:pt x="88923" y="48825"/>
                      <a:pt x="87542" y="56079"/>
                    </a:cubicBezTo>
                    <a:cubicBezTo>
                      <a:pt x="86160" y="63333"/>
                      <a:pt x="79597" y="53086"/>
                      <a:pt x="73034" y="62297"/>
                    </a:cubicBezTo>
                    <a:cubicBezTo>
                      <a:pt x="66470" y="71624"/>
                      <a:pt x="76949" y="79799"/>
                      <a:pt x="81669" y="82793"/>
                    </a:cubicBezTo>
                    <a:cubicBezTo>
                      <a:pt x="86275" y="85786"/>
                      <a:pt x="81324" y="90047"/>
                      <a:pt x="75336" y="88780"/>
                    </a:cubicBezTo>
                    <a:cubicBezTo>
                      <a:pt x="69464" y="87398"/>
                      <a:pt x="73034" y="97301"/>
                      <a:pt x="81324" y="98683"/>
                    </a:cubicBezTo>
                    <a:cubicBezTo>
                      <a:pt x="89614" y="99949"/>
                      <a:pt x="98480" y="84174"/>
                      <a:pt x="97559" y="80144"/>
                    </a:cubicBezTo>
                    <a:cubicBezTo>
                      <a:pt x="96523" y="76114"/>
                      <a:pt x="105965" y="58037"/>
                      <a:pt x="102856" y="56079"/>
                    </a:cubicBezTo>
                    <a:close/>
                  </a:path>
                </a:pathLst>
              </a:custGeom>
              <a:grpFill/>
              <a:ln w="11501" cap="flat">
                <a:solidFill>
                  <a:schemeClr val="bg1"/>
                </a:solid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D0F55F4D-4365-7D7E-8217-7C96A5265212}"/>
                  </a:ext>
                </a:extLst>
              </p:cNvPr>
              <p:cNvSpPr/>
              <p:nvPr/>
            </p:nvSpPr>
            <p:spPr>
              <a:xfrm>
                <a:off x="5406781" y="1785712"/>
                <a:ext cx="278675" cy="481864"/>
              </a:xfrm>
              <a:custGeom>
                <a:avLst/>
                <a:gdLst>
                  <a:gd name="connsiteX0" fmla="*/ 275221 w 278675"/>
                  <a:gd name="connsiteY0" fmla="*/ 111485 h 481864"/>
                  <a:gd name="connsiteX1" fmla="*/ 270960 w 278675"/>
                  <a:gd name="connsiteY1" fmla="*/ 99855 h 481864"/>
                  <a:gd name="connsiteX2" fmla="*/ 271997 w 278675"/>
                  <a:gd name="connsiteY2" fmla="*/ 80741 h 481864"/>
                  <a:gd name="connsiteX3" fmla="*/ 266700 w 278675"/>
                  <a:gd name="connsiteY3" fmla="*/ 60591 h 481864"/>
                  <a:gd name="connsiteX4" fmla="*/ 265664 w 278675"/>
                  <a:gd name="connsiteY4" fmla="*/ 39404 h 481864"/>
                  <a:gd name="connsiteX5" fmla="*/ 233769 w 278675"/>
                  <a:gd name="connsiteY5" fmla="*/ 20291 h 481864"/>
                  <a:gd name="connsiteX6" fmla="*/ 207286 w 278675"/>
                  <a:gd name="connsiteY6" fmla="*/ 1177 h 481864"/>
                  <a:gd name="connsiteX7" fmla="*/ 194505 w 278675"/>
                  <a:gd name="connsiteY7" fmla="*/ 18103 h 481864"/>
                  <a:gd name="connsiteX8" fmla="*/ 179651 w 278675"/>
                  <a:gd name="connsiteY8" fmla="*/ 22363 h 481864"/>
                  <a:gd name="connsiteX9" fmla="*/ 156277 w 278675"/>
                  <a:gd name="connsiteY9" fmla="*/ 18103 h 481864"/>
                  <a:gd name="connsiteX10" fmla="*/ 150981 w 278675"/>
                  <a:gd name="connsiteY10" fmla="*/ 33993 h 481864"/>
                  <a:gd name="connsiteX11" fmla="*/ 134054 w 278675"/>
                  <a:gd name="connsiteY11" fmla="*/ 40326 h 481864"/>
                  <a:gd name="connsiteX12" fmla="*/ 117128 w 278675"/>
                  <a:gd name="connsiteY12" fmla="*/ 53107 h 481864"/>
                  <a:gd name="connsiteX13" fmla="*/ 110795 w 278675"/>
                  <a:gd name="connsiteY13" fmla="*/ 68997 h 481864"/>
                  <a:gd name="connsiteX14" fmla="*/ 105499 w 278675"/>
                  <a:gd name="connsiteY14" fmla="*/ 80626 h 481864"/>
                  <a:gd name="connsiteX15" fmla="*/ 93869 w 278675"/>
                  <a:gd name="connsiteY15" fmla="*/ 97552 h 481864"/>
                  <a:gd name="connsiteX16" fmla="*/ 89609 w 278675"/>
                  <a:gd name="connsiteY16" fmla="*/ 110333 h 481864"/>
                  <a:gd name="connsiteX17" fmla="*/ 72682 w 278675"/>
                  <a:gd name="connsiteY17" fmla="*/ 114594 h 481864"/>
                  <a:gd name="connsiteX18" fmla="*/ 71646 w 278675"/>
                  <a:gd name="connsiteY18" fmla="*/ 134744 h 481864"/>
                  <a:gd name="connsiteX19" fmla="*/ 56793 w 278675"/>
                  <a:gd name="connsiteY19" fmla="*/ 163415 h 481864"/>
                  <a:gd name="connsiteX20" fmla="*/ 62089 w 278675"/>
                  <a:gd name="connsiteY20" fmla="*/ 175044 h 481864"/>
                  <a:gd name="connsiteX21" fmla="*/ 62089 w 278675"/>
                  <a:gd name="connsiteY21" fmla="*/ 187825 h 481864"/>
                  <a:gd name="connsiteX22" fmla="*/ 47236 w 278675"/>
                  <a:gd name="connsiteY22" fmla="*/ 188977 h 481864"/>
                  <a:gd name="connsiteX23" fmla="*/ 25013 w 278675"/>
                  <a:gd name="connsiteY23" fmla="*/ 203830 h 481864"/>
                  <a:gd name="connsiteX24" fmla="*/ 22940 w 278675"/>
                  <a:gd name="connsiteY24" fmla="*/ 226053 h 481864"/>
                  <a:gd name="connsiteX25" fmla="*/ 22940 w 278675"/>
                  <a:gd name="connsiteY25" fmla="*/ 248391 h 481864"/>
                  <a:gd name="connsiteX26" fmla="*/ 21904 w 278675"/>
                  <a:gd name="connsiteY26" fmla="*/ 269577 h 481864"/>
                  <a:gd name="connsiteX27" fmla="*/ 36758 w 278675"/>
                  <a:gd name="connsiteY27" fmla="*/ 285467 h 481864"/>
                  <a:gd name="connsiteX28" fmla="*/ 28237 w 278675"/>
                  <a:gd name="connsiteY28" fmla="*/ 297097 h 481864"/>
                  <a:gd name="connsiteX29" fmla="*/ 29273 w 278675"/>
                  <a:gd name="connsiteY29" fmla="*/ 307690 h 481864"/>
                  <a:gd name="connsiteX30" fmla="*/ 30310 w 278675"/>
                  <a:gd name="connsiteY30" fmla="*/ 328876 h 481864"/>
                  <a:gd name="connsiteX31" fmla="*/ 15456 w 278675"/>
                  <a:gd name="connsiteY31" fmla="*/ 334173 h 481864"/>
                  <a:gd name="connsiteX32" fmla="*/ 12232 w 278675"/>
                  <a:gd name="connsiteY32" fmla="*/ 352251 h 481864"/>
                  <a:gd name="connsiteX33" fmla="*/ 6935 w 278675"/>
                  <a:gd name="connsiteY33" fmla="*/ 367104 h 481864"/>
                  <a:gd name="connsiteX34" fmla="*/ 27 w 278675"/>
                  <a:gd name="connsiteY34" fmla="*/ 366068 h 481864"/>
                  <a:gd name="connsiteX35" fmla="*/ 27 w 278675"/>
                  <a:gd name="connsiteY35" fmla="*/ 368141 h 481864"/>
                  <a:gd name="connsiteX36" fmla="*/ 9929 w 278675"/>
                  <a:gd name="connsiteY36" fmla="*/ 390594 h 481864"/>
                  <a:gd name="connsiteX37" fmla="*/ 17874 w 278675"/>
                  <a:gd name="connsiteY37" fmla="*/ 413738 h 481864"/>
                  <a:gd name="connsiteX38" fmla="*/ 29043 w 278675"/>
                  <a:gd name="connsiteY38" fmla="*/ 433888 h 481864"/>
                  <a:gd name="connsiteX39" fmla="*/ 33649 w 278675"/>
                  <a:gd name="connsiteY39" fmla="*/ 450699 h 481864"/>
                  <a:gd name="connsiteX40" fmla="*/ 39866 w 278675"/>
                  <a:gd name="connsiteY40" fmla="*/ 460947 h 481864"/>
                  <a:gd name="connsiteX41" fmla="*/ 40212 w 278675"/>
                  <a:gd name="connsiteY41" fmla="*/ 479830 h 481864"/>
                  <a:gd name="connsiteX42" fmla="*/ 57714 w 278675"/>
                  <a:gd name="connsiteY42" fmla="*/ 479485 h 481864"/>
                  <a:gd name="connsiteX43" fmla="*/ 66004 w 278675"/>
                  <a:gd name="connsiteY43" fmla="*/ 466243 h 481864"/>
                  <a:gd name="connsiteX44" fmla="*/ 72913 w 278675"/>
                  <a:gd name="connsiteY44" fmla="*/ 458989 h 481864"/>
                  <a:gd name="connsiteX45" fmla="*/ 91451 w 278675"/>
                  <a:gd name="connsiteY45" fmla="*/ 457262 h 481864"/>
                  <a:gd name="connsiteX46" fmla="*/ 104347 w 278675"/>
                  <a:gd name="connsiteY46" fmla="*/ 447014 h 481864"/>
                  <a:gd name="connsiteX47" fmla="*/ 112292 w 278675"/>
                  <a:gd name="connsiteY47" fmla="*/ 450353 h 481864"/>
                  <a:gd name="connsiteX48" fmla="*/ 124843 w 278675"/>
                  <a:gd name="connsiteY48" fmla="*/ 429167 h 481864"/>
                  <a:gd name="connsiteX49" fmla="*/ 116898 w 278675"/>
                  <a:gd name="connsiteY49" fmla="*/ 430549 h 481864"/>
                  <a:gd name="connsiteX50" fmla="*/ 116552 w 278675"/>
                  <a:gd name="connsiteY50" fmla="*/ 415004 h 481864"/>
                  <a:gd name="connsiteX51" fmla="*/ 120237 w 278675"/>
                  <a:gd name="connsiteY51" fmla="*/ 383340 h 481864"/>
                  <a:gd name="connsiteX52" fmla="*/ 132788 w 278675"/>
                  <a:gd name="connsiteY52" fmla="*/ 369753 h 481864"/>
                  <a:gd name="connsiteX53" fmla="*/ 152938 w 278675"/>
                  <a:gd name="connsiteY53" fmla="*/ 350984 h 481864"/>
                  <a:gd name="connsiteX54" fmla="*/ 166179 w 278675"/>
                  <a:gd name="connsiteY54" fmla="*/ 332791 h 481864"/>
                  <a:gd name="connsiteX55" fmla="*/ 145108 w 278675"/>
                  <a:gd name="connsiteY55" fmla="*/ 309302 h 481864"/>
                  <a:gd name="connsiteX56" fmla="*/ 129218 w 278675"/>
                  <a:gd name="connsiteY56" fmla="*/ 305042 h 481864"/>
                  <a:gd name="connsiteX57" fmla="*/ 126570 w 278675"/>
                  <a:gd name="connsiteY57" fmla="*/ 279940 h 481864"/>
                  <a:gd name="connsiteX58" fmla="*/ 134860 w 278675"/>
                  <a:gd name="connsiteY58" fmla="*/ 258178 h 481864"/>
                  <a:gd name="connsiteX59" fmla="*/ 140733 w 278675"/>
                  <a:gd name="connsiteY59" fmla="*/ 241022 h 481864"/>
                  <a:gd name="connsiteX60" fmla="*/ 151326 w 278675"/>
                  <a:gd name="connsiteY60" fmla="*/ 230774 h 481864"/>
                  <a:gd name="connsiteX61" fmla="*/ 166870 w 278675"/>
                  <a:gd name="connsiteY61" fmla="*/ 213272 h 481864"/>
                  <a:gd name="connsiteX62" fmla="*/ 187942 w 278675"/>
                  <a:gd name="connsiteY62" fmla="*/ 201067 h 481864"/>
                  <a:gd name="connsiteX63" fmla="*/ 222254 w 278675"/>
                  <a:gd name="connsiteY63" fmla="*/ 175274 h 481864"/>
                  <a:gd name="connsiteX64" fmla="*/ 219952 w 278675"/>
                  <a:gd name="connsiteY64" fmla="*/ 153858 h 481864"/>
                  <a:gd name="connsiteX65" fmla="*/ 228588 w 278675"/>
                  <a:gd name="connsiteY65" fmla="*/ 135780 h 481864"/>
                  <a:gd name="connsiteX66" fmla="*/ 243096 w 278675"/>
                  <a:gd name="connsiteY66" fmla="*/ 124266 h 481864"/>
                  <a:gd name="connsiteX67" fmla="*/ 266585 w 278675"/>
                  <a:gd name="connsiteY67" fmla="*/ 121963 h 481864"/>
                  <a:gd name="connsiteX68" fmla="*/ 278675 w 278675"/>
                  <a:gd name="connsiteY68" fmla="*/ 122539 h 481864"/>
                  <a:gd name="connsiteX69" fmla="*/ 275566 w 278675"/>
                  <a:gd name="connsiteY69" fmla="*/ 111485 h 481864"/>
                  <a:gd name="connsiteX70" fmla="*/ 163646 w 278675"/>
                  <a:gd name="connsiteY70" fmla="*/ 401878 h 481864"/>
                  <a:gd name="connsiteX71" fmla="*/ 148447 w 278675"/>
                  <a:gd name="connsiteY71" fmla="*/ 431009 h 481864"/>
                  <a:gd name="connsiteX72" fmla="*/ 163646 w 278675"/>
                  <a:gd name="connsiteY72" fmla="*/ 401878 h 481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78675" h="481864">
                    <a:moveTo>
                      <a:pt x="275221" y="111485"/>
                    </a:moveTo>
                    <a:cubicBezTo>
                      <a:pt x="271997" y="108376"/>
                      <a:pt x="265664" y="99855"/>
                      <a:pt x="270960" y="99855"/>
                    </a:cubicBezTo>
                    <a:cubicBezTo>
                      <a:pt x="276257" y="99855"/>
                      <a:pt x="278445" y="83965"/>
                      <a:pt x="271997" y="80741"/>
                    </a:cubicBezTo>
                    <a:cubicBezTo>
                      <a:pt x="265664" y="77517"/>
                      <a:pt x="271997" y="63700"/>
                      <a:pt x="266700" y="60591"/>
                    </a:cubicBezTo>
                    <a:cubicBezTo>
                      <a:pt x="261404" y="57367"/>
                      <a:pt x="264628" y="46774"/>
                      <a:pt x="265664" y="39404"/>
                    </a:cubicBezTo>
                    <a:cubicBezTo>
                      <a:pt x="266700" y="31920"/>
                      <a:pt x="245514" y="25587"/>
                      <a:pt x="233769" y="20291"/>
                    </a:cubicBezTo>
                    <a:cubicBezTo>
                      <a:pt x="222140" y="14994"/>
                      <a:pt x="216843" y="6473"/>
                      <a:pt x="207286" y="1177"/>
                    </a:cubicBezTo>
                    <a:cubicBezTo>
                      <a:pt x="197729" y="-4120"/>
                      <a:pt x="194505" y="9697"/>
                      <a:pt x="194505" y="18103"/>
                    </a:cubicBezTo>
                    <a:cubicBezTo>
                      <a:pt x="194505" y="26508"/>
                      <a:pt x="185984" y="27660"/>
                      <a:pt x="179651" y="22363"/>
                    </a:cubicBezTo>
                    <a:cubicBezTo>
                      <a:pt x="173318" y="17067"/>
                      <a:pt x="165834" y="22363"/>
                      <a:pt x="156277" y="18103"/>
                    </a:cubicBezTo>
                    <a:cubicBezTo>
                      <a:pt x="146720" y="13843"/>
                      <a:pt x="150981" y="27660"/>
                      <a:pt x="150981" y="33993"/>
                    </a:cubicBezTo>
                    <a:cubicBezTo>
                      <a:pt x="150981" y="40326"/>
                      <a:pt x="140387" y="40326"/>
                      <a:pt x="134054" y="40326"/>
                    </a:cubicBezTo>
                    <a:cubicBezTo>
                      <a:pt x="127721" y="40326"/>
                      <a:pt x="117128" y="45622"/>
                      <a:pt x="117128" y="53107"/>
                    </a:cubicBezTo>
                    <a:cubicBezTo>
                      <a:pt x="117128" y="60591"/>
                      <a:pt x="107571" y="64736"/>
                      <a:pt x="110795" y="68997"/>
                    </a:cubicBezTo>
                    <a:cubicBezTo>
                      <a:pt x="114019" y="73257"/>
                      <a:pt x="109759" y="77517"/>
                      <a:pt x="105499" y="80626"/>
                    </a:cubicBezTo>
                    <a:cubicBezTo>
                      <a:pt x="101238" y="83850"/>
                      <a:pt x="96978" y="94443"/>
                      <a:pt x="93869" y="97552"/>
                    </a:cubicBezTo>
                    <a:cubicBezTo>
                      <a:pt x="90645" y="100776"/>
                      <a:pt x="95941" y="106073"/>
                      <a:pt x="89609" y="110333"/>
                    </a:cubicBezTo>
                    <a:cubicBezTo>
                      <a:pt x="83276" y="114594"/>
                      <a:pt x="75791" y="111370"/>
                      <a:pt x="72682" y="114594"/>
                    </a:cubicBezTo>
                    <a:cubicBezTo>
                      <a:pt x="69574" y="117818"/>
                      <a:pt x="72682" y="125187"/>
                      <a:pt x="71646" y="134744"/>
                    </a:cubicBezTo>
                    <a:cubicBezTo>
                      <a:pt x="70610" y="144301"/>
                      <a:pt x="63126" y="154894"/>
                      <a:pt x="56793" y="163415"/>
                    </a:cubicBezTo>
                    <a:cubicBezTo>
                      <a:pt x="50460" y="171935"/>
                      <a:pt x="58865" y="174008"/>
                      <a:pt x="62089" y="175044"/>
                    </a:cubicBezTo>
                    <a:cubicBezTo>
                      <a:pt x="65313" y="176080"/>
                      <a:pt x="65313" y="181377"/>
                      <a:pt x="62089" y="187825"/>
                    </a:cubicBezTo>
                    <a:cubicBezTo>
                      <a:pt x="58865" y="194273"/>
                      <a:pt x="51496" y="189898"/>
                      <a:pt x="47236" y="188977"/>
                    </a:cubicBezTo>
                    <a:cubicBezTo>
                      <a:pt x="42976" y="187825"/>
                      <a:pt x="31346" y="193237"/>
                      <a:pt x="25013" y="203830"/>
                    </a:cubicBezTo>
                    <a:cubicBezTo>
                      <a:pt x="18680" y="214423"/>
                      <a:pt x="20752" y="220756"/>
                      <a:pt x="22940" y="226053"/>
                    </a:cubicBezTo>
                    <a:cubicBezTo>
                      <a:pt x="25013" y="231350"/>
                      <a:pt x="17644" y="237682"/>
                      <a:pt x="22940" y="248391"/>
                    </a:cubicBezTo>
                    <a:cubicBezTo>
                      <a:pt x="28237" y="258984"/>
                      <a:pt x="20868" y="261172"/>
                      <a:pt x="21904" y="269577"/>
                    </a:cubicBezTo>
                    <a:cubicBezTo>
                      <a:pt x="22940" y="278098"/>
                      <a:pt x="35721" y="276947"/>
                      <a:pt x="36758" y="285467"/>
                    </a:cubicBezTo>
                    <a:cubicBezTo>
                      <a:pt x="37794" y="293988"/>
                      <a:pt x="32497" y="297097"/>
                      <a:pt x="28237" y="297097"/>
                    </a:cubicBezTo>
                    <a:cubicBezTo>
                      <a:pt x="23976" y="297097"/>
                      <a:pt x="25013" y="305617"/>
                      <a:pt x="29273" y="307690"/>
                    </a:cubicBezTo>
                    <a:cubicBezTo>
                      <a:pt x="33534" y="309763"/>
                      <a:pt x="32497" y="324616"/>
                      <a:pt x="30310" y="328876"/>
                    </a:cubicBezTo>
                    <a:cubicBezTo>
                      <a:pt x="28237" y="333137"/>
                      <a:pt x="14420" y="328876"/>
                      <a:pt x="15456" y="334173"/>
                    </a:cubicBezTo>
                    <a:cubicBezTo>
                      <a:pt x="16492" y="339470"/>
                      <a:pt x="12232" y="347990"/>
                      <a:pt x="12232" y="352251"/>
                    </a:cubicBezTo>
                    <a:cubicBezTo>
                      <a:pt x="12232" y="356511"/>
                      <a:pt x="11196" y="370328"/>
                      <a:pt x="6935" y="367104"/>
                    </a:cubicBezTo>
                    <a:cubicBezTo>
                      <a:pt x="5323" y="365838"/>
                      <a:pt x="2560" y="365723"/>
                      <a:pt x="27" y="366068"/>
                    </a:cubicBezTo>
                    <a:cubicBezTo>
                      <a:pt x="27" y="366759"/>
                      <a:pt x="27" y="367450"/>
                      <a:pt x="27" y="368141"/>
                    </a:cubicBezTo>
                    <a:cubicBezTo>
                      <a:pt x="-319" y="376431"/>
                      <a:pt x="2675" y="384721"/>
                      <a:pt x="9929" y="390594"/>
                    </a:cubicBezTo>
                    <a:cubicBezTo>
                      <a:pt x="17183" y="396581"/>
                      <a:pt x="11541" y="405447"/>
                      <a:pt x="17874" y="413738"/>
                    </a:cubicBezTo>
                    <a:cubicBezTo>
                      <a:pt x="24092" y="422028"/>
                      <a:pt x="22134" y="427900"/>
                      <a:pt x="29043" y="433888"/>
                    </a:cubicBezTo>
                    <a:cubicBezTo>
                      <a:pt x="35952" y="439875"/>
                      <a:pt x="36642" y="443099"/>
                      <a:pt x="33649" y="450699"/>
                    </a:cubicBezTo>
                    <a:cubicBezTo>
                      <a:pt x="30655" y="458298"/>
                      <a:pt x="39636" y="456341"/>
                      <a:pt x="39866" y="460947"/>
                    </a:cubicBezTo>
                    <a:cubicBezTo>
                      <a:pt x="40212" y="465552"/>
                      <a:pt x="37909" y="475109"/>
                      <a:pt x="40212" y="479830"/>
                    </a:cubicBezTo>
                    <a:cubicBezTo>
                      <a:pt x="42515" y="484436"/>
                      <a:pt x="47121" y="479830"/>
                      <a:pt x="57714" y="479485"/>
                    </a:cubicBezTo>
                    <a:cubicBezTo>
                      <a:pt x="68307" y="479139"/>
                      <a:pt x="65659" y="472576"/>
                      <a:pt x="66004" y="466243"/>
                    </a:cubicBezTo>
                    <a:cubicBezTo>
                      <a:pt x="66350" y="460025"/>
                      <a:pt x="71646" y="462904"/>
                      <a:pt x="72913" y="458989"/>
                    </a:cubicBezTo>
                    <a:cubicBezTo>
                      <a:pt x="74295" y="454959"/>
                      <a:pt x="83851" y="454038"/>
                      <a:pt x="91451" y="457262"/>
                    </a:cubicBezTo>
                    <a:cubicBezTo>
                      <a:pt x="99051" y="460601"/>
                      <a:pt x="102965" y="454959"/>
                      <a:pt x="104347" y="447014"/>
                    </a:cubicBezTo>
                    <a:cubicBezTo>
                      <a:pt x="105614" y="439069"/>
                      <a:pt x="109874" y="448626"/>
                      <a:pt x="112292" y="450353"/>
                    </a:cubicBezTo>
                    <a:cubicBezTo>
                      <a:pt x="114595" y="451965"/>
                      <a:pt x="121503" y="438148"/>
                      <a:pt x="124843" y="429167"/>
                    </a:cubicBezTo>
                    <a:cubicBezTo>
                      <a:pt x="128182" y="420301"/>
                      <a:pt x="124497" y="421913"/>
                      <a:pt x="116898" y="430549"/>
                    </a:cubicBezTo>
                    <a:cubicBezTo>
                      <a:pt x="109298" y="439184"/>
                      <a:pt x="113559" y="421913"/>
                      <a:pt x="116552" y="415004"/>
                    </a:cubicBezTo>
                    <a:cubicBezTo>
                      <a:pt x="119546" y="408096"/>
                      <a:pt x="119201" y="387945"/>
                      <a:pt x="120237" y="383340"/>
                    </a:cubicBezTo>
                    <a:cubicBezTo>
                      <a:pt x="121273" y="378734"/>
                      <a:pt x="123231" y="371710"/>
                      <a:pt x="132788" y="369753"/>
                    </a:cubicBezTo>
                    <a:cubicBezTo>
                      <a:pt x="142345" y="367795"/>
                      <a:pt x="154895" y="355935"/>
                      <a:pt x="152938" y="350984"/>
                    </a:cubicBezTo>
                    <a:cubicBezTo>
                      <a:pt x="150865" y="346033"/>
                      <a:pt x="166179" y="337743"/>
                      <a:pt x="166179" y="332791"/>
                    </a:cubicBezTo>
                    <a:cubicBezTo>
                      <a:pt x="166179" y="327840"/>
                      <a:pt x="150289" y="312641"/>
                      <a:pt x="145108" y="309302"/>
                    </a:cubicBezTo>
                    <a:cubicBezTo>
                      <a:pt x="139812" y="305963"/>
                      <a:pt x="128297" y="308611"/>
                      <a:pt x="129218" y="305042"/>
                    </a:cubicBezTo>
                    <a:cubicBezTo>
                      <a:pt x="130254" y="301357"/>
                      <a:pt x="127837" y="287194"/>
                      <a:pt x="126570" y="279940"/>
                    </a:cubicBezTo>
                    <a:cubicBezTo>
                      <a:pt x="125188" y="272686"/>
                      <a:pt x="134860" y="265087"/>
                      <a:pt x="134860" y="258178"/>
                    </a:cubicBezTo>
                    <a:cubicBezTo>
                      <a:pt x="134860" y="251269"/>
                      <a:pt x="134515" y="243325"/>
                      <a:pt x="140733" y="241022"/>
                    </a:cubicBezTo>
                    <a:cubicBezTo>
                      <a:pt x="146951" y="238719"/>
                      <a:pt x="143036" y="232846"/>
                      <a:pt x="151326" y="230774"/>
                    </a:cubicBezTo>
                    <a:cubicBezTo>
                      <a:pt x="159616" y="228816"/>
                      <a:pt x="158004" y="216957"/>
                      <a:pt x="166870" y="213272"/>
                    </a:cubicBezTo>
                    <a:cubicBezTo>
                      <a:pt x="175737" y="209587"/>
                      <a:pt x="176427" y="206594"/>
                      <a:pt x="187942" y="201067"/>
                    </a:cubicBezTo>
                    <a:cubicBezTo>
                      <a:pt x="199456" y="195425"/>
                      <a:pt x="218915" y="182183"/>
                      <a:pt x="222254" y="175274"/>
                    </a:cubicBezTo>
                    <a:cubicBezTo>
                      <a:pt x="225594" y="168366"/>
                      <a:pt x="210395" y="161112"/>
                      <a:pt x="219952" y="153858"/>
                    </a:cubicBezTo>
                    <a:cubicBezTo>
                      <a:pt x="229509" y="146604"/>
                      <a:pt x="221564" y="138313"/>
                      <a:pt x="228588" y="135780"/>
                    </a:cubicBezTo>
                    <a:cubicBezTo>
                      <a:pt x="235496" y="133132"/>
                      <a:pt x="238144" y="129447"/>
                      <a:pt x="243096" y="124266"/>
                    </a:cubicBezTo>
                    <a:cubicBezTo>
                      <a:pt x="248047" y="118969"/>
                      <a:pt x="254610" y="123920"/>
                      <a:pt x="266585" y="121963"/>
                    </a:cubicBezTo>
                    <a:cubicBezTo>
                      <a:pt x="270960" y="121272"/>
                      <a:pt x="274875" y="121617"/>
                      <a:pt x="278675" y="122539"/>
                    </a:cubicBezTo>
                    <a:cubicBezTo>
                      <a:pt x="278099" y="117242"/>
                      <a:pt x="276948" y="112982"/>
                      <a:pt x="275566" y="111485"/>
                    </a:cubicBezTo>
                    <a:close/>
                    <a:moveTo>
                      <a:pt x="163646" y="401878"/>
                    </a:moveTo>
                    <a:cubicBezTo>
                      <a:pt x="151096" y="402223"/>
                      <a:pt x="145223" y="426864"/>
                      <a:pt x="148447" y="431009"/>
                    </a:cubicBezTo>
                    <a:cubicBezTo>
                      <a:pt x="151096" y="434233"/>
                      <a:pt x="176197" y="401647"/>
                      <a:pt x="163646" y="401878"/>
                    </a:cubicBezTo>
                    <a:close/>
                  </a:path>
                </a:pathLst>
              </a:custGeom>
              <a:grpFill/>
              <a:ln w="11501" cap="flat">
                <a:solidFill>
                  <a:schemeClr val="bg1"/>
                </a:solid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2DA67EEC-0B94-DF59-7CA8-494EEF04E3EE}"/>
                  </a:ext>
                </a:extLst>
              </p:cNvPr>
              <p:cNvSpPr/>
              <p:nvPr/>
            </p:nvSpPr>
            <p:spPr>
              <a:xfrm>
                <a:off x="5638000" y="2128493"/>
                <a:ext cx="134636" cy="66811"/>
              </a:xfrm>
              <a:custGeom>
                <a:avLst/>
                <a:gdLst>
                  <a:gd name="connsiteX0" fmla="*/ 128172 w 134636"/>
                  <a:gd name="connsiteY0" fmla="*/ 16954 h 66811"/>
                  <a:gd name="connsiteX1" fmla="*/ 132663 w 134636"/>
                  <a:gd name="connsiteY1" fmla="*/ 2331 h 66811"/>
                  <a:gd name="connsiteX2" fmla="*/ 127827 w 134636"/>
                  <a:gd name="connsiteY2" fmla="*/ 4634 h 66811"/>
                  <a:gd name="connsiteX3" fmla="*/ 85569 w 134636"/>
                  <a:gd name="connsiteY3" fmla="*/ 373 h 66811"/>
                  <a:gd name="connsiteX4" fmla="*/ 44002 w 134636"/>
                  <a:gd name="connsiteY4" fmla="*/ 8664 h 66811"/>
                  <a:gd name="connsiteX5" fmla="*/ 30415 w 134636"/>
                  <a:gd name="connsiteY5" fmla="*/ 21560 h 66811"/>
                  <a:gd name="connsiteX6" fmla="*/ 35021 w 134636"/>
                  <a:gd name="connsiteY6" fmla="*/ 35723 h 66811"/>
                  <a:gd name="connsiteX7" fmla="*/ 48262 w 134636"/>
                  <a:gd name="connsiteY7" fmla="*/ 43322 h 66811"/>
                  <a:gd name="connsiteX8" fmla="*/ 52868 w 134636"/>
                  <a:gd name="connsiteY8" fmla="*/ 52188 h 66811"/>
                  <a:gd name="connsiteX9" fmla="*/ 52638 w 134636"/>
                  <a:gd name="connsiteY9" fmla="*/ 52534 h 66811"/>
                  <a:gd name="connsiteX10" fmla="*/ 76703 w 134636"/>
                  <a:gd name="connsiteY10" fmla="*/ 52188 h 66811"/>
                  <a:gd name="connsiteX11" fmla="*/ 99156 w 134636"/>
                  <a:gd name="connsiteY11" fmla="*/ 65430 h 66811"/>
                  <a:gd name="connsiteX12" fmla="*/ 120458 w 134636"/>
                  <a:gd name="connsiteY12" fmla="*/ 66811 h 66811"/>
                  <a:gd name="connsiteX13" fmla="*/ 121264 w 134636"/>
                  <a:gd name="connsiteY13" fmla="*/ 60594 h 66811"/>
                  <a:gd name="connsiteX14" fmla="*/ 127251 w 134636"/>
                  <a:gd name="connsiteY14" fmla="*/ 53109 h 66811"/>
                  <a:gd name="connsiteX15" fmla="*/ 122300 w 134636"/>
                  <a:gd name="connsiteY15" fmla="*/ 41249 h 66811"/>
                  <a:gd name="connsiteX16" fmla="*/ 120803 w 134636"/>
                  <a:gd name="connsiteY16" fmla="*/ 28353 h 66811"/>
                  <a:gd name="connsiteX17" fmla="*/ 128287 w 134636"/>
                  <a:gd name="connsiteY17" fmla="*/ 16954 h 66811"/>
                  <a:gd name="connsiteX18" fmla="*/ 11301 w 134636"/>
                  <a:gd name="connsiteY18" fmla="*/ 32959 h 66811"/>
                  <a:gd name="connsiteX19" fmla="*/ 2435 w 134636"/>
                  <a:gd name="connsiteY19" fmla="*/ 52418 h 66811"/>
                  <a:gd name="connsiteX20" fmla="*/ 25579 w 134636"/>
                  <a:gd name="connsiteY20" fmla="*/ 37219 h 66811"/>
                  <a:gd name="connsiteX21" fmla="*/ 11416 w 134636"/>
                  <a:gd name="connsiteY21" fmla="*/ 32959 h 66811"/>
                  <a:gd name="connsiteX22" fmla="*/ 21204 w 134636"/>
                  <a:gd name="connsiteY22" fmla="*/ 23402 h 66811"/>
                  <a:gd name="connsiteX23" fmla="*/ 7041 w 134636"/>
                  <a:gd name="connsiteY23" fmla="*/ 25014 h 66811"/>
                  <a:gd name="connsiteX24" fmla="*/ 21204 w 134636"/>
                  <a:gd name="connsiteY24" fmla="*/ 23402 h 6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36" h="66811">
                    <a:moveTo>
                      <a:pt x="128172" y="16954"/>
                    </a:moveTo>
                    <a:cubicBezTo>
                      <a:pt x="130936" y="11082"/>
                      <a:pt x="138075" y="10045"/>
                      <a:pt x="132663" y="2331"/>
                    </a:cubicBezTo>
                    <a:cubicBezTo>
                      <a:pt x="131627" y="3137"/>
                      <a:pt x="130245" y="3943"/>
                      <a:pt x="127827" y="4634"/>
                    </a:cubicBezTo>
                    <a:cubicBezTo>
                      <a:pt x="118270" y="7282"/>
                      <a:pt x="97429" y="-1930"/>
                      <a:pt x="85569" y="373"/>
                    </a:cubicBezTo>
                    <a:cubicBezTo>
                      <a:pt x="73709" y="2676"/>
                      <a:pt x="49644" y="2676"/>
                      <a:pt x="44002" y="8664"/>
                    </a:cubicBezTo>
                    <a:cubicBezTo>
                      <a:pt x="38360" y="14651"/>
                      <a:pt x="24197" y="16263"/>
                      <a:pt x="30415" y="21560"/>
                    </a:cubicBezTo>
                    <a:cubicBezTo>
                      <a:pt x="36748" y="26856"/>
                      <a:pt x="30415" y="29505"/>
                      <a:pt x="35021" y="35723"/>
                    </a:cubicBezTo>
                    <a:cubicBezTo>
                      <a:pt x="39626" y="42055"/>
                      <a:pt x="41929" y="44589"/>
                      <a:pt x="48262" y="43322"/>
                    </a:cubicBezTo>
                    <a:cubicBezTo>
                      <a:pt x="54480" y="42055"/>
                      <a:pt x="59431" y="45279"/>
                      <a:pt x="52868" y="52188"/>
                    </a:cubicBezTo>
                    <a:cubicBezTo>
                      <a:pt x="52868" y="52303"/>
                      <a:pt x="52753" y="52418"/>
                      <a:pt x="52638" y="52534"/>
                    </a:cubicBezTo>
                    <a:cubicBezTo>
                      <a:pt x="63231" y="51612"/>
                      <a:pt x="74976" y="50922"/>
                      <a:pt x="76703" y="52188"/>
                    </a:cubicBezTo>
                    <a:cubicBezTo>
                      <a:pt x="79351" y="54146"/>
                      <a:pt x="95241" y="66696"/>
                      <a:pt x="99156" y="65430"/>
                    </a:cubicBezTo>
                    <a:cubicBezTo>
                      <a:pt x="101574" y="64624"/>
                      <a:pt x="112398" y="65775"/>
                      <a:pt x="120458" y="66811"/>
                    </a:cubicBezTo>
                    <a:cubicBezTo>
                      <a:pt x="119536" y="64393"/>
                      <a:pt x="119652" y="62090"/>
                      <a:pt x="121264" y="60594"/>
                    </a:cubicBezTo>
                    <a:cubicBezTo>
                      <a:pt x="124257" y="58060"/>
                      <a:pt x="130705" y="58060"/>
                      <a:pt x="127251" y="53109"/>
                    </a:cubicBezTo>
                    <a:cubicBezTo>
                      <a:pt x="123797" y="48158"/>
                      <a:pt x="122760" y="47122"/>
                      <a:pt x="122300" y="41249"/>
                    </a:cubicBezTo>
                    <a:cubicBezTo>
                      <a:pt x="121839" y="35262"/>
                      <a:pt x="120342" y="32383"/>
                      <a:pt x="120803" y="28353"/>
                    </a:cubicBezTo>
                    <a:cubicBezTo>
                      <a:pt x="121264" y="24438"/>
                      <a:pt x="125294" y="23402"/>
                      <a:pt x="128287" y="16954"/>
                    </a:cubicBezTo>
                    <a:close/>
                    <a:moveTo>
                      <a:pt x="11301" y="32959"/>
                    </a:moveTo>
                    <a:cubicBezTo>
                      <a:pt x="-559" y="36298"/>
                      <a:pt x="-2286" y="52649"/>
                      <a:pt x="2435" y="52418"/>
                    </a:cubicBezTo>
                    <a:cubicBezTo>
                      <a:pt x="8423" y="52073"/>
                      <a:pt x="21895" y="40789"/>
                      <a:pt x="25579" y="37219"/>
                    </a:cubicBezTo>
                    <a:cubicBezTo>
                      <a:pt x="29264" y="33650"/>
                      <a:pt x="23276" y="29620"/>
                      <a:pt x="11416" y="32959"/>
                    </a:cubicBezTo>
                    <a:close/>
                    <a:moveTo>
                      <a:pt x="21204" y="23402"/>
                    </a:moveTo>
                    <a:cubicBezTo>
                      <a:pt x="23852" y="18451"/>
                      <a:pt x="2090" y="20639"/>
                      <a:pt x="7041" y="25014"/>
                    </a:cubicBezTo>
                    <a:cubicBezTo>
                      <a:pt x="10726" y="28353"/>
                      <a:pt x="18555" y="28238"/>
                      <a:pt x="21204" y="23402"/>
                    </a:cubicBezTo>
                    <a:close/>
                  </a:path>
                </a:pathLst>
              </a:custGeom>
              <a:grpFill/>
              <a:ln w="11501" cap="flat">
                <a:solidFill>
                  <a:schemeClr val="bg1"/>
                </a:solid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8F9363E3-050B-B113-7E94-61F19A86FE39}"/>
                  </a:ext>
                </a:extLst>
              </p:cNvPr>
              <p:cNvSpPr/>
              <p:nvPr/>
            </p:nvSpPr>
            <p:spPr>
              <a:xfrm>
                <a:off x="5796455" y="3566554"/>
                <a:ext cx="122052" cy="125839"/>
              </a:xfrm>
              <a:custGeom>
                <a:avLst/>
                <a:gdLst>
                  <a:gd name="connsiteX0" fmla="*/ 112611 w 122052"/>
                  <a:gd name="connsiteY0" fmla="*/ 25217 h 125839"/>
                  <a:gd name="connsiteX1" fmla="*/ 110308 w 122052"/>
                  <a:gd name="connsiteY1" fmla="*/ 9212 h 125839"/>
                  <a:gd name="connsiteX2" fmla="*/ 100175 w 122052"/>
                  <a:gd name="connsiteY2" fmla="*/ 0 h 125839"/>
                  <a:gd name="connsiteX3" fmla="*/ 92576 w 122052"/>
                  <a:gd name="connsiteY3" fmla="*/ 7254 h 125839"/>
                  <a:gd name="connsiteX4" fmla="*/ 78758 w 122052"/>
                  <a:gd name="connsiteY4" fmla="*/ 8290 h 125839"/>
                  <a:gd name="connsiteX5" fmla="*/ 62408 w 122052"/>
                  <a:gd name="connsiteY5" fmla="*/ 13702 h 125839"/>
                  <a:gd name="connsiteX6" fmla="*/ 48591 w 122052"/>
                  <a:gd name="connsiteY6" fmla="*/ 8751 h 125839"/>
                  <a:gd name="connsiteX7" fmla="*/ 31780 w 122052"/>
                  <a:gd name="connsiteY7" fmla="*/ 13702 h 125839"/>
                  <a:gd name="connsiteX8" fmla="*/ 29822 w 122052"/>
                  <a:gd name="connsiteY8" fmla="*/ 33046 h 125839"/>
                  <a:gd name="connsiteX9" fmla="*/ 37307 w 122052"/>
                  <a:gd name="connsiteY9" fmla="*/ 43985 h 125839"/>
                  <a:gd name="connsiteX10" fmla="*/ 30859 w 122052"/>
                  <a:gd name="connsiteY10" fmla="*/ 55384 h 125839"/>
                  <a:gd name="connsiteX11" fmla="*/ 21532 w 122052"/>
                  <a:gd name="connsiteY11" fmla="*/ 61832 h 125839"/>
                  <a:gd name="connsiteX12" fmla="*/ 13127 w 122052"/>
                  <a:gd name="connsiteY12" fmla="*/ 74153 h 125839"/>
                  <a:gd name="connsiteX13" fmla="*/ 7715 w 122052"/>
                  <a:gd name="connsiteY13" fmla="*/ 90043 h 125839"/>
                  <a:gd name="connsiteX14" fmla="*/ 3685 w 122052"/>
                  <a:gd name="connsiteY14" fmla="*/ 109387 h 125839"/>
                  <a:gd name="connsiteX15" fmla="*/ 0 w 122052"/>
                  <a:gd name="connsiteY15" fmla="*/ 125622 h 125839"/>
                  <a:gd name="connsiteX16" fmla="*/ 11169 w 122052"/>
                  <a:gd name="connsiteY16" fmla="*/ 123665 h 125839"/>
                  <a:gd name="connsiteX17" fmla="*/ 33968 w 122052"/>
                  <a:gd name="connsiteY17" fmla="*/ 116871 h 125839"/>
                  <a:gd name="connsiteX18" fmla="*/ 52621 w 122052"/>
                  <a:gd name="connsiteY18" fmla="*/ 115374 h 125839"/>
                  <a:gd name="connsiteX19" fmla="*/ 69547 w 122052"/>
                  <a:gd name="connsiteY19" fmla="*/ 91194 h 125839"/>
                  <a:gd name="connsiteX20" fmla="*/ 99369 w 122052"/>
                  <a:gd name="connsiteY20" fmla="*/ 91885 h 125839"/>
                  <a:gd name="connsiteX21" fmla="*/ 106048 w 122052"/>
                  <a:gd name="connsiteY21" fmla="*/ 78068 h 125839"/>
                  <a:gd name="connsiteX22" fmla="*/ 120901 w 122052"/>
                  <a:gd name="connsiteY22" fmla="*/ 51815 h 125839"/>
                  <a:gd name="connsiteX23" fmla="*/ 122053 w 122052"/>
                  <a:gd name="connsiteY23" fmla="*/ 33507 h 125839"/>
                  <a:gd name="connsiteX24" fmla="*/ 112841 w 122052"/>
                  <a:gd name="connsiteY24" fmla="*/ 25562 h 12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2052" h="125839">
                    <a:moveTo>
                      <a:pt x="112611" y="25217"/>
                    </a:moveTo>
                    <a:lnTo>
                      <a:pt x="110308" y="9212"/>
                    </a:lnTo>
                    <a:lnTo>
                      <a:pt x="100175" y="0"/>
                    </a:lnTo>
                    <a:cubicBezTo>
                      <a:pt x="97182" y="2533"/>
                      <a:pt x="92921" y="4836"/>
                      <a:pt x="92576" y="7254"/>
                    </a:cubicBezTo>
                    <a:cubicBezTo>
                      <a:pt x="92115" y="10708"/>
                      <a:pt x="82673" y="10248"/>
                      <a:pt x="78758" y="8290"/>
                    </a:cubicBezTo>
                    <a:cubicBezTo>
                      <a:pt x="74844" y="6333"/>
                      <a:pt x="64365" y="10708"/>
                      <a:pt x="62408" y="13702"/>
                    </a:cubicBezTo>
                    <a:cubicBezTo>
                      <a:pt x="60451" y="16696"/>
                      <a:pt x="53542" y="8290"/>
                      <a:pt x="48591" y="8751"/>
                    </a:cubicBezTo>
                    <a:cubicBezTo>
                      <a:pt x="43640" y="9212"/>
                      <a:pt x="31780" y="13702"/>
                      <a:pt x="31780" y="13702"/>
                    </a:cubicBezTo>
                    <a:cubicBezTo>
                      <a:pt x="31780" y="13702"/>
                      <a:pt x="29822" y="27519"/>
                      <a:pt x="29822" y="33046"/>
                    </a:cubicBezTo>
                    <a:cubicBezTo>
                      <a:pt x="29822" y="38573"/>
                      <a:pt x="37307" y="39494"/>
                      <a:pt x="37307" y="43985"/>
                    </a:cubicBezTo>
                    <a:cubicBezTo>
                      <a:pt x="37307" y="48476"/>
                      <a:pt x="31319" y="52391"/>
                      <a:pt x="30859" y="55384"/>
                    </a:cubicBezTo>
                    <a:cubicBezTo>
                      <a:pt x="30398" y="58378"/>
                      <a:pt x="26368" y="60336"/>
                      <a:pt x="21532" y="61832"/>
                    </a:cubicBezTo>
                    <a:cubicBezTo>
                      <a:pt x="16581" y="63329"/>
                      <a:pt x="17041" y="71274"/>
                      <a:pt x="13127" y="74153"/>
                    </a:cubicBezTo>
                    <a:cubicBezTo>
                      <a:pt x="9096" y="77146"/>
                      <a:pt x="10133" y="84631"/>
                      <a:pt x="7715" y="90043"/>
                    </a:cubicBezTo>
                    <a:cubicBezTo>
                      <a:pt x="5182" y="95454"/>
                      <a:pt x="3685" y="102939"/>
                      <a:pt x="3685" y="109387"/>
                    </a:cubicBezTo>
                    <a:cubicBezTo>
                      <a:pt x="3685" y="114568"/>
                      <a:pt x="2994" y="121822"/>
                      <a:pt x="0" y="125622"/>
                    </a:cubicBezTo>
                    <a:cubicBezTo>
                      <a:pt x="6333" y="126313"/>
                      <a:pt x="7945" y="125277"/>
                      <a:pt x="11169" y="123665"/>
                    </a:cubicBezTo>
                    <a:cubicBezTo>
                      <a:pt x="15775" y="121362"/>
                      <a:pt x="33968" y="116871"/>
                      <a:pt x="33968" y="116871"/>
                    </a:cubicBezTo>
                    <a:lnTo>
                      <a:pt x="52621" y="115374"/>
                    </a:lnTo>
                    <a:cubicBezTo>
                      <a:pt x="56766" y="103745"/>
                      <a:pt x="62869" y="93151"/>
                      <a:pt x="69547" y="91194"/>
                    </a:cubicBezTo>
                    <a:cubicBezTo>
                      <a:pt x="78298" y="88661"/>
                      <a:pt x="90043" y="89697"/>
                      <a:pt x="99369" y="91885"/>
                    </a:cubicBezTo>
                    <a:cubicBezTo>
                      <a:pt x="101902" y="85206"/>
                      <a:pt x="104320" y="79680"/>
                      <a:pt x="106048" y="78068"/>
                    </a:cubicBezTo>
                    <a:cubicBezTo>
                      <a:pt x="111805" y="72310"/>
                      <a:pt x="119750" y="60911"/>
                      <a:pt x="120901" y="51815"/>
                    </a:cubicBezTo>
                    <a:cubicBezTo>
                      <a:pt x="122053" y="42603"/>
                      <a:pt x="122053" y="33507"/>
                      <a:pt x="122053" y="33507"/>
                    </a:cubicBezTo>
                    <a:lnTo>
                      <a:pt x="112841" y="25562"/>
                    </a:lnTo>
                    <a:close/>
                  </a:path>
                </a:pathLst>
              </a:custGeom>
              <a:grpFill/>
              <a:ln w="11501" cap="flat">
                <a:solidFill>
                  <a:schemeClr val="bg1"/>
                </a:solid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57381753-F9C6-E4F1-088D-AA57A8529FDC}"/>
                  </a:ext>
                </a:extLst>
              </p:cNvPr>
              <p:cNvSpPr/>
              <p:nvPr/>
            </p:nvSpPr>
            <p:spPr>
              <a:xfrm>
                <a:off x="6397507" y="2559735"/>
                <a:ext cx="388502" cy="230863"/>
              </a:xfrm>
              <a:custGeom>
                <a:avLst/>
                <a:gdLst>
                  <a:gd name="connsiteX0" fmla="*/ 384696 w 388502"/>
                  <a:gd name="connsiteY0" fmla="*/ 129422 h 230863"/>
                  <a:gd name="connsiteX1" fmla="*/ 353837 w 388502"/>
                  <a:gd name="connsiteY1" fmla="*/ 115374 h 230863"/>
                  <a:gd name="connsiteX2" fmla="*/ 336220 w 388502"/>
                  <a:gd name="connsiteY2" fmla="*/ 116295 h 230863"/>
                  <a:gd name="connsiteX3" fmla="*/ 315034 w 388502"/>
                  <a:gd name="connsiteY3" fmla="*/ 110193 h 230863"/>
                  <a:gd name="connsiteX4" fmla="*/ 292120 w 388502"/>
                  <a:gd name="connsiteY4" fmla="*/ 127810 h 230863"/>
                  <a:gd name="connsiteX5" fmla="*/ 281527 w 388502"/>
                  <a:gd name="connsiteY5" fmla="*/ 131379 h 230863"/>
                  <a:gd name="connsiteX6" fmla="*/ 262989 w 388502"/>
                  <a:gd name="connsiteY6" fmla="*/ 119980 h 230863"/>
                  <a:gd name="connsiteX7" fmla="*/ 243645 w 388502"/>
                  <a:gd name="connsiteY7" fmla="*/ 114683 h 230863"/>
                  <a:gd name="connsiteX8" fmla="*/ 231324 w 388502"/>
                  <a:gd name="connsiteY8" fmla="*/ 91770 h 230863"/>
                  <a:gd name="connsiteX9" fmla="*/ 226028 w 388502"/>
                  <a:gd name="connsiteY9" fmla="*/ 70583 h 230863"/>
                  <a:gd name="connsiteX10" fmla="*/ 208411 w 388502"/>
                  <a:gd name="connsiteY10" fmla="*/ 57342 h 230863"/>
                  <a:gd name="connsiteX11" fmla="*/ 163389 w 388502"/>
                  <a:gd name="connsiteY11" fmla="*/ 55615 h 230863"/>
                  <a:gd name="connsiteX12" fmla="*/ 134258 w 388502"/>
                  <a:gd name="connsiteY12" fmla="*/ 57342 h 230863"/>
                  <a:gd name="connsiteX13" fmla="*/ 108120 w 388502"/>
                  <a:gd name="connsiteY13" fmla="*/ 28786 h 230863"/>
                  <a:gd name="connsiteX14" fmla="*/ 101557 w 388502"/>
                  <a:gd name="connsiteY14" fmla="*/ 38458 h 230863"/>
                  <a:gd name="connsiteX15" fmla="*/ 74498 w 388502"/>
                  <a:gd name="connsiteY15" fmla="*/ 33852 h 230863"/>
                  <a:gd name="connsiteX16" fmla="*/ 71850 w 388502"/>
                  <a:gd name="connsiteY16" fmla="*/ 2188 h 230863"/>
                  <a:gd name="connsiteX17" fmla="*/ 62638 w 388502"/>
                  <a:gd name="connsiteY17" fmla="*/ 34543 h 230863"/>
                  <a:gd name="connsiteX18" fmla="*/ 59414 w 388502"/>
                  <a:gd name="connsiteY18" fmla="*/ 0 h 230863"/>
                  <a:gd name="connsiteX19" fmla="*/ 2879 w 388502"/>
                  <a:gd name="connsiteY19" fmla="*/ 15084 h 230863"/>
                  <a:gd name="connsiteX20" fmla="*/ 230 w 388502"/>
                  <a:gd name="connsiteY20" fmla="*/ 113877 h 230863"/>
                  <a:gd name="connsiteX21" fmla="*/ 0 w 388502"/>
                  <a:gd name="connsiteY21" fmla="*/ 113993 h 230863"/>
                  <a:gd name="connsiteX22" fmla="*/ 15659 w 388502"/>
                  <a:gd name="connsiteY22" fmla="*/ 117792 h 230863"/>
                  <a:gd name="connsiteX23" fmla="*/ 23604 w 388502"/>
                  <a:gd name="connsiteY23" fmla="*/ 107199 h 230863"/>
                  <a:gd name="connsiteX24" fmla="*/ 39494 w 388502"/>
                  <a:gd name="connsiteY24" fmla="*/ 95339 h 230863"/>
                  <a:gd name="connsiteX25" fmla="*/ 47439 w 388502"/>
                  <a:gd name="connsiteY25" fmla="*/ 86703 h 230863"/>
                  <a:gd name="connsiteX26" fmla="*/ 56651 w 388502"/>
                  <a:gd name="connsiteY26" fmla="*/ 82098 h 230863"/>
                  <a:gd name="connsiteX27" fmla="*/ 72541 w 388502"/>
                  <a:gd name="connsiteY27" fmla="*/ 86013 h 230863"/>
                  <a:gd name="connsiteX28" fmla="*/ 89697 w 388502"/>
                  <a:gd name="connsiteY28" fmla="*/ 92000 h 230863"/>
                  <a:gd name="connsiteX29" fmla="*/ 97642 w 388502"/>
                  <a:gd name="connsiteY29" fmla="*/ 115720 h 230863"/>
                  <a:gd name="connsiteX30" fmla="*/ 130688 w 388502"/>
                  <a:gd name="connsiteY30" fmla="*/ 119750 h 230863"/>
                  <a:gd name="connsiteX31" fmla="*/ 139900 w 388502"/>
                  <a:gd name="connsiteY31" fmla="*/ 134258 h 230863"/>
                  <a:gd name="connsiteX32" fmla="*/ 149802 w 388502"/>
                  <a:gd name="connsiteY32" fmla="*/ 152796 h 230863"/>
                  <a:gd name="connsiteX33" fmla="*/ 172255 w 388502"/>
                  <a:gd name="connsiteY33" fmla="*/ 169262 h 230863"/>
                  <a:gd name="connsiteX34" fmla="*/ 198047 w 388502"/>
                  <a:gd name="connsiteY34" fmla="*/ 184461 h 230863"/>
                  <a:gd name="connsiteX35" fmla="*/ 221191 w 388502"/>
                  <a:gd name="connsiteY35" fmla="*/ 199660 h 230863"/>
                  <a:gd name="connsiteX36" fmla="*/ 240996 w 388502"/>
                  <a:gd name="connsiteY36" fmla="*/ 206223 h 230863"/>
                  <a:gd name="connsiteX37" fmla="*/ 242723 w 388502"/>
                  <a:gd name="connsiteY37" fmla="*/ 220961 h 230863"/>
                  <a:gd name="connsiteX38" fmla="*/ 244681 w 388502"/>
                  <a:gd name="connsiteY38" fmla="*/ 220501 h 230863"/>
                  <a:gd name="connsiteX39" fmla="*/ 263219 w 388502"/>
                  <a:gd name="connsiteY39" fmla="*/ 226719 h 230863"/>
                  <a:gd name="connsiteX40" fmla="*/ 272200 w 388502"/>
                  <a:gd name="connsiteY40" fmla="*/ 230864 h 230863"/>
                  <a:gd name="connsiteX41" fmla="*/ 281412 w 388502"/>
                  <a:gd name="connsiteY41" fmla="*/ 207605 h 230863"/>
                  <a:gd name="connsiteX42" fmla="*/ 278763 w 388502"/>
                  <a:gd name="connsiteY42" fmla="*/ 187800 h 230863"/>
                  <a:gd name="connsiteX43" fmla="*/ 264831 w 388502"/>
                  <a:gd name="connsiteY43" fmla="*/ 170643 h 230863"/>
                  <a:gd name="connsiteX44" fmla="*/ 286018 w 388502"/>
                  <a:gd name="connsiteY44" fmla="*/ 162698 h 230863"/>
                  <a:gd name="connsiteX45" fmla="*/ 293272 w 388502"/>
                  <a:gd name="connsiteY45" fmla="*/ 150148 h 230863"/>
                  <a:gd name="connsiteX46" fmla="*/ 303865 w 388502"/>
                  <a:gd name="connsiteY46" fmla="*/ 138288 h 230863"/>
                  <a:gd name="connsiteX47" fmla="*/ 321021 w 388502"/>
                  <a:gd name="connsiteY47" fmla="*/ 134373 h 230863"/>
                  <a:gd name="connsiteX48" fmla="*/ 336220 w 388502"/>
                  <a:gd name="connsiteY48" fmla="*/ 131034 h 230863"/>
                  <a:gd name="connsiteX49" fmla="*/ 328275 w 388502"/>
                  <a:gd name="connsiteY49" fmla="*/ 149342 h 230863"/>
                  <a:gd name="connsiteX50" fmla="*/ 354068 w 388502"/>
                  <a:gd name="connsiteY50" fmla="*/ 144736 h 230863"/>
                  <a:gd name="connsiteX51" fmla="*/ 375254 w 388502"/>
                  <a:gd name="connsiteY51" fmla="*/ 141167 h 230863"/>
                  <a:gd name="connsiteX52" fmla="*/ 384926 w 388502"/>
                  <a:gd name="connsiteY52" fmla="*/ 129652 h 230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8502" h="230863">
                    <a:moveTo>
                      <a:pt x="384696" y="129422"/>
                    </a:moveTo>
                    <a:cubicBezTo>
                      <a:pt x="374103" y="120671"/>
                      <a:pt x="355565" y="110078"/>
                      <a:pt x="353837" y="115374"/>
                    </a:cubicBezTo>
                    <a:cubicBezTo>
                      <a:pt x="352110" y="120671"/>
                      <a:pt x="340596" y="121592"/>
                      <a:pt x="336220" y="116295"/>
                    </a:cubicBezTo>
                    <a:cubicBezTo>
                      <a:pt x="331845" y="110999"/>
                      <a:pt x="328275" y="104896"/>
                      <a:pt x="315034" y="110193"/>
                    </a:cubicBezTo>
                    <a:cubicBezTo>
                      <a:pt x="301792" y="115489"/>
                      <a:pt x="293041" y="122513"/>
                      <a:pt x="292120" y="127810"/>
                    </a:cubicBezTo>
                    <a:cubicBezTo>
                      <a:pt x="291314" y="133106"/>
                      <a:pt x="282448" y="138403"/>
                      <a:pt x="281527" y="131379"/>
                    </a:cubicBezTo>
                    <a:cubicBezTo>
                      <a:pt x="280606" y="124356"/>
                      <a:pt x="270128" y="121707"/>
                      <a:pt x="262989" y="119980"/>
                    </a:cubicBezTo>
                    <a:cubicBezTo>
                      <a:pt x="255965" y="118253"/>
                      <a:pt x="244450" y="121707"/>
                      <a:pt x="243645" y="114683"/>
                    </a:cubicBezTo>
                    <a:cubicBezTo>
                      <a:pt x="242839" y="107660"/>
                      <a:pt x="232245" y="99715"/>
                      <a:pt x="231324" y="91770"/>
                    </a:cubicBezTo>
                    <a:cubicBezTo>
                      <a:pt x="230403" y="83825"/>
                      <a:pt x="233167" y="72426"/>
                      <a:pt x="226028" y="70583"/>
                    </a:cubicBezTo>
                    <a:cubicBezTo>
                      <a:pt x="218888" y="68856"/>
                      <a:pt x="214513" y="57342"/>
                      <a:pt x="208411" y="57342"/>
                    </a:cubicBezTo>
                    <a:cubicBezTo>
                      <a:pt x="202308" y="57342"/>
                      <a:pt x="167880" y="57342"/>
                      <a:pt x="163389" y="55615"/>
                    </a:cubicBezTo>
                    <a:cubicBezTo>
                      <a:pt x="159014" y="53887"/>
                      <a:pt x="136100" y="62638"/>
                      <a:pt x="134258" y="57342"/>
                    </a:cubicBezTo>
                    <a:cubicBezTo>
                      <a:pt x="132761" y="53081"/>
                      <a:pt x="116871" y="36040"/>
                      <a:pt x="108120" y="28786"/>
                    </a:cubicBezTo>
                    <a:cubicBezTo>
                      <a:pt x="107199" y="32471"/>
                      <a:pt x="105241" y="35810"/>
                      <a:pt x="101557" y="38458"/>
                    </a:cubicBezTo>
                    <a:cubicBezTo>
                      <a:pt x="85091" y="50318"/>
                      <a:pt x="69201" y="48360"/>
                      <a:pt x="74498" y="33852"/>
                    </a:cubicBezTo>
                    <a:cubicBezTo>
                      <a:pt x="79795" y="19344"/>
                      <a:pt x="80486" y="2188"/>
                      <a:pt x="71850" y="2188"/>
                    </a:cubicBezTo>
                    <a:cubicBezTo>
                      <a:pt x="63214" y="2188"/>
                      <a:pt x="69201" y="32586"/>
                      <a:pt x="62638" y="34543"/>
                    </a:cubicBezTo>
                    <a:cubicBezTo>
                      <a:pt x="56766" y="36270"/>
                      <a:pt x="54578" y="12436"/>
                      <a:pt x="59414" y="0"/>
                    </a:cubicBezTo>
                    <a:lnTo>
                      <a:pt x="2879" y="15084"/>
                    </a:lnTo>
                    <a:lnTo>
                      <a:pt x="230" y="113877"/>
                    </a:lnTo>
                    <a:cubicBezTo>
                      <a:pt x="230" y="113877"/>
                      <a:pt x="115" y="113877"/>
                      <a:pt x="0" y="113993"/>
                    </a:cubicBezTo>
                    <a:cubicBezTo>
                      <a:pt x="5297" y="116641"/>
                      <a:pt x="11399" y="117447"/>
                      <a:pt x="15659" y="117792"/>
                    </a:cubicBezTo>
                    <a:cubicBezTo>
                      <a:pt x="24295" y="118483"/>
                      <a:pt x="23604" y="111805"/>
                      <a:pt x="23604" y="107199"/>
                    </a:cubicBezTo>
                    <a:cubicBezTo>
                      <a:pt x="23604" y="102593"/>
                      <a:pt x="32816" y="94648"/>
                      <a:pt x="39494" y="95339"/>
                    </a:cubicBezTo>
                    <a:cubicBezTo>
                      <a:pt x="46058" y="96030"/>
                      <a:pt x="45482" y="86703"/>
                      <a:pt x="47439" y="86703"/>
                    </a:cubicBezTo>
                    <a:cubicBezTo>
                      <a:pt x="49397" y="86703"/>
                      <a:pt x="54693" y="85322"/>
                      <a:pt x="56651" y="82098"/>
                    </a:cubicBezTo>
                    <a:cubicBezTo>
                      <a:pt x="58608" y="78758"/>
                      <a:pt x="69201" y="82673"/>
                      <a:pt x="72541" y="86013"/>
                    </a:cubicBezTo>
                    <a:cubicBezTo>
                      <a:pt x="75765" y="89352"/>
                      <a:pt x="83710" y="90618"/>
                      <a:pt x="89697" y="92000"/>
                    </a:cubicBezTo>
                    <a:cubicBezTo>
                      <a:pt x="95685" y="93267"/>
                      <a:pt x="97642" y="111805"/>
                      <a:pt x="97642" y="115720"/>
                    </a:cubicBezTo>
                    <a:cubicBezTo>
                      <a:pt x="97642" y="119635"/>
                      <a:pt x="126082" y="119059"/>
                      <a:pt x="130688" y="119750"/>
                    </a:cubicBezTo>
                    <a:cubicBezTo>
                      <a:pt x="135294" y="120441"/>
                      <a:pt x="135294" y="128270"/>
                      <a:pt x="139900" y="134258"/>
                    </a:cubicBezTo>
                    <a:cubicBezTo>
                      <a:pt x="144506" y="140245"/>
                      <a:pt x="147845" y="148075"/>
                      <a:pt x="149802" y="152796"/>
                    </a:cubicBezTo>
                    <a:cubicBezTo>
                      <a:pt x="151760" y="157402"/>
                      <a:pt x="168340" y="163389"/>
                      <a:pt x="172255" y="169262"/>
                    </a:cubicBezTo>
                    <a:cubicBezTo>
                      <a:pt x="176285" y="175249"/>
                      <a:pt x="188836" y="181121"/>
                      <a:pt x="198047" y="184461"/>
                    </a:cubicBezTo>
                    <a:cubicBezTo>
                      <a:pt x="207374" y="187800"/>
                      <a:pt x="215895" y="200351"/>
                      <a:pt x="221191" y="199660"/>
                    </a:cubicBezTo>
                    <a:cubicBezTo>
                      <a:pt x="226488" y="198969"/>
                      <a:pt x="240996" y="206223"/>
                      <a:pt x="240996" y="206223"/>
                    </a:cubicBezTo>
                    <a:lnTo>
                      <a:pt x="242723" y="220961"/>
                    </a:lnTo>
                    <a:cubicBezTo>
                      <a:pt x="243414" y="220961"/>
                      <a:pt x="243990" y="220731"/>
                      <a:pt x="244681" y="220501"/>
                    </a:cubicBezTo>
                    <a:cubicBezTo>
                      <a:pt x="252626" y="217852"/>
                      <a:pt x="257001" y="226719"/>
                      <a:pt x="263219" y="226719"/>
                    </a:cubicBezTo>
                    <a:cubicBezTo>
                      <a:pt x="265867" y="226719"/>
                      <a:pt x="269091" y="228906"/>
                      <a:pt x="272200" y="230864"/>
                    </a:cubicBezTo>
                    <a:cubicBezTo>
                      <a:pt x="271740" y="217968"/>
                      <a:pt x="276346" y="211519"/>
                      <a:pt x="281412" y="207605"/>
                    </a:cubicBezTo>
                    <a:cubicBezTo>
                      <a:pt x="287284" y="202999"/>
                      <a:pt x="277497" y="195054"/>
                      <a:pt x="278763" y="187800"/>
                    </a:cubicBezTo>
                    <a:cubicBezTo>
                      <a:pt x="280030" y="180546"/>
                      <a:pt x="263564" y="176516"/>
                      <a:pt x="264831" y="170643"/>
                    </a:cubicBezTo>
                    <a:cubicBezTo>
                      <a:pt x="266213" y="164656"/>
                      <a:pt x="280030" y="165347"/>
                      <a:pt x="286018" y="162698"/>
                    </a:cubicBezTo>
                    <a:cubicBezTo>
                      <a:pt x="292005" y="160050"/>
                      <a:pt x="287284" y="150148"/>
                      <a:pt x="293272" y="150148"/>
                    </a:cubicBezTo>
                    <a:cubicBezTo>
                      <a:pt x="299259" y="150148"/>
                      <a:pt x="301792" y="144160"/>
                      <a:pt x="303865" y="138288"/>
                    </a:cubicBezTo>
                    <a:cubicBezTo>
                      <a:pt x="305822" y="132300"/>
                      <a:pt x="315725" y="138288"/>
                      <a:pt x="321021" y="134373"/>
                    </a:cubicBezTo>
                    <a:cubicBezTo>
                      <a:pt x="326318" y="130343"/>
                      <a:pt x="334263" y="127695"/>
                      <a:pt x="336220" y="131034"/>
                    </a:cubicBezTo>
                    <a:cubicBezTo>
                      <a:pt x="337832" y="133682"/>
                      <a:pt x="331269" y="144736"/>
                      <a:pt x="328275" y="149342"/>
                    </a:cubicBezTo>
                    <a:cubicBezTo>
                      <a:pt x="337487" y="149111"/>
                      <a:pt x="351304" y="147384"/>
                      <a:pt x="354068" y="144736"/>
                    </a:cubicBezTo>
                    <a:cubicBezTo>
                      <a:pt x="357637" y="141167"/>
                      <a:pt x="370763" y="150033"/>
                      <a:pt x="375254" y="141167"/>
                    </a:cubicBezTo>
                    <a:cubicBezTo>
                      <a:pt x="379630" y="132300"/>
                      <a:pt x="395520" y="138518"/>
                      <a:pt x="384926" y="129652"/>
                    </a:cubicBezTo>
                    <a:close/>
                  </a:path>
                </a:pathLst>
              </a:custGeom>
              <a:grpFill/>
              <a:ln w="11501" cap="flat">
                <a:solidFill>
                  <a:schemeClr val="bg1"/>
                </a:solid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94E95E17-F1AA-076E-9013-9596180252C3}"/>
                  </a:ext>
                </a:extLst>
              </p:cNvPr>
              <p:cNvSpPr/>
              <p:nvPr/>
            </p:nvSpPr>
            <p:spPr>
              <a:xfrm>
                <a:off x="5267085" y="1268357"/>
                <a:ext cx="574391" cy="911965"/>
              </a:xfrm>
              <a:custGeom>
                <a:avLst/>
                <a:gdLst>
                  <a:gd name="connsiteX0" fmla="*/ 557235 w 574391"/>
                  <a:gd name="connsiteY0" fmla="*/ 487788 h 911965"/>
                  <a:gd name="connsiteX1" fmla="*/ 547333 w 574391"/>
                  <a:gd name="connsiteY1" fmla="*/ 486867 h 911965"/>
                  <a:gd name="connsiteX2" fmla="*/ 532825 w 574391"/>
                  <a:gd name="connsiteY2" fmla="*/ 475583 h 911965"/>
                  <a:gd name="connsiteX3" fmla="*/ 544109 w 574391"/>
                  <a:gd name="connsiteY3" fmla="*/ 476504 h 911965"/>
                  <a:gd name="connsiteX4" fmla="*/ 558962 w 574391"/>
                  <a:gd name="connsiteY4" fmla="*/ 471898 h 911965"/>
                  <a:gd name="connsiteX5" fmla="*/ 574162 w 574391"/>
                  <a:gd name="connsiteY5" fmla="*/ 466026 h 911965"/>
                  <a:gd name="connsiteX6" fmla="*/ 562647 w 574391"/>
                  <a:gd name="connsiteY6" fmla="*/ 454742 h 911965"/>
                  <a:gd name="connsiteX7" fmla="*/ 545836 w 574391"/>
                  <a:gd name="connsiteY7" fmla="*/ 449100 h 911965"/>
                  <a:gd name="connsiteX8" fmla="*/ 533976 w 574391"/>
                  <a:gd name="connsiteY8" fmla="*/ 443458 h 911965"/>
                  <a:gd name="connsiteX9" fmla="*/ 516474 w 574391"/>
                  <a:gd name="connsiteY9" fmla="*/ 455318 h 911965"/>
                  <a:gd name="connsiteX10" fmla="*/ 511178 w 574391"/>
                  <a:gd name="connsiteY10" fmla="*/ 457275 h 911965"/>
                  <a:gd name="connsiteX11" fmla="*/ 513826 w 574391"/>
                  <a:gd name="connsiteY11" fmla="*/ 444724 h 911965"/>
                  <a:gd name="connsiteX12" fmla="*/ 504614 w 574391"/>
                  <a:gd name="connsiteY12" fmla="*/ 432174 h 911965"/>
                  <a:gd name="connsiteX13" fmla="*/ 490797 w 574391"/>
                  <a:gd name="connsiteY13" fmla="*/ 444724 h 911965"/>
                  <a:gd name="connsiteX14" fmla="*/ 477556 w 574391"/>
                  <a:gd name="connsiteY14" fmla="*/ 462226 h 911965"/>
                  <a:gd name="connsiteX15" fmla="*/ 477901 w 574391"/>
                  <a:gd name="connsiteY15" fmla="*/ 443458 h 911965"/>
                  <a:gd name="connsiteX16" fmla="*/ 463739 w 574391"/>
                  <a:gd name="connsiteY16" fmla="*/ 451057 h 911965"/>
                  <a:gd name="connsiteX17" fmla="*/ 442322 w 574391"/>
                  <a:gd name="connsiteY17" fmla="*/ 472129 h 911965"/>
                  <a:gd name="connsiteX18" fmla="*/ 446236 w 574391"/>
                  <a:gd name="connsiteY18" fmla="*/ 457966 h 911965"/>
                  <a:gd name="connsiteX19" fmla="*/ 460745 w 574391"/>
                  <a:gd name="connsiteY19" fmla="*/ 440809 h 911965"/>
                  <a:gd name="connsiteX20" fmla="*/ 458096 w 574391"/>
                  <a:gd name="connsiteY20" fmla="*/ 432174 h 911965"/>
                  <a:gd name="connsiteX21" fmla="*/ 445891 w 574391"/>
                  <a:gd name="connsiteY21" fmla="*/ 442076 h 911965"/>
                  <a:gd name="connsiteX22" fmla="*/ 430001 w 574391"/>
                  <a:gd name="connsiteY22" fmla="*/ 440119 h 911965"/>
                  <a:gd name="connsiteX23" fmla="*/ 425971 w 574391"/>
                  <a:gd name="connsiteY23" fmla="*/ 448754 h 911965"/>
                  <a:gd name="connsiteX24" fmla="*/ 421020 w 574391"/>
                  <a:gd name="connsiteY24" fmla="*/ 452093 h 911965"/>
                  <a:gd name="connsiteX25" fmla="*/ 405475 w 574391"/>
                  <a:gd name="connsiteY25" fmla="*/ 457390 h 911965"/>
                  <a:gd name="connsiteX26" fmla="*/ 400179 w 574391"/>
                  <a:gd name="connsiteY26" fmla="*/ 466026 h 911965"/>
                  <a:gd name="connsiteX27" fmla="*/ 397876 w 574391"/>
                  <a:gd name="connsiteY27" fmla="*/ 478922 h 911965"/>
                  <a:gd name="connsiteX28" fmla="*/ 389586 w 574391"/>
                  <a:gd name="connsiteY28" fmla="*/ 464414 h 911965"/>
                  <a:gd name="connsiteX29" fmla="*/ 394191 w 574391"/>
                  <a:gd name="connsiteY29" fmla="*/ 455778 h 911965"/>
                  <a:gd name="connsiteX30" fmla="*/ 406051 w 574391"/>
                  <a:gd name="connsiteY30" fmla="*/ 444264 h 911965"/>
                  <a:gd name="connsiteX31" fmla="*/ 398106 w 574391"/>
                  <a:gd name="connsiteY31" fmla="*/ 446221 h 911965"/>
                  <a:gd name="connsiteX32" fmla="*/ 379914 w 574391"/>
                  <a:gd name="connsiteY32" fmla="*/ 449906 h 911965"/>
                  <a:gd name="connsiteX33" fmla="*/ 381295 w 574391"/>
                  <a:gd name="connsiteY33" fmla="*/ 464759 h 911965"/>
                  <a:gd name="connsiteX34" fmla="*/ 375077 w 574391"/>
                  <a:gd name="connsiteY34" fmla="*/ 469365 h 911965"/>
                  <a:gd name="connsiteX35" fmla="*/ 358267 w 574391"/>
                  <a:gd name="connsiteY35" fmla="*/ 469711 h 911965"/>
                  <a:gd name="connsiteX36" fmla="*/ 370817 w 574391"/>
                  <a:gd name="connsiteY36" fmla="*/ 480995 h 911965"/>
                  <a:gd name="connsiteX37" fmla="*/ 360224 w 574391"/>
                  <a:gd name="connsiteY37" fmla="*/ 479613 h 911965"/>
                  <a:gd name="connsiteX38" fmla="*/ 348364 w 574391"/>
                  <a:gd name="connsiteY38" fmla="*/ 472359 h 911965"/>
                  <a:gd name="connsiteX39" fmla="*/ 341110 w 574391"/>
                  <a:gd name="connsiteY39" fmla="*/ 476619 h 911965"/>
                  <a:gd name="connsiteX40" fmla="*/ 346407 w 574391"/>
                  <a:gd name="connsiteY40" fmla="*/ 491127 h 911965"/>
                  <a:gd name="connsiteX41" fmla="*/ 338807 w 574391"/>
                  <a:gd name="connsiteY41" fmla="*/ 486522 h 911965"/>
                  <a:gd name="connsiteX42" fmla="*/ 326257 w 574391"/>
                  <a:gd name="connsiteY42" fmla="*/ 485485 h 911965"/>
                  <a:gd name="connsiteX43" fmla="*/ 324644 w 574391"/>
                  <a:gd name="connsiteY43" fmla="*/ 472589 h 911965"/>
                  <a:gd name="connsiteX44" fmla="*/ 309100 w 574391"/>
                  <a:gd name="connsiteY44" fmla="*/ 473971 h 911965"/>
                  <a:gd name="connsiteX45" fmla="*/ 302882 w 574391"/>
                  <a:gd name="connsiteY45" fmla="*/ 480189 h 911965"/>
                  <a:gd name="connsiteX46" fmla="*/ 300925 w 574391"/>
                  <a:gd name="connsiteY46" fmla="*/ 490436 h 911965"/>
                  <a:gd name="connsiteX47" fmla="*/ 293671 w 574391"/>
                  <a:gd name="connsiteY47" fmla="*/ 495733 h 911965"/>
                  <a:gd name="connsiteX48" fmla="*/ 285726 w 574391"/>
                  <a:gd name="connsiteY48" fmla="*/ 496769 h 911965"/>
                  <a:gd name="connsiteX49" fmla="*/ 270527 w 574391"/>
                  <a:gd name="connsiteY49" fmla="*/ 498727 h 911965"/>
                  <a:gd name="connsiteX50" fmla="*/ 259013 w 574391"/>
                  <a:gd name="connsiteY50" fmla="*/ 513926 h 911965"/>
                  <a:gd name="connsiteX51" fmla="*/ 273175 w 574391"/>
                  <a:gd name="connsiteY51" fmla="*/ 512890 h 911965"/>
                  <a:gd name="connsiteX52" fmla="*/ 276169 w 574391"/>
                  <a:gd name="connsiteY52" fmla="*/ 520834 h 911965"/>
                  <a:gd name="connsiteX53" fmla="*/ 274211 w 574391"/>
                  <a:gd name="connsiteY53" fmla="*/ 526822 h 911965"/>
                  <a:gd name="connsiteX54" fmla="*/ 262697 w 574391"/>
                  <a:gd name="connsiteY54" fmla="*/ 528204 h 911965"/>
                  <a:gd name="connsiteX55" fmla="*/ 252795 w 574391"/>
                  <a:gd name="connsiteY55" fmla="*/ 522216 h 911965"/>
                  <a:gd name="connsiteX56" fmla="*/ 240589 w 574391"/>
                  <a:gd name="connsiteY56" fmla="*/ 528204 h 911965"/>
                  <a:gd name="connsiteX57" fmla="*/ 245886 w 574391"/>
                  <a:gd name="connsiteY57" fmla="*/ 509665 h 911965"/>
                  <a:gd name="connsiteX58" fmla="*/ 232644 w 574391"/>
                  <a:gd name="connsiteY58" fmla="*/ 520259 h 911965"/>
                  <a:gd name="connsiteX59" fmla="*/ 218482 w 574391"/>
                  <a:gd name="connsiteY59" fmla="*/ 531197 h 911965"/>
                  <a:gd name="connsiteX60" fmla="*/ 208925 w 574391"/>
                  <a:gd name="connsiteY60" fmla="*/ 543057 h 911965"/>
                  <a:gd name="connsiteX61" fmla="*/ 181520 w 574391"/>
                  <a:gd name="connsiteY61" fmla="*/ 558256 h 911965"/>
                  <a:gd name="connsiteX62" fmla="*/ 189120 w 574391"/>
                  <a:gd name="connsiteY62" fmla="*/ 558832 h 911965"/>
                  <a:gd name="connsiteX63" fmla="*/ 205586 w 574391"/>
                  <a:gd name="connsiteY63" fmla="*/ 550542 h 911965"/>
                  <a:gd name="connsiteX64" fmla="*/ 227348 w 574391"/>
                  <a:gd name="connsiteY64" fmla="*/ 542597 h 911965"/>
                  <a:gd name="connsiteX65" fmla="*/ 240589 w 574391"/>
                  <a:gd name="connsiteY65" fmla="*/ 540639 h 911965"/>
                  <a:gd name="connsiteX66" fmla="*/ 254406 w 574391"/>
                  <a:gd name="connsiteY66" fmla="*/ 539603 h 911965"/>
                  <a:gd name="connsiteX67" fmla="*/ 252449 w 574391"/>
                  <a:gd name="connsiteY67" fmla="*/ 551463 h 911965"/>
                  <a:gd name="connsiteX68" fmla="*/ 246231 w 574391"/>
                  <a:gd name="connsiteY68" fmla="*/ 555032 h 911965"/>
                  <a:gd name="connsiteX69" fmla="*/ 237250 w 574391"/>
                  <a:gd name="connsiteY69" fmla="*/ 550772 h 911965"/>
                  <a:gd name="connsiteX70" fmla="*/ 226657 w 574391"/>
                  <a:gd name="connsiteY70" fmla="*/ 559983 h 911965"/>
                  <a:gd name="connsiteX71" fmla="*/ 217791 w 574391"/>
                  <a:gd name="connsiteY71" fmla="*/ 576219 h 911965"/>
                  <a:gd name="connsiteX72" fmla="*/ 209500 w 574391"/>
                  <a:gd name="connsiteY72" fmla="*/ 583127 h 911965"/>
                  <a:gd name="connsiteX73" fmla="*/ 189005 w 574391"/>
                  <a:gd name="connsiteY73" fmla="*/ 611222 h 911965"/>
                  <a:gd name="connsiteX74" fmla="*/ 185320 w 574391"/>
                  <a:gd name="connsiteY74" fmla="*/ 627803 h 911965"/>
                  <a:gd name="connsiteX75" fmla="*/ 167818 w 574391"/>
                  <a:gd name="connsiteY75" fmla="*/ 630797 h 911965"/>
                  <a:gd name="connsiteX76" fmla="*/ 164824 w 574391"/>
                  <a:gd name="connsiteY76" fmla="*/ 651293 h 911965"/>
                  <a:gd name="connsiteX77" fmla="*/ 164824 w 574391"/>
                  <a:gd name="connsiteY77" fmla="*/ 666492 h 911965"/>
                  <a:gd name="connsiteX78" fmla="*/ 151007 w 574391"/>
                  <a:gd name="connsiteY78" fmla="*/ 668449 h 911965"/>
                  <a:gd name="connsiteX79" fmla="*/ 135463 w 574391"/>
                  <a:gd name="connsiteY79" fmla="*/ 673400 h 911965"/>
                  <a:gd name="connsiteX80" fmla="*/ 148014 w 574391"/>
                  <a:gd name="connsiteY80" fmla="*/ 687333 h 911965"/>
                  <a:gd name="connsiteX81" fmla="*/ 141105 w 574391"/>
                  <a:gd name="connsiteY81" fmla="*/ 690326 h 911965"/>
                  <a:gd name="connsiteX82" fmla="*/ 121300 w 574391"/>
                  <a:gd name="connsiteY82" fmla="*/ 698271 h 911965"/>
                  <a:gd name="connsiteX83" fmla="*/ 107483 w 574391"/>
                  <a:gd name="connsiteY83" fmla="*/ 712434 h 911965"/>
                  <a:gd name="connsiteX84" fmla="*/ 96544 w 574391"/>
                  <a:gd name="connsiteY84" fmla="*/ 729245 h 911965"/>
                  <a:gd name="connsiteX85" fmla="*/ 84339 w 574391"/>
                  <a:gd name="connsiteY85" fmla="*/ 719688 h 911965"/>
                  <a:gd name="connsiteX86" fmla="*/ 81691 w 574391"/>
                  <a:gd name="connsiteY86" fmla="*/ 732239 h 911965"/>
                  <a:gd name="connsiteX87" fmla="*/ 69485 w 574391"/>
                  <a:gd name="connsiteY87" fmla="*/ 739838 h 911965"/>
                  <a:gd name="connsiteX88" fmla="*/ 48069 w 574391"/>
                  <a:gd name="connsiteY88" fmla="*/ 747783 h 911965"/>
                  <a:gd name="connsiteX89" fmla="*/ 59928 w 574391"/>
                  <a:gd name="connsiteY89" fmla="*/ 756649 h 911965"/>
                  <a:gd name="connsiteX90" fmla="*/ 40815 w 574391"/>
                  <a:gd name="connsiteY90" fmla="*/ 756995 h 911965"/>
                  <a:gd name="connsiteX91" fmla="*/ 28955 w 574391"/>
                  <a:gd name="connsiteY91" fmla="*/ 764940 h 911965"/>
                  <a:gd name="connsiteX92" fmla="*/ 18707 w 574391"/>
                  <a:gd name="connsiteY92" fmla="*/ 775188 h 911965"/>
                  <a:gd name="connsiteX93" fmla="*/ 10416 w 574391"/>
                  <a:gd name="connsiteY93" fmla="*/ 777490 h 911965"/>
                  <a:gd name="connsiteX94" fmla="*/ 169 w 574391"/>
                  <a:gd name="connsiteY94" fmla="*/ 787393 h 911965"/>
                  <a:gd name="connsiteX95" fmla="*/ 8805 w 574391"/>
                  <a:gd name="connsiteY95" fmla="*/ 798677 h 911965"/>
                  <a:gd name="connsiteX96" fmla="*/ 6156 w 574391"/>
                  <a:gd name="connsiteY96" fmla="*/ 806967 h 911965"/>
                  <a:gd name="connsiteX97" fmla="*/ 3853 w 574391"/>
                  <a:gd name="connsiteY97" fmla="*/ 815142 h 911965"/>
                  <a:gd name="connsiteX98" fmla="*/ 3853 w 574391"/>
                  <a:gd name="connsiteY98" fmla="*/ 825736 h 911965"/>
                  <a:gd name="connsiteX99" fmla="*/ 2241 w 574391"/>
                  <a:gd name="connsiteY99" fmla="*/ 839323 h 911965"/>
                  <a:gd name="connsiteX100" fmla="*/ 13756 w 574391"/>
                  <a:gd name="connsiteY100" fmla="*/ 842892 h 911965"/>
                  <a:gd name="connsiteX101" fmla="*/ 29646 w 574391"/>
                  <a:gd name="connsiteY101" fmla="*/ 836905 h 911965"/>
                  <a:gd name="connsiteX102" fmla="*/ 33560 w 574391"/>
                  <a:gd name="connsiteY102" fmla="*/ 843813 h 911965"/>
                  <a:gd name="connsiteX103" fmla="*/ 22046 w 574391"/>
                  <a:gd name="connsiteY103" fmla="*/ 853025 h 911965"/>
                  <a:gd name="connsiteX104" fmla="*/ 13180 w 574391"/>
                  <a:gd name="connsiteY104" fmla="*/ 850722 h 911965"/>
                  <a:gd name="connsiteX105" fmla="*/ 5581 w 574391"/>
                  <a:gd name="connsiteY105" fmla="*/ 857400 h 911965"/>
                  <a:gd name="connsiteX106" fmla="*/ 3968 w 574391"/>
                  <a:gd name="connsiteY106" fmla="*/ 870642 h 911965"/>
                  <a:gd name="connsiteX107" fmla="*/ 16519 w 574391"/>
                  <a:gd name="connsiteY107" fmla="*/ 869030 h 911965"/>
                  <a:gd name="connsiteX108" fmla="*/ 28379 w 574391"/>
                  <a:gd name="connsiteY108" fmla="*/ 870412 h 911965"/>
                  <a:gd name="connsiteX109" fmla="*/ 22737 w 574391"/>
                  <a:gd name="connsiteY109" fmla="*/ 879278 h 911965"/>
                  <a:gd name="connsiteX110" fmla="*/ 13525 w 574391"/>
                  <a:gd name="connsiteY110" fmla="*/ 886186 h 911965"/>
                  <a:gd name="connsiteX111" fmla="*/ 37015 w 574391"/>
                  <a:gd name="connsiteY111" fmla="*/ 904724 h 911965"/>
                  <a:gd name="connsiteX112" fmla="*/ 63152 w 574391"/>
                  <a:gd name="connsiteY112" fmla="*/ 911633 h 911965"/>
                  <a:gd name="connsiteX113" fmla="*/ 104719 w 574391"/>
                  <a:gd name="connsiteY113" fmla="*/ 880890 h 911965"/>
                  <a:gd name="connsiteX114" fmla="*/ 120264 w 574391"/>
                  <a:gd name="connsiteY114" fmla="*/ 877551 h 911965"/>
                  <a:gd name="connsiteX115" fmla="*/ 125906 w 574391"/>
                  <a:gd name="connsiteY115" fmla="*/ 861430 h 911965"/>
                  <a:gd name="connsiteX116" fmla="*/ 134772 w 574391"/>
                  <a:gd name="connsiteY116" fmla="*/ 873636 h 911965"/>
                  <a:gd name="connsiteX117" fmla="*/ 140069 w 574391"/>
                  <a:gd name="connsiteY117" fmla="*/ 883768 h 911965"/>
                  <a:gd name="connsiteX118" fmla="*/ 146977 w 574391"/>
                  <a:gd name="connsiteY118" fmla="*/ 884805 h 911965"/>
                  <a:gd name="connsiteX119" fmla="*/ 152274 w 574391"/>
                  <a:gd name="connsiteY119" fmla="*/ 869951 h 911965"/>
                  <a:gd name="connsiteX120" fmla="*/ 155498 w 574391"/>
                  <a:gd name="connsiteY120" fmla="*/ 851873 h 911965"/>
                  <a:gd name="connsiteX121" fmla="*/ 170352 w 574391"/>
                  <a:gd name="connsiteY121" fmla="*/ 846577 h 911965"/>
                  <a:gd name="connsiteX122" fmla="*/ 169315 w 574391"/>
                  <a:gd name="connsiteY122" fmla="*/ 825390 h 911965"/>
                  <a:gd name="connsiteX123" fmla="*/ 168279 w 574391"/>
                  <a:gd name="connsiteY123" fmla="*/ 814797 h 911965"/>
                  <a:gd name="connsiteX124" fmla="*/ 176800 w 574391"/>
                  <a:gd name="connsiteY124" fmla="*/ 803168 h 911965"/>
                  <a:gd name="connsiteX125" fmla="*/ 161946 w 574391"/>
                  <a:gd name="connsiteY125" fmla="*/ 787278 h 911965"/>
                  <a:gd name="connsiteX126" fmla="*/ 162982 w 574391"/>
                  <a:gd name="connsiteY126" fmla="*/ 766091 h 911965"/>
                  <a:gd name="connsiteX127" fmla="*/ 162982 w 574391"/>
                  <a:gd name="connsiteY127" fmla="*/ 743753 h 911965"/>
                  <a:gd name="connsiteX128" fmla="*/ 165055 w 574391"/>
                  <a:gd name="connsiteY128" fmla="*/ 721530 h 911965"/>
                  <a:gd name="connsiteX129" fmla="*/ 187278 w 574391"/>
                  <a:gd name="connsiteY129" fmla="*/ 706677 h 911965"/>
                  <a:gd name="connsiteX130" fmla="*/ 202131 w 574391"/>
                  <a:gd name="connsiteY130" fmla="*/ 705525 h 911965"/>
                  <a:gd name="connsiteX131" fmla="*/ 202131 w 574391"/>
                  <a:gd name="connsiteY131" fmla="*/ 692744 h 911965"/>
                  <a:gd name="connsiteX132" fmla="*/ 196834 w 574391"/>
                  <a:gd name="connsiteY132" fmla="*/ 681115 h 911965"/>
                  <a:gd name="connsiteX133" fmla="*/ 211688 w 574391"/>
                  <a:gd name="connsiteY133" fmla="*/ 652444 h 911965"/>
                  <a:gd name="connsiteX134" fmla="*/ 212724 w 574391"/>
                  <a:gd name="connsiteY134" fmla="*/ 632294 h 911965"/>
                  <a:gd name="connsiteX135" fmla="*/ 229651 w 574391"/>
                  <a:gd name="connsiteY135" fmla="*/ 628033 h 911965"/>
                  <a:gd name="connsiteX136" fmla="*/ 233911 w 574391"/>
                  <a:gd name="connsiteY136" fmla="*/ 615252 h 911965"/>
                  <a:gd name="connsiteX137" fmla="*/ 245541 w 574391"/>
                  <a:gd name="connsiteY137" fmla="*/ 598326 h 911965"/>
                  <a:gd name="connsiteX138" fmla="*/ 250837 w 574391"/>
                  <a:gd name="connsiteY138" fmla="*/ 586697 h 911965"/>
                  <a:gd name="connsiteX139" fmla="*/ 257170 w 574391"/>
                  <a:gd name="connsiteY139" fmla="*/ 570807 h 911965"/>
                  <a:gd name="connsiteX140" fmla="*/ 274096 w 574391"/>
                  <a:gd name="connsiteY140" fmla="*/ 558026 h 911965"/>
                  <a:gd name="connsiteX141" fmla="*/ 291023 w 574391"/>
                  <a:gd name="connsiteY141" fmla="*/ 551693 h 911965"/>
                  <a:gd name="connsiteX142" fmla="*/ 296319 w 574391"/>
                  <a:gd name="connsiteY142" fmla="*/ 535803 h 911965"/>
                  <a:gd name="connsiteX143" fmla="*/ 319693 w 574391"/>
                  <a:gd name="connsiteY143" fmla="*/ 540064 h 911965"/>
                  <a:gd name="connsiteX144" fmla="*/ 334547 w 574391"/>
                  <a:gd name="connsiteY144" fmla="*/ 535803 h 911965"/>
                  <a:gd name="connsiteX145" fmla="*/ 347328 w 574391"/>
                  <a:gd name="connsiteY145" fmla="*/ 518877 h 911965"/>
                  <a:gd name="connsiteX146" fmla="*/ 349516 w 574391"/>
                  <a:gd name="connsiteY146" fmla="*/ 520259 h 911965"/>
                  <a:gd name="connsiteX147" fmla="*/ 364369 w 574391"/>
                  <a:gd name="connsiteY147" fmla="*/ 509435 h 911965"/>
                  <a:gd name="connsiteX148" fmla="*/ 388780 w 574391"/>
                  <a:gd name="connsiteY148" fmla="*/ 527513 h 911965"/>
                  <a:gd name="connsiteX149" fmla="*/ 413190 w 574391"/>
                  <a:gd name="connsiteY149" fmla="*/ 528549 h 911965"/>
                  <a:gd name="connsiteX150" fmla="*/ 430116 w 574391"/>
                  <a:gd name="connsiteY150" fmla="*/ 529585 h 911965"/>
                  <a:gd name="connsiteX151" fmla="*/ 442897 w 574391"/>
                  <a:gd name="connsiteY151" fmla="*/ 532809 h 911965"/>
                  <a:gd name="connsiteX152" fmla="*/ 452454 w 574391"/>
                  <a:gd name="connsiteY152" fmla="*/ 520028 h 911965"/>
                  <a:gd name="connsiteX153" fmla="*/ 456715 w 574391"/>
                  <a:gd name="connsiteY153" fmla="*/ 500915 h 911965"/>
                  <a:gd name="connsiteX154" fmla="*/ 470532 w 574391"/>
                  <a:gd name="connsiteY154" fmla="*/ 486061 h 911965"/>
                  <a:gd name="connsiteX155" fmla="*/ 492870 w 574391"/>
                  <a:gd name="connsiteY155" fmla="*/ 480764 h 911965"/>
                  <a:gd name="connsiteX156" fmla="*/ 510947 w 574391"/>
                  <a:gd name="connsiteY156" fmla="*/ 480764 h 911965"/>
                  <a:gd name="connsiteX157" fmla="*/ 534321 w 574391"/>
                  <a:gd name="connsiteY157" fmla="*/ 496654 h 911965"/>
                  <a:gd name="connsiteX158" fmla="*/ 534321 w 574391"/>
                  <a:gd name="connsiteY158" fmla="*/ 509090 h 911965"/>
                  <a:gd name="connsiteX159" fmla="*/ 544569 w 574391"/>
                  <a:gd name="connsiteY159" fmla="*/ 504023 h 911965"/>
                  <a:gd name="connsiteX160" fmla="*/ 562993 w 574391"/>
                  <a:gd name="connsiteY160" fmla="*/ 495503 h 911965"/>
                  <a:gd name="connsiteX161" fmla="*/ 574392 w 574391"/>
                  <a:gd name="connsiteY161" fmla="*/ 487443 h 911965"/>
                  <a:gd name="connsiteX162" fmla="*/ 557811 w 574391"/>
                  <a:gd name="connsiteY162" fmla="*/ 488134 h 911965"/>
                  <a:gd name="connsiteX163" fmla="*/ 157916 w 574391"/>
                  <a:gd name="connsiteY163" fmla="*/ 64519 h 911965"/>
                  <a:gd name="connsiteX164" fmla="*/ 145020 w 574391"/>
                  <a:gd name="connsiteY164" fmla="*/ 86281 h 911965"/>
                  <a:gd name="connsiteX165" fmla="*/ 167243 w 574391"/>
                  <a:gd name="connsiteY165" fmla="*/ 111037 h 911965"/>
                  <a:gd name="connsiteX166" fmla="*/ 198907 w 574391"/>
                  <a:gd name="connsiteY166" fmla="*/ 112994 h 911965"/>
                  <a:gd name="connsiteX167" fmla="*/ 211803 w 574391"/>
                  <a:gd name="connsiteY167" fmla="*/ 95608 h 911965"/>
                  <a:gd name="connsiteX168" fmla="*/ 222742 w 574391"/>
                  <a:gd name="connsiteY168" fmla="*/ 85705 h 911965"/>
                  <a:gd name="connsiteX169" fmla="*/ 224699 w 574391"/>
                  <a:gd name="connsiteY169" fmla="*/ 99062 h 911965"/>
                  <a:gd name="connsiteX170" fmla="*/ 244044 w 574391"/>
                  <a:gd name="connsiteY170" fmla="*/ 97105 h 911965"/>
                  <a:gd name="connsiteX171" fmla="*/ 252910 w 574391"/>
                  <a:gd name="connsiteY171" fmla="*/ 104589 h 911965"/>
                  <a:gd name="connsiteX172" fmla="*/ 226196 w 574391"/>
                  <a:gd name="connsiteY172" fmla="*/ 116909 h 911965"/>
                  <a:gd name="connsiteX173" fmla="*/ 191077 w 574391"/>
                  <a:gd name="connsiteY173" fmla="*/ 128769 h 911965"/>
                  <a:gd name="connsiteX174" fmla="*/ 211343 w 574391"/>
                  <a:gd name="connsiteY174" fmla="*/ 136714 h 911965"/>
                  <a:gd name="connsiteX175" fmla="*/ 255903 w 574391"/>
                  <a:gd name="connsiteY175" fmla="*/ 134757 h 911965"/>
                  <a:gd name="connsiteX176" fmla="*/ 235638 w 574391"/>
                  <a:gd name="connsiteY176" fmla="*/ 139708 h 911965"/>
                  <a:gd name="connsiteX177" fmla="*/ 216294 w 574391"/>
                  <a:gd name="connsiteY177" fmla="*/ 148113 h 911965"/>
                  <a:gd name="connsiteX178" fmla="*/ 194532 w 574391"/>
                  <a:gd name="connsiteY178" fmla="*/ 152604 h 911965"/>
                  <a:gd name="connsiteX179" fmla="*/ 216870 w 574391"/>
                  <a:gd name="connsiteY179" fmla="*/ 170451 h 911965"/>
                  <a:gd name="connsiteX180" fmla="*/ 238632 w 574391"/>
                  <a:gd name="connsiteY180" fmla="*/ 172984 h 911965"/>
                  <a:gd name="connsiteX181" fmla="*/ 227693 w 574391"/>
                  <a:gd name="connsiteY181" fmla="*/ 181390 h 911965"/>
                  <a:gd name="connsiteX182" fmla="*/ 246001 w 574391"/>
                  <a:gd name="connsiteY182" fmla="*/ 192329 h 911965"/>
                  <a:gd name="connsiteX183" fmla="*/ 260855 w 574391"/>
                  <a:gd name="connsiteY183" fmla="*/ 187838 h 911965"/>
                  <a:gd name="connsiteX184" fmla="*/ 286647 w 574391"/>
                  <a:gd name="connsiteY184" fmla="*/ 147768 h 911965"/>
                  <a:gd name="connsiteX185" fmla="*/ 295052 w 574391"/>
                  <a:gd name="connsiteY185" fmla="*/ 128884 h 911965"/>
                  <a:gd name="connsiteX186" fmla="*/ 305416 w 574391"/>
                  <a:gd name="connsiteY186" fmla="*/ 120479 h 911965"/>
                  <a:gd name="connsiteX187" fmla="*/ 313360 w 574391"/>
                  <a:gd name="connsiteY187" fmla="*/ 101595 h 911965"/>
                  <a:gd name="connsiteX188" fmla="*/ 340074 w 574391"/>
                  <a:gd name="connsiteY188" fmla="*/ 93650 h 911965"/>
                  <a:gd name="connsiteX189" fmla="*/ 344564 w 574391"/>
                  <a:gd name="connsiteY189" fmla="*/ 98601 h 911965"/>
                  <a:gd name="connsiteX190" fmla="*/ 348019 w 574391"/>
                  <a:gd name="connsiteY190" fmla="*/ 115413 h 911965"/>
                  <a:gd name="connsiteX191" fmla="*/ 355848 w 574391"/>
                  <a:gd name="connsiteY191" fmla="*/ 123357 h 911965"/>
                  <a:gd name="connsiteX192" fmla="*/ 351933 w 574391"/>
                  <a:gd name="connsiteY192" fmla="*/ 144659 h 911965"/>
                  <a:gd name="connsiteX193" fmla="*/ 373235 w 574391"/>
                  <a:gd name="connsiteY193" fmla="*/ 149150 h 911965"/>
                  <a:gd name="connsiteX194" fmla="*/ 385556 w 574391"/>
                  <a:gd name="connsiteY194" fmla="*/ 160549 h 911965"/>
                  <a:gd name="connsiteX195" fmla="*/ 413766 w 574391"/>
                  <a:gd name="connsiteY195" fmla="*/ 147192 h 911965"/>
                  <a:gd name="connsiteX196" fmla="*/ 433110 w 574391"/>
                  <a:gd name="connsiteY196" fmla="*/ 134296 h 911965"/>
                  <a:gd name="connsiteX197" fmla="*/ 417220 w 574391"/>
                  <a:gd name="connsiteY197" fmla="*/ 130381 h 911965"/>
                  <a:gd name="connsiteX198" fmla="*/ 398912 w 574391"/>
                  <a:gd name="connsiteY198" fmla="*/ 125891 h 911965"/>
                  <a:gd name="connsiteX199" fmla="*/ 394998 w 574391"/>
                  <a:gd name="connsiteY199" fmla="*/ 117025 h 911965"/>
                  <a:gd name="connsiteX200" fmla="*/ 377611 w 574391"/>
                  <a:gd name="connsiteY200" fmla="*/ 110576 h 911965"/>
                  <a:gd name="connsiteX201" fmla="*/ 365175 w 574391"/>
                  <a:gd name="connsiteY201" fmla="*/ 98256 h 911965"/>
                  <a:gd name="connsiteX202" fmla="*/ 360685 w 574391"/>
                  <a:gd name="connsiteY202" fmla="*/ 85360 h 911965"/>
                  <a:gd name="connsiteX203" fmla="*/ 344795 w 574391"/>
                  <a:gd name="connsiteY203" fmla="*/ 75458 h 911965"/>
                  <a:gd name="connsiteX204" fmla="*/ 333395 w 574391"/>
                  <a:gd name="connsiteY204" fmla="*/ 72924 h 911965"/>
                  <a:gd name="connsiteX205" fmla="*/ 324529 w 574391"/>
                  <a:gd name="connsiteY205" fmla="*/ 69931 h 911965"/>
                  <a:gd name="connsiteX206" fmla="*/ 303688 w 574391"/>
                  <a:gd name="connsiteY206" fmla="*/ 65901 h 911965"/>
                  <a:gd name="connsiteX207" fmla="*/ 294822 w 574391"/>
                  <a:gd name="connsiteY207" fmla="*/ 48514 h 911965"/>
                  <a:gd name="connsiteX208" fmla="*/ 276514 w 574391"/>
                  <a:gd name="connsiteY208" fmla="*/ 56459 h 911965"/>
                  <a:gd name="connsiteX209" fmla="*/ 282502 w 574391"/>
                  <a:gd name="connsiteY209" fmla="*/ 40569 h 911965"/>
                  <a:gd name="connsiteX210" fmla="*/ 259243 w 574391"/>
                  <a:gd name="connsiteY210" fmla="*/ 32624 h 911965"/>
                  <a:gd name="connsiteX211" fmla="*/ 247383 w 574391"/>
                  <a:gd name="connsiteY211" fmla="*/ 22261 h 911965"/>
                  <a:gd name="connsiteX212" fmla="*/ 241856 w 574391"/>
                  <a:gd name="connsiteY212" fmla="*/ 33200 h 911965"/>
                  <a:gd name="connsiteX213" fmla="*/ 238862 w 574391"/>
                  <a:gd name="connsiteY213" fmla="*/ 43563 h 911965"/>
                  <a:gd name="connsiteX214" fmla="*/ 252679 w 574391"/>
                  <a:gd name="connsiteY214" fmla="*/ 77185 h 911965"/>
                  <a:gd name="connsiteX215" fmla="*/ 227924 w 574391"/>
                  <a:gd name="connsiteY215" fmla="*/ 48974 h 911965"/>
                  <a:gd name="connsiteX216" fmla="*/ 212609 w 574391"/>
                  <a:gd name="connsiteY216" fmla="*/ 37575 h 911965"/>
                  <a:gd name="connsiteX217" fmla="*/ 203743 w 574391"/>
                  <a:gd name="connsiteY217" fmla="*/ 55422 h 911965"/>
                  <a:gd name="connsiteX218" fmla="*/ 197756 w 574391"/>
                  <a:gd name="connsiteY218" fmla="*/ 59337 h 911965"/>
                  <a:gd name="connsiteX219" fmla="*/ 180945 w 574391"/>
                  <a:gd name="connsiteY219" fmla="*/ 45981 h 911965"/>
                  <a:gd name="connsiteX220" fmla="*/ 199828 w 574391"/>
                  <a:gd name="connsiteY220" fmla="*/ 39072 h 911965"/>
                  <a:gd name="connsiteX221" fmla="*/ 186932 w 574391"/>
                  <a:gd name="connsiteY221" fmla="*/ 34581 h 911965"/>
                  <a:gd name="connsiteX222" fmla="*/ 168164 w 574391"/>
                  <a:gd name="connsiteY222" fmla="*/ 37575 h 911965"/>
                  <a:gd name="connsiteX223" fmla="*/ 152274 w 574391"/>
                  <a:gd name="connsiteY223" fmla="*/ 36078 h 911965"/>
                  <a:gd name="connsiteX224" fmla="*/ 134427 w 574391"/>
                  <a:gd name="connsiteY224" fmla="*/ 44023 h 911965"/>
                  <a:gd name="connsiteX225" fmla="*/ 134427 w 574391"/>
                  <a:gd name="connsiteY225" fmla="*/ 66361 h 911965"/>
                  <a:gd name="connsiteX226" fmla="*/ 157686 w 574391"/>
                  <a:gd name="connsiteY226" fmla="*/ 64404 h 911965"/>
                  <a:gd name="connsiteX227" fmla="*/ 137651 w 574391"/>
                  <a:gd name="connsiteY227" fmla="*/ 104589 h 911965"/>
                  <a:gd name="connsiteX228" fmla="*/ 153541 w 574391"/>
                  <a:gd name="connsiteY228" fmla="*/ 115528 h 911965"/>
                  <a:gd name="connsiteX229" fmla="*/ 138687 w 574391"/>
                  <a:gd name="connsiteY229" fmla="*/ 96183 h 911965"/>
                  <a:gd name="connsiteX230" fmla="*/ 123833 w 574391"/>
                  <a:gd name="connsiteY230" fmla="*/ 84784 h 911965"/>
                  <a:gd name="connsiteX231" fmla="*/ 137766 w 574391"/>
                  <a:gd name="connsiteY231" fmla="*/ 104589 h 911965"/>
                  <a:gd name="connsiteX232" fmla="*/ 295168 w 574391"/>
                  <a:gd name="connsiteY232" fmla="*/ 24334 h 911965"/>
                  <a:gd name="connsiteX233" fmla="*/ 292634 w 574391"/>
                  <a:gd name="connsiteY233" fmla="*/ 32739 h 911965"/>
                  <a:gd name="connsiteX234" fmla="*/ 373811 w 574391"/>
                  <a:gd name="connsiteY234" fmla="*/ 35272 h 911965"/>
                  <a:gd name="connsiteX235" fmla="*/ 327293 w 574391"/>
                  <a:gd name="connsiteY235" fmla="*/ 51162 h 911965"/>
                  <a:gd name="connsiteX236" fmla="*/ 379798 w 574391"/>
                  <a:gd name="connsiteY236" fmla="*/ 58071 h 911965"/>
                  <a:gd name="connsiteX237" fmla="*/ 406512 w 574391"/>
                  <a:gd name="connsiteY237" fmla="*/ 66937 h 911965"/>
                  <a:gd name="connsiteX238" fmla="*/ 431728 w 574391"/>
                  <a:gd name="connsiteY238" fmla="*/ 60489 h 911965"/>
                  <a:gd name="connsiteX239" fmla="*/ 460399 w 574391"/>
                  <a:gd name="connsiteY239" fmla="*/ 48053 h 911965"/>
                  <a:gd name="connsiteX240" fmla="*/ 491142 w 574391"/>
                  <a:gd name="connsiteY240" fmla="*/ 22837 h 911965"/>
                  <a:gd name="connsiteX241" fmla="*/ 447042 w 574391"/>
                  <a:gd name="connsiteY241" fmla="*/ 14892 h 911965"/>
                  <a:gd name="connsiteX242" fmla="*/ 413881 w 574391"/>
                  <a:gd name="connsiteY242" fmla="*/ 11437 h 911965"/>
                  <a:gd name="connsiteX243" fmla="*/ 401446 w 574391"/>
                  <a:gd name="connsiteY243" fmla="*/ 17425 h 911965"/>
                  <a:gd name="connsiteX244" fmla="*/ 388549 w 574391"/>
                  <a:gd name="connsiteY244" fmla="*/ 3032 h 911965"/>
                  <a:gd name="connsiteX245" fmla="*/ 384519 w 574391"/>
                  <a:gd name="connsiteY245" fmla="*/ 24794 h 911965"/>
                  <a:gd name="connsiteX246" fmla="*/ 366672 w 574391"/>
                  <a:gd name="connsiteY246" fmla="*/ 14892 h 911965"/>
                  <a:gd name="connsiteX247" fmla="*/ 348364 w 574391"/>
                  <a:gd name="connsiteY247" fmla="*/ 13856 h 911965"/>
                  <a:gd name="connsiteX248" fmla="*/ 324069 w 574391"/>
                  <a:gd name="connsiteY248" fmla="*/ 38 h 911965"/>
                  <a:gd name="connsiteX249" fmla="*/ 325566 w 574391"/>
                  <a:gd name="connsiteY249" fmla="*/ 9941 h 911965"/>
                  <a:gd name="connsiteX250" fmla="*/ 309215 w 574391"/>
                  <a:gd name="connsiteY250" fmla="*/ 5450 h 911965"/>
                  <a:gd name="connsiteX251" fmla="*/ 309676 w 574391"/>
                  <a:gd name="connsiteY251" fmla="*/ 17886 h 911965"/>
                  <a:gd name="connsiteX252" fmla="*/ 292865 w 574391"/>
                  <a:gd name="connsiteY252" fmla="*/ 6026 h 911965"/>
                  <a:gd name="connsiteX253" fmla="*/ 283423 w 574391"/>
                  <a:gd name="connsiteY253" fmla="*/ 14431 h 911965"/>
                  <a:gd name="connsiteX254" fmla="*/ 294822 w 574391"/>
                  <a:gd name="connsiteY254" fmla="*/ 24334 h 91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574391" h="911965">
                    <a:moveTo>
                      <a:pt x="557235" y="487788"/>
                    </a:moveTo>
                    <a:cubicBezTo>
                      <a:pt x="555854" y="492739"/>
                      <a:pt x="546987" y="491818"/>
                      <a:pt x="547333" y="486867"/>
                    </a:cubicBezTo>
                    <a:cubicBezTo>
                      <a:pt x="547678" y="481916"/>
                      <a:pt x="533516" y="478001"/>
                      <a:pt x="532825" y="475583"/>
                    </a:cubicBezTo>
                    <a:cubicBezTo>
                      <a:pt x="532134" y="473280"/>
                      <a:pt x="538812" y="473625"/>
                      <a:pt x="544109" y="476504"/>
                    </a:cubicBezTo>
                    <a:cubicBezTo>
                      <a:pt x="549405" y="479498"/>
                      <a:pt x="552975" y="477540"/>
                      <a:pt x="558962" y="471898"/>
                    </a:cubicBezTo>
                    <a:cubicBezTo>
                      <a:pt x="564950" y="466256"/>
                      <a:pt x="573125" y="470977"/>
                      <a:pt x="574162" y="466026"/>
                    </a:cubicBezTo>
                    <a:cubicBezTo>
                      <a:pt x="575198" y="461075"/>
                      <a:pt x="564604" y="457736"/>
                      <a:pt x="562647" y="454742"/>
                    </a:cubicBezTo>
                    <a:cubicBezTo>
                      <a:pt x="560690" y="451748"/>
                      <a:pt x="553090" y="447833"/>
                      <a:pt x="545836" y="449100"/>
                    </a:cubicBezTo>
                    <a:cubicBezTo>
                      <a:pt x="538582" y="450481"/>
                      <a:pt x="538237" y="447488"/>
                      <a:pt x="533976" y="443458"/>
                    </a:cubicBezTo>
                    <a:cubicBezTo>
                      <a:pt x="529716" y="439428"/>
                      <a:pt x="516474" y="446106"/>
                      <a:pt x="516474" y="455318"/>
                    </a:cubicBezTo>
                    <a:cubicBezTo>
                      <a:pt x="516474" y="464529"/>
                      <a:pt x="508184" y="462226"/>
                      <a:pt x="511178" y="457275"/>
                    </a:cubicBezTo>
                    <a:cubicBezTo>
                      <a:pt x="514171" y="452324"/>
                      <a:pt x="507263" y="446336"/>
                      <a:pt x="513826" y="444724"/>
                    </a:cubicBezTo>
                    <a:cubicBezTo>
                      <a:pt x="520504" y="443112"/>
                      <a:pt x="516820" y="433210"/>
                      <a:pt x="504614" y="432174"/>
                    </a:cubicBezTo>
                    <a:cubicBezTo>
                      <a:pt x="492409" y="431137"/>
                      <a:pt x="487804" y="441385"/>
                      <a:pt x="490797" y="444724"/>
                    </a:cubicBezTo>
                    <a:cubicBezTo>
                      <a:pt x="493791" y="448063"/>
                      <a:pt x="482507" y="462226"/>
                      <a:pt x="477556" y="462226"/>
                    </a:cubicBezTo>
                    <a:cubicBezTo>
                      <a:pt x="472604" y="462226"/>
                      <a:pt x="478246" y="450021"/>
                      <a:pt x="477901" y="443458"/>
                    </a:cubicBezTo>
                    <a:cubicBezTo>
                      <a:pt x="477556" y="436894"/>
                      <a:pt x="472950" y="440464"/>
                      <a:pt x="463739" y="451057"/>
                    </a:cubicBezTo>
                    <a:cubicBezTo>
                      <a:pt x="454527" y="461650"/>
                      <a:pt x="447618" y="471207"/>
                      <a:pt x="442322" y="472129"/>
                    </a:cubicBezTo>
                    <a:cubicBezTo>
                      <a:pt x="437025" y="473165"/>
                      <a:pt x="437716" y="462572"/>
                      <a:pt x="446236" y="457966"/>
                    </a:cubicBezTo>
                    <a:cubicBezTo>
                      <a:pt x="454872" y="453360"/>
                      <a:pt x="455103" y="440809"/>
                      <a:pt x="460745" y="440809"/>
                    </a:cubicBezTo>
                    <a:cubicBezTo>
                      <a:pt x="466387" y="440809"/>
                      <a:pt x="466387" y="434246"/>
                      <a:pt x="458096" y="432174"/>
                    </a:cubicBezTo>
                    <a:cubicBezTo>
                      <a:pt x="449806" y="430216"/>
                      <a:pt x="448539" y="439428"/>
                      <a:pt x="445891" y="442076"/>
                    </a:cubicBezTo>
                    <a:cubicBezTo>
                      <a:pt x="443243" y="444724"/>
                      <a:pt x="429771" y="437470"/>
                      <a:pt x="430001" y="440119"/>
                    </a:cubicBezTo>
                    <a:cubicBezTo>
                      <a:pt x="430346" y="442767"/>
                      <a:pt x="422747" y="443688"/>
                      <a:pt x="425971" y="448754"/>
                    </a:cubicBezTo>
                    <a:cubicBezTo>
                      <a:pt x="429310" y="453706"/>
                      <a:pt x="424359" y="457966"/>
                      <a:pt x="421020" y="452093"/>
                    </a:cubicBezTo>
                    <a:cubicBezTo>
                      <a:pt x="417796" y="446106"/>
                      <a:pt x="409505" y="450712"/>
                      <a:pt x="405475" y="457390"/>
                    </a:cubicBezTo>
                    <a:cubicBezTo>
                      <a:pt x="401446" y="463953"/>
                      <a:pt x="396264" y="463608"/>
                      <a:pt x="400179" y="466026"/>
                    </a:cubicBezTo>
                    <a:cubicBezTo>
                      <a:pt x="404094" y="468329"/>
                      <a:pt x="403748" y="477310"/>
                      <a:pt x="397876" y="478922"/>
                    </a:cubicBezTo>
                    <a:cubicBezTo>
                      <a:pt x="391888" y="480534"/>
                      <a:pt x="394191" y="462687"/>
                      <a:pt x="389586" y="464414"/>
                    </a:cubicBezTo>
                    <a:cubicBezTo>
                      <a:pt x="384980" y="466026"/>
                      <a:pt x="387974" y="455778"/>
                      <a:pt x="394191" y="455778"/>
                    </a:cubicBezTo>
                    <a:cubicBezTo>
                      <a:pt x="400409" y="455778"/>
                      <a:pt x="406742" y="446567"/>
                      <a:pt x="406051" y="444264"/>
                    </a:cubicBezTo>
                    <a:cubicBezTo>
                      <a:pt x="404900" y="440349"/>
                      <a:pt x="398106" y="441270"/>
                      <a:pt x="398106" y="446221"/>
                    </a:cubicBezTo>
                    <a:cubicBezTo>
                      <a:pt x="398106" y="451172"/>
                      <a:pt x="388204" y="450251"/>
                      <a:pt x="379914" y="449906"/>
                    </a:cubicBezTo>
                    <a:cubicBezTo>
                      <a:pt x="371738" y="449560"/>
                      <a:pt x="371969" y="459463"/>
                      <a:pt x="381295" y="464759"/>
                    </a:cubicBezTo>
                    <a:cubicBezTo>
                      <a:pt x="390507" y="470056"/>
                      <a:pt x="379683" y="473395"/>
                      <a:pt x="375077" y="469365"/>
                    </a:cubicBezTo>
                    <a:cubicBezTo>
                      <a:pt x="370472" y="465335"/>
                      <a:pt x="363218" y="467408"/>
                      <a:pt x="358267" y="469711"/>
                    </a:cubicBezTo>
                    <a:cubicBezTo>
                      <a:pt x="353315" y="472013"/>
                      <a:pt x="370241" y="478001"/>
                      <a:pt x="370817" y="480995"/>
                    </a:cubicBezTo>
                    <a:cubicBezTo>
                      <a:pt x="371508" y="483988"/>
                      <a:pt x="362181" y="477425"/>
                      <a:pt x="360224" y="479613"/>
                    </a:cubicBezTo>
                    <a:cubicBezTo>
                      <a:pt x="358267" y="481916"/>
                      <a:pt x="349055" y="478001"/>
                      <a:pt x="348364" y="472359"/>
                    </a:cubicBezTo>
                    <a:cubicBezTo>
                      <a:pt x="347673" y="466717"/>
                      <a:pt x="332820" y="474662"/>
                      <a:pt x="341110" y="476619"/>
                    </a:cubicBezTo>
                    <a:cubicBezTo>
                      <a:pt x="349400" y="478577"/>
                      <a:pt x="346407" y="483873"/>
                      <a:pt x="346407" y="491127"/>
                    </a:cubicBezTo>
                    <a:cubicBezTo>
                      <a:pt x="346407" y="498381"/>
                      <a:pt x="336850" y="492739"/>
                      <a:pt x="338807" y="486522"/>
                    </a:cubicBezTo>
                    <a:cubicBezTo>
                      <a:pt x="340764" y="480189"/>
                      <a:pt x="332820" y="481570"/>
                      <a:pt x="326257" y="485485"/>
                    </a:cubicBezTo>
                    <a:cubicBezTo>
                      <a:pt x="319693" y="489515"/>
                      <a:pt x="327293" y="478231"/>
                      <a:pt x="324644" y="472589"/>
                    </a:cubicBezTo>
                    <a:cubicBezTo>
                      <a:pt x="321996" y="466947"/>
                      <a:pt x="316009" y="472589"/>
                      <a:pt x="309100" y="473971"/>
                    </a:cubicBezTo>
                    <a:cubicBezTo>
                      <a:pt x="302192" y="475353"/>
                      <a:pt x="298507" y="475583"/>
                      <a:pt x="302882" y="480189"/>
                    </a:cubicBezTo>
                    <a:cubicBezTo>
                      <a:pt x="307143" y="484794"/>
                      <a:pt x="306567" y="491473"/>
                      <a:pt x="300925" y="490436"/>
                    </a:cubicBezTo>
                    <a:cubicBezTo>
                      <a:pt x="295283" y="489400"/>
                      <a:pt x="292980" y="490436"/>
                      <a:pt x="293671" y="495733"/>
                    </a:cubicBezTo>
                    <a:cubicBezTo>
                      <a:pt x="294361" y="501030"/>
                      <a:pt x="286416" y="501260"/>
                      <a:pt x="285726" y="496769"/>
                    </a:cubicBezTo>
                    <a:cubicBezTo>
                      <a:pt x="285035" y="492164"/>
                      <a:pt x="273866" y="493430"/>
                      <a:pt x="270527" y="498727"/>
                    </a:cubicBezTo>
                    <a:cubicBezTo>
                      <a:pt x="267188" y="504023"/>
                      <a:pt x="257976" y="507938"/>
                      <a:pt x="259013" y="513926"/>
                    </a:cubicBezTo>
                    <a:cubicBezTo>
                      <a:pt x="259934" y="519913"/>
                      <a:pt x="267303" y="510932"/>
                      <a:pt x="273175" y="512890"/>
                    </a:cubicBezTo>
                    <a:cubicBezTo>
                      <a:pt x="279163" y="514847"/>
                      <a:pt x="272830" y="517841"/>
                      <a:pt x="276169" y="520834"/>
                    </a:cubicBezTo>
                    <a:cubicBezTo>
                      <a:pt x="279508" y="523828"/>
                      <a:pt x="278817" y="531082"/>
                      <a:pt x="274211" y="526822"/>
                    </a:cubicBezTo>
                    <a:cubicBezTo>
                      <a:pt x="269606" y="522562"/>
                      <a:pt x="263618" y="521180"/>
                      <a:pt x="262697" y="528204"/>
                    </a:cubicBezTo>
                    <a:cubicBezTo>
                      <a:pt x="261661" y="535112"/>
                      <a:pt x="256709" y="527167"/>
                      <a:pt x="252795" y="522216"/>
                    </a:cubicBezTo>
                    <a:cubicBezTo>
                      <a:pt x="248880" y="517265"/>
                      <a:pt x="244850" y="531543"/>
                      <a:pt x="240589" y="528204"/>
                    </a:cubicBezTo>
                    <a:cubicBezTo>
                      <a:pt x="236329" y="524865"/>
                      <a:pt x="249225" y="514732"/>
                      <a:pt x="245886" y="509665"/>
                    </a:cubicBezTo>
                    <a:cubicBezTo>
                      <a:pt x="242662" y="504714"/>
                      <a:pt x="240244" y="512659"/>
                      <a:pt x="232644" y="520259"/>
                    </a:cubicBezTo>
                    <a:cubicBezTo>
                      <a:pt x="225045" y="527858"/>
                      <a:pt x="214797" y="527513"/>
                      <a:pt x="218482" y="531197"/>
                    </a:cubicBezTo>
                    <a:cubicBezTo>
                      <a:pt x="222051" y="534767"/>
                      <a:pt x="210882" y="536839"/>
                      <a:pt x="208925" y="543057"/>
                    </a:cubicBezTo>
                    <a:cubicBezTo>
                      <a:pt x="206967" y="549390"/>
                      <a:pt x="191423" y="551693"/>
                      <a:pt x="181520" y="558256"/>
                    </a:cubicBezTo>
                    <a:cubicBezTo>
                      <a:pt x="171618" y="564819"/>
                      <a:pt x="183593" y="565165"/>
                      <a:pt x="189120" y="558832"/>
                    </a:cubicBezTo>
                    <a:cubicBezTo>
                      <a:pt x="194762" y="552614"/>
                      <a:pt x="196720" y="556184"/>
                      <a:pt x="205586" y="550542"/>
                    </a:cubicBezTo>
                    <a:cubicBezTo>
                      <a:pt x="214567" y="544900"/>
                      <a:pt x="224124" y="540294"/>
                      <a:pt x="227348" y="542597"/>
                    </a:cubicBezTo>
                    <a:cubicBezTo>
                      <a:pt x="230572" y="544900"/>
                      <a:pt x="236214" y="546627"/>
                      <a:pt x="240589" y="540639"/>
                    </a:cubicBezTo>
                    <a:cubicBezTo>
                      <a:pt x="244850" y="534652"/>
                      <a:pt x="250146" y="535918"/>
                      <a:pt x="254406" y="539603"/>
                    </a:cubicBezTo>
                    <a:cubicBezTo>
                      <a:pt x="258667" y="543172"/>
                      <a:pt x="247152" y="546166"/>
                      <a:pt x="252449" y="551463"/>
                    </a:cubicBezTo>
                    <a:cubicBezTo>
                      <a:pt x="257746" y="556759"/>
                      <a:pt x="246231" y="559638"/>
                      <a:pt x="246231" y="555032"/>
                    </a:cubicBezTo>
                    <a:cubicBezTo>
                      <a:pt x="246231" y="550426"/>
                      <a:pt x="239553" y="546396"/>
                      <a:pt x="237250" y="550772"/>
                    </a:cubicBezTo>
                    <a:cubicBezTo>
                      <a:pt x="234947" y="555032"/>
                      <a:pt x="231032" y="559638"/>
                      <a:pt x="226657" y="559983"/>
                    </a:cubicBezTo>
                    <a:cubicBezTo>
                      <a:pt x="222396" y="560329"/>
                      <a:pt x="217791" y="568274"/>
                      <a:pt x="217791" y="576219"/>
                    </a:cubicBezTo>
                    <a:cubicBezTo>
                      <a:pt x="217791" y="584164"/>
                      <a:pt x="210191" y="576219"/>
                      <a:pt x="209500" y="583127"/>
                    </a:cubicBezTo>
                    <a:cubicBezTo>
                      <a:pt x="208810" y="590036"/>
                      <a:pt x="198216" y="602241"/>
                      <a:pt x="189005" y="611222"/>
                    </a:cubicBezTo>
                    <a:cubicBezTo>
                      <a:pt x="179793" y="620089"/>
                      <a:pt x="188314" y="622161"/>
                      <a:pt x="185320" y="627803"/>
                    </a:cubicBezTo>
                    <a:cubicBezTo>
                      <a:pt x="182327" y="633445"/>
                      <a:pt x="171388" y="628494"/>
                      <a:pt x="167818" y="630797"/>
                    </a:cubicBezTo>
                    <a:cubicBezTo>
                      <a:pt x="164134" y="633100"/>
                      <a:pt x="169776" y="647032"/>
                      <a:pt x="164824" y="651293"/>
                    </a:cubicBezTo>
                    <a:cubicBezTo>
                      <a:pt x="159873" y="655553"/>
                      <a:pt x="164824" y="661540"/>
                      <a:pt x="164824" y="666492"/>
                    </a:cubicBezTo>
                    <a:cubicBezTo>
                      <a:pt x="164824" y="671443"/>
                      <a:pt x="151928" y="663498"/>
                      <a:pt x="151007" y="668449"/>
                    </a:cubicBezTo>
                    <a:cubicBezTo>
                      <a:pt x="149971" y="673400"/>
                      <a:pt x="138802" y="672134"/>
                      <a:pt x="135463" y="673400"/>
                    </a:cubicBezTo>
                    <a:cubicBezTo>
                      <a:pt x="132124" y="674782"/>
                      <a:pt x="142141" y="682612"/>
                      <a:pt x="148014" y="687333"/>
                    </a:cubicBezTo>
                    <a:cubicBezTo>
                      <a:pt x="154001" y="691938"/>
                      <a:pt x="142372" y="695623"/>
                      <a:pt x="141105" y="690326"/>
                    </a:cubicBezTo>
                    <a:cubicBezTo>
                      <a:pt x="139838" y="685030"/>
                      <a:pt x="131548" y="693666"/>
                      <a:pt x="121300" y="698271"/>
                    </a:cubicBezTo>
                    <a:cubicBezTo>
                      <a:pt x="111052" y="702877"/>
                      <a:pt x="115313" y="712089"/>
                      <a:pt x="107483" y="712434"/>
                    </a:cubicBezTo>
                    <a:cubicBezTo>
                      <a:pt x="99538" y="712779"/>
                      <a:pt x="101841" y="725330"/>
                      <a:pt x="96544" y="729245"/>
                    </a:cubicBezTo>
                    <a:cubicBezTo>
                      <a:pt x="91248" y="733275"/>
                      <a:pt x="92629" y="720034"/>
                      <a:pt x="84339" y="719688"/>
                    </a:cubicBezTo>
                    <a:cubicBezTo>
                      <a:pt x="76049" y="719343"/>
                      <a:pt x="76739" y="725330"/>
                      <a:pt x="81691" y="732239"/>
                    </a:cubicBezTo>
                    <a:cubicBezTo>
                      <a:pt x="86642" y="739147"/>
                      <a:pt x="74091" y="733851"/>
                      <a:pt x="69485" y="739838"/>
                    </a:cubicBezTo>
                    <a:cubicBezTo>
                      <a:pt x="64880" y="745826"/>
                      <a:pt x="51638" y="742832"/>
                      <a:pt x="48069" y="747783"/>
                    </a:cubicBezTo>
                    <a:cubicBezTo>
                      <a:pt x="44384" y="752734"/>
                      <a:pt x="57971" y="752734"/>
                      <a:pt x="59928" y="756649"/>
                    </a:cubicBezTo>
                    <a:cubicBezTo>
                      <a:pt x="61886" y="760679"/>
                      <a:pt x="48069" y="758607"/>
                      <a:pt x="40815" y="756995"/>
                    </a:cubicBezTo>
                    <a:cubicBezTo>
                      <a:pt x="33560" y="755383"/>
                      <a:pt x="35518" y="766206"/>
                      <a:pt x="28955" y="764940"/>
                    </a:cubicBezTo>
                    <a:cubicBezTo>
                      <a:pt x="22391" y="763558"/>
                      <a:pt x="14101" y="770582"/>
                      <a:pt x="18707" y="775188"/>
                    </a:cubicBezTo>
                    <a:cubicBezTo>
                      <a:pt x="23313" y="779793"/>
                      <a:pt x="15022" y="780484"/>
                      <a:pt x="10416" y="777490"/>
                    </a:cubicBezTo>
                    <a:cubicBezTo>
                      <a:pt x="5811" y="774497"/>
                      <a:pt x="1781" y="781751"/>
                      <a:pt x="169" y="787393"/>
                    </a:cubicBezTo>
                    <a:cubicBezTo>
                      <a:pt x="-1443" y="793035"/>
                      <a:pt x="9035" y="796029"/>
                      <a:pt x="8805" y="798677"/>
                    </a:cubicBezTo>
                    <a:cubicBezTo>
                      <a:pt x="8459" y="801325"/>
                      <a:pt x="169" y="805586"/>
                      <a:pt x="6156" y="806967"/>
                    </a:cubicBezTo>
                    <a:cubicBezTo>
                      <a:pt x="12144" y="808234"/>
                      <a:pt x="7768" y="813530"/>
                      <a:pt x="3853" y="815142"/>
                    </a:cubicBezTo>
                    <a:cubicBezTo>
                      <a:pt x="-61" y="816870"/>
                      <a:pt x="-61" y="820785"/>
                      <a:pt x="3853" y="825736"/>
                    </a:cubicBezTo>
                    <a:cubicBezTo>
                      <a:pt x="7768" y="830687"/>
                      <a:pt x="-3055" y="831723"/>
                      <a:pt x="2241" y="839323"/>
                    </a:cubicBezTo>
                    <a:cubicBezTo>
                      <a:pt x="7538" y="846922"/>
                      <a:pt x="11453" y="837250"/>
                      <a:pt x="13756" y="842892"/>
                    </a:cubicBezTo>
                    <a:cubicBezTo>
                      <a:pt x="16059" y="848534"/>
                      <a:pt x="22276" y="843583"/>
                      <a:pt x="29646" y="836905"/>
                    </a:cubicBezTo>
                    <a:cubicBezTo>
                      <a:pt x="36900" y="830341"/>
                      <a:pt x="39548" y="844159"/>
                      <a:pt x="33560" y="843813"/>
                    </a:cubicBezTo>
                    <a:cubicBezTo>
                      <a:pt x="27573" y="843468"/>
                      <a:pt x="20664" y="847153"/>
                      <a:pt x="22046" y="853025"/>
                    </a:cubicBezTo>
                    <a:cubicBezTo>
                      <a:pt x="23428" y="859012"/>
                      <a:pt x="12835" y="857976"/>
                      <a:pt x="13180" y="850722"/>
                    </a:cubicBezTo>
                    <a:cubicBezTo>
                      <a:pt x="13525" y="843468"/>
                      <a:pt x="975" y="852104"/>
                      <a:pt x="5581" y="857400"/>
                    </a:cubicBezTo>
                    <a:cubicBezTo>
                      <a:pt x="10186" y="862697"/>
                      <a:pt x="3968" y="865576"/>
                      <a:pt x="3968" y="870642"/>
                    </a:cubicBezTo>
                    <a:cubicBezTo>
                      <a:pt x="3968" y="875708"/>
                      <a:pt x="12950" y="874557"/>
                      <a:pt x="16519" y="869030"/>
                    </a:cubicBezTo>
                    <a:cubicBezTo>
                      <a:pt x="20089" y="863388"/>
                      <a:pt x="26076" y="864770"/>
                      <a:pt x="28379" y="870412"/>
                    </a:cubicBezTo>
                    <a:cubicBezTo>
                      <a:pt x="30682" y="876054"/>
                      <a:pt x="22737" y="871793"/>
                      <a:pt x="22737" y="879278"/>
                    </a:cubicBezTo>
                    <a:cubicBezTo>
                      <a:pt x="22737" y="886762"/>
                      <a:pt x="17786" y="880314"/>
                      <a:pt x="13525" y="886186"/>
                    </a:cubicBezTo>
                    <a:cubicBezTo>
                      <a:pt x="9265" y="892174"/>
                      <a:pt x="30336" y="902997"/>
                      <a:pt x="37015" y="904724"/>
                    </a:cubicBezTo>
                    <a:cubicBezTo>
                      <a:pt x="43578" y="906336"/>
                      <a:pt x="49911" y="913591"/>
                      <a:pt x="63152" y="911633"/>
                    </a:cubicBezTo>
                    <a:cubicBezTo>
                      <a:pt x="76394" y="909676"/>
                      <a:pt x="101380" y="885265"/>
                      <a:pt x="104719" y="880890"/>
                    </a:cubicBezTo>
                    <a:cubicBezTo>
                      <a:pt x="108059" y="876629"/>
                      <a:pt x="115313" y="881581"/>
                      <a:pt x="120264" y="877551"/>
                    </a:cubicBezTo>
                    <a:cubicBezTo>
                      <a:pt x="125215" y="873636"/>
                      <a:pt x="122221" y="863388"/>
                      <a:pt x="125906" y="861430"/>
                    </a:cubicBezTo>
                    <a:cubicBezTo>
                      <a:pt x="129590" y="859358"/>
                      <a:pt x="131548" y="872254"/>
                      <a:pt x="134772" y="873636"/>
                    </a:cubicBezTo>
                    <a:cubicBezTo>
                      <a:pt x="137766" y="874787"/>
                      <a:pt x="139953" y="877205"/>
                      <a:pt x="140069" y="883768"/>
                    </a:cubicBezTo>
                    <a:cubicBezTo>
                      <a:pt x="142717" y="883423"/>
                      <a:pt x="145365" y="883538"/>
                      <a:pt x="146977" y="884805"/>
                    </a:cubicBezTo>
                    <a:cubicBezTo>
                      <a:pt x="151238" y="888029"/>
                      <a:pt x="152274" y="874211"/>
                      <a:pt x="152274" y="869951"/>
                    </a:cubicBezTo>
                    <a:cubicBezTo>
                      <a:pt x="152274" y="865691"/>
                      <a:pt x="156534" y="857170"/>
                      <a:pt x="155498" y="851873"/>
                    </a:cubicBezTo>
                    <a:cubicBezTo>
                      <a:pt x="154462" y="846577"/>
                      <a:pt x="168164" y="850837"/>
                      <a:pt x="170352" y="846577"/>
                    </a:cubicBezTo>
                    <a:cubicBezTo>
                      <a:pt x="172424" y="842316"/>
                      <a:pt x="173576" y="827463"/>
                      <a:pt x="169315" y="825390"/>
                    </a:cubicBezTo>
                    <a:cubicBezTo>
                      <a:pt x="165055" y="823318"/>
                      <a:pt x="164019" y="814797"/>
                      <a:pt x="168279" y="814797"/>
                    </a:cubicBezTo>
                    <a:cubicBezTo>
                      <a:pt x="172539" y="814797"/>
                      <a:pt x="177836" y="811573"/>
                      <a:pt x="176800" y="803168"/>
                    </a:cubicBezTo>
                    <a:cubicBezTo>
                      <a:pt x="175763" y="794647"/>
                      <a:pt x="162982" y="795798"/>
                      <a:pt x="161946" y="787278"/>
                    </a:cubicBezTo>
                    <a:cubicBezTo>
                      <a:pt x="160910" y="778757"/>
                      <a:pt x="168279" y="776684"/>
                      <a:pt x="162982" y="766091"/>
                    </a:cubicBezTo>
                    <a:cubicBezTo>
                      <a:pt x="157686" y="755498"/>
                      <a:pt x="165055" y="749050"/>
                      <a:pt x="162982" y="743753"/>
                    </a:cubicBezTo>
                    <a:cubicBezTo>
                      <a:pt x="160910" y="738457"/>
                      <a:pt x="158722" y="732124"/>
                      <a:pt x="165055" y="721530"/>
                    </a:cubicBezTo>
                    <a:cubicBezTo>
                      <a:pt x="171388" y="710937"/>
                      <a:pt x="183132" y="705641"/>
                      <a:pt x="187278" y="706677"/>
                    </a:cubicBezTo>
                    <a:cubicBezTo>
                      <a:pt x="191538" y="707713"/>
                      <a:pt x="198907" y="711973"/>
                      <a:pt x="202131" y="705525"/>
                    </a:cubicBezTo>
                    <a:cubicBezTo>
                      <a:pt x="205355" y="699192"/>
                      <a:pt x="205355" y="693896"/>
                      <a:pt x="202131" y="692744"/>
                    </a:cubicBezTo>
                    <a:cubicBezTo>
                      <a:pt x="198907" y="691708"/>
                      <a:pt x="190502" y="689520"/>
                      <a:pt x="196834" y="681115"/>
                    </a:cubicBezTo>
                    <a:cubicBezTo>
                      <a:pt x="203168" y="672594"/>
                      <a:pt x="210652" y="662001"/>
                      <a:pt x="211688" y="652444"/>
                    </a:cubicBezTo>
                    <a:cubicBezTo>
                      <a:pt x="212724" y="642887"/>
                      <a:pt x="209616" y="635518"/>
                      <a:pt x="212724" y="632294"/>
                    </a:cubicBezTo>
                    <a:cubicBezTo>
                      <a:pt x="215948" y="629070"/>
                      <a:pt x="223433" y="632294"/>
                      <a:pt x="229651" y="628033"/>
                    </a:cubicBezTo>
                    <a:cubicBezTo>
                      <a:pt x="235984" y="623773"/>
                      <a:pt x="230687" y="618477"/>
                      <a:pt x="233911" y="615252"/>
                    </a:cubicBezTo>
                    <a:cubicBezTo>
                      <a:pt x="237135" y="612028"/>
                      <a:pt x="241395" y="601435"/>
                      <a:pt x="245541" y="598326"/>
                    </a:cubicBezTo>
                    <a:cubicBezTo>
                      <a:pt x="249801" y="595102"/>
                      <a:pt x="254061" y="590842"/>
                      <a:pt x="250837" y="586697"/>
                    </a:cubicBezTo>
                    <a:cubicBezTo>
                      <a:pt x="247613" y="582436"/>
                      <a:pt x="257170" y="578176"/>
                      <a:pt x="257170" y="570807"/>
                    </a:cubicBezTo>
                    <a:cubicBezTo>
                      <a:pt x="257170" y="563438"/>
                      <a:pt x="267763" y="558026"/>
                      <a:pt x="274096" y="558026"/>
                    </a:cubicBezTo>
                    <a:cubicBezTo>
                      <a:pt x="280429" y="558026"/>
                      <a:pt x="291023" y="558026"/>
                      <a:pt x="291023" y="551693"/>
                    </a:cubicBezTo>
                    <a:cubicBezTo>
                      <a:pt x="291023" y="545360"/>
                      <a:pt x="286762" y="531543"/>
                      <a:pt x="296319" y="535803"/>
                    </a:cubicBezTo>
                    <a:cubicBezTo>
                      <a:pt x="305876" y="540064"/>
                      <a:pt x="313245" y="534767"/>
                      <a:pt x="319693" y="540064"/>
                    </a:cubicBezTo>
                    <a:cubicBezTo>
                      <a:pt x="326026" y="545360"/>
                      <a:pt x="334547" y="544324"/>
                      <a:pt x="334547" y="535803"/>
                    </a:cubicBezTo>
                    <a:cubicBezTo>
                      <a:pt x="334547" y="527283"/>
                      <a:pt x="337771" y="513580"/>
                      <a:pt x="347328" y="518877"/>
                    </a:cubicBezTo>
                    <a:cubicBezTo>
                      <a:pt x="348134" y="519338"/>
                      <a:pt x="348825" y="519798"/>
                      <a:pt x="349516" y="520259"/>
                    </a:cubicBezTo>
                    <a:cubicBezTo>
                      <a:pt x="352624" y="513120"/>
                      <a:pt x="358727" y="508744"/>
                      <a:pt x="364369" y="509435"/>
                    </a:cubicBezTo>
                    <a:cubicBezTo>
                      <a:pt x="372890" y="510471"/>
                      <a:pt x="378186" y="525325"/>
                      <a:pt x="388780" y="527513"/>
                    </a:cubicBezTo>
                    <a:cubicBezTo>
                      <a:pt x="399373" y="529585"/>
                      <a:pt x="409966" y="533846"/>
                      <a:pt x="413190" y="528549"/>
                    </a:cubicBezTo>
                    <a:cubicBezTo>
                      <a:pt x="416414" y="523252"/>
                      <a:pt x="423784" y="531773"/>
                      <a:pt x="430116" y="529585"/>
                    </a:cubicBezTo>
                    <a:cubicBezTo>
                      <a:pt x="436449" y="527513"/>
                      <a:pt x="436449" y="541215"/>
                      <a:pt x="442897" y="532809"/>
                    </a:cubicBezTo>
                    <a:cubicBezTo>
                      <a:pt x="449230" y="524289"/>
                      <a:pt x="441861" y="518992"/>
                      <a:pt x="452454" y="520028"/>
                    </a:cubicBezTo>
                    <a:cubicBezTo>
                      <a:pt x="463047" y="521065"/>
                      <a:pt x="456715" y="508284"/>
                      <a:pt x="456715" y="500915"/>
                    </a:cubicBezTo>
                    <a:cubicBezTo>
                      <a:pt x="456715" y="493545"/>
                      <a:pt x="470532" y="492394"/>
                      <a:pt x="470532" y="486061"/>
                    </a:cubicBezTo>
                    <a:cubicBezTo>
                      <a:pt x="470532" y="479728"/>
                      <a:pt x="489646" y="485025"/>
                      <a:pt x="492870" y="480764"/>
                    </a:cubicBezTo>
                    <a:cubicBezTo>
                      <a:pt x="496094" y="476504"/>
                      <a:pt x="506687" y="473395"/>
                      <a:pt x="510947" y="480764"/>
                    </a:cubicBezTo>
                    <a:cubicBezTo>
                      <a:pt x="515208" y="488249"/>
                      <a:pt x="533170" y="490321"/>
                      <a:pt x="534321" y="496654"/>
                    </a:cubicBezTo>
                    <a:cubicBezTo>
                      <a:pt x="534782" y="499763"/>
                      <a:pt x="534321" y="504599"/>
                      <a:pt x="534321" y="509090"/>
                    </a:cubicBezTo>
                    <a:cubicBezTo>
                      <a:pt x="537200" y="506211"/>
                      <a:pt x="541000" y="504023"/>
                      <a:pt x="544569" y="504023"/>
                    </a:cubicBezTo>
                    <a:cubicBezTo>
                      <a:pt x="551133" y="504023"/>
                      <a:pt x="557120" y="494121"/>
                      <a:pt x="562993" y="495503"/>
                    </a:cubicBezTo>
                    <a:cubicBezTo>
                      <a:pt x="567944" y="496539"/>
                      <a:pt x="572895" y="495733"/>
                      <a:pt x="574392" y="487443"/>
                    </a:cubicBezTo>
                    <a:cubicBezTo>
                      <a:pt x="569095" y="484104"/>
                      <a:pt x="558962" y="483643"/>
                      <a:pt x="557811" y="488134"/>
                    </a:cubicBezTo>
                    <a:close/>
                    <a:moveTo>
                      <a:pt x="157916" y="64519"/>
                    </a:moveTo>
                    <a:cubicBezTo>
                      <a:pt x="167243" y="66476"/>
                      <a:pt x="148014" y="76839"/>
                      <a:pt x="145020" y="86281"/>
                    </a:cubicBezTo>
                    <a:cubicBezTo>
                      <a:pt x="142026" y="95723"/>
                      <a:pt x="159873" y="104128"/>
                      <a:pt x="167243" y="111037"/>
                    </a:cubicBezTo>
                    <a:cubicBezTo>
                      <a:pt x="174727" y="117946"/>
                      <a:pt x="192574" y="117025"/>
                      <a:pt x="198907" y="112994"/>
                    </a:cubicBezTo>
                    <a:cubicBezTo>
                      <a:pt x="205355" y="108964"/>
                      <a:pt x="203398" y="95147"/>
                      <a:pt x="211803" y="95608"/>
                    </a:cubicBezTo>
                    <a:cubicBezTo>
                      <a:pt x="220209" y="96068"/>
                      <a:pt x="215834" y="88123"/>
                      <a:pt x="222742" y="85705"/>
                    </a:cubicBezTo>
                    <a:cubicBezTo>
                      <a:pt x="229651" y="83172"/>
                      <a:pt x="230687" y="92153"/>
                      <a:pt x="224699" y="99062"/>
                    </a:cubicBezTo>
                    <a:cubicBezTo>
                      <a:pt x="218712" y="105971"/>
                      <a:pt x="235062" y="105510"/>
                      <a:pt x="244044" y="97105"/>
                    </a:cubicBezTo>
                    <a:cubicBezTo>
                      <a:pt x="252910" y="88699"/>
                      <a:pt x="254982" y="96644"/>
                      <a:pt x="252910" y="104589"/>
                    </a:cubicBezTo>
                    <a:cubicBezTo>
                      <a:pt x="250952" y="112534"/>
                      <a:pt x="232644" y="108043"/>
                      <a:pt x="226196" y="116909"/>
                    </a:cubicBezTo>
                    <a:cubicBezTo>
                      <a:pt x="219748" y="125775"/>
                      <a:pt x="199944" y="118867"/>
                      <a:pt x="191077" y="128769"/>
                    </a:cubicBezTo>
                    <a:cubicBezTo>
                      <a:pt x="182211" y="138672"/>
                      <a:pt x="199022" y="139132"/>
                      <a:pt x="211343" y="136714"/>
                    </a:cubicBezTo>
                    <a:cubicBezTo>
                      <a:pt x="223778" y="134181"/>
                      <a:pt x="247037" y="132684"/>
                      <a:pt x="255903" y="134757"/>
                    </a:cubicBezTo>
                    <a:cubicBezTo>
                      <a:pt x="264770" y="136714"/>
                      <a:pt x="250492" y="139708"/>
                      <a:pt x="235638" y="139708"/>
                    </a:cubicBezTo>
                    <a:cubicBezTo>
                      <a:pt x="220785" y="139708"/>
                      <a:pt x="215834" y="144198"/>
                      <a:pt x="216294" y="148113"/>
                    </a:cubicBezTo>
                    <a:cubicBezTo>
                      <a:pt x="216755" y="152028"/>
                      <a:pt x="195453" y="143623"/>
                      <a:pt x="194532" y="152604"/>
                    </a:cubicBezTo>
                    <a:cubicBezTo>
                      <a:pt x="193496" y="161470"/>
                      <a:pt x="214337" y="165040"/>
                      <a:pt x="216870" y="170451"/>
                    </a:cubicBezTo>
                    <a:cubicBezTo>
                      <a:pt x="219288" y="175863"/>
                      <a:pt x="233220" y="170912"/>
                      <a:pt x="238632" y="172984"/>
                    </a:cubicBezTo>
                    <a:cubicBezTo>
                      <a:pt x="244044" y="174942"/>
                      <a:pt x="229766" y="178972"/>
                      <a:pt x="227693" y="181390"/>
                    </a:cubicBezTo>
                    <a:cubicBezTo>
                      <a:pt x="225736" y="183923"/>
                      <a:pt x="243123" y="187377"/>
                      <a:pt x="246001" y="192329"/>
                    </a:cubicBezTo>
                    <a:cubicBezTo>
                      <a:pt x="248995" y="197280"/>
                      <a:pt x="261315" y="194862"/>
                      <a:pt x="260855" y="187838"/>
                    </a:cubicBezTo>
                    <a:cubicBezTo>
                      <a:pt x="260279" y="179202"/>
                      <a:pt x="271793" y="153180"/>
                      <a:pt x="286647" y="147768"/>
                    </a:cubicBezTo>
                    <a:cubicBezTo>
                      <a:pt x="301500" y="142241"/>
                      <a:pt x="293095" y="137405"/>
                      <a:pt x="295052" y="128884"/>
                    </a:cubicBezTo>
                    <a:cubicBezTo>
                      <a:pt x="297010" y="120479"/>
                      <a:pt x="308870" y="127387"/>
                      <a:pt x="305416" y="120479"/>
                    </a:cubicBezTo>
                    <a:cubicBezTo>
                      <a:pt x="301961" y="113570"/>
                      <a:pt x="303919" y="110576"/>
                      <a:pt x="313360" y="101595"/>
                    </a:cubicBezTo>
                    <a:cubicBezTo>
                      <a:pt x="322687" y="92729"/>
                      <a:pt x="328674" y="99062"/>
                      <a:pt x="340074" y="93650"/>
                    </a:cubicBezTo>
                    <a:cubicBezTo>
                      <a:pt x="351473" y="88239"/>
                      <a:pt x="356885" y="97680"/>
                      <a:pt x="344564" y="98601"/>
                    </a:cubicBezTo>
                    <a:cubicBezTo>
                      <a:pt x="333741" y="99523"/>
                      <a:pt x="339037" y="111958"/>
                      <a:pt x="348019" y="115413"/>
                    </a:cubicBezTo>
                    <a:cubicBezTo>
                      <a:pt x="356885" y="118867"/>
                      <a:pt x="348940" y="121861"/>
                      <a:pt x="355848" y="123357"/>
                    </a:cubicBezTo>
                    <a:cubicBezTo>
                      <a:pt x="362757" y="124854"/>
                      <a:pt x="360800" y="135217"/>
                      <a:pt x="351933" y="144659"/>
                    </a:cubicBezTo>
                    <a:cubicBezTo>
                      <a:pt x="343067" y="154101"/>
                      <a:pt x="354467" y="156058"/>
                      <a:pt x="373235" y="149150"/>
                    </a:cubicBezTo>
                    <a:cubicBezTo>
                      <a:pt x="392004" y="142241"/>
                      <a:pt x="380144" y="155137"/>
                      <a:pt x="385556" y="160549"/>
                    </a:cubicBezTo>
                    <a:cubicBezTo>
                      <a:pt x="391082" y="165961"/>
                      <a:pt x="405821" y="156634"/>
                      <a:pt x="413766" y="147192"/>
                    </a:cubicBezTo>
                    <a:cubicBezTo>
                      <a:pt x="421711" y="137750"/>
                      <a:pt x="433570" y="139362"/>
                      <a:pt x="433110" y="134296"/>
                    </a:cubicBezTo>
                    <a:cubicBezTo>
                      <a:pt x="432649" y="128884"/>
                      <a:pt x="424244" y="127387"/>
                      <a:pt x="417220" y="130381"/>
                    </a:cubicBezTo>
                    <a:cubicBezTo>
                      <a:pt x="410312" y="133375"/>
                      <a:pt x="392925" y="131418"/>
                      <a:pt x="398912" y="125891"/>
                    </a:cubicBezTo>
                    <a:cubicBezTo>
                      <a:pt x="404900" y="120479"/>
                      <a:pt x="403863" y="115988"/>
                      <a:pt x="394998" y="117025"/>
                    </a:cubicBezTo>
                    <a:cubicBezTo>
                      <a:pt x="386131" y="118061"/>
                      <a:pt x="370241" y="113570"/>
                      <a:pt x="377611" y="110576"/>
                    </a:cubicBezTo>
                    <a:cubicBezTo>
                      <a:pt x="385095" y="107583"/>
                      <a:pt x="372199" y="97680"/>
                      <a:pt x="365175" y="98256"/>
                    </a:cubicBezTo>
                    <a:cubicBezTo>
                      <a:pt x="358267" y="98717"/>
                      <a:pt x="360224" y="90772"/>
                      <a:pt x="360685" y="85360"/>
                    </a:cubicBezTo>
                    <a:cubicBezTo>
                      <a:pt x="361145" y="79948"/>
                      <a:pt x="340880" y="77415"/>
                      <a:pt x="344795" y="75458"/>
                    </a:cubicBezTo>
                    <a:cubicBezTo>
                      <a:pt x="348709" y="73500"/>
                      <a:pt x="336389" y="69009"/>
                      <a:pt x="333395" y="72924"/>
                    </a:cubicBezTo>
                    <a:cubicBezTo>
                      <a:pt x="330402" y="76839"/>
                      <a:pt x="324529" y="75918"/>
                      <a:pt x="324529" y="69931"/>
                    </a:cubicBezTo>
                    <a:cubicBezTo>
                      <a:pt x="324529" y="63943"/>
                      <a:pt x="309676" y="65440"/>
                      <a:pt x="303688" y="65901"/>
                    </a:cubicBezTo>
                    <a:cubicBezTo>
                      <a:pt x="297701" y="66361"/>
                      <a:pt x="300695" y="53004"/>
                      <a:pt x="294822" y="48514"/>
                    </a:cubicBezTo>
                    <a:cubicBezTo>
                      <a:pt x="288835" y="44023"/>
                      <a:pt x="280890" y="57380"/>
                      <a:pt x="276514" y="56459"/>
                    </a:cubicBezTo>
                    <a:cubicBezTo>
                      <a:pt x="272023" y="55422"/>
                      <a:pt x="279968" y="46556"/>
                      <a:pt x="282502" y="40569"/>
                    </a:cubicBezTo>
                    <a:cubicBezTo>
                      <a:pt x="284920" y="34581"/>
                      <a:pt x="261661" y="26752"/>
                      <a:pt x="259243" y="32624"/>
                    </a:cubicBezTo>
                    <a:cubicBezTo>
                      <a:pt x="256709" y="38611"/>
                      <a:pt x="252334" y="23758"/>
                      <a:pt x="247383" y="22261"/>
                    </a:cubicBezTo>
                    <a:cubicBezTo>
                      <a:pt x="242432" y="20764"/>
                      <a:pt x="246347" y="32163"/>
                      <a:pt x="241856" y="33200"/>
                    </a:cubicBezTo>
                    <a:cubicBezTo>
                      <a:pt x="237365" y="34236"/>
                      <a:pt x="231493" y="38727"/>
                      <a:pt x="238862" y="43563"/>
                    </a:cubicBezTo>
                    <a:cubicBezTo>
                      <a:pt x="246231" y="48514"/>
                      <a:pt x="253716" y="73270"/>
                      <a:pt x="252679" y="77185"/>
                    </a:cubicBezTo>
                    <a:cubicBezTo>
                      <a:pt x="251758" y="81100"/>
                      <a:pt x="228960" y="59337"/>
                      <a:pt x="227924" y="48974"/>
                    </a:cubicBezTo>
                    <a:cubicBezTo>
                      <a:pt x="226887" y="38611"/>
                      <a:pt x="215603" y="30206"/>
                      <a:pt x="212609" y="37575"/>
                    </a:cubicBezTo>
                    <a:cubicBezTo>
                      <a:pt x="209616" y="45060"/>
                      <a:pt x="201210" y="47938"/>
                      <a:pt x="203743" y="55422"/>
                    </a:cubicBezTo>
                    <a:cubicBezTo>
                      <a:pt x="206276" y="62907"/>
                      <a:pt x="197756" y="65325"/>
                      <a:pt x="197756" y="59337"/>
                    </a:cubicBezTo>
                    <a:cubicBezTo>
                      <a:pt x="197756" y="53350"/>
                      <a:pt x="185435" y="46441"/>
                      <a:pt x="180945" y="45981"/>
                    </a:cubicBezTo>
                    <a:cubicBezTo>
                      <a:pt x="176454" y="45520"/>
                      <a:pt x="192344" y="42526"/>
                      <a:pt x="199828" y="39072"/>
                    </a:cubicBezTo>
                    <a:cubicBezTo>
                      <a:pt x="207198" y="35618"/>
                      <a:pt x="193380" y="30667"/>
                      <a:pt x="186932" y="34581"/>
                    </a:cubicBezTo>
                    <a:cubicBezTo>
                      <a:pt x="180484" y="38611"/>
                      <a:pt x="172079" y="32048"/>
                      <a:pt x="168164" y="37575"/>
                    </a:cubicBezTo>
                    <a:cubicBezTo>
                      <a:pt x="164134" y="43102"/>
                      <a:pt x="159298" y="37575"/>
                      <a:pt x="152274" y="36078"/>
                    </a:cubicBezTo>
                    <a:cubicBezTo>
                      <a:pt x="145365" y="34581"/>
                      <a:pt x="139378" y="45981"/>
                      <a:pt x="134427" y="44023"/>
                    </a:cubicBezTo>
                    <a:cubicBezTo>
                      <a:pt x="129476" y="42066"/>
                      <a:pt x="126482" y="53926"/>
                      <a:pt x="134427" y="66361"/>
                    </a:cubicBezTo>
                    <a:cubicBezTo>
                      <a:pt x="142372" y="78797"/>
                      <a:pt x="148359" y="62331"/>
                      <a:pt x="157686" y="64404"/>
                    </a:cubicBezTo>
                    <a:close/>
                    <a:moveTo>
                      <a:pt x="137651" y="104589"/>
                    </a:moveTo>
                    <a:cubicBezTo>
                      <a:pt x="143638" y="106086"/>
                      <a:pt x="148014" y="115988"/>
                      <a:pt x="153541" y="115528"/>
                    </a:cubicBezTo>
                    <a:cubicBezTo>
                      <a:pt x="155959" y="115297"/>
                      <a:pt x="145135" y="103092"/>
                      <a:pt x="138687" y="96183"/>
                    </a:cubicBezTo>
                    <a:cubicBezTo>
                      <a:pt x="132239" y="89275"/>
                      <a:pt x="132700" y="82251"/>
                      <a:pt x="123833" y="84784"/>
                    </a:cubicBezTo>
                    <a:cubicBezTo>
                      <a:pt x="114967" y="87317"/>
                      <a:pt x="131778" y="103092"/>
                      <a:pt x="137766" y="104589"/>
                    </a:cubicBezTo>
                    <a:close/>
                    <a:moveTo>
                      <a:pt x="295168" y="24334"/>
                    </a:moveTo>
                    <a:cubicBezTo>
                      <a:pt x="299658" y="27788"/>
                      <a:pt x="287799" y="27903"/>
                      <a:pt x="292634" y="32739"/>
                    </a:cubicBezTo>
                    <a:cubicBezTo>
                      <a:pt x="307488" y="47593"/>
                      <a:pt x="365866" y="30782"/>
                      <a:pt x="373811" y="35272"/>
                    </a:cubicBezTo>
                    <a:cubicBezTo>
                      <a:pt x="381756" y="39763"/>
                      <a:pt x="324760" y="45175"/>
                      <a:pt x="327293" y="51162"/>
                    </a:cubicBezTo>
                    <a:cubicBezTo>
                      <a:pt x="329711" y="57150"/>
                      <a:pt x="376344" y="61986"/>
                      <a:pt x="379798" y="58071"/>
                    </a:cubicBezTo>
                    <a:cubicBezTo>
                      <a:pt x="383253" y="54041"/>
                      <a:pt x="391198" y="66016"/>
                      <a:pt x="406512" y="66937"/>
                    </a:cubicBezTo>
                    <a:cubicBezTo>
                      <a:pt x="421826" y="67973"/>
                      <a:pt x="420329" y="60949"/>
                      <a:pt x="431728" y="60489"/>
                    </a:cubicBezTo>
                    <a:cubicBezTo>
                      <a:pt x="443128" y="60028"/>
                      <a:pt x="459939" y="54501"/>
                      <a:pt x="460399" y="48053"/>
                    </a:cubicBezTo>
                    <a:cubicBezTo>
                      <a:pt x="460860" y="41605"/>
                      <a:pt x="494021" y="33660"/>
                      <a:pt x="491142" y="22837"/>
                    </a:cubicBezTo>
                    <a:cubicBezTo>
                      <a:pt x="488149" y="11898"/>
                      <a:pt x="456024" y="19382"/>
                      <a:pt x="447042" y="14892"/>
                    </a:cubicBezTo>
                    <a:cubicBezTo>
                      <a:pt x="438177" y="10401"/>
                      <a:pt x="417335" y="4529"/>
                      <a:pt x="413881" y="11437"/>
                    </a:cubicBezTo>
                    <a:cubicBezTo>
                      <a:pt x="410427" y="18346"/>
                      <a:pt x="404439" y="20304"/>
                      <a:pt x="401446" y="17425"/>
                    </a:cubicBezTo>
                    <a:cubicBezTo>
                      <a:pt x="398452" y="14431"/>
                      <a:pt x="402942" y="-1459"/>
                      <a:pt x="388549" y="3032"/>
                    </a:cubicBezTo>
                    <a:cubicBezTo>
                      <a:pt x="374157" y="7523"/>
                      <a:pt x="387513" y="22837"/>
                      <a:pt x="384519" y="24794"/>
                    </a:cubicBezTo>
                    <a:cubicBezTo>
                      <a:pt x="381526" y="26752"/>
                      <a:pt x="367708" y="21800"/>
                      <a:pt x="366672" y="14892"/>
                    </a:cubicBezTo>
                    <a:cubicBezTo>
                      <a:pt x="365636" y="7983"/>
                      <a:pt x="350322" y="22376"/>
                      <a:pt x="348364" y="13856"/>
                    </a:cubicBezTo>
                    <a:cubicBezTo>
                      <a:pt x="346407" y="5450"/>
                      <a:pt x="328099" y="-537"/>
                      <a:pt x="324069" y="38"/>
                    </a:cubicBezTo>
                    <a:cubicBezTo>
                      <a:pt x="320154" y="499"/>
                      <a:pt x="328099" y="6026"/>
                      <a:pt x="325566" y="9941"/>
                    </a:cubicBezTo>
                    <a:cubicBezTo>
                      <a:pt x="323147" y="13971"/>
                      <a:pt x="313245" y="6026"/>
                      <a:pt x="309215" y="5450"/>
                    </a:cubicBezTo>
                    <a:cubicBezTo>
                      <a:pt x="305185" y="4989"/>
                      <a:pt x="311748" y="13856"/>
                      <a:pt x="309676" y="17886"/>
                    </a:cubicBezTo>
                    <a:cubicBezTo>
                      <a:pt x="307718" y="21800"/>
                      <a:pt x="299773" y="6026"/>
                      <a:pt x="292865" y="6026"/>
                    </a:cubicBezTo>
                    <a:cubicBezTo>
                      <a:pt x="285956" y="6026"/>
                      <a:pt x="288374" y="13971"/>
                      <a:pt x="283423" y="14431"/>
                    </a:cubicBezTo>
                    <a:cubicBezTo>
                      <a:pt x="278472" y="14892"/>
                      <a:pt x="290331" y="20879"/>
                      <a:pt x="294822" y="24334"/>
                    </a:cubicBezTo>
                    <a:close/>
                  </a:path>
                </a:pathLst>
              </a:custGeom>
              <a:grpFill/>
              <a:ln w="11501" cap="flat">
                <a:solidFill>
                  <a:schemeClr val="bg1"/>
                </a:solid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D5E73A69-5542-78E3-30FE-33B8043F99FD}"/>
                  </a:ext>
                </a:extLst>
              </p:cNvPr>
              <p:cNvSpPr/>
              <p:nvPr/>
            </p:nvSpPr>
            <p:spPr>
              <a:xfrm>
                <a:off x="9352074" y="1999898"/>
                <a:ext cx="69459" cy="21445"/>
              </a:xfrm>
              <a:custGeom>
                <a:avLst/>
                <a:gdLst>
                  <a:gd name="connsiteX0" fmla="*/ 28584 w 69459"/>
                  <a:gd name="connsiteY0" fmla="*/ 468 h 21445"/>
                  <a:gd name="connsiteX1" fmla="*/ 834 w 69459"/>
                  <a:gd name="connsiteY1" fmla="*/ 9104 h 21445"/>
                  <a:gd name="connsiteX2" fmla="*/ 42400 w 69459"/>
                  <a:gd name="connsiteY2" fmla="*/ 18315 h 21445"/>
                  <a:gd name="connsiteX3" fmla="*/ 69460 w 69459"/>
                  <a:gd name="connsiteY3" fmla="*/ 14400 h 21445"/>
                  <a:gd name="connsiteX4" fmla="*/ 28584 w 69459"/>
                  <a:gd name="connsiteY4" fmla="*/ 583 h 21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9" h="21445">
                    <a:moveTo>
                      <a:pt x="28584" y="468"/>
                    </a:moveTo>
                    <a:cubicBezTo>
                      <a:pt x="23978" y="3807"/>
                      <a:pt x="-5269" y="2195"/>
                      <a:pt x="834" y="9104"/>
                    </a:cubicBezTo>
                    <a:cubicBezTo>
                      <a:pt x="6131" y="14976"/>
                      <a:pt x="31232" y="11752"/>
                      <a:pt x="42400" y="18315"/>
                    </a:cubicBezTo>
                    <a:cubicBezTo>
                      <a:pt x="53570" y="24994"/>
                      <a:pt x="69460" y="19697"/>
                      <a:pt x="69460" y="14400"/>
                    </a:cubicBezTo>
                    <a:cubicBezTo>
                      <a:pt x="69460" y="9104"/>
                      <a:pt x="33189" y="-2756"/>
                      <a:pt x="28584" y="583"/>
                    </a:cubicBezTo>
                    <a:close/>
                  </a:path>
                </a:pathLst>
              </a:custGeom>
              <a:grpFill/>
              <a:ln w="11501" cap="flat">
                <a:solidFill>
                  <a:schemeClr val="bg1"/>
                </a:solid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C083F4E5-DF83-20F7-6FDC-D4992224FF60}"/>
                  </a:ext>
                </a:extLst>
              </p:cNvPr>
              <p:cNvSpPr/>
              <p:nvPr/>
            </p:nvSpPr>
            <p:spPr>
              <a:xfrm>
                <a:off x="8026046" y="2567402"/>
                <a:ext cx="379238" cy="376100"/>
              </a:xfrm>
              <a:custGeom>
                <a:avLst/>
                <a:gdLst>
                  <a:gd name="connsiteX0" fmla="*/ 358846 w 379238"/>
                  <a:gd name="connsiteY0" fmla="*/ 35857 h 376100"/>
                  <a:gd name="connsiteX1" fmla="*/ 336393 w 379238"/>
                  <a:gd name="connsiteY1" fmla="*/ 41154 h 376100"/>
                  <a:gd name="connsiteX2" fmla="*/ 287572 w 379238"/>
                  <a:gd name="connsiteY2" fmla="*/ 5459 h 376100"/>
                  <a:gd name="connsiteX3" fmla="*/ 273064 w 379238"/>
                  <a:gd name="connsiteY3" fmla="*/ 12137 h 376100"/>
                  <a:gd name="connsiteX4" fmla="*/ 271682 w 379238"/>
                  <a:gd name="connsiteY4" fmla="*/ 35281 h 376100"/>
                  <a:gd name="connsiteX5" fmla="*/ 265119 w 379238"/>
                  <a:gd name="connsiteY5" fmla="*/ 55086 h 376100"/>
                  <a:gd name="connsiteX6" fmla="*/ 246581 w 379238"/>
                  <a:gd name="connsiteY6" fmla="*/ 63031 h 376100"/>
                  <a:gd name="connsiteX7" fmla="*/ 238060 w 379238"/>
                  <a:gd name="connsiteY7" fmla="*/ 76273 h 376100"/>
                  <a:gd name="connsiteX8" fmla="*/ 234030 w 379238"/>
                  <a:gd name="connsiteY8" fmla="*/ 89514 h 376100"/>
                  <a:gd name="connsiteX9" fmla="*/ 234030 w 379238"/>
                  <a:gd name="connsiteY9" fmla="*/ 106671 h 376100"/>
                  <a:gd name="connsiteX10" fmla="*/ 245314 w 379238"/>
                  <a:gd name="connsiteY10" fmla="*/ 102065 h 376100"/>
                  <a:gd name="connsiteX11" fmla="*/ 257175 w 379238"/>
                  <a:gd name="connsiteY11" fmla="*/ 99417 h 376100"/>
                  <a:gd name="connsiteX12" fmla="*/ 243933 w 379238"/>
                  <a:gd name="connsiteY12" fmla="*/ 82836 h 376100"/>
                  <a:gd name="connsiteX13" fmla="*/ 262471 w 379238"/>
                  <a:gd name="connsiteY13" fmla="*/ 80878 h 376100"/>
                  <a:gd name="connsiteX14" fmla="*/ 296093 w 379238"/>
                  <a:gd name="connsiteY14" fmla="*/ 88823 h 376100"/>
                  <a:gd name="connsiteX15" fmla="*/ 310601 w 379238"/>
                  <a:gd name="connsiteY15" fmla="*/ 83527 h 376100"/>
                  <a:gd name="connsiteX16" fmla="*/ 342956 w 379238"/>
                  <a:gd name="connsiteY16" fmla="*/ 68328 h 376100"/>
                  <a:gd name="connsiteX17" fmla="*/ 354816 w 379238"/>
                  <a:gd name="connsiteY17" fmla="*/ 57735 h 376100"/>
                  <a:gd name="connsiteX18" fmla="*/ 379227 w 379238"/>
                  <a:gd name="connsiteY18" fmla="*/ 29985 h 376100"/>
                  <a:gd name="connsiteX19" fmla="*/ 358731 w 379238"/>
                  <a:gd name="connsiteY19" fmla="*/ 35972 h 376100"/>
                  <a:gd name="connsiteX20" fmla="*/ 237369 w 379238"/>
                  <a:gd name="connsiteY20" fmla="*/ 126360 h 376100"/>
                  <a:gd name="connsiteX21" fmla="*/ 233455 w 379238"/>
                  <a:gd name="connsiteY21" fmla="*/ 156067 h 376100"/>
                  <a:gd name="connsiteX22" fmla="*/ 222170 w 379238"/>
                  <a:gd name="connsiteY22" fmla="*/ 185775 h 376100"/>
                  <a:gd name="connsiteX23" fmla="*/ 208238 w 379238"/>
                  <a:gd name="connsiteY23" fmla="*/ 207537 h 376100"/>
                  <a:gd name="connsiteX24" fmla="*/ 187742 w 379238"/>
                  <a:gd name="connsiteY24" fmla="*/ 223427 h 376100"/>
                  <a:gd name="connsiteX25" fmla="*/ 173234 w 379238"/>
                  <a:gd name="connsiteY25" fmla="*/ 216173 h 376100"/>
                  <a:gd name="connsiteX26" fmla="*/ 156769 w 379238"/>
                  <a:gd name="connsiteY26" fmla="*/ 234020 h 376100"/>
                  <a:gd name="connsiteX27" fmla="*/ 142951 w 379238"/>
                  <a:gd name="connsiteY27" fmla="*/ 256473 h 376100"/>
                  <a:gd name="connsiteX28" fmla="*/ 129019 w 379238"/>
                  <a:gd name="connsiteY28" fmla="*/ 261079 h 376100"/>
                  <a:gd name="connsiteX29" fmla="*/ 101960 w 379238"/>
                  <a:gd name="connsiteY29" fmla="*/ 264418 h 376100"/>
                  <a:gd name="connsiteX30" fmla="*/ 68914 w 379238"/>
                  <a:gd name="connsiteY30" fmla="*/ 266375 h 376100"/>
                  <a:gd name="connsiteX31" fmla="*/ 34601 w 379238"/>
                  <a:gd name="connsiteY31" fmla="*/ 292168 h 376100"/>
                  <a:gd name="connsiteX32" fmla="*/ 34601 w 379238"/>
                  <a:gd name="connsiteY32" fmla="*/ 305409 h 376100"/>
                  <a:gd name="connsiteX33" fmla="*/ 59011 w 379238"/>
                  <a:gd name="connsiteY33" fmla="*/ 299422 h 376100"/>
                  <a:gd name="connsiteX34" fmla="*/ 115087 w 379238"/>
                  <a:gd name="connsiteY34" fmla="*/ 285604 h 376100"/>
                  <a:gd name="connsiteX35" fmla="*/ 124298 w 379238"/>
                  <a:gd name="connsiteY35" fmla="*/ 305409 h 376100"/>
                  <a:gd name="connsiteX36" fmla="*/ 150666 w 379238"/>
                  <a:gd name="connsiteY36" fmla="*/ 304028 h 376100"/>
                  <a:gd name="connsiteX37" fmla="*/ 158611 w 379238"/>
                  <a:gd name="connsiteY37" fmla="*/ 288828 h 376100"/>
                  <a:gd name="connsiteX38" fmla="*/ 165289 w 379238"/>
                  <a:gd name="connsiteY38" fmla="*/ 285604 h 376100"/>
                  <a:gd name="connsiteX39" fmla="*/ 193615 w 379238"/>
                  <a:gd name="connsiteY39" fmla="*/ 283647 h 376100"/>
                  <a:gd name="connsiteX40" fmla="*/ 210080 w 379238"/>
                  <a:gd name="connsiteY40" fmla="*/ 284914 h 376100"/>
                  <a:gd name="connsiteX41" fmla="*/ 223322 w 379238"/>
                  <a:gd name="connsiteY41" fmla="*/ 271672 h 376100"/>
                  <a:gd name="connsiteX42" fmla="*/ 244393 w 379238"/>
                  <a:gd name="connsiteY42" fmla="*/ 268333 h 376100"/>
                  <a:gd name="connsiteX43" fmla="*/ 250381 w 379238"/>
                  <a:gd name="connsiteY43" fmla="*/ 236668 h 376100"/>
                  <a:gd name="connsiteX44" fmla="*/ 255678 w 379238"/>
                  <a:gd name="connsiteY44" fmla="*/ 202355 h 376100"/>
                  <a:gd name="connsiteX45" fmla="*/ 276173 w 379238"/>
                  <a:gd name="connsiteY45" fmla="*/ 177945 h 376100"/>
                  <a:gd name="connsiteX46" fmla="*/ 265580 w 379238"/>
                  <a:gd name="connsiteY46" fmla="*/ 118531 h 376100"/>
                  <a:gd name="connsiteX47" fmla="*/ 237139 w 379238"/>
                  <a:gd name="connsiteY47" fmla="*/ 126476 h 376100"/>
                  <a:gd name="connsiteX48" fmla="*/ 92173 w 379238"/>
                  <a:gd name="connsiteY48" fmla="*/ 298040 h 376100"/>
                  <a:gd name="connsiteX49" fmla="*/ 70986 w 379238"/>
                  <a:gd name="connsiteY49" fmla="*/ 304028 h 376100"/>
                  <a:gd name="connsiteX50" fmla="*/ 67647 w 379238"/>
                  <a:gd name="connsiteY50" fmla="*/ 333735 h 376100"/>
                  <a:gd name="connsiteX51" fmla="*/ 80198 w 379238"/>
                  <a:gd name="connsiteY51" fmla="*/ 327747 h 376100"/>
                  <a:gd name="connsiteX52" fmla="*/ 99427 w 379238"/>
                  <a:gd name="connsiteY52" fmla="*/ 320493 h 376100"/>
                  <a:gd name="connsiteX53" fmla="*/ 114626 w 379238"/>
                  <a:gd name="connsiteY53" fmla="*/ 300688 h 376100"/>
                  <a:gd name="connsiteX54" fmla="*/ 92173 w 379238"/>
                  <a:gd name="connsiteY54" fmla="*/ 298040 h 376100"/>
                  <a:gd name="connsiteX55" fmla="*/ 46576 w 379238"/>
                  <a:gd name="connsiteY55" fmla="*/ 323832 h 376100"/>
                  <a:gd name="connsiteX56" fmla="*/ 31377 w 379238"/>
                  <a:gd name="connsiteY56" fmla="*/ 312548 h 376100"/>
                  <a:gd name="connsiteX57" fmla="*/ 10881 w 379238"/>
                  <a:gd name="connsiteY57" fmla="*/ 317154 h 376100"/>
                  <a:gd name="connsiteX58" fmla="*/ 1670 w 379238"/>
                  <a:gd name="connsiteY58" fmla="*/ 333044 h 376100"/>
                  <a:gd name="connsiteX59" fmla="*/ 14220 w 379238"/>
                  <a:gd name="connsiteY59" fmla="*/ 326481 h 376100"/>
                  <a:gd name="connsiteX60" fmla="*/ 17560 w 379238"/>
                  <a:gd name="connsiteY60" fmla="*/ 348934 h 376100"/>
                  <a:gd name="connsiteX61" fmla="*/ 26196 w 379238"/>
                  <a:gd name="connsiteY61" fmla="*/ 375992 h 376100"/>
                  <a:gd name="connsiteX62" fmla="*/ 51297 w 379238"/>
                  <a:gd name="connsiteY62" fmla="*/ 338340 h 376100"/>
                  <a:gd name="connsiteX63" fmla="*/ 46691 w 379238"/>
                  <a:gd name="connsiteY63" fmla="*/ 323832 h 37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79238" h="376100">
                    <a:moveTo>
                      <a:pt x="358846" y="35857"/>
                    </a:moveTo>
                    <a:cubicBezTo>
                      <a:pt x="354241" y="29870"/>
                      <a:pt x="346296" y="39196"/>
                      <a:pt x="336393" y="41154"/>
                    </a:cubicBezTo>
                    <a:cubicBezTo>
                      <a:pt x="326491" y="43111"/>
                      <a:pt x="295402" y="17434"/>
                      <a:pt x="287572" y="5459"/>
                    </a:cubicBezTo>
                    <a:cubicBezTo>
                      <a:pt x="279627" y="-6401"/>
                      <a:pt x="266386" y="3502"/>
                      <a:pt x="273064" y="12137"/>
                    </a:cubicBezTo>
                    <a:cubicBezTo>
                      <a:pt x="279742" y="20773"/>
                      <a:pt x="271682" y="23306"/>
                      <a:pt x="271682" y="35281"/>
                    </a:cubicBezTo>
                    <a:cubicBezTo>
                      <a:pt x="271682" y="47256"/>
                      <a:pt x="263737" y="47141"/>
                      <a:pt x="265119" y="55086"/>
                    </a:cubicBezTo>
                    <a:cubicBezTo>
                      <a:pt x="266386" y="63031"/>
                      <a:pt x="254526" y="61649"/>
                      <a:pt x="246581" y="63031"/>
                    </a:cubicBezTo>
                    <a:cubicBezTo>
                      <a:pt x="238751" y="64413"/>
                      <a:pt x="247272" y="72358"/>
                      <a:pt x="238060" y="76273"/>
                    </a:cubicBezTo>
                    <a:cubicBezTo>
                      <a:pt x="228849" y="80188"/>
                      <a:pt x="229424" y="86866"/>
                      <a:pt x="234030" y="89514"/>
                    </a:cubicBezTo>
                    <a:cubicBezTo>
                      <a:pt x="238636" y="92162"/>
                      <a:pt x="235412" y="100798"/>
                      <a:pt x="234030" y="106671"/>
                    </a:cubicBezTo>
                    <a:cubicBezTo>
                      <a:pt x="232649" y="112658"/>
                      <a:pt x="240017" y="108052"/>
                      <a:pt x="245314" y="102065"/>
                    </a:cubicBezTo>
                    <a:cubicBezTo>
                      <a:pt x="250611" y="96078"/>
                      <a:pt x="256023" y="104943"/>
                      <a:pt x="257175" y="99417"/>
                    </a:cubicBezTo>
                    <a:cubicBezTo>
                      <a:pt x="258556" y="92853"/>
                      <a:pt x="243242" y="89514"/>
                      <a:pt x="243933" y="82836"/>
                    </a:cubicBezTo>
                    <a:cubicBezTo>
                      <a:pt x="244624" y="76273"/>
                      <a:pt x="254526" y="84793"/>
                      <a:pt x="262471" y="80878"/>
                    </a:cubicBezTo>
                    <a:cubicBezTo>
                      <a:pt x="270416" y="76964"/>
                      <a:pt x="286190" y="80188"/>
                      <a:pt x="296093" y="88823"/>
                    </a:cubicBezTo>
                    <a:cubicBezTo>
                      <a:pt x="305995" y="97459"/>
                      <a:pt x="308644" y="94120"/>
                      <a:pt x="310601" y="83527"/>
                    </a:cubicBezTo>
                    <a:cubicBezTo>
                      <a:pt x="312559" y="72933"/>
                      <a:pt x="327757" y="68328"/>
                      <a:pt x="342956" y="68328"/>
                    </a:cubicBezTo>
                    <a:cubicBezTo>
                      <a:pt x="358155" y="68328"/>
                      <a:pt x="359422" y="61074"/>
                      <a:pt x="354816" y="57735"/>
                    </a:cubicBezTo>
                    <a:cubicBezTo>
                      <a:pt x="350210" y="54511"/>
                      <a:pt x="379918" y="35281"/>
                      <a:pt x="379227" y="29985"/>
                    </a:cubicBezTo>
                    <a:cubicBezTo>
                      <a:pt x="378651" y="24688"/>
                      <a:pt x="363337" y="41845"/>
                      <a:pt x="358731" y="35972"/>
                    </a:cubicBezTo>
                    <a:close/>
                    <a:moveTo>
                      <a:pt x="237369" y="126360"/>
                    </a:moveTo>
                    <a:cubicBezTo>
                      <a:pt x="230806" y="129584"/>
                      <a:pt x="226085" y="150080"/>
                      <a:pt x="233455" y="156067"/>
                    </a:cubicBezTo>
                    <a:cubicBezTo>
                      <a:pt x="240708" y="162055"/>
                      <a:pt x="221595" y="173224"/>
                      <a:pt x="222170" y="185775"/>
                    </a:cubicBezTo>
                    <a:cubicBezTo>
                      <a:pt x="222861" y="198325"/>
                      <a:pt x="210311" y="198325"/>
                      <a:pt x="208238" y="207537"/>
                    </a:cubicBezTo>
                    <a:cubicBezTo>
                      <a:pt x="206280" y="216748"/>
                      <a:pt x="199026" y="214791"/>
                      <a:pt x="187742" y="223427"/>
                    </a:cubicBezTo>
                    <a:cubicBezTo>
                      <a:pt x="176574" y="231947"/>
                      <a:pt x="170586" y="222045"/>
                      <a:pt x="173234" y="216173"/>
                    </a:cubicBezTo>
                    <a:cubicBezTo>
                      <a:pt x="175883" y="210185"/>
                      <a:pt x="156078" y="219397"/>
                      <a:pt x="156769" y="234020"/>
                    </a:cubicBezTo>
                    <a:cubicBezTo>
                      <a:pt x="157459" y="248528"/>
                      <a:pt x="138231" y="249910"/>
                      <a:pt x="142951" y="256473"/>
                    </a:cubicBezTo>
                    <a:cubicBezTo>
                      <a:pt x="147557" y="263151"/>
                      <a:pt x="128443" y="267066"/>
                      <a:pt x="129019" y="261079"/>
                    </a:cubicBezTo>
                    <a:cubicBezTo>
                      <a:pt x="129710" y="255091"/>
                      <a:pt x="117159" y="258430"/>
                      <a:pt x="101960" y="264418"/>
                    </a:cubicBezTo>
                    <a:cubicBezTo>
                      <a:pt x="86761" y="270405"/>
                      <a:pt x="77549" y="257855"/>
                      <a:pt x="68914" y="266375"/>
                    </a:cubicBezTo>
                    <a:cubicBezTo>
                      <a:pt x="60278" y="275011"/>
                      <a:pt x="45770" y="290210"/>
                      <a:pt x="34601" y="292168"/>
                    </a:cubicBezTo>
                    <a:cubicBezTo>
                      <a:pt x="23432" y="294125"/>
                      <a:pt x="29880" y="307712"/>
                      <a:pt x="34601" y="305409"/>
                    </a:cubicBezTo>
                    <a:cubicBezTo>
                      <a:pt x="42546" y="301379"/>
                      <a:pt x="55096" y="305409"/>
                      <a:pt x="59011" y="299422"/>
                    </a:cubicBezTo>
                    <a:cubicBezTo>
                      <a:pt x="62926" y="293434"/>
                      <a:pt x="95282" y="286180"/>
                      <a:pt x="115087" y="285604"/>
                    </a:cubicBezTo>
                    <a:cubicBezTo>
                      <a:pt x="134891" y="284914"/>
                      <a:pt x="123031" y="294816"/>
                      <a:pt x="124298" y="305409"/>
                    </a:cubicBezTo>
                    <a:cubicBezTo>
                      <a:pt x="125680" y="316002"/>
                      <a:pt x="142145" y="314045"/>
                      <a:pt x="150666" y="304028"/>
                    </a:cubicBezTo>
                    <a:cubicBezTo>
                      <a:pt x="159302" y="294125"/>
                      <a:pt x="165865" y="294816"/>
                      <a:pt x="158611" y="288828"/>
                    </a:cubicBezTo>
                    <a:cubicBezTo>
                      <a:pt x="151357" y="282841"/>
                      <a:pt x="159993" y="277659"/>
                      <a:pt x="165289" y="285604"/>
                    </a:cubicBezTo>
                    <a:cubicBezTo>
                      <a:pt x="170586" y="293549"/>
                      <a:pt x="187052" y="294240"/>
                      <a:pt x="193615" y="283647"/>
                    </a:cubicBezTo>
                    <a:cubicBezTo>
                      <a:pt x="200293" y="273054"/>
                      <a:pt x="202251" y="285604"/>
                      <a:pt x="210080" y="284914"/>
                    </a:cubicBezTo>
                    <a:cubicBezTo>
                      <a:pt x="218025" y="284338"/>
                      <a:pt x="222631" y="264418"/>
                      <a:pt x="223322" y="271672"/>
                    </a:cubicBezTo>
                    <a:cubicBezTo>
                      <a:pt x="224013" y="278926"/>
                      <a:pt x="236563" y="276969"/>
                      <a:pt x="244393" y="268333"/>
                    </a:cubicBezTo>
                    <a:cubicBezTo>
                      <a:pt x="252338" y="259697"/>
                      <a:pt x="245084" y="244498"/>
                      <a:pt x="250381" y="236668"/>
                    </a:cubicBezTo>
                    <a:cubicBezTo>
                      <a:pt x="255678" y="228723"/>
                      <a:pt x="260974" y="212258"/>
                      <a:pt x="255678" y="202355"/>
                    </a:cubicBezTo>
                    <a:cubicBezTo>
                      <a:pt x="250381" y="192453"/>
                      <a:pt x="267537" y="185890"/>
                      <a:pt x="276173" y="177945"/>
                    </a:cubicBezTo>
                    <a:cubicBezTo>
                      <a:pt x="284809" y="170000"/>
                      <a:pt x="266271" y="130390"/>
                      <a:pt x="265580" y="118531"/>
                    </a:cubicBezTo>
                    <a:cubicBezTo>
                      <a:pt x="264889" y="106671"/>
                      <a:pt x="243817" y="123136"/>
                      <a:pt x="237139" y="126476"/>
                    </a:cubicBezTo>
                    <a:close/>
                    <a:moveTo>
                      <a:pt x="92173" y="298040"/>
                    </a:moveTo>
                    <a:cubicBezTo>
                      <a:pt x="89525" y="305294"/>
                      <a:pt x="81580" y="302070"/>
                      <a:pt x="70986" y="304028"/>
                    </a:cubicBezTo>
                    <a:cubicBezTo>
                      <a:pt x="60393" y="305985"/>
                      <a:pt x="60047" y="331201"/>
                      <a:pt x="67647" y="333735"/>
                    </a:cubicBezTo>
                    <a:cubicBezTo>
                      <a:pt x="73635" y="335692"/>
                      <a:pt x="78240" y="335692"/>
                      <a:pt x="80198" y="327747"/>
                    </a:cubicBezTo>
                    <a:cubicBezTo>
                      <a:pt x="82156" y="319802"/>
                      <a:pt x="92749" y="317154"/>
                      <a:pt x="99427" y="320493"/>
                    </a:cubicBezTo>
                    <a:cubicBezTo>
                      <a:pt x="105990" y="323832"/>
                      <a:pt x="114626" y="310591"/>
                      <a:pt x="114626" y="300688"/>
                    </a:cubicBezTo>
                    <a:cubicBezTo>
                      <a:pt x="114626" y="290786"/>
                      <a:pt x="94821" y="290786"/>
                      <a:pt x="92173" y="298040"/>
                    </a:cubicBezTo>
                    <a:close/>
                    <a:moveTo>
                      <a:pt x="46576" y="323832"/>
                    </a:moveTo>
                    <a:cubicBezTo>
                      <a:pt x="46576" y="317154"/>
                      <a:pt x="32067" y="318536"/>
                      <a:pt x="31377" y="312548"/>
                    </a:cubicBezTo>
                    <a:cubicBezTo>
                      <a:pt x="30686" y="306561"/>
                      <a:pt x="20784" y="309900"/>
                      <a:pt x="10881" y="317154"/>
                    </a:cubicBezTo>
                    <a:cubicBezTo>
                      <a:pt x="979" y="324408"/>
                      <a:pt x="-2360" y="325790"/>
                      <a:pt x="1670" y="333044"/>
                    </a:cubicBezTo>
                    <a:cubicBezTo>
                      <a:pt x="5584" y="340298"/>
                      <a:pt x="11572" y="333735"/>
                      <a:pt x="14220" y="326481"/>
                    </a:cubicBezTo>
                    <a:cubicBezTo>
                      <a:pt x="16868" y="319226"/>
                      <a:pt x="23547" y="337074"/>
                      <a:pt x="17560" y="348934"/>
                    </a:cubicBezTo>
                    <a:cubicBezTo>
                      <a:pt x="11572" y="360793"/>
                      <a:pt x="18365" y="377605"/>
                      <a:pt x="26196" y="375992"/>
                    </a:cubicBezTo>
                    <a:cubicBezTo>
                      <a:pt x="32758" y="374726"/>
                      <a:pt x="41394" y="350891"/>
                      <a:pt x="51297" y="338340"/>
                    </a:cubicBezTo>
                    <a:cubicBezTo>
                      <a:pt x="61199" y="325790"/>
                      <a:pt x="46691" y="330395"/>
                      <a:pt x="46691" y="323832"/>
                    </a:cubicBezTo>
                    <a:close/>
                  </a:path>
                </a:pathLst>
              </a:custGeom>
              <a:grpFill/>
              <a:ln w="11501" cap="flat">
                <a:solidFill>
                  <a:schemeClr val="bg1"/>
                </a:solid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8F714D07-18AD-DCE2-25EC-FF64D320BF3B}"/>
                  </a:ext>
                </a:extLst>
              </p:cNvPr>
              <p:cNvSpPr/>
              <p:nvPr/>
            </p:nvSpPr>
            <p:spPr>
              <a:xfrm>
                <a:off x="7747429" y="3245524"/>
                <a:ext cx="208211" cy="298000"/>
              </a:xfrm>
              <a:custGeom>
                <a:avLst/>
                <a:gdLst>
                  <a:gd name="connsiteX0" fmla="*/ 111946 w 208211"/>
                  <a:gd name="connsiteY0" fmla="*/ 112504 h 298000"/>
                  <a:gd name="connsiteX1" fmla="*/ 139005 w 208211"/>
                  <a:gd name="connsiteY1" fmla="*/ 132309 h 298000"/>
                  <a:gd name="connsiteX2" fmla="*/ 145568 w 208211"/>
                  <a:gd name="connsiteY2" fmla="*/ 152113 h 298000"/>
                  <a:gd name="connsiteX3" fmla="*/ 154780 w 208211"/>
                  <a:gd name="connsiteY3" fmla="*/ 162016 h 298000"/>
                  <a:gd name="connsiteX4" fmla="*/ 165948 w 208211"/>
                  <a:gd name="connsiteY4" fmla="*/ 189766 h 298000"/>
                  <a:gd name="connsiteX5" fmla="*/ 173202 w 208211"/>
                  <a:gd name="connsiteY5" fmla="*/ 183778 h 298000"/>
                  <a:gd name="connsiteX6" fmla="*/ 183105 w 208211"/>
                  <a:gd name="connsiteY6" fmla="*/ 170536 h 298000"/>
                  <a:gd name="connsiteX7" fmla="*/ 177233 w 208211"/>
                  <a:gd name="connsiteY7" fmla="*/ 143478 h 298000"/>
                  <a:gd name="connsiteX8" fmla="*/ 152131 w 208211"/>
                  <a:gd name="connsiteY8" fmla="*/ 125630 h 298000"/>
                  <a:gd name="connsiteX9" fmla="*/ 136932 w 208211"/>
                  <a:gd name="connsiteY9" fmla="*/ 105826 h 298000"/>
                  <a:gd name="connsiteX10" fmla="*/ 105959 w 208211"/>
                  <a:gd name="connsiteY10" fmla="*/ 100529 h 298000"/>
                  <a:gd name="connsiteX11" fmla="*/ 94675 w 208211"/>
                  <a:gd name="connsiteY11" fmla="*/ 80033 h 298000"/>
                  <a:gd name="connsiteX12" fmla="*/ 109873 w 208211"/>
                  <a:gd name="connsiteY12" fmla="*/ 48369 h 298000"/>
                  <a:gd name="connsiteX13" fmla="*/ 108491 w 208211"/>
                  <a:gd name="connsiteY13" fmla="*/ 12098 h 298000"/>
                  <a:gd name="connsiteX14" fmla="*/ 104577 w 208211"/>
                  <a:gd name="connsiteY14" fmla="*/ 4153 h 298000"/>
                  <a:gd name="connsiteX15" fmla="*/ 72221 w 208211"/>
                  <a:gd name="connsiteY15" fmla="*/ 1505 h 298000"/>
                  <a:gd name="connsiteX16" fmla="*/ 67615 w 208211"/>
                  <a:gd name="connsiteY16" fmla="*/ 53665 h 298000"/>
                  <a:gd name="connsiteX17" fmla="*/ 57022 w 208211"/>
                  <a:gd name="connsiteY17" fmla="*/ 51017 h 298000"/>
                  <a:gd name="connsiteX18" fmla="*/ 63010 w 208211"/>
                  <a:gd name="connsiteY18" fmla="*/ 81415 h 298000"/>
                  <a:gd name="connsiteX19" fmla="*/ 68997 w 208211"/>
                  <a:gd name="connsiteY19" fmla="*/ 98571 h 298000"/>
                  <a:gd name="connsiteX20" fmla="*/ 91450 w 208211"/>
                  <a:gd name="connsiteY20" fmla="*/ 105826 h 298000"/>
                  <a:gd name="connsiteX21" fmla="*/ 111946 w 208211"/>
                  <a:gd name="connsiteY21" fmla="*/ 112389 h 298000"/>
                  <a:gd name="connsiteX22" fmla="*/ 69688 w 208211"/>
                  <a:gd name="connsiteY22" fmla="*/ 118491 h 298000"/>
                  <a:gd name="connsiteX23" fmla="*/ 90875 w 208211"/>
                  <a:gd name="connsiteY23" fmla="*/ 142211 h 298000"/>
                  <a:gd name="connsiteX24" fmla="*/ 69688 w 208211"/>
                  <a:gd name="connsiteY24" fmla="*/ 118491 h 298000"/>
                  <a:gd name="connsiteX25" fmla="*/ 106649 w 208211"/>
                  <a:gd name="connsiteY25" fmla="*/ 182511 h 298000"/>
                  <a:gd name="connsiteX26" fmla="*/ 118509 w 208211"/>
                  <a:gd name="connsiteY26" fmla="*/ 175833 h 298000"/>
                  <a:gd name="connsiteX27" fmla="*/ 120467 w 208211"/>
                  <a:gd name="connsiteY27" fmla="*/ 193680 h 298000"/>
                  <a:gd name="connsiteX28" fmla="*/ 123806 w 208211"/>
                  <a:gd name="connsiteY28" fmla="*/ 218091 h 298000"/>
                  <a:gd name="connsiteX29" fmla="*/ 147641 w 208211"/>
                  <a:gd name="connsiteY29" fmla="*/ 182396 h 298000"/>
                  <a:gd name="connsiteX30" fmla="*/ 139005 w 208211"/>
                  <a:gd name="connsiteY30" fmla="*/ 178366 h 298000"/>
                  <a:gd name="connsiteX31" fmla="*/ 105383 w 208211"/>
                  <a:gd name="connsiteY31" fmla="*/ 151998 h 298000"/>
                  <a:gd name="connsiteX32" fmla="*/ 106649 w 208211"/>
                  <a:gd name="connsiteY32" fmla="*/ 182396 h 298000"/>
                  <a:gd name="connsiteX33" fmla="*/ 28697 w 208211"/>
                  <a:gd name="connsiteY33" fmla="*/ 195062 h 298000"/>
                  <a:gd name="connsiteX34" fmla="*/ 256 w 208211"/>
                  <a:gd name="connsiteY34" fmla="*/ 232023 h 298000"/>
                  <a:gd name="connsiteX35" fmla="*/ 40557 w 208211"/>
                  <a:gd name="connsiteY35" fmla="*/ 194371 h 298000"/>
                  <a:gd name="connsiteX36" fmla="*/ 46544 w 208211"/>
                  <a:gd name="connsiteY36" fmla="*/ 170652 h 298000"/>
                  <a:gd name="connsiteX37" fmla="*/ 28697 w 208211"/>
                  <a:gd name="connsiteY37" fmla="*/ 195062 h 298000"/>
                  <a:gd name="connsiteX38" fmla="*/ 146259 w 208211"/>
                  <a:gd name="connsiteY38" fmla="*/ 208304 h 298000"/>
                  <a:gd name="connsiteX39" fmla="*/ 162724 w 208211"/>
                  <a:gd name="connsiteY39" fmla="*/ 197710 h 298000"/>
                  <a:gd name="connsiteX40" fmla="*/ 146259 w 208211"/>
                  <a:gd name="connsiteY40" fmla="*/ 208304 h 298000"/>
                  <a:gd name="connsiteX41" fmla="*/ 205673 w 208211"/>
                  <a:gd name="connsiteY41" fmla="*/ 259773 h 298000"/>
                  <a:gd name="connsiteX42" fmla="*/ 200377 w 208211"/>
                  <a:gd name="connsiteY42" fmla="*/ 210261 h 298000"/>
                  <a:gd name="connsiteX43" fmla="*/ 184487 w 208211"/>
                  <a:gd name="connsiteY43" fmla="*/ 208879 h 298000"/>
                  <a:gd name="connsiteX44" fmla="*/ 171936 w 208211"/>
                  <a:gd name="connsiteY44" fmla="*/ 220739 h 298000"/>
                  <a:gd name="connsiteX45" fmla="*/ 158695 w 208211"/>
                  <a:gd name="connsiteY45" fmla="*/ 230642 h 298000"/>
                  <a:gd name="connsiteX46" fmla="*/ 138890 w 208211"/>
                  <a:gd name="connsiteY46" fmla="*/ 226036 h 298000"/>
                  <a:gd name="connsiteX47" fmla="*/ 113097 w 208211"/>
                  <a:gd name="connsiteY47" fmla="*/ 241235 h 298000"/>
                  <a:gd name="connsiteX48" fmla="*/ 104577 w 208211"/>
                  <a:gd name="connsiteY48" fmla="*/ 264379 h 298000"/>
                  <a:gd name="connsiteX49" fmla="*/ 124381 w 208211"/>
                  <a:gd name="connsiteY49" fmla="*/ 253786 h 298000"/>
                  <a:gd name="connsiteX50" fmla="*/ 140847 w 208211"/>
                  <a:gd name="connsiteY50" fmla="*/ 247798 h 298000"/>
                  <a:gd name="connsiteX51" fmla="*/ 159386 w 208211"/>
                  <a:gd name="connsiteY51" fmla="*/ 286141 h 298000"/>
                  <a:gd name="connsiteX52" fmla="*/ 182529 w 208211"/>
                  <a:gd name="connsiteY52" fmla="*/ 298001 h 298000"/>
                  <a:gd name="connsiteX53" fmla="*/ 181838 w 208211"/>
                  <a:gd name="connsiteY53" fmla="*/ 269560 h 298000"/>
                  <a:gd name="connsiteX54" fmla="*/ 205558 w 208211"/>
                  <a:gd name="connsiteY54" fmla="*/ 259658 h 2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08211" h="298000">
                    <a:moveTo>
                      <a:pt x="111946" y="112504"/>
                    </a:moveTo>
                    <a:cubicBezTo>
                      <a:pt x="124497" y="110546"/>
                      <a:pt x="141653" y="126436"/>
                      <a:pt x="139005" y="132309"/>
                    </a:cubicBezTo>
                    <a:cubicBezTo>
                      <a:pt x="136357" y="138296"/>
                      <a:pt x="139696" y="157410"/>
                      <a:pt x="145568" y="152113"/>
                    </a:cubicBezTo>
                    <a:cubicBezTo>
                      <a:pt x="151555" y="146932"/>
                      <a:pt x="160767" y="153380"/>
                      <a:pt x="154780" y="162016"/>
                    </a:cubicBezTo>
                    <a:cubicBezTo>
                      <a:pt x="148792" y="170652"/>
                      <a:pt x="163991" y="179172"/>
                      <a:pt x="165948" y="189766"/>
                    </a:cubicBezTo>
                    <a:cubicBezTo>
                      <a:pt x="167906" y="200359"/>
                      <a:pt x="174584" y="191723"/>
                      <a:pt x="173202" y="183778"/>
                    </a:cubicBezTo>
                    <a:cubicBezTo>
                      <a:pt x="171936" y="175833"/>
                      <a:pt x="174584" y="176524"/>
                      <a:pt x="183105" y="170536"/>
                    </a:cubicBezTo>
                    <a:cubicBezTo>
                      <a:pt x="191741" y="164549"/>
                      <a:pt x="182414" y="154647"/>
                      <a:pt x="177233" y="143478"/>
                    </a:cubicBezTo>
                    <a:cubicBezTo>
                      <a:pt x="171936" y="132309"/>
                      <a:pt x="152131" y="136224"/>
                      <a:pt x="152131" y="125630"/>
                    </a:cubicBezTo>
                    <a:cubicBezTo>
                      <a:pt x="152131" y="115037"/>
                      <a:pt x="137623" y="111813"/>
                      <a:pt x="136932" y="105826"/>
                    </a:cubicBezTo>
                    <a:cubicBezTo>
                      <a:pt x="136242" y="99838"/>
                      <a:pt x="117127" y="93966"/>
                      <a:pt x="105959" y="100529"/>
                    </a:cubicBezTo>
                    <a:cubicBezTo>
                      <a:pt x="94675" y="107092"/>
                      <a:pt x="102619" y="88669"/>
                      <a:pt x="94675" y="80033"/>
                    </a:cubicBezTo>
                    <a:cubicBezTo>
                      <a:pt x="86730" y="71398"/>
                      <a:pt x="100662" y="58962"/>
                      <a:pt x="109873" y="48369"/>
                    </a:cubicBezTo>
                    <a:cubicBezTo>
                      <a:pt x="119085" y="37775"/>
                      <a:pt x="107225" y="19928"/>
                      <a:pt x="108491" y="12098"/>
                    </a:cubicBezTo>
                    <a:cubicBezTo>
                      <a:pt x="109873" y="4153"/>
                      <a:pt x="109182" y="1505"/>
                      <a:pt x="104577" y="4153"/>
                    </a:cubicBezTo>
                    <a:cubicBezTo>
                      <a:pt x="99971" y="6802"/>
                      <a:pt x="80742" y="-3792"/>
                      <a:pt x="72221" y="1505"/>
                    </a:cubicBezTo>
                    <a:cubicBezTo>
                      <a:pt x="63701" y="6802"/>
                      <a:pt x="71531" y="50326"/>
                      <a:pt x="67615" y="53665"/>
                    </a:cubicBezTo>
                    <a:cubicBezTo>
                      <a:pt x="63701" y="56889"/>
                      <a:pt x="58519" y="46642"/>
                      <a:pt x="57022" y="51017"/>
                    </a:cubicBezTo>
                    <a:cubicBezTo>
                      <a:pt x="55065" y="56889"/>
                      <a:pt x="57713" y="81415"/>
                      <a:pt x="63010" y="81415"/>
                    </a:cubicBezTo>
                    <a:cubicBezTo>
                      <a:pt x="68306" y="81415"/>
                      <a:pt x="72221" y="87978"/>
                      <a:pt x="68997" y="98571"/>
                    </a:cubicBezTo>
                    <a:cubicBezTo>
                      <a:pt x="65658" y="109165"/>
                      <a:pt x="78899" y="110431"/>
                      <a:pt x="91450" y="105826"/>
                    </a:cubicBezTo>
                    <a:cubicBezTo>
                      <a:pt x="104001" y="101220"/>
                      <a:pt x="99395" y="114346"/>
                      <a:pt x="111946" y="112389"/>
                    </a:cubicBezTo>
                    <a:close/>
                    <a:moveTo>
                      <a:pt x="69688" y="118491"/>
                    </a:moveTo>
                    <a:cubicBezTo>
                      <a:pt x="71646" y="127703"/>
                      <a:pt x="76251" y="146932"/>
                      <a:pt x="90875" y="142211"/>
                    </a:cubicBezTo>
                    <a:cubicBezTo>
                      <a:pt x="105383" y="137605"/>
                      <a:pt x="68306" y="111813"/>
                      <a:pt x="69688" y="118491"/>
                    </a:cubicBezTo>
                    <a:close/>
                    <a:moveTo>
                      <a:pt x="106649" y="182511"/>
                    </a:moveTo>
                    <a:cubicBezTo>
                      <a:pt x="109988" y="181821"/>
                      <a:pt x="117933" y="182511"/>
                      <a:pt x="118509" y="175833"/>
                    </a:cubicBezTo>
                    <a:cubicBezTo>
                      <a:pt x="119200" y="169270"/>
                      <a:pt x="126454" y="187693"/>
                      <a:pt x="120467" y="193680"/>
                    </a:cubicBezTo>
                    <a:cubicBezTo>
                      <a:pt x="114479" y="199668"/>
                      <a:pt x="114479" y="216133"/>
                      <a:pt x="123806" y="218091"/>
                    </a:cubicBezTo>
                    <a:cubicBezTo>
                      <a:pt x="133017" y="220048"/>
                      <a:pt x="150173" y="188384"/>
                      <a:pt x="147641" y="182396"/>
                    </a:cubicBezTo>
                    <a:cubicBezTo>
                      <a:pt x="144993" y="176409"/>
                      <a:pt x="137048" y="186311"/>
                      <a:pt x="139005" y="178366"/>
                    </a:cubicBezTo>
                    <a:cubicBezTo>
                      <a:pt x="140962" y="170421"/>
                      <a:pt x="115285" y="149926"/>
                      <a:pt x="105383" y="151998"/>
                    </a:cubicBezTo>
                    <a:cubicBezTo>
                      <a:pt x="95480" y="153956"/>
                      <a:pt x="98935" y="183893"/>
                      <a:pt x="106649" y="182396"/>
                    </a:cubicBezTo>
                    <a:close/>
                    <a:moveTo>
                      <a:pt x="28697" y="195062"/>
                    </a:moveTo>
                    <a:cubicBezTo>
                      <a:pt x="19485" y="206922"/>
                      <a:pt x="-2622" y="226612"/>
                      <a:pt x="256" y="232023"/>
                    </a:cubicBezTo>
                    <a:cubicBezTo>
                      <a:pt x="4286" y="239277"/>
                      <a:pt x="28697" y="202892"/>
                      <a:pt x="40557" y="194371"/>
                    </a:cubicBezTo>
                    <a:cubicBezTo>
                      <a:pt x="52416" y="185851"/>
                      <a:pt x="50459" y="178481"/>
                      <a:pt x="46544" y="170652"/>
                    </a:cubicBezTo>
                    <a:cubicBezTo>
                      <a:pt x="42514" y="162707"/>
                      <a:pt x="37908" y="183202"/>
                      <a:pt x="28697" y="195062"/>
                    </a:cubicBezTo>
                    <a:close/>
                    <a:moveTo>
                      <a:pt x="146259" y="208304"/>
                    </a:moveTo>
                    <a:cubicBezTo>
                      <a:pt x="148907" y="214867"/>
                      <a:pt x="168021" y="204274"/>
                      <a:pt x="162724" y="197710"/>
                    </a:cubicBezTo>
                    <a:cubicBezTo>
                      <a:pt x="157428" y="191147"/>
                      <a:pt x="144302" y="203352"/>
                      <a:pt x="146259" y="208304"/>
                    </a:cubicBezTo>
                    <a:close/>
                    <a:moveTo>
                      <a:pt x="205673" y="259773"/>
                    </a:moveTo>
                    <a:cubicBezTo>
                      <a:pt x="213618" y="250446"/>
                      <a:pt x="200377" y="226151"/>
                      <a:pt x="200377" y="210261"/>
                    </a:cubicBezTo>
                    <a:cubicBezTo>
                      <a:pt x="200377" y="194371"/>
                      <a:pt x="178614" y="198977"/>
                      <a:pt x="184487" y="208879"/>
                    </a:cubicBezTo>
                    <a:cubicBezTo>
                      <a:pt x="190474" y="218782"/>
                      <a:pt x="173202" y="210837"/>
                      <a:pt x="171936" y="220739"/>
                    </a:cubicBezTo>
                    <a:cubicBezTo>
                      <a:pt x="170554" y="230642"/>
                      <a:pt x="158118" y="222697"/>
                      <a:pt x="158695" y="230642"/>
                    </a:cubicBezTo>
                    <a:cubicBezTo>
                      <a:pt x="159386" y="238587"/>
                      <a:pt x="145453" y="230642"/>
                      <a:pt x="138890" y="226036"/>
                    </a:cubicBezTo>
                    <a:cubicBezTo>
                      <a:pt x="132326" y="221430"/>
                      <a:pt x="123000" y="238587"/>
                      <a:pt x="113097" y="241235"/>
                    </a:cubicBezTo>
                    <a:cubicBezTo>
                      <a:pt x="103195" y="243883"/>
                      <a:pt x="98014" y="264955"/>
                      <a:pt x="104577" y="264379"/>
                    </a:cubicBezTo>
                    <a:cubicBezTo>
                      <a:pt x="112522" y="263803"/>
                      <a:pt x="116436" y="253095"/>
                      <a:pt x="124381" y="253786"/>
                    </a:cubicBezTo>
                    <a:cubicBezTo>
                      <a:pt x="132326" y="254476"/>
                      <a:pt x="129678" y="245841"/>
                      <a:pt x="140847" y="247798"/>
                    </a:cubicBezTo>
                    <a:cubicBezTo>
                      <a:pt x="152131" y="249755"/>
                      <a:pt x="144186" y="283493"/>
                      <a:pt x="159386" y="286141"/>
                    </a:cubicBezTo>
                    <a:cubicBezTo>
                      <a:pt x="174584" y="288789"/>
                      <a:pt x="175275" y="298001"/>
                      <a:pt x="182529" y="298001"/>
                    </a:cubicBezTo>
                    <a:cubicBezTo>
                      <a:pt x="189783" y="298001"/>
                      <a:pt x="181262" y="276814"/>
                      <a:pt x="181838" y="269560"/>
                    </a:cubicBezTo>
                    <a:cubicBezTo>
                      <a:pt x="182529" y="262306"/>
                      <a:pt x="197728" y="268869"/>
                      <a:pt x="205558" y="259658"/>
                    </a:cubicBezTo>
                    <a:close/>
                  </a:path>
                </a:pathLst>
              </a:custGeom>
              <a:grpFill/>
              <a:ln w="11501" cap="flat">
                <a:solidFill>
                  <a:schemeClr val="bg1"/>
                </a:solid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7C52F388-771A-0B1B-E1FE-3EA6BAC3984B}"/>
                  </a:ext>
                </a:extLst>
              </p:cNvPr>
              <p:cNvSpPr/>
              <p:nvPr/>
            </p:nvSpPr>
            <p:spPr>
              <a:xfrm>
                <a:off x="8278499" y="3728792"/>
                <a:ext cx="276759" cy="179874"/>
              </a:xfrm>
              <a:custGeom>
                <a:avLst/>
                <a:gdLst>
                  <a:gd name="connsiteX0" fmla="*/ 203459 w 276759"/>
                  <a:gd name="connsiteY0" fmla="*/ 166038 h 179874"/>
                  <a:gd name="connsiteX1" fmla="*/ 187569 w 276759"/>
                  <a:gd name="connsiteY1" fmla="*/ 150839 h 179874"/>
                  <a:gd name="connsiteX2" fmla="*/ 165117 w 276759"/>
                  <a:gd name="connsiteY2" fmla="*/ 140245 h 179874"/>
                  <a:gd name="connsiteX3" fmla="*/ 149227 w 276759"/>
                  <a:gd name="connsiteY3" fmla="*/ 110538 h 179874"/>
                  <a:gd name="connsiteX4" fmla="*/ 143930 w 276759"/>
                  <a:gd name="connsiteY4" fmla="*/ 92000 h 179874"/>
                  <a:gd name="connsiteX5" fmla="*/ 148536 w 276759"/>
                  <a:gd name="connsiteY5" fmla="*/ 77492 h 179874"/>
                  <a:gd name="connsiteX6" fmla="*/ 104320 w 276759"/>
                  <a:gd name="connsiteY6" fmla="*/ 53081 h 179874"/>
                  <a:gd name="connsiteX7" fmla="*/ 16581 w 276759"/>
                  <a:gd name="connsiteY7" fmla="*/ 4836 h 179874"/>
                  <a:gd name="connsiteX8" fmla="*/ 0 w 276759"/>
                  <a:gd name="connsiteY8" fmla="*/ 0 h 179874"/>
                  <a:gd name="connsiteX9" fmla="*/ 0 w 276759"/>
                  <a:gd name="connsiteY9" fmla="*/ 140936 h 179874"/>
                  <a:gd name="connsiteX10" fmla="*/ 23720 w 276759"/>
                  <a:gd name="connsiteY10" fmla="*/ 148766 h 179874"/>
                  <a:gd name="connsiteX11" fmla="*/ 50779 w 276759"/>
                  <a:gd name="connsiteY11" fmla="*/ 133567 h 179874"/>
                  <a:gd name="connsiteX12" fmla="*/ 64020 w 276759"/>
                  <a:gd name="connsiteY12" fmla="*/ 117101 h 179874"/>
                  <a:gd name="connsiteX13" fmla="*/ 110884 w 276759"/>
                  <a:gd name="connsiteY13" fmla="*/ 127580 h 179874"/>
                  <a:gd name="connsiteX14" fmla="*/ 159705 w 276759"/>
                  <a:gd name="connsiteY14" fmla="*/ 171219 h 179874"/>
                  <a:gd name="connsiteX15" fmla="*/ 206568 w 276759"/>
                  <a:gd name="connsiteY15" fmla="*/ 179855 h 179874"/>
                  <a:gd name="connsiteX16" fmla="*/ 203229 w 276759"/>
                  <a:gd name="connsiteY16" fmla="*/ 166038 h 179874"/>
                  <a:gd name="connsiteX17" fmla="*/ 241112 w 276759"/>
                  <a:gd name="connsiteY17" fmla="*/ 48476 h 179874"/>
                  <a:gd name="connsiteX18" fmla="*/ 214053 w 276759"/>
                  <a:gd name="connsiteY18" fmla="*/ 64365 h 179874"/>
                  <a:gd name="connsiteX19" fmla="*/ 166498 w 276759"/>
                  <a:gd name="connsiteY19" fmla="*/ 66323 h 179874"/>
                  <a:gd name="connsiteX20" fmla="*/ 202768 w 276759"/>
                  <a:gd name="connsiteY20" fmla="*/ 82789 h 179874"/>
                  <a:gd name="connsiteX21" fmla="*/ 248941 w 276759"/>
                  <a:gd name="connsiteY21" fmla="*/ 59645 h 179874"/>
                  <a:gd name="connsiteX22" fmla="*/ 255505 w 276759"/>
                  <a:gd name="connsiteY22" fmla="*/ 39840 h 179874"/>
                  <a:gd name="connsiteX23" fmla="*/ 240996 w 276759"/>
                  <a:gd name="connsiteY23" fmla="*/ 48476 h 179874"/>
                  <a:gd name="connsiteX24" fmla="*/ 263565 w 276759"/>
                  <a:gd name="connsiteY24" fmla="*/ 23374 h 179874"/>
                  <a:gd name="connsiteX25" fmla="*/ 256886 w 276759"/>
                  <a:gd name="connsiteY25" fmla="*/ 24641 h 179874"/>
                  <a:gd name="connsiteX26" fmla="*/ 270704 w 276759"/>
                  <a:gd name="connsiteY26" fmla="*/ 45827 h 179874"/>
                  <a:gd name="connsiteX27" fmla="*/ 263449 w 276759"/>
                  <a:gd name="connsiteY27" fmla="*/ 23374 h 17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6759" h="179874">
                    <a:moveTo>
                      <a:pt x="203459" y="166038"/>
                    </a:moveTo>
                    <a:cubicBezTo>
                      <a:pt x="198854" y="164080"/>
                      <a:pt x="186994" y="156135"/>
                      <a:pt x="187569" y="150839"/>
                    </a:cubicBezTo>
                    <a:cubicBezTo>
                      <a:pt x="188261" y="145542"/>
                      <a:pt x="174328" y="146233"/>
                      <a:pt x="165117" y="140245"/>
                    </a:cubicBezTo>
                    <a:cubicBezTo>
                      <a:pt x="155905" y="134258"/>
                      <a:pt x="159129" y="115144"/>
                      <a:pt x="149227" y="110538"/>
                    </a:cubicBezTo>
                    <a:cubicBezTo>
                      <a:pt x="139325" y="105932"/>
                      <a:pt x="132071" y="91424"/>
                      <a:pt x="143930" y="92000"/>
                    </a:cubicBezTo>
                    <a:cubicBezTo>
                      <a:pt x="155790" y="92691"/>
                      <a:pt x="157863" y="86013"/>
                      <a:pt x="148536" y="77492"/>
                    </a:cubicBezTo>
                    <a:cubicBezTo>
                      <a:pt x="139325" y="68856"/>
                      <a:pt x="105702" y="65632"/>
                      <a:pt x="104320" y="53081"/>
                    </a:cubicBezTo>
                    <a:cubicBezTo>
                      <a:pt x="103054" y="40531"/>
                      <a:pt x="42948" y="10824"/>
                      <a:pt x="16581" y="4836"/>
                    </a:cubicBezTo>
                    <a:cubicBezTo>
                      <a:pt x="11860" y="3800"/>
                      <a:pt x="6218" y="2073"/>
                      <a:pt x="0" y="0"/>
                    </a:cubicBezTo>
                    <a:lnTo>
                      <a:pt x="0" y="140936"/>
                    </a:lnTo>
                    <a:cubicBezTo>
                      <a:pt x="6103" y="144966"/>
                      <a:pt x="13702" y="148305"/>
                      <a:pt x="23720" y="148766"/>
                    </a:cubicBezTo>
                    <a:cubicBezTo>
                      <a:pt x="52736" y="150148"/>
                      <a:pt x="45482" y="133567"/>
                      <a:pt x="50779" y="133567"/>
                    </a:cubicBezTo>
                    <a:cubicBezTo>
                      <a:pt x="56075" y="133567"/>
                      <a:pt x="58032" y="124356"/>
                      <a:pt x="64020" y="117101"/>
                    </a:cubicBezTo>
                    <a:cubicBezTo>
                      <a:pt x="70008" y="109847"/>
                      <a:pt x="95685" y="115720"/>
                      <a:pt x="110884" y="127580"/>
                    </a:cubicBezTo>
                    <a:cubicBezTo>
                      <a:pt x="126083" y="139439"/>
                      <a:pt x="143930" y="174443"/>
                      <a:pt x="159705" y="171219"/>
                    </a:cubicBezTo>
                    <a:cubicBezTo>
                      <a:pt x="175595" y="167880"/>
                      <a:pt x="192060" y="180431"/>
                      <a:pt x="206568" y="179855"/>
                    </a:cubicBezTo>
                    <a:cubicBezTo>
                      <a:pt x="221077" y="179164"/>
                      <a:pt x="207950" y="167995"/>
                      <a:pt x="203229" y="166038"/>
                    </a:cubicBezTo>
                    <a:close/>
                    <a:moveTo>
                      <a:pt x="241112" y="48476"/>
                    </a:moveTo>
                    <a:cubicBezTo>
                      <a:pt x="241112" y="54463"/>
                      <a:pt x="230518" y="57687"/>
                      <a:pt x="214053" y="64365"/>
                    </a:cubicBezTo>
                    <a:cubicBezTo>
                      <a:pt x="197587" y="70929"/>
                      <a:pt x="167534" y="56766"/>
                      <a:pt x="166498" y="66323"/>
                    </a:cubicBezTo>
                    <a:cubicBezTo>
                      <a:pt x="165923" y="72310"/>
                      <a:pt x="185036" y="82789"/>
                      <a:pt x="202768" y="82789"/>
                    </a:cubicBezTo>
                    <a:cubicBezTo>
                      <a:pt x="220501" y="82789"/>
                      <a:pt x="248941" y="64941"/>
                      <a:pt x="248941" y="59645"/>
                    </a:cubicBezTo>
                    <a:cubicBezTo>
                      <a:pt x="248941" y="54348"/>
                      <a:pt x="260226" y="45136"/>
                      <a:pt x="255505" y="39840"/>
                    </a:cubicBezTo>
                    <a:cubicBezTo>
                      <a:pt x="250898" y="34543"/>
                      <a:pt x="240996" y="42488"/>
                      <a:pt x="240996" y="48476"/>
                    </a:cubicBezTo>
                    <a:close/>
                    <a:moveTo>
                      <a:pt x="263565" y="23374"/>
                    </a:moveTo>
                    <a:cubicBezTo>
                      <a:pt x="252972" y="16696"/>
                      <a:pt x="243760" y="12090"/>
                      <a:pt x="256886" y="24641"/>
                    </a:cubicBezTo>
                    <a:cubicBezTo>
                      <a:pt x="270128" y="37192"/>
                      <a:pt x="262989" y="47900"/>
                      <a:pt x="270704" y="45827"/>
                    </a:cubicBezTo>
                    <a:cubicBezTo>
                      <a:pt x="283255" y="42488"/>
                      <a:pt x="274043" y="29938"/>
                      <a:pt x="263449" y="23374"/>
                    </a:cubicBezTo>
                    <a:close/>
                  </a:path>
                </a:pathLst>
              </a:custGeom>
              <a:grpFill/>
              <a:ln w="11501" cap="flat">
                <a:solidFill>
                  <a:schemeClr val="bg1"/>
                </a:solid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19FBBD56-C044-16EA-EED3-D90F6ACD3668}"/>
                  </a:ext>
                </a:extLst>
              </p:cNvPr>
              <p:cNvSpPr/>
              <p:nvPr/>
            </p:nvSpPr>
            <p:spPr>
              <a:xfrm>
                <a:off x="6930538" y="3447834"/>
                <a:ext cx="46615" cy="85660"/>
              </a:xfrm>
              <a:custGeom>
                <a:avLst/>
                <a:gdLst>
                  <a:gd name="connsiteX0" fmla="*/ 10334 w 46615"/>
                  <a:gd name="connsiteY0" fmla="*/ 7 h 85660"/>
                  <a:gd name="connsiteX1" fmla="*/ 2389 w 46615"/>
                  <a:gd name="connsiteY1" fmla="*/ 21079 h 85660"/>
                  <a:gd name="connsiteX2" fmla="*/ 1007 w 46615"/>
                  <a:gd name="connsiteY2" fmla="*/ 50786 h 85660"/>
                  <a:gd name="connsiteX3" fmla="*/ 12291 w 46615"/>
                  <a:gd name="connsiteY3" fmla="*/ 83832 h 85660"/>
                  <a:gd name="connsiteX4" fmla="*/ 46604 w 46615"/>
                  <a:gd name="connsiteY4" fmla="*/ 52167 h 85660"/>
                  <a:gd name="connsiteX5" fmla="*/ 10334 w 46615"/>
                  <a:gd name="connsiteY5" fmla="*/ 7 h 85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15" h="85660">
                    <a:moveTo>
                      <a:pt x="10334" y="7"/>
                    </a:moveTo>
                    <a:cubicBezTo>
                      <a:pt x="4346" y="698"/>
                      <a:pt x="5728" y="12558"/>
                      <a:pt x="2389" y="21079"/>
                    </a:cubicBezTo>
                    <a:cubicBezTo>
                      <a:pt x="-835" y="29714"/>
                      <a:pt x="-260" y="38235"/>
                      <a:pt x="1007" y="50786"/>
                    </a:cubicBezTo>
                    <a:cubicBezTo>
                      <a:pt x="2389" y="63336"/>
                      <a:pt x="1007" y="76578"/>
                      <a:pt x="12291" y="83832"/>
                    </a:cubicBezTo>
                    <a:cubicBezTo>
                      <a:pt x="25187" y="92122"/>
                      <a:pt x="45913" y="70590"/>
                      <a:pt x="46604" y="52167"/>
                    </a:cubicBezTo>
                    <a:cubicBezTo>
                      <a:pt x="47295" y="33744"/>
                      <a:pt x="15285" y="-569"/>
                      <a:pt x="10334" y="7"/>
                    </a:cubicBezTo>
                    <a:close/>
                  </a:path>
                </a:pathLst>
              </a:custGeom>
              <a:grpFill/>
              <a:ln w="11501" cap="flat">
                <a:solidFill>
                  <a:schemeClr val="bg1"/>
                </a:solid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EE14AB0B-66BC-D0E1-0D42-557689F03399}"/>
                  </a:ext>
                </a:extLst>
              </p:cNvPr>
              <p:cNvSpPr/>
              <p:nvPr/>
            </p:nvSpPr>
            <p:spPr>
              <a:xfrm>
                <a:off x="6101804" y="3931112"/>
                <a:ext cx="161470" cy="317176"/>
              </a:xfrm>
              <a:custGeom>
                <a:avLst/>
                <a:gdLst>
                  <a:gd name="connsiteX0" fmla="*/ 137150 w 161470"/>
                  <a:gd name="connsiteY0" fmla="*/ 3903 h 317176"/>
                  <a:gd name="connsiteX1" fmla="*/ 129205 w 161470"/>
                  <a:gd name="connsiteY1" fmla="*/ 10466 h 317176"/>
                  <a:gd name="connsiteX2" fmla="*/ 125866 w 161470"/>
                  <a:gd name="connsiteY2" fmla="*/ 26356 h 317176"/>
                  <a:gd name="connsiteX3" fmla="*/ 112624 w 161470"/>
                  <a:gd name="connsiteY3" fmla="*/ 36258 h 317176"/>
                  <a:gd name="connsiteX4" fmla="*/ 101340 w 161470"/>
                  <a:gd name="connsiteY4" fmla="*/ 46161 h 317176"/>
                  <a:gd name="connsiteX5" fmla="*/ 100649 w 161470"/>
                  <a:gd name="connsiteY5" fmla="*/ 58021 h 317176"/>
                  <a:gd name="connsiteX6" fmla="*/ 84068 w 161470"/>
                  <a:gd name="connsiteY6" fmla="*/ 71953 h 317176"/>
                  <a:gd name="connsiteX7" fmla="*/ 53095 w 161470"/>
                  <a:gd name="connsiteY7" fmla="*/ 87728 h 317176"/>
                  <a:gd name="connsiteX8" fmla="*/ 24654 w 161470"/>
                  <a:gd name="connsiteY8" fmla="*/ 93024 h 317176"/>
                  <a:gd name="connsiteX9" fmla="*/ 15327 w 161470"/>
                  <a:gd name="connsiteY9" fmla="*/ 122732 h 317176"/>
                  <a:gd name="connsiteX10" fmla="*/ 17976 w 161470"/>
                  <a:gd name="connsiteY10" fmla="*/ 163032 h 317176"/>
                  <a:gd name="connsiteX11" fmla="*/ 12679 w 161470"/>
                  <a:gd name="connsiteY11" fmla="*/ 208629 h 317176"/>
                  <a:gd name="connsiteX12" fmla="*/ 4043 w 161470"/>
                  <a:gd name="connsiteY12" fmla="*/ 262171 h 317176"/>
                  <a:gd name="connsiteX13" fmla="*/ 18551 w 161470"/>
                  <a:gd name="connsiteY13" fmla="*/ 304429 h 317176"/>
                  <a:gd name="connsiteX14" fmla="*/ 58161 w 161470"/>
                  <a:gd name="connsiteY14" fmla="*/ 314331 h 317176"/>
                  <a:gd name="connsiteX15" fmla="*/ 81305 w 161470"/>
                  <a:gd name="connsiteY15" fmla="*/ 305695 h 317176"/>
                  <a:gd name="connsiteX16" fmla="*/ 113660 w 161470"/>
                  <a:gd name="connsiteY16" fmla="*/ 211968 h 317176"/>
                  <a:gd name="connsiteX17" fmla="*/ 138071 w 161470"/>
                  <a:gd name="connsiteY17" fmla="*/ 124804 h 317176"/>
                  <a:gd name="connsiteX18" fmla="*/ 141986 w 161470"/>
                  <a:gd name="connsiteY18" fmla="*/ 99703 h 317176"/>
                  <a:gd name="connsiteX19" fmla="*/ 147973 w 161470"/>
                  <a:gd name="connsiteY19" fmla="*/ 85885 h 317176"/>
                  <a:gd name="connsiteX20" fmla="*/ 161215 w 161470"/>
                  <a:gd name="connsiteY20" fmla="*/ 83237 h 317176"/>
                  <a:gd name="connsiteX21" fmla="*/ 152579 w 161470"/>
                  <a:gd name="connsiteY21" fmla="*/ 40979 h 317176"/>
                  <a:gd name="connsiteX22" fmla="*/ 136689 w 161470"/>
                  <a:gd name="connsiteY22" fmla="*/ 4018 h 317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1470" h="317176">
                    <a:moveTo>
                      <a:pt x="137150" y="3903"/>
                    </a:moveTo>
                    <a:cubicBezTo>
                      <a:pt x="134156" y="-6921"/>
                      <a:pt x="131853" y="7933"/>
                      <a:pt x="129205" y="10466"/>
                    </a:cubicBezTo>
                    <a:cubicBezTo>
                      <a:pt x="126556" y="12999"/>
                      <a:pt x="125175" y="21059"/>
                      <a:pt x="125866" y="26356"/>
                    </a:cubicBezTo>
                    <a:cubicBezTo>
                      <a:pt x="126556" y="31653"/>
                      <a:pt x="117921" y="36949"/>
                      <a:pt x="112624" y="36258"/>
                    </a:cubicBezTo>
                    <a:cubicBezTo>
                      <a:pt x="107327" y="35683"/>
                      <a:pt x="98691" y="38907"/>
                      <a:pt x="101340" y="46161"/>
                    </a:cubicBezTo>
                    <a:cubicBezTo>
                      <a:pt x="103988" y="53415"/>
                      <a:pt x="97425" y="52148"/>
                      <a:pt x="100649" y="58021"/>
                    </a:cubicBezTo>
                    <a:cubicBezTo>
                      <a:pt x="103988" y="64008"/>
                      <a:pt x="93395" y="71262"/>
                      <a:pt x="84068" y="71953"/>
                    </a:cubicBezTo>
                    <a:cubicBezTo>
                      <a:pt x="74857" y="72529"/>
                      <a:pt x="62997" y="89109"/>
                      <a:pt x="53095" y="87728"/>
                    </a:cubicBezTo>
                    <a:cubicBezTo>
                      <a:pt x="43192" y="86461"/>
                      <a:pt x="33290" y="94406"/>
                      <a:pt x="24654" y="93024"/>
                    </a:cubicBezTo>
                    <a:cubicBezTo>
                      <a:pt x="16018" y="91643"/>
                      <a:pt x="22006" y="110872"/>
                      <a:pt x="15327" y="122732"/>
                    </a:cubicBezTo>
                    <a:cubicBezTo>
                      <a:pt x="8764" y="134591"/>
                      <a:pt x="12103" y="148524"/>
                      <a:pt x="17976" y="163032"/>
                    </a:cubicBezTo>
                    <a:cubicBezTo>
                      <a:pt x="23963" y="177540"/>
                      <a:pt x="28569" y="189400"/>
                      <a:pt x="12679" y="208629"/>
                    </a:cubicBezTo>
                    <a:cubicBezTo>
                      <a:pt x="-3096" y="227858"/>
                      <a:pt x="-1829" y="248929"/>
                      <a:pt x="4043" y="262171"/>
                    </a:cubicBezTo>
                    <a:cubicBezTo>
                      <a:pt x="10031" y="275412"/>
                      <a:pt x="10031" y="295217"/>
                      <a:pt x="18551" y="304429"/>
                    </a:cubicBezTo>
                    <a:cubicBezTo>
                      <a:pt x="27187" y="313755"/>
                      <a:pt x="50907" y="321585"/>
                      <a:pt x="58161" y="314331"/>
                    </a:cubicBezTo>
                    <a:cubicBezTo>
                      <a:pt x="65415" y="307077"/>
                      <a:pt x="73015" y="315367"/>
                      <a:pt x="81305" y="305695"/>
                    </a:cubicBezTo>
                    <a:cubicBezTo>
                      <a:pt x="89250" y="296484"/>
                      <a:pt x="102491" y="245590"/>
                      <a:pt x="113660" y="211968"/>
                    </a:cubicBezTo>
                    <a:cubicBezTo>
                      <a:pt x="124944" y="178346"/>
                      <a:pt x="139453" y="134016"/>
                      <a:pt x="138071" y="124804"/>
                    </a:cubicBezTo>
                    <a:cubicBezTo>
                      <a:pt x="136689" y="115593"/>
                      <a:pt x="146016" y="109605"/>
                      <a:pt x="141986" y="99703"/>
                    </a:cubicBezTo>
                    <a:cubicBezTo>
                      <a:pt x="138071" y="89800"/>
                      <a:pt x="143367" y="77940"/>
                      <a:pt x="147973" y="85885"/>
                    </a:cubicBezTo>
                    <a:cubicBezTo>
                      <a:pt x="152579" y="93830"/>
                      <a:pt x="159142" y="93830"/>
                      <a:pt x="161215" y="83237"/>
                    </a:cubicBezTo>
                    <a:cubicBezTo>
                      <a:pt x="163172" y="72644"/>
                      <a:pt x="153270" y="56178"/>
                      <a:pt x="152579" y="40979"/>
                    </a:cubicBezTo>
                    <a:cubicBezTo>
                      <a:pt x="151888" y="25780"/>
                      <a:pt x="138762" y="11272"/>
                      <a:pt x="136689" y="4018"/>
                    </a:cubicBezTo>
                    <a:close/>
                  </a:path>
                </a:pathLst>
              </a:custGeom>
              <a:grpFill/>
              <a:ln w="11501" cap="flat">
                <a:solidFill>
                  <a:schemeClr val="bg1"/>
                </a:solid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D51947E6-060B-0873-0BC9-5E710876E17E}"/>
                  </a:ext>
                </a:extLst>
              </p:cNvPr>
              <p:cNvSpPr/>
              <p:nvPr/>
            </p:nvSpPr>
            <p:spPr>
              <a:xfrm>
                <a:off x="6092951" y="3229528"/>
                <a:ext cx="265652" cy="157115"/>
              </a:xfrm>
              <a:custGeom>
                <a:avLst/>
                <a:gdLst>
                  <a:gd name="connsiteX0" fmla="*/ 188491 w 265652"/>
                  <a:gd name="connsiteY0" fmla="*/ 6103 h 157115"/>
                  <a:gd name="connsiteX1" fmla="*/ 144506 w 265652"/>
                  <a:gd name="connsiteY1" fmla="*/ 8636 h 157115"/>
                  <a:gd name="connsiteX2" fmla="*/ 110078 w 265652"/>
                  <a:gd name="connsiteY2" fmla="*/ 38688 h 157115"/>
                  <a:gd name="connsiteX3" fmla="*/ 94764 w 265652"/>
                  <a:gd name="connsiteY3" fmla="*/ 44446 h 157115"/>
                  <a:gd name="connsiteX4" fmla="*/ 63444 w 265652"/>
                  <a:gd name="connsiteY4" fmla="*/ 39264 h 157115"/>
                  <a:gd name="connsiteX5" fmla="*/ 35925 w 265652"/>
                  <a:gd name="connsiteY5" fmla="*/ 36731 h 157115"/>
                  <a:gd name="connsiteX6" fmla="*/ 19344 w 265652"/>
                  <a:gd name="connsiteY6" fmla="*/ 34198 h 157115"/>
                  <a:gd name="connsiteX7" fmla="*/ 9787 w 265652"/>
                  <a:gd name="connsiteY7" fmla="*/ 42488 h 157115"/>
                  <a:gd name="connsiteX8" fmla="*/ 10363 w 265652"/>
                  <a:gd name="connsiteY8" fmla="*/ 54578 h 157115"/>
                  <a:gd name="connsiteX9" fmla="*/ 0 w 265652"/>
                  <a:gd name="connsiteY9" fmla="*/ 60220 h 157115"/>
                  <a:gd name="connsiteX10" fmla="*/ 1958 w 265652"/>
                  <a:gd name="connsiteY10" fmla="*/ 74038 h 157115"/>
                  <a:gd name="connsiteX11" fmla="*/ 8521 w 265652"/>
                  <a:gd name="connsiteY11" fmla="*/ 109732 h 157115"/>
                  <a:gd name="connsiteX12" fmla="*/ 16120 w 265652"/>
                  <a:gd name="connsiteY12" fmla="*/ 142433 h 157115"/>
                  <a:gd name="connsiteX13" fmla="*/ 56766 w 265652"/>
                  <a:gd name="connsiteY13" fmla="*/ 137827 h 157115"/>
                  <a:gd name="connsiteX14" fmla="*/ 85552 w 265652"/>
                  <a:gd name="connsiteY14" fmla="*/ 128846 h 157115"/>
                  <a:gd name="connsiteX15" fmla="*/ 109963 w 265652"/>
                  <a:gd name="connsiteY15" fmla="*/ 116986 h 157115"/>
                  <a:gd name="connsiteX16" fmla="*/ 132070 w 265652"/>
                  <a:gd name="connsiteY16" fmla="*/ 113417 h 157115"/>
                  <a:gd name="connsiteX17" fmla="*/ 149572 w 265652"/>
                  <a:gd name="connsiteY17" fmla="*/ 101557 h 157115"/>
                  <a:gd name="connsiteX18" fmla="*/ 196781 w 265652"/>
                  <a:gd name="connsiteY18" fmla="*/ 86013 h 157115"/>
                  <a:gd name="connsiteX19" fmla="*/ 218198 w 265652"/>
                  <a:gd name="connsiteY19" fmla="*/ 63560 h 157115"/>
                  <a:gd name="connsiteX20" fmla="*/ 237312 w 265652"/>
                  <a:gd name="connsiteY20" fmla="*/ 56421 h 157115"/>
                  <a:gd name="connsiteX21" fmla="*/ 209908 w 265652"/>
                  <a:gd name="connsiteY21" fmla="*/ 0 h 157115"/>
                  <a:gd name="connsiteX22" fmla="*/ 188376 w 265652"/>
                  <a:gd name="connsiteY22" fmla="*/ 6218 h 157115"/>
                  <a:gd name="connsiteX23" fmla="*/ 242954 w 265652"/>
                  <a:gd name="connsiteY23" fmla="*/ 154063 h 157115"/>
                  <a:gd name="connsiteX24" fmla="*/ 265637 w 265652"/>
                  <a:gd name="connsiteY24" fmla="*/ 149802 h 157115"/>
                  <a:gd name="connsiteX25" fmla="*/ 242954 w 265652"/>
                  <a:gd name="connsiteY25" fmla="*/ 154063 h 157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5652" h="157115">
                    <a:moveTo>
                      <a:pt x="188491" y="6103"/>
                    </a:moveTo>
                    <a:cubicBezTo>
                      <a:pt x="176976" y="8636"/>
                      <a:pt x="148306" y="6678"/>
                      <a:pt x="144506" y="8636"/>
                    </a:cubicBezTo>
                    <a:cubicBezTo>
                      <a:pt x="140706" y="10593"/>
                      <a:pt x="113878" y="29707"/>
                      <a:pt x="110078" y="38688"/>
                    </a:cubicBezTo>
                    <a:cubicBezTo>
                      <a:pt x="106278" y="47670"/>
                      <a:pt x="100521" y="48936"/>
                      <a:pt x="94764" y="44446"/>
                    </a:cubicBezTo>
                    <a:cubicBezTo>
                      <a:pt x="89006" y="39955"/>
                      <a:pt x="65402" y="41222"/>
                      <a:pt x="63444" y="39264"/>
                    </a:cubicBezTo>
                    <a:cubicBezTo>
                      <a:pt x="61487" y="37307"/>
                      <a:pt x="44331" y="35464"/>
                      <a:pt x="35925" y="36731"/>
                    </a:cubicBezTo>
                    <a:cubicBezTo>
                      <a:pt x="27634" y="37998"/>
                      <a:pt x="23144" y="32931"/>
                      <a:pt x="19344" y="34198"/>
                    </a:cubicBezTo>
                    <a:cubicBezTo>
                      <a:pt x="15429" y="35464"/>
                      <a:pt x="11630" y="39955"/>
                      <a:pt x="9787" y="42488"/>
                    </a:cubicBezTo>
                    <a:cubicBezTo>
                      <a:pt x="7830" y="45021"/>
                      <a:pt x="11745" y="52045"/>
                      <a:pt x="10363" y="54578"/>
                    </a:cubicBezTo>
                    <a:cubicBezTo>
                      <a:pt x="10017" y="55269"/>
                      <a:pt x="5872" y="57342"/>
                      <a:pt x="0" y="60220"/>
                    </a:cubicBezTo>
                    <a:cubicBezTo>
                      <a:pt x="2073" y="65172"/>
                      <a:pt x="3224" y="70238"/>
                      <a:pt x="1958" y="74038"/>
                    </a:cubicBezTo>
                    <a:cubicBezTo>
                      <a:pt x="-691" y="81637"/>
                      <a:pt x="1612" y="99484"/>
                      <a:pt x="8521" y="109732"/>
                    </a:cubicBezTo>
                    <a:cubicBezTo>
                      <a:pt x="15429" y="119980"/>
                      <a:pt x="12781" y="138749"/>
                      <a:pt x="16120" y="142433"/>
                    </a:cubicBezTo>
                    <a:cubicBezTo>
                      <a:pt x="19459" y="146003"/>
                      <a:pt x="45137" y="145427"/>
                      <a:pt x="56766" y="137827"/>
                    </a:cubicBezTo>
                    <a:cubicBezTo>
                      <a:pt x="68396" y="130228"/>
                      <a:pt x="76225" y="128846"/>
                      <a:pt x="85552" y="128846"/>
                    </a:cubicBezTo>
                    <a:cubicBezTo>
                      <a:pt x="94879" y="128846"/>
                      <a:pt x="106969" y="120901"/>
                      <a:pt x="109963" y="116986"/>
                    </a:cubicBezTo>
                    <a:cubicBezTo>
                      <a:pt x="112956" y="113071"/>
                      <a:pt x="126428" y="112726"/>
                      <a:pt x="132070" y="113417"/>
                    </a:cubicBezTo>
                    <a:cubicBezTo>
                      <a:pt x="137712" y="114108"/>
                      <a:pt x="143354" y="107775"/>
                      <a:pt x="149572" y="101557"/>
                    </a:cubicBezTo>
                    <a:cubicBezTo>
                      <a:pt x="155790" y="95224"/>
                      <a:pt x="175710" y="92576"/>
                      <a:pt x="196781" y="86013"/>
                    </a:cubicBezTo>
                    <a:cubicBezTo>
                      <a:pt x="217967" y="79449"/>
                      <a:pt x="213247" y="69547"/>
                      <a:pt x="218198" y="63560"/>
                    </a:cubicBezTo>
                    <a:cubicBezTo>
                      <a:pt x="222343" y="58608"/>
                      <a:pt x="228215" y="59990"/>
                      <a:pt x="237312" y="56421"/>
                    </a:cubicBezTo>
                    <a:cubicBezTo>
                      <a:pt x="227064" y="35349"/>
                      <a:pt x="215665" y="11860"/>
                      <a:pt x="209908" y="0"/>
                    </a:cubicBezTo>
                    <a:cubicBezTo>
                      <a:pt x="199775" y="3109"/>
                      <a:pt x="191600" y="5527"/>
                      <a:pt x="188376" y="6218"/>
                    </a:cubicBezTo>
                    <a:close/>
                    <a:moveTo>
                      <a:pt x="242954" y="154063"/>
                    </a:moveTo>
                    <a:cubicBezTo>
                      <a:pt x="250323" y="161777"/>
                      <a:pt x="264946" y="152796"/>
                      <a:pt x="265637" y="149802"/>
                    </a:cubicBezTo>
                    <a:cubicBezTo>
                      <a:pt x="266443" y="146693"/>
                      <a:pt x="234663" y="145542"/>
                      <a:pt x="242954" y="154063"/>
                    </a:cubicBezTo>
                    <a:close/>
                  </a:path>
                </a:pathLst>
              </a:custGeom>
              <a:grpFill/>
              <a:ln w="11501" cap="flat">
                <a:solidFill>
                  <a:schemeClr val="bg1"/>
                </a:solid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E7E47BFE-1923-CDB3-4A62-C7372E0497D8}"/>
                  </a:ext>
                </a:extLst>
              </p:cNvPr>
              <p:cNvSpPr/>
              <p:nvPr/>
            </p:nvSpPr>
            <p:spPr>
              <a:xfrm>
                <a:off x="8588287" y="3792265"/>
                <a:ext cx="174424" cy="122108"/>
              </a:xfrm>
              <a:custGeom>
                <a:avLst/>
                <a:gdLst>
                  <a:gd name="connsiteX0" fmla="*/ 65 w 174424"/>
                  <a:gd name="connsiteY0" fmla="*/ 778 h 122108"/>
                  <a:gd name="connsiteX1" fmla="*/ 27814 w 174424"/>
                  <a:gd name="connsiteY1" fmla="*/ 33133 h 122108"/>
                  <a:gd name="connsiteX2" fmla="*/ 65 w 174424"/>
                  <a:gd name="connsiteY2" fmla="*/ 778 h 122108"/>
                  <a:gd name="connsiteX3" fmla="*/ 42322 w 174424"/>
                  <a:gd name="connsiteY3" fmla="*/ 28527 h 122108"/>
                  <a:gd name="connsiteX4" fmla="*/ 61091 w 174424"/>
                  <a:gd name="connsiteY4" fmla="*/ 43842 h 122108"/>
                  <a:gd name="connsiteX5" fmla="*/ 42322 w 174424"/>
                  <a:gd name="connsiteY5" fmla="*/ 28527 h 122108"/>
                  <a:gd name="connsiteX6" fmla="*/ 116590 w 174424"/>
                  <a:gd name="connsiteY6" fmla="*/ 68137 h 122108"/>
                  <a:gd name="connsiteX7" fmla="*/ 85386 w 174424"/>
                  <a:gd name="connsiteY7" fmla="*/ 51326 h 122108"/>
                  <a:gd name="connsiteX8" fmla="*/ 116590 w 174424"/>
                  <a:gd name="connsiteY8" fmla="*/ 68137 h 122108"/>
                  <a:gd name="connsiteX9" fmla="*/ 112560 w 174424"/>
                  <a:gd name="connsiteY9" fmla="*/ 89438 h 122108"/>
                  <a:gd name="connsiteX10" fmla="*/ 135359 w 174424"/>
                  <a:gd name="connsiteY10" fmla="*/ 101874 h 122108"/>
                  <a:gd name="connsiteX11" fmla="*/ 112560 w 174424"/>
                  <a:gd name="connsiteY11" fmla="*/ 89438 h 122108"/>
                  <a:gd name="connsiteX12" fmla="*/ 153206 w 174424"/>
                  <a:gd name="connsiteY12" fmla="*/ 111201 h 122108"/>
                  <a:gd name="connsiteX13" fmla="*/ 173471 w 174424"/>
                  <a:gd name="connsiteY13" fmla="*/ 121103 h 122108"/>
                  <a:gd name="connsiteX14" fmla="*/ 153206 w 174424"/>
                  <a:gd name="connsiteY14" fmla="*/ 111201 h 122108"/>
                  <a:gd name="connsiteX15" fmla="*/ 135819 w 174424"/>
                  <a:gd name="connsiteY15" fmla="*/ 67100 h 122108"/>
                  <a:gd name="connsiteX16" fmla="*/ 153666 w 174424"/>
                  <a:gd name="connsiteY16" fmla="*/ 97268 h 122108"/>
                  <a:gd name="connsiteX17" fmla="*/ 135819 w 174424"/>
                  <a:gd name="connsiteY17" fmla="*/ 67100 h 1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4424" h="122108">
                    <a:moveTo>
                      <a:pt x="65" y="778"/>
                    </a:moveTo>
                    <a:cubicBezTo>
                      <a:pt x="-1318" y="6765"/>
                      <a:pt x="19869" y="38199"/>
                      <a:pt x="27814" y="33133"/>
                    </a:cubicBezTo>
                    <a:cubicBezTo>
                      <a:pt x="42322" y="23922"/>
                      <a:pt x="1446" y="-5095"/>
                      <a:pt x="65" y="778"/>
                    </a:cubicBezTo>
                    <a:close/>
                    <a:moveTo>
                      <a:pt x="42322" y="28527"/>
                    </a:moveTo>
                    <a:cubicBezTo>
                      <a:pt x="41861" y="31061"/>
                      <a:pt x="57637" y="46375"/>
                      <a:pt x="61091" y="43842"/>
                    </a:cubicBezTo>
                    <a:cubicBezTo>
                      <a:pt x="64545" y="41423"/>
                      <a:pt x="43128" y="24037"/>
                      <a:pt x="42322" y="28527"/>
                    </a:cubicBezTo>
                    <a:close/>
                    <a:moveTo>
                      <a:pt x="116590" y="68137"/>
                    </a:moveTo>
                    <a:cubicBezTo>
                      <a:pt x="122002" y="64683"/>
                      <a:pt x="85962" y="44878"/>
                      <a:pt x="85386" y="51326"/>
                    </a:cubicBezTo>
                    <a:cubicBezTo>
                      <a:pt x="84926" y="57313"/>
                      <a:pt x="111178" y="71591"/>
                      <a:pt x="116590" y="68137"/>
                    </a:cubicBezTo>
                    <a:close/>
                    <a:moveTo>
                      <a:pt x="112560" y="89438"/>
                    </a:moveTo>
                    <a:cubicBezTo>
                      <a:pt x="114518" y="99341"/>
                      <a:pt x="129371" y="105328"/>
                      <a:pt x="135359" y="101874"/>
                    </a:cubicBezTo>
                    <a:cubicBezTo>
                      <a:pt x="141231" y="98420"/>
                      <a:pt x="110487" y="79191"/>
                      <a:pt x="112560" y="89438"/>
                    </a:cubicBezTo>
                    <a:close/>
                    <a:moveTo>
                      <a:pt x="153206" y="111201"/>
                    </a:moveTo>
                    <a:cubicBezTo>
                      <a:pt x="154242" y="113734"/>
                      <a:pt x="167138" y="125594"/>
                      <a:pt x="173471" y="121103"/>
                    </a:cubicBezTo>
                    <a:cubicBezTo>
                      <a:pt x="179919" y="116612"/>
                      <a:pt x="151478" y="106940"/>
                      <a:pt x="153206" y="111201"/>
                    </a:cubicBezTo>
                    <a:close/>
                    <a:moveTo>
                      <a:pt x="135819" y="67100"/>
                    </a:moveTo>
                    <a:cubicBezTo>
                      <a:pt x="130868" y="78039"/>
                      <a:pt x="150672" y="96808"/>
                      <a:pt x="153666" y="97268"/>
                    </a:cubicBezTo>
                    <a:cubicBezTo>
                      <a:pt x="156660" y="97729"/>
                      <a:pt x="139619" y="58695"/>
                      <a:pt x="135819" y="67100"/>
                    </a:cubicBezTo>
                    <a:close/>
                  </a:path>
                </a:pathLst>
              </a:custGeom>
              <a:grpFill/>
              <a:ln w="11501" cap="flat">
                <a:solidFill>
                  <a:schemeClr val="bg1"/>
                </a:solid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EF36E6C4-DD64-6679-9CEF-97F432846167}"/>
                  </a:ext>
                </a:extLst>
              </p:cNvPr>
              <p:cNvSpPr/>
              <p:nvPr/>
            </p:nvSpPr>
            <p:spPr>
              <a:xfrm>
                <a:off x="8588287" y="3792265"/>
                <a:ext cx="174424" cy="122108"/>
              </a:xfrm>
              <a:custGeom>
                <a:avLst/>
                <a:gdLst>
                  <a:gd name="connsiteX0" fmla="*/ 65 w 174424"/>
                  <a:gd name="connsiteY0" fmla="*/ 778 h 122108"/>
                  <a:gd name="connsiteX1" fmla="*/ 27814 w 174424"/>
                  <a:gd name="connsiteY1" fmla="*/ 33133 h 122108"/>
                  <a:gd name="connsiteX2" fmla="*/ 65 w 174424"/>
                  <a:gd name="connsiteY2" fmla="*/ 778 h 122108"/>
                  <a:gd name="connsiteX3" fmla="*/ 42322 w 174424"/>
                  <a:gd name="connsiteY3" fmla="*/ 28527 h 122108"/>
                  <a:gd name="connsiteX4" fmla="*/ 61091 w 174424"/>
                  <a:gd name="connsiteY4" fmla="*/ 43842 h 122108"/>
                  <a:gd name="connsiteX5" fmla="*/ 42322 w 174424"/>
                  <a:gd name="connsiteY5" fmla="*/ 28527 h 122108"/>
                  <a:gd name="connsiteX6" fmla="*/ 116590 w 174424"/>
                  <a:gd name="connsiteY6" fmla="*/ 68137 h 122108"/>
                  <a:gd name="connsiteX7" fmla="*/ 85386 w 174424"/>
                  <a:gd name="connsiteY7" fmla="*/ 51326 h 122108"/>
                  <a:gd name="connsiteX8" fmla="*/ 116590 w 174424"/>
                  <a:gd name="connsiteY8" fmla="*/ 68137 h 122108"/>
                  <a:gd name="connsiteX9" fmla="*/ 112560 w 174424"/>
                  <a:gd name="connsiteY9" fmla="*/ 89438 h 122108"/>
                  <a:gd name="connsiteX10" fmla="*/ 135359 w 174424"/>
                  <a:gd name="connsiteY10" fmla="*/ 101874 h 122108"/>
                  <a:gd name="connsiteX11" fmla="*/ 112560 w 174424"/>
                  <a:gd name="connsiteY11" fmla="*/ 89438 h 122108"/>
                  <a:gd name="connsiteX12" fmla="*/ 153206 w 174424"/>
                  <a:gd name="connsiteY12" fmla="*/ 111201 h 122108"/>
                  <a:gd name="connsiteX13" fmla="*/ 173471 w 174424"/>
                  <a:gd name="connsiteY13" fmla="*/ 121103 h 122108"/>
                  <a:gd name="connsiteX14" fmla="*/ 153206 w 174424"/>
                  <a:gd name="connsiteY14" fmla="*/ 111201 h 122108"/>
                  <a:gd name="connsiteX15" fmla="*/ 135819 w 174424"/>
                  <a:gd name="connsiteY15" fmla="*/ 67100 h 122108"/>
                  <a:gd name="connsiteX16" fmla="*/ 153666 w 174424"/>
                  <a:gd name="connsiteY16" fmla="*/ 97268 h 122108"/>
                  <a:gd name="connsiteX17" fmla="*/ 135819 w 174424"/>
                  <a:gd name="connsiteY17" fmla="*/ 67100 h 1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4424" h="122108">
                    <a:moveTo>
                      <a:pt x="65" y="778"/>
                    </a:moveTo>
                    <a:cubicBezTo>
                      <a:pt x="-1318" y="6765"/>
                      <a:pt x="19869" y="38199"/>
                      <a:pt x="27814" y="33133"/>
                    </a:cubicBezTo>
                    <a:cubicBezTo>
                      <a:pt x="42322" y="23922"/>
                      <a:pt x="1446" y="-5095"/>
                      <a:pt x="65" y="778"/>
                    </a:cubicBezTo>
                    <a:close/>
                    <a:moveTo>
                      <a:pt x="42322" y="28527"/>
                    </a:moveTo>
                    <a:cubicBezTo>
                      <a:pt x="41861" y="31061"/>
                      <a:pt x="57637" y="46375"/>
                      <a:pt x="61091" y="43842"/>
                    </a:cubicBezTo>
                    <a:cubicBezTo>
                      <a:pt x="64545" y="41423"/>
                      <a:pt x="43128" y="24037"/>
                      <a:pt x="42322" y="28527"/>
                    </a:cubicBezTo>
                    <a:close/>
                    <a:moveTo>
                      <a:pt x="116590" y="68137"/>
                    </a:moveTo>
                    <a:cubicBezTo>
                      <a:pt x="122002" y="64683"/>
                      <a:pt x="85962" y="44878"/>
                      <a:pt x="85386" y="51326"/>
                    </a:cubicBezTo>
                    <a:cubicBezTo>
                      <a:pt x="84926" y="57313"/>
                      <a:pt x="111178" y="71591"/>
                      <a:pt x="116590" y="68137"/>
                    </a:cubicBezTo>
                    <a:close/>
                    <a:moveTo>
                      <a:pt x="112560" y="89438"/>
                    </a:moveTo>
                    <a:cubicBezTo>
                      <a:pt x="114518" y="99341"/>
                      <a:pt x="129371" y="105328"/>
                      <a:pt x="135359" y="101874"/>
                    </a:cubicBezTo>
                    <a:cubicBezTo>
                      <a:pt x="141231" y="98420"/>
                      <a:pt x="110487" y="79191"/>
                      <a:pt x="112560" y="89438"/>
                    </a:cubicBezTo>
                    <a:close/>
                    <a:moveTo>
                      <a:pt x="153206" y="111201"/>
                    </a:moveTo>
                    <a:cubicBezTo>
                      <a:pt x="154242" y="113734"/>
                      <a:pt x="167138" y="125594"/>
                      <a:pt x="173471" y="121103"/>
                    </a:cubicBezTo>
                    <a:cubicBezTo>
                      <a:pt x="179919" y="116612"/>
                      <a:pt x="151478" y="106940"/>
                      <a:pt x="153206" y="111201"/>
                    </a:cubicBezTo>
                    <a:close/>
                    <a:moveTo>
                      <a:pt x="135819" y="67100"/>
                    </a:moveTo>
                    <a:cubicBezTo>
                      <a:pt x="130868" y="78039"/>
                      <a:pt x="150672" y="96808"/>
                      <a:pt x="153666" y="97268"/>
                    </a:cubicBezTo>
                    <a:cubicBezTo>
                      <a:pt x="156660" y="97729"/>
                      <a:pt x="139619" y="58695"/>
                      <a:pt x="135819" y="67100"/>
                    </a:cubicBezTo>
                    <a:close/>
                  </a:path>
                </a:pathLst>
              </a:custGeom>
              <a:grpFill/>
              <a:ln w="11501" cap="flat">
                <a:solidFill>
                  <a:schemeClr val="bg1"/>
                </a:solid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3B1870D0-F6D8-21F6-040D-893B62A6F0F0}"/>
                  </a:ext>
                </a:extLst>
              </p:cNvPr>
              <p:cNvSpPr/>
              <p:nvPr/>
            </p:nvSpPr>
            <p:spPr>
              <a:xfrm>
                <a:off x="7648549" y="3909354"/>
                <a:ext cx="911896" cy="811543"/>
              </a:xfrm>
              <a:custGeom>
                <a:avLst/>
                <a:gdLst>
                  <a:gd name="connsiteX0" fmla="*/ 910211 w 911896"/>
                  <a:gd name="connsiteY0" fmla="*/ 406672 h 811543"/>
                  <a:gd name="connsiteX1" fmla="*/ 904799 w 911896"/>
                  <a:gd name="connsiteY1" fmla="*/ 390322 h 811543"/>
                  <a:gd name="connsiteX2" fmla="*/ 903763 w 911896"/>
                  <a:gd name="connsiteY2" fmla="*/ 353130 h 811543"/>
                  <a:gd name="connsiteX3" fmla="*/ 898235 w 911896"/>
                  <a:gd name="connsiteY3" fmla="*/ 348639 h 811543"/>
                  <a:gd name="connsiteX4" fmla="*/ 883382 w 911896"/>
                  <a:gd name="connsiteY4" fmla="*/ 331253 h 811543"/>
                  <a:gd name="connsiteX5" fmla="*/ 865995 w 911896"/>
                  <a:gd name="connsiteY5" fmla="*/ 314441 h 811543"/>
                  <a:gd name="connsiteX6" fmla="*/ 855172 w 911896"/>
                  <a:gd name="connsiteY6" fmla="*/ 304078 h 811543"/>
                  <a:gd name="connsiteX7" fmla="*/ 847227 w 911896"/>
                  <a:gd name="connsiteY7" fmla="*/ 280819 h 811543"/>
                  <a:gd name="connsiteX8" fmla="*/ 838361 w 911896"/>
                  <a:gd name="connsiteY8" fmla="*/ 273450 h 811543"/>
                  <a:gd name="connsiteX9" fmla="*/ 825464 w 911896"/>
                  <a:gd name="connsiteY9" fmla="*/ 274371 h 811543"/>
                  <a:gd name="connsiteX10" fmla="*/ 820053 w 911896"/>
                  <a:gd name="connsiteY10" fmla="*/ 259057 h 811543"/>
                  <a:gd name="connsiteX11" fmla="*/ 811647 w 911896"/>
                  <a:gd name="connsiteY11" fmla="*/ 242707 h 811543"/>
                  <a:gd name="connsiteX12" fmla="*/ 804278 w 911896"/>
                  <a:gd name="connsiteY12" fmla="*/ 226356 h 811543"/>
                  <a:gd name="connsiteX13" fmla="*/ 752808 w 911896"/>
                  <a:gd name="connsiteY13" fmla="*/ 196189 h 811543"/>
                  <a:gd name="connsiteX14" fmla="*/ 747397 w 911896"/>
                  <a:gd name="connsiteY14" fmla="*/ 180875 h 811543"/>
                  <a:gd name="connsiteX15" fmla="*/ 741985 w 911896"/>
                  <a:gd name="connsiteY15" fmla="*/ 153585 h 811543"/>
                  <a:gd name="connsiteX16" fmla="*/ 728628 w 911896"/>
                  <a:gd name="connsiteY16" fmla="*/ 130326 h 811543"/>
                  <a:gd name="connsiteX17" fmla="*/ 725635 w 911896"/>
                  <a:gd name="connsiteY17" fmla="*/ 103037 h 811543"/>
                  <a:gd name="connsiteX18" fmla="*/ 710781 w 911896"/>
                  <a:gd name="connsiteY18" fmla="*/ 85190 h 811543"/>
                  <a:gd name="connsiteX19" fmla="*/ 693394 w 911896"/>
                  <a:gd name="connsiteY19" fmla="*/ 85766 h 811543"/>
                  <a:gd name="connsiteX20" fmla="*/ 686486 w 911896"/>
                  <a:gd name="connsiteY20" fmla="*/ 63428 h 811543"/>
                  <a:gd name="connsiteX21" fmla="*/ 676123 w 911896"/>
                  <a:gd name="connsiteY21" fmla="*/ 27733 h 811543"/>
                  <a:gd name="connsiteX22" fmla="*/ 665184 w 911896"/>
                  <a:gd name="connsiteY22" fmla="*/ 444 h 811543"/>
                  <a:gd name="connsiteX23" fmla="*/ 650791 w 911896"/>
                  <a:gd name="connsiteY23" fmla="*/ 16794 h 811543"/>
                  <a:gd name="connsiteX24" fmla="*/ 645380 w 911896"/>
                  <a:gd name="connsiteY24" fmla="*/ 34642 h 811543"/>
                  <a:gd name="connsiteX25" fmla="*/ 642386 w 911896"/>
                  <a:gd name="connsiteY25" fmla="*/ 59397 h 811543"/>
                  <a:gd name="connsiteX26" fmla="*/ 640428 w 911896"/>
                  <a:gd name="connsiteY26" fmla="*/ 99007 h 811543"/>
                  <a:gd name="connsiteX27" fmla="*/ 633519 w 911896"/>
                  <a:gd name="connsiteY27" fmla="*/ 133205 h 811543"/>
                  <a:gd name="connsiteX28" fmla="*/ 614751 w 911896"/>
                  <a:gd name="connsiteY28" fmla="*/ 159458 h 811543"/>
                  <a:gd name="connsiteX29" fmla="*/ 587462 w 911896"/>
                  <a:gd name="connsiteY29" fmla="*/ 148058 h 811543"/>
                  <a:gd name="connsiteX30" fmla="*/ 567657 w 911896"/>
                  <a:gd name="connsiteY30" fmla="*/ 138617 h 811543"/>
                  <a:gd name="connsiteX31" fmla="*/ 545895 w 911896"/>
                  <a:gd name="connsiteY31" fmla="*/ 121230 h 811543"/>
                  <a:gd name="connsiteX32" fmla="*/ 523097 w 911896"/>
                  <a:gd name="connsiteY32" fmla="*/ 113285 h 811543"/>
                  <a:gd name="connsiteX33" fmla="*/ 508243 w 911896"/>
                  <a:gd name="connsiteY33" fmla="*/ 96474 h 811543"/>
                  <a:gd name="connsiteX34" fmla="*/ 510315 w 911896"/>
                  <a:gd name="connsiteY34" fmla="*/ 85650 h 811543"/>
                  <a:gd name="connsiteX35" fmla="*/ 512273 w 911896"/>
                  <a:gd name="connsiteY35" fmla="*/ 66767 h 811543"/>
                  <a:gd name="connsiteX36" fmla="*/ 526666 w 911896"/>
                  <a:gd name="connsiteY36" fmla="*/ 56404 h 811543"/>
                  <a:gd name="connsiteX37" fmla="*/ 534035 w 911896"/>
                  <a:gd name="connsiteY37" fmla="*/ 41550 h 811543"/>
                  <a:gd name="connsiteX38" fmla="*/ 529084 w 911896"/>
                  <a:gd name="connsiteY38" fmla="*/ 30611 h 811543"/>
                  <a:gd name="connsiteX39" fmla="*/ 520678 w 911896"/>
                  <a:gd name="connsiteY39" fmla="*/ 39478 h 811543"/>
                  <a:gd name="connsiteX40" fmla="*/ 512273 w 911896"/>
                  <a:gd name="connsiteY40" fmla="*/ 27618 h 811543"/>
                  <a:gd name="connsiteX41" fmla="*/ 495462 w 911896"/>
                  <a:gd name="connsiteY41" fmla="*/ 34527 h 811543"/>
                  <a:gd name="connsiteX42" fmla="*/ 451823 w 911896"/>
                  <a:gd name="connsiteY42" fmla="*/ 21170 h 811543"/>
                  <a:gd name="connsiteX43" fmla="*/ 431096 w 911896"/>
                  <a:gd name="connsiteY43" fmla="*/ 8274 h 811543"/>
                  <a:gd name="connsiteX44" fmla="*/ 439502 w 911896"/>
                  <a:gd name="connsiteY44" fmla="*/ 23127 h 811543"/>
                  <a:gd name="connsiteX45" fmla="*/ 405304 w 911896"/>
                  <a:gd name="connsiteY45" fmla="*/ 33490 h 811543"/>
                  <a:gd name="connsiteX46" fmla="*/ 398856 w 911896"/>
                  <a:gd name="connsiteY46" fmla="*/ 39938 h 811543"/>
                  <a:gd name="connsiteX47" fmla="*/ 382966 w 911896"/>
                  <a:gd name="connsiteY47" fmla="*/ 60204 h 811543"/>
                  <a:gd name="connsiteX48" fmla="*/ 373985 w 911896"/>
                  <a:gd name="connsiteY48" fmla="*/ 76554 h 811543"/>
                  <a:gd name="connsiteX49" fmla="*/ 375021 w 911896"/>
                  <a:gd name="connsiteY49" fmla="*/ 95323 h 811543"/>
                  <a:gd name="connsiteX50" fmla="*/ 363622 w 911896"/>
                  <a:gd name="connsiteY50" fmla="*/ 97856 h 811543"/>
                  <a:gd name="connsiteX51" fmla="*/ 349229 w 911896"/>
                  <a:gd name="connsiteY51" fmla="*/ 98777 h 811543"/>
                  <a:gd name="connsiteX52" fmla="*/ 341745 w 911896"/>
                  <a:gd name="connsiteY52" fmla="*/ 93826 h 811543"/>
                  <a:gd name="connsiteX53" fmla="*/ 329424 w 911896"/>
                  <a:gd name="connsiteY53" fmla="*/ 83463 h 811543"/>
                  <a:gd name="connsiteX54" fmla="*/ 310541 w 911896"/>
                  <a:gd name="connsiteY54" fmla="*/ 69530 h 811543"/>
                  <a:gd name="connsiteX55" fmla="*/ 297645 w 911896"/>
                  <a:gd name="connsiteY55" fmla="*/ 77015 h 811543"/>
                  <a:gd name="connsiteX56" fmla="*/ 290735 w 911896"/>
                  <a:gd name="connsiteY56" fmla="*/ 87378 h 811543"/>
                  <a:gd name="connsiteX57" fmla="*/ 273349 w 911896"/>
                  <a:gd name="connsiteY57" fmla="*/ 87838 h 811543"/>
                  <a:gd name="connsiteX58" fmla="*/ 269434 w 911896"/>
                  <a:gd name="connsiteY58" fmla="*/ 97740 h 811543"/>
                  <a:gd name="connsiteX59" fmla="*/ 259071 w 911896"/>
                  <a:gd name="connsiteY59" fmla="*/ 105110 h 811543"/>
                  <a:gd name="connsiteX60" fmla="*/ 254581 w 911896"/>
                  <a:gd name="connsiteY60" fmla="*/ 126872 h 811543"/>
                  <a:gd name="connsiteX61" fmla="*/ 238230 w 911896"/>
                  <a:gd name="connsiteY61" fmla="*/ 125375 h 811543"/>
                  <a:gd name="connsiteX62" fmla="*/ 241685 w 911896"/>
                  <a:gd name="connsiteY62" fmla="*/ 142186 h 811543"/>
                  <a:gd name="connsiteX63" fmla="*/ 234776 w 911896"/>
                  <a:gd name="connsiteY63" fmla="*/ 153585 h 811543"/>
                  <a:gd name="connsiteX64" fmla="*/ 225910 w 911896"/>
                  <a:gd name="connsiteY64" fmla="*/ 136774 h 811543"/>
                  <a:gd name="connsiteX65" fmla="*/ 208638 w 911896"/>
                  <a:gd name="connsiteY65" fmla="*/ 145641 h 811543"/>
                  <a:gd name="connsiteX66" fmla="*/ 207602 w 911896"/>
                  <a:gd name="connsiteY66" fmla="*/ 171893 h 811543"/>
                  <a:gd name="connsiteX67" fmla="*/ 175477 w 911896"/>
                  <a:gd name="connsiteY67" fmla="*/ 203558 h 811543"/>
                  <a:gd name="connsiteX68" fmla="*/ 135867 w 911896"/>
                  <a:gd name="connsiteY68" fmla="*/ 214496 h 811543"/>
                  <a:gd name="connsiteX69" fmla="*/ 114565 w 911896"/>
                  <a:gd name="connsiteY69" fmla="*/ 221405 h 811543"/>
                  <a:gd name="connsiteX70" fmla="*/ 93264 w 911896"/>
                  <a:gd name="connsiteY70" fmla="*/ 230847 h 811543"/>
                  <a:gd name="connsiteX71" fmla="*/ 66550 w 911896"/>
                  <a:gd name="connsiteY71" fmla="*/ 237295 h 811543"/>
                  <a:gd name="connsiteX72" fmla="*/ 38801 w 911896"/>
                  <a:gd name="connsiteY72" fmla="*/ 252609 h 811543"/>
                  <a:gd name="connsiteX73" fmla="*/ 26941 w 911896"/>
                  <a:gd name="connsiteY73" fmla="*/ 268960 h 811543"/>
                  <a:gd name="connsiteX74" fmla="*/ 24408 w 911896"/>
                  <a:gd name="connsiteY74" fmla="*/ 255142 h 811543"/>
                  <a:gd name="connsiteX75" fmla="*/ 13008 w 911896"/>
                  <a:gd name="connsiteY75" fmla="*/ 271493 h 811543"/>
                  <a:gd name="connsiteX76" fmla="*/ 14045 w 911896"/>
                  <a:gd name="connsiteY76" fmla="*/ 296709 h 811543"/>
                  <a:gd name="connsiteX77" fmla="*/ 10015 w 911896"/>
                  <a:gd name="connsiteY77" fmla="*/ 332404 h 811543"/>
                  <a:gd name="connsiteX78" fmla="*/ 22911 w 911896"/>
                  <a:gd name="connsiteY78" fmla="*/ 362111 h 811543"/>
                  <a:gd name="connsiteX79" fmla="*/ 9554 w 911896"/>
                  <a:gd name="connsiteY79" fmla="*/ 350827 h 811543"/>
                  <a:gd name="connsiteX80" fmla="*/ 16002 w 911896"/>
                  <a:gd name="connsiteY80" fmla="*/ 366717 h 811543"/>
                  <a:gd name="connsiteX81" fmla="*/ 112 w 911896"/>
                  <a:gd name="connsiteY81" fmla="*/ 354857 h 811543"/>
                  <a:gd name="connsiteX82" fmla="*/ 22911 w 911896"/>
                  <a:gd name="connsiteY82" fmla="*/ 405405 h 811543"/>
                  <a:gd name="connsiteX83" fmla="*/ 41680 w 911896"/>
                  <a:gd name="connsiteY83" fmla="*/ 447548 h 811543"/>
                  <a:gd name="connsiteX84" fmla="*/ 61484 w 911896"/>
                  <a:gd name="connsiteY84" fmla="*/ 498557 h 811543"/>
                  <a:gd name="connsiteX85" fmla="*/ 56533 w 911896"/>
                  <a:gd name="connsiteY85" fmla="*/ 528264 h 811543"/>
                  <a:gd name="connsiteX86" fmla="*/ 43637 w 911896"/>
                  <a:gd name="connsiteY86" fmla="*/ 546572 h 811543"/>
                  <a:gd name="connsiteX87" fmla="*/ 49625 w 911896"/>
                  <a:gd name="connsiteY87" fmla="*/ 561425 h 811543"/>
                  <a:gd name="connsiteX88" fmla="*/ 65975 w 911896"/>
                  <a:gd name="connsiteY88" fmla="*/ 575818 h 811543"/>
                  <a:gd name="connsiteX89" fmla="*/ 109499 w 911896"/>
                  <a:gd name="connsiteY89" fmla="*/ 580309 h 811543"/>
                  <a:gd name="connsiteX90" fmla="*/ 131837 w 911896"/>
                  <a:gd name="connsiteY90" fmla="*/ 566952 h 811543"/>
                  <a:gd name="connsiteX91" fmla="*/ 147727 w 911896"/>
                  <a:gd name="connsiteY91" fmla="*/ 556014 h 811543"/>
                  <a:gd name="connsiteX92" fmla="*/ 205184 w 911896"/>
                  <a:gd name="connsiteY92" fmla="*/ 552559 h 811543"/>
                  <a:gd name="connsiteX93" fmla="*/ 246751 w 911896"/>
                  <a:gd name="connsiteY93" fmla="*/ 535172 h 811543"/>
                  <a:gd name="connsiteX94" fmla="*/ 276458 w 911896"/>
                  <a:gd name="connsiteY94" fmla="*/ 518362 h 811543"/>
                  <a:gd name="connsiteX95" fmla="*/ 309619 w 911896"/>
                  <a:gd name="connsiteY95" fmla="*/ 511914 h 811543"/>
                  <a:gd name="connsiteX96" fmla="*/ 359131 w 911896"/>
                  <a:gd name="connsiteY96" fmla="*/ 497635 h 811543"/>
                  <a:gd name="connsiteX97" fmla="*/ 406225 w 911896"/>
                  <a:gd name="connsiteY97" fmla="*/ 491648 h 811543"/>
                  <a:gd name="connsiteX98" fmla="*/ 433399 w 911896"/>
                  <a:gd name="connsiteY98" fmla="*/ 505005 h 811543"/>
                  <a:gd name="connsiteX99" fmla="*/ 459652 w 911896"/>
                  <a:gd name="connsiteY99" fmla="*/ 508459 h 811543"/>
                  <a:gd name="connsiteX100" fmla="*/ 472548 w 911896"/>
                  <a:gd name="connsiteY100" fmla="*/ 514907 h 811543"/>
                  <a:gd name="connsiteX101" fmla="*/ 474045 w 911896"/>
                  <a:gd name="connsiteY101" fmla="*/ 528840 h 811543"/>
                  <a:gd name="connsiteX102" fmla="*/ 493850 w 911896"/>
                  <a:gd name="connsiteY102" fmla="*/ 547608 h 811543"/>
                  <a:gd name="connsiteX103" fmla="*/ 499262 w 911896"/>
                  <a:gd name="connsiteY103" fmla="*/ 572364 h 811543"/>
                  <a:gd name="connsiteX104" fmla="*/ 517569 w 911896"/>
                  <a:gd name="connsiteY104" fmla="*/ 565916 h 811543"/>
                  <a:gd name="connsiteX105" fmla="*/ 539792 w 911896"/>
                  <a:gd name="connsiteY105" fmla="*/ 549105 h 811543"/>
                  <a:gd name="connsiteX106" fmla="*/ 558676 w 911896"/>
                  <a:gd name="connsiteY106" fmla="*/ 529300 h 811543"/>
                  <a:gd name="connsiteX107" fmla="*/ 549234 w 911896"/>
                  <a:gd name="connsiteY107" fmla="*/ 560965 h 811543"/>
                  <a:gd name="connsiteX108" fmla="*/ 535416 w 911896"/>
                  <a:gd name="connsiteY108" fmla="*/ 578236 h 811543"/>
                  <a:gd name="connsiteX109" fmla="*/ 556258 w 911896"/>
                  <a:gd name="connsiteY109" fmla="*/ 576279 h 811543"/>
                  <a:gd name="connsiteX110" fmla="*/ 568578 w 911896"/>
                  <a:gd name="connsiteY110" fmla="*/ 569831 h 811543"/>
                  <a:gd name="connsiteX111" fmla="*/ 565585 w 911896"/>
                  <a:gd name="connsiteY111" fmla="*/ 594587 h 811543"/>
                  <a:gd name="connsiteX112" fmla="*/ 581935 w 911896"/>
                  <a:gd name="connsiteY112" fmla="*/ 593551 h 811543"/>
                  <a:gd name="connsiteX113" fmla="*/ 600704 w 911896"/>
                  <a:gd name="connsiteY113" fmla="*/ 624294 h 811543"/>
                  <a:gd name="connsiteX114" fmla="*/ 612563 w 911896"/>
                  <a:gd name="connsiteY114" fmla="*/ 652965 h 811543"/>
                  <a:gd name="connsiteX115" fmla="*/ 635362 w 911896"/>
                  <a:gd name="connsiteY115" fmla="*/ 662867 h 811543"/>
                  <a:gd name="connsiteX116" fmla="*/ 680383 w 911896"/>
                  <a:gd name="connsiteY116" fmla="*/ 678757 h 811543"/>
                  <a:gd name="connsiteX117" fmla="*/ 708593 w 911896"/>
                  <a:gd name="connsiteY117" fmla="*/ 662406 h 811543"/>
                  <a:gd name="connsiteX118" fmla="*/ 718035 w 911896"/>
                  <a:gd name="connsiteY118" fmla="*/ 665861 h 811543"/>
                  <a:gd name="connsiteX119" fmla="*/ 722065 w 911896"/>
                  <a:gd name="connsiteY119" fmla="*/ 672770 h 811543"/>
                  <a:gd name="connsiteX120" fmla="*/ 727938 w 911896"/>
                  <a:gd name="connsiteY120" fmla="*/ 668279 h 811543"/>
                  <a:gd name="connsiteX121" fmla="*/ 742791 w 911896"/>
                  <a:gd name="connsiteY121" fmla="*/ 681636 h 811543"/>
                  <a:gd name="connsiteX122" fmla="*/ 750276 w 911896"/>
                  <a:gd name="connsiteY122" fmla="*/ 687047 h 811543"/>
                  <a:gd name="connsiteX123" fmla="*/ 760178 w 911896"/>
                  <a:gd name="connsiteY123" fmla="*/ 674727 h 811543"/>
                  <a:gd name="connsiteX124" fmla="*/ 781480 w 911896"/>
                  <a:gd name="connsiteY124" fmla="*/ 659413 h 811543"/>
                  <a:gd name="connsiteX125" fmla="*/ 827998 w 911896"/>
                  <a:gd name="connsiteY125" fmla="*/ 651007 h 811543"/>
                  <a:gd name="connsiteX126" fmla="*/ 835482 w 911896"/>
                  <a:gd name="connsiteY126" fmla="*/ 605986 h 811543"/>
                  <a:gd name="connsiteX127" fmla="*/ 852293 w 911896"/>
                  <a:gd name="connsiteY127" fmla="*/ 571788 h 811543"/>
                  <a:gd name="connsiteX128" fmla="*/ 876013 w 911896"/>
                  <a:gd name="connsiteY128" fmla="*/ 523773 h 811543"/>
                  <a:gd name="connsiteX129" fmla="*/ 889370 w 911896"/>
                  <a:gd name="connsiteY129" fmla="*/ 508459 h 811543"/>
                  <a:gd name="connsiteX130" fmla="*/ 901229 w 911896"/>
                  <a:gd name="connsiteY130" fmla="*/ 477255 h 811543"/>
                  <a:gd name="connsiteX131" fmla="*/ 906641 w 911896"/>
                  <a:gd name="connsiteY131" fmla="*/ 449045 h 811543"/>
                  <a:gd name="connsiteX132" fmla="*/ 909174 w 911896"/>
                  <a:gd name="connsiteY132" fmla="*/ 426707 h 811543"/>
                  <a:gd name="connsiteX133" fmla="*/ 910095 w 911896"/>
                  <a:gd name="connsiteY133" fmla="*/ 406442 h 811543"/>
                  <a:gd name="connsiteX134" fmla="*/ 414055 w 911896"/>
                  <a:gd name="connsiteY134" fmla="*/ 18982 h 811543"/>
                  <a:gd name="connsiteX135" fmla="*/ 385269 w 911896"/>
                  <a:gd name="connsiteY135" fmla="*/ 25891 h 811543"/>
                  <a:gd name="connsiteX136" fmla="*/ 414055 w 911896"/>
                  <a:gd name="connsiteY136" fmla="*/ 18982 h 811543"/>
                  <a:gd name="connsiteX137" fmla="*/ 525514 w 911896"/>
                  <a:gd name="connsiteY137" fmla="*/ 605295 h 811543"/>
                  <a:gd name="connsiteX138" fmla="*/ 552228 w 911896"/>
                  <a:gd name="connsiteY138" fmla="*/ 601841 h 811543"/>
                  <a:gd name="connsiteX139" fmla="*/ 525514 w 911896"/>
                  <a:gd name="connsiteY139" fmla="*/ 605295 h 811543"/>
                  <a:gd name="connsiteX140" fmla="*/ 749354 w 911896"/>
                  <a:gd name="connsiteY140" fmla="*/ 743007 h 811543"/>
                  <a:gd name="connsiteX141" fmla="*/ 711242 w 911896"/>
                  <a:gd name="connsiteY141" fmla="*/ 732184 h 811543"/>
                  <a:gd name="connsiteX142" fmla="*/ 721720 w 911896"/>
                  <a:gd name="connsiteY142" fmla="*/ 776745 h 811543"/>
                  <a:gd name="connsiteX143" fmla="*/ 751427 w 911896"/>
                  <a:gd name="connsiteY143" fmla="*/ 811403 h 811543"/>
                  <a:gd name="connsiteX144" fmla="*/ 763862 w 911896"/>
                  <a:gd name="connsiteY144" fmla="*/ 802537 h 811543"/>
                  <a:gd name="connsiteX145" fmla="*/ 768814 w 911896"/>
                  <a:gd name="connsiteY145" fmla="*/ 791138 h 811543"/>
                  <a:gd name="connsiteX146" fmla="*/ 781710 w 911896"/>
                  <a:gd name="connsiteY146" fmla="*/ 793556 h 811543"/>
                  <a:gd name="connsiteX147" fmla="*/ 788158 w 911896"/>
                  <a:gd name="connsiteY147" fmla="*/ 769260 h 811543"/>
                  <a:gd name="connsiteX148" fmla="*/ 787122 w 911896"/>
                  <a:gd name="connsiteY148" fmla="*/ 735062 h 811543"/>
                  <a:gd name="connsiteX149" fmla="*/ 749469 w 911896"/>
                  <a:gd name="connsiteY149" fmla="*/ 743007 h 811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911896" h="811543">
                    <a:moveTo>
                      <a:pt x="910211" y="406672"/>
                    </a:moveTo>
                    <a:cubicBezTo>
                      <a:pt x="914240" y="403678"/>
                      <a:pt x="908253" y="387903"/>
                      <a:pt x="904799" y="390322"/>
                    </a:cubicBezTo>
                    <a:cubicBezTo>
                      <a:pt x="901344" y="392739"/>
                      <a:pt x="901344" y="365565"/>
                      <a:pt x="903763" y="353130"/>
                    </a:cubicBezTo>
                    <a:cubicBezTo>
                      <a:pt x="906180" y="340694"/>
                      <a:pt x="904799" y="342191"/>
                      <a:pt x="898235" y="348639"/>
                    </a:cubicBezTo>
                    <a:cubicBezTo>
                      <a:pt x="891787" y="355087"/>
                      <a:pt x="884879" y="336319"/>
                      <a:pt x="883382" y="331253"/>
                    </a:cubicBezTo>
                    <a:cubicBezTo>
                      <a:pt x="881885" y="326301"/>
                      <a:pt x="874516" y="312484"/>
                      <a:pt x="865995" y="314441"/>
                    </a:cubicBezTo>
                    <a:cubicBezTo>
                      <a:pt x="857590" y="316514"/>
                      <a:pt x="863001" y="302582"/>
                      <a:pt x="855172" y="304078"/>
                    </a:cubicBezTo>
                    <a:cubicBezTo>
                      <a:pt x="847227" y="305575"/>
                      <a:pt x="845730" y="292679"/>
                      <a:pt x="847227" y="280819"/>
                    </a:cubicBezTo>
                    <a:cubicBezTo>
                      <a:pt x="848723" y="268960"/>
                      <a:pt x="841815" y="278286"/>
                      <a:pt x="838361" y="273450"/>
                    </a:cubicBezTo>
                    <a:cubicBezTo>
                      <a:pt x="834906" y="268499"/>
                      <a:pt x="830992" y="272414"/>
                      <a:pt x="825464" y="274371"/>
                    </a:cubicBezTo>
                    <a:cubicBezTo>
                      <a:pt x="820053" y="276329"/>
                      <a:pt x="818556" y="264009"/>
                      <a:pt x="820053" y="259057"/>
                    </a:cubicBezTo>
                    <a:cubicBezTo>
                      <a:pt x="821550" y="254106"/>
                      <a:pt x="819131" y="248234"/>
                      <a:pt x="811647" y="242707"/>
                    </a:cubicBezTo>
                    <a:cubicBezTo>
                      <a:pt x="804278" y="237295"/>
                      <a:pt x="803702" y="232804"/>
                      <a:pt x="804278" y="226356"/>
                    </a:cubicBezTo>
                    <a:cubicBezTo>
                      <a:pt x="804738" y="219908"/>
                      <a:pt x="762135" y="198146"/>
                      <a:pt x="752808" y="196189"/>
                    </a:cubicBezTo>
                    <a:cubicBezTo>
                      <a:pt x="743367" y="194231"/>
                      <a:pt x="751311" y="184329"/>
                      <a:pt x="747397" y="180875"/>
                    </a:cubicBezTo>
                    <a:cubicBezTo>
                      <a:pt x="743482" y="177420"/>
                      <a:pt x="741985" y="164524"/>
                      <a:pt x="741985" y="153585"/>
                    </a:cubicBezTo>
                    <a:cubicBezTo>
                      <a:pt x="741985" y="142647"/>
                      <a:pt x="728168" y="139192"/>
                      <a:pt x="728628" y="130326"/>
                    </a:cubicBezTo>
                    <a:cubicBezTo>
                      <a:pt x="729089" y="121460"/>
                      <a:pt x="724713" y="112940"/>
                      <a:pt x="725635" y="103037"/>
                    </a:cubicBezTo>
                    <a:cubicBezTo>
                      <a:pt x="726671" y="93135"/>
                      <a:pt x="711242" y="90717"/>
                      <a:pt x="710781" y="85190"/>
                    </a:cubicBezTo>
                    <a:cubicBezTo>
                      <a:pt x="710320" y="79663"/>
                      <a:pt x="701915" y="84729"/>
                      <a:pt x="693394" y="85766"/>
                    </a:cubicBezTo>
                    <a:cubicBezTo>
                      <a:pt x="684989" y="86687"/>
                      <a:pt x="685449" y="74827"/>
                      <a:pt x="686486" y="63428"/>
                    </a:cubicBezTo>
                    <a:cubicBezTo>
                      <a:pt x="687407" y="52028"/>
                      <a:pt x="683031" y="33260"/>
                      <a:pt x="676123" y="27733"/>
                    </a:cubicBezTo>
                    <a:cubicBezTo>
                      <a:pt x="669214" y="22321"/>
                      <a:pt x="668753" y="3438"/>
                      <a:pt x="665184" y="444"/>
                    </a:cubicBezTo>
                    <a:cubicBezTo>
                      <a:pt x="661730" y="-2550"/>
                      <a:pt x="650331" y="10346"/>
                      <a:pt x="650791" y="16794"/>
                    </a:cubicBezTo>
                    <a:cubicBezTo>
                      <a:pt x="651367" y="23242"/>
                      <a:pt x="649870" y="30727"/>
                      <a:pt x="645380" y="34642"/>
                    </a:cubicBezTo>
                    <a:cubicBezTo>
                      <a:pt x="640889" y="38672"/>
                      <a:pt x="648373" y="53986"/>
                      <a:pt x="642386" y="59397"/>
                    </a:cubicBezTo>
                    <a:cubicBezTo>
                      <a:pt x="636398" y="64809"/>
                      <a:pt x="641925" y="86571"/>
                      <a:pt x="640428" y="99007"/>
                    </a:cubicBezTo>
                    <a:cubicBezTo>
                      <a:pt x="638931" y="111443"/>
                      <a:pt x="639392" y="124799"/>
                      <a:pt x="633519" y="133205"/>
                    </a:cubicBezTo>
                    <a:cubicBezTo>
                      <a:pt x="627532" y="141610"/>
                      <a:pt x="626611" y="154967"/>
                      <a:pt x="614751" y="159458"/>
                    </a:cubicBezTo>
                    <a:cubicBezTo>
                      <a:pt x="602891" y="163948"/>
                      <a:pt x="587001" y="154507"/>
                      <a:pt x="587462" y="148058"/>
                    </a:cubicBezTo>
                    <a:cubicBezTo>
                      <a:pt x="587923" y="141610"/>
                      <a:pt x="574566" y="137695"/>
                      <a:pt x="567657" y="138617"/>
                    </a:cubicBezTo>
                    <a:cubicBezTo>
                      <a:pt x="560748" y="139653"/>
                      <a:pt x="556719" y="129750"/>
                      <a:pt x="545895" y="121230"/>
                    </a:cubicBezTo>
                    <a:cubicBezTo>
                      <a:pt x="535071" y="112824"/>
                      <a:pt x="526551" y="123187"/>
                      <a:pt x="523097" y="113285"/>
                    </a:cubicBezTo>
                    <a:cubicBezTo>
                      <a:pt x="519642" y="103383"/>
                      <a:pt x="516188" y="101886"/>
                      <a:pt x="508243" y="96474"/>
                    </a:cubicBezTo>
                    <a:cubicBezTo>
                      <a:pt x="500413" y="91062"/>
                      <a:pt x="502831" y="91062"/>
                      <a:pt x="510315" y="85650"/>
                    </a:cubicBezTo>
                    <a:cubicBezTo>
                      <a:pt x="517685" y="80123"/>
                      <a:pt x="516303" y="73215"/>
                      <a:pt x="512273" y="66767"/>
                    </a:cubicBezTo>
                    <a:cubicBezTo>
                      <a:pt x="508243" y="60319"/>
                      <a:pt x="516763" y="61816"/>
                      <a:pt x="526666" y="56404"/>
                    </a:cubicBezTo>
                    <a:cubicBezTo>
                      <a:pt x="536568" y="50992"/>
                      <a:pt x="526666" y="44544"/>
                      <a:pt x="534035" y="41550"/>
                    </a:cubicBezTo>
                    <a:cubicBezTo>
                      <a:pt x="541404" y="38556"/>
                      <a:pt x="537029" y="32108"/>
                      <a:pt x="529084" y="30611"/>
                    </a:cubicBezTo>
                    <a:cubicBezTo>
                      <a:pt x="521139" y="29115"/>
                      <a:pt x="523672" y="38556"/>
                      <a:pt x="520678" y="39478"/>
                    </a:cubicBezTo>
                    <a:cubicBezTo>
                      <a:pt x="517685" y="40514"/>
                      <a:pt x="514691" y="27157"/>
                      <a:pt x="512273" y="27618"/>
                    </a:cubicBezTo>
                    <a:cubicBezTo>
                      <a:pt x="509855" y="28078"/>
                      <a:pt x="500413" y="40975"/>
                      <a:pt x="495462" y="34527"/>
                    </a:cubicBezTo>
                    <a:cubicBezTo>
                      <a:pt x="490511" y="28078"/>
                      <a:pt x="462761" y="22667"/>
                      <a:pt x="451823" y="21170"/>
                    </a:cubicBezTo>
                    <a:cubicBezTo>
                      <a:pt x="440884" y="19673"/>
                      <a:pt x="437430" y="5856"/>
                      <a:pt x="431096" y="8274"/>
                    </a:cubicBezTo>
                    <a:cubicBezTo>
                      <a:pt x="424648" y="10807"/>
                      <a:pt x="432133" y="15182"/>
                      <a:pt x="439502" y="23127"/>
                    </a:cubicBezTo>
                    <a:cubicBezTo>
                      <a:pt x="446986" y="31072"/>
                      <a:pt x="414746" y="36484"/>
                      <a:pt x="405304" y="33490"/>
                    </a:cubicBezTo>
                    <a:cubicBezTo>
                      <a:pt x="395977" y="30496"/>
                      <a:pt x="406801" y="40399"/>
                      <a:pt x="398856" y="39938"/>
                    </a:cubicBezTo>
                    <a:cubicBezTo>
                      <a:pt x="390911" y="39478"/>
                      <a:pt x="389414" y="53295"/>
                      <a:pt x="382966" y="60204"/>
                    </a:cubicBezTo>
                    <a:cubicBezTo>
                      <a:pt x="376518" y="67227"/>
                      <a:pt x="380893" y="72178"/>
                      <a:pt x="373985" y="76554"/>
                    </a:cubicBezTo>
                    <a:cubicBezTo>
                      <a:pt x="367076" y="81045"/>
                      <a:pt x="366500" y="85996"/>
                      <a:pt x="375021" y="95323"/>
                    </a:cubicBezTo>
                    <a:cubicBezTo>
                      <a:pt x="383427" y="104764"/>
                      <a:pt x="370991" y="105225"/>
                      <a:pt x="363622" y="97856"/>
                    </a:cubicBezTo>
                    <a:cubicBezTo>
                      <a:pt x="356138" y="90371"/>
                      <a:pt x="348769" y="90371"/>
                      <a:pt x="349229" y="98777"/>
                    </a:cubicBezTo>
                    <a:cubicBezTo>
                      <a:pt x="349690" y="107182"/>
                      <a:pt x="340363" y="103267"/>
                      <a:pt x="341745" y="93826"/>
                    </a:cubicBezTo>
                    <a:cubicBezTo>
                      <a:pt x="343242" y="84384"/>
                      <a:pt x="331382" y="88874"/>
                      <a:pt x="329424" y="83463"/>
                    </a:cubicBezTo>
                    <a:cubicBezTo>
                      <a:pt x="327466" y="78051"/>
                      <a:pt x="316989" y="69070"/>
                      <a:pt x="310541" y="69530"/>
                    </a:cubicBezTo>
                    <a:cubicBezTo>
                      <a:pt x="304093" y="69991"/>
                      <a:pt x="304093" y="77015"/>
                      <a:pt x="297645" y="77015"/>
                    </a:cubicBezTo>
                    <a:cubicBezTo>
                      <a:pt x="291197" y="77015"/>
                      <a:pt x="289700" y="80469"/>
                      <a:pt x="290735" y="87378"/>
                    </a:cubicBezTo>
                    <a:cubicBezTo>
                      <a:pt x="291772" y="94286"/>
                      <a:pt x="280833" y="86917"/>
                      <a:pt x="273349" y="87838"/>
                    </a:cubicBezTo>
                    <a:cubicBezTo>
                      <a:pt x="265980" y="88759"/>
                      <a:pt x="273349" y="97280"/>
                      <a:pt x="269434" y="97740"/>
                    </a:cubicBezTo>
                    <a:cubicBezTo>
                      <a:pt x="265520" y="98201"/>
                      <a:pt x="265520" y="105110"/>
                      <a:pt x="259071" y="105110"/>
                    </a:cubicBezTo>
                    <a:cubicBezTo>
                      <a:pt x="252623" y="105110"/>
                      <a:pt x="253659" y="119388"/>
                      <a:pt x="254581" y="126872"/>
                    </a:cubicBezTo>
                    <a:cubicBezTo>
                      <a:pt x="255501" y="134356"/>
                      <a:pt x="244678" y="123418"/>
                      <a:pt x="238230" y="125375"/>
                    </a:cubicBezTo>
                    <a:cubicBezTo>
                      <a:pt x="231782" y="127333"/>
                      <a:pt x="239727" y="133781"/>
                      <a:pt x="241685" y="142186"/>
                    </a:cubicBezTo>
                    <a:cubicBezTo>
                      <a:pt x="243642" y="150592"/>
                      <a:pt x="238230" y="150131"/>
                      <a:pt x="234776" y="153585"/>
                    </a:cubicBezTo>
                    <a:cubicBezTo>
                      <a:pt x="231321" y="157040"/>
                      <a:pt x="225910" y="144144"/>
                      <a:pt x="225910" y="136774"/>
                    </a:cubicBezTo>
                    <a:cubicBezTo>
                      <a:pt x="225910" y="129405"/>
                      <a:pt x="217504" y="136314"/>
                      <a:pt x="208638" y="145641"/>
                    </a:cubicBezTo>
                    <a:cubicBezTo>
                      <a:pt x="199772" y="155082"/>
                      <a:pt x="211632" y="169360"/>
                      <a:pt x="207602" y="171893"/>
                    </a:cubicBezTo>
                    <a:cubicBezTo>
                      <a:pt x="203687" y="174427"/>
                      <a:pt x="185839" y="191237"/>
                      <a:pt x="175477" y="203558"/>
                    </a:cubicBezTo>
                    <a:cubicBezTo>
                      <a:pt x="165114" y="215993"/>
                      <a:pt x="142776" y="208509"/>
                      <a:pt x="135867" y="214496"/>
                    </a:cubicBezTo>
                    <a:cubicBezTo>
                      <a:pt x="128958" y="220484"/>
                      <a:pt x="121474" y="215993"/>
                      <a:pt x="114565" y="221405"/>
                    </a:cubicBezTo>
                    <a:cubicBezTo>
                      <a:pt x="107657" y="226817"/>
                      <a:pt x="94761" y="237295"/>
                      <a:pt x="93264" y="230847"/>
                    </a:cubicBezTo>
                    <a:cubicBezTo>
                      <a:pt x="91767" y="224399"/>
                      <a:pt x="73920" y="229350"/>
                      <a:pt x="66550" y="237295"/>
                    </a:cubicBezTo>
                    <a:cubicBezTo>
                      <a:pt x="59066" y="245240"/>
                      <a:pt x="47206" y="252149"/>
                      <a:pt x="38801" y="252609"/>
                    </a:cubicBezTo>
                    <a:cubicBezTo>
                      <a:pt x="30395" y="253070"/>
                      <a:pt x="30395" y="265966"/>
                      <a:pt x="26941" y="268960"/>
                    </a:cubicBezTo>
                    <a:cubicBezTo>
                      <a:pt x="23487" y="271954"/>
                      <a:pt x="24408" y="258597"/>
                      <a:pt x="24408" y="255142"/>
                    </a:cubicBezTo>
                    <a:cubicBezTo>
                      <a:pt x="24408" y="251688"/>
                      <a:pt x="16463" y="261130"/>
                      <a:pt x="13008" y="271493"/>
                    </a:cubicBezTo>
                    <a:cubicBezTo>
                      <a:pt x="9554" y="281856"/>
                      <a:pt x="21414" y="285886"/>
                      <a:pt x="14045" y="296709"/>
                    </a:cubicBezTo>
                    <a:cubicBezTo>
                      <a:pt x="6560" y="307648"/>
                      <a:pt x="-348" y="318471"/>
                      <a:pt x="10015" y="332404"/>
                    </a:cubicBezTo>
                    <a:cubicBezTo>
                      <a:pt x="20378" y="346336"/>
                      <a:pt x="26365" y="355202"/>
                      <a:pt x="22911" y="362111"/>
                    </a:cubicBezTo>
                    <a:cubicBezTo>
                      <a:pt x="19456" y="369020"/>
                      <a:pt x="12088" y="348294"/>
                      <a:pt x="9554" y="350827"/>
                    </a:cubicBezTo>
                    <a:cubicBezTo>
                      <a:pt x="7021" y="353245"/>
                      <a:pt x="18996" y="362111"/>
                      <a:pt x="16002" y="366717"/>
                    </a:cubicBezTo>
                    <a:cubicBezTo>
                      <a:pt x="13008" y="371208"/>
                      <a:pt x="2415" y="349791"/>
                      <a:pt x="112" y="354857"/>
                    </a:cubicBezTo>
                    <a:cubicBezTo>
                      <a:pt x="-1845" y="359348"/>
                      <a:pt x="22450" y="392970"/>
                      <a:pt x="22911" y="405405"/>
                    </a:cubicBezTo>
                    <a:cubicBezTo>
                      <a:pt x="23371" y="417725"/>
                      <a:pt x="42716" y="429701"/>
                      <a:pt x="41680" y="447548"/>
                    </a:cubicBezTo>
                    <a:cubicBezTo>
                      <a:pt x="40643" y="465395"/>
                      <a:pt x="58490" y="494066"/>
                      <a:pt x="61484" y="498557"/>
                    </a:cubicBezTo>
                    <a:cubicBezTo>
                      <a:pt x="64478" y="503047"/>
                      <a:pt x="54576" y="514907"/>
                      <a:pt x="56533" y="528264"/>
                    </a:cubicBezTo>
                    <a:cubicBezTo>
                      <a:pt x="58490" y="541621"/>
                      <a:pt x="52042" y="546572"/>
                      <a:pt x="43637" y="546572"/>
                    </a:cubicBezTo>
                    <a:cubicBezTo>
                      <a:pt x="35232" y="546572"/>
                      <a:pt x="40183" y="560504"/>
                      <a:pt x="49625" y="561425"/>
                    </a:cubicBezTo>
                    <a:cubicBezTo>
                      <a:pt x="59066" y="562346"/>
                      <a:pt x="55612" y="568910"/>
                      <a:pt x="65975" y="575818"/>
                    </a:cubicBezTo>
                    <a:cubicBezTo>
                      <a:pt x="76337" y="582727"/>
                      <a:pt x="101094" y="580309"/>
                      <a:pt x="109499" y="580309"/>
                    </a:cubicBezTo>
                    <a:cubicBezTo>
                      <a:pt x="117905" y="580309"/>
                      <a:pt x="120438" y="567413"/>
                      <a:pt x="131837" y="566952"/>
                    </a:cubicBezTo>
                    <a:cubicBezTo>
                      <a:pt x="143236" y="566492"/>
                      <a:pt x="142200" y="563037"/>
                      <a:pt x="147727" y="556014"/>
                    </a:cubicBezTo>
                    <a:cubicBezTo>
                      <a:pt x="153139" y="549105"/>
                      <a:pt x="178931" y="551062"/>
                      <a:pt x="205184" y="552559"/>
                    </a:cubicBezTo>
                    <a:cubicBezTo>
                      <a:pt x="231437" y="554056"/>
                      <a:pt x="242836" y="546111"/>
                      <a:pt x="246751" y="535172"/>
                    </a:cubicBezTo>
                    <a:cubicBezTo>
                      <a:pt x="250205" y="525846"/>
                      <a:pt x="269089" y="525270"/>
                      <a:pt x="276458" y="518362"/>
                    </a:cubicBezTo>
                    <a:cubicBezTo>
                      <a:pt x="283942" y="511453"/>
                      <a:pt x="290390" y="510992"/>
                      <a:pt x="309619" y="511914"/>
                    </a:cubicBezTo>
                    <a:cubicBezTo>
                      <a:pt x="328963" y="512950"/>
                      <a:pt x="346696" y="502587"/>
                      <a:pt x="359131" y="497635"/>
                    </a:cubicBezTo>
                    <a:cubicBezTo>
                      <a:pt x="371567" y="492684"/>
                      <a:pt x="394251" y="494642"/>
                      <a:pt x="406225" y="491648"/>
                    </a:cubicBezTo>
                    <a:cubicBezTo>
                      <a:pt x="418085" y="488654"/>
                      <a:pt x="420043" y="506502"/>
                      <a:pt x="433399" y="505005"/>
                    </a:cubicBezTo>
                    <a:cubicBezTo>
                      <a:pt x="446756" y="503508"/>
                      <a:pt x="452743" y="509035"/>
                      <a:pt x="459652" y="508459"/>
                    </a:cubicBezTo>
                    <a:cubicBezTo>
                      <a:pt x="466561" y="507999"/>
                      <a:pt x="465639" y="513410"/>
                      <a:pt x="472548" y="514907"/>
                    </a:cubicBezTo>
                    <a:cubicBezTo>
                      <a:pt x="479457" y="516404"/>
                      <a:pt x="478536" y="522392"/>
                      <a:pt x="474045" y="528840"/>
                    </a:cubicBezTo>
                    <a:cubicBezTo>
                      <a:pt x="469554" y="535288"/>
                      <a:pt x="484408" y="534827"/>
                      <a:pt x="493850" y="547608"/>
                    </a:cubicBezTo>
                    <a:cubicBezTo>
                      <a:pt x="503292" y="560504"/>
                      <a:pt x="494311" y="562462"/>
                      <a:pt x="499262" y="572364"/>
                    </a:cubicBezTo>
                    <a:cubicBezTo>
                      <a:pt x="504213" y="582266"/>
                      <a:pt x="507667" y="579733"/>
                      <a:pt x="517569" y="565916"/>
                    </a:cubicBezTo>
                    <a:cubicBezTo>
                      <a:pt x="527472" y="551983"/>
                      <a:pt x="538295" y="560965"/>
                      <a:pt x="539792" y="549105"/>
                    </a:cubicBezTo>
                    <a:cubicBezTo>
                      <a:pt x="541289" y="537245"/>
                      <a:pt x="551767" y="523313"/>
                      <a:pt x="558676" y="529300"/>
                    </a:cubicBezTo>
                    <a:cubicBezTo>
                      <a:pt x="565585" y="535172"/>
                      <a:pt x="553725" y="538166"/>
                      <a:pt x="549234" y="560965"/>
                    </a:cubicBezTo>
                    <a:cubicBezTo>
                      <a:pt x="544744" y="583763"/>
                      <a:pt x="536913" y="571788"/>
                      <a:pt x="535416" y="578236"/>
                    </a:cubicBezTo>
                    <a:cubicBezTo>
                      <a:pt x="533920" y="584684"/>
                      <a:pt x="556258" y="588139"/>
                      <a:pt x="556258" y="576279"/>
                    </a:cubicBezTo>
                    <a:cubicBezTo>
                      <a:pt x="556258" y="564419"/>
                      <a:pt x="560173" y="558892"/>
                      <a:pt x="568578" y="569831"/>
                    </a:cubicBezTo>
                    <a:cubicBezTo>
                      <a:pt x="576984" y="580769"/>
                      <a:pt x="563627" y="589636"/>
                      <a:pt x="565585" y="594587"/>
                    </a:cubicBezTo>
                    <a:cubicBezTo>
                      <a:pt x="567542" y="599538"/>
                      <a:pt x="576984" y="593090"/>
                      <a:pt x="581935" y="593551"/>
                    </a:cubicBezTo>
                    <a:cubicBezTo>
                      <a:pt x="590686" y="594472"/>
                      <a:pt x="602661" y="613816"/>
                      <a:pt x="600704" y="624294"/>
                    </a:cubicBezTo>
                    <a:cubicBezTo>
                      <a:pt x="598746" y="634657"/>
                      <a:pt x="595752" y="644559"/>
                      <a:pt x="612563" y="652965"/>
                    </a:cubicBezTo>
                    <a:cubicBezTo>
                      <a:pt x="629374" y="661370"/>
                      <a:pt x="622926" y="662867"/>
                      <a:pt x="635362" y="662867"/>
                    </a:cubicBezTo>
                    <a:cubicBezTo>
                      <a:pt x="647797" y="662867"/>
                      <a:pt x="673475" y="672770"/>
                      <a:pt x="680383" y="678757"/>
                    </a:cubicBezTo>
                    <a:cubicBezTo>
                      <a:pt x="687291" y="684744"/>
                      <a:pt x="705139" y="674266"/>
                      <a:pt x="708593" y="662406"/>
                    </a:cubicBezTo>
                    <a:cubicBezTo>
                      <a:pt x="712048" y="650547"/>
                      <a:pt x="724944" y="661946"/>
                      <a:pt x="718035" y="665861"/>
                    </a:cubicBezTo>
                    <a:cubicBezTo>
                      <a:pt x="711126" y="669891"/>
                      <a:pt x="721490" y="679218"/>
                      <a:pt x="722065" y="672770"/>
                    </a:cubicBezTo>
                    <a:cubicBezTo>
                      <a:pt x="722525" y="666322"/>
                      <a:pt x="725519" y="660910"/>
                      <a:pt x="727938" y="668279"/>
                    </a:cubicBezTo>
                    <a:cubicBezTo>
                      <a:pt x="730356" y="675648"/>
                      <a:pt x="739337" y="675648"/>
                      <a:pt x="742791" y="681636"/>
                    </a:cubicBezTo>
                    <a:cubicBezTo>
                      <a:pt x="746246" y="687623"/>
                      <a:pt x="750276" y="691999"/>
                      <a:pt x="750276" y="687047"/>
                    </a:cubicBezTo>
                    <a:cubicBezTo>
                      <a:pt x="750276" y="682096"/>
                      <a:pt x="752233" y="677606"/>
                      <a:pt x="760178" y="674727"/>
                    </a:cubicBezTo>
                    <a:cubicBezTo>
                      <a:pt x="768123" y="671733"/>
                      <a:pt x="773074" y="666322"/>
                      <a:pt x="781480" y="659413"/>
                    </a:cubicBezTo>
                    <a:cubicBezTo>
                      <a:pt x="789885" y="652504"/>
                      <a:pt x="824544" y="651007"/>
                      <a:pt x="827998" y="651007"/>
                    </a:cubicBezTo>
                    <a:cubicBezTo>
                      <a:pt x="831452" y="651007"/>
                      <a:pt x="833409" y="621300"/>
                      <a:pt x="835482" y="605986"/>
                    </a:cubicBezTo>
                    <a:cubicBezTo>
                      <a:pt x="837440" y="590672"/>
                      <a:pt x="850336" y="588139"/>
                      <a:pt x="852293" y="571788"/>
                    </a:cubicBezTo>
                    <a:cubicBezTo>
                      <a:pt x="854250" y="555438"/>
                      <a:pt x="871637" y="525270"/>
                      <a:pt x="876013" y="523773"/>
                    </a:cubicBezTo>
                    <a:cubicBezTo>
                      <a:pt x="880503" y="522276"/>
                      <a:pt x="888909" y="517901"/>
                      <a:pt x="889370" y="508459"/>
                    </a:cubicBezTo>
                    <a:cubicBezTo>
                      <a:pt x="889945" y="499017"/>
                      <a:pt x="901229" y="488654"/>
                      <a:pt x="901229" y="477255"/>
                    </a:cubicBezTo>
                    <a:cubicBezTo>
                      <a:pt x="901229" y="465856"/>
                      <a:pt x="907677" y="452499"/>
                      <a:pt x="906641" y="449045"/>
                    </a:cubicBezTo>
                    <a:cubicBezTo>
                      <a:pt x="905605" y="445590"/>
                      <a:pt x="901690" y="434652"/>
                      <a:pt x="909174" y="426707"/>
                    </a:cubicBezTo>
                    <a:cubicBezTo>
                      <a:pt x="916543" y="418762"/>
                      <a:pt x="906180" y="409320"/>
                      <a:pt x="910095" y="406442"/>
                    </a:cubicBezTo>
                    <a:close/>
                    <a:moveTo>
                      <a:pt x="414055" y="18982"/>
                    </a:moveTo>
                    <a:cubicBezTo>
                      <a:pt x="413019" y="12994"/>
                      <a:pt x="377785" y="19903"/>
                      <a:pt x="385269" y="25891"/>
                    </a:cubicBezTo>
                    <a:cubicBezTo>
                      <a:pt x="390220" y="29921"/>
                      <a:pt x="414976" y="24854"/>
                      <a:pt x="414055" y="18982"/>
                    </a:cubicBezTo>
                    <a:close/>
                    <a:moveTo>
                      <a:pt x="525514" y="605295"/>
                    </a:moveTo>
                    <a:cubicBezTo>
                      <a:pt x="530926" y="610246"/>
                      <a:pt x="549234" y="608750"/>
                      <a:pt x="552228" y="601841"/>
                    </a:cubicBezTo>
                    <a:cubicBezTo>
                      <a:pt x="555222" y="594932"/>
                      <a:pt x="520563" y="600920"/>
                      <a:pt x="525514" y="605295"/>
                    </a:cubicBezTo>
                    <a:close/>
                    <a:moveTo>
                      <a:pt x="749354" y="743007"/>
                    </a:moveTo>
                    <a:cubicBezTo>
                      <a:pt x="735998" y="744504"/>
                      <a:pt x="715963" y="730802"/>
                      <a:pt x="711242" y="732184"/>
                    </a:cubicBezTo>
                    <a:cubicBezTo>
                      <a:pt x="705830" y="733681"/>
                      <a:pt x="728628" y="767763"/>
                      <a:pt x="721720" y="776745"/>
                    </a:cubicBezTo>
                    <a:cubicBezTo>
                      <a:pt x="714811" y="785611"/>
                      <a:pt x="741985" y="809906"/>
                      <a:pt x="751427" y="811403"/>
                    </a:cubicBezTo>
                    <a:cubicBezTo>
                      <a:pt x="760869" y="812900"/>
                      <a:pt x="757414" y="801961"/>
                      <a:pt x="763862" y="802537"/>
                    </a:cubicBezTo>
                    <a:cubicBezTo>
                      <a:pt x="770310" y="803112"/>
                      <a:pt x="767892" y="796089"/>
                      <a:pt x="768814" y="791138"/>
                    </a:cubicBezTo>
                    <a:cubicBezTo>
                      <a:pt x="769735" y="786186"/>
                      <a:pt x="776298" y="796549"/>
                      <a:pt x="781710" y="793556"/>
                    </a:cubicBezTo>
                    <a:cubicBezTo>
                      <a:pt x="787122" y="790562"/>
                      <a:pt x="780213" y="769260"/>
                      <a:pt x="788158" y="769260"/>
                    </a:cubicBezTo>
                    <a:cubicBezTo>
                      <a:pt x="796103" y="769260"/>
                      <a:pt x="789655" y="743583"/>
                      <a:pt x="787122" y="735062"/>
                    </a:cubicBezTo>
                    <a:cubicBezTo>
                      <a:pt x="784703" y="726657"/>
                      <a:pt x="762826" y="741511"/>
                      <a:pt x="749469" y="743007"/>
                    </a:cubicBezTo>
                    <a:close/>
                  </a:path>
                </a:pathLst>
              </a:custGeom>
              <a:grpFill/>
              <a:ln w="11501" cap="flat">
                <a:solidFill>
                  <a:schemeClr val="bg1"/>
                </a:solid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2593BA5-12D2-F15A-88E7-4C415B0BDFB7}"/>
                  </a:ext>
                </a:extLst>
              </p:cNvPr>
              <p:cNvSpPr/>
              <p:nvPr/>
            </p:nvSpPr>
            <p:spPr>
              <a:xfrm>
                <a:off x="8853055" y="4487015"/>
                <a:ext cx="270272" cy="318226"/>
              </a:xfrm>
              <a:custGeom>
                <a:avLst/>
                <a:gdLst>
                  <a:gd name="connsiteX0" fmla="*/ 167202 w 270272"/>
                  <a:gd name="connsiteY0" fmla="*/ 160856 h 318226"/>
                  <a:gd name="connsiteX1" fmla="*/ 149354 w 270272"/>
                  <a:gd name="connsiteY1" fmla="*/ 166268 h 318226"/>
                  <a:gd name="connsiteX2" fmla="*/ 127592 w 270272"/>
                  <a:gd name="connsiteY2" fmla="*/ 157402 h 318226"/>
                  <a:gd name="connsiteX3" fmla="*/ 116193 w 270272"/>
                  <a:gd name="connsiteY3" fmla="*/ 176746 h 318226"/>
                  <a:gd name="connsiteX4" fmla="*/ 97885 w 270272"/>
                  <a:gd name="connsiteY4" fmla="*/ 207950 h 318226"/>
                  <a:gd name="connsiteX5" fmla="*/ 36513 w 270272"/>
                  <a:gd name="connsiteY5" fmla="*/ 248596 h 318226"/>
                  <a:gd name="connsiteX6" fmla="*/ 8303 w 270272"/>
                  <a:gd name="connsiteY6" fmla="*/ 275309 h 318226"/>
                  <a:gd name="connsiteX7" fmla="*/ 2316 w 270272"/>
                  <a:gd name="connsiteY7" fmla="*/ 299605 h 318226"/>
                  <a:gd name="connsiteX8" fmla="*/ 22581 w 270272"/>
                  <a:gd name="connsiteY8" fmla="*/ 308471 h 318226"/>
                  <a:gd name="connsiteX9" fmla="*/ 38471 w 270272"/>
                  <a:gd name="connsiteY9" fmla="*/ 314919 h 318226"/>
                  <a:gd name="connsiteX10" fmla="*/ 79577 w 270272"/>
                  <a:gd name="connsiteY10" fmla="*/ 305477 h 318226"/>
                  <a:gd name="connsiteX11" fmla="*/ 94431 w 270272"/>
                  <a:gd name="connsiteY11" fmla="*/ 279685 h 318226"/>
                  <a:gd name="connsiteX12" fmla="*/ 105830 w 270272"/>
                  <a:gd name="connsiteY12" fmla="*/ 256426 h 318226"/>
                  <a:gd name="connsiteX13" fmla="*/ 130586 w 270272"/>
                  <a:gd name="connsiteY13" fmla="*/ 241112 h 318226"/>
                  <a:gd name="connsiteX14" fmla="*/ 138070 w 270272"/>
                  <a:gd name="connsiteY14" fmla="*/ 229252 h 318226"/>
                  <a:gd name="connsiteX15" fmla="*/ 152924 w 270272"/>
                  <a:gd name="connsiteY15" fmla="*/ 208526 h 318226"/>
                  <a:gd name="connsiteX16" fmla="*/ 170311 w 270272"/>
                  <a:gd name="connsiteY16" fmla="*/ 179279 h 318226"/>
                  <a:gd name="connsiteX17" fmla="*/ 167317 w 270272"/>
                  <a:gd name="connsiteY17" fmla="*/ 160971 h 318226"/>
                  <a:gd name="connsiteX18" fmla="*/ 247918 w 270272"/>
                  <a:gd name="connsiteY18" fmla="*/ 81176 h 318226"/>
                  <a:gd name="connsiteX19" fmla="*/ 226155 w 270272"/>
                  <a:gd name="connsiteY19" fmla="*/ 79219 h 318226"/>
                  <a:gd name="connsiteX20" fmla="*/ 212799 w 270272"/>
                  <a:gd name="connsiteY20" fmla="*/ 65862 h 318226"/>
                  <a:gd name="connsiteX21" fmla="*/ 202897 w 270272"/>
                  <a:gd name="connsiteY21" fmla="*/ 48015 h 318226"/>
                  <a:gd name="connsiteX22" fmla="*/ 202436 w 270272"/>
                  <a:gd name="connsiteY22" fmla="*/ 60335 h 318226"/>
                  <a:gd name="connsiteX23" fmla="*/ 193570 w 270272"/>
                  <a:gd name="connsiteY23" fmla="*/ 55845 h 318226"/>
                  <a:gd name="connsiteX24" fmla="*/ 185164 w 270272"/>
                  <a:gd name="connsiteY24" fmla="*/ 40531 h 318226"/>
                  <a:gd name="connsiteX25" fmla="*/ 176759 w 270272"/>
                  <a:gd name="connsiteY25" fmla="*/ 20265 h 318226"/>
                  <a:gd name="connsiteX26" fmla="*/ 149009 w 270272"/>
                  <a:gd name="connsiteY26" fmla="*/ 0 h 318226"/>
                  <a:gd name="connsiteX27" fmla="*/ 155918 w 270272"/>
                  <a:gd name="connsiteY27" fmla="*/ 23720 h 318226"/>
                  <a:gd name="connsiteX28" fmla="*/ 171232 w 270272"/>
                  <a:gd name="connsiteY28" fmla="*/ 39494 h 318226"/>
                  <a:gd name="connsiteX29" fmla="*/ 184588 w 270272"/>
                  <a:gd name="connsiteY29" fmla="*/ 57342 h 318226"/>
                  <a:gd name="connsiteX30" fmla="*/ 181134 w 270272"/>
                  <a:gd name="connsiteY30" fmla="*/ 90503 h 318226"/>
                  <a:gd name="connsiteX31" fmla="*/ 162826 w 270272"/>
                  <a:gd name="connsiteY31" fmla="*/ 110884 h 318226"/>
                  <a:gd name="connsiteX32" fmla="*/ 192533 w 270272"/>
                  <a:gd name="connsiteY32" fmla="*/ 137597 h 318226"/>
                  <a:gd name="connsiteX33" fmla="*/ 186085 w 270272"/>
                  <a:gd name="connsiteY33" fmla="*/ 173292 h 318226"/>
                  <a:gd name="connsiteX34" fmla="*/ 206351 w 270272"/>
                  <a:gd name="connsiteY34" fmla="*/ 176285 h 318226"/>
                  <a:gd name="connsiteX35" fmla="*/ 231107 w 270272"/>
                  <a:gd name="connsiteY35" fmla="*/ 141627 h 318226"/>
                  <a:gd name="connsiteX36" fmla="*/ 238015 w 270272"/>
                  <a:gd name="connsiteY36" fmla="*/ 118368 h 318226"/>
                  <a:gd name="connsiteX37" fmla="*/ 252869 w 270272"/>
                  <a:gd name="connsiteY37" fmla="*/ 113417 h 318226"/>
                  <a:gd name="connsiteX38" fmla="*/ 262311 w 270272"/>
                  <a:gd name="connsiteY38" fmla="*/ 100060 h 318226"/>
                  <a:gd name="connsiteX39" fmla="*/ 269795 w 270272"/>
                  <a:gd name="connsiteY39" fmla="*/ 80255 h 318226"/>
                  <a:gd name="connsiteX40" fmla="*/ 248033 w 270272"/>
                  <a:gd name="connsiteY40" fmla="*/ 81292 h 31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70272" h="318226">
                    <a:moveTo>
                      <a:pt x="167202" y="160856"/>
                    </a:moveTo>
                    <a:cubicBezTo>
                      <a:pt x="160293" y="155905"/>
                      <a:pt x="156839" y="162813"/>
                      <a:pt x="149354" y="166268"/>
                    </a:cubicBezTo>
                    <a:cubicBezTo>
                      <a:pt x="141985" y="169722"/>
                      <a:pt x="136919" y="149917"/>
                      <a:pt x="127592" y="157402"/>
                    </a:cubicBezTo>
                    <a:cubicBezTo>
                      <a:pt x="118265" y="164771"/>
                      <a:pt x="126556" y="167765"/>
                      <a:pt x="116193" y="176746"/>
                    </a:cubicBezTo>
                    <a:cubicBezTo>
                      <a:pt x="105830" y="185612"/>
                      <a:pt x="110206" y="188606"/>
                      <a:pt x="97885" y="207950"/>
                    </a:cubicBezTo>
                    <a:cubicBezTo>
                      <a:pt x="85565" y="227294"/>
                      <a:pt x="42961" y="238118"/>
                      <a:pt x="36513" y="248596"/>
                    </a:cubicBezTo>
                    <a:cubicBezTo>
                      <a:pt x="30065" y="258959"/>
                      <a:pt x="8764" y="267364"/>
                      <a:pt x="8303" y="275309"/>
                    </a:cubicBezTo>
                    <a:cubicBezTo>
                      <a:pt x="7843" y="283254"/>
                      <a:pt x="-5169" y="288896"/>
                      <a:pt x="2316" y="299605"/>
                    </a:cubicBezTo>
                    <a:cubicBezTo>
                      <a:pt x="8303" y="308010"/>
                      <a:pt x="16133" y="302138"/>
                      <a:pt x="22581" y="308471"/>
                    </a:cubicBezTo>
                    <a:cubicBezTo>
                      <a:pt x="29029" y="314919"/>
                      <a:pt x="35477" y="309507"/>
                      <a:pt x="38471" y="314919"/>
                    </a:cubicBezTo>
                    <a:cubicBezTo>
                      <a:pt x="41465" y="320331"/>
                      <a:pt x="63227" y="320331"/>
                      <a:pt x="79577" y="305477"/>
                    </a:cubicBezTo>
                    <a:cubicBezTo>
                      <a:pt x="95927" y="290623"/>
                      <a:pt x="87982" y="283715"/>
                      <a:pt x="94431" y="279685"/>
                    </a:cubicBezTo>
                    <a:cubicBezTo>
                      <a:pt x="100879" y="275770"/>
                      <a:pt x="101915" y="263910"/>
                      <a:pt x="105830" y="256426"/>
                    </a:cubicBezTo>
                    <a:cubicBezTo>
                      <a:pt x="109745" y="248941"/>
                      <a:pt x="112739" y="241112"/>
                      <a:pt x="130586" y="241112"/>
                    </a:cubicBezTo>
                    <a:cubicBezTo>
                      <a:pt x="148433" y="241112"/>
                      <a:pt x="138992" y="237657"/>
                      <a:pt x="138070" y="229252"/>
                    </a:cubicBezTo>
                    <a:cubicBezTo>
                      <a:pt x="137034" y="220846"/>
                      <a:pt x="152924" y="219349"/>
                      <a:pt x="152924" y="208526"/>
                    </a:cubicBezTo>
                    <a:cubicBezTo>
                      <a:pt x="152924" y="197702"/>
                      <a:pt x="174686" y="187685"/>
                      <a:pt x="170311" y="179279"/>
                    </a:cubicBezTo>
                    <a:cubicBezTo>
                      <a:pt x="165820" y="170874"/>
                      <a:pt x="174226" y="165923"/>
                      <a:pt x="167317" y="160971"/>
                    </a:cubicBezTo>
                    <a:close/>
                    <a:moveTo>
                      <a:pt x="247918" y="81176"/>
                    </a:moveTo>
                    <a:cubicBezTo>
                      <a:pt x="243427" y="88546"/>
                      <a:pt x="234561" y="79219"/>
                      <a:pt x="226155" y="79219"/>
                    </a:cubicBezTo>
                    <a:cubicBezTo>
                      <a:pt x="217750" y="79219"/>
                      <a:pt x="212799" y="73347"/>
                      <a:pt x="212799" y="65862"/>
                    </a:cubicBezTo>
                    <a:cubicBezTo>
                      <a:pt x="212799" y="58378"/>
                      <a:pt x="210842" y="47555"/>
                      <a:pt x="202897" y="48015"/>
                    </a:cubicBezTo>
                    <a:cubicBezTo>
                      <a:pt x="194952" y="48476"/>
                      <a:pt x="205314" y="56420"/>
                      <a:pt x="202436" y="60335"/>
                    </a:cubicBezTo>
                    <a:cubicBezTo>
                      <a:pt x="199442" y="64365"/>
                      <a:pt x="197484" y="55845"/>
                      <a:pt x="193570" y="55845"/>
                    </a:cubicBezTo>
                    <a:cubicBezTo>
                      <a:pt x="189655" y="55845"/>
                      <a:pt x="185164" y="50433"/>
                      <a:pt x="185164" y="40531"/>
                    </a:cubicBezTo>
                    <a:cubicBezTo>
                      <a:pt x="185164" y="30628"/>
                      <a:pt x="176759" y="31665"/>
                      <a:pt x="176759" y="20265"/>
                    </a:cubicBezTo>
                    <a:cubicBezTo>
                      <a:pt x="176759" y="8866"/>
                      <a:pt x="158912" y="0"/>
                      <a:pt x="149009" y="0"/>
                    </a:cubicBezTo>
                    <a:cubicBezTo>
                      <a:pt x="139106" y="0"/>
                      <a:pt x="150967" y="17847"/>
                      <a:pt x="155918" y="23720"/>
                    </a:cubicBezTo>
                    <a:cubicBezTo>
                      <a:pt x="160869" y="29707"/>
                      <a:pt x="171808" y="35119"/>
                      <a:pt x="171232" y="39494"/>
                    </a:cubicBezTo>
                    <a:cubicBezTo>
                      <a:pt x="170771" y="43985"/>
                      <a:pt x="178716" y="55384"/>
                      <a:pt x="184588" y="57342"/>
                    </a:cubicBezTo>
                    <a:cubicBezTo>
                      <a:pt x="190576" y="59299"/>
                      <a:pt x="181134" y="76686"/>
                      <a:pt x="181134" y="90503"/>
                    </a:cubicBezTo>
                    <a:cubicBezTo>
                      <a:pt x="181134" y="104320"/>
                      <a:pt x="170311" y="101902"/>
                      <a:pt x="162826" y="110884"/>
                    </a:cubicBezTo>
                    <a:cubicBezTo>
                      <a:pt x="155457" y="119750"/>
                      <a:pt x="181710" y="128616"/>
                      <a:pt x="192533" y="137597"/>
                    </a:cubicBezTo>
                    <a:cubicBezTo>
                      <a:pt x="203472" y="146463"/>
                      <a:pt x="183207" y="168456"/>
                      <a:pt x="186085" y="173292"/>
                    </a:cubicBezTo>
                    <a:cubicBezTo>
                      <a:pt x="187582" y="175825"/>
                      <a:pt x="194952" y="179279"/>
                      <a:pt x="206351" y="176285"/>
                    </a:cubicBezTo>
                    <a:cubicBezTo>
                      <a:pt x="217750" y="173292"/>
                      <a:pt x="223162" y="148536"/>
                      <a:pt x="231107" y="141627"/>
                    </a:cubicBezTo>
                    <a:cubicBezTo>
                      <a:pt x="239052" y="134719"/>
                      <a:pt x="234100" y="123780"/>
                      <a:pt x="238015" y="118368"/>
                    </a:cubicBezTo>
                    <a:cubicBezTo>
                      <a:pt x="241931" y="112956"/>
                      <a:pt x="247342" y="113417"/>
                      <a:pt x="252869" y="113417"/>
                    </a:cubicBezTo>
                    <a:cubicBezTo>
                      <a:pt x="258396" y="113417"/>
                      <a:pt x="255402" y="100060"/>
                      <a:pt x="262311" y="100060"/>
                    </a:cubicBezTo>
                    <a:cubicBezTo>
                      <a:pt x="269220" y="100060"/>
                      <a:pt x="265765" y="90618"/>
                      <a:pt x="269795" y="80255"/>
                    </a:cubicBezTo>
                    <a:cubicBezTo>
                      <a:pt x="273710" y="69892"/>
                      <a:pt x="252408" y="73807"/>
                      <a:pt x="248033" y="81292"/>
                    </a:cubicBezTo>
                    <a:close/>
                  </a:path>
                </a:pathLst>
              </a:custGeom>
              <a:grpFill/>
              <a:ln w="11501" cap="flat">
                <a:solidFill>
                  <a:schemeClr val="bg1"/>
                </a:solid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9EC41CD1-F116-BB84-12D7-9DCFB098D31F}"/>
                  </a:ext>
                </a:extLst>
              </p:cNvPr>
              <p:cNvSpPr/>
              <p:nvPr/>
            </p:nvSpPr>
            <p:spPr>
              <a:xfrm>
                <a:off x="6323904" y="2640215"/>
                <a:ext cx="315980" cy="197691"/>
              </a:xfrm>
              <a:custGeom>
                <a:avLst/>
                <a:gdLst>
                  <a:gd name="connsiteX0" fmla="*/ 314484 w 315980"/>
                  <a:gd name="connsiteY0" fmla="*/ 125398 h 197691"/>
                  <a:gd name="connsiteX1" fmla="*/ 294679 w 315980"/>
                  <a:gd name="connsiteY1" fmla="*/ 118834 h 197691"/>
                  <a:gd name="connsiteX2" fmla="*/ 271536 w 315980"/>
                  <a:gd name="connsiteY2" fmla="*/ 103635 h 197691"/>
                  <a:gd name="connsiteX3" fmla="*/ 245743 w 315980"/>
                  <a:gd name="connsiteY3" fmla="*/ 88436 h 197691"/>
                  <a:gd name="connsiteX4" fmla="*/ 223290 w 315980"/>
                  <a:gd name="connsiteY4" fmla="*/ 71971 h 197691"/>
                  <a:gd name="connsiteX5" fmla="*/ 213388 w 315980"/>
                  <a:gd name="connsiteY5" fmla="*/ 53433 h 197691"/>
                  <a:gd name="connsiteX6" fmla="*/ 204176 w 315980"/>
                  <a:gd name="connsiteY6" fmla="*/ 38924 h 197691"/>
                  <a:gd name="connsiteX7" fmla="*/ 171130 w 315980"/>
                  <a:gd name="connsiteY7" fmla="*/ 34894 h 197691"/>
                  <a:gd name="connsiteX8" fmla="*/ 163185 w 315980"/>
                  <a:gd name="connsiteY8" fmla="*/ 11175 h 197691"/>
                  <a:gd name="connsiteX9" fmla="*/ 146028 w 315980"/>
                  <a:gd name="connsiteY9" fmla="*/ 5187 h 197691"/>
                  <a:gd name="connsiteX10" fmla="*/ 130139 w 315980"/>
                  <a:gd name="connsiteY10" fmla="*/ 1272 h 197691"/>
                  <a:gd name="connsiteX11" fmla="*/ 120927 w 315980"/>
                  <a:gd name="connsiteY11" fmla="*/ 5878 h 197691"/>
                  <a:gd name="connsiteX12" fmla="*/ 112982 w 315980"/>
                  <a:gd name="connsiteY12" fmla="*/ 14514 h 197691"/>
                  <a:gd name="connsiteX13" fmla="*/ 97092 w 315980"/>
                  <a:gd name="connsiteY13" fmla="*/ 26374 h 197691"/>
                  <a:gd name="connsiteX14" fmla="*/ 89148 w 315980"/>
                  <a:gd name="connsiteY14" fmla="*/ 36967 h 197691"/>
                  <a:gd name="connsiteX15" fmla="*/ 73488 w 315980"/>
                  <a:gd name="connsiteY15" fmla="*/ 33167 h 197691"/>
                  <a:gd name="connsiteX16" fmla="*/ 57828 w 315980"/>
                  <a:gd name="connsiteY16" fmla="*/ 29483 h 197691"/>
                  <a:gd name="connsiteX17" fmla="*/ 30539 w 315980"/>
                  <a:gd name="connsiteY17" fmla="*/ 8296 h 197691"/>
                  <a:gd name="connsiteX18" fmla="*/ 7510 w 315980"/>
                  <a:gd name="connsiteY18" fmla="*/ 20501 h 197691"/>
                  <a:gd name="connsiteX19" fmla="*/ 17873 w 315980"/>
                  <a:gd name="connsiteY19" fmla="*/ 16471 h 197691"/>
                  <a:gd name="connsiteX20" fmla="*/ 35030 w 315980"/>
                  <a:gd name="connsiteY20" fmla="*/ 36967 h 197691"/>
                  <a:gd name="connsiteX21" fmla="*/ 45623 w 315980"/>
                  <a:gd name="connsiteY21" fmla="*/ 50209 h 197691"/>
                  <a:gd name="connsiteX22" fmla="*/ 23170 w 315980"/>
                  <a:gd name="connsiteY22" fmla="*/ 54814 h 197691"/>
                  <a:gd name="connsiteX23" fmla="*/ 2674 w 315980"/>
                  <a:gd name="connsiteY23" fmla="*/ 54814 h 197691"/>
                  <a:gd name="connsiteX24" fmla="*/ 7280 w 315980"/>
                  <a:gd name="connsiteY24" fmla="*/ 73237 h 197691"/>
                  <a:gd name="connsiteX25" fmla="*/ 8547 w 315980"/>
                  <a:gd name="connsiteY25" fmla="*/ 87170 h 197691"/>
                  <a:gd name="connsiteX26" fmla="*/ 21097 w 315980"/>
                  <a:gd name="connsiteY26" fmla="*/ 92466 h 197691"/>
                  <a:gd name="connsiteX27" fmla="*/ 25703 w 315980"/>
                  <a:gd name="connsiteY27" fmla="*/ 110314 h 197691"/>
                  <a:gd name="connsiteX28" fmla="*/ 25703 w 315980"/>
                  <a:gd name="connsiteY28" fmla="*/ 140251 h 197691"/>
                  <a:gd name="connsiteX29" fmla="*/ 44126 w 315980"/>
                  <a:gd name="connsiteY29" fmla="*/ 136797 h 197691"/>
                  <a:gd name="connsiteX30" fmla="*/ 63931 w 315980"/>
                  <a:gd name="connsiteY30" fmla="*/ 122980 h 197691"/>
                  <a:gd name="connsiteX31" fmla="*/ 79821 w 315980"/>
                  <a:gd name="connsiteY31" fmla="*/ 121022 h 197691"/>
                  <a:gd name="connsiteX32" fmla="*/ 105613 w 315980"/>
                  <a:gd name="connsiteY32" fmla="*/ 121713 h 197691"/>
                  <a:gd name="connsiteX33" fmla="*/ 122079 w 315980"/>
                  <a:gd name="connsiteY33" fmla="*/ 128967 h 197691"/>
                  <a:gd name="connsiteX34" fmla="*/ 132672 w 315980"/>
                  <a:gd name="connsiteY34" fmla="*/ 134264 h 197691"/>
                  <a:gd name="connsiteX35" fmla="*/ 151786 w 315980"/>
                  <a:gd name="connsiteY35" fmla="*/ 140251 h 197691"/>
                  <a:gd name="connsiteX36" fmla="*/ 161688 w 315980"/>
                  <a:gd name="connsiteY36" fmla="*/ 148196 h 197691"/>
                  <a:gd name="connsiteX37" fmla="*/ 176887 w 315980"/>
                  <a:gd name="connsiteY37" fmla="*/ 160747 h 197691"/>
                  <a:gd name="connsiteX38" fmla="*/ 192777 w 315980"/>
                  <a:gd name="connsiteY38" fmla="*/ 163395 h 197691"/>
                  <a:gd name="connsiteX39" fmla="*/ 196807 w 315980"/>
                  <a:gd name="connsiteY39" fmla="*/ 190684 h 197691"/>
                  <a:gd name="connsiteX40" fmla="*/ 201528 w 315980"/>
                  <a:gd name="connsiteY40" fmla="*/ 190224 h 197691"/>
                  <a:gd name="connsiteX41" fmla="*/ 217418 w 315980"/>
                  <a:gd name="connsiteY41" fmla="*/ 194599 h 197691"/>
                  <a:gd name="connsiteX42" fmla="*/ 236762 w 315980"/>
                  <a:gd name="connsiteY42" fmla="*/ 187575 h 197691"/>
                  <a:gd name="connsiteX43" fmla="*/ 268542 w 315980"/>
                  <a:gd name="connsiteY43" fmla="*/ 169037 h 197691"/>
                  <a:gd name="connsiteX44" fmla="*/ 281783 w 315980"/>
                  <a:gd name="connsiteY44" fmla="*/ 146929 h 197691"/>
                  <a:gd name="connsiteX45" fmla="*/ 299400 w 315980"/>
                  <a:gd name="connsiteY45" fmla="*/ 136336 h 197691"/>
                  <a:gd name="connsiteX46" fmla="*/ 315981 w 315980"/>
                  <a:gd name="connsiteY46" fmla="*/ 140366 h 197691"/>
                  <a:gd name="connsiteX47" fmla="*/ 314254 w 315980"/>
                  <a:gd name="connsiteY47" fmla="*/ 125628 h 197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15980" h="197691">
                    <a:moveTo>
                      <a:pt x="314484" y="125398"/>
                    </a:moveTo>
                    <a:cubicBezTo>
                      <a:pt x="314484" y="125398"/>
                      <a:pt x="299976" y="118143"/>
                      <a:pt x="294679" y="118834"/>
                    </a:cubicBezTo>
                    <a:cubicBezTo>
                      <a:pt x="289383" y="119525"/>
                      <a:pt x="280862" y="106975"/>
                      <a:pt x="271536" y="103635"/>
                    </a:cubicBezTo>
                    <a:cubicBezTo>
                      <a:pt x="262324" y="100296"/>
                      <a:pt x="249773" y="94424"/>
                      <a:pt x="245743" y="88436"/>
                    </a:cubicBezTo>
                    <a:cubicBezTo>
                      <a:pt x="241828" y="82449"/>
                      <a:pt x="225247" y="76577"/>
                      <a:pt x="223290" y="71971"/>
                    </a:cubicBezTo>
                    <a:cubicBezTo>
                      <a:pt x="221333" y="67365"/>
                      <a:pt x="217993" y="59420"/>
                      <a:pt x="213388" y="53433"/>
                    </a:cubicBezTo>
                    <a:cubicBezTo>
                      <a:pt x="208782" y="47445"/>
                      <a:pt x="208782" y="39500"/>
                      <a:pt x="204176" y="38924"/>
                    </a:cubicBezTo>
                    <a:cubicBezTo>
                      <a:pt x="199571" y="38234"/>
                      <a:pt x="171130" y="38924"/>
                      <a:pt x="171130" y="34894"/>
                    </a:cubicBezTo>
                    <a:cubicBezTo>
                      <a:pt x="171130" y="30864"/>
                      <a:pt x="169172" y="12441"/>
                      <a:pt x="163185" y="11175"/>
                    </a:cubicBezTo>
                    <a:cubicBezTo>
                      <a:pt x="157197" y="9793"/>
                      <a:pt x="149253" y="8526"/>
                      <a:pt x="146028" y="5187"/>
                    </a:cubicBezTo>
                    <a:cubicBezTo>
                      <a:pt x="142689" y="1848"/>
                      <a:pt x="132096" y="-2067"/>
                      <a:pt x="130139" y="1272"/>
                    </a:cubicBezTo>
                    <a:cubicBezTo>
                      <a:pt x="128181" y="4496"/>
                      <a:pt x="122885" y="5878"/>
                      <a:pt x="120927" y="5878"/>
                    </a:cubicBezTo>
                    <a:cubicBezTo>
                      <a:pt x="118970" y="5878"/>
                      <a:pt x="119545" y="15205"/>
                      <a:pt x="112982" y="14514"/>
                    </a:cubicBezTo>
                    <a:cubicBezTo>
                      <a:pt x="106304" y="13823"/>
                      <a:pt x="97092" y="21768"/>
                      <a:pt x="97092" y="26374"/>
                    </a:cubicBezTo>
                    <a:cubicBezTo>
                      <a:pt x="97092" y="30980"/>
                      <a:pt x="97783" y="37658"/>
                      <a:pt x="89148" y="36967"/>
                    </a:cubicBezTo>
                    <a:cubicBezTo>
                      <a:pt x="84887" y="36622"/>
                      <a:pt x="78669" y="35816"/>
                      <a:pt x="73488" y="33167"/>
                    </a:cubicBezTo>
                    <a:cubicBezTo>
                      <a:pt x="72221" y="34204"/>
                      <a:pt x="65082" y="39155"/>
                      <a:pt x="57828" y="29483"/>
                    </a:cubicBezTo>
                    <a:cubicBezTo>
                      <a:pt x="49883" y="18889"/>
                      <a:pt x="37563" y="8296"/>
                      <a:pt x="30539" y="8296"/>
                    </a:cubicBezTo>
                    <a:cubicBezTo>
                      <a:pt x="24206" y="8296"/>
                      <a:pt x="2329" y="8296"/>
                      <a:pt x="7510" y="20501"/>
                    </a:cubicBezTo>
                    <a:cubicBezTo>
                      <a:pt x="9007" y="17853"/>
                      <a:pt x="12001" y="16011"/>
                      <a:pt x="17873" y="16471"/>
                    </a:cubicBezTo>
                    <a:cubicBezTo>
                      <a:pt x="33763" y="17853"/>
                      <a:pt x="26509" y="36276"/>
                      <a:pt x="35030" y="36967"/>
                    </a:cubicBezTo>
                    <a:cubicBezTo>
                      <a:pt x="43666" y="37658"/>
                      <a:pt x="53568" y="50899"/>
                      <a:pt x="45623" y="50209"/>
                    </a:cubicBezTo>
                    <a:cubicBezTo>
                      <a:pt x="37678" y="49518"/>
                      <a:pt x="31115" y="57463"/>
                      <a:pt x="23170" y="54814"/>
                    </a:cubicBezTo>
                    <a:cubicBezTo>
                      <a:pt x="15225" y="52166"/>
                      <a:pt x="5323" y="45603"/>
                      <a:pt x="2674" y="54814"/>
                    </a:cubicBezTo>
                    <a:cubicBezTo>
                      <a:pt x="26" y="64026"/>
                      <a:pt x="-3313" y="73928"/>
                      <a:pt x="7280" y="73237"/>
                    </a:cubicBezTo>
                    <a:cubicBezTo>
                      <a:pt x="17873" y="72662"/>
                      <a:pt x="15801" y="79916"/>
                      <a:pt x="8547" y="87170"/>
                    </a:cubicBezTo>
                    <a:cubicBezTo>
                      <a:pt x="1293" y="94424"/>
                      <a:pt x="19831" y="85788"/>
                      <a:pt x="21097" y="92466"/>
                    </a:cubicBezTo>
                    <a:cubicBezTo>
                      <a:pt x="22364" y="99030"/>
                      <a:pt x="28352" y="99721"/>
                      <a:pt x="25703" y="110314"/>
                    </a:cubicBezTo>
                    <a:cubicBezTo>
                      <a:pt x="23976" y="116992"/>
                      <a:pt x="25242" y="130349"/>
                      <a:pt x="25703" y="140251"/>
                    </a:cubicBezTo>
                    <a:cubicBezTo>
                      <a:pt x="32727" y="140251"/>
                      <a:pt x="42169" y="139560"/>
                      <a:pt x="44126" y="136797"/>
                    </a:cubicBezTo>
                    <a:cubicBezTo>
                      <a:pt x="47465" y="132191"/>
                      <a:pt x="57943" y="122980"/>
                      <a:pt x="63931" y="122980"/>
                    </a:cubicBezTo>
                    <a:cubicBezTo>
                      <a:pt x="69918" y="122980"/>
                      <a:pt x="76482" y="125628"/>
                      <a:pt x="79821" y="121022"/>
                    </a:cubicBezTo>
                    <a:cubicBezTo>
                      <a:pt x="83160" y="116416"/>
                      <a:pt x="102274" y="117798"/>
                      <a:pt x="105613" y="121713"/>
                    </a:cubicBezTo>
                    <a:cubicBezTo>
                      <a:pt x="108952" y="125628"/>
                      <a:pt x="119430" y="128967"/>
                      <a:pt x="122079" y="128967"/>
                    </a:cubicBezTo>
                    <a:cubicBezTo>
                      <a:pt x="124727" y="128967"/>
                      <a:pt x="126109" y="134955"/>
                      <a:pt x="132672" y="134264"/>
                    </a:cubicBezTo>
                    <a:cubicBezTo>
                      <a:pt x="139235" y="133573"/>
                      <a:pt x="151786" y="136221"/>
                      <a:pt x="151786" y="140251"/>
                    </a:cubicBezTo>
                    <a:cubicBezTo>
                      <a:pt x="151786" y="144281"/>
                      <a:pt x="156392" y="148196"/>
                      <a:pt x="161688" y="148196"/>
                    </a:cubicBezTo>
                    <a:cubicBezTo>
                      <a:pt x="166985" y="148196"/>
                      <a:pt x="171590" y="161438"/>
                      <a:pt x="176887" y="160747"/>
                    </a:cubicBezTo>
                    <a:cubicBezTo>
                      <a:pt x="182184" y="160171"/>
                      <a:pt x="192777" y="160171"/>
                      <a:pt x="192777" y="163395"/>
                    </a:cubicBezTo>
                    <a:cubicBezTo>
                      <a:pt x="192777" y="166159"/>
                      <a:pt x="193698" y="181818"/>
                      <a:pt x="196807" y="190684"/>
                    </a:cubicBezTo>
                    <a:cubicBezTo>
                      <a:pt x="198649" y="189763"/>
                      <a:pt x="200492" y="189533"/>
                      <a:pt x="201528" y="190224"/>
                    </a:cubicBezTo>
                    <a:cubicBezTo>
                      <a:pt x="204176" y="191951"/>
                      <a:pt x="215691" y="188496"/>
                      <a:pt x="217418" y="194599"/>
                    </a:cubicBezTo>
                    <a:cubicBezTo>
                      <a:pt x="219145" y="200817"/>
                      <a:pt x="237683" y="197247"/>
                      <a:pt x="236762" y="187575"/>
                    </a:cubicBezTo>
                    <a:cubicBezTo>
                      <a:pt x="235841" y="177903"/>
                      <a:pt x="265893" y="177903"/>
                      <a:pt x="268542" y="169037"/>
                    </a:cubicBezTo>
                    <a:cubicBezTo>
                      <a:pt x="271190" y="160171"/>
                      <a:pt x="274760" y="144396"/>
                      <a:pt x="281783" y="146929"/>
                    </a:cubicBezTo>
                    <a:cubicBezTo>
                      <a:pt x="288807" y="149578"/>
                      <a:pt x="293183" y="135530"/>
                      <a:pt x="299400" y="136336"/>
                    </a:cubicBezTo>
                    <a:cubicBezTo>
                      <a:pt x="305042" y="137142"/>
                      <a:pt x="309188" y="141518"/>
                      <a:pt x="315981" y="140366"/>
                    </a:cubicBezTo>
                    <a:lnTo>
                      <a:pt x="314254" y="125628"/>
                    </a:lnTo>
                    <a:close/>
                  </a:path>
                </a:pathLst>
              </a:custGeom>
              <a:grpFill/>
              <a:ln w="11501" cap="flat">
                <a:solidFill>
                  <a:schemeClr val="bg1"/>
                </a:solid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0AFF61A4-CF5C-6BCE-AB43-A22DD45AEB98}"/>
                  </a:ext>
                </a:extLst>
              </p:cNvPr>
              <p:cNvSpPr/>
              <p:nvPr/>
            </p:nvSpPr>
            <p:spPr>
              <a:xfrm>
                <a:off x="6128764" y="2713507"/>
                <a:ext cx="435317" cy="371515"/>
              </a:xfrm>
              <a:custGeom>
                <a:avLst/>
                <a:gdLst>
                  <a:gd name="connsiteX0" fmla="*/ 426836 w 435317"/>
                  <a:gd name="connsiteY0" fmla="*/ 320391 h 371515"/>
                  <a:gd name="connsiteX1" fmla="*/ 416243 w 435317"/>
                  <a:gd name="connsiteY1" fmla="*/ 295635 h 371515"/>
                  <a:gd name="connsiteX2" fmla="*/ 393329 w 435317"/>
                  <a:gd name="connsiteY2" fmla="*/ 276291 h 371515"/>
                  <a:gd name="connsiteX3" fmla="*/ 378360 w 435317"/>
                  <a:gd name="connsiteY3" fmla="*/ 256832 h 371515"/>
                  <a:gd name="connsiteX4" fmla="*/ 401274 w 435317"/>
                  <a:gd name="connsiteY4" fmla="*/ 225052 h 371515"/>
                  <a:gd name="connsiteX5" fmla="*/ 379166 w 435317"/>
                  <a:gd name="connsiteY5" fmla="*/ 213653 h 371515"/>
                  <a:gd name="connsiteX6" fmla="*/ 375712 w 435317"/>
                  <a:gd name="connsiteY6" fmla="*/ 188091 h 371515"/>
                  <a:gd name="connsiteX7" fmla="*/ 375712 w 435317"/>
                  <a:gd name="connsiteY7" fmla="*/ 164256 h 371515"/>
                  <a:gd name="connsiteX8" fmla="*/ 378360 w 435317"/>
                  <a:gd name="connsiteY8" fmla="*/ 144797 h 371515"/>
                  <a:gd name="connsiteX9" fmla="*/ 387111 w 435317"/>
                  <a:gd name="connsiteY9" fmla="*/ 127180 h 371515"/>
                  <a:gd name="connsiteX10" fmla="*/ 392062 w 435317"/>
                  <a:gd name="connsiteY10" fmla="*/ 117047 h 371515"/>
                  <a:gd name="connsiteX11" fmla="*/ 388032 w 435317"/>
                  <a:gd name="connsiteY11" fmla="*/ 89758 h 371515"/>
                  <a:gd name="connsiteX12" fmla="*/ 372142 w 435317"/>
                  <a:gd name="connsiteY12" fmla="*/ 87110 h 371515"/>
                  <a:gd name="connsiteX13" fmla="*/ 356944 w 435317"/>
                  <a:gd name="connsiteY13" fmla="*/ 74559 h 371515"/>
                  <a:gd name="connsiteX14" fmla="*/ 347041 w 435317"/>
                  <a:gd name="connsiteY14" fmla="*/ 66614 h 371515"/>
                  <a:gd name="connsiteX15" fmla="*/ 327927 w 435317"/>
                  <a:gd name="connsiteY15" fmla="*/ 60626 h 371515"/>
                  <a:gd name="connsiteX16" fmla="*/ 317334 w 435317"/>
                  <a:gd name="connsiteY16" fmla="*/ 55330 h 371515"/>
                  <a:gd name="connsiteX17" fmla="*/ 300868 w 435317"/>
                  <a:gd name="connsiteY17" fmla="*/ 48076 h 371515"/>
                  <a:gd name="connsiteX18" fmla="*/ 275076 w 435317"/>
                  <a:gd name="connsiteY18" fmla="*/ 47385 h 371515"/>
                  <a:gd name="connsiteX19" fmla="*/ 259186 w 435317"/>
                  <a:gd name="connsiteY19" fmla="*/ 49342 h 371515"/>
                  <a:gd name="connsiteX20" fmla="*/ 239381 w 435317"/>
                  <a:gd name="connsiteY20" fmla="*/ 63160 h 371515"/>
                  <a:gd name="connsiteX21" fmla="*/ 220959 w 435317"/>
                  <a:gd name="connsiteY21" fmla="*/ 66614 h 371515"/>
                  <a:gd name="connsiteX22" fmla="*/ 220267 w 435317"/>
                  <a:gd name="connsiteY22" fmla="*/ 78359 h 371515"/>
                  <a:gd name="connsiteX23" fmla="*/ 172022 w 435317"/>
                  <a:gd name="connsiteY23" fmla="*/ 88952 h 371515"/>
                  <a:gd name="connsiteX24" fmla="*/ 131146 w 435317"/>
                  <a:gd name="connsiteY24" fmla="*/ 64541 h 371515"/>
                  <a:gd name="connsiteX25" fmla="*/ 104087 w 435317"/>
                  <a:gd name="connsiteY25" fmla="*/ 38173 h 371515"/>
                  <a:gd name="connsiteX26" fmla="*/ 88082 w 435317"/>
                  <a:gd name="connsiteY26" fmla="*/ 26544 h 371515"/>
                  <a:gd name="connsiteX27" fmla="*/ 83707 w 435317"/>
                  <a:gd name="connsiteY27" fmla="*/ 6279 h 371515"/>
                  <a:gd name="connsiteX28" fmla="*/ 38686 w 435317"/>
                  <a:gd name="connsiteY28" fmla="*/ 25738 h 371515"/>
                  <a:gd name="connsiteX29" fmla="*/ 23717 w 435317"/>
                  <a:gd name="connsiteY29" fmla="*/ 16987 h 371515"/>
                  <a:gd name="connsiteX30" fmla="*/ 10475 w 435317"/>
                  <a:gd name="connsiteY30" fmla="*/ 176 h 371515"/>
                  <a:gd name="connsiteX31" fmla="*/ 2530 w 435317"/>
                  <a:gd name="connsiteY31" fmla="*/ 11575 h 371515"/>
                  <a:gd name="connsiteX32" fmla="*/ 3451 w 435317"/>
                  <a:gd name="connsiteY32" fmla="*/ 30113 h 371515"/>
                  <a:gd name="connsiteX33" fmla="*/ 3451 w 435317"/>
                  <a:gd name="connsiteY33" fmla="*/ 53948 h 371515"/>
                  <a:gd name="connsiteX34" fmla="*/ 14045 w 435317"/>
                  <a:gd name="connsiteY34" fmla="*/ 71565 h 371515"/>
                  <a:gd name="connsiteX35" fmla="*/ 21990 w 435317"/>
                  <a:gd name="connsiteY35" fmla="*/ 89182 h 371515"/>
                  <a:gd name="connsiteX36" fmla="*/ 34310 w 435317"/>
                  <a:gd name="connsiteY36" fmla="*/ 102424 h 371515"/>
                  <a:gd name="connsiteX37" fmla="*/ 43176 w 435317"/>
                  <a:gd name="connsiteY37" fmla="*/ 110369 h 371515"/>
                  <a:gd name="connsiteX38" fmla="*/ 40528 w 435317"/>
                  <a:gd name="connsiteY38" fmla="*/ 123610 h 371515"/>
                  <a:gd name="connsiteX39" fmla="*/ 31777 w 435317"/>
                  <a:gd name="connsiteY39" fmla="*/ 141227 h 371515"/>
                  <a:gd name="connsiteX40" fmla="*/ 34425 w 435317"/>
                  <a:gd name="connsiteY40" fmla="*/ 161493 h 371515"/>
                  <a:gd name="connsiteX41" fmla="*/ 45019 w 435317"/>
                  <a:gd name="connsiteY41" fmla="*/ 173813 h 371515"/>
                  <a:gd name="connsiteX42" fmla="*/ 69775 w 435317"/>
                  <a:gd name="connsiteY42" fmla="*/ 190624 h 371515"/>
                  <a:gd name="connsiteX43" fmla="*/ 80368 w 435317"/>
                  <a:gd name="connsiteY43" fmla="*/ 203866 h 371515"/>
                  <a:gd name="connsiteX44" fmla="*/ 78640 w 435317"/>
                  <a:gd name="connsiteY44" fmla="*/ 218834 h 371515"/>
                  <a:gd name="connsiteX45" fmla="*/ 86585 w 435317"/>
                  <a:gd name="connsiteY45" fmla="*/ 233803 h 371515"/>
                  <a:gd name="connsiteX46" fmla="*/ 99251 w 435317"/>
                  <a:gd name="connsiteY46" fmla="*/ 251305 h 371515"/>
                  <a:gd name="connsiteX47" fmla="*/ 104663 w 435317"/>
                  <a:gd name="connsiteY47" fmla="*/ 250384 h 371515"/>
                  <a:gd name="connsiteX48" fmla="*/ 114911 w 435317"/>
                  <a:gd name="connsiteY48" fmla="*/ 247735 h 371515"/>
                  <a:gd name="connsiteX49" fmla="*/ 130455 w 435317"/>
                  <a:gd name="connsiteY49" fmla="*/ 247045 h 371515"/>
                  <a:gd name="connsiteX50" fmla="*/ 153254 w 435317"/>
                  <a:gd name="connsiteY50" fmla="*/ 282048 h 371515"/>
                  <a:gd name="connsiteX51" fmla="*/ 166150 w 435317"/>
                  <a:gd name="connsiteY51" fmla="*/ 302544 h 371515"/>
                  <a:gd name="connsiteX52" fmla="*/ 193209 w 435317"/>
                  <a:gd name="connsiteY52" fmla="*/ 316016 h 371515"/>
                  <a:gd name="connsiteX53" fmla="*/ 243987 w 435317"/>
                  <a:gd name="connsiteY53" fmla="*/ 335475 h 371515"/>
                  <a:gd name="connsiteX54" fmla="*/ 280027 w 435317"/>
                  <a:gd name="connsiteY54" fmla="*/ 325573 h 371515"/>
                  <a:gd name="connsiteX55" fmla="*/ 297184 w 435317"/>
                  <a:gd name="connsiteY55" fmla="*/ 354935 h 371515"/>
                  <a:gd name="connsiteX56" fmla="*/ 375136 w 435317"/>
                  <a:gd name="connsiteY56" fmla="*/ 369443 h 371515"/>
                  <a:gd name="connsiteX57" fmla="*/ 398510 w 435317"/>
                  <a:gd name="connsiteY57" fmla="*/ 371515 h 371515"/>
                  <a:gd name="connsiteX58" fmla="*/ 397935 w 435317"/>
                  <a:gd name="connsiteY58" fmla="*/ 365988 h 371515"/>
                  <a:gd name="connsiteX59" fmla="*/ 412097 w 435317"/>
                  <a:gd name="connsiteY59" fmla="*/ 343075 h 371515"/>
                  <a:gd name="connsiteX60" fmla="*/ 432363 w 435317"/>
                  <a:gd name="connsiteY60" fmla="*/ 336857 h 371515"/>
                  <a:gd name="connsiteX61" fmla="*/ 427066 w 435317"/>
                  <a:gd name="connsiteY61" fmla="*/ 320046 h 3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35317" h="371515">
                    <a:moveTo>
                      <a:pt x="426836" y="320391"/>
                    </a:moveTo>
                    <a:cubicBezTo>
                      <a:pt x="421539" y="318664"/>
                      <a:pt x="426836" y="300126"/>
                      <a:pt x="416243" y="295635"/>
                    </a:cubicBezTo>
                    <a:cubicBezTo>
                      <a:pt x="405649" y="291260"/>
                      <a:pt x="396208" y="284121"/>
                      <a:pt x="393329" y="276291"/>
                    </a:cubicBezTo>
                    <a:cubicBezTo>
                      <a:pt x="390681" y="269267"/>
                      <a:pt x="377439" y="262128"/>
                      <a:pt x="378360" y="256832"/>
                    </a:cubicBezTo>
                    <a:cubicBezTo>
                      <a:pt x="379166" y="251535"/>
                      <a:pt x="404844" y="234839"/>
                      <a:pt x="401274" y="225052"/>
                    </a:cubicBezTo>
                    <a:cubicBezTo>
                      <a:pt x="397704" y="215265"/>
                      <a:pt x="381009" y="217107"/>
                      <a:pt x="379166" y="213653"/>
                    </a:cubicBezTo>
                    <a:cubicBezTo>
                      <a:pt x="377439" y="210083"/>
                      <a:pt x="380087" y="197763"/>
                      <a:pt x="375712" y="188091"/>
                    </a:cubicBezTo>
                    <a:cubicBezTo>
                      <a:pt x="371337" y="178419"/>
                      <a:pt x="379166" y="169553"/>
                      <a:pt x="375712" y="164256"/>
                    </a:cubicBezTo>
                    <a:cubicBezTo>
                      <a:pt x="372142" y="158959"/>
                      <a:pt x="377439" y="148366"/>
                      <a:pt x="378360" y="144797"/>
                    </a:cubicBezTo>
                    <a:cubicBezTo>
                      <a:pt x="379166" y="141227"/>
                      <a:pt x="388032" y="136046"/>
                      <a:pt x="387111" y="127180"/>
                    </a:cubicBezTo>
                    <a:cubicBezTo>
                      <a:pt x="386535" y="121883"/>
                      <a:pt x="389299" y="118429"/>
                      <a:pt x="392062" y="117047"/>
                    </a:cubicBezTo>
                    <a:cubicBezTo>
                      <a:pt x="389069" y="108066"/>
                      <a:pt x="388032" y="92521"/>
                      <a:pt x="388032" y="89758"/>
                    </a:cubicBezTo>
                    <a:cubicBezTo>
                      <a:pt x="388032" y="86419"/>
                      <a:pt x="377439" y="86419"/>
                      <a:pt x="372142" y="87110"/>
                    </a:cubicBezTo>
                    <a:cubicBezTo>
                      <a:pt x="366846" y="87800"/>
                      <a:pt x="362240" y="74559"/>
                      <a:pt x="356944" y="74559"/>
                    </a:cubicBezTo>
                    <a:cubicBezTo>
                      <a:pt x="351647" y="74559"/>
                      <a:pt x="347041" y="70644"/>
                      <a:pt x="347041" y="66614"/>
                    </a:cubicBezTo>
                    <a:cubicBezTo>
                      <a:pt x="347041" y="62584"/>
                      <a:pt x="334490" y="60051"/>
                      <a:pt x="327927" y="60626"/>
                    </a:cubicBezTo>
                    <a:cubicBezTo>
                      <a:pt x="321249" y="61317"/>
                      <a:pt x="319982" y="55330"/>
                      <a:pt x="317334" y="55330"/>
                    </a:cubicBezTo>
                    <a:cubicBezTo>
                      <a:pt x="314686" y="55330"/>
                      <a:pt x="304093" y="51991"/>
                      <a:pt x="300868" y="48076"/>
                    </a:cubicBezTo>
                    <a:cubicBezTo>
                      <a:pt x="297529" y="44161"/>
                      <a:pt x="278415" y="42779"/>
                      <a:pt x="275076" y="47385"/>
                    </a:cubicBezTo>
                    <a:cubicBezTo>
                      <a:pt x="271737" y="51991"/>
                      <a:pt x="265174" y="49342"/>
                      <a:pt x="259186" y="49342"/>
                    </a:cubicBezTo>
                    <a:cubicBezTo>
                      <a:pt x="253199" y="49342"/>
                      <a:pt x="242721" y="58554"/>
                      <a:pt x="239381" y="63160"/>
                    </a:cubicBezTo>
                    <a:cubicBezTo>
                      <a:pt x="237309" y="66038"/>
                      <a:pt x="227982" y="66614"/>
                      <a:pt x="220959" y="66614"/>
                    </a:cubicBezTo>
                    <a:cubicBezTo>
                      <a:pt x="221189" y="72256"/>
                      <a:pt x="221189" y="76862"/>
                      <a:pt x="220267" y="78359"/>
                    </a:cubicBezTo>
                    <a:cubicBezTo>
                      <a:pt x="216813" y="83540"/>
                      <a:pt x="191251" y="88261"/>
                      <a:pt x="172022" y="88952"/>
                    </a:cubicBezTo>
                    <a:cubicBezTo>
                      <a:pt x="152909" y="89643"/>
                      <a:pt x="151527" y="64541"/>
                      <a:pt x="131146" y="64541"/>
                    </a:cubicBezTo>
                    <a:cubicBezTo>
                      <a:pt x="116292" y="64541"/>
                      <a:pt x="104893" y="50954"/>
                      <a:pt x="104087" y="38173"/>
                    </a:cubicBezTo>
                    <a:cubicBezTo>
                      <a:pt x="95221" y="34834"/>
                      <a:pt x="86816" y="29077"/>
                      <a:pt x="88082" y="26544"/>
                    </a:cubicBezTo>
                    <a:cubicBezTo>
                      <a:pt x="89809" y="23090"/>
                      <a:pt x="94185" y="982"/>
                      <a:pt x="83707" y="6279"/>
                    </a:cubicBezTo>
                    <a:cubicBezTo>
                      <a:pt x="73113" y="11575"/>
                      <a:pt x="58145" y="28386"/>
                      <a:pt x="38686" y="25738"/>
                    </a:cubicBezTo>
                    <a:cubicBezTo>
                      <a:pt x="19226" y="23090"/>
                      <a:pt x="33389" y="21362"/>
                      <a:pt x="23717" y="16987"/>
                    </a:cubicBezTo>
                    <a:cubicBezTo>
                      <a:pt x="14045" y="12611"/>
                      <a:pt x="20148" y="2018"/>
                      <a:pt x="10475" y="176"/>
                    </a:cubicBezTo>
                    <a:cubicBezTo>
                      <a:pt x="803" y="-1666"/>
                      <a:pt x="7827" y="11575"/>
                      <a:pt x="2530" y="11575"/>
                    </a:cubicBezTo>
                    <a:cubicBezTo>
                      <a:pt x="-2766" y="11575"/>
                      <a:pt x="1609" y="26544"/>
                      <a:pt x="3451" y="30113"/>
                    </a:cubicBezTo>
                    <a:cubicBezTo>
                      <a:pt x="5179" y="33683"/>
                      <a:pt x="-118" y="53027"/>
                      <a:pt x="3451" y="53948"/>
                    </a:cubicBezTo>
                    <a:cubicBezTo>
                      <a:pt x="6906" y="54869"/>
                      <a:pt x="14851" y="68917"/>
                      <a:pt x="14045" y="71565"/>
                    </a:cubicBezTo>
                    <a:cubicBezTo>
                      <a:pt x="13124" y="74213"/>
                      <a:pt x="21990" y="82964"/>
                      <a:pt x="21990" y="89182"/>
                    </a:cubicBezTo>
                    <a:cubicBezTo>
                      <a:pt x="21990" y="95400"/>
                      <a:pt x="29934" y="102424"/>
                      <a:pt x="34310" y="102424"/>
                    </a:cubicBezTo>
                    <a:cubicBezTo>
                      <a:pt x="38686" y="102424"/>
                      <a:pt x="44903" y="105072"/>
                      <a:pt x="43176" y="110369"/>
                    </a:cubicBezTo>
                    <a:cubicBezTo>
                      <a:pt x="41449" y="115665"/>
                      <a:pt x="45824" y="123610"/>
                      <a:pt x="40528" y="123610"/>
                    </a:cubicBezTo>
                    <a:cubicBezTo>
                      <a:pt x="35231" y="123610"/>
                      <a:pt x="36152" y="138579"/>
                      <a:pt x="31777" y="141227"/>
                    </a:cubicBezTo>
                    <a:cubicBezTo>
                      <a:pt x="27401" y="143876"/>
                      <a:pt x="30856" y="159765"/>
                      <a:pt x="34425" y="161493"/>
                    </a:cubicBezTo>
                    <a:cubicBezTo>
                      <a:pt x="37995" y="163220"/>
                      <a:pt x="45824" y="167710"/>
                      <a:pt x="45019" y="173813"/>
                    </a:cubicBezTo>
                    <a:cubicBezTo>
                      <a:pt x="44097" y="180031"/>
                      <a:pt x="63557" y="189703"/>
                      <a:pt x="69775" y="190624"/>
                    </a:cubicBezTo>
                    <a:cubicBezTo>
                      <a:pt x="75877" y="191430"/>
                      <a:pt x="76798" y="200296"/>
                      <a:pt x="80368" y="203866"/>
                    </a:cubicBezTo>
                    <a:cubicBezTo>
                      <a:pt x="83937" y="207435"/>
                      <a:pt x="77719" y="214459"/>
                      <a:pt x="78640" y="218834"/>
                    </a:cubicBezTo>
                    <a:cubicBezTo>
                      <a:pt x="79562" y="223210"/>
                      <a:pt x="87392" y="226779"/>
                      <a:pt x="86585" y="233803"/>
                    </a:cubicBezTo>
                    <a:cubicBezTo>
                      <a:pt x="86125" y="238063"/>
                      <a:pt x="93264" y="245202"/>
                      <a:pt x="99251" y="251305"/>
                    </a:cubicBezTo>
                    <a:cubicBezTo>
                      <a:pt x="101209" y="250729"/>
                      <a:pt x="103166" y="250384"/>
                      <a:pt x="104663" y="250384"/>
                    </a:cubicBezTo>
                    <a:cubicBezTo>
                      <a:pt x="110651" y="250384"/>
                      <a:pt x="110305" y="243821"/>
                      <a:pt x="114911" y="247735"/>
                    </a:cubicBezTo>
                    <a:cubicBezTo>
                      <a:pt x="119516" y="251650"/>
                      <a:pt x="125850" y="247390"/>
                      <a:pt x="130455" y="247045"/>
                    </a:cubicBezTo>
                    <a:cubicBezTo>
                      <a:pt x="135061" y="246699"/>
                      <a:pt x="147612" y="270534"/>
                      <a:pt x="153254" y="282048"/>
                    </a:cubicBezTo>
                    <a:cubicBezTo>
                      <a:pt x="158896" y="293563"/>
                      <a:pt x="158550" y="297593"/>
                      <a:pt x="166150" y="302544"/>
                    </a:cubicBezTo>
                    <a:cubicBezTo>
                      <a:pt x="173750" y="307495"/>
                      <a:pt x="182385" y="304847"/>
                      <a:pt x="193209" y="316016"/>
                    </a:cubicBezTo>
                    <a:cubicBezTo>
                      <a:pt x="204147" y="327300"/>
                      <a:pt x="232128" y="334899"/>
                      <a:pt x="243987" y="335475"/>
                    </a:cubicBezTo>
                    <a:cubicBezTo>
                      <a:pt x="255847" y="336166"/>
                      <a:pt x="264828" y="322579"/>
                      <a:pt x="280027" y="325573"/>
                    </a:cubicBezTo>
                    <a:cubicBezTo>
                      <a:pt x="295226" y="328566"/>
                      <a:pt x="291542" y="348026"/>
                      <a:pt x="297184" y="354935"/>
                    </a:cubicBezTo>
                    <a:cubicBezTo>
                      <a:pt x="302826" y="361843"/>
                      <a:pt x="364543" y="366449"/>
                      <a:pt x="375136" y="369443"/>
                    </a:cubicBezTo>
                    <a:cubicBezTo>
                      <a:pt x="378936" y="370479"/>
                      <a:pt x="388263" y="371170"/>
                      <a:pt x="398510" y="371515"/>
                    </a:cubicBezTo>
                    <a:cubicBezTo>
                      <a:pt x="398280" y="369328"/>
                      <a:pt x="398050" y="367370"/>
                      <a:pt x="397935" y="365988"/>
                    </a:cubicBezTo>
                    <a:cubicBezTo>
                      <a:pt x="397014" y="355395"/>
                      <a:pt x="404958" y="346644"/>
                      <a:pt x="412097" y="343075"/>
                    </a:cubicBezTo>
                    <a:cubicBezTo>
                      <a:pt x="419121" y="339505"/>
                      <a:pt x="425339" y="337778"/>
                      <a:pt x="432363" y="336857"/>
                    </a:cubicBezTo>
                    <a:cubicBezTo>
                      <a:pt x="439387" y="335936"/>
                      <a:pt x="432363" y="321888"/>
                      <a:pt x="427066" y="320046"/>
                    </a:cubicBezTo>
                    <a:close/>
                  </a:path>
                </a:pathLst>
              </a:custGeom>
              <a:grpFill/>
              <a:ln w="11501" cap="flat">
                <a:solidFill>
                  <a:schemeClr val="bg1"/>
                </a:solid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21B1FFF8-1A44-42D0-3B51-27447ED21FE5}"/>
                  </a:ext>
                </a:extLst>
              </p:cNvPr>
              <p:cNvSpPr/>
              <p:nvPr/>
            </p:nvSpPr>
            <p:spPr>
              <a:xfrm>
                <a:off x="6184962" y="2271901"/>
                <a:ext cx="908244" cy="422819"/>
              </a:xfrm>
              <a:custGeom>
                <a:avLst/>
                <a:gdLst>
                  <a:gd name="connsiteX0" fmla="*/ 903178 w 908244"/>
                  <a:gd name="connsiteY0" fmla="*/ 172920 h 422819"/>
                  <a:gd name="connsiteX1" fmla="*/ 895233 w 908244"/>
                  <a:gd name="connsiteY1" fmla="*/ 172229 h 422819"/>
                  <a:gd name="connsiteX2" fmla="*/ 877386 w 908244"/>
                  <a:gd name="connsiteY2" fmla="*/ 175568 h 422819"/>
                  <a:gd name="connsiteX3" fmla="*/ 866217 w 908244"/>
                  <a:gd name="connsiteY3" fmla="*/ 166357 h 422819"/>
                  <a:gd name="connsiteX4" fmla="*/ 861381 w 908244"/>
                  <a:gd name="connsiteY4" fmla="*/ 157951 h 422819"/>
                  <a:gd name="connsiteX5" fmla="*/ 847564 w 908244"/>
                  <a:gd name="connsiteY5" fmla="*/ 146552 h 422819"/>
                  <a:gd name="connsiteX6" fmla="*/ 833171 w 908244"/>
                  <a:gd name="connsiteY6" fmla="*/ 134692 h 422819"/>
                  <a:gd name="connsiteX7" fmla="*/ 810948 w 908244"/>
                  <a:gd name="connsiteY7" fmla="*/ 141140 h 422819"/>
                  <a:gd name="connsiteX8" fmla="*/ 789186 w 908244"/>
                  <a:gd name="connsiteY8" fmla="*/ 137686 h 422819"/>
                  <a:gd name="connsiteX9" fmla="*/ 771799 w 908244"/>
                  <a:gd name="connsiteY9" fmla="*/ 125366 h 422819"/>
                  <a:gd name="connsiteX10" fmla="*/ 758903 w 908244"/>
                  <a:gd name="connsiteY10" fmla="*/ 139759 h 422819"/>
                  <a:gd name="connsiteX11" fmla="*/ 735644 w 908244"/>
                  <a:gd name="connsiteY11" fmla="*/ 99689 h 422819"/>
                  <a:gd name="connsiteX12" fmla="*/ 694537 w 908244"/>
                  <a:gd name="connsiteY12" fmla="*/ 51213 h 422819"/>
                  <a:gd name="connsiteX13" fmla="*/ 688089 w 908244"/>
                  <a:gd name="connsiteY13" fmla="*/ 34402 h 422819"/>
                  <a:gd name="connsiteX14" fmla="*/ 673236 w 908244"/>
                  <a:gd name="connsiteY14" fmla="*/ 32905 h 422819"/>
                  <a:gd name="connsiteX15" fmla="*/ 652971 w 908244"/>
                  <a:gd name="connsiteY15" fmla="*/ 44304 h 422819"/>
                  <a:gd name="connsiteX16" fmla="*/ 628675 w 908244"/>
                  <a:gd name="connsiteY16" fmla="*/ 54207 h 422819"/>
                  <a:gd name="connsiteX17" fmla="*/ 611864 w 908244"/>
                  <a:gd name="connsiteY17" fmla="*/ 58237 h 422819"/>
                  <a:gd name="connsiteX18" fmla="*/ 619809 w 908244"/>
                  <a:gd name="connsiteY18" fmla="*/ 43844 h 422819"/>
                  <a:gd name="connsiteX19" fmla="*/ 607949 w 908244"/>
                  <a:gd name="connsiteY19" fmla="*/ 42347 h 422819"/>
                  <a:gd name="connsiteX20" fmla="*/ 597586 w 908244"/>
                  <a:gd name="connsiteY20" fmla="*/ 40850 h 422819"/>
                  <a:gd name="connsiteX21" fmla="*/ 591138 w 908244"/>
                  <a:gd name="connsiteY21" fmla="*/ 39353 h 422819"/>
                  <a:gd name="connsiteX22" fmla="*/ 582733 w 908244"/>
                  <a:gd name="connsiteY22" fmla="*/ 33941 h 422819"/>
                  <a:gd name="connsiteX23" fmla="*/ 562467 w 908244"/>
                  <a:gd name="connsiteY23" fmla="*/ 37396 h 422819"/>
                  <a:gd name="connsiteX24" fmla="*/ 565000 w 908244"/>
                  <a:gd name="connsiteY24" fmla="*/ 27954 h 422819"/>
                  <a:gd name="connsiteX25" fmla="*/ 560970 w 908244"/>
                  <a:gd name="connsiteY25" fmla="*/ 12064 h 422819"/>
                  <a:gd name="connsiteX26" fmla="*/ 546577 w 908244"/>
                  <a:gd name="connsiteY26" fmla="*/ 3198 h 422819"/>
                  <a:gd name="connsiteX27" fmla="*/ 529191 w 908244"/>
                  <a:gd name="connsiteY27" fmla="*/ 780 h 422819"/>
                  <a:gd name="connsiteX28" fmla="*/ 501441 w 908244"/>
                  <a:gd name="connsiteY28" fmla="*/ 7228 h 422819"/>
                  <a:gd name="connsiteX29" fmla="*/ 468740 w 908244"/>
                  <a:gd name="connsiteY29" fmla="*/ 18051 h 422819"/>
                  <a:gd name="connsiteX30" fmla="*/ 437076 w 908244"/>
                  <a:gd name="connsiteY30" fmla="*/ 24039 h 422819"/>
                  <a:gd name="connsiteX31" fmla="*/ 414277 w 908244"/>
                  <a:gd name="connsiteY31" fmla="*/ 30948 h 422819"/>
                  <a:gd name="connsiteX32" fmla="*/ 380655 w 908244"/>
                  <a:gd name="connsiteY32" fmla="*/ 37856 h 422819"/>
                  <a:gd name="connsiteX33" fmla="*/ 353942 w 908244"/>
                  <a:gd name="connsiteY33" fmla="*/ 40850 h 422819"/>
                  <a:gd name="connsiteX34" fmla="*/ 335058 w 908244"/>
                  <a:gd name="connsiteY34" fmla="*/ 41886 h 422819"/>
                  <a:gd name="connsiteX35" fmla="*/ 336094 w 908244"/>
                  <a:gd name="connsiteY35" fmla="*/ 60770 h 422819"/>
                  <a:gd name="connsiteX36" fmla="*/ 355899 w 908244"/>
                  <a:gd name="connsiteY36" fmla="*/ 70672 h 422819"/>
                  <a:gd name="connsiteX37" fmla="*/ 332179 w 908244"/>
                  <a:gd name="connsiteY37" fmla="*/ 74587 h 422819"/>
                  <a:gd name="connsiteX38" fmla="*/ 328149 w 908244"/>
                  <a:gd name="connsiteY38" fmla="*/ 90477 h 422819"/>
                  <a:gd name="connsiteX39" fmla="*/ 314332 w 908244"/>
                  <a:gd name="connsiteY39" fmla="*/ 102337 h 422819"/>
                  <a:gd name="connsiteX40" fmla="*/ 320319 w 908244"/>
                  <a:gd name="connsiteY40" fmla="*/ 114197 h 422819"/>
                  <a:gd name="connsiteX41" fmla="*/ 336209 w 908244"/>
                  <a:gd name="connsiteY41" fmla="*/ 119148 h 422819"/>
                  <a:gd name="connsiteX42" fmla="*/ 342197 w 908244"/>
                  <a:gd name="connsiteY42" fmla="*/ 135038 h 422819"/>
                  <a:gd name="connsiteX43" fmla="*/ 328264 w 908244"/>
                  <a:gd name="connsiteY43" fmla="*/ 142983 h 422819"/>
                  <a:gd name="connsiteX44" fmla="*/ 311453 w 908244"/>
                  <a:gd name="connsiteY44" fmla="*/ 136074 h 422819"/>
                  <a:gd name="connsiteX45" fmla="*/ 303509 w 908244"/>
                  <a:gd name="connsiteY45" fmla="*/ 147013 h 422819"/>
                  <a:gd name="connsiteX46" fmla="*/ 292685 w 908244"/>
                  <a:gd name="connsiteY46" fmla="*/ 140104 h 422819"/>
                  <a:gd name="connsiteX47" fmla="*/ 277831 w 908244"/>
                  <a:gd name="connsiteY47" fmla="*/ 133195 h 422819"/>
                  <a:gd name="connsiteX48" fmla="*/ 256069 w 908244"/>
                  <a:gd name="connsiteY48" fmla="*/ 132274 h 422819"/>
                  <a:gd name="connsiteX49" fmla="*/ 243173 w 908244"/>
                  <a:gd name="connsiteY49" fmla="*/ 131238 h 422819"/>
                  <a:gd name="connsiteX50" fmla="*/ 221411 w 908244"/>
                  <a:gd name="connsiteY50" fmla="*/ 138147 h 422819"/>
                  <a:gd name="connsiteX51" fmla="*/ 200570 w 908244"/>
                  <a:gd name="connsiteY51" fmla="*/ 140104 h 422819"/>
                  <a:gd name="connsiteX52" fmla="*/ 187674 w 908244"/>
                  <a:gd name="connsiteY52" fmla="*/ 140104 h 422819"/>
                  <a:gd name="connsiteX53" fmla="*/ 181686 w 908244"/>
                  <a:gd name="connsiteY53" fmla="*/ 137110 h 422819"/>
                  <a:gd name="connsiteX54" fmla="*/ 162918 w 908244"/>
                  <a:gd name="connsiteY54" fmla="*/ 121220 h 422819"/>
                  <a:gd name="connsiteX55" fmla="*/ 137125 w 908244"/>
                  <a:gd name="connsiteY55" fmla="*/ 113276 h 422819"/>
                  <a:gd name="connsiteX56" fmla="*/ 121236 w 908244"/>
                  <a:gd name="connsiteY56" fmla="*/ 113276 h 422819"/>
                  <a:gd name="connsiteX57" fmla="*/ 109376 w 908244"/>
                  <a:gd name="connsiteY57" fmla="*/ 113276 h 422819"/>
                  <a:gd name="connsiteX58" fmla="*/ 92565 w 908244"/>
                  <a:gd name="connsiteY58" fmla="*/ 118227 h 422819"/>
                  <a:gd name="connsiteX59" fmla="*/ 68845 w 908244"/>
                  <a:gd name="connsiteY59" fmla="*/ 129165 h 422819"/>
                  <a:gd name="connsiteX60" fmla="*/ 56985 w 908244"/>
                  <a:gd name="connsiteY60" fmla="*/ 140104 h 422819"/>
                  <a:gd name="connsiteX61" fmla="*/ 50998 w 908244"/>
                  <a:gd name="connsiteY61" fmla="*/ 151964 h 422819"/>
                  <a:gd name="connsiteX62" fmla="*/ 49040 w 908244"/>
                  <a:gd name="connsiteY62" fmla="*/ 165781 h 422819"/>
                  <a:gd name="connsiteX63" fmla="*/ 31193 w 908244"/>
                  <a:gd name="connsiteY63" fmla="*/ 150928 h 422819"/>
                  <a:gd name="connsiteX64" fmla="*/ 18297 w 908244"/>
                  <a:gd name="connsiteY64" fmla="*/ 158873 h 422819"/>
                  <a:gd name="connsiteX65" fmla="*/ 6437 w 908244"/>
                  <a:gd name="connsiteY65" fmla="*/ 172690 h 422819"/>
                  <a:gd name="connsiteX66" fmla="*/ 13346 w 908244"/>
                  <a:gd name="connsiteY66" fmla="*/ 183629 h 422819"/>
                  <a:gd name="connsiteX67" fmla="*/ 5401 w 908244"/>
                  <a:gd name="connsiteY67" fmla="*/ 190537 h 422819"/>
                  <a:gd name="connsiteX68" fmla="*/ 449 w 908244"/>
                  <a:gd name="connsiteY68" fmla="*/ 204354 h 422819"/>
                  <a:gd name="connsiteX69" fmla="*/ 13346 w 908244"/>
                  <a:gd name="connsiteY69" fmla="*/ 213336 h 422819"/>
                  <a:gd name="connsiteX70" fmla="*/ 17260 w 908244"/>
                  <a:gd name="connsiteY70" fmla="*/ 225196 h 422819"/>
                  <a:gd name="connsiteX71" fmla="*/ 33150 w 908244"/>
                  <a:gd name="connsiteY71" fmla="*/ 224159 h 422819"/>
                  <a:gd name="connsiteX72" fmla="*/ 46968 w 908244"/>
                  <a:gd name="connsiteY72" fmla="*/ 240049 h 422819"/>
                  <a:gd name="connsiteX73" fmla="*/ 49962 w 908244"/>
                  <a:gd name="connsiteY73" fmla="*/ 253866 h 422819"/>
                  <a:gd name="connsiteX74" fmla="*/ 54913 w 908244"/>
                  <a:gd name="connsiteY74" fmla="*/ 263769 h 422819"/>
                  <a:gd name="connsiteX75" fmla="*/ 62167 w 908244"/>
                  <a:gd name="connsiteY75" fmla="*/ 268029 h 422819"/>
                  <a:gd name="connsiteX76" fmla="*/ 66197 w 908244"/>
                  <a:gd name="connsiteY76" fmla="*/ 265035 h 422819"/>
                  <a:gd name="connsiteX77" fmla="*/ 113060 w 908244"/>
                  <a:gd name="connsiteY77" fmla="*/ 249836 h 422819"/>
                  <a:gd name="connsiteX78" fmla="*/ 147373 w 908244"/>
                  <a:gd name="connsiteY78" fmla="*/ 256400 h 422819"/>
                  <a:gd name="connsiteX79" fmla="*/ 150022 w 908244"/>
                  <a:gd name="connsiteY79" fmla="*/ 289446 h 422819"/>
                  <a:gd name="connsiteX80" fmla="*/ 128259 w 908244"/>
                  <a:gd name="connsiteY80" fmla="*/ 295433 h 422819"/>
                  <a:gd name="connsiteX81" fmla="*/ 100510 w 908244"/>
                  <a:gd name="connsiteY81" fmla="*/ 305336 h 422819"/>
                  <a:gd name="connsiteX82" fmla="*/ 97170 w 908244"/>
                  <a:gd name="connsiteY82" fmla="*/ 317886 h 422819"/>
                  <a:gd name="connsiteX83" fmla="*/ 85886 w 908244"/>
                  <a:gd name="connsiteY83" fmla="*/ 325141 h 422819"/>
                  <a:gd name="connsiteX84" fmla="*/ 103043 w 908244"/>
                  <a:gd name="connsiteY84" fmla="*/ 339649 h 422819"/>
                  <a:gd name="connsiteX85" fmla="*/ 110297 w 908244"/>
                  <a:gd name="connsiteY85" fmla="*/ 356805 h 422819"/>
                  <a:gd name="connsiteX86" fmla="*/ 126187 w 908244"/>
                  <a:gd name="connsiteY86" fmla="*/ 366017 h 422819"/>
                  <a:gd name="connsiteX87" fmla="*/ 136780 w 908244"/>
                  <a:gd name="connsiteY87" fmla="*/ 377301 h 422819"/>
                  <a:gd name="connsiteX88" fmla="*/ 144034 w 908244"/>
                  <a:gd name="connsiteY88" fmla="*/ 404359 h 422819"/>
                  <a:gd name="connsiteX89" fmla="*/ 146797 w 908244"/>
                  <a:gd name="connsiteY89" fmla="*/ 389276 h 422819"/>
                  <a:gd name="connsiteX90" fmla="*/ 169826 w 908244"/>
                  <a:gd name="connsiteY90" fmla="*/ 377070 h 422819"/>
                  <a:gd name="connsiteX91" fmla="*/ 197116 w 908244"/>
                  <a:gd name="connsiteY91" fmla="*/ 398257 h 422819"/>
                  <a:gd name="connsiteX92" fmla="*/ 213005 w 908244"/>
                  <a:gd name="connsiteY92" fmla="*/ 401826 h 422819"/>
                  <a:gd name="connsiteX93" fmla="*/ 215654 w 908244"/>
                  <a:gd name="connsiteY93" fmla="*/ 303033 h 422819"/>
                  <a:gd name="connsiteX94" fmla="*/ 272189 w 908244"/>
                  <a:gd name="connsiteY94" fmla="*/ 287949 h 422819"/>
                  <a:gd name="connsiteX95" fmla="*/ 274032 w 908244"/>
                  <a:gd name="connsiteY95" fmla="*/ 284149 h 422819"/>
                  <a:gd name="connsiteX96" fmla="*/ 294527 w 908244"/>
                  <a:gd name="connsiteY96" fmla="*/ 284840 h 422819"/>
                  <a:gd name="connsiteX97" fmla="*/ 303739 w 908244"/>
                  <a:gd name="connsiteY97" fmla="*/ 274247 h 422819"/>
                  <a:gd name="connsiteX98" fmla="*/ 309036 w 908244"/>
                  <a:gd name="connsiteY98" fmla="*/ 287488 h 422819"/>
                  <a:gd name="connsiteX99" fmla="*/ 320895 w 908244"/>
                  <a:gd name="connsiteY99" fmla="*/ 316850 h 422819"/>
                  <a:gd name="connsiteX100" fmla="*/ 347033 w 908244"/>
                  <a:gd name="connsiteY100" fmla="*/ 345406 h 422819"/>
                  <a:gd name="connsiteX101" fmla="*/ 376164 w 908244"/>
                  <a:gd name="connsiteY101" fmla="*/ 343679 h 422819"/>
                  <a:gd name="connsiteX102" fmla="*/ 421186 w 908244"/>
                  <a:gd name="connsiteY102" fmla="*/ 345406 h 422819"/>
                  <a:gd name="connsiteX103" fmla="*/ 438803 w 908244"/>
                  <a:gd name="connsiteY103" fmla="*/ 358647 h 422819"/>
                  <a:gd name="connsiteX104" fmla="*/ 444099 w 908244"/>
                  <a:gd name="connsiteY104" fmla="*/ 379834 h 422819"/>
                  <a:gd name="connsiteX105" fmla="*/ 456420 w 908244"/>
                  <a:gd name="connsiteY105" fmla="*/ 402747 h 422819"/>
                  <a:gd name="connsiteX106" fmla="*/ 475764 w 908244"/>
                  <a:gd name="connsiteY106" fmla="*/ 408044 h 422819"/>
                  <a:gd name="connsiteX107" fmla="*/ 494302 w 908244"/>
                  <a:gd name="connsiteY107" fmla="*/ 419443 h 422819"/>
                  <a:gd name="connsiteX108" fmla="*/ 504895 w 908244"/>
                  <a:gd name="connsiteY108" fmla="*/ 415874 h 422819"/>
                  <a:gd name="connsiteX109" fmla="*/ 527809 w 908244"/>
                  <a:gd name="connsiteY109" fmla="*/ 398257 h 422819"/>
                  <a:gd name="connsiteX110" fmla="*/ 540705 w 908244"/>
                  <a:gd name="connsiteY110" fmla="*/ 396990 h 422819"/>
                  <a:gd name="connsiteX111" fmla="*/ 547383 w 908244"/>
                  <a:gd name="connsiteY111" fmla="*/ 384555 h 422819"/>
                  <a:gd name="connsiteX112" fmla="*/ 561316 w 908244"/>
                  <a:gd name="connsiteY112" fmla="*/ 369356 h 422819"/>
                  <a:gd name="connsiteX113" fmla="*/ 591714 w 908244"/>
                  <a:gd name="connsiteY113" fmla="*/ 368665 h 422819"/>
                  <a:gd name="connsiteX114" fmla="*/ 611519 w 908244"/>
                  <a:gd name="connsiteY114" fmla="*/ 365441 h 422819"/>
                  <a:gd name="connsiteX115" fmla="*/ 634663 w 908244"/>
                  <a:gd name="connsiteY115" fmla="*/ 356114 h 422819"/>
                  <a:gd name="connsiteX116" fmla="*/ 664370 w 908244"/>
                  <a:gd name="connsiteY116" fmla="*/ 364750 h 422819"/>
                  <a:gd name="connsiteX117" fmla="*/ 721826 w 908244"/>
                  <a:gd name="connsiteY117" fmla="*/ 368089 h 422819"/>
                  <a:gd name="connsiteX118" fmla="*/ 743013 w 908244"/>
                  <a:gd name="connsiteY118" fmla="*/ 373961 h 422819"/>
                  <a:gd name="connsiteX119" fmla="*/ 761781 w 908244"/>
                  <a:gd name="connsiteY119" fmla="*/ 381216 h 422819"/>
                  <a:gd name="connsiteX120" fmla="*/ 761206 w 908244"/>
                  <a:gd name="connsiteY120" fmla="*/ 372119 h 422819"/>
                  <a:gd name="connsiteX121" fmla="*/ 773066 w 908244"/>
                  <a:gd name="connsiteY121" fmla="*/ 355308 h 422819"/>
                  <a:gd name="connsiteX122" fmla="*/ 764200 w 908244"/>
                  <a:gd name="connsiteY122" fmla="*/ 330552 h 422819"/>
                  <a:gd name="connsiteX123" fmla="*/ 759248 w 908244"/>
                  <a:gd name="connsiteY123" fmla="*/ 311208 h 422819"/>
                  <a:gd name="connsiteX124" fmla="*/ 772029 w 908244"/>
                  <a:gd name="connsiteY124" fmla="*/ 302457 h 422819"/>
                  <a:gd name="connsiteX125" fmla="*/ 793101 w 908244"/>
                  <a:gd name="connsiteY125" fmla="*/ 298312 h 422819"/>
                  <a:gd name="connsiteX126" fmla="*/ 809106 w 908244"/>
                  <a:gd name="connsiteY126" fmla="*/ 302457 h 422819"/>
                  <a:gd name="connsiteX127" fmla="*/ 809106 w 908244"/>
                  <a:gd name="connsiteY127" fmla="*/ 291979 h 422819"/>
                  <a:gd name="connsiteX128" fmla="*/ 822808 w 908244"/>
                  <a:gd name="connsiteY128" fmla="*/ 249030 h 422819"/>
                  <a:gd name="connsiteX129" fmla="*/ 837892 w 908244"/>
                  <a:gd name="connsiteY129" fmla="*/ 249030 h 422819"/>
                  <a:gd name="connsiteX130" fmla="*/ 858503 w 908244"/>
                  <a:gd name="connsiteY130" fmla="*/ 250873 h 422819"/>
                  <a:gd name="connsiteX131" fmla="*/ 879574 w 908244"/>
                  <a:gd name="connsiteY131" fmla="*/ 243043 h 422819"/>
                  <a:gd name="connsiteX132" fmla="*/ 876350 w 908244"/>
                  <a:gd name="connsiteY132" fmla="*/ 225196 h 422819"/>
                  <a:gd name="connsiteX133" fmla="*/ 890973 w 908244"/>
                  <a:gd name="connsiteY133" fmla="*/ 208269 h 422819"/>
                  <a:gd name="connsiteX134" fmla="*/ 900530 w 908244"/>
                  <a:gd name="connsiteY134" fmla="*/ 195949 h 422819"/>
                  <a:gd name="connsiteX135" fmla="*/ 908245 w 908244"/>
                  <a:gd name="connsiteY135" fmla="*/ 181556 h 422819"/>
                  <a:gd name="connsiteX136" fmla="*/ 903524 w 908244"/>
                  <a:gd name="connsiteY136" fmla="*/ 173150 h 422819"/>
                  <a:gd name="connsiteX137" fmla="*/ 338052 w 908244"/>
                  <a:gd name="connsiteY137" fmla="*/ 269756 h 422819"/>
                  <a:gd name="connsiteX138" fmla="*/ 307078 w 908244"/>
                  <a:gd name="connsiteY138" fmla="*/ 261236 h 422819"/>
                  <a:gd name="connsiteX139" fmla="*/ 338052 w 908244"/>
                  <a:gd name="connsiteY139" fmla="*/ 269756 h 422819"/>
                  <a:gd name="connsiteX140" fmla="*/ 712960 w 908244"/>
                  <a:gd name="connsiteY140" fmla="*/ 267338 h 422819"/>
                  <a:gd name="connsiteX141" fmla="*/ 636965 w 908244"/>
                  <a:gd name="connsiteY141" fmla="*/ 275974 h 422819"/>
                  <a:gd name="connsiteX142" fmla="*/ 625106 w 908244"/>
                  <a:gd name="connsiteY142" fmla="*/ 304415 h 422819"/>
                  <a:gd name="connsiteX143" fmla="*/ 622457 w 908244"/>
                  <a:gd name="connsiteY143" fmla="*/ 268029 h 422819"/>
                  <a:gd name="connsiteX144" fmla="*/ 679914 w 908244"/>
                  <a:gd name="connsiteY144" fmla="*/ 259393 h 422819"/>
                  <a:gd name="connsiteX145" fmla="*/ 736105 w 908244"/>
                  <a:gd name="connsiteY145" fmla="*/ 256745 h 422819"/>
                  <a:gd name="connsiteX146" fmla="*/ 712960 w 908244"/>
                  <a:gd name="connsiteY146" fmla="*/ 267338 h 42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908244" h="422819">
                    <a:moveTo>
                      <a:pt x="903178" y="172920"/>
                    </a:moveTo>
                    <a:cubicBezTo>
                      <a:pt x="902487" y="168314"/>
                      <a:pt x="898573" y="170272"/>
                      <a:pt x="895233" y="172229"/>
                    </a:cubicBezTo>
                    <a:cubicBezTo>
                      <a:pt x="892009" y="174187"/>
                      <a:pt x="881301" y="175568"/>
                      <a:pt x="877386" y="175568"/>
                    </a:cubicBezTo>
                    <a:cubicBezTo>
                      <a:pt x="873471" y="175568"/>
                      <a:pt x="866217" y="170272"/>
                      <a:pt x="866217" y="166357"/>
                    </a:cubicBezTo>
                    <a:cubicBezTo>
                      <a:pt x="866217" y="162442"/>
                      <a:pt x="865411" y="157951"/>
                      <a:pt x="861381" y="157951"/>
                    </a:cubicBezTo>
                    <a:cubicBezTo>
                      <a:pt x="857351" y="157951"/>
                      <a:pt x="851479" y="155994"/>
                      <a:pt x="847564" y="146552"/>
                    </a:cubicBezTo>
                    <a:cubicBezTo>
                      <a:pt x="843534" y="137110"/>
                      <a:pt x="837661" y="137110"/>
                      <a:pt x="833171" y="134692"/>
                    </a:cubicBezTo>
                    <a:cubicBezTo>
                      <a:pt x="828680" y="132159"/>
                      <a:pt x="816360" y="139183"/>
                      <a:pt x="810948" y="141140"/>
                    </a:cubicBezTo>
                    <a:cubicBezTo>
                      <a:pt x="805536" y="143098"/>
                      <a:pt x="796094" y="139183"/>
                      <a:pt x="789186" y="137686"/>
                    </a:cubicBezTo>
                    <a:cubicBezTo>
                      <a:pt x="782277" y="136189"/>
                      <a:pt x="778247" y="123754"/>
                      <a:pt x="771799" y="125366"/>
                    </a:cubicBezTo>
                    <a:cubicBezTo>
                      <a:pt x="765351" y="126863"/>
                      <a:pt x="763854" y="139759"/>
                      <a:pt x="758903" y="139759"/>
                    </a:cubicBezTo>
                    <a:cubicBezTo>
                      <a:pt x="753952" y="139759"/>
                      <a:pt x="745086" y="113966"/>
                      <a:pt x="735644" y="99689"/>
                    </a:cubicBezTo>
                    <a:cubicBezTo>
                      <a:pt x="726202" y="85296"/>
                      <a:pt x="709391" y="56625"/>
                      <a:pt x="694537" y="51213"/>
                    </a:cubicBezTo>
                    <a:cubicBezTo>
                      <a:pt x="679684" y="45686"/>
                      <a:pt x="684059" y="38317"/>
                      <a:pt x="688089" y="34402"/>
                    </a:cubicBezTo>
                    <a:cubicBezTo>
                      <a:pt x="692119" y="30372"/>
                      <a:pt x="679223" y="29451"/>
                      <a:pt x="673236" y="32905"/>
                    </a:cubicBezTo>
                    <a:cubicBezTo>
                      <a:pt x="667248" y="36359"/>
                      <a:pt x="659879" y="42807"/>
                      <a:pt x="652971" y="44304"/>
                    </a:cubicBezTo>
                    <a:cubicBezTo>
                      <a:pt x="646062" y="45801"/>
                      <a:pt x="636159" y="56625"/>
                      <a:pt x="628675" y="54207"/>
                    </a:cubicBezTo>
                    <a:cubicBezTo>
                      <a:pt x="621191" y="51674"/>
                      <a:pt x="617737" y="63648"/>
                      <a:pt x="611864" y="58237"/>
                    </a:cubicBezTo>
                    <a:cubicBezTo>
                      <a:pt x="605877" y="52825"/>
                      <a:pt x="619809" y="48795"/>
                      <a:pt x="619809" y="43844"/>
                    </a:cubicBezTo>
                    <a:cubicBezTo>
                      <a:pt x="619809" y="38893"/>
                      <a:pt x="610367" y="45341"/>
                      <a:pt x="607949" y="42347"/>
                    </a:cubicBezTo>
                    <a:cubicBezTo>
                      <a:pt x="605416" y="39353"/>
                      <a:pt x="597586" y="36359"/>
                      <a:pt x="597586" y="40850"/>
                    </a:cubicBezTo>
                    <a:cubicBezTo>
                      <a:pt x="597586" y="45341"/>
                      <a:pt x="591138" y="42807"/>
                      <a:pt x="591138" y="39353"/>
                    </a:cubicBezTo>
                    <a:cubicBezTo>
                      <a:pt x="591138" y="35899"/>
                      <a:pt x="586648" y="29451"/>
                      <a:pt x="582733" y="33941"/>
                    </a:cubicBezTo>
                    <a:cubicBezTo>
                      <a:pt x="578703" y="38432"/>
                      <a:pt x="565346" y="40850"/>
                      <a:pt x="562467" y="37396"/>
                    </a:cubicBezTo>
                    <a:cubicBezTo>
                      <a:pt x="559474" y="33941"/>
                      <a:pt x="564425" y="32444"/>
                      <a:pt x="565000" y="27954"/>
                    </a:cubicBezTo>
                    <a:cubicBezTo>
                      <a:pt x="565461" y="23463"/>
                      <a:pt x="560049" y="17591"/>
                      <a:pt x="560970" y="12064"/>
                    </a:cubicBezTo>
                    <a:cubicBezTo>
                      <a:pt x="562007" y="6652"/>
                      <a:pt x="551529" y="1240"/>
                      <a:pt x="546577" y="3198"/>
                    </a:cubicBezTo>
                    <a:cubicBezTo>
                      <a:pt x="541626" y="5155"/>
                      <a:pt x="534717" y="3198"/>
                      <a:pt x="529191" y="780"/>
                    </a:cubicBezTo>
                    <a:cubicBezTo>
                      <a:pt x="523779" y="-1753"/>
                      <a:pt x="502477" y="2277"/>
                      <a:pt x="501441" y="7228"/>
                    </a:cubicBezTo>
                    <a:cubicBezTo>
                      <a:pt x="500405" y="12179"/>
                      <a:pt x="473691" y="16094"/>
                      <a:pt x="468740" y="18051"/>
                    </a:cubicBezTo>
                    <a:cubicBezTo>
                      <a:pt x="463789" y="20009"/>
                      <a:pt x="443984" y="23003"/>
                      <a:pt x="437076" y="24039"/>
                    </a:cubicBezTo>
                    <a:cubicBezTo>
                      <a:pt x="430167" y="24960"/>
                      <a:pt x="423258" y="30948"/>
                      <a:pt x="414277" y="30948"/>
                    </a:cubicBezTo>
                    <a:cubicBezTo>
                      <a:pt x="405296" y="30948"/>
                      <a:pt x="388485" y="31984"/>
                      <a:pt x="380655" y="37856"/>
                    </a:cubicBezTo>
                    <a:cubicBezTo>
                      <a:pt x="372710" y="43844"/>
                      <a:pt x="359814" y="38893"/>
                      <a:pt x="353942" y="40850"/>
                    </a:cubicBezTo>
                    <a:cubicBezTo>
                      <a:pt x="347954" y="42807"/>
                      <a:pt x="338052" y="39814"/>
                      <a:pt x="335058" y="41886"/>
                    </a:cubicBezTo>
                    <a:cubicBezTo>
                      <a:pt x="332064" y="43844"/>
                      <a:pt x="333101" y="55704"/>
                      <a:pt x="336094" y="60770"/>
                    </a:cubicBezTo>
                    <a:cubicBezTo>
                      <a:pt x="339088" y="65721"/>
                      <a:pt x="354863" y="67679"/>
                      <a:pt x="355899" y="70672"/>
                    </a:cubicBezTo>
                    <a:cubicBezTo>
                      <a:pt x="356935" y="73666"/>
                      <a:pt x="340009" y="73666"/>
                      <a:pt x="332179" y="74587"/>
                    </a:cubicBezTo>
                    <a:cubicBezTo>
                      <a:pt x="324234" y="75623"/>
                      <a:pt x="326192" y="85526"/>
                      <a:pt x="328149" y="90477"/>
                    </a:cubicBezTo>
                    <a:cubicBezTo>
                      <a:pt x="330107" y="95428"/>
                      <a:pt x="320205" y="100379"/>
                      <a:pt x="314332" y="102337"/>
                    </a:cubicBezTo>
                    <a:cubicBezTo>
                      <a:pt x="308345" y="104294"/>
                      <a:pt x="314332" y="114197"/>
                      <a:pt x="320319" y="114197"/>
                    </a:cubicBezTo>
                    <a:cubicBezTo>
                      <a:pt x="326307" y="114197"/>
                      <a:pt x="331143" y="119148"/>
                      <a:pt x="336209" y="119148"/>
                    </a:cubicBezTo>
                    <a:cubicBezTo>
                      <a:pt x="341276" y="119148"/>
                      <a:pt x="342197" y="129050"/>
                      <a:pt x="342197" y="135038"/>
                    </a:cubicBezTo>
                    <a:cubicBezTo>
                      <a:pt x="342197" y="141025"/>
                      <a:pt x="336209" y="142983"/>
                      <a:pt x="328264" y="142983"/>
                    </a:cubicBezTo>
                    <a:cubicBezTo>
                      <a:pt x="320319" y="142983"/>
                      <a:pt x="316405" y="136995"/>
                      <a:pt x="311453" y="136074"/>
                    </a:cubicBezTo>
                    <a:cubicBezTo>
                      <a:pt x="306502" y="135153"/>
                      <a:pt x="307423" y="144940"/>
                      <a:pt x="303509" y="147013"/>
                    </a:cubicBezTo>
                    <a:cubicBezTo>
                      <a:pt x="299594" y="148970"/>
                      <a:pt x="298557" y="140104"/>
                      <a:pt x="292685" y="140104"/>
                    </a:cubicBezTo>
                    <a:cubicBezTo>
                      <a:pt x="286813" y="140104"/>
                      <a:pt x="279789" y="139068"/>
                      <a:pt x="277831" y="133195"/>
                    </a:cubicBezTo>
                    <a:cubicBezTo>
                      <a:pt x="275874" y="127323"/>
                      <a:pt x="261941" y="126287"/>
                      <a:pt x="256069" y="132274"/>
                    </a:cubicBezTo>
                    <a:cubicBezTo>
                      <a:pt x="250082" y="138262"/>
                      <a:pt x="248124" y="135268"/>
                      <a:pt x="243173" y="131238"/>
                    </a:cubicBezTo>
                    <a:cubicBezTo>
                      <a:pt x="238222" y="127208"/>
                      <a:pt x="223368" y="133195"/>
                      <a:pt x="221411" y="138147"/>
                    </a:cubicBezTo>
                    <a:cubicBezTo>
                      <a:pt x="219454" y="143098"/>
                      <a:pt x="208515" y="145055"/>
                      <a:pt x="200570" y="140104"/>
                    </a:cubicBezTo>
                    <a:cubicBezTo>
                      <a:pt x="192625" y="135153"/>
                      <a:pt x="187674" y="133195"/>
                      <a:pt x="187674" y="140104"/>
                    </a:cubicBezTo>
                    <a:cubicBezTo>
                      <a:pt x="187674" y="147013"/>
                      <a:pt x="181686" y="141025"/>
                      <a:pt x="181686" y="137110"/>
                    </a:cubicBezTo>
                    <a:cubicBezTo>
                      <a:pt x="181686" y="133195"/>
                      <a:pt x="168790" y="125251"/>
                      <a:pt x="162918" y="121220"/>
                    </a:cubicBezTo>
                    <a:cubicBezTo>
                      <a:pt x="156930" y="117190"/>
                      <a:pt x="138162" y="117190"/>
                      <a:pt x="137125" y="113276"/>
                    </a:cubicBezTo>
                    <a:cubicBezTo>
                      <a:pt x="136089" y="109246"/>
                      <a:pt x="124229" y="106367"/>
                      <a:pt x="121236" y="113276"/>
                    </a:cubicBezTo>
                    <a:cubicBezTo>
                      <a:pt x="118242" y="120184"/>
                      <a:pt x="113291" y="115233"/>
                      <a:pt x="109376" y="113276"/>
                    </a:cubicBezTo>
                    <a:cubicBezTo>
                      <a:pt x="105461" y="111318"/>
                      <a:pt x="96480" y="116269"/>
                      <a:pt x="92565" y="118227"/>
                    </a:cubicBezTo>
                    <a:cubicBezTo>
                      <a:pt x="88650" y="120184"/>
                      <a:pt x="75754" y="129165"/>
                      <a:pt x="68845" y="129165"/>
                    </a:cubicBezTo>
                    <a:cubicBezTo>
                      <a:pt x="61936" y="129165"/>
                      <a:pt x="65851" y="138032"/>
                      <a:pt x="56985" y="140104"/>
                    </a:cubicBezTo>
                    <a:cubicBezTo>
                      <a:pt x="48004" y="142062"/>
                      <a:pt x="50077" y="148049"/>
                      <a:pt x="50998" y="151964"/>
                    </a:cubicBezTo>
                    <a:cubicBezTo>
                      <a:pt x="52034" y="155879"/>
                      <a:pt x="56985" y="162787"/>
                      <a:pt x="49040" y="165781"/>
                    </a:cubicBezTo>
                    <a:cubicBezTo>
                      <a:pt x="41095" y="168775"/>
                      <a:pt x="38102" y="155879"/>
                      <a:pt x="31193" y="150928"/>
                    </a:cubicBezTo>
                    <a:cubicBezTo>
                      <a:pt x="24284" y="145976"/>
                      <a:pt x="18297" y="151964"/>
                      <a:pt x="18297" y="158873"/>
                    </a:cubicBezTo>
                    <a:cubicBezTo>
                      <a:pt x="18297" y="165781"/>
                      <a:pt x="10352" y="165781"/>
                      <a:pt x="6437" y="172690"/>
                    </a:cubicBezTo>
                    <a:cubicBezTo>
                      <a:pt x="2522" y="179599"/>
                      <a:pt x="13346" y="180635"/>
                      <a:pt x="13346" y="183629"/>
                    </a:cubicBezTo>
                    <a:cubicBezTo>
                      <a:pt x="13346" y="186622"/>
                      <a:pt x="7358" y="189616"/>
                      <a:pt x="5401" y="190537"/>
                    </a:cubicBezTo>
                    <a:cubicBezTo>
                      <a:pt x="3443" y="191573"/>
                      <a:pt x="-1508" y="201476"/>
                      <a:pt x="449" y="204354"/>
                    </a:cubicBezTo>
                    <a:cubicBezTo>
                      <a:pt x="2407" y="207348"/>
                      <a:pt x="14267" y="206312"/>
                      <a:pt x="13346" y="213336"/>
                    </a:cubicBezTo>
                    <a:cubicBezTo>
                      <a:pt x="12425" y="220244"/>
                      <a:pt x="11388" y="227153"/>
                      <a:pt x="17260" y="225196"/>
                    </a:cubicBezTo>
                    <a:cubicBezTo>
                      <a:pt x="23248" y="223238"/>
                      <a:pt x="29121" y="224159"/>
                      <a:pt x="33150" y="224159"/>
                    </a:cubicBezTo>
                    <a:cubicBezTo>
                      <a:pt x="37180" y="224159"/>
                      <a:pt x="40059" y="232104"/>
                      <a:pt x="46968" y="240049"/>
                    </a:cubicBezTo>
                    <a:cubicBezTo>
                      <a:pt x="53876" y="247994"/>
                      <a:pt x="56870" y="251909"/>
                      <a:pt x="49962" y="253866"/>
                    </a:cubicBezTo>
                    <a:cubicBezTo>
                      <a:pt x="43053" y="255824"/>
                      <a:pt x="45931" y="259739"/>
                      <a:pt x="54913" y="263769"/>
                    </a:cubicBezTo>
                    <a:cubicBezTo>
                      <a:pt x="57215" y="264805"/>
                      <a:pt x="59749" y="266417"/>
                      <a:pt x="62167" y="268029"/>
                    </a:cubicBezTo>
                    <a:cubicBezTo>
                      <a:pt x="63664" y="267108"/>
                      <a:pt x="64930" y="266072"/>
                      <a:pt x="66197" y="265035"/>
                    </a:cubicBezTo>
                    <a:cubicBezTo>
                      <a:pt x="77366" y="255133"/>
                      <a:pt x="97861" y="245921"/>
                      <a:pt x="113060" y="249836"/>
                    </a:cubicBezTo>
                    <a:cubicBezTo>
                      <a:pt x="128259" y="253751"/>
                      <a:pt x="140810" y="247188"/>
                      <a:pt x="147373" y="256400"/>
                    </a:cubicBezTo>
                    <a:cubicBezTo>
                      <a:pt x="153937" y="265611"/>
                      <a:pt x="147373" y="282768"/>
                      <a:pt x="150022" y="289446"/>
                    </a:cubicBezTo>
                    <a:cubicBezTo>
                      <a:pt x="152670" y="296009"/>
                      <a:pt x="138162" y="296700"/>
                      <a:pt x="128259" y="295433"/>
                    </a:cubicBezTo>
                    <a:cubicBezTo>
                      <a:pt x="118357" y="294052"/>
                      <a:pt x="97861" y="299463"/>
                      <a:pt x="100510" y="305336"/>
                    </a:cubicBezTo>
                    <a:cubicBezTo>
                      <a:pt x="103158" y="311323"/>
                      <a:pt x="110412" y="325141"/>
                      <a:pt x="97170" y="317886"/>
                    </a:cubicBezTo>
                    <a:cubicBezTo>
                      <a:pt x="83929" y="310632"/>
                      <a:pt x="78632" y="325141"/>
                      <a:pt x="85886" y="325141"/>
                    </a:cubicBezTo>
                    <a:cubicBezTo>
                      <a:pt x="93141" y="325141"/>
                      <a:pt x="103043" y="333776"/>
                      <a:pt x="103043" y="339649"/>
                    </a:cubicBezTo>
                    <a:cubicBezTo>
                      <a:pt x="103043" y="345521"/>
                      <a:pt x="103618" y="358763"/>
                      <a:pt x="110297" y="356805"/>
                    </a:cubicBezTo>
                    <a:cubicBezTo>
                      <a:pt x="116975" y="354848"/>
                      <a:pt x="116975" y="366708"/>
                      <a:pt x="126187" y="366017"/>
                    </a:cubicBezTo>
                    <a:cubicBezTo>
                      <a:pt x="135398" y="365326"/>
                      <a:pt x="144034" y="368665"/>
                      <a:pt x="136780" y="377301"/>
                    </a:cubicBezTo>
                    <a:cubicBezTo>
                      <a:pt x="129526" y="385937"/>
                      <a:pt x="141386" y="409656"/>
                      <a:pt x="144034" y="404359"/>
                    </a:cubicBezTo>
                    <a:cubicBezTo>
                      <a:pt x="145761" y="401020"/>
                      <a:pt x="144265" y="393766"/>
                      <a:pt x="146797" y="389276"/>
                    </a:cubicBezTo>
                    <a:cubicBezTo>
                      <a:pt x="141616" y="377070"/>
                      <a:pt x="163493" y="377070"/>
                      <a:pt x="169826" y="377070"/>
                    </a:cubicBezTo>
                    <a:cubicBezTo>
                      <a:pt x="176850" y="377070"/>
                      <a:pt x="189286" y="387664"/>
                      <a:pt x="197116" y="398257"/>
                    </a:cubicBezTo>
                    <a:cubicBezTo>
                      <a:pt x="205061" y="408850"/>
                      <a:pt x="213005" y="401826"/>
                      <a:pt x="213005" y="401826"/>
                    </a:cubicBezTo>
                    <a:lnTo>
                      <a:pt x="215654" y="303033"/>
                    </a:lnTo>
                    <a:lnTo>
                      <a:pt x="272189" y="287949"/>
                    </a:lnTo>
                    <a:cubicBezTo>
                      <a:pt x="272765" y="286567"/>
                      <a:pt x="273341" y="285301"/>
                      <a:pt x="274032" y="284149"/>
                    </a:cubicBezTo>
                    <a:cubicBezTo>
                      <a:pt x="281286" y="273556"/>
                      <a:pt x="291073" y="282307"/>
                      <a:pt x="294527" y="284840"/>
                    </a:cubicBezTo>
                    <a:cubicBezTo>
                      <a:pt x="297406" y="286913"/>
                      <a:pt x="295909" y="273556"/>
                      <a:pt x="303739" y="274247"/>
                    </a:cubicBezTo>
                    <a:cubicBezTo>
                      <a:pt x="311684" y="274938"/>
                      <a:pt x="303163" y="287488"/>
                      <a:pt x="309036" y="287488"/>
                    </a:cubicBezTo>
                    <a:cubicBezTo>
                      <a:pt x="313641" y="287488"/>
                      <a:pt x="324234" y="303839"/>
                      <a:pt x="320895" y="316850"/>
                    </a:cubicBezTo>
                    <a:cubicBezTo>
                      <a:pt x="329646" y="324104"/>
                      <a:pt x="345536" y="341030"/>
                      <a:pt x="347033" y="345406"/>
                    </a:cubicBezTo>
                    <a:cubicBezTo>
                      <a:pt x="348760" y="350703"/>
                      <a:pt x="371674" y="341951"/>
                      <a:pt x="376164" y="343679"/>
                    </a:cubicBezTo>
                    <a:cubicBezTo>
                      <a:pt x="380540" y="345406"/>
                      <a:pt x="414968" y="345406"/>
                      <a:pt x="421186" y="345406"/>
                    </a:cubicBezTo>
                    <a:cubicBezTo>
                      <a:pt x="427404" y="345406"/>
                      <a:pt x="431779" y="356920"/>
                      <a:pt x="438803" y="358647"/>
                    </a:cubicBezTo>
                    <a:cubicBezTo>
                      <a:pt x="445826" y="360490"/>
                      <a:pt x="443178" y="371889"/>
                      <a:pt x="444099" y="379834"/>
                    </a:cubicBezTo>
                    <a:cubicBezTo>
                      <a:pt x="445021" y="387779"/>
                      <a:pt x="455614" y="395724"/>
                      <a:pt x="456420" y="402747"/>
                    </a:cubicBezTo>
                    <a:cubicBezTo>
                      <a:pt x="457341" y="409771"/>
                      <a:pt x="468740" y="406317"/>
                      <a:pt x="475764" y="408044"/>
                    </a:cubicBezTo>
                    <a:cubicBezTo>
                      <a:pt x="482788" y="409771"/>
                      <a:pt x="493381" y="412420"/>
                      <a:pt x="494302" y="419443"/>
                    </a:cubicBezTo>
                    <a:cubicBezTo>
                      <a:pt x="495223" y="426467"/>
                      <a:pt x="503974" y="421171"/>
                      <a:pt x="504895" y="415874"/>
                    </a:cubicBezTo>
                    <a:cubicBezTo>
                      <a:pt x="505817" y="410577"/>
                      <a:pt x="514567" y="403554"/>
                      <a:pt x="527809" y="398257"/>
                    </a:cubicBezTo>
                    <a:cubicBezTo>
                      <a:pt x="533796" y="395839"/>
                      <a:pt x="537711" y="395839"/>
                      <a:pt x="540705" y="396990"/>
                    </a:cubicBezTo>
                    <a:cubicBezTo>
                      <a:pt x="543123" y="390657"/>
                      <a:pt x="545656" y="385246"/>
                      <a:pt x="547383" y="384555"/>
                    </a:cubicBezTo>
                    <a:cubicBezTo>
                      <a:pt x="551989" y="382597"/>
                      <a:pt x="560625" y="375919"/>
                      <a:pt x="561316" y="369356"/>
                    </a:cubicBezTo>
                    <a:cubicBezTo>
                      <a:pt x="561892" y="362793"/>
                      <a:pt x="579739" y="362793"/>
                      <a:pt x="591714" y="368665"/>
                    </a:cubicBezTo>
                    <a:cubicBezTo>
                      <a:pt x="603574" y="374652"/>
                      <a:pt x="610828" y="374652"/>
                      <a:pt x="611519" y="365441"/>
                    </a:cubicBezTo>
                    <a:cubicBezTo>
                      <a:pt x="612210" y="356114"/>
                      <a:pt x="629366" y="353466"/>
                      <a:pt x="634663" y="356114"/>
                    </a:cubicBezTo>
                    <a:cubicBezTo>
                      <a:pt x="639959" y="358763"/>
                      <a:pt x="656425" y="368089"/>
                      <a:pt x="664370" y="364750"/>
                    </a:cubicBezTo>
                    <a:cubicBezTo>
                      <a:pt x="672315" y="361411"/>
                      <a:pt x="711924" y="365441"/>
                      <a:pt x="721826" y="368089"/>
                    </a:cubicBezTo>
                    <a:cubicBezTo>
                      <a:pt x="731729" y="370737"/>
                      <a:pt x="734377" y="364059"/>
                      <a:pt x="743013" y="373961"/>
                    </a:cubicBezTo>
                    <a:cubicBezTo>
                      <a:pt x="750152" y="382252"/>
                      <a:pt x="753722" y="374768"/>
                      <a:pt x="761781" y="381216"/>
                    </a:cubicBezTo>
                    <a:cubicBezTo>
                      <a:pt x="761781" y="378682"/>
                      <a:pt x="761206" y="375458"/>
                      <a:pt x="761206" y="372119"/>
                    </a:cubicBezTo>
                    <a:cubicBezTo>
                      <a:pt x="761206" y="365671"/>
                      <a:pt x="771108" y="360259"/>
                      <a:pt x="773066" y="355308"/>
                    </a:cubicBezTo>
                    <a:cubicBezTo>
                      <a:pt x="775023" y="350357"/>
                      <a:pt x="764200" y="335503"/>
                      <a:pt x="764200" y="330552"/>
                    </a:cubicBezTo>
                    <a:cubicBezTo>
                      <a:pt x="764200" y="325601"/>
                      <a:pt x="764200" y="313741"/>
                      <a:pt x="759248" y="311208"/>
                    </a:cubicBezTo>
                    <a:cubicBezTo>
                      <a:pt x="754297" y="308790"/>
                      <a:pt x="768690" y="302342"/>
                      <a:pt x="772029" y="302457"/>
                    </a:cubicBezTo>
                    <a:cubicBezTo>
                      <a:pt x="779398" y="302803"/>
                      <a:pt x="789877" y="295203"/>
                      <a:pt x="793101" y="298312"/>
                    </a:cubicBezTo>
                    <a:cubicBezTo>
                      <a:pt x="796325" y="301536"/>
                      <a:pt x="802658" y="302457"/>
                      <a:pt x="809106" y="302457"/>
                    </a:cubicBezTo>
                    <a:cubicBezTo>
                      <a:pt x="815554" y="302457"/>
                      <a:pt x="812790" y="295203"/>
                      <a:pt x="809106" y="291979"/>
                    </a:cubicBezTo>
                    <a:cubicBezTo>
                      <a:pt x="805421" y="288755"/>
                      <a:pt x="820505" y="259048"/>
                      <a:pt x="822808" y="249030"/>
                    </a:cubicBezTo>
                    <a:cubicBezTo>
                      <a:pt x="825111" y="239013"/>
                      <a:pt x="830638" y="248109"/>
                      <a:pt x="837892" y="249030"/>
                    </a:cubicBezTo>
                    <a:cubicBezTo>
                      <a:pt x="845261" y="249951"/>
                      <a:pt x="853897" y="248570"/>
                      <a:pt x="858503" y="250873"/>
                    </a:cubicBezTo>
                    <a:cubicBezTo>
                      <a:pt x="863108" y="253060"/>
                      <a:pt x="876350" y="248109"/>
                      <a:pt x="879574" y="243043"/>
                    </a:cubicBezTo>
                    <a:cubicBezTo>
                      <a:pt x="882798" y="237977"/>
                      <a:pt x="875889" y="236595"/>
                      <a:pt x="876350" y="225196"/>
                    </a:cubicBezTo>
                    <a:cubicBezTo>
                      <a:pt x="876811" y="213796"/>
                      <a:pt x="883604" y="208269"/>
                      <a:pt x="890973" y="208269"/>
                    </a:cubicBezTo>
                    <a:cubicBezTo>
                      <a:pt x="898342" y="208269"/>
                      <a:pt x="900530" y="201476"/>
                      <a:pt x="900530" y="195949"/>
                    </a:cubicBezTo>
                    <a:cubicBezTo>
                      <a:pt x="900530" y="190998"/>
                      <a:pt x="906517" y="187889"/>
                      <a:pt x="908245" y="181556"/>
                    </a:cubicBezTo>
                    <a:cubicBezTo>
                      <a:pt x="905942" y="179023"/>
                      <a:pt x="903869" y="175684"/>
                      <a:pt x="903524" y="173150"/>
                    </a:cubicBezTo>
                    <a:close/>
                    <a:moveTo>
                      <a:pt x="338052" y="269756"/>
                    </a:moveTo>
                    <a:cubicBezTo>
                      <a:pt x="335403" y="273326"/>
                      <a:pt x="309266" y="266647"/>
                      <a:pt x="307078" y="261236"/>
                    </a:cubicBezTo>
                    <a:cubicBezTo>
                      <a:pt x="304775" y="255478"/>
                      <a:pt x="343694" y="261926"/>
                      <a:pt x="338052" y="269756"/>
                    </a:cubicBezTo>
                    <a:close/>
                    <a:moveTo>
                      <a:pt x="712960" y="267338"/>
                    </a:moveTo>
                    <a:cubicBezTo>
                      <a:pt x="694537" y="267338"/>
                      <a:pt x="653546" y="258127"/>
                      <a:pt x="636965" y="275974"/>
                    </a:cubicBezTo>
                    <a:cubicBezTo>
                      <a:pt x="620500" y="293821"/>
                      <a:pt x="632360" y="303033"/>
                      <a:pt x="625106" y="304415"/>
                    </a:cubicBezTo>
                    <a:cubicBezTo>
                      <a:pt x="617276" y="305796"/>
                      <a:pt x="613246" y="277356"/>
                      <a:pt x="622457" y="268029"/>
                    </a:cubicBezTo>
                    <a:cubicBezTo>
                      <a:pt x="631669" y="258818"/>
                      <a:pt x="661376" y="254788"/>
                      <a:pt x="679914" y="259393"/>
                    </a:cubicBezTo>
                    <a:cubicBezTo>
                      <a:pt x="698452" y="263999"/>
                      <a:pt x="731384" y="255478"/>
                      <a:pt x="736105" y="256745"/>
                    </a:cubicBezTo>
                    <a:cubicBezTo>
                      <a:pt x="740710" y="258012"/>
                      <a:pt x="731499" y="267338"/>
                      <a:pt x="712960" y="267338"/>
                    </a:cubicBezTo>
                    <a:close/>
                  </a:path>
                </a:pathLst>
              </a:custGeom>
              <a:grpFill/>
              <a:ln w="11501" cap="flat">
                <a:solidFill>
                  <a:schemeClr val="bg1"/>
                </a:solid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83D58F40-840F-F66C-7313-627BD94842F0}"/>
                  </a:ext>
                </a:extLst>
              </p:cNvPr>
              <p:cNvSpPr/>
              <p:nvPr/>
            </p:nvSpPr>
            <p:spPr>
              <a:xfrm>
                <a:off x="5585511" y="1219918"/>
                <a:ext cx="3812052" cy="1457409"/>
              </a:xfrm>
              <a:custGeom>
                <a:avLst/>
                <a:gdLst>
                  <a:gd name="connsiteX0" fmla="*/ 57917 w 3812052"/>
                  <a:gd name="connsiteY0" fmla="*/ 1055296 h 1457409"/>
                  <a:gd name="connsiteX1" fmla="*/ 44561 w 3812052"/>
                  <a:gd name="connsiteY1" fmla="*/ 1050345 h 1457409"/>
                  <a:gd name="connsiteX2" fmla="*/ 30974 w 3812052"/>
                  <a:gd name="connsiteY2" fmla="*/ 1049078 h 1457409"/>
                  <a:gd name="connsiteX3" fmla="*/ 34428 w 3812052"/>
                  <a:gd name="connsiteY3" fmla="*/ 1052418 h 1457409"/>
                  <a:gd name="connsiteX4" fmla="*/ 27174 w 3812052"/>
                  <a:gd name="connsiteY4" fmla="*/ 1064623 h 1457409"/>
                  <a:gd name="connsiteX5" fmla="*/ 16581 w 3812052"/>
                  <a:gd name="connsiteY5" fmla="*/ 1064623 h 1457409"/>
                  <a:gd name="connsiteX6" fmla="*/ 1382 w 3812052"/>
                  <a:gd name="connsiteY6" fmla="*/ 1065659 h 1457409"/>
                  <a:gd name="connsiteX7" fmla="*/ 0 w 3812052"/>
                  <a:gd name="connsiteY7" fmla="*/ 1070956 h 1457409"/>
                  <a:gd name="connsiteX8" fmla="*/ 11284 w 3812052"/>
                  <a:gd name="connsiteY8" fmla="*/ 1075101 h 1457409"/>
                  <a:gd name="connsiteX9" fmla="*/ 69317 w 3812052"/>
                  <a:gd name="connsiteY9" fmla="*/ 1077519 h 1457409"/>
                  <a:gd name="connsiteX10" fmla="*/ 70123 w 3812052"/>
                  <a:gd name="connsiteY10" fmla="*/ 1062665 h 1457409"/>
                  <a:gd name="connsiteX11" fmla="*/ 57803 w 3812052"/>
                  <a:gd name="connsiteY11" fmla="*/ 1055296 h 1457409"/>
                  <a:gd name="connsiteX12" fmla="*/ 1013267 w 3812052"/>
                  <a:gd name="connsiteY12" fmla="*/ 38345 h 1457409"/>
                  <a:gd name="connsiteX13" fmla="*/ 1024551 w 3812052"/>
                  <a:gd name="connsiteY13" fmla="*/ 19231 h 1457409"/>
                  <a:gd name="connsiteX14" fmla="*/ 1002789 w 3812052"/>
                  <a:gd name="connsiteY14" fmla="*/ 26485 h 1457409"/>
                  <a:gd name="connsiteX15" fmla="*/ 976421 w 3812052"/>
                  <a:gd name="connsiteY15" fmla="*/ 36387 h 1457409"/>
                  <a:gd name="connsiteX16" fmla="*/ 1013382 w 3812052"/>
                  <a:gd name="connsiteY16" fmla="*/ 38345 h 1457409"/>
                  <a:gd name="connsiteX17" fmla="*/ 1140732 w 3812052"/>
                  <a:gd name="connsiteY17" fmla="*/ 405424 h 1457409"/>
                  <a:gd name="connsiteX18" fmla="*/ 1175045 w 3812052"/>
                  <a:gd name="connsiteY18" fmla="*/ 397479 h 1457409"/>
                  <a:gd name="connsiteX19" fmla="*/ 1150634 w 3812052"/>
                  <a:gd name="connsiteY19" fmla="*/ 387576 h 1457409"/>
                  <a:gd name="connsiteX20" fmla="*/ 1140732 w 3812052"/>
                  <a:gd name="connsiteY20" fmla="*/ 405424 h 1457409"/>
                  <a:gd name="connsiteX21" fmla="*/ 1628712 w 3812052"/>
                  <a:gd name="connsiteY21" fmla="*/ 68052 h 1457409"/>
                  <a:gd name="connsiteX22" fmla="*/ 1623415 w 3812052"/>
                  <a:gd name="connsiteY22" fmla="*/ 76688 h 1457409"/>
                  <a:gd name="connsiteX23" fmla="*/ 1607525 w 3812052"/>
                  <a:gd name="connsiteY23" fmla="*/ 84632 h 1457409"/>
                  <a:gd name="connsiteX24" fmla="*/ 1627330 w 3812052"/>
                  <a:gd name="connsiteY24" fmla="*/ 97874 h 1457409"/>
                  <a:gd name="connsiteX25" fmla="*/ 1653698 w 3812052"/>
                  <a:gd name="connsiteY25" fmla="*/ 81984 h 1457409"/>
                  <a:gd name="connsiteX26" fmla="*/ 1715185 w 3812052"/>
                  <a:gd name="connsiteY26" fmla="*/ 63446 h 1457409"/>
                  <a:gd name="connsiteX27" fmla="*/ 1721057 w 3812052"/>
                  <a:gd name="connsiteY27" fmla="*/ 44908 h 1457409"/>
                  <a:gd name="connsiteX28" fmla="*/ 1711845 w 3812052"/>
                  <a:gd name="connsiteY28" fmla="*/ 34315 h 1457409"/>
                  <a:gd name="connsiteX29" fmla="*/ 1695380 w 3812052"/>
                  <a:gd name="connsiteY29" fmla="*/ 11171 h 1457409"/>
                  <a:gd name="connsiteX30" fmla="*/ 1663025 w 3812052"/>
                  <a:gd name="connsiteY30" fmla="*/ 22455 h 1457409"/>
                  <a:gd name="connsiteX31" fmla="*/ 1637923 w 3812052"/>
                  <a:gd name="connsiteY31" fmla="*/ 37654 h 1457409"/>
                  <a:gd name="connsiteX32" fmla="*/ 1628021 w 3812052"/>
                  <a:gd name="connsiteY32" fmla="*/ 52853 h 1457409"/>
                  <a:gd name="connsiteX33" fmla="*/ 1628712 w 3812052"/>
                  <a:gd name="connsiteY33" fmla="*/ 68052 h 1457409"/>
                  <a:gd name="connsiteX34" fmla="*/ 1663716 w 3812052"/>
                  <a:gd name="connsiteY34" fmla="*/ 86590 h 1457409"/>
                  <a:gd name="connsiteX35" fmla="*/ 1648517 w 3812052"/>
                  <a:gd name="connsiteY35" fmla="*/ 106395 h 1457409"/>
                  <a:gd name="connsiteX36" fmla="*/ 1665097 w 3812052"/>
                  <a:gd name="connsiteY36" fmla="*/ 111000 h 1457409"/>
                  <a:gd name="connsiteX37" fmla="*/ 1686859 w 3812052"/>
                  <a:gd name="connsiteY37" fmla="*/ 126199 h 1457409"/>
                  <a:gd name="connsiteX38" fmla="*/ 1750304 w 3812052"/>
                  <a:gd name="connsiteY38" fmla="*/ 139441 h 1457409"/>
                  <a:gd name="connsiteX39" fmla="*/ 1765503 w 3812052"/>
                  <a:gd name="connsiteY39" fmla="*/ 122975 h 1457409"/>
                  <a:gd name="connsiteX40" fmla="*/ 1775405 w 3812052"/>
                  <a:gd name="connsiteY40" fmla="*/ 97874 h 1457409"/>
                  <a:gd name="connsiteX41" fmla="*/ 1742359 w 3812052"/>
                  <a:gd name="connsiteY41" fmla="*/ 83366 h 1457409"/>
                  <a:gd name="connsiteX42" fmla="*/ 1725893 w 3812052"/>
                  <a:gd name="connsiteY42" fmla="*/ 73464 h 1457409"/>
                  <a:gd name="connsiteX43" fmla="*/ 1663831 w 3812052"/>
                  <a:gd name="connsiteY43" fmla="*/ 86705 h 1457409"/>
                  <a:gd name="connsiteX44" fmla="*/ 1333482 w 3812052"/>
                  <a:gd name="connsiteY44" fmla="*/ 415441 h 1457409"/>
                  <a:gd name="connsiteX45" fmla="*/ 1350639 w 3812052"/>
                  <a:gd name="connsiteY45" fmla="*/ 408187 h 1457409"/>
                  <a:gd name="connsiteX46" fmla="*/ 1333482 w 3812052"/>
                  <a:gd name="connsiteY46" fmla="*/ 415441 h 1457409"/>
                  <a:gd name="connsiteX47" fmla="*/ 1611440 w 3812052"/>
                  <a:gd name="connsiteY47" fmla="*/ 21303 h 1457409"/>
                  <a:gd name="connsiteX48" fmla="*/ 1581733 w 3812052"/>
                  <a:gd name="connsiteY48" fmla="*/ 25218 h 1457409"/>
                  <a:gd name="connsiteX49" fmla="*/ 1611440 w 3812052"/>
                  <a:gd name="connsiteY49" fmla="*/ 21303 h 1457409"/>
                  <a:gd name="connsiteX50" fmla="*/ 3554725 w 3812052"/>
                  <a:gd name="connsiteY50" fmla="*/ 499957 h 1457409"/>
                  <a:gd name="connsiteX51" fmla="*/ 3586390 w 3812052"/>
                  <a:gd name="connsiteY51" fmla="*/ 499266 h 1457409"/>
                  <a:gd name="connsiteX52" fmla="*/ 3633254 w 3812052"/>
                  <a:gd name="connsiteY52" fmla="*/ 493969 h 1457409"/>
                  <a:gd name="connsiteX53" fmla="*/ 3608842 w 3812052"/>
                  <a:gd name="connsiteY53" fmla="*/ 474855 h 1457409"/>
                  <a:gd name="connsiteX54" fmla="*/ 3554725 w 3812052"/>
                  <a:gd name="connsiteY54" fmla="*/ 499957 h 1457409"/>
                  <a:gd name="connsiteX55" fmla="*/ 1765963 w 3812052"/>
                  <a:gd name="connsiteY55" fmla="*/ 179741 h 1457409"/>
                  <a:gd name="connsiteX56" fmla="*/ 1824687 w 3812052"/>
                  <a:gd name="connsiteY56" fmla="*/ 173754 h 1457409"/>
                  <a:gd name="connsiteX57" fmla="*/ 1901948 w 3812052"/>
                  <a:gd name="connsiteY57" fmla="*/ 147962 h 1457409"/>
                  <a:gd name="connsiteX58" fmla="*/ 1872932 w 3812052"/>
                  <a:gd name="connsiteY58" fmla="*/ 128848 h 1457409"/>
                  <a:gd name="connsiteX59" fmla="*/ 1840577 w 3812052"/>
                  <a:gd name="connsiteY59" fmla="*/ 135411 h 1457409"/>
                  <a:gd name="connsiteX60" fmla="*/ 1843225 w 3812052"/>
                  <a:gd name="connsiteY60" fmla="*/ 123551 h 1457409"/>
                  <a:gd name="connsiteX61" fmla="*/ 1829983 w 3812052"/>
                  <a:gd name="connsiteY61" fmla="*/ 109043 h 1457409"/>
                  <a:gd name="connsiteX62" fmla="*/ 1806264 w 3812052"/>
                  <a:gd name="connsiteY62" fmla="*/ 117679 h 1457409"/>
                  <a:gd name="connsiteX63" fmla="*/ 1798319 w 3812052"/>
                  <a:gd name="connsiteY63" fmla="*/ 135526 h 1457409"/>
                  <a:gd name="connsiteX64" fmla="*/ 1781853 w 3812052"/>
                  <a:gd name="connsiteY64" fmla="*/ 148077 h 1457409"/>
                  <a:gd name="connsiteX65" fmla="*/ 1765963 w 3812052"/>
                  <a:gd name="connsiteY65" fmla="*/ 179741 h 1457409"/>
                  <a:gd name="connsiteX66" fmla="*/ 2617684 w 3812052"/>
                  <a:gd name="connsiteY66" fmla="*/ 315726 h 1457409"/>
                  <a:gd name="connsiteX67" fmla="*/ 2635531 w 3812052"/>
                  <a:gd name="connsiteY67" fmla="*/ 330235 h 1457409"/>
                  <a:gd name="connsiteX68" fmla="*/ 2668577 w 3812052"/>
                  <a:gd name="connsiteY68" fmla="*/ 324938 h 1457409"/>
                  <a:gd name="connsiteX69" fmla="*/ 2689649 w 3812052"/>
                  <a:gd name="connsiteY69" fmla="*/ 328968 h 1457409"/>
                  <a:gd name="connsiteX70" fmla="*/ 2729258 w 3812052"/>
                  <a:gd name="connsiteY70" fmla="*/ 324938 h 1457409"/>
                  <a:gd name="connsiteX71" fmla="*/ 2727300 w 3812052"/>
                  <a:gd name="connsiteY71" fmla="*/ 299146 h 1457409"/>
                  <a:gd name="connsiteX72" fmla="*/ 2739160 w 3812052"/>
                  <a:gd name="connsiteY72" fmla="*/ 303176 h 1457409"/>
                  <a:gd name="connsiteX73" fmla="*/ 2768177 w 3812052"/>
                  <a:gd name="connsiteY73" fmla="*/ 323671 h 1457409"/>
                  <a:gd name="connsiteX74" fmla="*/ 2784067 w 3812052"/>
                  <a:gd name="connsiteY74" fmla="*/ 304557 h 1457409"/>
                  <a:gd name="connsiteX75" fmla="*/ 2778079 w 3812052"/>
                  <a:gd name="connsiteY75" fmla="*/ 285444 h 1457409"/>
                  <a:gd name="connsiteX76" fmla="*/ 2729834 w 3812052"/>
                  <a:gd name="connsiteY76" fmla="*/ 276232 h 1457409"/>
                  <a:gd name="connsiteX77" fmla="*/ 2698169 w 3812052"/>
                  <a:gd name="connsiteY77" fmla="*/ 284177 h 1457409"/>
                  <a:gd name="connsiteX78" fmla="*/ 2655221 w 3812052"/>
                  <a:gd name="connsiteY78" fmla="*/ 263681 h 1457409"/>
                  <a:gd name="connsiteX79" fmla="*/ 2617568 w 3812052"/>
                  <a:gd name="connsiteY79" fmla="*/ 315842 h 1457409"/>
                  <a:gd name="connsiteX80" fmla="*/ 2755626 w 3812052"/>
                  <a:gd name="connsiteY80" fmla="*/ 400242 h 1457409"/>
                  <a:gd name="connsiteX81" fmla="*/ 2726609 w 3812052"/>
                  <a:gd name="connsiteY81" fmla="*/ 372492 h 1457409"/>
                  <a:gd name="connsiteX82" fmla="*/ 2689649 w 3812052"/>
                  <a:gd name="connsiteY82" fmla="*/ 389649 h 1457409"/>
                  <a:gd name="connsiteX83" fmla="*/ 2755741 w 3812052"/>
                  <a:gd name="connsiteY83" fmla="*/ 400242 h 1457409"/>
                  <a:gd name="connsiteX84" fmla="*/ 2702775 w 3812052"/>
                  <a:gd name="connsiteY84" fmla="*/ 356718 h 1457409"/>
                  <a:gd name="connsiteX85" fmla="*/ 2681704 w 3812052"/>
                  <a:gd name="connsiteY85" fmla="*/ 365353 h 1457409"/>
                  <a:gd name="connsiteX86" fmla="*/ 2702775 w 3812052"/>
                  <a:gd name="connsiteY86" fmla="*/ 356718 h 1457409"/>
                  <a:gd name="connsiteX87" fmla="*/ 2817689 w 3812052"/>
                  <a:gd name="connsiteY87" fmla="*/ 315151 h 1457409"/>
                  <a:gd name="connsiteX88" fmla="*/ 2871806 w 3812052"/>
                  <a:gd name="connsiteY88" fmla="*/ 333689 h 1457409"/>
                  <a:gd name="connsiteX89" fmla="*/ 2925348 w 3812052"/>
                  <a:gd name="connsiteY89" fmla="*/ 323096 h 1457409"/>
                  <a:gd name="connsiteX90" fmla="*/ 2889078 w 3812052"/>
                  <a:gd name="connsiteY90" fmla="*/ 311927 h 1457409"/>
                  <a:gd name="connsiteX91" fmla="*/ 2863285 w 3812052"/>
                  <a:gd name="connsiteY91" fmla="*/ 306630 h 1457409"/>
                  <a:gd name="connsiteX92" fmla="*/ 2832888 w 3812052"/>
                  <a:gd name="connsiteY92" fmla="*/ 299952 h 1457409"/>
                  <a:gd name="connsiteX93" fmla="*/ 2817689 w 3812052"/>
                  <a:gd name="connsiteY93" fmla="*/ 315151 h 1457409"/>
                  <a:gd name="connsiteX94" fmla="*/ 611875 w 3812052"/>
                  <a:gd name="connsiteY94" fmla="*/ 46865 h 1457409"/>
                  <a:gd name="connsiteX95" fmla="*/ 649527 w 3812052"/>
                  <a:gd name="connsiteY95" fmla="*/ 39611 h 1457409"/>
                  <a:gd name="connsiteX96" fmla="*/ 609918 w 3812052"/>
                  <a:gd name="connsiteY96" fmla="*/ 36963 h 1457409"/>
                  <a:gd name="connsiteX97" fmla="*/ 575605 w 3812052"/>
                  <a:gd name="connsiteY97" fmla="*/ 45599 h 1457409"/>
                  <a:gd name="connsiteX98" fmla="*/ 611875 w 3812052"/>
                  <a:gd name="connsiteY98" fmla="*/ 46980 h 1457409"/>
                  <a:gd name="connsiteX99" fmla="*/ 2750560 w 3812052"/>
                  <a:gd name="connsiteY99" fmla="*/ 1162726 h 1457409"/>
                  <a:gd name="connsiteX100" fmla="*/ 2747911 w 3812052"/>
                  <a:gd name="connsiteY100" fmla="*/ 1115171 h 1457409"/>
                  <a:gd name="connsiteX101" fmla="*/ 2733403 w 3812052"/>
                  <a:gd name="connsiteY101" fmla="*/ 1088803 h 1457409"/>
                  <a:gd name="connsiteX102" fmla="*/ 2722810 w 3812052"/>
                  <a:gd name="connsiteY102" fmla="*/ 1111947 h 1457409"/>
                  <a:gd name="connsiteX103" fmla="*/ 2718204 w 3812052"/>
                  <a:gd name="connsiteY103" fmla="*/ 1136358 h 1457409"/>
                  <a:gd name="connsiteX104" fmla="*/ 2725458 w 3812052"/>
                  <a:gd name="connsiteY104" fmla="*/ 1180573 h 1457409"/>
                  <a:gd name="connsiteX105" fmla="*/ 2723501 w 3812052"/>
                  <a:gd name="connsiteY105" fmla="*/ 1266470 h 1457409"/>
                  <a:gd name="connsiteX106" fmla="*/ 2719470 w 3812052"/>
                  <a:gd name="connsiteY106" fmla="*/ 1329224 h 1457409"/>
                  <a:gd name="connsiteX107" fmla="*/ 2733979 w 3812052"/>
                  <a:gd name="connsiteY107" fmla="*/ 1314716 h 1457409"/>
                  <a:gd name="connsiteX108" fmla="*/ 2753093 w 3812052"/>
                  <a:gd name="connsiteY108" fmla="*/ 1331181 h 1457409"/>
                  <a:gd name="connsiteX109" fmla="*/ 2749178 w 3812052"/>
                  <a:gd name="connsiteY109" fmla="*/ 1311376 h 1457409"/>
                  <a:gd name="connsiteX110" fmla="*/ 2733979 w 3812052"/>
                  <a:gd name="connsiteY110" fmla="*/ 1285008 h 1457409"/>
                  <a:gd name="connsiteX111" fmla="*/ 2740657 w 3812052"/>
                  <a:gd name="connsiteY111" fmla="*/ 1248738 h 1457409"/>
                  <a:gd name="connsiteX112" fmla="*/ 2767025 w 3812052"/>
                  <a:gd name="connsiteY112" fmla="*/ 1246090 h 1457409"/>
                  <a:gd name="connsiteX113" fmla="*/ 2774279 w 3812052"/>
                  <a:gd name="connsiteY113" fmla="*/ 1242175 h 1457409"/>
                  <a:gd name="connsiteX114" fmla="*/ 2750560 w 3812052"/>
                  <a:gd name="connsiteY114" fmla="*/ 1162956 h 1457409"/>
                  <a:gd name="connsiteX115" fmla="*/ 673938 w 3812052"/>
                  <a:gd name="connsiteY115" fmla="*/ 40993 h 1457409"/>
                  <a:gd name="connsiteX116" fmla="*/ 643540 w 3812052"/>
                  <a:gd name="connsiteY116" fmla="*/ 52162 h 1457409"/>
                  <a:gd name="connsiteX117" fmla="*/ 622353 w 3812052"/>
                  <a:gd name="connsiteY117" fmla="*/ 64022 h 1457409"/>
                  <a:gd name="connsiteX118" fmla="*/ 659315 w 3812052"/>
                  <a:gd name="connsiteY118" fmla="*/ 65979 h 1457409"/>
                  <a:gd name="connsiteX119" fmla="*/ 677162 w 3812052"/>
                  <a:gd name="connsiteY119" fmla="*/ 59301 h 1457409"/>
                  <a:gd name="connsiteX120" fmla="*/ 703530 w 3812052"/>
                  <a:gd name="connsiteY120" fmla="*/ 45484 h 1457409"/>
                  <a:gd name="connsiteX121" fmla="*/ 704911 w 3812052"/>
                  <a:gd name="connsiteY121" fmla="*/ 29594 h 1457409"/>
                  <a:gd name="connsiteX122" fmla="*/ 673823 w 3812052"/>
                  <a:gd name="connsiteY122" fmla="*/ 40878 h 1457409"/>
                  <a:gd name="connsiteX123" fmla="*/ 645497 w 3812052"/>
                  <a:gd name="connsiteY123" fmla="*/ 574455 h 1457409"/>
                  <a:gd name="connsiteX124" fmla="*/ 687064 w 3812052"/>
                  <a:gd name="connsiteY124" fmla="*/ 565819 h 1457409"/>
                  <a:gd name="connsiteX125" fmla="*/ 667260 w 3812052"/>
                  <a:gd name="connsiteY125" fmla="*/ 551311 h 1457409"/>
                  <a:gd name="connsiteX126" fmla="*/ 645497 w 3812052"/>
                  <a:gd name="connsiteY126" fmla="*/ 574455 h 1457409"/>
                  <a:gd name="connsiteX127" fmla="*/ 3808618 w 3812052"/>
                  <a:gd name="connsiteY127" fmla="*/ 687066 h 1457409"/>
                  <a:gd name="connsiteX128" fmla="*/ 3775571 w 3812052"/>
                  <a:gd name="connsiteY128" fmla="*/ 663576 h 1457409"/>
                  <a:gd name="connsiteX129" fmla="*/ 3744828 w 3812052"/>
                  <a:gd name="connsiteY129" fmla="*/ 656322 h 1457409"/>
                  <a:gd name="connsiteX130" fmla="*/ 3734580 w 3812052"/>
                  <a:gd name="connsiteY130" fmla="*/ 651026 h 1457409"/>
                  <a:gd name="connsiteX131" fmla="*/ 3705564 w 3812052"/>
                  <a:gd name="connsiteY131" fmla="*/ 650680 h 1457409"/>
                  <a:gd name="connsiteX132" fmla="*/ 3715812 w 3812052"/>
                  <a:gd name="connsiteY132" fmla="*/ 660928 h 1457409"/>
                  <a:gd name="connsiteX133" fmla="*/ 3712472 w 3812052"/>
                  <a:gd name="connsiteY133" fmla="*/ 675091 h 1457409"/>
                  <a:gd name="connsiteX134" fmla="*/ 3698310 w 3812052"/>
                  <a:gd name="connsiteY134" fmla="*/ 668873 h 1457409"/>
                  <a:gd name="connsiteX135" fmla="*/ 3697274 w 3812052"/>
                  <a:gd name="connsiteY135" fmla="*/ 646074 h 1457409"/>
                  <a:gd name="connsiteX136" fmla="*/ 3688638 w 3812052"/>
                  <a:gd name="connsiteY136" fmla="*/ 634215 h 1457409"/>
                  <a:gd name="connsiteX137" fmla="*/ 3645459 w 3812052"/>
                  <a:gd name="connsiteY137" fmla="*/ 608768 h 1457409"/>
                  <a:gd name="connsiteX138" fmla="*/ 3612413 w 3812052"/>
                  <a:gd name="connsiteY138" fmla="*/ 592302 h 1457409"/>
                  <a:gd name="connsiteX139" fmla="*/ 3577063 w 3812052"/>
                  <a:gd name="connsiteY139" fmla="*/ 576182 h 1457409"/>
                  <a:gd name="connsiteX140" fmla="*/ 3514655 w 3812052"/>
                  <a:gd name="connsiteY140" fmla="*/ 550390 h 1457409"/>
                  <a:gd name="connsiteX141" fmla="*/ 3494160 w 3812052"/>
                  <a:gd name="connsiteY141" fmla="*/ 541754 h 1457409"/>
                  <a:gd name="connsiteX142" fmla="*/ 3441654 w 3812052"/>
                  <a:gd name="connsiteY142" fmla="*/ 539797 h 1457409"/>
                  <a:gd name="connsiteX143" fmla="*/ 3421158 w 3812052"/>
                  <a:gd name="connsiteY143" fmla="*/ 543021 h 1457409"/>
                  <a:gd name="connsiteX144" fmla="*/ 3369689 w 3812052"/>
                  <a:gd name="connsiteY144" fmla="*/ 531161 h 1457409"/>
                  <a:gd name="connsiteX145" fmla="*/ 3362435 w 3812052"/>
                  <a:gd name="connsiteY145" fmla="*/ 545324 h 1457409"/>
                  <a:gd name="connsiteX146" fmla="*/ 3373374 w 3812052"/>
                  <a:gd name="connsiteY146" fmla="*/ 563171 h 1457409"/>
                  <a:gd name="connsiteX147" fmla="*/ 3367732 w 3812052"/>
                  <a:gd name="connsiteY147" fmla="*/ 584933 h 1457409"/>
                  <a:gd name="connsiteX148" fmla="*/ 3336988 w 3812052"/>
                  <a:gd name="connsiteY148" fmla="*/ 573419 h 1457409"/>
                  <a:gd name="connsiteX149" fmla="*/ 3315225 w 3812052"/>
                  <a:gd name="connsiteY149" fmla="*/ 559256 h 1457409"/>
                  <a:gd name="connsiteX150" fmla="*/ 3325819 w 3812052"/>
                  <a:gd name="connsiteY150" fmla="*/ 553268 h 1457409"/>
                  <a:gd name="connsiteX151" fmla="*/ 3342285 w 3812052"/>
                  <a:gd name="connsiteY151" fmla="*/ 547051 h 1457409"/>
                  <a:gd name="connsiteX152" fmla="*/ 3314189 w 3812052"/>
                  <a:gd name="connsiteY152" fmla="*/ 535536 h 1457409"/>
                  <a:gd name="connsiteX153" fmla="*/ 3287822 w 3812052"/>
                  <a:gd name="connsiteY153" fmla="*/ 556377 h 1457409"/>
                  <a:gd name="connsiteX154" fmla="*/ 3231976 w 3812052"/>
                  <a:gd name="connsiteY154" fmla="*/ 550160 h 1457409"/>
                  <a:gd name="connsiteX155" fmla="*/ 3164618 w 3812052"/>
                  <a:gd name="connsiteY155" fmla="*/ 554074 h 1457409"/>
                  <a:gd name="connsiteX156" fmla="*/ 3160011 w 3812052"/>
                  <a:gd name="connsiteY156" fmla="*/ 574916 h 1457409"/>
                  <a:gd name="connsiteX157" fmla="*/ 3154024 w 3812052"/>
                  <a:gd name="connsiteY157" fmla="*/ 553384 h 1457409"/>
                  <a:gd name="connsiteX158" fmla="*/ 3136867 w 3812052"/>
                  <a:gd name="connsiteY158" fmla="*/ 547166 h 1457409"/>
                  <a:gd name="connsiteX159" fmla="*/ 3125008 w 3812052"/>
                  <a:gd name="connsiteY159" fmla="*/ 542560 h 1457409"/>
                  <a:gd name="connsiteX160" fmla="*/ 3128922 w 3812052"/>
                  <a:gd name="connsiteY160" fmla="*/ 528397 h 1457409"/>
                  <a:gd name="connsiteX161" fmla="*/ 3092653 w 3812052"/>
                  <a:gd name="connsiteY161" fmla="*/ 496733 h 1457409"/>
                  <a:gd name="connsiteX162" fmla="*/ 3008137 w 3812052"/>
                  <a:gd name="connsiteY162" fmla="*/ 497078 h 1457409"/>
                  <a:gd name="connsiteX163" fmla="*/ 2955977 w 3812052"/>
                  <a:gd name="connsiteY163" fmla="*/ 500072 h 1457409"/>
                  <a:gd name="connsiteX164" fmla="*/ 2949989 w 3812052"/>
                  <a:gd name="connsiteY164" fmla="*/ 489248 h 1457409"/>
                  <a:gd name="connsiteX165" fmla="*/ 2921894 w 3812052"/>
                  <a:gd name="connsiteY165" fmla="*/ 480958 h 1457409"/>
                  <a:gd name="connsiteX166" fmla="*/ 2913258 w 3812052"/>
                  <a:gd name="connsiteY166" fmla="*/ 477273 h 1457409"/>
                  <a:gd name="connsiteX167" fmla="*/ 2885163 w 3812052"/>
                  <a:gd name="connsiteY167" fmla="*/ 468062 h 1457409"/>
                  <a:gd name="connsiteX168" fmla="*/ 2882860 w 3812052"/>
                  <a:gd name="connsiteY168" fmla="*/ 460808 h 1457409"/>
                  <a:gd name="connsiteX169" fmla="*/ 2901053 w 3812052"/>
                  <a:gd name="connsiteY169" fmla="*/ 452172 h 1457409"/>
                  <a:gd name="connsiteX170" fmla="*/ 2829088 w 3812052"/>
                  <a:gd name="connsiteY170" fmla="*/ 440312 h 1457409"/>
                  <a:gd name="connsiteX171" fmla="*/ 2815846 w 3812052"/>
                  <a:gd name="connsiteY171" fmla="*/ 462074 h 1457409"/>
                  <a:gd name="connsiteX172" fmla="*/ 2792126 w 3812052"/>
                  <a:gd name="connsiteY172" fmla="*/ 460117 h 1457409"/>
                  <a:gd name="connsiteX173" fmla="*/ 2809628 w 3812052"/>
                  <a:gd name="connsiteY173" fmla="*/ 449178 h 1457409"/>
                  <a:gd name="connsiteX174" fmla="*/ 2784527 w 3812052"/>
                  <a:gd name="connsiteY174" fmla="*/ 441579 h 1457409"/>
                  <a:gd name="connsiteX175" fmla="*/ 2797077 w 3812052"/>
                  <a:gd name="connsiteY175" fmla="*/ 435591 h 1457409"/>
                  <a:gd name="connsiteX176" fmla="*/ 2819531 w 3812052"/>
                  <a:gd name="connsiteY176" fmla="*/ 435591 h 1457409"/>
                  <a:gd name="connsiteX177" fmla="*/ 2798114 w 3812052"/>
                  <a:gd name="connsiteY177" fmla="*/ 428913 h 1457409"/>
                  <a:gd name="connsiteX178" fmla="*/ 2736051 w 3812052"/>
                  <a:gd name="connsiteY178" fmla="*/ 420738 h 1457409"/>
                  <a:gd name="connsiteX179" fmla="*/ 2702429 w 3812052"/>
                  <a:gd name="connsiteY179" fmla="*/ 413829 h 1457409"/>
                  <a:gd name="connsiteX180" fmla="*/ 2697478 w 3812052"/>
                  <a:gd name="connsiteY180" fmla="*/ 424077 h 1457409"/>
                  <a:gd name="connsiteX181" fmla="*/ 2677673 w 3812052"/>
                  <a:gd name="connsiteY181" fmla="*/ 430986 h 1457409"/>
                  <a:gd name="connsiteX182" fmla="*/ 2657178 w 3812052"/>
                  <a:gd name="connsiteY182" fmla="*/ 444918 h 1457409"/>
                  <a:gd name="connsiteX183" fmla="*/ 2675025 w 3812052"/>
                  <a:gd name="connsiteY183" fmla="*/ 445263 h 1457409"/>
                  <a:gd name="connsiteX184" fmla="*/ 2669153 w 3812052"/>
                  <a:gd name="connsiteY184" fmla="*/ 457123 h 1457409"/>
                  <a:gd name="connsiteX185" fmla="*/ 2676062 w 3812052"/>
                  <a:gd name="connsiteY185" fmla="*/ 472322 h 1457409"/>
                  <a:gd name="connsiteX186" fmla="*/ 2657869 w 3812052"/>
                  <a:gd name="connsiteY186" fmla="*/ 472322 h 1457409"/>
                  <a:gd name="connsiteX187" fmla="*/ 2636682 w 3812052"/>
                  <a:gd name="connsiteY187" fmla="*/ 470940 h 1457409"/>
                  <a:gd name="connsiteX188" fmla="*/ 2630464 w 3812052"/>
                  <a:gd name="connsiteY188" fmla="*/ 475892 h 1457409"/>
                  <a:gd name="connsiteX189" fmla="*/ 2630464 w 3812052"/>
                  <a:gd name="connsiteY189" fmla="*/ 484758 h 1457409"/>
                  <a:gd name="connsiteX190" fmla="*/ 2612617 w 3812052"/>
                  <a:gd name="connsiteY190" fmla="*/ 474165 h 1457409"/>
                  <a:gd name="connsiteX191" fmla="*/ 2578304 w 3812052"/>
                  <a:gd name="connsiteY191" fmla="*/ 468292 h 1457409"/>
                  <a:gd name="connsiteX192" fmla="*/ 2552512 w 3812052"/>
                  <a:gd name="connsiteY192" fmla="*/ 476928 h 1457409"/>
                  <a:gd name="connsiteX193" fmla="*/ 2518890 w 3812052"/>
                  <a:gd name="connsiteY193" fmla="*/ 464032 h 1457409"/>
                  <a:gd name="connsiteX194" fmla="*/ 2506339 w 3812052"/>
                  <a:gd name="connsiteY194" fmla="*/ 462996 h 1457409"/>
                  <a:gd name="connsiteX195" fmla="*/ 2494134 w 3812052"/>
                  <a:gd name="connsiteY195" fmla="*/ 486139 h 1457409"/>
                  <a:gd name="connsiteX196" fmla="*/ 2479971 w 3812052"/>
                  <a:gd name="connsiteY196" fmla="*/ 503296 h 1457409"/>
                  <a:gd name="connsiteX197" fmla="*/ 2466038 w 3812052"/>
                  <a:gd name="connsiteY197" fmla="*/ 499036 h 1457409"/>
                  <a:gd name="connsiteX198" fmla="*/ 2432647 w 3812052"/>
                  <a:gd name="connsiteY198" fmla="*/ 468983 h 1457409"/>
                  <a:gd name="connsiteX199" fmla="*/ 2412266 w 3812052"/>
                  <a:gd name="connsiteY199" fmla="*/ 446185 h 1457409"/>
                  <a:gd name="connsiteX200" fmla="*/ 2421133 w 3812052"/>
                  <a:gd name="connsiteY200" fmla="*/ 446530 h 1457409"/>
                  <a:gd name="connsiteX201" fmla="*/ 2437252 w 3812052"/>
                  <a:gd name="connsiteY201" fmla="*/ 448142 h 1457409"/>
                  <a:gd name="connsiteX202" fmla="*/ 2432992 w 3812052"/>
                  <a:gd name="connsiteY202" fmla="*/ 432943 h 1457409"/>
                  <a:gd name="connsiteX203" fmla="*/ 2431956 w 3812052"/>
                  <a:gd name="connsiteY203" fmla="*/ 424077 h 1457409"/>
                  <a:gd name="connsiteX204" fmla="*/ 2427350 w 3812052"/>
                  <a:gd name="connsiteY204" fmla="*/ 408532 h 1457409"/>
                  <a:gd name="connsiteX205" fmla="*/ 2423090 w 3812052"/>
                  <a:gd name="connsiteY205" fmla="*/ 400588 h 1457409"/>
                  <a:gd name="connsiteX206" fmla="*/ 2407891 w 3812052"/>
                  <a:gd name="connsiteY206" fmla="*/ 389994 h 1457409"/>
                  <a:gd name="connsiteX207" fmla="*/ 2378184 w 3812052"/>
                  <a:gd name="connsiteY207" fmla="*/ 390340 h 1457409"/>
                  <a:gd name="connsiteX208" fmla="*/ 2369894 w 3812052"/>
                  <a:gd name="connsiteY208" fmla="*/ 389649 h 1457409"/>
                  <a:gd name="connsiteX209" fmla="*/ 2344446 w 3812052"/>
                  <a:gd name="connsiteY209" fmla="*/ 382740 h 1457409"/>
                  <a:gd name="connsiteX210" fmla="*/ 2324642 w 3812052"/>
                  <a:gd name="connsiteY210" fmla="*/ 367887 h 1457409"/>
                  <a:gd name="connsiteX211" fmla="*/ 2314049 w 3812052"/>
                  <a:gd name="connsiteY211" fmla="*/ 378710 h 1457409"/>
                  <a:gd name="connsiteX212" fmla="*/ 2302764 w 3812052"/>
                  <a:gd name="connsiteY212" fmla="*/ 390225 h 1457409"/>
                  <a:gd name="connsiteX213" fmla="*/ 2302419 w 3812052"/>
                  <a:gd name="connsiteY213" fmla="*/ 407036 h 1457409"/>
                  <a:gd name="connsiteX214" fmla="*/ 2289178 w 3812052"/>
                  <a:gd name="connsiteY214" fmla="*/ 408072 h 1457409"/>
                  <a:gd name="connsiteX215" fmla="*/ 2262119 w 3812052"/>
                  <a:gd name="connsiteY215" fmla="*/ 410720 h 1457409"/>
                  <a:gd name="connsiteX216" fmla="*/ 2232067 w 3812052"/>
                  <a:gd name="connsiteY216" fmla="*/ 405078 h 1457409"/>
                  <a:gd name="connsiteX217" fmla="*/ 2222509 w 3812052"/>
                  <a:gd name="connsiteY217" fmla="*/ 403466 h 1457409"/>
                  <a:gd name="connsiteX218" fmla="*/ 2191190 w 3812052"/>
                  <a:gd name="connsiteY218" fmla="*/ 399206 h 1457409"/>
                  <a:gd name="connsiteX219" fmla="*/ 2200402 w 3812052"/>
                  <a:gd name="connsiteY219" fmla="*/ 388613 h 1457409"/>
                  <a:gd name="connsiteX220" fmla="*/ 2180252 w 3812052"/>
                  <a:gd name="connsiteY220" fmla="*/ 384583 h 1457409"/>
                  <a:gd name="connsiteX221" fmla="*/ 2138915 w 3812052"/>
                  <a:gd name="connsiteY221" fmla="*/ 378250 h 1457409"/>
                  <a:gd name="connsiteX222" fmla="*/ 2082724 w 3812052"/>
                  <a:gd name="connsiteY222" fmla="*/ 385504 h 1457409"/>
                  <a:gd name="connsiteX223" fmla="*/ 2079731 w 3812052"/>
                  <a:gd name="connsiteY223" fmla="*/ 397363 h 1457409"/>
                  <a:gd name="connsiteX224" fmla="*/ 2076046 w 3812052"/>
                  <a:gd name="connsiteY224" fmla="*/ 375601 h 1457409"/>
                  <a:gd name="connsiteX225" fmla="*/ 2064877 w 3812052"/>
                  <a:gd name="connsiteY225" fmla="*/ 372953 h 1457409"/>
                  <a:gd name="connsiteX226" fmla="*/ 2041733 w 3812052"/>
                  <a:gd name="connsiteY226" fmla="*/ 376177 h 1457409"/>
                  <a:gd name="connsiteX227" fmla="*/ 2015941 w 3812052"/>
                  <a:gd name="connsiteY227" fmla="*/ 362935 h 1457409"/>
                  <a:gd name="connsiteX228" fmla="*/ 1990840 w 3812052"/>
                  <a:gd name="connsiteY228" fmla="*/ 377444 h 1457409"/>
                  <a:gd name="connsiteX229" fmla="*/ 2004311 w 3812052"/>
                  <a:gd name="connsiteY229" fmla="*/ 381013 h 1457409"/>
                  <a:gd name="connsiteX230" fmla="*/ 1976907 w 3812052"/>
                  <a:gd name="connsiteY230" fmla="*/ 388958 h 1457409"/>
                  <a:gd name="connsiteX231" fmla="*/ 1942939 w 3812052"/>
                  <a:gd name="connsiteY231" fmla="*/ 400818 h 1457409"/>
                  <a:gd name="connsiteX232" fmla="*/ 1906324 w 3812052"/>
                  <a:gd name="connsiteY232" fmla="*/ 412102 h 1457409"/>
                  <a:gd name="connsiteX233" fmla="*/ 1911966 w 3812052"/>
                  <a:gd name="connsiteY233" fmla="*/ 396557 h 1457409"/>
                  <a:gd name="connsiteX234" fmla="*/ 1932807 w 3812052"/>
                  <a:gd name="connsiteY234" fmla="*/ 385734 h 1457409"/>
                  <a:gd name="connsiteX235" fmla="*/ 1957218 w 3812052"/>
                  <a:gd name="connsiteY235" fmla="*/ 378134 h 1457409"/>
                  <a:gd name="connsiteX236" fmla="*/ 1975065 w 3812052"/>
                  <a:gd name="connsiteY236" fmla="*/ 366275 h 1457409"/>
                  <a:gd name="connsiteX237" fmla="*/ 1998209 w 3812052"/>
                  <a:gd name="connsiteY237" fmla="*/ 352112 h 1457409"/>
                  <a:gd name="connsiteX238" fmla="*/ 2036552 w 3812052"/>
                  <a:gd name="connsiteY238" fmla="*/ 336567 h 1457409"/>
                  <a:gd name="connsiteX239" fmla="*/ 2047145 w 3812052"/>
                  <a:gd name="connsiteY239" fmla="*/ 324708 h 1457409"/>
                  <a:gd name="connsiteX240" fmla="*/ 2074204 w 3812052"/>
                  <a:gd name="connsiteY240" fmla="*/ 314114 h 1457409"/>
                  <a:gd name="connsiteX241" fmla="*/ 2084452 w 3812052"/>
                  <a:gd name="connsiteY241" fmla="*/ 300527 h 1457409"/>
                  <a:gd name="connsiteX242" fmla="*/ 2074549 w 3812052"/>
                  <a:gd name="connsiteY242" fmla="*/ 292928 h 1457409"/>
                  <a:gd name="connsiteX243" fmla="*/ 2085833 w 3812052"/>
                  <a:gd name="connsiteY243" fmla="*/ 288898 h 1457409"/>
                  <a:gd name="connsiteX244" fmla="*/ 2080192 w 3812052"/>
                  <a:gd name="connsiteY244" fmla="*/ 278650 h 1457409"/>
                  <a:gd name="connsiteX245" fmla="*/ 2078234 w 3812052"/>
                  <a:gd name="connsiteY245" fmla="*/ 267711 h 1457409"/>
                  <a:gd name="connsiteX246" fmla="*/ 2063726 w 3812052"/>
                  <a:gd name="connsiteY246" fmla="*/ 265063 h 1457409"/>
                  <a:gd name="connsiteX247" fmla="*/ 2059120 w 3812052"/>
                  <a:gd name="connsiteY247" fmla="*/ 246870 h 1457409"/>
                  <a:gd name="connsiteX248" fmla="*/ 2039661 w 3812052"/>
                  <a:gd name="connsiteY248" fmla="*/ 247561 h 1457409"/>
                  <a:gd name="connsiteX249" fmla="*/ 2007305 w 3812052"/>
                  <a:gd name="connsiteY249" fmla="*/ 239962 h 1457409"/>
                  <a:gd name="connsiteX250" fmla="*/ 1993488 w 3812052"/>
                  <a:gd name="connsiteY250" fmla="*/ 238580 h 1457409"/>
                  <a:gd name="connsiteX251" fmla="*/ 1966083 w 3812052"/>
                  <a:gd name="connsiteY251" fmla="*/ 239271 h 1457409"/>
                  <a:gd name="connsiteX252" fmla="*/ 1951575 w 3812052"/>
                  <a:gd name="connsiteY252" fmla="*/ 247561 h 1457409"/>
                  <a:gd name="connsiteX253" fmla="*/ 1923480 w 3812052"/>
                  <a:gd name="connsiteY253" fmla="*/ 250210 h 1457409"/>
                  <a:gd name="connsiteX254" fmla="*/ 1939716 w 3812052"/>
                  <a:gd name="connsiteY254" fmla="*/ 229368 h 1457409"/>
                  <a:gd name="connsiteX255" fmla="*/ 1903100 w 3812052"/>
                  <a:gd name="connsiteY255" fmla="*/ 226720 h 1457409"/>
                  <a:gd name="connsiteX256" fmla="*/ 1876732 w 3812052"/>
                  <a:gd name="connsiteY256" fmla="*/ 222690 h 1457409"/>
                  <a:gd name="connsiteX257" fmla="*/ 1883295 w 3812052"/>
                  <a:gd name="connsiteY257" fmla="*/ 220042 h 1457409"/>
                  <a:gd name="connsiteX258" fmla="*/ 1904136 w 3812052"/>
                  <a:gd name="connsiteY258" fmla="*/ 212097 h 1457409"/>
                  <a:gd name="connsiteX259" fmla="*/ 1906785 w 3812052"/>
                  <a:gd name="connsiteY259" fmla="*/ 203461 h 1457409"/>
                  <a:gd name="connsiteX260" fmla="*/ 1887901 w 3812052"/>
                  <a:gd name="connsiteY260" fmla="*/ 198855 h 1457409"/>
                  <a:gd name="connsiteX261" fmla="*/ 1864526 w 3812052"/>
                  <a:gd name="connsiteY261" fmla="*/ 192868 h 1457409"/>
                  <a:gd name="connsiteX262" fmla="*/ 1835165 w 3812052"/>
                  <a:gd name="connsiteY262" fmla="*/ 199086 h 1457409"/>
                  <a:gd name="connsiteX263" fmla="*/ 1810409 w 3812052"/>
                  <a:gd name="connsiteY263" fmla="*/ 217624 h 1457409"/>
                  <a:gd name="connsiteX264" fmla="*/ 1795210 w 3812052"/>
                  <a:gd name="connsiteY264" fmla="*/ 237083 h 1457409"/>
                  <a:gd name="connsiteX265" fmla="*/ 1799470 w 3812052"/>
                  <a:gd name="connsiteY265" fmla="*/ 246640 h 1457409"/>
                  <a:gd name="connsiteX266" fmla="*/ 1786919 w 3812052"/>
                  <a:gd name="connsiteY266" fmla="*/ 250670 h 1457409"/>
                  <a:gd name="connsiteX267" fmla="*/ 1752952 w 3812052"/>
                  <a:gd name="connsiteY267" fmla="*/ 255276 h 1457409"/>
                  <a:gd name="connsiteX268" fmla="*/ 1767460 w 3812052"/>
                  <a:gd name="connsiteY268" fmla="*/ 266560 h 1457409"/>
                  <a:gd name="connsiteX269" fmla="*/ 1750650 w 3812052"/>
                  <a:gd name="connsiteY269" fmla="*/ 263336 h 1457409"/>
                  <a:gd name="connsiteX270" fmla="*/ 1731190 w 3812052"/>
                  <a:gd name="connsiteY270" fmla="*/ 267596 h 1457409"/>
                  <a:gd name="connsiteX271" fmla="*/ 1716682 w 3812052"/>
                  <a:gd name="connsiteY271" fmla="*/ 270590 h 1457409"/>
                  <a:gd name="connsiteX272" fmla="*/ 1702174 w 3812052"/>
                  <a:gd name="connsiteY272" fmla="*/ 271511 h 1457409"/>
                  <a:gd name="connsiteX273" fmla="*/ 1708391 w 3812052"/>
                  <a:gd name="connsiteY273" fmla="*/ 258960 h 1457409"/>
                  <a:gd name="connsiteX274" fmla="*/ 1687205 w 3812052"/>
                  <a:gd name="connsiteY274" fmla="*/ 264603 h 1457409"/>
                  <a:gd name="connsiteX275" fmla="*/ 1672351 w 3812052"/>
                  <a:gd name="connsiteY275" fmla="*/ 262300 h 1457409"/>
                  <a:gd name="connsiteX276" fmla="*/ 1657843 w 3812052"/>
                  <a:gd name="connsiteY276" fmla="*/ 269554 h 1457409"/>
                  <a:gd name="connsiteX277" fmla="*/ 1636311 w 3812052"/>
                  <a:gd name="connsiteY277" fmla="*/ 271511 h 1457409"/>
                  <a:gd name="connsiteX278" fmla="*/ 1649898 w 3812052"/>
                  <a:gd name="connsiteY278" fmla="*/ 280723 h 1457409"/>
                  <a:gd name="connsiteX279" fmla="*/ 1612937 w 3812052"/>
                  <a:gd name="connsiteY279" fmla="*/ 286365 h 1457409"/>
                  <a:gd name="connsiteX280" fmla="*/ 1584842 w 3812052"/>
                  <a:gd name="connsiteY280" fmla="*/ 290280 h 1457409"/>
                  <a:gd name="connsiteX281" fmla="*/ 1564001 w 3812052"/>
                  <a:gd name="connsiteY281" fmla="*/ 300182 h 1457409"/>
                  <a:gd name="connsiteX282" fmla="*/ 1542929 w 3812052"/>
                  <a:gd name="connsiteY282" fmla="*/ 308818 h 1457409"/>
                  <a:gd name="connsiteX283" fmla="*/ 1525773 w 3812052"/>
                  <a:gd name="connsiteY283" fmla="*/ 311121 h 1457409"/>
                  <a:gd name="connsiteX284" fmla="*/ 1516792 w 3812052"/>
                  <a:gd name="connsiteY284" fmla="*/ 314114 h 1457409"/>
                  <a:gd name="connsiteX285" fmla="*/ 1513453 w 3812052"/>
                  <a:gd name="connsiteY285" fmla="*/ 319411 h 1457409"/>
                  <a:gd name="connsiteX286" fmla="*/ 1505162 w 3812052"/>
                  <a:gd name="connsiteY286" fmla="*/ 325053 h 1457409"/>
                  <a:gd name="connsiteX287" fmla="*/ 1511035 w 3812052"/>
                  <a:gd name="connsiteY287" fmla="*/ 332998 h 1457409"/>
                  <a:gd name="connsiteX288" fmla="*/ 1491921 w 3812052"/>
                  <a:gd name="connsiteY288" fmla="*/ 331962 h 1457409"/>
                  <a:gd name="connsiteX289" fmla="*/ 1504126 w 3812052"/>
                  <a:gd name="connsiteY289" fmla="*/ 338870 h 1457409"/>
                  <a:gd name="connsiteX290" fmla="*/ 1514028 w 3812052"/>
                  <a:gd name="connsiteY290" fmla="*/ 346470 h 1457409"/>
                  <a:gd name="connsiteX291" fmla="*/ 1497217 w 3812052"/>
                  <a:gd name="connsiteY291" fmla="*/ 347506 h 1457409"/>
                  <a:gd name="connsiteX292" fmla="*/ 1505853 w 3812052"/>
                  <a:gd name="connsiteY292" fmla="*/ 353494 h 1457409"/>
                  <a:gd name="connsiteX293" fmla="*/ 1513107 w 3812052"/>
                  <a:gd name="connsiteY293" fmla="*/ 361439 h 1457409"/>
                  <a:gd name="connsiteX294" fmla="*/ 1514143 w 3812052"/>
                  <a:gd name="connsiteY294" fmla="*/ 362590 h 1457409"/>
                  <a:gd name="connsiteX295" fmla="*/ 1511725 w 3812052"/>
                  <a:gd name="connsiteY295" fmla="*/ 372032 h 1457409"/>
                  <a:gd name="connsiteX296" fmla="*/ 1505393 w 3812052"/>
                  <a:gd name="connsiteY296" fmla="*/ 373989 h 1457409"/>
                  <a:gd name="connsiteX297" fmla="*/ 1484206 w 3812052"/>
                  <a:gd name="connsiteY297" fmla="*/ 372953 h 1457409"/>
                  <a:gd name="connsiteX298" fmla="*/ 1473613 w 3812052"/>
                  <a:gd name="connsiteY298" fmla="*/ 376522 h 1457409"/>
                  <a:gd name="connsiteX299" fmla="*/ 1440567 w 3812052"/>
                  <a:gd name="connsiteY299" fmla="*/ 378134 h 1457409"/>
                  <a:gd name="connsiteX300" fmla="*/ 1382764 w 3812052"/>
                  <a:gd name="connsiteY300" fmla="*/ 383086 h 1457409"/>
                  <a:gd name="connsiteX301" fmla="*/ 1375165 w 3812052"/>
                  <a:gd name="connsiteY301" fmla="*/ 405193 h 1457409"/>
                  <a:gd name="connsiteX302" fmla="*/ 1375510 w 3812052"/>
                  <a:gd name="connsiteY302" fmla="*/ 421083 h 1457409"/>
                  <a:gd name="connsiteX303" fmla="*/ 1405908 w 3812052"/>
                  <a:gd name="connsiteY303" fmla="*/ 437318 h 1457409"/>
                  <a:gd name="connsiteX304" fmla="*/ 1418804 w 3812052"/>
                  <a:gd name="connsiteY304" fmla="*/ 459081 h 1457409"/>
                  <a:gd name="connsiteX305" fmla="*/ 1380807 w 3812052"/>
                  <a:gd name="connsiteY305" fmla="*/ 446875 h 1457409"/>
                  <a:gd name="connsiteX306" fmla="*/ 1329683 w 3812052"/>
                  <a:gd name="connsiteY306" fmla="*/ 433634 h 1457409"/>
                  <a:gd name="connsiteX307" fmla="*/ 1313563 w 3812052"/>
                  <a:gd name="connsiteY307" fmla="*/ 425343 h 1457409"/>
                  <a:gd name="connsiteX308" fmla="*/ 1299400 w 3812052"/>
                  <a:gd name="connsiteY308" fmla="*/ 436628 h 1457409"/>
                  <a:gd name="connsiteX309" fmla="*/ 1308612 w 3812052"/>
                  <a:gd name="connsiteY309" fmla="*/ 439852 h 1457409"/>
                  <a:gd name="connsiteX310" fmla="*/ 1320817 w 3812052"/>
                  <a:gd name="connsiteY310" fmla="*/ 447106 h 1457409"/>
                  <a:gd name="connsiteX311" fmla="*/ 1302279 w 3812052"/>
                  <a:gd name="connsiteY311" fmla="*/ 450445 h 1457409"/>
                  <a:gd name="connsiteX312" fmla="*/ 1278213 w 3812052"/>
                  <a:gd name="connsiteY312" fmla="*/ 455396 h 1457409"/>
                  <a:gd name="connsiteX313" fmla="*/ 1307921 w 3812052"/>
                  <a:gd name="connsiteY313" fmla="*/ 478540 h 1457409"/>
                  <a:gd name="connsiteX314" fmla="*/ 1328071 w 3812052"/>
                  <a:gd name="connsiteY314" fmla="*/ 489709 h 1457409"/>
                  <a:gd name="connsiteX315" fmla="*/ 1324732 w 3812052"/>
                  <a:gd name="connsiteY315" fmla="*/ 496387 h 1457409"/>
                  <a:gd name="connsiteX316" fmla="*/ 1298939 w 3812052"/>
                  <a:gd name="connsiteY316" fmla="*/ 483146 h 1457409"/>
                  <a:gd name="connsiteX317" fmla="*/ 1260942 w 3812052"/>
                  <a:gd name="connsiteY317" fmla="*/ 479807 h 1457409"/>
                  <a:gd name="connsiteX318" fmla="*/ 1259560 w 3812052"/>
                  <a:gd name="connsiteY318" fmla="*/ 465298 h 1457409"/>
                  <a:gd name="connsiteX319" fmla="*/ 1264857 w 3812052"/>
                  <a:gd name="connsiteY319" fmla="*/ 443191 h 1457409"/>
                  <a:gd name="connsiteX320" fmla="*/ 1255300 w 3812052"/>
                  <a:gd name="connsiteY320" fmla="*/ 415441 h 1457409"/>
                  <a:gd name="connsiteX321" fmla="*/ 1249427 w 3812052"/>
                  <a:gd name="connsiteY321" fmla="*/ 424307 h 1457409"/>
                  <a:gd name="connsiteX322" fmla="*/ 1243786 w 3812052"/>
                  <a:gd name="connsiteY322" fmla="*/ 447797 h 1457409"/>
                  <a:gd name="connsiteX323" fmla="*/ 1217072 w 3812052"/>
                  <a:gd name="connsiteY323" fmla="*/ 461729 h 1457409"/>
                  <a:gd name="connsiteX324" fmla="*/ 1208206 w 3812052"/>
                  <a:gd name="connsiteY324" fmla="*/ 475546 h 1457409"/>
                  <a:gd name="connsiteX325" fmla="*/ 1233653 w 3812052"/>
                  <a:gd name="connsiteY325" fmla="*/ 506290 h 1457409"/>
                  <a:gd name="connsiteX326" fmla="*/ 1220411 w 3812052"/>
                  <a:gd name="connsiteY326" fmla="*/ 543942 h 1457409"/>
                  <a:gd name="connsiteX327" fmla="*/ 1221448 w 3812052"/>
                  <a:gd name="connsiteY327" fmla="*/ 566395 h 1457409"/>
                  <a:gd name="connsiteX328" fmla="*/ 1238604 w 3812052"/>
                  <a:gd name="connsiteY328" fmla="*/ 569389 h 1457409"/>
                  <a:gd name="connsiteX329" fmla="*/ 1264742 w 3812052"/>
                  <a:gd name="connsiteY329" fmla="*/ 563747 h 1457409"/>
                  <a:gd name="connsiteX330" fmla="*/ 1307690 w 3812052"/>
                  <a:gd name="connsiteY330" fmla="*/ 578255 h 1457409"/>
                  <a:gd name="connsiteX331" fmla="*/ 1315981 w 3812052"/>
                  <a:gd name="connsiteY331" fmla="*/ 595411 h 1457409"/>
                  <a:gd name="connsiteX332" fmla="*/ 1305733 w 3812052"/>
                  <a:gd name="connsiteY332" fmla="*/ 611877 h 1457409"/>
                  <a:gd name="connsiteX333" fmla="*/ 1331525 w 3812052"/>
                  <a:gd name="connsiteY333" fmla="*/ 629033 h 1457409"/>
                  <a:gd name="connsiteX334" fmla="*/ 1306424 w 3812052"/>
                  <a:gd name="connsiteY334" fmla="*/ 627076 h 1457409"/>
                  <a:gd name="connsiteX335" fmla="*/ 1296176 w 3812052"/>
                  <a:gd name="connsiteY335" fmla="*/ 612913 h 1457409"/>
                  <a:gd name="connsiteX336" fmla="*/ 1301703 w 3812052"/>
                  <a:gd name="connsiteY336" fmla="*/ 596678 h 1457409"/>
                  <a:gd name="connsiteX337" fmla="*/ 1290534 w 3812052"/>
                  <a:gd name="connsiteY337" fmla="*/ 582515 h 1457409"/>
                  <a:gd name="connsiteX338" fmla="*/ 1276371 w 3812052"/>
                  <a:gd name="connsiteY338" fmla="*/ 573304 h 1457409"/>
                  <a:gd name="connsiteX339" fmla="*/ 1242058 w 3812052"/>
                  <a:gd name="connsiteY339" fmla="*/ 582515 h 1457409"/>
                  <a:gd name="connsiteX340" fmla="*/ 1246664 w 3812052"/>
                  <a:gd name="connsiteY340" fmla="*/ 613604 h 1457409"/>
                  <a:gd name="connsiteX341" fmla="*/ 1228126 w 3812052"/>
                  <a:gd name="connsiteY341" fmla="*/ 639972 h 1457409"/>
                  <a:gd name="connsiteX342" fmla="*/ 1211315 w 3812052"/>
                  <a:gd name="connsiteY342" fmla="*/ 654825 h 1457409"/>
                  <a:gd name="connsiteX343" fmla="*/ 1190819 w 3812052"/>
                  <a:gd name="connsiteY343" fmla="*/ 672673 h 1457409"/>
                  <a:gd name="connsiteX344" fmla="*/ 1170669 w 3812052"/>
                  <a:gd name="connsiteY344" fmla="*/ 672673 h 1457409"/>
                  <a:gd name="connsiteX345" fmla="*/ 1144877 w 3812052"/>
                  <a:gd name="connsiteY345" fmla="*/ 674630 h 1457409"/>
                  <a:gd name="connsiteX346" fmla="*/ 1127029 w 3812052"/>
                  <a:gd name="connsiteY346" fmla="*/ 668988 h 1457409"/>
                  <a:gd name="connsiteX347" fmla="*/ 1116206 w 3812052"/>
                  <a:gd name="connsiteY347" fmla="*/ 659431 h 1457409"/>
                  <a:gd name="connsiteX348" fmla="*/ 1128066 w 3812052"/>
                  <a:gd name="connsiteY348" fmla="*/ 662425 h 1457409"/>
                  <a:gd name="connsiteX349" fmla="*/ 1140962 w 3812052"/>
                  <a:gd name="connsiteY349" fmla="*/ 661043 h 1457409"/>
                  <a:gd name="connsiteX350" fmla="*/ 1153858 w 3812052"/>
                  <a:gd name="connsiteY350" fmla="*/ 666340 h 1457409"/>
                  <a:gd name="connsiteX351" fmla="*/ 1165373 w 3812052"/>
                  <a:gd name="connsiteY351" fmla="*/ 662079 h 1457409"/>
                  <a:gd name="connsiteX352" fmla="*/ 1170669 w 3812052"/>
                  <a:gd name="connsiteY352" fmla="*/ 656783 h 1457409"/>
                  <a:gd name="connsiteX353" fmla="*/ 1180571 w 3812052"/>
                  <a:gd name="connsiteY353" fmla="*/ 648492 h 1457409"/>
                  <a:gd name="connsiteX354" fmla="*/ 1187480 w 3812052"/>
                  <a:gd name="connsiteY354" fmla="*/ 636633 h 1457409"/>
                  <a:gd name="connsiteX355" fmla="*/ 1193468 w 3812052"/>
                  <a:gd name="connsiteY355" fmla="*/ 629379 h 1457409"/>
                  <a:gd name="connsiteX356" fmla="*/ 1204406 w 3812052"/>
                  <a:gd name="connsiteY356" fmla="*/ 622125 h 1457409"/>
                  <a:gd name="connsiteX357" fmla="*/ 1208321 w 3812052"/>
                  <a:gd name="connsiteY357" fmla="*/ 611531 h 1457409"/>
                  <a:gd name="connsiteX358" fmla="*/ 1214309 w 3812052"/>
                  <a:gd name="connsiteY358" fmla="*/ 596678 h 1457409"/>
                  <a:gd name="connsiteX359" fmla="*/ 1215000 w 3812052"/>
                  <a:gd name="connsiteY359" fmla="*/ 588503 h 1457409"/>
                  <a:gd name="connsiteX360" fmla="*/ 1197497 w 3812052"/>
                  <a:gd name="connsiteY360" fmla="*/ 569389 h 1457409"/>
                  <a:gd name="connsiteX361" fmla="*/ 1196807 w 3812052"/>
                  <a:gd name="connsiteY361" fmla="*/ 546590 h 1457409"/>
                  <a:gd name="connsiteX362" fmla="*/ 1196461 w 3812052"/>
                  <a:gd name="connsiteY362" fmla="*/ 525404 h 1457409"/>
                  <a:gd name="connsiteX363" fmla="*/ 1202103 w 3812052"/>
                  <a:gd name="connsiteY363" fmla="*/ 501914 h 1457409"/>
                  <a:gd name="connsiteX364" fmla="*/ 1183911 w 3812052"/>
                  <a:gd name="connsiteY364" fmla="*/ 476467 h 1457409"/>
                  <a:gd name="connsiteX365" fmla="*/ 1191165 w 3812052"/>
                  <a:gd name="connsiteY365" fmla="*/ 459656 h 1457409"/>
                  <a:gd name="connsiteX366" fmla="*/ 1200721 w 3812052"/>
                  <a:gd name="connsiteY366" fmla="*/ 421659 h 1457409"/>
                  <a:gd name="connsiteX367" fmla="*/ 1172972 w 3812052"/>
                  <a:gd name="connsiteY367" fmla="*/ 412447 h 1457409"/>
                  <a:gd name="connsiteX368" fmla="*/ 1130369 w 3812052"/>
                  <a:gd name="connsiteY368" fmla="*/ 410490 h 1457409"/>
                  <a:gd name="connsiteX369" fmla="*/ 1117818 w 3812052"/>
                  <a:gd name="connsiteY369" fmla="*/ 423041 h 1457409"/>
                  <a:gd name="connsiteX370" fmla="*/ 1102964 w 3812052"/>
                  <a:gd name="connsiteY370" fmla="*/ 454705 h 1457409"/>
                  <a:gd name="connsiteX371" fmla="*/ 1073257 w 3812052"/>
                  <a:gd name="connsiteY371" fmla="*/ 477504 h 1457409"/>
                  <a:gd name="connsiteX372" fmla="*/ 1064046 w 3812052"/>
                  <a:gd name="connsiteY372" fmla="*/ 496963 h 1457409"/>
                  <a:gd name="connsiteX373" fmla="*/ 1076596 w 3812052"/>
                  <a:gd name="connsiteY373" fmla="*/ 499957 h 1457409"/>
                  <a:gd name="connsiteX374" fmla="*/ 1073948 w 3812052"/>
                  <a:gd name="connsiteY374" fmla="*/ 517804 h 1457409"/>
                  <a:gd name="connsiteX375" fmla="*/ 1072681 w 3812052"/>
                  <a:gd name="connsiteY375" fmla="*/ 528397 h 1457409"/>
                  <a:gd name="connsiteX376" fmla="*/ 1065082 w 3812052"/>
                  <a:gd name="connsiteY376" fmla="*/ 543596 h 1457409"/>
                  <a:gd name="connsiteX377" fmla="*/ 1091450 w 3812052"/>
                  <a:gd name="connsiteY377" fmla="*/ 553499 h 1457409"/>
                  <a:gd name="connsiteX378" fmla="*/ 1101007 w 3812052"/>
                  <a:gd name="connsiteY378" fmla="*/ 571691 h 1457409"/>
                  <a:gd name="connsiteX379" fmla="*/ 1114479 w 3812052"/>
                  <a:gd name="connsiteY379" fmla="*/ 578600 h 1457409"/>
                  <a:gd name="connsiteX380" fmla="*/ 1100662 w 3812052"/>
                  <a:gd name="connsiteY380" fmla="*/ 600708 h 1457409"/>
                  <a:gd name="connsiteX381" fmla="*/ 1073603 w 3812052"/>
                  <a:gd name="connsiteY381" fmla="*/ 579291 h 1457409"/>
                  <a:gd name="connsiteX382" fmla="*/ 1037563 w 3812052"/>
                  <a:gd name="connsiteY382" fmla="*/ 563747 h 1457409"/>
                  <a:gd name="connsiteX383" fmla="*/ 1007855 w 3812052"/>
                  <a:gd name="connsiteY383" fmla="*/ 551541 h 1457409"/>
                  <a:gd name="connsiteX384" fmla="*/ 966519 w 3812052"/>
                  <a:gd name="connsiteY384" fmla="*/ 540718 h 1457409"/>
                  <a:gd name="connsiteX385" fmla="*/ 925873 w 3812052"/>
                  <a:gd name="connsiteY385" fmla="*/ 537033 h 1457409"/>
                  <a:gd name="connsiteX386" fmla="*/ 909407 w 3812052"/>
                  <a:gd name="connsiteY386" fmla="*/ 524828 h 1457409"/>
                  <a:gd name="connsiteX387" fmla="*/ 882348 w 3812052"/>
                  <a:gd name="connsiteY387" fmla="*/ 515962 h 1457409"/>
                  <a:gd name="connsiteX388" fmla="*/ 888566 w 3812052"/>
                  <a:gd name="connsiteY388" fmla="*/ 534500 h 1457409"/>
                  <a:gd name="connsiteX389" fmla="*/ 905032 w 3812052"/>
                  <a:gd name="connsiteY389" fmla="*/ 541063 h 1457409"/>
                  <a:gd name="connsiteX390" fmla="*/ 919195 w 3812052"/>
                  <a:gd name="connsiteY390" fmla="*/ 551311 h 1457409"/>
                  <a:gd name="connsiteX391" fmla="*/ 929442 w 3812052"/>
                  <a:gd name="connsiteY391" fmla="*/ 569849 h 1457409"/>
                  <a:gd name="connsiteX392" fmla="*/ 922534 w 3812052"/>
                  <a:gd name="connsiteY392" fmla="*/ 582054 h 1457409"/>
                  <a:gd name="connsiteX393" fmla="*/ 907335 w 3812052"/>
                  <a:gd name="connsiteY393" fmla="*/ 589654 h 1457409"/>
                  <a:gd name="connsiteX394" fmla="*/ 895820 w 3812052"/>
                  <a:gd name="connsiteY394" fmla="*/ 594260 h 1457409"/>
                  <a:gd name="connsiteX395" fmla="*/ 895820 w 3812052"/>
                  <a:gd name="connsiteY395" fmla="*/ 581018 h 1457409"/>
                  <a:gd name="connsiteX396" fmla="*/ 882233 w 3812052"/>
                  <a:gd name="connsiteY396" fmla="*/ 570770 h 1457409"/>
                  <a:gd name="connsiteX397" fmla="*/ 847920 w 3812052"/>
                  <a:gd name="connsiteY397" fmla="*/ 587927 h 1457409"/>
                  <a:gd name="connsiteX398" fmla="*/ 810268 w 3812052"/>
                  <a:gd name="connsiteY398" fmla="*/ 587927 h 1457409"/>
                  <a:gd name="connsiteX399" fmla="*/ 789427 w 3812052"/>
                  <a:gd name="connsiteY399" fmla="*/ 603126 h 1457409"/>
                  <a:gd name="connsiteX400" fmla="*/ 759375 w 3812052"/>
                  <a:gd name="connsiteY400" fmla="*/ 600823 h 1457409"/>
                  <a:gd name="connsiteX401" fmla="*/ 765017 w 3812052"/>
                  <a:gd name="connsiteY401" fmla="*/ 594835 h 1457409"/>
                  <a:gd name="connsiteX402" fmla="*/ 770314 w 3812052"/>
                  <a:gd name="connsiteY402" fmla="*/ 588272 h 1457409"/>
                  <a:gd name="connsiteX403" fmla="*/ 775265 w 3812052"/>
                  <a:gd name="connsiteY403" fmla="*/ 573073 h 1457409"/>
                  <a:gd name="connsiteX404" fmla="*/ 744866 w 3812052"/>
                  <a:gd name="connsiteY404" fmla="*/ 581939 h 1457409"/>
                  <a:gd name="connsiteX405" fmla="*/ 740606 w 3812052"/>
                  <a:gd name="connsiteY405" fmla="*/ 594490 h 1457409"/>
                  <a:gd name="connsiteX406" fmla="*/ 730704 w 3812052"/>
                  <a:gd name="connsiteY406" fmla="*/ 588503 h 1457409"/>
                  <a:gd name="connsiteX407" fmla="*/ 679580 w 3812052"/>
                  <a:gd name="connsiteY407" fmla="*/ 603702 h 1457409"/>
                  <a:gd name="connsiteX408" fmla="*/ 658163 w 3812052"/>
                  <a:gd name="connsiteY408" fmla="*/ 616943 h 1457409"/>
                  <a:gd name="connsiteX409" fmla="*/ 633753 w 3812052"/>
                  <a:gd name="connsiteY409" fmla="*/ 624543 h 1457409"/>
                  <a:gd name="connsiteX410" fmla="*/ 628801 w 3812052"/>
                  <a:gd name="connsiteY410" fmla="*/ 647917 h 1457409"/>
                  <a:gd name="connsiteX411" fmla="*/ 590804 w 3812052"/>
                  <a:gd name="connsiteY411" fmla="*/ 652868 h 1457409"/>
                  <a:gd name="connsiteX412" fmla="*/ 572957 w 3812052"/>
                  <a:gd name="connsiteY412" fmla="*/ 636057 h 1457409"/>
                  <a:gd name="connsiteX413" fmla="*/ 572266 w 3812052"/>
                  <a:gd name="connsiteY413" fmla="*/ 621894 h 1457409"/>
                  <a:gd name="connsiteX414" fmla="*/ 587810 w 3812052"/>
                  <a:gd name="connsiteY414" fmla="*/ 615907 h 1457409"/>
                  <a:gd name="connsiteX415" fmla="*/ 607615 w 3812052"/>
                  <a:gd name="connsiteY415" fmla="*/ 614870 h 1457409"/>
                  <a:gd name="connsiteX416" fmla="*/ 594028 w 3812052"/>
                  <a:gd name="connsiteY416" fmla="*/ 593454 h 1457409"/>
                  <a:gd name="connsiteX417" fmla="*/ 565588 w 3812052"/>
                  <a:gd name="connsiteY417" fmla="*/ 585509 h 1457409"/>
                  <a:gd name="connsiteX418" fmla="*/ 537838 w 3812052"/>
                  <a:gd name="connsiteY418" fmla="*/ 582515 h 1457409"/>
                  <a:gd name="connsiteX419" fmla="*/ 541753 w 3812052"/>
                  <a:gd name="connsiteY419" fmla="*/ 591151 h 1457409"/>
                  <a:gd name="connsiteX420" fmla="*/ 548316 w 3812052"/>
                  <a:gd name="connsiteY420" fmla="*/ 606695 h 1457409"/>
                  <a:gd name="connsiteX421" fmla="*/ 539680 w 3812052"/>
                  <a:gd name="connsiteY421" fmla="*/ 631451 h 1457409"/>
                  <a:gd name="connsiteX422" fmla="*/ 546934 w 3812052"/>
                  <a:gd name="connsiteY422" fmla="*/ 639396 h 1457409"/>
                  <a:gd name="connsiteX423" fmla="*/ 555224 w 3812052"/>
                  <a:gd name="connsiteY423" fmla="*/ 659201 h 1457409"/>
                  <a:gd name="connsiteX424" fmla="*/ 548316 w 3812052"/>
                  <a:gd name="connsiteY424" fmla="*/ 676357 h 1457409"/>
                  <a:gd name="connsiteX425" fmla="*/ 538759 w 3812052"/>
                  <a:gd name="connsiteY425" fmla="*/ 676012 h 1457409"/>
                  <a:gd name="connsiteX426" fmla="*/ 532196 w 3812052"/>
                  <a:gd name="connsiteY426" fmla="*/ 669449 h 1457409"/>
                  <a:gd name="connsiteX427" fmla="*/ 509743 w 3812052"/>
                  <a:gd name="connsiteY427" fmla="*/ 665188 h 1457409"/>
                  <a:gd name="connsiteX428" fmla="*/ 495580 w 3812052"/>
                  <a:gd name="connsiteY428" fmla="*/ 672097 h 1457409"/>
                  <a:gd name="connsiteX429" fmla="*/ 475775 w 3812052"/>
                  <a:gd name="connsiteY429" fmla="*/ 680733 h 1457409"/>
                  <a:gd name="connsiteX430" fmla="*/ 454243 w 3812052"/>
                  <a:gd name="connsiteY430" fmla="*/ 696277 h 1457409"/>
                  <a:gd name="connsiteX431" fmla="*/ 455625 w 3812052"/>
                  <a:gd name="connsiteY431" fmla="*/ 715737 h 1457409"/>
                  <a:gd name="connsiteX432" fmla="*/ 464837 w 3812052"/>
                  <a:gd name="connsiteY432" fmla="*/ 733238 h 1457409"/>
                  <a:gd name="connsiteX433" fmla="*/ 438123 w 3812052"/>
                  <a:gd name="connsiteY433" fmla="*/ 731626 h 1457409"/>
                  <a:gd name="connsiteX434" fmla="*/ 414979 w 3812052"/>
                  <a:gd name="connsiteY434" fmla="*/ 726330 h 1457409"/>
                  <a:gd name="connsiteX435" fmla="*/ 389532 w 3812052"/>
                  <a:gd name="connsiteY435" fmla="*/ 711131 h 1457409"/>
                  <a:gd name="connsiteX436" fmla="*/ 375945 w 3812052"/>
                  <a:gd name="connsiteY436" fmla="*/ 723682 h 1457409"/>
                  <a:gd name="connsiteX437" fmla="*/ 382624 w 3812052"/>
                  <a:gd name="connsiteY437" fmla="*/ 736578 h 1457409"/>
                  <a:gd name="connsiteX438" fmla="*/ 404386 w 3812052"/>
                  <a:gd name="connsiteY438" fmla="*/ 744177 h 1457409"/>
                  <a:gd name="connsiteX439" fmla="*/ 406343 w 3812052"/>
                  <a:gd name="connsiteY439" fmla="*/ 757764 h 1457409"/>
                  <a:gd name="connsiteX440" fmla="*/ 389532 w 3812052"/>
                  <a:gd name="connsiteY440" fmla="*/ 760412 h 1457409"/>
                  <a:gd name="connsiteX441" fmla="*/ 372030 w 3812052"/>
                  <a:gd name="connsiteY441" fmla="*/ 755116 h 1457409"/>
                  <a:gd name="connsiteX442" fmla="*/ 351535 w 3812052"/>
                  <a:gd name="connsiteY442" fmla="*/ 743601 h 1457409"/>
                  <a:gd name="connsiteX443" fmla="*/ 340020 w 3812052"/>
                  <a:gd name="connsiteY443" fmla="*/ 730705 h 1457409"/>
                  <a:gd name="connsiteX444" fmla="*/ 334724 w 3812052"/>
                  <a:gd name="connsiteY444" fmla="*/ 714585 h 1457409"/>
                  <a:gd name="connsiteX445" fmla="*/ 335414 w 3812052"/>
                  <a:gd name="connsiteY445" fmla="*/ 700077 h 1457409"/>
                  <a:gd name="connsiteX446" fmla="*/ 337027 w 3812052"/>
                  <a:gd name="connsiteY446" fmla="*/ 685914 h 1457409"/>
                  <a:gd name="connsiteX447" fmla="*/ 319870 w 3812052"/>
                  <a:gd name="connsiteY447" fmla="*/ 673364 h 1457409"/>
                  <a:gd name="connsiteX448" fmla="*/ 306398 w 3812052"/>
                  <a:gd name="connsiteY448" fmla="*/ 663461 h 1457409"/>
                  <a:gd name="connsiteX449" fmla="*/ 284636 w 3812052"/>
                  <a:gd name="connsiteY449" fmla="*/ 645268 h 1457409"/>
                  <a:gd name="connsiteX450" fmla="*/ 276691 w 3812052"/>
                  <a:gd name="connsiteY450" fmla="*/ 638014 h 1457409"/>
                  <a:gd name="connsiteX451" fmla="*/ 294539 w 3812052"/>
                  <a:gd name="connsiteY451" fmla="*/ 644578 h 1457409"/>
                  <a:gd name="connsiteX452" fmla="*/ 325512 w 3812052"/>
                  <a:gd name="connsiteY452" fmla="*/ 657819 h 1457409"/>
                  <a:gd name="connsiteX453" fmla="*/ 364431 w 3812052"/>
                  <a:gd name="connsiteY453" fmla="*/ 670024 h 1457409"/>
                  <a:gd name="connsiteX454" fmla="*/ 416591 w 3812052"/>
                  <a:gd name="connsiteY454" fmla="*/ 678660 h 1457409"/>
                  <a:gd name="connsiteX455" fmla="*/ 481302 w 3812052"/>
                  <a:gd name="connsiteY455" fmla="*/ 650220 h 1457409"/>
                  <a:gd name="connsiteX456" fmla="*/ 479344 w 3812052"/>
                  <a:gd name="connsiteY456" fmla="*/ 623852 h 1457409"/>
                  <a:gd name="connsiteX457" fmla="*/ 466448 w 3812052"/>
                  <a:gd name="connsiteY457" fmla="*/ 613949 h 1457409"/>
                  <a:gd name="connsiteX458" fmla="*/ 447910 w 3812052"/>
                  <a:gd name="connsiteY458" fmla="*/ 602665 h 1457409"/>
                  <a:gd name="connsiteX459" fmla="*/ 429372 w 3812052"/>
                  <a:gd name="connsiteY459" fmla="*/ 592417 h 1457409"/>
                  <a:gd name="connsiteX460" fmla="*/ 396671 w 3812052"/>
                  <a:gd name="connsiteY460" fmla="*/ 575837 h 1457409"/>
                  <a:gd name="connsiteX461" fmla="*/ 344511 w 3812052"/>
                  <a:gd name="connsiteY461" fmla="*/ 555341 h 1457409"/>
                  <a:gd name="connsiteX462" fmla="*/ 332997 w 3812052"/>
                  <a:gd name="connsiteY462" fmla="*/ 553959 h 1457409"/>
                  <a:gd name="connsiteX463" fmla="*/ 316761 w 3812052"/>
                  <a:gd name="connsiteY463" fmla="*/ 553614 h 1457409"/>
                  <a:gd name="connsiteX464" fmla="*/ 296266 w 3812052"/>
                  <a:gd name="connsiteY464" fmla="*/ 552232 h 1457409"/>
                  <a:gd name="connsiteX465" fmla="*/ 283715 w 3812052"/>
                  <a:gd name="connsiteY465" fmla="*/ 544978 h 1457409"/>
                  <a:gd name="connsiteX466" fmla="*/ 300296 w 3812052"/>
                  <a:gd name="connsiteY466" fmla="*/ 539681 h 1457409"/>
                  <a:gd name="connsiteX467" fmla="*/ 285442 w 3812052"/>
                  <a:gd name="connsiteY467" fmla="*/ 533694 h 1457409"/>
                  <a:gd name="connsiteX468" fmla="*/ 269552 w 3812052"/>
                  <a:gd name="connsiteY468" fmla="*/ 536688 h 1457409"/>
                  <a:gd name="connsiteX469" fmla="*/ 255965 w 3812052"/>
                  <a:gd name="connsiteY469" fmla="*/ 535997 h 1457409"/>
                  <a:gd name="connsiteX470" fmla="*/ 254468 w 3812052"/>
                  <a:gd name="connsiteY470" fmla="*/ 534961 h 1457409"/>
                  <a:gd name="connsiteX471" fmla="*/ 243069 w 3812052"/>
                  <a:gd name="connsiteY471" fmla="*/ 543021 h 1457409"/>
                  <a:gd name="connsiteX472" fmla="*/ 224646 w 3812052"/>
                  <a:gd name="connsiteY472" fmla="*/ 551541 h 1457409"/>
                  <a:gd name="connsiteX473" fmla="*/ 209447 w 3812052"/>
                  <a:gd name="connsiteY473" fmla="*/ 564783 h 1457409"/>
                  <a:gd name="connsiteX474" fmla="*/ 200926 w 3812052"/>
                  <a:gd name="connsiteY474" fmla="*/ 571346 h 1457409"/>
                  <a:gd name="connsiteX475" fmla="*/ 197587 w 3812052"/>
                  <a:gd name="connsiteY475" fmla="*/ 583206 h 1457409"/>
                  <a:gd name="connsiteX476" fmla="*/ 200926 w 3812052"/>
                  <a:gd name="connsiteY476" fmla="*/ 595757 h 1457409"/>
                  <a:gd name="connsiteX477" fmla="*/ 214744 w 3812052"/>
                  <a:gd name="connsiteY477" fmla="*/ 603702 h 1457409"/>
                  <a:gd name="connsiteX478" fmla="*/ 230633 w 3812052"/>
                  <a:gd name="connsiteY478" fmla="*/ 620167 h 1457409"/>
                  <a:gd name="connsiteX479" fmla="*/ 216816 w 3812052"/>
                  <a:gd name="connsiteY479" fmla="*/ 636748 h 1457409"/>
                  <a:gd name="connsiteX480" fmla="*/ 210138 w 3812052"/>
                  <a:gd name="connsiteY480" fmla="*/ 649874 h 1457409"/>
                  <a:gd name="connsiteX481" fmla="*/ 231325 w 3812052"/>
                  <a:gd name="connsiteY481" fmla="*/ 683611 h 1457409"/>
                  <a:gd name="connsiteX482" fmla="*/ 224070 w 3812052"/>
                  <a:gd name="connsiteY482" fmla="*/ 696853 h 1457409"/>
                  <a:gd name="connsiteX483" fmla="*/ 227294 w 3812052"/>
                  <a:gd name="connsiteY483" fmla="*/ 714009 h 1457409"/>
                  <a:gd name="connsiteX484" fmla="*/ 221998 w 3812052"/>
                  <a:gd name="connsiteY484" fmla="*/ 720573 h 1457409"/>
                  <a:gd name="connsiteX485" fmla="*/ 233167 w 3812052"/>
                  <a:gd name="connsiteY485" fmla="*/ 727827 h 1457409"/>
                  <a:gd name="connsiteX486" fmla="*/ 229828 w 3812052"/>
                  <a:gd name="connsiteY486" fmla="*/ 739111 h 1457409"/>
                  <a:gd name="connsiteX487" fmla="*/ 241687 w 3812052"/>
                  <a:gd name="connsiteY487" fmla="*/ 750971 h 1457409"/>
                  <a:gd name="connsiteX488" fmla="*/ 227870 w 3812052"/>
                  <a:gd name="connsiteY488" fmla="*/ 763521 h 1457409"/>
                  <a:gd name="connsiteX489" fmla="*/ 256311 w 3812052"/>
                  <a:gd name="connsiteY489" fmla="*/ 785284 h 1457409"/>
                  <a:gd name="connsiteX490" fmla="*/ 262298 w 3812052"/>
                  <a:gd name="connsiteY490" fmla="*/ 803131 h 1457409"/>
                  <a:gd name="connsiteX491" fmla="*/ 229252 w 3812052"/>
                  <a:gd name="connsiteY491" fmla="*/ 834795 h 1457409"/>
                  <a:gd name="connsiteX492" fmla="*/ 194939 w 3812052"/>
                  <a:gd name="connsiteY492" fmla="*/ 862545 h 1457409"/>
                  <a:gd name="connsiteX493" fmla="*/ 184230 w 3812052"/>
                  <a:gd name="connsiteY493" fmla="*/ 876132 h 1457409"/>
                  <a:gd name="connsiteX494" fmla="*/ 193557 w 3812052"/>
                  <a:gd name="connsiteY494" fmla="*/ 872793 h 1457409"/>
                  <a:gd name="connsiteX495" fmla="*/ 207720 w 3812052"/>
                  <a:gd name="connsiteY495" fmla="*/ 887301 h 1457409"/>
                  <a:gd name="connsiteX496" fmla="*/ 227179 w 3812052"/>
                  <a:gd name="connsiteY496" fmla="*/ 891561 h 1457409"/>
                  <a:gd name="connsiteX497" fmla="*/ 216586 w 3812052"/>
                  <a:gd name="connsiteY497" fmla="*/ 894555 h 1457409"/>
                  <a:gd name="connsiteX498" fmla="*/ 195054 w 3812052"/>
                  <a:gd name="connsiteY498" fmla="*/ 901809 h 1457409"/>
                  <a:gd name="connsiteX499" fmla="*/ 184115 w 3812052"/>
                  <a:gd name="connsiteY499" fmla="*/ 910445 h 1457409"/>
                  <a:gd name="connsiteX500" fmla="*/ 179625 w 3812052"/>
                  <a:gd name="connsiteY500" fmla="*/ 925068 h 1457409"/>
                  <a:gd name="connsiteX501" fmla="*/ 172140 w 3812052"/>
                  <a:gd name="connsiteY501" fmla="*/ 936468 h 1457409"/>
                  <a:gd name="connsiteX502" fmla="*/ 173637 w 3812052"/>
                  <a:gd name="connsiteY502" fmla="*/ 949364 h 1457409"/>
                  <a:gd name="connsiteX503" fmla="*/ 178588 w 3812052"/>
                  <a:gd name="connsiteY503" fmla="*/ 961224 h 1457409"/>
                  <a:gd name="connsiteX504" fmla="*/ 172601 w 3812052"/>
                  <a:gd name="connsiteY504" fmla="*/ 968708 h 1457409"/>
                  <a:gd name="connsiteX505" fmla="*/ 175595 w 3812052"/>
                  <a:gd name="connsiteY505" fmla="*/ 980568 h 1457409"/>
                  <a:gd name="connsiteX506" fmla="*/ 178128 w 3812052"/>
                  <a:gd name="connsiteY506" fmla="*/ 993003 h 1457409"/>
                  <a:gd name="connsiteX507" fmla="*/ 185036 w 3812052"/>
                  <a:gd name="connsiteY507" fmla="*/ 1005899 h 1457409"/>
                  <a:gd name="connsiteX508" fmla="*/ 191024 w 3812052"/>
                  <a:gd name="connsiteY508" fmla="*/ 1021214 h 1457409"/>
                  <a:gd name="connsiteX509" fmla="*/ 202884 w 3812052"/>
                  <a:gd name="connsiteY509" fmla="*/ 1024668 h 1457409"/>
                  <a:gd name="connsiteX510" fmla="*/ 214283 w 3812052"/>
                  <a:gd name="connsiteY510" fmla="*/ 1030080 h 1457409"/>
                  <a:gd name="connsiteX511" fmla="*/ 226143 w 3812052"/>
                  <a:gd name="connsiteY511" fmla="*/ 1030080 h 1457409"/>
                  <a:gd name="connsiteX512" fmla="*/ 246984 w 3812052"/>
                  <a:gd name="connsiteY512" fmla="*/ 1036067 h 1457409"/>
                  <a:gd name="connsiteX513" fmla="*/ 248942 w 3812052"/>
                  <a:gd name="connsiteY513" fmla="*/ 1051381 h 1457409"/>
                  <a:gd name="connsiteX514" fmla="*/ 251475 w 3812052"/>
                  <a:gd name="connsiteY514" fmla="*/ 1067271 h 1457409"/>
                  <a:gd name="connsiteX515" fmla="*/ 261838 w 3812052"/>
                  <a:gd name="connsiteY515" fmla="*/ 1081088 h 1457409"/>
                  <a:gd name="connsiteX516" fmla="*/ 274734 w 3812052"/>
                  <a:gd name="connsiteY516" fmla="*/ 1093524 h 1457409"/>
                  <a:gd name="connsiteX517" fmla="*/ 287054 w 3812052"/>
                  <a:gd name="connsiteY517" fmla="*/ 1104923 h 1457409"/>
                  <a:gd name="connsiteX518" fmla="*/ 275655 w 3812052"/>
                  <a:gd name="connsiteY518" fmla="*/ 1115286 h 1457409"/>
                  <a:gd name="connsiteX519" fmla="*/ 259880 w 3812052"/>
                  <a:gd name="connsiteY519" fmla="*/ 1112868 h 1457409"/>
                  <a:gd name="connsiteX520" fmla="*/ 263335 w 3812052"/>
                  <a:gd name="connsiteY520" fmla="*/ 1133709 h 1457409"/>
                  <a:gd name="connsiteX521" fmla="*/ 272776 w 3812052"/>
                  <a:gd name="connsiteY521" fmla="*/ 1145569 h 1457409"/>
                  <a:gd name="connsiteX522" fmla="*/ 283139 w 3812052"/>
                  <a:gd name="connsiteY522" fmla="*/ 1140157 h 1457409"/>
                  <a:gd name="connsiteX523" fmla="*/ 297993 w 3812052"/>
                  <a:gd name="connsiteY523" fmla="*/ 1139582 h 1457409"/>
                  <a:gd name="connsiteX524" fmla="*/ 316301 w 3812052"/>
                  <a:gd name="connsiteY524" fmla="*/ 1141539 h 1457409"/>
                  <a:gd name="connsiteX525" fmla="*/ 319294 w 3812052"/>
                  <a:gd name="connsiteY525" fmla="*/ 1158350 h 1457409"/>
                  <a:gd name="connsiteX526" fmla="*/ 324245 w 3812052"/>
                  <a:gd name="connsiteY526" fmla="*/ 1170670 h 1457409"/>
                  <a:gd name="connsiteX527" fmla="*/ 340596 w 3812052"/>
                  <a:gd name="connsiteY527" fmla="*/ 1174701 h 1457409"/>
                  <a:gd name="connsiteX528" fmla="*/ 350498 w 3812052"/>
                  <a:gd name="connsiteY528" fmla="*/ 1191972 h 1457409"/>
                  <a:gd name="connsiteX529" fmla="*/ 358904 w 3812052"/>
                  <a:gd name="connsiteY529" fmla="*/ 1196463 h 1457409"/>
                  <a:gd name="connsiteX530" fmla="*/ 369843 w 3812052"/>
                  <a:gd name="connsiteY530" fmla="*/ 1201414 h 1457409"/>
                  <a:gd name="connsiteX531" fmla="*/ 381242 w 3812052"/>
                  <a:gd name="connsiteY531" fmla="*/ 1200378 h 1457409"/>
                  <a:gd name="connsiteX532" fmla="*/ 393562 w 3812052"/>
                  <a:gd name="connsiteY532" fmla="*/ 1199341 h 1457409"/>
                  <a:gd name="connsiteX533" fmla="*/ 403465 w 3812052"/>
                  <a:gd name="connsiteY533" fmla="*/ 1211201 h 1457409"/>
                  <a:gd name="connsiteX534" fmla="*/ 421772 w 3812052"/>
                  <a:gd name="connsiteY534" fmla="*/ 1214195 h 1457409"/>
                  <a:gd name="connsiteX535" fmla="*/ 440541 w 3812052"/>
                  <a:gd name="connsiteY535" fmla="*/ 1219146 h 1457409"/>
                  <a:gd name="connsiteX536" fmla="*/ 453437 w 3812052"/>
                  <a:gd name="connsiteY536" fmla="*/ 1227091 h 1457409"/>
                  <a:gd name="connsiteX537" fmla="*/ 446989 w 3812052"/>
                  <a:gd name="connsiteY537" fmla="*/ 1236418 h 1457409"/>
                  <a:gd name="connsiteX538" fmla="*/ 452401 w 3812052"/>
                  <a:gd name="connsiteY538" fmla="*/ 1242866 h 1457409"/>
                  <a:gd name="connsiteX539" fmla="*/ 444456 w 3812052"/>
                  <a:gd name="connsiteY539" fmla="*/ 1248278 h 1457409"/>
                  <a:gd name="connsiteX540" fmla="*/ 449407 w 3812052"/>
                  <a:gd name="connsiteY540" fmla="*/ 1256683 h 1457409"/>
                  <a:gd name="connsiteX541" fmla="*/ 445492 w 3812052"/>
                  <a:gd name="connsiteY541" fmla="*/ 1270040 h 1457409"/>
                  <a:gd name="connsiteX542" fmla="*/ 427184 w 3812052"/>
                  <a:gd name="connsiteY542" fmla="*/ 1269579 h 1457409"/>
                  <a:gd name="connsiteX543" fmla="*/ 409798 w 3812052"/>
                  <a:gd name="connsiteY543" fmla="*/ 1281439 h 1457409"/>
                  <a:gd name="connsiteX544" fmla="*/ 409337 w 3812052"/>
                  <a:gd name="connsiteY544" fmla="*/ 1292032 h 1457409"/>
                  <a:gd name="connsiteX545" fmla="*/ 432135 w 3812052"/>
                  <a:gd name="connsiteY545" fmla="*/ 1291572 h 1457409"/>
                  <a:gd name="connsiteX546" fmla="*/ 404386 w 3812052"/>
                  <a:gd name="connsiteY546" fmla="*/ 1307692 h 1457409"/>
                  <a:gd name="connsiteX547" fmla="*/ 413022 w 3812052"/>
                  <a:gd name="connsiteY547" fmla="*/ 1320242 h 1457409"/>
                  <a:gd name="connsiteX548" fmla="*/ 399780 w 3812052"/>
                  <a:gd name="connsiteY548" fmla="*/ 1333139 h 1457409"/>
                  <a:gd name="connsiteX549" fmla="*/ 387575 w 3812052"/>
                  <a:gd name="connsiteY549" fmla="*/ 1342696 h 1457409"/>
                  <a:gd name="connsiteX550" fmla="*/ 381703 w 3812052"/>
                  <a:gd name="connsiteY550" fmla="*/ 1347992 h 1457409"/>
                  <a:gd name="connsiteX551" fmla="*/ 399204 w 3812052"/>
                  <a:gd name="connsiteY551" fmla="*/ 1362155 h 1457409"/>
                  <a:gd name="connsiteX552" fmla="*/ 440771 w 3812052"/>
                  <a:gd name="connsiteY552" fmla="*/ 1392207 h 1457409"/>
                  <a:gd name="connsiteX553" fmla="*/ 446528 w 3812052"/>
                  <a:gd name="connsiteY553" fmla="*/ 1396813 h 1457409"/>
                  <a:gd name="connsiteX554" fmla="*/ 454934 w 3812052"/>
                  <a:gd name="connsiteY554" fmla="*/ 1392898 h 1457409"/>
                  <a:gd name="connsiteX555" fmla="*/ 481647 w 3812052"/>
                  <a:gd name="connsiteY555" fmla="*/ 1400843 h 1457409"/>
                  <a:gd name="connsiteX556" fmla="*/ 516306 w 3812052"/>
                  <a:gd name="connsiteY556" fmla="*/ 1403837 h 1457409"/>
                  <a:gd name="connsiteX557" fmla="*/ 530238 w 3812052"/>
                  <a:gd name="connsiteY557" fmla="*/ 1412818 h 1457409"/>
                  <a:gd name="connsiteX558" fmla="*/ 544055 w 3812052"/>
                  <a:gd name="connsiteY558" fmla="*/ 1419727 h 1457409"/>
                  <a:gd name="connsiteX559" fmla="*/ 566854 w 3812052"/>
                  <a:gd name="connsiteY559" fmla="*/ 1416733 h 1457409"/>
                  <a:gd name="connsiteX560" fmla="*/ 574799 w 3812052"/>
                  <a:gd name="connsiteY560" fmla="*/ 1419727 h 1457409"/>
                  <a:gd name="connsiteX561" fmla="*/ 581708 w 3812052"/>
                  <a:gd name="connsiteY561" fmla="*/ 1433659 h 1457409"/>
                  <a:gd name="connsiteX562" fmla="*/ 602549 w 3812052"/>
                  <a:gd name="connsiteY562" fmla="*/ 1443562 h 1457409"/>
                  <a:gd name="connsiteX563" fmla="*/ 619360 w 3812052"/>
                  <a:gd name="connsiteY563" fmla="*/ 1455422 h 1457409"/>
                  <a:gd name="connsiteX564" fmla="*/ 629262 w 3812052"/>
                  <a:gd name="connsiteY564" fmla="*/ 1455422 h 1457409"/>
                  <a:gd name="connsiteX565" fmla="*/ 643655 w 3812052"/>
                  <a:gd name="connsiteY565" fmla="*/ 1444828 h 1457409"/>
                  <a:gd name="connsiteX566" fmla="*/ 618093 w 3812052"/>
                  <a:gd name="connsiteY566" fmla="*/ 1405910 h 1457409"/>
                  <a:gd name="connsiteX567" fmla="*/ 609457 w 3812052"/>
                  <a:gd name="connsiteY567" fmla="*/ 1375512 h 1457409"/>
                  <a:gd name="connsiteX568" fmla="*/ 620741 w 3812052"/>
                  <a:gd name="connsiteY568" fmla="*/ 1343156 h 1457409"/>
                  <a:gd name="connsiteX569" fmla="*/ 660351 w 3812052"/>
                  <a:gd name="connsiteY569" fmla="*/ 1319091 h 1457409"/>
                  <a:gd name="connsiteX570" fmla="*/ 653097 w 3812052"/>
                  <a:gd name="connsiteY570" fmla="*/ 1314831 h 1457409"/>
                  <a:gd name="connsiteX571" fmla="*/ 648146 w 3812052"/>
                  <a:gd name="connsiteY571" fmla="*/ 1304928 h 1457409"/>
                  <a:gd name="connsiteX572" fmla="*/ 645152 w 3812052"/>
                  <a:gd name="connsiteY572" fmla="*/ 1291111 h 1457409"/>
                  <a:gd name="connsiteX573" fmla="*/ 631335 w 3812052"/>
                  <a:gd name="connsiteY573" fmla="*/ 1275221 h 1457409"/>
                  <a:gd name="connsiteX574" fmla="*/ 615445 w 3812052"/>
                  <a:gd name="connsiteY574" fmla="*/ 1276257 h 1457409"/>
                  <a:gd name="connsiteX575" fmla="*/ 611530 w 3812052"/>
                  <a:gd name="connsiteY575" fmla="*/ 1264398 h 1457409"/>
                  <a:gd name="connsiteX576" fmla="*/ 598634 w 3812052"/>
                  <a:gd name="connsiteY576" fmla="*/ 1255416 h 1457409"/>
                  <a:gd name="connsiteX577" fmla="*/ 603585 w 3812052"/>
                  <a:gd name="connsiteY577" fmla="*/ 1241599 h 1457409"/>
                  <a:gd name="connsiteX578" fmla="*/ 611530 w 3812052"/>
                  <a:gd name="connsiteY578" fmla="*/ 1234691 h 1457409"/>
                  <a:gd name="connsiteX579" fmla="*/ 604621 w 3812052"/>
                  <a:gd name="connsiteY579" fmla="*/ 1223752 h 1457409"/>
                  <a:gd name="connsiteX580" fmla="*/ 616481 w 3812052"/>
                  <a:gd name="connsiteY580" fmla="*/ 1209935 h 1457409"/>
                  <a:gd name="connsiteX581" fmla="*/ 629377 w 3812052"/>
                  <a:gd name="connsiteY581" fmla="*/ 1201990 h 1457409"/>
                  <a:gd name="connsiteX582" fmla="*/ 647225 w 3812052"/>
                  <a:gd name="connsiteY582" fmla="*/ 1216843 h 1457409"/>
                  <a:gd name="connsiteX583" fmla="*/ 649182 w 3812052"/>
                  <a:gd name="connsiteY583" fmla="*/ 1203026 h 1457409"/>
                  <a:gd name="connsiteX584" fmla="*/ 655170 w 3812052"/>
                  <a:gd name="connsiteY584" fmla="*/ 1191166 h 1457409"/>
                  <a:gd name="connsiteX585" fmla="*/ 667029 w 3812052"/>
                  <a:gd name="connsiteY585" fmla="*/ 1180227 h 1457409"/>
                  <a:gd name="connsiteX586" fmla="*/ 690749 w 3812052"/>
                  <a:gd name="connsiteY586" fmla="*/ 1169289 h 1457409"/>
                  <a:gd name="connsiteX587" fmla="*/ 707560 w 3812052"/>
                  <a:gd name="connsiteY587" fmla="*/ 1164338 h 1457409"/>
                  <a:gd name="connsiteX588" fmla="*/ 719420 w 3812052"/>
                  <a:gd name="connsiteY588" fmla="*/ 1164338 h 1457409"/>
                  <a:gd name="connsiteX589" fmla="*/ 735310 w 3812052"/>
                  <a:gd name="connsiteY589" fmla="*/ 1164338 h 1457409"/>
                  <a:gd name="connsiteX590" fmla="*/ 761102 w 3812052"/>
                  <a:gd name="connsiteY590" fmla="*/ 1172283 h 1457409"/>
                  <a:gd name="connsiteX591" fmla="*/ 779870 w 3812052"/>
                  <a:gd name="connsiteY591" fmla="*/ 1188172 h 1457409"/>
                  <a:gd name="connsiteX592" fmla="*/ 785858 w 3812052"/>
                  <a:gd name="connsiteY592" fmla="*/ 1191166 h 1457409"/>
                  <a:gd name="connsiteX593" fmla="*/ 798754 w 3812052"/>
                  <a:gd name="connsiteY593" fmla="*/ 1191166 h 1457409"/>
                  <a:gd name="connsiteX594" fmla="*/ 819595 w 3812052"/>
                  <a:gd name="connsiteY594" fmla="*/ 1189209 h 1457409"/>
                  <a:gd name="connsiteX595" fmla="*/ 841357 w 3812052"/>
                  <a:gd name="connsiteY595" fmla="*/ 1182300 h 1457409"/>
                  <a:gd name="connsiteX596" fmla="*/ 854253 w 3812052"/>
                  <a:gd name="connsiteY596" fmla="*/ 1183336 h 1457409"/>
                  <a:gd name="connsiteX597" fmla="*/ 876016 w 3812052"/>
                  <a:gd name="connsiteY597" fmla="*/ 1184257 h 1457409"/>
                  <a:gd name="connsiteX598" fmla="*/ 890869 w 3812052"/>
                  <a:gd name="connsiteY598" fmla="*/ 1191166 h 1457409"/>
                  <a:gd name="connsiteX599" fmla="*/ 901692 w 3812052"/>
                  <a:gd name="connsiteY599" fmla="*/ 1198075 h 1457409"/>
                  <a:gd name="connsiteX600" fmla="*/ 909637 w 3812052"/>
                  <a:gd name="connsiteY600" fmla="*/ 1187136 h 1457409"/>
                  <a:gd name="connsiteX601" fmla="*/ 926449 w 3812052"/>
                  <a:gd name="connsiteY601" fmla="*/ 1194045 h 1457409"/>
                  <a:gd name="connsiteX602" fmla="*/ 940381 w 3812052"/>
                  <a:gd name="connsiteY602" fmla="*/ 1186100 h 1457409"/>
                  <a:gd name="connsiteX603" fmla="*/ 934394 w 3812052"/>
                  <a:gd name="connsiteY603" fmla="*/ 1170210 h 1457409"/>
                  <a:gd name="connsiteX604" fmla="*/ 918504 w 3812052"/>
                  <a:gd name="connsiteY604" fmla="*/ 1165259 h 1457409"/>
                  <a:gd name="connsiteX605" fmla="*/ 912516 w 3812052"/>
                  <a:gd name="connsiteY605" fmla="*/ 1153399 h 1457409"/>
                  <a:gd name="connsiteX606" fmla="*/ 926333 w 3812052"/>
                  <a:gd name="connsiteY606" fmla="*/ 1141539 h 1457409"/>
                  <a:gd name="connsiteX607" fmla="*/ 930364 w 3812052"/>
                  <a:gd name="connsiteY607" fmla="*/ 1125649 h 1457409"/>
                  <a:gd name="connsiteX608" fmla="*/ 954083 w 3812052"/>
                  <a:gd name="connsiteY608" fmla="*/ 1121734 h 1457409"/>
                  <a:gd name="connsiteX609" fmla="*/ 934278 w 3812052"/>
                  <a:gd name="connsiteY609" fmla="*/ 1111832 h 1457409"/>
                  <a:gd name="connsiteX610" fmla="*/ 933242 w 3812052"/>
                  <a:gd name="connsiteY610" fmla="*/ 1092948 h 1457409"/>
                  <a:gd name="connsiteX611" fmla="*/ 952126 w 3812052"/>
                  <a:gd name="connsiteY611" fmla="*/ 1091912 h 1457409"/>
                  <a:gd name="connsiteX612" fmla="*/ 978839 w 3812052"/>
                  <a:gd name="connsiteY612" fmla="*/ 1088918 h 1457409"/>
                  <a:gd name="connsiteX613" fmla="*/ 1012461 w 3812052"/>
                  <a:gd name="connsiteY613" fmla="*/ 1082010 h 1457409"/>
                  <a:gd name="connsiteX614" fmla="*/ 1035260 w 3812052"/>
                  <a:gd name="connsiteY614" fmla="*/ 1075101 h 1457409"/>
                  <a:gd name="connsiteX615" fmla="*/ 1066924 w 3812052"/>
                  <a:gd name="connsiteY615" fmla="*/ 1069114 h 1457409"/>
                  <a:gd name="connsiteX616" fmla="*/ 1099625 w 3812052"/>
                  <a:gd name="connsiteY616" fmla="*/ 1058290 h 1457409"/>
                  <a:gd name="connsiteX617" fmla="*/ 1127375 w 3812052"/>
                  <a:gd name="connsiteY617" fmla="*/ 1051842 h 1457409"/>
                  <a:gd name="connsiteX618" fmla="*/ 1144762 w 3812052"/>
                  <a:gd name="connsiteY618" fmla="*/ 1054260 h 1457409"/>
                  <a:gd name="connsiteX619" fmla="*/ 1159155 w 3812052"/>
                  <a:gd name="connsiteY619" fmla="*/ 1063126 h 1457409"/>
                  <a:gd name="connsiteX620" fmla="*/ 1163185 w 3812052"/>
                  <a:gd name="connsiteY620" fmla="*/ 1079016 h 1457409"/>
                  <a:gd name="connsiteX621" fmla="*/ 1160652 w 3812052"/>
                  <a:gd name="connsiteY621" fmla="*/ 1088458 h 1457409"/>
                  <a:gd name="connsiteX622" fmla="*/ 1180917 w 3812052"/>
                  <a:gd name="connsiteY622" fmla="*/ 1085003 h 1457409"/>
                  <a:gd name="connsiteX623" fmla="*/ 1189322 w 3812052"/>
                  <a:gd name="connsiteY623" fmla="*/ 1090415 h 1457409"/>
                  <a:gd name="connsiteX624" fmla="*/ 1195770 w 3812052"/>
                  <a:gd name="connsiteY624" fmla="*/ 1091912 h 1457409"/>
                  <a:gd name="connsiteX625" fmla="*/ 1206133 w 3812052"/>
                  <a:gd name="connsiteY625" fmla="*/ 1093409 h 1457409"/>
                  <a:gd name="connsiteX626" fmla="*/ 1217993 w 3812052"/>
                  <a:gd name="connsiteY626" fmla="*/ 1094906 h 1457409"/>
                  <a:gd name="connsiteX627" fmla="*/ 1210048 w 3812052"/>
                  <a:gd name="connsiteY627" fmla="*/ 1109299 h 1457409"/>
                  <a:gd name="connsiteX628" fmla="*/ 1226859 w 3812052"/>
                  <a:gd name="connsiteY628" fmla="*/ 1105269 h 1457409"/>
                  <a:gd name="connsiteX629" fmla="*/ 1251155 w 3812052"/>
                  <a:gd name="connsiteY629" fmla="*/ 1095366 h 1457409"/>
                  <a:gd name="connsiteX630" fmla="*/ 1271420 w 3812052"/>
                  <a:gd name="connsiteY630" fmla="*/ 1083967 h 1457409"/>
                  <a:gd name="connsiteX631" fmla="*/ 1286274 w 3812052"/>
                  <a:gd name="connsiteY631" fmla="*/ 1085464 h 1457409"/>
                  <a:gd name="connsiteX632" fmla="*/ 1292722 w 3812052"/>
                  <a:gd name="connsiteY632" fmla="*/ 1102275 h 1457409"/>
                  <a:gd name="connsiteX633" fmla="*/ 1333828 w 3812052"/>
                  <a:gd name="connsiteY633" fmla="*/ 1150751 h 1457409"/>
                  <a:gd name="connsiteX634" fmla="*/ 1357087 w 3812052"/>
                  <a:gd name="connsiteY634" fmla="*/ 1190821 h 1457409"/>
                  <a:gd name="connsiteX635" fmla="*/ 1369983 w 3812052"/>
                  <a:gd name="connsiteY635" fmla="*/ 1176428 h 1457409"/>
                  <a:gd name="connsiteX636" fmla="*/ 1387370 w 3812052"/>
                  <a:gd name="connsiteY636" fmla="*/ 1188748 h 1457409"/>
                  <a:gd name="connsiteX637" fmla="*/ 1409132 w 3812052"/>
                  <a:gd name="connsiteY637" fmla="*/ 1192202 h 1457409"/>
                  <a:gd name="connsiteX638" fmla="*/ 1431355 w 3812052"/>
                  <a:gd name="connsiteY638" fmla="*/ 1185754 h 1457409"/>
                  <a:gd name="connsiteX639" fmla="*/ 1445748 w 3812052"/>
                  <a:gd name="connsiteY639" fmla="*/ 1197614 h 1457409"/>
                  <a:gd name="connsiteX640" fmla="*/ 1459565 w 3812052"/>
                  <a:gd name="connsiteY640" fmla="*/ 1209013 h 1457409"/>
                  <a:gd name="connsiteX641" fmla="*/ 1464401 w 3812052"/>
                  <a:gd name="connsiteY641" fmla="*/ 1217419 h 1457409"/>
                  <a:gd name="connsiteX642" fmla="*/ 1475570 w 3812052"/>
                  <a:gd name="connsiteY642" fmla="*/ 1226630 h 1457409"/>
                  <a:gd name="connsiteX643" fmla="*/ 1493418 w 3812052"/>
                  <a:gd name="connsiteY643" fmla="*/ 1223291 h 1457409"/>
                  <a:gd name="connsiteX644" fmla="*/ 1501363 w 3812052"/>
                  <a:gd name="connsiteY644" fmla="*/ 1223982 h 1457409"/>
                  <a:gd name="connsiteX645" fmla="*/ 1511956 w 3812052"/>
                  <a:gd name="connsiteY645" fmla="*/ 1235842 h 1457409"/>
                  <a:gd name="connsiteX646" fmla="*/ 1524507 w 3812052"/>
                  <a:gd name="connsiteY646" fmla="*/ 1235842 h 1457409"/>
                  <a:gd name="connsiteX647" fmla="*/ 1539705 w 3812052"/>
                  <a:gd name="connsiteY647" fmla="*/ 1229854 h 1457409"/>
                  <a:gd name="connsiteX648" fmla="*/ 1560201 w 3812052"/>
                  <a:gd name="connsiteY648" fmla="*/ 1220643 h 1457409"/>
                  <a:gd name="connsiteX649" fmla="*/ 1577358 w 3812052"/>
                  <a:gd name="connsiteY649" fmla="*/ 1210741 h 1457409"/>
                  <a:gd name="connsiteX650" fmla="*/ 1591866 w 3812052"/>
                  <a:gd name="connsiteY650" fmla="*/ 1200838 h 1457409"/>
                  <a:gd name="connsiteX651" fmla="*/ 1607065 w 3812052"/>
                  <a:gd name="connsiteY651" fmla="*/ 1194160 h 1457409"/>
                  <a:gd name="connsiteX652" fmla="*/ 1622955 w 3812052"/>
                  <a:gd name="connsiteY652" fmla="*/ 1191512 h 1457409"/>
                  <a:gd name="connsiteX653" fmla="*/ 1653928 w 3812052"/>
                  <a:gd name="connsiteY653" fmla="*/ 1196808 h 1457409"/>
                  <a:gd name="connsiteX654" fmla="*/ 1661182 w 3812052"/>
                  <a:gd name="connsiteY654" fmla="*/ 1209359 h 1457409"/>
                  <a:gd name="connsiteX655" fmla="*/ 1679720 w 3812052"/>
                  <a:gd name="connsiteY655" fmla="*/ 1216613 h 1457409"/>
                  <a:gd name="connsiteX656" fmla="*/ 1697568 w 3812052"/>
                  <a:gd name="connsiteY656" fmla="*/ 1215231 h 1457409"/>
                  <a:gd name="connsiteX657" fmla="*/ 1713458 w 3812052"/>
                  <a:gd name="connsiteY657" fmla="*/ 1219837 h 1457409"/>
                  <a:gd name="connsiteX658" fmla="*/ 1731996 w 3812052"/>
                  <a:gd name="connsiteY658" fmla="*/ 1210625 h 1457409"/>
                  <a:gd name="connsiteX659" fmla="*/ 1732687 w 3812052"/>
                  <a:gd name="connsiteY659" fmla="*/ 1197384 h 1457409"/>
                  <a:gd name="connsiteX660" fmla="*/ 1724742 w 3812052"/>
                  <a:gd name="connsiteY660" fmla="*/ 1178846 h 1457409"/>
                  <a:gd name="connsiteX661" fmla="*/ 1733954 w 3812052"/>
                  <a:gd name="connsiteY661" fmla="*/ 1167562 h 1457409"/>
                  <a:gd name="connsiteX662" fmla="*/ 1745813 w 3812052"/>
                  <a:gd name="connsiteY662" fmla="*/ 1159617 h 1457409"/>
                  <a:gd name="connsiteX663" fmla="*/ 1753758 w 3812052"/>
                  <a:gd name="connsiteY663" fmla="*/ 1152363 h 1457409"/>
                  <a:gd name="connsiteX664" fmla="*/ 1770223 w 3812052"/>
                  <a:gd name="connsiteY664" fmla="*/ 1159041 h 1457409"/>
                  <a:gd name="connsiteX665" fmla="*/ 1784041 w 3812052"/>
                  <a:gd name="connsiteY665" fmla="*/ 1162380 h 1457409"/>
                  <a:gd name="connsiteX666" fmla="*/ 1800506 w 3812052"/>
                  <a:gd name="connsiteY666" fmla="*/ 1168943 h 1457409"/>
                  <a:gd name="connsiteX667" fmla="*/ 1822269 w 3812052"/>
                  <a:gd name="connsiteY667" fmla="*/ 1175622 h 1457409"/>
                  <a:gd name="connsiteX668" fmla="*/ 1824917 w 3812052"/>
                  <a:gd name="connsiteY668" fmla="*/ 1194736 h 1457409"/>
                  <a:gd name="connsiteX669" fmla="*/ 1838734 w 3812052"/>
                  <a:gd name="connsiteY669" fmla="*/ 1205329 h 1457409"/>
                  <a:gd name="connsiteX670" fmla="*/ 1858539 w 3812052"/>
                  <a:gd name="connsiteY670" fmla="*/ 1211316 h 1457409"/>
                  <a:gd name="connsiteX671" fmla="*/ 1874429 w 3812052"/>
                  <a:gd name="connsiteY671" fmla="*/ 1203371 h 1457409"/>
                  <a:gd name="connsiteX672" fmla="*/ 1894925 w 3812052"/>
                  <a:gd name="connsiteY672" fmla="*/ 1200723 h 1457409"/>
                  <a:gd name="connsiteX673" fmla="*/ 1915421 w 3812052"/>
                  <a:gd name="connsiteY673" fmla="*/ 1205329 h 1457409"/>
                  <a:gd name="connsiteX674" fmla="*/ 1932577 w 3812052"/>
                  <a:gd name="connsiteY674" fmla="*/ 1209935 h 1457409"/>
                  <a:gd name="connsiteX675" fmla="*/ 1951115 w 3812052"/>
                  <a:gd name="connsiteY675" fmla="*/ 1218570 h 1457409"/>
                  <a:gd name="connsiteX676" fmla="*/ 1962975 w 3812052"/>
                  <a:gd name="connsiteY676" fmla="*/ 1231121 h 1457409"/>
                  <a:gd name="connsiteX677" fmla="*/ 1991415 w 3812052"/>
                  <a:gd name="connsiteY677" fmla="*/ 1236418 h 1457409"/>
                  <a:gd name="connsiteX678" fmla="*/ 2021123 w 3812052"/>
                  <a:gd name="connsiteY678" fmla="*/ 1236418 h 1457409"/>
                  <a:gd name="connsiteX679" fmla="*/ 2050138 w 3812052"/>
                  <a:gd name="connsiteY679" fmla="*/ 1229164 h 1457409"/>
                  <a:gd name="connsiteX680" fmla="*/ 2067986 w 3812052"/>
                  <a:gd name="connsiteY680" fmla="*/ 1222600 h 1457409"/>
                  <a:gd name="connsiteX681" fmla="*/ 2085833 w 3812052"/>
                  <a:gd name="connsiteY681" fmla="*/ 1210741 h 1457409"/>
                  <a:gd name="connsiteX682" fmla="*/ 2113583 w 3812052"/>
                  <a:gd name="connsiteY682" fmla="*/ 1212122 h 1457409"/>
                  <a:gd name="connsiteX683" fmla="*/ 2132697 w 3812052"/>
                  <a:gd name="connsiteY683" fmla="*/ 1216037 h 1457409"/>
                  <a:gd name="connsiteX684" fmla="*/ 2153883 w 3812052"/>
                  <a:gd name="connsiteY684" fmla="*/ 1221334 h 1457409"/>
                  <a:gd name="connsiteX685" fmla="*/ 2175646 w 3812052"/>
                  <a:gd name="connsiteY685" fmla="*/ 1227321 h 1457409"/>
                  <a:gd name="connsiteX686" fmla="*/ 2196833 w 3812052"/>
                  <a:gd name="connsiteY686" fmla="*/ 1216037 h 1457409"/>
                  <a:gd name="connsiteX687" fmla="*/ 2206735 w 3812052"/>
                  <a:gd name="connsiteY687" fmla="*/ 1206135 h 1457409"/>
                  <a:gd name="connsiteX688" fmla="*/ 2217328 w 3812052"/>
                  <a:gd name="connsiteY688" fmla="*/ 1182991 h 1457409"/>
                  <a:gd name="connsiteX689" fmla="*/ 2231260 w 3812052"/>
                  <a:gd name="connsiteY689" fmla="*/ 1161804 h 1457409"/>
                  <a:gd name="connsiteX690" fmla="*/ 2241163 w 3812052"/>
                  <a:gd name="connsiteY690" fmla="*/ 1150520 h 1457409"/>
                  <a:gd name="connsiteX691" fmla="*/ 2234599 w 3812052"/>
                  <a:gd name="connsiteY691" fmla="*/ 1134630 h 1457409"/>
                  <a:gd name="connsiteX692" fmla="*/ 2232642 w 3812052"/>
                  <a:gd name="connsiteY692" fmla="*/ 1122771 h 1457409"/>
                  <a:gd name="connsiteX693" fmla="*/ 2261082 w 3812052"/>
                  <a:gd name="connsiteY693" fmla="*/ 1113559 h 1457409"/>
                  <a:gd name="connsiteX694" fmla="*/ 2294129 w 3812052"/>
                  <a:gd name="connsiteY694" fmla="*/ 1110911 h 1457409"/>
                  <a:gd name="connsiteX695" fmla="*/ 2319230 w 3812052"/>
                  <a:gd name="connsiteY695" fmla="*/ 1114826 h 1457409"/>
                  <a:gd name="connsiteX696" fmla="*/ 2346289 w 3812052"/>
                  <a:gd name="connsiteY696" fmla="*/ 1122771 h 1457409"/>
                  <a:gd name="connsiteX697" fmla="*/ 2360797 w 3812052"/>
                  <a:gd name="connsiteY697" fmla="*/ 1139351 h 1457409"/>
                  <a:gd name="connsiteX698" fmla="*/ 2371390 w 3812052"/>
                  <a:gd name="connsiteY698" fmla="*/ 1159847 h 1457409"/>
                  <a:gd name="connsiteX699" fmla="*/ 2384632 w 3812052"/>
                  <a:gd name="connsiteY699" fmla="*/ 1186215 h 1457409"/>
                  <a:gd name="connsiteX700" fmla="*/ 2395916 w 3812052"/>
                  <a:gd name="connsiteY700" fmla="*/ 1213274 h 1457409"/>
                  <a:gd name="connsiteX701" fmla="*/ 2404437 w 3812052"/>
                  <a:gd name="connsiteY701" fmla="*/ 1225824 h 1457409"/>
                  <a:gd name="connsiteX702" fmla="*/ 2426314 w 3812052"/>
                  <a:gd name="connsiteY702" fmla="*/ 1233769 h 1457409"/>
                  <a:gd name="connsiteX703" fmla="*/ 2448767 w 3812052"/>
                  <a:gd name="connsiteY703" fmla="*/ 1243672 h 1457409"/>
                  <a:gd name="connsiteX704" fmla="*/ 2464657 w 3812052"/>
                  <a:gd name="connsiteY704" fmla="*/ 1254265 h 1457409"/>
                  <a:gd name="connsiteX705" fmla="*/ 2469263 w 3812052"/>
                  <a:gd name="connsiteY705" fmla="*/ 1273379 h 1457409"/>
                  <a:gd name="connsiteX706" fmla="*/ 2491025 w 3812052"/>
                  <a:gd name="connsiteY706" fmla="*/ 1282015 h 1457409"/>
                  <a:gd name="connsiteX707" fmla="*/ 2510830 w 3812052"/>
                  <a:gd name="connsiteY707" fmla="*/ 1277409 h 1457409"/>
                  <a:gd name="connsiteX708" fmla="*/ 2532592 w 3812052"/>
                  <a:gd name="connsiteY708" fmla="*/ 1269464 h 1457409"/>
                  <a:gd name="connsiteX709" fmla="*/ 2550439 w 3812052"/>
                  <a:gd name="connsiteY709" fmla="*/ 1274070 h 1457409"/>
                  <a:gd name="connsiteX710" fmla="*/ 2551130 w 3812052"/>
                  <a:gd name="connsiteY710" fmla="*/ 1292608 h 1457409"/>
                  <a:gd name="connsiteX711" fmla="*/ 2539271 w 3812052"/>
                  <a:gd name="connsiteY711" fmla="*/ 1321048 h 1457409"/>
                  <a:gd name="connsiteX712" fmla="*/ 2526029 w 3812052"/>
                  <a:gd name="connsiteY712" fmla="*/ 1338205 h 1457409"/>
                  <a:gd name="connsiteX713" fmla="*/ 2515436 w 3812052"/>
                  <a:gd name="connsiteY713" fmla="*/ 1352713 h 1457409"/>
                  <a:gd name="connsiteX714" fmla="*/ 2495631 w 3812052"/>
                  <a:gd name="connsiteY714" fmla="*/ 1352713 h 1457409"/>
                  <a:gd name="connsiteX715" fmla="*/ 2477208 w 3812052"/>
                  <a:gd name="connsiteY715" fmla="*/ 1361349 h 1457409"/>
                  <a:gd name="connsiteX716" fmla="*/ 2473869 w 3812052"/>
                  <a:gd name="connsiteY716" fmla="*/ 1377239 h 1457409"/>
                  <a:gd name="connsiteX717" fmla="*/ 2475251 w 3812052"/>
                  <a:gd name="connsiteY717" fmla="*/ 1395777 h 1457409"/>
                  <a:gd name="connsiteX718" fmla="*/ 2476862 w 3812052"/>
                  <a:gd name="connsiteY718" fmla="*/ 1417079 h 1457409"/>
                  <a:gd name="connsiteX719" fmla="*/ 2495401 w 3812052"/>
                  <a:gd name="connsiteY719" fmla="*/ 1406946 h 1457409"/>
                  <a:gd name="connsiteX720" fmla="*/ 2521193 w 3812052"/>
                  <a:gd name="connsiteY720" fmla="*/ 1421454 h 1457409"/>
                  <a:gd name="connsiteX721" fmla="*/ 2572662 w 3812052"/>
                  <a:gd name="connsiteY721" fmla="*/ 1389099 h 1457409"/>
                  <a:gd name="connsiteX722" fmla="*/ 2608933 w 3812052"/>
                  <a:gd name="connsiteY722" fmla="*/ 1348798 h 1457409"/>
                  <a:gd name="connsiteX723" fmla="*/ 2641633 w 3812052"/>
                  <a:gd name="connsiteY723" fmla="*/ 1304928 h 1457409"/>
                  <a:gd name="connsiteX724" fmla="*/ 2665468 w 3812052"/>
                  <a:gd name="connsiteY724" fmla="*/ 1273264 h 1457409"/>
                  <a:gd name="connsiteX725" fmla="*/ 2679285 w 3812052"/>
                  <a:gd name="connsiteY725" fmla="*/ 1250465 h 1457409"/>
                  <a:gd name="connsiteX726" fmla="*/ 2688843 w 3812052"/>
                  <a:gd name="connsiteY726" fmla="*/ 1191627 h 1457409"/>
                  <a:gd name="connsiteX727" fmla="*/ 2693103 w 3812052"/>
                  <a:gd name="connsiteY727" fmla="*/ 1177809 h 1457409"/>
                  <a:gd name="connsiteX728" fmla="*/ 2701393 w 3812052"/>
                  <a:gd name="connsiteY728" fmla="*/ 1161920 h 1457409"/>
                  <a:gd name="connsiteX729" fmla="*/ 2705077 w 3812052"/>
                  <a:gd name="connsiteY729" fmla="*/ 1147066 h 1457409"/>
                  <a:gd name="connsiteX730" fmla="*/ 2703696 w 3812052"/>
                  <a:gd name="connsiteY730" fmla="*/ 1130255 h 1457409"/>
                  <a:gd name="connsiteX731" fmla="*/ 2706345 w 3812052"/>
                  <a:gd name="connsiteY731" fmla="*/ 1123692 h 1457409"/>
                  <a:gd name="connsiteX732" fmla="*/ 2698169 w 3812052"/>
                  <a:gd name="connsiteY732" fmla="*/ 1112753 h 1457409"/>
                  <a:gd name="connsiteX733" fmla="*/ 2684582 w 3812052"/>
                  <a:gd name="connsiteY733" fmla="*/ 1101469 h 1457409"/>
                  <a:gd name="connsiteX734" fmla="*/ 2667080 w 3812052"/>
                  <a:gd name="connsiteY734" fmla="*/ 1088227 h 1457409"/>
                  <a:gd name="connsiteX735" fmla="*/ 2647967 w 3812052"/>
                  <a:gd name="connsiteY735" fmla="*/ 1088918 h 1457409"/>
                  <a:gd name="connsiteX736" fmla="*/ 2643706 w 3812052"/>
                  <a:gd name="connsiteY736" fmla="*/ 1096518 h 1457409"/>
                  <a:gd name="connsiteX737" fmla="*/ 2634149 w 3812052"/>
                  <a:gd name="connsiteY737" fmla="*/ 1105154 h 1457409"/>
                  <a:gd name="connsiteX738" fmla="*/ 2621598 w 3812052"/>
                  <a:gd name="connsiteY738" fmla="*/ 1106190 h 1457409"/>
                  <a:gd name="connsiteX739" fmla="*/ 2620562 w 3812052"/>
                  <a:gd name="connsiteY739" fmla="*/ 1092948 h 1457409"/>
                  <a:gd name="connsiteX740" fmla="*/ 2619987 w 3812052"/>
                  <a:gd name="connsiteY740" fmla="*/ 1084082 h 1457409"/>
                  <a:gd name="connsiteX741" fmla="*/ 2606054 w 3812052"/>
                  <a:gd name="connsiteY741" fmla="*/ 1099972 h 1457409"/>
                  <a:gd name="connsiteX742" fmla="*/ 2603406 w 3812052"/>
                  <a:gd name="connsiteY742" fmla="*/ 1077174 h 1457409"/>
                  <a:gd name="connsiteX743" fmla="*/ 2577959 w 3812052"/>
                  <a:gd name="connsiteY743" fmla="*/ 1076483 h 1457409"/>
                  <a:gd name="connsiteX744" fmla="*/ 2578995 w 3812052"/>
                  <a:gd name="connsiteY744" fmla="*/ 1059902 h 1457409"/>
                  <a:gd name="connsiteX745" fmla="*/ 2593849 w 3812052"/>
                  <a:gd name="connsiteY745" fmla="*/ 1046085 h 1457409"/>
                  <a:gd name="connsiteX746" fmla="*/ 2622519 w 3812052"/>
                  <a:gd name="connsiteY746" fmla="*/ 1029274 h 1457409"/>
                  <a:gd name="connsiteX747" fmla="*/ 2634725 w 3812052"/>
                  <a:gd name="connsiteY747" fmla="*/ 1013038 h 1457409"/>
                  <a:gd name="connsiteX748" fmla="*/ 2666735 w 3812052"/>
                  <a:gd name="connsiteY748" fmla="*/ 988973 h 1457409"/>
                  <a:gd name="connsiteX749" fmla="*/ 2691146 w 3812052"/>
                  <a:gd name="connsiteY749" fmla="*/ 963872 h 1457409"/>
                  <a:gd name="connsiteX750" fmla="*/ 2715901 w 3812052"/>
                  <a:gd name="connsiteY750" fmla="*/ 943031 h 1457409"/>
                  <a:gd name="connsiteX751" fmla="*/ 2757814 w 3812052"/>
                  <a:gd name="connsiteY751" fmla="*/ 921269 h 1457409"/>
                  <a:gd name="connsiteX752" fmla="*/ 2806290 w 3812052"/>
                  <a:gd name="connsiteY752" fmla="*/ 927256 h 1457409"/>
                  <a:gd name="connsiteX753" fmla="*/ 2817804 w 3812052"/>
                  <a:gd name="connsiteY753" fmla="*/ 926911 h 1457409"/>
                  <a:gd name="connsiteX754" fmla="*/ 2838645 w 3812052"/>
                  <a:gd name="connsiteY754" fmla="*/ 926565 h 1457409"/>
                  <a:gd name="connsiteX755" fmla="*/ 2860062 w 3812052"/>
                  <a:gd name="connsiteY755" fmla="*/ 923572 h 1457409"/>
                  <a:gd name="connsiteX756" fmla="*/ 2878600 w 3812052"/>
                  <a:gd name="connsiteY756" fmla="*/ 918275 h 1457409"/>
                  <a:gd name="connsiteX757" fmla="*/ 2909919 w 3812052"/>
                  <a:gd name="connsiteY757" fmla="*/ 914705 h 1457409"/>
                  <a:gd name="connsiteX758" fmla="*/ 2926730 w 3812052"/>
                  <a:gd name="connsiteY758" fmla="*/ 917929 h 1457409"/>
                  <a:gd name="connsiteX759" fmla="*/ 2942159 w 3812052"/>
                  <a:gd name="connsiteY759" fmla="*/ 925874 h 1457409"/>
                  <a:gd name="connsiteX760" fmla="*/ 2938244 w 3812052"/>
                  <a:gd name="connsiteY760" fmla="*/ 932783 h 1457409"/>
                  <a:gd name="connsiteX761" fmla="*/ 2930990 w 3812052"/>
                  <a:gd name="connsiteY761" fmla="*/ 940383 h 1457409"/>
                  <a:gd name="connsiteX762" fmla="*/ 2953443 w 3812052"/>
                  <a:gd name="connsiteY762" fmla="*/ 937043 h 1457409"/>
                  <a:gd name="connsiteX763" fmla="*/ 2976933 w 3812052"/>
                  <a:gd name="connsiteY763" fmla="*/ 933013 h 1457409"/>
                  <a:gd name="connsiteX764" fmla="*/ 2992822 w 3812052"/>
                  <a:gd name="connsiteY764" fmla="*/ 932668 h 1457409"/>
                  <a:gd name="connsiteX765" fmla="*/ 3015966 w 3812052"/>
                  <a:gd name="connsiteY765" fmla="*/ 927026 h 1457409"/>
                  <a:gd name="connsiteX766" fmla="*/ 3007101 w 3812052"/>
                  <a:gd name="connsiteY766" fmla="*/ 920117 h 1457409"/>
                  <a:gd name="connsiteX767" fmla="*/ 3005488 w 3812052"/>
                  <a:gd name="connsiteY767" fmla="*/ 901349 h 1457409"/>
                  <a:gd name="connsiteX768" fmla="*/ 3038189 w 3812052"/>
                  <a:gd name="connsiteY768" fmla="*/ 872332 h 1457409"/>
                  <a:gd name="connsiteX769" fmla="*/ 3054770 w 3812052"/>
                  <a:gd name="connsiteY769" fmla="*/ 862775 h 1457409"/>
                  <a:gd name="connsiteX770" fmla="*/ 3066630 w 3812052"/>
                  <a:gd name="connsiteY770" fmla="*/ 842280 h 1457409"/>
                  <a:gd name="connsiteX771" fmla="*/ 3103246 w 3812052"/>
                  <a:gd name="connsiteY771" fmla="*/ 838941 h 1457409"/>
                  <a:gd name="connsiteX772" fmla="*/ 3118099 w 3812052"/>
                  <a:gd name="connsiteY772" fmla="*/ 845158 h 1457409"/>
                  <a:gd name="connsiteX773" fmla="*/ 3134335 w 3812052"/>
                  <a:gd name="connsiteY773" fmla="*/ 838941 h 1457409"/>
                  <a:gd name="connsiteX774" fmla="*/ 3123511 w 3812052"/>
                  <a:gd name="connsiteY774" fmla="*/ 859667 h 1457409"/>
                  <a:gd name="connsiteX775" fmla="*/ 3136061 w 3812052"/>
                  <a:gd name="connsiteY775" fmla="*/ 868302 h 1457409"/>
                  <a:gd name="connsiteX776" fmla="*/ 3130074 w 3812052"/>
                  <a:gd name="connsiteY776" fmla="*/ 877514 h 1457409"/>
                  <a:gd name="connsiteX777" fmla="*/ 3157133 w 3812052"/>
                  <a:gd name="connsiteY777" fmla="*/ 865654 h 1457409"/>
                  <a:gd name="connsiteX778" fmla="*/ 3194094 w 3812052"/>
                  <a:gd name="connsiteY778" fmla="*/ 848152 h 1457409"/>
                  <a:gd name="connsiteX779" fmla="*/ 3198700 w 3812052"/>
                  <a:gd name="connsiteY779" fmla="*/ 826390 h 1457409"/>
                  <a:gd name="connsiteX780" fmla="*/ 3236928 w 3812052"/>
                  <a:gd name="connsiteY780" fmla="*/ 812803 h 1457409"/>
                  <a:gd name="connsiteX781" fmla="*/ 3236582 w 3812052"/>
                  <a:gd name="connsiteY781" fmla="*/ 818100 h 1457409"/>
                  <a:gd name="connsiteX782" fmla="*/ 3219771 w 3812052"/>
                  <a:gd name="connsiteY782" fmla="*/ 834911 h 1457409"/>
                  <a:gd name="connsiteX783" fmla="*/ 3216202 w 3812052"/>
                  <a:gd name="connsiteY783" fmla="*/ 854140 h 1457409"/>
                  <a:gd name="connsiteX784" fmla="*/ 3209523 w 3812052"/>
                  <a:gd name="connsiteY784" fmla="*/ 864042 h 1457409"/>
                  <a:gd name="connsiteX785" fmla="*/ 3202960 w 3812052"/>
                  <a:gd name="connsiteY785" fmla="*/ 874290 h 1457409"/>
                  <a:gd name="connsiteX786" fmla="*/ 3173598 w 3812052"/>
                  <a:gd name="connsiteY786" fmla="*/ 887186 h 1457409"/>
                  <a:gd name="connsiteX787" fmla="*/ 3155406 w 3812052"/>
                  <a:gd name="connsiteY787" fmla="*/ 907336 h 1457409"/>
                  <a:gd name="connsiteX788" fmla="*/ 3114184 w 3812052"/>
                  <a:gd name="connsiteY788" fmla="*/ 945334 h 1457409"/>
                  <a:gd name="connsiteX789" fmla="*/ 3077569 w 3812052"/>
                  <a:gd name="connsiteY789" fmla="*/ 970435 h 1457409"/>
                  <a:gd name="connsiteX790" fmla="*/ 3056728 w 3812052"/>
                  <a:gd name="connsiteY790" fmla="*/ 974695 h 1457409"/>
                  <a:gd name="connsiteX791" fmla="*/ 3049128 w 3812052"/>
                  <a:gd name="connsiteY791" fmla="*/ 1001754 h 1457409"/>
                  <a:gd name="connsiteX792" fmla="*/ 3028632 w 3812052"/>
                  <a:gd name="connsiteY792" fmla="*/ 1052993 h 1457409"/>
                  <a:gd name="connsiteX793" fmla="*/ 3040838 w 3812052"/>
                  <a:gd name="connsiteY793" fmla="*/ 1135552 h 1457409"/>
                  <a:gd name="connsiteX794" fmla="*/ 3047746 w 3812052"/>
                  <a:gd name="connsiteY794" fmla="*/ 1173549 h 1457409"/>
                  <a:gd name="connsiteX795" fmla="*/ 3053734 w 3812052"/>
                  <a:gd name="connsiteY795" fmla="*/ 1189784 h 1457409"/>
                  <a:gd name="connsiteX796" fmla="*/ 3077223 w 3812052"/>
                  <a:gd name="connsiteY796" fmla="*/ 1169634 h 1457409"/>
                  <a:gd name="connsiteX797" fmla="*/ 3088508 w 3812052"/>
                  <a:gd name="connsiteY797" fmla="*/ 1156738 h 1457409"/>
                  <a:gd name="connsiteX798" fmla="*/ 3093459 w 3812052"/>
                  <a:gd name="connsiteY798" fmla="*/ 1133940 h 1457409"/>
                  <a:gd name="connsiteX799" fmla="*/ 3108658 w 3812052"/>
                  <a:gd name="connsiteY799" fmla="*/ 1123692 h 1457409"/>
                  <a:gd name="connsiteX800" fmla="*/ 3125123 w 3812052"/>
                  <a:gd name="connsiteY800" fmla="*/ 1120353 h 1457409"/>
                  <a:gd name="connsiteX801" fmla="*/ 3123165 w 3812052"/>
                  <a:gd name="connsiteY801" fmla="*/ 1101584 h 1457409"/>
                  <a:gd name="connsiteX802" fmla="*/ 3144697 w 3812052"/>
                  <a:gd name="connsiteY802" fmla="*/ 1081088 h 1457409"/>
                  <a:gd name="connsiteX803" fmla="*/ 3171411 w 3812052"/>
                  <a:gd name="connsiteY803" fmla="*/ 1076483 h 1457409"/>
                  <a:gd name="connsiteX804" fmla="*/ 3167381 w 3812052"/>
                  <a:gd name="connsiteY804" fmla="*/ 1054375 h 1457409"/>
                  <a:gd name="connsiteX805" fmla="*/ 3183271 w 3812052"/>
                  <a:gd name="connsiteY805" fmla="*/ 1027316 h 1457409"/>
                  <a:gd name="connsiteX806" fmla="*/ 3200427 w 3812052"/>
                  <a:gd name="connsiteY806" fmla="*/ 1026280 h 1457409"/>
                  <a:gd name="connsiteX807" fmla="*/ 3189834 w 3812052"/>
                  <a:gd name="connsiteY807" fmla="*/ 1011426 h 1457409"/>
                  <a:gd name="connsiteX808" fmla="*/ 3194439 w 3812052"/>
                  <a:gd name="connsiteY808" fmla="*/ 986325 h 1457409"/>
                  <a:gd name="connsiteX809" fmla="*/ 3193749 w 3812052"/>
                  <a:gd name="connsiteY809" fmla="*/ 974465 h 1457409"/>
                  <a:gd name="connsiteX810" fmla="*/ 3179586 w 3812052"/>
                  <a:gd name="connsiteY810" fmla="*/ 975386 h 1457409"/>
                  <a:gd name="connsiteX811" fmla="*/ 3176938 w 3812052"/>
                  <a:gd name="connsiteY811" fmla="*/ 952242 h 1457409"/>
                  <a:gd name="connsiteX812" fmla="*/ 3195821 w 3812052"/>
                  <a:gd name="connsiteY812" fmla="*/ 932438 h 1457409"/>
                  <a:gd name="connsiteX813" fmla="*/ 3212632 w 3812052"/>
                  <a:gd name="connsiteY813" fmla="*/ 904342 h 1457409"/>
                  <a:gd name="connsiteX814" fmla="*/ 3232092 w 3812052"/>
                  <a:gd name="connsiteY814" fmla="*/ 903306 h 1457409"/>
                  <a:gd name="connsiteX815" fmla="*/ 3240728 w 3812052"/>
                  <a:gd name="connsiteY815" fmla="*/ 907221 h 1457409"/>
                  <a:gd name="connsiteX816" fmla="*/ 3263181 w 3812052"/>
                  <a:gd name="connsiteY816" fmla="*/ 885804 h 1457409"/>
                  <a:gd name="connsiteX817" fmla="*/ 3267786 w 3812052"/>
                  <a:gd name="connsiteY817" fmla="*/ 905264 h 1457409"/>
                  <a:gd name="connsiteX818" fmla="*/ 3288513 w 3812052"/>
                  <a:gd name="connsiteY818" fmla="*/ 893404 h 1457409"/>
                  <a:gd name="connsiteX819" fmla="*/ 3344357 w 3812052"/>
                  <a:gd name="connsiteY819" fmla="*/ 889143 h 1457409"/>
                  <a:gd name="connsiteX820" fmla="*/ 3360938 w 3812052"/>
                  <a:gd name="connsiteY820" fmla="*/ 903306 h 1457409"/>
                  <a:gd name="connsiteX821" fmla="*/ 3370149 w 3812052"/>
                  <a:gd name="connsiteY821" fmla="*/ 890065 h 1457409"/>
                  <a:gd name="connsiteX822" fmla="*/ 3402505 w 3812052"/>
                  <a:gd name="connsiteY822" fmla="*/ 871872 h 1457409"/>
                  <a:gd name="connsiteX823" fmla="*/ 3415746 w 3812052"/>
                  <a:gd name="connsiteY823" fmla="*/ 863006 h 1457409"/>
                  <a:gd name="connsiteX824" fmla="*/ 3428643 w 3812052"/>
                  <a:gd name="connsiteY824" fmla="*/ 854370 h 1457409"/>
                  <a:gd name="connsiteX825" fmla="*/ 3466295 w 3812052"/>
                  <a:gd name="connsiteY825" fmla="*/ 837559 h 1457409"/>
                  <a:gd name="connsiteX826" fmla="*/ 3512813 w 3812052"/>
                  <a:gd name="connsiteY826" fmla="*/ 814760 h 1457409"/>
                  <a:gd name="connsiteX827" fmla="*/ 3521679 w 3812052"/>
                  <a:gd name="connsiteY827" fmla="*/ 812803 h 1457409"/>
                  <a:gd name="connsiteX828" fmla="*/ 3541484 w 3812052"/>
                  <a:gd name="connsiteY828" fmla="*/ 817754 h 1457409"/>
                  <a:gd name="connsiteX829" fmla="*/ 3565894 w 3812052"/>
                  <a:gd name="connsiteY829" fmla="*/ 815797 h 1457409"/>
                  <a:gd name="connsiteX830" fmla="*/ 3565203 w 3812052"/>
                  <a:gd name="connsiteY830" fmla="*/ 797604 h 1457409"/>
                  <a:gd name="connsiteX831" fmla="*/ 3552307 w 3812052"/>
                  <a:gd name="connsiteY831" fmla="*/ 777108 h 1457409"/>
                  <a:gd name="connsiteX832" fmla="*/ 3537108 w 3812052"/>
                  <a:gd name="connsiteY832" fmla="*/ 755346 h 1457409"/>
                  <a:gd name="connsiteX833" fmla="*/ 3523867 w 3812052"/>
                  <a:gd name="connsiteY833" fmla="*/ 747056 h 1457409"/>
                  <a:gd name="connsiteX834" fmla="*/ 3516958 w 3812052"/>
                  <a:gd name="connsiteY834" fmla="*/ 739456 h 1457409"/>
                  <a:gd name="connsiteX835" fmla="*/ 3498189 w 3812052"/>
                  <a:gd name="connsiteY835" fmla="*/ 735541 h 1457409"/>
                  <a:gd name="connsiteX836" fmla="*/ 3520297 w 3812052"/>
                  <a:gd name="connsiteY836" fmla="*/ 729324 h 1457409"/>
                  <a:gd name="connsiteX837" fmla="*/ 3532157 w 3812052"/>
                  <a:gd name="connsiteY837" fmla="*/ 740147 h 1457409"/>
                  <a:gd name="connsiteX838" fmla="*/ 3557604 w 3812052"/>
                  <a:gd name="connsiteY838" fmla="*/ 738535 h 1457409"/>
                  <a:gd name="connsiteX839" fmla="*/ 3587311 w 3812052"/>
                  <a:gd name="connsiteY839" fmla="*/ 723336 h 1457409"/>
                  <a:gd name="connsiteX840" fmla="*/ 3593644 w 3812052"/>
                  <a:gd name="connsiteY840" fmla="*/ 711822 h 1457409"/>
                  <a:gd name="connsiteX841" fmla="*/ 3589614 w 3812052"/>
                  <a:gd name="connsiteY841" fmla="*/ 698580 h 1457409"/>
                  <a:gd name="connsiteX842" fmla="*/ 3591226 w 3812052"/>
                  <a:gd name="connsiteY842" fmla="*/ 687641 h 1457409"/>
                  <a:gd name="connsiteX843" fmla="*/ 3599516 w 3812052"/>
                  <a:gd name="connsiteY843" fmla="*/ 680387 h 1457409"/>
                  <a:gd name="connsiteX844" fmla="*/ 3611376 w 3812052"/>
                  <a:gd name="connsiteY844" fmla="*/ 679697 h 1457409"/>
                  <a:gd name="connsiteX845" fmla="*/ 3608382 w 3812052"/>
                  <a:gd name="connsiteY845" fmla="*/ 691556 h 1457409"/>
                  <a:gd name="connsiteX846" fmla="*/ 3616327 w 3812052"/>
                  <a:gd name="connsiteY846" fmla="*/ 706755 h 1457409"/>
                  <a:gd name="connsiteX847" fmla="*/ 3639471 w 3812052"/>
                  <a:gd name="connsiteY847" fmla="*/ 707446 h 1457409"/>
                  <a:gd name="connsiteX848" fmla="*/ 3674475 w 3812052"/>
                  <a:gd name="connsiteY848" fmla="*/ 718961 h 1457409"/>
                  <a:gd name="connsiteX849" fmla="*/ 3690365 w 3812052"/>
                  <a:gd name="connsiteY849" fmla="*/ 738190 h 1457409"/>
                  <a:gd name="connsiteX850" fmla="*/ 3712472 w 3812052"/>
                  <a:gd name="connsiteY850" fmla="*/ 746135 h 1457409"/>
                  <a:gd name="connsiteX851" fmla="*/ 3724332 w 3812052"/>
                  <a:gd name="connsiteY851" fmla="*/ 752352 h 1457409"/>
                  <a:gd name="connsiteX852" fmla="*/ 3737804 w 3812052"/>
                  <a:gd name="connsiteY852" fmla="*/ 753619 h 1457409"/>
                  <a:gd name="connsiteX853" fmla="*/ 3750009 w 3812052"/>
                  <a:gd name="connsiteY853" fmla="*/ 750971 h 1457409"/>
                  <a:gd name="connsiteX854" fmla="*/ 3740107 w 3812052"/>
                  <a:gd name="connsiteY854" fmla="*/ 738765 h 1457409"/>
                  <a:gd name="connsiteX855" fmla="*/ 3750930 w 3812052"/>
                  <a:gd name="connsiteY855" fmla="*/ 741414 h 1457409"/>
                  <a:gd name="connsiteX856" fmla="*/ 3753233 w 3812052"/>
                  <a:gd name="connsiteY856" fmla="*/ 730475 h 1457409"/>
                  <a:gd name="connsiteX857" fmla="*/ 3750009 w 3812052"/>
                  <a:gd name="connsiteY857" fmla="*/ 708367 h 1457409"/>
                  <a:gd name="connsiteX858" fmla="*/ 3756918 w 3812052"/>
                  <a:gd name="connsiteY858" fmla="*/ 705719 h 1457409"/>
                  <a:gd name="connsiteX859" fmla="*/ 3782019 w 3812052"/>
                  <a:gd name="connsiteY859" fmla="*/ 711016 h 1457409"/>
                  <a:gd name="connsiteX860" fmla="*/ 3776723 w 3812052"/>
                  <a:gd name="connsiteY860" fmla="*/ 704798 h 1457409"/>
                  <a:gd name="connsiteX861" fmla="*/ 3781674 w 3812052"/>
                  <a:gd name="connsiteY861" fmla="*/ 702840 h 1457409"/>
                  <a:gd name="connsiteX862" fmla="*/ 3793879 w 3812052"/>
                  <a:gd name="connsiteY862" fmla="*/ 704222 h 1457409"/>
                  <a:gd name="connsiteX863" fmla="*/ 3805509 w 3812052"/>
                  <a:gd name="connsiteY863" fmla="*/ 692017 h 1457409"/>
                  <a:gd name="connsiteX864" fmla="*/ 3808157 w 3812052"/>
                  <a:gd name="connsiteY864" fmla="*/ 686029 h 1457409"/>
                  <a:gd name="connsiteX865" fmla="*/ 1967350 w 3812052"/>
                  <a:gd name="connsiteY865" fmla="*/ 1120237 h 1457409"/>
                  <a:gd name="connsiteX866" fmla="*/ 1910930 w 3812052"/>
                  <a:gd name="connsiteY866" fmla="*/ 1154896 h 1457409"/>
                  <a:gd name="connsiteX867" fmla="*/ 1861418 w 3812052"/>
                  <a:gd name="connsiteY867" fmla="*/ 1169749 h 1457409"/>
                  <a:gd name="connsiteX868" fmla="*/ 1904021 w 3812052"/>
                  <a:gd name="connsiteY868" fmla="*/ 1143036 h 1457409"/>
                  <a:gd name="connsiteX869" fmla="*/ 1963435 w 3812052"/>
                  <a:gd name="connsiteY869" fmla="*/ 1086615 h 1457409"/>
                  <a:gd name="connsiteX870" fmla="*/ 1992106 w 3812052"/>
                  <a:gd name="connsiteY870" fmla="*/ 1041018 h 1457409"/>
                  <a:gd name="connsiteX871" fmla="*/ 1967350 w 3812052"/>
                  <a:gd name="connsiteY871" fmla="*/ 1120237 h 1457409"/>
                  <a:gd name="connsiteX872" fmla="*/ 2051175 w 3812052"/>
                  <a:gd name="connsiteY872" fmla="*/ 344743 h 1457409"/>
                  <a:gd name="connsiteX873" fmla="*/ 2037933 w 3812052"/>
                  <a:gd name="connsiteY873" fmla="*/ 355336 h 1457409"/>
                  <a:gd name="connsiteX874" fmla="*/ 2078234 w 3812052"/>
                  <a:gd name="connsiteY874" fmla="*/ 348773 h 1457409"/>
                  <a:gd name="connsiteX875" fmla="*/ 2051175 w 3812052"/>
                  <a:gd name="connsiteY875" fmla="*/ 344743 h 1457409"/>
                  <a:gd name="connsiteX876" fmla="*/ 848841 w 3812052"/>
                  <a:gd name="connsiteY876" fmla="*/ 18540 h 1457409"/>
                  <a:gd name="connsiteX877" fmla="*/ 870604 w 3812052"/>
                  <a:gd name="connsiteY877" fmla="*/ 9904 h 1457409"/>
                  <a:gd name="connsiteX878" fmla="*/ 889718 w 3812052"/>
                  <a:gd name="connsiteY878" fmla="*/ 3917 h 1457409"/>
                  <a:gd name="connsiteX879" fmla="*/ 850108 w 3812052"/>
                  <a:gd name="connsiteY879" fmla="*/ 5298 h 1457409"/>
                  <a:gd name="connsiteX880" fmla="*/ 819710 w 3812052"/>
                  <a:gd name="connsiteY880" fmla="*/ 10595 h 1457409"/>
                  <a:gd name="connsiteX881" fmla="*/ 848841 w 3812052"/>
                  <a:gd name="connsiteY881" fmla="*/ 18540 h 1457409"/>
                  <a:gd name="connsiteX882" fmla="*/ 766974 w 3812052"/>
                  <a:gd name="connsiteY882" fmla="*/ 62755 h 1457409"/>
                  <a:gd name="connsiteX883" fmla="*/ 739225 w 3812052"/>
                  <a:gd name="connsiteY883" fmla="*/ 66094 h 1457409"/>
                  <a:gd name="connsiteX884" fmla="*/ 766974 w 3812052"/>
                  <a:gd name="connsiteY884" fmla="*/ 62755 h 1457409"/>
                  <a:gd name="connsiteX885" fmla="*/ 852181 w 3812052"/>
                  <a:gd name="connsiteY885" fmla="*/ 54119 h 1457409"/>
                  <a:gd name="connsiteX886" fmla="*/ 835715 w 3812052"/>
                  <a:gd name="connsiteY886" fmla="*/ 60107 h 1457409"/>
                  <a:gd name="connsiteX887" fmla="*/ 822474 w 3812052"/>
                  <a:gd name="connsiteY887" fmla="*/ 73348 h 1457409"/>
                  <a:gd name="connsiteX888" fmla="*/ 871295 w 3812052"/>
                  <a:gd name="connsiteY888" fmla="*/ 69318 h 1457409"/>
                  <a:gd name="connsiteX889" fmla="*/ 895014 w 3812052"/>
                  <a:gd name="connsiteY889" fmla="*/ 60107 h 1457409"/>
                  <a:gd name="connsiteX890" fmla="*/ 852065 w 3812052"/>
                  <a:gd name="connsiteY890" fmla="*/ 54119 h 1457409"/>
                  <a:gd name="connsiteX891" fmla="*/ 965137 w 3812052"/>
                  <a:gd name="connsiteY891" fmla="*/ 41569 h 1457409"/>
                  <a:gd name="connsiteX892" fmla="*/ 955235 w 3812052"/>
                  <a:gd name="connsiteY892" fmla="*/ 29709 h 1457409"/>
                  <a:gd name="connsiteX893" fmla="*/ 918964 w 3812052"/>
                  <a:gd name="connsiteY893" fmla="*/ 29018 h 1457409"/>
                  <a:gd name="connsiteX894" fmla="*/ 901808 w 3812052"/>
                  <a:gd name="connsiteY894" fmla="*/ 49514 h 1457409"/>
                  <a:gd name="connsiteX895" fmla="*/ 965252 w 3812052"/>
                  <a:gd name="connsiteY895" fmla="*/ 41569 h 1457409"/>
                  <a:gd name="connsiteX896" fmla="*/ 860126 w 3812052"/>
                  <a:gd name="connsiteY896" fmla="*/ 30975 h 1457409"/>
                  <a:gd name="connsiteX897" fmla="*/ 821783 w 3812052"/>
                  <a:gd name="connsiteY897" fmla="*/ 21073 h 1457409"/>
                  <a:gd name="connsiteX898" fmla="*/ 805893 w 3812052"/>
                  <a:gd name="connsiteY898" fmla="*/ 24412 h 1457409"/>
                  <a:gd name="connsiteX899" fmla="*/ 782173 w 3812052"/>
                  <a:gd name="connsiteY899" fmla="*/ 38229 h 1457409"/>
                  <a:gd name="connsiteX900" fmla="*/ 860126 w 3812052"/>
                  <a:gd name="connsiteY900" fmla="*/ 30975 h 1457409"/>
                  <a:gd name="connsiteX901" fmla="*/ 761793 w 3812052"/>
                  <a:gd name="connsiteY901" fmla="*/ 397479 h 1457409"/>
                  <a:gd name="connsiteX902" fmla="*/ 745903 w 3812052"/>
                  <a:gd name="connsiteY902" fmla="*/ 408763 h 1457409"/>
                  <a:gd name="connsiteX903" fmla="*/ 753157 w 3812052"/>
                  <a:gd name="connsiteY903" fmla="*/ 423962 h 1457409"/>
                  <a:gd name="connsiteX904" fmla="*/ 739915 w 3812052"/>
                  <a:gd name="connsiteY904" fmla="*/ 437203 h 1457409"/>
                  <a:gd name="connsiteX905" fmla="*/ 712166 w 3812052"/>
                  <a:gd name="connsiteY905" fmla="*/ 451711 h 1457409"/>
                  <a:gd name="connsiteX906" fmla="*/ 734619 w 3812052"/>
                  <a:gd name="connsiteY906" fmla="*/ 464953 h 1457409"/>
                  <a:gd name="connsiteX907" fmla="*/ 738534 w 3812052"/>
                  <a:gd name="connsiteY907" fmla="*/ 481419 h 1457409"/>
                  <a:gd name="connsiteX908" fmla="*/ 747169 w 3812052"/>
                  <a:gd name="connsiteY908" fmla="*/ 474165 h 1457409"/>
                  <a:gd name="connsiteX909" fmla="*/ 765017 w 3812052"/>
                  <a:gd name="connsiteY909" fmla="*/ 486715 h 1457409"/>
                  <a:gd name="connsiteX910" fmla="*/ 793457 w 3812052"/>
                  <a:gd name="connsiteY910" fmla="*/ 502605 h 1457409"/>
                  <a:gd name="connsiteX911" fmla="*/ 851490 w 3812052"/>
                  <a:gd name="connsiteY911" fmla="*/ 502605 h 1457409"/>
                  <a:gd name="connsiteX912" fmla="*/ 821092 w 3812052"/>
                  <a:gd name="connsiteY912" fmla="*/ 475546 h 1457409"/>
                  <a:gd name="connsiteX913" fmla="*/ 813147 w 3812052"/>
                  <a:gd name="connsiteY913" fmla="*/ 427416 h 1457409"/>
                  <a:gd name="connsiteX914" fmla="*/ 830994 w 3812052"/>
                  <a:gd name="connsiteY914" fmla="*/ 401624 h 1457409"/>
                  <a:gd name="connsiteX915" fmla="*/ 850799 w 3812052"/>
                  <a:gd name="connsiteY915" fmla="*/ 378480 h 1457409"/>
                  <a:gd name="connsiteX916" fmla="*/ 862659 w 3812052"/>
                  <a:gd name="connsiteY916" fmla="*/ 363281 h 1457409"/>
                  <a:gd name="connsiteX917" fmla="*/ 876476 w 3812052"/>
                  <a:gd name="connsiteY917" fmla="*/ 341519 h 1457409"/>
                  <a:gd name="connsiteX918" fmla="*/ 897663 w 3812052"/>
                  <a:gd name="connsiteY918" fmla="*/ 334265 h 1457409"/>
                  <a:gd name="connsiteX919" fmla="*/ 927370 w 3812052"/>
                  <a:gd name="connsiteY919" fmla="*/ 320447 h 1457409"/>
                  <a:gd name="connsiteX920" fmla="*/ 1051495 w 3812052"/>
                  <a:gd name="connsiteY920" fmla="*/ 273584 h 1457409"/>
                  <a:gd name="connsiteX921" fmla="*/ 1108952 w 3812052"/>
                  <a:gd name="connsiteY921" fmla="*/ 233974 h 1457409"/>
                  <a:gd name="connsiteX922" fmla="*/ 1040326 w 3812052"/>
                  <a:gd name="connsiteY922" fmla="*/ 247216 h 1457409"/>
                  <a:gd name="connsiteX923" fmla="*/ 1004056 w 3812052"/>
                  <a:gd name="connsiteY923" fmla="*/ 255852 h 1457409"/>
                  <a:gd name="connsiteX924" fmla="*/ 959840 w 3812052"/>
                  <a:gd name="connsiteY924" fmla="*/ 259766 h 1457409"/>
                  <a:gd name="connsiteX925" fmla="*/ 926794 w 3812052"/>
                  <a:gd name="connsiteY925" fmla="*/ 267711 h 1457409"/>
                  <a:gd name="connsiteX926" fmla="*/ 899044 w 3812052"/>
                  <a:gd name="connsiteY926" fmla="*/ 275656 h 1457409"/>
                  <a:gd name="connsiteX927" fmla="*/ 870028 w 3812052"/>
                  <a:gd name="connsiteY927" fmla="*/ 288207 h 1457409"/>
                  <a:gd name="connsiteX928" fmla="*/ 852872 w 3812052"/>
                  <a:gd name="connsiteY928" fmla="*/ 298800 h 1457409"/>
                  <a:gd name="connsiteX929" fmla="*/ 833758 w 3812052"/>
                  <a:gd name="connsiteY929" fmla="*/ 305363 h 1457409"/>
                  <a:gd name="connsiteX930" fmla="*/ 828461 w 3812052"/>
                  <a:gd name="connsiteY930" fmla="*/ 320562 h 1457409"/>
                  <a:gd name="connsiteX931" fmla="*/ 815910 w 3812052"/>
                  <a:gd name="connsiteY931" fmla="*/ 335071 h 1457409"/>
                  <a:gd name="connsiteX932" fmla="*/ 809347 w 3812052"/>
                  <a:gd name="connsiteY932" fmla="*/ 349579 h 1457409"/>
                  <a:gd name="connsiteX933" fmla="*/ 790233 w 3812052"/>
                  <a:gd name="connsiteY933" fmla="*/ 359481 h 1457409"/>
                  <a:gd name="connsiteX934" fmla="*/ 787585 w 3812052"/>
                  <a:gd name="connsiteY934" fmla="*/ 375371 h 1457409"/>
                  <a:gd name="connsiteX935" fmla="*/ 781713 w 3812052"/>
                  <a:gd name="connsiteY935" fmla="*/ 387922 h 1457409"/>
                  <a:gd name="connsiteX936" fmla="*/ 761908 w 3812052"/>
                  <a:gd name="connsiteY936" fmla="*/ 397824 h 145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Lst>
                <a:rect l="l" t="t" r="r" b="b"/>
                <a:pathLst>
                  <a:path w="3812052" h="1457409">
                    <a:moveTo>
                      <a:pt x="57917" y="1055296"/>
                    </a:moveTo>
                    <a:cubicBezTo>
                      <a:pt x="54924" y="1056793"/>
                      <a:pt x="46979" y="1053799"/>
                      <a:pt x="44561" y="1050345"/>
                    </a:cubicBezTo>
                    <a:cubicBezTo>
                      <a:pt x="42603" y="1047582"/>
                      <a:pt x="36386" y="1048618"/>
                      <a:pt x="30974" y="1049078"/>
                    </a:cubicBezTo>
                    <a:cubicBezTo>
                      <a:pt x="32241" y="1049769"/>
                      <a:pt x="33507" y="1050806"/>
                      <a:pt x="34428" y="1052418"/>
                    </a:cubicBezTo>
                    <a:cubicBezTo>
                      <a:pt x="37422" y="1057714"/>
                      <a:pt x="22568" y="1058405"/>
                      <a:pt x="27174" y="1064623"/>
                    </a:cubicBezTo>
                    <a:cubicBezTo>
                      <a:pt x="31780" y="1070956"/>
                      <a:pt x="16581" y="1071186"/>
                      <a:pt x="16581" y="1064623"/>
                    </a:cubicBezTo>
                    <a:cubicBezTo>
                      <a:pt x="16581" y="1058060"/>
                      <a:pt x="691" y="1061284"/>
                      <a:pt x="1382" y="1065659"/>
                    </a:cubicBezTo>
                    <a:cubicBezTo>
                      <a:pt x="1612" y="1067156"/>
                      <a:pt x="1152" y="1069114"/>
                      <a:pt x="0" y="1070956"/>
                    </a:cubicBezTo>
                    <a:cubicBezTo>
                      <a:pt x="4376" y="1072453"/>
                      <a:pt x="9327" y="1074295"/>
                      <a:pt x="11284" y="1075101"/>
                    </a:cubicBezTo>
                    <a:cubicBezTo>
                      <a:pt x="14278" y="1076252"/>
                      <a:pt x="53888" y="1080398"/>
                      <a:pt x="69317" y="1077519"/>
                    </a:cubicBezTo>
                    <a:cubicBezTo>
                      <a:pt x="68511" y="1074640"/>
                      <a:pt x="70123" y="1066005"/>
                      <a:pt x="70123" y="1062665"/>
                    </a:cubicBezTo>
                    <a:cubicBezTo>
                      <a:pt x="70123" y="1058751"/>
                      <a:pt x="60681" y="1053799"/>
                      <a:pt x="57803" y="1055296"/>
                    </a:cubicBezTo>
                    <a:close/>
                    <a:moveTo>
                      <a:pt x="1013267" y="38345"/>
                    </a:moveTo>
                    <a:cubicBezTo>
                      <a:pt x="1038253" y="35696"/>
                      <a:pt x="1037678" y="21879"/>
                      <a:pt x="1024551" y="19231"/>
                    </a:cubicBezTo>
                    <a:cubicBezTo>
                      <a:pt x="1011310" y="16582"/>
                      <a:pt x="1009352" y="27176"/>
                      <a:pt x="1002789" y="26485"/>
                    </a:cubicBezTo>
                    <a:cubicBezTo>
                      <a:pt x="996226" y="25794"/>
                      <a:pt x="971240" y="30630"/>
                      <a:pt x="976421" y="36387"/>
                    </a:cubicBezTo>
                    <a:cubicBezTo>
                      <a:pt x="982409" y="43065"/>
                      <a:pt x="1000832" y="39726"/>
                      <a:pt x="1013382" y="38345"/>
                    </a:cubicBezTo>
                    <a:close/>
                    <a:moveTo>
                      <a:pt x="1140732" y="405424"/>
                    </a:moveTo>
                    <a:cubicBezTo>
                      <a:pt x="1149367" y="406805"/>
                      <a:pt x="1172396" y="402084"/>
                      <a:pt x="1175045" y="397479"/>
                    </a:cubicBezTo>
                    <a:cubicBezTo>
                      <a:pt x="1177693" y="392873"/>
                      <a:pt x="1165718" y="387576"/>
                      <a:pt x="1150634" y="387576"/>
                    </a:cubicBezTo>
                    <a:cubicBezTo>
                      <a:pt x="1135550" y="387576"/>
                      <a:pt x="1133247" y="404272"/>
                      <a:pt x="1140732" y="405424"/>
                    </a:cubicBezTo>
                    <a:close/>
                    <a:moveTo>
                      <a:pt x="1628712" y="68052"/>
                    </a:moveTo>
                    <a:cubicBezTo>
                      <a:pt x="1641262" y="73348"/>
                      <a:pt x="1636657" y="76688"/>
                      <a:pt x="1623415" y="76688"/>
                    </a:cubicBezTo>
                    <a:cubicBezTo>
                      <a:pt x="1610174" y="76688"/>
                      <a:pt x="1598890" y="81178"/>
                      <a:pt x="1607525" y="84632"/>
                    </a:cubicBezTo>
                    <a:cubicBezTo>
                      <a:pt x="1614204" y="87281"/>
                      <a:pt x="1613513" y="94535"/>
                      <a:pt x="1627330" y="97874"/>
                    </a:cubicBezTo>
                    <a:cubicBezTo>
                      <a:pt x="1641147" y="101213"/>
                      <a:pt x="1655080" y="89929"/>
                      <a:pt x="1653698" y="81984"/>
                    </a:cubicBezTo>
                    <a:cubicBezTo>
                      <a:pt x="1652316" y="74039"/>
                      <a:pt x="1701943" y="66785"/>
                      <a:pt x="1715185" y="63446"/>
                    </a:cubicBezTo>
                    <a:cubicBezTo>
                      <a:pt x="1728312" y="60107"/>
                      <a:pt x="1706549" y="46290"/>
                      <a:pt x="1721057" y="44908"/>
                    </a:cubicBezTo>
                    <a:cubicBezTo>
                      <a:pt x="1735566" y="43641"/>
                      <a:pt x="1729693" y="36963"/>
                      <a:pt x="1711845" y="34315"/>
                    </a:cubicBezTo>
                    <a:cubicBezTo>
                      <a:pt x="1693998" y="31666"/>
                      <a:pt x="1701252" y="16467"/>
                      <a:pt x="1695380" y="11171"/>
                    </a:cubicBezTo>
                    <a:cubicBezTo>
                      <a:pt x="1689393" y="5874"/>
                      <a:pt x="1686168" y="17734"/>
                      <a:pt x="1663025" y="22455"/>
                    </a:cubicBezTo>
                    <a:cubicBezTo>
                      <a:pt x="1639881" y="27060"/>
                      <a:pt x="1628712" y="33048"/>
                      <a:pt x="1637923" y="37654"/>
                    </a:cubicBezTo>
                    <a:cubicBezTo>
                      <a:pt x="1647135" y="42259"/>
                      <a:pt x="1637923" y="53544"/>
                      <a:pt x="1628021" y="52853"/>
                    </a:cubicBezTo>
                    <a:cubicBezTo>
                      <a:pt x="1618118" y="52162"/>
                      <a:pt x="1616161" y="62755"/>
                      <a:pt x="1628712" y="68052"/>
                    </a:cubicBezTo>
                    <a:close/>
                    <a:moveTo>
                      <a:pt x="1663716" y="86590"/>
                    </a:moveTo>
                    <a:cubicBezTo>
                      <a:pt x="1663716" y="93844"/>
                      <a:pt x="1642414" y="101098"/>
                      <a:pt x="1648517" y="106395"/>
                    </a:cubicBezTo>
                    <a:cubicBezTo>
                      <a:pt x="1653813" y="111000"/>
                      <a:pt x="1658419" y="109734"/>
                      <a:pt x="1665097" y="111000"/>
                    </a:cubicBezTo>
                    <a:cubicBezTo>
                      <a:pt x="1671775" y="112382"/>
                      <a:pt x="1675000" y="128848"/>
                      <a:pt x="1686859" y="126199"/>
                    </a:cubicBezTo>
                    <a:cubicBezTo>
                      <a:pt x="1698719" y="123551"/>
                      <a:pt x="1731075" y="139441"/>
                      <a:pt x="1750304" y="139441"/>
                    </a:cubicBezTo>
                    <a:cubicBezTo>
                      <a:pt x="1769533" y="139441"/>
                      <a:pt x="1771491" y="123551"/>
                      <a:pt x="1765503" y="122975"/>
                    </a:cubicBezTo>
                    <a:cubicBezTo>
                      <a:pt x="1759515" y="122285"/>
                      <a:pt x="1764927" y="113073"/>
                      <a:pt x="1775405" y="97874"/>
                    </a:cubicBezTo>
                    <a:cubicBezTo>
                      <a:pt x="1785998" y="82675"/>
                      <a:pt x="1742359" y="71506"/>
                      <a:pt x="1742359" y="83366"/>
                    </a:cubicBezTo>
                    <a:cubicBezTo>
                      <a:pt x="1742359" y="95226"/>
                      <a:pt x="1729809" y="80718"/>
                      <a:pt x="1725893" y="73464"/>
                    </a:cubicBezTo>
                    <a:cubicBezTo>
                      <a:pt x="1721864" y="66209"/>
                      <a:pt x="1663831" y="79451"/>
                      <a:pt x="1663831" y="86705"/>
                    </a:cubicBezTo>
                    <a:close/>
                    <a:moveTo>
                      <a:pt x="1333482" y="415441"/>
                    </a:moveTo>
                    <a:cubicBezTo>
                      <a:pt x="1344076" y="420738"/>
                      <a:pt x="1352021" y="418780"/>
                      <a:pt x="1350639" y="408187"/>
                    </a:cubicBezTo>
                    <a:cubicBezTo>
                      <a:pt x="1349372" y="397594"/>
                      <a:pt x="1325077" y="411296"/>
                      <a:pt x="1333482" y="415441"/>
                    </a:cubicBezTo>
                    <a:close/>
                    <a:moveTo>
                      <a:pt x="1611440" y="21303"/>
                    </a:moveTo>
                    <a:cubicBezTo>
                      <a:pt x="1614089" y="11401"/>
                      <a:pt x="1570219" y="15661"/>
                      <a:pt x="1581733" y="25218"/>
                    </a:cubicBezTo>
                    <a:cubicBezTo>
                      <a:pt x="1585763" y="28557"/>
                      <a:pt x="1608792" y="31206"/>
                      <a:pt x="1611440" y="21303"/>
                    </a:cubicBezTo>
                    <a:close/>
                    <a:moveTo>
                      <a:pt x="3554725" y="499957"/>
                    </a:moveTo>
                    <a:cubicBezTo>
                      <a:pt x="3567966" y="506635"/>
                      <a:pt x="3575796" y="492012"/>
                      <a:pt x="3586390" y="499266"/>
                    </a:cubicBezTo>
                    <a:cubicBezTo>
                      <a:pt x="3596983" y="506520"/>
                      <a:pt x="3622660" y="495927"/>
                      <a:pt x="3633254" y="493969"/>
                    </a:cubicBezTo>
                    <a:cubicBezTo>
                      <a:pt x="3643847" y="492012"/>
                      <a:pt x="3638550" y="478770"/>
                      <a:pt x="3608842" y="474855"/>
                    </a:cubicBezTo>
                    <a:cubicBezTo>
                      <a:pt x="3579136" y="470825"/>
                      <a:pt x="3540448" y="492818"/>
                      <a:pt x="3554725" y="499957"/>
                    </a:cubicBezTo>
                    <a:close/>
                    <a:moveTo>
                      <a:pt x="1765963" y="179741"/>
                    </a:moveTo>
                    <a:cubicBezTo>
                      <a:pt x="1775175" y="185038"/>
                      <a:pt x="1804882" y="173178"/>
                      <a:pt x="1824687" y="173754"/>
                    </a:cubicBezTo>
                    <a:cubicBezTo>
                      <a:pt x="1844491" y="174445"/>
                      <a:pt x="1899991" y="158555"/>
                      <a:pt x="1901948" y="147962"/>
                    </a:cubicBezTo>
                    <a:cubicBezTo>
                      <a:pt x="1903906" y="137368"/>
                      <a:pt x="1881453" y="138059"/>
                      <a:pt x="1872932" y="128848"/>
                    </a:cubicBezTo>
                    <a:cubicBezTo>
                      <a:pt x="1864297" y="119636"/>
                      <a:pt x="1845182" y="127466"/>
                      <a:pt x="1840577" y="135411"/>
                    </a:cubicBezTo>
                    <a:cubicBezTo>
                      <a:pt x="1835971" y="143356"/>
                      <a:pt x="1830674" y="136102"/>
                      <a:pt x="1843225" y="123551"/>
                    </a:cubicBezTo>
                    <a:cubicBezTo>
                      <a:pt x="1855775" y="111000"/>
                      <a:pt x="1830674" y="101098"/>
                      <a:pt x="1829983" y="109043"/>
                    </a:cubicBezTo>
                    <a:cubicBezTo>
                      <a:pt x="1829292" y="116988"/>
                      <a:pt x="1806264" y="110425"/>
                      <a:pt x="1806264" y="117679"/>
                    </a:cubicBezTo>
                    <a:cubicBezTo>
                      <a:pt x="1806264" y="124933"/>
                      <a:pt x="1797628" y="128272"/>
                      <a:pt x="1798319" y="135526"/>
                    </a:cubicBezTo>
                    <a:cubicBezTo>
                      <a:pt x="1799009" y="142780"/>
                      <a:pt x="1782429" y="131611"/>
                      <a:pt x="1781853" y="148077"/>
                    </a:cubicBezTo>
                    <a:cubicBezTo>
                      <a:pt x="1781278" y="164542"/>
                      <a:pt x="1756291" y="174214"/>
                      <a:pt x="1765963" y="179741"/>
                    </a:cubicBezTo>
                    <a:close/>
                    <a:moveTo>
                      <a:pt x="2617684" y="315726"/>
                    </a:moveTo>
                    <a:cubicBezTo>
                      <a:pt x="2626895" y="320332"/>
                      <a:pt x="2630234" y="324938"/>
                      <a:pt x="2635531" y="330235"/>
                    </a:cubicBezTo>
                    <a:cubicBezTo>
                      <a:pt x="2640828" y="335531"/>
                      <a:pt x="2660632" y="327586"/>
                      <a:pt x="2668577" y="324938"/>
                    </a:cubicBezTo>
                    <a:cubicBezTo>
                      <a:pt x="2676522" y="322290"/>
                      <a:pt x="2677213" y="336798"/>
                      <a:pt x="2689649" y="328968"/>
                    </a:cubicBezTo>
                    <a:cubicBezTo>
                      <a:pt x="2702199" y="321023"/>
                      <a:pt x="2714750" y="324938"/>
                      <a:pt x="2729258" y="324938"/>
                    </a:cubicBezTo>
                    <a:cubicBezTo>
                      <a:pt x="2743766" y="324938"/>
                      <a:pt x="2726609" y="307091"/>
                      <a:pt x="2727300" y="299146"/>
                    </a:cubicBezTo>
                    <a:cubicBezTo>
                      <a:pt x="2727991" y="291201"/>
                      <a:pt x="2744457" y="296497"/>
                      <a:pt x="2739160" y="303176"/>
                    </a:cubicBezTo>
                    <a:cubicBezTo>
                      <a:pt x="2733863" y="309739"/>
                      <a:pt x="2747105" y="324938"/>
                      <a:pt x="2768177" y="323671"/>
                    </a:cubicBezTo>
                    <a:cubicBezTo>
                      <a:pt x="2789363" y="322405"/>
                      <a:pt x="2773473" y="309163"/>
                      <a:pt x="2784067" y="304557"/>
                    </a:cubicBezTo>
                    <a:cubicBezTo>
                      <a:pt x="2794660" y="299952"/>
                      <a:pt x="2793278" y="294655"/>
                      <a:pt x="2778079" y="285444"/>
                    </a:cubicBezTo>
                    <a:cubicBezTo>
                      <a:pt x="2762880" y="276232"/>
                      <a:pt x="2743076" y="282104"/>
                      <a:pt x="2729834" y="276232"/>
                    </a:cubicBezTo>
                    <a:cubicBezTo>
                      <a:pt x="2715786" y="269899"/>
                      <a:pt x="2698860" y="269554"/>
                      <a:pt x="2698169" y="284177"/>
                    </a:cubicBezTo>
                    <a:cubicBezTo>
                      <a:pt x="2697478" y="298685"/>
                      <a:pt x="2669843" y="268287"/>
                      <a:pt x="2655221" y="263681"/>
                    </a:cubicBezTo>
                    <a:cubicBezTo>
                      <a:pt x="2640712" y="259076"/>
                      <a:pt x="2595691" y="304903"/>
                      <a:pt x="2617568" y="315842"/>
                    </a:cubicBezTo>
                    <a:close/>
                    <a:moveTo>
                      <a:pt x="2755626" y="400242"/>
                    </a:moveTo>
                    <a:cubicBezTo>
                      <a:pt x="2767486" y="397594"/>
                      <a:pt x="2746990" y="375832"/>
                      <a:pt x="2726609" y="372492"/>
                    </a:cubicBezTo>
                    <a:cubicBezTo>
                      <a:pt x="2706114" y="369153"/>
                      <a:pt x="2687115" y="386079"/>
                      <a:pt x="2689649" y="389649"/>
                    </a:cubicBezTo>
                    <a:cubicBezTo>
                      <a:pt x="2695636" y="398285"/>
                      <a:pt x="2743766" y="402890"/>
                      <a:pt x="2755741" y="400242"/>
                    </a:cubicBezTo>
                    <a:close/>
                    <a:moveTo>
                      <a:pt x="2702775" y="356718"/>
                    </a:moveTo>
                    <a:cubicBezTo>
                      <a:pt x="2702775" y="346815"/>
                      <a:pt x="2666735" y="360287"/>
                      <a:pt x="2681704" y="365353"/>
                    </a:cubicBezTo>
                    <a:cubicBezTo>
                      <a:pt x="2689533" y="368002"/>
                      <a:pt x="2702775" y="366735"/>
                      <a:pt x="2702775" y="356718"/>
                    </a:cubicBezTo>
                    <a:close/>
                    <a:moveTo>
                      <a:pt x="2817689" y="315151"/>
                    </a:moveTo>
                    <a:cubicBezTo>
                      <a:pt x="2833579" y="316532"/>
                      <a:pt x="2841408" y="331731"/>
                      <a:pt x="2871806" y="333689"/>
                    </a:cubicBezTo>
                    <a:cubicBezTo>
                      <a:pt x="2902204" y="335646"/>
                      <a:pt x="2924657" y="329659"/>
                      <a:pt x="2925348" y="323096"/>
                    </a:cubicBezTo>
                    <a:cubicBezTo>
                      <a:pt x="2926039" y="316532"/>
                      <a:pt x="2897599" y="306630"/>
                      <a:pt x="2889078" y="311927"/>
                    </a:cubicBezTo>
                    <a:cubicBezTo>
                      <a:pt x="2880442" y="317223"/>
                      <a:pt x="2873879" y="303291"/>
                      <a:pt x="2863285" y="306630"/>
                    </a:cubicBezTo>
                    <a:cubicBezTo>
                      <a:pt x="2852692" y="309854"/>
                      <a:pt x="2838184" y="309278"/>
                      <a:pt x="2832888" y="299952"/>
                    </a:cubicBezTo>
                    <a:cubicBezTo>
                      <a:pt x="2827591" y="290740"/>
                      <a:pt x="2809744" y="314460"/>
                      <a:pt x="2817689" y="315151"/>
                    </a:cubicBezTo>
                    <a:close/>
                    <a:moveTo>
                      <a:pt x="611875" y="46865"/>
                    </a:moveTo>
                    <a:cubicBezTo>
                      <a:pt x="627074" y="33048"/>
                      <a:pt x="646879" y="46174"/>
                      <a:pt x="649527" y="39611"/>
                    </a:cubicBezTo>
                    <a:cubicBezTo>
                      <a:pt x="652176" y="33048"/>
                      <a:pt x="621087" y="31091"/>
                      <a:pt x="609918" y="36963"/>
                    </a:cubicBezTo>
                    <a:cubicBezTo>
                      <a:pt x="598634" y="42950"/>
                      <a:pt x="572381" y="38114"/>
                      <a:pt x="575605" y="45599"/>
                    </a:cubicBezTo>
                    <a:cubicBezTo>
                      <a:pt x="577562" y="50204"/>
                      <a:pt x="596676" y="60798"/>
                      <a:pt x="611875" y="46980"/>
                    </a:cubicBezTo>
                    <a:close/>
                    <a:moveTo>
                      <a:pt x="2750560" y="1162726"/>
                    </a:moveTo>
                    <a:cubicBezTo>
                      <a:pt x="2743305" y="1143612"/>
                      <a:pt x="2761153" y="1125073"/>
                      <a:pt x="2747911" y="1115171"/>
                    </a:cubicBezTo>
                    <a:cubicBezTo>
                      <a:pt x="2734670" y="1105269"/>
                      <a:pt x="2739966" y="1084773"/>
                      <a:pt x="2733403" y="1088803"/>
                    </a:cubicBezTo>
                    <a:cubicBezTo>
                      <a:pt x="2726840" y="1092833"/>
                      <a:pt x="2733403" y="1110680"/>
                      <a:pt x="2722810" y="1111947"/>
                    </a:cubicBezTo>
                    <a:cubicBezTo>
                      <a:pt x="2712216" y="1113329"/>
                      <a:pt x="2722119" y="1123116"/>
                      <a:pt x="2718204" y="1136358"/>
                    </a:cubicBezTo>
                    <a:cubicBezTo>
                      <a:pt x="2714290" y="1149599"/>
                      <a:pt x="2720161" y="1168713"/>
                      <a:pt x="2725458" y="1180573"/>
                    </a:cubicBezTo>
                    <a:cubicBezTo>
                      <a:pt x="2730755" y="1192433"/>
                      <a:pt x="2718204" y="1255877"/>
                      <a:pt x="2723501" y="1266470"/>
                    </a:cubicBezTo>
                    <a:cubicBezTo>
                      <a:pt x="2728797" y="1277064"/>
                      <a:pt x="2714865" y="1323812"/>
                      <a:pt x="2719470" y="1329224"/>
                    </a:cubicBezTo>
                    <a:cubicBezTo>
                      <a:pt x="2727415" y="1338435"/>
                      <a:pt x="2722119" y="1316673"/>
                      <a:pt x="2733979" y="1314716"/>
                    </a:cubicBezTo>
                    <a:cubicBezTo>
                      <a:pt x="2745839" y="1312758"/>
                      <a:pt x="2745839" y="1327957"/>
                      <a:pt x="2753093" y="1331181"/>
                    </a:cubicBezTo>
                    <a:cubicBezTo>
                      <a:pt x="2760347" y="1334520"/>
                      <a:pt x="2755741" y="1309995"/>
                      <a:pt x="2749178" y="1311376"/>
                    </a:cubicBezTo>
                    <a:cubicBezTo>
                      <a:pt x="2742615" y="1312758"/>
                      <a:pt x="2737318" y="1295487"/>
                      <a:pt x="2733979" y="1285008"/>
                    </a:cubicBezTo>
                    <a:cubicBezTo>
                      <a:pt x="2730755" y="1274415"/>
                      <a:pt x="2740657" y="1261865"/>
                      <a:pt x="2740657" y="1248738"/>
                    </a:cubicBezTo>
                    <a:cubicBezTo>
                      <a:pt x="2740657" y="1235612"/>
                      <a:pt x="2757123" y="1236187"/>
                      <a:pt x="2767025" y="1246090"/>
                    </a:cubicBezTo>
                    <a:cubicBezTo>
                      <a:pt x="2776927" y="1255992"/>
                      <a:pt x="2778194" y="1249429"/>
                      <a:pt x="2774279" y="1242175"/>
                    </a:cubicBezTo>
                    <a:cubicBezTo>
                      <a:pt x="2770365" y="1234921"/>
                      <a:pt x="2757814" y="1182070"/>
                      <a:pt x="2750560" y="1162956"/>
                    </a:cubicBezTo>
                    <a:close/>
                    <a:moveTo>
                      <a:pt x="673938" y="40993"/>
                    </a:moveTo>
                    <a:cubicBezTo>
                      <a:pt x="683149" y="47556"/>
                      <a:pt x="648146" y="45599"/>
                      <a:pt x="643540" y="52162"/>
                    </a:cubicBezTo>
                    <a:cubicBezTo>
                      <a:pt x="638934" y="58840"/>
                      <a:pt x="618553" y="56422"/>
                      <a:pt x="622353" y="64022"/>
                    </a:cubicBezTo>
                    <a:cubicBezTo>
                      <a:pt x="626384" y="71967"/>
                      <a:pt x="659315" y="72658"/>
                      <a:pt x="659315" y="65979"/>
                    </a:cubicBezTo>
                    <a:cubicBezTo>
                      <a:pt x="659315" y="59301"/>
                      <a:pt x="676471" y="65288"/>
                      <a:pt x="677162" y="59301"/>
                    </a:cubicBezTo>
                    <a:cubicBezTo>
                      <a:pt x="677853" y="53313"/>
                      <a:pt x="685107" y="46750"/>
                      <a:pt x="703530" y="45484"/>
                    </a:cubicBezTo>
                    <a:cubicBezTo>
                      <a:pt x="722068" y="44102"/>
                      <a:pt x="722068" y="37539"/>
                      <a:pt x="704911" y="29594"/>
                    </a:cubicBezTo>
                    <a:cubicBezTo>
                      <a:pt x="687755" y="21649"/>
                      <a:pt x="664611" y="34199"/>
                      <a:pt x="673823" y="40878"/>
                    </a:cubicBezTo>
                    <a:close/>
                    <a:moveTo>
                      <a:pt x="645497" y="574455"/>
                    </a:moveTo>
                    <a:cubicBezTo>
                      <a:pt x="663345" y="590921"/>
                      <a:pt x="678544" y="567201"/>
                      <a:pt x="687064" y="565819"/>
                    </a:cubicBezTo>
                    <a:cubicBezTo>
                      <a:pt x="695700" y="564553"/>
                      <a:pt x="681883" y="555226"/>
                      <a:pt x="667260" y="551311"/>
                    </a:cubicBezTo>
                    <a:cubicBezTo>
                      <a:pt x="652751" y="547281"/>
                      <a:pt x="632025" y="562019"/>
                      <a:pt x="645497" y="574455"/>
                    </a:cubicBezTo>
                    <a:close/>
                    <a:moveTo>
                      <a:pt x="3808618" y="687066"/>
                    </a:moveTo>
                    <a:cubicBezTo>
                      <a:pt x="3802054" y="684763"/>
                      <a:pt x="3780868" y="671176"/>
                      <a:pt x="3775571" y="663576"/>
                    </a:cubicBezTo>
                    <a:cubicBezTo>
                      <a:pt x="3770275" y="655977"/>
                      <a:pt x="3744828" y="652292"/>
                      <a:pt x="3744828" y="656322"/>
                    </a:cubicBezTo>
                    <a:cubicBezTo>
                      <a:pt x="3744828" y="660352"/>
                      <a:pt x="3736537" y="655286"/>
                      <a:pt x="3734580" y="651026"/>
                    </a:cubicBezTo>
                    <a:cubicBezTo>
                      <a:pt x="3732622" y="646765"/>
                      <a:pt x="3705794" y="646074"/>
                      <a:pt x="3705564" y="650680"/>
                    </a:cubicBezTo>
                    <a:cubicBezTo>
                      <a:pt x="3705219" y="655286"/>
                      <a:pt x="3711896" y="655631"/>
                      <a:pt x="3715812" y="660928"/>
                    </a:cubicBezTo>
                    <a:cubicBezTo>
                      <a:pt x="3719841" y="666225"/>
                      <a:pt x="3710515" y="669103"/>
                      <a:pt x="3712472" y="675091"/>
                    </a:cubicBezTo>
                    <a:cubicBezTo>
                      <a:pt x="3714430" y="681078"/>
                      <a:pt x="3702570" y="672097"/>
                      <a:pt x="3698310" y="668873"/>
                    </a:cubicBezTo>
                    <a:cubicBezTo>
                      <a:pt x="3694049" y="665534"/>
                      <a:pt x="3696007" y="652638"/>
                      <a:pt x="3697274" y="646074"/>
                    </a:cubicBezTo>
                    <a:cubicBezTo>
                      <a:pt x="3698655" y="639511"/>
                      <a:pt x="3689674" y="640778"/>
                      <a:pt x="3688638" y="634215"/>
                    </a:cubicBezTo>
                    <a:cubicBezTo>
                      <a:pt x="3687601" y="627536"/>
                      <a:pt x="3657894" y="614064"/>
                      <a:pt x="3645459" y="608768"/>
                    </a:cubicBezTo>
                    <a:cubicBezTo>
                      <a:pt x="3632908" y="603471"/>
                      <a:pt x="3616673" y="598865"/>
                      <a:pt x="3612413" y="592302"/>
                    </a:cubicBezTo>
                    <a:cubicBezTo>
                      <a:pt x="3608152" y="585739"/>
                      <a:pt x="3585699" y="585048"/>
                      <a:pt x="3577063" y="576182"/>
                    </a:cubicBezTo>
                    <a:cubicBezTo>
                      <a:pt x="3568428" y="567316"/>
                      <a:pt x="3530775" y="551426"/>
                      <a:pt x="3514655" y="550390"/>
                    </a:cubicBezTo>
                    <a:cubicBezTo>
                      <a:pt x="3498535" y="549354"/>
                      <a:pt x="3502104" y="540487"/>
                      <a:pt x="3494160" y="541754"/>
                    </a:cubicBezTo>
                    <a:cubicBezTo>
                      <a:pt x="3486215" y="543021"/>
                      <a:pt x="3452247" y="541409"/>
                      <a:pt x="3441654" y="539797"/>
                    </a:cubicBezTo>
                    <a:cubicBezTo>
                      <a:pt x="3431061" y="538185"/>
                      <a:pt x="3428758" y="546130"/>
                      <a:pt x="3421158" y="543021"/>
                    </a:cubicBezTo>
                    <a:cubicBezTo>
                      <a:pt x="3413559" y="540027"/>
                      <a:pt x="3374294" y="525864"/>
                      <a:pt x="3369689" y="531161"/>
                    </a:cubicBezTo>
                    <a:cubicBezTo>
                      <a:pt x="3365083" y="536457"/>
                      <a:pt x="3367040" y="544057"/>
                      <a:pt x="3362435" y="545324"/>
                    </a:cubicBezTo>
                    <a:cubicBezTo>
                      <a:pt x="3357829" y="546590"/>
                      <a:pt x="3362435" y="553268"/>
                      <a:pt x="3373374" y="563171"/>
                    </a:cubicBezTo>
                    <a:cubicBezTo>
                      <a:pt x="3384312" y="573073"/>
                      <a:pt x="3377634" y="580673"/>
                      <a:pt x="3367732" y="584933"/>
                    </a:cubicBezTo>
                    <a:cubicBezTo>
                      <a:pt x="3357829" y="589193"/>
                      <a:pt x="3341939" y="580903"/>
                      <a:pt x="3336988" y="573419"/>
                    </a:cubicBezTo>
                    <a:cubicBezTo>
                      <a:pt x="3332037" y="565819"/>
                      <a:pt x="3318450" y="569158"/>
                      <a:pt x="3315225" y="559256"/>
                    </a:cubicBezTo>
                    <a:cubicBezTo>
                      <a:pt x="3311886" y="549354"/>
                      <a:pt x="3319256" y="547742"/>
                      <a:pt x="3325819" y="553268"/>
                    </a:cubicBezTo>
                    <a:cubicBezTo>
                      <a:pt x="3332382" y="558911"/>
                      <a:pt x="3341363" y="554305"/>
                      <a:pt x="3342285" y="547051"/>
                    </a:cubicBezTo>
                    <a:cubicBezTo>
                      <a:pt x="3343320" y="539797"/>
                      <a:pt x="3324437" y="534845"/>
                      <a:pt x="3314189" y="535536"/>
                    </a:cubicBezTo>
                    <a:cubicBezTo>
                      <a:pt x="3303941" y="536227"/>
                      <a:pt x="3298299" y="550390"/>
                      <a:pt x="3287822" y="556377"/>
                    </a:cubicBezTo>
                    <a:cubicBezTo>
                      <a:pt x="3277228" y="562365"/>
                      <a:pt x="3236352" y="554074"/>
                      <a:pt x="3231976" y="550160"/>
                    </a:cubicBezTo>
                    <a:cubicBezTo>
                      <a:pt x="3227716" y="546245"/>
                      <a:pt x="3170605" y="550160"/>
                      <a:pt x="3164618" y="554074"/>
                    </a:cubicBezTo>
                    <a:cubicBezTo>
                      <a:pt x="3158630" y="558104"/>
                      <a:pt x="3163005" y="573534"/>
                      <a:pt x="3160011" y="574916"/>
                    </a:cubicBezTo>
                    <a:cubicBezTo>
                      <a:pt x="3157018" y="576297"/>
                      <a:pt x="3154024" y="557068"/>
                      <a:pt x="3154024" y="553384"/>
                    </a:cubicBezTo>
                    <a:cubicBezTo>
                      <a:pt x="3154024" y="549699"/>
                      <a:pt x="3147115" y="547166"/>
                      <a:pt x="3136867" y="547166"/>
                    </a:cubicBezTo>
                    <a:cubicBezTo>
                      <a:pt x="3126620" y="547166"/>
                      <a:pt x="3120632" y="546820"/>
                      <a:pt x="3125008" y="542560"/>
                    </a:cubicBezTo>
                    <a:cubicBezTo>
                      <a:pt x="3129268" y="538300"/>
                      <a:pt x="3120977" y="533924"/>
                      <a:pt x="3128922" y="528397"/>
                    </a:cubicBezTo>
                    <a:cubicBezTo>
                      <a:pt x="3136867" y="522755"/>
                      <a:pt x="3114415" y="505253"/>
                      <a:pt x="3092653" y="496733"/>
                    </a:cubicBezTo>
                    <a:cubicBezTo>
                      <a:pt x="3070890" y="488097"/>
                      <a:pt x="3021378" y="493048"/>
                      <a:pt x="3008137" y="497078"/>
                    </a:cubicBezTo>
                    <a:cubicBezTo>
                      <a:pt x="2994895" y="500993"/>
                      <a:pt x="2968527" y="499726"/>
                      <a:pt x="2955977" y="500072"/>
                    </a:cubicBezTo>
                    <a:cubicBezTo>
                      <a:pt x="2943426" y="500417"/>
                      <a:pt x="2953674" y="495121"/>
                      <a:pt x="2949989" y="489248"/>
                    </a:cubicBezTo>
                    <a:cubicBezTo>
                      <a:pt x="2946420" y="483261"/>
                      <a:pt x="2924888" y="476007"/>
                      <a:pt x="2921894" y="480958"/>
                    </a:cubicBezTo>
                    <a:cubicBezTo>
                      <a:pt x="2918900" y="485909"/>
                      <a:pt x="2913258" y="480958"/>
                      <a:pt x="2913258" y="477273"/>
                    </a:cubicBezTo>
                    <a:cubicBezTo>
                      <a:pt x="2913258" y="473589"/>
                      <a:pt x="2893108" y="466450"/>
                      <a:pt x="2885163" y="468062"/>
                    </a:cubicBezTo>
                    <a:cubicBezTo>
                      <a:pt x="2877218" y="469674"/>
                      <a:pt x="2873648" y="460808"/>
                      <a:pt x="2882860" y="460808"/>
                    </a:cubicBezTo>
                    <a:cubicBezTo>
                      <a:pt x="2892071" y="460808"/>
                      <a:pt x="2907961" y="462765"/>
                      <a:pt x="2901053" y="452172"/>
                    </a:cubicBezTo>
                    <a:cubicBezTo>
                      <a:pt x="2894144" y="441579"/>
                      <a:pt x="2834730" y="438355"/>
                      <a:pt x="2829088" y="440312"/>
                    </a:cubicBezTo>
                    <a:cubicBezTo>
                      <a:pt x="2823446" y="442270"/>
                      <a:pt x="2828742" y="449869"/>
                      <a:pt x="2815846" y="462074"/>
                    </a:cubicBezTo>
                    <a:cubicBezTo>
                      <a:pt x="2802950" y="474280"/>
                      <a:pt x="2790400" y="466104"/>
                      <a:pt x="2792126" y="460117"/>
                    </a:cubicBezTo>
                    <a:cubicBezTo>
                      <a:pt x="2793738" y="454245"/>
                      <a:pt x="2809628" y="455166"/>
                      <a:pt x="2809628" y="449178"/>
                    </a:cubicBezTo>
                    <a:cubicBezTo>
                      <a:pt x="2809628" y="443191"/>
                      <a:pt x="2787866" y="446530"/>
                      <a:pt x="2784527" y="441579"/>
                    </a:cubicBezTo>
                    <a:cubicBezTo>
                      <a:pt x="2781188" y="436628"/>
                      <a:pt x="2789133" y="433404"/>
                      <a:pt x="2797077" y="435591"/>
                    </a:cubicBezTo>
                    <a:cubicBezTo>
                      <a:pt x="2805022" y="437894"/>
                      <a:pt x="2818840" y="439276"/>
                      <a:pt x="2819531" y="435591"/>
                    </a:cubicBezTo>
                    <a:cubicBezTo>
                      <a:pt x="2820221" y="432022"/>
                      <a:pt x="2811356" y="431331"/>
                      <a:pt x="2798114" y="428913"/>
                    </a:cubicBezTo>
                    <a:cubicBezTo>
                      <a:pt x="2784872" y="426610"/>
                      <a:pt x="2752863" y="419011"/>
                      <a:pt x="2736051" y="420738"/>
                    </a:cubicBezTo>
                    <a:cubicBezTo>
                      <a:pt x="2719241" y="422350"/>
                      <a:pt x="2711641" y="414520"/>
                      <a:pt x="2702429" y="413829"/>
                    </a:cubicBezTo>
                    <a:cubicBezTo>
                      <a:pt x="2693218" y="413138"/>
                      <a:pt x="2693218" y="418780"/>
                      <a:pt x="2697478" y="424077"/>
                    </a:cubicBezTo>
                    <a:cubicBezTo>
                      <a:pt x="2701739" y="429374"/>
                      <a:pt x="2688612" y="432713"/>
                      <a:pt x="2677673" y="430986"/>
                    </a:cubicBezTo>
                    <a:cubicBezTo>
                      <a:pt x="2666735" y="429374"/>
                      <a:pt x="2650960" y="436973"/>
                      <a:pt x="2657178" y="444918"/>
                    </a:cubicBezTo>
                    <a:cubicBezTo>
                      <a:pt x="2663395" y="452863"/>
                      <a:pt x="2669728" y="442615"/>
                      <a:pt x="2675025" y="445263"/>
                    </a:cubicBezTo>
                    <a:cubicBezTo>
                      <a:pt x="2680322" y="447912"/>
                      <a:pt x="2661208" y="453554"/>
                      <a:pt x="2669153" y="457123"/>
                    </a:cubicBezTo>
                    <a:cubicBezTo>
                      <a:pt x="2677098" y="460693"/>
                      <a:pt x="2675716" y="468292"/>
                      <a:pt x="2676062" y="472322"/>
                    </a:cubicBezTo>
                    <a:cubicBezTo>
                      <a:pt x="2676407" y="476237"/>
                      <a:pt x="2662820" y="478310"/>
                      <a:pt x="2657869" y="472322"/>
                    </a:cubicBezTo>
                    <a:cubicBezTo>
                      <a:pt x="2652918" y="466335"/>
                      <a:pt x="2646009" y="471631"/>
                      <a:pt x="2636682" y="470940"/>
                    </a:cubicBezTo>
                    <a:cubicBezTo>
                      <a:pt x="2627471" y="470250"/>
                      <a:pt x="2620447" y="474510"/>
                      <a:pt x="2630464" y="475892"/>
                    </a:cubicBezTo>
                    <a:cubicBezTo>
                      <a:pt x="2640367" y="477273"/>
                      <a:pt x="2643591" y="483491"/>
                      <a:pt x="2630464" y="484758"/>
                    </a:cubicBezTo>
                    <a:cubicBezTo>
                      <a:pt x="2617223" y="486139"/>
                      <a:pt x="2620562" y="472553"/>
                      <a:pt x="2612617" y="474165"/>
                    </a:cubicBezTo>
                    <a:cubicBezTo>
                      <a:pt x="2604672" y="475777"/>
                      <a:pt x="2587516" y="467947"/>
                      <a:pt x="2578304" y="468292"/>
                    </a:cubicBezTo>
                    <a:cubicBezTo>
                      <a:pt x="2569092" y="468638"/>
                      <a:pt x="2564832" y="475892"/>
                      <a:pt x="2552512" y="476928"/>
                    </a:cubicBezTo>
                    <a:cubicBezTo>
                      <a:pt x="2540306" y="477964"/>
                      <a:pt x="2523841" y="470710"/>
                      <a:pt x="2518890" y="464032"/>
                    </a:cubicBezTo>
                    <a:cubicBezTo>
                      <a:pt x="2513939" y="457353"/>
                      <a:pt x="2512327" y="455396"/>
                      <a:pt x="2506339" y="462996"/>
                    </a:cubicBezTo>
                    <a:cubicBezTo>
                      <a:pt x="2500352" y="470595"/>
                      <a:pt x="2500006" y="485103"/>
                      <a:pt x="2494134" y="486139"/>
                    </a:cubicBezTo>
                    <a:cubicBezTo>
                      <a:pt x="2488147" y="487176"/>
                      <a:pt x="2485844" y="499957"/>
                      <a:pt x="2479971" y="503296"/>
                    </a:cubicBezTo>
                    <a:cubicBezTo>
                      <a:pt x="2473983" y="506635"/>
                      <a:pt x="2473638" y="498345"/>
                      <a:pt x="2466038" y="499036"/>
                    </a:cubicBezTo>
                    <a:cubicBezTo>
                      <a:pt x="2458439" y="499726"/>
                      <a:pt x="2434029" y="475892"/>
                      <a:pt x="2432647" y="468983"/>
                    </a:cubicBezTo>
                    <a:cubicBezTo>
                      <a:pt x="2431381" y="462074"/>
                      <a:pt x="2416182" y="448833"/>
                      <a:pt x="2412266" y="446185"/>
                    </a:cubicBezTo>
                    <a:cubicBezTo>
                      <a:pt x="2408237" y="443536"/>
                      <a:pt x="2416182" y="442154"/>
                      <a:pt x="2421133" y="446530"/>
                    </a:cubicBezTo>
                    <a:cubicBezTo>
                      <a:pt x="2426084" y="450790"/>
                      <a:pt x="2432417" y="450790"/>
                      <a:pt x="2437252" y="448142"/>
                    </a:cubicBezTo>
                    <a:cubicBezTo>
                      <a:pt x="2442204" y="445494"/>
                      <a:pt x="2441513" y="433288"/>
                      <a:pt x="2432992" y="432943"/>
                    </a:cubicBezTo>
                    <a:cubicBezTo>
                      <a:pt x="2424356" y="432598"/>
                      <a:pt x="2427696" y="425343"/>
                      <a:pt x="2431956" y="424077"/>
                    </a:cubicBezTo>
                    <a:cubicBezTo>
                      <a:pt x="2436217" y="422695"/>
                      <a:pt x="2422054" y="409914"/>
                      <a:pt x="2427350" y="408532"/>
                    </a:cubicBezTo>
                    <a:cubicBezTo>
                      <a:pt x="2432647" y="407266"/>
                      <a:pt x="2430344" y="401624"/>
                      <a:pt x="2423090" y="400588"/>
                    </a:cubicBezTo>
                    <a:cubicBezTo>
                      <a:pt x="2415836" y="399551"/>
                      <a:pt x="2408237" y="393679"/>
                      <a:pt x="2407891" y="389994"/>
                    </a:cubicBezTo>
                    <a:cubicBezTo>
                      <a:pt x="2407546" y="386425"/>
                      <a:pt x="2376917" y="385043"/>
                      <a:pt x="2378184" y="390340"/>
                    </a:cubicBezTo>
                    <a:cubicBezTo>
                      <a:pt x="2379566" y="395636"/>
                      <a:pt x="2368281" y="394024"/>
                      <a:pt x="2369894" y="389649"/>
                    </a:cubicBezTo>
                    <a:cubicBezTo>
                      <a:pt x="2371506" y="385389"/>
                      <a:pt x="2358955" y="386655"/>
                      <a:pt x="2344446" y="382740"/>
                    </a:cubicBezTo>
                    <a:cubicBezTo>
                      <a:pt x="2329939" y="378710"/>
                      <a:pt x="2329593" y="368578"/>
                      <a:pt x="2324642" y="367887"/>
                    </a:cubicBezTo>
                    <a:cubicBezTo>
                      <a:pt x="2319691" y="367196"/>
                      <a:pt x="2321303" y="382049"/>
                      <a:pt x="2314049" y="378710"/>
                    </a:cubicBezTo>
                    <a:cubicBezTo>
                      <a:pt x="2306795" y="375486"/>
                      <a:pt x="2298850" y="381704"/>
                      <a:pt x="2302764" y="390225"/>
                    </a:cubicBezTo>
                    <a:cubicBezTo>
                      <a:pt x="2306795" y="398860"/>
                      <a:pt x="2303110" y="400127"/>
                      <a:pt x="2302419" y="407036"/>
                    </a:cubicBezTo>
                    <a:cubicBezTo>
                      <a:pt x="2301729" y="413944"/>
                      <a:pt x="2297813" y="411066"/>
                      <a:pt x="2289178" y="408072"/>
                    </a:cubicBezTo>
                    <a:cubicBezTo>
                      <a:pt x="2280542" y="405078"/>
                      <a:pt x="2280542" y="415326"/>
                      <a:pt x="2262119" y="410720"/>
                    </a:cubicBezTo>
                    <a:cubicBezTo>
                      <a:pt x="2243581" y="406114"/>
                      <a:pt x="2235405" y="411066"/>
                      <a:pt x="2232067" y="405078"/>
                    </a:cubicBezTo>
                    <a:cubicBezTo>
                      <a:pt x="2228727" y="399091"/>
                      <a:pt x="2223085" y="398515"/>
                      <a:pt x="2222509" y="403466"/>
                    </a:cubicBezTo>
                    <a:cubicBezTo>
                      <a:pt x="2221934" y="408417"/>
                      <a:pt x="2193493" y="406460"/>
                      <a:pt x="2191190" y="399206"/>
                    </a:cubicBezTo>
                    <a:cubicBezTo>
                      <a:pt x="2188888" y="391952"/>
                      <a:pt x="2196142" y="390570"/>
                      <a:pt x="2200402" y="388613"/>
                    </a:cubicBezTo>
                    <a:cubicBezTo>
                      <a:pt x="2204662" y="386655"/>
                      <a:pt x="2195796" y="383661"/>
                      <a:pt x="2180252" y="384583"/>
                    </a:cubicBezTo>
                    <a:cubicBezTo>
                      <a:pt x="2164707" y="385504"/>
                      <a:pt x="2154805" y="376638"/>
                      <a:pt x="2138915" y="378250"/>
                    </a:cubicBezTo>
                    <a:cubicBezTo>
                      <a:pt x="2123025" y="379862"/>
                      <a:pt x="2087791" y="383201"/>
                      <a:pt x="2082724" y="385504"/>
                    </a:cubicBezTo>
                    <a:cubicBezTo>
                      <a:pt x="2077773" y="387807"/>
                      <a:pt x="2087330" y="396788"/>
                      <a:pt x="2079731" y="397363"/>
                    </a:cubicBezTo>
                    <a:cubicBezTo>
                      <a:pt x="2072131" y="398054"/>
                      <a:pt x="2077428" y="382855"/>
                      <a:pt x="2076046" y="375601"/>
                    </a:cubicBezTo>
                    <a:cubicBezTo>
                      <a:pt x="2074779" y="368347"/>
                      <a:pt x="2063150" y="367311"/>
                      <a:pt x="2064877" y="372953"/>
                    </a:cubicBezTo>
                    <a:cubicBezTo>
                      <a:pt x="2066489" y="378595"/>
                      <a:pt x="2046684" y="380552"/>
                      <a:pt x="2041733" y="376177"/>
                    </a:cubicBezTo>
                    <a:cubicBezTo>
                      <a:pt x="2036782" y="371917"/>
                      <a:pt x="2028837" y="366275"/>
                      <a:pt x="2015941" y="362935"/>
                    </a:cubicBezTo>
                    <a:cubicBezTo>
                      <a:pt x="2003045" y="359596"/>
                      <a:pt x="1987270" y="373529"/>
                      <a:pt x="1990840" y="377444"/>
                    </a:cubicBezTo>
                    <a:cubicBezTo>
                      <a:pt x="1994524" y="381358"/>
                      <a:pt x="2004081" y="378365"/>
                      <a:pt x="2004311" y="381013"/>
                    </a:cubicBezTo>
                    <a:cubicBezTo>
                      <a:pt x="2005002" y="386425"/>
                      <a:pt x="1976907" y="384352"/>
                      <a:pt x="1976907" y="388958"/>
                    </a:cubicBezTo>
                    <a:cubicBezTo>
                      <a:pt x="1976907" y="393564"/>
                      <a:pt x="1950769" y="399897"/>
                      <a:pt x="1942939" y="400818"/>
                    </a:cubicBezTo>
                    <a:cubicBezTo>
                      <a:pt x="1921178" y="403466"/>
                      <a:pt x="1916456" y="403466"/>
                      <a:pt x="1906324" y="412102"/>
                    </a:cubicBezTo>
                    <a:cubicBezTo>
                      <a:pt x="1896076" y="420623"/>
                      <a:pt x="1904021" y="404502"/>
                      <a:pt x="1911966" y="396557"/>
                    </a:cubicBezTo>
                    <a:cubicBezTo>
                      <a:pt x="1919911" y="388613"/>
                      <a:pt x="1928201" y="391952"/>
                      <a:pt x="1932807" y="385734"/>
                    </a:cubicBezTo>
                    <a:cubicBezTo>
                      <a:pt x="1937413" y="379401"/>
                      <a:pt x="1944667" y="380092"/>
                      <a:pt x="1957218" y="378134"/>
                    </a:cubicBezTo>
                    <a:cubicBezTo>
                      <a:pt x="1969768" y="376177"/>
                      <a:pt x="1969077" y="368923"/>
                      <a:pt x="1975065" y="366275"/>
                    </a:cubicBezTo>
                    <a:cubicBezTo>
                      <a:pt x="1981052" y="363626"/>
                      <a:pt x="1995560" y="357984"/>
                      <a:pt x="1998209" y="352112"/>
                    </a:cubicBezTo>
                    <a:cubicBezTo>
                      <a:pt x="2000857" y="346240"/>
                      <a:pt x="2030565" y="336222"/>
                      <a:pt x="2036552" y="336567"/>
                    </a:cubicBezTo>
                    <a:cubicBezTo>
                      <a:pt x="2042539" y="336913"/>
                      <a:pt x="2043806" y="324708"/>
                      <a:pt x="2047145" y="324708"/>
                    </a:cubicBezTo>
                    <a:cubicBezTo>
                      <a:pt x="2050484" y="324708"/>
                      <a:pt x="2067641" y="317108"/>
                      <a:pt x="2074204" y="314114"/>
                    </a:cubicBezTo>
                    <a:cubicBezTo>
                      <a:pt x="2080767" y="311121"/>
                      <a:pt x="2084106" y="304788"/>
                      <a:pt x="2084452" y="300527"/>
                    </a:cubicBezTo>
                    <a:cubicBezTo>
                      <a:pt x="2084797" y="296267"/>
                      <a:pt x="2075586" y="296843"/>
                      <a:pt x="2074549" y="292928"/>
                    </a:cubicBezTo>
                    <a:cubicBezTo>
                      <a:pt x="2073628" y="288898"/>
                      <a:pt x="2078810" y="291546"/>
                      <a:pt x="2085833" y="288898"/>
                    </a:cubicBezTo>
                    <a:cubicBezTo>
                      <a:pt x="2092742" y="286250"/>
                      <a:pt x="2085833" y="277038"/>
                      <a:pt x="2080192" y="278650"/>
                    </a:cubicBezTo>
                    <a:cubicBezTo>
                      <a:pt x="2074549" y="280262"/>
                      <a:pt x="2083185" y="273699"/>
                      <a:pt x="2078234" y="267711"/>
                    </a:cubicBezTo>
                    <a:cubicBezTo>
                      <a:pt x="2073282" y="261724"/>
                      <a:pt x="2063380" y="271396"/>
                      <a:pt x="2063726" y="265063"/>
                    </a:cubicBezTo>
                    <a:cubicBezTo>
                      <a:pt x="2064071" y="258845"/>
                      <a:pt x="2063150" y="250900"/>
                      <a:pt x="2059120" y="246870"/>
                    </a:cubicBezTo>
                    <a:cubicBezTo>
                      <a:pt x="2055205" y="242955"/>
                      <a:pt x="2047836" y="253779"/>
                      <a:pt x="2039661" y="247561"/>
                    </a:cubicBezTo>
                    <a:cubicBezTo>
                      <a:pt x="2031370" y="241343"/>
                      <a:pt x="2007305" y="237313"/>
                      <a:pt x="2007305" y="239962"/>
                    </a:cubicBezTo>
                    <a:cubicBezTo>
                      <a:pt x="2007305" y="242610"/>
                      <a:pt x="1995791" y="235932"/>
                      <a:pt x="1993488" y="238580"/>
                    </a:cubicBezTo>
                    <a:cubicBezTo>
                      <a:pt x="1991185" y="241228"/>
                      <a:pt x="1972071" y="240883"/>
                      <a:pt x="1966083" y="239271"/>
                    </a:cubicBezTo>
                    <a:cubicBezTo>
                      <a:pt x="1960211" y="237659"/>
                      <a:pt x="1951921" y="241574"/>
                      <a:pt x="1951575" y="247561"/>
                    </a:cubicBezTo>
                    <a:cubicBezTo>
                      <a:pt x="1951230" y="253549"/>
                      <a:pt x="1927856" y="251246"/>
                      <a:pt x="1923480" y="250210"/>
                    </a:cubicBezTo>
                    <a:cubicBezTo>
                      <a:pt x="1919220" y="249173"/>
                      <a:pt x="1939716" y="232362"/>
                      <a:pt x="1939716" y="229368"/>
                    </a:cubicBezTo>
                    <a:cubicBezTo>
                      <a:pt x="1939716" y="226375"/>
                      <a:pt x="1905057" y="230059"/>
                      <a:pt x="1903100" y="226720"/>
                    </a:cubicBezTo>
                    <a:cubicBezTo>
                      <a:pt x="1901142" y="223381"/>
                      <a:pt x="1884332" y="222460"/>
                      <a:pt x="1876732" y="222690"/>
                    </a:cubicBezTo>
                    <a:cubicBezTo>
                      <a:pt x="1869132" y="223036"/>
                      <a:pt x="1876387" y="220733"/>
                      <a:pt x="1883295" y="220042"/>
                    </a:cubicBezTo>
                    <a:cubicBezTo>
                      <a:pt x="1890204" y="219351"/>
                      <a:pt x="1896537" y="213479"/>
                      <a:pt x="1904136" y="212097"/>
                    </a:cubicBezTo>
                    <a:cubicBezTo>
                      <a:pt x="1911736" y="210715"/>
                      <a:pt x="1910008" y="208182"/>
                      <a:pt x="1906785" y="203461"/>
                    </a:cubicBezTo>
                    <a:cubicBezTo>
                      <a:pt x="1903445" y="198855"/>
                      <a:pt x="1895500" y="201158"/>
                      <a:pt x="1887901" y="198855"/>
                    </a:cubicBezTo>
                    <a:cubicBezTo>
                      <a:pt x="1880301" y="196552"/>
                      <a:pt x="1871090" y="193213"/>
                      <a:pt x="1864526" y="192868"/>
                    </a:cubicBezTo>
                    <a:cubicBezTo>
                      <a:pt x="1857849" y="192522"/>
                      <a:pt x="1850594" y="196092"/>
                      <a:pt x="1835165" y="199086"/>
                    </a:cubicBezTo>
                    <a:cubicBezTo>
                      <a:pt x="1819621" y="202079"/>
                      <a:pt x="1818354" y="213939"/>
                      <a:pt x="1810409" y="217624"/>
                    </a:cubicBezTo>
                    <a:cubicBezTo>
                      <a:pt x="1802464" y="221308"/>
                      <a:pt x="1788647" y="235701"/>
                      <a:pt x="1795210" y="237083"/>
                    </a:cubicBezTo>
                    <a:cubicBezTo>
                      <a:pt x="1801888" y="238465"/>
                      <a:pt x="1798549" y="242380"/>
                      <a:pt x="1799470" y="246640"/>
                    </a:cubicBezTo>
                    <a:cubicBezTo>
                      <a:pt x="1800506" y="250900"/>
                      <a:pt x="1794519" y="251937"/>
                      <a:pt x="1786919" y="250670"/>
                    </a:cubicBezTo>
                    <a:cubicBezTo>
                      <a:pt x="1779320" y="249288"/>
                      <a:pt x="1752607" y="249634"/>
                      <a:pt x="1752952" y="255276"/>
                    </a:cubicBezTo>
                    <a:cubicBezTo>
                      <a:pt x="1753298" y="260918"/>
                      <a:pt x="1768497" y="263566"/>
                      <a:pt x="1767460" y="266560"/>
                    </a:cubicBezTo>
                    <a:cubicBezTo>
                      <a:pt x="1766424" y="269554"/>
                      <a:pt x="1755946" y="266215"/>
                      <a:pt x="1750650" y="263336"/>
                    </a:cubicBezTo>
                    <a:cubicBezTo>
                      <a:pt x="1745353" y="260342"/>
                      <a:pt x="1733492" y="261954"/>
                      <a:pt x="1731190" y="267596"/>
                    </a:cubicBezTo>
                    <a:cubicBezTo>
                      <a:pt x="1728887" y="273238"/>
                      <a:pt x="1719676" y="271857"/>
                      <a:pt x="1716682" y="270590"/>
                    </a:cubicBezTo>
                    <a:cubicBezTo>
                      <a:pt x="1713688" y="269208"/>
                      <a:pt x="1707125" y="273238"/>
                      <a:pt x="1702174" y="271511"/>
                    </a:cubicBezTo>
                    <a:cubicBezTo>
                      <a:pt x="1697223" y="269899"/>
                      <a:pt x="1712076" y="262645"/>
                      <a:pt x="1708391" y="258960"/>
                    </a:cubicBezTo>
                    <a:cubicBezTo>
                      <a:pt x="1704707" y="255391"/>
                      <a:pt x="1688932" y="258615"/>
                      <a:pt x="1687205" y="264603"/>
                    </a:cubicBezTo>
                    <a:cubicBezTo>
                      <a:pt x="1685593" y="270590"/>
                      <a:pt x="1676036" y="260342"/>
                      <a:pt x="1672351" y="262300"/>
                    </a:cubicBezTo>
                    <a:cubicBezTo>
                      <a:pt x="1668782" y="264257"/>
                      <a:pt x="1664752" y="266560"/>
                      <a:pt x="1657843" y="269554"/>
                    </a:cubicBezTo>
                    <a:cubicBezTo>
                      <a:pt x="1650934" y="272547"/>
                      <a:pt x="1638960" y="266215"/>
                      <a:pt x="1636311" y="271511"/>
                    </a:cubicBezTo>
                    <a:cubicBezTo>
                      <a:pt x="1633663" y="276808"/>
                      <a:pt x="1649553" y="278420"/>
                      <a:pt x="1649898" y="280723"/>
                    </a:cubicBezTo>
                    <a:cubicBezTo>
                      <a:pt x="1650244" y="283026"/>
                      <a:pt x="1613858" y="282680"/>
                      <a:pt x="1612937" y="286365"/>
                    </a:cubicBezTo>
                    <a:cubicBezTo>
                      <a:pt x="1611901" y="290049"/>
                      <a:pt x="1599696" y="290049"/>
                      <a:pt x="1584842" y="290280"/>
                    </a:cubicBezTo>
                    <a:cubicBezTo>
                      <a:pt x="1569988" y="290625"/>
                      <a:pt x="1575976" y="297879"/>
                      <a:pt x="1564001" y="300182"/>
                    </a:cubicBezTo>
                    <a:cubicBezTo>
                      <a:pt x="1552141" y="302485"/>
                      <a:pt x="1546845" y="302830"/>
                      <a:pt x="1542929" y="308818"/>
                    </a:cubicBezTo>
                    <a:cubicBezTo>
                      <a:pt x="1538900" y="314805"/>
                      <a:pt x="1529688" y="315726"/>
                      <a:pt x="1525773" y="311121"/>
                    </a:cubicBezTo>
                    <a:cubicBezTo>
                      <a:pt x="1521743" y="306515"/>
                      <a:pt x="1510919" y="313424"/>
                      <a:pt x="1516792" y="314114"/>
                    </a:cubicBezTo>
                    <a:cubicBezTo>
                      <a:pt x="1522664" y="314805"/>
                      <a:pt x="1517137" y="320678"/>
                      <a:pt x="1513453" y="319411"/>
                    </a:cubicBezTo>
                    <a:cubicBezTo>
                      <a:pt x="1509883" y="318029"/>
                      <a:pt x="1499290" y="325629"/>
                      <a:pt x="1505162" y="325053"/>
                    </a:cubicBezTo>
                    <a:cubicBezTo>
                      <a:pt x="1511035" y="324362"/>
                      <a:pt x="1514028" y="329313"/>
                      <a:pt x="1511035" y="332998"/>
                    </a:cubicBezTo>
                    <a:cubicBezTo>
                      <a:pt x="1508041" y="336567"/>
                      <a:pt x="1495145" y="328738"/>
                      <a:pt x="1491921" y="331962"/>
                    </a:cubicBezTo>
                    <a:cubicBezTo>
                      <a:pt x="1488581" y="335301"/>
                      <a:pt x="1498254" y="339561"/>
                      <a:pt x="1504126" y="338870"/>
                    </a:cubicBezTo>
                    <a:cubicBezTo>
                      <a:pt x="1510114" y="338180"/>
                      <a:pt x="1513338" y="342210"/>
                      <a:pt x="1514028" y="346470"/>
                    </a:cubicBezTo>
                    <a:cubicBezTo>
                      <a:pt x="1514719" y="350730"/>
                      <a:pt x="1500211" y="343822"/>
                      <a:pt x="1497217" y="347506"/>
                    </a:cubicBezTo>
                    <a:cubicBezTo>
                      <a:pt x="1494224" y="351076"/>
                      <a:pt x="1499520" y="352803"/>
                      <a:pt x="1505853" y="353494"/>
                    </a:cubicBezTo>
                    <a:cubicBezTo>
                      <a:pt x="1512186" y="354185"/>
                      <a:pt x="1507465" y="356487"/>
                      <a:pt x="1513107" y="361439"/>
                    </a:cubicBezTo>
                    <a:cubicBezTo>
                      <a:pt x="1513568" y="361784"/>
                      <a:pt x="1513913" y="362129"/>
                      <a:pt x="1514143" y="362590"/>
                    </a:cubicBezTo>
                    <a:cubicBezTo>
                      <a:pt x="1517598" y="366620"/>
                      <a:pt x="1511150" y="368117"/>
                      <a:pt x="1511725" y="372032"/>
                    </a:cubicBezTo>
                    <a:cubicBezTo>
                      <a:pt x="1512416" y="376292"/>
                      <a:pt x="1505393" y="378019"/>
                      <a:pt x="1505393" y="373989"/>
                    </a:cubicBezTo>
                    <a:cubicBezTo>
                      <a:pt x="1505393" y="369959"/>
                      <a:pt x="1487891" y="368693"/>
                      <a:pt x="1484206" y="372953"/>
                    </a:cubicBezTo>
                    <a:cubicBezTo>
                      <a:pt x="1480637" y="377213"/>
                      <a:pt x="1477988" y="380552"/>
                      <a:pt x="1473613" y="376522"/>
                    </a:cubicBezTo>
                    <a:cubicBezTo>
                      <a:pt x="1469353" y="372608"/>
                      <a:pt x="1456802" y="377559"/>
                      <a:pt x="1440567" y="378134"/>
                    </a:cubicBezTo>
                    <a:cubicBezTo>
                      <a:pt x="1424331" y="378825"/>
                      <a:pt x="1391054" y="380092"/>
                      <a:pt x="1382764" y="383086"/>
                    </a:cubicBezTo>
                    <a:cubicBezTo>
                      <a:pt x="1374474" y="386079"/>
                      <a:pt x="1367565" y="397594"/>
                      <a:pt x="1375165" y="405193"/>
                    </a:cubicBezTo>
                    <a:cubicBezTo>
                      <a:pt x="1382764" y="412793"/>
                      <a:pt x="1375510" y="416132"/>
                      <a:pt x="1375510" y="421083"/>
                    </a:cubicBezTo>
                    <a:cubicBezTo>
                      <a:pt x="1375510" y="426034"/>
                      <a:pt x="1395315" y="436282"/>
                      <a:pt x="1405908" y="437318"/>
                    </a:cubicBezTo>
                    <a:cubicBezTo>
                      <a:pt x="1416501" y="438240"/>
                      <a:pt x="1425022" y="451136"/>
                      <a:pt x="1418804" y="459081"/>
                    </a:cubicBezTo>
                    <a:cubicBezTo>
                      <a:pt x="1412471" y="467026"/>
                      <a:pt x="1393357" y="456778"/>
                      <a:pt x="1380807" y="446875"/>
                    </a:cubicBezTo>
                    <a:cubicBezTo>
                      <a:pt x="1368256" y="436973"/>
                      <a:pt x="1339240" y="432943"/>
                      <a:pt x="1329683" y="433634"/>
                    </a:cubicBezTo>
                    <a:cubicBezTo>
                      <a:pt x="1320126" y="434325"/>
                      <a:pt x="1325653" y="424998"/>
                      <a:pt x="1313563" y="425343"/>
                    </a:cubicBezTo>
                    <a:cubicBezTo>
                      <a:pt x="1301358" y="425689"/>
                      <a:pt x="1291110" y="436628"/>
                      <a:pt x="1299400" y="436628"/>
                    </a:cubicBezTo>
                    <a:cubicBezTo>
                      <a:pt x="1307690" y="436628"/>
                      <a:pt x="1312987" y="435937"/>
                      <a:pt x="1308612" y="439852"/>
                    </a:cubicBezTo>
                    <a:cubicBezTo>
                      <a:pt x="1304351" y="443882"/>
                      <a:pt x="1310914" y="442845"/>
                      <a:pt x="1320817" y="447106"/>
                    </a:cubicBezTo>
                    <a:cubicBezTo>
                      <a:pt x="1330719" y="451366"/>
                      <a:pt x="1312526" y="457353"/>
                      <a:pt x="1302279" y="450445"/>
                    </a:cubicBezTo>
                    <a:cubicBezTo>
                      <a:pt x="1292031" y="443536"/>
                      <a:pt x="1281207" y="450099"/>
                      <a:pt x="1278213" y="455396"/>
                    </a:cubicBezTo>
                    <a:cubicBezTo>
                      <a:pt x="1275220" y="460693"/>
                      <a:pt x="1290073" y="475892"/>
                      <a:pt x="1307921" y="478540"/>
                    </a:cubicBezTo>
                    <a:cubicBezTo>
                      <a:pt x="1325768" y="481188"/>
                      <a:pt x="1319781" y="486830"/>
                      <a:pt x="1328071" y="489709"/>
                    </a:cubicBezTo>
                    <a:cubicBezTo>
                      <a:pt x="1336361" y="492703"/>
                      <a:pt x="1330374" y="496042"/>
                      <a:pt x="1324732" y="496387"/>
                    </a:cubicBezTo>
                    <a:cubicBezTo>
                      <a:pt x="1319089" y="496733"/>
                      <a:pt x="1307921" y="487752"/>
                      <a:pt x="1298939" y="483146"/>
                    </a:cubicBezTo>
                    <a:cubicBezTo>
                      <a:pt x="1289958" y="478540"/>
                      <a:pt x="1265893" y="485103"/>
                      <a:pt x="1260942" y="479807"/>
                    </a:cubicBezTo>
                    <a:cubicBezTo>
                      <a:pt x="1255991" y="474510"/>
                      <a:pt x="1264166" y="469213"/>
                      <a:pt x="1259560" y="465298"/>
                    </a:cubicBezTo>
                    <a:cubicBezTo>
                      <a:pt x="1254955" y="461268"/>
                      <a:pt x="1258985" y="452402"/>
                      <a:pt x="1264857" y="443191"/>
                    </a:cubicBezTo>
                    <a:cubicBezTo>
                      <a:pt x="1270729" y="433979"/>
                      <a:pt x="1263820" y="418089"/>
                      <a:pt x="1255300" y="415441"/>
                    </a:cubicBezTo>
                    <a:cubicBezTo>
                      <a:pt x="1246664" y="412793"/>
                      <a:pt x="1247355" y="421659"/>
                      <a:pt x="1249427" y="424307"/>
                    </a:cubicBezTo>
                    <a:cubicBezTo>
                      <a:pt x="1251385" y="426955"/>
                      <a:pt x="1250464" y="439506"/>
                      <a:pt x="1243786" y="447797"/>
                    </a:cubicBezTo>
                    <a:cubicBezTo>
                      <a:pt x="1237222" y="456087"/>
                      <a:pt x="1217072" y="456087"/>
                      <a:pt x="1217072" y="461729"/>
                    </a:cubicBezTo>
                    <a:cubicBezTo>
                      <a:pt x="1217072" y="467371"/>
                      <a:pt x="1203600" y="471631"/>
                      <a:pt x="1208206" y="475546"/>
                    </a:cubicBezTo>
                    <a:cubicBezTo>
                      <a:pt x="1212812" y="479461"/>
                      <a:pt x="1231004" y="499957"/>
                      <a:pt x="1233653" y="506290"/>
                    </a:cubicBezTo>
                    <a:cubicBezTo>
                      <a:pt x="1236301" y="512623"/>
                      <a:pt x="1217533" y="532312"/>
                      <a:pt x="1220411" y="543942"/>
                    </a:cubicBezTo>
                    <a:cubicBezTo>
                      <a:pt x="1223405" y="555456"/>
                      <a:pt x="1217763" y="560753"/>
                      <a:pt x="1221448" y="566395"/>
                    </a:cubicBezTo>
                    <a:cubicBezTo>
                      <a:pt x="1225132" y="572037"/>
                      <a:pt x="1233307" y="567086"/>
                      <a:pt x="1238604" y="569389"/>
                    </a:cubicBezTo>
                    <a:cubicBezTo>
                      <a:pt x="1243900" y="571691"/>
                      <a:pt x="1252536" y="566049"/>
                      <a:pt x="1264742" y="563747"/>
                    </a:cubicBezTo>
                    <a:cubicBezTo>
                      <a:pt x="1276947" y="561444"/>
                      <a:pt x="1299400" y="574340"/>
                      <a:pt x="1307690" y="578255"/>
                    </a:cubicBezTo>
                    <a:cubicBezTo>
                      <a:pt x="1315981" y="582170"/>
                      <a:pt x="1311720" y="588848"/>
                      <a:pt x="1315981" y="595411"/>
                    </a:cubicBezTo>
                    <a:cubicBezTo>
                      <a:pt x="1320241" y="601974"/>
                      <a:pt x="1306078" y="601974"/>
                      <a:pt x="1305733" y="611877"/>
                    </a:cubicBezTo>
                    <a:cubicBezTo>
                      <a:pt x="1305388" y="621779"/>
                      <a:pt x="1330489" y="626039"/>
                      <a:pt x="1331525" y="629033"/>
                    </a:cubicBezTo>
                    <a:cubicBezTo>
                      <a:pt x="1332561" y="632027"/>
                      <a:pt x="1313678" y="629724"/>
                      <a:pt x="1306424" y="627076"/>
                    </a:cubicBezTo>
                    <a:cubicBezTo>
                      <a:pt x="1299170" y="624427"/>
                      <a:pt x="1298479" y="614870"/>
                      <a:pt x="1296176" y="612913"/>
                    </a:cubicBezTo>
                    <a:cubicBezTo>
                      <a:pt x="1293873" y="610956"/>
                      <a:pt x="1301127" y="603011"/>
                      <a:pt x="1301703" y="596678"/>
                    </a:cubicBezTo>
                    <a:cubicBezTo>
                      <a:pt x="1302394" y="590460"/>
                      <a:pt x="1293528" y="586775"/>
                      <a:pt x="1290534" y="582515"/>
                    </a:cubicBezTo>
                    <a:cubicBezTo>
                      <a:pt x="1287540" y="578255"/>
                      <a:pt x="1282244" y="571922"/>
                      <a:pt x="1276371" y="573304"/>
                    </a:cubicBezTo>
                    <a:cubicBezTo>
                      <a:pt x="1270384" y="574685"/>
                      <a:pt x="1248621" y="576643"/>
                      <a:pt x="1242058" y="582515"/>
                    </a:cubicBezTo>
                    <a:cubicBezTo>
                      <a:pt x="1235380" y="588503"/>
                      <a:pt x="1242979" y="605314"/>
                      <a:pt x="1246664" y="613604"/>
                    </a:cubicBezTo>
                    <a:cubicBezTo>
                      <a:pt x="1250234" y="621894"/>
                      <a:pt x="1227550" y="633409"/>
                      <a:pt x="1228126" y="639972"/>
                    </a:cubicBezTo>
                    <a:cubicBezTo>
                      <a:pt x="1228817" y="646650"/>
                      <a:pt x="1221217" y="649529"/>
                      <a:pt x="1211315" y="654825"/>
                    </a:cubicBezTo>
                    <a:cubicBezTo>
                      <a:pt x="1201413" y="660122"/>
                      <a:pt x="1190474" y="664037"/>
                      <a:pt x="1190819" y="672673"/>
                    </a:cubicBezTo>
                    <a:cubicBezTo>
                      <a:pt x="1191165" y="681309"/>
                      <a:pt x="1177578" y="676588"/>
                      <a:pt x="1170669" y="672673"/>
                    </a:cubicBezTo>
                    <a:cubicBezTo>
                      <a:pt x="1163760" y="668643"/>
                      <a:pt x="1154779" y="674976"/>
                      <a:pt x="1144877" y="674630"/>
                    </a:cubicBezTo>
                    <a:cubicBezTo>
                      <a:pt x="1134974" y="674285"/>
                      <a:pt x="1134974" y="666110"/>
                      <a:pt x="1127029" y="668988"/>
                    </a:cubicBezTo>
                    <a:cubicBezTo>
                      <a:pt x="1119084" y="671982"/>
                      <a:pt x="1113788" y="665419"/>
                      <a:pt x="1116206" y="659431"/>
                    </a:cubicBezTo>
                    <a:cubicBezTo>
                      <a:pt x="1118509" y="653444"/>
                      <a:pt x="1127375" y="658049"/>
                      <a:pt x="1128066" y="662425"/>
                    </a:cubicBezTo>
                    <a:cubicBezTo>
                      <a:pt x="1128756" y="666685"/>
                      <a:pt x="1134283" y="664728"/>
                      <a:pt x="1140962" y="661043"/>
                    </a:cubicBezTo>
                    <a:cubicBezTo>
                      <a:pt x="1147640" y="657474"/>
                      <a:pt x="1144301" y="665649"/>
                      <a:pt x="1153858" y="666340"/>
                    </a:cubicBezTo>
                    <a:cubicBezTo>
                      <a:pt x="1163415" y="667031"/>
                      <a:pt x="1158118" y="661389"/>
                      <a:pt x="1165373" y="662079"/>
                    </a:cubicBezTo>
                    <a:cubicBezTo>
                      <a:pt x="1172627" y="662770"/>
                      <a:pt x="1172972" y="660467"/>
                      <a:pt x="1170669" y="656783"/>
                    </a:cubicBezTo>
                    <a:cubicBezTo>
                      <a:pt x="1168366" y="653098"/>
                      <a:pt x="1175966" y="650565"/>
                      <a:pt x="1180571" y="648492"/>
                    </a:cubicBezTo>
                    <a:cubicBezTo>
                      <a:pt x="1185753" y="646305"/>
                      <a:pt x="1183220" y="638936"/>
                      <a:pt x="1187480" y="636633"/>
                    </a:cubicBezTo>
                    <a:cubicBezTo>
                      <a:pt x="1191740" y="634330"/>
                      <a:pt x="1188747" y="629724"/>
                      <a:pt x="1193468" y="629379"/>
                    </a:cubicBezTo>
                    <a:cubicBezTo>
                      <a:pt x="1198073" y="629033"/>
                      <a:pt x="1200031" y="622125"/>
                      <a:pt x="1204406" y="622125"/>
                    </a:cubicBezTo>
                    <a:cubicBezTo>
                      <a:pt x="1208782" y="622125"/>
                      <a:pt x="1210969" y="615216"/>
                      <a:pt x="1208321" y="611531"/>
                    </a:cubicBezTo>
                    <a:cubicBezTo>
                      <a:pt x="1205673" y="607847"/>
                      <a:pt x="1210048" y="597944"/>
                      <a:pt x="1214309" y="596678"/>
                    </a:cubicBezTo>
                    <a:cubicBezTo>
                      <a:pt x="1218569" y="595411"/>
                      <a:pt x="1218914" y="591381"/>
                      <a:pt x="1215000" y="588503"/>
                    </a:cubicBezTo>
                    <a:cubicBezTo>
                      <a:pt x="1210969" y="585509"/>
                      <a:pt x="1196461" y="575606"/>
                      <a:pt x="1197497" y="569389"/>
                    </a:cubicBezTo>
                    <a:cubicBezTo>
                      <a:pt x="1198419" y="563171"/>
                      <a:pt x="1194849" y="551541"/>
                      <a:pt x="1196807" y="546590"/>
                    </a:cubicBezTo>
                    <a:cubicBezTo>
                      <a:pt x="1198764" y="541639"/>
                      <a:pt x="1197152" y="531391"/>
                      <a:pt x="1196461" y="525404"/>
                    </a:cubicBezTo>
                    <a:cubicBezTo>
                      <a:pt x="1195770" y="519416"/>
                      <a:pt x="1200146" y="512853"/>
                      <a:pt x="1202103" y="501914"/>
                    </a:cubicBezTo>
                    <a:cubicBezTo>
                      <a:pt x="1204061" y="491091"/>
                      <a:pt x="1190589" y="479461"/>
                      <a:pt x="1183911" y="476467"/>
                    </a:cubicBezTo>
                    <a:cubicBezTo>
                      <a:pt x="1177347" y="473474"/>
                      <a:pt x="1181608" y="467601"/>
                      <a:pt x="1191165" y="459656"/>
                    </a:cubicBezTo>
                    <a:cubicBezTo>
                      <a:pt x="1200721" y="451711"/>
                      <a:pt x="1201413" y="426955"/>
                      <a:pt x="1200721" y="421659"/>
                    </a:cubicBezTo>
                    <a:cubicBezTo>
                      <a:pt x="1200031" y="416362"/>
                      <a:pt x="1180571" y="411756"/>
                      <a:pt x="1172972" y="412447"/>
                    </a:cubicBezTo>
                    <a:cubicBezTo>
                      <a:pt x="1165373" y="413138"/>
                      <a:pt x="1137277" y="411756"/>
                      <a:pt x="1130369" y="410490"/>
                    </a:cubicBezTo>
                    <a:cubicBezTo>
                      <a:pt x="1123460" y="409108"/>
                      <a:pt x="1121157" y="416477"/>
                      <a:pt x="1117818" y="423041"/>
                    </a:cubicBezTo>
                    <a:cubicBezTo>
                      <a:pt x="1114594" y="429719"/>
                      <a:pt x="1107225" y="439852"/>
                      <a:pt x="1102964" y="454705"/>
                    </a:cubicBezTo>
                    <a:cubicBezTo>
                      <a:pt x="1098704" y="469559"/>
                      <a:pt x="1081202" y="474165"/>
                      <a:pt x="1073257" y="477504"/>
                    </a:cubicBezTo>
                    <a:cubicBezTo>
                      <a:pt x="1065312" y="480843"/>
                      <a:pt x="1060361" y="491666"/>
                      <a:pt x="1064046" y="496963"/>
                    </a:cubicBezTo>
                    <a:cubicBezTo>
                      <a:pt x="1067730" y="502260"/>
                      <a:pt x="1072912" y="497999"/>
                      <a:pt x="1076596" y="499957"/>
                    </a:cubicBezTo>
                    <a:cubicBezTo>
                      <a:pt x="1080281" y="501914"/>
                      <a:pt x="1076251" y="515847"/>
                      <a:pt x="1073948" y="517804"/>
                    </a:cubicBezTo>
                    <a:cubicBezTo>
                      <a:pt x="1071645" y="519762"/>
                      <a:pt x="1078208" y="524713"/>
                      <a:pt x="1072681" y="528397"/>
                    </a:cubicBezTo>
                    <a:cubicBezTo>
                      <a:pt x="1067039" y="532082"/>
                      <a:pt x="1061743" y="539681"/>
                      <a:pt x="1065082" y="543596"/>
                    </a:cubicBezTo>
                    <a:cubicBezTo>
                      <a:pt x="1068306" y="547511"/>
                      <a:pt x="1084541" y="549469"/>
                      <a:pt x="1091450" y="553499"/>
                    </a:cubicBezTo>
                    <a:cubicBezTo>
                      <a:pt x="1098359" y="557529"/>
                      <a:pt x="1095710" y="564783"/>
                      <a:pt x="1101007" y="571691"/>
                    </a:cubicBezTo>
                    <a:cubicBezTo>
                      <a:pt x="1106304" y="578600"/>
                      <a:pt x="1111946" y="574340"/>
                      <a:pt x="1114479" y="578600"/>
                    </a:cubicBezTo>
                    <a:cubicBezTo>
                      <a:pt x="1117127" y="582860"/>
                      <a:pt x="1104922" y="600132"/>
                      <a:pt x="1100662" y="600708"/>
                    </a:cubicBezTo>
                    <a:cubicBezTo>
                      <a:pt x="1096401" y="601399"/>
                      <a:pt x="1078899" y="583206"/>
                      <a:pt x="1073603" y="579291"/>
                    </a:cubicBezTo>
                    <a:cubicBezTo>
                      <a:pt x="1068306" y="575261"/>
                      <a:pt x="1047810" y="569043"/>
                      <a:pt x="1037563" y="563747"/>
                    </a:cubicBezTo>
                    <a:cubicBezTo>
                      <a:pt x="1027315" y="558450"/>
                      <a:pt x="1019024" y="559141"/>
                      <a:pt x="1007855" y="551541"/>
                    </a:cubicBezTo>
                    <a:cubicBezTo>
                      <a:pt x="996571" y="543942"/>
                      <a:pt x="987014" y="540257"/>
                      <a:pt x="966519" y="540718"/>
                    </a:cubicBezTo>
                    <a:cubicBezTo>
                      <a:pt x="946023" y="541063"/>
                      <a:pt x="932897" y="536112"/>
                      <a:pt x="925873" y="537033"/>
                    </a:cubicBezTo>
                    <a:cubicBezTo>
                      <a:pt x="918964" y="538069"/>
                      <a:pt x="921613" y="530125"/>
                      <a:pt x="909407" y="524828"/>
                    </a:cubicBezTo>
                    <a:cubicBezTo>
                      <a:pt x="897202" y="519531"/>
                      <a:pt x="889257" y="512277"/>
                      <a:pt x="882348" y="515962"/>
                    </a:cubicBezTo>
                    <a:cubicBezTo>
                      <a:pt x="875440" y="519531"/>
                      <a:pt x="878088" y="532773"/>
                      <a:pt x="888566" y="534500"/>
                    </a:cubicBezTo>
                    <a:cubicBezTo>
                      <a:pt x="899160" y="536112"/>
                      <a:pt x="893863" y="541754"/>
                      <a:pt x="905032" y="541063"/>
                    </a:cubicBezTo>
                    <a:cubicBezTo>
                      <a:pt x="916201" y="540372"/>
                      <a:pt x="919540" y="544402"/>
                      <a:pt x="919195" y="551311"/>
                    </a:cubicBezTo>
                    <a:cubicBezTo>
                      <a:pt x="918849" y="558220"/>
                      <a:pt x="924491" y="565243"/>
                      <a:pt x="929442" y="569849"/>
                    </a:cubicBezTo>
                    <a:cubicBezTo>
                      <a:pt x="934394" y="574455"/>
                      <a:pt x="931400" y="582054"/>
                      <a:pt x="922534" y="582054"/>
                    </a:cubicBezTo>
                    <a:cubicBezTo>
                      <a:pt x="913668" y="582054"/>
                      <a:pt x="903420" y="583436"/>
                      <a:pt x="907335" y="589654"/>
                    </a:cubicBezTo>
                    <a:cubicBezTo>
                      <a:pt x="911365" y="595987"/>
                      <a:pt x="904686" y="597599"/>
                      <a:pt x="895820" y="594260"/>
                    </a:cubicBezTo>
                    <a:cubicBezTo>
                      <a:pt x="886954" y="590921"/>
                      <a:pt x="892136" y="584703"/>
                      <a:pt x="895820" y="581018"/>
                    </a:cubicBezTo>
                    <a:cubicBezTo>
                      <a:pt x="899390" y="577449"/>
                      <a:pt x="887875" y="572728"/>
                      <a:pt x="882233" y="570770"/>
                    </a:cubicBezTo>
                    <a:cubicBezTo>
                      <a:pt x="876591" y="568813"/>
                      <a:pt x="854138" y="585278"/>
                      <a:pt x="847920" y="587927"/>
                    </a:cubicBezTo>
                    <a:cubicBezTo>
                      <a:pt x="841588" y="590575"/>
                      <a:pt x="826158" y="583897"/>
                      <a:pt x="810268" y="587927"/>
                    </a:cubicBezTo>
                    <a:cubicBezTo>
                      <a:pt x="794379" y="591957"/>
                      <a:pt x="795415" y="604508"/>
                      <a:pt x="789427" y="603126"/>
                    </a:cubicBezTo>
                    <a:cubicBezTo>
                      <a:pt x="783440" y="601859"/>
                      <a:pt x="766053" y="604738"/>
                      <a:pt x="759375" y="600823"/>
                    </a:cubicBezTo>
                    <a:cubicBezTo>
                      <a:pt x="752811" y="596793"/>
                      <a:pt x="758108" y="594605"/>
                      <a:pt x="765017" y="594835"/>
                    </a:cubicBezTo>
                    <a:cubicBezTo>
                      <a:pt x="771925" y="595181"/>
                      <a:pt x="774228" y="592878"/>
                      <a:pt x="770314" y="588272"/>
                    </a:cubicBezTo>
                    <a:cubicBezTo>
                      <a:pt x="766283" y="583666"/>
                      <a:pt x="775610" y="576412"/>
                      <a:pt x="775265" y="573073"/>
                    </a:cubicBezTo>
                    <a:cubicBezTo>
                      <a:pt x="774919" y="569734"/>
                      <a:pt x="749242" y="578370"/>
                      <a:pt x="744866" y="581939"/>
                    </a:cubicBezTo>
                    <a:cubicBezTo>
                      <a:pt x="740606" y="585624"/>
                      <a:pt x="745212" y="592187"/>
                      <a:pt x="740606" y="594490"/>
                    </a:cubicBezTo>
                    <a:cubicBezTo>
                      <a:pt x="736000" y="596793"/>
                      <a:pt x="736000" y="590460"/>
                      <a:pt x="730704" y="588503"/>
                    </a:cubicBezTo>
                    <a:cubicBezTo>
                      <a:pt x="725407" y="586430"/>
                      <a:pt x="686834" y="595411"/>
                      <a:pt x="679580" y="603702"/>
                    </a:cubicBezTo>
                    <a:cubicBezTo>
                      <a:pt x="672326" y="611992"/>
                      <a:pt x="658163" y="612337"/>
                      <a:pt x="658163" y="616943"/>
                    </a:cubicBezTo>
                    <a:cubicBezTo>
                      <a:pt x="658163" y="621549"/>
                      <a:pt x="640661" y="621203"/>
                      <a:pt x="633753" y="624543"/>
                    </a:cubicBezTo>
                    <a:cubicBezTo>
                      <a:pt x="626844" y="627767"/>
                      <a:pt x="631450" y="641354"/>
                      <a:pt x="628801" y="647917"/>
                    </a:cubicBezTo>
                    <a:cubicBezTo>
                      <a:pt x="626153" y="654480"/>
                      <a:pt x="599094" y="652523"/>
                      <a:pt x="590804" y="652868"/>
                    </a:cubicBezTo>
                    <a:cubicBezTo>
                      <a:pt x="582514" y="653213"/>
                      <a:pt x="579520" y="636978"/>
                      <a:pt x="572957" y="636057"/>
                    </a:cubicBezTo>
                    <a:cubicBezTo>
                      <a:pt x="566393" y="635021"/>
                      <a:pt x="570308" y="625809"/>
                      <a:pt x="572266" y="621894"/>
                    </a:cubicBezTo>
                    <a:cubicBezTo>
                      <a:pt x="574223" y="617864"/>
                      <a:pt x="579520" y="621203"/>
                      <a:pt x="587810" y="615907"/>
                    </a:cubicBezTo>
                    <a:cubicBezTo>
                      <a:pt x="596101" y="610610"/>
                      <a:pt x="604276" y="618555"/>
                      <a:pt x="607615" y="614870"/>
                    </a:cubicBezTo>
                    <a:cubicBezTo>
                      <a:pt x="610954" y="611301"/>
                      <a:pt x="595064" y="601629"/>
                      <a:pt x="594028" y="593454"/>
                    </a:cubicBezTo>
                    <a:cubicBezTo>
                      <a:pt x="592992" y="585163"/>
                      <a:pt x="575490" y="582860"/>
                      <a:pt x="565588" y="585509"/>
                    </a:cubicBezTo>
                    <a:cubicBezTo>
                      <a:pt x="555685" y="588157"/>
                      <a:pt x="544746" y="585854"/>
                      <a:pt x="537838" y="582515"/>
                    </a:cubicBezTo>
                    <a:cubicBezTo>
                      <a:pt x="530929" y="579291"/>
                      <a:pt x="531505" y="588503"/>
                      <a:pt x="541753" y="591151"/>
                    </a:cubicBezTo>
                    <a:cubicBezTo>
                      <a:pt x="552000" y="593799"/>
                      <a:pt x="546704" y="601744"/>
                      <a:pt x="548316" y="606695"/>
                    </a:cubicBezTo>
                    <a:cubicBezTo>
                      <a:pt x="550043" y="611646"/>
                      <a:pt x="545668" y="622931"/>
                      <a:pt x="539680" y="631451"/>
                    </a:cubicBezTo>
                    <a:cubicBezTo>
                      <a:pt x="533692" y="640087"/>
                      <a:pt x="538068" y="639742"/>
                      <a:pt x="546934" y="639396"/>
                    </a:cubicBezTo>
                    <a:cubicBezTo>
                      <a:pt x="555800" y="639051"/>
                      <a:pt x="555224" y="650680"/>
                      <a:pt x="555224" y="659201"/>
                    </a:cubicBezTo>
                    <a:cubicBezTo>
                      <a:pt x="555224" y="667722"/>
                      <a:pt x="548316" y="670140"/>
                      <a:pt x="548316" y="676357"/>
                    </a:cubicBezTo>
                    <a:cubicBezTo>
                      <a:pt x="548316" y="682575"/>
                      <a:pt x="541062" y="673364"/>
                      <a:pt x="538759" y="676012"/>
                    </a:cubicBezTo>
                    <a:cubicBezTo>
                      <a:pt x="536456" y="678660"/>
                      <a:pt x="533462" y="674630"/>
                      <a:pt x="532196" y="669449"/>
                    </a:cubicBezTo>
                    <a:cubicBezTo>
                      <a:pt x="530814" y="664152"/>
                      <a:pt x="517342" y="667146"/>
                      <a:pt x="509743" y="665188"/>
                    </a:cubicBezTo>
                    <a:cubicBezTo>
                      <a:pt x="502143" y="663231"/>
                      <a:pt x="499149" y="666455"/>
                      <a:pt x="495580" y="672097"/>
                    </a:cubicBezTo>
                    <a:cubicBezTo>
                      <a:pt x="491895" y="677739"/>
                      <a:pt x="481417" y="680042"/>
                      <a:pt x="475775" y="680733"/>
                    </a:cubicBezTo>
                    <a:cubicBezTo>
                      <a:pt x="469557" y="681424"/>
                      <a:pt x="460231" y="692247"/>
                      <a:pt x="454243" y="696277"/>
                    </a:cubicBezTo>
                    <a:cubicBezTo>
                      <a:pt x="448256" y="700307"/>
                      <a:pt x="447334" y="707792"/>
                      <a:pt x="455625" y="715737"/>
                    </a:cubicBezTo>
                    <a:cubicBezTo>
                      <a:pt x="463915" y="723682"/>
                      <a:pt x="465527" y="728978"/>
                      <a:pt x="464837" y="733238"/>
                    </a:cubicBezTo>
                    <a:cubicBezTo>
                      <a:pt x="464261" y="737499"/>
                      <a:pt x="441692" y="736232"/>
                      <a:pt x="438123" y="731626"/>
                    </a:cubicBezTo>
                    <a:cubicBezTo>
                      <a:pt x="434554" y="727021"/>
                      <a:pt x="419930" y="725409"/>
                      <a:pt x="414979" y="726330"/>
                    </a:cubicBezTo>
                    <a:cubicBezTo>
                      <a:pt x="410028" y="727366"/>
                      <a:pt x="396441" y="711476"/>
                      <a:pt x="389532" y="711131"/>
                    </a:cubicBezTo>
                    <a:cubicBezTo>
                      <a:pt x="382624" y="710785"/>
                      <a:pt x="378248" y="719306"/>
                      <a:pt x="375945" y="723682"/>
                    </a:cubicBezTo>
                    <a:cubicBezTo>
                      <a:pt x="373642" y="727942"/>
                      <a:pt x="379284" y="729324"/>
                      <a:pt x="382624" y="736578"/>
                    </a:cubicBezTo>
                    <a:cubicBezTo>
                      <a:pt x="385963" y="743832"/>
                      <a:pt x="398168" y="744177"/>
                      <a:pt x="404386" y="744177"/>
                    </a:cubicBezTo>
                    <a:cubicBezTo>
                      <a:pt x="410603" y="744177"/>
                      <a:pt x="408301" y="753734"/>
                      <a:pt x="406343" y="757764"/>
                    </a:cubicBezTo>
                    <a:cubicBezTo>
                      <a:pt x="404386" y="761679"/>
                      <a:pt x="392756" y="764673"/>
                      <a:pt x="389532" y="760412"/>
                    </a:cubicBezTo>
                    <a:cubicBezTo>
                      <a:pt x="386193" y="756152"/>
                      <a:pt x="372376" y="760412"/>
                      <a:pt x="372030" y="755116"/>
                    </a:cubicBezTo>
                    <a:cubicBezTo>
                      <a:pt x="371685" y="749819"/>
                      <a:pt x="361783" y="741874"/>
                      <a:pt x="351535" y="743601"/>
                    </a:cubicBezTo>
                    <a:cubicBezTo>
                      <a:pt x="341287" y="745329"/>
                      <a:pt x="339329" y="738650"/>
                      <a:pt x="340020" y="730705"/>
                    </a:cubicBezTo>
                    <a:cubicBezTo>
                      <a:pt x="340711" y="722760"/>
                      <a:pt x="334378" y="718155"/>
                      <a:pt x="334724" y="714585"/>
                    </a:cubicBezTo>
                    <a:cubicBezTo>
                      <a:pt x="335069" y="711016"/>
                      <a:pt x="330118" y="703646"/>
                      <a:pt x="335414" y="700077"/>
                    </a:cubicBezTo>
                    <a:cubicBezTo>
                      <a:pt x="340711" y="696392"/>
                      <a:pt x="336796" y="690865"/>
                      <a:pt x="337027" y="685914"/>
                    </a:cubicBezTo>
                    <a:cubicBezTo>
                      <a:pt x="337372" y="680963"/>
                      <a:pt x="328160" y="673364"/>
                      <a:pt x="319870" y="673364"/>
                    </a:cubicBezTo>
                    <a:cubicBezTo>
                      <a:pt x="311580" y="673364"/>
                      <a:pt x="313307" y="665073"/>
                      <a:pt x="306398" y="663461"/>
                    </a:cubicBezTo>
                    <a:cubicBezTo>
                      <a:pt x="299490" y="661849"/>
                      <a:pt x="285557" y="650220"/>
                      <a:pt x="284636" y="645268"/>
                    </a:cubicBezTo>
                    <a:cubicBezTo>
                      <a:pt x="283600" y="640317"/>
                      <a:pt x="273122" y="639626"/>
                      <a:pt x="276691" y="638014"/>
                    </a:cubicBezTo>
                    <a:cubicBezTo>
                      <a:pt x="280376" y="636402"/>
                      <a:pt x="288551" y="638705"/>
                      <a:pt x="294539" y="644578"/>
                    </a:cubicBezTo>
                    <a:cubicBezTo>
                      <a:pt x="300411" y="650450"/>
                      <a:pt x="310083" y="655862"/>
                      <a:pt x="325512" y="657819"/>
                    </a:cubicBezTo>
                    <a:cubicBezTo>
                      <a:pt x="341057" y="659777"/>
                      <a:pt x="347274" y="667031"/>
                      <a:pt x="364431" y="670024"/>
                    </a:cubicBezTo>
                    <a:cubicBezTo>
                      <a:pt x="381587" y="673018"/>
                      <a:pt x="391835" y="674976"/>
                      <a:pt x="416591" y="678660"/>
                    </a:cubicBezTo>
                    <a:cubicBezTo>
                      <a:pt x="441347" y="682345"/>
                      <a:pt x="474393" y="657243"/>
                      <a:pt x="481302" y="650220"/>
                    </a:cubicBezTo>
                    <a:cubicBezTo>
                      <a:pt x="488211" y="643196"/>
                      <a:pt x="479344" y="629148"/>
                      <a:pt x="479344" y="623852"/>
                    </a:cubicBezTo>
                    <a:cubicBezTo>
                      <a:pt x="479344" y="618555"/>
                      <a:pt x="468061" y="617864"/>
                      <a:pt x="466448" y="613949"/>
                    </a:cubicBezTo>
                    <a:cubicBezTo>
                      <a:pt x="464721" y="609919"/>
                      <a:pt x="457467" y="602665"/>
                      <a:pt x="447910" y="602665"/>
                    </a:cubicBezTo>
                    <a:cubicBezTo>
                      <a:pt x="438353" y="602665"/>
                      <a:pt x="436972" y="591727"/>
                      <a:pt x="429372" y="592417"/>
                    </a:cubicBezTo>
                    <a:cubicBezTo>
                      <a:pt x="421772" y="592993"/>
                      <a:pt x="416476" y="589078"/>
                      <a:pt x="396671" y="575837"/>
                    </a:cubicBezTo>
                    <a:cubicBezTo>
                      <a:pt x="376866" y="562595"/>
                      <a:pt x="349462" y="553038"/>
                      <a:pt x="344511" y="555341"/>
                    </a:cubicBezTo>
                    <a:cubicBezTo>
                      <a:pt x="339560" y="557644"/>
                      <a:pt x="336221" y="559026"/>
                      <a:pt x="332997" y="553959"/>
                    </a:cubicBezTo>
                    <a:cubicBezTo>
                      <a:pt x="329657" y="549008"/>
                      <a:pt x="322058" y="549699"/>
                      <a:pt x="316761" y="553614"/>
                    </a:cubicBezTo>
                    <a:cubicBezTo>
                      <a:pt x="311465" y="557644"/>
                      <a:pt x="306168" y="550044"/>
                      <a:pt x="296266" y="552232"/>
                    </a:cubicBezTo>
                    <a:cubicBezTo>
                      <a:pt x="286363" y="554535"/>
                      <a:pt x="281067" y="547972"/>
                      <a:pt x="283715" y="544978"/>
                    </a:cubicBezTo>
                    <a:cubicBezTo>
                      <a:pt x="286363" y="541984"/>
                      <a:pt x="300871" y="544633"/>
                      <a:pt x="300296" y="539681"/>
                    </a:cubicBezTo>
                    <a:cubicBezTo>
                      <a:pt x="299605" y="534730"/>
                      <a:pt x="294423" y="539681"/>
                      <a:pt x="285442" y="533694"/>
                    </a:cubicBezTo>
                    <a:cubicBezTo>
                      <a:pt x="276461" y="527822"/>
                      <a:pt x="271510" y="531737"/>
                      <a:pt x="269552" y="536688"/>
                    </a:cubicBezTo>
                    <a:cubicBezTo>
                      <a:pt x="267595" y="541639"/>
                      <a:pt x="260686" y="540257"/>
                      <a:pt x="255965" y="535997"/>
                    </a:cubicBezTo>
                    <a:cubicBezTo>
                      <a:pt x="255620" y="535536"/>
                      <a:pt x="255044" y="535191"/>
                      <a:pt x="254468" y="534961"/>
                    </a:cubicBezTo>
                    <a:cubicBezTo>
                      <a:pt x="252971" y="543251"/>
                      <a:pt x="248020" y="544057"/>
                      <a:pt x="243069" y="543021"/>
                    </a:cubicBezTo>
                    <a:cubicBezTo>
                      <a:pt x="237082" y="541639"/>
                      <a:pt x="231209" y="551541"/>
                      <a:pt x="224646" y="551541"/>
                    </a:cubicBezTo>
                    <a:cubicBezTo>
                      <a:pt x="218083" y="551541"/>
                      <a:pt x="210829" y="558795"/>
                      <a:pt x="209447" y="564783"/>
                    </a:cubicBezTo>
                    <a:cubicBezTo>
                      <a:pt x="208065" y="570770"/>
                      <a:pt x="200926" y="567431"/>
                      <a:pt x="200926" y="571346"/>
                    </a:cubicBezTo>
                    <a:cubicBezTo>
                      <a:pt x="200926" y="575261"/>
                      <a:pt x="200926" y="579291"/>
                      <a:pt x="197587" y="583206"/>
                    </a:cubicBezTo>
                    <a:cubicBezTo>
                      <a:pt x="194363" y="587236"/>
                      <a:pt x="197587" y="589193"/>
                      <a:pt x="200926" y="595757"/>
                    </a:cubicBezTo>
                    <a:cubicBezTo>
                      <a:pt x="204150" y="602435"/>
                      <a:pt x="211520" y="601744"/>
                      <a:pt x="214744" y="603702"/>
                    </a:cubicBezTo>
                    <a:cubicBezTo>
                      <a:pt x="217968" y="605659"/>
                      <a:pt x="230633" y="616252"/>
                      <a:pt x="230633" y="620167"/>
                    </a:cubicBezTo>
                    <a:cubicBezTo>
                      <a:pt x="230633" y="624082"/>
                      <a:pt x="220731" y="633984"/>
                      <a:pt x="216816" y="636748"/>
                    </a:cubicBezTo>
                    <a:cubicBezTo>
                      <a:pt x="212786" y="639396"/>
                      <a:pt x="207490" y="645959"/>
                      <a:pt x="210138" y="649874"/>
                    </a:cubicBezTo>
                    <a:cubicBezTo>
                      <a:pt x="212786" y="653904"/>
                      <a:pt x="224070" y="670370"/>
                      <a:pt x="231325" y="683611"/>
                    </a:cubicBezTo>
                    <a:cubicBezTo>
                      <a:pt x="238578" y="696853"/>
                      <a:pt x="228676" y="690865"/>
                      <a:pt x="224070" y="696853"/>
                    </a:cubicBezTo>
                    <a:cubicBezTo>
                      <a:pt x="219464" y="702725"/>
                      <a:pt x="226028" y="710095"/>
                      <a:pt x="227294" y="714009"/>
                    </a:cubicBezTo>
                    <a:cubicBezTo>
                      <a:pt x="228676" y="718039"/>
                      <a:pt x="221307" y="717349"/>
                      <a:pt x="221998" y="720573"/>
                    </a:cubicBezTo>
                    <a:cubicBezTo>
                      <a:pt x="222689" y="723912"/>
                      <a:pt x="232591" y="725178"/>
                      <a:pt x="233167" y="727827"/>
                    </a:cubicBezTo>
                    <a:cubicBezTo>
                      <a:pt x="233857" y="730475"/>
                      <a:pt x="226604" y="733814"/>
                      <a:pt x="229828" y="739111"/>
                    </a:cubicBezTo>
                    <a:cubicBezTo>
                      <a:pt x="233167" y="744407"/>
                      <a:pt x="240997" y="744407"/>
                      <a:pt x="241687" y="750971"/>
                    </a:cubicBezTo>
                    <a:cubicBezTo>
                      <a:pt x="242378" y="757649"/>
                      <a:pt x="227179" y="758225"/>
                      <a:pt x="227870" y="763521"/>
                    </a:cubicBezTo>
                    <a:cubicBezTo>
                      <a:pt x="228561" y="768818"/>
                      <a:pt x="247675" y="775381"/>
                      <a:pt x="256311" y="785284"/>
                    </a:cubicBezTo>
                    <a:cubicBezTo>
                      <a:pt x="264946" y="795186"/>
                      <a:pt x="264256" y="797834"/>
                      <a:pt x="262298" y="803131"/>
                    </a:cubicBezTo>
                    <a:cubicBezTo>
                      <a:pt x="258268" y="813724"/>
                      <a:pt x="234549" y="822936"/>
                      <a:pt x="229252" y="834795"/>
                    </a:cubicBezTo>
                    <a:cubicBezTo>
                      <a:pt x="223955" y="846655"/>
                      <a:pt x="204150" y="853219"/>
                      <a:pt x="194939" y="862545"/>
                    </a:cubicBezTo>
                    <a:cubicBezTo>
                      <a:pt x="191139" y="866345"/>
                      <a:pt x="187454" y="871411"/>
                      <a:pt x="184230" y="876132"/>
                    </a:cubicBezTo>
                    <a:cubicBezTo>
                      <a:pt x="188146" y="875096"/>
                      <a:pt x="191254" y="873944"/>
                      <a:pt x="193557" y="872793"/>
                    </a:cubicBezTo>
                    <a:cubicBezTo>
                      <a:pt x="198854" y="870145"/>
                      <a:pt x="202423" y="883041"/>
                      <a:pt x="207720" y="887301"/>
                    </a:cubicBezTo>
                    <a:cubicBezTo>
                      <a:pt x="213016" y="891561"/>
                      <a:pt x="223610" y="887647"/>
                      <a:pt x="227179" y="891561"/>
                    </a:cubicBezTo>
                    <a:cubicBezTo>
                      <a:pt x="230864" y="895592"/>
                      <a:pt x="224185" y="895822"/>
                      <a:pt x="216586" y="894555"/>
                    </a:cubicBezTo>
                    <a:cubicBezTo>
                      <a:pt x="208987" y="893173"/>
                      <a:pt x="207029" y="897779"/>
                      <a:pt x="195054" y="901809"/>
                    </a:cubicBezTo>
                    <a:cubicBezTo>
                      <a:pt x="186188" y="904803"/>
                      <a:pt x="187109" y="907912"/>
                      <a:pt x="184115" y="910445"/>
                    </a:cubicBezTo>
                    <a:cubicBezTo>
                      <a:pt x="189412" y="918160"/>
                      <a:pt x="182388" y="919196"/>
                      <a:pt x="179625" y="925068"/>
                    </a:cubicBezTo>
                    <a:cubicBezTo>
                      <a:pt x="176631" y="931516"/>
                      <a:pt x="172716" y="932438"/>
                      <a:pt x="172140" y="936468"/>
                    </a:cubicBezTo>
                    <a:cubicBezTo>
                      <a:pt x="171680" y="940498"/>
                      <a:pt x="173177" y="943376"/>
                      <a:pt x="173637" y="949364"/>
                    </a:cubicBezTo>
                    <a:cubicBezTo>
                      <a:pt x="174098" y="955351"/>
                      <a:pt x="175134" y="956272"/>
                      <a:pt x="178588" y="961224"/>
                    </a:cubicBezTo>
                    <a:cubicBezTo>
                      <a:pt x="182043" y="966175"/>
                      <a:pt x="175595" y="966175"/>
                      <a:pt x="172601" y="968708"/>
                    </a:cubicBezTo>
                    <a:cubicBezTo>
                      <a:pt x="169607" y="971241"/>
                      <a:pt x="171565" y="976653"/>
                      <a:pt x="175595" y="980568"/>
                    </a:cubicBezTo>
                    <a:cubicBezTo>
                      <a:pt x="179625" y="984598"/>
                      <a:pt x="179625" y="989434"/>
                      <a:pt x="178128" y="993003"/>
                    </a:cubicBezTo>
                    <a:cubicBezTo>
                      <a:pt x="176631" y="996458"/>
                      <a:pt x="181582" y="1002445"/>
                      <a:pt x="185036" y="1005899"/>
                    </a:cubicBezTo>
                    <a:cubicBezTo>
                      <a:pt x="188491" y="1009354"/>
                      <a:pt x="188030" y="1018796"/>
                      <a:pt x="191024" y="1021214"/>
                    </a:cubicBezTo>
                    <a:cubicBezTo>
                      <a:pt x="194018" y="1023747"/>
                      <a:pt x="197472" y="1026165"/>
                      <a:pt x="202884" y="1024668"/>
                    </a:cubicBezTo>
                    <a:cubicBezTo>
                      <a:pt x="208296" y="1023171"/>
                      <a:pt x="211750" y="1025704"/>
                      <a:pt x="214283" y="1030080"/>
                    </a:cubicBezTo>
                    <a:cubicBezTo>
                      <a:pt x="216816" y="1034570"/>
                      <a:pt x="220731" y="1032613"/>
                      <a:pt x="226143" y="1030080"/>
                    </a:cubicBezTo>
                    <a:cubicBezTo>
                      <a:pt x="231555" y="1027547"/>
                      <a:pt x="243990" y="1034570"/>
                      <a:pt x="246984" y="1036067"/>
                    </a:cubicBezTo>
                    <a:cubicBezTo>
                      <a:pt x="249978" y="1037564"/>
                      <a:pt x="248481" y="1045970"/>
                      <a:pt x="248942" y="1051381"/>
                    </a:cubicBezTo>
                    <a:cubicBezTo>
                      <a:pt x="249402" y="1056793"/>
                      <a:pt x="245948" y="1063817"/>
                      <a:pt x="251475" y="1067271"/>
                    </a:cubicBezTo>
                    <a:cubicBezTo>
                      <a:pt x="256886" y="1070726"/>
                      <a:pt x="255505" y="1078670"/>
                      <a:pt x="261838" y="1081088"/>
                    </a:cubicBezTo>
                    <a:cubicBezTo>
                      <a:pt x="268286" y="1083622"/>
                      <a:pt x="270704" y="1092488"/>
                      <a:pt x="274734" y="1093524"/>
                    </a:cubicBezTo>
                    <a:cubicBezTo>
                      <a:pt x="278649" y="1094560"/>
                      <a:pt x="286133" y="1100433"/>
                      <a:pt x="287054" y="1104923"/>
                    </a:cubicBezTo>
                    <a:cubicBezTo>
                      <a:pt x="288090" y="1109414"/>
                      <a:pt x="280146" y="1113329"/>
                      <a:pt x="275655" y="1115286"/>
                    </a:cubicBezTo>
                    <a:cubicBezTo>
                      <a:pt x="271164" y="1117244"/>
                      <a:pt x="262759" y="1109414"/>
                      <a:pt x="259880" y="1112868"/>
                    </a:cubicBezTo>
                    <a:cubicBezTo>
                      <a:pt x="256886" y="1116323"/>
                      <a:pt x="260916" y="1122771"/>
                      <a:pt x="263335" y="1133709"/>
                    </a:cubicBezTo>
                    <a:cubicBezTo>
                      <a:pt x="265868" y="1144648"/>
                      <a:pt x="267825" y="1145569"/>
                      <a:pt x="272776" y="1145569"/>
                    </a:cubicBezTo>
                    <a:cubicBezTo>
                      <a:pt x="277728" y="1145569"/>
                      <a:pt x="279685" y="1142115"/>
                      <a:pt x="283139" y="1140157"/>
                    </a:cubicBezTo>
                    <a:cubicBezTo>
                      <a:pt x="286594" y="1138200"/>
                      <a:pt x="294539" y="1141078"/>
                      <a:pt x="297993" y="1139582"/>
                    </a:cubicBezTo>
                    <a:cubicBezTo>
                      <a:pt x="301447" y="1138085"/>
                      <a:pt x="313883" y="1137624"/>
                      <a:pt x="316301" y="1141539"/>
                    </a:cubicBezTo>
                    <a:cubicBezTo>
                      <a:pt x="318834" y="1145454"/>
                      <a:pt x="321252" y="1154896"/>
                      <a:pt x="319294" y="1158350"/>
                    </a:cubicBezTo>
                    <a:cubicBezTo>
                      <a:pt x="317337" y="1161804"/>
                      <a:pt x="321712" y="1165719"/>
                      <a:pt x="324245" y="1170670"/>
                    </a:cubicBezTo>
                    <a:cubicBezTo>
                      <a:pt x="326664" y="1175622"/>
                      <a:pt x="337142" y="1173204"/>
                      <a:pt x="340596" y="1174701"/>
                    </a:cubicBezTo>
                    <a:cubicBezTo>
                      <a:pt x="344050" y="1176197"/>
                      <a:pt x="351995" y="1187021"/>
                      <a:pt x="350498" y="1191972"/>
                    </a:cubicBezTo>
                    <a:cubicBezTo>
                      <a:pt x="349001" y="1196923"/>
                      <a:pt x="355450" y="1197960"/>
                      <a:pt x="358904" y="1196463"/>
                    </a:cubicBezTo>
                    <a:cubicBezTo>
                      <a:pt x="362358" y="1194966"/>
                      <a:pt x="365813" y="1198996"/>
                      <a:pt x="369843" y="1201414"/>
                    </a:cubicBezTo>
                    <a:cubicBezTo>
                      <a:pt x="373758" y="1203832"/>
                      <a:pt x="377327" y="1202911"/>
                      <a:pt x="381242" y="1200378"/>
                    </a:cubicBezTo>
                    <a:cubicBezTo>
                      <a:pt x="385157" y="1197844"/>
                      <a:pt x="391605" y="1195887"/>
                      <a:pt x="393562" y="1199341"/>
                    </a:cubicBezTo>
                    <a:cubicBezTo>
                      <a:pt x="395520" y="1202796"/>
                      <a:pt x="403465" y="1209244"/>
                      <a:pt x="403465" y="1211201"/>
                    </a:cubicBezTo>
                    <a:cubicBezTo>
                      <a:pt x="403465" y="1213159"/>
                      <a:pt x="415900" y="1211201"/>
                      <a:pt x="421772" y="1214195"/>
                    </a:cubicBezTo>
                    <a:cubicBezTo>
                      <a:pt x="427760" y="1217189"/>
                      <a:pt x="434208" y="1215692"/>
                      <a:pt x="440541" y="1219146"/>
                    </a:cubicBezTo>
                    <a:cubicBezTo>
                      <a:pt x="446989" y="1222600"/>
                      <a:pt x="452861" y="1223061"/>
                      <a:pt x="453437" y="1227091"/>
                    </a:cubicBezTo>
                    <a:cubicBezTo>
                      <a:pt x="453898" y="1231006"/>
                      <a:pt x="446989" y="1234575"/>
                      <a:pt x="446989" y="1236418"/>
                    </a:cubicBezTo>
                    <a:cubicBezTo>
                      <a:pt x="446989" y="1238260"/>
                      <a:pt x="452401" y="1239872"/>
                      <a:pt x="452401" y="1242866"/>
                    </a:cubicBezTo>
                    <a:cubicBezTo>
                      <a:pt x="452401" y="1245859"/>
                      <a:pt x="445492" y="1245859"/>
                      <a:pt x="444456" y="1248278"/>
                    </a:cubicBezTo>
                    <a:cubicBezTo>
                      <a:pt x="443420" y="1250811"/>
                      <a:pt x="448371" y="1254265"/>
                      <a:pt x="449407" y="1256683"/>
                    </a:cubicBezTo>
                    <a:cubicBezTo>
                      <a:pt x="450444" y="1259216"/>
                      <a:pt x="445492" y="1267622"/>
                      <a:pt x="445492" y="1270040"/>
                    </a:cubicBezTo>
                    <a:cubicBezTo>
                      <a:pt x="445492" y="1272458"/>
                      <a:pt x="430639" y="1269579"/>
                      <a:pt x="427184" y="1269579"/>
                    </a:cubicBezTo>
                    <a:cubicBezTo>
                      <a:pt x="423730" y="1269579"/>
                      <a:pt x="413367" y="1280978"/>
                      <a:pt x="409798" y="1281439"/>
                    </a:cubicBezTo>
                    <a:cubicBezTo>
                      <a:pt x="406804" y="1281900"/>
                      <a:pt x="408186" y="1287426"/>
                      <a:pt x="409337" y="1292032"/>
                    </a:cubicBezTo>
                    <a:cubicBezTo>
                      <a:pt x="420045" y="1289960"/>
                      <a:pt x="430984" y="1289154"/>
                      <a:pt x="432135" y="1291572"/>
                    </a:cubicBezTo>
                    <a:cubicBezTo>
                      <a:pt x="434093" y="1295487"/>
                      <a:pt x="408992" y="1306080"/>
                      <a:pt x="404386" y="1307692"/>
                    </a:cubicBezTo>
                    <a:cubicBezTo>
                      <a:pt x="399780" y="1309304"/>
                      <a:pt x="413252" y="1316328"/>
                      <a:pt x="413022" y="1320242"/>
                    </a:cubicBezTo>
                    <a:cubicBezTo>
                      <a:pt x="412676" y="1324273"/>
                      <a:pt x="398514" y="1325194"/>
                      <a:pt x="399780" y="1333139"/>
                    </a:cubicBezTo>
                    <a:cubicBezTo>
                      <a:pt x="401162" y="1341084"/>
                      <a:pt x="395174" y="1342696"/>
                      <a:pt x="387575" y="1342696"/>
                    </a:cubicBezTo>
                    <a:cubicBezTo>
                      <a:pt x="379975" y="1342696"/>
                      <a:pt x="378018" y="1347301"/>
                      <a:pt x="381703" y="1347992"/>
                    </a:cubicBezTo>
                    <a:cubicBezTo>
                      <a:pt x="385387" y="1348683"/>
                      <a:pt x="384927" y="1358585"/>
                      <a:pt x="399204" y="1362155"/>
                    </a:cubicBezTo>
                    <a:cubicBezTo>
                      <a:pt x="413367" y="1365840"/>
                      <a:pt x="428566" y="1378966"/>
                      <a:pt x="440771" y="1392207"/>
                    </a:cubicBezTo>
                    <a:cubicBezTo>
                      <a:pt x="442499" y="1394050"/>
                      <a:pt x="444456" y="1395547"/>
                      <a:pt x="446528" y="1396813"/>
                    </a:cubicBezTo>
                    <a:cubicBezTo>
                      <a:pt x="450098" y="1394741"/>
                      <a:pt x="453092" y="1393129"/>
                      <a:pt x="454934" y="1392898"/>
                    </a:cubicBezTo>
                    <a:cubicBezTo>
                      <a:pt x="461843" y="1391862"/>
                      <a:pt x="474739" y="1395892"/>
                      <a:pt x="481647" y="1400843"/>
                    </a:cubicBezTo>
                    <a:cubicBezTo>
                      <a:pt x="488556" y="1405794"/>
                      <a:pt x="513312" y="1399807"/>
                      <a:pt x="516306" y="1403837"/>
                    </a:cubicBezTo>
                    <a:cubicBezTo>
                      <a:pt x="519299" y="1407867"/>
                      <a:pt x="525172" y="1412818"/>
                      <a:pt x="530238" y="1412818"/>
                    </a:cubicBezTo>
                    <a:cubicBezTo>
                      <a:pt x="535305" y="1412818"/>
                      <a:pt x="540140" y="1422721"/>
                      <a:pt x="544055" y="1419727"/>
                    </a:cubicBezTo>
                    <a:cubicBezTo>
                      <a:pt x="547971" y="1416733"/>
                      <a:pt x="562824" y="1416733"/>
                      <a:pt x="566854" y="1416733"/>
                    </a:cubicBezTo>
                    <a:cubicBezTo>
                      <a:pt x="570884" y="1416733"/>
                      <a:pt x="570884" y="1419727"/>
                      <a:pt x="574799" y="1419727"/>
                    </a:cubicBezTo>
                    <a:cubicBezTo>
                      <a:pt x="578714" y="1419727"/>
                      <a:pt x="578714" y="1434580"/>
                      <a:pt x="581708" y="1433659"/>
                    </a:cubicBezTo>
                    <a:cubicBezTo>
                      <a:pt x="584701" y="1432623"/>
                      <a:pt x="595525" y="1442525"/>
                      <a:pt x="602549" y="1443562"/>
                    </a:cubicBezTo>
                    <a:cubicBezTo>
                      <a:pt x="609457" y="1444598"/>
                      <a:pt x="616481" y="1456458"/>
                      <a:pt x="619360" y="1455422"/>
                    </a:cubicBezTo>
                    <a:cubicBezTo>
                      <a:pt x="622353" y="1454385"/>
                      <a:pt x="627305" y="1460373"/>
                      <a:pt x="629262" y="1455422"/>
                    </a:cubicBezTo>
                    <a:cubicBezTo>
                      <a:pt x="631219" y="1450701"/>
                      <a:pt x="640891" y="1453003"/>
                      <a:pt x="643655" y="1444828"/>
                    </a:cubicBezTo>
                    <a:cubicBezTo>
                      <a:pt x="631104" y="1429514"/>
                      <a:pt x="617632" y="1412473"/>
                      <a:pt x="618093" y="1405910"/>
                    </a:cubicBezTo>
                    <a:cubicBezTo>
                      <a:pt x="618784" y="1394741"/>
                      <a:pt x="623390" y="1387371"/>
                      <a:pt x="609457" y="1375512"/>
                    </a:cubicBezTo>
                    <a:cubicBezTo>
                      <a:pt x="595525" y="1363652"/>
                      <a:pt x="610724" y="1355707"/>
                      <a:pt x="620741" y="1343156"/>
                    </a:cubicBezTo>
                    <a:cubicBezTo>
                      <a:pt x="629608" y="1331872"/>
                      <a:pt x="648376" y="1327036"/>
                      <a:pt x="660351" y="1319091"/>
                    </a:cubicBezTo>
                    <a:cubicBezTo>
                      <a:pt x="657933" y="1317364"/>
                      <a:pt x="655400" y="1315867"/>
                      <a:pt x="653097" y="1314831"/>
                    </a:cubicBezTo>
                    <a:cubicBezTo>
                      <a:pt x="644115" y="1310801"/>
                      <a:pt x="641237" y="1306886"/>
                      <a:pt x="648146" y="1304928"/>
                    </a:cubicBezTo>
                    <a:cubicBezTo>
                      <a:pt x="655054" y="1302971"/>
                      <a:pt x="652176" y="1298941"/>
                      <a:pt x="645152" y="1291111"/>
                    </a:cubicBezTo>
                    <a:cubicBezTo>
                      <a:pt x="638243" y="1283166"/>
                      <a:pt x="635250" y="1275221"/>
                      <a:pt x="631335" y="1275221"/>
                    </a:cubicBezTo>
                    <a:cubicBezTo>
                      <a:pt x="627420" y="1275221"/>
                      <a:pt x="621432" y="1274185"/>
                      <a:pt x="615445" y="1276257"/>
                    </a:cubicBezTo>
                    <a:cubicBezTo>
                      <a:pt x="609572" y="1278215"/>
                      <a:pt x="610494" y="1271306"/>
                      <a:pt x="611530" y="1264398"/>
                    </a:cubicBezTo>
                    <a:cubicBezTo>
                      <a:pt x="612566" y="1257489"/>
                      <a:pt x="600706" y="1258410"/>
                      <a:pt x="598634" y="1255416"/>
                    </a:cubicBezTo>
                    <a:cubicBezTo>
                      <a:pt x="596676" y="1252423"/>
                      <a:pt x="601627" y="1242520"/>
                      <a:pt x="603585" y="1241599"/>
                    </a:cubicBezTo>
                    <a:cubicBezTo>
                      <a:pt x="605543" y="1240563"/>
                      <a:pt x="611530" y="1237684"/>
                      <a:pt x="611530" y="1234691"/>
                    </a:cubicBezTo>
                    <a:cubicBezTo>
                      <a:pt x="611530" y="1231697"/>
                      <a:pt x="600706" y="1230660"/>
                      <a:pt x="604621" y="1223752"/>
                    </a:cubicBezTo>
                    <a:cubicBezTo>
                      <a:pt x="608536" y="1216843"/>
                      <a:pt x="616481" y="1216843"/>
                      <a:pt x="616481" y="1209935"/>
                    </a:cubicBezTo>
                    <a:cubicBezTo>
                      <a:pt x="616481" y="1203026"/>
                      <a:pt x="622468" y="1197038"/>
                      <a:pt x="629377" y="1201990"/>
                    </a:cubicBezTo>
                    <a:cubicBezTo>
                      <a:pt x="636286" y="1206941"/>
                      <a:pt x="639280" y="1219837"/>
                      <a:pt x="647225" y="1216843"/>
                    </a:cubicBezTo>
                    <a:cubicBezTo>
                      <a:pt x="655170" y="1213849"/>
                      <a:pt x="650218" y="1206941"/>
                      <a:pt x="649182" y="1203026"/>
                    </a:cubicBezTo>
                    <a:cubicBezTo>
                      <a:pt x="648146" y="1198996"/>
                      <a:pt x="646188" y="1193124"/>
                      <a:pt x="655170" y="1191166"/>
                    </a:cubicBezTo>
                    <a:cubicBezTo>
                      <a:pt x="664036" y="1189209"/>
                      <a:pt x="660121" y="1180227"/>
                      <a:pt x="667029" y="1180227"/>
                    </a:cubicBezTo>
                    <a:cubicBezTo>
                      <a:pt x="673938" y="1180227"/>
                      <a:pt x="686834" y="1171361"/>
                      <a:pt x="690749" y="1169289"/>
                    </a:cubicBezTo>
                    <a:cubicBezTo>
                      <a:pt x="694779" y="1167331"/>
                      <a:pt x="703645" y="1162380"/>
                      <a:pt x="707560" y="1164338"/>
                    </a:cubicBezTo>
                    <a:cubicBezTo>
                      <a:pt x="711590" y="1166295"/>
                      <a:pt x="716541" y="1171246"/>
                      <a:pt x="719420" y="1164338"/>
                    </a:cubicBezTo>
                    <a:cubicBezTo>
                      <a:pt x="722414" y="1157429"/>
                      <a:pt x="734273" y="1160308"/>
                      <a:pt x="735310" y="1164338"/>
                    </a:cubicBezTo>
                    <a:cubicBezTo>
                      <a:pt x="736346" y="1168252"/>
                      <a:pt x="755114" y="1168252"/>
                      <a:pt x="761102" y="1172283"/>
                    </a:cubicBezTo>
                    <a:cubicBezTo>
                      <a:pt x="767090" y="1176313"/>
                      <a:pt x="779870" y="1184142"/>
                      <a:pt x="779870" y="1188172"/>
                    </a:cubicBezTo>
                    <a:cubicBezTo>
                      <a:pt x="779870" y="1192202"/>
                      <a:pt x="785858" y="1198075"/>
                      <a:pt x="785858" y="1191166"/>
                    </a:cubicBezTo>
                    <a:cubicBezTo>
                      <a:pt x="785858" y="1184257"/>
                      <a:pt x="790809" y="1186215"/>
                      <a:pt x="798754" y="1191166"/>
                    </a:cubicBezTo>
                    <a:cubicBezTo>
                      <a:pt x="806699" y="1196117"/>
                      <a:pt x="817522" y="1194160"/>
                      <a:pt x="819595" y="1189209"/>
                    </a:cubicBezTo>
                    <a:cubicBezTo>
                      <a:pt x="821552" y="1184257"/>
                      <a:pt x="836406" y="1178270"/>
                      <a:pt x="841357" y="1182300"/>
                    </a:cubicBezTo>
                    <a:cubicBezTo>
                      <a:pt x="846308" y="1186330"/>
                      <a:pt x="848266" y="1189209"/>
                      <a:pt x="854253" y="1183336"/>
                    </a:cubicBezTo>
                    <a:cubicBezTo>
                      <a:pt x="860241" y="1177349"/>
                      <a:pt x="874058" y="1178385"/>
                      <a:pt x="876016" y="1184257"/>
                    </a:cubicBezTo>
                    <a:cubicBezTo>
                      <a:pt x="877973" y="1190245"/>
                      <a:pt x="884882" y="1191166"/>
                      <a:pt x="890869" y="1191166"/>
                    </a:cubicBezTo>
                    <a:cubicBezTo>
                      <a:pt x="896857" y="1191166"/>
                      <a:pt x="897778" y="1200032"/>
                      <a:pt x="901692" y="1198075"/>
                    </a:cubicBezTo>
                    <a:cubicBezTo>
                      <a:pt x="905608" y="1196117"/>
                      <a:pt x="904686" y="1186215"/>
                      <a:pt x="909637" y="1187136"/>
                    </a:cubicBezTo>
                    <a:cubicBezTo>
                      <a:pt x="914589" y="1188172"/>
                      <a:pt x="918504" y="1194045"/>
                      <a:pt x="926449" y="1194045"/>
                    </a:cubicBezTo>
                    <a:cubicBezTo>
                      <a:pt x="934394" y="1194045"/>
                      <a:pt x="940381" y="1192087"/>
                      <a:pt x="940381" y="1186100"/>
                    </a:cubicBezTo>
                    <a:cubicBezTo>
                      <a:pt x="940381" y="1180112"/>
                      <a:pt x="939345" y="1170210"/>
                      <a:pt x="934394" y="1170210"/>
                    </a:cubicBezTo>
                    <a:cubicBezTo>
                      <a:pt x="929442" y="1170210"/>
                      <a:pt x="924491" y="1165259"/>
                      <a:pt x="918504" y="1165259"/>
                    </a:cubicBezTo>
                    <a:cubicBezTo>
                      <a:pt x="912516" y="1165259"/>
                      <a:pt x="906644" y="1155356"/>
                      <a:pt x="912516" y="1153399"/>
                    </a:cubicBezTo>
                    <a:cubicBezTo>
                      <a:pt x="918504" y="1151441"/>
                      <a:pt x="928406" y="1146490"/>
                      <a:pt x="926333" y="1141539"/>
                    </a:cubicBezTo>
                    <a:cubicBezTo>
                      <a:pt x="924376" y="1136588"/>
                      <a:pt x="922419" y="1126686"/>
                      <a:pt x="930364" y="1125649"/>
                    </a:cubicBezTo>
                    <a:cubicBezTo>
                      <a:pt x="938309" y="1124613"/>
                      <a:pt x="955119" y="1124613"/>
                      <a:pt x="954083" y="1121734"/>
                    </a:cubicBezTo>
                    <a:cubicBezTo>
                      <a:pt x="953047" y="1118741"/>
                      <a:pt x="937272" y="1116783"/>
                      <a:pt x="934278" y="1111832"/>
                    </a:cubicBezTo>
                    <a:cubicBezTo>
                      <a:pt x="931285" y="1106881"/>
                      <a:pt x="930248" y="1095021"/>
                      <a:pt x="933242" y="1092948"/>
                    </a:cubicBezTo>
                    <a:cubicBezTo>
                      <a:pt x="936236" y="1090991"/>
                      <a:pt x="946138" y="1093869"/>
                      <a:pt x="952126" y="1091912"/>
                    </a:cubicBezTo>
                    <a:cubicBezTo>
                      <a:pt x="957998" y="1089955"/>
                      <a:pt x="970894" y="1094906"/>
                      <a:pt x="978839" y="1088918"/>
                    </a:cubicBezTo>
                    <a:cubicBezTo>
                      <a:pt x="986784" y="1082931"/>
                      <a:pt x="1003595" y="1082010"/>
                      <a:pt x="1012461" y="1082010"/>
                    </a:cubicBezTo>
                    <a:cubicBezTo>
                      <a:pt x="1021327" y="1082010"/>
                      <a:pt x="1028351" y="1076022"/>
                      <a:pt x="1035260" y="1075101"/>
                    </a:cubicBezTo>
                    <a:cubicBezTo>
                      <a:pt x="1042168" y="1074065"/>
                      <a:pt x="1062088" y="1071071"/>
                      <a:pt x="1066924" y="1069114"/>
                    </a:cubicBezTo>
                    <a:cubicBezTo>
                      <a:pt x="1071876" y="1067156"/>
                      <a:pt x="1098589" y="1063126"/>
                      <a:pt x="1099625" y="1058290"/>
                    </a:cubicBezTo>
                    <a:cubicBezTo>
                      <a:pt x="1100662" y="1053339"/>
                      <a:pt x="1121848" y="1049424"/>
                      <a:pt x="1127375" y="1051842"/>
                    </a:cubicBezTo>
                    <a:cubicBezTo>
                      <a:pt x="1132787" y="1054260"/>
                      <a:pt x="1139811" y="1056333"/>
                      <a:pt x="1144762" y="1054260"/>
                    </a:cubicBezTo>
                    <a:cubicBezTo>
                      <a:pt x="1149713" y="1052302"/>
                      <a:pt x="1160076" y="1057714"/>
                      <a:pt x="1159155" y="1063126"/>
                    </a:cubicBezTo>
                    <a:cubicBezTo>
                      <a:pt x="1158234" y="1068653"/>
                      <a:pt x="1163645" y="1074525"/>
                      <a:pt x="1163185" y="1079016"/>
                    </a:cubicBezTo>
                    <a:cubicBezTo>
                      <a:pt x="1162724" y="1083507"/>
                      <a:pt x="1157658" y="1085003"/>
                      <a:pt x="1160652" y="1088458"/>
                    </a:cubicBezTo>
                    <a:cubicBezTo>
                      <a:pt x="1163645" y="1091912"/>
                      <a:pt x="1177002" y="1089379"/>
                      <a:pt x="1180917" y="1085003"/>
                    </a:cubicBezTo>
                    <a:cubicBezTo>
                      <a:pt x="1184832" y="1080513"/>
                      <a:pt x="1189322" y="1086961"/>
                      <a:pt x="1189322" y="1090415"/>
                    </a:cubicBezTo>
                    <a:cubicBezTo>
                      <a:pt x="1189322" y="1093869"/>
                      <a:pt x="1195770" y="1096403"/>
                      <a:pt x="1195770" y="1091912"/>
                    </a:cubicBezTo>
                    <a:cubicBezTo>
                      <a:pt x="1195770" y="1087421"/>
                      <a:pt x="1203715" y="1090415"/>
                      <a:pt x="1206133" y="1093409"/>
                    </a:cubicBezTo>
                    <a:cubicBezTo>
                      <a:pt x="1208666" y="1096403"/>
                      <a:pt x="1217993" y="1089955"/>
                      <a:pt x="1217993" y="1094906"/>
                    </a:cubicBezTo>
                    <a:cubicBezTo>
                      <a:pt x="1217993" y="1099857"/>
                      <a:pt x="1204061" y="1103772"/>
                      <a:pt x="1210048" y="1109299"/>
                    </a:cubicBezTo>
                    <a:cubicBezTo>
                      <a:pt x="1216036" y="1114711"/>
                      <a:pt x="1219490" y="1102851"/>
                      <a:pt x="1226859" y="1105269"/>
                    </a:cubicBezTo>
                    <a:cubicBezTo>
                      <a:pt x="1234344" y="1107802"/>
                      <a:pt x="1244131" y="1096863"/>
                      <a:pt x="1251155" y="1095366"/>
                    </a:cubicBezTo>
                    <a:cubicBezTo>
                      <a:pt x="1258063" y="1093869"/>
                      <a:pt x="1265548" y="1087421"/>
                      <a:pt x="1271420" y="1083967"/>
                    </a:cubicBezTo>
                    <a:cubicBezTo>
                      <a:pt x="1277407" y="1080513"/>
                      <a:pt x="1290303" y="1081434"/>
                      <a:pt x="1286274" y="1085464"/>
                    </a:cubicBezTo>
                    <a:cubicBezTo>
                      <a:pt x="1282244" y="1089379"/>
                      <a:pt x="1277868" y="1096863"/>
                      <a:pt x="1292722" y="1102275"/>
                    </a:cubicBezTo>
                    <a:cubicBezTo>
                      <a:pt x="1307575" y="1107687"/>
                      <a:pt x="1324386" y="1136473"/>
                      <a:pt x="1333828" y="1150751"/>
                    </a:cubicBezTo>
                    <a:cubicBezTo>
                      <a:pt x="1343270" y="1165144"/>
                      <a:pt x="1352136" y="1190821"/>
                      <a:pt x="1357087" y="1190821"/>
                    </a:cubicBezTo>
                    <a:cubicBezTo>
                      <a:pt x="1362038" y="1190821"/>
                      <a:pt x="1363535" y="1177925"/>
                      <a:pt x="1369983" y="1176428"/>
                    </a:cubicBezTo>
                    <a:cubicBezTo>
                      <a:pt x="1376431" y="1174931"/>
                      <a:pt x="1380346" y="1187251"/>
                      <a:pt x="1387370" y="1188748"/>
                    </a:cubicBezTo>
                    <a:cubicBezTo>
                      <a:pt x="1394279" y="1190245"/>
                      <a:pt x="1403720" y="1194160"/>
                      <a:pt x="1409132" y="1192202"/>
                    </a:cubicBezTo>
                    <a:cubicBezTo>
                      <a:pt x="1414544" y="1190245"/>
                      <a:pt x="1426980" y="1183336"/>
                      <a:pt x="1431355" y="1185754"/>
                    </a:cubicBezTo>
                    <a:cubicBezTo>
                      <a:pt x="1435846" y="1188172"/>
                      <a:pt x="1441718" y="1188172"/>
                      <a:pt x="1445748" y="1197614"/>
                    </a:cubicBezTo>
                    <a:cubicBezTo>
                      <a:pt x="1449663" y="1207056"/>
                      <a:pt x="1455650" y="1209013"/>
                      <a:pt x="1459565" y="1209013"/>
                    </a:cubicBezTo>
                    <a:cubicBezTo>
                      <a:pt x="1463480" y="1209013"/>
                      <a:pt x="1464401" y="1213504"/>
                      <a:pt x="1464401" y="1217419"/>
                    </a:cubicBezTo>
                    <a:cubicBezTo>
                      <a:pt x="1464401" y="1221334"/>
                      <a:pt x="1471655" y="1226630"/>
                      <a:pt x="1475570" y="1226630"/>
                    </a:cubicBezTo>
                    <a:cubicBezTo>
                      <a:pt x="1479485" y="1226630"/>
                      <a:pt x="1490078" y="1225249"/>
                      <a:pt x="1493418" y="1223291"/>
                    </a:cubicBezTo>
                    <a:cubicBezTo>
                      <a:pt x="1496642" y="1221334"/>
                      <a:pt x="1500672" y="1219376"/>
                      <a:pt x="1501363" y="1223982"/>
                    </a:cubicBezTo>
                    <a:cubicBezTo>
                      <a:pt x="1502053" y="1228588"/>
                      <a:pt x="1508041" y="1235842"/>
                      <a:pt x="1511956" y="1235842"/>
                    </a:cubicBezTo>
                    <a:cubicBezTo>
                      <a:pt x="1515871" y="1235842"/>
                      <a:pt x="1523816" y="1239181"/>
                      <a:pt x="1524507" y="1235842"/>
                    </a:cubicBezTo>
                    <a:cubicBezTo>
                      <a:pt x="1525197" y="1232503"/>
                      <a:pt x="1535790" y="1230545"/>
                      <a:pt x="1539705" y="1229854"/>
                    </a:cubicBezTo>
                    <a:cubicBezTo>
                      <a:pt x="1543735" y="1229164"/>
                      <a:pt x="1557553" y="1226630"/>
                      <a:pt x="1560201" y="1220643"/>
                    </a:cubicBezTo>
                    <a:cubicBezTo>
                      <a:pt x="1562849" y="1214655"/>
                      <a:pt x="1574018" y="1214655"/>
                      <a:pt x="1577358" y="1210741"/>
                    </a:cubicBezTo>
                    <a:cubicBezTo>
                      <a:pt x="1580582" y="1206711"/>
                      <a:pt x="1589908" y="1204753"/>
                      <a:pt x="1591866" y="1200838"/>
                    </a:cubicBezTo>
                    <a:cubicBezTo>
                      <a:pt x="1593823" y="1196808"/>
                      <a:pt x="1605683" y="1197499"/>
                      <a:pt x="1607065" y="1194160"/>
                    </a:cubicBezTo>
                    <a:cubicBezTo>
                      <a:pt x="1608331" y="1190936"/>
                      <a:pt x="1618234" y="1190245"/>
                      <a:pt x="1622955" y="1191512"/>
                    </a:cubicBezTo>
                    <a:cubicBezTo>
                      <a:pt x="1627560" y="1192893"/>
                      <a:pt x="1650704" y="1197499"/>
                      <a:pt x="1653928" y="1196808"/>
                    </a:cubicBezTo>
                    <a:cubicBezTo>
                      <a:pt x="1657268" y="1196117"/>
                      <a:pt x="1657958" y="1208668"/>
                      <a:pt x="1661182" y="1209359"/>
                    </a:cubicBezTo>
                    <a:cubicBezTo>
                      <a:pt x="1664521" y="1210050"/>
                      <a:pt x="1676382" y="1219261"/>
                      <a:pt x="1679720" y="1216613"/>
                    </a:cubicBezTo>
                    <a:cubicBezTo>
                      <a:pt x="1683060" y="1213965"/>
                      <a:pt x="1691004" y="1211316"/>
                      <a:pt x="1697568" y="1215231"/>
                    </a:cubicBezTo>
                    <a:cubicBezTo>
                      <a:pt x="1704246" y="1219261"/>
                      <a:pt x="1710809" y="1224443"/>
                      <a:pt x="1713458" y="1219837"/>
                    </a:cubicBezTo>
                    <a:cubicBezTo>
                      <a:pt x="1716106" y="1215231"/>
                      <a:pt x="1729923" y="1213159"/>
                      <a:pt x="1731996" y="1210625"/>
                    </a:cubicBezTo>
                    <a:cubicBezTo>
                      <a:pt x="1733954" y="1207977"/>
                      <a:pt x="1735911" y="1200032"/>
                      <a:pt x="1732687" y="1197384"/>
                    </a:cubicBezTo>
                    <a:cubicBezTo>
                      <a:pt x="1729347" y="1194736"/>
                      <a:pt x="1726124" y="1184142"/>
                      <a:pt x="1724742" y="1178846"/>
                    </a:cubicBezTo>
                    <a:cubicBezTo>
                      <a:pt x="1723360" y="1173549"/>
                      <a:pt x="1732687" y="1172283"/>
                      <a:pt x="1733954" y="1167562"/>
                    </a:cubicBezTo>
                    <a:cubicBezTo>
                      <a:pt x="1735335" y="1162956"/>
                      <a:pt x="1743165" y="1162265"/>
                      <a:pt x="1745813" y="1159617"/>
                    </a:cubicBezTo>
                    <a:cubicBezTo>
                      <a:pt x="1748462" y="1156968"/>
                      <a:pt x="1749037" y="1150981"/>
                      <a:pt x="1753758" y="1152363"/>
                    </a:cubicBezTo>
                    <a:cubicBezTo>
                      <a:pt x="1758364" y="1153744"/>
                      <a:pt x="1768266" y="1156968"/>
                      <a:pt x="1770223" y="1159041"/>
                    </a:cubicBezTo>
                    <a:cubicBezTo>
                      <a:pt x="1772181" y="1160998"/>
                      <a:pt x="1779436" y="1162380"/>
                      <a:pt x="1784041" y="1162380"/>
                    </a:cubicBezTo>
                    <a:cubicBezTo>
                      <a:pt x="1788647" y="1162380"/>
                      <a:pt x="1795901" y="1166295"/>
                      <a:pt x="1800506" y="1168943"/>
                    </a:cubicBezTo>
                    <a:cubicBezTo>
                      <a:pt x="1805112" y="1171592"/>
                      <a:pt x="1819736" y="1171592"/>
                      <a:pt x="1822269" y="1175622"/>
                    </a:cubicBezTo>
                    <a:cubicBezTo>
                      <a:pt x="1824917" y="1179537"/>
                      <a:pt x="1821578" y="1190821"/>
                      <a:pt x="1824917" y="1194736"/>
                    </a:cubicBezTo>
                    <a:cubicBezTo>
                      <a:pt x="1828141" y="1198650"/>
                      <a:pt x="1836201" y="1207286"/>
                      <a:pt x="1838734" y="1205329"/>
                    </a:cubicBezTo>
                    <a:cubicBezTo>
                      <a:pt x="1841382" y="1203371"/>
                      <a:pt x="1853933" y="1212007"/>
                      <a:pt x="1858539" y="1211316"/>
                    </a:cubicBezTo>
                    <a:cubicBezTo>
                      <a:pt x="1863145" y="1210625"/>
                      <a:pt x="1870399" y="1203371"/>
                      <a:pt x="1874429" y="1203371"/>
                    </a:cubicBezTo>
                    <a:cubicBezTo>
                      <a:pt x="1878459" y="1203371"/>
                      <a:pt x="1891010" y="1200032"/>
                      <a:pt x="1894925" y="1200723"/>
                    </a:cubicBezTo>
                    <a:cubicBezTo>
                      <a:pt x="1898840" y="1201299"/>
                      <a:pt x="1913347" y="1206711"/>
                      <a:pt x="1915421" y="1205329"/>
                    </a:cubicBezTo>
                    <a:cubicBezTo>
                      <a:pt x="1917378" y="1203947"/>
                      <a:pt x="1930619" y="1206020"/>
                      <a:pt x="1932577" y="1209935"/>
                    </a:cubicBezTo>
                    <a:cubicBezTo>
                      <a:pt x="1934534" y="1213849"/>
                      <a:pt x="1951115" y="1213849"/>
                      <a:pt x="1951115" y="1218570"/>
                    </a:cubicBezTo>
                    <a:cubicBezTo>
                      <a:pt x="1951115" y="1223291"/>
                      <a:pt x="1960326" y="1225824"/>
                      <a:pt x="1962975" y="1231121"/>
                    </a:cubicBezTo>
                    <a:cubicBezTo>
                      <a:pt x="1965623" y="1236418"/>
                      <a:pt x="1987386" y="1233194"/>
                      <a:pt x="1991415" y="1236418"/>
                    </a:cubicBezTo>
                    <a:cubicBezTo>
                      <a:pt x="1995445" y="1239757"/>
                      <a:pt x="2020432" y="1239066"/>
                      <a:pt x="2021123" y="1236418"/>
                    </a:cubicBezTo>
                    <a:cubicBezTo>
                      <a:pt x="2021698" y="1233769"/>
                      <a:pt x="2045533" y="1232388"/>
                      <a:pt x="2050138" y="1229164"/>
                    </a:cubicBezTo>
                    <a:cubicBezTo>
                      <a:pt x="2054744" y="1225824"/>
                      <a:pt x="2067295" y="1227206"/>
                      <a:pt x="2067986" y="1222600"/>
                    </a:cubicBezTo>
                    <a:cubicBezTo>
                      <a:pt x="2068677" y="1217995"/>
                      <a:pt x="2080537" y="1214655"/>
                      <a:pt x="2085833" y="1210741"/>
                    </a:cubicBezTo>
                    <a:cubicBezTo>
                      <a:pt x="2091130" y="1206711"/>
                      <a:pt x="2112201" y="1207401"/>
                      <a:pt x="2113583" y="1212122"/>
                    </a:cubicBezTo>
                    <a:cubicBezTo>
                      <a:pt x="2114849" y="1216728"/>
                      <a:pt x="2127400" y="1217995"/>
                      <a:pt x="2132697" y="1216037"/>
                    </a:cubicBezTo>
                    <a:cubicBezTo>
                      <a:pt x="2137993" y="1214080"/>
                      <a:pt x="2151811" y="1216728"/>
                      <a:pt x="2153883" y="1221334"/>
                    </a:cubicBezTo>
                    <a:cubicBezTo>
                      <a:pt x="2155841" y="1225940"/>
                      <a:pt x="2171731" y="1228588"/>
                      <a:pt x="2175646" y="1227321"/>
                    </a:cubicBezTo>
                    <a:cubicBezTo>
                      <a:pt x="2179675" y="1225940"/>
                      <a:pt x="2192111" y="1216728"/>
                      <a:pt x="2196833" y="1216037"/>
                    </a:cubicBezTo>
                    <a:cubicBezTo>
                      <a:pt x="2201438" y="1215346"/>
                      <a:pt x="2208001" y="1210741"/>
                      <a:pt x="2206735" y="1206135"/>
                    </a:cubicBezTo>
                    <a:cubicBezTo>
                      <a:pt x="2205468" y="1201529"/>
                      <a:pt x="2215946" y="1188288"/>
                      <a:pt x="2217328" y="1182991"/>
                    </a:cubicBezTo>
                    <a:cubicBezTo>
                      <a:pt x="2218709" y="1177694"/>
                      <a:pt x="2227921" y="1163186"/>
                      <a:pt x="2231260" y="1161804"/>
                    </a:cubicBezTo>
                    <a:cubicBezTo>
                      <a:pt x="2234599" y="1160423"/>
                      <a:pt x="2241853" y="1154550"/>
                      <a:pt x="2241163" y="1150520"/>
                    </a:cubicBezTo>
                    <a:cubicBezTo>
                      <a:pt x="2240587" y="1146605"/>
                      <a:pt x="2238515" y="1134630"/>
                      <a:pt x="2234599" y="1134630"/>
                    </a:cubicBezTo>
                    <a:cubicBezTo>
                      <a:pt x="2230685" y="1134630"/>
                      <a:pt x="2223431" y="1135321"/>
                      <a:pt x="2232642" y="1122771"/>
                    </a:cubicBezTo>
                    <a:cubicBezTo>
                      <a:pt x="2241853" y="1110220"/>
                      <a:pt x="2258434" y="1113559"/>
                      <a:pt x="2261082" y="1113559"/>
                    </a:cubicBezTo>
                    <a:cubicBezTo>
                      <a:pt x="2263731" y="1113559"/>
                      <a:pt x="2284802" y="1108262"/>
                      <a:pt x="2294129" y="1110911"/>
                    </a:cubicBezTo>
                    <a:cubicBezTo>
                      <a:pt x="2303341" y="1113559"/>
                      <a:pt x="2309328" y="1109644"/>
                      <a:pt x="2319230" y="1114826"/>
                    </a:cubicBezTo>
                    <a:cubicBezTo>
                      <a:pt x="2329133" y="1120122"/>
                      <a:pt x="2342950" y="1118165"/>
                      <a:pt x="2346289" y="1122771"/>
                    </a:cubicBezTo>
                    <a:cubicBezTo>
                      <a:pt x="2349513" y="1127376"/>
                      <a:pt x="2362755" y="1131406"/>
                      <a:pt x="2360797" y="1139351"/>
                    </a:cubicBezTo>
                    <a:cubicBezTo>
                      <a:pt x="2358839" y="1147296"/>
                      <a:pt x="2368052" y="1142691"/>
                      <a:pt x="2371390" y="1159847"/>
                    </a:cubicBezTo>
                    <a:cubicBezTo>
                      <a:pt x="2374729" y="1177003"/>
                      <a:pt x="2382674" y="1178385"/>
                      <a:pt x="2384632" y="1186215"/>
                    </a:cubicBezTo>
                    <a:cubicBezTo>
                      <a:pt x="2386590" y="1194160"/>
                      <a:pt x="2397183" y="1208668"/>
                      <a:pt x="2395916" y="1213274"/>
                    </a:cubicBezTo>
                    <a:cubicBezTo>
                      <a:pt x="2394535" y="1217880"/>
                      <a:pt x="2393268" y="1225134"/>
                      <a:pt x="2404437" y="1225824"/>
                    </a:cubicBezTo>
                    <a:cubicBezTo>
                      <a:pt x="2415721" y="1226515"/>
                      <a:pt x="2423666" y="1235036"/>
                      <a:pt x="2426314" y="1233769"/>
                    </a:cubicBezTo>
                    <a:cubicBezTo>
                      <a:pt x="2428962" y="1232388"/>
                      <a:pt x="2442089" y="1237109"/>
                      <a:pt x="2448767" y="1243672"/>
                    </a:cubicBezTo>
                    <a:cubicBezTo>
                      <a:pt x="2455330" y="1250235"/>
                      <a:pt x="2465233" y="1247011"/>
                      <a:pt x="2464657" y="1254265"/>
                    </a:cubicBezTo>
                    <a:cubicBezTo>
                      <a:pt x="2463966" y="1261519"/>
                      <a:pt x="2469954" y="1267507"/>
                      <a:pt x="2469263" y="1273379"/>
                    </a:cubicBezTo>
                    <a:cubicBezTo>
                      <a:pt x="2468572" y="1279366"/>
                      <a:pt x="2481814" y="1283281"/>
                      <a:pt x="2491025" y="1282015"/>
                    </a:cubicBezTo>
                    <a:cubicBezTo>
                      <a:pt x="2500237" y="1280633"/>
                      <a:pt x="2506915" y="1285239"/>
                      <a:pt x="2510830" y="1277409"/>
                    </a:cubicBezTo>
                    <a:cubicBezTo>
                      <a:pt x="2514860" y="1269464"/>
                      <a:pt x="2527986" y="1272803"/>
                      <a:pt x="2532592" y="1269464"/>
                    </a:cubicBezTo>
                    <a:cubicBezTo>
                      <a:pt x="2537198" y="1266240"/>
                      <a:pt x="2551130" y="1262210"/>
                      <a:pt x="2550439" y="1274070"/>
                    </a:cubicBezTo>
                    <a:cubicBezTo>
                      <a:pt x="2549748" y="1285930"/>
                      <a:pt x="2557693" y="1288578"/>
                      <a:pt x="2551130" y="1292608"/>
                    </a:cubicBezTo>
                    <a:cubicBezTo>
                      <a:pt x="2544452" y="1296638"/>
                      <a:pt x="2541228" y="1313794"/>
                      <a:pt x="2539271" y="1321048"/>
                    </a:cubicBezTo>
                    <a:cubicBezTo>
                      <a:pt x="2537313" y="1328303"/>
                      <a:pt x="2527410" y="1330260"/>
                      <a:pt x="2526029" y="1338205"/>
                    </a:cubicBezTo>
                    <a:cubicBezTo>
                      <a:pt x="2524647" y="1346150"/>
                      <a:pt x="2515436" y="1346841"/>
                      <a:pt x="2515436" y="1352713"/>
                    </a:cubicBezTo>
                    <a:cubicBezTo>
                      <a:pt x="2515436" y="1358585"/>
                      <a:pt x="2502194" y="1357319"/>
                      <a:pt x="2495631" y="1352713"/>
                    </a:cubicBezTo>
                    <a:cubicBezTo>
                      <a:pt x="2489067" y="1348107"/>
                      <a:pt x="2482389" y="1361349"/>
                      <a:pt x="2477208" y="1361349"/>
                    </a:cubicBezTo>
                    <a:cubicBezTo>
                      <a:pt x="2472026" y="1361349"/>
                      <a:pt x="2472602" y="1372518"/>
                      <a:pt x="2473869" y="1377239"/>
                    </a:cubicBezTo>
                    <a:cubicBezTo>
                      <a:pt x="2475251" y="1381845"/>
                      <a:pt x="2471911" y="1387832"/>
                      <a:pt x="2475251" y="1395777"/>
                    </a:cubicBezTo>
                    <a:cubicBezTo>
                      <a:pt x="2476977" y="1400037"/>
                      <a:pt x="2475941" y="1408097"/>
                      <a:pt x="2476862" y="1417079"/>
                    </a:cubicBezTo>
                    <a:cubicBezTo>
                      <a:pt x="2484922" y="1411206"/>
                      <a:pt x="2492176" y="1406946"/>
                      <a:pt x="2495401" y="1406946"/>
                    </a:cubicBezTo>
                    <a:cubicBezTo>
                      <a:pt x="2503691" y="1406946"/>
                      <a:pt x="2511866" y="1421109"/>
                      <a:pt x="2521193" y="1421454"/>
                    </a:cubicBezTo>
                    <a:cubicBezTo>
                      <a:pt x="2530404" y="1421799"/>
                      <a:pt x="2572317" y="1393704"/>
                      <a:pt x="2572662" y="1389099"/>
                    </a:cubicBezTo>
                    <a:cubicBezTo>
                      <a:pt x="2573008" y="1384493"/>
                      <a:pt x="2597418" y="1361003"/>
                      <a:pt x="2608933" y="1348798"/>
                    </a:cubicBezTo>
                    <a:cubicBezTo>
                      <a:pt x="2620447" y="1336593"/>
                      <a:pt x="2635646" y="1318746"/>
                      <a:pt x="2641633" y="1304928"/>
                    </a:cubicBezTo>
                    <a:cubicBezTo>
                      <a:pt x="2645318" y="1296408"/>
                      <a:pt x="2661438" y="1279827"/>
                      <a:pt x="2665468" y="1273264"/>
                    </a:cubicBezTo>
                    <a:cubicBezTo>
                      <a:pt x="2669383" y="1266701"/>
                      <a:pt x="2672031" y="1266010"/>
                      <a:pt x="2679285" y="1250465"/>
                    </a:cubicBezTo>
                    <a:cubicBezTo>
                      <a:pt x="2686539" y="1234921"/>
                      <a:pt x="2686539" y="1194275"/>
                      <a:pt x="2688843" y="1191627"/>
                    </a:cubicBezTo>
                    <a:cubicBezTo>
                      <a:pt x="2691146" y="1188978"/>
                      <a:pt x="2689878" y="1182070"/>
                      <a:pt x="2693103" y="1177809"/>
                    </a:cubicBezTo>
                    <a:cubicBezTo>
                      <a:pt x="2696442" y="1173549"/>
                      <a:pt x="2694715" y="1167562"/>
                      <a:pt x="2701393" y="1161920"/>
                    </a:cubicBezTo>
                    <a:cubicBezTo>
                      <a:pt x="2708071" y="1156278"/>
                      <a:pt x="2706690" y="1151326"/>
                      <a:pt x="2705077" y="1147066"/>
                    </a:cubicBezTo>
                    <a:cubicBezTo>
                      <a:pt x="2703466" y="1142806"/>
                      <a:pt x="2705423" y="1133134"/>
                      <a:pt x="2703696" y="1130255"/>
                    </a:cubicBezTo>
                    <a:cubicBezTo>
                      <a:pt x="2702084" y="1127261"/>
                      <a:pt x="2702314" y="1125995"/>
                      <a:pt x="2706345" y="1123692"/>
                    </a:cubicBezTo>
                    <a:cubicBezTo>
                      <a:pt x="2710374" y="1121389"/>
                      <a:pt x="2703696" y="1115401"/>
                      <a:pt x="2698169" y="1112753"/>
                    </a:cubicBezTo>
                    <a:cubicBezTo>
                      <a:pt x="2692527" y="1110105"/>
                      <a:pt x="2685273" y="1107802"/>
                      <a:pt x="2684582" y="1101469"/>
                    </a:cubicBezTo>
                    <a:cubicBezTo>
                      <a:pt x="2683891" y="1095251"/>
                      <a:pt x="2674334" y="1087652"/>
                      <a:pt x="2667080" y="1088227"/>
                    </a:cubicBezTo>
                    <a:cubicBezTo>
                      <a:pt x="2659826" y="1088918"/>
                      <a:pt x="2646239" y="1084313"/>
                      <a:pt x="2647967" y="1088918"/>
                    </a:cubicBezTo>
                    <a:cubicBezTo>
                      <a:pt x="2649693" y="1093524"/>
                      <a:pt x="2647276" y="1097439"/>
                      <a:pt x="2643706" y="1096518"/>
                    </a:cubicBezTo>
                    <a:cubicBezTo>
                      <a:pt x="2640022" y="1095597"/>
                      <a:pt x="2638409" y="1098475"/>
                      <a:pt x="2634149" y="1105154"/>
                    </a:cubicBezTo>
                    <a:cubicBezTo>
                      <a:pt x="2629889" y="1111717"/>
                      <a:pt x="2614690" y="1112408"/>
                      <a:pt x="2621598" y="1106190"/>
                    </a:cubicBezTo>
                    <a:cubicBezTo>
                      <a:pt x="2628507" y="1099972"/>
                      <a:pt x="2619296" y="1099627"/>
                      <a:pt x="2620562" y="1092948"/>
                    </a:cubicBezTo>
                    <a:cubicBezTo>
                      <a:pt x="2621944" y="1086385"/>
                      <a:pt x="2627471" y="1079707"/>
                      <a:pt x="2619987" y="1084082"/>
                    </a:cubicBezTo>
                    <a:cubicBezTo>
                      <a:pt x="2612387" y="1088343"/>
                      <a:pt x="2612387" y="1098590"/>
                      <a:pt x="2606054" y="1099972"/>
                    </a:cubicBezTo>
                    <a:cubicBezTo>
                      <a:pt x="2599836" y="1101239"/>
                      <a:pt x="2601794" y="1082125"/>
                      <a:pt x="2603406" y="1077174"/>
                    </a:cubicBezTo>
                    <a:cubicBezTo>
                      <a:pt x="2605133" y="1072222"/>
                      <a:pt x="2591891" y="1077519"/>
                      <a:pt x="2577959" y="1076483"/>
                    </a:cubicBezTo>
                    <a:cubicBezTo>
                      <a:pt x="2564026" y="1075446"/>
                      <a:pt x="2567711" y="1065889"/>
                      <a:pt x="2578995" y="1059902"/>
                    </a:cubicBezTo>
                    <a:cubicBezTo>
                      <a:pt x="2590279" y="1053915"/>
                      <a:pt x="2588207" y="1048388"/>
                      <a:pt x="2593849" y="1046085"/>
                    </a:cubicBezTo>
                    <a:cubicBezTo>
                      <a:pt x="2599491" y="1043782"/>
                      <a:pt x="2613999" y="1034225"/>
                      <a:pt x="2622519" y="1029274"/>
                    </a:cubicBezTo>
                    <a:cubicBezTo>
                      <a:pt x="2631155" y="1024322"/>
                      <a:pt x="2632767" y="1018680"/>
                      <a:pt x="2634725" y="1013038"/>
                    </a:cubicBezTo>
                    <a:cubicBezTo>
                      <a:pt x="2636682" y="1007396"/>
                      <a:pt x="2652572" y="1000488"/>
                      <a:pt x="2666735" y="988973"/>
                    </a:cubicBezTo>
                    <a:cubicBezTo>
                      <a:pt x="2680898" y="977459"/>
                      <a:pt x="2687806" y="970781"/>
                      <a:pt x="2691146" y="963872"/>
                    </a:cubicBezTo>
                    <a:cubicBezTo>
                      <a:pt x="2694369" y="956963"/>
                      <a:pt x="2715556" y="948443"/>
                      <a:pt x="2715901" y="943031"/>
                    </a:cubicBezTo>
                    <a:cubicBezTo>
                      <a:pt x="2716247" y="937734"/>
                      <a:pt x="2741002" y="924493"/>
                      <a:pt x="2757814" y="921269"/>
                    </a:cubicBezTo>
                    <a:cubicBezTo>
                      <a:pt x="2774625" y="917929"/>
                      <a:pt x="2801338" y="922305"/>
                      <a:pt x="2806290" y="927256"/>
                    </a:cubicBezTo>
                    <a:cubicBezTo>
                      <a:pt x="2811241" y="932207"/>
                      <a:pt x="2814925" y="930250"/>
                      <a:pt x="2817804" y="926911"/>
                    </a:cubicBezTo>
                    <a:cubicBezTo>
                      <a:pt x="2820798" y="923572"/>
                      <a:pt x="2827360" y="925299"/>
                      <a:pt x="2838645" y="926565"/>
                    </a:cubicBezTo>
                    <a:cubicBezTo>
                      <a:pt x="2849929" y="927947"/>
                      <a:pt x="2852577" y="921269"/>
                      <a:pt x="2860062" y="923572"/>
                    </a:cubicBezTo>
                    <a:cubicBezTo>
                      <a:pt x="2867661" y="925874"/>
                      <a:pt x="2873879" y="927256"/>
                      <a:pt x="2878600" y="918275"/>
                    </a:cubicBezTo>
                    <a:cubicBezTo>
                      <a:pt x="2883206" y="909409"/>
                      <a:pt x="2904968" y="911021"/>
                      <a:pt x="2909919" y="914705"/>
                    </a:cubicBezTo>
                    <a:cubicBezTo>
                      <a:pt x="2914870" y="918390"/>
                      <a:pt x="2918785" y="923226"/>
                      <a:pt x="2926730" y="917929"/>
                    </a:cubicBezTo>
                    <a:cubicBezTo>
                      <a:pt x="2934675" y="912633"/>
                      <a:pt x="2934675" y="924838"/>
                      <a:pt x="2942159" y="925874"/>
                    </a:cubicBezTo>
                    <a:cubicBezTo>
                      <a:pt x="2949758" y="926911"/>
                      <a:pt x="2944807" y="933474"/>
                      <a:pt x="2938244" y="932783"/>
                    </a:cubicBezTo>
                    <a:cubicBezTo>
                      <a:pt x="2931681" y="932092"/>
                      <a:pt x="2923391" y="936007"/>
                      <a:pt x="2930990" y="940383"/>
                    </a:cubicBezTo>
                    <a:cubicBezTo>
                      <a:pt x="2938590" y="944643"/>
                      <a:pt x="2947571" y="936352"/>
                      <a:pt x="2953443" y="937043"/>
                    </a:cubicBezTo>
                    <a:cubicBezTo>
                      <a:pt x="2959431" y="937734"/>
                      <a:pt x="2968642" y="938425"/>
                      <a:pt x="2976933" y="933013"/>
                    </a:cubicBezTo>
                    <a:cubicBezTo>
                      <a:pt x="2985223" y="927717"/>
                      <a:pt x="2987526" y="937274"/>
                      <a:pt x="2992822" y="932668"/>
                    </a:cubicBezTo>
                    <a:cubicBezTo>
                      <a:pt x="2998119" y="928062"/>
                      <a:pt x="3009979" y="926680"/>
                      <a:pt x="3015966" y="927026"/>
                    </a:cubicBezTo>
                    <a:cubicBezTo>
                      <a:pt x="3021954" y="927371"/>
                      <a:pt x="3017003" y="920117"/>
                      <a:pt x="3007101" y="920117"/>
                    </a:cubicBezTo>
                    <a:cubicBezTo>
                      <a:pt x="2997198" y="920117"/>
                      <a:pt x="2997543" y="914821"/>
                      <a:pt x="3005488" y="901349"/>
                    </a:cubicBezTo>
                    <a:cubicBezTo>
                      <a:pt x="3013433" y="887877"/>
                      <a:pt x="3028632" y="880508"/>
                      <a:pt x="3038189" y="872332"/>
                    </a:cubicBezTo>
                    <a:cubicBezTo>
                      <a:pt x="3047746" y="864157"/>
                      <a:pt x="3054770" y="868072"/>
                      <a:pt x="3054770" y="862775"/>
                    </a:cubicBezTo>
                    <a:cubicBezTo>
                      <a:pt x="3054770" y="857479"/>
                      <a:pt x="3059376" y="842625"/>
                      <a:pt x="3066630" y="842280"/>
                    </a:cubicBezTo>
                    <a:cubicBezTo>
                      <a:pt x="3073884" y="841934"/>
                      <a:pt x="3092077" y="845274"/>
                      <a:pt x="3103246" y="838941"/>
                    </a:cubicBezTo>
                    <a:cubicBezTo>
                      <a:pt x="3114415" y="832608"/>
                      <a:pt x="3113494" y="843546"/>
                      <a:pt x="3118099" y="845158"/>
                    </a:cubicBezTo>
                    <a:cubicBezTo>
                      <a:pt x="3122705" y="846770"/>
                      <a:pt x="3129038" y="835601"/>
                      <a:pt x="3134335" y="838941"/>
                    </a:cubicBezTo>
                    <a:cubicBezTo>
                      <a:pt x="3139631" y="842280"/>
                      <a:pt x="3126390" y="850225"/>
                      <a:pt x="3123511" y="859667"/>
                    </a:cubicBezTo>
                    <a:cubicBezTo>
                      <a:pt x="3120517" y="869224"/>
                      <a:pt x="3130419" y="865654"/>
                      <a:pt x="3136061" y="868302"/>
                    </a:cubicBezTo>
                    <a:cubicBezTo>
                      <a:pt x="3141704" y="870951"/>
                      <a:pt x="3128808" y="874866"/>
                      <a:pt x="3130074" y="877514"/>
                    </a:cubicBezTo>
                    <a:cubicBezTo>
                      <a:pt x="3131341" y="880162"/>
                      <a:pt x="3142625" y="880162"/>
                      <a:pt x="3157133" y="865654"/>
                    </a:cubicBezTo>
                    <a:cubicBezTo>
                      <a:pt x="3171641" y="851146"/>
                      <a:pt x="3184883" y="847116"/>
                      <a:pt x="3194094" y="848152"/>
                    </a:cubicBezTo>
                    <a:cubicBezTo>
                      <a:pt x="3203306" y="849188"/>
                      <a:pt x="3198009" y="839862"/>
                      <a:pt x="3198700" y="826390"/>
                    </a:cubicBezTo>
                    <a:cubicBezTo>
                      <a:pt x="3199391" y="812803"/>
                      <a:pt x="3227716" y="808888"/>
                      <a:pt x="3236928" y="812803"/>
                    </a:cubicBezTo>
                    <a:cubicBezTo>
                      <a:pt x="3246139" y="816718"/>
                      <a:pt x="3245563" y="820402"/>
                      <a:pt x="3236582" y="818100"/>
                    </a:cubicBezTo>
                    <a:cubicBezTo>
                      <a:pt x="3227716" y="815797"/>
                      <a:pt x="3219426" y="823742"/>
                      <a:pt x="3219771" y="834911"/>
                    </a:cubicBezTo>
                    <a:cubicBezTo>
                      <a:pt x="3220117" y="846195"/>
                      <a:pt x="3211826" y="849764"/>
                      <a:pt x="3216202" y="854140"/>
                    </a:cubicBezTo>
                    <a:cubicBezTo>
                      <a:pt x="3220462" y="858400"/>
                      <a:pt x="3209869" y="859436"/>
                      <a:pt x="3209523" y="864042"/>
                    </a:cubicBezTo>
                    <a:cubicBezTo>
                      <a:pt x="3209178" y="868648"/>
                      <a:pt x="3209523" y="872217"/>
                      <a:pt x="3202960" y="874290"/>
                    </a:cubicBezTo>
                    <a:cubicBezTo>
                      <a:pt x="3196397" y="876247"/>
                      <a:pt x="3174174" y="878550"/>
                      <a:pt x="3173598" y="887186"/>
                    </a:cubicBezTo>
                    <a:cubicBezTo>
                      <a:pt x="3172908" y="895822"/>
                      <a:pt x="3161048" y="896743"/>
                      <a:pt x="3155406" y="907336"/>
                    </a:cubicBezTo>
                    <a:cubicBezTo>
                      <a:pt x="3149763" y="917929"/>
                      <a:pt x="3128347" y="924147"/>
                      <a:pt x="3114184" y="945334"/>
                    </a:cubicBezTo>
                    <a:cubicBezTo>
                      <a:pt x="3100022" y="966405"/>
                      <a:pt x="3077569" y="966405"/>
                      <a:pt x="3077569" y="970435"/>
                    </a:cubicBezTo>
                    <a:cubicBezTo>
                      <a:pt x="3077569" y="974465"/>
                      <a:pt x="3062024" y="974120"/>
                      <a:pt x="3056728" y="974695"/>
                    </a:cubicBezTo>
                    <a:cubicBezTo>
                      <a:pt x="3051431" y="975386"/>
                      <a:pt x="3061679" y="988282"/>
                      <a:pt x="3049128" y="1001754"/>
                    </a:cubicBezTo>
                    <a:cubicBezTo>
                      <a:pt x="3036577" y="1015341"/>
                      <a:pt x="3028287" y="1034110"/>
                      <a:pt x="3028632" y="1052993"/>
                    </a:cubicBezTo>
                    <a:cubicBezTo>
                      <a:pt x="3028978" y="1071762"/>
                      <a:pt x="3035196" y="1125879"/>
                      <a:pt x="3040838" y="1135552"/>
                    </a:cubicBezTo>
                    <a:cubicBezTo>
                      <a:pt x="3046480" y="1145109"/>
                      <a:pt x="3043141" y="1168598"/>
                      <a:pt x="3047746" y="1173549"/>
                    </a:cubicBezTo>
                    <a:cubicBezTo>
                      <a:pt x="3052352" y="1178500"/>
                      <a:pt x="3050740" y="1186791"/>
                      <a:pt x="3053734" y="1189784"/>
                    </a:cubicBezTo>
                    <a:cubicBezTo>
                      <a:pt x="3056728" y="1192778"/>
                      <a:pt x="3068933" y="1176543"/>
                      <a:pt x="3077223" y="1169634"/>
                    </a:cubicBezTo>
                    <a:cubicBezTo>
                      <a:pt x="3085514" y="1162726"/>
                      <a:pt x="3082865" y="1160423"/>
                      <a:pt x="3088508" y="1156738"/>
                    </a:cubicBezTo>
                    <a:cubicBezTo>
                      <a:pt x="3094149" y="1153053"/>
                      <a:pt x="3091846" y="1137970"/>
                      <a:pt x="3093459" y="1133940"/>
                    </a:cubicBezTo>
                    <a:cubicBezTo>
                      <a:pt x="3095070" y="1130025"/>
                      <a:pt x="3105318" y="1127952"/>
                      <a:pt x="3108658" y="1123692"/>
                    </a:cubicBezTo>
                    <a:cubicBezTo>
                      <a:pt x="3111997" y="1119431"/>
                      <a:pt x="3120517" y="1122080"/>
                      <a:pt x="3125123" y="1120353"/>
                    </a:cubicBezTo>
                    <a:cubicBezTo>
                      <a:pt x="3129729" y="1118741"/>
                      <a:pt x="3124777" y="1107802"/>
                      <a:pt x="3123165" y="1101584"/>
                    </a:cubicBezTo>
                    <a:cubicBezTo>
                      <a:pt x="3121554" y="1095366"/>
                      <a:pt x="3136752" y="1086731"/>
                      <a:pt x="3144697" y="1081088"/>
                    </a:cubicBezTo>
                    <a:cubicBezTo>
                      <a:pt x="3152642" y="1075446"/>
                      <a:pt x="3162545" y="1084773"/>
                      <a:pt x="3171411" y="1076483"/>
                    </a:cubicBezTo>
                    <a:cubicBezTo>
                      <a:pt x="3180277" y="1068192"/>
                      <a:pt x="3170720" y="1058635"/>
                      <a:pt x="3167381" y="1054375"/>
                    </a:cubicBezTo>
                    <a:cubicBezTo>
                      <a:pt x="3164156" y="1050115"/>
                      <a:pt x="3176247" y="1029274"/>
                      <a:pt x="3183271" y="1027316"/>
                    </a:cubicBezTo>
                    <a:cubicBezTo>
                      <a:pt x="3190179" y="1025359"/>
                      <a:pt x="3193864" y="1032267"/>
                      <a:pt x="3200427" y="1026280"/>
                    </a:cubicBezTo>
                    <a:cubicBezTo>
                      <a:pt x="3206990" y="1020408"/>
                      <a:pt x="3194439" y="1010735"/>
                      <a:pt x="3189834" y="1011426"/>
                    </a:cubicBezTo>
                    <a:cubicBezTo>
                      <a:pt x="3185228" y="1012117"/>
                      <a:pt x="3183616" y="994615"/>
                      <a:pt x="3194439" y="986325"/>
                    </a:cubicBezTo>
                    <a:cubicBezTo>
                      <a:pt x="3205378" y="978035"/>
                      <a:pt x="3201118" y="976423"/>
                      <a:pt x="3193749" y="974465"/>
                    </a:cubicBezTo>
                    <a:cubicBezTo>
                      <a:pt x="3186494" y="972508"/>
                      <a:pt x="3185113" y="975156"/>
                      <a:pt x="3179586" y="975386"/>
                    </a:cubicBezTo>
                    <a:cubicBezTo>
                      <a:pt x="3173944" y="975732"/>
                      <a:pt x="3168302" y="963872"/>
                      <a:pt x="3176938" y="952242"/>
                    </a:cubicBezTo>
                    <a:cubicBezTo>
                      <a:pt x="3185574" y="940728"/>
                      <a:pt x="3193749" y="941995"/>
                      <a:pt x="3195821" y="932438"/>
                    </a:cubicBezTo>
                    <a:cubicBezTo>
                      <a:pt x="3197779" y="922881"/>
                      <a:pt x="3209638" y="909294"/>
                      <a:pt x="3212632" y="904342"/>
                    </a:cubicBezTo>
                    <a:cubicBezTo>
                      <a:pt x="3215626" y="899391"/>
                      <a:pt x="3227486" y="904342"/>
                      <a:pt x="3232092" y="903306"/>
                    </a:cubicBezTo>
                    <a:cubicBezTo>
                      <a:pt x="3236698" y="902270"/>
                      <a:pt x="3235086" y="912172"/>
                      <a:pt x="3240728" y="907221"/>
                    </a:cubicBezTo>
                    <a:cubicBezTo>
                      <a:pt x="3246369" y="902270"/>
                      <a:pt x="3255581" y="885804"/>
                      <a:pt x="3263181" y="885804"/>
                    </a:cubicBezTo>
                    <a:cubicBezTo>
                      <a:pt x="3270780" y="885804"/>
                      <a:pt x="3265829" y="898010"/>
                      <a:pt x="3267786" y="905264"/>
                    </a:cubicBezTo>
                    <a:cubicBezTo>
                      <a:pt x="3269744" y="912518"/>
                      <a:pt x="3274004" y="903306"/>
                      <a:pt x="3288513" y="893404"/>
                    </a:cubicBezTo>
                    <a:cubicBezTo>
                      <a:pt x="3303020" y="883501"/>
                      <a:pt x="3334685" y="884423"/>
                      <a:pt x="3344357" y="889143"/>
                    </a:cubicBezTo>
                    <a:cubicBezTo>
                      <a:pt x="3353914" y="893749"/>
                      <a:pt x="3355641" y="904688"/>
                      <a:pt x="3360938" y="903306"/>
                    </a:cubicBezTo>
                    <a:cubicBezTo>
                      <a:pt x="3368998" y="901349"/>
                      <a:pt x="3362204" y="892367"/>
                      <a:pt x="3370149" y="890065"/>
                    </a:cubicBezTo>
                    <a:cubicBezTo>
                      <a:pt x="3378094" y="887762"/>
                      <a:pt x="3391912" y="879471"/>
                      <a:pt x="3402505" y="871872"/>
                    </a:cubicBezTo>
                    <a:cubicBezTo>
                      <a:pt x="3413098" y="864272"/>
                      <a:pt x="3410105" y="869914"/>
                      <a:pt x="3415746" y="863006"/>
                    </a:cubicBezTo>
                    <a:cubicBezTo>
                      <a:pt x="3421388" y="856097"/>
                      <a:pt x="3426915" y="859091"/>
                      <a:pt x="3428643" y="854370"/>
                    </a:cubicBezTo>
                    <a:cubicBezTo>
                      <a:pt x="3430255" y="849764"/>
                      <a:pt x="3445454" y="842165"/>
                      <a:pt x="3466295" y="837559"/>
                    </a:cubicBezTo>
                    <a:cubicBezTo>
                      <a:pt x="3487136" y="832953"/>
                      <a:pt x="3514194" y="819021"/>
                      <a:pt x="3512813" y="814760"/>
                    </a:cubicBezTo>
                    <a:cubicBezTo>
                      <a:pt x="3511431" y="810500"/>
                      <a:pt x="3520642" y="808428"/>
                      <a:pt x="3521679" y="812803"/>
                    </a:cubicBezTo>
                    <a:cubicBezTo>
                      <a:pt x="3522715" y="817063"/>
                      <a:pt x="3530545" y="815451"/>
                      <a:pt x="3541484" y="817754"/>
                    </a:cubicBezTo>
                    <a:cubicBezTo>
                      <a:pt x="3552307" y="820057"/>
                      <a:pt x="3557373" y="824433"/>
                      <a:pt x="3565894" y="815797"/>
                    </a:cubicBezTo>
                    <a:cubicBezTo>
                      <a:pt x="3574530" y="807161"/>
                      <a:pt x="3564858" y="804282"/>
                      <a:pt x="3565203" y="797604"/>
                    </a:cubicBezTo>
                    <a:cubicBezTo>
                      <a:pt x="3565549" y="790926"/>
                      <a:pt x="3550350" y="784017"/>
                      <a:pt x="3552307" y="777108"/>
                    </a:cubicBezTo>
                    <a:cubicBezTo>
                      <a:pt x="3554264" y="770200"/>
                      <a:pt x="3541138" y="751662"/>
                      <a:pt x="3537108" y="755346"/>
                    </a:cubicBezTo>
                    <a:cubicBezTo>
                      <a:pt x="3533078" y="759031"/>
                      <a:pt x="3523867" y="752352"/>
                      <a:pt x="3523867" y="747056"/>
                    </a:cubicBezTo>
                    <a:cubicBezTo>
                      <a:pt x="3523867" y="741759"/>
                      <a:pt x="3523176" y="735541"/>
                      <a:pt x="3516958" y="739456"/>
                    </a:cubicBezTo>
                    <a:cubicBezTo>
                      <a:pt x="3510740" y="743486"/>
                      <a:pt x="3500147" y="741414"/>
                      <a:pt x="3498189" y="735541"/>
                    </a:cubicBezTo>
                    <a:cubicBezTo>
                      <a:pt x="3496232" y="729554"/>
                      <a:pt x="3510394" y="725294"/>
                      <a:pt x="3520297" y="729324"/>
                    </a:cubicBezTo>
                    <a:cubicBezTo>
                      <a:pt x="3530200" y="733238"/>
                      <a:pt x="3527206" y="737269"/>
                      <a:pt x="3532157" y="740147"/>
                    </a:cubicBezTo>
                    <a:cubicBezTo>
                      <a:pt x="3537108" y="743141"/>
                      <a:pt x="3550695" y="741759"/>
                      <a:pt x="3557604" y="738535"/>
                    </a:cubicBezTo>
                    <a:cubicBezTo>
                      <a:pt x="3564512" y="735196"/>
                      <a:pt x="3583972" y="728978"/>
                      <a:pt x="3587311" y="723336"/>
                    </a:cubicBezTo>
                    <a:cubicBezTo>
                      <a:pt x="3590650" y="717694"/>
                      <a:pt x="3586966" y="715046"/>
                      <a:pt x="3593644" y="711822"/>
                    </a:cubicBezTo>
                    <a:cubicBezTo>
                      <a:pt x="3600207" y="708483"/>
                      <a:pt x="3595256" y="701574"/>
                      <a:pt x="3589614" y="698580"/>
                    </a:cubicBezTo>
                    <a:cubicBezTo>
                      <a:pt x="3583972" y="695586"/>
                      <a:pt x="3585353" y="687641"/>
                      <a:pt x="3591226" y="687641"/>
                    </a:cubicBezTo>
                    <a:cubicBezTo>
                      <a:pt x="3597098" y="687641"/>
                      <a:pt x="3595486" y="680733"/>
                      <a:pt x="3599516" y="680387"/>
                    </a:cubicBezTo>
                    <a:cubicBezTo>
                      <a:pt x="3603546" y="680042"/>
                      <a:pt x="3604122" y="683381"/>
                      <a:pt x="3611376" y="679697"/>
                    </a:cubicBezTo>
                    <a:cubicBezTo>
                      <a:pt x="3618630" y="676012"/>
                      <a:pt x="3611721" y="685339"/>
                      <a:pt x="3608382" y="691556"/>
                    </a:cubicBezTo>
                    <a:cubicBezTo>
                      <a:pt x="3605043" y="697774"/>
                      <a:pt x="3615291" y="703071"/>
                      <a:pt x="3616327" y="706755"/>
                    </a:cubicBezTo>
                    <a:cubicBezTo>
                      <a:pt x="3617364" y="710440"/>
                      <a:pt x="3631526" y="711707"/>
                      <a:pt x="3639471" y="707446"/>
                    </a:cubicBezTo>
                    <a:cubicBezTo>
                      <a:pt x="3647416" y="703186"/>
                      <a:pt x="3672863" y="712743"/>
                      <a:pt x="3674475" y="718961"/>
                    </a:cubicBezTo>
                    <a:cubicBezTo>
                      <a:pt x="3676087" y="725294"/>
                      <a:pt x="3679772" y="732893"/>
                      <a:pt x="3690365" y="738190"/>
                    </a:cubicBezTo>
                    <a:cubicBezTo>
                      <a:pt x="3700958" y="743486"/>
                      <a:pt x="3710515" y="741183"/>
                      <a:pt x="3712472" y="746135"/>
                    </a:cubicBezTo>
                    <a:cubicBezTo>
                      <a:pt x="3714430" y="751086"/>
                      <a:pt x="3718344" y="753734"/>
                      <a:pt x="3724332" y="752352"/>
                    </a:cubicBezTo>
                    <a:cubicBezTo>
                      <a:pt x="3730320" y="750971"/>
                      <a:pt x="3733544" y="757649"/>
                      <a:pt x="3737804" y="753619"/>
                    </a:cubicBezTo>
                    <a:cubicBezTo>
                      <a:pt x="3742064" y="749704"/>
                      <a:pt x="3744367" y="755922"/>
                      <a:pt x="3750009" y="750971"/>
                    </a:cubicBezTo>
                    <a:cubicBezTo>
                      <a:pt x="3755536" y="746019"/>
                      <a:pt x="3737804" y="742680"/>
                      <a:pt x="3740107" y="738765"/>
                    </a:cubicBezTo>
                    <a:cubicBezTo>
                      <a:pt x="3742410" y="734850"/>
                      <a:pt x="3746095" y="741759"/>
                      <a:pt x="3750930" y="741414"/>
                    </a:cubicBezTo>
                    <a:cubicBezTo>
                      <a:pt x="3755882" y="741068"/>
                      <a:pt x="3749549" y="731511"/>
                      <a:pt x="3753233" y="730475"/>
                    </a:cubicBezTo>
                    <a:cubicBezTo>
                      <a:pt x="3756918" y="729554"/>
                      <a:pt x="3753924" y="709749"/>
                      <a:pt x="3750009" y="708367"/>
                    </a:cubicBezTo>
                    <a:cubicBezTo>
                      <a:pt x="3745979" y="706986"/>
                      <a:pt x="3749318" y="700077"/>
                      <a:pt x="3756918" y="705719"/>
                    </a:cubicBezTo>
                    <a:cubicBezTo>
                      <a:pt x="3764517" y="711361"/>
                      <a:pt x="3776378" y="711016"/>
                      <a:pt x="3782019" y="711016"/>
                    </a:cubicBezTo>
                    <a:cubicBezTo>
                      <a:pt x="3787661" y="711016"/>
                      <a:pt x="3782365" y="705719"/>
                      <a:pt x="3776723" y="704798"/>
                    </a:cubicBezTo>
                    <a:cubicBezTo>
                      <a:pt x="3771081" y="703877"/>
                      <a:pt x="3777644" y="699156"/>
                      <a:pt x="3781674" y="702840"/>
                    </a:cubicBezTo>
                    <a:cubicBezTo>
                      <a:pt x="3785589" y="706525"/>
                      <a:pt x="3793188" y="708137"/>
                      <a:pt x="3793879" y="704222"/>
                    </a:cubicBezTo>
                    <a:cubicBezTo>
                      <a:pt x="3794570" y="700192"/>
                      <a:pt x="3798485" y="691671"/>
                      <a:pt x="3805509" y="692017"/>
                    </a:cubicBezTo>
                    <a:cubicBezTo>
                      <a:pt x="3812418" y="692362"/>
                      <a:pt x="3814720" y="688332"/>
                      <a:pt x="3808157" y="686029"/>
                    </a:cubicBezTo>
                    <a:close/>
                    <a:moveTo>
                      <a:pt x="1967350" y="1120237"/>
                    </a:moveTo>
                    <a:cubicBezTo>
                      <a:pt x="1948582" y="1137048"/>
                      <a:pt x="1910930" y="1141078"/>
                      <a:pt x="1910930" y="1154896"/>
                    </a:cubicBezTo>
                    <a:cubicBezTo>
                      <a:pt x="1910930" y="1168713"/>
                      <a:pt x="1865332" y="1175622"/>
                      <a:pt x="1861418" y="1169749"/>
                    </a:cubicBezTo>
                    <a:cubicBezTo>
                      <a:pt x="1857963" y="1164568"/>
                      <a:pt x="1895155" y="1162841"/>
                      <a:pt x="1904021" y="1143036"/>
                    </a:cubicBezTo>
                    <a:cubicBezTo>
                      <a:pt x="1912887" y="1123231"/>
                      <a:pt x="1946739" y="1112983"/>
                      <a:pt x="1963435" y="1086615"/>
                    </a:cubicBezTo>
                    <a:cubicBezTo>
                      <a:pt x="1975295" y="1067847"/>
                      <a:pt x="1985198" y="1039061"/>
                      <a:pt x="1992106" y="1041018"/>
                    </a:cubicBezTo>
                    <a:cubicBezTo>
                      <a:pt x="1999014" y="1042976"/>
                      <a:pt x="1986118" y="1103426"/>
                      <a:pt x="1967350" y="1120237"/>
                    </a:cubicBezTo>
                    <a:close/>
                    <a:moveTo>
                      <a:pt x="2051175" y="344743"/>
                    </a:moveTo>
                    <a:cubicBezTo>
                      <a:pt x="2048527" y="350039"/>
                      <a:pt x="2034134" y="350385"/>
                      <a:pt x="2037933" y="355336"/>
                    </a:cubicBezTo>
                    <a:cubicBezTo>
                      <a:pt x="2044496" y="363972"/>
                      <a:pt x="2077543" y="359366"/>
                      <a:pt x="2078234" y="348773"/>
                    </a:cubicBezTo>
                    <a:cubicBezTo>
                      <a:pt x="2078924" y="338180"/>
                      <a:pt x="2053823" y="339561"/>
                      <a:pt x="2051175" y="344743"/>
                    </a:cubicBezTo>
                    <a:close/>
                    <a:moveTo>
                      <a:pt x="848841" y="18540"/>
                    </a:moveTo>
                    <a:cubicBezTo>
                      <a:pt x="864731" y="18540"/>
                      <a:pt x="860010" y="8637"/>
                      <a:pt x="870604" y="9904"/>
                    </a:cubicBezTo>
                    <a:cubicBezTo>
                      <a:pt x="881197" y="11286"/>
                      <a:pt x="895014" y="10595"/>
                      <a:pt x="889718" y="3917"/>
                    </a:cubicBezTo>
                    <a:cubicBezTo>
                      <a:pt x="884421" y="-2647"/>
                      <a:pt x="846193" y="-113"/>
                      <a:pt x="850108" y="5298"/>
                    </a:cubicBezTo>
                    <a:cubicBezTo>
                      <a:pt x="854138" y="10595"/>
                      <a:pt x="819134" y="8522"/>
                      <a:pt x="819710" y="10595"/>
                    </a:cubicBezTo>
                    <a:cubicBezTo>
                      <a:pt x="821092" y="14625"/>
                      <a:pt x="832952" y="18540"/>
                      <a:pt x="848841" y="18540"/>
                    </a:cubicBezTo>
                    <a:close/>
                    <a:moveTo>
                      <a:pt x="766974" y="62755"/>
                    </a:moveTo>
                    <a:cubicBezTo>
                      <a:pt x="766974" y="52162"/>
                      <a:pt x="732661" y="63907"/>
                      <a:pt x="739225" y="66094"/>
                    </a:cubicBezTo>
                    <a:cubicBezTo>
                      <a:pt x="745212" y="68052"/>
                      <a:pt x="766974" y="73348"/>
                      <a:pt x="766974" y="62755"/>
                    </a:cubicBezTo>
                    <a:close/>
                    <a:moveTo>
                      <a:pt x="852181" y="54119"/>
                    </a:moveTo>
                    <a:cubicBezTo>
                      <a:pt x="854138" y="59416"/>
                      <a:pt x="848957" y="60107"/>
                      <a:pt x="835715" y="60107"/>
                    </a:cubicBezTo>
                    <a:cubicBezTo>
                      <a:pt x="822474" y="60107"/>
                      <a:pt x="815565" y="67591"/>
                      <a:pt x="822474" y="73348"/>
                    </a:cubicBezTo>
                    <a:cubicBezTo>
                      <a:pt x="830419" y="79912"/>
                      <a:pt x="865422" y="77263"/>
                      <a:pt x="871295" y="69318"/>
                    </a:cubicBezTo>
                    <a:cubicBezTo>
                      <a:pt x="877282" y="61373"/>
                      <a:pt x="892366" y="67937"/>
                      <a:pt x="895014" y="60107"/>
                    </a:cubicBezTo>
                    <a:cubicBezTo>
                      <a:pt x="897663" y="52277"/>
                      <a:pt x="850108" y="48938"/>
                      <a:pt x="852065" y="54119"/>
                    </a:cubicBezTo>
                    <a:close/>
                    <a:moveTo>
                      <a:pt x="965137" y="41569"/>
                    </a:moveTo>
                    <a:cubicBezTo>
                      <a:pt x="969743" y="35581"/>
                      <a:pt x="956501" y="35581"/>
                      <a:pt x="955235" y="29709"/>
                    </a:cubicBezTo>
                    <a:cubicBezTo>
                      <a:pt x="953968" y="23721"/>
                      <a:pt x="916892" y="22455"/>
                      <a:pt x="918964" y="29018"/>
                    </a:cubicBezTo>
                    <a:cubicBezTo>
                      <a:pt x="920922" y="35696"/>
                      <a:pt x="893402" y="42835"/>
                      <a:pt x="901808" y="49514"/>
                    </a:cubicBezTo>
                    <a:cubicBezTo>
                      <a:pt x="917698" y="62064"/>
                      <a:pt x="960531" y="47556"/>
                      <a:pt x="965252" y="41569"/>
                    </a:cubicBezTo>
                    <a:close/>
                    <a:moveTo>
                      <a:pt x="860126" y="30975"/>
                    </a:moveTo>
                    <a:cubicBezTo>
                      <a:pt x="862083" y="17158"/>
                      <a:pt x="839054" y="28327"/>
                      <a:pt x="821783" y="21073"/>
                    </a:cubicBezTo>
                    <a:cubicBezTo>
                      <a:pt x="804626" y="13819"/>
                      <a:pt x="794493" y="14395"/>
                      <a:pt x="805893" y="24412"/>
                    </a:cubicBezTo>
                    <a:cubicBezTo>
                      <a:pt x="811189" y="29018"/>
                      <a:pt x="776531" y="32587"/>
                      <a:pt x="782173" y="38229"/>
                    </a:cubicBezTo>
                    <a:cubicBezTo>
                      <a:pt x="794724" y="50780"/>
                      <a:pt x="858053" y="44793"/>
                      <a:pt x="860126" y="30975"/>
                    </a:cubicBezTo>
                    <a:close/>
                    <a:moveTo>
                      <a:pt x="761793" y="397479"/>
                    </a:moveTo>
                    <a:cubicBezTo>
                      <a:pt x="762483" y="404157"/>
                      <a:pt x="758454" y="408763"/>
                      <a:pt x="745903" y="408763"/>
                    </a:cubicBezTo>
                    <a:cubicBezTo>
                      <a:pt x="733352" y="408763"/>
                      <a:pt x="751890" y="416708"/>
                      <a:pt x="753157" y="423962"/>
                    </a:cubicBezTo>
                    <a:cubicBezTo>
                      <a:pt x="754538" y="431216"/>
                      <a:pt x="740606" y="425919"/>
                      <a:pt x="739915" y="437203"/>
                    </a:cubicBezTo>
                    <a:cubicBezTo>
                      <a:pt x="739225" y="448372"/>
                      <a:pt x="715505" y="437203"/>
                      <a:pt x="712166" y="451711"/>
                    </a:cubicBezTo>
                    <a:cubicBezTo>
                      <a:pt x="708942" y="466220"/>
                      <a:pt x="724025" y="464262"/>
                      <a:pt x="734619" y="464953"/>
                    </a:cubicBezTo>
                    <a:cubicBezTo>
                      <a:pt x="745212" y="465644"/>
                      <a:pt x="730589" y="475546"/>
                      <a:pt x="738534" y="481419"/>
                    </a:cubicBezTo>
                    <a:cubicBezTo>
                      <a:pt x="746479" y="487406"/>
                      <a:pt x="752351" y="485449"/>
                      <a:pt x="747169" y="474165"/>
                    </a:cubicBezTo>
                    <a:cubicBezTo>
                      <a:pt x="741873" y="462996"/>
                      <a:pt x="774919" y="478195"/>
                      <a:pt x="765017" y="486715"/>
                    </a:cubicBezTo>
                    <a:cubicBezTo>
                      <a:pt x="755114" y="495351"/>
                      <a:pt x="780907" y="501914"/>
                      <a:pt x="793457" y="502605"/>
                    </a:cubicBezTo>
                    <a:cubicBezTo>
                      <a:pt x="806008" y="503296"/>
                      <a:pt x="850454" y="512968"/>
                      <a:pt x="851490" y="502605"/>
                    </a:cubicBezTo>
                    <a:cubicBezTo>
                      <a:pt x="852181" y="496042"/>
                      <a:pt x="835024" y="490054"/>
                      <a:pt x="821092" y="475546"/>
                    </a:cubicBezTo>
                    <a:cubicBezTo>
                      <a:pt x="807159" y="461038"/>
                      <a:pt x="797257" y="437318"/>
                      <a:pt x="813147" y="427416"/>
                    </a:cubicBezTo>
                    <a:cubicBezTo>
                      <a:pt x="829037" y="417514"/>
                      <a:pt x="815104" y="412908"/>
                      <a:pt x="830994" y="401624"/>
                    </a:cubicBezTo>
                    <a:cubicBezTo>
                      <a:pt x="846884" y="390340"/>
                      <a:pt x="837672" y="379862"/>
                      <a:pt x="850799" y="378480"/>
                    </a:cubicBezTo>
                    <a:cubicBezTo>
                      <a:pt x="864041" y="377098"/>
                      <a:pt x="849417" y="365238"/>
                      <a:pt x="862659" y="363281"/>
                    </a:cubicBezTo>
                    <a:cubicBezTo>
                      <a:pt x="875900" y="361323"/>
                      <a:pt x="878549" y="346815"/>
                      <a:pt x="876476" y="341519"/>
                    </a:cubicBezTo>
                    <a:cubicBezTo>
                      <a:pt x="874519" y="336222"/>
                      <a:pt x="890409" y="342210"/>
                      <a:pt x="897663" y="334265"/>
                    </a:cubicBezTo>
                    <a:cubicBezTo>
                      <a:pt x="904917" y="326320"/>
                      <a:pt x="922073" y="331616"/>
                      <a:pt x="927370" y="320447"/>
                    </a:cubicBezTo>
                    <a:cubicBezTo>
                      <a:pt x="932666" y="309163"/>
                      <a:pt x="1008546" y="283486"/>
                      <a:pt x="1051495" y="273584"/>
                    </a:cubicBezTo>
                    <a:cubicBezTo>
                      <a:pt x="1094444" y="263681"/>
                      <a:pt x="1124151" y="245834"/>
                      <a:pt x="1108952" y="233974"/>
                    </a:cubicBezTo>
                    <a:cubicBezTo>
                      <a:pt x="1093753" y="222114"/>
                      <a:pt x="1050804" y="238580"/>
                      <a:pt x="1040326" y="247216"/>
                    </a:cubicBezTo>
                    <a:cubicBezTo>
                      <a:pt x="1029733" y="255852"/>
                      <a:pt x="1014534" y="249864"/>
                      <a:pt x="1004056" y="255852"/>
                    </a:cubicBezTo>
                    <a:cubicBezTo>
                      <a:pt x="993462" y="261839"/>
                      <a:pt x="971009" y="267136"/>
                      <a:pt x="959840" y="259766"/>
                    </a:cubicBezTo>
                    <a:cubicBezTo>
                      <a:pt x="948556" y="252512"/>
                      <a:pt x="935430" y="268402"/>
                      <a:pt x="926794" y="267711"/>
                    </a:cubicBezTo>
                    <a:cubicBezTo>
                      <a:pt x="918158" y="267021"/>
                      <a:pt x="908256" y="276347"/>
                      <a:pt x="899044" y="275656"/>
                    </a:cubicBezTo>
                    <a:cubicBezTo>
                      <a:pt x="889833" y="274965"/>
                      <a:pt x="871295" y="282910"/>
                      <a:pt x="870028" y="288207"/>
                    </a:cubicBezTo>
                    <a:cubicBezTo>
                      <a:pt x="868646" y="293504"/>
                      <a:pt x="852872" y="292122"/>
                      <a:pt x="852872" y="298800"/>
                    </a:cubicBezTo>
                    <a:cubicBezTo>
                      <a:pt x="852872" y="305479"/>
                      <a:pt x="840321" y="311351"/>
                      <a:pt x="833758" y="305363"/>
                    </a:cubicBezTo>
                    <a:cubicBezTo>
                      <a:pt x="827195" y="299376"/>
                      <a:pt x="819250" y="312042"/>
                      <a:pt x="828461" y="320562"/>
                    </a:cubicBezTo>
                    <a:cubicBezTo>
                      <a:pt x="837672" y="329198"/>
                      <a:pt x="811305" y="329774"/>
                      <a:pt x="815910" y="335071"/>
                    </a:cubicBezTo>
                    <a:cubicBezTo>
                      <a:pt x="820516" y="340367"/>
                      <a:pt x="806008" y="343706"/>
                      <a:pt x="809347" y="349579"/>
                    </a:cubicBezTo>
                    <a:cubicBezTo>
                      <a:pt x="812686" y="355566"/>
                      <a:pt x="800136" y="357524"/>
                      <a:pt x="790233" y="359481"/>
                    </a:cubicBezTo>
                    <a:cubicBezTo>
                      <a:pt x="780331" y="361439"/>
                      <a:pt x="775034" y="374680"/>
                      <a:pt x="787585" y="375371"/>
                    </a:cubicBezTo>
                    <a:cubicBezTo>
                      <a:pt x="800136" y="376062"/>
                      <a:pt x="780331" y="378019"/>
                      <a:pt x="781713" y="387922"/>
                    </a:cubicBezTo>
                    <a:cubicBezTo>
                      <a:pt x="782979" y="397824"/>
                      <a:pt x="761217" y="391261"/>
                      <a:pt x="761908" y="397824"/>
                    </a:cubicBezTo>
                    <a:close/>
                  </a:path>
                </a:pathLst>
              </a:custGeom>
              <a:grpFill/>
              <a:ln w="11501" cap="flat">
                <a:solidFill>
                  <a:schemeClr val="bg1"/>
                </a:solid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C6C68E15-C48B-916B-DC9F-4325530D16D3}"/>
                  </a:ext>
                </a:extLst>
              </p:cNvPr>
              <p:cNvSpPr/>
              <p:nvPr/>
            </p:nvSpPr>
            <p:spPr>
              <a:xfrm>
                <a:off x="5585511" y="1219918"/>
                <a:ext cx="3812052" cy="1457409"/>
              </a:xfrm>
              <a:custGeom>
                <a:avLst/>
                <a:gdLst>
                  <a:gd name="connsiteX0" fmla="*/ 57917 w 3812052"/>
                  <a:gd name="connsiteY0" fmla="*/ 1055296 h 1457409"/>
                  <a:gd name="connsiteX1" fmla="*/ 44561 w 3812052"/>
                  <a:gd name="connsiteY1" fmla="*/ 1050345 h 1457409"/>
                  <a:gd name="connsiteX2" fmla="*/ 30974 w 3812052"/>
                  <a:gd name="connsiteY2" fmla="*/ 1049078 h 1457409"/>
                  <a:gd name="connsiteX3" fmla="*/ 34428 w 3812052"/>
                  <a:gd name="connsiteY3" fmla="*/ 1052418 h 1457409"/>
                  <a:gd name="connsiteX4" fmla="*/ 27174 w 3812052"/>
                  <a:gd name="connsiteY4" fmla="*/ 1064623 h 1457409"/>
                  <a:gd name="connsiteX5" fmla="*/ 16581 w 3812052"/>
                  <a:gd name="connsiteY5" fmla="*/ 1064623 h 1457409"/>
                  <a:gd name="connsiteX6" fmla="*/ 1382 w 3812052"/>
                  <a:gd name="connsiteY6" fmla="*/ 1065659 h 1457409"/>
                  <a:gd name="connsiteX7" fmla="*/ 0 w 3812052"/>
                  <a:gd name="connsiteY7" fmla="*/ 1070956 h 1457409"/>
                  <a:gd name="connsiteX8" fmla="*/ 11284 w 3812052"/>
                  <a:gd name="connsiteY8" fmla="*/ 1075101 h 1457409"/>
                  <a:gd name="connsiteX9" fmla="*/ 69317 w 3812052"/>
                  <a:gd name="connsiteY9" fmla="*/ 1077519 h 1457409"/>
                  <a:gd name="connsiteX10" fmla="*/ 70123 w 3812052"/>
                  <a:gd name="connsiteY10" fmla="*/ 1062665 h 1457409"/>
                  <a:gd name="connsiteX11" fmla="*/ 57803 w 3812052"/>
                  <a:gd name="connsiteY11" fmla="*/ 1055296 h 1457409"/>
                  <a:gd name="connsiteX12" fmla="*/ 1013267 w 3812052"/>
                  <a:gd name="connsiteY12" fmla="*/ 38345 h 1457409"/>
                  <a:gd name="connsiteX13" fmla="*/ 1024551 w 3812052"/>
                  <a:gd name="connsiteY13" fmla="*/ 19231 h 1457409"/>
                  <a:gd name="connsiteX14" fmla="*/ 1002789 w 3812052"/>
                  <a:gd name="connsiteY14" fmla="*/ 26485 h 1457409"/>
                  <a:gd name="connsiteX15" fmla="*/ 976421 w 3812052"/>
                  <a:gd name="connsiteY15" fmla="*/ 36387 h 1457409"/>
                  <a:gd name="connsiteX16" fmla="*/ 1013382 w 3812052"/>
                  <a:gd name="connsiteY16" fmla="*/ 38345 h 1457409"/>
                  <a:gd name="connsiteX17" fmla="*/ 1140732 w 3812052"/>
                  <a:gd name="connsiteY17" fmla="*/ 405424 h 1457409"/>
                  <a:gd name="connsiteX18" fmla="*/ 1175045 w 3812052"/>
                  <a:gd name="connsiteY18" fmla="*/ 397479 h 1457409"/>
                  <a:gd name="connsiteX19" fmla="*/ 1150634 w 3812052"/>
                  <a:gd name="connsiteY19" fmla="*/ 387576 h 1457409"/>
                  <a:gd name="connsiteX20" fmla="*/ 1140732 w 3812052"/>
                  <a:gd name="connsiteY20" fmla="*/ 405424 h 1457409"/>
                  <a:gd name="connsiteX21" fmla="*/ 1628712 w 3812052"/>
                  <a:gd name="connsiteY21" fmla="*/ 68052 h 1457409"/>
                  <a:gd name="connsiteX22" fmla="*/ 1623415 w 3812052"/>
                  <a:gd name="connsiteY22" fmla="*/ 76688 h 1457409"/>
                  <a:gd name="connsiteX23" fmla="*/ 1607525 w 3812052"/>
                  <a:gd name="connsiteY23" fmla="*/ 84632 h 1457409"/>
                  <a:gd name="connsiteX24" fmla="*/ 1627330 w 3812052"/>
                  <a:gd name="connsiteY24" fmla="*/ 97874 h 1457409"/>
                  <a:gd name="connsiteX25" fmla="*/ 1653698 w 3812052"/>
                  <a:gd name="connsiteY25" fmla="*/ 81984 h 1457409"/>
                  <a:gd name="connsiteX26" fmla="*/ 1715185 w 3812052"/>
                  <a:gd name="connsiteY26" fmla="*/ 63446 h 1457409"/>
                  <a:gd name="connsiteX27" fmla="*/ 1721057 w 3812052"/>
                  <a:gd name="connsiteY27" fmla="*/ 44908 h 1457409"/>
                  <a:gd name="connsiteX28" fmla="*/ 1711845 w 3812052"/>
                  <a:gd name="connsiteY28" fmla="*/ 34315 h 1457409"/>
                  <a:gd name="connsiteX29" fmla="*/ 1695380 w 3812052"/>
                  <a:gd name="connsiteY29" fmla="*/ 11171 h 1457409"/>
                  <a:gd name="connsiteX30" fmla="*/ 1663025 w 3812052"/>
                  <a:gd name="connsiteY30" fmla="*/ 22455 h 1457409"/>
                  <a:gd name="connsiteX31" fmla="*/ 1637923 w 3812052"/>
                  <a:gd name="connsiteY31" fmla="*/ 37654 h 1457409"/>
                  <a:gd name="connsiteX32" fmla="*/ 1628021 w 3812052"/>
                  <a:gd name="connsiteY32" fmla="*/ 52853 h 1457409"/>
                  <a:gd name="connsiteX33" fmla="*/ 1628712 w 3812052"/>
                  <a:gd name="connsiteY33" fmla="*/ 68052 h 1457409"/>
                  <a:gd name="connsiteX34" fmla="*/ 1663716 w 3812052"/>
                  <a:gd name="connsiteY34" fmla="*/ 86590 h 1457409"/>
                  <a:gd name="connsiteX35" fmla="*/ 1648517 w 3812052"/>
                  <a:gd name="connsiteY35" fmla="*/ 106395 h 1457409"/>
                  <a:gd name="connsiteX36" fmla="*/ 1665097 w 3812052"/>
                  <a:gd name="connsiteY36" fmla="*/ 111000 h 1457409"/>
                  <a:gd name="connsiteX37" fmla="*/ 1686859 w 3812052"/>
                  <a:gd name="connsiteY37" fmla="*/ 126199 h 1457409"/>
                  <a:gd name="connsiteX38" fmla="*/ 1750304 w 3812052"/>
                  <a:gd name="connsiteY38" fmla="*/ 139441 h 1457409"/>
                  <a:gd name="connsiteX39" fmla="*/ 1765503 w 3812052"/>
                  <a:gd name="connsiteY39" fmla="*/ 122975 h 1457409"/>
                  <a:gd name="connsiteX40" fmla="*/ 1775405 w 3812052"/>
                  <a:gd name="connsiteY40" fmla="*/ 97874 h 1457409"/>
                  <a:gd name="connsiteX41" fmla="*/ 1742359 w 3812052"/>
                  <a:gd name="connsiteY41" fmla="*/ 83366 h 1457409"/>
                  <a:gd name="connsiteX42" fmla="*/ 1725893 w 3812052"/>
                  <a:gd name="connsiteY42" fmla="*/ 73464 h 1457409"/>
                  <a:gd name="connsiteX43" fmla="*/ 1663831 w 3812052"/>
                  <a:gd name="connsiteY43" fmla="*/ 86705 h 1457409"/>
                  <a:gd name="connsiteX44" fmla="*/ 1333482 w 3812052"/>
                  <a:gd name="connsiteY44" fmla="*/ 415441 h 1457409"/>
                  <a:gd name="connsiteX45" fmla="*/ 1350639 w 3812052"/>
                  <a:gd name="connsiteY45" fmla="*/ 408187 h 1457409"/>
                  <a:gd name="connsiteX46" fmla="*/ 1333482 w 3812052"/>
                  <a:gd name="connsiteY46" fmla="*/ 415441 h 1457409"/>
                  <a:gd name="connsiteX47" fmla="*/ 1611440 w 3812052"/>
                  <a:gd name="connsiteY47" fmla="*/ 21303 h 1457409"/>
                  <a:gd name="connsiteX48" fmla="*/ 1581733 w 3812052"/>
                  <a:gd name="connsiteY48" fmla="*/ 25218 h 1457409"/>
                  <a:gd name="connsiteX49" fmla="*/ 1611440 w 3812052"/>
                  <a:gd name="connsiteY49" fmla="*/ 21303 h 1457409"/>
                  <a:gd name="connsiteX50" fmla="*/ 3554725 w 3812052"/>
                  <a:gd name="connsiteY50" fmla="*/ 499957 h 1457409"/>
                  <a:gd name="connsiteX51" fmla="*/ 3586390 w 3812052"/>
                  <a:gd name="connsiteY51" fmla="*/ 499266 h 1457409"/>
                  <a:gd name="connsiteX52" fmla="*/ 3633254 w 3812052"/>
                  <a:gd name="connsiteY52" fmla="*/ 493969 h 1457409"/>
                  <a:gd name="connsiteX53" fmla="*/ 3608842 w 3812052"/>
                  <a:gd name="connsiteY53" fmla="*/ 474855 h 1457409"/>
                  <a:gd name="connsiteX54" fmla="*/ 3554725 w 3812052"/>
                  <a:gd name="connsiteY54" fmla="*/ 499957 h 1457409"/>
                  <a:gd name="connsiteX55" fmla="*/ 1765963 w 3812052"/>
                  <a:gd name="connsiteY55" fmla="*/ 179741 h 1457409"/>
                  <a:gd name="connsiteX56" fmla="*/ 1824687 w 3812052"/>
                  <a:gd name="connsiteY56" fmla="*/ 173754 h 1457409"/>
                  <a:gd name="connsiteX57" fmla="*/ 1901948 w 3812052"/>
                  <a:gd name="connsiteY57" fmla="*/ 147962 h 1457409"/>
                  <a:gd name="connsiteX58" fmla="*/ 1872932 w 3812052"/>
                  <a:gd name="connsiteY58" fmla="*/ 128848 h 1457409"/>
                  <a:gd name="connsiteX59" fmla="*/ 1840577 w 3812052"/>
                  <a:gd name="connsiteY59" fmla="*/ 135411 h 1457409"/>
                  <a:gd name="connsiteX60" fmla="*/ 1843225 w 3812052"/>
                  <a:gd name="connsiteY60" fmla="*/ 123551 h 1457409"/>
                  <a:gd name="connsiteX61" fmla="*/ 1829983 w 3812052"/>
                  <a:gd name="connsiteY61" fmla="*/ 109043 h 1457409"/>
                  <a:gd name="connsiteX62" fmla="*/ 1806264 w 3812052"/>
                  <a:gd name="connsiteY62" fmla="*/ 117679 h 1457409"/>
                  <a:gd name="connsiteX63" fmla="*/ 1798319 w 3812052"/>
                  <a:gd name="connsiteY63" fmla="*/ 135526 h 1457409"/>
                  <a:gd name="connsiteX64" fmla="*/ 1781853 w 3812052"/>
                  <a:gd name="connsiteY64" fmla="*/ 148077 h 1457409"/>
                  <a:gd name="connsiteX65" fmla="*/ 1765963 w 3812052"/>
                  <a:gd name="connsiteY65" fmla="*/ 179741 h 1457409"/>
                  <a:gd name="connsiteX66" fmla="*/ 2617684 w 3812052"/>
                  <a:gd name="connsiteY66" fmla="*/ 315726 h 1457409"/>
                  <a:gd name="connsiteX67" fmla="*/ 2635531 w 3812052"/>
                  <a:gd name="connsiteY67" fmla="*/ 330235 h 1457409"/>
                  <a:gd name="connsiteX68" fmla="*/ 2668577 w 3812052"/>
                  <a:gd name="connsiteY68" fmla="*/ 324938 h 1457409"/>
                  <a:gd name="connsiteX69" fmla="*/ 2689649 w 3812052"/>
                  <a:gd name="connsiteY69" fmla="*/ 328968 h 1457409"/>
                  <a:gd name="connsiteX70" fmla="*/ 2729258 w 3812052"/>
                  <a:gd name="connsiteY70" fmla="*/ 324938 h 1457409"/>
                  <a:gd name="connsiteX71" fmla="*/ 2727300 w 3812052"/>
                  <a:gd name="connsiteY71" fmla="*/ 299146 h 1457409"/>
                  <a:gd name="connsiteX72" fmla="*/ 2739160 w 3812052"/>
                  <a:gd name="connsiteY72" fmla="*/ 303176 h 1457409"/>
                  <a:gd name="connsiteX73" fmla="*/ 2768177 w 3812052"/>
                  <a:gd name="connsiteY73" fmla="*/ 323671 h 1457409"/>
                  <a:gd name="connsiteX74" fmla="*/ 2784067 w 3812052"/>
                  <a:gd name="connsiteY74" fmla="*/ 304557 h 1457409"/>
                  <a:gd name="connsiteX75" fmla="*/ 2778079 w 3812052"/>
                  <a:gd name="connsiteY75" fmla="*/ 285444 h 1457409"/>
                  <a:gd name="connsiteX76" fmla="*/ 2729834 w 3812052"/>
                  <a:gd name="connsiteY76" fmla="*/ 276232 h 1457409"/>
                  <a:gd name="connsiteX77" fmla="*/ 2698169 w 3812052"/>
                  <a:gd name="connsiteY77" fmla="*/ 284177 h 1457409"/>
                  <a:gd name="connsiteX78" fmla="*/ 2655221 w 3812052"/>
                  <a:gd name="connsiteY78" fmla="*/ 263681 h 1457409"/>
                  <a:gd name="connsiteX79" fmla="*/ 2617568 w 3812052"/>
                  <a:gd name="connsiteY79" fmla="*/ 315842 h 1457409"/>
                  <a:gd name="connsiteX80" fmla="*/ 2755626 w 3812052"/>
                  <a:gd name="connsiteY80" fmla="*/ 400242 h 1457409"/>
                  <a:gd name="connsiteX81" fmla="*/ 2726609 w 3812052"/>
                  <a:gd name="connsiteY81" fmla="*/ 372492 h 1457409"/>
                  <a:gd name="connsiteX82" fmla="*/ 2689649 w 3812052"/>
                  <a:gd name="connsiteY82" fmla="*/ 389649 h 1457409"/>
                  <a:gd name="connsiteX83" fmla="*/ 2755741 w 3812052"/>
                  <a:gd name="connsiteY83" fmla="*/ 400242 h 1457409"/>
                  <a:gd name="connsiteX84" fmla="*/ 2702775 w 3812052"/>
                  <a:gd name="connsiteY84" fmla="*/ 356718 h 1457409"/>
                  <a:gd name="connsiteX85" fmla="*/ 2681704 w 3812052"/>
                  <a:gd name="connsiteY85" fmla="*/ 365353 h 1457409"/>
                  <a:gd name="connsiteX86" fmla="*/ 2702775 w 3812052"/>
                  <a:gd name="connsiteY86" fmla="*/ 356718 h 1457409"/>
                  <a:gd name="connsiteX87" fmla="*/ 2817689 w 3812052"/>
                  <a:gd name="connsiteY87" fmla="*/ 315151 h 1457409"/>
                  <a:gd name="connsiteX88" fmla="*/ 2871806 w 3812052"/>
                  <a:gd name="connsiteY88" fmla="*/ 333689 h 1457409"/>
                  <a:gd name="connsiteX89" fmla="*/ 2925348 w 3812052"/>
                  <a:gd name="connsiteY89" fmla="*/ 323096 h 1457409"/>
                  <a:gd name="connsiteX90" fmla="*/ 2889078 w 3812052"/>
                  <a:gd name="connsiteY90" fmla="*/ 311927 h 1457409"/>
                  <a:gd name="connsiteX91" fmla="*/ 2863285 w 3812052"/>
                  <a:gd name="connsiteY91" fmla="*/ 306630 h 1457409"/>
                  <a:gd name="connsiteX92" fmla="*/ 2832888 w 3812052"/>
                  <a:gd name="connsiteY92" fmla="*/ 299952 h 1457409"/>
                  <a:gd name="connsiteX93" fmla="*/ 2817689 w 3812052"/>
                  <a:gd name="connsiteY93" fmla="*/ 315151 h 1457409"/>
                  <a:gd name="connsiteX94" fmla="*/ 611875 w 3812052"/>
                  <a:gd name="connsiteY94" fmla="*/ 46865 h 1457409"/>
                  <a:gd name="connsiteX95" fmla="*/ 649527 w 3812052"/>
                  <a:gd name="connsiteY95" fmla="*/ 39611 h 1457409"/>
                  <a:gd name="connsiteX96" fmla="*/ 609918 w 3812052"/>
                  <a:gd name="connsiteY96" fmla="*/ 36963 h 1457409"/>
                  <a:gd name="connsiteX97" fmla="*/ 575605 w 3812052"/>
                  <a:gd name="connsiteY97" fmla="*/ 45599 h 1457409"/>
                  <a:gd name="connsiteX98" fmla="*/ 611875 w 3812052"/>
                  <a:gd name="connsiteY98" fmla="*/ 46980 h 1457409"/>
                  <a:gd name="connsiteX99" fmla="*/ 2750560 w 3812052"/>
                  <a:gd name="connsiteY99" fmla="*/ 1162726 h 1457409"/>
                  <a:gd name="connsiteX100" fmla="*/ 2747911 w 3812052"/>
                  <a:gd name="connsiteY100" fmla="*/ 1115171 h 1457409"/>
                  <a:gd name="connsiteX101" fmla="*/ 2733403 w 3812052"/>
                  <a:gd name="connsiteY101" fmla="*/ 1088803 h 1457409"/>
                  <a:gd name="connsiteX102" fmla="*/ 2722810 w 3812052"/>
                  <a:gd name="connsiteY102" fmla="*/ 1111947 h 1457409"/>
                  <a:gd name="connsiteX103" fmla="*/ 2718204 w 3812052"/>
                  <a:gd name="connsiteY103" fmla="*/ 1136358 h 1457409"/>
                  <a:gd name="connsiteX104" fmla="*/ 2725458 w 3812052"/>
                  <a:gd name="connsiteY104" fmla="*/ 1180573 h 1457409"/>
                  <a:gd name="connsiteX105" fmla="*/ 2723501 w 3812052"/>
                  <a:gd name="connsiteY105" fmla="*/ 1266470 h 1457409"/>
                  <a:gd name="connsiteX106" fmla="*/ 2719470 w 3812052"/>
                  <a:gd name="connsiteY106" fmla="*/ 1329224 h 1457409"/>
                  <a:gd name="connsiteX107" fmla="*/ 2733979 w 3812052"/>
                  <a:gd name="connsiteY107" fmla="*/ 1314716 h 1457409"/>
                  <a:gd name="connsiteX108" fmla="*/ 2753093 w 3812052"/>
                  <a:gd name="connsiteY108" fmla="*/ 1331181 h 1457409"/>
                  <a:gd name="connsiteX109" fmla="*/ 2749178 w 3812052"/>
                  <a:gd name="connsiteY109" fmla="*/ 1311376 h 1457409"/>
                  <a:gd name="connsiteX110" fmla="*/ 2733979 w 3812052"/>
                  <a:gd name="connsiteY110" fmla="*/ 1285008 h 1457409"/>
                  <a:gd name="connsiteX111" fmla="*/ 2740657 w 3812052"/>
                  <a:gd name="connsiteY111" fmla="*/ 1248738 h 1457409"/>
                  <a:gd name="connsiteX112" fmla="*/ 2767025 w 3812052"/>
                  <a:gd name="connsiteY112" fmla="*/ 1246090 h 1457409"/>
                  <a:gd name="connsiteX113" fmla="*/ 2774279 w 3812052"/>
                  <a:gd name="connsiteY113" fmla="*/ 1242175 h 1457409"/>
                  <a:gd name="connsiteX114" fmla="*/ 2750560 w 3812052"/>
                  <a:gd name="connsiteY114" fmla="*/ 1162956 h 1457409"/>
                  <a:gd name="connsiteX115" fmla="*/ 673938 w 3812052"/>
                  <a:gd name="connsiteY115" fmla="*/ 40993 h 1457409"/>
                  <a:gd name="connsiteX116" fmla="*/ 643540 w 3812052"/>
                  <a:gd name="connsiteY116" fmla="*/ 52162 h 1457409"/>
                  <a:gd name="connsiteX117" fmla="*/ 622353 w 3812052"/>
                  <a:gd name="connsiteY117" fmla="*/ 64022 h 1457409"/>
                  <a:gd name="connsiteX118" fmla="*/ 659315 w 3812052"/>
                  <a:gd name="connsiteY118" fmla="*/ 65979 h 1457409"/>
                  <a:gd name="connsiteX119" fmla="*/ 677162 w 3812052"/>
                  <a:gd name="connsiteY119" fmla="*/ 59301 h 1457409"/>
                  <a:gd name="connsiteX120" fmla="*/ 703530 w 3812052"/>
                  <a:gd name="connsiteY120" fmla="*/ 45484 h 1457409"/>
                  <a:gd name="connsiteX121" fmla="*/ 704911 w 3812052"/>
                  <a:gd name="connsiteY121" fmla="*/ 29594 h 1457409"/>
                  <a:gd name="connsiteX122" fmla="*/ 673823 w 3812052"/>
                  <a:gd name="connsiteY122" fmla="*/ 40878 h 1457409"/>
                  <a:gd name="connsiteX123" fmla="*/ 645497 w 3812052"/>
                  <a:gd name="connsiteY123" fmla="*/ 574455 h 1457409"/>
                  <a:gd name="connsiteX124" fmla="*/ 687064 w 3812052"/>
                  <a:gd name="connsiteY124" fmla="*/ 565819 h 1457409"/>
                  <a:gd name="connsiteX125" fmla="*/ 667260 w 3812052"/>
                  <a:gd name="connsiteY125" fmla="*/ 551311 h 1457409"/>
                  <a:gd name="connsiteX126" fmla="*/ 645497 w 3812052"/>
                  <a:gd name="connsiteY126" fmla="*/ 574455 h 1457409"/>
                  <a:gd name="connsiteX127" fmla="*/ 3808618 w 3812052"/>
                  <a:gd name="connsiteY127" fmla="*/ 687066 h 1457409"/>
                  <a:gd name="connsiteX128" fmla="*/ 3775571 w 3812052"/>
                  <a:gd name="connsiteY128" fmla="*/ 663576 h 1457409"/>
                  <a:gd name="connsiteX129" fmla="*/ 3744828 w 3812052"/>
                  <a:gd name="connsiteY129" fmla="*/ 656322 h 1457409"/>
                  <a:gd name="connsiteX130" fmla="*/ 3734580 w 3812052"/>
                  <a:gd name="connsiteY130" fmla="*/ 651026 h 1457409"/>
                  <a:gd name="connsiteX131" fmla="*/ 3705564 w 3812052"/>
                  <a:gd name="connsiteY131" fmla="*/ 650680 h 1457409"/>
                  <a:gd name="connsiteX132" fmla="*/ 3715812 w 3812052"/>
                  <a:gd name="connsiteY132" fmla="*/ 660928 h 1457409"/>
                  <a:gd name="connsiteX133" fmla="*/ 3712472 w 3812052"/>
                  <a:gd name="connsiteY133" fmla="*/ 675091 h 1457409"/>
                  <a:gd name="connsiteX134" fmla="*/ 3698310 w 3812052"/>
                  <a:gd name="connsiteY134" fmla="*/ 668873 h 1457409"/>
                  <a:gd name="connsiteX135" fmla="*/ 3697274 w 3812052"/>
                  <a:gd name="connsiteY135" fmla="*/ 646074 h 1457409"/>
                  <a:gd name="connsiteX136" fmla="*/ 3688638 w 3812052"/>
                  <a:gd name="connsiteY136" fmla="*/ 634215 h 1457409"/>
                  <a:gd name="connsiteX137" fmla="*/ 3645459 w 3812052"/>
                  <a:gd name="connsiteY137" fmla="*/ 608768 h 1457409"/>
                  <a:gd name="connsiteX138" fmla="*/ 3612413 w 3812052"/>
                  <a:gd name="connsiteY138" fmla="*/ 592302 h 1457409"/>
                  <a:gd name="connsiteX139" fmla="*/ 3577063 w 3812052"/>
                  <a:gd name="connsiteY139" fmla="*/ 576182 h 1457409"/>
                  <a:gd name="connsiteX140" fmla="*/ 3514655 w 3812052"/>
                  <a:gd name="connsiteY140" fmla="*/ 550390 h 1457409"/>
                  <a:gd name="connsiteX141" fmla="*/ 3494160 w 3812052"/>
                  <a:gd name="connsiteY141" fmla="*/ 541754 h 1457409"/>
                  <a:gd name="connsiteX142" fmla="*/ 3441654 w 3812052"/>
                  <a:gd name="connsiteY142" fmla="*/ 539797 h 1457409"/>
                  <a:gd name="connsiteX143" fmla="*/ 3421158 w 3812052"/>
                  <a:gd name="connsiteY143" fmla="*/ 543021 h 1457409"/>
                  <a:gd name="connsiteX144" fmla="*/ 3369689 w 3812052"/>
                  <a:gd name="connsiteY144" fmla="*/ 531161 h 1457409"/>
                  <a:gd name="connsiteX145" fmla="*/ 3362435 w 3812052"/>
                  <a:gd name="connsiteY145" fmla="*/ 545324 h 1457409"/>
                  <a:gd name="connsiteX146" fmla="*/ 3373374 w 3812052"/>
                  <a:gd name="connsiteY146" fmla="*/ 563171 h 1457409"/>
                  <a:gd name="connsiteX147" fmla="*/ 3367732 w 3812052"/>
                  <a:gd name="connsiteY147" fmla="*/ 584933 h 1457409"/>
                  <a:gd name="connsiteX148" fmla="*/ 3336988 w 3812052"/>
                  <a:gd name="connsiteY148" fmla="*/ 573419 h 1457409"/>
                  <a:gd name="connsiteX149" fmla="*/ 3315225 w 3812052"/>
                  <a:gd name="connsiteY149" fmla="*/ 559256 h 1457409"/>
                  <a:gd name="connsiteX150" fmla="*/ 3325819 w 3812052"/>
                  <a:gd name="connsiteY150" fmla="*/ 553268 h 1457409"/>
                  <a:gd name="connsiteX151" fmla="*/ 3342285 w 3812052"/>
                  <a:gd name="connsiteY151" fmla="*/ 547051 h 1457409"/>
                  <a:gd name="connsiteX152" fmla="*/ 3314189 w 3812052"/>
                  <a:gd name="connsiteY152" fmla="*/ 535536 h 1457409"/>
                  <a:gd name="connsiteX153" fmla="*/ 3287822 w 3812052"/>
                  <a:gd name="connsiteY153" fmla="*/ 556377 h 1457409"/>
                  <a:gd name="connsiteX154" fmla="*/ 3231976 w 3812052"/>
                  <a:gd name="connsiteY154" fmla="*/ 550160 h 1457409"/>
                  <a:gd name="connsiteX155" fmla="*/ 3164618 w 3812052"/>
                  <a:gd name="connsiteY155" fmla="*/ 554074 h 1457409"/>
                  <a:gd name="connsiteX156" fmla="*/ 3160011 w 3812052"/>
                  <a:gd name="connsiteY156" fmla="*/ 574916 h 1457409"/>
                  <a:gd name="connsiteX157" fmla="*/ 3154024 w 3812052"/>
                  <a:gd name="connsiteY157" fmla="*/ 553384 h 1457409"/>
                  <a:gd name="connsiteX158" fmla="*/ 3136867 w 3812052"/>
                  <a:gd name="connsiteY158" fmla="*/ 547166 h 1457409"/>
                  <a:gd name="connsiteX159" fmla="*/ 3125008 w 3812052"/>
                  <a:gd name="connsiteY159" fmla="*/ 542560 h 1457409"/>
                  <a:gd name="connsiteX160" fmla="*/ 3128922 w 3812052"/>
                  <a:gd name="connsiteY160" fmla="*/ 528397 h 1457409"/>
                  <a:gd name="connsiteX161" fmla="*/ 3092653 w 3812052"/>
                  <a:gd name="connsiteY161" fmla="*/ 496733 h 1457409"/>
                  <a:gd name="connsiteX162" fmla="*/ 3008137 w 3812052"/>
                  <a:gd name="connsiteY162" fmla="*/ 497078 h 1457409"/>
                  <a:gd name="connsiteX163" fmla="*/ 2955977 w 3812052"/>
                  <a:gd name="connsiteY163" fmla="*/ 500072 h 1457409"/>
                  <a:gd name="connsiteX164" fmla="*/ 2949989 w 3812052"/>
                  <a:gd name="connsiteY164" fmla="*/ 489248 h 1457409"/>
                  <a:gd name="connsiteX165" fmla="*/ 2921894 w 3812052"/>
                  <a:gd name="connsiteY165" fmla="*/ 480958 h 1457409"/>
                  <a:gd name="connsiteX166" fmla="*/ 2913258 w 3812052"/>
                  <a:gd name="connsiteY166" fmla="*/ 477273 h 1457409"/>
                  <a:gd name="connsiteX167" fmla="*/ 2885163 w 3812052"/>
                  <a:gd name="connsiteY167" fmla="*/ 468062 h 1457409"/>
                  <a:gd name="connsiteX168" fmla="*/ 2882860 w 3812052"/>
                  <a:gd name="connsiteY168" fmla="*/ 460808 h 1457409"/>
                  <a:gd name="connsiteX169" fmla="*/ 2901053 w 3812052"/>
                  <a:gd name="connsiteY169" fmla="*/ 452172 h 1457409"/>
                  <a:gd name="connsiteX170" fmla="*/ 2829088 w 3812052"/>
                  <a:gd name="connsiteY170" fmla="*/ 440312 h 1457409"/>
                  <a:gd name="connsiteX171" fmla="*/ 2815846 w 3812052"/>
                  <a:gd name="connsiteY171" fmla="*/ 462074 h 1457409"/>
                  <a:gd name="connsiteX172" fmla="*/ 2792126 w 3812052"/>
                  <a:gd name="connsiteY172" fmla="*/ 460117 h 1457409"/>
                  <a:gd name="connsiteX173" fmla="*/ 2809628 w 3812052"/>
                  <a:gd name="connsiteY173" fmla="*/ 449178 h 1457409"/>
                  <a:gd name="connsiteX174" fmla="*/ 2784527 w 3812052"/>
                  <a:gd name="connsiteY174" fmla="*/ 441579 h 1457409"/>
                  <a:gd name="connsiteX175" fmla="*/ 2797077 w 3812052"/>
                  <a:gd name="connsiteY175" fmla="*/ 435591 h 1457409"/>
                  <a:gd name="connsiteX176" fmla="*/ 2819531 w 3812052"/>
                  <a:gd name="connsiteY176" fmla="*/ 435591 h 1457409"/>
                  <a:gd name="connsiteX177" fmla="*/ 2798114 w 3812052"/>
                  <a:gd name="connsiteY177" fmla="*/ 428913 h 1457409"/>
                  <a:gd name="connsiteX178" fmla="*/ 2736051 w 3812052"/>
                  <a:gd name="connsiteY178" fmla="*/ 420738 h 1457409"/>
                  <a:gd name="connsiteX179" fmla="*/ 2702429 w 3812052"/>
                  <a:gd name="connsiteY179" fmla="*/ 413829 h 1457409"/>
                  <a:gd name="connsiteX180" fmla="*/ 2697478 w 3812052"/>
                  <a:gd name="connsiteY180" fmla="*/ 424077 h 1457409"/>
                  <a:gd name="connsiteX181" fmla="*/ 2677673 w 3812052"/>
                  <a:gd name="connsiteY181" fmla="*/ 430986 h 1457409"/>
                  <a:gd name="connsiteX182" fmla="*/ 2657178 w 3812052"/>
                  <a:gd name="connsiteY182" fmla="*/ 444918 h 1457409"/>
                  <a:gd name="connsiteX183" fmla="*/ 2675025 w 3812052"/>
                  <a:gd name="connsiteY183" fmla="*/ 445263 h 1457409"/>
                  <a:gd name="connsiteX184" fmla="*/ 2669153 w 3812052"/>
                  <a:gd name="connsiteY184" fmla="*/ 457123 h 1457409"/>
                  <a:gd name="connsiteX185" fmla="*/ 2676062 w 3812052"/>
                  <a:gd name="connsiteY185" fmla="*/ 472322 h 1457409"/>
                  <a:gd name="connsiteX186" fmla="*/ 2657869 w 3812052"/>
                  <a:gd name="connsiteY186" fmla="*/ 472322 h 1457409"/>
                  <a:gd name="connsiteX187" fmla="*/ 2636682 w 3812052"/>
                  <a:gd name="connsiteY187" fmla="*/ 470940 h 1457409"/>
                  <a:gd name="connsiteX188" fmla="*/ 2630464 w 3812052"/>
                  <a:gd name="connsiteY188" fmla="*/ 475892 h 1457409"/>
                  <a:gd name="connsiteX189" fmla="*/ 2630464 w 3812052"/>
                  <a:gd name="connsiteY189" fmla="*/ 484758 h 1457409"/>
                  <a:gd name="connsiteX190" fmla="*/ 2612617 w 3812052"/>
                  <a:gd name="connsiteY190" fmla="*/ 474165 h 1457409"/>
                  <a:gd name="connsiteX191" fmla="*/ 2578304 w 3812052"/>
                  <a:gd name="connsiteY191" fmla="*/ 468292 h 1457409"/>
                  <a:gd name="connsiteX192" fmla="*/ 2552512 w 3812052"/>
                  <a:gd name="connsiteY192" fmla="*/ 476928 h 1457409"/>
                  <a:gd name="connsiteX193" fmla="*/ 2518890 w 3812052"/>
                  <a:gd name="connsiteY193" fmla="*/ 464032 h 1457409"/>
                  <a:gd name="connsiteX194" fmla="*/ 2506339 w 3812052"/>
                  <a:gd name="connsiteY194" fmla="*/ 462996 h 1457409"/>
                  <a:gd name="connsiteX195" fmla="*/ 2494134 w 3812052"/>
                  <a:gd name="connsiteY195" fmla="*/ 486139 h 1457409"/>
                  <a:gd name="connsiteX196" fmla="*/ 2479971 w 3812052"/>
                  <a:gd name="connsiteY196" fmla="*/ 503296 h 1457409"/>
                  <a:gd name="connsiteX197" fmla="*/ 2466038 w 3812052"/>
                  <a:gd name="connsiteY197" fmla="*/ 499036 h 1457409"/>
                  <a:gd name="connsiteX198" fmla="*/ 2432647 w 3812052"/>
                  <a:gd name="connsiteY198" fmla="*/ 468983 h 1457409"/>
                  <a:gd name="connsiteX199" fmla="*/ 2412266 w 3812052"/>
                  <a:gd name="connsiteY199" fmla="*/ 446185 h 1457409"/>
                  <a:gd name="connsiteX200" fmla="*/ 2421133 w 3812052"/>
                  <a:gd name="connsiteY200" fmla="*/ 446530 h 1457409"/>
                  <a:gd name="connsiteX201" fmla="*/ 2437252 w 3812052"/>
                  <a:gd name="connsiteY201" fmla="*/ 448142 h 1457409"/>
                  <a:gd name="connsiteX202" fmla="*/ 2432992 w 3812052"/>
                  <a:gd name="connsiteY202" fmla="*/ 432943 h 1457409"/>
                  <a:gd name="connsiteX203" fmla="*/ 2431956 w 3812052"/>
                  <a:gd name="connsiteY203" fmla="*/ 424077 h 1457409"/>
                  <a:gd name="connsiteX204" fmla="*/ 2427350 w 3812052"/>
                  <a:gd name="connsiteY204" fmla="*/ 408532 h 1457409"/>
                  <a:gd name="connsiteX205" fmla="*/ 2423090 w 3812052"/>
                  <a:gd name="connsiteY205" fmla="*/ 400588 h 1457409"/>
                  <a:gd name="connsiteX206" fmla="*/ 2407891 w 3812052"/>
                  <a:gd name="connsiteY206" fmla="*/ 389994 h 1457409"/>
                  <a:gd name="connsiteX207" fmla="*/ 2378184 w 3812052"/>
                  <a:gd name="connsiteY207" fmla="*/ 390340 h 1457409"/>
                  <a:gd name="connsiteX208" fmla="*/ 2369894 w 3812052"/>
                  <a:gd name="connsiteY208" fmla="*/ 389649 h 1457409"/>
                  <a:gd name="connsiteX209" fmla="*/ 2344446 w 3812052"/>
                  <a:gd name="connsiteY209" fmla="*/ 382740 h 1457409"/>
                  <a:gd name="connsiteX210" fmla="*/ 2324642 w 3812052"/>
                  <a:gd name="connsiteY210" fmla="*/ 367887 h 1457409"/>
                  <a:gd name="connsiteX211" fmla="*/ 2314049 w 3812052"/>
                  <a:gd name="connsiteY211" fmla="*/ 378710 h 1457409"/>
                  <a:gd name="connsiteX212" fmla="*/ 2302764 w 3812052"/>
                  <a:gd name="connsiteY212" fmla="*/ 390225 h 1457409"/>
                  <a:gd name="connsiteX213" fmla="*/ 2302419 w 3812052"/>
                  <a:gd name="connsiteY213" fmla="*/ 407036 h 1457409"/>
                  <a:gd name="connsiteX214" fmla="*/ 2289178 w 3812052"/>
                  <a:gd name="connsiteY214" fmla="*/ 408072 h 1457409"/>
                  <a:gd name="connsiteX215" fmla="*/ 2262119 w 3812052"/>
                  <a:gd name="connsiteY215" fmla="*/ 410720 h 1457409"/>
                  <a:gd name="connsiteX216" fmla="*/ 2232067 w 3812052"/>
                  <a:gd name="connsiteY216" fmla="*/ 405078 h 1457409"/>
                  <a:gd name="connsiteX217" fmla="*/ 2222509 w 3812052"/>
                  <a:gd name="connsiteY217" fmla="*/ 403466 h 1457409"/>
                  <a:gd name="connsiteX218" fmla="*/ 2191190 w 3812052"/>
                  <a:gd name="connsiteY218" fmla="*/ 399206 h 1457409"/>
                  <a:gd name="connsiteX219" fmla="*/ 2200402 w 3812052"/>
                  <a:gd name="connsiteY219" fmla="*/ 388613 h 1457409"/>
                  <a:gd name="connsiteX220" fmla="*/ 2180252 w 3812052"/>
                  <a:gd name="connsiteY220" fmla="*/ 384583 h 1457409"/>
                  <a:gd name="connsiteX221" fmla="*/ 2138915 w 3812052"/>
                  <a:gd name="connsiteY221" fmla="*/ 378250 h 1457409"/>
                  <a:gd name="connsiteX222" fmla="*/ 2082724 w 3812052"/>
                  <a:gd name="connsiteY222" fmla="*/ 385504 h 1457409"/>
                  <a:gd name="connsiteX223" fmla="*/ 2079731 w 3812052"/>
                  <a:gd name="connsiteY223" fmla="*/ 397363 h 1457409"/>
                  <a:gd name="connsiteX224" fmla="*/ 2076046 w 3812052"/>
                  <a:gd name="connsiteY224" fmla="*/ 375601 h 1457409"/>
                  <a:gd name="connsiteX225" fmla="*/ 2064877 w 3812052"/>
                  <a:gd name="connsiteY225" fmla="*/ 372953 h 1457409"/>
                  <a:gd name="connsiteX226" fmla="*/ 2041733 w 3812052"/>
                  <a:gd name="connsiteY226" fmla="*/ 376177 h 1457409"/>
                  <a:gd name="connsiteX227" fmla="*/ 2015941 w 3812052"/>
                  <a:gd name="connsiteY227" fmla="*/ 362935 h 1457409"/>
                  <a:gd name="connsiteX228" fmla="*/ 1990840 w 3812052"/>
                  <a:gd name="connsiteY228" fmla="*/ 377444 h 1457409"/>
                  <a:gd name="connsiteX229" fmla="*/ 2004311 w 3812052"/>
                  <a:gd name="connsiteY229" fmla="*/ 381013 h 1457409"/>
                  <a:gd name="connsiteX230" fmla="*/ 1976907 w 3812052"/>
                  <a:gd name="connsiteY230" fmla="*/ 388958 h 1457409"/>
                  <a:gd name="connsiteX231" fmla="*/ 1942939 w 3812052"/>
                  <a:gd name="connsiteY231" fmla="*/ 400818 h 1457409"/>
                  <a:gd name="connsiteX232" fmla="*/ 1906324 w 3812052"/>
                  <a:gd name="connsiteY232" fmla="*/ 412102 h 1457409"/>
                  <a:gd name="connsiteX233" fmla="*/ 1911966 w 3812052"/>
                  <a:gd name="connsiteY233" fmla="*/ 396557 h 1457409"/>
                  <a:gd name="connsiteX234" fmla="*/ 1932807 w 3812052"/>
                  <a:gd name="connsiteY234" fmla="*/ 385734 h 1457409"/>
                  <a:gd name="connsiteX235" fmla="*/ 1957218 w 3812052"/>
                  <a:gd name="connsiteY235" fmla="*/ 378134 h 1457409"/>
                  <a:gd name="connsiteX236" fmla="*/ 1975065 w 3812052"/>
                  <a:gd name="connsiteY236" fmla="*/ 366275 h 1457409"/>
                  <a:gd name="connsiteX237" fmla="*/ 1998209 w 3812052"/>
                  <a:gd name="connsiteY237" fmla="*/ 352112 h 1457409"/>
                  <a:gd name="connsiteX238" fmla="*/ 2036552 w 3812052"/>
                  <a:gd name="connsiteY238" fmla="*/ 336567 h 1457409"/>
                  <a:gd name="connsiteX239" fmla="*/ 2047145 w 3812052"/>
                  <a:gd name="connsiteY239" fmla="*/ 324708 h 1457409"/>
                  <a:gd name="connsiteX240" fmla="*/ 2074204 w 3812052"/>
                  <a:gd name="connsiteY240" fmla="*/ 314114 h 1457409"/>
                  <a:gd name="connsiteX241" fmla="*/ 2084452 w 3812052"/>
                  <a:gd name="connsiteY241" fmla="*/ 300527 h 1457409"/>
                  <a:gd name="connsiteX242" fmla="*/ 2074549 w 3812052"/>
                  <a:gd name="connsiteY242" fmla="*/ 292928 h 1457409"/>
                  <a:gd name="connsiteX243" fmla="*/ 2085833 w 3812052"/>
                  <a:gd name="connsiteY243" fmla="*/ 288898 h 1457409"/>
                  <a:gd name="connsiteX244" fmla="*/ 2080192 w 3812052"/>
                  <a:gd name="connsiteY244" fmla="*/ 278650 h 1457409"/>
                  <a:gd name="connsiteX245" fmla="*/ 2078234 w 3812052"/>
                  <a:gd name="connsiteY245" fmla="*/ 267711 h 1457409"/>
                  <a:gd name="connsiteX246" fmla="*/ 2063726 w 3812052"/>
                  <a:gd name="connsiteY246" fmla="*/ 265063 h 1457409"/>
                  <a:gd name="connsiteX247" fmla="*/ 2059120 w 3812052"/>
                  <a:gd name="connsiteY247" fmla="*/ 246870 h 1457409"/>
                  <a:gd name="connsiteX248" fmla="*/ 2039661 w 3812052"/>
                  <a:gd name="connsiteY248" fmla="*/ 247561 h 1457409"/>
                  <a:gd name="connsiteX249" fmla="*/ 2007305 w 3812052"/>
                  <a:gd name="connsiteY249" fmla="*/ 239962 h 1457409"/>
                  <a:gd name="connsiteX250" fmla="*/ 1993488 w 3812052"/>
                  <a:gd name="connsiteY250" fmla="*/ 238580 h 1457409"/>
                  <a:gd name="connsiteX251" fmla="*/ 1966083 w 3812052"/>
                  <a:gd name="connsiteY251" fmla="*/ 239271 h 1457409"/>
                  <a:gd name="connsiteX252" fmla="*/ 1951575 w 3812052"/>
                  <a:gd name="connsiteY252" fmla="*/ 247561 h 1457409"/>
                  <a:gd name="connsiteX253" fmla="*/ 1923480 w 3812052"/>
                  <a:gd name="connsiteY253" fmla="*/ 250210 h 1457409"/>
                  <a:gd name="connsiteX254" fmla="*/ 1939716 w 3812052"/>
                  <a:gd name="connsiteY254" fmla="*/ 229368 h 1457409"/>
                  <a:gd name="connsiteX255" fmla="*/ 1903100 w 3812052"/>
                  <a:gd name="connsiteY255" fmla="*/ 226720 h 1457409"/>
                  <a:gd name="connsiteX256" fmla="*/ 1876732 w 3812052"/>
                  <a:gd name="connsiteY256" fmla="*/ 222690 h 1457409"/>
                  <a:gd name="connsiteX257" fmla="*/ 1883295 w 3812052"/>
                  <a:gd name="connsiteY257" fmla="*/ 220042 h 1457409"/>
                  <a:gd name="connsiteX258" fmla="*/ 1904136 w 3812052"/>
                  <a:gd name="connsiteY258" fmla="*/ 212097 h 1457409"/>
                  <a:gd name="connsiteX259" fmla="*/ 1906785 w 3812052"/>
                  <a:gd name="connsiteY259" fmla="*/ 203461 h 1457409"/>
                  <a:gd name="connsiteX260" fmla="*/ 1887901 w 3812052"/>
                  <a:gd name="connsiteY260" fmla="*/ 198855 h 1457409"/>
                  <a:gd name="connsiteX261" fmla="*/ 1864526 w 3812052"/>
                  <a:gd name="connsiteY261" fmla="*/ 192868 h 1457409"/>
                  <a:gd name="connsiteX262" fmla="*/ 1835165 w 3812052"/>
                  <a:gd name="connsiteY262" fmla="*/ 199086 h 1457409"/>
                  <a:gd name="connsiteX263" fmla="*/ 1810409 w 3812052"/>
                  <a:gd name="connsiteY263" fmla="*/ 217624 h 1457409"/>
                  <a:gd name="connsiteX264" fmla="*/ 1795210 w 3812052"/>
                  <a:gd name="connsiteY264" fmla="*/ 237083 h 1457409"/>
                  <a:gd name="connsiteX265" fmla="*/ 1799470 w 3812052"/>
                  <a:gd name="connsiteY265" fmla="*/ 246640 h 1457409"/>
                  <a:gd name="connsiteX266" fmla="*/ 1786919 w 3812052"/>
                  <a:gd name="connsiteY266" fmla="*/ 250670 h 1457409"/>
                  <a:gd name="connsiteX267" fmla="*/ 1752952 w 3812052"/>
                  <a:gd name="connsiteY267" fmla="*/ 255276 h 1457409"/>
                  <a:gd name="connsiteX268" fmla="*/ 1767460 w 3812052"/>
                  <a:gd name="connsiteY268" fmla="*/ 266560 h 1457409"/>
                  <a:gd name="connsiteX269" fmla="*/ 1750650 w 3812052"/>
                  <a:gd name="connsiteY269" fmla="*/ 263336 h 1457409"/>
                  <a:gd name="connsiteX270" fmla="*/ 1731190 w 3812052"/>
                  <a:gd name="connsiteY270" fmla="*/ 267596 h 1457409"/>
                  <a:gd name="connsiteX271" fmla="*/ 1716682 w 3812052"/>
                  <a:gd name="connsiteY271" fmla="*/ 270590 h 1457409"/>
                  <a:gd name="connsiteX272" fmla="*/ 1702174 w 3812052"/>
                  <a:gd name="connsiteY272" fmla="*/ 271511 h 1457409"/>
                  <a:gd name="connsiteX273" fmla="*/ 1708391 w 3812052"/>
                  <a:gd name="connsiteY273" fmla="*/ 258960 h 1457409"/>
                  <a:gd name="connsiteX274" fmla="*/ 1687205 w 3812052"/>
                  <a:gd name="connsiteY274" fmla="*/ 264603 h 1457409"/>
                  <a:gd name="connsiteX275" fmla="*/ 1672351 w 3812052"/>
                  <a:gd name="connsiteY275" fmla="*/ 262300 h 1457409"/>
                  <a:gd name="connsiteX276" fmla="*/ 1657843 w 3812052"/>
                  <a:gd name="connsiteY276" fmla="*/ 269554 h 1457409"/>
                  <a:gd name="connsiteX277" fmla="*/ 1636311 w 3812052"/>
                  <a:gd name="connsiteY277" fmla="*/ 271511 h 1457409"/>
                  <a:gd name="connsiteX278" fmla="*/ 1649898 w 3812052"/>
                  <a:gd name="connsiteY278" fmla="*/ 280723 h 1457409"/>
                  <a:gd name="connsiteX279" fmla="*/ 1612937 w 3812052"/>
                  <a:gd name="connsiteY279" fmla="*/ 286365 h 1457409"/>
                  <a:gd name="connsiteX280" fmla="*/ 1584842 w 3812052"/>
                  <a:gd name="connsiteY280" fmla="*/ 290280 h 1457409"/>
                  <a:gd name="connsiteX281" fmla="*/ 1564001 w 3812052"/>
                  <a:gd name="connsiteY281" fmla="*/ 300182 h 1457409"/>
                  <a:gd name="connsiteX282" fmla="*/ 1542929 w 3812052"/>
                  <a:gd name="connsiteY282" fmla="*/ 308818 h 1457409"/>
                  <a:gd name="connsiteX283" fmla="*/ 1525773 w 3812052"/>
                  <a:gd name="connsiteY283" fmla="*/ 311121 h 1457409"/>
                  <a:gd name="connsiteX284" fmla="*/ 1516792 w 3812052"/>
                  <a:gd name="connsiteY284" fmla="*/ 314114 h 1457409"/>
                  <a:gd name="connsiteX285" fmla="*/ 1513453 w 3812052"/>
                  <a:gd name="connsiteY285" fmla="*/ 319411 h 1457409"/>
                  <a:gd name="connsiteX286" fmla="*/ 1505162 w 3812052"/>
                  <a:gd name="connsiteY286" fmla="*/ 325053 h 1457409"/>
                  <a:gd name="connsiteX287" fmla="*/ 1511035 w 3812052"/>
                  <a:gd name="connsiteY287" fmla="*/ 332998 h 1457409"/>
                  <a:gd name="connsiteX288" fmla="*/ 1491921 w 3812052"/>
                  <a:gd name="connsiteY288" fmla="*/ 331962 h 1457409"/>
                  <a:gd name="connsiteX289" fmla="*/ 1504126 w 3812052"/>
                  <a:gd name="connsiteY289" fmla="*/ 338870 h 1457409"/>
                  <a:gd name="connsiteX290" fmla="*/ 1514028 w 3812052"/>
                  <a:gd name="connsiteY290" fmla="*/ 346470 h 1457409"/>
                  <a:gd name="connsiteX291" fmla="*/ 1497217 w 3812052"/>
                  <a:gd name="connsiteY291" fmla="*/ 347506 h 1457409"/>
                  <a:gd name="connsiteX292" fmla="*/ 1505853 w 3812052"/>
                  <a:gd name="connsiteY292" fmla="*/ 353494 h 1457409"/>
                  <a:gd name="connsiteX293" fmla="*/ 1513107 w 3812052"/>
                  <a:gd name="connsiteY293" fmla="*/ 361439 h 1457409"/>
                  <a:gd name="connsiteX294" fmla="*/ 1514143 w 3812052"/>
                  <a:gd name="connsiteY294" fmla="*/ 362590 h 1457409"/>
                  <a:gd name="connsiteX295" fmla="*/ 1511725 w 3812052"/>
                  <a:gd name="connsiteY295" fmla="*/ 372032 h 1457409"/>
                  <a:gd name="connsiteX296" fmla="*/ 1505393 w 3812052"/>
                  <a:gd name="connsiteY296" fmla="*/ 373989 h 1457409"/>
                  <a:gd name="connsiteX297" fmla="*/ 1484206 w 3812052"/>
                  <a:gd name="connsiteY297" fmla="*/ 372953 h 1457409"/>
                  <a:gd name="connsiteX298" fmla="*/ 1473613 w 3812052"/>
                  <a:gd name="connsiteY298" fmla="*/ 376522 h 1457409"/>
                  <a:gd name="connsiteX299" fmla="*/ 1440567 w 3812052"/>
                  <a:gd name="connsiteY299" fmla="*/ 378134 h 1457409"/>
                  <a:gd name="connsiteX300" fmla="*/ 1382764 w 3812052"/>
                  <a:gd name="connsiteY300" fmla="*/ 383086 h 1457409"/>
                  <a:gd name="connsiteX301" fmla="*/ 1375165 w 3812052"/>
                  <a:gd name="connsiteY301" fmla="*/ 405193 h 1457409"/>
                  <a:gd name="connsiteX302" fmla="*/ 1375510 w 3812052"/>
                  <a:gd name="connsiteY302" fmla="*/ 421083 h 1457409"/>
                  <a:gd name="connsiteX303" fmla="*/ 1405908 w 3812052"/>
                  <a:gd name="connsiteY303" fmla="*/ 437318 h 1457409"/>
                  <a:gd name="connsiteX304" fmla="*/ 1418804 w 3812052"/>
                  <a:gd name="connsiteY304" fmla="*/ 459081 h 1457409"/>
                  <a:gd name="connsiteX305" fmla="*/ 1380807 w 3812052"/>
                  <a:gd name="connsiteY305" fmla="*/ 446875 h 1457409"/>
                  <a:gd name="connsiteX306" fmla="*/ 1329683 w 3812052"/>
                  <a:gd name="connsiteY306" fmla="*/ 433634 h 1457409"/>
                  <a:gd name="connsiteX307" fmla="*/ 1313563 w 3812052"/>
                  <a:gd name="connsiteY307" fmla="*/ 425343 h 1457409"/>
                  <a:gd name="connsiteX308" fmla="*/ 1299400 w 3812052"/>
                  <a:gd name="connsiteY308" fmla="*/ 436628 h 1457409"/>
                  <a:gd name="connsiteX309" fmla="*/ 1308612 w 3812052"/>
                  <a:gd name="connsiteY309" fmla="*/ 439852 h 1457409"/>
                  <a:gd name="connsiteX310" fmla="*/ 1320817 w 3812052"/>
                  <a:gd name="connsiteY310" fmla="*/ 447106 h 1457409"/>
                  <a:gd name="connsiteX311" fmla="*/ 1302279 w 3812052"/>
                  <a:gd name="connsiteY311" fmla="*/ 450445 h 1457409"/>
                  <a:gd name="connsiteX312" fmla="*/ 1278213 w 3812052"/>
                  <a:gd name="connsiteY312" fmla="*/ 455396 h 1457409"/>
                  <a:gd name="connsiteX313" fmla="*/ 1307921 w 3812052"/>
                  <a:gd name="connsiteY313" fmla="*/ 478540 h 1457409"/>
                  <a:gd name="connsiteX314" fmla="*/ 1328071 w 3812052"/>
                  <a:gd name="connsiteY314" fmla="*/ 489709 h 1457409"/>
                  <a:gd name="connsiteX315" fmla="*/ 1324732 w 3812052"/>
                  <a:gd name="connsiteY315" fmla="*/ 496387 h 1457409"/>
                  <a:gd name="connsiteX316" fmla="*/ 1298939 w 3812052"/>
                  <a:gd name="connsiteY316" fmla="*/ 483146 h 1457409"/>
                  <a:gd name="connsiteX317" fmla="*/ 1260942 w 3812052"/>
                  <a:gd name="connsiteY317" fmla="*/ 479807 h 1457409"/>
                  <a:gd name="connsiteX318" fmla="*/ 1259560 w 3812052"/>
                  <a:gd name="connsiteY318" fmla="*/ 465298 h 1457409"/>
                  <a:gd name="connsiteX319" fmla="*/ 1264857 w 3812052"/>
                  <a:gd name="connsiteY319" fmla="*/ 443191 h 1457409"/>
                  <a:gd name="connsiteX320" fmla="*/ 1255300 w 3812052"/>
                  <a:gd name="connsiteY320" fmla="*/ 415441 h 1457409"/>
                  <a:gd name="connsiteX321" fmla="*/ 1249427 w 3812052"/>
                  <a:gd name="connsiteY321" fmla="*/ 424307 h 1457409"/>
                  <a:gd name="connsiteX322" fmla="*/ 1243786 w 3812052"/>
                  <a:gd name="connsiteY322" fmla="*/ 447797 h 1457409"/>
                  <a:gd name="connsiteX323" fmla="*/ 1217072 w 3812052"/>
                  <a:gd name="connsiteY323" fmla="*/ 461729 h 1457409"/>
                  <a:gd name="connsiteX324" fmla="*/ 1208206 w 3812052"/>
                  <a:gd name="connsiteY324" fmla="*/ 475546 h 1457409"/>
                  <a:gd name="connsiteX325" fmla="*/ 1233653 w 3812052"/>
                  <a:gd name="connsiteY325" fmla="*/ 506290 h 1457409"/>
                  <a:gd name="connsiteX326" fmla="*/ 1220411 w 3812052"/>
                  <a:gd name="connsiteY326" fmla="*/ 543942 h 1457409"/>
                  <a:gd name="connsiteX327" fmla="*/ 1221448 w 3812052"/>
                  <a:gd name="connsiteY327" fmla="*/ 566395 h 1457409"/>
                  <a:gd name="connsiteX328" fmla="*/ 1238604 w 3812052"/>
                  <a:gd name="connsiteY328" fmla="*/ 569389 h 1457409"/>
                  <a:gd name="connsiteX329" fmla="*/ 1264742 w 3812052"/>
                  <a:gd name="connsiteY329" fmla="*/ 563747 h 1457409"/>
                  <a:gd name="connsiteX330" fmla="*/ 1307690 w 3812052"/>
                  <a:gd name="connsiteY330" fmla="*/ 578255 h 1457409"/>
                  <a:gd name="connsiteX331" fmla="*/ 1315981 w 3812052"/>
                  <a:gd name="connsiteY331" fmla="*/ 595411 h 1457409"/>
                  <a:gd name="connsiteX332" fmla="*/ 1305733 w 3812052"/>
                  <a:gd name="connsiteY332" fmla="*/ 611877 h 1457409"/>
                  <a:gd name="connsiteX333" fmla="*/ 1331525 w 3812052"/>
                  <a:gd name="connsiteY333" fmla="*/ 629033 h 1457409"/>
                  <a:gd name="connsiteX334" fmla="*/ 1306424 w 3812052"/>
                  <a:gd name="connsiteY334" fmla="*/ 627076 h 1457409"/>
                  <a:gd name="connsiteX335" fmla="*/ 1296176 w 3812052"/>
                  <a:gd name="connsiteY335" fmla="*/ 612913 h 1457409"/>
                  <a:gd name="connsiteX336" fmla="*/ 1301703 w 3812052"/>
                  <a:gd name="connsiteY336" fmla="*/ 596678 h 1457409"/>
                  <a:gd name="connsiteX337" fmla="*/ 1290534 w 3812052"/>
                  <a:gd name="connsiteY337" fmla="*/ 582515 h 1457409"/>
                  <a:gd name="connsiteX338" fmla="*/ 1276371 w 3812052"/>
                  <a:gd name="connsiteY338" fmla="*/ 573304 h 1457409"/>
                  <a:gd name="connsiteX339" fmla="*/ 1242058 w 3812052"/>
                  <a:gd name="connsiteY339" fmla="*/ 582515 h 1457409"/>
                  <a:gd name="connsiteX340" fmla="*/ 1246664 w 3812052"/>
                  <a:gd name="connsiteY340" fmla="*/ 613604 h 1457409"/>
                  <a:gd name="connsiteX341" fmla="*/ 1228126 w 3812052"/>
                  <a:gd name="connsiteY341" fmla="*/ 639972 h 1457409"/>
                  <a:gd name="connsiteX342" fmla="*/ 1211315 w 3812052"/>
                  <a:gd name="connsiteY342" fmla="*/ 654825 h 1457409"/>
                  <a:gd name="connsiteX343" fmla="*/ 1190819 w 3812052"/>
                  <a:gd name="connsiteY343" fmla="*/ 672673 h 1457409"/>
                  <a:gd name="connsiteX344" fmla="*/ 1170669 w 3812052"/>
                  <a:gd name="connsiteY344" fmla="*/ 672673 h 1457409"/>
                  <a:gd name="connsiteX345" fmla="*/ 1144877 w 3812052"/>
                  <a:gd name="connsiteY345" fmla="*/ 674630 h 1457409"/>
                  <a:gd name="connsiteX346" fmla="*/ 1127029 w 3812052"/>
                  <a:gd name="connsiteY346" fmla="*/ 668988 h 1457409"/>
                  <a:gd name="connsiteX347" fmla="*/ 1116206 w 3812052"/>
                  <a:gd name="connsiteY347" fmla="*/ 659431 h 1457409"/>
                  <a:gd name="connsiteX348" fmla="*/ 1128066 w 3812052"/>
                  <a:gd name="connsiteY348" fmla="*/ 662425 h 1457409"/>
                  <a:gd name="connsiteX349" fmla="*/ 1140962 w 3812052"/>
                  <a:gd name="connsiteY349" fmla="*/ 661043 h 1457409"/>
                  <a:gd name="connsiteX350" fmla="*/ 1153858 w 3812052"/>
                  <a:gd name="connsiteY350" fmla="*/ 666340 h 1457409"/>
                  <a:gd name="connsiteX351" fmla="*/ 1165373 w 3812052"/>
                  <a:gd name="connsiteY351" fmla="*/ 662079 h 1457409"/>
                  <a:gd name="connsiteX352" fmla="*/ 1170669 w 3812052"/>
                  <a:gd name="connsiteY352" fmla="*/ 656783 h 1457409"/>
                  <a:gd name="connsiteX353" fmla="*/ 1180571 w 3812052"/>
                  <a:gd name="connsiteY353" fmla="*/ 648492 h 1457409"/>
                  <a:gd name="connsiteX354" fmla="*/ 1187480 w 3812052"/>
                  <a:gd name="connsiteY354" fmla="*/ 636633 h 1457409"/>
                  <a:gd name="connsiteX355" fmla="*/ 1193468 w 3812052"/>
                  <a:gd name="connsiteY355" fmla="*/ 629379 h 1457409"/>
                  <a:gd name="connsiteX356" fmla="*/ 1204406 w 3812052"/>
                  <a:gd name="connsiteY356" fmla="*/ 622125 h 1457409"/>
                  <a:gd name="connsiteX357" fmla="*/ 1208321 w 3812052"/>
                  <a:gd name="connsiteY357" fmla="*/ 611531 h 1457409"/>
                  <a:gd name="connsiteX358" fmla="*/ 1214309 w 3812052"/>
                  <a:gd name="connsiteY358" fmla="*/ 596678 h 1457409"/>
                  <a:gd name="connsiteX359" fmla="*/ 1215000 w 3812052"/>
                  <a:gd name="connsiteY359" fmla="*/ 588503 h 1457409"/>
                  <a:gd name="connsiteX360" fmla="*/ 1197497 w 3812052"/>
                  <a:gd name="connsiteY360" fmla="*/ 569389 h 1457409"/>
                  <a:gd name="connsiteX361" fmla="*/ 1196807 w 3812052"/>
                  <a:gd name="connsiteY361" fmla="*/ 546590 h 1457409"/>
                  <a:gd name="connsiteX362" fmla="*/ 1196461 w 3812052"/>
                  <a:gd name="connsiteY362" fmla="*/ 525404 h 1457409"/>
                  <a:gd name="connsiteX363" fmla="*/ 1202103 w 3812052"/>
                  <a:gd name="connsiteY363" fmla="*/ 501914 h 1457409"/>
                  <a:gd name="connsiteX364" fmla="*/ 1183911 w 3812052"/>
                  <a:gd name="connsiteY364" fmla="*/ 476467 h 1457409"/>
                  <a:gd name="connsiteX365" fmla="*/ 1191165 w 3812052"/>
                  <a:gd name="connsiteY365" fmla="*/ 459656 h 1457409"/>
                  <a:gd name="connsiteX366" fmla="*/ 1200721 w 3812052"/>
                  <a:gd name="connsiteY366" fmla="*/ 421659 h 1457409"/>
                  <a:gd name="connsiteX367" fmla="*/ 1172972 w 3812052"/>
                  <a:gd name="connsiteY367" fmla="*/ 412447 h 1457409"/>
                  <a:gd name="connsiteX368" fmla="*/ 1130369 w 3812052"/>
                  <a:gd name="connsiteY368" fmla="*/ 410490 h 1457409"/>
                  <a:gd name="connsiteX369" fmla="*/ 1117818 w 3812052"/>
                  <a:gd name="connsiteY369" fmla="*/ 423041 h 1457409"/>
                  <a:gd name="connsiteX370" fmla="*/ 1102964 w 3812052"/>
                  <a:gd name="connsiteY370" fmla="*/ 454705 h 1457409"/>
                  <a:gd name="connsiteX371" fmla="*/ 1073257 w 3812052"/>
                  <a:gd name="connsiteY371" fmla="*/ 477504 h 1457409"/>
                  <a:gd name="connsiteX372" fmla="*/ 1064046 w 3812052"/>
                  <a:gd name="connsiteY372" fmla="*/ 496963 h 1457409"/>
                  <a:gd name="connsiteX373" fmla="*/ 1076596 w 3812052"/>
                  <a:gd name="connsiteY373" fmla="*/ 499957 h 1457409"/>
                  <a:gd name="connsiteX374" fmla="*/ 1073948 w 3812052"/>
                  <a:gd name="connsiteY374" fmla="*/ 517804 h 1457409"/>
                  <a:gd name="connsiteX375" fmla="*/ 1072681 w 3812052"/>
                  <a:gd name="connsiteY375" fmla="*/ 528397 h 1457409"/>
                  <a:gd name="connsiteX376" fmla="*/ 1065082 w 3812052"/>
                  <a:gd name="connsiteY376" fmla="*/ 543596 h 1457409"/>
                  <a:gd name="connsiteX377" fmla="*/ 1091450 w 3812052"/>
                  <a:gd name="connsiteY377" fmla="*/ 553499 h 1457409"/>
                  <a:gd name="connsiteX378" fmla="*/ 1101007 w 3812052"/>
                  <a:gd name="connsiteY378" fmla="*/ 571691 h 1457409"/>
                  <a:gd name="connsiteX379" fmla="*/ 1114479 w 3812052"/>
                  <a:gd name="connsiteY379" fmla="*/ 578600 h 1457409"/>
                  <a:gd name="connsiteX380" fmla="*/ 1100662 w 3812052"/>
                  <a:gd name="connsiteY380" fmla="*/ 600708 h 1457409"/>
                  <a:gd name="connsiteX381" fmla="*/ 1073603 w 3812052"/>
                  <a:gd name="connsiteY381" fmla="*/ 579291 h 1457409"/>
                  <a:gd name="connsiteX382" fmla="*/ 1037563 w 3812052"/>
                  <a:gd name="connsiteY382" fmla="*/ 563747 h 1457409"/>
                  <a:gd name="connsiteX383" fmla="*/ 1007855 w 3812052"/>
                  <a:gd name="connsiteY383" fmla="*/ 551541 h 1457409"/>
                  <a:gd name="connsiteX384" fmla="*/ 966519 w 3812052"/>
                  <a:gd name="connsiteY384" fmla="*/ 540718 h 1457409"/>
                  <a:gd name="connsiteX385" fmla="*/ 925873 w 3812052"/>
                  <a:gd name="connsiteY385" fmla="*/ 537033 h 1457409"/>
                  <a:gd name="connsiteX386" fmla="*/ 909407 w 3812052"/>
                  <a:gd name="connsiteY386" fmla="*/ 524828 h 1457409"/>
                  <a:gd name="connsiteX387" fmla="*/ 882348 w 3812052"/>
                  <a:gd name="connsiteY387" fmla="*/ 515962 h 1457409"/>
                  <a:gd name="connsiteX388" fmla="*/ 888566 w 3812052"/>
                  <a:gd name="connsiteY388" fmla="*/ 534500 h 1457409"/>
                  <a:gd name="connsiteX389" fmla="*/ 905032 w 3812052"/>
                  <a:gd name="connsiteY389" fmla="*/ 541063 h 1457409"/>
                  <a:gd name="connsiteX390" fmla="*/ 919195 w 3812052"/>
                  <a:gd name="connsiteY390" fmla="*/ 551311 h 1457409"/>
                  <a:gd name="connsiteX391" fmla="*/ 929442 w 3812052"/>
                  <a:gd name="connsiteY391" fmla="*/ 569849 h 1457409"/>
                  <a:gd name="connsiteX392" fmla="*/ 922534 w 3812052"/>
                  <a:gd name="connsiteY392" fmla="*/ 582054 h 1457409"/>
                  <a:gd name="connsiteX393" fmla="*/ 907335 w 3812052"/>
                  <a:gd name="connsiteY393" fmla="*/ 589654 h 1457409"/>
                  <a:gd name="connsiteX394" fmla="*/ 895820 w 3812052"/>
                  <a:gd name="connsiteY394" fmla="*/ 594260 h 1457409"/>
                  <a:gd name="connsiteX395" fmla="*/ 895820 w 3812052"/>
                  <a:gd name="connsiteY395" fmla="*/ 581018 h 1457409"/>
                  <a:gd name="connsiteX396" fmla="*/ 882233 w 3812052"/>
                  <a:gd name="connsiteY396" fmla="*/ 570770 h 1457409"/>
                  <a:gd name="connsiteX397" fmla="*/ 847920 w 3812052"/>
                  <a:gd name="connsiteY397" fmla="*/ 587927 h 1457409"/>
                  <a:gd name="connsiteX398" fmla="*/ 810268 w 3812052"/>
                  <a:gd name="connsiteY398" fmla="*/ 587927 h 1457409"/>
                  <a:gd name="connsiteX399" fmla="*/ 789427 w 3812052"/>
                  <a:gd name="connsiteY399" fmla="*/ 603126 h 1457409"/>
                  <a:gd name="connsiteX400" fmla="*/ 759375 w 3812052"/>
                  <a:gd name="connsiteY400" fmla="*/ 600823 h 1457409"/>
                  <a:gd name="connsiteX401" fmla="*/ 765017 w 3812052"/>
                  <a:gd name="connsiteY401" fmla="*/ 594835 h 1457409"/>
                  <a:gd name="connsiteX402" fmla="*/ 770314 w 3812052"/>
                  <a:gd name="connsiteY402" fmla="*/ 588272 h 1457409"/>
                  <a:gd name="connsiteX403" fmla="*/ 775265 w 3812052"/>
                  <a:gd name="connsiteY403" fmla="*/ 573073 h 1457409"/>
                  <a:gd name="connsiteX404" fmla="*/ 744866 w 3812052"/>
                  <a:gd name="connsiteY404" fmla="*/ 581939 h 1457409"/>
                  <a:gd name="connsiteX405" fmla="*/ 740606 w 3812052"/>
                  <a:gd name="connsiteY405" fmla="*/ 594490 h 1457409"/>
                  <a:gd name="connsiteX406" fmla="*/ 730704 w 3812052"/>
                  <a:gd name="connsiteY406" fmla="*/ 588503 h 1457409"/>
                  <a:gd name="connsiteX407" fmla="*/ 679580 w 3812052"/>
                  <a:gd name="connsiteY407" fmla="*/ 603702 h 1457409"/>
                  <a:gd name="connsiteX408" fmla="*/ 658163 w 3812052"/>
                  <a:gd name="connsiteY408" fmla="*/ 616943 h 1457409"/>
                  <a:gd name="connsiteX409" fmla="*/ 633753 w 3812052"/>
                  <a:gd name="connsiteY409" fmla="*/ 624543 h 1457409"/>
                  <a:gd name="connsiteX410" fmla="*/ 628801 w 3812052"/>
                  <a:gd name="connsiteY410" fmla="*/ 647917 h 1457409"/>
                  <a:gd name="connsiteX411" fmla="*/ 590804 w 3812052"/>
                  <a:gd name="connsiteY411" fmla="*/ 652868 h 1457409"/>
                  <a:gd name="connsiteX412" fmla="*/ 572957 w 3812052"/>
                  <a:gd name="connsiteY412" fmla="*/ 636057 h 1457409"/>
                  <a:gd name="connsiteX413" fmla="*/ 572266 w 3812052"/>
                  <a:gd name="connsiteY413" fmla="*/ 621894 h 1457409"/>
                  <a:gd name="connsiteX414" fmla="*/ 587810 w 3812052"/>
                  <a:gd name="connsiteY414" fmla="*/ 615907 h 1457409"/>
                  <a:gd name="connsiteX415" fmla="*/ 607615 w 3812052"/>
                  <a:gd name="connsiteY415" fmla="*/ 614870 h 1457409"/>
                  <a:gd name="connsiteX416" fmla="*/ 594028 w 3812052"/>
                  <a:gd name="connsiteY416" fmla="*/ 593454 h 1457409"/>
                  <a:gd name="connsiteX417" fmla="*/ 565588 w 3812052"/>
                  <a:gd name="connsiteY417" fmla="*/ 585509 h 1457409"/>
                  <a:gd name="connsiteX418" fmla="*/ 537838 w 3812052"/>
                  <a:gd name="connsiteY418" fmla="*/ 582515 h 1457409"/>
                  <a:gd name="connsiteX419" fmla="*/ 541753 w 3812052"/>
                  <a:gd name="connsiteY419" fmla="*/ 591151 h 1457409"/>
                  <a:gd name="connsiteX420" fmla="*/ 548316 w 3812052"/>
                  <a:gd name="connsiteY420" fmla="*/ 606695 h 1457409"/>
                  <a:gd name="connsiteX421" fmla="*/ 539680 w 3812052"/>
                  <a:gd name="connsiteY421" fmla="*/ 631451 h 1457409"/>
                  <a:gd name="connsiteX422" fmla="*/ 546934 w 3812052"/>
                  <a:gd name="connsiteY422" fmla="*/ 639396 h 1457409"/>
                  <a:gd name="connsiteX423" fmla="*/ 555224 w 3812052"/>
                  <a:gd name="connsiteY423" fmla="*/ 659201 h 1457409"/>
                  <a:gd name="connsiteX424" fmla="*/ 548316 w 3812052"/>
                  <a:gd name="connsiteY424" fmla="*/ 676357 h 1457409"/>
                  <a:gd name="connsiteX425" fmla="*/ 538759 w 3812052"/>
                  <a:gd name="connsiteY425" fmla="*/ 676012 h 1457409"/>
                  <a:gd name="connsiteX426" fmla="*/ 532196 w 3812052"/>
                  <a:gd name="connsiteY426" fmla="*/ 669449 h 1457409"/>
                  <a:gd name="connsiteX427" fmla="*/ 509743 w 3812052"/>
                  <a:gd name="connsiteY427" fmla="*/ 665188 h 1457409"/>
                  <a:gd name="connsiteX428" fmla="*/ 495580 w 3812052"/>
                  <a:gd name="connsiteY428" fmla="*/ 672097 h 1457409"/>
                  <a:gd name="connsiteX429" fmla="*/ 475775 w 3812052"/>
                  <a:gd name="connsiteY429" fmla="*/ 680733 h 1457409"/>
                  <a:gd name="connsiteX430" fmla="*/ 454243 w 3812052"/>
                  <a:gd name="connsiteY430" fmla="*/ 696277 h 1457409"/>
                  <a:gd name="connsiteX431" fmla="*/ 455625 w 3812052"/>
                  <a:gd name="connsiteY431" fmla="*/ 715737 h 1457409"/>
                  <a:gd name="connsiteX432" fmla="*/ 464837 w 3812052"/>
                  <a:gd name="connsiteY432" fmla="*/ 733238 h 1457409"/>
                  <a:gd name="connsiteX433" fmla="*/ 438123 w 3812052"/>
                  <a:gd name="connsiteY433" fmla="*/ 731626 h 1457409"/>
                  <a:gd name="connsiteX434" fmla="*/ 414979 w 3812052"/>
                  <a:gd name="connsiteY434" fmla="*/ 726330 h 1457409"/>
                  <a:gd name="connsiteX435" fmla="*/ 389532 w 3812052"/>
                  <a:gd name="connsiteY435" fmla="*/ 711131 h 1457409"/>
                  <a:gd name="connsiteX436" fmla="*/ 375945 w 3812052"/>
                  <a:gd name="connsiteY436" fmla="*/ 723682 h 1457409"/>
                  <a:gd name="connsiteX437" fmla="*/ 382624 w 3812052"/>
                  <a:gd name="connsiteY437" fmla="*/ 736578 h 1457409"/>
                  <a:gd name="connsiteX438" fmla="*/ 404386 w 3812052"/>
                  <a:gd name="connsiteY438" fmla="*/ 744177 h 1457409"/>
                  <a:gd name="connsiteX439" fmla="*/ 406343 w 3812052"/>
                  <a:gd name="connsiteY439" fmla="*/ 757764 h 1457409"/>
                  <a:gd name="connsiteX440" fmla="*/ 389532 w 3812052"/>
                  <a:gd name="connsiteY440" fmla="*/ 760412 h 1457409"/>
                  <a:gd name="connsiteX441" fmla="*/ 372030 w 3812052"/>
                  <a:gd name="connsiteY441" fmla="*/ 755116 h 1457409"/>
                  <a:gd name="connsiteX442" fmla="*/ 351535 w 3812052"/>
                  <a:gd name="connsiteY442" fmla="*/ 743601 h 1457409"/>
                  <a:gd name="connsiteX443" fmla="*/ 340020 w 3812052"/>
                  <a:gd name="connsiteY443" fmla="*/ 730705 h 1457409"/>
                  <a:gd name="connsiteX444" fmla="*/ 334724 w 3812052"/>
                  <a:gd name="connsiteY444" fmla="*/ 714585 h 1457409"/>
                  <a:gd name="connsiteX445" fmla="*/ 335414 w 3812052"/>
                  <a:gd name="connsiteY445" fmla="*/ 700077 h 1457409"/>
                  <a:gd name="connsiteX446" fmla="*/ 337027 w 3812052"/>
                  <a:gd name="connsiteY446" fmla="*/ 685914 h 1457409"/>
                  <a:gd name="connsiteX447" fmla="*/ 319870 w 3812052"/>
                  <a:gd name="connsiteY447" fmla="*/ 673364 h 1457409"/>
                  <a:gd name="connsiteX448" fmla="*/ 306398 w 3812052"/>
                  <a:gd name="connsiteY448" fmla="*/ 663461 h 1457409"/>
                  <a:gd name="connsiteX449" fmla="*/ 284636 w 3812052"/>
                  <a:gd name="connsiteY449" fmla="*/ 645268 h 1457409"/>
                  <a:gd name="connsiteX450" fmla="*/ 276691 w 3812052"/>
                  <a:gd name="connsiteY450" fmla="*/ 638014 h 1457409"/>
                  <a:gd name="connsiteX451" fmla="*/ 294539 w 3812052"/>
                  <a:gd name="connsiteY451" fmla="*/ 644578 h 1457409"/>
                  <a:gd name="connsiteX452" fmla="*/ 325512 w 3812052"/>
                  <a:gd name="connsiteY452" fmla="*/ 657819 h 1457409"/>
                  <a:gd name="connsiteX453" fmla="*/ 364431 w 3812052"/>
                  <a:gd name="connsiteY453" fmla="*/ 670024 h 1457409"/>
                  <a:gd name="connsiteX454" fmla="*/ 416591 w 3812052"/>
                  <a:gd name="connsiteY454" fmla="*/ 678660 h 1457409"/>
                  <a:gd name="connsiteX455" fmla="*/ 481302 w 3812052"/>
                  <a:gd name="connsiteY455" fmla="*/ 650220 h 1457409"/>
                  <a:gd name="connsiteX456" fmla="*/ 479344 w 3812052"/>
                  <a:gd name="connsiteY456" fmla="*/ 623852 h 1457409"/>
                  <a:gd name="connsiteX457" fmla="*/ 466448 w 3812052"/>
                  <a:gd name="connsiteY457" fmla="*/ 613949 h 1457409"/>
                  <a:gd name="connsiteX458" fmla="*/ 447910 w 3812052"/>
                  <a:gd name="connsiteY458" fmla="*/ 602665 h 1457409"/>
                  <a:gd name="connsiteX459" fmla="*/ 429372 w 3812052"/>
                  <a:gd name="connsiteY459" fmla="*/ 592417 h 1457409"/>
                  <a:gd name="connsiteX460" fmla="*/ 396671 w 3812052"/>
                  <a:gd name="connsiteY460" fmla="*/ 575837 h 1457409"/>
                  <a:gd name="connsiteX461" fmla="*/ 344511 w 3812052"/>
                  <a:gd name="connsiteY461" fmla="*/ 555341 h 1457409"/>
                  <a:gd name="connsiteX462" fmla="*/ 332997 w 3812052"/>
                  <a:gd name="connsiteY462" fmla="*/ 553959 h 1457409"/>
                  <a:gd name="connsiteX463" fmla="*/ 316761 w 3812052"/>
                  <a:gd name="connsiteY463" fmla="*/ 553614 h 1457409"/>
                  <a:gd name="connsiteX464" fmla="*/ 296266 w 3812052"/>
                  <a:gd name="connsiteY464" fmla="*/ 552232 h 1457409"/>
                  <a:gd name="connsiteX465" fmla="*/ 283715 w 3812052"/>
                  <a:gd name="connsiteY465" fmla="*/ 544978 h 1457409"/>
                  <a:gd name="connsiteX466" fmla="*/ 300296 w 3812052"/>
                  <a:gd name="connsiteY466" fmla="*/ 539681 h 1457409"/>
                  <a:gd name="connsiteX467" fmla="*/ 285442 w 3812052"/>
                  <a:gd name="connsiteY467" fmla="*/ 533694 h 1457409"/>
                  <a:gd name="connsiteX468" fmla="*/ 269552 w 3812052"/>
                  <a:gd name="connsiteY468" fmla="*/ 536688 h 1457409"/>
                  <a:gd name="connsiteX469" fmla="*/ 255965 w 3812052"/>
                  <a:gd name="connsiteY469" fmla="*/ 535997 h 1457409"/>
                  <a:gd name="connsiteX470" fmla="*/ 254468 w 3812052"/>
                  <a:gd name="connsiteY470" fmla="*/ 534961 h 1457409"/>
                  <a:gd name="connsiteX471" fmla="*/ 243069 w 3812052"/>
                  <a:gd name="connsiteY471" fmla="*/ 543021 h 1457409"/>
                  <a:gd name="connsiteX472" fmla="*/ 224646 w 3812052"/>
                  <a:gd name="connsiteY472" fmla="*/ 551541 h 1457409"/>
                  <a:gd name="connsiteX473" fmla="*/ 209447 w 3812052"/>
                  <a:gd name="connsiteY473" fmla="*/ 564783 h 1457409"/>
                  <a:gd name="connsiteX474" fmla="*/ 200926 w 3812052"/>
                  <a:gd name="connsiteY474" fmla="*/ 571346 h 1457409"/>
                  <a:gd name="connsiteX475" fmla="*/ 197587 w 3812052"/>
                  <a:gd name="connsiteY475" fmla="*/ 583206 h 1457409"/>
                  <a:gd name="connsiteX476" fmla="*/ 200926 w 3812052"/>
                  <a:gd name="connsiteY476" fmla="*/ 595757 h 1457409"/>
                  <a:gd name="connsiteX477" fmla="*/ 214744 w 3812052"/>
                  <a:gd name="connsiteY477" fmla="*/ 603702 h 1457409"/>
                  <a:gd name="connsiteX478" fmla="*/ 230633 w 3812052"/>
                  <a:gd name="connsiteY478" fmla="*/ 620167 h 1457409"/>
                  <a:gd name="connsiteX479" fmla="*/ 216816 w 3812052"/>
                  <a:gd name="connsiteY479" fmla="*/ 636748 h 1457409"/>
                  <a:gd name="connsiteX480" fmla="*/ 210138 w 3812052"/>
                  <a:gd name="connsiteY480" fmla="*/ 649874 h 1457409"/>
                  <a:gd name="connsiteX481" fmla="*/ 231325 w 3812052"/>
                  <a:gd name="connsiteY481" fmla="*/ 683611 h 1457409"/>
                  <a:gd name="connsiteX482" fmla="*/ 224070 w 3812052"/>
                  <a:gd name="connsiteY482" fmla="*/ 696853 h 1457409"/>
                  <a:gd name="connsiteX483" fmla="*/ 227294 w 3812052"/>
                  <a:gd name="connsiteY483" fmla="*/ 714009 h 1457409"/>
                  <a:gd name="connsiteX484" fmla="*/ 221998 w 3812052"/>
                  <a:gd name="connsiteY484" fmla="*/ 720573 h 1457409"/>
                  <a:gd name="connsiteX485" fmla="*/ 233167 w 3812052"/>
                  <a:gd name="connsiteY485" fmla="*/ 727827 h 1457409"/>
                  <a:gd name="connsiteX486" fmla="*/ 229828 w 3812052"/>
                  <a:gd name="connsiteY486" fmla="*/ 739111 h 1457409"/>
                  <a:gd name="connsiteX487" fmla="*/ 241687 w 3812052"/>
                  <a:gd name="connsiteY487" fmla="*/ 750971 h 1457409"/>
                  <a:gd name="connsiteX488" fmla="*/ 227870 w 3812052"/>
                  <a:gd name="connsiteY488" fmla="*/ 763521 h 1457409"/>
                  <a:gd name="connsiteX489" fmla="*/ 256311 w 3812052"/>
                  <a:gd name="connsiteY489" fmla="*/ 785284 h 1457409"/>
                  <a:gd name="connsiteX490" fmla="*/ 262298 w 3812052"/>
                  <a:gd name="connsiteY490" fmla="*/ 803131 h 1457409"/>
                  <a:gd name="connsiteX491" fmla="*/ 229252 w 3812052"/>
                  <a:gd name="connsiteY491" fmla="*/ 834795 h 1457409"/>
                  <a:gd name="connsiteX492" fmla="*/ 194939 w 3812052"/>
                  <a:gd name="connsiteY492" fmla="*/ 862545 h 1457409"/>
                  <a:gd name="connsiteX493" fmla="*/ 184230 w 3812052"/>
                  <a:gd name="connsiteY493" fmla="*/ 876132 h 1457409"/>
                  <a:gd name="connsiteX494" fmla="*/ 193557 w 3812052"/>
                  <a:gd name="connsiteY494" fmla="*/ 872793 h 1457409"/>
                  <a:gd name="connsiteX495" fmla="*/ 207720 w 3812052"/>
                  <a:gd name="connsiteY495" fmla="*/ 887301 h 1457409"/>
                  <a:gd name="connsiteX496" fmla="*/ 227179 w 3812052"/>
                  <a:gd name="connsiteY496" fmla="*/ 891561 h 1457409"/>
                  <a:gd name="connsiteX497" fmla="*/ 216586 w 3812052"/>
                  <a:gd name="connsiteY497" fmla="*/ 894555 h 1457409"/>
                  <a:gd name="connsiteX498" fmla="*/ 195054 w 3812052"/>
                  <a:gd name="connsiteY498" fmla="*/ 901809 h 1457409"/>
                  <a:gd name="connsiteX499" fmla="*/ 184115 w 3812052"/>
                  <a:gd name="connsiteY499" fmla="*/ 910445 h 1457409"/>
                  <a:gd name="connsiteX500" fmla="*/ 179625 w 3812052"/>
                  <a:gd name="connsiteY500" fmla="*/ 925068 h 1457409"/>
                  <a:gd name="connsiteX501" fmla="*/ 172140 w 3812052"/>
                  <a:gd name="connsiteY501" fmla="*/ 936468 h 1457409"/>
                  <a:gd name="connsiteX502" fmla="*/ 173637 w 3812052"/>
                  <a:gd name="connsiteY502" fmla="*/ 949364 h 1457409"/>
                  <a:gd name="connsiteX503" fmla="*/ 178588 w 3812052"/>
                  <a:gd name="connsiteY503" fmla="*/ 961224 h 1457409"/>
                  <a:gd name="connsiteX504" fmla="*/ 172601 w 3812052"/>
                  <a:gd name="connsiteY504" fmla="*/ 968708 h 1457409"/>
                  <a:gd name="connsiteX505" fmla="*/ 175595 w 3812052"/>
                  <a:gd name="connsiteY505" fmla="*/ 980568 h 1457409"/>
                  <a:gd name="connsiteX506" fmla="*/ 178128 w 3812052"/>
                  <a:gd name="connsiteY506" fmla="*/ 993003 h 1457409"/>
                  <a:gd name="connsiteX507" fmla="*/ 185036 w 3812052"/>
                  <a:gd name="connsiteY507" fmla="*/ 1005899 h 1457409"/>
                  <a:gd name="connsiteX508" fmla="*/ 191024 w 3812052"/>
                  <a:gd name="connsiteY508" fmla="*/ 1021214 h 1457409"/>
                  <a:gd name="connsiteX509" fmla="*/ 202884 w 3812052"/>
                  <a:gd name="connsiteY509" fmla="*/ 1024668 h 1457409"/>
                  <a:gd name="connsiteX510" fmla="*/ 214283 w 3812052"/>
                  <a:gd name="connsiteY510" fmla="*/ 1030080 h 1457409"/>
                  <a:gd name="connsiteX511" fmla="*/ 226143 w 3812052"/>
                  <a:gd name="connsiteY511" fmla="*/ 1030080 h 1457409"/>
                  <a:gd name="connsiteX512" fmla="*/ 246984 w 3812052"/>
                  <a:gd name="connsiteY512" fmla="*/ 1036067 h 1457409"/>
                  <a:gd name="connsiteX513" fmla="*/ 248942 w 3812052"/>
                  <a:gd name="connsiteY513" fmla="*/ 1051381 h 1457409"/>
                  <a:gd name="connsiteX514" fmla="*/ 251475 w 3812052"/>
                  <a:gd name="connsiteY514" fmla="*/ 1067271 h 1457409"/>
                  <a:gd name="connsiteX515" fmla="*/ 261838 w 3812052"/>
                  <a:gd name="connsiteY515" fmla="*/ 1081088 h 1457409"/>
                  <a:gd name="connsiteX516" fmla="*/ 274734 w 3812052"/>
                  <a:gd name="connsiteY516" fmla="*/ 1093524 h 1457409"/>
                  <a:gd name="connsiteX517" fmla="*/ 287054 w 3812052"/>
                  <a:gd name="connsiteY517" fmla="*/ 1104923 h 1457409"/>
                  <a:gd name="connsiteX518" fmla="*/ 275655 w 3812052"/>
                  <a:gd name="connsiteY518" fmla="*/ 1115286 h 1457409"/>
                  <a:gd name="connsiteX519" fmla="*/ 259880 w 3812052"/>
                  <a:gd name="connsiteY519" fmla="*/ 1112868 h 1457409"/>
                  <a:gd name="connsiteX520" fmla="*/ 263335 w 3812052"/>
                  <a:gd name="connsiteY520" fmla="*/ 1133709 h 1457409"/>
                  <a:gd name="connsiteX521" fmla="*/ 272776 w 3812052"/>
                  <a:gd name="connsiteY521" fmla="*/ 1145569 h 1457409"/>
                  <a:gd name="connsiteX522" fmla="*/ 283139 w 3812052"/>
                  <a:gd name="connsiteY522" fmla="*/ 1140157 h 1457409"/>
                  <a:gd name="connsiteX523" fmla="*/ 297993 w 3812052"/>
                  <a:gd name="connsiteY523" fmla="*/ 1139582 h 1457409"/>
                  <a:gd name="connsiteX524" fmla="*/ 316301 w 3812052"/>
                  <a:gd name="connsiteY524" fmla="*/ 1141539 h 1457409"/>
                  <a:gd name="connsiteX525" fmla="*/ 319294 w 3812052"/>
                  <a:gd name="connsiteY525" fmla="*/ 1158350 h 1457409"/>
                  <a:gd name="connsiteX526" fmla="*/ 324245 w 3812052"/>
                  <a:gd name="connsiteY526" fmla="*/ 1170670 h 1457409"/>
                  <a:gd name="connsiteX527" fmla="*/ 340596 w 3812052"/>
                  <a:gd name="connsiteY527" fmla="*/ 1174701 h 1457409"/>
                  <a:gd name="connsiteX528" fmla="*/ 350498 w 3812052"/>
                  <a:gd name="connsiteY528" fmla="*/ 1191972 h 1457409"/>
                  <a:gd name="connsiteX529" fmla="*/ 358904 w 3812052"/>
                  <a:gd name="connsiteY529" fmla="*/ 1196463 h 1457409"/>
                  <a:gd name="connsiteX530" fmla="*/ 369843 w 3812052"/>
                  <a:gd name="connsiteY530" fmla="*/ 1201414 h 1457409"/>
                  <a:gd name="connsiteX531" fmla="*/ 381242 w 3812052"/>
                  <a:gd name="connsiteY531" fmla="*/ 1200378 h 1457409"/>
                  <a:gd name="connsiteX532" fmla="*/ 393562 w 3812052"/>
                  <a:gd name="connsiteY532" fmla="*/ 1199341 h 1457409"/>
                  <a:gd name="connsiteX533" fmla="*/ 403465 w 3812052"/>
                  <a:gd name="connsiteY533" fmla="*/ 1211201 h 1457409"/>
                  <a:gd name="connsiteX534" fmla="*/ 421772 w 3812052"/>
                  <a:gd name="connsiteY534" fmla="*/ 1214195 h 1457409"/>
                  <a:gd name="connsiteX535" fmla="*/ 440541 w 3812052"/>
                  <a:gd name="connsiteY535" fmla="*/ 1219146 h 1457409"/>
                  <a:gd name="connsiteX536" fmla="*/ 453437 w 3812052"/>
                  <a:gd name="connsiteY536" fmla="*/ 1227091 h 1457409"/>
                  <a:gd name="connsiteX537" fmla="*/ 446989 w 3812052"/>
                  <a:gd name="connsiteY537" fmla="*/ 1236418 h 1457409"/>
                  <a:gd name="connsiteX538" fmla="*/ 452401 w 3812052"/>
                  <a:gd name="connsiteY538" fmla="*/ 1242866 h 1457409"/>
                  <a:gd name="connsiteX539" fmla="*/ 444456 w 3812052"/>
                  <a:gd name="connsiteY539" fmla="*/ 1248278 h 1457409"/>
                  <a:gd name="connsiteX540" fmla="*/ 449407 w 3812052"/>
                  <a:gd name="connsiteY540" fmla="*/ 1256683 h 1457409"/>
                  <a:gd name="connsiteX541" fmla="*/ 445492 w 3812052"/>
                  <a:gd name="connsiteY541" fmla="*/ 1270040 h 1457409"/>
                  <a:gd name="connsiteX542" fmla="*/ 427184 w 3812052"/>
                  <a:gd name="connsiteY542" fmla="*/ 1269579 h 1457409"/>
                  <a:gd name="connsiteX543" fmla="*/ 409798 w 3812052"/>
                  <a:gd name="connsiteY543" fmla="*/ 1281439 h 1457409"/>
                  <a:gd name="connsiteX544" fmla="*/ 409337 w 3812052"/>
                  <a:gd name="connsiteY544" fmla="*/ 1292032 h 1457409"/>
                  <a:gd name="connsiteX545" fmla="*/ 432135 w 3812052"/>
                  <a:gd name="connsiteY545" fmla="*/ 1291572 h 1457409"/>
                  <a:gd name="connsiteX546" fmla="*/ 404386 w 3812052"/>
                  <a:gd name="connsiteY546" fmla="*/ 1307692 h 1457409"/>
                  <a:gd name="connsiteX547" fmla="*/ 413022 w 3812052"/>
                  <a:gd name="connsiteY547" fmla="*/ 1320242 h 1457409"/>
                  <a:gd name="connsiteX548" fmla="*/ 399780 w 3812052"/>
                  <a:gd name="connsiteY548" fmla="*/ 1333139 h 1457409"/>
                  <a:gd name="connsiteX549" fmla="*/ 387575 w 3812052"/>
                  <a:gd name="connsiteY549" fmla="*/ 1342696 h 1457409"/>
                  <a:gd name="connsiteX550" fmla="*/ 381703 w 3812052"/>
                  <a:gd name="connsiteY550" fmla="*/ 1347992 h 1457409"/>
                  <a:gd name="connsiteX551" fmla="*/ 399204 w 3812052"/>
                  <a:gd name="connsiteY551" fmla="*/ 1362155 h 1457409"/>
                  <a:gd name="connsiteX552" fmla="*/ 440771 w 3812052"/>
                  <a:gd name="connsiteY552" fmla="*/ 1392207 h 1457409"/>
                  <a:gd name="connsiteX553" fmla="*/ 446528 w 3812052"/>
                  <a:gd name="connsiteY553" fmla="*/ 1396813 h 1457409"/>
                  <a:gd name="connsiteX554" fmla="*/ 454934 w 3812052"/>
                  <a:gd name="connsiteY554" fmla="*/ 1392898 h 1457409"/>
                  <a:gd name="connsiteX555" fmla="*/ 481647 w 3812052"/>
                  <a:gd name="connsiteY555" fmla="*/ 1400843 h 1457409"/>
                  <a:gd name="connsiteX556" fmla="*/ 516306 w 3812052"/>
                  <a:gd name="connsiteY556" fmla="*/ 1403837 h 1457409"/>
                  <a:gd name="connsiteX557" fmla="*/ 530238 w 3812052"/>
                  <a:gd name="connsiteY557" fmla="*/ 1412818 h 1457409"/>
                  <a:gd name="connsiteX558" fmla="*/ 544055 w 3812052"/>
                  <a:gd name="connsiteY558" fmla="*/ 1419727 h 1457409"/>
                  <a:gd name="connsiteX559" fmla="*/ 566854 w 3812052"/>
                  <a:gd name="connsiteY559" fmla="*/ 1416733 h 1457409"/>
                  <a:gd name="connsiteX560" fmla="*/ 574799 w 3812052"/>
                  <a:gd name="connsiteY560" fmla="*/ 1419727 h 1457409"/>
                  <a:gd name="connsiteX561" fmla="*/ 581708 w 3812052"/>
                  <a:gd name="connsiteY561" fmla="*/ 1433659 h 1457409"/>
                  <a:gd name="connsiteX562" fmla="*/ 602549 w 3812052"/>
                  <a:gd name="connsiteY562" fmla="*/ 1443562 h 1457409"/>
                  <a:gd name="connsiteX563" fmla="*/ 619360 w 3812052"/>
                  <a:gd name="connsiteY563" fmla="*/ 1455422 h 1457409"/>
                  <a:gd name="connsiteX564" fmla="*/ 629262 w 3812052"/>
                  <a:gd name="connsiteY564" fmla="*/ 1455422 h 1457409"/>
                  <a:gd name="connsiteX565" fmla="*/ 643655 w 3812052"/>
                  <a:gd name="connsiteY565" fmla="*/ 1444828 h 1457409"/>
                  <a:gd name="connsiteX566" fmla="*/ 618093 w 3812052"/>
                  <a:gd name="connsiteY566" fmla="*/ 1405910 h 1457409"/>
                  <a:gd name="connsiteX567" fmla="*/ 609457 w 3812052"/>
                  <a:gd name="connsiteY567" fmla="*/ 1375512 h 1457409"/>
                  <a:gd name="connsiteX568" fmla="*/ 620741 w 3812052"/>
                  <a:gd name="connsiteY568" fmla="*/ 1343156 h 1457409"/>
                  <a:gd name="connsiteX569" fmla="*/ 660351 w 3812052"/>
                  <a:gd name="connsiteY569" fmla="*/ 1319091 h 1457409"/>
                  <a:gd name="connsiteX570" fmla="*/ 653097 w 3812052"/>
                  <a:gd name="connsiteY570" fmla="*/ 1314831 h 1457409"/>
                  <a:gd name="connsiteX571" fmla="*/ 648146 w 3812052"/>
                  <a:gd name="connsiteY571" fmla="*/ 1304928 h 1457409"/>
                  <a:gd name="connsiteX572" fmla="*/ 645152 w 3812052"/>
                  <a:gd name="connsiteY572" fmla="*/ 1291111 h 1457409"/>
                  <a:gd name="connsiteX573" fmla="*/ 631335 w 3812052"/>
                  <a:gd name="connsiteY573" fmla="*/ 1275221 h 1457409"/>
                  <a:gd name="connsiteX574" fmla="*/ 615445 w 3812052"/>
                  <a:gd name="connsiteY574" fmla="*/ 1276257 h 1457409"/>
                  <a:gd name="connsiteX575" fmla="*/ 611530 w 3812052"/>
                  <a:gd name="connsiteY575" fmla="*/ 1264398 h 1457409"/>
                  <a:gd name="connsiteX576" fmla="*/ 598634 w 3812052"/>
                  <a:gd name="connsiteY576" fmla="*/ 1255416 h 1457409"/>
                  <a:gd name="connsiteX577" fmla="*/ 603585 w 3812052"/>
                  <a:gd name="connsiteY577" fmla="*/ 1241599 h 1457409"/>
                  <a:gd name="connsiteX578" fmla="*/ 611530 w 3812052"/>
                  <a:gd name="connsiteY578" fmla="*/ 1234691 h 1457409"/>
                  <a:gd name="connsiteX579" fmla="*/ 604621 w 3812052"/>
                  <a:gd name="connsiteY579" fmla="*/ 1223752 h 1457409"/>
                  <a:gd name="connsiteX580" fmla="*/ 616481 w 3812052"/>
                  <a:gd name="connsiteY580" fmla="*/ 1209935 h 1457409"/>
                  <a:gd name="connsiteX581" fmla="*/ 629377 w 3812052"/>
                  <a:gd name="connsiteY581" fmla="*/ 1201990 h 1457409"/>
                  <a:gd name="connsiteX582" fmla="*/ 647225 w 3812052"/>
                  <a:gd name="connsiteY582" fmla="*/ 1216843 h 1457409"/>
                  <a:gd name="connsiteX583" fmla="*/ 649182 w 3812052"/>
                  <a:gd name="connsiteY583" fmla="*/ 1203026 h 1457409"/>
                  <a:gd name="connsiteX584" fmla="*/ 655170 w 3812052"/>
                  <a:gd name="connsiteY584" fmla="*/ 1191166 h 1457409"/>
                  <a:gd name="connsiteX585" fmla="*/ 667029 w 3812052"/>
                  <a:gd name="connsiteY585" fmla="*/ 1180227 h 1457409"/>
                  <a:gd name="connsiteX586" fmla="*/ 690749 w 3812052"/>
                  <a:gd name="connsiteY586" fmla="*/ 1169289 h 1457409"/>
                  <a:gd name="connsiteX587" fmla="*/ 707560 w 3812052"/>
                  <a:gd name="connsiteY587" fmla="*/ 1164338 h 1457409"/>
                  <a:gd name="connsiteX588" fmla="*/ 719420 w 3812052"/>
                  <a:gd name="connsiteY588" fmla="*/ 1164338 h 1457409"/>
                  <a:gd name="connsiteX589" fmla="*/ 735310 w 3812052"/>
                  <a:gd name="connsiteY589" fmla="*/ 1164338 h 1457409"/>
                  <a:gd name="connsiteX590" fmla="*/ 761102 w 3812052"/>
                  <a:gd name="connsiteY590" fmla="*/ 1172283 h 1457409"/>
                  <a:gd name="connsiteX591" fmla="*/ 779870 w 3812052"/>
                  <a:gd name="connsiteY591" fmla="*/ 1188172 h 1457409"/>
                  <a:gd name="connsiteX592" fmla="*/ 785858 w 3812052"/>
                  <a:gd name="connsiteY592" fmla="*/ 1191166 h 1457409"/>
                  <a:gd name="connsiteX593" fmla="*/ 798754 w 3812052"/>
                  <a:gd name="connsiteY593" fmla="*/ 1191166 h 1457409"/>
                  <a:gd name="connsiteX594" fmla="*/ 819595 w 3812052"/>
                  <a:gd name="connsiteY594" fmla="*/ 1189209 h 1457409"/>
                  <a:gd name="connsiteX595" fmla="*/ 841357 w 3812052"/>
                  <a:gd name="connsiteY595" fmla="*/ 1182300 h 1457409"/>
                  <a:gd name="connsiteX596" fmla="*/ 854253 w 3812052"/>
                  <a:gd name="connsiteY596" fmla="*/ 1183336 h 1457409"/>
                  <a:gd name="connsiteX597" fmla="*/ 876016 w 3812052"/>
                  <a:gd name="connsiteY597" fmla="*/ 1184257 h 1457409"/>
                  <a:gd name="connsiteX598" fmla="*/ 890869 w 3812052"/>
                  <a:gd name="connsiteY598" fmla="*/ 1191166 h 1457409"/>
                  <a:gd name="connsiteX599" fmla="*/ 901692 w 3812052"/>
                  <a:gd name="connsiteY599" fmla="*/ 1198075 h 1457409"/>
                  <a:gd name="connsiteX600" fmla="*/ 909637 w 3812052"/>
                  <a:gd name="connsiteY600" fmla="*/ 1187136 h 1457409"/>
                  <a:gd name="connsiteX601" fmla="*/ 926449 w 3812052"/>
                  <a:gd name="connsiteY601" fmla="*/ 1194045 h 1457409"/>
                  <a:gd name="connsiteX602" fmla="*/ 940381 w 3812052"/>
                  <a:gd name="connsiteY602" fmla="*/ 1186100 h 1457409"/>
                  <a:gd name="connsiteX603" fmla="*/ 934394 w 3812052"/>
                  <a:gd name="connsiteY603" fmla="*/ 1170210 h 1457409"/>
                  <a:gd name="connsiteX604" fmla="*/ 918504 w 3812052"/>
                  <a:gd name="connsiteY604" fmla="*/ 1165259 h 1457409"/>
                  <a:gd name="connsiteX605" fmla="*/ 912516 w 3812052"/>
                  <a:gd name="connsiteY605" fmla="*/ 1153399 h 1457409"/>
                  <a:gd name="connsiteX606" fmla="*/ 926333 w 3812052"/>
                  <a:gd name="connsiteY606" fmla="*/ 1141539 h 1457409"/>
                  <a:gd name="connsiteX607" fmla="*/ 930364 w 3812052"/>
                  <a:gd name="connsiteY607" fmla="*/ 1125649 h 1457409"/>
                  <a:gd name="connsiteX608" fmla="*/ 954083 w 3812052"/>
                  <a:gd name="connsiteY608" fmla="*/ 1121734 h 1457409"/>
                  <a:gd name="connsiteX609" fmla="*/ 934278 w 3812052"/>
                  <a:gd name="connsiteY609" fmla="*/ 1111832 h 1457409"/>
                  <a:gd name="connsiteX610" fmla="*/ 933242 w 3812052"/>
                  <a:gd name="connsiteY610" fmla="*/ 1092948 h 1457409"/>
                  <a:gd name="connsiteX611" fmla="*/ 952126 w 3812052"/>
                  <a:gd name="connsiteY611" fmla="*/ 1091912 h 1457409"/>
                  <a:gd name="connsiteX612" fmla="*/ 978839 w 3812052"/>
                  <a:gd name="connsiteY612" fmla="*/ 1088918 h 1457409"/>
                  <a:gd name="connsiteX613" fmla="*/ 1012461 w 3812052"/>
                  <a:gd name="connsiteY613" fmla="*/ 1082010 h 1457409"/>
                  <a:gd name="connsiteX614" fmla="*/ 1035260 w 3812052"/>
                  <a:gd name="connsiteY614" fmla="*/ 1075101 h 1457409"/>
                  <a:gd name="connsiteX615" fmla="*/ 1066924 w 3812052"/>
                  <a:gd name="connsiteY615" fmla="*/ 1069114 h 1457409"/>
                  <a:gd name="connsiteX616" fmla="*/ 1099625 w 3812052"/>
                  <a:gd name="connsiteY616" fmla="*/ 1058290 h 1457409"/>
                  <a:gd name="connsiteX617" fmla="*/ 1127375 w 3812052"/>
                  <a:gd name="connsiteY617" fmla="*/ 1051842 h 1457409"/>
                  <a:gd name="connsiteX618" fmla="*/ 1144762 w 3812052"/>
                  <a:gd name="connsiteY618" fmla="*/ 1054260 h 1457409"/>
                  <a:gd name="connsiteX619" fmla="*/ 1159155 w 3812052"/>
                  <a:gd name="connsiteY619" fmla="*/ 1063126 h 1457409"/>
                  <a:gd name="connsiteX620" fmla="*/ 1163185 w 3812052"/>
                  <a:gd name="connsiteY620" fmla="*/ 1079016 h 1457409"/>
                  <a:gd name="connsiteX621" fmla="*/ 1160652 w 3812052"/>
                  <a:gd name="connsiteY621" fmla="*/ 1088458 h 1457409"/>
                  <a:gd name="connsiteX622" fmla="*/ 1180917 w 3812052"/>
                  <a:gd name="connsiteY622" fmla="*/ 1085003 h 1457409"/>
                  <a:gd name="connsiteX623" fmla="*/ 1189322 w 3812052"/>
                  <a:gd name="connsiteY623" fmla="*/ 1090415 h 1457409"/>
                  <a:gd name="connsiteX624" fmla="*/ 1195770 w 3812052"/>
                  <a:gd name="connsiteY624" fmla="*/ 1091912 h 1457409"/>
                  <a:gd name="connsiteX625" fmla="*/ 1206133 w 3812052"/>
                  <a:gd name="connsiteY625" fmla="*/ 1093409 h 1457409"/>
                  <a:gd name="connsiteX626" fmla="*/ 1217993 w 3812052"/>
                  <a:gd name="connsiteY626" fmla="*/ 1094906 h 1457409"/>
                  <a:gd name="connsiteX627" fmla="*/ 1210048 w 3812052"/>
                  <a:gd name="connsiteY627" fmla="*/ 1109299 h 1457409"/>
                  <a:gd name="connsiteX628" fmla="*/ 1226859 w 3812052"/>
                  <a:gd name="connsiteY628" fmla="*/ 1105269 h 1457409"/>
                  <a:gd name="connsiteX629" fmla="*/ 1251155 w 3812052"/>
                  <a:gd name="connsiteY629" fmla="*/ 1095366 h 1457409"/>
                  <a:gd name="connsiteX630" fmla="*/ 1271420 w 3812052"/>
                  <a:gd name="connsiteY630" fmla="*/ 1083967 h 1457409"/>
                  <a:gd name="connsiteX631" fmla="*/ 1286274 w 3812052"/>
                  <a:gd name="connsiteY631" fmla="*/ 1085464 h 1457409"/>
                  <a:gd name="connsiteX632" fmla="*/ 1292722 w 3812052"/>
                  <a:gd name="connsiteY632" fmla="*/ 1102275 h 1457409"/>
                  <a:gd name="connsiteX633" fmla="*/ 1333828 w 3812052"/>
                  <a:gd name="connsiteY633" fmla="*/ 1150751 h 1457409"/>
                  <a:gd name="connsiteX634" fmla="*/ 1357087 w 3812052"/>
                  <a:gd name="connsiteY634" fmla="*/ 1190821 h 1457409"/>
                  <a:gd name="connsiteX635" fmla="*/ 1369983 w 3812052"/>
                  <a:gd name="connsiteY635" fmla="*/ 1176428 h 1457409"/>
                  <a:gd name="connsiteX636" fmla="*/ 1387370 w 3812052"/>
                  <a:gd name="connsiteY636" fmla="*/ 1188748 h 1457409"/>
                  <a:gd name="connsiteX637" fmla="*/ 1409132 w 3812052"/>
                  <a:gd name="connsiteY637" fmla="*/ 1192202 h 1457409"/>
                  <a:gd name="connsiteX638" fmla="*/ 1431355 w 3812052"/>
                  <a:gd name="connsiteY638" fmla="*/ 1185754 h 1457409"/>
                  <a:gd name="connsiteX639" fmla="*/ 1445748 w 3812052"/>
                  <a:gd name="connsiteY639" fmla="*/ 1197614 h 1457409"/>
                  <a:gd name="connsiteX640" fmla="*/ 1459565 w 3812052"/>
                  <a:gd name="connsiteY640" fmla="*/ 1209013 h 1457409"/>
                  <a:gd name="connsiteX641" fmla="*/ 1464401 w 3812052"/>
                  <a:gd name="connsiteY641" fmla="*/ 1217419 h 1457409"/>
                  <a:gd name="connsiteX642" fmla="*/ 1475570 w 3812052"/>
                  <a:gd name="connsiteY642" fmla="*/ 1226630 h 1457409"/>
                  <a:gd name="connsiteX643" fmla="*/ 1493418 w 3812052"/>
                  <a:gd name="connsiteY643" fmla="*/ 1223291 h 1457409"/>
                  <a:gd name="connsiteX644" fmla="*/ 1501363 w 3812052"/>
                  <a:gd name="connsiteY644" fmla="*/ 1223982 h 1457409"/>
                  <a:gd name="connsiteX645" fmla="*/ 1511956 w 3812052"/>
                  <a:gd name="connsiteY645" fmla="*/ 1235842 h 1457409"/>
                  <a:gd name="connsiteX646" fmla="*/ 1524507 w 3812052"/>
                  <a:gd name="connsiteY646" fmla="*/ 1235842 h 1457409"/>
                  <a:gd name="connsiteX647" fmla="*/ 1539705 w 3812052"/>
                  <a:gd name="connsiteY647" fmla="*/ 1229854 h 1457409"/>
                  <a:gd name="connsiteX648" fmla="*/ 1560201 w 3812052"/>
                  <a:gd name="connsiteY648" fmla="*/ 1220643 h 1457409"/>
                  <a:gd name="connsiteX649" fmla="*/ 1577358 w 3812052"/>
                  <a:gd name="connsiteY649" fmla="*/ 1210741 h 1457409"/>
                  <a:gd name="connsiteX650" fmla="*/ 1591866 w 3812052"/>
                  <a:gd name="connsiteY650" fmla="*/ 1200838 h 1457409"/>
                  <a:gd name="connsiteX651" fmla="*/ 1607065 w 3812052"/>
                  <a:gd name="connsiteY651" fmla="*/ 1194160 h 1457409"/>
                  <a:gd name="connsiteX652" fmla="*/ 1622955 w 3812052"/>
                  <a:gd name="connsiteY652" fmla="*/ 1191512 h 1457409"/>
                  <a:gd name="connsiteX653" fmla="*/ 1653928 w 3812052"/>
                  <a:gd name="connsiteY653" fmla="*/ 1196808 h 1457409"/>
                  <a:gd name="connsiteX654" fmla="*/ 1661182 w 3812052"/>
                  <a:gd name="connsiteY654" fmla="*/ 1209359 h 1457409"/>
                  <a:gd name="connsiteX655" fmla="*/ 1679720 w 3812052"/>
                  <a:gd name="connsiteY655" fmla="*/ 1216613 h 1457409"/>
                  <a:gd name="connsiteX656" fmla="*/ 1697568 w 3812052"/>
                  <a:gd name="connsiteY656" fmla="*/ 1215231 h 1457409"/>
                  <a:gd name="connsiteX657" fmla="*/ 1713458 w 3812052"/>
                  <a:gd name="connsiteY657" fmla="*/ 1219837 h 1457409"/>
                  <a:gd name="connsiteX658" fmla="*/ 1731996 w 3812052"/>
                  <a:gd name="connsiteY658" fmla="*/ 1210625 h 1457409"/>
                  <a:gd name="connsiteX659" fmla="*/ 1732687 w 3812052"/>
                  <a:gd name="connsiteY659" fmla="*/ 1197384 h 1457409"/>
                  <a:gd name="connsiteX660" fmla="*/ 1724742 w 3812052"/>
                  <a:gd name="connsiteY660" fmla="*/ 1178846 h 1457409"/>
                  <a:gd name="connsiteX661" fmla="*/ 1733954 w 3812052"/>
                  <a:gd name="connsiteY661" fmla="*/ 1167562 h 1457409"/>
                  <a:gd name="connsiteX662" fmla="*/ 1745813 w 3812052"/>
                  <a:gd name="connsiteY662" fmla="*/ 1159617 h 1457409"/>
                  <a:gd name="connsiteX663" fmla="*/ 1753758 w 3812052"/>
                  <a:gd name="connsiteY663" fmla="*/ 1152363 h 1457409"/>
                  <a:gd name="connsiteX664" fmla="*/ 1770223 w 3812052"/>
                  <a:gd name="connsiteY664" fmla="*/ 1159041 h 1457409"/>
                  <a:gd name="connsiteX665" fmla="*/ 1784041 w 3812052"/>
                  <a:gd name="connsiteY665" fmla="*/ 1162380 h 1457409"/>
                  <a:gd name="connsiteX666" fmla="*/ 1800506 w 3812052"/>
                  <a:gd name="connsiteY666" fmla="*/ 1168943 h 1457409"/>
                  <a:gd name="connsiteX667" fmla="*/ 1822269 w 3812052"/>
                  <a:gd name="connsiteY667" fmla="*/ 1175622 h 1457409"/>
                  <a:gd name="connsiteX668" fmla="*/ 1824917 w 3812052"/>
                  <a:gd name="connsiteY668" fmla="*/ 1194736 h 1457409"/>
                  <a:gd name="connsiteX669" fmla="*/ 1838734 w 3812052"/>
                  <a:gd name="connsiteY669" fmla="*/ 1205329 h 1457409"/>
                  <a:gd name="connsiteX670" fmla="*/ 1858539 w 3812052"/>
                  <a:gd name="connsiteY670" fmla="*/ 1211316 h 1457409"/>
                  <a:gd name="connsiteX671" fmla="*/ 1874429 w 3812052"/>
                  <a:gd name="connsiteY671" fmla="*/ 1203371 h 1457409"/>
                  <a:gd name="connsiteX672" fmla="*/ 1894925 w 3812052"/>
                  <a:gd name="connsiteY672" fmla="*/ 1200723 h 1457409"/>
                  <a:gd name="connsiteX673" fmla="*/ 1915421 w 3812052"/>
                  <a:gd name="connsiteY673" fmla="*/ 1205329 h 1457409"/>
                  <a:gd name="connsiteX674" fmla="*/ 1932577 w 3812052"/>
                  <a:gd name="connsiteY674" fmla="*/ 1209935 h 1457409"/>
                  <a:gd name="connsiteX675" fmla="*/ 1951115 w 3812052"/>
                  <a:gd name="connsiteY675" fmla="*/ 1218570 h 1457409"/>
                  <a:gd name="connsiteX676" fmla="*/ 1962975 w 3812052"/>
                  <a:gd name="connsiteY676" fmla="*/ 1231121 h 1457409"/>
                  <a:gd name="connsiteX677" fmla="*/ 1991415 w 3812052"/>
                  <a:gd name="connsiteY677" fmla="*/ 1236418 h 1457409"/>
                  <a:gd name="connsiteX678" fmla="*/ 2021123 w 3812052"/>
                  <a:gd name="connsiteY678" fmla="*/ 1236418 h 1457409"/>
                  <a:gd name="connsiteX679" fmla="*/ 2050138 w 3812052"/>
                  <a:gd name="connsiteY679" fmla="*/ 1229164 h 1457409"/>
                  <a:gd name="connsiteX680" fmla="*/ 2067986 w 3812052"/>
                  <a:gd name="connsiteY680" fmla="*/ 1222600 h 1457409"/>
                  <a:gd name="connsiteX681" fmla="*/ 2085833 w 3812052"/>
                  <a:gd name="connsiteY681" fmla="*/ 1210741 h 1457409"/>
                  <a:gd name="connsiteX682" fmla="*/ 2113583 w 3812052"/>
                  <a:gd name="connsiteY682" fmla="*/ 1212122 h 1457409"/>
                  <a:gd name="connsiteX683" fmla="*/ 2132697 w 3812052"/>
                  <a:gd name="connsiteY683" fmla="*/ 1216037 h 1457409"/>
                  <a:gd name="connsiteX684" fmla="*/ 2153883 w 3812052"/>
                  <a:gd name="connsiteY684" fmla="*/ 1221334 h 1457409"/>
                  <a:gd name="connsiteX685" fmla="*/ 2175646 w 3812052"/>
                  <a:gd name="connsiteY685" fmla="*/ 1227321 h 1457409"/>
                  <a:gd name="connsiteX686" fmla="*/ 2196833 w 3812052"/>
                  <a:gd name="connsiteY686" fmla="*/ 1216037 h 1457409"/>
                  <a:gd name="connsiteX687" fmla="*/ 2206735 w 3812052"/>
                  <a:gd name="connsiteY687" fmla="*/ 1206135 h 1457409"/>
                  <a:gd name="connsiteX688" fmla="*/ 2217328 w 3812052"/>
                  <a:gd name="connsiteY688" fmla="*/ 1182991 h 1457409"/>
                  <a:gd name="connsiteX689" fmla="*/ 2231260 w 3812052"/>
                  <a:gd name="connsiteY689" fmla="*/ 1161804 h 1457409"/>
                  <a:gd name="connsiteX690" fmla="*/ 2241163 w 3812052"/>
                  <a:gd name="connsiteY690" fmla="*/ 1150520 h 1457409"/>
                  <a:gd name="connsiteX691" fmla="*/ 2234599 w 3812052"/>
                  <a:gd name="connsiteY691" fmla="*/ 1134630 h 1457409"/>
                  <a:gd name="connsiteX692" fmla="*/ 2232642 w 3812052"/>
                  <a:gd name="connsiteY692" fmla="*/ 1122771 h 1457409"/>
                  <a:gd name="connsiteX693" fmla="*/ 2261082 w 3812052"/>
                  <a:gd name="connsiteY693" fmla="*/ 1113559 h 1457409"/>
                  <a:gd name="connsiteX694" fmla="*/ 2294129 w 3812052"/>
                  <a:gd name="connsiteY694" fmla="*/ 1110911 h 1457409"/>
                  <a:gd name="connsiteX695" fmla="*/ 2319230 w 3812052"/>
                  <a:gd name="connsiteY695" fmla="*/ 1114826 h 1457409"/>
                  <a:gd name="connsiteX696" fmla="*/ 2346289 w 3812052"/>
                  <a:gd name="connsiteY696" fmla="*/ 1122771 h 1457409"/>
                  <a:gd name="connsiteX697" fmla="*/ 2360797 w 3812052"/>
                  <a:gd name="connsiteY697" fmla="*/ 1139351 h 1457409"/>
                  <a:gd name="connsiteX698" fmla="*/ 2371390 w 3812052"/>
                  <a:gd name="connsiteY698" fmla="*/ 1159847 h 1457409"/>
                  <a:gd name="connsiteX699" fmla="*/ 2384632 w 3812052"/>
                  <a:gd name="connsiteY699" fmla="*/ 1186215 h 1457409"/>
                  <a:gd name="connsiteX700" fmla="*/ 2395916 w 3812052"/>
                  <a:gd name="connsiteY700" fmla="*/ 1213274 h 1457409"/>
                  <a:gd name="connsiteX701" fmla="*/ 2404437 w 3812052"/>
                  <a:gd name="connsiteY701" fmla="*/ 1225824 h 1457409"/>
                  <a:gd name="connsiteX702" fmla="*/ 2426314 w 3812052"/>
                  <a:gd name="connsiteY702" fmla="*/ 1233769 h 1457409"/>
                  <a:gd name="connsiteX703" fmla="*/ 2448767 w 3812052"/>
                  <a:gd name="connsiteY703" fmla="*/ 1243672 h 1457409"/>
                  <a:gd name="connsiteX704" fmla="*/ 2464657 w 3812052"/>
                  <a:gd name="connsiteY704" fmla="*/ 1254265 h 1457409"/>
                  <a:gd name="connsiteX705" fmla="*/ 2469263 w 3812052"/>
                  <a:gd name="connsiteY705" fmla="*/ 1273379 h 1457409"/>
                  <a:gd name="connsiteX706" fmla="*/ 2491025 w 3812052"/>
                  <a:gd name="connsiteY706" fmla="*/ 1282015 h 1457409"/>
                  <a:gd name="connsiteX707" fmla="*/ 2510830 w 3812052"/>
                  <a:gd name="connsiteY707" fmla="*/ 1277409 h 1457409"/>
                  <a:gd name="connsiteX708" fmla="*/ 2532592 w 3812052"/>
                  <a:gd name="connsiteY708" fmla="*/ 1269464 h 1457409"/>
                  <a:gd name="connsiteX709" fmla="*/ 2550439 w 3812052"/>
                  <a:gd name="connsiteY709" fmla="*/ 1274070 h 1457409"/>
                  <a:gd name="connsiteX710" fmla="*/ 2551130 w 3812052"/>
                  <a:gd name="connsiteY710" fmla="*/ 1292608 h 1457409"/>
                  <a:gd name="connsiteX711" fmla="*/ 2539271 w 3812052"/>
                  <a:gd name="connsiteY711" fmla="*/ 1321048 h 1457409"/>
                  <a:gd name="connsiteX712" fmla="*/ 2526029 w 3812052"/>
                  <a:gd name="connsiteY712" fmla="*/ 1338205 h 1457409"/>
                  <a:gd name="connsiteX713" fmla="*/ 2515436 w 3812052"/>
                  <a:gd name="connsiteY713" fmla="*/ 1352713 h 1457409"/>
                  <a:gd name="connsiteX714" fmla="*/ 2495631 w 3812052"/>
                  <a:gd name="connsiteY714" fmla="*/ 1352713 h 1457409"/>
                  <a:gd name="connsiteX715" fmla="*/ 2477208 w 3812052"/>
                  <a:gd name="connsiteY715" fmla="*/ 1361349 h 1457409"/>
                  <a:gd name="connsiteX716" fmla="*/ 2473869 w 3812052"/>
                  <a:gd name="connsiteY716" fmla="*/ 1377239 h 1457409"/>
                  <a:gd name="connsiteX717" fmla="*/ 2475251 w 3812052"/>
                  <a:gd name="connsiteY717" fmla="*/ 1395777 h 1457409"/>
                  <a:gd name="connsiteX718" fmla="*/ 2476862 w 3812052"/>
                  <a:gd name="connsiteY718" fmla="*/ 1417079 h 1457409"/>
                  <a:gd name="connsiteX719" fmla="*/ 2495401 w 3812052"/>
                  <a:gd name="connsiteY719" fmla="*/ 1406946 h 1457409"/>
                  <a:gd name="connsiteX720" fmla="*/ 2521193 w 3812052"/>
                  <a:gd name="connsiteY720" fmla="*/ 1421454 h 1457409"/>
                  <a:gd name="connsiteX721" fmla="*/ 2572662 w 3812052"/>
                  <a:gd name="connsiteY721" fmla="*/ 1389099 h 1457409"/>
                  <a:gd name="connsiteX722" fmla="*/ 2608933 w 3812052"/>
                  <a:gd name="connsiteY722" fmla="*/ 1348798 h 1457409"/>
                  <a:gd name="connsiteX723" fmla="*/ 2641633 w 3812052"/>
                  <a:gd name="connsiteY723" fmla="*/ 1304928 h 1457409"/>
                  <a:gd name="connsiteX724" fmla="*/ 2665468 w 3812052"/>
                  <a:gd name="connsiteY724" fmla="*/ 1273264 h 1457409"/>
                  <a:gd name="connsiteX725" fmla="*/ 2679285 w 3812052"/>
                  <a:gd name="connsiteY725" fmla="*/ 1250465 h 1457409"/>
                  <a:gd name="connsiteX726" fmla="*/ 2688843 w 3812052"/>
                  <a:gd name="connsiteY726" fmla="*/ 1191627 h 1457409"/>
                  <a:gd name="connsiteX727" fmla="*/ 2693103 w 3812052"/>
                  <a:gd name="connsiteY727" fmla="*/ 1177809 h 1457409"/>
                  <a:gd name="connsiteX728" fmla="*/ 2701393 w 3812052"/>
                  <a:gd name="connsiteY728" fmla="*/ 1161920 h 1457409"/>
                  <a:gd name="connsiteX729" fmla="*/ 2705077 w 3812052"/>
                  <a:gd name="connsiteY729" fmla="*/ 1147066 h 1457409"/>
                  <a:gd name="connsiteX730" fmla="*/ 2703696 w 3812052"/>
                  <a:gd name="connsiteY730" fmla="*/ 1130255 h 1457409"/>
                  <a:gd name="connsiteX731" fmla="*/ 2706345 w 3812052"/>
                  <a:gd name="connsiteY731" fmla="*/ 1123692 h 1457409"/>
                  <a:gd name="connsiteX732" fmla="*/ 2698169 w 3812052"/>
                  <a:gd name="connsiteY732" fmla="*/ 1112753 h 1457409"/>
                  <a:gd name="connsiteX733" fmla="*/ 2684582 w 3812052"/>
                  <a:gd name="connsiteY733" fmla="*/ 1101469 h 1457409"/>
                  <a:gd name="connsiteX734" fmla="*/ 2667080 w 3812052"/>
                  <a:gd name="connsiteY734" fmla="*/ 1088227 h 1457409"/>
                  <a:gd name="connsiteX735" fmla="*/ 2647967 w 3812052"/>
                  <a:gd name="connsiteY735" fmla="*/ 1088918 h 1457409"/>
                  <a:gd name="connsiteX736" fmla="*/ 2643706 w 3812052"/>
                  <a:gd name="connsiteY736" fmla="*/ 1096518 h 1457409"/>
                  <a:gd name="connsiteX737" fmla="*/ 2634149 w 3812052"/>
                  <a:gd name="connsiteY737" fmla="*/ 1105154 h 1457409"/>
                  <a:gd name="connsiteX738" fmla="*/ 2621598 w 3812052"/>
                  <a:gd name="connsiteY738" fmla="*/ 1106190 h 1457409"/>
                  <a:gd name="connsiteX739" fmla="*/ 2620562 w 3812052"/>
                  <a:gd name="connsiteY739" fmla="*/ 1092948 h 1457409"/>
                  <a:gd name="connsiteX740" fmla="*/ 2619987 w 3812052"/>
                  <a:gd name="connsiteY740" fmla="*/ 1084082 h 1457409"/>
                  <a:gd name="connsiteX741" fmla="*/ 2606054 w 3812052"/>
                  <a:gd name="connsiteY741" fmla="*/ 1099972 h 1457409"/>
                  <a:gd name="connsiteX742" fmla="*/ 2603406 w 3812052"/>
                  <a:gd name="connsiteY742" fmla="*/ 1077174 h 1457409"/>
                  <a:gd name="connsiteX743" fmla="*/ 2577959 w 3812052"/>
                  <a:gd name="connsiteY743" fmla="*/ 1076483 h 1457409"/>
                  <a:gd name="connsiteX744" fmla="*/ 2578995 w 3812052"/>
                  <a:gd name="connsiteY744" fmla="*/ 1059902 h 1457409"/>
                  <a:gd name="connsiteX745" fmla="*/ 2593849 w 3812052"/>
                  <a:gd name="connsiteY745" fmla="*/ 1046085 h 1457409"/>
                  <a:gd name="connsiteX746" fmla="*/ 2622519 w 3812052"/>
                  <a:gd name="connsiteY746" fmla="*/ 1029274 h 1457409"/>
                  <a:gd name="connsiteX747" fmla="*/ 2634725 w 3812052"/>
                  <a:gd name="connsiteY747" fmla="*/ 1013038 h 1457409"/>
                  <a:gd name="connsiteX748" fmla="*/ 2666735 w 3812052"/>
                  <a:gd name="connsiteY748" fmla="*/ 988973 h 1457409"/>
                  <a:gd name="connsiteX749" fmla="*/ 2691146 w 3812052"/>
                  <a:gd name="connsiteY749" fmla="*/ 963872 h 1457409"/>
                  <a:gd name="connsiteX750" fmla="*/ 2715901 w 3812052"/>
                  <a:gd name="connsiteY750" fmla="*/ 943031 h 1457409"/>
                  <a:gd name="connsiteX751" fmla="*/ 2757814 w 3812052"/>
                  <a:gd name="connsiteY751" fmla="*/ 921269 h 1457409"/>
                  <a:gd name="connsiteX752" fmla="*/ 2806290 w 3812052"/>
                  <a:gd name="connsiteY752" fmla="*/ 927256 h 1457409"/>
                  <a:gd name="connsiteX753" fmla="*/ 2817804 w 3812052"/>
                  <a:gd name="connsiteY753" fmla="*/ 926911 h 1457409"/>
                  <a:gd name="connsiteX754" fmla="*/ 2838645 w 3812052"/>
                  <a:gd name="connsiteY754" fmla="*/ 926565 h 1457409"/>
                  <a:gd name="connsiteX755" fmla="*/ 2860062 w 3812052"/>
                  <a:gd name="connsiteY755" fmla="*/ 923572 h 1457409"/>
                  <a:gd name="connsiteX756" fmla="*/ 2878600 w 3812052"/>
                  <a:gd name="connsiteY756" fmla="*/ 918275 h 1457409"/>
                  <a:gd name="connsiteX757" fmla="*/ 2909919 w 3812052"/>
                  <a:gd name="connsiteY757" fmla="*/ 914705 h 1457409"/>
                  <a:gd name="connsiteX758" fmla="*/ 2926730 w 3812052"/>
                  <a:gd name="connsiteY758" fmla="*/ 917929 h 1457409"/>
                  <a:gd name="connsiteX759" fmla="*/ 2942159 w 3812052"/>
                  <a:gd name="connsiteY759" fmla="*/ 925874 h 1457409"/>
                  <a:gd name="connsiteX760" fmla="*/ 2938244 w 3812052"/>
                  <a:gd name="connsiteY760" fmla="*/ 932783 h 1457409"/>
                  <a:gd name="connsiteX761" fmla="*/ 2930990 w 3812052"/>
                  <a:gd name="connsiteY761" fmla="*/ 940383 h 1457409"/>
                  <a:gd name="connsiteX762" fmla="*/ 2953443 w 3812052"/>
                  <a:gd name="connsiteY762" fmla="*/ 937043 h 1457409"/>
                  <a:gd name="connsiteX763" fmla="*/ 2976933 w 3812052"/>
                  <a:gd name="connsiteY763" fmla="*/ 933013 h 1457409"/>
                  <a:gd name="connsiteX764" fmla="*/ 2992822 w 3812052"/>
                  <a:gd name="connsiteY764" fmla="*/ 932668 h 1457409"/>
                  <a:gd name="connsiteX765" fmla="*/ 3015966 w 3812052"/>
                  <a:gd name="connsiteY765" fmla="*/ 927026 h 1457409"/>
                  <a:gd name="connsiteX766" fmla="*/ 3007101 w 3812052"/>
                  <a:gd name="connsiteY766" fmla="*/ 920117 h 1457409"/>
                  <a:gd name="connsiteX767" fmla="*/ 3005488 w 3812052"/>
                  <a:gd name="connsiteY767" fmla="*/ 901349 h 1457409"/>
                  <a:gd name="connsiteX768" fmla="*/ 3038189 w 3812052"/>
                  <a:gd name="connsiteY768" fmla="*/ 872332 h 1457409"/>
                  <a:gd name="connsiteX769" fmla="*/ 3054770 w 3812052"/>
                  <a:gd name="connsiteY769" fmla="*/ 862775 h 1457409"/>
                  <a:gd name="connsiteX770" fmla="*/ 3066630 w 3812052"/>
                  <a:gd name="connsiteY770" fmla="*/ 842280 h 1457409"/>
                  <a:gd name="connsiteX771" fmla="*/ 3103246 w 3812052"/>
                  <a:gd name="connsiteY771" fmla="*/ 838941 h 1457409"/>
                  <a:gd name="connsiteX772" fmla="*/ 3118099 w 3812052"/>
                  <a:gd name="connsiteY772" fmla="*/ 845158 h 1457409"/>
                  <a:gd name="connsiteX773" fmla="*/ 3134335 w 3812052"/>
                  <a:gd name="connsiteY773" fmla="*/ 838941 h 1457409"/>
                  <a:gd name="connsiteX774" fmla="*/ 3123511 w 3812052"/>
                  <a:gd name="connsiteY774" fmla="*/ 859667 h 1457409"/>
                  <a:gd name="connsiteX775" fmla="*/ 3136061 w 3812052"/>
                  <a:gd name="connsiteY775" fmla="*/ 868302 h 1457409"/>
                  <a:gd name="connsiteX776" fmla="*/ 3130074 w 3812052"/>
                  <a:gd name="connsiteY776" fmla="*/ 877514 h 1457409"/>
                  <a:gd name="connsiteX777" fmla="*/ 3157133 w 3812052"/>
                  <a:gd name="connsiteY777" fmla="*/ 865654 h 1457409"/>
                  <a:gd name="connsiteX778" fmla="*/ 3194094 w 3812052"/>
                  <a:gd name="connsiteY778" fmla="*/ 848152 h 1457409"/>
                  <a:gd name="connsiteX779" fmla="*/ 3198700 w 3812052"/>
                  <a:gd name="connsiteY779" fmla="*/ 826390 h 1457409"/>
                  <a:gd name="connsiteX780" fmla="*/ 3236928 w 3812052"/>
                  <a:gd name="connsiteY780" fmla="*/ 812803 h 1457409"/>
                  <a:gd name="connsiteX781" fmla="*/ 3236582 w 3812052"/>
                  <a:gd name="connsiteY781" fmla="*/ 818100 h 1457409"/>
                  <a:gd name="connsiteX782" fmla="*/ 3219771 w 3812052"/>
                  <a:gd name="connsiteY782" fmla="*/ 834911 h 1457409"/>
                  <a:gd name="connsiteX783" fmla="*/ 3216202 w 3812052"/>
                  <a:gd name="connsiteY783" fmla="*/ 854140 h 1457409"/>
                  <a:gd name="connsiteX784" fmla="*/ 3209523 w 3812052"/>
                  <a:gd name="connsiteY784" fmla="*/ 864042 h 1457409"/>
                  <a:gd name="connsiteX785" fmla="*/ 3202960 w 3812052"/>
                  <a:gd name="connsiteY785" fmla="*/ 874290 h 1457409"/>
                  <a:gd name="connsiteX786" fmla="*/ 3173598 w 3812052"/>
                  <a:gd name="connsiteY786" fmla="*/ 887186 h 1457409"/>
                  <a:gd name="connsiteX787" fmla="*/ 3155406 w 3812052"/>
                  <a:gd name="connsiteY787" fmla="*/ 907336 h 1457409"/>
                  <a:gd name="connsiteX788" fmla="*/ 3114184 w 3812052"/>
                  <a:gd name="connsiteY788" fmla="*/ 945334 h 1457409"/>
                  <a:gd name="connsiteX789" fmla="*/ 3077569 w 3812052"/>
                  <a:gd name="connsiteY789" fmla="*/ 970435 h 1457409"/>
                  <a:gd name="connsiteX790" fmla="*/ 3056728 w 3812052"/>
                  <a:gd name="connsiteY790" fmla="*/ 974695 h 1457409"/>
                  <a:gd name="connsiteX791" fmla="*/ 3049128 w 3812052"/>
                  <a:gd name="connsiteY791" fmla="*/ 1001754 h 1457409"/>
                  <a:gd name="connsiteX792" fmla="*/ 3028632 w 3812052"/>
                  <a:gd name="connsiteY792" fmla="*/ 1052993 h 1457409"/>
                  <a:gd name="connsiteX793" fmla="*/ 3040838 w 3812052"/>
                  <a:gd name="connsiteY793" fmla="*/ 1135552 h 1457409"/>
                  <a:gd name="connsiteX794" fmla="*/ 3047746 w 3812052"/>
                  <a:gd name="connsiteY794" fmla="*/ 1173549 h 1457409"/>
                  <a:gd name="connsiteX795" fmla="*/ 3053734 w 3812052"/>
                  <a:gd name="connsiteY795" fmla="*/ 1189784 h 1457409"/>
                  <a:gd name="connsiteX796" fmla="*/ 3077223 w 3812052"/>
                  <a:gd name="connsiteY796" fmla="*/ 1169634 h 1457409"/>
                  <a:gd name="connsiteX797" fmla="*/ 3088508 w 3812052"/>
                  <a:gd name="connsiteY797" fmla="*/ 1156738 h 1457409"/>
                  <a:gd name="connsiteX798" fmla="*/ 3093459 w 3812052"/>
                  <a:gd name="connsiteY798" fmla="*/ 1133940 h 1457409"/>
                  <a:gd name="connsiteX799" fmla="*/ 3108658 w 3812052"/>
                  <a:gd name="connsiteY799" fmla="*/ 1123692 h 1457409"/>
                  <a:gd name="connsiteX800" fmla="*/ 3125123 w 3812052"/>
                  <a:gd name="connsiteY800" fmla="*/ 1120353 h 1457409"/>
                  <a:gd name="connsiteX801" fmla="*/ 3123165 w 3812052"/>
                  <a:gd name="connsiteY801" fmla="*/ 1101584 h 1457409"/>
                  <a:gd name="connsiteX802" fmla="*/ 3144697 w 3812052"/>
                  <a:gd name="connsiteY802" fmla="*/ 1081088 h 1457409"/>
                  <a:gd name="connsiteX803" fmla="*/ 3171411 w 3812052"/>
                  <a:gd name="connsiteY803" fmla="*/ 1076483 h 1457409"/>
                  <a:gd name="connsiteX804" fmla="*/ 3167381 w 3812052"/>
                  <a:gd name="connsiteY804" fmla="*/ 1054375 h 1457409"/>
                  <a:gd name="connsiteX805" fmla="*/ 3183271 w 3812052"/>
                  <a:gd name="connsiteY805" fmla="*/ 1027316 h 1457409"/>
                  <a:gd name="connsiteX806" fmla="*/ 3200427 w 3812052"/>
                  <a:gd name="connsiteY806" fmla="*/ 1026280 h 1457409"/>
                  <a:gd name="connsiteX807" fmla="*/ 3189834 w 3812052"/>
                  <a:gd name="connsiteY807" fmla="*/ 1011426 h 1457409"/>
                  <a:gd name="connsiteX808" fmla="*/ 3194439 w 3812052"/>
                  <a:gd name="connsiteY808" fmla="*/ 986325 h 1457409"/>
                  <a:gd name="connsiteX809" fmla="*/ 3193749 w 3812052"/>
                  <a:gd name="connsiteY809" fmla="*/ 974465 h 1457409"/>
                  <a:gd name="connsiteX810" fmla="*/ 3179586 w 3812052"/>
                  <a:gd name="connsiteY810" fmla="*/ 975386 h 1457409"/>
                  <a:gd name="connsiteX811" fmla="*/ 3176938 w 3812052"/>
                  <a:gd name="connsiteY811" fmla="*/ 952242 h 1457409"/>
                  <a:gd name="connsiteX812" fmla="*/ 3195821 w 3812052"/>
                  <a:gd name="connsiteY812" fmla="*/ 932438 h 1457409"/>
                  <a:gd name="connsiteX813" fmla="*/ 3212632 w 3812052"/>
                  <a:gd name="connsiteY813" fmla="*/ 904342 h 1457409"/>
                  <a:gd name="connsiteX814" fmla="*/ 3232092 w 3812052"/>
                  <a:gd name="connsiteY814" fmla="*/ 903306 h 1457409"/>
                  <a:gd name="connsiteX815" fmla="*/ 3240728 w 3812052"/>
                  <a:gd name="connsiteY815" fmla="*/ 907221 h 1457409"/>
                  <a:gd name="connsiteX816" fmla="*/ 3263181 w 3812052"/>
                  <a:gd name="connsiteY816" fmla="*/ 885804 h 1457409"/>
                  <a:gd name="connsiteX817" fmla="*/ 3267786 w 3812052"/>
                  <a:gd name="connsiteY817" fmla="*/ 905264 h 1457409"/>
                  <a:gd name="connsiteX818" fmla="*/ 3288513 w 3812052"/>
                  <a:gd name="connsiteY818" fmla="*/ 893404 h 1457409"/>
                  <a:gd name="connsiteX819" fmla="*/ 3344357 w 3812052"/>
                  <a:gd name="connsiteY819" fmla="*/ 889143 h 1457409"/>
                  <a:gd name="connsiteX820" fmla="*/ 3360938 w 3812052"/>
                  <a:gd name="connsiteY820" fmla="*/ 903306 h 1457409"/>
                  <a:gd name="connsiteX821" fmla="*/ 3370149 w 3812052"/>
                  <a:gd name="connsiteY821" fmla="*/ 890065 h 1457409"/>
                  <a:gd name="connsiteX822" fmla="*/ 3402505 w 3812052"/>
                  <a:gd name="connsiteY822" fmla="*/ 871872 h 1457409"/>
                  <a:gd name="connsiteX823" fmla="*/ 3415746 w 3812052"/>
                  <a:gd name="connsiteY823" fmla="*/ 863006 h 1457409"/>
                  <a:gd name="connsiteX824" fmla="*/ 3428643 w 3812052"/>
                  <a:gd name="connsiteY824" fmla="*/ 854370 h 1457409"/>
                  <a:gd name="connsiteX825" fmla="*/ 3466295 w 3812052"/>
                  <a:gd name="connsiteY825" fmla="*/ 837559 h 1457409"/>
                  <a:gd name="connsiteX826" fmla="*/ 3512813 w 3812052"/>
                  <a:gd name="connsiteY826" fmla="*/ 814760 h 1457409"/>
                  <a:gd name="connsiteX827" fmla="*/ 3521679 w 3812052"/>
                  <a:gd name="connsiteY827" fmla="*/ 812803 h 1457409"/>
                  <a:gd name="connsiteX828" fmla="*/ 3541484 w 3812052"/>
                  <a:gd name="connsiteY828" fmla="*/ 817754 h 1457409"/>
                  <a:gd name="connsiteX829" fmla="*/ 3565894 w 3812052"/>
                  <a:gd name="connsiteY829" fmla="*/ 815797 h 1457409"/>
                  <a:gd name="connsiteX830" fmla="*/ 3565203 w 3812052"/>
                  <a:gd name="connsiteY830" fmla="*/ 797604 h 1457409"/>
                  <a:gd name="connsiteX831" fmla="*/ 3552307 w 3812052"/>
                  <a:gd name="connsiteY831" fmla="*/ 777108 h 1457409"/>
                  <a:gd name="connsiteX832" fmla="*/ 3537108 w 3812052"/>
                  <a:gd name="connsiteY832" fmla="*/ 755346 h 1457409"/>
                  <a:gd name="connsiteX833" fmla="*/ 3523867 w 3812052"/>
                  <a:gd name="connsiteY833" fmla="*/ 747056 h 1457409"/>
                  <a:gd name="connsiteX834" fmla="*/ 3516958 w 3812052"/>
                  <a:gd name="connsiteY834" fmla="*/ 739456 h 1457409"/>
                  <a:gd name="connsiteX835" fmla="*/ 3498189 w 3812052"/>
                  <a:gd name="connsiteY835" fmla="*/ 735541 h 1457409"/>
                  <a:gd name="connsiteX836" fmla="*/ 3520297 w 3812052"/>
                  <a:gd name="connsiteY836" fmla="*/ 729324 h 1457409"/>
                  <a:gd name="connsiteX837" fmla="*/ 3532157 w 3812052"/>
                  <a:gd name="connsiteY837" fmla="*/ 740147 h 1457409"/>
                  <a:gd name="connsiteX838" fmla="*/ 3557604 w 3812052"/>
                  <a:gd name="connsiteY838" fmla="*/ 738535 h 1457409"/>
                  <a:gd name="connsiteX839" fmla="*/ 3587311 w 3812052"/>
                  <a:gd name="connsiteY839" fmla="*/ 723336 h 1457409"/>
                  <a:gd name="connsiteX840" fmla="*/ 3593644 w 3812052"/>
                  <a:gd name="connsiteY840" fmla="*/ 711822 h 1457409"/>
                  <a:gd name="connsiteX841" fmla="*/ 3589614 w 3812052"/>
                  <a:gd name="connsiteY841" fmla="*/ 698580 h 1457409"/>
                  <a:gd name="connsiteX842" fmla="*/ 3591226 w 3812052"/>
                  <a:gd name="connsiteY842" fmla="*/ 687641 h 1457409"/>
                  <a:gd name="connsiteX843" fmla="*/ 3599516 w 3812052"/>
                  <a:gd name="connsiteY843" fmla="*/ 680387 h 1457409"/>
                  <a:gd name="connsiteX844" fmla="*/ 3611376 w 3812052"/>
                  <a:gd name="connsiteY844" fmla="*/ 679697 h 1457409"/>
                  <a:gd name="connsiteX845" fmla="*/ 3608382 w 3812052"/>
                  <a:gd name="connsiteY845" fmla="*/ 691556 h 1457409"/>
                  <a:gd name="connsiteX846" fmla="*/ 3616327 w 3812052"/>
                  <a:gd name="connsiteY846" fmla="*/ 706755 h 1457409"/>
                  <a:gd name="connsiteX847" fmla="*/ 3639471 w 3812052"/>
                  <a:gd name="connsiteY847" fmla="*/ 707446 h 1457409"/>
                  <a:gd name="connsiteX848" fmla="*/ 3674475 w 3812052"/>
                  <a:gd name="connsiteY848" fmla="*/ 718961 h 1457409"/>
                  <a:gd name="connsiteX849" fmla="*/ 3690365 w 3812052"/>
                  <a:gd name="connsiteY849" fmla="*/ 738190 h 1457409"/>
                  <a:gd name="connsiteX850" fmla="*/ 3712472 w 3812052"/>
                  <a:gd name="connsiteY850" fmla="*/ 746135 h 1457409"/>
                  <a:gd name="connsiteX851" fmla="*/ 3724332 w 3812052"/>
                  <a:gd name="connsiteY851" fmla="*/ 752352 h 1457409"/>
                  <a:gd name="connsiteX852" fmla="*/ 3737804 w 3812052"/>
                  <a:gd name="connsiteY852" fmla="*/ 753619 h 1457409"/>
                  <a:gd name="connsiteX853" fmla="*/ 3750009 w 3812052"/>
                  <a:gd name="connsiteY853" fmla="*/ 750971 h 1457409"/>
                  <a:gd name="connsiteX854" fmla="*/ 3740107 w 3812052"/>
                  <a:gd name="connsiteY854" fmla="*/ 738765 h 1457409"/>
                  <a:gd name="connsiteX855" fmla="*/ 3750930 w 3812052"/>
                  <a:gd name="connsiteY855" fmla="*/ 741414 h 1457409"/>
                  <a:gd name="connsiteX856" fmla="*/ 3753233 w 3812052"/>
                  <a:gd name="connsiteY856" fmla="*/ 730475 h 1457409"/>
                  <a:gd name="connsiteX857" fmla="*/ 3750009 w 3812052"/>
                  <a:gd name="connsiteY857" fmla="*/ 708367 h 1457409"/>
                  <a:gd name="connsiteX858" fmla="*/ 3756918 w 3812052"/>
                  <a:gd name="connsiteY858" fmla="*/ 705719 h 1457409"/>
                  <a:gd name="connsiteX859" fmla="*/ 3782019 w 3812052"/>
                  <a:gd name="connsiteY859" fmla="*/ 711016 h 1457409"/>
                  <a:gd name="connsiteX860" fmla="*/ 3776723 w 3812052"/>
                  <a:gd name="connsiteY860" fmla="*/ 704798 h 1457409"/>
                  <a:gd name="connsiteX861" fmla="*/ 3781674 w 3812052"/>
                  <a:gd name="connsiteY861" fmla="*/ 702840 h 1457409"/>
                  <a:gd name="connsiteX862" fmla="*/ 3793879 w 3812052"/>
                  <a:gd name="connsiteY862" fmla="*/ 704222 h 1457409"/>
                  <a:gd name="connsiteX863" fmla="*/ 3805509 w 3812052"/>
                  <a:gd name="connsiteY863" fmla="*/ 692017 h 1457409"/>
                  <a:gd name="connsiteX864" fmla="*/ 3808157 w 3812052"/>
                  <a:gd name="connsiteY864" fmla="*/ 686029 h 1457409"/>
                  <a:gd name="connsiteX865" fmla="*/ 1967350 w 3812052"/>
                  <a:gd name="connsiteY865" fmla="*/ 1120237 h 1457409"/>
                  <a:gd name="connsiteX866" fmla="*/ 1910930 w 3812052"/>
                  <a:gd name="connsiteY866" fmla="*/ 1154896 h 1457409"/>
                  <a:gd name="connsiteX867" fmla="*/ 1861418 w 3812052"/>
                  <a:gd name="connsiteY867" fmla="*/ 1169749 h 1457409"/>
                  <a:gd name="connsiteX868" fmla="*/ 1904021 w 3812052"/>
                  <a:gd name="connsiteY868" fmla="*/ 1143036 h 1457409"/>
                  <a:gd name="connsiteX869" fmla="*/ 1963435 w 3812052"/>
                  <a:gd name="connsiteY869" fmla="*/ 1086615 h 1457409"/>
                  <a:gd name="connsiteX870" fmla="*/ 1992106 w 3812052"/>
                  <a:gd name="connsiteY870" fmla="*/ 1041018 h 1457409"/>
                  <a:gd name="connsiteX871" fmla="*/ 1967350 w 3812052"/>
                  <a:gd name="connsiteY871" fmla="*/ 1120237 h 1457409"/>
                  <a:gd name="connsiteX872" fmla="*/ 2051175 w 3812052"/>
                  <a:gd name="connsiteY872" fmla="*/ 344743 h 1457409"/>
                  <a:gd name="connsiteX873" fmla="*/ 2037933 w 3812052"/>
                  <a:gd name="connsiteY873" fmla="*/ 355336 h 1457409"/>
                  <a:gd name="connsiteX874" fmla="*/ 2078234 w 3812052"/>
                  <a:gd name="connsiteY874" fmla="*/ 348773 h 1457409"/>
                  <a:gd name="connsiteX875" fmla="*/ 2051175 w 3812052"/>
                  <a:gd name="connsiteY875" fmla="*/ 344743 h 1457409"/>
                  <a:gd name="connsiteX876" fmla="*/ 848841 w 3812052"/>
                  <a:gd name="connsiteY876" fmla="*/ 18540 h 1457409"/>
                  <a:gd name="connsiteX877" fmla="*/ 870604 w 3812052"/>
                  <a:gd name="connsiteY877" fmla="*/ 9904 h 1457409"/>
                  <a:gd name="connsiteX878" fmla="*/ 889718 w 3812052"/>
                  <a:gd name="connsiteY878" fmla="*/ 3917 h 1457409"/>
                  <a:gd name="connsiteX879" fmla="*/ 850108 w 3812052"/>
                  <a:gd name="connsiteY879" fmla="*/ 5298 h 1457409"/>
                  <a:gd name="connsiteX880" fmla="*/ 819710 w 3812052"/>
                  <a:gd name="connsiteY880" fmla="*/ 10595 h 1457409"/>
                  <a:gd name="connsiteX881" fmla="*/ 848841 w 3812052"/>
                  <a:gd name="connsiteY881" fmla="*/ 18540 h 1457409"/>
                  <a:gd name="connsiteX882" fmla="*/ 766974 w 3812052"/>
                  <a:gd name="connsiteY882" fmla="*/ 62755 h 1457409"/>
                  <a:gd name="connsiteX883" fmla="*/ 739225 w 3812052"/>
                  <a:gd name="connsiteY883" fmla="*/ 66094 h 1457409"/>
                  <a:gd name="connsiteX884" fmla="*/ 766974 w 3812052"/>
                  <a:gd name="connsiteY884" fmla="*/ 62755 h 1457409"/>
                  <a:gd name="connsiteX885" fmla="*/ 852181 w 3812052"/>
                  <a:gd name="connsiteY885" fmla="*/ 54119 h 1457409"/>
                  <a:gd name="connsiteX886" fmla="*/ 835715 w 3812052"/>
                  <a:gd name="connsiteY886" fmla="*/ 60107 h 1457409"/>
                  <a:gd name="connsiteX887" fmla="*/ 822474 w 3812052"/>
                  <a:gd name="connsiteY887" fmla="*/ 73348 h 1457409"/>
                  <a:gd name="connsiteX888" fmla="*/ 871295 w 3812052"/>
                  <a:gd name="connsiteY888" fmla="*/ 69318 h 1457409"/>
                  <a:gd name="connsiteX889" fmla="*/ 895014 w 3812052"/>
                  <a:gd name="connsiteY889" fmla="*/ 60107 h 1457409"/>
                  <a:gd name="connsiteX890" fmla="*/ 852065 w 3812052"/>
                  <a:gd name="connsiteY890" fmla="*/ 54119 h 1457409"/>
                  <a:gd name="connsiteX891" fmla="*/ 965137 w 3812052"/>
                  <a:gd name="connsiteY891" fmla="*/ 41569 h 1457409"/>
                  <a:gd name="connsiteX892" fmla="*/ 955235 w 3812052"/>
                  <a:gd name="connsiteY892" fmla="*/ 29709 h 1457409"/>
                  <a:gd name="connsiteX893" fmla="*/ 918964 w 3812052"/>
                  <a:gd name="connsiteY893" fmla="*/ 29018 h 1457409"/>
                  <a:gd name="connsiteX894" fmla="*/ 901808 w 3812052"/>
                  <a:gd name="connsiteY894" fmla="*/ 49514 h 1457409"/>
                  <a:gd name="connsiteX895" fmla="*/ 965252 w 3812052"/>
                  <a:gd name="connsiteY895" fmla="*/ 41569 h 1457409"/>
                  <a:gd name="connsiteX896" fmla="*/ 860126 w 3812052"/>
                  <a:gd name="connsiteY896" fmla="*/ 30975 h 1457409"/>
                  <a:gd name="connsiteX897" fmla="*/ 821783 w 3812052"/>
                  <a:gd name="connsiteY897" fmla="*/ 21073 h 1457409"/>
                  <a:gd name="connsiteX898" fmla="*/ 805893 w 3812052"/>
                  <a:gd name="connsiteY898" fmla="*/ 24412 h 1457409"/>
                  <a:gd name="connsiteX899" fmla="*/ 782173 w 3812052"/>
                  <a:gd name="connsiteY899" fmla="*/ 38229 h 1457409"/>
                  <a:gd name="connsiteX900" fmla="*/ 860126 w 3812052"/>
                  <a:gd name="connsiteY900" fmla="*/ 30975 h 1457409"/>
                  <a:gd name="connsiteX901" fmla="*/ 761793 w 3812052"/>
                  <a:gd name="connsiteY901" fmla="*/ 397479 h 1457409"/>
                  <a:gd name="connsiteX902" fmla="*/ 745903 w 3812052"/>
                  <a:gd name="connsiteY902" fmla="*/ 408763 h 1457409"/>
                  <a:gd name="connsiteX903" fmla="*/ 753157 w 3812052"/>
                  <a:gd name="connsiteY903" fmla="*/ 423962 h 1457409"/>
                  <a:gd name="connsiteX904" fmla="*/ 739915 w 3812052"/>
                  <a:gd name="connsiteY904" fmla="*/ 437203 h 1457409"/>
                  <a:gd name="connsiteX905" fmla="*/ 712166 w 3812052"/>
                  <a:gd name="connsiteY905" fmla="*/ 451711 h 1457409"/>
                  <a:gd name="connsiteX906" fmla="*/ 734619 w 3812052"/>
                  <a:gd name="connsiteY906" fmla="*/ 464953 h 1457409"/>
                  <a:gd name="connsiteX907" fmla="*/ 738534 w 3812052"/>
                  <a:gd name="connsiteY907" fmla="*/ 481419 h 1457409"/>
                  <a:gd name="connsiteX908" fmla="*/ 747169 w 3812052"/>
                  <a:gd name="connsiteY908" fmla="*/ 474165 h 1457409"/>
                  <a:gd name="connsiteX909" fmla="*/ 765017 w 3812052"/>
                  <a:gd name="connsiteY909" fmla="*/ 486715 h 1457409"/>
                  <a:gd name="connsiteX910" fmla="*/ 793457 w 3812052"/>
                  <a:gd name="connsiteY910" fmla="*/ 502605 h 1457409"/>
                  <a:gd name="connsiteX911" fmla="*/ 851490 w 3812052"/>
                  <a:gd name="connsiteY911" fmla="*/ 502605 h 1457409"/>
                  <a:gd name="connsiteX912" fmla="*/ 821092 w 3812052"/>
                  <a:gd name="connsiteY912" fmla="*/ 475546 h 1457409"/>
                  <a:gd name="connsiteX913" fmla="*/ 813147 w 3812052"/>
                  <a:gd name="connsiteY913" fmla="*/ 427416 h 1457409"/>
                  <a:gd name="connsiteX914" fmla="*/ 830994 w 3812052"/>
                  <a:gd name="connsiteY914" fmla="*/ 401624 h 1457409"/>
                  <a:gd name="connsiteX915" fmla="*/ 850799 w 3812052"/>
                  <a:gd name="connsiteY915" fmla="*/ 378480 h 1457409"/>
                  <a:gd name="connsiteX916" fmla="*/ 862659 w 3812052"/>
                  <a:gd name="connsiteY916" fmla="*/ 363281 h 1457409"/>
                  <a:gd name="connsiteX917" fmla="*/ 876476 w 3812052"/>
                  <a:gd name="connsiteY917" fmla="*/ 341519 h 1457409"/>
                  <a:gd name="connsiteX918" fmla="*/ 897663 w 3812052"/>
                  <a:gd name="connsiteY918" fmla="*/ 334265 h 1457409"/>
                  <a:gd name="connsiteX919" fmla="*/ 927370 w 3812052"/>
                  <a:gd name="connsiteY919" fmla="*/ 320447 h 1457409"/>
                  <a:gd name="connsiteX920" fmla="*/ 1051495 w 3812052"/>
                  <a:gd name="connsiteY920" fmla="*/ 273584 h 1457409"/>
                  <a:gd name="connsiteX921" fmla="*/ 1108952 w 3812052"/>
                  <a:gd name="connsiteY921" fmla="*/ 233974 h 1457409"/>
                  <a:gd name="connsiteX922" fmla="*/ 1040326 w 3812052"/>
                  <a:gd name="connsiteY922" fmla="*/ 247216 h 1457409"/>
                  <a:gd name="connsiteX923" fmla="*/ 1004056 w 3812052"/>
                  <a:gd name="connsiteY923" fmla="*/ 255852 h 1457409"/>
                  <a:gd name="connsiteX924" fmla="*/ 959840 w 3812052"/>
                  <a:gd name="connsiteY924" fmla="*/ 259766 h 1457409"/>
                  <a:gd name="connsiteX925" fmla="*/ 926794 w 3812052"/>
                  <a:gd name="connsiteY925" fmla="*/ 267711 h 1457409"/>
                  <a:gd name="connsiteX926" fmla="*/ 899044 w 3812052"/>
                  <a:gd name="connsiteY926" fmla="*/ 275656 h 1457409"/>
                  <a:gd name="connsiteX927" fmla="*/ 870028 w 3812052"/>
                  <a:gd name="connsiteY927" fmla="*/ 288207 h 1457409"/>
                  <a:gd name="connsiteX928" fmla="*/ 852872 w 3812052"/>
                  <a:gd name="connsiteY928" fmla="*/ 298800 h 1457409"/>
                  <a:gd name="connsiteX929" fmla="*/ 833758 w 3812052"/>
                  <a:gd name="connsiteY929" fmla="*/ 305363 h 1457409"/>
                  <a:gd name="connsiteX930" fmla="*/ 828461 w 3812052"/>
                  <a:gd name="connsiteY930" fmla="*/ 320562 h 1457409"/>
                  <a:gd name="connsiteX931" fmla="*/ 815910 w 3812052"/>
                  <a:gd name="connsiteY931" fmla="*/ 335071 h 1457409"/>
                  <a:gd name="connsiteX932" fmla="*/ 809347 w 3812052"/>
                  <a:gd name="connsiteY932" fmla="*/ 349579 h 1457409"/>
                  <a:gd name="connsiteX933" fmla="*/ 790233 w 3812052"/>
                  <a:gd name="connsiteY933" fmla="*/ 359481 h 1457409"/>
                  <a:gd name="connsiteX934" fmla="*/ 787585 w 3812052"/>
                  <a:gd name="connsiteY934" fmla="*/ 375371 h 1457409"/>
                  <a:gd name="connsiteX935" fmla="*/ 781713 w 3812052"/>
                  <a:gd name="connsiteY935" fmla="*/ 387922 h 1457409"/>
                  <a:gd name="connsiteX936" fmla="*/ 761908 w 3812052"/>
                  <a:gd name="connsiteY936" fmla="*/ 397824 h 145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Lst>
                <a:rect l="l" t="t" r="r" b="b"/>
                <a:pathLst>
                  <a:path w="3812052" h="1457409">
                    <a:moveTo>
                      <a:pt x="57917" y="1055296"/>
                    </a:moveTo>
                    <a:cubicBezTo>
                      <a:pt x="54924" y="1056793"/>
                      <a:pt x="46979" y="1053799"/>
                      <a:pt x="44561" y="1050345"/>
                    </a:cubicBezTo>
                    <a:cubicBezTo>
                      <a:pt x="42603" y="1047582"/>
                      <a:pt x="36386" y="1048618"/>
                      <a:pt x="30974" y="1049078"/>
                    </a:cubicBezTo>
                    <a:cubicBezTo>
                      <a:pt x="32241" y="1049769"/>
                      <a:pt x="33507" y="1050806"/>
                      <a:pt x="34428" y="1052418"/>
                    </a:cubicBezTo>
                    <a:cubicBezTo>
                      <a:pt x="37422" y="1057714"/>
                      <a:pt x="22568" y="1058405"/>
                      <a:pt x="27174" y="1064623"/>
                    </a:cubicBezTo>
                    <a:cubicBezTo>
                      <a:pt x="31780" y="1070956"/>
                      <a:pt x="16581" y="1071186"/>
                      <a:pt x="16581" y="1064623"/>
                    </a:cubicBezTo>
                    <a:cubicBezTo>
                      <a:pt x="16581" y="1058060"/>
                      <a:pt x="691" y="1061284"/>
                      <a:pt x="1382" y="1065659"/>
                    </a:cubicBezTo>
                    <a:cubicBezTo>
                      <a:pt x="1612" y="1067156"/>
                      <a:pt x="1152" y="1069114"/>
                      <a:pt x="0" y="1070956"/>
                    </a:cubicBezTo>
                    <a:cubicBezTo>
                      <a:pt x="4376" y="1072453"/>
                      <a:pt x="9327" y="1074295"/>
                      <a:pt x="11284" y="1075101"/>
                    </a:cubicBezTo>
                    <a:cubicBezTo>
                      <a:pt x="14278" y="1076252"/>
                      <a:pt x="53888" y="1080398"/>
                      <a:pt x="69317" y="1077519"/>
                    </a:cubicBezTo>
                    <a:cubicBezTo>
                      <a:pt x="68511" y="1074640"/>
                      <a:pt x="70123" y="1066005"/>
                      <a:pt x="70123" y="1062665"/>
                    </a:cubicBezTo>
                    <a:cubicBezTo>
                      <a:pt x="70123" y="1058751"/>
                      <a:pt x="60681" y="1053799"/>
                      <a:pt x="57803" y="1055296"/>
                    </a:cubicBezTo>
                    <a:close/>
                    <a:moveTo>
                      <a:pt x="1013267" y="38345"/>
                    </a:moveTo>
                    <a:cubicBezTo>
                      <a:pt x="1038253" y="35696"/>
                      <a:pt x="1037678" y="21879"/>
                      <a:pt x="1024551" y="19231"/>
                    </a:cubicBezTo>
                    <a:cubicBezTo>
                      <a:pt x="1011310" y="16582"/>
                      <a:pt x="1009352" y="27176"/>
                      <a:pt x="1002789" y="26485"/>
                    </a:cubicBezTo>
                    <a:cubicBezTo>
                      <a:pt x="996226" y="25794"/>
                      <a:pt x="971240" y="30630"/>
                      <a:pt x="976421" y="36387"/>
                    </a:cubicBezTo>
                    <a:cubicBezTo>
                      <a:pt x="982409" y="43065"/>
                      <a:pt x="1000832" y="39726"/>
                      <a:pt x="1013382" y="38345"/>
                    </a:cubicBezTo>
                    <a:close/>
                    <a:moveTo>
                      <a:pt x="1140732" y="405424"/>
                    </a:moveTo>
                    <a:cubicBezTo>
                      <a:pt x="1149367" y="406805"/>
                      <a:pt x="1172396" y="402084"/>
                      <a:pt x="1175045" y="397479"/>
                    </a:cubicBezTo>
                    <a:cubicBezTo>
                      <a:pt x="1177693" y="392873"/>
                      <a:pt x="1165718" y="387576"/>
                      <a:pt x="1150634" y="387576"/>
                    </a:cubicBezTo>
                    <a:cubicBezTo>
                      <a:pt x="1135550" y="387576"/>
                      <a:pt x="1133247" y="404272"/>
                      <a:pt x="1140732" y="405424"/>
                    </a:cubicBezTo>
                    <a:close/>
                    <a:moveTo>
                      <a:pt x="1628712" y="68052"/>
                    </a:moveTo>
                    <a:cubicBezTo>
                      <a:pt x="1641262" y="73348"/>
                      <a:pt x="1636657" y="76688"/>
                      <a:pt x="1623415" y="76688"/>
                    </a:cubicBezTo>
                    <a:cubicBezTo>
                      <a:pt x="1610174" y="76688"/>
                      <a:pt x="1598890" y="81178"/>
                      <a:pt x="1607525" y="84632"/>
                    </a:cubicBezTo>
                    <a:cubicBezTo>
                      <a:pt x="1614204" y="87281"/>
                      <a:pt x="1613513" y="94535"/>
                      <a:pt x="1627330" y="97874"/>
                    </a:cubicBezTo>
                    <a:cubicBezTo>
                      <a:pt x="1641147" y="101213"/>
                      <a:pt x="1655080" y="89929"/>
                      <a:pt x="1653698" y="81984"/>
                    </a:cubicBezTo>
                    <a:cubicBezTo>
                      <a:pt x="1652316" y="74039"/>
                      <a:pt x="1701943" y="66785"/>
                      <a:pt x="1715185" y="63446"/>
                    </a:cubicBezTo>
                    <a:cubicBezTo>
                      <a:pt x="1728312" y="60107"/>
                      <a:pt x="1706549" y="46290"/>
                      <a:pt x="1721057" y="44908"/>
                    </a:cubicBezTo>
                    <a:cubicBezTo>
                      <a:pt x="1735566" y="43641"/>
                      <a:pt x="1729693" y="36963"/>
                      <a:pt x="1711845" y="34315"/>
                    </a:cubicBezTo>
                    <a:cubicBezTo>
                      <a:pt x="1693998" y="31666"/>
                      <a:pt x="1701252" y="16467"/>
                      <a:pt x="1695380" y="11171"/>
                    </a:cubicBezTo>
                    <a:cubicBezTo>
                      <a:pt x="1689393" y="5874"/>
                      <a:pt x="1686168" y="17734"/>
                      <a:pt x="1663025" y="22455"/>
                    </a:cubicBezTo>
                    <a:cubicBezTo>
                      <a:pt x="1639881" y="27060"/>
                      <a:pt x="1628712" y="33048"/>
                      <a:pt x="1637923" y="37654"/>
                    </a:cubicBezTo>
                    <a:cubicBezTo>
                      <a:pt x="1647135" y="42259"/>
                      <a:pt x="1637923" y="53544"/>
                      <a:pt x="1628021" y="52853"/>
                    </a:cubicBezTo>
                    <a:cubicBezTo>
                      <a:pt x="1618118" y="52162"/>
                      <a:pt x="1616161" y="62755"/>
                      <a:pt x="1628712" y="68052"/>
                    </a:cubicBezTo>
                    <a:close/>
                    <a:moveTo>
                      <a:pt x="1663716" y="86590"/>
                    </a:moveTo>
                    <a:cubicBezTo>
                      <a:pt x="1663716" y="93844"/>
                      <a:pt x="1642414" y="101098"/>
                      <a:pt x="1648517" y="106395"/>
                    </a:cubicBezTo>
                    <a:cubicBezTo>
                      <a:pt x="1653813" y="111000"/>
                      <a:pt x="1658419" y="109734"/>
                      <a:pt x="1665097" y="111000"/>
                    </a:cubicBezTo>
                    <a:cubicBezTo>
                      <a:pt x="1671775" y="112382"/>
                      <a:pt x="1675000" y="128848"/>
                      <a:pt x="1686859" y="126199"/>
                    </a:cubicBezTo>
                    <a:cubicBezTo>
                      <a:pt x="1698719" y="123551"/>
                      <a:pt x="1731075" y="139441"/>
                      <a:pt x="1750304" y="139441"/>
                    </a:cubicBezTo>
                    <a:cubicBezTo>
                      <a:pt x="1769533" y="139441"/>
                      <a:pt x="1771491" y="123551"/>
                      <a:pt x="1765503" y="122975"/>
                    </a:cubicBezTo>
                    <a:cubicBezTo>
                      <a:pt x="1759515" y="122285"/>
                      <a:pt x="1764927" y="113073"/>
                      <a:pt x="1775405" y="97874"/>
                    </a:cubicBezTo>
                    <a:cubicBezTo>
                      <a:pt x="1785998" y="82675"/>
                      <a:pt x="1742359" y="71506"/>
                      <a:pt x="1742359" y="83366"/>
                    </a:cubicBezTo>
                    <a:cubicBezTo>
                      <a:pt x="1742359" y="95226"/>
                      <a:pt x="1729809" y="80718"/>
                      <a:pt x="1725893" y="73464"/>
                    </a:cubicBezTo>
                    <a:cubicBezTo>
                      <a:pt x="1721864" y="66209"/>
                      <a:pt x="1663831" y="79451"/>
                      <a:pt x="1663831" y="86705"/>
                    </a:cubicBezTo>
                    <a:close/>
                    <a:moveTo>
                      <a:pt x="1333482" y="415441"/>
                    </a:moveTo>
                    <a:cubicBezTo>
                      <a:pt x="1344076" y="420738"/>
                      <a:pt x="1352021" y="418780"/>
                      <a:pt x="1350639" y="408187"/>
                    </a:cubicBezTo>
                    <a:cubicBezTo>
                      <a:pt x="1349372" y="397594"/>
                      <a:pt x="1325077" y="411296"/>
                      <a:pt x="1333482" y="415441"/>
                    </a:cubicBezTo>
                    <a:close/>
                    <a:moveTo>
                      <a:pt x="1611440" y="21303"/>
                    </a:moveTo>
                    <a:cubicBezTo>
                      <a:pt x="1614089" y="11401"/>
                      <a:pt x="1570219" y="15661"/>
                      <a:pt x="1581733" y="25218"/>
                    </a:cubicBezTo>
                    <a:cubicBezTo>
                      <a:pt x="1585763" y="28557"/>
                      <a:pt x="1608792" y="31206"/>
                      <a:pt x="1611440" y="21303"/>
                    </a:cubicBezTo>
                    <a:close/>
                    <a:moveTo>
                      <a:pt x="3554725" y="499957"/>
                    </a:moveTo>
                    <a:cubicBezTo>
                      <a:pt x="3567966" y="506635"/>
                      <a:pt x="3575796" y="492012"/>
                      <a:pt x="3586390" y="499266"/>
                    </a:cubicBezTo>
                    <a:cubicBezTo>
                      <a:pt x="3596983" y="506520"/>
                      <a:pt x="3622660" y="495927"/>
                      <a:pt x="3633254" y="493969"/>
                    </a:cubicBezTo>
                    <a:cubicBezTo>
                      <a:pt x="3643847" y="492012"/>
                      <a:pt x="3638550" y="478770"/>
                      <a:pt x="3608842" y="474855"/>
                    </a:cubicBezTo>
                    <a:cubicBezTo>
                      <a:pt x="3579136" y="470825"/>
                      <a:pt x="3540448" y="492818"/>
                      <a:pt x="3554725" y="499957"/>
                    </a:cubicBezTo>
                    <a:close/>
                    <a:moveTo>
                      <a:pt x="1765963" y="179741"/>
                    </a:moveTo>
                    <a:cubicBezTo>
                      <a:pt x="1775175" y="185038"/>
                      <a:pt x="1804882" y="173178"/>
                      <a:pt x="1824687" y="173754"/>
                    </a:cubicBezTo>
                    <a:cubicBezTo>
                      <a:pt x="1844491" y="174445"/>
                      <a:pt x="1899991" y="158555"/>
                      <a:pt x="1901948" y="147962"/>
                    </a:cubicBezTo>
                    <a:cubicBezTo>
                      <a:pt x="1903906" y="137368"/>
                      <a:pt x="1881453" y="138059"/>
                      <a:pt x="1872932" y="128848"/>
                    </a:cubicBezTo>
                    <a:cubicBezTo>
                      <a:pt x="1864297" y="119636"/>
                      <a:pt x="1845182" y="127466"/>
                      <a:pt x="1840577" y="135411"/>
                    </a:cubicBezTo>
                    <a:cubicBezTo>
                      <a:pt x="1835971" y="143356"/>
                      <a:pt x="1830674" y="136102"/>
                      <a:pt x="1843225" y="123551"/>
                    </a:cubicBezTo>
                    <a:cubicBezTo>
                      <a:pt x="1855775" y="111000"/>
                      <a:pt x="1830674" y="101098"/>
                      <a:pt x="1829983" y="109043"/>
                    </a:cubicBezTo>
                    <a:cubicBezTo>
                      <a:pt x="1829292" y="116988"/>
                      <a:pt x="1806264" y="110425"/>
                      <a:pt x="1806264" y="117679"/>
                    </a:cubicBezTo>
                    <a:cubicBezTo>
                      <a:pt x="1806264" y="124933"/>
                      <a:pt x="1797628" y="128272"/>
                      <a:pt x="1798319" y="135526"/>
                    </a:cubicBezTo>
                    <a:cubicBezTo>
                      <a:pt x="1799009" y="142780"/>
                      <a:pt x="1782429" y="131611"/>
                      <a:pt x="1781853" y="148077"/>
                    </a:cubicBezTo>
                    <a:cubicBezTo>
                      <a:pt x="1781278" y="164542"/>
                      <a:pt x="1756291" y="174214"/>
                      <a:pt x="1765963" y="179741"/>
                    </a:cubicBezTo>
                    <a:close/>
                    <a:moveTo>
                      <a:pt x="2617684" y="315726"/>
                    </a:moveTo>
                    <a:cubicBezTo>
                      <a:pt x="2626895" y="320332"/>
                      <a:pt x="2630234" y="324938"/>
                      <a:pt x="2635531" y="330235"/>
                    </a:cubicBezTo>
                    <a:cubicBezTo>
                      <a:pt x="2640828" y="335531"/>
                      <a:pt x="2660632" y="327586"/>
                      <a:pt x="2668577" y="324938"/>
                    </a:cubicBezTo>
                    <a:cubicBezTo>
                      <a:pt x="2676522" y="322290"/>
                      <a:pt x="2677213" y="336798"/>
                      <a:pt x="2689649" y="328968"/>
                    </a:cubicBezTo>
                    <a:cubicBezTo>
                      <a:pt x="2702199" y="321023"/>
                      <a:pt x="2714750" y="324938"/>
                      <a:pt x="2729258" y="324938"/>
                    </a:cubicBezTo>
                    <a:cubicBezTo>
                      <a:pt x="2743766" y="324938"/>
                      <a:pt x="2726609" y="307091"/>
                      <a:pt x="2727300" y="299146"/>
                    </a:cubicBezTo>
                    <a:cubicBezTo>
                      <a:pt x="2727991" y="291201"/>
                      <a:pt x="2744457" y="296497"/>
                      <a:pt x="2739160" y="303176"/>
                    </a:cubicBezTo>
                    <a:cubicBezTo>
                      <a:pt x="2733863" y="309739"/>
                      <a:pt x="2747105" y="324938"/>
                      <a:pt x="2768177" y="323671"/>
                    </a:cubicBezTo>
                    <a:cubicBezTo>
                      <a:pt x="2789363" y="322405"/>
                      <a:pt x="2773473" y="309163"/>
                      <a:pt x="2784067" y="304557"/>
                    </a:cubicBezTo>
                    <a:cubicBezTo>
                      <a:pt x="2794660" y="299952"/>
                      <a:pt x="2793278" y="294655"/>
                      <a:pt x="2778079" y="285444"/>
                    </a:cubicBezTo>
                    <a:cubicBezTo>
                      <a:pt x="2762880" y="276232"/>
                      <a:pt x="2743076" y="282104"/>
                      <a:pt x="2729834" y="276232"/>
                    </a:cubicBezTo>
                    <a:cubicBezTo>
                      <a:pt x="2715786" y="269899"/>
                      <a:pt x="2698860" y="269554"/>
                      <a:pt x="2698169" y="284177"/>
                    </a:cubicBezTo>
                    <a:cubicBezTo>
                      <a:pt x="2697478" y="298685"/>
                      <a:pt x="2669843" y="268287"/>
                      <a:pt x="2655221" y="263681"/>
                    </a:cubicBezTo>
                    <a:cubicBezTo>
                      <a:pt x="2640712" y="259076"/>
                      <a:pt x="2595691" y="304903"/>
                      <a:pt x="2617568" y="315842"/>
                    </a:cubicBezTo>
                    <a:close/>
                    <a:moveTo>
                      <a:pt x="2755626" y="400242"/>
                    </a:moveTo>
                    <a:cubicBezTo>
                      <a:pt x="2767486" y="397594"/>
                      <a:pt x="2746990" y="375832"/>
                      <a:pt x="2726609" y="372492"/>
                    </a:cubicBezTo>
                    <a:cubicBezTo>
                      <a:pt x="2706114" y="369153"/>
                      <a:pt x="2687115" y="386079"/>
                      <a:pt x="2689649" y="389649"/>
                    </a:cubicBezTo>
                    <a:cubicBezTo>
                      <a:pt x="2695636" y="398285"/>
                      <a:pt x="2743766" y="402890"/>
                      <a:pt x="2755741" y="400242"/>
                    </a:cubicBezTo>
                    <a:close/>
                    <a:moveTo>
                      <a:pt x="2702775" y="356718"/>
                    </a:moveTo>
                    <a:cubicBezTo>
                      <a:pt x="2702775" y="346815"/>
                      <a:pt x="2666735" y="360287"/>
                      <a:pt x="2681704" y="365353"/>
                    </a:cubicBezTo>
                    <a:cubicBezTo>
                      <a:pt x="2689533" y="368002"/>
                      <a:pt x="2702775" y="366735"/>
                      <a:pt x="2702775" y="356718"/>
                    </a:cubicBezTo>
                    <a:close/>
                    <a:moveTo>
                      <a:pt x="2817689" y="315151"/>
                    </a:moveTo>
                    <a:cubicBezTo>
                      <a:pt x="2833579" y="316532"/>
                      <a:pt x="2841408" y="331731"/>
                      <a:pt x="2871806" y="333689"/>
                    </a:cubicBezTo>
                    <a:cubicBezTo>
                      <a:pt x="2902204" y="335646"/>
                      <a:pt x="2924657" y="329659"/>
                      <a:pt x="2925348" y="323096"/>
                    </a:cubicBezTo>
                    <a:cubicBezTo>
                      <a:pt x="2926039" y="316532"/>
                      <a:pt x="2897599" y="306630"/>
                      <a:pt x="2889078" y="311927"/>
                    </a:cubicBezTo>
                    <a:cubicBezTo>
                      <a:pt x="2880442" y="317223"/>
                      <a:pt x="2873879" y="303291"/>
                      <a:pt x="2863285" y="306630"/>
                    </a:cubicBezTo>
                    <a:cubicBezTo>
                      <a:pt x="2852692" y="309854"/>
                      <a:pt x="2838184" y="309278"/>
                      <a:pt x="2832888" y="299952"/>
                    </a:cubicBezTo>
                    <a:cubicBezTo>
                      <a:pt x="2827591" y="290740"/>
                      <a:pt x="2809744" y="314460"/>
                      <a:pt x="2817689" y="315151"/>
                    </a:cubicBezTo>
                    <a:close/>
                    <a:moveTo>
                      <a:pt x="611875" y="46865"/>
                    </a:moveTo>
                    <a:cubicBezTo>
                      <a:pt x="627074" y="33048"/>
                      <a:pt x="646879" y="46174"/>
                      <a:pt x="649527" y="39611"/>
                    </a:cubicBezTo>
                    <a:cubicBezTo>
                      <a:pt x="652176" y="33048"/>
                      <a:pt x="621087" y="31091"/>
                      <a:pt x="609918" y="36963"/>
                    </a:cubicBezTo>
                    <a:cubicBezTo>
                      <a:pt x="598634" y="42950"/>
                      <a:pt x="572381" y="38114"/>
                      <a:pt x="575605" y="45599"/>
                    </a:cubicBezTo>
                    <a:cubicBezTo>
                      <a:pt x="577562" y="50204"/>
                      <a:pt x="596676" y="60798"/>
                      <a:pt x="611875" y="46980"/>
                    </a:cubicBezTo>
                    <a:close/>
                    <a:moveTo>
                      <a:pt x="2750560" y="1162726"/>
                    </a:moveTo>
                    <a:cubicBezTo>
                      <a:pt x="2743305" y="1143612"/>
                      <a:pt x="2761153" y="1125073"/>
                      <a:pt x="2747911" y="1115171"/>
                    </a:cubicBezTo>
                    <a:cubicBezTo>
                      <a:pt x="2734670" y="1105269"/>
                      <a:pt x="2739966" y="1084773"/>
                      <a:pt x="2733403" y="1088803"/>
                    </a:cubicBezTo>
                    <a:cubicBezTo>
                      <a:pt x="2726840" y="1092833"/>
                      <a:pt x="2733403" y="1110680"/>
                      <a:pt x="2722810" y="1111947"/>
                    </a:cubicBezTo>
                    <a:cubicBezTo>
                      <a:pt x="2712216" y="1113329"/>
                      <a:pt x="2722119" y="1123116"/>
                      <a:pt x="2718204" y="1136358"/>
                    </a:cubicBezTo>
                    <a:cubicBezTo>
                      <a:pt x="2714290" y="1149599"/>
                      <a:pt x="2720161" y="1168713"/>
                      <a:pt x="2725458" y="1180573"/>
                    </a:cubicBezTo>
                    <a:cubicBezTo>
                      <a:pt x="2730755" y="1192433"/>
                      <a:pt x="2718204" y="1255877"/>
                      <a:pt x="2723501" y="1266470"/>
                    </a:cubicBezTo>
                    <a:cubicBezTo>
                      <a:pt x="2728797" y="1277064"/>
                      <a:pt x="2714865" y="1323812"/>
                      <a:pt x="2719470" y="1329224"/>
                    </a:cubicBezTo>
                    <a:cubicBezTo>
                      <a:pt x="2727415" y="1338435"/>
                      <a:pt x="2722119" y="1316673"/>
                      <a:pt x="2733979" y="1314716"/>
                    </a:cubicBezTo>
                    <a:cubicBezTo>
                      <a:pt x="2745839" y="1312758"/>
                      <a:pt x="2745839" y="1327957"/>
                      <a:pt x="2753093" y="1331181"/>
                    </a:cubicBezTo>
                    <a:cubicBezTo>
                      <a:pt x="2760347" y="1334520"/>
                      <a:pt x="2755741" y="1309995"/>
                      <a:pt x="2749178" y="1311376"/>
                    </a:cubicBezTo>
                    <a:cubicBezTo>
                      <a:pt x="2742615" y="1312758"/>
                      <a:pt x="2737318" y="1295487"/>
                      <a:pt x="2733979" y="1285008"/>
                    </a:cubicBezTo>
                    <a:cubicBezTo>
                      <a:pt x="2730755" y="1274415"/>
                      <a:pt x="2740657" y="1261865"/>
                      <a:pt x="2740657" y="1248738"/>
                    </a:cubicBezTo>
                    <a:cubicBezTo>
                      <a:pt x="2740657" y="1235612"/>
                      <a:pt x="2757123" y="1236187"/>
                      <a:pt x="2767025" y="1246090"/>
                    </a:cubicBezTo>
                    <a:cubicBezTo>
                      <a:pt x="2776927" y="1255992"/>
                      <a:pt x="2778194" y="1249429"/>
                      <a:pt x="2774279" y="1242175"/>
                    </a:cubicBezTo>
                    <a:cubicBezTo>
                      <a:pt x="2770365" y="1234921"/>
                      <a:pt x="2757814" y="1182070"/>
                      <a:pt x="2750560" y="1162956"/>
                    </a:cubicBezTo>
                    <a:close/>
                    <a:moveTo>
                      <a:pt x="673938" y="40993"/>
                    </a:moveTo>
                    <a:cubicBezTo>
                      <a:pt x="683149" y="47556"/>
                      <a:pt x="648146" y="45599"/>
                      <a:pt x="643540" y="52162"/>
                    </a:cubicBezTo>
                    <a:cubicBezTo>
                      <a:pt x="638934" y="58840"/>
                      <a:pt x="618553" y="56422"/>
                      <a:pt x="622353" y="64022"/>
                    </a:cubicBezTo>
                    <a:cubicBezTo>
                      <a:pt x="626384" y="71967"/>
                      <a:pt x="659315" y="72658"/>
                      <a:pt x="659315" y="65979"/>
                    </a:cubicBezTo>
                    <a:cubicBezTo>
                      <a:pt x="659315" y="59301"/>
                      <a:pt x="676471" y="65288"/>
                      <a:pt x="677162" y="59301"/>
                    </a:cubicBezTo>
                    <a:cubicBezTo>
                      <a:pt x="677853" y="53313"/>
                      <a:pt x="685107" y="46750"/>
                      <a:pt x="703530" y="45484"/>
                    </a:cubicBezTo>
                    <a:cubicBezTo>
                      <a:pt x="722068" y="44102"/>
                      <a:pt x="722068" y="37539"/>
                      <a:pt x="704911" y="29594"/>
                    </a:cubicBezTo>
                    <a:cubicBezTo>
                      <a:pt x="687755" y="21649"/>
                      <a:pt x="664611" y="34199"/>
                      <a:pt x="673823" y="40878"/>
                    </a:cubicBezTo>
                    <a:close/>
                    <a:moveTo>
                      <a:pt x="645497" y="574455"/>
                    </a:moveTo>
                    <a:cubicBezTo>
                      <a:pt x="663345" y="590921"/>
                      <a:pt x="678544" y="567201"/>
                      <a:pt x="687064" y="565819"/>
                    </a:cubicBezTo>
                    <a:cubicBezTo>
                      <a:pt x="695700" y="564553"/>
                      <a:pt x="681883" y="555226"/>
                      <a:pt x="667260" y="551311"/>
                    </a:cubicBezTo>
                    <a:cubicBezTo>
                      <a:pt x="652751" y="547281"/>
                      <a:pt x="632025" y="562019"/>
                      <a:pt x="645497" y="574455"/>
                    </a:cubicBezTo>
                    <a:close/>
                    <a:moveTo>
                      <a:pt x="3808618" y="687066"/>
                    </a:moveTo>
                    <a:cubicBezTo>
                      <a:pt x="3802054" y="684763"/>
                      <a:pt x="3780868" y="671176"/>
                      <a:pt x="3775571" y="663576"/>
                    </a:cubicBezTo>
                    <a:cubicBezTo>
                      <a:pt x="3770275" y="655977"/>
                      <a:pt x="3744828" y="652292"/>
                      <a:pt x="3744828" y="656322"/>
                    </a:cubicBezTo>
                    <a:cubicBezTo>
                      <a:pt x="3744828" y="660352"/>
                      <a:pt x="3736537" y="655286"/>
                      <a:pt x="3734580" y="651026"/>
                    </a:cubicBezTo>
                    <a:cubicBezTo>
                      <a:pt x="3732622" y="646765"/>
                      <a:pt x="3705794" y="646074"/>
                      <a:pt x="3705564" y="650680"/>
                    </a:cubicBezTo>
                    <a:cubicBezTo>
                      <a:pt x="3705219" y="655286"/>
                      <a:pt x="3711896" y="655631"/>
                      <a:pt x="3715812" y="660928"/>
                    </a:cubicBezTo>
                    <a:cubicBezTo>
                      <a:pt x="3719841" y="666225"/>
                      <a:pt x="3710515" y="669103"/>
                      <a:pt x="3712472" y="675091"/>
                    </a:cubicBezTo>
                    <a:cubicBezTo>
                      <a:pt x="3714430" y="681078"/>
                      <a:pt x="3702570" y="672097"/>
                      <a:pt x="3698310" y="668873"/>
                    </a:cubicBezTo>
                    <a:cubicBezTo>
                      <a:pt x="3694049" y="665534"/>
                      <a:pt x="3696007" y="652638"/>
                      <a:pt x="3697274" y="646074"/>
                    </a:cubicBezTo>
                    <a:cubicBezTo>
                      <a:pt x="3698655" y="639511"/>
                      <a:pt x="3689674" y="640778"/>
                      <a:pt x="3688638" y="634215"/>
                    </a:cubicBezTo>
                    <a:cubicBezTo>
                      <a:pt x="3687601" y="627536"/>
                      <a:pt x="3657894" y="614064"/>
                      <a:pt x="3645459" y="608768"/>
                    </a:cubicBezTo>
                    <a:cubicBezTo>
                      <a:pt x="3632908" y="603471"/>
                      <a:pt x="3616673" y="598865"/>
                      <a:pt x="3612413" y="592302"/>
                    </a:cubicBezTo>
                    <a:cubicBezTo>
                      <a:pt x="3608152" y="585739"/>
                      <a:pt x="3585699" y="585048"/>
                      <a:pt x="3577063" y="576182"/>
                    </a:cubicBezTo>
                    <a:cubicBezTo>
                      <a:pt x="3568428" y="567316"/>
                      <a:pt x="3530775" y="551426"/>
                      <a:pt x="3514655" y="550390"/>
                    </a:cubicBezTo>
                    <a:cubicBezTo>
                      <a:pt x="3498535" y="549354"/>
                      <a:pt x="3502104" y="540487"/>
                      <a:pt x="3494160" y="541754"/>
                    </a:cubicBezTo>
                    <a:cubicBezTo>
                      <a:pt x="3486215" y="543021"/>
                      <a:pt x="3452247" y="541409"/>
                      <a:pt x="3441654" y="539797"/>
                    </a:cubicBezTo>
                    <a:cubicBezTo>
                      <a:pt x="3431061" y="538185"/>
                      <a:pt x="3428758" y="546130"/>
                      <a:pt x="3421158" y="543021"/>
                    </a:cubicBezTo>
                    <a:cubicBezTo>
                      <a:pt x="3413559" y="540027"/>
                      <a:pt x="3374294" y="525864"/>
                      <a:pt x="3369689" y="531161"/>
                    </a:cubicBezTo>
                    <a:cubicBezTo>
                      <a:pt x="3365083" y="536457"/>
                      <a:pt x="3367040" y="544057"/>
                      <a:pt x="3362435" y="545324"/>
                    </a:cubicBezTo>
                    <a:cubicBezTo>
                      <a:pt x="3357829" y="546590"/>
                      <a:pt x="3362435" y="553268"/>
                      <a:pt x="3373374" y="563171"/>
                    </a:cubicBezTo>
                    <a:cubicBezTo>
                      <a:pt x="3384312" y="573073"/>
                      <a:pt x="3377634" y="580673"/>
                      <a:pt x="3367732" y="584933"/>
                    </a:cubicBezTo>
                    <a:cubicBezTo>
                      <a:pt x="3357829" y="589193"/>
                      <a:pt x="3341939" y="580903"/>
                      <a:pt x="3336988" y="573419"/>
                    </a:cubicBezTo>
                    <a:cubicBezTo>
                      <a:pt x="3332037" y="565819"/>
                      <a:pt x="3318450" y="569158"/>
                      <a:pt x="3315225" y="559256"/>
                    </a:cubicBezTo>
                    <a:cubicBezTo>
                      <a:pt x="3311886" y="549354"/>
                      <a:pt x="3319256" y="547742"/>
                      <a:pt x="3325819" y="553268"/>
                    </a:cubicBezTo>
                    <a:cubicBezTo>
                      <a:pt x="3332382" y="558911"/>
                      <a:pt x="3341363" y="554305"/>
                      <a:pt x="3342285" y="547051"/>
                    </a:cubicBezTo>
                    <a:cubicBezTo>
                      <a:pt x="3343320" y="539797"/>
                      <a:pt x="3324437" y="534845"/>
                      <a:pt x="3314189" y="535536"/>
                    </a:cubicBezTo>
                    <a:cubicBezTo>
                      <a:pt x="3303941" y="536227"/>
                      <a:pt x="3298299" y="550390"/>
                      <a:pt x="3287822" y="556377"/>
                    </a:cubicBezTo>
                    <a:cubicBezTo>
                      <a:pt x="3277228" y="562365"/>
                      <a:pt x="3236352" y="554074"/>
                      <a:pt x="3231976" y="550160"/>
                    </a:cubicBezTo>
                    <a:cubicBezTo>
                      <a:pt x="3227716" y="546245"/>
                      <a:pt x="3170605" y="550160"/>
                      <a:pt x="3164618" y="554074"/>
                    </a:cubicBezTo>
                    <a:cubicBezTo>
                      <a:pt x="3158630" y="558104"/>
                      <a:pt x="3163005" y="573534"/>
                      <a:pt x="3160011" y="574916"/>
                    </a:cubicBezTo>
                    <a:cubicBezTo>
                      <a:pt x="3157018" y="576297"/>
                      <a:pt x="3154024" y="557068"/>
                      <a:pt x="3154024" y="553384"/>
                    </a:cubicBezTo>
                    <a:cubicBezTo>
                      <a:pt x="3154024" y="549699"/>
                      <a:pt x="3147115" y="547166"/>
                      <a:pt x="3136867" y="547166"/>
                    </a:cubicBezTo>
                    <a:cubicBezTo>
                      <a:pt x="3126620" y="547166"/>
                      <a:pt x="3120632" y="546820"/>
                      <a:pt x="3125008" y="542560"/>
                    </a:cubicBezTo>
                    <a:cubicBezTo>
                      <a:pt x="3129268" y="538300"/>
                      <a:pt x="3120977" y="533924"/>
                      <a:pt x="3128922" y="528397"/>
                    </a:cubicBezTo>
                    <a:cubicBezTo>
                      <a:pt x="3136867" y="522755"/>
                      <a:pt x="3114415" y="505253"/>
                      <a:pt x="3092653" y="496733"/>
                    </a:cubicBezTo>
                    <a:cubicBezTo>
                      <a:pt x="3070890" y="488097"/>
                      <a:pt x="3021378" y="493048"/>
                      <a:pt x="3008137" y="497078"/>
                    </a:cubicBezTo>
                    <a:cubicBezTo>
                      <a:pt x="2994895" y="500993"/>
                      <a:pt x="2968527" y="499726"/>
                      <a:pt x="2955977" y="500072"/>
                    </a:cubicBezTo>
                    <a:cubicBezTo>
                      <a:pt x="2943426" y="500417"/>
                      <a:pt x="2953674" y="495121"/>
                      <a:pt x="2949989" y="489248"/>
                    </a:cubicBezTo>
                    <a:cubicBezTo>
                      <a:pt x="2946420" y="483261"/>
                      <a:pt x="2924888" y="476007"/>
                      <a:pt x="2921894" y="480958"/>
                    </a:cubicBezTo>
                    <a:cubicBezTo>
                      <a:pt x="2918900" y="485909"/>
                      <a:pt x="2913258" y="480958"/>
                      <a:pt x="2913258" y="477273"/>
                    </a:cubicBezTo>
                    <a:cubicBezTo>
                      <a:pt x="2913258" y="473589"/>
                      <a:pt x="2893108" y="466450"/>
                      <a:pt x="2885163" y="468062"/>
                    </a:cubicBezTo>
                    <a:cubicBezTo>
                      <a:pt x="2877218" y="469674"/>
                      <a:pt x="2873648" y="460808"/>
                      <a:pt x="2882860" y="460808"/>
                    </a:cubicBezTo>
                    <a:cubicBezTo>
                      <a:pt x="2892071" y="460808"/>
                      <a:pt x="2907961" y="462765"/>
                      <a:pt x="2901053" y="452172"/>
                    </a:cubicBezTo>
                    <a:cubicBezTo>
                      <a:pt x="2894144" y="441579"/>
                      <a:pt x="2834730" y="438355"/>
                      <a:pt x="2829088" y="440312"/>
                    </a:cubicBezTo>
                    <a:cubicBezTo>
                      <a:pt x="2823446" y="442270"/>
                      <a:pt x="2828742" y="449869"/>
                      <a:pt x="2815846" y="462074"/>
                    </a:cubicBezTo>
                    <a:cubicBezTo>
                      <a:pt x="2802950" y="474280"/>
                      <a:pt x="2790400" y="466104"/>
                      <a:pt x="2792126" y="460117"/>
                    </a:cubicBezTo>
                    <a:cubicBezTo>
                      <a:pt x="2793738" y="454245"/>
                      <a:pt x="2809628" y="455166"/>
                      <a:pt x="2809628" y="449178"/>
                    </a:cubicBezTo>
                    <a:cubicBezTo>
                      <a:pt x="2809628" y="443191"/>
                      <a:pt x="2787866" y="446530"/>
                      <a:pt x="2784527" y="441579"/>
                    </a:cubicBezTo>
                    <a:cubicBezTo>
                      <a:pt x="2781188" y="436628"/>
                      <a:pt x="2789133" y="433404"/>
                      <a:pt x="2797077" y="435591"/>
                    </a:cubicBezTo>
                    <a:cubicBezTo>
                      <a:pt x="2805022" y="437894"/>
                      <a:pt x="2818840" y="439276"/>
                      <a:pt x="2819531" y="435591"/>
                    </a:cubicBezTo>
                    <a:cubicBezTo>
                      <a:pt x="2820221" y="432022"/>
                      <a:pt x="2811356" y="431331"/>
                      <a:pt x="2798114" y="428913"/>
                    </a:cubicBezTo>
                    <a:cubicBezTo>
                      <a:pt x="2784872" y="426610"/>
                      <a:pt x="2752863" y="419011"/>
                      <a:pt x="2736051" y="420738"/>
                    </a:cubicBezTo>
                    <a:cubicBezTo>
                      <a:pt x="2719241" y="422350"/>
                      <a:pt x="2711641" y="414520"/>
                      <a:pt x="2702429" y="413829"/>
                    </a:cubicBezTo>
                    <a:cubicBezTo>
                      <a:pt x="2693218" y="413138"/>
                      <a:pt x="2693218" y="418780"/>
                      <a:pt x="2697478" y="424077"/>
                    </a:cubicBezTo>
                    <a:cubicBezTo>
                      <a:pt x="2701739" y="429374"/>
                      <a:pt x="2688612" y="432713"/>
                      <a:pt x="2677673" y="430986"/>
                    </a:cubicBezTo>
                    <a:cubicBezTo>
                      <a:pt x="2666735" y="429374"/>
                      <a:pt x="2650960" y="436973"/>
                      <a:pt x="2657178" y="444918"/>
                    </a:cubicBezTo>
                    <a:cubicBezTo>
                      <a:pt x="2663395" y="452863"/>
                      <a:pt x="2669728" y="442615"/>
                      <a:pt x="2675025" y="445263"/>
                    </a:cubicBezTo>
                    <a:cubicBezTo>
                      <a:pt x="2680322" y="447912"/>
                      <a:pt x="2661208" y="453554"/>
                      <a:pt x="2669153" y="457123"/>
                    </a:cubicBezTo>
                    <a:cubicBezTo>
                      <a:pt x="2677098" y="460693"/>
                      <a:pt x="2675716" y="468292"/>
                      <a:pt x="2676062" y="472322"/>
                    </a:cubicBezTo>
                    <a:cubicBezTo>
                      <a:pt x="2676407" y="476237"/>
                      <a:pt x="2662820" y="478310"/>
                      <a:pt x="2657869" y="472322"/>
                    </a:cubicBezTo>
                    <a:cubicBezTo>
                      <a:pt x="2652918" y="466335"/>
                      <a:pt x="2646009" y="471631"/>
                      <a:pt x="2636682" y="470940"/>
                    </a:cubicBezTo>
                    <a:cubicBezTo>
                      <a:pt x="2627471" y="470250"/>
                      <a:pt x="2620447" y="474510"/>
                      <a:pt x="2630464" y="475892"/>
                    </a:cubicBezTo>
                    <a:cubicBezTo>
                      <a:pt x="2640367" y="477273"/>
                      <a:pt x="2643591" y="483491"/>
                      <a:pt x="2630464" y="484758"/>
                    </a:cubicBezTo>
                    <a:cubicBezTo>
                      <a:pt x="2617223" y="486139"/>
                      <a:pt x="2620562" y="472553"/>
                      <a:pt x="2612617" y="474165"/>
                    </a:cubicBezTo>
                    <a:cubicBezTo>
                      <a:pt x="2604672" y="475777"/>
                      <a:pt x="2587516" y="467947"/>
                      <a:pt x="2578304" y="468292"/>
                    </a:cubicBezTo>
                    <a:cubicBezTo>
                      <a:pt x="2569092" y="468638"/>
                      <a:pt x="2564832" y="475892"/>
                      <a:pt x="2552512" y="476928"/>
                    </a:cubicBezTo>
                    <a:cubicBezTo>
                      <a:pt x="2540306" y="477964"/>
                      <a:pt x="2523841" y="470710"/>
                      <a:pt x="2518890" y="464032"/>
                    </a:cubicBezTo>
                    <a:cubicBezTo>
                      <a:pt x="2513939" y="457353"/>
                      <a:pt x="2512327" y="455396"/>
                      <a:pt x="2506339" y="462996"/>
                    </a:cubicBezTo>
                    <a:cubicBezTo>
                      <a:pt x="2500352" y="470595"/>
                      <a:pt x="2500006" y="485103"/>
                      <a:pt x="2494134" y="486139"/>
                    </a:cubicBezTo>
                    <a:cubicBezTo>
                      <a:pt x="2488147" y="487176"/>
                      <a:pt x="2485844" y="499957"/>
                      <a:pt x="2479971" y="503296"/>
                    </a:cubicBezTo>
                    <a:cubicBezTo>
                      <a:pt x="2473983" y="506635"/>
                      <a:pt x="2473638" y="498345"/>
                      <a:pt x="2466038" y="499036"/>
                    </a:cubicBezTo>
                    <a:cubicBezTo>
                      <a:pt x="2458439" y="499726"/>
                      <a:pt x="2434029" y="475892"/>
                      <a:pt x="2432647" y="468983"/>
                    </a:cubicBezTo>
                    <a:cubicBezTo>
                      <a:pt x="2431381" y="462074"/>
                      <a:pt x="2416182" y="448833"/>
                      <a:pt x="2412266" y="446185"/>
                    </a:cubicBezTo>
                    <a:cubicBezTo>
                      <a:pt x="2408237" y="443536"/>
                      <a:pt x="2416182" y="442154"/>
                      <a:pt x="2421133" y="446530"/>
                    </a:cubicBezTo>
                    <a:cubicBezTo>
                      <a:pt x="2426084" y="450790"/>
                      <a:pt x="2432417" y="450790"/>
                      <a:pt x="2437252" y="448142"/>
                    </a:cubicBezTo>
                    <a:cubicBezTo>
                      <a:pt x="2442204" y="445494"/>
                      <a:pt x="2441513" y="433288"/>
                      <a:pt x="2432992" y="432943"/>
                    </a:cubicBezTo>
                    <a:cubicBezTo>
                      <a:pt x="2424356" y="432598"/>
                      <a:pt x="2427696" y="425343"/>
                      <a:pt x="2431956" y="424077"/>
                    </a:cubicBezTo>
                    <a:cubicBezTo>
                      <a:pt x="2436217" y="422695"/>
                      <a:pt x="2422054" y="409914"/>
                      <a:pt x="2427350" y="408532"/>
                    </a:cubicBezTo>
                    <a:cubicBezTo>
                      <a:pt x="2432647" y="407266"/>
                      <a:pt x="2430344" y="401624"/>
                      <a:pt x="2423090" y="400588"/>
                    </a:cubicBezTo>
                    <a:cubicBezTo>
                      <a:pt x="2415836" y="399551"/>
                      <a:pt x="2408237" y="393679"/>
                      <a:pt x="2407891" y="389994"/>
                    </a:cubicBezTo>
                    <a:cubicBezTo>
                      <a:pt x="2407546" y="386425"/>
                      <a:pt x="2376917" y="385043"/>
                      <a:pt x="2378184" y="390340"/>
                    </a:cubicBezTo>
                    <a:cubicBezTo>
                      <a:pt x="2379566" y="395636"/>
                      <a:pt x="2368281" y="394024"/>
                      <a:pt x="2369894" y="389649"/>
                    </a:cubicBezTo>
                    <a:cubicBezTo>
                      <a:pt x="2371506" y="385389"/>
                      <a:pt x="2358955" y="386655"/>
                      <a:pt x="2344446" y="382740"/>
                    </a:cubicBezTo>
                    <a:cubicBezTo>
                      <a:pt x="2329939" y="378710"/>
                      <a:pt x="2329593" y="368578"/>
                      <a:pt x="2324642" y="367887"/>
                    </a:cubicBezTo>
                    <a:cubicBezTo>
                      <a:pt x="2319691" y="367196"/>
                      <a:pt x="2321303" y="382049"/>
                      <a:pt x="2314049" y="378710"/>
                    </a:cubicBezTo>
                    <a:cubicBezTo>
                      <a:pt x="2306795" y="375486"/>
                      <a:pt x="2298850" y="381704"/>
                      <a:pt x="2302764" y="390225"/>
                    </a:cubicBezTo>
                    <a:cubicBezTo>
                      <a:pt x="2306795" y="398860"/>
                      <a:pt x="2303110" y="400127"/>
                      <a:pt x="2302419" y="407036"/>
                    </a:cubicBezTo>
                    <a:cubicBezTo>
                      <a:pt x="2301729" y="413944"/>
                      <a:pt x="2297813" y="411066"/>
                      <a:pt x="2289178" y="408072"/>
                    </a:cubicBezTo>
                    <a:cubicBezTo>
                      <a:pt x="2280542" y="405078"/>
                      <a:pt x="2280542" y="415326"/>
                      <a:pt x="2262119" y="410720"/>
                    </a:cubicBezTo>
                    <a:cubicBezTo>
                      <a:pt x="2243581" y="406114"/>
                      <a:pt x="2235405" y="411066"/>
                      <a:pt x="2232067" y="405078"/>
                    </a:cubicBezTo>
                    <a:cubicBezTo>
                      <a:pt x="2228727" y="399091"/>
                      <a:pt x="2223085" y="398515"/>
                      <a:pt x="2222509" y="403466"/>
                    </a:cubicBezTo>
                    <a:cubicBezTo>
                      <a:pt x="2221934" y="408417"/>
                      <a:pt x="2193493" y="406460"/>
                      <a:pt x="2191190" y="399206"/>
                    </a:cubicBezTo>
                    <a:cubicBezTo>
                      <a:pt x="2188888" y="391952"/>
                      <a:pt x="2196142" y="390570"/>
                      <a:pt x="2200402" y="388613"/>
                    </a:cubicBezTo>
                    <a:cubicBezTo>
                      <a:pt x="2204662" y="386655"/>
                      <a:pt x="2195796" y="383661"/>
                      <a:pt x="2180252" y="384583"/>
                    </a:cubicBezTo>
                    <a:cubicBezTo>
                      <a:pt x="2164707" y="385504"/>
                      <a:pt x="2154805" y="376638"/>
                      <a:pt x="2138915" y="378250"/>
                    </a:cubicBezTo>
                    <a:cubicBezTo>
                      <a:pt x="2123025" y="379862"/>
                      <a:pt x="2087791" y="383201"/>
                      <a:pt x="2082724" y="385504"/>
                    </a:cubicBezTo>
                    <a:cubicBezTo>
                      <a:pt x="2077773" y="387807"/>
                      <a:pt x="2087330" y="396788"/>
                      <a:pt x="2079731" y="397363"/>
                    </a:cubicBezTo>
                    <a:cubicBezTo>
                      <a:pt x="2072131" y="398054"/>
                      <a:pt x="2077428" y="382855"/>
                      <a:pt x="2076046" y="375601"/>
                    </a:cubicBezTo>
                    <a:cubicBezTo>
                      <a:pt x="2074779" y="368347"/>
                      <a:pt x="2063150" y="367311"/>
                      <a:pt x="2064877" y="372953"/>
                    </a:cubicBezTo>
                    <a:cubicBezTo>
                      <a:pt x="2066489" y="378595"/>
                      <a:pt x="2046684" y="380552"/>
                      <a:pt x="2041733" y="376177"/>
                    </a:cubicBezTo>
                    <a:cubicBezTo>
                      <a:pt x="2036782" y="371917"/>
                      <a:pt x="2028837" y="366275"/>
                      <a:pt x="2015941" y="362935"/>
                    </a:cubicBezTo>
                    <a:cubicBezTo>
                      <a:pt x="2003045" y="359596"/>
                      <a:pt x="1987270" y="373529"/>
                      <a:pt x="1990840" y="377444"/>
                    </a:cubicBezTo>
                    <a:cubicBezTo>
                      <a:pt x="1994524" y="381358"/>
                      <a:pt x="2004081" y="378365"/>
                      <a:pt x="2004311" y="381013"/>
                    </a:cubicBezTo>
                    <a:cubicBezTo>
                      <a:pt x="2005002" y="386425"/>
                      <a:pt x="1976907" y="384352"/>
                      <a:pt x="1976907" y="388958"/>
                    </a:cubicBezTo>
                    <a:cubicBezTo>
                      <a:pt x="1976907" y="393564"/>
                      <a:pt x="1950769" y="399897"/>
                      <a:pt x="1942939" y="400818"/>
                    </a:cubicBezTo>
                    <a:cubicBezTo>
                      <a:pt x="1921178" y="403466"/>
                      <a:pt x="1916456" y="403466"/>
                      <a:pt x="1906324" y="412102"/>
                    </a:cubicBezTo>
                    <a:cubicBezTo>
                      <a:pt x="1896076" y="420623"/>
                      <a:pt x="1904021" y="404502"/>
                      <a:pt x="1911966" y="396557"/>
                    </a:cubicBezTo>
                    <a:cubicBezTo>
                      <a:pt x="1919911" y="388613"/>
                      <a:pt x="1928201" y="391952"/>
                      <a:pt x="1932807" y="385734"/>
                    </a:cubicBezTo>
                    <a:cubicBezTo>
                      <a:pt x="1937413" y="379401"/>
                      <a:pt x="1944667" y="380092"/>
                      <a:pt x="1957218" y="378134"/>
                    </a:cubicBezTo>
                    <a:cubicBezTo>
                      <a:pt x="1969768" y="376177"/>
                      <a:pt x="1969077" y="368923"/>
                      <a:pt x="1975065" y="366275"/>
                    </a:cubicBezTo>
                    <a:cubicBezTo>
                      <a:pt x="1981052" y="363626"/>
                      <a:pt x="1995560" y="357984"/>
                      <a:pt x="1998209" y="352112"/>
                    </a:cubicBezTo>
                    <a:cubicBezTo>
                      <a:pt x="2000857" y="346240"/>
                      <a:pt x="2030565" y="336222"/>
                      <a:pt x="2036552" y="336567"/>
                    </a:cubicBezTo>
                    <a:cubicBezTo>
                      <a:pt x="2042539" y="336913"/>
                      <a:pt x="2043806" y="324708"/>
                      <a:pt x="2047145" y="324708"/>
                    </a:cubicBezTo>
                    <a:cubicBezTo>
                      <a:pt x="2050484" y="324708"/>
                      <a:pt x="2067641" y="317108"/>
                      <a:pt x="2074204" y="314114"/>
                    </a:cubicBezTo>
                    <a:cubicBezTo>
                      <a:pt x="2080767" y="311121"/>
                      <a:pt x="2084106" y="304788"/>
                      <a:pt x="2084452" y="300527"/>
                    </a:cubicBezTo>
                    <a:cubicBezTo>
                      <a:pt x="2084797" y="296267"/>
                      <a:pt x="2075586" y="296843"/>
                      <a:pt x="2074549" y="292928"/>
                    </a:cubicBezTo>
                    <a:cubicBezTo>
                      <a:pt x="2073628" y="288898"/>
                      <a:pt x="2078810" y="291546"/>
                      <a:pt x="2085833" y="288898"/>
                    </a:cubicBezTo>
                    <a:cubicBezTo>
                      <a:pt x="2092742" y="286250"/>
                      <a:pt x="2085833" y="277038"/>
                      <a:pt x="2080192" y="278650"/>
                    </a:cubicBezTo>
                    <a:cubicBezTo>
                      <a:pt x="2074549" y="280262"/>
                      <a:pt x="2083185" y="273699"/>
                      <a:pt x="2078234" y="267711"/>
                    </a:cubicBezTo>
                    <a:cubicBezTo>
                      <a:pt x="2073282" y="261724"/>
                      <a:pt x="2063380" y="271396"/>
                      <a:pt x="2063726" y="265063"/>
                    </a:cubicBezTo>
                    <a:cubicBezTo>
                      <a:pt x="2064071" y="258845"/>
                      <a:pt x="2063150" y="250900"/>
                      <a:pt x="2059120" y="246870"/>
                    </a:cubicBezTo>
                    <a:cubicBezTo>
                      <a:pt x="2055205" y="242955"/>
                      <a:pt x="2047836" y="253779"/>
                      <a:pt x="2039661" y="247561"/>
                    </a:cubicBezTo>
                    <a:cubicBezTo>
                      <a:pt x="2031370" y="241343"/>
                      <a:pt x="2007305" y="237313"/>
                      <a:pt x="2007305" y="239962"/>
                    </a:cubicBezTo>
                    <a:cubicBezTo>
                      <a:pt x="2007305" y="242610"/>
                      <a:pt x="1995791" y="235932"/>
                      <a:pt x="1993488" y="238580"/>
                    </a:cubicBezTo>
                    <a:cubicBezTo>
                      <a:pt x="1991185" y="241228"/>
                      <a:pt x="1972071" y="240883"/>
                      <a:pt x="1966083" y="239271"/>
                    </a:cubicBezTo>
                    <a:cubicBezTo>
                      <a:pt x="1960211" y="237659"/>
                      <a:pt x="1951921" y="241574"/>
                      <a:pt x="1951575" y="247561"/>
                    </a:cubicBezTo>
                    <a:cubicBezTo>
                      <a:pt x="1951230" y="253549"/>
                      <a:pt x="1927856" y="251246"/>
                      <a:pt x="1923480" y="250210"/>
                    </a:cubicBezTo>
                    <a:cubicBezTo>
                      <a:pt x="1919220" y="249173"/>
                      <a:pt x="1939716" y="232362"/>
                      <a:pt x="1939716" y="229368"/>
                    </a:cubicBezTo>
                    <a:cubicBezTo>
                      <a:pt x="1939716" y="226375"/>
                      <a:pt x="1905057" y="230059"/>
                      <a:pt x="1903100" y="226720"/>
                    </a:cubicBezTo>
                    <a:cubicBezTo>
                      <a:pt x="1901142" y="223381"/>
                      <a:pt x="1884332" y="222460"/>
                      <a:pt x="1876732" y="222690"/>
                    </a:cubicBezTo>
                    <a:cubicBezTo>
                      <a:pt x="1869132" y="223036"/>
                      <a:pt x="1876387" y="220733"/>
                      <a:pt x="1883295" y="220042"/>
                    </a:cubicBezTo>
                    <a:cubicBezTo>
                      <a:pt x="1890204" y="219351"/>
                      <a:pt x="1896537" y="213479"/>
                      <a:pt x="1904136" y="212097"/>
                    </a:cubicBezTo>
                    <a:cubicBezTo>
                      <a:pt x="1911736" y="210715"/>
                      <a:pt x="1910008" y="208182"/>
                      <a:pt x="1906785" y="203461"/>
                    </a:cubicBezTo>
                    <a:cubicBezTo>
                      <a:pt x="1903445" y="198855"/>
                      <a:pt x="1895500" y="201158"/>
                      <a:pt x="1887901" y="198855"/>
                    </a:cubicBezTo>
                    <a:cubicBezTo>
                      <a:pt x="1880301" y="196552"/>
                      <a:pt x="1871090" y="193213"/>
                      <a:pt x="1864526" y="192868"/>
                    </a:cubicBezTo>
                    <a:cubicBezTo>
                      <a:pt x="1857849" y="192522"/>
                      <a:pt x="1850594" y="196092"/>
                      <a:pt x="1835165" y="199086"/>
                    </a:cubicBezTo>
                    <a:cubicBezTo>
                      <a:pt x="1819621" y="202079"/>
                      <a:pt x="1818354" y="213939"/>
                      <a:pt x="1810409" y="217624"/>
                    </a:cubicBezTo>
                    <a:cubicBezTo>
                      <a:pt x="1802464" y="221308"/>
                      <a:pt x="1788647" y="235701"/>
                      <a:pt x="1795210" y="237083"/>
                    </a:cubicBezTo>
                    <a:cubicBezTo>
                      <a:pt x="1801888" y="238465"/>
                      <a:pt x="1798549" y="242380"/>
                      <a:pt x="1799470" y="246640"/>
                    </a:cubicBezTo>
                    <a:cubicBezTo>
                      <a:pt x="1800506" y="250900"/>
                      <a:pt x="1794519" y="251937"/>
                      <a:pt x="1786919" y="250670"/>
                    </a:cubicBezTo>
                    <a:cubicBezTo>
                      <a:pt x="1779320" y="249288"/>
                      <a:pt x="1752607" y="249634"/>
                      <a:pt x="1752952" y="255276"/>
                    </a:cubicBezTo>
                    <a:cubicBezTo>
                      <a:pt x="1753298" y="260918"/>
                      <a:pt x="1768497" y="263566"/>
                      <a:pt x="1767460" y="266560"/>
                    </a:cubicBezTo>
                    <a:cubicBezTo>
                      <a:pt x="1766424" y="269554"/>
                      <a:pt x="1755946" y="266215"/>
                      <a:pt x="1750650" y="263336"/>
                    </a:cubicBezTo>
                    <a:cubicBezTo>
                      <a:pt x="1745353" y="260342"/>
                      <a:pt x="1733492" y="261954"/>
                      <a:pt x="1731190" y="267596"/>
                    </a:cubicBezTo>
                    <a:cubicBezTo>
                      <a:pt x="1728887" y="273238"/>
                      <a:pt x="1719676" y="271857"/>
                      <a:pt x="1716682" y="270590"/>
                    </a:cubicBezTo>
                    <a:cubicBezTo>
                      <a:pt x="1713688" y="269208"/>
                      <a:pt x="1707125" y="273238"/>
                      <a:pt x="1702174" y="271511"/>
                    </a:cubicBezTo>
                    <a:cubicBezTo>
                      <a:pt x="1697223" y="269899"/>
                      <a:pt x="1712076" y="262645"/>
                      <a:pt x="1708391" y="258960"/>
                    </a:cubicBezTo>
                    <a:cubicBezTo>
                      <a:pt x="1704707" y="255391"/>
                      <a:pt x="1688932" y="258615"/>
                      <a:pt x="1687205" y="264603"/>
                    </a:cubicBezTo>
                    <a:cubicBezTo>
                      <a:pt x="1685593" y="270590"/>
                      <a:pt x="1676036" y="260342"/>
                      <a:pt x="1672351" y="262300"/>
                    </a:cubicBezTo>
                    <a:cubicBezTo>
                      <a:pt x="1668782" y="264257"/>
                      <a:pt x="1664752" y="266560"/>
                      <a:pt x="1657843" y="269554"/>
                    </a:cubicBezTo>
                    <a:cubicBezTo>
                      <a:pt x="1650934" y="272547"/>
                      <a:pt x="1638960" y="266215"/>
                      <a:pt x="1636311" y="271511"/>
                    </a:cubicBezTo>
                    <a:cubicBezTo>
                      <a:pt x="1633663" y="276808"/>
                      <a:pt x="1649553" y="278420"/>
                      <a:pt x="1649898" y="280723"/>
                    </a:cubicBezTo>
                    <a:cubicBezTo>
                      <a:pt x="1650244" y="283026"/>
                      <a:pt x="1613858" y="282680"/>
                      <a:pt x="1612937" y="286365"/>
                    </a:cubicBezTo>
                    <a:cubicBezTo>
                      <a:pt x="1611901" y="290049"/>
                      <a:pt x="1599696" y="290049"/>
                      <a:pt x="1584842" y="290280"/>
                    </a:cubicBezTo>
                    <a:cubicBezTo>
                      <a:pt x="1569988" y="290625"/>
                      <a:pt x="1575976" y="297879"/>
                      <a:pt x="1564001" y="300182"/>
                    </a:cubicBezTo>
                    <a:cubicBezTo>
                      <a:pt x="1552141" y="302485"/>
                      <a:pt x="1546845" y="302830"/>
                      <a:pt x="1542929" y="308818"/>
                    </a:cubicBezTo>
                    <a:cubicBezTo>
                      <a:pt x="1538900" y="314805"/>
                      <a:pt x="1529688" y="315726"/>
                      <a:pt x="1525773" y="311121"/>
                    </a:cubicBezTo>
                    <a:cubicBezTo>
                      <a:pt x="1521743" y="306515"/>
                      <a:pt x="1510919" y="313424"/>
                      <a:pt x="1516792" y="314114"/>
                    </a:cubicBezTo>
                    <a:cubicBezTo>
                      <a:pt x="1522664" y="314805"/>
                      <a:pt x="1517137" y="320678"/>
                      <a:pt x="1513453" y="319411"/>
                    </a:cubicBezTo>
                    <a:cubicBezTo>
                      <a:pt x="1509883" y="318029"/>
                      <a:pt x="1499290" y="325629"/>
                      <a:pt x="1505162" y="325053"/>
                    </a:cubicBezTo>
                    <a:cubicBezTo>
                      <a:pt x="1511035" y="324362"/>
                      <a:pt x="1514028" y="329313"/>
                      <a:pt x="1511035" y="332998"/>
                    </a:cubicBezTo>
                    <a:cubicBezTo>
                      <a:pt x="1508041" y="336567"/>
                      <a:pt x="1495145" y="328738"/>
                      <a:pt x="1491921" y="331962"/>
                    </a:cubicBezTo>
                    <a:cubicBezTo>
                      <a:pt x="1488581" y="335301"/>
                      <a:pt x="1498254" y="339561"/>
                      <a:pt x="1504126" y="338870"/>
                    </a:cubicBezTo>
                    <a:cubicBezTo>
                      <a:pt x="1510114" y="338180"/>
                      <a:pt x="1513338" y="342210"/>
                      <a:pt x="1514028" y="346470"/>
                    </a:cubicBezTo>
                    <a:cubicBezTo>
                      <a:pt x="1514719" y="350730"/>
                      <a:pt x="1500211" y="343822"/>
                      <a:pt x="1497217" y="347506"/>
                    </a:cubicBezTo>
                    <a:cubicBezTo>
                      <a:pt x="1494224" y="351076"/>
                      <a:pt x="1499520" y="352803"/>
                      <a:pt x="1505853" y="353494"/>
                    </a:cubicBezTo>
                    <a:cubicBezTo>
                      <a:pt x="1512186" y="354185"/>
                      <a:pt x="1507465" y="356487"/>
                      <a:pt x="1513107" y="361439"/>
                    </a:cubicBezTo>
                    <a:cubicBezTo>
                      <a:pt x="1513568" y="361784"/>
                      <a:pt x="1513913" y="362129"/>
                      <a:pt x="1514143" y="362590"/>
                    </a:cubicBezTo>
                    <a:cubicBezTo>
                      <a:pt x="1517598" y="366620"/>
                      <a:pt x="1511150" y="368117"/>
                      <a:pt x="1511725" y="372032"/>
                    </a:cubicBezTo>
                    <a:cubicBezTo>
                      <a:pt x="1512416" y="376292"/>
                      <a:pt x="1505393" y="378019"/>
                      <a:pt x="1505393" y="373989"/>
                    </a:cubicBezTo>
                    <a:cubicBezTo>
                      <a:pt x="1505393" y="369959"/>
                      <a:pt x="1487891" y="368693"/>
                      <a:pt x="1484206" y="372953"/>
                    </a:cubicBezTo>
                    <a:cubicBezTo>
                      <a:pt x="1480637" y="377213"/>
                      <a:pt x="1477988" y="380552"/>
                      <a:pt x="1473613" y="376522"/>
                    </a:cubicBezTo>
                    <a:cubicBezTo>
                      <a:pt x="1469353" y="372608"/>
                      <a:pt x="1456802" y="377559"/>
                      <a:pt x="1440567" y="378134"/>
                    </a:cubicBezTo>
                    <a:cubicBezTo>
                      <a:pt x="1424331" y="378825"/>
                      <a:pt x="1391054" y="380092"/>
                      <a:pt x="1382764" y="383086"/>
                    </a:cubicBezTo>
                    <a:cubicBezTo>
                      <a:pt x="1374474" y="386079"/>
                      <a:pt x="1367565" y="397594"/>
                      <a:pt x="1375165" y="405193"/>
                    </a:cubicBezTo>
                    <a:cubicBezTo>
                      <a:pt x="1382764" y="412793"/>
                      <a:pt x="1375510" y="416132"/>
                      <a:pt x="1375510" y="421083"/>
                    </a:cubicBezTo>
                    <a:cubicBezTo>
                      <a:pt x="1375510" y="426034"/>
                      <a:pt x="1395315" y="436282"/>
                      <a:pt x="1405908" y="437318"/>
                    </a:cubicBezTo>
                    <a:cubicBezTo>
                      <a:pt x="1416501" y="438240"/>
                      <a:pt x="1425022" y="451136"/>
                      <a:pt x="1418804" y="459081"/>
                    </a:cubicBezTo>
                    <a:cubicBezTo>
                      <a:pt x="1412471" y="467026"/>
                      <a:pt x="1393357" y="456778"/>
                      <a:pt x="1380807" y="446875"/>
                    </a:cubicBezTo>
                    <a:cubicBezTo>
                      <a:pt x="1368256" y="436973"/>
                      <a:pt x="1339240" y="432943"/>
                      <a:pt x="1329683" y="433634"/>
                    </a:cubicBezTo>
                    <a:cubicBezTo>
                      <a:pt x="1320126" y="434325"/>
                      <a:pt x="1325653" y="424998"/>
                      <a:pt x="1313563" y="425343"/>
                    </a:cubicBezTo>
                    <a:cubicBezTo>
                      <a:pt x="1301358" y="425689"/>
                      <a:pt x="1291110" y="436628"/>
                      <a:pt x="1299400" y="436628"/>
                    </a:cubicBezTo>
                    <a:cubicBezTo>
                      <a:pt x="1307690" y="436628"/>
                      <a:pt x="1312987" y="435937"/>
                      <a:pt x="1308612" y="439852"/>
                    </a:cubicBezTo>
                    <a:cubicBezTo>
                      <a:pt x="1304351" y="443882"/>
                      <a:pt x="1310914" y="442845"/>
                      <a:pt x="1320817" y="447106"/>
                    </a:cubicBezTo>
                    <a:cubicBezTo>
                      <a:pt x="1330719" y="451366"/>
                      <a:pt x="1312526" y="457353"/>
                      <a:pt x="1302279" y="450445"/>
                    </a:cubicBezTo>
                    <a:cubicBezTo>
                      <a:pt x="1292031" y="443536"/>
                      <a:pt x="1281207" y="450099"/>
                      <a:pt x="1278213" y="455396"/>
                    </a:cubicBezTo>
                    <a:cubicBezTo>
                      <a:pt x="1275220" y="460693"/>
                      <a:pt x="1290073" y="475892"/>
                      <a:pt x="1307921" y="478540"/>
                    </a:cubicBezTo>
                    <a:cubicBezTo>
                      <a:pt x="1325768" y="481188"/>
                      <a:pt x="1319781" y="486830"/>
                      <a:pt x="1328071" y="489709"/>
                    </a:cubicBezTo>
                    <a:cubicBezTo>
                      <a:pt x="1336361" y="492703"/>
                      <a:pt x="1330374" y="496042"/>
                      <a:pt x="1324732" y="496387"/>
                    </a:cubicBezTo>
                    <a:cubicBezTo>
                      <a:pt x="1319089" y="496733"/>
                      <a:pt x="1307921" y="487752"/>
                      <a:pt x="1298939" y="483146"/>
                    </a:cubicBezTo>
                    <a:cubicBezTo>
                      <a:pt x="1289958" y="478540"/>
                      <a:pt x="1265893" y="485103"/>
                      <a:pt x="1260942" y="479807"/>
                    </a:cubicBezTo>
                    <a:cubicBezTo>
                      <a:pt x="1255991" y="474510"/>
                      <a:pt x="1264166" y="469213"/>
                      <a:pt x="1259560" y="465298"/>
                    </a:cubicBezTo>
                    <a:cubicBezTo>
                      <a:pt x="1254955" y="461268"/>
                      <a:pt x="1258985" y="452402"/>
                      <a:pt x="1264857" y="443191"/>
                    </a:cubicBezTo>
                    <a:cubicBezTo>
                      <a:pt x="1270729" y="433979"/>
                      <a:pt x="1263820" y="418089"/>
                      <a:pt x="1255300" y="415441"/>
                    </a:cubicBezTo>
                    <a:cubicBezTo>
                      <a:pt x="1246664" y="412793"/>
                      <a:pt x="1247355" y="421659"/>
                      <a:pt x="1249427" y="424307"/>
                    </a:cubicBezTo>
                    <a:cubicBezTo>
                      <a:pt x="1251385" y="426955"/>
                      <a:pt x="1250464" y="439506"/>
                      <a:pt x="1243786" y="447797"/>
                    </a:cubicBezTo>
                    <a:cubicBezTo>
                      <a:pt x="1237222" y="456087"/>
                      <a:pt x="1217072" y="456087"/>
                      <a:pt x="1217072" y="461729"/>
                    </a:cubicBezTo>
                    <a:cubicBezTo>
                      <a:pt x="1217072" y="467371"/>
                      <a:pt x="1203600" y="471631"/>
                      <a:pt x="1208206" y="475546"/>
                    </a:cubicBezTo>
                    <a:cubicBezTo>
                      <a:pt x="1212812" y="479461"/>
                      <a:pt x="1231004" y="499957"/>
                      <a:pt x="1233653" y="506290"/>
                    </a:cubicBezTo>
                    <a:cubicBezTo>
                      <a:pt x="1236301" y="512623"/>
                      <a:pt x="1217533" y="532312"/>
                      <a:pt x="1220411" y="543942"/>
                    </a:cubicBezTo>
                    <a:cubicBezTo>
                      <a:pt x="1223405" y="555456"/>
                      <a:pt x="1217763" y="560753"/>
                      <a:pt x="1221448" y="566395"/>
                    </a:cubicBezTo>
                    <a:cubicBezTo>
                      <a:pt x="1225132" y="572037"/>
                      <a:pt x="1233307" y="567086"/>
                      <a:pt x="1238604" y="569389"/>
                    </a:cubicBezTo>
                    <a:cubicBezTo>
                      <a:pt x="1243900" y="571691"/>
                      <a:pt x="1252536" y="566049"/>
                      <a:pt x="1264742" y="563747"/>
                    </a:cubicBezTo>
                    <a:cubicBezTo>
                      <a:pt x="1276947" y="561444"/>
                      <a:pt x="1299400" y="574340"/>
                      <a:pt x="1307690" y="578255"/>
                    </a:cubicBezTo>
                    <a:cubicBezTo>
                      <a:pt x="1315981" y="582170"/>
                      <a:pt x="1311720" y="588848"/>
                      <a:pt x="1315981" y="595411"/>
                    </a:cubicBezTo>
                    <a:cubicBezTo>
                      <a:pt x="1320241" y="601974"/>
                      <a:pt x="1306078" y="601974"/>
                      <a:pt x="1305733" y="611877"/>
                    </a:cubicBezTo>
                    <a:cubicBezTo>
                      <a:pt x="1305388" y="621779"/>
                      <a:pt x="1330489" y="626039"/>
                      <a:pt x="1331525" y="629033"/>
                    </a:cubicBezTo>
                    <a:cubicBezTo>
                      <a:pt x="1332561" y="632027"/>
                      <a:pt x="1313678" y="629724"/>
                      <a:pt x="1306424" y="627076"/>
                    </a:cubicBezTo>
                    <a:cubicBezTo>
                      <a:pt x="1299170" y="624427"/>
                      <a:pt x="1298479" y="614870"/>
                      <a:pt x="1296176" y="612913"/>
                    </a:cubicBezTo>
                    <a:cubicBezTo>
                      <a:pt x="1293873" y="610956"/>
                      <a:pt x="1301127" y="603011"/>
                      <a:pt x="1301703" y="596678"/>
                    </a:cubicBezTo>
                    <a:cubicBezTo>
                      <a:pt x="1302394" y="590460"/>
                      <a:pt x="1293528" y="586775"/>
                      <a:pt x="1290534" y="582515"/>
                    </a:cubicBezTo>
                    <a:cubicBezTo>
                      <a:pt x="1287540" y="578255"/>
                      <a:pt x="1282244" y="571922"/>
                      <a:pt x="1276371" y="573304"/>
                    </a:cubicBezTo>
                    <a:cubicBezTo>
                      <a:pt x="1270384" y="574685"/>
                      <a:pt x="1248621" y="576643"/>
                      <a:pt x="1242058" y="582515"/>
                    </a:cubicBezTo>
                    <a:cubicBezTo>
                      <a:pt x="1235380" y="588503"/>
                      <a:pt x="1242979" y="605314"/>
                      <a:pt x="1246664" y="613604"/>
                    </a:cubicBezTo>
                    <a:cubicBezTo>
                      <a:pt x="1250234" y="621894"/>
                      <a:pt x="1227550" y="633409"/>
                      <a:pt x="1228126" y="639972"/>
                    </a:cubicBezTo>
                    <a:cubicBezTo>
                      <a:pt x="1228817" y="646650"/>
                      <a:pt x="1221217" y="649529"/>
                      <a:pt x="1211315" y="654825"/>
                    </a:cubicBezTo>
                    <a:cubicBezTo>
                      <a:pt x="1201413" y="660122"/>
                      <a:pt x="1190474" y="664037"/>
                      <a:pt x="1190819" y="672673"/>
                    </a:cubicBezTo>
                    <a:cubicBezTo>
                      <a:pt x="1191165" y="681309"/>
                      <a:pt x="1177578" y="676588"/>
                      <a:pt x="1170669" y="672673"/>
                    </a:cubicBezTo>
                    <a:cubicBezTo>
                      <a:pt x="1163760" y="668643"/>
                      <a:pt x="1154779" y="674976"/>
                      <a:pt x="1144877" y="674630"/>
                    </a:cubicBezTo>
                    <a:cubicBezTo>
                      <a:pt x="1134974" y="674285"/>
                      <a:pt x="1134974" y="666110"/>
                      <a:pt x="1127029" y="668988"/>
                    </a:cubicBezTo>
                    <a:cubicBezTo>
                      <a:pt x="1119084" y="671982"/>
                      <a:pt x="1113788" y="665419"/>
                      <a:pt x="1116206" y="659431"/>
                    </a:cubicBezTo>
                    <a:cubicBezTo>
                      <a:pt x="1118509" y="653444"/>
                      <a:pt x="1127375" y="658049"/>
                      <a:pt x="1128066" y="662425"/>
                    </a:cubicBezTo>
                    <a:cubicBezTo>
                      <a:pt x="1128756" y="666685"/>
                      <a:pt x="1134283" y="664728"/>
                      <a:pt x="1140962" y="661043"/>
                    </a:cubicBezTo>
                    <a:cubicBezTo>
                      <a:pt x="1147640" y="657474"/>
                      <a:pt x="1144301" y="665649"/>
                      <a:pt x="1153858" y="666340"/>
                    </a:cubicBezTo>
                    <a:cubicBezTo>
                      <a:pt x="1163415" y="667031"/>
                      <a:pt x="1158118" y="661389"/>
                      <a:pt x="1165373" y="662079"/>
                    </a:cubicBezTo>
                    <a:cubicBezTo>
                      <a:pt x="1172627" y="662770"/>
                      <a:pt x="1172972" y="660467"/>
                      <a:pt x="1170669" y="656783"/>
                    </a:cubicBezTo>
                    <a:cubicBezTo>
                      <a:pt x="1168366" y="653098"/>
                      <a:pt x="1175966" y="650565"/>
                      <a:pt x="1180571" y="648492"/>
                    </a:cubicBezTo>
                    <a:cubicBezTo>
                      <a:pt x="1185753" y="646305"/>
                      <a:pt x="1183220" y="638936"/>
                      <a:pt x="1187480" y="636633"/>
                    </a:cubicBezTo>
                    <a:cubicBezTo>
                      <a:pt x="1191740" y="634330"/>
                      <a:pt x="1188747" y="629724"/>
                      <a:pt x="1193468" y="629379"/>
                    </a:cubicBezTo>
                    <a:cubicBezTo>
                      <a:pt x="1198073" y="629033"/>
                      <a:pt x="1200031" y="622125"/>
                      <a:pt x="1204406" y="622125"/>
                    </a:cubicBezTo>
                    <a:cubicBezTo>
                      <a:pt x="1208782" y="622125"/>
                      <a:pt x="1210969" y="615216"/>
                      <a:pt x="1208321" y="611531"/>
                    </a:cubicBezTo>
                    <a:cubicBezTo>
                      <a:pt x="1205673" y="607847"/>
                      <a:pt x="1210048" y="597944"/>
                      <a:pt x="1214309" y="596678"/>
                    </a:cubicBezTo>
                    <a:cubicBezTo>
                      <a:pt x="1218569" y="595411"/>
                      <a:pt x="1218914" y="591381"/>
                      <a:pt x="1215000" y="588503"/>
                    </a:cubicBezTo>
                    <a:cubicBezTo>
                      <a:pt x="1210969" y="585509"/>
                      <a:pt x="1196461" y="575606"/>
                      <a:pt x="1197497" y="569389"/>
                    </a:cubicBezTo>
                    <a:cubicBezTo>
                      <a:pt x="1198419" y="563171"/>
                      <a:pt x="1194849" y="551541"/>
                      <a:pt x="1196807" y="546590"/>
                    </a:cubicBezTo>
                    <a:cubicBezTo>
                      <a:pt x="1198764" y="541639"/>
                      <a:pt x="1197152" y="531391"/>
                      <a:pt x="1196461" y="525404"/>
                    </a:cubicBezTo>
                    <a:cubicBezTo>
                      <a:pt x="1195770" y="519416"/>
                      <a:pt x="1200146" y="512853"/>
                      <a:pt x="1202103" y="501914"/>
                    </a:cubicBezTo>
                    <a:cubicBezTo>
                      <a:pt x="1204061" y="491091"/>
                      <a:pt x="1190589" y="479461"/>
                      <a:pt x="1183911" y="476467"/>
                    </a:cubicBezTo>
                    <a:cubicBezTo>
                      <a:pt x="1177347" y="473474"/>
                      <a:pt x="1181608" y="467601"/>
                      <a:pt x="1191165" y="459656"/>
                    </a:cubicBezTo>
                    <a:cubicBezTo>
                      <a:pt x="1200721" y="451711"/>
                      <a:pt x="1201413" y="426955"/>
                      <a:pt x="1200721" y="421659"/>
                    </a:cubicBezTo>
                    <a:cubicBezTo>
                      <a:pt x="1200031" y="416362"/>
                      <a:pt x="1180571" y="411756"/>
                      <a:pt x="1172972" y="412447"/>
                    </a:cubicBezTo>
                    <a:cubicBezTo>
                      <a:pt x="1165373" y="413138"/>
                      <a:pt x="1137277" y="411756"/>
                      <a:pt x="1130369" y="410490"/>
                    </a:cubicBezTo>
                    <a:cubicBezTo>
                      <a:pt x="1123460" y="409108"/>
                      <a:pt x="1121157" y="416477"/>
                      <a:pt x="1117818" y="423041"/>
                    </a:cubicBezTo>
                    <a:cubicBezTo>
                      <a:pt x="1114594" y="429719"/>
                      <a:pt x="1107225" y="439852"/>
                      <a:pt x="1102964" y="454705"/>
                    </a:cubicBezTo>
                    <a:cubicBezTo>
                      <a:pt x="1098704" y="469559"/>
                      <a:pt x="1081202" y="474165"/>
                      <a:pt x="1073257" y="477504"/>
                    </a:cubicBezTo>
                    <a:cubicBezTo>
                      <a:pt x="1065312" y="480843"/>
                      <a:pt x="1060361" y="491666"/>
                      <a:pt x="1064046" y="496963"/>
                    </a:cubicBezTo>
                    <a:cubicBezTo>
                      <a:pt x="1067730" y="502260"/>
                      <a:pt x="1072912" y="497999"/>
                      <a:pt x="1076596" y="499957"/>
                    </a:cubicBezTo>
                    <a:cubicBezTo>
                      <a:pt x="1080281" y="501914"/>
                      <a:pt x="1076251" y="515847"/>
                      <a:pt x="1073948" y="517804"/>
                    </a:cubicBezTo>
                    <a:cubicBezTo>
                      <a:pt x="1071645" y="519762"/>
                      <a:pt x="1078208" y="524713"/>
                      <a:pt x="1072681" y="528397"/>
                    </a:cubicBezTo>
                    <a:cubicBezTo>
                      <a:pt x="1067039" y="532082"/>
                      <a:pt x="1061743" y="539681"/>
                      <a:pt x="1065082" y="543596"/>
                    </a:cubicBezTo>
                    <a:cubicBezTo>
                      <a:pt x="1068306" y="547511"/>
                      <a:pt x="1084541" y="549469"/>
                      <a:pt x="1091450" y="553499"/>
                    </a:cubicBezTo>
                    <a:cubicBezTo>
                      <a:pt x="1098359" y="557529"/>
                      <a:pt x="1095710" y="564783"/>
                      <a:pt x="1101007" y="571691"/>
                    </a:cubicBezTo>
                    <a:cubicBezTo>
                      <a:pt x="1106304" y="578600"/>
                      <a:pt x="1111946" y="574340"/>
                      <a:pt x="1114479" y="578600"/>
                    </a:cubicBezTo>
                    <a:cubicBezTo>
                      <a:pt x="1117127" y="582860"/>
                      <a:pt x="1104922" y="600132"/>
                      <a:pt x="1100662" y="600708"/>
                    </a:cubicBezTo>
                    <a:cubicBezTo>
                      <a:pt x="1096401" y="601399"/>
                      <a:pt x="1078899" y="583206"/>
                      <a:pt x="1073603" y="579291"/>
                    </a:cubicBezTo>
                    <a:cubicBezTo>
                      <a:pt x="1068306" y="575261"/>
                      <a:pt x="1047810" y="569043"/>
                      <a:pt x="1037563" y="563747"/>
                    </a:cubicBezTo>
                    <a:cubicBezTo>
                      <a:pt x="1027315" y="558450"/>
                      <a:pt x="1019024" y="559141"/>
                      <a:pt x="1007855" y="551541"/>
                    </a:cubicBezTo>
                    <a:cubicBezTo>
                      <a:pt x="996571" y="543942"/>
                      <a:pt x="987014" y="540257"/>
                      <a:pt x="966519" y="540718"/>
                    </a:cubicBezTo>
                    <a:cubicBezTo>
                      <a:pt x="946023" y="541063"/>
                      <a:pt x="932897" y="536112"/>
                      <a:pt x="925873" y="537033"/>
                    </a:cubicBezTo>
                    <a:cubicBezTo>
                      <a:pt x="918964" y="538069"/>
                      <a:pt x="921613" y="530125"/>
                      <a:pt x="909407" y="524828"/>
                    </a:cubicBezTo>
                    <a:cubicBezTo>
                      <a:pt x="897202" y="519531"/>
                      <a:pt x="889257" y="512277"/>
                      <a:pt x="882348" y="515962"/>
                    </a:cubicBezTo>
                    <a:cubicBezTo>
                      <a:pt x="875440" y="519531"/>
                      <a:pt x="878088" y="532773"/>
                      <a:pt x="888566" y="534500"/>
                    </a:cubicBezTo>
                    <a:cubicBezTo>
                      <a:pt x="899160" y="536112"/>
                      <a:pt x="893863" y="541754"/>
                      <a:pt x="905032" y="541063"/>
                    </a:cubicBezTo>
                    <a:cubicBezTo>
                      <a:pt x="916201" y="540372"/>
                      <a:pt x="919540" y="544402"/>
                      <a:pt x="919195" y="551311"/>
                    </a:cubicBezTo>
                    <a:cubicBezTo>
                      <a:pt x="918849" y="558220"/>
                      <a:pt x="924491" y="565243"/>
                      <a:pt x="929442" y="569849"/>
                    </a:cubicBezTo>
                    <a:cubicBezTo>
                      <a:pt x="934394" y="574455"/>
                      <a:pt x="931400" y="582054"/>
                      <a:pt x="922534" y="582054"/>
                    </a:cubicBezTo>
                    <a:cubicBezTo>
                      <a:pt x="913668" y="582054"/>
                      <a:pt x="903420" y="583436"/>
                      <a:pt x="907335" y="589654"/>
                    </a:cubicBezTo>
                    <a:cubicBezTo>
                      <a:pt x="911365" y="595987"/>
                      <a:pt x="904686" y="597599"/>
                      <a:pt x="895820" y="594260"/>
                    </a:cubicBezTo>
                    <a:cubicBezTo>
                      <a:pt x="886954" y="590921"/>
                      <a:pt x="892136" y="584703"/>
                      <a:pt x="895820" y="581018"/>
                    </a:cubicBezTo>
                    <a:cubicBezTo>
                      <a:pt x="899390" y="577449"/>
                      <a:pt x="887875" y="572728"/>
                      <a:pt x="882233" y="570770"/>
                    </a:cubicBezTo>
                    <a:cubicBezTo>
                      <a:pt x="876591" y="568813"/>
                      <a:pt x="854138" y="585278"/>
                      <a:pt x="847920" y="587927"/>
                    </a:cubicBezTo>
                    <a:cubicBezTo>
                      <a:pt x="841588" y="590575"/>
                      <a:pt x="826158" y="583897"/>
                      <a:pt x="810268" y="587927"/>
                    </a:cubicBezTo>
                    <a:cubicBezTo>
                      <a:pt x="794379" y="591957"/>
                      <a:pt x="795415" y="604508"/>
                      <a:pt x="789427" y="603126"/>
                    </a:cubicBezTo>
                    <a:cubicBezTo>
                      <a:pt x="783440" y="601859"/>
                      <a:pt x="766053" y="604738"/>
                      <a:pt x="759375" y="600823"/>
                    </a:cubicBezTo>
                    <a:cubicBezTo>
                      <a:pt x="752811" y="596793"/>
                      <a:pt x="758108" y="594605"/>
                      <a:pt x="765017" y="594835"/>
                    </a:cubicBezTo>
                    <a:cubicBezTo>
                      <a:pt x="771925" y="595181"/>
                      <a:pt x="774228" y="592878"/>
                      <a:pt x="770314" y="588272"/>
                    </a:cubicBezTo>
                    <a:cubicBezTo>
                      <a:pt x="766283" y="583666"/>
                      <a:pt x="775610" y="576412"/>
                      <a:pt x="775265" y="573073"/>
                    </a:cubicBezTo>
                    <a:cubicBezTo>
                      <a:pt x="774919" y="569734"/>
                      <a:pt x="749242" y="578370"/>
                      <a:pt x="744866" y="581939"/>
                    </a:cubicBezTo>
                    <a:cubicBezTo>
                      <a:pt x="740606" y="585624"/>
                      <a:pt x="745212" y="592187"/>
                      <a:pt x="740606" y="594490"/>
                    </a:cubicBezTo>
                    <a:cubicBezTo>
                      <a:pt x="736000" y="596793"/>
                      <a:pt x="736000" y="590460"/>
                      <a:pt x="730704" y="588503"/>
                    </a:cubicBezTo>
                    <a:cubicBezTo>
                      <a:pt x="725407" y="586430"/>
                      <a:pt x="686834" y="595411"/>
                      <a:pt x="679580" y="603702"/>
                    </a:cubicBezTo>
                    <a:cubicBezTo>
                      <a:pt x="672326" y="611992"/>
                      <a:pt x="658163" y="612337"/>
                      <a:pt x="658163" y="616943"/>
                    </a:cubicBezTo>
                    <a:cubicBezTo>
                      <a:pt x="658163" y="621549"/>
                      <a:pt x="640661" y="621203"/>
                      <a:pt x="633753" y="624543"/>
                    </a:cubicBezTo>
                    <a:cubicBezTo>
                      <a:pt x="626844" y="627767"/>
                      <a:pt x="631450" y="641354"/>
                      <a:pt x="628801" y="647917"/>
                    </a:cubicBezTo>
                    <a:cubicBezTo>
                      <a:pt x="626153" y="654480"/>
                      <a:pt x="599094" y="652523"/>
                      <a:pt x="590804" y="652868"/>
                    </a:cubicBezTo>
                    <a:cubicBezTo>
                      <a:pt x="582514" y="653213"/>
                      <a:pt x="579520" y="636978"/>
                      <a:pt x="572957" y="636057"/>
                    </a:cubicBezTo>
                    <a:cubicBezTo>
                      <a:pt x="566393" y="635021"/>
                      <a:pt x="570308" y="625809"/>
                      <a:pt x="572266" y="621894"/>
                    </a:cubicBezTo>
                    <a:cubicBezTo>
                      <a:pt x="574223" y="617864"/>
                      <a:pt x="579520" y="621203"/>
                      <a:pt x="587810" y="615907"/>
                    </a:cubicBezTo>
                    <a:cubicBezTo>
                      <a:pt x="596101" y="610610"/>
                      <a:pt x="604276" y="618555"/>
                      <a:pt x="607615" y="614870"/>
                    </a:cubicBezTo>
                    <a:cubicBezTo>
                      <a:pt x="610954" y="611301"/>
                      <a:pt x="595064" y="601629"/>
                      <a:pt x="594028" y="593454"/>
                    </a:cubicBezTo>
                    <a:cubicBezTo>
                      <a:pt x="592992" y="585163"/>
                      <a:pt x="575490" y="582860"/>
                      <a:pt x="565588" y="585509"/>
                    </a:cubicBezTo>
                    <a:cubicBezTo>
                      <a:pt x="555685" y="588157"/>
                      <a:pt x="544746" y="585854"/>
                      <a:pt x="537838" y="582515"/>
                    </a:cubicBezTo>
                    <a:cubicBezTo>
                      <a:pt x="530929" y="579291"/>
                      <a:pt x="531505" y="588503"/>
                      <a:pt x="541753" y="591151"/>
                    </a:cubicBezTo>
                    <a:cubicBezTo>
                      <a:pt x="552000" y="593799"/>
                      <a:pt x="546704" y="601744"/>
                      <a:pt x="548316" y="606695"/>
                    </a:cubicBezTo>
                    <a:cubicBezTo>
                      <a:pt x="550043" y="611646"/>
                      <a:pt x="545668" y="622931"/>
                      <a:pt x="539680" y="631451"/>
                    </a:cubicBezTo>
                    <a:cubicBezTo>
                      <a:pt x="533692" y="640087"/>
                      <a:pt x="538068" y="639742"/>
                      <a:pt x="546934" y="639396"/>
                    </a:cubicBezTo>
                    <a:cubicBezTo>
                      <a:pt x="555800" y="639051"/>
                      <a:pt x="555224" y="650680"/>
                      <a:pt x="555224" y="659201"/>
                    </a:cubicBezTo>
                    <a:cubicBezTo>
                      <a:pt x="555224" y="667722"/>
                      <a:pt x="548316" y="670140"/>
                      <a:pt x="548316" y="676357"/>
                    </a:cubicBezTo>
                    <a:cubicBezTo>
                      <a:pt x="548316" y="682575"/>
                      <a:pt x="541062" y="673364"/>
                      <a:pt x="538759" y="676012"/>
                    </a:cubicBezTo>
                    <a:cubicBezTo>
                      <a:pt x="536456" y="678660"/>
                      <a:pt x="533462" y="674630"/>
                      <a:pt x="532196" y="669449"/>
                    </a:cubicBezTo>
                    <a:cubicBezTo>
                      <a:pt x="530814" y="664152"/>
                      <a:pt x="517342" y="667146"/>
                      <a:pt x="509743" y="665188"/>
                    </a:cubicBezTo>
                    <a:cubicBezTo>
                      <a:pt x="502143" y="663231"/>
                      <a:pt x="499149" y="666455"/>
                      <a:pt x="495580" y="672097"/>
                    </a:cubicBezTo>
                    <a:cubicBezTo>
                      <a:pt x="491895" y="677739"/>
                      <a:pt x="481417" y="680042"/>
                      <a:pt x="475775" y="680733"/>
                    </a:cubicBezTo>
                    <a:cubicBezTo>
                      <a:pt x="469557" y="681424"/>
                      <a:pt x="460231" y="692247"/>
                      <a:pt x="454243" y="696277"/>
                    </a:cubicBezTo>
                    <a:cubicBezTo>
                      <a:pt x="448256" y="700307"/>
                      <a:pt x="447334" y="707792"/>
                      <a:pt x="455625" y="715737"/>
                    </a:cubicBezTo>
                    <a:cubicBezTo>
                      <a:pt x="463915" y="723682"/>
                      <a:pt x="465527" y="728978"/>
                      <a:pt x="464837" y="733238"/>
                    </a:cubicBezTo>
                    <a:cubicBezTo>
                      <a:pt x="464261" y="737499"/>
                      <a:pt x="441692" y="736232"/>
                      <a:pt x="438123" y="731626"/>
                    </a:cubicBezTo>
                    <a:cubicBezTo>
                      <a:pt x="434554" y="727021"/>
                      <a:pt x="419930" y="725409"/>
                      <a:pt x="414979" y="726330"/>
                    </a:cubicBezTo>
                    <a:cubicBezTo>
                      <a:pt x="410028" y="727366"/>
                      <a:pt x="396441" y="711476"/>
                      <a:pt x="389532" y="711131"/>
                    </a:cubicBezTo>
                    <a:cubicBezTo>
                      <a:pt x="382624" y="710785"/>
                      <a:pt x="378248" y="719306"/>
                      <a:pt x="375945" y="723682"/>
                    </a:cubicBezTo>
                    <a:cubicBezTo>
                      <a:pt x="373642" y="727942"/>
                      <a:pt x="379284" y="729324"/>
                      <a:pt x="382624" y="736578"/>
                    </a:cubicBezTo>
                    <a:cubicBezTo>
                      <a:pt x="385963" y="743832"/>
                      <a:pt x="398168" y="744177"/>
                      <a:pt x="404386" y="744177"/>
                    </a:cubicBezTo>
                    <a:cubicBezTo>
                      <a:pt x="410603" y="744177"/>
                      <a:pt x="408301" y="753734"/>
                      <a:pt x="406343" y="757764"/>
                    </a:cubicBezTo>
                    <a:cubicBezTo>
                      <a:pt x="404386" y="761679"/>
                      <a:pt x="392756" y="764673"/>
                      <a:pt x="389532" y="760412"/>
                    </a:cubicBezTo>
                    <a:cubicBezTo>
                      <a:pt x="386193" y="756152"/>
                      <a:pt x="372376" y="760412"/>
                      <a:pt x="372030" y="755116"/>
                    </a:cubicBezTo>
                    <a:cubicBezTo>
                      <a:pt x="371685" y="749819"/>
                      <a:pt x="361783" y="741874"/>
                      <a:pt x="351535" y="743601"/>
                    </a:cubicBezTo>
                    <a:cubicBezTo>
                      <a:pt x="341287" y="745329"/>
                      <a:pt x="339329" y="738650"/>
                      <a:pt x="340020" y="730705"/>
                    </a:cubicBezTo>
                    <a:cubicBezTo>
                      <a:pt x="340711" y="722760"/>
                      <a:pt x="334378" y="718155"/>
                      <a:pt x="334724" y="714585"/>
                    </a:cubicBezTo>
                    <a:cubicBezTo>
                      <a:pt x="335069" y="711016"/>
                      <a:pt x="330118" y="703646"/>
                      <a:pt x="335414" y="700077"/>
                    </a:cubicBezTo>
                    <a:cubicBezTo>
                      <a:pt x="340711" y="696392"/>
                      <a:pt x="336796" y="690865"/>
                      <a:pt x="337027" y="685914"/>
                    </a:cubicBezTo>
                    <a:cubicBezTo>
                      <a:pt x="337372" y="680963"/>
                      <a:pt x="328160" y="673364"/>
                      <a:pt x="319870" y="673364"/>
                    </a:cubicBezTo>
                    <a:cubicBezTo>
                      <a:pt x="311580" y="673364"/>
                      <a:pt x="313307" y="665073"/>
                      <a:pt x="306398" y="663461"/>
                    </a:cubicBezTo>
                    <a:cubicBezTo>
                      <a:pt x="299490" y="661849"/>
                      <a:pt x="285557" y="650220"/>
                      <a:pt x="284636" y="645268"/>
                    </a:cubicBezTo>
                    <a:cubicBezTo>
                      <a:pt x="283600" y="640317"/>
                      <a:pt x="273122" y="639626"/>
                      <a:pt x="276691" y="638014"/>
                    </a:cubicBezTo>
                    <a:cubicBezTo>
                      <a:pt x="280376" y="636402"/>
                      <a:pt x="288551" y="638705"/>
                      <a:pt x="294539" y="644578"/>
                    </a:cubicBezTo>
                    <a:cubicBezTo>
                      <a:pt x="300411" y="650450"/>
                      <a:pt x="310083" y="655862"/>
                      <a:pt x="325512" y="657819"/>
                    </a:cubicBezTo>
                    <a:cubicBezTo>
                      <a:pt x="341057" y="659777"/>
                      <a:pt x="347274" y="667031"/>
                      <a:pt x="364431" y="670024"/>
                    </a:cubicBezTo>
                    <a:cubicBezTo>
                      <a:pt x="381587" y="673018"/>
                      <a:pt x="391835" y="674976"/>
                      <a:pt x="416591" y="678660"/>
                    </a:cubicBezTo>
                    <a:cubicBezTo>
                      <a:pt x="441347" y="682345"/>
                      <a:pt x="474393" y="657243"/>
                      <a:pt x="481302" y="650220"/>
                    </a:cubicBezTo>
                    <a:cubicBezTo>
                      <a:pt x="488211" y="643196"/>
                      <a:pt x="479344" y="629148"/>
                      <a:pt x="479344" y="623852"/>
                    </a:cubicBezTo>
                    <a:cubicBezTo>
                      <a:pt x="479344" y="618555"/>
                      <a:pt x="468061" y="617864"/>
                      <a:pt x="466448" y="613949"/>
                    </a:cubicBezTo>
                    <a:cubicBezTo>
                      <a:pt x="464721" y="609919"/>
                      <a:pt x="457467" y="602665"/>
                      <a:pt x="447910" y="602665"/>
                    </a:cubicBezTo>
                    <a:cubicBezTo>
                      <a:pt x="438353" y="602665"/>
                      <a:pt x="436972" y="591727"/>
                      <a:pt x="429372" y="592417"/>
                    </a:cubicBezTo>
                    <a:cubicBezTo>
                      <a:pt x="421772" y="592993"/>
                      <a:pt x="416476" y="589078"/>
                      <a:pt x="396671" y="575837"/>
                    </a:cubicBezTo>
                    <a:cubicBezTo>
                      <a:pt x="376866" y="562595"/>
                      <a:pt x="349462" y="553038"/>
                      <a:pt x="344511" y="555341"/>
                    </a:cubicBezTo>
                    <a:cubicBezTo>
                      <a:pt x="339560" y="557644"/>
                      <a:pt x="336221" y="559026"/>
                      <a:pt x="332997" y="553959"/>
                    </a:cubicBezTo>
                    <a:cubicBezTo>
                      <a:pt x="329657" y="549008"/>
                      <a:pt x="322058" y="549699"/>
                      <a:pt x="316761" y="553614"/>
                    </a:cubicBezTo>
                    <a:cubicBezTo>
                      <a:pt x="311465" y="557644"/>
                      <a:pt x="306168" y="550044"/>
                      <a:pt x="296266" y="552232"/>
                    </a:cubicBezTo>
                    <a:cubicBezTo>
                      <a:pt x="286363" y="554535"/>
                      <a:pt x="281067" y="547972"/>
                      <a:pt x="283715" y="544978"/>
                    </a:cubicBezTo>
                    <a:cubicBezTo>
                      <a:pt x="286363" y="541984"/>
                      <a:pt x="300871" y="544633"/>
                      <a:pt x="300296" y="539681"/>
                    </a:cubicBezTo>
                    <a:cubicBezTo>
                      <a:pt x="299605" y="534730"/>
                      <a:pt x="294423" y="539681"/>
                      <a:pt x="285442" y="533694"/>
                    </a:cubicBezTo>
                    <a:cubicBezTo>
                      <a:pt x="276461" y="527822"/>
                      <a:pt x="271510" y="531737"/>
                      <a:pt x="269552" y="536688"/>
                    </a:cubicBezTo>
                    <a:cubicBezTo>
                      <a:pt x="267595" y="541639"/>
                      <a:pt x="260686" y="540257"/>
                      <a:pt x="255965" y="535997"/>
                    </a:cubicBezTo>
                    <a:cubicBezTo>
                      <a:pt x="255620" y="535536"/>
                      <a:pt x="255044" y="535191"/>
                      <a:pt x="254468" y="534961"/>
                    </a:cubicBezTo>
                    <a:cubicBezTo>
                      <a:pt x="252971" y="543251"/>
                      <a:pt x="248020" y="544057"/>
                      <a:pt x="243069" y="543021"/>
                    </a:cubicBezTo>
                    <a:cubicBezTo>
                      <a:pt x="237082" y="541639"/>
                      <a:pt x="231209" y="551541"/>
                      <a:pt x="224646" y="551541"/>
                    </a:cubicBezTo>
                    <a:cubicBezTo>
                      <a:pt x="218083" y="551541"/>
                      <a:pt x="210829" y="558795"/>
                      <a:pt x="209447" y="564783"/>
                    </a:cubicBezTo>
                    <a:cubicBezTo>
                      <a:pt x="208065" y="570770"/>
                      <a:pt x="200926" y="567431"/>
                      <a:pt x="200926" y="571346"/>
                    </a:cubicBezTo>
                    <a:cubicBezTo>
                      <a:pt x="200926" y="575261"/>
                      <a:pt x="200926" y="579291"/>
                      <a:pt x="197587" y="583206"/>
                    </a:cubicBezTo>
                    <a:cubicBezTo>
                      <a:pt x="194363" y="587236"/>
                      <a:pt x="197587" y="589193"/>
                      <a:pt x="200926" y="595757"/>
                    </a:cubicBezTo>
                    <a:cubicBezTo>
                      <a:pt x="204150" y="602435"/>
                      <a:pt x="211520" y="601744"/>
                      <a:pt x="214744" y="603702"/>
                    </a:cubicBezTo>
                    <a:cubicBezTo>
                      <a:pt x="217968" y="605659"/>
                      <a:pt x="230633" y="616252"/>
                      <a:pt x="230633" y="620167"/>
                    </a:cubicBezTo>
                    <a:cubicBezTo>
                      <a:pt x="230633" y="624082"/>
                      <a:pt x="220731" y="633984"/>
                      <a:pt x="216816" y="636748"/>
                    </a:cubicBezTo>
                    <a:cubicBezTo>
                      <a:pt x="212786" y="639396"/>
                      <a:pt x="207490" y="645959"/>
                      <a:pt x="210138" y="649874"/>
                    </a:cubicBezTo>
                    <a:cubicBezTo>
                      <a:pt x="212786" y="653904"/>
                      <a:pt x="224070" y="670370"/>
                      <a:pt x="231325" y="683611"/>
                    </a:cubicBezTo>
                    <a:cubicBezTo>
                      <a:pt x="238578" y="696853"/>
                      <a:pt x="228676" y="690865"/>
                      <a:pt x="224070" y="696853"/>
                    </a:cubicBezTo>
                    <a:cubicBezTo>
                      <a:pt x="219464" y="702725"/>
                      <a:pt x="226028" y="710095"/>
                      <a:pt x="227294" y="714009"/>
                    </a:cubicBezTo>
                    <a:cubicBezTo>
                      <a:pt x="228676" y="718039"/>
                      <a:pt x="221307" y="717349"/>
                      <a:pt x="221998" y="720573"/>
                    </a:cubicBezTo>
                    <a:cubicBezTo>
                      <a:pt x="222689" y="723912"/>
                      <a:pt x="232591" y="725178"/>
                      <a:pt x="233167" y="727827"/>
                    </a:cubicBezTo>
                    <a:cubicBezTo>
                      <a:pt x="233857" y="730475"/>
                      <a:pt x="226604" y="733814"/>
                      <a:pt x="229828" y="739111"/>
                    </a:cubicBezTo>
                    <a:cubicBezTo>
                      <a:pt x="233167" y="744407"/>
                      <a:pt x="240997" y="744407"/>
                      <a:pt x="241687" y="750971"/>
                    </a:cubicBezTo>
                    <a:cubicBezTo>
                      <a:pt x="242378" y="757649"/>
                      <a:pt x="227179" y="758225"/>
                      <a:pt x="227870" y="763521"/>
                    </a:cubicBezTo>
                    <a:cubicBezTo>
                      <a:pt x="228561" y="768818"/>
                      <a:pt x="247675" y="775381"/>
                      <a:pt x="256311" y="785284"/>
                    </a:cubicBezTo>
                    <a:cubicBezTo>
                      <a:pt x="264946" y="795186"/>
                      <a:pt x="264256" y="797834"/>
                      <a:pt x="262298" y="803131"/>
                    </a:cubicBezTo>
                    <a:cubicBezTo>
                      <a:pt x="258268" y="813724"/>
                      <a:pt x="234549" y="822936"/>
                      <a:pt x="229252" y="834795"/>
                    </a:cubicBezTo>
                    <a:cubicBezTo>
                      <a:pt x="223955" y="846655"/>
                      <a:pt x="204150" y="853219"/>
                      <a:pt x="194939" y="862545"/>
                    </a:cubicBezTo>
                    <a:cubicBezTo>
                      <a:pt x="191139" y="866345"/>
                      <a:pt x="187454" y="871411"/>
                      <a:pt x="184230" y="876132"/>
                    </a:cubicBezTo>
                    <a:cubicBezTo>
                      <a:pt x="188146" y="875096"/>
                      <a:pt x="191254" y="873944"/>
                      <a:pt x="193557" y="872793"/>
                    </a:cubicBezTo>
                    <a:cubicBezTo>
                      <a:pt x="198854" y="870145"/>
                      <a:pt x="202423" y="883041"/>
                      <a:pt x="207720" y="887301"/>
                    </a:cubicBezTo>
                    <a:cubicBezTo>
                      <a:pt x="213016" y="891561"/>
                      <a:pt x="223610" y="887647"/>
                      <a:pt x="227179" y="891561"/>
                    </a:cubicBezTo>
                    <a:cubicBezTo>
                      <a:pt x="230864" y="895592"/>
                      <a:pt x="224185" y="895822"/>
                      <a:pt x="216586" y="894555"/>
                    </a:cubicBezTo>
                    <a:cubicBezTo>
                      <a:pt x="208987" y="893173"/>
                      <a:pt x="207029" y="897779"/>
                      <a:pt x="195054" y="901809"/>
                    </a:cubicBezTo>
                    <a:cubicBezTo>
                      <a:pt x="186188" y="904803"/>
                      <a:pt x="187109" y="907912"/>
                      <a:pt x="184115" y="910445"/>
                    </a:cubicBezTo>
                    <a:cubicBezTo>
                      <a:pt x="189412" y="918160"/>
                      <a:pt x="182388" y="919196"/>
                      <a:pt x="179625" y="925068"/>
                    </a:cubicBezTo>
                    <a:cubicBezTo>
                      <a:pt x="176631" y="931516"/>
                      <a:pt x="172716" y="932438"/>
                      <a:pt x="172140" y="936468"/>
                    </a:cubicBezTo>
                    <a:cubicBezTo>
                      <a:pt x="171680" y="940498"/>
                      <a:pt x="173177" y="943376"/>
                      <a:pt x="173637" y="949364"/>
                    </a:cubicBezTo>
                    <a:cubicBezTo>
                      <a:pt x="174098" y="955351"/>
                      <a:pt x="175134" y="956272"/>
                      <a:pt x="178588" y="961224"/>
                    </a:cubicBezTo>
                    <a:cubicBezTo>
                      <a:pt x="182043" y="966175"/>
                      <a:pt x="175595" y="966175"/>
                      <a:pt x="172601" y="968708"/>
                    </a:cubicBezTo>
                    <a:cubicBezTo>
                      <a:pt x="169607" y="971241"/>
                      <a:pt x="171565" y="976653"/>
                      <a:pt x="175595" y="980568"/>
                    </a:cubicBezTo>
                    <a:cubicBezTo>
                      <a:pt x="179625" y="984598"/>
                      <a:pt x="179625" y="989434"/>
                      <a:pt x="178128" y="993003"/>
                    </a:cubicBezTo>
                    <a:cubicBezTo>
                      <a:pt x="176631" y="996458"/>
                      <a:pt x="181582" y="1002445"/>
                      <a:pt x="185036" y="1005899"/>
                    </a:cubicBezTo>
                    <a:cubicBezTo>
                      <a:pt x="188491" y="1009354"/>
                      <a:pt x="188030" y="1018796"/>
                      <a:pt x="191024" y="1021214"/>
                    </a:cubicBezTo>
                    <a:cubicBezTo>
                      <a:pt x="194018" y="1023747"/>
                      <a:pt x="197472" y="1026165"/>
                      <a:pt x="202884" y="1024668"/>
                    </a:cubicBezTo>
                    <a:cubicBezTo>
                      <a:pt x="208296" y="1023171"/>
                      <a:pt x="211750" y="1025704"/>
                      <a:pt x="214283" y="1030080"/>
                    </a:cubicBezTo>
                    <a:cubicBezTo>
                      <a:pt x="216816" y="1034570"/>
                      <a:pt x="220731" y="1032613"/>
                      <a:pt x="226143" y="1030080"/>
                    </a:cubicBezTo>
                    <a:cubicBezTo>
                      <a:pt x="231555" y="1027547"/>
                      <a:pt x="243990" y="1034570"/>
                      <a:pt x="246984" y="1036067"/>
                    </a:cubicBezTo>
                    <a:cubicBezTo>
                      <a:pt x="249978" y="1037564"/>
                      <a:pt x="248481" y="1045970"/>
                      <a:pt x="248942" y="1051381"/>
                    </a:cubicBezTo>
                    <a:cubicBezTo>
                      <a:pt x="249402" y="1056793"/>
                      <a:pt x="245948" y="1063817"/>
                      <a:pt x="251475" y="1067271"/>
                    </a:cubicBezTo>
                    <a:cubicBezTo>
                      <a:pt x="256886" y="1070726"/>
                      <a:pt x="255505" y="1078670"/>
                      <a:pt x="261838" y="1081088"/>
                    </a:cubicBezTo>
                    <a:cubicBezTo>
                      <a:pt x="268286" y="1083622"/>
                      <a:pt x="270704" y="1092488"/>
                      <a:pt x="274734" y="1093524"/>
                    </a:cubicBezTo>
                    <a:cubicBezTo>
                      <a:pt x="278649" y="1094560"/>
                      <a:pt x="286133" y="1100433"/>
                      <a:pt x="287054" y="1104923"/>
                    </a:cubicBezTo>
                    <a:cubicBezTo>
                      <a:pt x="288090" y="1109414"/>
                      <a:pt x="280146" y="1113329"/>
                      <a:pt x="275655" y="1115286"/>
                    </a:cubicBezTo>
                    <a:cubicBezTo>
                      <a:pt x="271164" y="1117244"/>
                      <a:pt x="262759" y="1109414"/>
                      <a:pt x="259880" y="1112868"/>
                    </a:cubicBezTo>
                    <a:cubicBezTo>
                      <a:pt x="256886" y="1116323"/>
                      <a:pt x="260916" y="1122771"/>
                      <a:pt x="263335" y="1133709"/>
                    </a:cubicBezTo>
                    <a:cubicBezTo>
                      <a:pt x="265868" y="1144648"/>
                      <a:pt x="267825" y="1145569"/>
                      <a:pt x="272776" y="1145569"/>
                    </a:cubicBezTo>
                    <a:cubicBezTo>
                      <a:pt x="277728" y="1145569"/>
                      <a:pt x="279685" y="1142115"/>
                      <a:pt x="283139" y="1140157"/>
                    </a:cubicBezTo>
                    <a:cubicBezTo>
                      <a:pt x="286594" y="1138200"/>
                      <a:pt x="294539" y="1141078"/>
                      <a:pt x="297993" y="1139582"/>
                    </a:cubicBezTo>
                    <a:cubicBezTo>
                      <a:pt x="301447" y="1138085"/>
                      <a:pt x="313883" y="1137624"/>
                      <a:pt x="316301" y="1141539"/>
                    </a:cubicBezTo>
                    <a:cubicBezTo>
                      <a:pt x="318834" y="1145454"/>
                      <a:pt x="321252" y="1154896"/>
                      <a:pt x="319294" y="1158350"/>
                    </a:cubicBezTo>
                    <a:cubicBezTo>
                      <a:pt x="317337" y="1161804"/>
                      <a:pt x="321712" y="1165719"/>
                      <a:pt x="324245" y="1170670"/>
                    </a:cubicBezTo>
                    <a:cubicBezTo>
                      <a:pt x="326664" y="1175622"/>
                      <a:pt x="337142" y="1173204"/>
                      <a:pt x="340596" y="1174701"/>
                    </a:cubicBezTo>
                    <a:cubicBezTo>
                      <a:pt x="344050" y="1176197"/>
                      <a:pt x="351995" y="1187021"/>
                      <a:pt x="350498" y="1191972"/>
                    </a:cubicBezTo>
                    <a:cubicBezTo>
                      <a:pt x="349001" y="1196923"/>
                      <a:pt x="355450" y="1197960"/>
                      <a:pt x="358904" y="1196463"/>
                    </a:cubicBezTo>
                    <a:cubicBezTo>
                      <a:pt x="362358" y="1194966"/>
                      <a:pt x="365813" y="1198996"/>
                      <a:pt x="369843" y="1201414"/>
                    </a:cubicBezTo>
                    <a:cubicBezTo>
                      <a:pt x="373758" y="1203832"/>
                      <a:pt x="377327" y="1202911"/>
                      <a:pt x="381242" y="1200378"/>
                    </a:cubicBezTo>
                    <a:cubicBezTo>
                      <a:pt x="385157" y="1197844"/>
                      <a:pt x="391605" y="1195887"/>
                      <a:pt x="393562" y="1199341"/>
                    </a:cubicBezTo>
                    <a:cubicBezTo>
                      <a:pt x="395520" y="1202796"/>
                      <a:pt x="403465" y="1209244"/>
                      <a:pt x="403465" y="1211201"/>
                    </a:cubicBezTo>
                    <a:cubicBezTo>
                      <a:pt x="403465" y="1213159"/>
                      <a:pt x="415900" y="1211201"/>
                      <a:pt x="421772" y="1214195"/>
                    </a:cubicBezTo>
                    <a:cubicBezTo>
                      <a:pt x="427760" y="1217189"/>
                      <a:pt x="434208" y="1215692"/>
                      <a:pt x="440541" y="1219146"/>
                    </a:cubicBezTo>
                    <a:cubicBezTo>
                      <a:pt x="446989" y="1222600"/>
                      <a:pt x="452861" y="1223061"/>
                      <a:pt x="453437" y="1227091"/>
                    </a:cubicBezTo>
                    <a:cubicBezTo>
                      <a:pt x="453898" y="1231006"/>
                      <a:pt x="446989" y="1234575"/>
                      <a:pt x="446989" y="1236418"/>
                    </a:cubicBezTo>
                    <a:cubicBezTo>
                      <a:pt x="446989" y="1238260"/>
                      <a:pt x="452401" y="1239872"/>
                      <a:pt x="452401" y="1242866"/>
                    </a:cubicBezTo>
                    <a:cubicBezTo>
                      <a:pt x="452401" y="1245859"/>
                      <a:pt x="445492" y="1245859"/>
                      <a:pt x="444456" y="1248278"/>
                    </a:cubicBezTo>
                    <a:cubicBezTo>
                      <a:pt x="443420" y="1250811"/>
                      <a:pt x="448371" y="1254265"/>
                      <a:pt x="449407" y="1256683"/>
                    </a:cubicBezTo>
                    <a:cubicBezTo>
                      <a:pt x="450444" y="1259216"/>
                      <a:pt x="445492" y="1267622"/>
                      <a:pt x="445492" y="1270040"/>
                    </a:cubicBezTo>
                    <a:cubicBezTo>
                      <a:pt x="445492" y="1272458"/>
                      <a:pt x="430639" y="1269579"/>
                      <a:pt x="427184" y="1269579"/>
                    </a:cubicBezTo>
                    <a:cubicBezTo>
                      <a:pt x="423730" y="1269579"/>
                      <a:pt x="413367" y="1280978"/>
                      <a:pt x="409798" y="1281439"/>
                    </a:cubicBezTo>
                    <a:cubicBezTo>
                      <a:pt x="406804" y="1281900"/>
                      <a:pt x="408186" y="1287426"/>
                      <a:pt x="409337" y="1292032"/>
                    </a:cubicBezTo>
                    <a:cubicBezTo>
                      <a:pt x="420045" y="1289960"/>
                      <a:pt x="430984" y="1289154"/>
                      <a:pt x="432135" y="1291572"/>
                    </a:cubicBezTo>
                    <a:cubicBezTo>
                      <a:pt x="434093" y="1295487"/>
                      <a:pt x="408992" y="1306080"/>
                      <a:pt x="404386" y="1307692"/>
                    </a:cubicBezTo>
                    <a:cubicBezTo>
                      <a:pt x="399780" y="1309304"/>
                      <a:pt x="413252" y="1316328"/>
                      <a:pt x="413022" y="1320242"/>
                    </a:cubicBezTo>
                    <a:cubicBezTo>
                      <a:pt x="412676" y="1324273"/>
                      <a:pt x="398514" y="1325194"/>
                      <a:pt x="399780" y="1333139"/>
                    </a:cubicBezTo>
                    <a:cubicBezTo>
                      <a:pt x="401162" y="1341084"/>
                      <a:pt x="395174" y="1342696"/>
                      <a:pt x="387575" y="1342696"/>
                    </a:cubicBezTo>
                    <a:cubicBezTo>
                      <a:pt x="379975" y="1342696"/>
                      <a:pt x="378018" y="1347301"/>
                      <a:pt x="381703" y="1347992"/>
                    </a:cubicBezTo>
                    <a:cubicBezTo>
                      <a:pt x="385387" y="1348683"/>
                      <a:pt x="384927" y="1358585"/>
                      <a:pt x="399204" y="1362155"/>
                    </a:cubicBezTo>
                    <a:cubicBezTo>
                      <a:pt x="413367" y="1365840"/>
                      <a:pt x="428566" y="1378966"/>
                      <a:pt x="440771" y="1392207"/>
                    </a:cubicBezTo>
                    <a:cubicBezTo>
                      <a:pt x="442499" y="1394050"/>
                      <a:pt x="444456" y="1395547"/>
                      <a:pt x="446528" y="1396813"/>
                    </a:cubicBezTo>
                    <a:cubicBezTo>
                      <a:pt x="450098" y="1394741"/>
                      <a:pt x="453092" y="1393129"/>
                      <a:pt x="454934" y="1392898"/>
                    </a:cubicBezTo>
                    <a:cubicBezTo>
                      <a:pt x="461843" y="1391862"/>
                      <a:pt x="474739" y="1395892"/>
                      <a:pt x="481647" y="1400843"/>
                    </a:cubicBezTo>
                    <a:cubicBezTo>
                      <a:pt x="488556" y="1405794"/>
                      <a:pt x="513312" y="1399807"/>
                      <a:pt x="516306" y="1403837"/>
                    </a:cubicBezTo>
                    <a:cubicBezTo>
                      <a:pt x="519299" y="1407867"/>
                      <a:pt x="525172" y="1412818"/>
                      <a:pt x="530238" y="1412818"/>
                    </a:cubicBezTo>
                    <a:cubicBezTo>
                      <a:pt x="535305" y="1412818"/>
                      <a:pt x="540140" y="1422721"/>
                      <a:pt x="544055" y="1419727"/>
                    </a:cubicBezTo>
                    <a:cubicBezTo>
                      <a:pt x="547971" y="1416733"/>
                      <a:pt x="562824" y="1416733"/>
                      <a:pt x="566854" y="1416733"/>
                    </a:cubicBezTo>
                    <a:cubicBezTo>
                      <a:pt x="570884" y="1416733"/>
                      <a:pt x="570884" y="1419727"/>
                      <a:pt x="574799" y="1419727"/>
                    </a:cubicBezTo>
                    <a:cubicBezTo>
                      <a:pt x="578714" y="1419727"/>
                      <a:pt x="578714" y="1434580"/>
                      <a:pt x="581708" y="1433659"/>
                    </a:cubicBezTo>
                    <a:cubicBezTo>
                      <a:pt x="584701" y="1432623"/>
                      <a:pt x="595525" y="1442525"/>
                      <a:pt x="602549" y="1443562"/>
                    </a:cubicBezTo>
                    <a:cubicBezTo>
                      <a:pt x="609457" y="1444598"/>
                      <a:pt x="616481" y="1456458"/>
                      <a:pt x="619360" y="1455422"/>
                    </a:cubicBezTo>
                    <a:cubicBezTo>
                      <a:pt x="622353" y="1454385"/>
                      <a:pt x="627305" y="1460373"/>
                      <a:pt x="629262" y="1455422"/>
                    </a:cubicBezTo>
                    <a:cubicBezTo>
                      <a:pt x="631219" y="1450701"/>
                      <a:pt x="640891" y="1453003"/>
                      <a:pt x="643655" y="1444828"/>
                    </a:cubicBezTo>
                    <a:cubicBezTo>
                      <a:pt x="631104" y="1429514"/>
                      <a:pt x="617632" y="1412473"/>
                      <a:pt x="618093" y="1405910"/>
                    </a:cubicBezTo>
                    <a:cubicBezTo>
                      <a:pt x="618784" y="1394741"/>
                      <a:pt x="623390" y="1387371"/>
                      <a:pt x="609457" y="1375512"/>
                    </a:cubicBezTo>
                    <a:cubicBezTo>
                      <a:pt x="595525" y="1363652"/>
                      <a:pt x="610724" y="1355707"/>
                      <a:pt x="620741" y="1343156"/>
                    </a:cubicBezTo>
                    <a:cubicBezTo>
                      <a:pt x="629608" y="1331872"/>
                      <a:pt x="648376" y="1327036"/>
                      <a:pt x="660351" y="1319091"/>
                    </a:cubicBezTo>
                    <a:cubicBezTo>
                      <a:pt x="657933" y="1317364"/>
                      <a:pt x="655400" y="1315867"/>
                      <a:pt x="653097" y="1314831"/>
                    </a:cubicBezTo>
                    <a:cubicBezTo>
                      <a:pt x="644115" y="1310801"/>
                      <a:pt x="641237" y="1306886"/>
                      <a:pt x="648146" y="1304928"/>
                    </a:cubicBezTo>
                    <a:cubicBezTo>
                      <a:pt x="655054" y="1302971"/>
                      <a:pt x="652176" y="1298941"/>
                      <a:pt x="645152" y="1291111"/>
                    </a:cubicBezTo>
                    <a:cubicBezTo>
                      <a:pt x="638243" y="1283166"/>
                      <a:pt x="635250" y="1275221"/>
                      <a:pt x="631335" y="1275221"/>
                    </a:cubicBezTo>
                    <a:cubicBezTo>
                      <a:pt x="627420" y="1275221"/>
                      <a:pt x="621432" y="1274185"/>
                      <a:pt x="615445" y="1276257"/>
                    </a:cubicBezTo>
                    <a:cubicBezTo>
                      <a:pt x="609572" y="1278215"/>
                      <a:pt x="610494" y="1271306"/>
                      <a:pt x="611530" y="1264398"/>
                    </a:cubicBezTo>
                    <a:cubicBezTo>
                      <a:pt x="612566" y="1257489"/>
                      <a:pt x="600706" y="1258410"/>
                      <a:pt x="598634" y="1255416"/>
                    </a:cubicBezTo>
                    <a:cubicBezTo>
                      <a:pt x="596676" y="1252423"/>
                      <a:pt x="601627" y="1242520"/>
                      <a:pt x="603585" y="1241599"/>
                    </a:cubicBezTo>
                    <a:cubicBezTo>
                      <a:pt x="605543" y="1240563"/>
                      <a:pt x="611530" y="1237684"/>
                      <a:pt x="611530" y="1234691"/>
                    </a:cubicBezTo>
                    <a:cubicBezTo>
                      <a:pt x="611530" y="1231697"/>
                      <a:pt x="600706" y="1230660"/>
                      <a:pt x="604621" y="1223752"/>
                    </a:cubicBezTo>
                    <a:cubicBezTo>
                      <a:pt x="608536" y="1216843"/>
                      <a:pt x="616481" y="1216843"/>
                      <a:pt x="616481" y="1209935"/>
                    </a:cubicBezTo>
                    <a:cubicBezTo>
                      <a:pt x="616481" y="1203026"/>
                      <a:pt x="622468" y="1197038"/>
                      <a:pt x="629377" y="1201990"/>
                    </a:cubicBezTo>
                    <a:cubicBezTo>
                      <a:pt x="636286" y="1206941"/>
                      <a:pt x="639280" y="1219837"/>
                      <a:pt x="647225" y="1216843"/>
                    </a:cubicBezTo>
                    <a:cubicBezTo>
                      <a:pt x="655170" y="1213849"/>
                      <a:pt x="650218" y="1206941"/>
                      <a:pt x="649182" y="1203026"/>
                    </a:cubicBezTo>
                    <a:cubicBezTo>
                      <a:pt x="648146" y="1198996"/>
                      <a:pt x="646188" y="1193124"/>
                      <a:pt x="655170" y="1191166"/>
                    </a:cubicBezTo>
                    <a:cubicBezTo>
                      <a:pt x="664036" y="1189209"/>
                      <a:pt x="660121" y="1180227"/>
                      <a:pt x="667029" y="1180227"/>
                    </a:cubicBezTo>
                    <a:cubicBezTo>
                      <a:pt x="673938" y="1180227"/>
                      <a:pt x="686834" y="1171361"/>
                      <a:pt x="690749" y="1169289"/>
                    </a:cubicBezTo>
                    <a:cubicBezTo>
                      <a:pt x="694779" y="1167331"/>
                      <a:pt x="703645" y="1162380"/>
                      <a:pt x="707560" y="1164338"/>
                    </a:cubicBezTo>
                    <a:cubicBezTo>
                      <a:pt x="711590" y="1166295"/>
                      <a:pt x="716541" y="1171246"/>
                      <a:pt x="719420" y="1164338"/>
                    </a:cubicBezTo>
                    <a:cubicBezTo>
                      <a:pt x="722414" y="1157429"/>
                      <a:pt x="734273" y="1160308"/>
                      <a:pt x="735310" y="1164338"/>
                    </a:cubicBezTo>
                    <a:cubicBezTo>
                      <a:pt x="736346" y="1168252"/>
                      <a:pt x="755114" y="1168252"/>
                      <a:pt x="761102" y="1172283"/>
                    </a:cubicBezTo>
                    <a:cubicBezTo>
                      <a:pt x="767090" y="1176313"/>
                      <a:pt x="779870" y="1184142"/>
                      <a:pt x="779870" y="1188172"/>
                    </a:cubicBezTo>
                    <a:cubicBezTo>
                      <a:pt x="779870" y="1192202"/>
                      <a:pt x="785858" y="1198075"/>
                      <a:pt x="785858" y="1191166"/>
                    </a:cubicBezTo>
                    <a:cubicBezTo>
                      <a:pt x="785858" y="1184257"/>
                      <a:pt x="790809" y="1186215"/>
                      <a:pt x="798754" y="1191166"/>
                    </a:cubicBezTo>
                    <a:cubicBezTo>
                      <a:pt x="806699" y="1196117"/>
                      <a:pt x="817522" y="1194160"/>
                      <a:pt x="819595" y="1189209"/>
                    </a:cubicBezTo>
                    <a:cubicBezTo>
                      <a:pt x="821552" y="1184257"/>
                      <a:pt x="836406" y="1178270"/>
                      <a:pt x="841357" y="1182300"/>
                    </a:cubicBezTo>
                    <a:cubicBezTo>
                      <a:pt x="846308" y="1186330"/>
                      <a:pt x="848266" y="1189209"/>
                      <a:pt x="854253" y="1183336"/>
                    </a:cubicBezTo>
                    <a:cubicBezTo>
                      <a:pt x="860241" y="1177349"/>
                      <a:pt x="874058" y="1178385"/>
                      <a:pt x="876016" y="1184257"/>
                    </a:cubicBezTo>
                    <a:cubicBezTo>
                      <a:pt x="877973" y="1190245"/>
                      <a:pt x="884882" y="1191166"/>
                      <a:pt x="890869" y="1191166"/>
                    </a:cubicBezTo>
                    <a:cubicBezTo>
                      <a:pt x="896857" y="1191166"/>
                      <a:pt x="897778" y="1200032"/>
                      <a:pt x="901692" y="1198075"/>
                    </a:cubicBezTo>
                    <a:cubicBezTo>
                      <a:pt x="905608" y="1196117"/>
                      <a:pt x="904686" y="1186215"/>
                      <a:pt x="909637" y="1187136"/>
                    </a:cubicBezTo>
                    <a:cubicBezTo>
                      <a:pt x="914589" y="1188172"/>
                      <a:pt x="918504" y="1194045"/>
                      <a:pt x="926449" y="1194045"/>
                    </a:cubicBezTo>
                    <a:cubicBezTo>
                      <a:pt x="934394" y="1194045"/>
                      <a:pt x="940381" y="1192087"/>
                      <a:pt x="940381" y="1186100"/>
                    </a:cubicBezTo>
                    <a:cubicBezTo>
                      <a:pt x="940381" y="1180112"/>
                      <a:pt x="939345" y="1170210"/>
                      <a:pt x="934394" y="1170210"/>
                    </a:cubicBezTo>
                    <a:cubicBezTo>
                      <a:pt x="929442" y="1170210"/>
                      <a:pt x="924491" y="1165259"/>
                      <a:pt x="918504" y="1165259"/>
                    </a:cubicBezTo>
                    <a:cubicBezTo>
                      <a:pt x="912516" y="1165259"/>
                      <a:pt x="906644" y="1155356"/>
                      <a:pt x="912516" y="1153399"/>
                    </a:cubicBezTo>
                    <a:cubicBezTo>
                      <a:pt x="918504" y="1151441"/>
                      <a:pt x="928406" y="1146490"/>
                      <a:pt x="926333" y="1141539"/>
                    </a:cubicBezTo>
                    <a:cubicBezTo>
                      <a:pt x="924376" y="1136588"/>
                      <a:pt x="922419" y="1126686"/>
                      <a:pt x="930364" y="1125649"/>
                    </a:cubicBezTo>
                    <a:cubicBezTo>
                      <a:pt x="938309" y="1124613"/>
                      <a:pt x="955119" y="1124613"/>
                      <a:pt x="954083" y="1121734"/>
                    </a:cubicBezTo>
                    <a:cubicBezTo>
                      <a:pt x="953047" y="1118741"/>
                      <a:pt x="937272" y="1116783"/>
                      <a:pt x="934278" y="1111832"/>
                    </a:cubicBezTo>
                    <a:cubicBezTo>
                      <a:pt x="931285" y="1106881"/>
                      <a:pt x="930248" y="1095021"/>
                      <a:pt x="933242" y="1092948"/>
                    </a:cubicBezTo>
                    <a:cubicBezTo>
                      <a:pt x="936236" y="1090991"/>
                      <a:pt x="946138" y="1093869"/>
                      <a:pt x="952126" y="1091912"/>
                    </a:cubicBezTo>
                    <a:cubicBezTo>
                      <a:pt x="957998" y="1089955"/>
                      <a:pt x="970894" y="1094906"/>
                      <a:pt x="978839" y="1088918"/>
                    </a:cubicBezTo>
                    <a:cubicBezTo>
                      <a:pt x="986784" y="1082931"/>
                      <a:pt x="1003595" y="1082010"/>
                      <a:pt x="1012461" y="1082010"/>
                    </a:cubicBezTo>
                    <a:cubicBezTo>
                      <a:pt x="1021327" y="1082010"/>
                      <a:pt x="1028351" y="1076022"/>
                      <a:pt x="1035260" y="1075101"/>
                    </a:cubicBezTo>
                    <a:cubicBezTo>
                      <a:pt x="1042168" y="1074065"/>
                      <a:pt x="1062088" y="1071071"/>
                      <a:pt x="1066924" y="1069114"/>
                    </a:cubicBezTo>
                    <a:cubicBezTo>
                      <a:pt x="1071876" y="1067156"/>
                      <a:pt x="1098589" y="1063126"/>
                      <a:pt x="1099625" y="1058290"/>
                    </a:cubicBezTo>
                    <a:cubicBezTo>
                      <a:pt x="1100662" y="1053339"/>
                      <a:pt x="1121848" y="1049424"/>
                      <a:pt x="1127375" y="1051842"/>
                    </a:cubicBezTo>
                    <a:cubicBezTo>
                      <a:pt x="1132787" y="1054260"/>
                      <a:pt x="1139811" y="1056333"/>
                      <a:pt x="1144762" y="1054260"/>
                    </a:cubicBezTo>
                    <a:cubicBezTo>
                      <a:pt x="1149713" y="1052302"/>
                      <a:pt x="1160076" y="1057714"/>
                      <a:pt x="1159155" y="1063126"/>
                    </a:cubicBezTo>
                    <a:cubicBezTo>
                      <a:pt x="1158234" y="1068653"/>
                      <a:pt x="1163645" y="1074525"/>
                      <a:pt x="1163185" y="1079016"/>
                    </a:cubicBezTo>
                    <a:cubicBezTo>
                      <a:pt x="1162724" y="1083507"/>
                      <a:pt x="1157658" y="1085003"/>
                      <a:pt x="1160652" y="1088458"/>
                    </a:cubicBezTo>
                    <a:cubicBezTo>
                      <a:pt x="1163645" y="1091912"/>
                      <a:pt x="1177002" y="1089379"/>
                      <a:pt x="1180917" y="1085003"/>
                    </a:cubicBezTo>
                    <a:cubicBezTo>
                      <a:pt x="1184832" y="1080513"/>
                      <a:pt x="1189322" y="1086961"/>
                      <a:pt x="1189322" y="1090415"/>
                    </a:cubicBezTo>
                    <a:cubicBezTo>
                      <a:pt x="1189322" y="1093869"/>
                      <a:pt x="1195770" y="1096403"/>
                      <a:pt x="1195770" y="1091912"/>
                    </a:cubicBezTo>
                    <a:cubicBezTo>
                      <a:pt x="1195770" y="1087421"/>
                      <a:pt x="1203715" y="1090415"/>
                      <a:pt x="1206133" y="1093409"/>
                    </a:cubicBezTo>
                    <a:cubicBezTo>
                      <a:pt x="1208666" y="1096403"/>
                      <a:pt x="1217993" y="1089955"/>
                      <a:pt x="1217993" y="1094906"/>
                    </a:cubicBezTo>
                    <a:cubicBezTo>
                      <a:pt x="1217993" y="1099857"/>
                      <a:pt x="1204061" y="1103772"/>
                      <a:pt x="1210048" y="1109299"/>
                    </a:cubicBezTo>
                    <a:cubicBezTo>
                      <a:pt x="1216036" y="1114711"/>
                      <a:pt x="1219490" y="1102851"/>
                      <a:pt x="1226859" y="1105269"/>
                    </a:cubicBezTo>
                    <a:cubicBezTo>
                      <a:pt x="1234344" y="1107802"/>
                      <a:pt x="1244131" y="1096863"/>
                      <a:pt x="1251155" y="1095366"/>
                    </a:cubicBezTo>
                    <a:cubicBezTo>
                      <a:pt x="1258063" y="1093869"/>
                      <a:pt x="1265548" y="1087421"/>
                      <a:pt x="1271420" y="1083967"/>
                    </a:cubicBezTo>
                    <a:cubicBezTo>
                      <a:pt x="1277407" y="1080513"/>
                      <a:pt x="1290303" y="1081434"/>
                      <a:pt x="1286274" y="1085464"/>
                    </a:cubicBezTo>
                    <a:cubicBezTo>
                      <a:pt x="1282244" y="1089379"/>
                      <a:pt x="1277868" y="1096863"/>
                      <a:pt x="1292722" y="1102275"/>
                    </a:cubicBezTo>
                    <a:cubicBezTo>
                      <a:pt x="1307575" y="1107687"/>
                      <a:pt x="1324386" y="1136473"/>
                      <a:pt x="1333828" y="1150751"/>
                    </a:cubicBezTo>
                    <a:cubicBezTo>
                      <a:pt x="1343270" y="1165144"/>
                      <a:pt x="1352136" y="1190821"/>
                      <a:pt x="1357087" y="1190821"/>
                    </a:cubicBezTo>
                    <a:cubicBezTo>
                      <a:pt x="1362038" y="1190821"/>
                      <a:pt x="1363535" y="1177925"/>
                      <a:pt x="1369983" y="1176428"/>
                    </a:cubicBezTo>
                    <a:cubicBezTo>
                      <a:pt x="1376431" y="1174931"/>
                      <a:pt x="1380346" y="1187251"/>
                      <a:pt x="1387370" y="1188748"/>
                    </a:cubicBezTo>
                    <a:cubicBezTo>
                      <a:pt x="1394279" y="1190245"/>
                      <a:pt x="1403720" y="1194160"/>
                      <a:pt x="1409132" y="1192202"/>
                    </a:cubicBezTo>
                    <a:cubicBezTo>
                      <a:pt x="1414544" y="1190245"/>
                      <a:pt x="1426980" y="1183336"/>
                      <a:pt x="1431355" y="1185754"/>
                    </a:cubicBezTo>
                    <a:cubicBezTo>
                      <a:pt x="1435846" y="1188172"/>
                      <a:pt x="1441718" y="1188172"/>
                      <a:pt x="1445748" y="1197614"/>
                    </a:cubicBezTo>
                    <a:cubicBezTo>
                      <a:pt x="1449663" y="1207056"/>
                      <a:pt x="1455650" y="1209013"/>
                      <a:pt x="1459565" y="1209013"/>
                    </a:cubicBezTo>
                    <a:cubicBezTo>
                      <a:pt x="1463480" y="1209013"/>
                      <a:pt x="1464401" y="1213504"/>
                      <a:pt x="1464401" y="1217419"/>
                    </a:cubicBezTo>
                    <a:cubicBezTo>
                      <a:pt x="1464401" y="1221334"/>
                      <a:pt x="1471655" y="1226630"/>
                      <a:pt x="1475570" y="1226630"/>
                    </a:cubicBezTo>
                    <a:cubicBezTo>
                      <a:pt x="1479485" y="1226630"/>
                      <a:pt x="1490078" y="1225249"/>
                      <a:pt x="1493418" y="1223291"/>
                    </a:cubicBezTo>
                    <a:cubicBezTo>
                      <a:pt x="1496642" y="1221334"/>
                      <a:pt x="1500672" y="1219376"/>
                      <a:pt x="1501363" y="1223982"/>
                    </a:cubicBezTo>
                    <a:cubicBezTo>
                      <a:pt x="1502053" y="1228588"/>
                      <a:pt x="1508041" y="1235842"/>
                      <a:pt x="1511956" y="1235842"/>
                    </a:cubicBezTo>
                    <a:cubicBezTo>
                      <a:pt x="1515871" y="1235842"/>
                      <a:pt x="1523816" y="1239181"/>
                      <a:pt x="1524507" y="1235842"/>
                    </a:cubicBezTo>
                    <a:cubicBezTo>
                      <a:pt x="1525197" y="1232503"/>
                      <a:pt x="1535790" y="1230545"/>
                      <a:pt x="1539705" y="1229854"/>
                    </a:cubicBezTo>
                    <a:cubicBezTo>
                      <a:pt x="1543735" y="1229164"/>
                      <a:pt x="1557553" y="1226630"/>
                      <a:pt x="1560201" y="1220643"/>
                    </a:cubicBezTo>
                    <a:cubicBezTo>
                      <a:pt x="1562849" y="1214655"/>
                      <a:pt x="1574018" y="1214655"/>
                      <a:pt x="1577358" y="1210741"/>
                    </a:cubicBezTo>
                    <a:cubicBezTo>
                      <a:pt x="1580582" y="1206711"/>
                      <a:pt x="1589908" y="1204753"/>
                      <a:pt x="1591866" y="1200838"/>
                    </a:cubicBezTo>
                    <a:cubicBezTo>
                      <a:pt x="1593823" y="1196808"/>
                      <a:pt x="1605683" y="1197499"/>
                      <a:pt x="1607065" y="1194160"/>
                    </a:cubicBezTo>
                    <a:cubicBezTo>
                      <a:pt x="1608331" y="1190936"/>
                      <a:pt x="1618234" y="1190245"/>
                      <a:pt x="1622955" y="1191512"/>
                    </a:cubicBezTo>
                    <a:cubicBezTo>
                      <a:pt x="1627560" y="1192893"/>
                      <a:pt x="1650704" y="1197499"/>
                      <a:pt x="1653928" y="1196808"/>
                    </a:cubicBezTo>
                    <a:cubicBezTo>
                      <a:pt x="1657268" y="1196117"/>
                      <a:pt x="1657958" y="1208668"/>
                      <a:pt x="1661182" y="1209359"/>
                    </a:cubicBezTo>
                    <a:cubicBezTo>
                      <a:pt x="1664521" y="1210050"/>
                      <a:pt x="1676382" y="1219261"/>
                      <a:pt x="1679720" y="1216613"/>
                    </a:cubicBezTo>
                    <a:cubicBezTo>
                      <a:pt x="1683060" y="1213965"/>
                      <a:pt x="1691004" y="1211316"/>
                      <a:pt x="1697568" y="1215231"/>
                    </a:cubicBezTo>
                    <a:cubicBezTo>
                      <a:pt x="1704246" y="1219261"/>
                      <a:pt x="1710809" y="1224443"/>
                      <a:pt x="1713458" y="1219837"/>
                    </a:cubicBezTo>
                    <a:cubicBezTo>
                      <a:pt x="1716106" y="1215231"/>
                      <a:pt x="1729923" y="1213159"/>
                      <a:pt x="1731996" y="1210625"/>
                    </a:cubicBezTo>
                    <a:cubicBezTo>
                      <a:pt x="1733954" y="1207977"/>
                      <a:pt x="1735911" y="1200032"/>
                      <a:pt x="1732687" y="1197384"/>
                    </a:cubicBezTo>
                    <a:cubicBezTo>
                      <a:pt x="1729347" y="1194736"/>
                      <a:pt x="1726124" y="1184142"/>
                      <a:pt x="1724742" y="1178846"/>
                    </a:cubicBezTo>
                    <a:cubicBezTo>
                      <a:pt x="1723360" y="1173549"/>
                      <a:pt x="1732687" y="1172283"/>
                      <a:pt x="1733954" y="1167562"/>
                    </a:cubicBezTo>
                    <a:cubicBezTo>
                      <a:pt x="1735335" y="1162956"/>
                      <a:pt x="1743165" y="1162265"/>
                      <a:pt x="1745813" y="1159617"/>
                    </a:cubicBezTo>
                    <a:cubicBezTo>
                      <a:pt x="1748462" y="1156968"/>
                      <a:pt x="1749037" y="1150981"/>
                      <a:pt x="1753758" y="1152363"/>
                    </a:cubicBezTo>
                    <a:cubicBezTo>
                      <a:pt x="1758364" y="1153744"/>
                      <a:pt x="1768266" y="1156968"/>
                      <a:pt x="1770223" y="1159041"/>
                    </a:cubicBezTo>
                    <a:cubicBezTo>
                      <a:pt x="1772181" y="1160998"/>
                      <a:pt x="1779436" y="1162380"/>
                      <a:pt x="1784041" y="1162380"/>
                    </a:cubicBezTo>
                    <a:cubicBezTo>
                      <a:pt x="1788647" y="1162380"/>
                      <a:pt x="1795901" y="1166295"/>
                      <a:pt x="1800506" y="1168943"/>
                    </a:cubicBezTo>
                    <a:cubicBezTo>
                      <a:pt x="1805112" y="1171592"/>
                      <a:pt x="1819736" y="1171592"/>
                      <a:pt x="1822269" y="1175622"/>
                    </a:cubicBezTo>
                    <a:cubicBezTo>
                      <a:pt x="1824917" y="1179537"/>
                      <a:pt x="1821578" y="1190821"/>
                      <a:pt x="1824917" y="1194736"/>
                    </a:cubicBezTo>
                    <a:cubicBezTo>
                      <a:pt x="1828141" y="1198650"/>
                      <a:pt x="1836201" y="1207286"/>
                      <a:pt x="1838734" y="1205329"/>
                    </a:cubicBezTo>
                    <a:cubicBezTo>
                      <a:pt x="1841382" y="1203371"/>
                      <a:pt x="1853933" y="1212007"/>
                      <a:pt x="1858539" y="1211316"/>
                    </a:cubicBezTo>
                    <a:cubicBezTo>
                      <a:pt x="1863145" y="1210625"/>
                      <a:pt x="1870399" y="1203371"/>
                      <a:pt x="1874429" y="1203371"/>
                    </a:cubicBezTo>
                    <a:cubicBezTo>
                      <a:pt x="1878459" y="1203371"/>
                      <a:pt x="1891010" y="1200032"/>
                      <a:pt x="1894925" y="1200723"/>
                    </a:cubicBezTo>
                    <a:cubicBezTo>
                      <a:pt x="1898840" y="1201299"/>
                      <a:pt x="1913347" y="1206711"/>
                      <a:pt x="1915421" y="1205329"/>
                    </a:cubicBezTo>
                    <a:cubicBezTo>
                      <a:pt x="1917378" y="1203947"/>
                      <a:pt x="1930619" y="1206020"/>
                      <a:pt x="1932577" y="1209935"/>
                    </a:cubicBezTo>
                    <a:cubicBezTo>
                      <a:pt x="1934534" y="1213849"/>
                      <a:pt x="1951115" y="1213849"/>
                      <a:pt x="1951115" y="1218570"/>
                    </a:cubicBezTo>
                    <a:cubicBezTo>
                      <a:pt x="1951115" y="1223291"/>
                      <a:pt x="1960326" y="1225824"/>
                      <a:pt x="1962975" y="1231121"/>
                    </a:cubicBezTo>
                    <a:cubicBezTo>
                      <a:pt x="1965623" y="1236418"/>
                      <a:pt x="1987386" y="1233194"/>
                      <a:pt x="1991415" y="1236418"/>
                    </a:cubicBezTo>
                    <a:cubicBezTo>
                      <a:pt x="1995445" y="1239757"/>
                      <a:pt x="2020432" y="1239066"/>
                      <a:pt x="2021123" y="1236418"/>
                    </a:cubicBezTo>
                    <a:cubicBezTo>
                      <a:pt x="2021698" y="1233769"/>
                      <a:pt x="2045533" y="1232388"/>
                      <a:pt x="2050138" y="1229164"/>
                    </a:cubicBezTo>
                    <a:cubicBezTo>
                      <a:pt x="2054744" y="1225824"/>
                      <a:pt x="2067295" y="1227206"/>
                      <a:pt x="2067986" y="1222600"/>
                    </a:cubicBezTo>
                    <a:cubicBezTo>
                      <a:pt x="2068677" y="1217995"/>
                      <a:pt x="2080537" y="1214655"/>
                      <a:pt x="2085833" y="1210741"/>
                    </a:cubicBezTo>
                    <a:cubicBezTo>
                      <a:pt x="2091130" y="1206711"/>
                      <a:pt x="2112201" y="1207401"/>
                      <a:pt x="2113583" y="1212122"/>
                    </a:cubicBezTo>
                    <a:cubicBezTo>
                      <a:pt x="2114849" y="1216728"/>
                      <a:pt x="2127400" y="1217995"/>
                      <a:pt x="2132697" y="1216037"/>
                    </a:cubicBezTo>
                    <a:cubicBezTo>
                      <a:pt x="2137993" y="1214080"/>
                      <a:pt x="2151811" y="1216728"/>
                      <a:pt x="2153883" y="1221334"/>
                    </a:cubicBezTo>
                    <a:cubicBezTo>
                      <a:pt x="2155841" y="1225940"/>
                      <a:pt x="2171731" y="1228588"/>
                      <a:pt x="2175646" y="1227321"/>
                    </a:cubicBezTo>
                    <a:cubicBezTo>
                      <a:pt x="2179675" y="1225940"/>
                      <a:pt x="2192111" y="1216728"/>
                      <a:pt x="2196833" y="1216037"/>
                    </a:cubicBezTo>
                    <a:cubicBezTo>
                      <a:pt x="2201438" y="1215346"/>
                      <a:pt x="2208001" y="1210741"/>
                      <a:pt x="2206735" y="1206135"/>
                    </a:cubicBezTo>
                    <a:cubicBezTo>
                      <a:pt x="2205468" y="1201529"/>
                      <a:pt x="2215946" y="1188288"/>
                      <a:pt x="2217328" y="1182991"/>
                    </a:cubicBezTo>
                    <a:cubicBezTo>
                      <a:pt x="2218709" y="1177694"/>
                      <a:pt x="2227921" y="1163186"/>
                      <a:pt x="2231260" y="1161804"/>
                    </a:cubicBezTo>
                    <a:cubicBezTo>
                      <a:pt x="2234599" y="1160423"/>
                      <a:pt x="2241853" y="1154550"/>
                      <a:pt x="2241163" y="1150520"/>
                    </a:cubicBezTo>
                    <a:cubicBezTo>
                      <a:pt x="2240587" y="1146605"/>
                      <a:pt x="2238515" y="1134630"/>
                      <a:pt x="2234599" y="1134630"/>
                    </a:cubicBezTo>
                    <a:cubicBezTo>
                      <a:pt x="2230685" y="1134630"/>
                      <a:pt x="2223431" y="1135321"/>
                      <a:pt x="2232642" y="1122771"/>
                    </a:cubicBezTo>
                    <a:cubicBezTo>
                      <a:pt x="2241853" y="1110220"/>
                      <a:pt x="2258434" y="1113559"/>
                      <a:pt x="2261082" y="1113559"/>
                    </a:cubicBezTo>
                    <a:cubicBezTo>
                      <a:pt x="2263731" y="1113559"/>
                      <a:pt x="2284802" y="1108262"/>
                      <a:pt x="2294129" y="1110911"/>
                    </a:cubicBezTo>
                    <a:cubicBezTo>
                      <a:pt x="2303341" y="1113559"/>
                      <a:pt x="2309328" y="1109644"/>
                      <a:pt x="2319230" y="1114826"/>
                    </a:cubicBezTo>
                    <a:cubicBezTo>
                      <a:pt x="2329133" y="1120122"/>
                      <a:pt x="2342950" y="1118165"/>
                      <a:pt x="2346289" y="1122771"/>
                    </a:cubicBezTo>
                    <a:cubicBezTo>
                      <a:pt x="2349513" y="1127376"/>
                      <a:pt x="2362755" y="1131406"/>
                      <a:pt x="2360797" y="1139351"/>
                    </a:cubicBezTo>
                    <a:cubicBezTo>
                      <a:pt x="2358839" y="1147296"/>
                      <a:pt x="2368052" y="1142691"/>
                      <a:pt x="2371390" y="1159847"/>
                    </a:cubicBezTo>
                    <a:cubicBezTo>
                      <a:pt x="2374729" y="1177003"/>
                      <a:pt x="2382674" y="1178385"/>
                      <a:pt x="2384632" y="1186215"/>
                    </a:cubicBezTo>
                    <a:cubicBezTo>
                      <a:pt x="2386590" y="1194160"/>
                      <a:pt x="2397183" y="1208668"/>
                      <a:pt x="2395916" y="1213274"/>
                    </a:cubicBezTo>
                    <a:cubicBezTo>
                      <a:pt x="2394535" y="1217880"/>
                      <a:pt x="2393268" y="1225134"/>
                      <a:pt x="2404437" y="1225824"/>
                    </a:cubicBezTo>
                    <a:cubicBezTo>
                      <a:pt x="2415721" y="1226515"/>
                      <a:pt x="2423666" y="1235036"/>
                      <a:pt x="2426314" y="1233769"/>
                    </a:cubicBezTo>
                    <a:cubicBezTo>
                      <a:pt x="2428962" y="1232388"/>
                      <a:pt x="2442089" y="1237109"/>
                      <a:pt x="2448767" y="1243672"/>
                    </a:cubicBezTo>
                    <a:cubicBezTo>
                      <a:pt x="2455330" y="1250235"/>
                      <a:pt x="2465233" y="1247011"/>
                      <a:pt x="2464657" y="1254265"/>
                    </a:cubicBezTo>
                    <a:cubicBezTo>
                      <a:pt x="2463966" y="1261519"/>
                      <a:pt x="2469954" y="1267507"/>
                      <a:pt x="2469263" y="1273379"/>
                    </a:cubicBezTo>
                    <a:cubicBezTo>
                      <a:pt x="2468572" y="1279366"/>
                      <a:pt x="2481814" y="1283281"/>
                      <a:pt x="2491025" y="1282015"/>
                    </a:cubicBezTo>
                    <a:cubicBezTo>
                      <a:pt x="2500237" y="1280633"/>
                      <a:pt x="2506915" y="1285239"/>
                      <a:pt x="2510830" y="1277409"/>
                    </a:cubicBezTo>
                    <a:cubicBezTo>
                      <a:pt x="2514860" y="1269464"/>
                      <a:pt x="2527986" y="1272803"/>
                      <a:pt x="2532592" y="1269464"/>
                    </a:cubicBezTo>
                    <a:cubicBezTo>
                      <a:pt x="2537198" y="1266240"/>
                      <a:pt x="2551130" y="1262210"/>
                      <a:pt x="2550439" y="1274070"/>
                    </a:cubicBezTo>
                    <a:cubicBezTo>
                      <a:pt x="2549748" y="1285930"/>
                      <a:pt x="2557693" y="1288578"/>
                      <a:pt x="2551130" y="1292608"/>
                    </a:cubicBezTo>
                    <a:cubicBezTo>
                      <a:pt x="2544452" y="1296638"/>
                      <a:pt x="2541228" y="1313794"/>
                      <a:pt x="2539271" y="1321048"/>
                    </a:cubicBezTo>
                    <a:cubicBezTo>
                      <a:pt x="2537313" y="1328303"/>
                      <a:pt x="2527410" y="1330260"/>
                      <a:pt x="2526029" y="1338205"/>
                    </a:cubicBezTo>
                    <a:cubicBezTo>
                      <a:pt x="2524647" y="1346150"/>
                      <a:pt x="2515436" y="1346841"/>
                      <a:pt x="2515436" y="1352713"/>
                    </a:cubicBezTo>
                    <a:cubicBezTo>
                      <a:pt x="2515436" y="1358585"/>
                      <a:pt x="2502194" y="1357319"/>
                      <a:pt x="2495631" y="1352713"/>
                    </a:cubicBezTo>
                    <a:cubicBezTo>
                      <a:pt x="2489067" y="1348107"/>
                      <a:pt x="2482389" y="1361349"/>
                      <a:pt x="2477208" y="1361349"/>
                    </a:cubicBezTo>
                    <a:cubicBezTo>
                      <a:pt x="2472026" y="1361349"/>
                      <a:pt x="2472602" y="1372518"/>
                      <a:pt x="2473869" y="1377239"/>
                    </a:cubicBezTo>
                    <a:cubicBezTo>
                      <a:pt x="2475251" y="1381845"/>
                      <a:pt x="2471911" y="1387832"/>
                      <a:pt x="2475251" y="1395777"/>
                    </a:cubicBezTo>
                    <a:cubicBezTo>
                      <a:pt x="2476977" y="1400037"/>
                      <a:pt x="2475941" y="1408097"/>
                      <a:pt x="2476862" y="1417079"/>
                    </a:cubicBezTo>
                    <a:cubicBezTo>
                      <a:pt x="2484922" y="1411206"/>
                      <a:pt x="2492176" y="1406946"/>
                      <a:pt x="2495401" y="1406946"/>
                    </a:cubicBezTo>
                    <a:cubicBezTo>
                      <a:pt x="2503691" y="1406946"/>
                      <a:pt x="2511866" y="1421109"/>
                      <a:pt x="2521193" y="1421454"/>
                    </a:cubicBezTo>
                    <a:cubicBezTo>
                      <a:pt x="2530404" y="1421799"/>
                      <a:pt x="2572317" y="1393704"/>
                      <a:pt x="2572662" y="1389099"/>
                    </a:cubicBezTo>
                    <a:cubicBezTo>
                      <a:pt x="2573008" y="1384493"/>
                      <a:pt x="2597418" y="1361003"/>
                      <a:pt x="2608933" y="1348798"/>
                    </a:cubicBezTo>
                    <a:cubicBezTo>
                      <a:pt x="2620447" y="1336593"/>
                      <a:pt x="2635646" y="1318746"/>
                      <a:pt x="2641633" y="1304928"/>
                    </a:cubicBezTo>
                    <a:cubicBezTo>
                      <a:pt x="2645318" y="1296408"/>
                      <a:pt x="2661438" y="1279827"/>
                      <a:pt x="2665468" y="1273264"/>
                    </a:cubicBezTo>
                    <a:cubicBezTo>
                      <a:pt x="2669383" y="1266701"/>
                      <a:pt x="2672031" y="1266010"/>
                      <a:pt x="2679285" y="1250465"/>
                    </a:cubicBezTo>
                    <a:cubicBezTo>
                      <a:pt x="2686539" y="1234921"/>
                      <a:pt x="2686539" y="1194275"/>
                      <a:pt x="2688843" y="1191627"/>
                    </a:cubicBezTo>
                    <a:cubicBezTo>
                      <a:pt x="2691146" y="1188978"/>
                      <a:pt x="2689878" y="1182070"/>
                      <a:pt x="2693103" y="1177809"/>
                    </a:cubicBezTo>
                    <a:cubicBezTo>
                      <a:pt x="2696442" y="1173549"/>
                      <a:pt x="2694715" y="1167562"/>
                      <a:pt x="2701393" y="1161920"/>
                    </a:cubicBezTo>
                    <a:cubicBezTo>
                      <a:pt x="2708071" y="1156278"/>
                      <a:pt x="2706690" y="1151326"/>
                      <a:pt x="2705077" y="1147066"/>
                    </a:cubicBezTo>
                    <a:cubicBezTo>
                      <a:pt x="2703466" y="1142806"/>
                      <a:pt x="2705423" y="1133134"/>
                      <a:pt x="2703696" y="1130255"/>
                    </a:cubicBezTo>
                    <a:cubicBezTo>
                      <a:pt x="2702084" y="1127261"/>
                      <a:pt x="2702314" y="1125995"/>
                      <a:pt x="2706345" y="1123692"/>
                    </a:cubicBezTo>
                    <a:cubicBezTo>
                      <a:pt x="2710374" y="1121389"/>
                      <a:pt x="2703696" y="1115401"/>
                      <a:pt x="2698169" y="1112753"/>
                    </a:cubicBezTo>
                    <a:cubicBezTo>
                      <a:pt x="2692527" y="1110105"/>
                      <a:pt x="2685273" y="1107802"/>
                      <a:pt x="2684582" y="1101469"/>
                    </a:cubicBezTo>
                    <a:cubicBezTo>
                      <a:pt x="2683891" y="1095251"/>
                      <a:pt x="2674334" y="1087652"/>
                      <a:pt x="2667080" y="1088227"/>
                    </a:cubicBezTo>
                    <a:cubicBezTo>
                      <a:pt x="2659826" y="1088918"/>
                      <a:pt x="2646239" y="1084313"/>
                      <a:pt x="2647967" y="1088918"/>
                    </a:cubicBezTo>
                    <a:cubicBezTo>
                      <a:pt x="2649693" y="1093524"/>
                      <a:pt x="2647276" y="1097439"/>
                      <a:pt x="2643706" y="1096518"/>
                    </a:cubicBezTo>
                    <a:cubicBezTo>
                      <a:pt x="2640022" y="1095597"/>
                      <a:pt x="2638409" y="1098475"/>
                      <a:pt x="2634149" y="1105154"/>
                    </a:cubicBezTo>
                    <a:cubicBezTo>
                      <a:pt x="2629889" y="1111717"/>
                      <a:pt x="2614690" y="1112408"/>
                      <a:pt x="2621598" y="1106190"/>
                    </a:cubicBezTo>
                    <a:cubicBezTo>
                      <a:pt x="2628507" y="1099972"/>
                      <a:pt x="2619296" y="1099627"/>
                      <a:pt x="2620562" y="1092948"/>
                    </a:cubicBezTo>
                    <a:cubicBezTo>
                      <a:pt x="2621944" y="1086385"/>
                      <a:pt x="2627471" y="1079707"/>
                      <a:pt x="2619987" y="1084082"/>
                    </a:cubicBezTo>
                    <a:cubicBezTo>
                      <a:pt x="2612387" y="1088343"/>
                      <a:pt x="2612387" y="1098590"/>
                      <a:pt x="2606054" y="1099972"/>
                    </a:cubicBezTo>
                    <a:cubicBezTo>
                      <a:pt x="2599836" y="1101239"/>
                      <a:pt x="2601794" y="1082125"/>
                      <a:pt x="2603406" y="1077174"/>
                    </a:cubicBezTo>
                    <a:cubicBezTo>
                      <a:pt x="2605133" y="1072222"/>
                      <a:pt x="2591891" y="1077519"/>
                      <a:pt x="2577959" y="1076483"/>
                    </a:cubicBezTo>
                    <a:cubicBezTo>
                      <a:pt x="2564026" y="1075446"/>
                      <a:pt x="2567711" y="1065889"/>
                      <a:pt x="2578995" y="1059902"/>
                    </a:cubicBezTo>
                    <a:cubicBezTo>
                      <a:pt x="2590279" y="1053915"/>
                      <a:pt x="2588207" y="1048388"/>
                      <a:pt x="2593849" y="1046085"/>
                    </a:cubicBezTo>
                    <a:cubicBezTo>
                      <a:pt x="2599491" y="1043782"/>
                      <a:pt x="2613999" y="1034225"/>
                      <a:pt x="2622519" y="1029274"/>
                    </a:cubicBezTo>
                    <a:cubicBezTo>
                      <a:pt x="2631155" y="1024322"/>
                      <a:pt x="2632767" y="1018680"/>
                      <a:pt x="2634725" y="1013038"/>
                    </a:cubicBezTo>
                    <a:cubicBezTo>
                      <a:pt x="2636682" y="1007396"/>
                      <a:pt x="2652572" y="1000488"/>
                      <a:pt x="2666735" y="988973"/>
                    </a:cubicBezTo>
                    <a:cubicBezTo>
                      <a:pt x="2680898" y="977459"/>
                      <a:pt x="2687806" y="970781"/>
                      <a:pt x="2691146" y="963872"/>
                    </a:cubicBezTo>
                    <a:cubicBezTo>
                      <a:pt x="2694369" y="956963"/>
                      <a:pt x="2715556" y="948443"/>
                      <a:pt x="2715901" y="943031"/>
                    </a:cubicBezTo>
                    <a:cubicBezTo>
                      <a:pt x="2716247" y="937734"/>
                      <a:pt x="2741002" y="924493"/>
                      <a:pt x="2757814" y="921269"/>
                    </a:cubicBezTo>
                    <a:cubicBezTo>
                      <a:pt x="2774625" y="917929"/>
                      <a:pt x="2801338" y="922305"/>
                      <a:pt x="2806290" y="927256"/>
                    </a:cubicBezTo>
                    <a:cubicBezTo>
                      <a:pt x="2811241" y="932207"/>
                      <a:pt x="2814925" y="930250"/>
                      <a:pt x="2817804" y="926911"/>
                    </a:cubicBezTo>
                    <a:cubicBezTo>
                      <a:pt x="2820798" y="923572"/>
                      <a:pt x="2827360" y="925299"/>
                      <a:pt x="2838645" y="926565"/>
                    </a:cubicBezTo>
                    <a:cubicBezTo>
                      <a:pt x="2849929" y="927947"/>
                      <a:pt x="2852577" y="921269"/>
                      <a:pt x="2860062" y="923572"/>
                    </a:cubicBezTo>
                    <a:cubicBezTo>
                      <a:pt x="2867661" y="925874"/>
                      <a:pt x="2873879" y="927256"/>
                      <a:pt x="2878600" y="918275"/>
                    </a:cubicBezTo>
                    <a:cubicBezTo>
                      <a:pt x="2883206" y="909409"/>
                      <a:pt x="2904968" y="911021"/>
                      <a:pt x="2909919" y="914705"/>
                    </a:cubicBezTo>
                    <a:cubicBezTo>
                      <a:pt x="2914870" y="918390"/>
                      <a:pt x="2918785" y="923226"/>
                      <a:pt x="2926730" y="917929"/>
                    </a:cubicBezTo>
                    <a:cubicBezTo>
                      <a:pt x="2934675" y="912633"/>
                      <a:pt x="2934675" y="924838"/>
                      <a:pt x="2942159" y="925874"/>
                    </a:cubicBezTo>
                    <a:cubicBezTo>
                      <a:pt x="2949758" y="926911"/>
                      <a:pt x="2944807" y="933474"/>
                      <a:pt x="2938244" y="932783"/>
                    </a:cubicBezTo>
                    <a:cubicBezTo>
                      <a:pt x="2931681" y="932092"/>
                      <a:pt x="2923391" y="936007"/>
                      <a:pt x="2930990" y="940383"/>
                    </a:cubicBezTo>
                    <a:cubicBezTo>
                      <a:pt x="2938590" y="944643"/>
                      <a:pt x="2947571" y="936352"/>
                      <a:pt x="2953443" y="937043"/>
                    </a:cubicBezTo>
                    <a:cubicBezTo>
                      <a:pt x="2959431" y="937734"/>
                      <a:pt x="2968642" y="938425"/>
                      <a:pt x="2976933" y="933013"/>
                    </a:cubicBezTo>
                    <a:cubicBezTo>
                      <a:pt x="2985223" y="927717"/>
                      <a:pt x="2987526" y="937274"/>
                      <a:pt x="2992822" y="932668"/>
                    </a:cubicBezTo>
                    <a:cubicBezTo>
                      <a:pt x="2998119" y="928062"/>
                      <a:pt x="3009979" y="926680"/>
                      <a:pt x="3015966" y="927026"/>
                    </a:cubicBezTo>
                    <a:cubicBezTo>
                      <a:pt x="3021954" y="927371"/>
                      <a:pt x="3017003" y="920117"/>
                      <a:pt x="3007101" y="920117"/>
                    </a:cubicBezTo>
                    <a:cubicBezTo>
                      <a:pt x="2997198" y="920117"/>
                      <a:pt x="2997543" y="914821"/>
                      <a:pt x="3005488" y="901349"/>
                    </a:cubicBezTo>
                    <a:cubicBezTo>
                      <a:pt x="3013433" y="887877"/>
                      <a:pt x="3028632" y="880508"/>
                      <a:pt x="3038189" y="872332"/>
                    </a:cubicBezTo>
                    <a:cubicBezTo>
                      <a:pt x="3047746" y="864157"/>
                      <a:pt x="3054770" y="868072"/>
                      <a:pt x="3054770" y="862775"/>
                    </a:cubicBezTo>
                    <a:cubicBezTo>
                      <a:pt x="3054770" y="857479"/>
                      <a:pt x="3059376" y="842625"/>
                      <a:pt x="3066630" y="842280"/>
                    </a:cubicBezTo>
                    <a:cubicBezTo>
                      <a:pt x="3073884" y="841934"/>
                      <a:pt x="3092077" y="845274"/>
                      <a:pt x="3103246" y="838941"/>
                    </a:cubicBezTo>
                    <a:cubicBezTo>
                      <a:pt x="3114415" y="832608"/>
                      <a:pt x="3113494" y="843546"/>
                      <a:pt x="3118099" y="845158"/>
                    </a:cubicBezTo>
                    <a:cubicBezTo>
                      <a:pt x="3122705" y="846770"/>
                      <a:pt x="3129038" y="835601"/>
                      <a:pt x="3134335" y="838941"/>
                    </a:cubicBezTo>
                    <a:cubicBezTo>
                      <a:pt x="3139631" y="842280"/>
                      <a:pt x="3126390" y="850225"/>
                      <a:pt x="3123511" y="859667"/>
                    </a:cubicBezTo>
                    <a:cubicBezTo>
                      <a:pt x="3120517" y="869224"/>
                      <a:pt x="3130419" y="865654"/>
                      <a:pt x="3136061" y="868302"/>
                    </a:cubicBezTo>
                    <a:cubicBezTo>
                      <a:pt x="3141704" y="870951"/>
                      <a:pt x="3128808" y="874866"/>
                      <a:pt x="3130074" y="877514"/>
                    </a:cubicBezTo>
                    <a:cubicBezTo>
                      <a:pt x="3131341" y="880162"/>
                      <a:pt x="3142625" y="880162"/>
                      <a:pt x="3157133" y="865654"/>
                    </a:cubicBezTo>
                    <a:cubicBezTo>
                      <a:pt x="3171641" y="851146"/>
                      <a:pt x="3184883" y="847116"/>
                      <a:pt x="3194094" y="848152"/>
                    </a:cubicBezTo>
                    <a:cubicBezTo>
                      <a:pt x="3203306" y="849188"/>
                      <a:pt x="3198009" y="839862"/>
                      <a:pt x="3198700" y="826390"/>
                    </a:cubicBezTo>
                    <a:cubicBezTo>
                      <a:pt x="3199391" y="812803"/>
                      <a:pt x="3227716" y="808888"/>
                      <a:pt x="3236928" y="812803"/>
                    </a:cubicBezTo>
                    <a:cubicBezTo>
                      <a:pt x="3246139" y="816718"/>
                      <a:pt x="3245563" y="820402"/>
                      <a:pt x="3236582" y="818100"/>
                    </a:cubicBezTo>
                    <a:cubicBezTo>
                      <a:pt x="3227716" y="815797"/>
                      <a:pt x="3219426" y="823742"/>
                      <a:pt x="3219771" y="834911"/>
                    </a:cubicBezTo>
                    <a:cubicBezTo>
                      <a:pt x="3220117" y="846195"/>
                      <a:pt x="3211826" y="849764"/>
                      <a:pt x="3216202" y="854140"/>
                    </a:cubicBezTo>
                    <a:cubicBezTo>
                      <a:pt x="3220462" y="858400"/>
                      <a:pt x="3209869" y="859436"/>
                      <a:pt x="3209523" y="864042"/>
                    </a:cubicBezTo>
                    <a:cubicBezTo>
                      <a:pt x="3209178" y="868648"/>
                      <a:pt x="3209523" y="872217"/>
                      <a:pt x="3202960" y="874290"/>
                    </a:cubicBezTo>
                    <a:cubicBezTo>
                      <a:pt x="3196397" y="876247"/>
                      <a:pt x="3174174" y="878550"/>
                      <a:pt x="3173598" y="887186"/>
                    </a:cubicBezTo>
                    <a:cubicBezTo>
                      <a:pt x="3172908" y="895822"/>
                      <a:pt x="3161048" y="896743"/>
                      <a:pt x="3155406" y="907336"/>
                    </a:cubicBezTo>
                    <a:cubicBezTo>
                      <a:pt x="3149763" y="917929"/>
                      <a:pt x="3128347" y="924147"/>
                      <a:pt x="3114184" y="945334"/>
                    </a:cubicBezTo>
                    <a:cubicBezTo>
                      <a:pt x="3100022" y="966405"/>
                      <a:pt x="3077569" y="966405"/>
                      <a:pt x="3077569" y="970435"/>
                    </a:cubicBezTo>
                    <a:cubicBezTo>
                      <a:pt x="3077569" y="974465"/>
                      <a:pt x="3062024" y="974120"/>
                      <a:pt x="3056728" y="974695"/>
                    </a:cubicBezTo>
                    <a:cubicBezTo>
                      <a:pt x="3051431" y="975386"/>
                      <a:pt x="3061679" y="988282"/>
                      <a:pt x="3049128" y="1001754"/>
                    </a:cubicBezTo>
                    <a:cubicBezTo>
                      <a:pt x="3036577" y="1015341"/>
                      <a:pt x="3028287" y="1034110"/>
                      <a:pt x="3028632" y="1052993"/>
                    </a:cubicBezTo>
                    <a:cubicBezTo>
                      <a:pt x="3028978" y="1071762"/>
                      <a:pt x="3035196" y="1125879"/>
                      <a:pt x="3040838" y="1135552"/>
                    </a:cubicBezTo>
                    <a:cubicBezTo>
                      <a:pt x="3046480" y="1145109"/>
                      <a:pt x="3043141" y="1168598"/>
                      <a:pt x="3047746" y="1173549"/>
                    </a:cubicBezTo>
                    <a:cubicBezTo>
                      <a:pt x="3052352" y="1178500"/>
                      <a:pt x="3050740" y="1186791"/>
                      <a:pt x="3053734" y="1189784"/>
                    </a:cubicBezTo>
                    <a:cubicBezTo>
                      <a:pt x="3056728" y="1192778"/>
                      <a:pt x="3068933" y="1176543"/>
                      <a:pt x="3077223" y="1169634"/>
                    </a:cubicBezTo>
                    <a:cubicBezTo>
                      <a:pt x="3085514" y="1162726"/>
                      <a:pt x="3082865" y="1160423"/>
                      <a:pt x="3088508" y="1156738"/>
                    </a:cubicBezTo>
                    <a:cubicBezTo>
                      <a:pt x="3094149" y="1153053"/>
                      <a:pt x="3091846" y="1137970"/>
                      <a:pt x="3093459" y="1133940"/>
                    </a:cubicBezTo>
                    <a:cubicBezTo>
                      <a:pt x="3095070" y="1130025"/>
                      <a:pt x="3105318" y="1127952"/>
                      <a:pt x="3108658" y="1123692"/>
                    </a:cubicBezTo>
                    <a:cubicBezTo>
                      <a:pt x="3111997" y="1119431"/>
                      <a:pt x="3120517" y="1122080"/>
                      <a:pt x="3125123" y="1120353"/>
                    </a:cubicBezTo>
                    <a:cubicBezTo>
                      <a:pt x="3129729" y="1118741"/>
                      <a:pt x="3124777" y="1107802"/>
                      <a:pt x="3123165" y="1101584"/>
                    </a:cubicBezTo>
                    <a:cubicBezTo>
                      <a:pt x="3121554" y="1095366"/>
                      <a:pt x="3136752" y="1086731"/>
                      <a:pt x="3144697" y="1081088"/>
                    </a:cubicBezTo>
                    <a:cubicBezTo>
                      <a:pt x="3152642" y="1075446"/>
                      <a:pt x="3162545" y="1084773"/>
                      <a:pt x="3171411" y="1076483"/>
                    </a:cubicBezTo>
                    <a:cubicBezTo>
                      <a:pt x="3180277" y="1068192"/>
                      <a:pt x="3170720" y="1058635"/>
                      <a:pt x="3167381" y="1054375"/>
                    </a:cubicBezTo>
                    <a:cubicBezTo>
                      <a:pt x="3164156" y="1050115"/>
                      <a:pt x="3176247" y="1029274"/>
                      <a:pt x="3183271" y="1027316"/>
                    </a:cubicBezTo>
                    <a:cubicBezTo>
                      <a:pt x="3190179" y="1025359"/>
                      <a:pt x="3193864" y="1032267"/>
                      <a:pt x="3200427" y="1026280"/>
                    </a:cubicBezTo>
                    <a:cubicBezTo>
                      <a:pt x="3206990" y="1020408"/>
                      <a:pt x="3194439" y="1010735"/>
                      <a:pt x="3189834" y="1011426"/>
                    </a:cubicBezTo>
                    <a:cubicBezTo>
                      <a:pt x="3185228" y="1012117"/>
                      <a:pt x="3183616" y="994615"/>
                      <a:pt x="3194439" y="986325"/>
                    </a:cubicBezTo>
                    <a:cubicBezTo>
                      <a:pt x="3205378" y="978035"/>
                      <a:pt x="3201118" y="976423"/>
                      <a:pt x="3193749" y="974465"/>
                    </a:cubicBezTo>
                    <a:cubicBezTo>
                      <a:pt x="3186494" y="972508"/>
                      <a:pt x="3185113" y="975156"/>
                      <a:pt x="3179586" y="975386"/>
                    </a:cubicBezTo>
                    <a:cubicBezTo>
                      <a:pt x="3173944" y="975732"/>
                      <a:pt x="3168302" y="963872"/>
                      <a:pt x="3176938" y="952242"/>
                    </a:cubicBezTo>
                    <a:cubicBezTo>
                      <a:pt x="3185574" y="940728"/>
                      <a:pt x="3193749" y="941995"/>
                      <a:pt x="3195821" y="932438"/>
                    </a:cubicBezTo>
                    <a:cubicBezTo>
                      <a:pt x="3197779" y="922881"/>
                      <a:pt x="3209638" y="909294"/>
                      <a:pt x="3212632" y="904342"/>
                    </a:cubicBezTo>
                    <a:cubicBezTo>
                      <a:pt x="3215626" y="899391"/>
                      <a:pt x="3227486" y="904342"/>
                      <a:pt x="3232092" y="903306"/>
                    </a:cubicBezTo>
                    <a:cubicBezTo>
                      <a:pt x="3236698" y="902270"/>
                      <a:pt x="3235086" y="912172"/>
                      <a:pt x="3240728" y="907221"/>
                    </a:cubicBezTo>
                    <a:cubicBezTo>
                      <a:pt x="3246369" y="902270"/>
                      <a:pt x="3255581" y="885804"/>
                      <a:pt x="3263181" y="885804"/>
                    </a:cubicBezTo>
                    <a:cubicBezTo>
                      <a:pt x="3270780" y="885804"/>
                      <a:pt x="3265829" y="898010"/>
                      <a:pt x="3267786" y="905264"/>
                    </a:cubicBezTo>
                    <a:cubicBezTo>
                      <a:pt x="3269744" y="912518"/>
                      <a:pt x="3274004" y="903306"/>
                      <a:pt x="3288513" y="893404"/>
                    </a:cubicBezTo>
                    <a:cubicBezTo>
                      <a:pt x="3303020" y="883501"/>
                      <a:pt x="3334685" y="884423"/>
                      <a:pt x="3344357" y="889143"/>
                    </a:cubicBezTo>
                    <a:cubicBezTo>
                      <a:pt x="3353914" y="893749"/>
                      <a:pt x="3355641" y="904688"/>
                      <a:pt x="3360938" y="903306"/>
                    </a:cubicBezTo>
                    <a:cubicBezTo>
                      <a:pt x="3368998" y="901349"/>
                      <a:pt x="3362204" y="892367"/>
                      <a:pt x="3370149" y="890065"/>
                    </a:cubicBezTo>
                    <a:cubicBezTo>
                      <a:pt x="3378094" y="887762"/>
                      <a:pt x="3391912" y="879471"/>
                      <a:pt x="3402505" y="871872"/>
                    </a:cubicBezTo>
                    <a:cubicBezTo>
                      <a:pt x="3413098" y="864272"/>
                      <a:pt x="3410105" y="869914"/>
                      <a:pt x="3415746" y="863006"/>
                    </a:cubicBezTo>
                    <a:cubicBezTo>
                      <a:pt x="3421388" y="856097"/>
                      <a:pt x="3426915" y="859091"/>
                      <a:pt x="3428643" y="854370"/>
                    </a:cubicBezTo>
                    <a:cubicBezTo>
                      <a:pt x="3430255" y="849764"/>
                      <a:pt x="3445454" y="842165"/>
                      <a:pt x="3466295" y="837559"/>
                    </a:cubicBezTo>
                    <a:cubicBezTo>
                      <a:pt x="3487136" y="832953"/>
                      <a:pt x="3514194" y="819021"/>
                      <a:pt x="3512813" y="814760"/>
                    </a:cubicBezTo>
                    <a:cubicBezTo>
                      <a:pt x="3511431" y="810500"/>
                      <a:pt x="3520642" y="808428"/>
                      <a:pt x="3521679" y="812803"/>
                    </a:cubicBezTo>
                    <a:cubicBezTo>
                      <a:pt x="3522715" y="817063"/>
                      <a:pt x="3530545" y="815451"/>
                      <a:pt x="3541484" y="817754"/>
                    </a:cubicBezTo>
                    <a:cubicBezTo>
                      <a:pt x="3552307" y="820057"/>
                      <a:pt x="3557373" y="824433"/>
                      <a:pt x="3565894" y="815797"/>
                    </a:cubicBezTo>
                    <a:cubicBezTo>
                      <a:pt x="3574530" y="807161"/>
                      <a:pt x="3564858" y="804282"/>
                      <a:pt x="3565203" y="797604"/>
                    </a:cubicBezTo>
                    <a:cubicBezTo>
                      <a:pt x="3565549" y="790926"/>
                      <a:pt x="3550350" y="784017"/>
                      <a:pt x="3552307" y="777108"/>
                    </a:cubicBezTo>
                    <a:cubicBezTo>
                      <a:pt x="3554264" y="770200"/>
                      <a:pt x="3541138" y="751662"/>
                      <a:pt x="3537108" y="755346"/>
                    </a:cubicBezTo>
                    <a:cubicBezTo>
                      <a:pt x="3533078" y="759031"/>
                      <a:pt x="3523867" y="752352"/>
                      <a:pt x="3523867" y="747056"/>
                    </a:cubicBezTo>
                    <a:cubicBezTo>
                      <a:pt x="3523867" y="741759"/>
                      <a:pt x="3523176" y="735541"/>
                      <a:pt x="3516958" y="739456"/>
                    </a:cubicBezTo>
                    <a:cubicBezTo>
                      <a:pt x="3510740" y="743486"/>
                      <a:pt x="3500147" y="741414"/>
                      <a:pt x="3498189" y="735541"/>
                    </a:cubicBezTo>
                    <a:cubicBezTo>
                      <a:pt x="3496232" y="729554"/>
                      <a:pt x="3510394" y="725294"/>
                      <a:pt x="3520297" y="729324"/>
                    </a:cubicBezTo>
                    <a:cubicBezTo>
                      <a:pt x="3530200" y="733238"/>
                      <a:pt x="3527206" y="737269"/>
                      <a:pt x="3532157" y="740147"/>
                    </a:cubicBezTo>
                    <a:cubicBezTo>
                      <a:pt x="3537108" y="743141"/>
                      <a:pt x="3550695" y="741759"/>
                      <a:pt x="3557604" y="738535"/>
                    </a:cubicBezTo>
                    <a:cubicBezTo>
                      <a:pt x="3564512" y="735196"/>
                      <a:pt x="3583972" y="728978"/>
                      <a:pt x="3587311" y="723336"/>
                    </a:cubicBezTo>
                    <a:cubicBezTo>
                      <a:pt x="3590650" y="717694"/>
                      <a:pt x="3586966" y="715046"/>
                      <a:pt x="3593644" y="711822"/>
                    </a:cubicBezTo>
                    <a:cubicBezTo>
                      <a:pt x="3600207" y="708483"/>
                      <a:pt x="3595256" y="701574"/>
                      <a:pt x="3589614" y="698580"/>
                    </a:cubicBezTo>
                    <a:cubicBezTo>
                      <a:pt x="3583972" y="695586"/>
                      <a:pt x="3585353" y="687641"/>
                      <a:pt x="3591226" y="687641"/>
                    </a:cubicBezTo>
                    <a:cubicBezTo>
                      <a:pt x="3597098" y="687641"/>
                      <a:pt x="3595486" y="680733"/>
                      <a:pt x="3599516" y="680387"/>
                    </a:cubicBezTo>
                    <a:cubicBezTo>
                      <a:pt x="3603546" y="680042"/>
                      <a:pt x="3604122" y="683381"/>
                      <a:pt x="3611376" y="679697"/>
                    </a:cubicBezTo>
                    <a:cubicBezTo>
                      <a:pt x="3618630" y="676012"/>
                      <a:pt x="3611721" y="685339"/>
                      <a:pt x="3608382" y="691556"/>
                    </a:cubicBezTo>
                    <a:cubicBezTo>
                      <a:pt x="3605043" y="697774"/>
                      <a:pt x="3615291" y="703071"/>
                      <a:pt x="3616327" y="706755"/>
                    </a:cubicBezTo>
                    <a:cubicBezTo>
                      <a:pt x="3617364" y="710440"/>
                      <a:pt x="3631526" y="711707"/>
                      <a:pt x="3639471" y="707446"/>
                    </a:cubicBezTo>
                    <a:cubicBezTo>
                      <a:pt x="3647416" y="703186"/>
                      <a:pt x="3672863" y="712743"/>
                      <a:pt x="3674475" y="718961"/>
                    </a:cubicBezTo>
                    <a:cubicBezTo>
                      <a:pt x="3676087" y="725294"/>
                      <a:pt x="3679772" y="732893"/>
                      <a:pt x="3690365" y="738190"/>
                    </a:cubicBezTo>
                    <a:cubicBezTo>
                      <a:pt x="3700958" y="743486"/>
                      <a:pt x="3710515" y="741183"/>
                      <a:pt x="3712472" y="746135"/>
                    </a:cubicBezTo>
                    <a:cubicBezTo>
                      <a:pt x="3714430" y="751086"/>
                      <a:pt x="3718344" y="753734"/>
                      <a:pt x="3724332" y="752352"/>
                    </a:cubicBezTo>
                    <a:cubicBezTo>
                      <a:pt x="3730320" y="750971"/>
                      <a:pt x="3733544" y="757649"/>
                      <a:pt x="3737804" y="753619"/>
                    </a:cubicBezTo>
                    <a:cubicBezTo>
                      <a:pt x="3742064" y="749704"/>
                      <a:pt x="3744367" y="755922"/>
                      <a:pt x="3750009" y="750971"/>
                    </a:cubicBezTo>
                    <a:cubicBezTo>
                      <a:pt x="3755536" y="746019"/>
                      <a:pt x="3737804" y="742680"/>
                      <a:pt x="3740107" y="738765"/>
                    </a:cubicBezTo>
                    <a:cubicBezTo>
                      <a:pt x="3742410" y="734850"/>
                      <a:pt x="3746095" y="741759"/>
                      <a:pt x="3750930" y="741414"/>
                    </a:cubicBezTo>
                    <a:cubicBezTo>
                      <a:pt x="3755882" y="741068"/>
                      <a:pt x="3749549" y="731511"/>
                      <a:pt x="3753233" y="730475"/>
                    </a:cubicBezTo>
                    <a:cubicBezTo>
                      <a:pt x="3756918" y="729554"/>
                      <a:pt x="3753924" y="709749"/>
                      <a:pt x="3750009" y="708367"/>
                    </a:cubicBezTo>
                    <a:cubicBezTo>
                      <a:pt x="3745979" y="706986"/>
                      <a:pt x="3749318" y="700077"/>
                      <a:pt x="3756918" y="705719"/>
                    </a:cubicBezTo>
                    <a:cubicBezTo>
                      <a:pt x="3764517" y="711361"/>
                      <a:pt x="3776378" y="711016"/>
                      <a:pt x="3782019" y="711016"/>
                    </a:cubicBezTo>
                    <a:cubicBezTo>
                      <a:pt x="3787661" y="711016"/>
                      <a:pt x="3782365" y="705719"/>
                      <a:pt x="3776723" y="704798"/>
                    </a:cubicBezTo>
                    <a:cubicBezTo>
                      <a:pt x="3771081" y="703877"/>
                      <a:pt x="3777644" y="699156"/>
                      <a:pt x="3781674" y="702840"/>
                    </a:cubicBezTo>
                    <a:cubicBezTo>
                      <a:pt x="3785589" y="706525"/>
                      <a:pt x="3793188" y="708137"/>
                      <a:pt x="3793879" y="704222"/>
                    </a:cubicBezTo>
                    <a:cubicBezTo>
                      <a:pt x="3794570" y="700192"/>
                      <a:pt x="3798485" y="691671"/>
                      <a:pt x="3805509" y="692017"/>
                    </a:cubicBezTo>
                    <a:cubicBezTo>
                      <a:pt x="3812418" y="692362"/>
                      <a:pt x="3814720" y="688332"/>
                      <a:pt x="3808157" y="686029"/>
                    </a:cubicBezTo>
                    <a:close/>
                    <a:moveTo>
                      <a:pt x="1967350" y="1120237"/>
                    </a:moveTo>
                    <a:cubicBezTo>
                      <a:pt x="1948582" y="1137048"/>
                      <a:pt x="1910930" y="1141078"/>
                      <a:pt x="1910930" y="1154896"/>
                    </a:cubicBezTo>
                    <a:cubicBezTo>
                      <a:pt x="1910930" y="1168713"/>
                      <a:pt x="1865332" y="1175622"/>
                      <a:pt x="1861418" y="1169749"/>
                    </a:cubicBezTo>
                    <a:cubicBezTo>
                      <a:pt x="1857963" y="1164568"/>
                      <a:pt x="1895155" y="1162841"/>
                      <a:pt x="1904021" y="1143036"/>
                    </a:cubicBezTo>
                    <a:cubicBezTo>
                      <a:pt x="1912887" y="1123231"/>
                      <a:pt x="1946739" y="1112983"/>
                      <a:pt x="1963435" y="1086615"/>
                    </a:cubicBezTo>
                    <a:cubicBezTo>
                      <a:pt x="1975295" y="1067847"/>
                      <a:pt x="1985198" y="1039061"/>
                      <a:pt x="1992106" y="1041018"/>
                    </a:cubicBezTo>
                    <a:cubicBezTo>
                      <a:pt x="1999014" y="1042976"/>
                      <a:pt x="1986118" y="1103426"/>
                      <a:pt x="1967350" y="1120237"/>
                    </a:cubicBezTo>
                    <a:close/>
                    <a:moveTo>
                      <a:pt x="2051175" y="344743"/>
                    </a:moveTo>
                    <a:cubicBezTo>
                      <a:pt x="2048527" y="350039"/>
                      <a:pt x="2034134" y="350385"/>
                      <a:pt x="2037933" y="355336"/>
                    </a:cubicBezTo>
                    <a:cubicBezTo>
                      <a:pt x="2044496" y="363972"/>
                      <a:pt x="2077543" y="359366"/>
                      <a:pt x="2078234" y="348773"/>
                    </a:cubicBezTo>
                    <a:cubicBezTo>
                      <a:pt x="2078924" y="338180"/>
                      <a:pt x="2053823" y="339561"/>
                      <a:pt x="2051175" y="344743"/>
                    </a:cubicBezTo>
                    <a:close/>
                    <a:moveTo>
                      <a:pt x="848841" y="18540"/>
                    </a:moveTo>
                    <a:cubicBezTo>
                      <a:pt x="864731" y="18540"/>
                      <a:pt x="860010" y="8637"/>
                      <a:pt x="870604" y="9904"/>
                    </a:cubicBezTo>
                    <a:cubicBezTo>
                      <a:pt x="881197" y="11286"/>
                      <a:pt x="895014" y="10595"/>
                      <a:pt x="889718" y="3917"/>
                    </a:cubicBezTo>
                    <a:cubicBezTo>
                      <a:pt x="884421" y="-2647"/>
                      <a:pt x="846193" y="-113"/>
                      <a:pt x="850108" y="5298"/>
                    </a:cubicBezTo>
                    <a:cubicBezTo>
                      <a:pt x="854138" y="10595"/>
                      <a:pt x="819134" y="8522"/>
                      <a:pt x="819710" y="10595"/>
                    </a:cubicBezTo>
                    <a:cubicBezTo>
                      <a:pt x="821092" y="14625"/>
                      <a:pt x="832952" y="18540"/>
                      <a:pt x="848841" y="18540"/>
                    </a:cubicBezTo>
                    <a:close/>
                    <a:moveTo>
                      <a:pt x="766974" y="62755"/>
                    </a:moveTo>
                    <a:cubicBezTo>
                      <a:pt x="766974" y="52162"/>
                      <a:pt x="732661" y="63907"/>
                      <a:pt x="739225" y="66094"/>
                    </a:cubicBezTo>
                    <a:cubicBezTo>
                      <a:pt x="745212" y="68052"/>
                      <a:pt x="766974" y="73348"/>
                      <a:pt x="766974" y="62755"/>
                    </a:cubicBezTo>
                    <a:close/>
                    <a:moveTo>
                      <a:pt x="852181" y="54119"/>
                    </a:moveTo>
                    <a:cubicBezTo>
                      <a:pt x="854138" y="59416"/>
                      <a:pt x="848957" y="60107"/>
                      <a:pt x="835715" y="60107"/>
                    </a:cubicBezTo>
                    <a:cubicBezTo>
                      <a:pt x="822474" y="60107"/>
                      <a:pt x="815565" y="67591"/>
                      <a:pt x="822474" y="73348"/>
                    </a:cubicBezTo>
                    <a:cubicBezTo>
                      <a:pt x="830419" y="79912"/>
                      <a:pt x="865422" y="77263"/>
                      <a:pt x="871295" y="69318"/>
                    </a:cubicBezTo>
                    <a:cubicBezTo>
                      <a:pt x="877282" y="61373"/>
                      <a:pt x="892366" y="67937"/>
                      <a:pt x="895014" y="60107"/>
                    </a:cubicBezTo>
                    <a:cubicBezTo>
                      <a:pt x="897663" y="52277"/>
                      <a:pt x="850108" y="48938"/>
                      <a:pt x="852065" y="54119"/>
                    </a:cubicBezTo>
                    <a:close/>
                    <a:moveTo>
                      <a:pt x="965137" y="41569"/>
                    </a:moveTo>
                    <a:cubicBezTo>
                      <a:pt x="969743" y="35581"/>
                      <a:pt x="956501" y="35581"/>
                      <a:pt x="955235" y="29709"/>
                    </a:cubicBezTo>
                    <a:cubicBezTo>
                      <a:pt x="953968" y="23721"/>
                      <a:pt x="916892" y="22455"/>
                      <a:pt x="918964" y="29018"/>
                    </a:cubicBezTo>
                    <a:cubicBezTo>
                      <a:pt x="920922" y="35696"/>
                      <a:pt x="893402" y="42835"/>
                      <a:pt x="901808" y="49514"/>
                    </a:cubicBezTo>
                    <a:cubicBezTo>
                      <a:pt x="917698" y="62064"/>
                      <a:pt x="960531" y="47556"/>
                      <a:pt x="965252" y="41569"/>
                    </a:cubicBezTo>
                    <a:close/>
                    <a:moveTo>
                      <a:pt x="860126" y="30975"/>
                    </a:moveTo>
                    <a:cubicBezTo>
                      <a:pt x="862083" y="17158"/>
                      <a:pt x="839054" y="28327"/>
                      <a:pt x="821783" y="21073"/>
                    </a:cubicBezTo>
                    <a:cubicBezTo>
                      <a:pt x="804626" y="13819"/>
                      <a:pt x="794493" y="14395"/>
                      <a:pt x="805893" y="24412"/>
                    </a:cubicBezTo>
                    <a:cubicBezTo>
                      <a:pt x="811189" y="29018"/>
                      <a:pt x="776531" y="32587"/>
                      <a:pt x="782173" y="38229"/>
                    </a:cubicBezTo>
                    <a:cubicBezTo>
                      <a:pt x="794724" y="50780"/>
                      <a:pt x="858053" y="44793"/>
                      <a:pt x="860126" y="30975"/>
                    </a:cubicBezTo>
                    <a:close/>
                    <a:moveTo>
                      <a:pt x="761793" y="397479"/>
                    </a:moveTo>
                    <a:cubicBezTo>
                      <a:pt x="762483" y="404157"/>
                      <a:pt x="758454" y="408763"/>
                      <a:pt x="745903" y="408763"/>
                    </a:cubicBezTo>
                    <a:cubicBezTo>
                      <a:pt x="733352" y="408763"/>
                      <a:pt x="751890" y="416708"/>
                      <a:pt x="753157" y="423962"/>
                    </a:cubicBezTo>
                    <a:cubicBezTo>
                      <a:pt x="754538" y="431216"/>
                      <a:pt x="740606" y="425919"/>
                      <a:pt x="739915" y="437203"/>
                    </a:cubicBezTo>
                    <a:cubicBezTo>
                      <a:pt x="739225" y="448372"/>
                      <a:pt x="715505" y="437203"/>
                      <a:pt x="712166" y="451711"/>
                    </a:cubicBezTo>
                    <a:cubicBezTo>
                      <a:pt x="708942" y="466220"/>
                      <a:pt x="724025" y="464262"/>
                      <a:pt x="734619" y="464953"/>
                    </a:cubicBezTo>
                    <a:cubicBezTo>
                      <a:pt x="745212" y="465644"/>
                      <a:pt x="730589" y="475546"/>
                      <a:pt x="738534" y="481419"/>
                    </a:cubicBezTo>
                    <a:cubicBezTo>
                      <a:pt x="746479" y="487406"/>
                      <a:pt x="752351" y="485449"/>
                      <a:pt x="747169" y="474165"/>
                    </a:cubicBezTo>
                    <a:cubicBezTo>
                      <a:pt x="741873" y="462996"/>
                      <a:pt x="774919" y="478195"/>
                      <a:pt x="765017" y="486715"/>
                    </a:cubicBezTo>
                    <a:cubicBezTo>
                      <a:pt x="755114" y="495351"/>
                      <a:pt x="780907" y="501914"/>
                      <a:pt x="793457" y="502605"/>
                    </a:cubicBezTo>
                    <a:cubicBezTo>
                      <a:pt x="806008" y="503296"/>
                      <a:pt x="850454" y="512968"/>
                      <a:pt x="851490" y="502605"/>
                    </a:cubicBezTo>
                    <a:cubicBezTo>
                      <a:pt x="852181" y="496042"/>
                      <a:pt x="835024" y="490054"/>
                      <a:pt x="821092" y="475546"/>
                    </a:cubicBezTo>
                    <a:cubicBezTo>
                      <a:pt x="807159" y="461038"/>
                      <a:pt x="797257" y="437318"/>
                      <a:pt x="813147" y="427416"/>
                    </a:cubicBezTo>
                    <a:cubicBezTo>
                      <a:pt x="829037" y="417514"/>
                      <a:pt x="815104" y="412908"/>
                      <a:pt x="830994" y="401624"/>
                    </a:cubicBezTo>
                    <a:cubicBezTo>
                      <a:pt x="846884" y="390340"/>
                      <a:pt x="837672" y="379862"/>
                      <a:pt x="850799" y="378480"/>
                    </a:cubicBezTo>
                    <a:cubicBezTo>
                      <a:pt x="864041" y="377098"/>
                      <a:pt x="849417" y="365238"/>
                      <a:pt x="862659" y="363281"/>
                    </a:cubicBezTo>
                    <a:cubicBezTo>
                      <a:pt x="875900" y="361323"/>
                      <a:pt x="878549" y="346815"/>
                      <a:pt x="876476" y="341519"/>
                    </a:cubicBezTo>
                    <a:cubicBezTo>
                      <a:pt x="874519" y="336222"/>
                      <a:pt x="890409" y="342210"/>
                      <a:pt x="897663" y="334265"/>
                    </a:cubicBezTo>
                    <a:cubicBezTo>
                      <a:pt x="904917" y="326320"/>
                      <a:pt x="922073" y="331616"/>
                      <a:pt x="927370" y="320447"/>
                    </a:cubicBezTo>
                    <a:cubicBezTo>
                      <a:pt x="932666" y="309163"/>
                      <a:pt x="1008546" y="283486"/>
                      <a:pt x="1051495" y="273584"/>
                    </a:cubicBezTo>
                    <a:cubicBezTo>
                      <a:pt x="1094444" y="263681"/>
                      <a:pt x="1124151" y="245834"/>
                      <a:pt x="1108952" y="233974"/>
                    </a:cubicBezTo>
                    <a:cubicBezTo>
                      <a:pt x="1093753" y="222114"/>
                      <a:pt x="1050804" y="238580"/>
                      <a:pt x="1040326" y="247216"/>
                    </a:cubicBezTo>
                    <a:cubicBezTo>
                      <a:pt x="1029733" y="255852"/>
                      <a:pt x="1014534" y="249864"/>
                      <a:pt x="1004056" y="255852"/>
                    </a:cubicBezTo>
                    <a:cubicBezTo>
                      <a:pt x="993462" y="261839"/>
                      <a:pt x="971009" y="267136"/>
                      <a:pt x="959840" y="259766"/>
                    </a:cubicBezTo>
                    <a:cubicBezTo>
                      <a:pt x="948556" y="252512"/>
                      <a:pt x="935430" y="268402"/>
                      <a:pt x="926794" y="267711"/>
                    </a:cubicBezTo>
                    <a:cubicBezTo>
                      <a:pt x="918158" y="267021"/>
                      <a:pt x="908256" y="276347"/>
                      <a:pt x="899044" y="275656"/>
                    </a:cubicBezTo>
                    <a:cubicBezTo>
                      <a:pt x="889833" y="274965"/>
                      <a:pt x="871295" y="282910"/>
                      <a:pt x="870028" y="288207"/>
                    </a:cubicBezTo>
                    <a:cubicBezTo>
                      <a:pt x="868646" y="293504"/>
                      <a:pt x="852872" y="292122"/>
                      <a:pt x="852872" y="298800"/>
                    </a:cubicBezTo>
                    <a:cubicBezTo>
                      <a:pt x="852872" y="305479"/>
                      <a:pt x="840321" y="311351"/>
                      <a:pt x="833758" y="305363"/>
                    </a:cubicBezTo>
                    <a:cubicBezTo>
                      <a:pt x="827195" y="299376"/>
                      <a:pt x="819250" y="312042"/>
                      <a:pt x="828461" y="320562"/>
                    </a:cubicBezTo>
                    <a:cubicBezTo>
                      <a:pt x="837672" y="329198"/>
                      <a:pt x="811305" y="329774"/>
                      <a:pt x="815910" y="335071"/>
                    </a:cubicBezTo>
                    <a:cubicBezTo>
                      <a:pt x="820516" y="340367"/>
                      <a:pt x="806008" y="343706"/>
                      <a:pt x="809347" y="349579"/>
                    </a:cubicBezTo>
                    <a:cubicBezTo>
                      <a:pt x="812686" y="355566"/>
                      <a:pt x="800136" y="357524"/>
                      <a:pt x="790233" y="359481"/>
                    </a:cubicBezTo>
                    <a:cubicBezTo>
                      <a:pt x="780331" y="361439"/>
                      <a:pt x="775034" y="374680"/>
                      <a:pt x="787585" y="375371"/>
                    </a:cubicBezTo>
                    <a:cubicBezTo>
                      <a:pt x="800136" y="376062"/>
                      <a:pt x="780331" y="378019"/>
                      <a:pt x="781713" y="387922"/>
                    </a:cubicBezTo>
                    <a:cubicBezTo>
                      <a:pt x="782979" y="397824"/>
                      <a:pt x="761217" y="391261"/>
                      <a:pt x="761908" y="397824"/>
                    </a:cubicBezTo>
                    <a:close/>
                  </a:path>
                </a:pathLst>
              </a:custGeom>
              <a:grpFill/>
              <a:ln w="11501" cap="flat">
                <a:solidFill>
                  <a:schemeClr val="bg1"/>
                </a:solid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618AD6C6-3E8F-A529-81B2-B4D6FEFAB21B}"/>
                  </a:ext>
                </a:extLst>
              </p:cNvPr>
              <p:cNvSpPr/>
              <p:nvPr/>
            </p:nvSpPr>
            <p:spPr>
              <a:xfrm>
                <a:off x="5423734" y="3540557"/>
                <a:ext cx="409682" cy="422616"/>
              </a:xfrm>
              <a:custGeom>
                <a:avLst/>
                <a:gdLst>
                  <a:gd name="connsiteX0" fmla="*/ 375139 w 409682"/>
                  <a:gd name="connsiteY0" fmla="*/ 278738 h 422616"/>
                  <a:gd name="connsiteX1" fmla="*/ 365237 w 409682"/>
                  <a:gd name="connsiteY1" fmla="*/ 196065 h 422616"/>
                  <a:gd name="connsiteX2" fmla="*/ 367309 w 409682"/>
                  <a:gd name="connsiteY2" fmla="*/ 198137 h 422616"/>
                  <a:gd name="connsiteX3" fmla="*/ 366158 w 409682"/>
                  <a:gd name="connsiteY3" fmla="*/ 181211 h 422616"/>
                  <a:gd name="connsiteX4" fmla="*/ 364661 w 409682"/>
                  <a:gd name="connsiteY4" fmla="*/ 180750 h 422616"/>
                  <a:gd name="connsiteX5" fmla="*/ 360170 w 409682"/>
                  <a:gd name="connsiteY5" fmla="*/ 174302 h 422616"/>
                  <a:gd name="connsiteX6" fmla="*/ 365121 w 409682"/>
                  <a:gd name="connsiteY6" fmla="*/ 167854 h 422616"/>
                  <a:gd name="connsiteX7" fmla="*/ 369612 w 409682"/>
                  <a:gd name="connsiteY7" fmla="*/ 153461 h 422616"/>
                  <a:gd name="connsiteX8" fmla="*/ 372376 w 409682"/>
                  <a:gd name="connsiteY8" fmla="*/ 151389 h 422616"/>
                  <a:gd name="connsiteX9" fmla="*/ 376060 w 409682"/>
                  <a:gd name="connsiteY9" fmla="*/ 135153 h 422616"/>
                  <a:gd name="connsiteX10" fmla="*/ 380090 w 409682"/>
                  <a:gd name="connsiteY10" fmla="*/ 115809 h 422616"/>
                  <a:gd name="connsiteX11" fmla="*/ 385502 w 409682"/>
                  <a:gd name="connsiteY11" fmla="*/ 99919 h 422616"/>
                  <a:gd name="connsiteX12" fmla="*/ 393907 w 409682"/>
                  <a:gd name="connsiteY12" fmla="*/ 87599 h 422616"/>
                  <a:gd name="connsiteX13" fmla="*/ 403234 w 409682"/>
                  <a:gd name="connsiteY13" fmla="*/ 81151 h 422616"/>
                  <a:gd name="connsiteX14" fmla="*/ 409682 w 409682"/>
                  <a:gd name="connsiteY14" fmla="*/ 69752 h 422616"/>
                  <a:gd name="connsiteX15" fmla="*/ 402198 w 409682"/>
                  <a:gd name="connsiteY15" fmla="*/ 58813 h 422616"/>
                  <a:gd name="connsiteX16" fmla="*/ 404155 w 409682"/>
                  <a:gd name="connsiteY16" fmla="*/ 39469 h 422616"/>
                  <a:gd name="connsiteX17" fmla="*/ 404501 w 409682"/>
                  <a:gd name="connsiteY17" fmla="*/ 39469 h 422616"/>
                  <a:gd name="connsiteX18" fmla="*/ 378709 w 409682"/>
                  <a:gd name="connsiteY18" fmla="*/ 17707 h 422616"/>
                  <a:gd name="connsiteX19" fmla="*/ 367655 w 409682"/>
                  <a:gd name="connsiteY19" fmla="*/ 20470 h 422616"/>
                  <a:gd name="connsiteX20" fmla="*/ 355219 w 409682"/>
                  <a:gd name="connsiteY20" fmla="*/ 19088 h 422616"/>
                  <a:gd name="connsiteX21" fmla="*/ 341402 w 409682"/>
                  <a:gd name="connsiteY21" fmla="*/ 19088 h 422616"/>
                  <a:gd name="connsiteX22" fmla="*/ 331730 w 409682"/>
                  <a:gd name="connsiteY22" fmla="*/ 8034 h 422616"/>
                  <a:gd name="connsiteX23" fmla="*/ 325973 w 409682"/>
                  <a:gd name="connsiteY23" fmla="*/ 2162 h 422616"/>
                  <a:gd name="connsiteX24" fmla="*/ 326318 w 409682"/>
                  <a:gd name="connsiteY24" fmla="*/ 3083 h 422616"/>
                  <a:gd name="connsiteX25" fmla="*/ 309737 w 409682"/>
                  <a:gd name="connsiteY25" fmla="*/ 5847 h 422616"/>
                  <a:gd name="connsiteX26" fmla="*/ 284981 w 409682"/>
                  <a:gd name="connsiteY26" fmla="*/ 3083 h 422616"/>
                  <a:gd name="connsiteX27" fmla="*/ 267019 w 409682"/>
                  <a:gd name="connsiteY27" fmla="*/ 5847 h 422616"/>
                  <a:gd name="connsiteX28" fmla="*/ 243645 w 409682"/>
                  <a:gd name="connsiteY28" fmla="*/ 12755 h 422616"/>
                  <a:gd name="connsiteX29" fmla="*/ 225797 w 409682"/>
                  <a:gd name="connsiteY29" fmla="*/ 12755 h 422616"/>
                  <a:gd name="connsiteX30" fmla="*/ 218889 w 409682"/>
                  <a:gd name="connsiteY30" fmla="*/ 27954 h 422616"/>
                  <a:gd name="connsiteX31" fmla="*/ 176170 w 409682"/>
                  <a:gd name="connsiteY31" fmla="*/ 19664 h 422616"/>
                  <a:gd name="connsiteX32" fmla="*/ 158208 w 409682"/>
                  <a:gd name="connsiteY32" fmla="*/ 7228 h 422616"/>
                  <a:gd name="connsiteX33" fmla="*/ 134834 w 409682"/>
                  <a:gd name="connsiteY33" fmla="*/ 25191 h 422616"/>
                  <a:gd name="connsiteX34" fmla="*/ 134834 w 409682"/>
                  <a:gd name="connsiteY34" fmla="*/ 40160 h 422616"/>
                  <a:gd name="connsiteX35" fmla="*/ 131495 w 409682"/>
                  <a:gd name="connsiteY35" fmla="*/ 63304 h 422616"/>
                  <a:gd name="connsiteX36" fmla="*/ 123204 w 409682"/>
                  <a:gd name="connsiteY36" fmla="*/ 86793 h 422616"/>
                  <a:gd name="connsiteX37" fmla="*/ 106623 w 409682"/>
                  <a:gd name="connsiteY37" fmla="*/ 133772 h 422616"/>
                  <a:gd name="connsiteX38" fmla="*/ 87279 w 409682"/>
                  <a:gd name="connsiteY38" fmla="*/ 158643 h 422616"/>
                  <a:gd name="connsiteX39" fmla="*/ 85897 w 409682"/>
                  <a:gd name="connsiteY39" fmla="*/ 195949 h 422616"/>
                  <a:gd name="connsiteX40" fmla="*/ 77607 w 409682"/>
                  <a:gd name="connsiteY40" fmla="*/ 212530 h 422616"/>
                  <a:gd name="connsiteX41" fmla="*/ 63790 w 409682"/>
                  <a:gd name="connsiteY41" fmla="*/ 224966 h 422616"/>
                  <a:gd name="connsiteX42" fmla="*/ 54118 w 409682"/>
                  <a:gd name="connsiteY42" fmla="*/ 226347 h 422616"/>
                  <a:gd name="connsiteX43" fmla="*/ 36155 w 409682"/>
                  <a:gd name="connsiteY43" fmla="*/ 224966 h 422616"/>
                  <a:gd name="connsiteX44" fmla="*/ 20956 w 409682"/>
                  <a:gd name="connsiteY44" fmla="*/ 223584 h 422616"/>
                  <a:gd name="connsiteX45" fmla="*/ 0 w 409682"/>
                  <a:gd name="connsiteY45" fmla="*/ 234638 h 422616"/>
                  <a:gd name="connsiteX46" fmla="*/ 7945 w 409682"/>
                  <a:gd name="connsiteY46" fmla="*/ 259279 h 422616"/>
                  <a:gd name="connsiteX47" fmla="*/ 8521 w 409682"/>
                  <a:gd name="connsiteY47" fmla="*/ 261582 h 422616"/>
                  <a:gd name="connsiteX48" fmla="*/ 21071 w 409682"/>
                  <a:gd name="connsiteY48" fmla="*/ 254673 h 422616"/>
                  <a:gd name="connsiteX49" fmla="*/ 93382 w 409682"/>
                  <a:gd name="connsiteY49" fmla="*/ 254673 h 422616"/>
                  <a:gd name="connsiteX50" fmla="*/ 97297 w 409682"/>
                  <a:gd name="connsiteY50" fmla="*/ 273441 h 422616"/>
                  <a:gd name="connsiteX51" fmla="*/ 106163 w 409682"/>
                  <a:gd name="connsiteY51" fmla="*/ 290252 h 422616"/>
                  <a:gd name="connsiteX52" fmla="*/ 124931 w 409682"/>
                  <a:gd name="connsiteY52" fmla="*/ 304070 h 422616"/>
                  <a:gd name="connsiteX53" fmla="*/ 150723 w 409682"/>
                  <a:gd name="connsiteY53" fmla="*/ 300040 h 422616"/>
                  <a:gd name="connsiteX54" fmla="*/ 159589 w 409682"/>
                  <a:gd name="connsiteY54" fmla="*/ 280235 h 422616"/>
                  <a:gd name="connsiteX55" fmla="*/ 177437 w 409682"/>
                  <a:gd name="connsiteY55" fmla="*/ 280235 h 422616"/>
                  <a:gd name="connsiteX56" fmla="*/ 188260 w 409682"/>
                  <a:gd name="connsiteY56" fmla="*/ 285186 h 422616"/>
                  <a:gd name="connsiteX57" fmla="*/ 203114 w 409682"/>
                  <a:gd name="connsiteY57" fmla="*/ 288180 h 422616"/>
                  <a:gd name="connsiteX58" fmla="*/ 207144 w 409682"/>
                  <a:gd name="connsiteY58" fmla="*/ 306027 h 422616"/>
                  <a:gd name="connsiteX59" fmla="*/ 204150 w 409682"/>
                  <a:gd name="connsiteY59" fmla="*/ 337692 h 422616"/>
                  <a:gd name="connsiteX60" fmla="*/ 215089 w 409682"/>
                  <a:gd name="connsiteY60" fmla="*/ 355539 h 422616"/>
                  <a:gd name="connsiteX61" fmla="*/ 215089 w 409682"/>
                  <a:gd name="connsiteY61" fmla="*/ 373386 h 422616"/>
                  <a:gd name="connsiteX62" fmla="*/ 226949 w 409682"/>
                  <a:gd name="connsiteY62" fmla="*/ 367399 h 422616"/>
                  <a:gd name="connsiteX63" fmla="*/ 246753 w 409682"/>
                  <a:gd name="connsiteY63" fmla="*/ 365441 h 422616"/>
                  <a:gd name="connsiteX64" fmla="*/ 252856 w 409682"/>
                  <a:gd name="connsiteY64" fmla="*/ 365672 h 422616"/>
                  <a:gd name="connsiteX65" fmla="*/ 258729 w 409682"/>
                  <a:gd name="connsiteY65" fmla="*/ 371314 h 422616"/>
                  <a:gd name="connsiteX66" fmla="*/ 264601 w 409682"/>
                  <a:gd name="connsiteY66" fmla="*/ 376265 h 422616"/>
                  <a:gd name="connsiteX67" fmla="*/ 278418 w 409682"/>
                  <a:gd name="connsiteY67" fmla="*/ 375229 h 422616"/>
                  <a:gd name="connsiteX68" fmla="*/ 285327 w 409682"/>
                  <a:gd name="connsiteY68" fmla="*/ 386167 h 422616"/>
                  <a:gd name="connsiteX69" fmla="*/ 304211 w 409682"/>
                  <a:gd name="connsiteY69" fmla="*/ 392155 h 422616"/>
                  <a:gd name="connsiteX70" fmla="*/ 314113 w 409682"/>
                  <a:gd name="connsiteY70" fmla="*/ 389161 h 422616"/>
                  <a:gd name="connsiteX71" fmla="*/ 322058 w 409682"/>
                  <a:gd name="connsiteY71" fmla="*/ 385131 h 422616"/>
                  <a:gd name="connsiteX72" fmla="*/ 333918 w 409682"/>
                  <a:gd name="connsiteY72" fmla="*/ 398027 h 422616"/>
                  <a:gd name="connsiteX73" fmla="*/ 350728 w 409682"/>
                  <a:gd name="connsiteY73" fmla="*/ 402057 h 422616"/>
                  <a:gd name="connsiteX74" fmla="*/ 359595 w 409682"/>
                  <a:gd name="connsiteY74" fmla="*/ 420826 h 422616"/>
                  <a:gd name="connsiteX75" fmla="*/ 375484 w 409682"/>
                  <a:gd name="connsiteY75" fmla="*/ 420826 h 422616"/>
                  <a:gd name="connsiteX76" fmla="*/ 379514 w 409682"/>
                  <a:gd name="connsiteY76" fmla="*/ 410923 h 422616"/>
                  <a:gd name="connsiteX77" fmla="*/ 376521 w 409682"/>
                  <a:gd name="connsiteY77" fmla="*/ 395033 h 422616"/>
                  <a:gd name="connsiteX78" fmla="*/ 361667 w 409682"/>
                  <a:gd name="connsiteY78" fmla="*/ 399984 h 422616"/>
                  <a:gd name="connsiteX79" fmla="*/ 346814 w 409682"/>
                  <a:gd name="connsiteY79" fmla="*/ 382137 h 422616"/>
                  <a:gd name="connsiteX80" fmla="*/ 351765 w 409682"/>
                  <a:gd name="connsiteY80" fmla="*/ 361296 h 422616"/>
                  <a:gd name="connsiteX81" fmla="*/ 352801 w 409682"/>
                  <a:gd name="connsiteY81" fmla="*/ 336540 h 422616"/>
                  <a:gd name="connsiteX82" fmla="*/ 355795 w 409682"/>
                  <a:gd name="connsiteY82" fmla="*/ 324680 h 422616"/>
                  <a:gd name="connsiteX83" fmla="*/ 361783 w 409682"/>
                  <a:gd name="connsiteY83" fmla="*/ 309827 h 422616"/>
                  <a:gd name="connsiteX84" fmla="*/ 388611 w 409682"/>
                  <a:gd name="connsiteY84" fmla="*/ 305797 h 422616"/>
                  <a:gd name="connsiteX85" fmla="*/ 389417 w 409682"/>
                  <a:gd name="connsiteY85" fmla="*/ 304876 h 422616"/>
                  <a:gd name="connsiteX86" fmla="*/ 390799 w 409682"/>
                  <a:gd name="connsiteY86" fmla="*/ 301421 h 422616"/>
                  <a:gd name="connsiteX87" fmla="*/ 374563 w 409682"/>
                  <a:gd name="connsiteY87" fmla="*/ 278623 h 42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409682" h="422616">
                    <a:moveTo>
                      <a:pt x="375139" y="278738"/>
                    </a:moveTo>
                    <a:cubicBezTo>
                      <a:pt x="364200" y="272750"/>
                      <a:pt x="359710" y="198022"/>
                      <a:pt x="365237" y="196065"/>
                    </a:cubicBezTo>
                    <a:cubicBezTo>
                      <a:pt x="365928" y="195834"/>
                      <a:pt x="366618" y="196640"/>
                      <a:pt x="367309" y="198137"/>
                    </a:cubicBezTo>
                    <a:lnTo>
                      <a:pt x="366158" y="181211"/>
                    </a:lnTo>
                    <a:cubicBezTo>
                      <a:pt x="366158" y="181211"/>
                      <a:pt x="365467" y="181096"/>
                      <a:pt x="364661" y="180750"/>
                    </a:cubicBezTo>
                    <a:cubicBezTo>
                      <a:pt x="362934" y="180060"/>
                      <a:pt x="360170" y="178332"/>
                      <a:pt x="360170" y="174302"/>
                    </a:cubicBezTo>
                    <a:cubicBezTo>
                      <a:pt x="360170" y="168315"/>
                      <a:pt x="365121" y="167854"/>
                      <a:pt x="365121" y="167854"/>
                    </a:cubicBezTo>
                    <a:cubicBezTo>
                      <a:pt x="365121" y="167854"/>
                      <a:pt x="364085" y="155419"/>
                      <a:pt x="369612" y="153461"/>
                    </a:cubicBezTo>
                    <a:cubicBezTo>
                      <a:pt x="370764" y="153116"/>
                      <a:pt x="371570" y="152310"/>
                      <a:pt x="372376" y="151389"/>
                    </a:cubicBezTo>
                    <a:cubicBezTo>
                      <a:pt x="375369" y="147589"/>
                      <a:pt x="376060" y="140335"/>
                      <a:pt x="376060" y="135153"/>
                    </a:cubicBezTo>
                    <a:cubicBezTo>
                      <a:pt x="376060" y="128705"/>
                      <a:pt x="377557" y="121336"/>
                      <a:pt x="380090" y="115809"/>
                    </a:cubicBezTo>
                    <a:cubicBezTo>
                      <a:pt x="382624" y="110397"/>
                      <a:pt x="381587" y="102913"/>
                      <a:pt x="385502" y="99919"/>
                    </a:cubicBezTo>
                    <a:cubicBezTo>
                      <a:pt x="389417" y="96926"/>
                      <a:pt x="388956" y="88981"/>
                      <a:pt x="393907" y="87599"/>
                    </a:cubicBezTo>
                    <a:cubicBezTo>
                      <a:pt x="398859" y="86102"/>
                      <a:pt x="402774" y="84145"/>
                      <a:pt x="403234" y="81151"/>
                    </a:cubicBezTo>
                    <a:cubicBezTo>
                      <a:pt x="403695" y="78157"/>
                      <a:pt x="409682" y="74242"/>
                      <a:pt x="409682" y="69752"/>
                    </a:cubicBezTo>
                    <a:cubicBezTo>
                      <a:pt x="409682" y="65261"/>
                      <a:pt x="402198" y="64340"/>
                      <a:pt x="402198" y="58813"/>
                    </a:cubicBezTo>
                    <a:cubicBezTo>
                      <a:pt x="402198" y="53286"/>
                      <a:pt x="404155" y="39469"/>
                      <a:pt x="404155" y="39469"/>
                    </a:cubicBezTo>
                    <a:cubicBezTo>
                      <a:pt x="404155" y="39469"/>
                      <a:pt x="404386" y="39469"/>
                      <a:pt x="404501" y="39469"/>
                    </a:cubicBezTo>
                    <a:cubicBezTo>
                      <a:pt x="393793" y="29682"/>
                      <a:pt x="381472" y="19549"/>
                      <a:pt x="378709" y="17707"/>
                    </a:cubicBezTo>
                    <a:cubicBezTo>
                      <a:pt x="374563" y="14943"/>
                      <a:pt x="367655" y="20470"/>
                      <a:pt x="367655" y="20470"/>
                    </a:cubicBezTo>
                    <a:cubicBezTo>
                      <a:pt x="367655" y="20470"/>
                      <a:pt x="360746" y="13561"/>
                      <a:pt x="355219" y="19088"/>
                    </a:cubicBezTo>
                    <a:cubicBezTo>
                      <a:pt x="349692" y="24615"/>
                      <a:pt x="341402" y="19088"/>
                      <a:pt x="341402" y="19088"/>
                    </a:cubicBezTo>
                    <a:cubicBezTo>
                      <a:pt x="341402" y="19088"/>
                      <a:pt x="334493" y="14943"/>
                      <a:pt x="331730" y="8034"/>
                    </a:cubicBezTo>
                    <a:cubicBezTo>
                      <a:pt x="330578" y="5271"/>
                      <a:pt x="328506" y="3544"/>
                      <a:pt x="325973" y="2162"/>
                    </a:cubicBezTo>
                    <a:lnTo>
                      <a:pt x="326318" y="3083"/>
                    </a:lnTo>
                    <a:lnTo>
                      <a:pt x="309737" y="5847"/>
                    </a:lnTo>
                    <a:cubicBezTo>
                      <a:pt x="309737" y="5847"/>
                      <a:pt x="289126" y="-5207"/>
                      <a:pt x="284981" y="3083"/>
                    </a:cubicBezTo>
                    <a:cubicBezTo>
                      <a:pt x="280836" y="11374"/>
                      <a:pt x="276691" y="5847"/>
                      <a:pt x="267019" y="5847"/>
                    </a:cubicBezTo>
                    <a:cubicBezTo>
                      <a:pt x="257347" y="5847"/>
                      <a:pt x="249172" y="9992"/>
                      <a:pt x="243645" y="12755"/>
                    </a:cubicBezTo>
                    <a:cubicBezTo>
                      <a:pt x="238118" y="15519"/>
                      <a:pt x="229827" y="9992"/>
                      <a:pt x="225797" y="12755"/>
                    </a:cubicBezTo>
                    <a:cubicBezTo>
                      <a:pt x="221652" y="15519"/>
                      <a:pt x="218889" y="27954"/>
                      <a:pt x="218889" y="27954"/>
                    </a:cubicBezTo>
                    <a:lnTo>
                      <a:pt x="176170" y="19664"/>
                    </a:lnTo>
                    <a:cubicBezTo>
                      <a:pt x="176170" y="19664"/>
                      <a:pt x="167880" y="7228"/>
                      <a:pt x="158208" y="7228"/>
                    </a:cubicBezTo>
                    <a:cubicBezTo>
                      <a:pt x="148536" y="7228"/>
                      <a:pt x="134834" y="25191"/>
                      <a:pt x="134834" y="25191"/>
                    </a:cubicBezTo>
                    <a:lnTo>
                      <a:pt x="134834" y="40160"/>
                    </a:lnTo>
                    <a:cubicBezTo>
                      <a:pt x="136446" y="49141"/>
                      <a:pt x="134373" y="58468"/>
                      <a:pt x="131495" y="63304"/>
                    </a:cubicBezTo>
                    <a:cubicBezTo>
                      <a:pt x="127349" y="70212"/>
                      <a:pt x="123204" y="72976"/>
                      <a:pt x="123204" y="86793"/>
                    </a:cubicBezTo>
                    <a:cubicBezTo>
                      <a:pt x="123204" y="100610"/>
                      <a:pt x="106623" y="122718"/>
                      <a:pt x="106623" y="133772"/>
                    </a:cubicBezTo>
                    <a:cubicBezTo>
                      <a:pt x="106623" y="144826"/>
                      <a:pt x="87279" y="151734"/>
                      <a:pt x="87279" y="158643"/>
                    </a:cubicBezTo>
                    <a:cubicBezTo>
                      <a:pt x="87279" y="165551"/>
                      <a:pt x="85897" y="180750"/>
                      <a:pt x="85897" y="195949"/>
                    </a:cubicBezTo>
                    <a:cubicBezTo>
                      <a:pt x="85897" y="211148"/>
                      <a:pt x="77607" y="198713"/>
                      <a:pt x="77607" y="212530"/>
                    </a:cubicBezTo>
                    <a:cubicBezTo>
                      <a:pt x="77607" y="226347"/>
                      <a:pt x="70699" y="218057"/>
                      <a:pt x="63790" y="224966"/>
                    </a:cubicBezTo>
                    <a:cubicBezTo>
                      <a:pt x="56881" y="231874"/>
                      <a:pt x="54118" y="233256"/>
                      <a:pt x="54118" y="226347"/>
                    </a:cubicBezTo>
                    <a:cubicBezTo>
                      <a:pt x="54118" y="219439"/>
                      <a:pt x="44445" y="218057"/>
                      <a:pt x="36155" y="224966"/>
                    </a:cubicBezTo>
                    <a:cubicBezTo>
                      <a:pt x="27865" y="231874"/>
                      <a:pt x="25101" y="224966"/>
                      <a:pt x="20956" y="223584"/>
                    </a:cubicBezTo>
                    <a:cubicBezTo>
                      <a:pt x="18653" y="222778"/>
                      <a:pt x="9211" y="228420"/>
                      <a:pt x="0" y="234638"/>
                    </a:cubicBezTo>
                    <a:cubicBezTo>
                      <a:pt x="4145" y="243158"/>
                      <a:pt x="6218" y="251794"/>
                      <a:pt x="7945" y="259279"/>
                    </a:cubicBezTo>
                    <a:cubicBezTo>
                      <a:pt x="8060" y="259970"/>
                      <a:pt x="8290" y="260775"/>
                      <a:pt x="8521" y="261582"/>
                    </a:cubicBezTo>
                    <a:cubicBezTo>
                      <a:pt x="13357" y="258127"/>
                      <a:pt x="18308" y="255133"/>
                      <a:pt x="21071" y="254673"/>
                    </a:cubicBezTo>
                    <a:cubicBezTo>
                      <a:pt x="27980" y="253637"/>
                      <a:pt x="93382" y="254673"/>
                      <a:pt x="93382" y="254673"/>
                    </a:cubicBezTo>
                    <a:cubicBezTo>
                      <a:pt x="93382" y="254673"/>
                      <a:pt x="99369" y="264575"/>
                      <a:pt x="97297" y="273441"/>
                    </a:cubicBezTo>
                    <a:cubicBezTo>
                      <a:pt x="95339" y="282307"/>
                      <a:pt x="101327" y="278392"/>
                      <a:pt x="106163" y="290252"/>
                    </a:cubicBezTo>
                    <a:cubicBezTo>
                      <a:pt x="111114" y="302112"/>
                      <a:pt x="115029" y="307063"/>
                      <a:pt x="124931" y="304070"/>
                    </a:cubicBezTo>
                    <a:cubicBezTo>
                      <a:pt x="134834" y="301076"/>
                      <a:pt x="146693" y="299118"/>
                      <a:pt x="150723" y="300040"/>
                    </a:cubicBezTo>
                    <a:cubicBezTo>
                      <a:pt x="154754" y="301076"/>
                      <a:pt x="153717" y="283229"/>
                      <a:pt x="159589" y="280235"/>
                    </a:cubicBezTo>
                    <a:cubicBezTo>
                      <a:pt x="165577" y="277241"/>
                      <a:pt x="177437" y="280235"/>
                      <a:pt x="177437" y="280235"/>
                    </a:cubicBezTo>
                    <a:cubicBezTo>
                      <a:pt x="177437" y="280235"/>
                      <a:pt x="178358" y="285186"/>
                      <a:pt x="188260" y="285186"/>
                    </a:cubicBezTo>
                    <a:cubicBezTo>
                      <a:pt x="198163" y="285186"/>
                      <a:pt x="203114" y="281271"/>
                      <a:pt x="203114" y="288180"/>
                    </a:cubicBezTo>
                    <a:cubicBezTo>
                      <a:pt x="203114" y="295088"/>
                      <a:pt x="204150" y="303033"/>
                      <a:pt x="207144" y="306027"/>
                    </a:cubicBezTo>
                    <a:cubicBezTo>
                      <a:pt x="210138" y="309021"/>
                      <a:pt x="199199" y="333777"/>
                      <a:pt x="204150" y="337692"/>
                    </a:cubicBezTo>
                    <a:cubicBezTo>
                      <a:pt x="209102" y="341722"/>
                      <a:pt x="216010" y="350588"/>
                      <a:pt x="215089" y="355539"/>
                    </a:cubicBezTo>
                    <a:cubicBezTo>
                      <a:pt x="214053" y="360490"/>
                      <a:pt x="211059" y="372350"/>
                      <a:pt x="215089" y="373386"/>
                    </a:cubicBezTo>
                    <a:cubicBezTo>
                      <a:pt x="219119" y="374307"/>
                      <a:pt x="220040" y="367399"/>
                      <a:pt x="226949" y="367399"/>
                    </a:cubicBezTo>
                    <a:cubicBezTo>
                      <a:pt x="233857" y="367399"/>
                      <a:pt x="239845" y="368435"/>
                      <a:pt x="246753" y="365441"/>
                    </a:cubicBezTo>
                    <a:cubicBezTo>
                      <a:pt x="249056" y="364405"/>
                      <a:pt x="251014" y="364866"/>
                      <a:pt x="252856" y="365672"/>
                    </a:cubicBezTo>
                    <a:cubicBezTo>
                      <a:pt x="256426" y="367399"/>
                      <a:pt x="258729" y="371314"/>
                      <a:pt x="258729" y="371314"/>
                    </a:cubicBezTo>
                    <a:cubicBezTo>
                      <a:pt x="258729" y="371314"/>
                      <a:pt x="260686" y="378222"/>
                      <a:pt x="264601" y="376265"/>
                    </a:cubicBezTo>
                    <a:cubicBezTo>
                      <a:pt x="268516" y="374307"/>
                      <a:pt x="279454" y="371314"/>
                      <a:pt x="278418" y="375229"/>
                    </a:cubicBezTo>
                    <a:cubicBezTo>
                      <a:pt x="277497" y="379259"/>
                      <a:pt x="281412" y="388125"/>
                      <a:pt x="285327" y="386167"/>
                    </a:cubicBezTo>
                    <a:cubicBezTo>
                      <a:pt x="289357" y="384210"/>
                      <a:pt x="299144" y="392155"/>
                      <a:pt x="304211" y="392155"/>
                    </a:cubicBezTo>
                    <a:cubicBezTo>
                      <a:pt x="309277" y="392155"/>
                      <a:pt x="314113" y="392155"/>
                      <a:pt x="314113" y="389161"/>
                    </a:cubicBezTo>
                    <a:cubicBezTo>
                      <a:pt x="314113" y="386167"/>
                      <a:pt x="320100" y="381216"/>
                      <a:pt x="322058" y="385131"/>
                    </a:cubicBezTo>
                    <a:cubicBezTo>
                      <a:pt x="324015" y="389161"/>
                      <a:pt x="328966" y="398027"/>
                      <a:pt x="333918" y="398027"/>
                    </a:cubicBezTo>
                    <a:cubicBezTo>
                      <a:pt x="338869" y="398027"/>
                      <a:pt x="350728" y="398027"/>
                      <a:pt x="350728" y="402057"/>
                    </a:cubicBezTo>
                    <a:cubicBezTo>
                      <a:pt x="350728" y="406087"/>
                      <a:pt x="354759" y="416911"/>
                      <a:pt x="359595" y="420826"/>
                    </a:cubicBezTo>
                    <a:cubicBezTo>
                      <a:pt x="364546" y="424856"/>
                      <a:pt x="375484" y="420826"/>
                      <a:pt x="375484" y="420826"/>
                    </a:cubicBezTo>
                    <a:cubicBezTo>
                      <a:pt x="375484" y="420826"/>
                      <a:pt x="379514" y="417832"/>
                      <a:pt x="379514" y="410923"/>
                    </a:cubicBezTo>
                    <a:cubicBezTo>
                      <a:pt x="379514" y="404015"/>
                      <a:pt x="379514" y="395033"/>
                      <a:pt x="376521" y="395033"/>
                    </a:cubicBezTo>
                    <a:cubicBezTo>
                      <a:pt x="373527" y="395033"/>
                      <a:pt x="368576" y="401942"/>
                      <a:pt x="361667" y="399984"/>
                    </a:cubicBezTo>
                    <a:cubicBezTo>
                      <a:pt x="354759" y="398027"/>
                      <a:pt x="349807" y="384095"/>
                      <a:pt x="346814" y="382137"/>
                    </a:cubicBezTo>
                    <a:cubicBezTo>
                      <a:pt x="343820" y="380180"/>
                      <a:pt x="351765" y="367284"/>
                      <a:pt x="351765" y="361296"/>
                    </a:cubicBezTo>
                    <a:cubicBezTo>
                      <a:pt x="351765" y="355309"/>
                      <a:pt x="356716" y="338498"/>
                      <a:pt x="352801" y="336540"/>
                    </a:cubicBezTo>
                    <a:cubicBezTo>
                      <a:pt x="348886" y="334583"/>
                      <a:pt x="350844" y="328595"/>
                      <a:pt x="355795" y="324680"/>
                    </a:cubicBezTo>
                    <a:cubicBezTo>
                      <a:pt x="360746" y="320650"/>
                      <a:pt x="353838" y="309827"/>
                      <a:pt x="361783" y="309827"/>
                    </a:cubicBezTo>
                    <a:cubicBezTo>
                      <a:pt x="369267" y="309827"/>
                      <a:pt x="384351" y="310633"/>
                      <a:pt x="388611" y="305797"/>
                    </a:cubicBezTo>
                    <a:cubicBezTo>
                      <a:pt x="388956" y="305451"/>
                      <a:pt x="389302" y="305221"/>
                      <a:pt x="389417" y="304876"/>
                    </a:cubicBezTo>
                    <a:cubicBezTo>
                      <a:pt x="389993" y="303839"/>
                      <a:pt x="390453" y="302573"/>
                      <a:pt x="390799" y="301421"/>
                    </a:cubicBezTo>
                    <a:cubicBezTo>
                      <a:pt x="385732" y="293016"/>
                      <a:pt x="380666" y="281962"/>
                      <a:pt x="374563" y="278623"/>
                    </a:cubicBezTo>
                    <a:close/>
                  </a:path>
                </a:pathLst>
              </a:custGeom>
              <a:grpFill/>
              <a:ln w="11501" cap="flat">
                <a:solidFill>
                  <a:schemeClr val="bg1"/>
                </a:solid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F7F9E507-43FA-A10B-6B4B-65CE738E2A55}"/>
                  </a:ext>
                </a:extLst>
              </p:cNvPr>
              <p:cNvSpPr/>
              <p:nvPr/>
            </p:nvSpPr>
            <p:spPr>
              <a:xfrm>
                <a:off x="5788510" y="3714860"/>
                <a:ext cx="35924" cy="47093"/>
              </a:xfrm>
              <a:custGeom>
                <a:avLst/>
                <a:gdLst>
                  <a:gd name="connsiteX0" fmla="*/ 2533 w 35924"/>
                  <a:gd name="connsiteY0" fmla="*/ 23835 h 47093"/>
                  <a:gd name="connsiteX1" fmla="*/ 8060 w 35924"/>
                  <a:gd name="connsiteY1" fmla="*/ 47094 h 47093"/>
                  <a:gd name="connsiteX2" fmla="*/ 17617 w 35924"/>
                  <a:gd name="connsiteY2" fmla="*/ 41452 h 47093"/>
                  <a:gd name="connsiteX3" fmla="*/ 35925 w 35924"/>
                  <a:gd name="connsiteY3" fmla="*/ 15199 h 47093"/>
                  <a:gd name="connsiteX4" fmla="*/ 30168 w 35924"/>
                  <a:gd name="connsiteY4" fmla="*/ 11745 h 47093"/>
                  <a:gd name="connsiteX5" fmla="*/ 29247 w 35924"/>
                  <a:gd name="connsiteY5" fmla="*/ 0 h 47093"/>
                  <a:gd name="connsiteX6" fmla="*/ 18769 w 35924"/>
                  <a:gd name="connsiteY6" fmla="*/ 345 h 47093"/>
                  <a:gd name="connsiteX7" fmla="*/ 7369 w 35924"/>
                  <a:gd name="connsiteY7" fmla="*/ 7139 h 47093"/>
                  <a:gd name="connsiteX8" fmla="*/ 0 w 35924"/>
                  <a:gd name="connsiteY8" fmla="*/ 6448 h 47093"/>
                  <a:gd name="connsiteX9" fmla="*/ 1497 w 35924"/>
                  <a:gd name="connsiteY9" fmla="*/ 6909 h 47093"/>
                  <a:gd name="connsiteX10" fmla="*/ 2648 w 35924"/>
                  <a:gd name="connsiteY10" fmla="*/ 23835 h 47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924" h="47093">
                    <a:moveTo>
                      <a:pt x="2533" y="23835"/>
                    </a:moveTo>
                    <a:cubicBezTo>
                      <a:pt x="4260" y="27750"/>
                      <a:pt x="5988" y="36846"/>
                      <a:pt x="8060" y="47094"/>
                    </a:cubicBezTo>
                    <a:cubicBezTo>
                      <a:pt x="12436" y="44215"/>
                      <a:pt x="16120" y="42027"/>
                      <a:pt x="17617" y="41452"/>
                    </a:cubicBezTo>
                    <a:cubicBezTo>
                      <a:pt x="23374" y="39149"/>
                      <a:pt x="35925" y="15199"/>
                      <a:pt x="35925" y="15199"/>
                    </a:cubicBezTo>
                    <a:lnTo>
                      <a:pt x="30168" y="11745"/>
                    </a:lnTo>
                    <a:cubicBezTo>
                      <a:pt x="30168" y="11745"/>
                      <a:pt x="30744" y="6793"/>
                      <a:pt x="29247" y="0"/>
                    </a:cubicBezTo>
                    <a:cubicBezTo>
                      <a:pt x="24065" y="576"/>
                      <a:pt x="18769" y="345"/>
                      <a:pt x="18769" y="345"/>
                    </a:cubicBezTo>
                    <a:cubicBezTo>
                      <a:pt x="18769" y="345"/>
                      <a:pt x="19920" y="9442"/>
                      <a:pt x="7369" y="7139"/>
                    </a:cubicBezTo>
                    <a:cubicBezTo>
                      <a:pt x="5297" y="6793"/>
                      <a:pt x="2764" y="6563"/>
                      <a:pt x="0" y="6448"/>
                    </a:cubicBezTo>
                    <a:cubicBezTo>
                      <a:pt x="806" y="6793"/>
                      <a:pt x="1497" y="6909"/>
                      <a:pt x="1497" y="6909"/>
                    </a:cubicBezTo>
                    <a:lnTo>
                      <a:pt x="2648" y="23835"/>
                    </a:lnTo>
                    <a:close/>
                  </a:path>
                </a:pathLst>
              </a:custGeom>
              <a:grpFill/>
              <a:ln w="11501" cap="flat">
                <a:solidFill>
                  <a:schemeClr val="bg1"/>
                </a:solid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04A58E61-4C01-9B50-2007-7EDFB1CFBAD2}"/>
                  </a:ext>
                </a:extLst>
              </p:cNvPr>
              <p:cNvSpPr/>
              <p:nvPr/>
            </p:nvSpPr>
            <p:spPr>
              <a:xfrm>
                <a:off x="5810964" y="3899320"/>
                <a:ext cx="236316" cy="382623"/>
              </a:xfrm>
              <a:custGeom>
                <a:avLst/>
                <a:gdLst>
                  <a:gd name="connsiteX0" fmla="*/ 236160 w 236316"/>
                  <a:gd name="connsiteY0" fmla="*/ 97757 h 382623"/>
                  <a:gd name="connsiteX1" fmla="*/ 230518 w 236316"/>
                  <a:gd name="connsiteY1" fmla="*/ 54233 h 382623"/>
                  <a:gd name="connsiteX2" fmla="*/ 228561 w 236316"/>
                  <a:gd name="connsiteY2" fmla="*/ 806 h 382623"/>
                  <a:gd name="connsiteX3" fmla="*/ 228561 w 236316"/>
                  <a:gd name="connsiteY3" fmla="*/ 0 h 382623"/>
                  <a:gd name="connsiteX4" fmla="*/ 204841 w 236316"/>
                  <a:gd name="connsiteY4" fmla="*/ 12666 h 382623"/>
                  <a:gd name="connsiteX5" fmla="*/ 188951 w 236316"/>
                  <a:gd name="connsiteY5" fmla="*/ 16696 h 382623"/>
                  <a:gd name="connsiteX6" fmla="*/ 175710 w 236316"/>
                  <a:gd name="connsiteY6" fmla="*/ 16120 h 382623"/>
                  <a:gd name="connsiteX7" fmla="*/ 168456 w 236316"/>
                  <a:gd name="connsiteY7" fmla="*/ 24641 h 382623"/>
                  <a:gd name="connsiteX8" fmla="*/ 155214 w 236316"/>
                  <a:gd name="connsiteY8" fmla="*/ 26023 h 382623"/>
                  <a:gd name="connsiteX9" fmla="*/ 136100 w 236316"/>
                  <a:gd name="connsiteY9" fmla="*/ 28671 h 382623"/>
                  <a:gd name="connsiteX10" fmla="*/ 128846 w 236316"/>
                  <a:gd name="connsiteY10" fmla="*/ 22108 h 382623"/>
                  <a:gd name="connsiteX11" fmla="*/ 115605 w 236316"/>
                  <a:gd name="connsiteY11" fmla="*/ 24756 h 382623"/>
                  <a:gd name="connsiteX12" fmla="*/ 102939 w 236316"/>
                  <a:gd name="connsiteY12" fmla="*/ 23489 h 382623"/>
                  <a:gd name="connsiteX13" fmla="*/ 101787 w 236316"/>
                  <a:gd name="connsiteY13" fmla="*/ 31204 h 382623"/>
                  <a:gd name="connsiteX14" fmla="*/ 111344 w 236316"/>
                  <a:gd name="connsiteY14" fmla="*/ 78413 h 382623"/>
                  <a:gd name="connsiteX15" fmla="*/ 124816 w 236316"/>
                  <a:gd name="connsiteY15" fmla="*/ 91424 h 382623"/>
                  <a:gd name="connsiteX16" fmla="*/ 125507 w 236316"/>
                  <a:gd name="connsiteY16" fmla="*/ 113877 h 382623"/>
                  <a:gd name="connsiteX17" fmla="*/ 112956 w 236316"/>
                  <a:gd name="connsiteY17" fmla="*/ 128386 h 382623"/>
                  <a:gd name="connsiteX18" fmla="*/ 110999 w 236316"/>
                  <a:gd name="connsiteY18" fmla="*/ 148881 h 382623"/>
                  <a:gd name="connsiteX19" fmla="*/ 90503 w 236316"/>
                  <a:gd name="connsiteY19" fmla="*/ 121822 h 382623"/>
                  <a:gd name="connsiteX20" fmla="*/ 95109 w 236316"/>
                  <a:gd name="connsiteY20" fmla="*/ 92806 h 382623"/>
                  <a:gd name="connsiteX21" fmla="*/ 77262 w 236316"/>
                  <a:gd name="connsiteY21" fmla="*/ 90158 h 382623"/>
                  <a:gd name="connsiteX22" fmla="*/ 62062 w 236316"/>
                  <a:gd name="connsiteY22" fmla="*/ 79565 h 382623"/>
                  <a:gd name="connsiteX23" fmla="*/ 0 w 236316"/>
                  <a:gd name="connsiteY23" fmla="*/ 102018 h 382623"/>
                  <a:gd name="connsiteX24" fmla="*/ 4606 w 236316"/>
                  <a:gd name="connsiteY24" fmla="*/ 118598 h 382623"/>
                  <a:gd name="connsiteX25" fmla="*/ 3339 w 236316"/>
                  <a:gd name="connsiteY25" fmla="*/ 118598 h 382623"/>
                  <a:gd name="connsiteX26" fmla="*/ 6563 w 236316"/>
                  <a:gd name="connsiteY26" fmla="*/ 125852 h 382623"/>
                  <a:gd name="connsiteX27" fmla="*/ 35349 w 236316"/>
                  <a:gd name="connsiteY27" fmla="*/ 132761 h 382623"/>
                  <a:gd name="connsiteX28" fmla="*/ 61026 w 236316"/>
                  <a:gd name="connsiteY28" fmla="*/ 141627 h 382623"/>
                  <a:gd name="connsiteX29" fmla="*/ 62062 w 236316"/>
                  <a:gd name="connsiteY29" fmla="*/ 176285 h 382623"/>
                  <a:gd name="connsiteX30" fmla="*/ 56075 w 236316"/>
                  <a:gd name="connsiteY30" fmla="*/ 196090 h 382623"/>
                  <a:gd name="connsiteX31" fmla="*/ 62984 w 236316"/>
                  <a:gd name="connsiteY31" fmla="*/ 212901 h 382623"/>
                  <a:gd name="connsiteX32" fmla="*/ 51124 w 236316"/>
                  <a:gd name="connsiteY32" fmla="*/ 229712 h 382623"/>
                  <a:gd name="connsiteX33" fmla="*/ 45252 w 236316"/>
                  <a:gd name="connsiteY33" fmla="*/ 251474 h 382623"/>
                  <a:gd name="connsiteX34" fmla="*/ 22568 w 236316"/>
                  <a:gd name="connsiteY34" fmla="*/ 274043 h 382623"/>
                  <a:gd name="connsiteX35" fmla="*/ 23374 w 236316"/>
                  <a:gd name="connsiteY35" fmla="*/ 274734 h 382623"/>
                  <a:gd name="connsiteX36" fmla="*/ 37307 w 236316"/>
                  <a:gd name="connsiteY36" fmla="*/ 316301 h 382623"/>
                  <a:gd name="connsiteX37" fmla="*/ 39264 w 236316"/>
                  <a:gd name="connsiteY37" fmla="*/ 356946 h 382623"/>
                  <a:gd name="connsiteX38" fmla="*/ 41682 w 236316"/>
                  <a:gd name="connsiteY38" fmla="*/ 382624 h 382623"/>
                  <a:gd name="connsiteX39" fmla="*/ 58378 w 236316"/>
                  <a:gd name="connsiteY39" fmla="*/ 381357 h 382623"/>
                  <a:gd name="connsiteX40" fmla="*/ 59414 w 236316"/>
                  <a:gd name="connsiteY40" fmla="*/ 370188 h 382623"/>
                  <a:gd name="connsiteX41" fmla="*/ 50548 w 236316"/>
                  <a:gd name="connsiteY41" fmla="*/ 361552 h 382623"/>
                  <a:gd name="connsiteX42" fmla="*/ 85552 w 236316"/>
                  <a:gd name="connsiteY42" fmla="*/ 335760 h 382623"/>
                  <a:gd name="connsiteX43" fmla="*/ 113647 w 236316"/>
                  <a:gd name="connsiteY43" fmla="*/ 318258 h 382623"/>
                  <a:gd name="connsiteX44" fmla="*/ 115950 w 236316"/>
                  <a:gd name="connsiteY44" fmla="*/ 285903 h 382623"/>
                  <a:gd name="connsiteX45" fmla="*/ 112035 w 236316"/>
                  <a:gd name="connsiteY45" fmla="*/ 257808 h 382623"/>
                  <a:gd name="connsiteX46" fmla="*/ 101096 w 236316"/>
                  <a:gd name="connsiteY46" fmla="*/ 229367 h 382623"/>
                  <a:gd name="connsiteX47" fmla="*/ 104781 w 236316"/>
                  <a:gd name="connsiteY47" fmla="*/ 212556 h 382623"/>
                  <a:gd name="connsiteX48" fmla="*/ 115029 w 236316"/>
                  <a:gd name="connsiteY48" fmla="*/ 200696 h 382623"/>
                  <a:gd name="connsiteX49" fmla="*/ 133797 w 236316"/>
                  <a:gd name="connsiteY49" fmla="*/ 188721 h 382623"/>
                  <a:gd name="connsiteX50" fmla="*/ 157287 w 236316"/>
                  <a:gd name="connsiteY50" fmla="*/ 163044 h 382623"/>
                  <a:gd name="connsiteX51" fmla="*/ 200811 w 236316"/>
                  <a:gd name="connsiteY51" fmla="*/ 144275 h 382623"/>
                  <a:gd name="connsiteX52" fmla="*/ 236160 w 236316"/>
                  <a:gd name="connsiteY52" fmla="*/ 97757 h 38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36316" h="382623">
                    <a:moveTo>
                      <a:pt x="236160" y="97757"/>
                    </a:moveTo>
                    <a:cubicBezTo>
                      <a:pt x="233857" y="91770"/>
                      <a:pt x="229252" y="65056"/>
                      <a:pt x="230518" y="54233"/>
                    </a:cubicBezTo>
                    <a:cubicBezTo>
                      <a:pt x="231900" y="43409"/>
                      <a:pt x="228561" y="14623"/>
                      <a:pt x="228561" y="806"/>
                    </a:cubicBezTo>
                    <a:cubicBezTo>
                      <a:pt x="228561" y="461"/>
                      <a:pt x="228561" y="230"/>
                      <a:pt x="228561" y="0"/>
                    </a:cubicBezTo>
                    <a:cubicBezTo>
                      <a:pt x="217622" y="4951"/>
                      <a:pt x="205877" y="10593"/>
                      <a:pt x="204841" y="12666"/>
                    </a:cubicBezTo>
                    <a:cubicBezTo>
                      <a:pt x="202884" y="16696"/>
                      <a:pt x="194248" y="12090"/>
                      <a:pt x="188951" y="16696"/>
                    </a:cubicBezTo>
                    <a:cubicBezTo>
                      <a:pt x="183654" y="21302"/>
                      <a:pt x="180316" y="17387"/>
                      <a:pt x="175710" y="16120"/>
                    </a:cubicBezTo>
                    <a:cubicBezTo>
                      <a:pt x="171104" y="14738"/>
                      <a:pt x="169031" y="20726"/>
                      <a:pt x="168456" y="24641"/>
                    </a:cubicBezTo>
                    <a:cubicBezTo>
                      <a:pt x="167880" y="28671"/>
                      <a:pt x="158553" y="26598"/>
                      <a:pt x="155214" y="26023"/>
                    </a:cubicBezTo>
                    <a:cubicBezTo>
                      <a:pt x="151875" y="25447"/>
                      <a:pt x="141397" y="28671"/>
                      <a:pt x="136100" y="28671"/>
                    </a:cubicBezTo>
                    <a:cubicBezTo>
                      <a:pt x="130803" y="28671"/>
                      <a:pt x="134718" y="24065"/>
                      <a:pt x="128846" y="22108"/>
                    </a:cubicBezTo>
                    <a:cubicBezTo>
                      <a:pt x="122858" y="20150"/>
                      <a:pt x="118944" y="24756"/>
                      <a:pt x="115605" y="24756"/>
                    </a:cubicBezTo>
                    <a:cubicBezTo>
                      <a:pt x="113647" y="24756"/>
                      <a:pt x="107429" y="24065"/>
                      <a:pt x="102939" y="23489"/>
                    </a:cubicBezTo>
                    <a:cubicBezTo>
                      <a:pt x="102939" y="26598"/>
                      <a:pt x="102478" y="29247"/>
                      <a:pt x="101787" y="31204"/>
                    </a:cubicBezTo>
                    <a:cubicBezTo>
                      <a:pt x="97527" y="42373"/>
                      <a:pt x="110653" y="67705"/>
                      <a:pt x="111344" y="78413"/>
                    </a:cubicBezTo>
                    <a:cubicBezTo>
                      <a:pt x="116180" y="82673"/>
                      <a:pt x="121937" y="87740"/>
                      <a:pt x="124816" y="91424"/>
                    </a:cubicBezTo>
                    <a:cubicBezTo>
                      <a:pt x="130803" y="98678"/>
                      <a:pt x="124816" y="97988"/>
                      <a:pt x="125507" y="113877"/>
                    </a:cubicBezTo>
                    <a:cubicBezTo>
                      <a:pt x="126198" y="129652"/>
                      <a:pt x="118944" y="123089"/>
                      <a:pt x="112956" y="128386"/>
                    </a:cubicBezTo>
                    <a:cubicBezTo>
                      <a:pt x="106969" y="133682"/>
                      <a:pt x="112265" y="145542"/>
                      <a:pt x="110999" y="148881"/>
                    </a:cubicBezTo>
                    <a:cubicBezTo>
                      <a:pt x="109617" y="152105"/>
                      <a:pt x="91885" y="125737"/>
                      <a:pt x="90503" y="121822"/>
                    </a:cubicBezTo>
                    <a:cubicBezTo>
                      <a:pt x="89121" y="117907"/>
                      <a:pt x="97182" y="102018"/>
                      <a:pt x="95109" y="92806"/>
                    </a:cubicBezTo>
                    <a:cubicBezTo>
                      <a:pt x="93151" y="83595"/>
                      <a:pt x="81176" y="89467"/>
                      <a:pt x="77262" y="90158"/>
                    </a:cubicBezTo>
                    <a:cubicBezTo>
                      <a:pt x="73231" y="90849"/>
                      <a:pt x="64020" y="79565"/>
                      <a:pt x="62062" y="79565"/>
                    </a:cubicBezTo>
                    <a:cubicBezTo>
                      <a:pt x="60105" y="79565"/>
                      <a:pt x="0" y="102018"/>
                      <a:pt x="0" y="102018"/>
                    </a:cubicBezTo>
                    <a:lnTo>
                      <a:pt x="4606" y="118598"/>
                    </a:lnTo>
                    <a:lnTo>
                      <a:pt x="3339" y="118598"/>
                    </a:lnTo>
                    <a:cubicBezTo>
                      <a:pt x="3339" y="118598"/>
                      <a:pt x="6563" y="125852"/>
                      <a:pt x="6563" y="125852"/>
                    </a:cubicBezTo>
                    <a:cubicBezTo>
                      <a:pt x="6563" y="125852"/>
                      <a:pt x="26368" y="126889"/>
                      <a:pt x="35349" y="132761"/>
                    </a:cubicBezTo>
                    <a:cubicBezTo>
                      <a:pt x="44215" y="138749"/>
                      <a:pt x="58148" y="139670"/>
                      <a:pt x="61026" y="141627"/>
                    </a:cubicBezTo>
                    <a:cubicBezTo>
                      <a:pt x="64020" y="143585"/>
                      <a:pt x="61026" y="165347"/>
                      <a:pt x="62062" y="176285"/>
                    </a:cubicBezTo>
                    <a:cubicBezTo>
                      <a:pt x="63099" y="187109"/>
                      <a:pt x="50203" y="190103"/>
                      <a:pt x="56075" y="196090"/>
                    </a:cubicBezTo>
                    <a:cubicBezTo>
                      <a:pt x="62062" y="201963"/>
                      <a:pt x="59069" y="211980"/>
                      <a:pt x="62984" y="212901"/>
                    </a:cubicBezTo>
                    <a:cubicBezTo>
                      <a:pt x="67014" y="213938"/>
                      <a:pt x="56075" y="226719"/>
                      <a:pt x="51124" y="229712"/>
                    </a:cubicBezTo>
                    <a:cubicBezTo>
                      <a:pt x="46173" y="232706"/>
                      <a:pt x="51124" y="243645"/>
                      <a:pt x="45252" y="251474"/>
                    </a:cubicBezTo>
                    <a:cubicBezTo>
                      <a:pt x="41452" y="256541"/>
                      <a:pt x="30398" y="266558"/>
                      <a:pt x="22568" y="274043"/>
                    </a:cubicBezTo>
                    <a:cubicBezTo>
                      <a:pt x="22914" y="274273"/>
                      <a:pt x="23259" y="274503"/>
                      <a:pt x="23374" y="274734"/>
                    </a:cubicBezTo>
                    <a:cubicBezTo>
                      <a:pt x="25331" y="278188"/>
                      <a:pt x="31319" y="312846"/>
                      <a:pt x="37307" y="316301"/>
                    </a:cubicBezTo>
                    <a:cubicBezTo>
                      <a:pt x="43294" y="319755"/>
                      <a:pt x="39840" y="353953"/>
                      <a:pt x="39264" y="356946"/>
                    </a:cubicBezTo>
                    <a:cubicBezTo>
                      <a:pt x="38803" y="359940"/>
                      <a:pt x="41682" y="382624"/>
                      <a:pt x="41682" y="382624"/>
                    </a:cubicBezTo>
                    <a:cubicBezTo>
                      <a:pt x="41682" y="382624"/>
                      <a:pt x="50548" y="381242"/>
                      <a:pt x="58378" y="381357"/>
                    </a:cubicBezTo>
                    <a:cubicBezTo>
                      <a:pt x="58954" y="376866"/>
                      <a:pt x="59299" y="372952"/>
                      <a:pt x="59414" y="370188"/>
                    </a:cubicBezTo>
                    <a:cubicBezTo>
                      <a:pt x="60105" y="359595"/>
                      <a:pt x="52736" y="368231"/>
                      <a:pt x="50548" y="361552"/>
                    </a:cubicBezTo>
                    <a:cubicBezTo>
                      <a:pt x="48245" y="354989"/>
                      <a:pt x="66668" y="342784"/>
                      <a:pt x="85552" y="335760"/>
                    </a:cubicBezTo>
                    <a:cubicBezTo>
                      <a:pt x="104320" y="328851"/>
                      <a:pt x="111575" y="324936"/>
                      <a:pt x="113647" y="318258"/>
                    </a:cubicBezTo>
                    <a:cubicBezTo>
                      <a:pt x="115605" y="311695"/>
                      <a:pt x="113302" y="293156"/>
                      <a:pt x="115950" y="285903"/>
                    </a:cubicBezTo>
                    <a:cubicBezTo>
                      <a:pt x="118598" y="278649"/>
                      <a:pt x="114338" y="274388"/>
                      <a:pt x="112035" y="257808"/>
                    </a:cubicBezTo>
                    <a:cubicBezTo>
                      <a:pt x="109732" y="241227"/>
                      <a:pt x="103745" y="238694"/>
                      <a:pt x="101096" y="229367"/>
                    </a:cubicBezTo>
                    <a:cubicBezTo>
                      <a:pt x="98448" y="220155"/>
                      <a:pt x="99139" y="212901"/>
                      <a:pt x="104781" y="212556"/>
                    </a:cubicBezTo>
                    <a:cubicBezTo>
                      <a:pt x="110308" y="212210"/>
                      <a:pt x="110308" y="209562"/>
                      <a:pt x="115029" y="200696"/>
                    </a:cubicBezTo>
                    <a:cubicBezTo>
                      <a:pt x="119634" y="191715"/>
                      <a:pt x="124931" y="195399"/>
                      <a:pt x="133797" y="188721"/>
                    </a:cubicBezTo>
                    <a:cubicBezTo>
                      <a:pt x="142663" y="182158"/>
                      <a:pt x="143009" y="173867"/>
                      <a:pt x="157287" y="163044"/>
                    </a:cubicBezTo>
                    <a:cubicBezTo>
                      <a:pt x="171449" y="152105"/>
                      <a:pt x="186994" y="152451"/>
                      <a:pt x="200811" y="144275"/>
                    </a:cubicBezTo>
                    <a:cubicBezTo>
                      <a:pt x="214743" y="135985"/>
                      <a:pt x="238463" y="103630"/>
                      <a:pt x="236160" y="97757"/>
                    </a:cubicBezTo>
                    <a:close/>
                  </a:path>
                </a:pathLst>
              </a:custGeom>
              <a:grpFill/>
              <a:ln w="11501" cap="flat">
                <a:solidFill>
                  <a:schemeClr val="bg1"/>
                </a:solid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D481A28E-EA58-E3CE-6632-A07213A711D5}"/>
                  </a:ext>
                </a:extLst>
              </p:cNvPr>
              <p:cNvSpPr/>
              <p:nvPr/>
            </p:nvSpPr>
            <p:spPr>
              <a:xfrm>
                <a:off x="5796916" y="3681353"/>
                <a:ext cx="242953" cy="246177"/>
              </a:xfrm>
              <a:custGeom>
                <a:avLst/>
                <a:gdLst>
                  <a:gd name="connsiteX0" fmla="*/ 226833 w 242953"/>
                  <a:gd name="connsiteY0" fmla="*/ 197587 h 246177"/>
                  <a:gd name="connsiteX1" fmla="*/ 218543 w 242953"/>
                  <a:gd name="connsiteY1" fmla="*/ 174788 h 246177"/>
                  <a:gd name="connsiteX2" fmla="*/ 216240 w 242953"/>
                  <a:gd name="connsiteY2" fmla="*/ 156250 h 246177"/>
                  <a:gd name="connsiteX3" fmla="*/ 220155 w 242953"/>
                  <a:gd name="connsiteY3" fmla="*/ 139439 h 246177"/>
                  <a:gd name="connsiteX4" fmla="*/ 208295 w 242953"/>
                  <a:gd name="connsiteY4" fmla="*/ 120556 h 246177"/>
                  <a:gd name="connsiteX5" fmla="*/ 218198 w 242953"/>
                  <a:gd name="connsiteY5" fmla="*/ 86588 h 246177"/>
                  <a:gd name="connsiteX6" fmla="*/ 180776 w 242953"/>
                  <a:gd name="connsiteY6" fmla="*/ 59875 h 246177"/>
                  <a:gd name="connsiteX7" fmla="*/ 181927 w 242953"/>
                  <a:gd name="connsiteY7" fmla="*/ 46173 h 246177"/>
                  <a:gd name="connsiteX8" fmla="*/ 97527 w 242953"/>
                  <a:gd name="connsiteY8" fmla="*/ 1382 h 246177"/>
                  <a:gd name="connsiteX9" fmla="*/ 86703 w 242953"/>
                  <a:gd name="connsiteY9" fmla="*/ 22338 h 246177"/>
                  <a:gd name="connsiteX10" fmla="*/ 88200 w 242953"/>
                  <a:gd name="connsiteY10" fmla="*/ 36270 h 246177"/>
                  <a:gd name="connsiteX11" fmla="*/ 52045 w 242953"/>
                  <a:gd name="connsiteY11" fmla="*/ 34198 h 246177"/>
                  <a:gd name="connsiteX12" fmla="*/ 52045 w 242953"/>
                  <a:gd name="connsiteY12" fmla="*/ 0 h 246177"/>
                  <a:gd name="connsiteX13" fmla="*/ 33392 w 242953"/>
                  <a:gd name="connsiteY13" fmla="*/ 1497 h 246177"/>
                  <a:gd name="connsiteX14" fmla="*/ 22914 w 242953"/>
                  <a:gd name="connsiteY14" fmla="*/ 4260 h 246177"/>
                  <a:gd name="connsiteX15" fmla="*/ 26598 w 242953"/>
                  <a:gd name="connsiteY15" fmla="*/ 14048 h 246177"/>
                  <a:gd name="connsiteX16" fmla="*/ 30052 w 242953"/>
                  <a:gd name="connsiteY16" fmla="*/ 28901 h 246177"/>
                  <a:gd name="connsiteX17" fmla="*/ 21186 w 242953"/>
                  <a:gd name="connsiteY17" fmla="*/ 33162 h 246177"/>
                  <a:gd name="connsiteX18" fmla="*/ 22107 w 242953"/>
                  <a:gd name="connsiteY18" fmla="*/ 44906 h 246177"/>
                  <a:gd name="connsiteX19" fmla="*/ 27865 w 242953"/>
                  <a:gd name="connsiteY19" fmla="*/ 48360 h 246177"/>
                  <a:gd name="connsiteX20" fmla="*/ 9557 w 242953"/>
                  <a:gd name="connsiteY20" fmla="*/ 74613 h 246177"/>
                  <a:gd name="connsiteX21" fmla="*/ 0 w 242953"/>
                  <a:gd name="connsiteY21" fmla="*/ 80255 h 246177"/>
                  <a:gd name="connsiteX22" fmla="*/ 13702 w 242953"/>
                  <a:gd name="connsiteY22" fmla="*/ 122859 h 246177"/>
                  <a:gd name="connsiteX23" fmla="*/ 25562 w 242953"/>
                  <a:gd name="connsiteY23" fmla="*/ 152105 h 246177"/>
                  <a:gd name="connsiteX24" fmla="*/ 30974 w 242953"/>
                  <a:gd name="connsiteY24" fmla="*/ 169952 h 246177"/>
                  <a:gd name="connsiteX25" fmla="*/ 18538 w 242953"/>
                  <a:gd name="connsiteY25" fmla="*/ 160626 h 246177"/>
                  <a:gd name="connsiteX26" fmla="*/ 17156 w 242953"/>
                  <a:gd name="connsiteY26" fmla="*/ 164080 h 246177"/>
                  <a:gd name="connsiteX27" fmla="*/ 16350 w 242953"/>
                  <a:gd name="connsiteY27" fmla="*/ 165001 h 246177"/>
                  <a:gd name="connsiteX28" fmla="*/ 32471 w 242953"/>
                  <a:gd name="connsiteY28" fmla="*/ 174213 h 246177"/>
                  <a:gd name="connsiteX29" fmla="*/ 53081 w 242953"/>
                  <a:gd name="connsiteY29" fmla="*/ 182273 h 246177"/>
                  <a:gd name="connsiteX30" fmla="*/ 81637 w 242953"/>
                  <a:gd name="connsiteY30" fmla="*/ 194824 h 246177"/>
                  <a:gd name="connsiteX31" fmla="*/ 83019 w 242953"/>
                  <a:gd name="connsiteY31" fmla="*/ 197011 h 246177"/>
                  <a:gd name="connsiteX32" fmla="*/ 98103 w 242953"/>
                  <a:gd name="connsiteY32" fmla="*/ 197011 h 246177"/>
                  <a:gd name="connsiteX33" fmla="*/ 101327 w 242953"/>
                  <a:gd name="connsiteY33" fmla="*/ 195745 h 246177"/>
                  <a:gd name="connsiteX34" fmla="*/ 117332 w 242953"/>
                  <a:gd name="connsiteY34" fmla="*/ 240996 h 246177"/>
                  <a:gd name="connsiteX35" fmla="*/ 129998 w 242953"/>
                  <a:gd name="connsiteY35" fmla="*/ 242263 h 246177"/>
                  <a:gd name="connsiteX36" fmla="*/ 143239 w 242953"/>
                  <a:gd name="connsiteY36" fmla="*/ 239615 h 246177"/>
                  <a:gd name="connsiteX37" fmla="*/ 150493 w 242953"/>
                  <a:gd name="connsiteY37" fmla="*/ 246178 h 246177"/>
                  <a:gd name="connsiteX38" fmla="*/ 169607 w 242953"/>
                  <a:gd name="connsiteY38" fmla="*/ 243529 h 246177"/>
                  <a:gd name="connsiteX39" fmla="*/ 182849 w 242953"/>
                  <a:gd name="connsiteY39" fmla="*/ 242148 h 246177"/>
                  <a:gd name="connsiteX40" fmla="*/ 190103 w 242953"/>
                  <a:gd name="connsiteY40" fmla="*/ 233627 h 246177"/>
                  <a:gd name="connsiteX41" fmla="*/ 203344 w 242953"/>
                  <a:gd name="connsiteY41" fmla="*/ 234203 h 246177"/>
                  <a:gd name="connsiteX42" fmla="*/ 219234 w 242953"/>
                  <a:gd name="connsiteY42" fmla="*/ 230173 h 246177"/>
                  <a:gd name="connsiteX43" fmla="*/ 242954 w 242953"/>
                  <a:gd name="connsiteY43" fmla="*/ 217507 h 246177"/>
                  <a:gd name="connsiteX44" fmla="*/ 227179 w 242953"/>
                  <a:gd name="connsiteY44" fmla="*/ 197242 h 24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42953" h="246177">
                    <a:moveTo>
                      <a:pt x="226833" y="197587"/>
                    </a:moveTo>
                    <a:cubicBezTo>
                      <a:pt x="226143" y="184000"/>
                      <a:pt x="218198" y="184000"/>
                      <a:pt x="218543" y="174788"/>
                    </a:cubicBezTo>
                    <a:cubicBezTo>
                      <a:pt x="218889" y="165577"/>
                      <a:pt x="219580" y="157287"/>
                      <a:pt x="216240" y="156250"/>
                    </a:cubicBezTo>
                    <a:cubicBezTo>
                      <a:pt x="212901" y="155214"/>
                      <a:pt x="214859" y="147384"/>
                      <a:pt x="220155" y="139439"/>
                    </a:cubicBezTo>
                    <a:cubicBezTo>
                      <a:pt x="225452" y="131494"/>
                      <a:pt x="210598" y="130573"/>
                      <a:pt x="208295" y="120556"/>
                    </a:cubicBezTo>
                    <a:cubicBezTo>
                      <a:pt x="207374" y="116295"/>
                      <a:pt x="212095" y="102133"/>
                      <a:pt x="218198" y="86588"/>
                    </a:cubicBezTo>
                    <a:cubicBezTo>
                      <a:pt x="199660" y="73807"/>
                      <a:pt x="180776" y="59875"/>
                      <a:pt x="180776" y="59875"/>
                    </a:cubicBezTo>
                    <a:lnTo>
                      <a:pt x="181927" y="46173"/>
                    </a:lnTo>
                    <a:lnTo>
                      <a:pt x="97527" y="1382"/>
                    </a:lnTo>
                    <a:cubicBezTo>
                      <a:pt x="96951" y="11629"/>
                      <a:pt x="92806" y="19574"/>
                      <a:pt x="86703" y="22338"/>
                    </a:cubicBezTo>
                    <a:cubicBezTo>
                      <a:pt x="80255" y="25332"/>
                      <a:pt x="95569" y="34658"/>
                      <a:pt x="88200" y="36270"/>
                    </a:cubicBezTo>
                    <a:cubicBezTo>
                      <a:pt x="80716" y="37767"/>
                      <a:pt x="63905" y="29362"/>
                      <a:pt x="52045" y="34198"/>
                    </a:cubicBezTo>
                    <a:cubicBezTo>
                      <a:pt x="44100" y="37537"/>
                      <a:pt x="45712" y="17617"/>
                      <a:pt x="52045" y="0"/>
                    </a:cubicBezTo>
                    <a:lnTo>
                      <a:pt x="33392" y="1497"/>
                    </a:lnTo>
                    <a:cubicBezTo>
                      <a:pt x="33392" y="1497"/>
                      <a:pt x="28325" y="2764"/>
                      <a:pt x="22914" y="4260"/>
                    </a:cubicBezTo>
                    <a:lnTo>
                      <a:pt x="26598" y="14048"/>
                    </a:lnTo>
                    <a:cubicBezTo>
                      <a:pt x="26598" y="14048"/>
                      <a:pt x="31204" y="23259"/>
                      <a:pt x="30052" y="28901"/>
                    </a:cubicBezTo>
                    <a:cubicBezTo>
                      <a:pt x="29477" y="31550"/>
                      <a:pt x="25447" y="32701"/>
                      <a:pt x="21186" y="33162"/>
                    </a:cubicBezTo>
                    <a:cubicBezTo>
                      <a:pt x="22683" y="39840"/>
                      <a:pt x="22107" y="44906"/>
                      <a:pt x="22107" y="44906"/>
                    </a:cubicBezTo>
                    <a:lnTo>
                      <a:pt x="27865" y="48360"/>
                    </a:lnTo>
                    <a:cubicBezTo>
                      <a:pt x="27865" y="48360"/>
                      <a:pt x="15314" y="72425"/>
                      <a:pt x="9557" y="74613"/>
                    </a:cubicBezTo>
                    <a:cubicBezTo>
                      <a:pt x="8060" y="75189"/>
                      <a:pt x="4376" y="77377"/>
                      <a:pt x="0" y="80255"/>
                    </a:cubicBezTo>
                    <a:cubicBezTo>
                      <a:pt x="3339" y="97182"/>
                      <a:pt x="7484" y="117216"/>
                      <a:pt x="13702" y="122859"/>
                    </a:cubicBezTo>
                    <a:cubicBezTo>
                      <a:pt x="25101" y="133221"/>
                      <a:pt x="23144" y="145197"/>
                      <a:pt x="25562" y="152105"/>
                    </a:cubicBezTo>
                    <a:cubicBezTo>
                      <a:pt x="28095" y="159014"/>
                      <a:pt x="37882" y="166959"/>
                      <a:pt x="30974" y="169952"/>
                    </a:cubicBezTo>
                    <a:cubicBezTo>
                      <a:pt x="26483" y="171910"/>
                      <a:pt x="22568" y="167074"/>
                      <a:pt x="18538" y="160626"/>
                    </a:cubicBezTo>
                    <a:cubicBezTo>
                      <a:pt x="18078" y="161777"/>
                      <a:pt x="17617" y="162929"/>
                      <a:pt x="17156" y="164080"/>
                    </a:cubicBezTo>
                    <a:cubicBezTo>
                      <a:pt x="16926" y="164426"/>
                      <a:pt x="16581" y="164771"/>
                      <a:pt x="16350" y="165001"/>
                    </a:cubicBezTo>
                    <a:cubicBezTo>
                      <a:pt x="22453" y="169492"/>
                      <a:pt x="29477" y="174213"/>
                      <a:pt x="32471" y="174213"/>
                    </a:cubicBezTo>
                    <a:cubicBezTo>
                      <a:pt x="38228" y="174213"/>
                      <a:pt x="47324" y="181121"/>
                      <a:pt x="53081" y="182273"/>
                    </a:cubicBezTo>
                    <a:cubicBezTo>
                      <a:pt x="58838" y="183424"/>
                      <a:pt x="79104" y="191600"/>
                      <a:pt x="81637" y="194824"/>
                    </a:cubicBezTo>
                    <a:cubicBezTo>
                      <a:pt x="82098" y="195399"/>
                      <a:pt x="82558" y="196205"/>
                      <a:pt x="83019" y="197011"/>
                    </a:cubicBezTo>
                    <a:cubicBezTo>
                      <a:pt x="87855" y="196781"/>
                      <a:pt x="94303" y="196551"/>
                      <a:pt x="98103" y="197011"/>
                    </a:cubicBezTo>
                    <a:cubicBezTo>
                      <a:pt x="98909" y="196321"/>
                      <a:pt x="99945" y="195745"/>
                      <a:pt x="101327" y="195745"/>
                    </a:cubicBezTo>
                    <a:cubicBezTo>
                      <a:pt x="108926" y="195745"/>
                      <a:pt x="117792" y="224416"/>
                      <a:pt x="117332" y="240996"/>
                    </a:cubicBezTo>
                    <a:cubicBezTo>
                      <a:pt x="121822" y="241572"/>
                      <a:pt x="128040" y="242263"/>
                      <a:pt x="129998" y="242263"/>
                    </a:cubicBezTo>
                    <a:cubicBezTo>
                      <a:pt x="133337" y="242263"/>
                      <a:pt x="137251" y="237657"/>
                      <a:pt x="143239" y="239615"/>
                    </a:cubicBezTo>
                    <a:cubicBezTo>
                      <a:pt x="149227" y="241572"/>
                      <a:pt x="145196" y="246178"/>
                      <a:pt x="150493" y="246178"/>
                    </a:cubicBezTo>
                    <a:cubicBezTo>
                      <a:pt x="155790" y="246178"/>
                      <a:pt x="166383" y="242954"/>
                      <a:pt x="169607" y="243529"/>
                    </a:cubicBezTo>
                    <a:cubicBezTo>
                      <a:pt x="172946" y="244220"/>
                      <a:pt x="182158" y="246178"/>
                      <a:pt x="182849" y="242148"/>
                    </a:cubicBezTo>
                    <a:cubicBezTo>
                      <a:pt x="183540" y="238233"/>
                      <a:pt x="185497" y="232245"/>
                      <a:pt x="190103" y="233627"/>
                    </a:cubicBezTo>
                    <a:cubicBezTo>
                      <a:pt x="194709" y="234894"/>
                      <a:pt x="198047" y="238924"/>
                      <a:pt x="203344" y="234203"/>
                    </a:cubicBezTo>
                    <a:cubicBezTo>
                      <a:pt x="208641" y="229597"/>
                      <a:pt x="217161" y="234203"/>
                      <a:pt x="219234" y="230173"/>
                    </a:cubicBezTo>
                    <a:cubicBezTo>
                      <a:pt x="220270" y="228100"/>
                      <a:pt x="232015" y="222458"/>
                      <a:pt x="242954" y="217507"/>
                    </a:cubicBezTo>
                    <a:cubicBezTo>
                      <a:pt x="242378" y="204726"/>
                      <a:pt x="227870" y="210483"/>
                      <a:pt x="227179" y="197242"/>
                    </a:cubicBezTo>
                    <a:close/>
                  </a:path>
                </a:pathLst>
              </a:custGeom>
              <a:grpFill/>
              <a:ln w="11501" cap="flat">
                <a:solidFill>
                  <a:schemeClr val="bg1"/>
                </a:solid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A146629E-02C6-36B2-86B5-D43E60E6927A}"/>
                  </a:ext>
                </a:extLst>
              </p:cNvPr>
              <p:cNvSpPr/>
              <p:nvPr/>
            </p:nvSpPr>
            <p:spPr>
              <a:xfrm>
                <a:off x="5868669" y="3878328"/>
                <a:ext cx="69913" cy="170163"/>
              </a:xfrm>
              <a:custGeom>
                <a:avLst/>
                <a:gdLst>
                  <a:gd name="connsiteX0" fmla="*/ 67226 w 69913"/>
                  <a:gd name="connsiteY0" fmla="*/ 112186 h 170163"/>
                  <a:gd name="connsiteX1" fmla="*/ 53754 w 69913"/>
                  <a:gd name="connsiteY1" fmla="*/ 99175 h 170163"/>
                  <a:gd name="connsiteX2" fmla="*/ 53063 w 69913"/>
                  <a:gd name="connsiteY2" fmla="*/ 102974 h 170163"/>
                  <a:gd name="connsiteX3" fmla="*/ 28883 w 69913"/>
                  <a:gd name="connsiteY3" fmla="*/ 68777 h 170163"/>
                  <a:gd name="connsiteX4" fmla="*/ 31300 w 69913"/>
                  <a:gd name="connsiteY4" fmla="*/ 29167 h 170163"/>
                  <a:gd name="connsiteX5" fmla="*/ 26004 w 69913"/>
                  <a:gd name="connsiteY5" fmla="*/ 266 h 170163"/>
                  <a:gd name="connsiteX6" fmla="*/ 10920 w 69913"/>
                  <a:gd name="connsiteY6" fmla="*/ 266 h 170163"/>
                  <a:gd name="connsiteX7" fmla="*/ 19786 w 69913"/>
                  <a:gd name="connsiteY7" fmla="*/ 22028 h 170163"/>
                  <a:gd name="connsiteX8" fmla="*/ 11726 w 69913"/>
                  <a:gd name="connsiteY8" fmla="*/ 26634 h 170163"/>
                  <a:gd name="connsiteX9" fmla="*/ 12878 w 69913"/>
                  <a:gd name="connsiteY9" fmla="*/ 63250 h 170163"/>
                  <a:gd name="connsiteX10" fmla="*/ 3781 w 69913"/>
                  <a:gd name="connsiteY10" fmla="*/ 69007 h 170163"/>
                  <a:gd name="connsiteX11" fmla="*/ 327 w 69913"/>
                  <a:gd name="connsiteY11" fmla="*/ 90769 h 170163"/>
                  <a:gd name="connsiteX12" fmla="*/ 4242 w 69913"/>
                  <a:gd name="connsiteY12" fmla="*/ 100556 h 170163"/>
                  <a:gd name="connsiteX13" fmla="*/ 4472 w 69913"/>
                  <a:gd name="connsiteY13" fmla="*/ 100556 h 170163"/>
                  <a:gd name="connsiteX14" fmla="*/ 19671 w 69913"/>
                  <a:gd name="connsiteY14" fmla="*/ 111149 h 170163"/>
                  <a:gd name="connsiteX15" fmla="*/ 37518 w 69913"/>
                  <a:gd name="connsiteY15" fmla="*/ 113798 h 170163"/>
                  <a:gd name="connsiteX16" fmla="*/ 32913 w 69913"/>
                  <a:gd name="connsiteY16" fmla="*/ 142814 h 170163"/>
                  <a:gd name="connsiteX17" fmla="*/ 53408 w 69913"/>
                  <a:gd name="connsiteY17" fmla="*/ 169873 h 170163"/>
                  <a:gd name="connsiteX18" fmla="*/ 55366 w 69913"/>
                  <a:gd name="connsiteY18" fmla="*/ 149377 h 170163"/>
                  <a:gd name="connsiteX19" fmla="*/ 67916 w 69913"/>
                  <a:gd name="connsiteY19" fmla="*/ 134869 h 170163"/>
                  <a:gd name="connsiteX20" fmla="*/ 67226 w 69913"/>
                  <a:gd name="connsiteY20" fmla="*/ 112416 h 17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913" h="170163">
                    <a:moveTo>
                      <a:pt x="67226" y="112186"/>
                    </a:moveTo>
                    <a:cubicBezTo>
                      <a:pt x="64232" y="108501"/>
                      <a:pt x="58590" y="103435"/>
                      <a:pt x="53754" y="99175"/>
                    </a:cubicBezTo>
                    <a:cubicBezTo>
                      <a:pt x="53754" y="100787"/>
                      <a:pt x="53754" y="102168"/>
                      <a:pt x="53063" y="102974"/>
                    </a:cubicBezTo>
                    <a:cubicBezTo>
                      <a:pt x="47306" y="111380"/>
                      <a:pt x="30840" y="85127"/>
                      <a:pt x="28883" y="68777"/>
                    </a:cubicBezTo>
                    <a:cubicBezTo>
                      <a:pt x="26925" y="52426"/>
                      <a:pt x="38324" y="44481"/>
                      <a:pt x="31300" y="29167"/>
                    </a:cubicBezTo>
                    <a:cubicBezTo>
                      <a:pt x="25543" y="16386"/>
                      <a:pt x="21859" y="3950"/>
                      <a:pt x="26004" y="266"/>
                    </a:cubicBezTo>
                    <a:cubicBezTo>
                      <a:pt x="22204" y="-195"/>
                      <a:pt x="15756" y="36"/>
                      <a:pt x="10920" y="266"/>
                    </a:cubicBezTo>
                    <a:cubicBezTo>
                      <a:pt x="14490" y="6253"/>
                      <a:pt x="19786" y="18113"/>
                      <a:pt x="19786" y="22028"/>
                    </a:cubicBezTo>
                    <a:cubicBezTo>
                      <a:pt x="19786" y="26634"/>
                      <a:pt x="14029" y="20877"/>
                      <a:pt x="11726" y="26634"/>
                    </a:cubicBezTo>
                    <a:cubicBezTo>
                      <a:pt x="9423" y="32391"/>
                      <a:pt x="8272" y="58644"/>
                      <a:pt x="12878" y="63250"/>
                    </a:cubicBezTo>
                    <a:cubicBezTo>
                      <a:pt x="17483" y="67855"/>
                      <a:pt x="3781" y="64401"/>
                      <a:pt x="3781" y="69007"/>
                    </a:cubicBezTo>
                    <a:cubicBezTo>
                      <a:pt x="3781" y="73613"/>
                      <a:pt x="2630" y="89618"/>
                      <a:pt x="327" y="90769"/>
                    </a:cubicBezTo>
                    <a:cubicBezTo>
                      <a:pt x="-940" y="91345"/>
                      <a:pt x="1709" y="95260"/>
                      <a:pt x="4242" y="100556"/>
                    </a:cubicBezTo>
                    <a:cubicBezTo>
                      <a:pt x="4242" y="100556"/>
                      <a:pt x="4472" y="100556"/>
                      <a:pt x="4472" y="100556"/>
                    </a:cubicBezTo>
                    <a:cubicBezTo>
                      <a:pt x="6430" y="100556"/>
                      <a:pt x="15756" y="111840"/>
                      <a:pt x="19671" y="111149"/>
                    </a:cubicBezTo>
                    <a:cubicBezTo>
                      <a:pt x="23586" y="110574"/>
                      <a:pt x="35561" y="104586"/>
                      <a:pt x="37518" y="113798"/>
                    </a:cubicBezTo>
                    <a:cubicBezTo>
                      <a:pt x="39476" y="123009"/>
                      <a:pt x="31531" y="138899"/>
                      <a:pt x="32913" y="142814"/>
                    </a:cubicBezTo>
                    <a:cubicBezTo>
                      <a:pt x="34294" y="146729"/>
                      <a:pt x="52027" y="173212"/>
                      <a:pt x="53408" y="169873"/>
                    </a:cubicBezTo>
                    <a:cubicBezTo>
                      <a:pt x="54675" y="166534"/>
                      <a:pt x="49493" y="154674"/>
                      <a:pt x="55366" y="149377"/>
                    </a:cubicBezTo>
                    <a:cubicBezTo>
                      <a:pt x="61353" y="144081"/>
                      <a:pt x="68607" y="150644"/>
                      <a:pt x="67916" y="134869"/>
                    </a:cubicBezTo>
                    <a:cubicBezTo>
                      <a:pt x="67226" y="118979"/>
                      <a:pt x="73213" y="119670"/>
                      <a:pt x="67226" y="112416"/>
                    </a:cubicBezTo>
                    <a:close/>
                  </a:path>
                </a:pathLst>
              </a:custGeom>
              <a:grpFill/>
              <a:ln w="11501" cap="flat">
                <a:solidFill>
                  <a:schemeClr val="bg1"/>
                </a:solid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A2E47B6A-0C52-D577-E9F4-169E7F447AA1}"/>
                  </a:ext>
                </a:extLst>
              </p:cNvPr>
              <p:cNvSpPr/>
              <p:nvPr/>
            </p:nvSpPr>
            <p:spPr>
              <a:xfrm>
                <a:off x="6662256" y="2688676"/>
                <a:ext cx="170379" cy="113135"/>
              </a:xfrm>
              <a:custGeom>
                <a:avLst/>
                <a:gdLst>
                  <a:gd name="connsiteX0" fmla="*/ 138600 w 170379"/>
                  <a:gd name="connsiteY0" fmla="*/ 92020 h 113135"/>
                  <a:gd name="connsiteX1" fmla="*/ 147236 w 170379"/>
                  <a:gd name="connsiteY1" fmla="*/ 98238 h 113135"/>
                  <a:gd name="connsiteX2" fmla="*/ 162895 w 170379"/>
                  <a:gd name="connsiteY2" fmla="*/ 103189 h 113135"/>
                  <a:gd name="connsiteX3" fmla="*/ 170380 w 170379"/>
                  <a:gd name="connsiteY3" fmla="*/ 101808 h 113135"/>
                  <a:gd name="connsiteX4" fmla="*/ 166004 w 170379"/>
                  <a:gd name="connsiteY4" fmla="*/ 71870 h 113135"/>
                  <a:gd name="connsiteX5" fmla="*/ 143897 w 170379"/>
                  <a:gd name="connsiteY5" fmla="*/ 57823 h 113135"/>
                  <a:gd name="connsiteX6" fmla="*/ 140442 w 170379"/>
                  <a:gd name="connsiteY6" fmla="*/ 38363 h 113135"/>
                  <a:gd name="connsiteX7" fmla="*/ 111311 w 170379"/>
                  <a:gd name="connsiteY7" fmla="*/ 40091 h 113135"/>
                  <a:gd name="connsiteX8" fmla="*/ 92773 w 170379"/>
                  <a:gd name="connsiteY8" fmla="*/ 36521 h 113135"/>
                  <a:gd name="connsiteX9" fmla="*/ 72507 w 170379"/>
                  <a:gd name="connsiteY9" fmla="*/ 35600 h 113135"/>
                  <a:gd name="connsiteX10" fmla="*/ 40728 w 170379"/>
                  <a:gd name="connsiteY10" fmla="*/ 32951 h 113135"/>
                  <a:gd name="connsiteX11" fmla="*/ 56618 w 170379"/>
                  <a:gd name="connsiteY11" fmla="*/ 19710 h 113135"/>
                  <a:gd name="connsiteX12" fmla="*/ 63526 w 170379"/>
                  <a:gd name="connsiteY12" fmla="*/ 19825 h 113135"/>
                  <a:gd name="connsiteX13" fmla="*/ 71471 w 170379"/>
                  <a:gd name="connsiteY13" fmla="*/ 1517 h 113135"/>
                  <a:gd name="connsiteX14" fmla="*/ 56272 w 170379"/>
                  <a:gd name="connsiteY14" fmla="*/ 4856 h 113135"/>
                  <a:gd name="connsiteX15" fmla="*/ 39116 w 170379"/>
                  <a:gd name="connsiteY15" fmla="*/ 8771 h 113135"/>
                  <a:gd name="connsiteX16" fmla="*/ 28522 w 170379"/>
                  <a:gd name="connsiteY16" fmla="*/ 20631 h 113135"/>
                  <a:gd name="connsiteX17" fmla="*/ 21268 w 170379"/>
                  <a:gd name="connsiteY17" fmla="*/ 33182 h 113135"/>
                  <a:gd name="connsiteX18" fmla="*/ 82 w 170379"/>
                  <a:gd name="connsiteY18" fmla="*/ 41127 h 113135"/>
                  <a:gd name="connsiteX19" fmla="*/ 14014 w 170379"/>
                  <a:gd name="connsiteY19" fmla="*/ 58283 h 113135"/>
                  <a:gd name="connsiteX20" fmla="*/ 16663 w 170379"/>
                  <a:gd name="connsiteY20" fmla="*/ 78088 h 113135"/>
                  <a:gd name="connsiteX21" fmla="*/ 7451 w 170379"/>
                  <a:gd name="connsiteY21" fmla="*/ 101347 h 113135"/>
                  <a:gd name="connsiteX22" fmla="*/ 17929 w 170379"/>
                  <a:gd name="connsiteY22" fmla="*/ 102499 h 113135"/>
                  <a:gd name="connsiteX23" fmla="*/ 40843 w 170379"/>
                  <a:gd name="connsiteY23" fmla="*/ 96396 h 113135"/>
                  <a:gd name="connsiteX24" fmla="*/ 62029 w 170379"/>
                  <a:gd name="connsiteY24" fmla="*/ 85803 h 113135"/>
                  <a:gd name="connsiteX25" fmla="*/ 82294 w 170379"/>
                  <a:gd name="connsiteY25" fmla="*/ 66458 h 113135"/>
                  <a:gd name="connsiteX26" fmla="*/ 91161 w 170379"/>
                  <a:gd name="connsiteY26" fmla="*/ 84997 h 113135"/>
                  <a:gd name="connsiteX27" fmla="*/ 92082 w 170379"/>
                  <a:gd name="connsiteY27" fmla="*/ 111480 h 113135"/>
                  <a:gd name="connsiteX28" fmla="*/ 102675 w 170379"/>
                  <a:gd name="connsiteY28" fmla="*/ 111940 h 113135"/>
                  <a:gd name="connsiteX29" fmla="*/ 114650 w 170379"/>
                  <a:gd name="connsiteY29" fmla="*/ 107910 h 113135"/>
                  <a:gd name="connsiteX30" fmla="*/ 139061 w 170379"/>
                  <a:gd name="connsiteY30" fmla="*/ 91905 h 11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0379" h="113135">
                    <a:moveTo>
                      <a:pt x="138600" y="92020"/>
                    </a:moveTo>
                    <a:cubicBezTo>
                      <a:pt x="143551" y="95014"/>
                      <a:pt x="142630" y="98929"/>
                      <a:pt x="147236" y="98238"/>
                    </a:cubicBezTo>
                    <a:cubicBezTo>
                      <a:pt x="151035" y="97663"/>
                      <a:pt x="158980" y="99390"/>
                      <a:pt x="162895" y="103189"/>
                    </a:cubicBezTo>
                    <a:cubicBezTo>
                      <a:pt x="166925" y="102153"/>
                      <a:pt x="170380" y="101808"/>
                      <a:pt x="170380" y="101808"/>
                    </a:cubicBezTo>
                    <a:cubicBezTo>
                      <a:pt x="170380" y="101808"/>
                      <a:pt x="166925" y="78894"/>
                      <a:pt x="166004" y="71870"/>
                    </a:cubicBezTo>
                    <a:cubicBezTo>
                      <a:pt x="165198" y="64846"/>
                      <a:pt x="143897" y="57823"/>
                      <a:pt x="143897" y="57823"/>
                    </a:cubicBezTo>
                    <a:lnTo>
                      <a:pt x="140442" y="38363"/>
                    </a:lnTo>
                    <a:cubicBezTo>
                      <a:pt x="140442" y="38363"/>
                      <a:pt x="115686" y="41933"/>
                      <a:pt x="111311" y="40091"/>
                    </a:cubicBezTo>
                    <a:cubicBezTo>
                      <a:pt x="106935" y="38363"/>
                      <a:pt x="97148" y="42739"/>
                      <a:pt x="92773" y="36521"/>
                    </a:cubicBezTo>
                    <a:cubicBezTo>
                      <a:pt x="88397" y="30303"/>
                      <a:pt x="80452" y="40896"/>
                      <a:pt x="72507" y="35600"/>
                    </a:cubicBezTo>
                    <a:cubicBezTo>
                      <a:pt x="64563" y="30303"/>
                      <a:pt x="41649" y="37442"/>
                      <a:pt x="40728" y="32951"/>
                    </a:cubicBezTo>
                    <a:cubicBezTo>
                      <a:pt x="39806" y="28461"/>
                      <a:pt x="50400" y="18789"/>
                      <a:pt x="56618" y="19710"/>
                    </a:cubicBezTo>
                    <a:cubicBezTo>
                      <a:pt x="58114" y="19940"/>
                      <a:pt x="60532" y="19940"/>
                      <a:pt x="63526" y="19825"/>
                    </a:cubicBezTo>
                    <a:cubicBezTo>
                      <a:pt x="66405" y="15104"/>
                      <a:pt x="72968" y="4050"/>
                      <a:pt x="71471" y="1517"/>
                    </a:cubicBezTo>
                    <a:cubicBezTo>
                      <a:pt x="69514" y="-1822"/>
                      <a:pt x="61569" y="826"/>
                      <a:pt x="56272" y="4856"/>
                    </a:cubicBezTo>
                    <a:cubicBezTo>
                      <a:pt x="50975" y="8771"/>
                      <a:pt x="41073" y="2899"/>
                      <a:pt x="39116" y="8771"/>
                    </a:cubicBezTo>
                    <a:cubicBezTo>
                      <a:pt x="37158" y="14759"/>
                      <a:pt x="34510" y="20631"/>
                      <a:pt x="28522" y="20631"/>
                    </a:cubicBezTo>
                    <a:cubicBezTo>
                      <a:pt x="22535" y="20631"/>
                      <a:pt x="27141" y="30534"/>
                      <a:pt x="21268" y="33182"/>
                    </a:cubicBezTo>
                    <a:cubicBezTo>
                      <a:pt x="15281" y="35830"/>
                      <a:pt x="1464" y="35139"/>
                      <a:pt x="82" y="41127"/>
                    </a:cubicBezTo>
                    <a:cubicBezTo>
                      <a:pt x="-1300" y="46999"/>
                      <a:pt x="15281" y="51029"/>
                      <a:pt x="14014" y="58283"/>
                    </a:cubicBezTo>
                    <a:cubicBezTo>
                      <a:pt x="12633" y="65537"/>
                      <a:pt x="22535" y="73482"/>
                      <a:pt x="16663" y="78088"/>
                    </a:cubicBezTo>
                    <a:cubicBezTo>
                      <a:pt x="11596" y="82118"/>
                      <a:pt x="6991" y="88451"/>
                      <a:pt x="7451" y="101347"/>
                    </a:cubicBezTo>
                    <a:cubicBezTo>
                      <a:pt x="11711" y="104111"/>
                      <a:pt x="15857" y="106528"/>
                      <a:pt x="17929" y="102499"/>
                    </a:cubicBezTo>
                    <a:cubicBezTo>
                      <a:pt x="21498" y="95475"/>
                      <a:pt x="40843" y="102499"/>
                      <a:pt x="40843" y="96396"/>
                    </a:cubicBezTo>
                    <a:cubicBezTo>
                      <a:pt x="40843" y="90293"/>
                      <a:pt x="62029" y="92020"/>
                      <a:pt x="62029" y="85803"/>
                    </a:cubicBezTo>
                    <a:cubicBezTo>
                      <a:pt x="62029" y="79585"/>
                      <a:pt x="74350" y="65537"/>
                      <a:pt x="82294" y="66458"/>
                    </a:cubicBezTo>
                    <a:cubicBezTo>
                      <a:pt x="90239" y="67264"/>
                      <a:pt x="81489" y="80506"/>
                      <a:pt x="91161" y="84997"/>
                    </a:cubicBezTo>
                    <a:cubicBezTo>
                      <a:pt x="100833" y="89372"/>
                      <a:pt x="86785" y="105262"/>
                      <a:pt x="92082" y="111480"/>
                    </a:cubicBezTo>
                    <a:cubicBezTo>
                      <a:pt x="94039" y="113783"/>
                      <a:pt x="97954" y="113437"/>
                      <a:pt x="102675" y="111940"/>
                    </a:cubicBezTo>
                    <a:cubicBezTo>
                      <a:pt x="106245" y="110904"/>
                      <a:pt x="110390" y="109292"/>
                      <a:pt x="114650" y="107910"/>
                    </a:cubicBezTo>
                    <a:cubicBezTo>
                      <a:pt x="123286" y="100196"/>
                      <a:pt x="135146" y="89487"/>
                      <a:pt x="139061" y="91905"/>
                    </a:cubicBezTo>
                    <a:close/>
                  </a:path>
                </a:pathLst>
              </a:custGeom>
              <a:grpFill/>
              <a:ln w="11501" cap="flat">
                <a:solidFill>
                  <a:schemeClr val="bg1"/>
                </a:solid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D412BF0E-BE80-3356-21A7-3578F08D66AA}"/>
                  </a:ext>
                </a:extLst>
              </p:cNvPr>
              <p:cNvSpPr/>
              <p:nvPr/>
            </p:nvSpPr>
            <p:spPr>
              <a:xfrm>
                <a:off x="3388565" y="3082565"/>
                <a:ext cx="17083" cy="35086"/>
              </a:xfrm>
              <a:custGeom>
                <a:avLst/>
                <a:gdLst>
                  <a:gd name="connsiteX0" fmla="*/ 16581 w 17083"/>
                  <a:gd name="connsiteY0" fmla="*/ 34352 h 35086"/>
                  <a:gd name="connsiteX1" fmla="*/ 7600 w 17083"/>
                  <a:gd name="connsiteY1" fmla="*/ 25371 h 35086"/>
                  <a:gd name="connsiteX2" fmla="*/ 0 w 17083"/>
                  <a:gd name="connsiteY2" fmla="*/ 10287 h 35086"/>
                  <a:gd name="connsiteX3" fmla="*/ 8175 w 17083"/>
                  <a:gd name="connsiteY3" fmla="*/ 3723 h 35086"/>
                  <a:gd name="connsiteX4" fmla="*/ 10478 w 17083"/>
                  <a:gd name="connsiteY4" fmla="*/ 20534 h 35086"/>
                  <a:gd name="connsiteX5" fmla="*/ 16581 w 17083"/>
                  <a:gd name="connsiteY5" fmla="*/ 34237 h 35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83" h="35086">
                    <a:moveTo>
                      <a:pt x="16581" y="34352"/>
                    </a:moveTo>
                    <a:cubicBezTo>
                      <a:pt x="15199" y="37346"/>
                      <a:pt x="7830" y="30552"/>
                      <a:pt x="7600" y="25371"/>
                    </a:cubicBezTo>
                    <a:cubicBezTo>
                      <a:pt x="7369" y="20189"/>
                      <a:pt x="0" y="19268"/>
                      <a:pt x="0" y="10287"/>
                    </a:cubicBezTo>
                    <a:cubicBezTo>
                      <a:pt x="0" y="1305"/>
                      <a:pt x="3569" y="-3991"/>
                      <a:pt x="8175" y="3723"/>
                    </a:cubicBezTo>
                    <a:cubicBezTo>
                      <a:pt x="12781" y="11553"/>
                      <a:pt x="9672" y="16735"/>
                      <a:pt x="10478" y="20534"/>
                    </a:cubicBezTo>
                    <a:cubicBezTo>
                      <a:pt x="11284" y="24334"/>
                      <a:pt x="19114" y="29170"/>
                      <a:pt x="16581" y="34237"/>
                    </a:cubicBezTo>
                    <a:close/>
                  </a:path>
                </a:pathLst>
              </a:custGeom>
              <a:grpFill/>
              <a:ln w="11501" cap="flat">
                <a:solidFill>
                  <a:schemeClr val="bg1"/>
                </a:solid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B220FC51-86C2-444B-B3EA-6FAC15CDB512}"/>
                  </a:ext>
                </a:extLst>
              </p:cNvPr>
              <p:cNvSpPr/>
              <p:nvPr/>
            </p:nvSpPr>
            <p:spPr>
              <a:xfrm>
                <a:off x="3760473" y="3420019"/>
                <a:ext cx="21552" cy="17577"/>
              </a:xfrm>
              <a:custGeom>
                <a:avLst/>
                <a:gdLst>
                  <a:gd name="connsiteX0" fmla="*/ 1504 w 21552"/>
                  <a:gd name="connsiteY0" fmla="*/ 16538 h 17577"/>
                  <a:gd name="connsiteX1" fmla="*/ 928 w 21552"/>
                  <a:gd name="connsiteY1" fmla="*/ 6060 h 17577"/>
                  <a:gd name="connsiteX2" fmla="*/ 17278 w 21552"/>
                  <a:gd name="connsiteY2" fmla="*/ 1454 h 17577"/>
                  <a:gd name="connsiteX3" fmla="*/ 18430 w 21552"/>
                  <a:gd name="connsiteY3" fmla="*/ 14465 h 17577"/>
                  <a:gd name="connsiteX4" fmla="*/ 1388 w 21552"/>
                  <a:gd name="connsiteY4" fmla="*/ 16538 h 17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52" h="17577">
                    <a:moveTo>
                      <a:pt x="1504" y="16538"/>
                    </a:moveTo>
                    <a:cubicBezTo>
                      <a:pt x="-1490" y="13774"/>
                      <a:pt x="5879" y="8247"/>
                      <a:pt x="928" y="6060"/>
                    </a:cubicBezTo>
                    <a:cubicBezTo>
                      <a:pt x="-4023" y="3757"/>
                      <a:pt x="12212" y="-2922"/>
                      <a:pt x="17278" y="1454"/>
                    </a:cubicBezTo>
                    <a:cubicBezTo>
                      <a:pt x="22460" y="5829"/>
                      <a:pt x="23036" y="12508"/>
                      <a:pt x="18430" y="14465"/>
                    </a:cubicBezTo>
                    <a:cubicBezTo>
                      <a:pt x="13824" y="16422"/>
                      <a:pt x="4152" y="19071"/>
                      <a:pt x="1388" y="16538"/>
                    </a:cubicBezTo>
                    <a:close/>
                  </a:path>
                </a:pathLst>
              </a:custGeom>
              <a:grpFill/>
              <a:ln w="11501" cap="flat">
                <a:solidFill>
                  <a:schemeClr val="bg1"/>
                </a:solid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4CA12EF9-1102-7F23-4BFC-AC91AD237E69}"/>
                  </a:ext>
                </a:extLst>
              </p:cNvPr>
              <p:cNvSpPr/>
              <p:nvPr/>
            </p:nvSpPr>
            <p:spPr>
              <a:xfrm>
                <a:off x="6111259" y="2675888"/>
                <a:ext cx="74613" cy="63586"/>
              </a:xfrm>
              <a:custGeom>
                <a:avLst/>
                <a:gdLst>
                  <a:gd name="connsiteX0" fmla="*/ 70238 w 74613"/>
                  <a:gd name="connsiteY0" fmla="*/ 49539 h 63586"/>
                  <a:gd name="connsiteX1" fmla="*/ 56420 w 74613"/>
                  <a:gd name="connsiteY1" fmla="*/ 33074 h 63586"/>
                  <a:gd name="connsiteX2" fmla="*/ 48476 w 74613"/>
                  <a:gd name="connsiteY2" fmla="*/ 15226 h 63586"/>
                  <a:gd name="connsiteX3" fmla="*/ 42373 w 74613"/>
                  <a:gd name="connsiteY3" fmla="*/ 2215 h 63586"/>
                  <a:gd name="connsiteX4" fmla="*/ 22568 w 74613"/>
                  <a:gd name="connsiteY4" fmla="*/ 142 h 63586"/>
                  <a:gd name="connsiteX5" fmla="*/ 0 w 74613"/>
                  <a:gd name="connsiteY5" fmla="*/ 4748 h 63586"/>
                  <a:gd name="connsiteX6" fmla="*/ 4951 w 74613"/>
                  <a:gd name="connsiteY6" fmla="*/ 22365 h 63586"/>
                  <a:gd name="connsiteX7" fmla="*/ 22108 w 74613"/>
                  <a:gd name="connsiteY7" fmla="*/ 29619 h 63586"/>
                  <a:gd name="connsiteX8" fmla="*/ 26138 w 74613"/>
                  <a:gd name="connsiteY8" fmla="*/ 37794 h 63586"/>
                  <a:gd name="connsiteX9" fmla="*/ 28210 w 74613"/>
                  <a:gd name="connsiteY9" fmla="*/ 37794 h 63586"/>
                  <a:gd name="connsiteX10" fmla="*/ 34083 w 74613"/>
                  <a:gd name="connsiteY10" fmla="*/ 42746 h 63586"/>
                  <a:gd name="connsiteX11" fmla="*/ 45021 w 74613"/>
                  <a:gd name="connsiteY11" fmla="*/ 47927 h 63586"/>
                  <a:gd name="connsiteX12" fmla="*/ 55499 w 74613"/>
                  <a:gd name="connsiteY12" fmla="*/ 51727 h 63586"/>
                  <a:gd name="connsiteX13" fmla="*/ 60220 w 74613"/>
                  <a:gd name="connsiteY13" fmla="*/ 63587 h 63586"/>
                  <a:gd name="connsiteX14" fmla="*/ 74613 w 74613"/>
                  <a:gd name="connsiteY14" fmla="*/ 60593 h 63586"/>
                  <a:gd name="connsiteX15" fmla="*/ 70238 w 74613"/>
                  <a:gd name="connsiteY15" fmla="*/ 49424 h 6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613" h="63586">
                    <a:moveTo>
                      <a:pt x="70238" y="49539"/>
                    </a:moveTo>
                    <a:cubicBezTo>
                      <a:pt x="70238" y="44243"/>
                      <a:pt x="56420" y="39637"/>
                      <a:pt x="56420" y="33074"/>
                    </a:cubicBezTo>
                    <a:cubicBezTo>
                      <a:pt x="56420" y="26510"/>
                      <a:pt x="47209" y="20523"/>
                      <a:pt x="48476" y="15226"/>
                    </a:cubicBezTo>
                    <a:cubicBezTo>
                      <a:pt x="49397" y="11542"/>
                      <a:pt x="44676" y="6475"/>
                      <a:pt x="42373" y="2215"/>
                    </a:cubicBezTo>
                    <a:cubicBezTo>
                      <a:pt x="36270" y="833"/>
                      <a:pt x="28556" y="-433"/>
                      <a:pt x="22568" y="142"/>
                    </a:cubicBezTo>
                    <a:cubicBezTo>
                      <a:pt x="14278" y="1064"/>
                      <a:pt x="8060" y="3481"/>
                      <a:pt x="0" y="4748"/>
                    </a:cubicBezTo>
                    <a:cubicBezTo>
                      <a:pt x="4376" y="11311"/>
                      <a:pt x="1267" y="13154"/>
                      <a:pt x="4951" y="22365"/>
                    </a:cubicBezTo>
                    <a:cubicBezTo>
                      <a:pt x="8866" y="32267"/>
                      <a:pt x="18769" y="26971"/>
                      <a:pt x="22108" y="29619"/>
                    </a:cubicBezTo>
                    <a:cubicBezTo>
                      <a:pt x="23374" y="30655"/>
                      <a:pt x="24871" y="34110"/>
                      <a:pt x="26138" y="37794"/>
                    </a:cubicBezTo>
                    <a:cubicBezTo>
                      <a:pt x="26829" y="37794"/>
                      <a:pt x="27404" y="37679"/>
                      <a:pt x="28210" y="37794"/>
                    </a:cubicBezTo>
                    <a:cubicBezTo>
                      <a:pt x="31895" y="38485"/>
                      <a:pt x="33277" y="40328"/>
                      <a:pt x="34083" y="42746"/>
                    </a:cubicBezTo>
                    <a:cubicBezTo>
                      <a:pt x="38689" y="43782"/>
                      <a:pt x="42834" y="46891"/>
                      <a:pt x="45021" y="47927"/>
                    </a:cubicBezTo>
                    <a:cubicBezTo>
                      <a:pt x="47900" y="49194"/>
                      <a:pt x="49742" y="45394"/>
                      <a:pt x="55499" y="51727"/>
                    </a:cubicBezTo>
                    <a:cubicBezTo>
                      <a:pt x="60451" y="57254"/>
                      <a:pt x="60796" y="58636"/>
                      <a:pt x="60220" y="63587"/>
                    </a:cubicBezTo>
                    <a:cubicBezTo>
                      <a:pt x="65287" y="63587"/>
                      <a:pt x="70123" y="62435"/>
                      <a:pt x="74613" y="60593"/>
                    </a:cubicBezTo>
                    <a:cubicBezTo>
                      <a:pt x="72426" y="56563"/>
                      <a:pt x="70238" y="51957"/>
                      <a:pt x="70238" y="49424"/>
                    </a:cubicBezTo>
                    <a:close/>
                  </a:path>
                </a:pathLst>
              </a:custGeom>
              <a:grpFill/>
              <a:ln w="11501" cap="flat">
                <a:solidFill>
                  <a:schemeClr val="bg1"/>
                </a:solid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70DAB68F-6425-1072-B088-7944AC201D46}"/>
                  </a:ext>
                </a:extLst>
              </p:cNvPr>
              <p:cNvSpPr/>
              <p:nvPr/>
            </p:nvSpPr>
            <p:spPr>
              <a:xfrm>
                <a:off x="6145342" y="2661292"/>
                <a:ext cx="107285" cy="90618"/>
              </a:xfrm>
              <a:custGeom>
                <a:avLst/>
                <a:gdLst>
                  <a:gd name="connsiteX0" fmla="*/ 104896 w 107285"/>
                  <a:gd name="connsiteY0" fmla="*/ 29822 h 90618"/>
                  <a:gd name="connsiteX1" fmla="*/ 84976 w 107285"/>
                  <a:gd name="connsiteY1" fmla="*/ 4030 h 90618"/>
                  <a:gd name="connsiteX2" fmla="*/ 70583 w 107285"/>
                  <a:gd name="connsiteY2" fmla="*/ 14623 h 90618"/>
                  <a:gd name="connsiteX3" fmla="*/ 60681 w 107285"/>
                  <a:gd name="connsiteY3" fmla="*/ 14623 h 90618"/>
                  <a:gd name="connsiteX4" fmla="*/ 43870 w 107285"/>
                  <a:gd name="connsiteY4" fmla="*/ 2763 h 90618"/>
                  <a:gd name="connsiteX5" fmla="*/ 36846 w 107285"/>
                  <a:gd name="connsiteY5" fmla="*/ 0 h 90618"/>
                  <a:gd name="connsiteX6" fmla="*/ 32355 w 107285"/>
                  <a:gd name="connsiteY6" fmla="*/ 8060 h 90618"/>
                  <a:gd name="connsiteX7" fmla="*/ 39609 w 107285"/>
                  <a:gd name="connsiteY7" fmla="*/ 17962 h 90618"/>
                  <a:gd name="connsiteX8" fmla="*/ 22453 w 107285"/>
                  <a:gd name="connsiteY8" fmla="*/ 16581 h 90618"/>
                  <a:gd name="connsiteX9" fmla="*/ 7254 w 107285"/>
                  <a:gd name="connsiteY9" fmla="*/ 11975 h 90618"/>
                  <a:gd name="connsiteX10" fmla="*/ 14508 w 107285"/>
                  <a:gd name="connsiteY10" fmla="*/ 29822 h 90618"/>
                  <a:gd name="connsiteX11" fmla="*/ 22453 w 107285"/>
                  <a:gd name="connsiteY11" fmla="*/ 47670 h 90618"/>
                  <a:gd name="connsiteX12" fmla="*/ 36270 w 107285"/>
                  <a:gd name="connsiteY12" fmla="*/ 64135 h 90618"/>
                  <a:gd name="connsiteX13" fmla="*/ 40646 w 107285"/>
                  <a:gd name="connsiteY13" fmla="*/ 75304 h 90618"/>
                  <a:gd name="connsiteX14" fmla="*/ 67474 w 107285"/>
                  <a:gd name="connsiteY14" fmla="*/ 58723 h 90618"/>
                  <a:gd name="connsiteX15" fmla="*/ 71850 w 107285"/>
                  <a:gd name="connsiteY15" fmla="*/ 78989 h 90618"/>
                  <a:gd name="connsiteX16" fmla="*/ 87855 w 107285"/>
                  <a:gd name="connsiteY16" fmla="*/ 90618 h 90618"/>
                  <a:gd name="connsiteX17" fmla="*/ 91770 w 107285"/>
                  <a:gd name="connsiteY17" fmla="*/ 77377 h 90618"/>
                  <a:gd name="connsiteX18" fmla="*/ 105011 w 107285"/>
                  <a:gd name="connsiteY18" fmla="*/ 29822 h 90618"/>
                  <a:gd name="connsiteX19" fmla="*/ 10938 w 107285"/>
                  <a:gd name="connsiteY19" fmla="*/ 62638 h 90618"/>
                  <a:gd name="connsiteX20" fmla="*/ 0 w 107285"/>
                  <a:gd name="connsiteY20" fmla="*/ 57457 h 90618"/>
                  <a:gd name="connsiteX21" fmla="*/ 7369 w 107285"/>
                  <a:gd name="connsiteY21" fmla="*/ 69317 h 90618"/>
                  <a:gd name="connsiteX22" fmla="*/ 22338 w 107285"/>
                  <a:gd name="connsiteY22" fmla="*/ 78068 h 90618"/>
                  <a:gd name="connsiteX23" fmla="*/ 26138 w 107285"/>
                  <a:gd name="connsiteY23" fmla="*/ 78298 h 90618"/>
                  <a:gd name="connsiteX24" fmla="*/ 21417 w 107285"/>
                  <a:gd name="connsiteY24" fmla="*/ 66438 h 90618"/>
                  <a:gd name="connsiteX25" fmla="*/ 10938 w 107285"/>
                  <a:gd name="connsiteY25" fmla="*/ 62638 h 9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7285" h="90618">
                    <a:moveTo>
                      <a:pt x="104896" y="29822"/>
                    </a:moveTo>
                    <a:cubicBezTo>
                      <a:pt x="102133" y="24871"/>
                      <a:pt x="93727" y="14853"/>
                      <a:pt x="84976" y="4030"/>
                    </a:cubicBezTo>
                    <a:cubicBezTo>
                      <a:pt x="82213" y="12205"/>
                      <a:pt x="72425" y="9902"/>
                      <a:pt x="70583" y="14623"/>
                    </a:cubicBezTo>
                    <a:cubicBezTo>
                      <a:pt x="68626" y="19574"/>
                      <a:pt x="63675" y="13587"/>
                      <a:pt x="60681" y="14623"/>
                    </a:cubicBezTo>
                    <a:cubicBezTo>
                      <a:pt x="57687" y="15544"/>
                      <a:pt x="50778" y="3685"/>
                      <a:pt x="43870" y="2763"/>
                    </a:cubicBezTo>
                    <a:cubicBezTo>
                      <a:pt x="41797" y="2533"/>
                      <a:pt x="39264" y="1382"/>
                      <a:pt x="36846" y="0"/>
                    </a:cubicBezTo>
                    <a:cubicBezTo>
                      <a:pt x="33967" y="2994"/>
                      <a:pt x="31319" y="6448"/>
                      <a:pt x="32355" y="8060"/>
                    </a:cubicBezTo>
                    <a:cubicBezTo>
                      <a:pt x="34313" y="11284"/>
                      <a:pt x="42948" y="14623"/>
                      <a:pt x="39609" y="17962"/>
                    </a:cubicBezTo>
                    <a:cubicBezTo>
                      <a:pt x="36270" y="21302"/>
                      <a:pt x="25677" y="19920"/>
                      <a:pt x="22453" y="16581"/>
                    </a:cubicBezTo>
                    <a:cubicBezTo>
                      <a:pt x="19114" y="13241"/>
                      <a:pt x="9211" y="7945"/>
                      <a:pt x="7254" y="11975"/>
                    </a:cubicBezTo>
                    <a:cubicBezTo>
                      <a:pt x="5297" y="16005"/>
                      <a:pt x="15890" y="24526"/>
                      <a:pt x="14508" y="29822"/>
                    </a:cubicBezTo>
                    <a:cubicBezTo>
                      <a:pt x="13241" y="35119"/>
                      <a:pt x="22453" y="40991"/>
                      <a:pt x="22453" y="47670"/>
                    </a:cubicBezTo>
                    <a:cubicBezTo>
                      <a:pt x="22453" y="54348"/>
                      <a:pt x="36270" y="58954"/>
                      <a:pt x="36270" y="64135"/>
                    </a:cubicBezTo>
                    <a:cubicBezTo>
                      <a:pt x="36270" y="66668"/>
                      <a:pt x="38458" y="71274"/>
                      <a:pt x="40646" y="75304"/>
                    </a:cubicBezTo>
                    <a:cubicBezTo>
                      <a:pt x="51469" y="70698"/>
                      <a:pt x="60451" y="62178"/>
                      <a:pt x="67474" y="58723"/>
                    </a:cubicBezTo>
                    <a:cubicBezTo>
                      <a:pt x="78068" y="53427"/>
                      <a:pt x="73577" y="75534"/>
                      <a:pt x="71850" y="78989"/>
                    </a:cubicBezTo>
                    <a:cubicBezTo>
                      <a:pt x="70583" y="81407"/>
                      <a:pt x="78989" y="87164"/>
                      <a:pt x="87855" y="90618"/>
                    </a:cubicBezTo>
                    <a:cubicBezTo>
                      <a:pt x="87509" y="85782"/>
                      <a:pt x="88661" y="81176"/>
                      <a:pt x="91770" y="77377"/>
                    </a:cubicBezTo>
                    <a:cubicBezTo>
                      <a:pt x="102938" y="63559"/>
                      <a:pt x="111574" y="41682"/>
                      <a:pt x="105011" y="29822"/>
                    </a:cubicBezTo>
                    <a:close/>
                    <a:moveTo>
                      <a:pt x="10938" y="62638"/>
                    </a:moveTo>
                    <a:cubicBezTo>
                      <a:pt x="8751" y="61717"/>
                      <a:pt x="4721" y="58608"/>
                      <a:pt x="0" y="57457"/>
                    </a:cubicBezTo>
                    <a:cubicBezTo>
                      <a:pt x="1497" y="61372"/>
                      <a:pt x="1266" y="66553"/>
                      <a:pt x="7369" y="69317"/>
                    </a:cubicBezTo>
                    <a:cubicBezTo>
                      <a:pt x="17041" y="73692"/>
                      <a:pt x="2994" y="75419"/>
                      <a:pt x="22338" y="78068"/>
                    </a:cubicBezTo>
                    <a:cubicBezTo>
                      <a:pt x="23604" y="78183"/>
                      <a:pt x="24871" y="78298"/>
                      <a:pt x="26138" y="78298"/>
                    </a:cubicBezTo>
                    <a:cubicBezTo>
                      <a:pt x="26713" y="73347"/>
                      <a:pt x="26368" y="71965"/>
                      <a:pt x="21417" y="66438"/>
                    </a:cubicBezTo>
                    <a:cubicBezTo>
                      <a:pt x="15659" y="60105"/>
                      <a:pt x="13817" y="63905"/>
                      <a:pt x="10938" y="62638"/>
                    </a:cubicBezTo>
                    <a:close/>
                  </a:path>
                </a:pathLst>
              </a:custGeom>
              <a:grpFill/>
              <a:ln w="11501" cap="flat">
                <a:solidFill>
                  <a:schemeClr val="bg1"/>
                </a:solid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89203E45-AE46-4649-2FAA-2DAD5648F617}"/>
                  </a:ext>
                </a:extLst>
              </p:cNvPr>
              <p:cNvSpPr/>
              <p:nvPr/>
            </p:nvSpPr>
            <p:spPr>
              <a:xfrm>
                <a:off x="6502993" y="2755207"/>
                <a:ext cx="317898" cy="226818"/>
              </a:xfrm>
              <a:custGeom>
                <a:avLst/>
                <a:gdLst>
                  <a:gd name="connsiteX0" fmla="*/ 306499 w 317898"/>
                  <a:gd name="connsiteY0" fmla="*/ 31823 h 226818"/>
                  <a:gd name="connsiteX1" fmla="*/ 297864 w 317898"/>
                  <a:gd name="connsiteY1" fmla="*/ 25605 h 226818"/>
                  <a:gd name="connsiteX2" fmla="*/ 273453 w 317898"/>
                  <a:gd name="connsiteY2" fmla="*/ 41610 h 226818"/>
                  <a:gd name="connsiteX3" fmla="*/ 261824 w 317898"/>
                  <a:gd name="connsiteY3" fmla="*/ 45525 h 226818"/>
                  <a:gd name="connsiteX4" fmla="*/ 251000 w 317898"/>
                  <a:gd name="connsiteY4" fmla="*/ 45064 h 226818"/>
                  <a:gd name="connsiteX5" fmla="*/ 250079 w 317898"/>
                  <a:gd name="connsiteY5" fmla="*/ 18581 h 226818"/>
                  <a:gd name="connsiteX6" fmla="*/ 241213 w 317898"/>
                  <a:gd name="connsiteY6" fmla="*/ 43 h 226818"/>
                  <a:gd name="connsiteX7" fmla="*/ 220948 w 317898"/>
                  <a:gd name="connsiteY7" fmla="*/ 19387 h 226818"/>
                  <a:gd name="connsiteX8" fmla="*/ 199761 w 317898"/>
                  <a:gd name="connsiteY8" fmla="*/ 29980 h 226818"/>
                  <a:gd name="connsiteX9" fmla="*/ 176847 w 317898"/>
                  <a:gd name="connsiteY9" fmla="*/ 36083 h 226818"/>
                  <a:gd name="connsiteX10" fmla="*/ 157388 w 317898"/>
                  <a:gd name="connsiteY10" fmla="*/ 30786 h 226818"/>
                  <a:gd name="connsiteX11" fmla="*/ 138850 w 317898"/>
                  <a:gd name="connsiteY11" fmla="*/ 24569 h 226818"/>
                  <a:gd name="connsiteX12" fmla="*/ 120312 w 317898"/>
                  <a:gd name="connsiteY12" fmla="*/ 20999 h 226818"/>
                  <a:gd name="connsiteX13" fmla="*/ 102695 w 317898"/>
                  <a:gd name="connsiteY13" fmla="*/ 31592 h 226818"/>
                  <a:gd name="connsiteX14" fmla="*/ 89453 w 317898"/>
                  <a:gd name="connsiteY14" fmla="*/ 53700 h 226818"/>
                  <a:gd name="connsiteX15" fmla="*/ 57673 w 317898"/>
                  <a:gd name="connsiteY15" fmla="*/ 72238 h 226818"/>
                  <a:gd name="connsiteX16" fmla="*/ 38329 w 317898"/>
                  <a:gd name="connsiteY16" fmla="*/ 79262 h 226818"/>
                  <a:gd name="connsiteX17" fmla="*/ 22439 w 317898"/>
                  <a:gd name="connsiteY17" fmla="*/ 74886 h 226818"/>
                  <a:gd name="connsiteX18" fmla="*/ 12767 w 317898"/>
                  <a:gd name="connsiteY18" fmla="*/ 85480 h 226818"/>
                  <a:gd name="connsiteX19" fmla="*/ 4016 w 317898"/>
                  <a:gd name="connsiteY19" fmla="*/ 103097 h 226818"/>
                  <a:gd name="connsiteX20" fmla="*/ 1368 w 317898"/>
                  <a:gd name="connsiteY20" fmla="*/ 122556 h 226818"/>
                  <a:gd name="connsiteX21" fmla="*/ 1368 w 317898"/>
                  <a:gd name="connsiteY21" fmla="*/ 146391 h 226818"/>
                  <a:gd name="connsiteX22" fmla="*/ 4822 w 317898"/>
                  <a:gd name="connsiteY22" fmla="*/ 171953 h 226818"/>
                  <a:gd name="connsiteX23" fmla="*/ 26930 w 317898"/>
                  <a:gd name="connsiteY23" fmla="*/ 183352 h 226818"/>
                  <a:gd name="connsiteX24" fmla="*/ 4016 w 317898"/>
                  <a:gd name="connsiteY24" fmla="*/ 215132 h 226818"/>
                  <a:gd name="connsiteX25" fmla="*/ 8507 w 317898"/>
                  <a:gd name="connsiteY25" fmla="*/ 222616 h 226818"/>
                  <a:gd name="connsiteX26" fmla="*/ 42820 w 317898"/>
                  <a:gd name="connsiteY26" fmla="*/ 226416 h 226818"/>
                  <a:gd name="connsiteX27" fmla="*/ 132517 w 317898"/>
                  <a:gd name="connsiteY27" fmla="*/ 215132 h 226818"/>
                  <a:gd name="connsiteX28" fmla="*/ 130559 w 317898"/>
                  <a:gd name="connsiteY28" fmla="*/ 192679 h 226818"/>
                  <a:gd name="connsiteX29" fmla="*/ 148407 w 317898"/>
                  <a:gd name="connsiteY29" fmla="*/ 182086 h 226818"/>
                  <a:gd name="connsiteX30" fmla="*/ 163606 w 317898"/>
                  <a:gd name="connsiteY30" fmla="*/ 178056 h 226818"/>
                  <a:gd name="connsiteX31" fmla="*/ 187441 w 317898"/>
                  <a:gd name="connsiteY31" fmla="*/ 170111 h 226818"/>
                  <a:gd name="connsiteX32" fmla="*/ 198034 w 317898"/>
                  <a:gd name="connsiteY32" fmla="*/ 160208 h 226818"/>
                  <a:gd name="connsiteX33" fmla="*/ 205288 w 317898"/>
                  <a:gd name="connsiteY33" fmla="*/ 136489 h 226818"/>
                  <a:gd name="connsiteX34" fmla="*/ 220487 w 317898"/>
                  <a:gd name="connsiteY34" fmla="*/ 127162 h 226818"/>
                  <a:gd name="connsiteX35" fmla="*/ 213233 w 317898"/>
                  <a:gd name="connsiteY35" fmla="*/ 112654 h 226818"/>
                  <a:gd name="connsiteX36" fmla="*/ 238334 w 317898"/>
                  <a:gd name="connsiteY36" fmla="*/ 113345 h 226818"/>
                  <a:gd name="connsiteX37" fmla="*/ 240292 w 317898"/>
                  <a:gd name="connsiteY37" fmla="*/ 95497 h 226818"/>
                  <a:gd name="connsiteX38" fmla="*/ 250885 w 317898"/>
                  <a:gd name="connsiteY38" fmla="*/ 79607 h 226818"/>
                  <a:gd name="connsiteX39" fmla="*/ 246855 w 317898"/>
                  <a:gd name="connsiteY39" fmla="*/ 66366 h 226818"/>
                  <a:gd name="connsiteX40" fmla="*/ 250194 w 317898"/>
                  <a:gd name="connsiteY40" fmla="*/ 55082 h 226818"/>
                  <a:gd name="connsiteX41" fmla="*/ 253533 w 317898"/>
                  <a:gd name="connsiteY41" fmla="*/ 53700 h 226818"/>
                  <a:gd name="connsiteX42" fmla="*/ 265048 w 317898"/>
                  <a:gd name="connsiteY42" fmla="*/ 49670 h 226818"/>
                  <a:gd name="connsiteX43" fmla="*/ 295215 w 317898"/>
                  <a:gd name="connsiteY43" fmla="*/ 40689 h 226818"/>
                  <a:gd name="connsiteX44" fmla="*/ 317899 w 317898"/>
                  <a:gd name="connsiteY44" fmla="*/ 33780 h 226818"/>
                  <a:gd name="connsiteX45" fmla="*/ 306384 w 317898"/>
                  <a:gd name="connsiteY45" fmla="*/ 31477 h 226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898" h="226818">
                    <a:moveTo>
                      <a:pt x="306499" y="31823"/>
                    </a:moveTo>
                    <a:cubicBezTo>
                      <a:pt x="301894" y="32514"/>
                      <a:pt x="302930" y="28483"/>
                      <a:pt x="297864" y="25605"/>
                    </a:cubicBezTo>
                    <a:cubicBezTo>
                      <a:pt x="293949" y="23302"/>
                      <a:pt x="282204" y="34010"/>
                      <a:pt x="273453" y="41610"/>
                    </a:cubicBezTo>
                    <a:cubicBezTo>
                      <a:pt x="269423" y="42992"/>
                      <a:pt x="265393" y="44488"/>
                      <a:pt x="261824" y="45525"/>
                    </a:cubicBezTo>
                    <a:cubicBezTo>
                      <a:pt x="256987" y="47022"/>
                      <a:pt x="253073" y="47482"/>
                      <a:pt x="251000" y="45064"/>
                    </a:cubicBezTo>
                    <a:cubicBezTo>
                      <a:pt x="245703" y="38846"/>
                      <a:pt x="259866" y="22957"/>
                      <a:pt x="250079" y="18581"/>
                    </a:cubicBezTo>
                    <a:cubicBezTo>
                      <a:pt x="240407" y="14206"/>
                      <a:pt x="249158" y="964"/>
                      <a:pt x="241213" y="43"/>
                    </a:cubicBezTo>
                    <a:cubicBezTo>
                      <a:pt x="233268" y="-878"/>
                      <a:pt x="220948" y="13285"/>
                      <a:pt x="220948" y="19387"/>
                    </a:cubicBezTo>
                    <a:cubicBezTo>
                      <a:pt x="220948" y="25490"/>
                      <a:pt x="199761" y="23763"/>
                      <a:pt x="199761" y="29980"/>
                    </a:cubicBezTo>
                    <a:cubicBezTo>
                      <a:pt x="199761" y="36198"/>
                      <a:pt x="180417" y="29059"/>
                      <a:pt x="176847" y="36083"/>
                    </a:cubicBezTo>
                    <a:cubicBezTo>
                      <a:pt x="173393" y="43107"/>
                      <a:pt x="163606" y="30786"/>
                      <a:pt x="157388" y="30786"/>
                    </a:cubicBezTo>
                    <a:cubicBezTo>
                      <a:pt x="151170" y="30786"/>
                      <a:pt x="146795" y="21920"/>
                      <a:pt x="138850" y="24569"/>
                    </a:cubicBezTo>
                    <a:cubicBezTo>
                      <a:pt x="130905" y="27217"/>
                      <a:pt x="126529" y="21920"/>
                      <a:pt x="120312" y="20999"/>
                    </a:cubicBezTo>
                    <a:cubicBezTo>
                      <a:pt x="114094" y="20193"/>
                      <a:pt x="109718" y="34241"/>
                      <a:pt x="102695" y="31592"/>
                    </a:cubicBezTo>
                    <a:cubicBezTo>
                      <a:pt x="95671" y="28944"/>
                      <a:pt x="92101" y="44834"/>
                      <a:pt x="89453" y="53700"/>
                    </a:cubicBezTo>
                    <a:cubicBezTo>
                      <a:pt x="86805" y="62451"/>
                      <a:pt x="56867" y="62451"/>
                      <a:pt x="57673" y="72238"/>
                    </a:cubicBezTo>
                    <a:cubicBezTo>
                      <a:pt x="58595" y="81910"/>
                      <a:pt x="40056" y="85480"/>
                      <a:pt x="38329" y="79262"/>
                    </a:cubicBezTo>
                    <a:cubicBezTo>
                      <a:pt x="36602" y="73044"/>
                      <a:pt x="25088" y="76614"/>
                      <a:pt x="22439" y="74886"/>
                    </a:cubicBezTo>
                    <a:cubicBezTo>
                      <a:pt x="19791" y="73159"/>
                      <a:pt x="11846" y="76614"/>
                      <a:pt x="12767" y="85480"/>
                    </a:cubicBezTo>
                    <a:cubicBezTo>
                      <a:pt x="13688" y="94231"/>
                      <a:pt x="4822" y="99527"/>
                      <a:pt x="4016" y="103097"/>
                    </a:cubicBezTo>
                    <a:cubicBezTo>
                      <a:pt x="3095" y="106666"/>
                      <a:pt x="-2201" y="117260"/>
                      <a:pt x="1368" y="122556"/>
                    </a:cubicBezTo>
                    <a:cubicBezTo>
                      <a:pt x="4822" y="127853"/>
                      <a:pt x="-3008" y="136604"/>
                      <a:pt x="1368" y="146391"/>
                    </a:cubicBezTo>
                    <a:cubicBezTo>
                      <a:pt x="5743" y="156063"/>
                      <a:pt x="3095" y="168383"/>
                      <a:pt x="4822" y="171953"/>
                    </a:cubicBezTo>
                    <a:cubicBezTo>
                      <a:pt x="6549" y="175522"/>
                      <a:pt x="23360" y="173680"/>
                      <a:pt x="26930" y="183352"/>
                    </a:cubicBezTo>
                    <a:cubicBezTo>
                      <a:pt x="30499" y="193024"/>
                      <a:pt x="4822" y="209835"/>
                      <a:pt x="4016" y="215132"/>
                    </a:cubicBezTo>
                    <a:cubicBezTo>
                      <a:pt x="3671" y="217320"/>
                      <a:pt x="5743" y="219853"/>
                      <a:pt x="8507" y="222616"/>
                    </a:cubicBezTo>
                    <a:cubicBezTo>
                      <a:pt x="18524" y="223077"/>
                      <a:pt x="31305" y="224228"/>
                      <a:pt x="42820" y="226416"/>
                    </a:cubicBezTo>
                    <a:cubicBezTo>
                      <a:pt x="57328" y="229064"/>
                      <a:pt x="131250" y="217895"/>
                      <a:pt x="132517" y="215132"/>
                    </a:cubicBezTo>
                    <a:cubicBezTo>
                      <a:pt x="133898" y="212484"/>
                      <a:pt x="129984" y="196018"/>
                      <a:pt x="130559" y="192679"/>
                    </a:cubicBezTo>
                    <a:cubicBezTo>
                      <a:pt x="131250" y="189340"/>
                      <a:pt x="140462" y="181395"/>
                      <a:pt x="148407" y="182086"/>
                    </a:cubicBezTo>
                    <a:cubicBezTo>
                      <a:pt x="156352" y="182776"/>
                      <a:pt x="163606" y="184043"/>
                      <a:pt x="163606" y="178056"/>
                    </a:cubicBezTo>
                    <a:cubicBezTo>
                      <a:pt x="163606" y="172068"/>
                      <a:pt x="185368" y="164814"/>
                      <a:pt x="187441" y="170111"/>
                    </a:cubicBezTo>
                    <a:cubicBezTo>
                      <a:pt x="189398" y="175407"/>
                      <a:pt x="197343" y="173450"/>
                      <a:pt x="198034" y="160208"/>
                    </a:cubicBezTo>
                    <a:cubicBezTo>
                      <a:pt x="198725" y="146967"/>
                      <a:pt x="197458" y="137064"/>
                      <a:pt x="205288" y="136489"/>
                    </a:cubicBezTo>
                    <a:cubicBezTo>
                      <a:pt x="213233" y="135798"/>
                      <a:pt x="221178" y="131192"/>
                      <a:pt x="220487" y="127162"/>
                    </a:cubicBezTo>
                    <a:cubicBezTo>
                      <a:pt x="219796" y="123247"/>
                      <a:pt x="210584" y="115302"/>
                      <a:pt x="213233" y="112654"/>
                    </a:cubicBezTo>
                    <a:cubicBezTo>
                      <a:pt x="215881" y="110005"/>
                      <a:pt x="235686" y="119332"/>
                      <a:pt x="238334" y="113345"/>
                    </a:cubicBezTo>
                    <a:cubicBezTo>
                      <a:pt x="240983" y="107357"/>
                      <a:pt x="236952" y="100794"/>
                      <a:pt x="240292" y="95497"/>
                    </a:cubicBezTo>
                    <a:cubicBezTo>
                      <a:pt x="243516" y="90201"/>
                      <a:pt x="251461" y="84904"/>
                      <a:pt x="250885" y="79607"/>
                    </a:cubicBezTo>
                    <a:cubicBezTo>
                      <a:pt x="250194" y="74311"/>
                      <a:pt x="251576" y="70972"/>
                      <a:pt x="246855" y="66366"/>
                    </a:cubicBezTo>
                    <a:cubicBezTo>
                      <a:pt x="242249" y="61760"/>
                      <a:pt x="244207" y="55773"/>
                      <a:pt x="250194" y="55082"/>
                    </a:cubicBezTo>
                    <a:cubicBezTo>
                      <a:pt x="251230" y="55082"/>
                      <a:pt x="252382" y="54391"/>
                      <a:pt x="253533" y="53700"/>
                    </a:cubicBezTo>
                    <a:cubicBezTo>
                      <a:pt x="258139" y="52779"/>
                      <a:pt x="262054" y="51858"/>
                      <a:pt x="265048" y="49670"/>
                    </a:cubicBezTo>
                    <a:cubicBezTo>
                      <a:pt x="273338" y="43567"/>
                      <a:pt x="289113" y="38501"/>
                      <a:pt x="295215" y="40689"/>
                    </a:cubicBezTo>
                    <a:cubicBezTo>
                      <a:pt x="300166" y="42531"/>
                      <a:pt x="311105" y="40919"/>
                      <a:pt x="317899" y="33780"/>
                    </a:cubicBezTo>
                    <a:cubicBezTo>
                      <a:pt x="313869" y="31938"/>
                      <a:pt x="309033" y="31132"/>
                      <a:pt x="306384" y="31477"/>
                    </a:cubicBezTo>
                    <a:close/>
                  </a:path>
                </a:pathLst>
              </a:custGeom>
              <a:grpFill/>
              <a:ln w="11501" cap="flat">
                <a:solidFill>
                  <a:schemeClr val="bg1"/>
                </a:solid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8F93096E-B560-1A8A-373C-11147D3F1C62}"/>
                  </a:ext>
                </a:extLst>
              </p:cNvPr>
              <p:cNvSpPr/>
              <p:nvPr/>
            </p:nvSpPr>
            <p:spPr>
              <a:xfrm>
                <a:off x="7898293" y="3853256"/>
                <a:ext cx="72088" cy="25927"/>
              </a:xfrm>
              <a:custGeom>
                <a:avLst/>
                <a:gdLst>
                  <a:gd name="connsiteX0" fmla="*/ 7254 w 72088"/>
                  <a:gd name="connsiteY0" fmla="*/ 19811 h 25927"/>
                  <a:gd name="connsiteX1" fmla="*/ 0 w 72088"/>
                  <a:gd name="connsiteY1" fmla="*/ 21539 h 25927"/>
                  <a:gd name="connsiteX2" fmla="*/ 7254 w 72088"/>
                  <a:gd name="connsiteY2" fmla="*/ 25569 h 25927"/>
                  <a:gd name="connsiteX3" fmla="*/ 10478 w 72088"/>
                  <a:gd name="connsiteY3" fmla="*/ 19121 h 25927"/>
                  <a:gd name="connsiteX4" fmla="*/ 7485 w 72088"/>
                  <a:gd name="connsiteY4" fmla="*/ 19581 h 25927"/>
                  <a:gd name="connsiteX5" fmla="*/ 7140 w 72088"/>
                  <a:gd name="connsiteY5" fmla="*/ 19581 h 25927"/>
                  <a:gd name="connsiteX6" fmla="*/ 38919 w 72088"/>
                  <a:gd name="connsiteY6" fmla="*/ 2655 h 25927"/>
                  <a:gd name="connsiteX7" fmla="*/ 19805 w 72088"/>
                  <a:gd name="connsiteY7" fmla="*/ 14860 h 25927"/>
                  <a:gd name="connsiteX8" fmla="*/ 17848 w 72088"/>
                  <a:gd name="connsiteY8" fmla="*/ 16242 h 25927"/>
                  <a:gd name="connsiteX9" fmla="*/ 24871 w 72088"/>
                  <a:gd name="connsiteY9" fmla="*/ 23726 h 25927"/>
                  <a:gd name="connsiteX10" fmla="*/ 71965 w 72088"/>
                  <a:gd name="connsiteY10" fmla="*/ 2079 h 25927"/>
                  <a:gd name="connsiteX11" fmla="*/ 38919 w 72088"/>
                  <a:gd name="connsiteY11" fmla="*/ 2770 h 2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088" h="25927">
                    <a:moveTo>
                      <a:pt x="7254" y="19811"/>
                    </a:moveTo>
                    <a:cubicBezTo>
                      <a:pt x="4721" y="20042"/>
                      <a:pt x="2303" y="20617"/>
                      <a:pt x="0" y="21539"/>
                    </a:cubicBezTo>
                    <a:cubicBezTo>
                      <a:pt x="2303" y="24072"/>
                      <a:pt x="5412" y="26950"/>
                      <a:pt x="7254" y="25569"/>
                    </a:cubicBezTo>
                    <a:cubicBezTo>
                      <a:pt x="8751" y="24302"/>
                      <a:pt x="9672" y="21654"/>
                      <a:pt x="10478" y="19121"/>
                    </a:cubicBezTo>
                    <a:cubicBezTo>
                      <a:pt x="9557" y="19351"/>
                      <a:pt x="8521" y="19466"/>
                      <a:pt x="7485" y="19581"/>
                    </a:cubicBezTo>
                    <a:cubicBezTo>
                      <a:pt x="7369" y="19581"/>
                      <a:pt x="7254" y="19581"/>
                      <a:pt x="7140" y="19581"/>
                    </a:cubicBezTo>
                    <a:close/>
                    <a:moveTo>
                      <a:pt x="38919" y="2655"/>
                    </a:moveTo>
                    <a:cubicBezTo>
                      <a:pt x="29938" y="2194"/>
                      <a:pt x="26368" y="9564"/>
                      <a:pt x="19805" y="14860"/>
                    </a:cubicBezTo>
                    <a:cubicBezTo>
                      <a:pt x="19230" y="15321"/>
                      <a:pt x="18539" y="15781"/>
                      <a:pt x="17848" y="16242"/>
                    </a:cubicBezTo>
                    <a:cubicBezTo>
                      <a:pt x="20150" y="17969"/>
                      <a:pt x="22799" y="20848"/>
                      <a:pt x="24871" y="23726"/>
                    </a:cubicBezTo>
                    <a:cubicBezTo>
                      <a:pt x="37652" y="16127"/>
                      <a:pt x="70238" y="6685"/>
                      <a:pt x="71965" y="2079"/>
                    </a:cubicBezTo>
                    <a:cubicBezTo>
                      <a:pt x="73923" y="-3217"/>
                      <a:pt x="52161" y="3346"/>
                      <a:pt x="38919" y="2770"/>
                    </a:cubicBezTo>
                    <a:close/>
                  </a:path>
                </a:pathLst>
              </a:custGeom>
              <a:grpFill/>
              <a:ln w="11501" cap="flat">
                <a:solidFill>
                  <a:schemeClr val="bg1"/>
                </a:solid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18CF1D54-31DB-E5B5-0AB8-5D38C313E26C}"/>
                  </a:ext>
                </a:extLst>
              </p:cNvPr>
              <p:cNvSpPr/>
              <p:nvPr/>
            </p:nvSpPr>
            <p:spPr>
              <a:xfrm>
                <a:off x="5304534" y="2515865"/>
                <a:ext cx="254504" cy="280273"/>
              </a:xfrm>
              <a:custGeom>
                <a:avLst/>
                <a:gdLst>
                  <a:gd name="connsiteX0" fmla="*/ 176427 w 254504"/>
                  <a:gd name="connsiteY0" fmla="*/ 242954 h 280273"/>
                  <a:gd name="connsiteX1" fmla="*/ 149368 w 254504"/>
                  <a:gd name="connsiteY1" fmla="*/ 242954 h 280273"/>
                  <a:gd name="connsiteX2" fmla="*/ 130600 w 254504"/>
                  <a:gd name="connsiteY2" fmla="*/ 251820 h 280273"/>
                  <a:gd name="connsiteX3" fmla="*/ 153744 w 254504"/>
                  <a:gd name="connsiteY3" fmla="*/ 264371 h 280273"/>
                  <a:gd name="connsiteX4" fmla="*/ 179190 w 254504"/>
                  <a:gd name="connsiteY4" fmla="*/ 280260 h 280273"/>
                  <a:gd name="connsiteX5" fmla="*/ 185063 w 254504"/>
                  <a:gd name="connsiteY5" fmla="*/ 265061 h 280273"/>
                  <a:gd name="connsiteX6" fmla="*/ 194274 w 254504"/>
                  <a:gd name="connsiteY6" fmla="*/ 244220 h 280273"/>
                  <a:gd name="connsiteX7" fmla="*/ 176427 w 254504"/>
                  <a:gd name="connsiteY7" fmla="*/ 242954 h 280273"/>
                  <a:gd name="connsiteX8" fmla="*/ 48617 w 254504"/>
                  <a:gd name="connsiteY8" fmla="*/ 167995 h 280273"/>
                  <a:gd name="connsiteX9" fmla="*/ 32497 w 254504"/>
                  <a:gd name="connsiteY9" fmla="*/ 171910 h 280273"/>
                  <a:gd name="connsiteX10" fmla="*/ 40787 w 254504"/>
                  <a:gd name="connsiteY10" fmla="*/ 200696 h 280273"/>
                  <a:gd name="connsiteX11" fmla="*/ 49999 w 254504"/>
                  <a:gd name="connsiteY11" fmla="*/ 222113 h 280273"/>
                  <a:gd name="connsiteX12" fmla="*/ 65543 w 254504"/>
                  <a:gd name="connsiteY12" fmla="*/ 212556 h 280273"/>
                  <a:gd name="connsiteX13" fmla="*/ 69113 w 254504"/>
                  <a:gd name="connsiteY13" fmla="*/ 176285 h 280273"/>
                  <a:gd name="connsiteX14" fmla="*/ 48617 w 254504"/>
                  <a:gd name="connsiteY14" fmla="*/ 167995 h 280273"/>
                  <a:gd name="connsiteX15" fmla="*/ 210395 w 254504"/>
                  <a:gd name="connsiteY15" fmla="*/ 157402 h 280273"/>
                  <a:gd name="connsiteX16" fmla="*/ 193929 w 254504"/>
                  <a:gd name="connsiteY16" fmla="*/ 144160 h 280273"/>
                  <a:gd name="connsiteX17" fmla="*/ 159271 w 254504"/>
                  <a:gd name="connsiteY17" fmla="*/ 108466 h 280273"/>
                  <a:gd name="connsiteX18" fmla="*/ 127951 w 254504"/>
                  <a:gd name="connsiteY18" fmla="*/ 76456 h 280273"/>
                  <a:gd name="connsiteX19" fmla="*/ 128297 w 254504"/>
                  <a:gd name="connsiteY19" fmla="*/ 54003 h 280273"/>
                  <a:gd name="connsiteX20" fmla="*/ 138199 w 254504"/>
                  <a:gd name="connsiteY20" fmla="*/ 41337 h 280273"/>
                  <a:gd name="connsiteX21" fmla="*/ 139351 w 254504"/>
                  <a:gd name="connsiteY21" fmla="*/ 11745 h 280273"/>
                  <a:gd name="connsiteX22" fmla="*/ 128066 w 254504"/>
                  <a:gd name="connsiteY22" fmla="*/ 9442 h 280273"/>
                  <a:gd name="connsiteX23" fmla="*/ 123576 w 254504"/>
                  <a:gd name="connsiteY23" fmla="*/ 0 h 280273"/>
                  <a:gd name="connsiteX24" fmla="*/ 105728 w 254504"/>
                  <a:gd name="connsiteY24" fmla="*/ 2533 h 280273"/>
                  <a:gd name="connsiteX25" fmla="*/ 91911 w 254504"/>
                  <a:gd name="connsiteY25" fmla="*/ 7024 h 280273"/>
                  <a:gd name="connsiteX26" fmla="*/ 89148 w 254504"/>
                  <a:gd name="connsiteY26" fmla="*/ 5527 h 280273"/>
                  <a:gd name="connsiteX27" fmla="*/ 84887 w 254504"/>
                  <a:gd name="connsiteY27" fmla="*/ 9557 h 280273"/>
                  <a:gd name="connsiteX28" fmla="*/ 81548 w 254504"/>
                  <a:gd name="connsiteY28" fmla="*/ 14854 h 280273"/>
                  <a:gd name="connsiteX29" fmla="*/ 74985 w 254504"/>
                  <a:gd name="connsiteY29" fmla="*/ 17502 h 280273"/>
                  <a:gd name="connsiteX30" fmla="*/ 64392 w 254504"/>
                  <a:gd name="connsiteY30" fmla="*/ 20150 h 280273"/>
                  <a:gd name="connsiteX31" fmla="*/ 56447 w 254504"/>
                  <a:gd name="connsiteY31" fmla="*/ 24756 h 280273"/>
                  <a:gd name="connsiteX32" fmla="*/ 50459 w 254504"/>
                  <a:gd name="connsiteY32" fmla="*/ 32701 h 280273"/>
                  <a:gd name="connsiteX33" fmla="*/ 37909 w 254504"/>
                  <a:gd name="connsiteY33" fmla="*/ 17502 h 280273"/>
                  <a:gd name="connsiteX34" fmla="*/ 26740 w 254504"/>
                  <a:gd name="connsiteY34" fmla="*/ 33392 h 280273"/>
                  <a:gd name="connsiteX35" fmla="*/ 7626 w 254504"/>
                  <a:gd name="connsiteY35" fmla="*/ 34773 h 280273"/>
                  <a:gd name="connsiteX36" fmla="*/ 10159 w 254504"/>
                  <a:gd name="connsiteY36" fmla="*/ 45367 h 280273"/>
                  <a:gd name="connsiteX37" fmla="*/ 5669 w 254504"/>
                  <a:gd name="connsiteY37" fmla="*/ 54233 h 280273"/>
                  <a:gd name="connsiteX38" fmla="*/ 1178 w 254504"/>
                  <a:gd name="connsiteY38" fmla="*/ 59644 h 280273"/>
                  <a:gd name="connsiteX39" fmla="*/ 7626 w 254504"/>
                  <a:gd name="connsiteY39" fmla="*/ 71044 h 280273"/>
                  <a:gd name="connsiteX40" fmla="*/ 12577 w 254504"/>
                  <a:gd name="connsiteY40" fmla="*/ 81867 h 280273"/>
                  <a:gd name="connsiteX41" fmla="*/ 22940 w 254504"/>
                  <a:gd name="connsiteY41" fmla="*/ 85322 h 280273"/>
                  <a:gd name="connsiteX42" fmla="*/ 20407 w 254504"/>
                  <a:gd name="connsiteY42" fmla="*/ 92806 h 280273"/>
                  <a:gd name="connsiteX43" fmla="*/ 31115 w 254504"/>
                  <a:gd name="connsiteY43" fmla="*/ 89697 h 280273"/>
                  <a:gd name="connsiteX44" fmla="*/ 46660 w 254504"/>
                  <a:gd name="connsiteY44" fmla="*/ 76456 h 280273"/>
                  <a:gd name="connsiteX45" fmla="*/ 77979 w 254504"/>
                  <a:gd name="connsiteY45" fmla="*/ 89697 h 280273"/>
                  <a:gd name="connsiteX46" fmla="*/ 84887 w 254504"/>
                  <a:gd name="connsiteY46" fmla="*/ 102939 h 280273"/>
                  <a:gd name="connsiteX47" fmla="*/ 105959 w 254504"/>
                  <a:gd name="connsiteY47" fmla="*/ 129997 h 280273"/>
                  <a:gd name="connsiteX48" fmla="*/ 136357 w 254504"/>
                  <a:gd name="connsiteY48" fmla="*/ 156135 h 280273"/>
                  <a:gd name="connsiteX49" fmla="*/ 157774 w 254504"/>
                  <a:gd name="connsiteY49" fmla="*/ 165347 h 280273"/>
                  <a:gd name="connsiteX50" fmla="*/ 177233 w 254504"/>
                  <a:gd name="connsiteY50" fmla="*/ 178243 h 280273"/>
                  <a:gd name="connsiteX51" fmla="*/ 193123 w 254504"/>
                  <a:gd name="connsiteY51" fmla="*/ 191484 h 280273"/>
                  <a:gd name="connsiteX52" fmla="*/ 200377 w 254504"/>
                  <a:gd name="connsiteY52" fmla="*/ 204726 h 280273"/>
                  <a:gd name="connsiteX53" fmla="*/ 201413 w 254504"/>
                  <a:gd name="connsiteY53" fmla="*/ 228791 h 280273"/>
                  <a:gd name="connsiteX54" fmla="*/ 202450 w 254504"/>
                  <a:gd name="connsiteY54" fmla="*/ 246638 h 280273"/>
                  <a:gd name="connsiteX55" fmla="*/ 213619 w 254504"/>
                  <a:gd name="connsiteY55" fmla="*/ 228100 h 280273"/>
                  <a:gd name="connsiteX56" fmla="*/ 226515 w 254504"/>
                  <a:gd name="connsiteY56" fmla="*/ 214859 h 280273"/>
                  <a:gd name="connsiteX57" fmla="*/ 216267 w 254504"/>
                  <a:gd name="connsiteY57" fmla="*/ 197357 h 280273"/>
                  <a:gd name="connsiteX58" fmla="*/ 237684 w 254504"/>
                  <a:gd name="connsiteY58" fmla="*/ 187800 h 280273"/>
                  <a:gd name="connsiteX59" fmla="*/ 254495 w 254504"/>
                  <a:gd name="connsiteY59" fmla="*/ 188836 h 280273"/>
                  <a:gd name="connsiteX60" fmla="*/ 210279 w 254504"/>
                  <a:gd name="connsiteY60" fmla="*/ 157517 h 28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4504" h="280273">
                    <a:moveTo>
                      <a:pt x="176427" y="242954"/>
                    </a:moveTo>
                    <a:cubicBezTo>
                      <a:pt x="162840" y="245948"/>
                      <a:pt x="157313" y="246869"/>
                      <a:pt x="149368" y="242954"/>
                    </a:cubicBezTo>
                    <a:cubicBezTo>
                      <a:pt x="141423" y="238924"/>
                      <a:pt x="128527" y="246523"/>
                      <a:pt x="130600" y="251820"/>
                    </a:cubicBezTo>
                    <a:cubicBezTo>
                      <a:pt x="131866" y="255505"/>
                      <a:pt x="137163" y="260110"/>
                      <a:pt x="153744" y="264371"/>
                    </a:cubicBezTo>
                    <a:cubicBezTo>
                      <a:pt x="170209" y="268631"/>
                      <a:pt x="172282" y="279915"/>
                      <a:pt x="179190" y="280260"/>
                    </a:cubicBezTo>
                    <a:cubicBezTo>
                      <a:pt x="186099" y="280606"/>
                      <a:pt x="186790" y="274043"/>
                      <a:pt x="185063" y="265061"/>
                    </a:cubicBezTo>
                    <a:cubicBezTo>
                      <a:pt x="183451" y="256195"/>
                      <a:pt x="193353" y="245948"/>
                      <a:pt x="194274" y="244220"/>
                    </a:cubicBezTo>
                    <a:cubicBezTo>
                      <a:pt x="195196" y="242608"/>
                      <a:pt x="190014" y="239960"/>
                      <a:pt x="176427" y="242954"/>
                    </a:cubicBezTo>
                    <a:close/>
                    <a:moveTo>
                      <a:pt x="48617" y="167995"/>
                    </a:moveTo>
                    <a:cubicBezTo>
                      <a:pt x="41363" y="174213"/>
                      <a:pt x="35376" y="166844"/>
                      <a:pt x="32497" y="171910"/>
                    </a:cubicBezTo>
                    <a:cubicBezTo>
                      <a:pt x="28812" y="178243"/>
                      <a:pt x="43666" y="187800"/>
                      <a:pt x="40787" y="200696"/>
                    </a:cubicBezTo>
                    <a:cubicBezTo>
                      <a:pt x="37794" y="213592"/>
                      <a:pt x="42399" y="229712"/>
                      <a:pt x="49999" y="222113"/>
                    </a:cubicBezTo>
                    <a:cubicBezTo>
                      <a:pt x="57598" y="214513"/>
                      <a:pt x="61283" y="218083"/>
                      <a:pt x="65543" y="212556"/>
                    </a:cubicBezTo>
                    <a:cubicBezTo>
                      <a:pt x="69804" y="206914"/>
                      <a:pt x="66234" y="186188"/>
                      <a:pt x="69113" y="176285"/>
                    </a:cubicBezTo>
                    <a:cubicBezTo>
                      <a:pt x="72107" y="166383"/>
                      <a:pt x="55871" y="161777"/>
                      <a:pt x="48617" y="167995"/>
                    </a:cubicBezTo>
                    <a:close/>
                    <a:moveTo>
                      <a:pt x="210395" y="157402"/>
                    </a:moveTo>
                    <a:cubicBezTo>
                      <a:pt x="201759" y="152105"/>
                      <a:pt x="207401" y="143585"/>
                      <a:pt x="193929" y="144160"/>
                    </a:cubicBezTo>
                    <a:cubicBezTo>
                      <a:pt x="180342" y="144851"/>
                      <a:pt x="164222" y="128040"/>
                      <a:pt x="159271" y="108466"/>
                    </a:cubicBezTo>
                    <a:cubicBezTo>
                      <a:pt x="154319" y="89006"/>
                      <a:pt x="133248" y="87970"/>
                      <a:pt x="127951" y="76456"/>
                    </a:cubicBezTo>
                    <a:cubicBezTo>
                      <a:pt x="122655" y="64941"/>
                      <a:pt x="132903" y="63560"/>
                      <a:pt x="128297" y="54003"/>
                    </a:cubicBezTo>
                    <a:cubicBezTo>
                      <a:pt x="125764" y="48706"/>
                      <a:pt x="131406" y="43985"/>
                      <a:pt x="138199" y="41337"/>
                    </a:cubicBezTo>
                    <a:cubicBezTo>
                      <a:pt x="137624" y="30743"/>
                      <a:pt x="138545" y="19229"/>
                      <a:pt x="139351" y="11745"/>
                    </a:cubicBezTo>
                    <a:cubicBezTo>
                      <a:pt x="134054" y="11169"/>
                      <a:pt x="129563" y="10363"/>
                      <a:pt x="128066" y="9442"/>
                    </a:cubicBezTo>
                    <a:cubicBezTo>
                      <a:pt x="125533" y="7945"/>
                      <a:pt x="125073" y="0"/>
                      <a:pt x="123576" y="0"/>
                    </a:cubicBezTo>
                    <a:cubicBezTo>
                      <a:pt x="122079" y="0"/>
                      <a:pt x="108262" y="0"/>
                      <a:pt x="105728" y="2533"/>
                    </a:cubicBezTo>
                    <a:cubicBezTo>
                      <a:pt x="103195" y="4951"/>
                      <a:pt x="95826" y="9442"/>
                      <a:pt x="91911" y="7024"/>
                    </a:cubicBezTo>
                    <a:cubicBezTo>
                      <a:pt x="91105" y="6448"/>
                      <a:pt x="90069" y="5987"/>
                      <a:pt x="89148" y="5527"/>
                    </a:cubicBezTo>
                    <a:lnTo>
                      <a:pt x="84887" y="9557"/>
                    </a:lnTo>
                    <a:cubicBezTo>
                      <a:pt x="84887" y="9557"/>
                      <a:pt x="84197" y="14854"/>
                      <a:pt x="81548" y="14854"/>
                    </a:cubicBezTo>
                    <a:cubicBezTo>
                      <a:pt x="78900" y="14854"/>
                      <a:pt x="74985" y="12896"/>
                      <a:pt x="74985" y="17502"/>
                    </a:cubicBezTo>
                    <a:cubicBezTo>
                      <a:pt x="74985" y="22108"/>
                      <a:pt x="67731" y="20726"/>
                      <a:pt x="64392" y="20150"/>
                    </a:cubicBezTo>
                    <a:cubicBezTo>
                      <a:pt x="61053" y="19459"/>
                      <a:pt x="56447" y="20726"/>
                      <a:pt x="56447" y="24756"/>
                    </a:cubicBezTo>
                    <a:cubicBezTo>
                      <a:pt x="56447" y="28786"/>
                      <a:pt x="55756" y="37307"/>
                      <a:pt x="50459" y="32701"/>
                    </a:cubicBezTo>
                    <a:cubicBezTo>
                      <a:pt x="45163" y="28095"/>
                      <a:pt x="39866" y="16120"/>
                      <a:pt x="37909" y="17502"/>
                    </a:cubicBezTo>
                    <a:cubicBezTo>
                      <a:pt x="35951" y="18884"/>
                      <a:pt x="31346" y="33392"/>
                      <a:pt x="26740" y="33392"/>
                    </a:cubicBezTo>
                    <a:cubicBezTo>
                      <a:pt x="23861" y="33392"/>
                      <a:pt x="14419" y="34083"/>
                      <a:pt x="7626" y="34773"/>
                    </a:cubicBezTo>
                    <a:cubicBezTo>
                      <a:pt x="5899" y="40416"/>
                      <a:pt x="7741" y="43870"/>
                      <a:pt x="10159" y="45367"/>
                    </a:cubicBezTo>
                    <a:cubicBezTo>
                      <a:pt x="12692" y="46864"/>
                      <a:pt x="8662" y="52851"/>
                      <a:pt x="5669" y="54233"/>
                    </a:cubicBezTo>
                    <a:cubicBezTo>
                      <a:pt x="2675" y="55730"/>
                      <a:pt x="-2276" y="54233"/>
                      <a:pt x="1178" y="59644"/>
                    </a:cubicBezTo>
                    <a:cubicBezTo>
                      <a:pt x="4632" y="65056"/>
                      <a:pt x="11080" y="65632"/>
                      <a:pt x="7626" y="71044"/>
                    </a:cubicBezTo>
                    <a:cubicBezTo>
                      <a:pt x="4172" y="76456"/>
                      <a:pt x="7626" y="81407"/>
                      <a:pt x="12577" y="81867"/>
                    </a:cubicBezTo>
                    <a:cubicBezTo>
                      <a:pt x="17528" y="82328"/>
                      <a:pt x="24437" y="81407"/>
                      <a:pt x="22940" y="85322"/>
                    </a:cubicBezTo>
                    <a:cubicBezTo>
                      <a:pt x="22019" y="87625"/>
                      <a:pt x="20752" y="90273"/>
                      <a:pt x="20407" y="92806"/>
                    </a:cubicBezTo>
                    <a:cubicBezTo>
                      <a:pt x="24322" y="91655"/>
                      <a:pt x="27776" y="91539"/>
                      <a:pt x="31115" y="89697"/>
                    </a:cubicBezTo>
                    <a:cubicBezTo>
                      <a:pt x="38024" y="86128"/>
                      <a:pt x="35145" y="79795"/>
                      <a:pt x="46660" y="76456"/>
                    </a:cubicBezTo>
                    <a:cubicBezTo>
                      <a:pt x="58174" y="73116"/>
                      <a:pt x="73373" y="82789"/>
                      <a:pt x="77979" y="89697"/>
                    </a:cubicBezTo>
                    <a:cubicBezTo>
                      <a:pt x="82585" y="96606"/>
                      <a:pt x="83966" y="97297"/>
                      <a:pt x="84887" y="102939"/>
                    </a:cubicBezTo>
                    <a:cubicBezTo>
                      <a:pt x="85924" y="108466"/>
                      <a:pt x="90184" y="119750"/>
                      <a:pt x="105959" y="129997"/>
                    </a:cubicBezTo>
                    <a:cubicBezTo>
                      <a:pt x="121849" y="140245"/>
                      <a:pt x="128066" y="151760"/>
                      <a:pt x="136357" y="156135"/>
                    </a:cubicBezTo>
                    <a:cubicBezTo>
                      <a:pt x="144647" y="160395"/>
                      <a:pt x="152823" y="159474"/>
                      <a:pt x="157774" y="165347"/>
                    </a:cubicBezTo>
                    <a:cubicBezTo>
                      <a:pt x="162725" y="171219"/>
                      <a:pt x="169288" y="174558"/>
                      <a:pt x="177233" y="178243"/>
                    </a:cubicBezTo>
                    <a:cubicBezTo>
                      <a:pt x="185178" y="181928"/>
                      <a:pt x="185523" y="190448"/>
                      <a:pt x="193123" y="191484"/>
                    </a:cubicBezTo>
                    <a:cubicBezTo>
                      <a:pt x="200722" y="192521"/>
                      <a:pt x="195771" y="199084"/>
                      <a:pt x="200377" y="204726"/>
                    </a:cubicBezTo>
                    <a:cubicBezTo>
                      <a:pt x="204983" y="210368"/>
                      <a:pt x="206365" y="222228"/>
                      <a:pt x="201413" y="228791"/>
                    </a:cubicBezTo>
                    <a:cubicBezTo>
                      <a:pt x="196462" y="235469"/>
                      <a:pt x="199110" y="246638"/>
                      <a:pt x="202450" y="246638"/>
                    </a:cubicBezTo>
                    <a:cubicBezTo>
                      <a:pt x="205789" y="246638"/>
                      <a:pt x="212697" y="234779"/>
                      <a:pt x="213619" y="228100"/>
                    </a:cubicBezTo>
                    <a:cubicBezTo>
                      <a:pt x="214540" y="221537"/>
                      <a:pt x="221218" y="221882"/>
                      <a:pt x="226515" y="214859"/>
                    </a:cubicBezTo>
                    <a:cubicBezTo>
                      <a:pt x="231811" y="207950"/>
                      <a:pt x="218570" y="206223"/>
                      <a:pt x="216267" y="197357"/>
                    </a:cubicBezTo>
                    <a:cubicBezTo>
                      <a:pt x="213964" y="188376"/>
                      <a:pt x="226169" y="180546"/>
                      <a:pt x="237684" y="187800"/>
                    </a:cubicBezTo>
                    <a:cubicBezTo>
                      <a:pt x="249198" y="195054"/>
                      <a:pt x="253919" y="200005"/>
                      <a:pt x="254495" y="188836"/>
                    </a:cubicBezTo>
                    <a:cubicBezTo>
                      <a:pt x="255185" y="177552"/>
                      <a:pt x="218800" y="162814"/>
                      <a:pt x="210279" y="157517"/>
                    </a:cubicBezTo>
                    <a:close/>
                  </a:path>
                </a:pathLst>
              </a:custGeom>
              <a:grpFill/>
              <a:ln w="11501" cap="flat">
                <a:solidFill>
                  <a:schemeClr val="bg1"/>
                </a:solid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6397DB52-AF82-7925-43B4-0CAA5BC298FB}"/>
                  </a:ext>
                </a:extLst>
              </p:cNvPr>
              <p:cNvSpPr/>
              <p:nvPr/>
            </p:nvSpPr>
            <p:spPr>
              <a:xfrm>
                <a:off x="5559604" y="2618919"/>
                <a:ext cx="26943" cy="35809"/>
              </a:xfrm>
              <a:custGeom>
                <a:avLst/>
                <a:gdLst>
                  <a:gd name="connsiteX0" fmla="*/ 9442 w 26943"/>
                  <a:gd name="connsiteY0" fmla="*/ 0 h 35809"/>
                  <a:gd name="connsiteX1" fmla="*/ 921 w 26943"/>
                  <a:gd name="connsiteY1" fmla="*/ 16581 h 35809"/>
                  <a:gd name="connsiteX2" fmla="*/ 0 w 26943"/>
                  <a:gd name="connsiteY2" fmla="*/ 23489 h 35809"/>
                  <a:gd name="connsiteX3" fmla="*/ 15775 w 26943"/>
                  <a:gd name="connsiteY3" fmla="*/ 35234 h 35809"/>
                  <a:gd name="connsiteX4" fmla="*/ 16926 w 26943"/>
                  <a:gd name="connsiteY4" fmla="*/ 35810 h 35809"/>
                  <a:gd name="connsiteX5" fmla="*/ 26944 w 26943"/>
                  <a:gd name="connsiteY5" fmla="*/ 20035 h 35809"/>
                  <a:gd name="connsiteX6" fmla="*/ 9442 w 26943"/>
                  <a:gd name="connsiteY6" fmla="*/ 0 h 3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43" h="35809">
                    <a:moveTo>
                      <a:pt x="9442" y="0"/>
                    </a:moveTo>
                    <a:cubicBezTo>
                      <a:pt x="4836" y="6103"/>
                      <a:pt x="345" y="13932"/>
                      <a:pt x="921" y="16581"/>
                    </a:cubicBezTo>
                    <a:cubicBezTo>
                      <a:pt x="1152" y="17732"/>
                      <a:pt x="806" y="20265"/>
                      <a:pt x="0" y="23489"/>
                    </a:cubicBezTo>
                    <a:cubicBezTo>
                      <a:pt x="5872" y="28210"/>
                      <a:pt x="11514" y="33046"/>
                      <a:pt x="15775" y="35234"/>
                    </a:cubicBezTo>
                    <a:cubicBezTo>
                      <a:pt x="16235" y="35464"/>
                      <a:pt x="16581" y="35695"/>
                      <a:pt x="16926" y="35810"/>
                    </a:cubicBezTo>
                    <a:cubicBezTo>
                      <a:pt x="18308" y="28441"/>
                      <a:pt x="23259" y="20956"/>
                      <a:pt x="26944" y="20035"/>
                    </a:cubicBezTo>
                    <a:cubicBezTo>
                      <a:pt x="21762" y="13702"/>
                      <a:pt x="14278" y="4836"/>
                      <a:pt x="9442" y="0"/>
                    </a:cubicBezTo>
                    <a:close/>
                  </a:path>
                </a:pathLst>
              </a:custGeom>
              <a:grpFill/>
              <a:ln w="11501" cap="flat">
                <a:solidFill>
                  <a:schemeClr val="bg1"/>
                </a:solid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76FBF8CC-2E76-C09A-B502-EB70A4A6A349}"/>
                  </a:ext>
                </a:extLst>
              </p:cNvPr>
              <p:cNvSpPr/>
              <p:nvPr/>
            </p:nvSpPr>
            <p:spPr>
              <a:xfrm>
                <a:off x="2976217" y="1512038"/>
                <a:ext cx="77901" cy="41744"/>
              </a:xfrm>
              <a:custGeom>
                <a:avLst/>
                <a:gdLst>
                  <a:gd name="connsiteX0" fmla="*/ 68297 w 77901"/>
                  <a:gd name="connsiteY0" fmla="*/ 41684 h 41744"/>
                  <a:gd name="connsiteX1" fmla="*/ 57359 w 77901"/>
                  <a:gd name="connsiteY1" fmla="*/ 4032 h 41744"/>
                  <a:gd name="connsiteX2" fmla="*/ 938 w 77901"/>
                  <a:gd name="connsiteY2" fmla="*/ 25795 h 41744"/>
                  <a:gd name="connsiteX3" fmla="*/ 68297 w 77901"/>
                  <a:gd name="connsiteY3" fmla="*/ 41684 h 41744"/>
                </a:gdLst>
                <a:ahLst/>
                <a:cxnLst>
                  <a:cxn ang="0">
                    <a:pos x="connsiteX0" y="connsiteY0"/>
                  </a:cxn>
                  <a:cxn ang="0">
                    <a:pos x="connsiteX1" y="connsiteY1"/>
                  </a:cxn>
                  <a:cxn ang="0">
                    <a:pos x="connsiteX2" y="connsiteY2"/>
                  </a:cxn>
                  <a:cxn ang="0">
                    <a:pos x="connsiteX3" y="connsiteY3"/>
                  </a:cxn>
                </a:cxnLst>
                <a:rect l="l" t="t" r="r" b="b"/>
                <a:pathLst>
                  <a:path w="77901" h="41744">
                    <a:moveTo>
                      <a:pt x="68297" y="41684"/>
                    </a:moveTo>
                    <a:cubicBezTo>
                      <a:pt x="86145" y="40648"/>
                      <a:pt x="77164" y="18886"/>
                      <a:pt x="57359" y="4032"/>
                    </a:cubicBezTo>
                    <a:cubicBezTo>
                      <a:pt x="37554" y="-10821"/>
                      <a:pt x="-7007" y="19692"/>
                      <a:pt x="938" y="25795"/>
                    </a:cubicBezTo>
                    <a:cubicBezTo>
                      <a:pt x="9804" y="32703"/>
                      <a:pt x="50450" y="42606"/>
                      <a:pt x="68297" y="41684"/>
                    </a:cubicBezTo>
                    <a:close/>
                  </a:path>
                </a:pathLst>
              </a:custGeom>
              <a:grpFill/>
              <a:ln w="11501" cap="flat">
                <a:solidFill>
                  <a:schemeClr val="bg1"/>
                </a:solid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129ECDD8-5D22-48AF-0639-26BB153FC73E}"/>
                  </a:ext>
                </a:extLst>
              </p:cNvPr>
              <p:cNvSpPr/>
              <p:nvPr/>
            </p:nvSpPr>
            <p:spPr>
              <a:xfrm>
                <a:off x="2845642" y="1573453"/>
                <a:ext cx="141854" cy="123408"/>
              </a:xfrm>
              <a:custGeom>
                <a:avLst/>
                <a:gdLst>
                  <a:gd name="connsiteX0" fmla="*/ 72099 w 141854"/>
                  <a:gd name="connsiteY0" fmla="*/ 118902 h 123408"/>
                  <a:gd name="connsiteX1" fmla="*/ 111709 w 141854"/>
                  <a:gd name="connsiteY1" fmla="*/ 108079 h 123408"/>
                  <a:gd name="connsiteX2" fmla="*/ 141416 w 141854"/>
                  <a:gd name="connsiteY2" fmla="*/ 53616 h 123408"/>
                  <a:gd name="connsiteX3" fmla="*/ 127598 w 141854"/>
                  <a:gd name="connsiteY3" fmla="*/ 50622 h 123408"/>
                  <a:gd name="connsiteX4" fmla="*/ 124605 w 141854"/>
                  <a:gd name="connsiteY4" fmla="*/ 59488 h 123408"/>
                  <a:gd name="connsiteX5" fmla="*/ 96855 w 141854"/>
                  <a:gd name="connsiteY5" fmla="*/ 48549 h 123408"/>
                  <a:gd name="connsiteX6" fmla="*/ 125526 w 141854"/>
                  <a:gd name="connsiteY6" fmla="*/ 24830 h 123408"/>
                  <a:gd name="connsiteX7" fmla="*/ 109636 w 141854"/>
                  <a:gd name="connsiteY7" fmla="*/ 3989 h 123408"/>
                  <a:gd name="connsiteX8" fmla="*/ 80850 w 141854"/>
                  <a:gd name="connsiteY8" fmla="*/ 10897 h 123408"/>
                  <a:gd name="connsiteX9" fmla="*/ 67954 w 141854"/>
                  <a:gd name="connsiteY9" fmla="*/ 14812 h 123408"/>
                  <a:gd name="connsiteX10" fmla="*/ 29381 w 141854"/>
                  <a:gd name="connsiteY10" fmla="*/ 32660 h 123408"/>
                  <a:gd name="connsiteX11" fmla="*/ 54137 w 141854"/>
                  <a:gd name="connsiteY11" fmla="*/ 52464 h 123408"/>
                  <a:gd name="connsiteX12" fmla="*/ 9576 w 141854"/>
                  <a:gd name="connsiteY12" fmla="*/ 48434 h 123408"/>
                  <a:gd name="connsiteX13" fmla="*/ 26387 w 141854"/>
                  <a:gd name="connsiteY13" fmla="*/ 81135 h 123408"/>
                  <a:gd name="connsiteX14" fmla="*/ 71984 w 141854"/>
                  <a:gd name="connsiteY14" fmla="*/ 118787 h 12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854" h="123408">
                    <a:moveTo>
                      <a:pt x="72099" y="118902"/>
                    </a:moveTo>
                    <a:cubicBezTo>
                      <a:pt x="93861" y="133756"/>
                      <a:pt x="86953" y="107043"/>
                      <a:pt x="111709" y="108079"/>
                    </a:cubicBezTo>
                    <a:cubicBezTo>
                      <a:pt x="136465" y="109115"/>
                      <a:pt x="137501" y="68469"/>
                      <a:pt x="141416" y="53616"/>
                    </a:cubicBezTo>
                    <a:cubicBezTo>
                      <a:pt x="145331" y="38762"/>
                      <a:pt x="121611" y="39799"/>
                      <a:pt x="127598" y="50622"/>
                    </a:cubicBezTo>
                    <a:cubicBezTo>
                      <a:pt x="133586" y="61561"/>
                      <a:pt x="126562" y="72384"/>
                      <a:pt x="124605" y="59488"/>
                    </a:cubicBezTo>
                    <a:cubicBezTo>
                      <a:pt x="122647" y="46592"/>
                      <a:pt x="103764" y="58567"/>
                      <a:pt x="96855" y="48549"/>
                    </a:cubicBezTo>
                    <a:cubicBezTo>
                      <a:pt x="89946" y="38647"/>
                      <a:pt x="118617" y="37726"/>
                      <a:pt x="125526" y="24830"/>
                    </a:cubicBezTo>
                    <a:cubicBezTo>
                      <a:pt x="132435" y="11934"/>
                      <a:pt x="102727" y="13891"/>
                      <a:pt x="109636" y="3989"/>
                    </a:cubicBezTo>
                    <a:cubicBezTo>
                      <a:pt x="116545" y="-5914"/>
                      <a:pt x="65997" y="5025"/>
                      <a:pt x="80850" y="10897"/>
                    </a:cubicBezTo>
                    <a:cubicBezTo>
                      <a:pt x="95704" y="16885"/>
                      <a:pt x="81886" y="24715"/>
                      <a:pt x="67954" y="14812"/>
                    </a:cubicBezTo>
                    <a:cubicBezTo>
                      <a:pt x="54137" y="4910"/>
                      <a:pt x="15679" y="21491"/>
                      <a:pt x="29381" y="32660"/>
                    </a:cubicBezTo>
                    <a:cubicBezTo>
                      <a:pt x="40319" y="41526"/>
                      <a:pt x="72905" y="26672"/>
                      <a:pt x="54137" y="52464"/>
                    </a:cubicBezTo>
                    <a:cubicBezTo>
                      <a:pt x="35368" y="78257"/>
                      <a:pt x="27423" y="45556"/>
                      <a:pt x="9576" y="48434"/>
                    </a:cubicBezTo>
                    <a:cubicBezTo>
                      <a:pt x="-8271" y="51428"/>
                      <a:pt x="-326" y="73190"/>
                      <a:pt x="26387" y="81135"/>
                    </a:cubicBezTo>
                    <a:cubicBezTo>
                      <a:pt x="53100" y="89080"/>
                      <a:pt x="50107" y="103934"/>
                      <a:pt x="71984" y="118787"/>
                    </a:cubicBezTo>
                    <a:close/>
                  </a:path>
                </a:pathLst>
              </a:custGeom>
              <a:grpFill/>
              <a:ln w="11501" cap="flat">
                <a:solidFill>
                  <a:schemeClr val="bg1"/>
                </a:solid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EC1F8B06-3C86-8959-F794-26D16E582C20}"/>
                  </a:ext>
                </a:extLst>
              </p:cNvPr>
              <p:cNvSpPr/>
              <p:nvPr/>
            </p:nvSpPr>
            <p:spPr>
              <a:xfrm>
                <a:off x="2477100" y="1591447"/>
                <a:ext cx="405894" cy="217134"/>
              </a:xfrm>
              <a:custGeom>
                <a:avLst/>
                <a:gdLst>
                  <a:gd name="connsiteX0" fmla="*/ 374203 w 405894"/>
                  <a:gd name="connsiteY0" fmla="*/ 164353 h 217134"/>
                  <a:gd name="connsiteX1" fmla="*/ 405867 w 405894"/>
                  <a:gd name="connsiteY1" fmla="*/ 163432 h 217134"/>
                  <a:gd name="connsiteX2" fmla="*/ 366258 w 405894"/>
                  <a:gd name="connsiteY2" fmla="*/ 133725 h 217134"/>
                  <a:gd name="connsiteX3" fmla="*/ 330563 w 405894"/>
                  <a:gd name="connsiteY3" fmla="*/ 115877 h 217134"/>
                  <a:gd name="connsiteX4" fmla="*/ 321697 w 405894"/>
                  <a:gd name="connsiteY4" fmla="*/ 84213 h 217134"/>
                  <a:gd name="connsiteX5" fmla="*/ 312831 w 405894"/>
                  <a:gd name="connsiteY5" fmla="*/ 33665 h 217134"/>
                  <a:gd name="connsiteX6" fmla="*/ 315825 w 405894"/>
                  <a:gd name="connsiteY6" fmla="*/ 2000 h 217134"/>
                  <a:gd name="connsiteX7" fmla="*/ 272185 w 405894"/>
                  <a:gd name="connsiteY7" fmla="*/ 11902 h 217134"/>
                  <a:gd name="connsiteX8" fmla="*/ 299935 w 405894"/>
                  <a:gd name="connsiteY8" fmla="*/ 35737 h 217134"/>
                  <a:gd name="connsiteX9" fmla="*/ 269191 w 405894"/>
                  <a:gd name="connsiteY9" fmla="*/ 23877 h 217134"/>
                  <a:gd name="connsiteX10" fmla="*/ 245472 w 405894"/>
                  <a:gd name="connsiteY10" fmla="*/ 23877 h 217134"/>
                  <a:gd name="connsiteX11" fmla="*/ 260325 w 405894"/>
                  <a:gd name="connsiteY11" fmla="*/ 78340 h 217134"/>
                  <a:gd name="connsiteX12" fmla="*/ 246508 w 405894"/>
                  <a:gd name="connsiteY12" fmla="*/ 90200 h 217134"/>
                  <a:gd name="connsiteX13" fmla="*/ 229697 w 405894"/>
                  <a:gd name="connsiteY13" fmla="*/ 51512 h 217134"/>
                  <a:gd name="connsiteX14" fmla="*/ 188130 w 405894"/>
                  <a:gd name="connsiteY14" fmla="*/ 35622 h 217134"/>
                  <a:gd name="connsiteX15" fmla="*/ 204941 w 405894"/>
                  <a:gd name="connsiteY15" fmla="*/ 54506 h 217134"/>
                  <a:gd name="connsiteX16" fmla="*/ 179149 w 405894"/>
                  <a:gd name="connsiteY16" fmla="*/ 56463 h 217134"/>
                  <a:gd name="connsiteX17" fmla="*/ 172240 w 405894"/>
                  <a:gd name="connsiteY17" fmla="*/ 50476 h 217134"/>
                  <a:gd name="connsiteX18" fmla="*/ 136546 w 405894"/>
                  <a:gd name="connsiteY18" fmla="*/ 33665 h 217134"/>
                  <a:gd name="connsiteX19" fmla="*/ 121692 w 405894"/>
                  <a:gd name="connsiteY19" fmla="*/ 54506 h 217134"/>
                  <a:gd name="connsiteX20" fmla="*/ 104881 w 405894"/>
                  <a:gd name="connsiteY20" fmla="*/ 47597 h 217134"/>
                  <a:gd name="connsiteX21" fmla="*/ 108911 w 405894"/>
                  <a:gd name="connsiteY21" fmla="*/ 21805 h 217134"/>
                  <a:gd name="connsiteX22" fmla="*/ 52490 w 405894"/>
                  <a:gd name="connsiteY22" fmla="*/ 34701 h 217134"/>
                  <a:gd name="connsiteX23" fmla="*/ 11845 w 405894"/>
                  <a:gd name="connsiteY23" fmla="*/ 58420 h 217134"/>
                  <a:gd name="connsiteX24" fmla="*/ 4936 w 405894"/>
                  <a:gd name="connsiteY24" fmla="*/ 74310 h 217134"/>
                  <a:gd name="connsiteX25" fmla="*/ 15875 w 405894"/>
                  <a:gd name="connsiteY25" fmla="*/ 93079 h 217134"/>
                  <a:gd name="connsiteX26" fmla="*/ 24741 w 405894"/>
                  <a:gd name="connsiteY26" fmla="*/ 104017 h 217134"/>
                  <a:gd name="connsiteX27" fmla="*/ 77246 w 405894"/>
                  <a:gd name="connsiteY27" fmla="*/ 97109 h 217134"/>
                  <a:gd name="connsiteX28" fmla="*/ 18753 w 405894"/>
                  <a:gd name="connsiteY28" fmla="*/ 119907 h 217134"/>
                  <a:gd name="connsiteX29" fmla="*/ 84155 w 405894"/>
                  <a:gd name="connsiteY29" fmla="*/ 133840 h 217134"/>
                  <a:gd name="connsiteX30" fmla="*/ 160380 w 405894"/>
                  <a:gd name="connsiteY30" fmla="*/ 144778 h 217134"/>
                  <a:gd name="connsiteX31" fmla="*/ 102923 w 405894"/>
                  <a:gd name="connsiteY31" fmla="*/ 148693 h 217134"/>
                  <a:gd name="connsiteX32" fmla="*/ 37522 w 405894"/>
                  <a:gd name="connsiteY32" fmla="*/ 163547 h 217134"/>
                  <a:gd name="connsiteX33" fmla="*/ 68265 w 405894"/>
                  <a:gd name="connsiteY33" fmla="*/ 184388 h 217134"/>
                  <a:gd name="connsiteX34" fmla="*/ 119734 w 405894"/>
                  <a:gd name="connsiteY34" fmla="*/ 195327 h 217134"/>
                  <a:gd name="connsiteX35" fmla="*/ 168210 w 405894"/>
                  <a:gd name="connsiteY35" fmla="*/ 217089 h 217134"/>
                  <a:gd name="connsiteX36" fmla="*/ 235569 w 405894"/>
                  <a:gd name="connsiteY36" fmla="*/ 202235 h 217134"/>
                  <a:gd name="connsiteX37" fmla="*/ 268270 w 405894"/>
                  <a:gd name="connsiteY37" fmla="*/ 188418 h 217134"/>
                  <a:gd name="connsiteX38" fmla="*/ 285081 w 405894"/>
                  <a:gd name="connsiteY38" fmla="*/ 189454 h 217134"/>
                  <a:gd name="connsiteX39" fmla="*/ 313867 w 405894"/>
                  <a:gd name="connsiteY39" fmla="*/ 199357 h 217134"/>
                  <a:gd name="connsiteX40" fmla="*/ 384220 w 405894"/>
                  <a:gd name="connsiteY40" fmla="*/ 200393 h 217134"/>
                  <a:gd name="connsiteX41" fmla="*/ 369367 w 405894"/>
                  <a:gd name="connsiteY41" fmla="*/ 180588 h 217134"/>
                  <a:gd name="connsiteX42" fmla="*/ 352556 w 405894"/>
                  <a:gd name="connsiteY42" fmla="*/ 179667 h 217134"/>
                  <a:gd name="connsiteX43" fmla="*/ 374318 w 405894"/>
                  <a:gd name="connsiteY43" fmla="*/ 164813 h 21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05894" h="217134">
                    <a:moveTo>
                      <a:pt x="374203" y="164353"/>
                    </a:moveTo>
                    <a:cubicBezTo>
                      <a:pt x="380190" y="157444"/>
                      <a:pt x="404946" y="178170"/>
                      <a:pt x="405867" y="163432"/>
                    </a:cubicBezTo>
                    <a:cubicBezTo>
                      <a:pt x="406904" y="148578"/>
                      <a:pt x="378118" y="141670"/>
                      <a:pt x="366258" y="133725"/>
                    </a:cubicBezTo>
                    <a:cubicBezTo>
                      <a:pt x="354398" y="125780"/>
                      <a:pt x="349447" y="129695"/>
                      <a:pt x="330563" y="115877"/>
                    </a:cubicBezTo>
                    <a:cubicBezTo>
                      <a:pt x="311795" y="101945"/>
                      <a:pt x="335514" y="95036"/>
                      <a:pt x="321697" y="84213"/>
                    </a:cubicBezTo>
                    <a:cubicBezTo>
                      <a:pt x="307880" y="73389"/>
                      <a:pt x="302929" y="43567"/>
                      <a:pt x="312831" y="33665"/>
                    </a:cubicBezTo>
                    <a:cubicBezTo>
                      <a:pt x="322733" y="23762"/>
                      <a:pt x="333672" y="8909"/>
                      <a:pt x="315825" y="2000"/>
                    </a:cubicBezTo>
                    <a:cubicBezTo>
                      <a:pt x="297977" y="-4909"/>
                      <a:pt x="269307" y="7987"/>
                      <a:pt x="272185" y="11902"/>
                    </a:cubicBezTo>
                    <a:cubicBezTo>
                      <a:pt x="275179" y="15932"/>
                      <a:pt x="299935" y="29750"/>
                      <a:pt x="299935" y="35737"/>
                    </a:cubicBezTo>
                    <a:cubicBezTo>
                      <a:pt x="299935" y="41725"/>
                      <a:pt x="277136" y="18926"/>
                      <a:pt x="269191" y="23877"/>
                    </a:cubicBezTo>
                    <a:cubicBezTo>
                      <a:pt x="261246" y="28828"/>
                      <a:pt x="252380" y="13975"/>
                      <a:pt x="245472" y="23877"/>
                    </a:cubicBezTo>
                    <a:cubicBezTo>
                      <a:pt x="238563" y="33780"/>
                      <a:pt x="254338" y="68438"/>
                      <a:pt x="260325" y="78340"/>
                    </a:cubicBezTo>
                    <a:cubicBezTo>
                      <a:pt x="266313" y="88243"/>
                      <a:pt x="254338" y="88243"/>
                      <a:pt x="246508" y="90200"/>
                    </a:cubicBezTo>
                    <a:cubicBezTo>
                      <a:pt x="238563" y="92158"/>
                      <a:pt x="237642" y="62451"/>
                      <a:pt x="229697" y="51512"/>
                    </a:cubicBezTo>
                    <a:cubicBezTo>
                      <a:pt x="221752" y="40688"/>
                      <a:pt x="190087" y="27792"/>
                      <a:pt x="188130" y="35622"/>
                    </a:cubicBezTo>
                    <a:cubicBezTo>
                      <a:pt x="186173" y="43567"/>
                      <a:pt x="207935" y="43567"/>
                      <a:pt x="204941" y="54506"/>
                    </a:cubicBezTo>
                    <a:cubicBezTo>
                      <a:pt x="201947" y="65444"/>
                      <a:pt x="190087" y="47597"/>
                      <a:pt x="179149" y="56463"/>
                    </a:cubicBezTo>
                    <a:cubicBezTo>
                      <a:pt x="168210" y="65329"/>
                      <a:pt x="170283" y="59457"/>
                      <a:pt x="172240" y="50476"/>
                    </a:cubicBezTo>
                    <a:cubicBezTo>
                      <a:pt x="174198" y="41609"/>
                      <a:pt x="156350" y="31592"/>
                      <a:pt x="136546" y="33665"/>
                    </a:cubicBezTo>
                    <a:cubicBezTo>
                      <a:pt x="116741" y="35622"/>
                      <a:pt x="127679" y="49554"/>
                      <a:pt x="121692" y="54506"/>
                    </a:cubicBezTo>
                    <a:cubicBezTo>
                      <a:pt x="115704" y="59457"/>
                      <a:pt x="85997" y="51512"/>
                      <a:pt x="104881" y="47597"/>
                    </a:cubicBezTo>
                    <a:cubicBezTo>
                      <a:pt x="123649" y="43567"/>
                      <a:pt x="115820" y="32743"/>
                      <a:pt x="108911" y="21805"/>
                    </a:cubicBezTo>
                    <a:cubicBezTo>
                      <a:pt x="102002" y="10866"/>
                      <a:pt x="83119" y="23762"/>
                      <a:pt x="52490" y="34701"/>
                    </a:cubicBezTo>
                    <a:cubicBezTo>
                      <a:pt x="21747" y="45639"/>
                      <a:pt x="7930" y="57499"/>
                      <a:pt x="11845" y="58420"/>
                    </a:cubicBezTo>
                    <a:cubicBezTo>
                      <a:pt x="15875" y="59457"/>
                      <a:pt x="16796" y="64408"/>
                      <a:pt x="4936" y="74310"/>
                    </a:cubicBezTo>
                    <a:cubicBezTo>
                      <a:pt x="-6924" y="84213"/>
                      <a:pt x="4936" y="93079"/>
                      <a:pt x="15875" y="93079"/>
                    </a:cubicBezTo>
                    <a:cubicBezTo>
                      <a:pt x="26813" y="93079"/>
                      <a:pt x="17141" y="101830"/>
                      <a:pt x="24741" y="104017"/>
                    </a:cubicBezTo>
                    <a:cubicBezTo>
                      <a:pt x="31649" y="105975"/>
                      <a:pt x="67344" y="90200"/>
                      <a:pt x="77246" y="97109"/>
                    </a:cubicBezTo>
                    <a:cubicBezTo>
                      <a:pt x="87149" y="104017"/>
                      <a:pt x="18753" y="108048"/>
                      <a:pt x="18753" y="119907"/>
                    </a:cubicBezTo>
                    <a:cubicBezTo>
                      <a:pt x="18753" y="131767"/>
                      <a:pt x="56405" y="138676"/>
                      <a:pt x="84155" y="133840"/>
                    </a:cubicBezTo>
                    <a:cubicBezTo>
                      <a:pt x="111905" y="128889"/>
                      <a:pt x="160380" y="137870"/>
                      <a:pt x="160380" y="144778"/>
                    </a:cubicBezTo>
                    <a:cubicBezTo>
                      <a:pt x="160380" y="151687"/>
                      <a:pt x="127679" y="149730"/>
                      <a:pt x="102923" y="148693"/>
                    </a:cubicBezTo>
                    <a:cubicBezTo>
                      <a:pt x="78168" y="147657"/>
                      <a:pt x="35564" y="155602"/>
                      <a:pt x="37522" y="163547"/>
                    </a:cubicBezTo>
                    <a:cubicBezTo>
                      <a:pt x="39709" y="172413"/>
                      <a:pt x="42473" y="172413"/>
                      <a:pt x="68265" y="184388"/>
                    </a:cubicBezTo>
                    <a:cubicBezTo>
                      <a:pt x="94057" y="196248"/>
                      <a:pt x="120771" y="178400"/>
                      <a:pt x="119734" y="195327"/>
                    </a:cubicBezTo>
                    <a:cubicBezTo>
                      <a:pt x="118698" y="212138"/>
                      <a:pt x="133552" y="216168"/>
                      <a:pt x="168210" y="217089"/>
                    </a:cubicBezTo>
                    <a:cubicBezTo>
                      <a:pt x="202868" y="218125"/>
                      <a:pt x="218758" y="201199"/>
                      <a:pt x="235569" y="202235"/>
                    </a:cubicBezTo>
                    <a:cubicBezTo>
                      <a:pt x="252380" y="203272"/>
                      <a:pt x="260325" y="200278"/>
                      <a:pt x="268270" y="188418"/>
                    </a:cubicBezTo>
                    <a:cubicBezTo>
                      <a:pt x="276215" y="176558"/>
                      <a:pt x="283124" y="183467"/>
                      <a:pt x="285081" y="189454"/>
                    </a:cubicBezTo>
                    <a:cubicBezTo>
                      <a:pt x="287039" y="195442"/>
                      <a:pt x="308801" y="194405"/>
                      <a:pt x="313867" y="199357"/>
                    </a:cubicBezTo>
                    <a:cubicBezTo>
                      <a:pt x="326533" y="212023"/>
                      <a:pt x="368330" y="208338"/>
                      <a:pt x="384220" y="200393"/>
                    </a:cubicBezTo>
                    <a:cubicBezTo>
                      <a:pt x="400110" y="192448"/>
                      <a:pt x="377312" y="170686"/>
                      <a:pt x="369367" y="180588"/>
                    </a:cubicBezTo>
                    <a:cubicBezTo>
                      <a:pt x="361422" y="190491"/>
                      <a:pt x="354513" y="184618"/>
                      <a:pt x="352556" y="179667"/>
                    </a:cubicBezTo>
                    <a:cubicBezTo>
                      <a:pt x="350598" y="174716"/>
                      <a:pt x="368445" y="171722"/>
                      <a:pt x="374318" y="164813"/>
                    </a:cubicBezTo>
                    <a:close/>
                  </a:path>
                </a:pathLst>
              </a:custGeom>
              <a:grpFill/>
              <a:ln w="11501" cap="flat">
                <a:solidFill>
                  <a:schemeClr val="bg1"/>
                </a:solid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B16F74D5-A047-E113-1350-E54F49D38115}"/>
                  </a:ext>
                </a:extLst>
              </p:cNvPr>
              <p:cNvSpPr/>
              <p:nvPr/>
            </p:nvSpPr>
            <p:spPr>
              <a:xfrm>
                <a:off x="2803325" y="1452400"/>
                <a:ext cx="160665" cy="87819"/>
              </a:xfrm>
              <a:custGeom>
                <a:avLst/>
                <a:gdLst>
                  <a:gd name="connsiteX0" fmla="*/ 130190 w 160665"/>
                  <a:gd name="connsiteY0" fmla="*/ 10243 h 87819"/>
                  <a:gd name="connsiteX1" fmla="*/ 88623 w 160665"/>
                  <a:gd name="connsiteY1" fmla="*/ 1377 h 87819"/>
                  <a:gd name="connsiteX2" fmla="*/ 95532 w 160665"/>
                  <a:gd name="connsiteY2" fmla="*/ 27054 h 87819"/>
                  <a:gd name="connsiteX3" fmla="*/ 69739 w 160665"/>
                  <a:gd name="connsiteY3" fmla="*/ 20146 h 87819"/>
                  <a:gd name="connsiteX4" fmla="*/ 61794 w 160665"/>
                  <a:gd name="connsiteY4" fmla="*/ 36036 h 87819"/>
                  <a:gd name="connsiteX5" fmla="*/ 47977 w 160665"/>
                  <a:gd name="connsiteY5" fmla="*/ 36957 h 87819"/>
                  <a:gd name="connsiteX6" fmla="*/ 11361 w 160665"/>
                  <a:gd name="connsiteY6" fmla="*/ 3335 h 87819"/>
                  <a:gd name="connsiteX7" fmla="*/ 8368 w 160665"/>
                  <a:gd name="connsiteY7" fmla="*/ 31084 h 87819"/>
                  <a:gd name="connsiteX8" fmla="*/ 44062 w 160665"/>
                  <a:gd name="connsiteY8" fmla="*/ 55840 h 87819"/>
                  <a:gd name="connsiteX9" fmla="*/ 97489 w 160665"/>
                  <a:gd name="connsiteY9" fmla="*/ 54804 h 87819"/>
                  <a:gd name="connsiteX10" fmla="*/ 92538 w 160665"/>
                  <a:gd name="connsiteY10" fmla="*/ 82554 h 87819"/>
                  <a:gd name="connsiteX11" fmla="*/ 139056 w 160665"/>
                  <a:gd name="connsiteY11" fmla="*/ 84511 h 87819"/>
                  <a:gd name="connsiteX12" fmla="*/ 157825 w 160665"/>
                  <a:gd name="connsiteY12" fmla="*/ 66664 h 87819"/>
                  <a:gd name="connsiteX13" fmla="*/ 155867 w 160665"/>
                  <a:gd name="connsiteY13" fmla="*/ 43865 h 87819"/>
                  <a:gd name="connsiteX14" fmla="*/ 130075 w 160665"/>
                  <a:gd name="connsiteY14" fmla="*/ 10243 h 8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665" h="87819">
                    <a:moveTo>
                      <a:pt x="130190" y="10243"/>
                    </a:moveTo>
                    <a:cubicBezTo>
                      <a:pt x="129154" y="20146"/>
                      <a:pt x="106470" y="8286"/>
                      <a:pt x="88623" y="1377"/>
                    </a:cubicBezTo>
                    <a:cubicBezTo>
                      <a:pt x="70776" y="-5531"/>
                      <a:pt x="81714" y="15195"/>
                      <a:pt x="95532" y="27054"/>
                    </a:cubicBezTo>
                    <a:cubicBezTo>
                      <a:pt x="109349" y="38914"/>
                      <a:pt x="88623" y="33042"/>
                      <a:pt x="69739" y="20146"/>
                    </a:cubicBezTo>
                    <a:cubicBezTo>
                      <a:pt x="50971" y="7250"/>
                      <a:pt x="52928" y="29127"/>
                      <a:pt x="61794" y="36036"/>
                    </a:cubicBezTo>
                    <a:cubicBezTo>
                      <a:pt x="70661" y="42944"/>
                      <a:pt x="59837" y="52847"/>
                      <a:pt x="47977" y="36957"/>
                    </a:cubicBezTo>
                    <a:cubicBezTo>
                      <a:pt x="36117" y="21067"/>
                      <a:pt x="30130" y="4256"/>
                      <a:pt x="11361" y="3335"/>
                    </a:cubicBezTo>
                    <a:cubicBezTo>
                      <a:pt x="-7407" y="2298"/>
                      <a:pt x="1114" y="21643"/>
                      <a:pt x="8368" y="31084"/>
                    </a:cubicBezTo>
                    <a:cubicBezTo>
                      <a:pt x="18270" y="43981"/>
                      <a:pt x="28172" y="46974"/>
                      <a:pt x="44062" y="55840"/>
                    </a:cubicBezTo>
                    <a:cubicBezTo>
                      <a:pt x="59952" y="64706"/>
                      <a:pt x="85629" y="51810"/>
                      <a:pt x="97489" y="54804"/>
                    </a:cubicBezTo>
                    <a:cubicBezTo>
                      <a:pt x="109349" y="57798"/>
                      <a:pt x="84593" y="72651"/>
                      <a:pt x="92538" y="82554"/>
                    </a:cubicBezTo>
                    <a:cubicBezTo>
                      <a:pt x="100483" y="92456"/>
                      <a:pt x="122245" y="85548"/>
                      <a:pt x="139056" y="84511"/>
                    </a:cubicBezTo>
                    <a:cubicBezTo>
                      <a:pt x="155867" y="83475"/>
                      <a:pt x="147922" y="73573"/>
                      <a:pt x="157825" y="66664"/>
                    </a:cubicBezTo>
                    <a:cubicBezTo>
                      <a:pt x="167727" y="59755"/>
                      <a:pt x="147922" y="60676"/>
                      <a:pt x="155867" y="43865"/>
                    </a:cubicBezTo>
                    <a:cubicBezTo>
                      <a:pt x="163812" y="27054"/>
                      <a:pt x="131111" y="341"/>
                      <a:pt x="130075" y="10243"/>
                    </a:cubicBezTo>
                    <a:close/>
                  </a:path>
                </a:pathLst>
              </a:custGeom>
              <a:grpFill/>
              <a:ln w="11501" cap="flat">
                <a:solidFill>
                  <a:schemeClr val="bg1"/>
                </a:solid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3415BFC0-9B49-B5F1-E15F-0C3303652454}"/>
                  </a:ext>
                </a:extLst>
              </p:cNvPr>
              <p:cNvSpPr/>
              <p:nvPr/>
            </p:nvSpPr>
            <p:spPr>
              <a:xfrm>
                <a:off x="3101058" y="1414713"/>
                <a:ext cx="35027" cy="20593"/>
              </a:xfrm>
              <a:custGeom>
                <a:avLst/>
                <a:gdLst>
                  <a:gd name="connsiteX0" fmla="*/ 28663 w 35027"/>
                  <a:gd name="connsiteY0" fmla="*/ 2333 h 20593"/>
                  <a:gd name="connsiteX1" fmla="*/ 6901 w 35027"/>
                  <a:gd name="connsiteY1" fmla="*/ 19144 h 20593"/>
                  <a:gd name="connsiteX2" fmla="*/ 28663 w 35027"/>
                  <a:gd name="connsiteY2" fmla="*/ 2333 h 20593"/>
                </a:gdLst>
                <a:ahLst/>
                <a:cxnLst>
                  <a:cxn ang="0">
                    <a:pos x="connsiteX0" y="connsiteY0"/>
                  </a:cxn>
                  <a:cxn ang="0">
                    <a:pos x="connsiteX1" y="connsiteY1"/>
                  </a:cxn>
                  <a:cxn ang="0">
                    <a:pos x="connsiteX2" y="connsiteY2"/>
                  </a:cxn>
                </a:cxnLst>
                <a:rect l="l" t="t" r="r" b="b"/>
                <a:pathLst>
                  <a:path w="35027" h="20593">
                    <a:moveTo>
                      <a:pt x="28663" y="2333"/>
                    </a:moveTo>
                    <a:cubicBezTo>
                      <a:pt x="10816" y="-6533"/>
                      <a:pt x="-11522" y="12236"/>
                      <a:pt x="6901" y="19144"/>
                    </a:cubicBezTo>
                    <a:cubicBezTo>
                      <a:pt x="22791" y="25132"/>
                      <a:pt x="46511" y="11199"/>
                      <a:pt x="28663" y="2333"/>
                    </a:cubicBezTo>
                    <a:close/>
                  </a:path>
                </a:pathLst>
              </a:custGeom>
              <a:grpFill/>
              <a:ln w="11501" cap="flat">
                <a:solidFill>
                  <a:schemeClr val="bg1"/>
                </a:solid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9F1BFCC2-9030-A9EC-51DA-4EF2A9C94F3E}"/>
                  </a:ext>
                </a:extLst>
              </p:cNvPr>
              <p:cNvSpPr/>
              <p:nvPr/>
            </p:nvSpPr>
            <p:spPr>
              <a:xfrm>
                <a:off x="2945430" y="1354947"/>
                <a:ext cx="73882" cy="49318"/>
              </a:xfrm>
              <a:custGeom>
                <a:avLst/>
                <a:gdLst>
                  <a:gd name="connsiteX0" fmla="*/ 29767 w 73882"/>
                  <a:gd name="connsiteY0" fmla="*/ 49204 h 49318"/>
                  <a:gd name="connsiteX1" fmla="*/ 69377 w 73882"/>
                  <a:gd name="connsiteY1" fmla="*/ 42295 h 49318"/>
                  <a:gd name="connsiteX2" fmla="*/ 71334 w 73882"/>
                  <a:gd name="connsiteY2" fmla="*/ 25484 h 49318"/>
                  <a:gd name="connsiteX3" fmla="*/ 47614 w 73882"/>
                  <a:gd name="connsiteY3" fmla="*/ 16618 h 49318"/>
                  <a:gd name="connsiteX4" fmla="*/ 1096 w 73882"/>
                  <a:gd name="connsiteY4" fmla="*/ 1764 h 49318"/>
                  <a:gd name="connsiteX5" fmla="*/ 29767 w 73882"/>
                  <a:gd name="connsiteY5" fmla="*/ 49319 h 4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82" h="49318">
                    <a:moveTo>
                      <a:pt x="29767" y="49204"/>
                    </a:moveTo>
                    <a:cubicBezTo>
                      <a:pt x="44621" y="49204"/>
                      <a:pt x="56481" y="47246"/>
                      <a:pt x="69377" y="42295"/>
                    </a:cubicBezTo>
                    <a:cubicBezTo>
                      <a:pt x="82273" y="37344"/>
                      <a:pt x="62468" y="37344"/>
                      <a:pt x="71334" y="25484"/>
                    </a:cubicBezTo>
                    <a:cubicBezTo>
                      <a:pt x="80200" y="13624"/>
                      <a:pt x="49572" y="12588"/>
                      <a:pt x="47614" y="16618"/>
                    </a:cubicBezTo>
                    <a:cubicBezTo>
                      <a:pt x="45657" y="20533"/>
                      <a:pt x="6969" y="-7102"/>
                      <a:pt x="1096" y="1764"/>
                    </a:cubicBezTo>
                    <a:cubicBezTo>
                      <a:pt x="-4891" y="10630"/>
                      <a:pt x="14914" y="49319"/>
                      <a:pt x="29767" y="49319"/>
                    </a:cubicBezTo>
                    <a:close/>
                  </a:path>
                </a:pathLst>
              </a:custGeom>
              <a:grpFill/>
              <a:ln w="11501" cap="flat">
                <a:solidFill>
                  <a:schemeClr val="bg1"/>
                </a:solid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55501272-85BF-F76E-6A71-1E600A46C86B}"/>
                  </a:ext>
                </a:extLst>
              </p:cNvPr>
              <p:cNvSpPr/>
              <p:nvPr/>
            </p:nvSpPr>
            <p:spPr>
              <a:xfrm>
                <a:off x="2977899" y="1220760"/>
                <a:ext cx="255901" cy="170744"/>
              </a:xfrm>
              <a:custGeom>
                <a:avLst/>
                <a:gdLst>
                  <a:gd name="connsiteX0" fmla="*/ 9158 w 255901"/>
                  <a:gd name="connsiteY0" fmla="*/ 85287 h 170744"/>
                  <a:gd name="connsiteX1" fmla="*/ 30920 w 255901"/>
                  <a:gd name="connsiteY1" fmla="*/ 109122 h 170744"/>
                  <a:gd name="connsiteX2" fmla="*/ 96322 w 255901"/>
                  <a:gd name="connsiteY2" fmla="*/ 111079 h 170744"/>
                  <a:gd name="connsiteX3" fmla="*/ 56712 w 255901"/>
                  <a:gd name="connsiteY3" fmla="*/ 129963 h 170744"/>
                  <a:gd name="connsiteX4" fmla="*/ 88377 w 255901"/>
                  <a:gd name="connsiteY4" fmla="*/ 153798 h 170744"/>
                  <a:gd name="connsiteX5" fmla="*/ 140883 w 255901"/>
                  <a:gd name="connsiteY5" fmla="*/ 168651 h 170744"/>
                  <a:gd name="connsiteX6" fmla="*/ 172547 w 255901"/>
                  <a:gd name="connsiteY6" fmla="*/ 167615 h 170744"/>
                  <a:gd name="connsiteX7" fmla="*/ 195346 w 255901"/>
                  <a:gd name="connsiteY7" fmla="*/ 142859 h 170744"/>
                  <a:gd name="connsiteX8" fmla="*/ 218144 w 255901"/>
                  <a:gd name="connsiteY8" fmla="*/ 123976 h 170744"/>
                  <a:gd name="connsiteX9" fmla="*/ 255797 w 255901"/>
                  <a:gd name="connsiteY9" fmla="*/ 111079 h 170744"/>
                  <a:gd name="connsiteX10" fmla="*/ 234034 w 255901"/>
                  <a:gd name="connsiteY10" fmla="*/ 101177 h 170744"/>
                  <a:gd name="connsiteX11" fmla="*/ 212272 w 255901"/>
                  <a:gd name="connsiteY11" fmla="*/ 86324 h 170744"/>
                  <a:gd name="connsiteX12" fmla="*/ 202370 w 255901"/>
                  <a:gd name="connsiteY12" fmla="*/ 65482 h 170744"/>
                  <a:gd name="connsiteX13" fmla="*/ 186480 w 255901"/>
                  <a:gd name="connsiteY13" fmla="*/ 61452 h 170744"/>
                  <a:gd name="connsiteX14" fmla="*/ 165639 w 255901"/>
                  <a:gd name="connsiteY14" fmla="*/ 51550 h 170744"/>
                  <a:gd name="connsiteX15" fmla="*/ 95286 w 255901"/>
                  <a:gd name="connsiteY15" fmla="*/ 12862 h 170744"/>
                  <a:gd name="connsiteX16" fmla="*/ 56712 w 255901"/>
                  <a:gd name="connsiteY16" fmla="*/ 7910 h 170744"/>
                  <a:gd name="connsiteX17" fmla="*/ 58670 w 255901"/>
                  <a:gd name="connsiteY17" fmla="*/ 17813 h 170744"/>
                  <a:gd name="connsiteX18" fmla="*/ 43816 w 255901"/>
                  <a:gd name="connsiteY18" fmla="*/ 26679 h 170744"/>
                  <a:gd name="connsiteX19" fmla="*/ 25048 w 255901"/>
                  <a:gd name="connsiteY19" fmla="*/ 37618 h 170744"/>
                  <a:gd name="connsiteX20" fmla="*/ 28963 w 255901"/>
                  <a:gd name="connsiteY20" fmla="*/ 62374 h 170744"/>
                  <a:gd name="connsiteX21" fmla="*/ 17103 w 255901"/>
                  <a:gd name="connsiteY21" fmla="*/ 73312 h 170744"/>
                  <a:gd name="connsiteX22" fmla="*/ 9158 w 255901"/>
                  <a:gd name="connsiteY22" fmla="*/ 85172 h 17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5901" h="170744">
                    <a:moveTo>
                      <a:pt x="9158" y="85287"/>
                    </a:moveTo>
                    <a:cubicBezTo>
                      <a:pt x="23781" y="92656"/>
                      <a:pt x="15146" y="102098"/>
                      <a:pt x="30920" y="109122"/>
                    </a:cubicBezTo>
                    <a:cubicBezTo>
                      <a:pt x="46810" y="116031"/>
                      <a:pt x="92292" y="100256"/>
                      <a:pt x="96322" y="111079"/>
                    </a:cubicBezTo>
                    <a:cubicBezTo>
                      <a:pt x="100237" y="122018"/>
                      <a:pt x="49804" y="122939"/>
                      <a:pt x="56712" y="129963"/>
                    </a:cubicBezTo>
                    <a:cubicBezTo>
                      <a:pt x="63621" y="136872"/>
                      <a:pt x="92407" y="147810"/>
                      <a:pt x="88377" y="153798"/>
                    </a:cubicBezTo>
                    <a:cubicBezTo>
                      <a:pt x="84462" y="159785"/>
                      <a:pt x="135932" y="176596"/>
                      <a:pt x="140883" y="168651"/>
                    </a:cubicBezTo>
                    <a:cubicBezTo>
                      <a:pt x="145834" y="160707"/>
                      <a:pt x="159766" y="162664"/>
                      <a:pt x="172547" y="167615"/>
                    </a:cubicBezTo>
                    <a:cubicBezTo>
                      <a:pt x="185444" y="172566"/>
                      <a:pt x="186365" y="136872"/>
                      <a:pt x="195346" y="142859"/>
                    </a:cubicBezTo>
                    <a:cubicBezTo>
                      <a:pt x="204212" y="148847"/>
                      <a:pt x="203291" y="129963"/>
                      <a:pt x="218144" y="123976"/>
                    </a:cubicBezTo>
                    <a:cubicBezTo>
                      <a:pt x="232998" y="118103"/>
                      <a:pt x="254415" y="117988"/>
                      <a:pt x="255797" y="111079"/>
                    </a:cubicBezTo>
                    <a:cubicBezTo>
                      <a:pt x="256718" y="106128"/>
                      <a:pt x="251766" y="99220"/>
                      <a:pt x="234034" y="101177"/>
                    </a:cubicBezTo>
                    <a:cubicBezTo>
                      <a:pt x="216187" y="103135"/>
                      <a:pt x="204327" y="96226"/>
                      <a:pt x="212272" y="86324"/>
                    </a:cubicBezTo>
                    <a:cubicBezTo>
                      <a:pt x="220217" y="76421"/>
                      <a:pt x="192467" y="73427"/>
                      <a:pt x="202370" y="65482"/>
                    </a:cubicBezTo>
                    <a:cubicBezTo>
                      <a:pt x="212272" y="57538"/>
                      <a:pt x="183601" y="49593"/>
                      <a:pt x="186480" y="61452"/>
                    </a:cubicBezTo>
                    <a:cubicBezTo>
                      <a:pt x="189473" y="73312"/>
                      <a:pt x="168632" y="62489"/>
                      <a:pt x="165639" y="51550"/>
                    </a:cubicBezTo>
                    <a:cubicBezTo>
                      <a:pt x="162645" y="40726"/>
                      <a:pt x="122114" y="36696"/>
                      <a:pt x="95286" y="12862"/>
                    </a:cubicBezTo>
                    <a:cubicBezTo>
                      <a:pt x="68572" y="-10858"/>
                      <a:pt x="40823" y="4917"/>
                      <a:pt x="56712" y="7910"/>
                    </a:cubicBezTo>
                    <a:cubicBezTo>
                      <a:pt x="72602" y="10904"/>
                      <a:pt x="71566" y="18849"/>
                      <a:pt x="58670" y="17813"/>
                    </a:cubicBezTo>
                    <a:cubicBezTo>
                      <a:pt x="45774" y="16777"/>
                      <a:pt x="22975" y="18849"/>
                      <a:pt x="43816" y="26679"/>
                    </a:cubicBezTo>
                    <a:cubicBezTo>
                      <a:pt x="64657" y="34624"/>
                      <a:pt x="41859" y="37618"/>
                      <a:pt x="25048" y="37618"/>
                    </a:cubicBezTo>
                    <a:cubicBezTo>
                      <a:pt x="8237" y="37618"/>
                      <a:pt x="7201" y="59380"/>
                      <a:pt x="28963" y="62374"/>
                    </a:cubicBezTo>
                    <a:cubicBezTo>
                      <a:pt x="50725" y="65367"/>
                      <a:pt x="34950" y="78263"/>
                      <a:pt x="17103" y="73312"/>
                    </a:cubicBezTo>
                    <a:cubicBezTo>
                      <a:pt x="-744" y="68361"/>
                      <a:pt x="-6617" y="77227"/>
                      <a:pt x="9158" y="85172"/>
                    </a:cubicBezTo>
                    <a:close/>
                  </a:path>
                </a:pathLst>
              </a:custGeom>
              <a:grpFill/>
              <a:ln w="11501" cap="flat">
                <a:solidFill>
                  <a:schemeClr val="bg1"/>
                </a:solid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95968523-7559-E435-05A8-3E8C6640825E}"/>
                  </a:ext>
                </a:extLst>
              </p:cNvPr>
              <p:cNvSpPr/>
              <p:nvPr/>
            </p:nvSpPr>
            <p:spPr>
              <a:xfrm>
                <a:off x="3330513" y="1589746"/>
                <a:ext cx="102151" cy="47716"/>
              </a:xfrm>
              <a:custGeom>
                <a:avLst/>
                <a:gdLst>
                  <a:gd name="connsiteX0" fmla="*/ 1171 w 102151"/>
                  <a:gd name="connsiteY0" fmla="*/ 4623 h 47716"/>
                  <a:gd name="connsiteX1" fmla="*/ 14988 w 102151"/>
                  <a:gd name="connsiteY1" fmla="*/ 32372 h 47716"/>
                  <a:gd name="connsiteX2" fmla="*/ 48725 w 102151"/>
                  <a:gd name="connsiteY2" fmla="*/ 43311 h 47716"/>
                  <a:gd name="connsiteX3" fmla="*/ 102152 w 102151"/>
                  <a:gd name="connsiteY3" fmla="*/ 34445 h 47716"/>
                  <a:gd name="connsiteX4" fmla="*/ 45731 w 102151"/>
                  <a:gd name="connsiteY4" fmla="*/ 6695 h 47716"/>
                  <a:gd name="connsiteX5" fmla="*/ 1171 w 102151"/>
                  <a:gd name="connsiteY5" fmla="*/ 4738 h 4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151" h="47716">
                    <a:moveTo>
                      <a:pt x="1171" y="4623"/>
                    </a:moveTo>
                    <a:cubicBezTo>
                      <a:pt x="-4817" y="17519"/>
                      <a:pt x="14067" y="17519"/>
                      <a:pt x="14988" y="32372"/>
                    </a:cubicBezTo>
                    <a:cubicBezTo>
                      <a:pt x="16024" y="47226"/>
                      <a:pt x="34793" y="52177"/>
                      <a:pt x="48725" y="43311"/>
                    </a:cubicBezTo>
                    <a:cubicBezTo>
                      <a:pt x="62542" y="34445"/>
                      <a:pt x="102152" y="45959"/>
                      <a:pt x="102152" y="34445"/>
                    </a:cubicBezTo>
                    <a:cubicBezTo>
                      <a:pt x="102152" y="23621"/>
                      <a:pt x="60585" y="3701"/>
                      <a:pt x="45731" y="6695"/>
                    </a:cubicBezTo>
                    <a:cubicBezTo>
                      <a:pt x="30878" y="9689"/>
                      <a:pt x="7158" y="-8158"/>
                      <a:pt x="1171" y="4738"/>
                    </a:cubicBezTo>
                    <a:close/>
                  </a:path>
                </a:pathLst>
              </a:custGeom>
              <a:grpFill/>
              <a:ln w="11501" cap="flat">
                <a:solidFill>
                  <a:schemeClr val="bg1"/>
                </a:solid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AF483FB7-F2D6-04EA-E6A2-7C54A8E4275E}"/>
                  </a:ext>
                </a:extLst>
              </p:cNvPr>
              <p:cNvSpPr/>
              <p:nvPr/>
            </p:nvSpPr>
            <p:spPr>
              <a:xfrm>
                <a:off x="3127481" y="1588608"/>
                <a:ext cx="648485" cy="465858"/>
              </a:xfrm>
              <a:custGeom>
                <a:avLst/>
                <a:gdLst>
                  <a:gd name="connsiteX0" fmla="*/ 537083 w 648485"/>
                  <a:gd name="connsiteY0" fmla="*/ 310776 h 465858"/>
                  <a:gd name="connsiteX1" fmla="*/ 569784 w 648485"/>
                  <a:gd name="connsiteY1" fmla="*/ 342441 h 465858"/>
                  <a:gd name="connsiteX2" fmla="*/ 593504 w 648485"/>
                  <a:gd name="connsiteY2" fmla="*/ 336453 h 465858"/>
                  <a:gd name="connsiteX3" fmla="*/ 616303 w 648485"/>
                  <a:gd name="connsiteY3" fmla="*/ 323557 h 465858"/>
                  <a:gd name="connsiteX4" fmla="*/ 645089 w 648485"/>
                  <a:gd name="connsiteY4" fmla="*/ 294886 h 465858"/>
                  <a:gd name="connsiteX5" fmla="*/ 619296 w 648485"/>
                  <a:gd name="connsiteY5" fmla="*/ 278996 h 465858"/>
                  <a:gd name="connsiteX6" fmla="*/ 600528 w 648485"/>
                  <a:gd name="connsiteY6" fmla="*/ 262185 h 465858"/>
                  <a:gd name="connsiteX7" fmla="*/ 560918 w 648485"/>
                  <a:gd name="connsiteY7" fmla="*/ 241344 h 465858"/>
                  <a:gd name="connsiteX8" fmla="*/ 521309 w 648485"/>
                  <a:gd name="connsiteY8" fmla="*/ 227412 h 465858"/>
                  <a:gd name="connsiteX9" fmla="*/ 491602 w 648485"/>
                  <a:gd name="connsiteY9" fmla="*/ 202656 h 465858"/>
                  <a:gd name="connsiteX10" fmla="*/ 522345 w 648485"/>
                  <a:gd name="connsiteY10" fmla="*/ 195747 h 465858"/>
                  <a:gd name="connsiteX11" fmla="*/ 496553 w 648485"/>
                  <a:gd name="connsiteY11" fmla="*/ 182851 h 465858"/>
                  <a:gd name="connsiteX12" fmla="*/ 509449 w 648485"/>
                  <a:gd name="connsiteY12" fmla="*/ 172949 h 465858"/>
                  <a:gd name="connsiteX13" fmla="*/ 497589 w 648485"/>
                  <a:gd name="connsiteY13" fmla="*/ 154180 h 465858"/>
                  <a:gd name="connsiteX14" fmla="*/ 481699 w 648485"/>
                  <a:gd name="connsiteY14" fmla="*/ 162125 h 465858"/>
                  <a:gd name="connsiteX15" fmla="*/ 485614 w 648485"/>
                  <a:gd name="connsiteY15" fmla="*/ 144278 h 465858"/>
                  <a:gd name="connsiteX16" fmla="*/ 450956 w 648485"/>
                  <a:gd name="connsiteY16" fmla="*/ 133339 h 465858"/>
                  <a:gd name="connsiteX17" fmla="*/ 435066 w 648485"/>
                  <a:gd name="connsiteY17" fmla="*/ 122401 h 465858"/>
                  <a:gd name="connsiteX18" fmla="*/ 406280 w 648485"/>
                  <a:gd name="connsiteY18" fmla="*/ 128388 h 465858"/>
                  <a:gd name="connsiteX19" fmla="*/ 398335 w 648485"/>
                  <a:gd name="connsiteY19" fmla="*/ 121480 h 465858"/>
                  <a:gd name="connsiteX20" fmla="*/ 417103 w 648485"/>
                  <a:gd name="connsiteY20" fmla="*/ 103632 h 465858"/>
                  <a:gd name="connsiteX21" fmla="*/ 383366 w 648485"/>
                  <a:gd name="connsiteY21" fmla="*/ 104669 h 465858"/>
                  <a:gd name="connsiteX22" fmla="*/ 357574 w 648485"/>
                  <a:gd name="connsiteY22" fmla="*/ 83827 h 465858"/>
                  <a:gd name="connsiteX23" fmla="*/ 329824 w 648485"/>
                  <a:gd name="connsiteY23" fmla="*/ 67938 h 465858"/>
                  <a:gd name="connsiteX24" fmla="*/ 282270 w 648485"/>
                  <a:gd name="connsiteY24" fmla="*/ 49169 h 465858"/>
                  <a:gd name="connsiteX25" fmla="*/ 257514 w 648485"/>
                  <a:gd name="connsiteY25" fmla="*/ 67938 h 465858"/>
                  <a:gd name="connsiteX26" fmla="*/ 243697 w 648485"/>
                  <a:gd name="connsiteY26" fmla="*/ 62986 h 465858"/>
                  <a:gd name="connsiteX27" fmla="*/ 207081 w 648485"/>
                  <a:gd name="connsiteY27" fmla="*/ 74846 h 465858"/>
                  <a:gd name="connsiteX28" fmla="*/ 208117 w 648485"/>
                  <a:gd name="connsiteY28" fmla="*/ 37194 h 465858"/>
                  <a:gd name="connsiteX29" fmla="*/ 192227 w 648485"/>
                  <a:gd name="connsiteY29" fmla="*/ 10481 h 465858"/>
                  <a:gd name="connsiteX30" fmla="*/ 148703 w 648485"/>
                  <a:gd name="connsiteY30" fmla="*/ 10481 h 465858"/>
                  <a:gd name="connsiteX31" fmla="*/ 101148 w 648485"/>
                  <a:gd name="connsiteY31" fmla="*/ 29249 h 465858"/>
                  <a:gd name="connsiteX32" fmla="*/ 108057 w 648485"/>
                  <a:gd name="connsiteY32" fmla="*/ 61950 h 465858"/>
                  <a:gd name="connsiteX33" fmla="*/ 96197 w 648485"/>
                  <a:gd name="connsiteY33" fmla="*/ 82791 h 465858"/>
                  <a:gd name="connsiteX34" fmla="*/ 119917 w 648485"/>
                  <a:gd name="connsiteY34" fmla="*/ 99602 h 465858"/>
                  <a:gd name="connsiteX35" fmla="*/ 82265 w 648485"/>
                  <a:gd name="connsiteY35" fmla="*/ 84749 h 465858"/>
                  <a:gd name="connsiteX36" fmla="*/ 77313 w 648485"/>
                  <a:gd name="connsiteY36" fmla="*/ 55963 h 465858"/>
                  <a:gd name="connsiteX37" fmla="*/ 89173 w 648485"/>
                  <a:gd name="connsiteY37" fmla="*/ 24298 h 465858"/>
                  <a:gd name="connsiteX38" fmla="*/ 111972 w 648485"/>
                  <a:gd name="connsiteY38" fmla="*/ 4493 h 465858"/>
                  <a:gd name="connsiteX39" fmla="*/ 23772 w 648485"/>
                  <a:gd name="connsiteY39" fmla="*/ 26255 h 465858"/>
                  <a:gd name="connsiteX40" fmla="*/ 2930 w 648485"/>
                  <a:gd name="connsiteY40" fmla="*/ 103517 h 465858"/>
                  <a:gd name="connsiteX41" fmla="*/ 50485 w 648485"/>
                  <a:gd name="connsiteY41" fmla="*/ 112383 h 465858"/>
                  <a:gd name="connsiteX42" fmla="*/ 45534 w 648485"/>
                  <a:gd name="connsiteY42" fmla="*/ 122286 h 465858"/>
                  <a:gd name="connsiteX43" fmla="*/ 11912 w 648485"/>
                  <a:gd name="connsiteY43" fmla="*/ 125279 h 465858"/>
                  <a:gd name="connsiteX44" fmla="*/ 55436 w 648485"/>
                  <a:gd name="connsiteY44" fmla="*/ 147041 h 465858"/>
                  <a:gd name="connsiteX45" fmla="*/ 78235 w 648485"/>
                  <a:gd name="connsiteY45" fmla="*/ 151993 h 465858"/>
                  <a:gd name="connsiteX46" fmla="*/ 122795 w 648485"/>
                  <a:gd name="connsiteY46" fmla="*/ 158901 h 465858"/>
                  <a:gd name="connsiteX47" fmla="*/ 172307 w 648485"/>
                  <a:gd name="connsiteY47" fmla="*/ 167767 h 465858"/>
                  <a:gd name="connsiteX48" fmla="*/ 195106 w 648485"/>
                  <a:gd name="connsiteY48" fmla="*/ 157865 h 465858"/>
                  <a:gd name="connsiteX49" fmla="*/ 245654 w 648485"/>
                  <a:gd name="connsiteY49" fmla="*/ 164774 h 465858"/>
                  <a:gd name="connsiteX50" fmla="*/ 242660 w 648485"/>
                  <a:gd name="connsiteY50" fmla="*/ 150956 h 465858"/>
                  <a:gd name="connsiteX51" fmla="*/ 247611 w 648485"/>
                  <a:gd name="connsiteY51" fmla="*/ 140133 h 465858"/>
                  <a:gd name="connsiteX52" fmla="*/ 274325 w 648485"/>
                  <a:gd name="connsiteY52" fmla="*/ 156944 h 465858"/>
                  <a:gd name="connsiteX53" fmla="*/ 286185 w 648485"/>
                  <a:gd name="connsiteY53" fmla="*/ 167883 h 465858"/>
                  <a:gd name="connsiteX54" fmla="*/ 319807 w 648485"/>
                  <a:gd name="connsiteY54" fmla="*/ 190681 h 465858"/>
                  <a:gd name="connsiteX55" fmla="*/ 298045 w 648485"/>
                  <a:gd name="connsiteY55" fmla="*/ 209565 h 465858"/>
                  <a:gd name="connsiteX56" fmla="*/ 332703 w 648485"/>
                  <a:gd name="connsiteY56" fmla="*/ 199662 h 465858"/>
                  <a:gd name="connsiteX57" fmla="*/ 353544 w 648485"/>
                  <a:gd name="connsiteY57" fmla="*/ 221424 h 465858"/>
                  <a:gd name="connsiteX58" fmla="*/ 387166 w 648485"/>
                  <a:gd name="connsiteY58" fmla="*/ 243187 h 465858"/>
                  <a:gd name="connsiteX59" fmla="*/ 387166 w 648485"/>
                  <a:gd name="connsiteY59" fmla="*/ 281760 h 465858"/>
                  <a:gd name="connsiteX60" fmla="*/ 423782 w 648485"/>
                  <a:gd name="connsiteY60" fmla="*/ 278766 h 465858"/>
                  <a:gd name="connsiteX61" fmla="*/ 458440 w 648485"/>
                  <a:gd name="connsiteY61" fmla="*/ 295577 h 465858"/>
                  <a:gd name="connsiteX62" fmla="*/ 425739 w 648485"/>
                  <a:gd name="connsiteY62" fmla="*/ 311467 h 465858"/>
                  <a:gd name="connsiteX63" fmla="*/ 369319 w 648485"/>
                  <a:gd name="connsiteY63" fmla="*/ 290626 h 465858"/>
                  <a:gd name="connsiteX64" fmla="*/ 363331 w 648485"/>
                  <a:gd name="connsiteY64" fmla="*/ 328278 h 465858"/>
                  <a:gd name="connsiteX65" fmla="*/ 310826 w 648485"/>
                  <a:gd name="connsiteY65" fmla="*/ 339217 h 465858"/>
                  <a:gd name="connsiteX66" fmla="*/ 281118 w 648485"/>
                  <a:gd name="connsiteY66" fmla="*/ 345204 h 465858"/>
                  <a:gd name="connsiteX67" fmla="*/ 268222 w 648485"/>
                  <a:gd name="connsiteY67" fmla="*/ 372954 h 465858"/>
                  <a:gd name="connsiteX68" fmla="*/ 317734 w 648485"/>
                  <a:gd name="connsiteY68" fmla="*/ 374911 h 465858"/>
                  <a:gd name="connsiteX69" fmla="*/ 339496 w 648485"/>
                  <a:gd name="connsiteY69" fmla="*/ 370881 h 465858"/>
                  <a:gd name="connsiteX70" fmla="*/ 373118 w 648485"/>
                  <a:gd name="connsiteY70" fmla="*/ 368924 h 465858"/>
                  <a:gd name="connsiteX71" fmla="*/ 398911 w 648485"/>
                  <a:gd name="connsiteY71" fmla="*/ 391722 h 465858"/>
                  <a:gd name="connsiteX72" fmla="*/ 411807 w 648485"/>
                  <a:gd name="connsiteY72" fmla="*/ 420393 h 465858"/>
                  <a:gd name="connsiteX73" fmla="*/ 465233 w 648485"/>
                  <a:gd name="connsiteY73" fmla="*/ 437204 h 465858"/>
                  <a:gd name="connsiteX74" fmla="*/ 534550 w 648485"/>
                  <a:gd name="connsiteY74" fmla="*/ 463918 h 465858"/>
                  <a:gd name="connsiteX75" fmla="*/ 476172 w 648485"/>
                  <a:gd name="connsiteY75" fmla="*/ 404503 h 465858"/>
                  <a:gd name="connsiteX76" fmla="*/ 509794 w 648485"/>
                  <a:gd name="connsiteY76" fmla="*/ 410376 h 465858"/>
                  <a:gd name="connsiteX77" fmla="*/ 570245 w 648485"/>
                  <a:gd name="connsiteY77" fmla="*/ 414406 h 465858"/>
                  <a:gd name="connsiteX78" fmla="*/ 558385 w 648485"/>
                  <a:gd name="connsiteY78" fmla="*/ 388614 h 465858"/>
                  <a:gd name="connsiteX79" fmla="*/ 535586 w 648485"/>
                  <a:gd name="connsiteY79" fmla="*/ 357870 h 465858"/>
                  <a:gd name="connsiteX80" fmla="*/ 498971 w 648485"/>
                  <a:gd name="connsiteY80" fmla="*/ 324248 h 465858"/>
                  <a:gd name="connsiteX81" fmla="*/ 504958 w 648485"/>
                  <a:gd name="connsiteY81" fmla="*/ 299492 h 465858"/>
                  <a:gd name="connsiteX82" fmla="*/ 536623 w 648485"/>
                  <a:gd name="connsiteY82" fmla="*/ 310431 h 46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648485" h="465858">
                    <a:moveTo>
                      <a:pt x="537083" y="310776"/>
                    </a:moveTo>
                    <a:cubicBezTo>
                      <a:pt x="548943" y="311813"/>
                      <a:pt x="550901" y="326666"/>
                      <a:pt x="569784" y="342441"/>
                    </a:cubicBezTo>
                    <a:cubicBezTo>
                      <a:pt x="588553" y="358216"/>
                      <a:pt x="590625" y="347392"/>
                      <a:pt x="593504" y="336453"/>
                    </a:cubicBezTo>
                    <a:cubicBezTo>
                      <a:pt x="596498" y="325515"/>
                      <a:pt x="617224" y="334496"/>
                      <a:pt x="616303" y="323557"/>
                    </a:cubicBezTo>
                    <a:cubicBezTo>
                      <a:pt x="615381" y="312734"/>
                      <a:pt x="633113" y="299838"/>
                      <a:pt x="645089" y="294886"/>
                    </a:cubicBezTo>
                    <a:cubicBezTo>
                      <a:pt x="656948" y="289935"/>
                      <a:pt x="635186" y="278075"/>
                      <a:pt x="619296" y="278996"/>
                    </a:cubicBezTo>
                    <a:cubicBezTo>
                      <a:pt x="603406" y="280033"/>
                      <a:pt x="600528" y="269094"/>
                      <a:pt x="600528" y="262185"/>
                    </a:cubicBezTo>
                    <a:cubicBezTo>
                      <a:pt x="600528" y="255277"/>
                      <a:pt x="570821" y="238466"/>
                      <a:pt x="560918" y="241344"/>
                    </a:cubicBezTo>
                    <a:cubicBezTo>
                      <a:pt x="551016" y="244338"/>
                      <a:pt x="534205" y="228448"/>
                      <a:pt x="521309" y="227412"/>
                    </a:cubicBezTo>
                    <a:cubicBezTo>
                      <a:pt x="508412" y="226491"/>
                      <a:pt x="489644" y="216588"/>
                      <a:pt x="491602" y="202656"/>
                    </a:cubicBezTo>
                    <a:cubicBezTo>
                      <a:pt x="493559" y="188839"/>
                      <a:pt x="517394" y="206686"/>
                      <a:pt x="522345" y="195747"/>
                    </a:cubicBezTo>
                    <a:cubicBezTo>
                      <a:pt x="527296" y="184924"/>
                      <a:pt x="497589" y="190796"/>
                      <a:pt x="496553" y="182851"/>
                    </a:cubicBezTo>
                    <a:cubicBezTo>
                      <a:pt x="495516" y="174906"/>
                      <a:pt x="503461" y="177900"/>
                      <a:pt x="509449" y="172949"/>
                    </a:cubicBezTo>
                    <a:cubicBezTo>
                      <a:pt x="515436" y="167998"/>
                      <a:pt x="504498" y="158095"/>
                      <a:pt x="497589" y="154180"/>
                    </a:cubicBezTo>
                    <a:cubicBezTo>
                      <a:pt x="490680" y="150150"/>
                      <a:pt x="488723" y="162125"/>
                      <a:pt x="481699" y="162125"/>
                    </a:cubicBezTo>
                    <a:cubicBezTo>
                      <a:pt x="474675" y="162125"/>
                      <a:pt x="480663" y="151187"/>
                      <a:pt x="485614" y="144278"/>
                    </a:cubicBezTo>
                    <a:cubicBezTo>
                      <a:pt x="490565" y="137369"/>
                      <a:pt x="462816" y="129424"/>
                      <a:pt x="450956" y="133339"/>
                    </a:cubicBezTo>
                    <a:cubicBezTo>
                      <a:pt x="439096" y="137254"/>
                      <a:pt x="435066" y="130346"/>
                      <a:pt x="435066" y="122401"/>
                    </a:cubicBezTo>
                    <a:cubicBezTo>
                      <a:pt x="435066" y="114456"/>
                      <a:pt x="414225" y="122401"/>
                      <a:pt x="406280" y="128388"/>
                    </a:cubicBezTo>
                    <a:cubicBezTo>
                      <a:pt x="398335" y="134376"/>
                      <a:pt x="388432" y="122401"/>
                      <a:pt x="398335" y="121480"/>
                    </a:cubicBezTo>
                    <a:cubicBezTo>
                      <a:pt x="408237" y="120558"/>
                      <a:pt x="420097" y="112613"/>
                      <a:pt x="417103" y="103632"/>
                    </a:cubicBezTo>
                    <a:cubicBezTo>
                      <a:pt x="414110" y="94766"/>
                      <a:pt x="388317" y="93730"/>
                      <a:pt x="383366" y="104669"/>
                    </a:cubicBezTo>
                    <a:cubicBezTo>
                      <a:pt x="378415" y="115607"/>
                      <a:pt x="357574" y="92809"/>
                      <a:pt x="357574" y="83827"/>
                    </a:cubicBezTo>
                    <a:cubicBezTo>
                      <a:pt x="357574" y="74846"/>
                      <a:pt x="325909" y="82791"/>
                      <a:pt x="329824" y="67938"/>
                    </a:cubicBezTo>
                    <a:cubicBezTo>
                      <a:pt x="333739" y="53084"/>
                      <a:pt x="293208" y="49169"/>
                      <a:pt x="282270" y="49169"/>
                    </a:cubicBezTo>
                    <a:cubicBezTo>
                      <a:pt x="271331" y="49169"/>
                      <a:pt x="255556" y="58035"/>
                      <a:pt x="257514" y="67938"/>
                    </a:cubicBezTo>
                    <a:cubicBezTo>
                      <a:pt x="259471" y="77840"/>
                      <a:pt x="245654" y="73925"/>
                      <a:pt x="243697" y="62986"/>
                    </a:cubicBezTo>
                    <a:cubicBezTo>
                      <a:pt x="241739" y="52048"/>
                      <a:pt x="215026" y="74846"/>
                      <a:pt x="207081" y="74846"/>
                    </a:cubicBezTo>
                    <a:cubicBezTo>
                      <a:pt x="199136" y="74846"/>
                      <a:pt x="212032" y="46060"/>
                      <a:pt x="208117" y="37194"/>
                    </a:cubicBezTo>
                    <a:cubicBezTo>
                      <a:pt x="204202" y="28328"/>
                      <a:pt x="198215" y="25334"/>
                      <a:pt x="192227" y="10481"/>
                    </a:cubicBezTo>
                    <a:cubicBezTo>
                      <a:pt x="186240" y="-4373"/>
                      <a:pt x="156533" y="1615"/>
                      <a:pt x="148703" y="10481"/>
                    </a:cubicBezTo>
                    <a:cubicBezTo>
                      <a:pt x="140758" y="19347"/>
                      <a:pt x="115081" y="15432"/>
                      <a:pt x="101148" y="29249"/>
                    </a:cubicBezTo>
                    <a:cubicBezTo>
                      <a:pt x="87331" y="43182"/>
                      <a:pt x="102069" y="56999"/>
                      <a:pt x="108057" y="61950"/>
                    </a:cubicBezTo>
                    <a:cubicBezTo>
                      <a:pt x="114044" y="66901"/>
                      <a:pt x="87216" y="74846"/>
                      <a:pt x="96197" y="82791"/>
                    </a:cubicBezTo>
                    <a:cubicBezTo>
                      <a:pt x="105063" y="90736"/>
                      <a:pt x="118996" y="86706"/>
                      <a:pt x="119917" y="99602"/>
                    </a:cubicBezTo>
                    <a:cubicBezTo>
                      <a:pt x="120953" y="112498"/>
                      <a:pt x="87216" y="95687"/>
                      <a:pt x="82265" y="84749"/>
                    </a:cubicBezTo>
                    <a:cubicBezTo>
                      <a:pt x="77313" y="73810"/>
                      <a:pt x="84222" y="63908"/>
                      <a:pt x="77313" y="55963"/>
                    </a:cubicBezTo>
                    <a:cubicBezTo>
                      <a:pt x="70405" y="48018"/>
                      <a:pt x="76277" y="38115"/>
                      <a:pt x="89173" y="24298"/>
                    </a:cubicBezTo>
                    <a:cubicBezTo>
                      <a:pt x="102069" y="10366"/>
                      <a:pt x="111972" y="12438"/>
                      <a:pt x="111972" y="4493"/>
                    </a:cubicBezTo>
                    <a:cubicBezTo>
                      <a:pt x="111972" y="-3452"/>
                      <a:pt x="56472" y="-3452"/>
                      <a:pt x="23772" y="26255"/>
                    </a:cubicBezTo>
                    <a:cubicBezTo>
                      <a:pt x="-8929" y="55963"/>
                      <a:pt x="973" y="95572"/>
                      <a:pt x="2930" y="103517"/>
                    </a:cubicBezTo>
                    <a:cubicBezTo>
                      <a:pt x="4888" y="111462"/>
                      <a:pt x="33674" y="107547"/>
                      <a:pt x="50485" y="112383"/>
                    </a:cubicBezTo>
                    <a:cubicBezTo>
                      <a:pt x="67296" y="117334"/>
                      <a:pt x="58430" y="124243"/>
                      <a:pt x="45534" y="122286"/>
                    </a:cubicBezTo>
                    <a:cubicBezTo>
                      <a:pt x="32638" y="120328"/>
                      <a:pt x="10875" y="116298"/>
                      <a:pt x="11912" y="125279"/>
                    </a:cubicBezTo>
                    <a:cubicBezTo>
                      <a:pt x="12948" y="134145"/>
                      <a:pt x="39661" y="151072"/>
                      <a:pt x="55436" y="147041"/>
                    </a:cubicBezTo>
                    <a:cubicBezTo>
                      <a:pt x="66029" y="144431"/>
                      <a:pt x="73629" y="146082"/>
                      <a:pt x="78235" y="151993"/>
                    </a:cubicBezTo>
                    <a:cubicBezTo>
                      <a:pt x="85143" y="160859"/>
                      <a:pt x="104027" y="157980"/>
                      <a:pt x="122795" y="158901"/>
                    </a:cubicBezTo>
                    <a:cubicBezTo>
                      <a:pt x="141564" y="159938"/>
                      <a:pt x="163441" y="166846"/>
                      <a:pt x="172307" y="167767"/>
                    </a:cubicBezTo>
                    <a:cubicBezTo>
                      <a:pt x="181173" y="168804"/>
                      <a:pt x="192112" y="162816"/>
                      <a:pt x="195106" y="157865"/>
                    </a:cubicBezTo>
                    <a:cubicBezTo>
                      <a:pt x="198099" y="152914"/>
                      <a:pt x="234715" y="165810"/>
                      <a:pt x="245654" y="164774"/>
                    </a:cubicBezTo>
                    <a:cubicBezTo>
                      <a:pt x="256593" y="163853"/>
                      <a:pt x="249569" y="153950"/>
                      <a:pt x="242660" y="150956"/>
                    </a:cubicBezTo>
                    <a:cubicBezTo>
                      <a:pt x="235752" y="147963"/>
                      <a:pt x="238745" y="135067"/>
                      <a:pt x="247611" y="140133"/>
                    </a:cubicBezTo>
                    <a:cubicBezTo>
                      <a:pt x="256593" y="145084"/>
                      <a:pt x="271331" y="148078"/>
                      <a:pt x="274325" y="156944"/>
                    </a:cubicBezTo>
                    <a:cubicBezTo>
                      <a:pt x="276858" y="164543"/>
                      <a:pt x="285264" y="160974"/>
                      <a:pt x="286185" y="167883"/>
                    </a:cubicBezTo>
                    <a:cubicBezTo>
                      <a:pt x="287106" y="174791"/>
                      <a:pt x="318886" y="182736"/>
                      <a:pt x="319807" y="190681"/>
                    </a:cubicBezTo>
                    <a:cubicBezTo>
                      <a:pt x="320843" y="198626"/>
                      <a:pt x="289063" y="202541"/>
                      <a:pt x="298045" y="209565"/>
                    </a:cubicBezTo>
                    <a:cubicBezTo>
                      <a:pt x="306911" y="216473"/>
                      <a:pt x="320843" y="200583"/>
                      <a:pt x="332703" y="199662"/>
                    </a:cubicBezTo>
                    <a:cubicBezTo>
                      <a:pt x="344563" y="198626"/>
                      <a:pt x="344563" y="225339"/>
                      <a:pt x="353544" y="221424"/>
                    </a:cubicBezTo>
                    <a:cubicBezTo>
                      <a:pt x="365749" y="216013"/>
                      <a:pt x="375306" y="226376"/>
                      <a:pt x="387166" y="243187"/>
                    </a:cubicBezTo>
                    <a:cubicBezTo>
                      <a:pt x="399026" y="259998"/>
                      <a:pt x="386245" y="275888"/>
                      <a:pt x="387166" y="281760"/>
                    </a:cubicBezTo>
                    <a:cubicBezTo>
                      <a:pt x="388202" y="287747"/>
                      <a:pt x="410886" y="285790"/>
                      <a:pt x="423782" y="278766"/>
                    </a:cubicBezTo>
                    <a:cubicBezTo>
                      <a:pt x="436678" y="271858"/>
                      <a:pt x="448538" y="286711"/>
                      <a:pt x="458440" y="295577"/>
                    </a:cubicBezTo>
                    <a:cubicBezTo>
                      <a:pt x="468342" y="304558"/>
                      <a:pt x="421824" y="319412"/>
                      <a:pt x="425739" y="311467"/>
                    </a:cubicBezTo>
                    <a:cubicBezTo>
                      <a:pt x="429654" y="303522"/>
                      <a:pt x="397989" y="279802"/>
                      <a:pt x="369319" y="290626"/>
                    </a:cubicBezTo>
                    <a:cubicBezTo>
                      <a:pt x="340648" y="301565"/>
                      <a:pt x="360453" y="318376"/>
                      <a:pt x="363331" y="328278"/>
                    </a:cubicBezTo>
                    <a:cubicBezTo>
                      <a:pt x="366325" y="338180"/>
                      <a:pt x="337539" y="348083"/>
                      <a:pt x="310826" y="339217"/>
                    </a:cubicBezTo>
                    <a:cubicBezTo>
                      <a:pt x="284112" y="330351"/>
                      <a:pt x="292057" y="345204"/>
                      <a:pt x="281118" y="345204"/>
                    </a:cubicBezTo>
                    <a:cubicBezTo>
                      <a:pt x="270180" y="345204"/>
                      <a:pt x="258320" y="362015"/>
                      <a:pt x="268222" y="372954"/>
                    </a:cubicBezTo>
                    <a:cubicBezTo>
                      <a:pt x="278125" y="383778"/>
                      <a:pt x="299887" y="373990"/>
                      <a:pt x="317734" y="374911"/>
                    </a:cubicBezTo>
                    <a:cubicBezTo>
                      <a:pt x="335581" y="375948"/>
                      <a:pt x="337539" y="380899"/>
                      <a:pt x="339496" y="370881"/>
                    </a:cubicBezTo>
                    <a:cubicBezTo>
                      <a:pt x="341454" y="360979"/>
                      <a:pt x="360337" y="365930"/>
                      <a:pt x="373118" y="368924"/>
                    </a:cubicBezTo>
                    <a:cubicBezTo>
                      <a:pt x="386015" y="371918"/>
                      <a:pt x="383021" y="389765"/>
                      <a:pt x="398911" y="391722"/>
                    </a:cubicBezTo>
                    <a:cubicBezTo>
                      <a:pt x="414801" y="393680"/>
                      <a:pt x="401904" y="409570"/>
                      <a:pt x="411807" y="420393"/>
                    </a:cubicBezTo>
                    <a:cubicBezTo>
                      <a:pt x="421709" y="431217"/>
                      <a:pt x="453374" y="425345"/>
                      <a:pt x="465233" y="437204"/>
                    </a:cubicBezTo>
                    <a:cubicBezTo>
                      <a:pt x="477093" y="449064"/>
                      <a:pt x="527526" y="472784"/>
                      <a:pt x="534550" y="463918"/>
                    </a:cubicBezTo>
                    <a:cubicBezTo>
                      <a:pt x="542495" y="454015"/>
                      <a:pt x="491026" y="408418"/>
                      <a:pt x="476172" y="404503"/>
                    </a:cubicBezTo>
                    <a:cubicBezTo>
                      <a:pt x="461319" y="400589"/>
                      <a:pt x="491026" y="395637"/>
                      <a:pt x="509794" y="410376"/>
                    </a:cubicBezTo>
                    <a:cubicBezTo>
                      <a:pt x="528563" y="425229"/>
                      <a:pt x="556312" y="432138"/>
                      <a:pt x="570245" y="414406"/>
                    </a:cubicBezTo>
                    <a:cubicBezTo>
                      <a:pt x="584062" y="396559"/>
                      <a:pt x="558385" y="401510"/>
                      <a:pt x="558385" y="388614"/>
                    </a:cubicBezTo>
                    <a:cubicBezTo>
                      <a:pt x="558385" y="375717"/>
                      <a:pt x="549404" y="357870"/>
                      <a:pt x="535586" y="357870"/>
                    </a:cubicBezTo>
                    <a:cubicBezTo>
                      <a:pt x="521769" y="357870"/>
                      <a:pt x="486075" y="330120"/>
                      <a:pt x="498971" y="324248"/>
                    </a:cubicBezTo>
                    <a:cubicBezTo>
                      <a:pt x="511867" y="318261"/>
                      <a:pt x="495056" y="310316"/>
                      <a:pt x="504958" y="299492"/>
                    </a:cubicBezTo>
                    <a:cubicBezTo>
                      <a:pt x="514861" y="288553"/>
                      <a:pt x="524763" y="309394"/>
                      <a:pt x="536623" y="310431"/>
                    </a:cubicBezTo>
                    <a:close/>
                  </a:path>
                </a:pathLst>
              </a:custGeom>
              <a:grpFill/>
              <a:ln w="11501" cap="flat">
                <a:solidFill>
                  <a:schemeClr val="bg1"/>
                </a:solid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A5E94FC4-1F79-5F6B-A0B1-20E215C43A83}"/>
                  </a:ext>
                </a:extLst>
              </p:cNvPr>
              <p:cNvSpPr/>
              <p:nvPr/>
            </p:nvSpPr>
            <p:spPr>
              <a:xfrm>
                <a:off x="3407303" y="1814871"/>
                <a:ext cx="56727" cy="43528"/>
              </a:xfrm>
              <a:custGeom>
                <a:avLst/>
                <a:gdLst>
                  <a:gd name="connsiteX0" fmla="*/ 48275 w 56727"/>
                  <a:gd name="connsiteY0" fmla="*/ 36959 h 43528"/>
                  <a:gd name="connsiteX1" fmla="*/ 51269 w 56727"/>
                  <a:gd name="connsiteY1" fmla="*/ 7252 h 43528"/>
                  <a:gd name="connsiteX2" fmla="*/ 22598 w 56727"/>
                  <a:gd name="connsiteY2" fmla="*/ 343 h 43528"/>
                  <a:gd name="connsiteX3" fmla="*/ 2793 w 56727"/>
                  <a:gd name="connsiteY3" fmla="*/ 35002 h 43528"/>
                  <a:gd name="connsiteX4" fmla="*/ 48390 w 56727"/>
                  <a:gd name="connsiteY4" fmla="*/ 36959 h 43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27" h="43528">
                    <a:moveTo>
                      <a:pt x="48275" y="36959"/>
                    </a:moveTo>
                    <a:cubicBezTo>
                      <a:pt x="60135" y="35002"/>
                      <a:pt x="57947" y="16694"/>
                      <a:pt x="51269" y="7252"/>
                    </a:cubicBezTo>
                    <a:cubicBezTo>
                      <a:pt x="46318" y="343"/>
                      <a:pt x="33422" y="-693"/>
                      <a:pt x="22598" y="343"/>
                    </a:cubicBezTo>
                    <a:cubicBezTo>
                      <a:pt x="11659" y="1265"/>
                      <a:pt x="-7109" y="18191"/>
                      <a:pt x="2793" y="35002"/>
                    </a:cubicBezTo>
                    <a:cubicBezTo>
                      <a:pt x="12696" y="51813"/>
                      <a:pt x="36415" y="38917"/>
                      <a:pt x="48390" y="36959"/>
                    </a:cubicBezTo>
                    <a:close/>
                  </a:path>
                </a:pathLst>
              </a:custGeom>
              <a:grpFill/>
              <a:ln w="11501" cap="flat">
                <a:solidFill>
                  <a:schemeClr val="bg1"/>
                </a:solid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F938CA00-1469-BE0E-22B0-1C0CFD3BDF14}"/>
                  </a:ext>
                </a:extLst>
              </p:cNvPr>
              <p:cNvSpPr/>
              <p:nvPr/>
            </p:nvSpPr>
            <p:spPr>
              <a:xfrm>
                <a:off x="2976897" y="1442988"/>
                <a:ext cx="383557" cy="116751"/>
              </a:xfrm>
              <a:custGeom>
                <a:avLst/>
                <a:gdLst>
                  <a:gd name="connsiteX0" fmla="*/ 102276 w 383557"/>
                  <a:gd name="connsiteY0" fmla="*/ 90929 h 116751"/>
                  <a:gd name="connsiteX1" fmla="*/ 128068 w 383557"/>
                  <a:gd name="connsiteY1" fmla="*/ 104747 h 116751"/>
                  <a:gd name="connsiteX2" fmla="*/ 164684 w 383557"/>
                  <a:gd name="connsiteY2" fmla="*/ 109698 h 116751"/>
                  <a:gd name="connsiteX3" fmla="*/ 180458 w 383557"/>
                  <a:gd name="connsiteY3" fmla="*/ 102789 h 116751"/>
                  <a:gd name="connsiteX4" fmla="*/ 254726 w 383557"/>
                  <a:gd name="connsiteY4" fmla="*/ 116722 h 116751"/>
                  <a:gd name="connsiteX5" fmla="*/ 304238 w 383557"/>
                  <a:gd name="connsiteY5" fmla="*/ 104862 h 116751"/>
                  <a:gd name="connsiteX6" fmla="*/ 363652 w 383557"/>
                  <a:gd name="connsiteY6" fmla="*/ 109813 h 116751"/>
                  <a:gd name="connsiteX7" fmla="*/ 383457 w 383557"/>
                  <a:gd name="connsiteY7" fmla="*/ 74118 h 116751"/>
                  <a:gd name="connsiteX8" fmla="*/ 257720 w 383557"/>
                  <a:gd name="connsiteY8" fmla="*/ 65252 h 116751"/>
                  <a:gd name="connsiteX9" fmla="*/ 194391 w 383557"/>
                  <a:gd name="connsiteY9" fmla="*/ 68246 h 116751"/>
                  <a:gd name="connsiteX10" fmla="*/ 157775 w 383557"/>
                  <a:gd name="connsiteY10" fmla="*/ 57307 h 116751"/>
                  <a:gd name="connsiteX11" fmla="*/ 164684 w 383557"/>
                  <a:gd name="connsiteY11" fmla="*/ 36466 h 116751"/>
                  <a:gd name="connsiteX12" fmla="*/ 105269 w 383557"/>
                  <a:gd name="connsiteY12" fmla="*/ 18619 h 116751"/>
                  <a:gd name="connsiteX13" fmla="*/ 57715 w 383557"/>
                  <a:gd name="connsiteY13" fmla="*/ 4686 h 116751"/>
                  <a:gd name="connsiteX14" fmla="*/ 1294 w 383557"/>
                  <a:gd name="connsiteY14" fmla="*/ 12631 h 116751"/>
                  <a:gd name="connsiteX15" fmla="*/ 71647 w 383557"/>
                  <a:gd name="connsiteY15" fmla="*/ 33472 h 116751"/>
                  <a:gd name="connsiteX16" fmla="*/ 101354 w 383557"/>
                  <a:gd name="connsiteY16" fmla="*/ 56271 h 116751"/>
                  <a:gd name="connsiteX17" fmla="*/ 102391 w 383557"/>
                  <a:gd name="connsiteY17" fmla="*/ 90929 h 11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3557" h="116751">
                    <a:moveTo>
                      <a:pt x="102276" y="90929"/>
                    </a:moveTo>
                    <a:cubicBezTo>
                      <a:pt x="109184" y="110734"/>
                      <a:pt x="117129" y="96802"/>
                      <a:pt x="128068" y="104747"/>
                    </a:cubicBezTo>
                    <a:cubicBezTo>
                      <a:pt x="139007" y="112691"/>
                      <a:pt x="155817" y="117643"/>
                      <a:pt x="164684" y="109698"/>
                    </a:cubicBezTo>
                    <a:cubicBezTo>
                      <a:pt x="173550" y="101753"/>
                      <a:pt x="177580" y="95880"/>
                      <a:pt x="180458" y="102789"/>
                    </a:cubicBezTo>
                    <a:cubicBezTo>
                      <a:pt x="185294" y="114073"/>
                      <a:pt x="207172" y="115685"/>
                      <a:pt x="254726" y="116722"/>
                    </a:cubicBezTo>
                    <a:cubicBezTo>
                      <a:pt x="302281" y="117643"/>
                      <a:pt x="290421" y="96917"/>
                      <a:pt x="304238" y="104862"/>
                    </a:cubicBezTo>
                    <a:cubicBezTo>
                      <a:pt x="318055" y="112807"/>
                      <a:pt x="349835" y="112807"/>
                      <a:pt x="363652" y="109813"/>
                    </a:cubicBezTo>
                    <a:cubicBezTo>
                      <a:pt x="377470" y="106819"/>
                      <a:pt x="384493" y="85057"/>
                      <a:pt x="383457" y="74118"/>
                    </a:cubicBezTo>
                    <a:cubicBezTo>
                      <a:pt x="382536" y="63295"/>
                      <a:pt x="276488" y="54314"/>
                      <a:pt x="257720" y="65252"/>
                    </a:cubicBezTo>
                    <a:cubicBezTo>
                      <a:pt x="238951" y="76076"/>
                      <a:pt x="209244" y="60301"/>
                      <a:pt x="194391" y="68246"/>
                    </a:cubicBezTo>
                    <a:cubicBezTo>
                      <a:pt x="179537" y="76191"/>
                      <a:pt x="184488" y="58344"/>
                      <a:pt x="157775" y="57307"/>
                    </a:cubicBezTo>
                    <a:cubicBezTo>
                      <a:pt x="131062" y="56271"/>
                      <a:pt x="159732" y="42454"/>
                      <a:pt x="164684" y="36466"/>
                    </a:cubicBezTo>
                    <a:cubicBezTo>
                      <a:pt x="169635" y="30479"/>
                      <a:pt x="124038" y="14704"/>
                      <a:pt x="105269" y="18619"/>
                    </a:cubicBezTo>
                    <a:cubicBezTo>
                      <a:pt x="86501" y="22534"/>
                      <a:pt x="75562" y="12631"/>
                      <a:pt x="57715" y="4686"/>
                    </a:cubicBezTo>
                    <a:cubicBezTo>
                      <a:pt x="39868" y="-3258"/>
                      <a:pt x="-8493" y="-1416"/>
                      <a:pt x="1294" y="12631"/>
                    </a:cubicBezTo>
                    <a:cubicBezTo>
                      <a:pt x="8203" y="22534"/>
                      <a:pt x="65660" y="43375"/>
                      <a:pt x="71647" y="33472"/>
                    </a:cubicBezTo>
                    <a:cubicBezTo>
                      <a:pt x="77635" y="23570"/>
                      <a:pt x="92488" y="45332"/>
                      <a:pt x="101354" y="56271"/>
                    </a:cubicBezTo>
                    <a:cubicBezTo>
                      <a:pt x="110221" y="67210"/>
                      <a:pt x="95367" y="71125"/>
                      <a:pt x="102391" y="90929"/>
                    </a:cubicBezTo>
                    <a:close/>
                  </a:path>
                </a:pathLst>
              </a:custGeom>
              <a:grpFill/>
              <a:ln w="11501" cap="flat">
                <a:solidFill>
                  <a:schemeClr val="bg1"/>
                </a:solid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59B72225-222D-EACD-A4AE-43926E7BAE48}"/>
                  </a:ext>
                </a:extLst>
              </p:cNvPr>
              <p:cNvSpPr/>
              <p:nvPr/>
            </p:nvSpPr>
            <p:spPr>
              <a:xfrm>
                <a:off x="3081797" y="1124196"/>
                <a:ext cx="697457" cy="357739"/>
              </a:xfrm>
              <a:custGeom>
                <a:avLst/>
                <a:gdLst>
                  <a:gd name="connsiteX0" fmla="*/ 25126 w 697457"/>
                  <a:gd name="connsiteY0" fmla="*/ 83864 h 357739"/>
                  <a:gd name="connsiteX1" fmla="*/ 38022 w 697457"/>
                  <a:gd name="connsiteY1" fmla="*/ 86858 h 357739"/>
                  <a:gd name="connsiteX2" fmla="*/ 46888 w 697457"/>
                  <a:gd name="connsiteY2" fmla="*/ 95724 h 357739"/>
                  <a:gd name="connsiteX3" fmla="*/ 39979 w 697457"/>
                  <a:gd name="connsiteY3" fmla="*/ 110577 h 357739"/>
                  <a:gd name="connsiteX4" fmla="*/ 60820 w 697457"/>
                  <a:gd name="connsiteY4" fmla="*/ 124395 h 357739"/>
                  <a:gd name="connsiteX5" fmla="*/ 117241 w 697457"/>
                  <a:gd name="connsiteY5" fmla="*/ 126352 h 357739"/>
                  <a:gd name="connsiteX6" fmla="*/ 124150 w 697457"/>
                  <a:gd name="connsiteY6" fmla="*/ 137291 h 357739"/>
                  <a:gd name="connsiteX7" fmla="*/ 187479 w 697457"/>
                  <a:gd name="connsiteY7" fmla="*/ 142242 h 357739"/>
                  <a:gd name="connsiteX8" fmla="*/ 211198 w 697457"/>
                  <a:gd name="connsiteY8" fmla="*/ 139248 h 357739"/>
                  <a:gd name="connsiteX9" fmla="*/ 282473 w 697457"/>
                  <a:gd name="connsiteY9" fmla="*/ 116450 h 357739"/>
                  <a:gd name="connsiteX10" fmla="*/ 282473 w 697457"/>
                  <a:gd name="connsiteY10" fmla="*/ 135218 h 357739"/>
                  <a:gd name="connsiteX11" fmla="*/ 209241 w 697457"/>
                  <a:gd name="connsiteY11" fmla="*/ 151108 h 357739"/>
                  <a:gd name="connsiteX12" fmla="*/ 236991 w 697457"/>
                  <a:gd name="connsiteY12" fmla="*/ 180815 h 357739"/>
                  <a:gd name="connsiteX13" fmla="*/ 199339 w 697457"/>
                  <a:gd name="connsiteY13" fmla="*/ 169876 h 357739"/>
                  <a:gd name="connsiteX14" fmla="*/ 128986 w 697457"/>
                  <a:gd name="connsiteY14" fmla="*/ 153987 h 357739"/>
                  <a:gd name="connsiteX15" fmla="*/ 130022 w 697457"/>
                  <a:gd name="connsiteY15" fmla="*/ 189681 h 357739"/>
                  <a:gd name="connsiteX16" fmla="*/ 171589 w 697457"/>
                  <a:gd name="connsiteY16" fmla="*/ 216395 h 357739"/>
                  <a:gd name="connsiteX17" fmla="*/ 215113 w 697457"/>
                  <a:gd name="connsiteY17" fmla="*/ 243108 h 357739"/>
                  <a:gd name="connsiteX18" fmla="*/ 154663 w 697457"/>
                  <a:gd name="connsiteY18" fmla="*/ 231248 h 357739"/>
                  <a:gd name="connsiteX19" fmla="*/ 97206 w 697457"/>
                  <a:gd name="connsiteY19" fmla="*/ 257040 h 357739"/>
                  <a:gd name="connsiteX20" fmla="*/ 150633 w 697457"/>
                  <a:gd name="connsiteY20" fmla="*/ 258077 h 357739"/>
                  <a:gd name="connsiteX21" fmla="*/ 145682 w 697457"/>
                  <a:gd name="connsiteY21" fmla="*/ 271894 h 357739"/>
                  <a:gd name="connsiteX22" fmla="*/ 171474 w 697457"/>
                  <a:gd name="connsiteY22" fmla="*/ 301601 h 357739"/>
                  <a:gd name="connsiteX23" fmla="*/ 141767 w 697457"/>
                  <a:gd name="connsiteY23" fmla="*/ 298607 h 357739"/>
                  <a:gd name="connsiteX24" fmla="*/ 103194 w 697457"/>
                  <a:gd name="connsiteY24" fmla="*/ 278803 h 357739"/>
                  <a:gd name="connsiteX25" fmla="*/ 100200 w 697457"/>
                  <a:gd name="connsiteY25" fmla="*/ 300565 h 357739"/>
                  <a:gd name="connsiteX26" fmla="*/ 99163 w 697457"/>
                  <a:gd name="connsiteY26" fmla="*/ 314382 h 357739"/>
                  <a:gd name="connsiteX27" fmla="*/ 53566 w 697457"/>
                  <a:gd name="connsiteY27" fmla="*/ 337181 h 357739"/>
                  <a:gd name="connsiteX28" fmla="*/ 126798 w 697457"/>
                  <a:gd name="connsiteY28" fmla="*/ 345126 h 357739"/>
                  <a:gd name="connsiteX29" fmla="*/ 166407 w 697457"/>
                  <a:gd name="connsiteY29" fmla="*/ 347083 h 357739"/>
                  <a:gd name="connsiteX30" fmla="*/ 212005 w 697457"/>
                  <a:gd name="connsiteY30" fmla="*/ 342132 h 357739"/>
                  <a:gd name="connsiteX31" fmla="*/ 245627 w 697457"/>
                  <a:gd name="connsiteY31" fmla="*/ 353071 h 357739"/>
                  <a:gd name="connsiteX32" fmla="*/ 281321 w 697457"/>
                  <a:gd name="connsiteY32" fmla="*/ 350077 h 357739"/>
                  <a:gd name="connsiteX33" fmla="*/ 306077 w 697457"/>
                  <a:gd name="connsiteY33" fmla="*/ 342132 h 357739"/>
                  <a:gd name="connsiteX34" fmla="*/ 315980 w 697457"/>
                  <a:gd name="connsiteY34" fmla="*/ 322327 h 357739"/>
                  <a:gd name="connsiteX35" fmla="*/ 289266 w 697457"/>
                  <a:gd name="connsiteY35" fmla="*/ 322327 h 357739"/>
                  <a:gd name="connsiteX36" fmla="*/ 242748 w 697457"/>
                  <a:gd name="connsiteY36" fmla="*/ 313461 h 357739"/>
                  <a:gd name="connsiteX37" fmla="*/ 243784 w 697457"/>
                  <a:gd name="connsiteY37" fmla="*/ 300565 h 357739"/>
                  <a:gd name="connsiteX38" fmla="*/ 302277 w 697457"/>
                  <a:gd name="connsiteY38" fmla="*/ 298607 h 357739"/>
                  <a:gd name="connsiteX39" fmla="*/ 306192 w 697457"/>
                  <a:gd name="connsiteY39" fmla="*/ 276845 h 357739"/>
                  <a:gd name="connsiteX40" fmla="*/ 347759 w 697457"/>
                  <a:gd name="connsiteY40" fmla="*/ 273851 h 357739"/>
                  <a:gd name="connsiteX41" fmla="*/ 392320 w 697457"/>
                  <a:gd name="connsiteY41" fmla="*/ 228254 h 357739"/>
                  <a:gd name="connsiteX42" fmla="*/ 332906 w 697457"/>
                  <a:gd name="connsiteY42" fmla="*/ 215358 h 357739"/>
                  <a:gd name="connsiteX43" fmla="*/ 383454 w 697457"/>
                  <a:gd name="connsiteY43" fmla="*/ 202462 h 357739"/>
                  <a:gd name="connsiteX44" fmla="*/ 411204 w 697457"/>
                  <a:gd name="connsiteY44" fmla="*/ 181621 h 357739"/>
                  <a:gd name="connsiteX45" fmla="*/ 454728 w 697457"/>
                  <a:gd name="connsiteY45" fmla="*/ 184615 h 357739"/>
                  <a:gd name="connsiteX46" fmla="*/ 473496 w 697457"/>
                  <a:gd name="connsiteY46" fmla="*/ 164810 h 357739"/>
                  <a:gd name="connsiteX47" fmla="*/ 543849 w 697457"/>
                  <a:gd name="connsiteY47" fmla="*/ 128194 h 357739"/>
                  <a:gd name="connsiteX48" fmla="*/ 618117 w 697457"/>
                  <a:gd name="connsiteY48" fmla="*/ 96530 h 357739"/>
                  <a:gd name="connsiteX49" fmla="*/ 551794 w 697457"/>
                  <a:gd name="connsiteY49" fmla="*/ 92500 h 357739"/>
                  <a:gd name="connsiteX50" fmla="*/ 604300 w 697457"/>
                  <a:gd name="connsiteY50" fmla="*/ 80640 h 357739"/>
                  <a:gd name="connsiteX51" fmla="*/ 672696 w 697457"/>
                  <a:gd name="connsiteY51" fmla="*/ 60835 h 357739"/>
                  <a:gd name="connsiteX52" fmla="*/ 678683 w 697457"/>
                  <a:gd name="connsiteY52" fmla="*/ 39073 h 357739"/>
                  <a:gd name="connsiteX53" fmla="*/ 644025 w 697457"/>
                  <a:gd name="connsiteY53" fmla="*/ 25140 h 357739"/>
                  <a:gd name="connsiteX54" fmla="*/ 618233 w 697457"/>
                  <a:gd name="connsiteY54" fmla="*/ 18232 h 357739"/>
                  <a:gd name="connsiteX55" fmla="*/ 567684 w 697457"/>
                  <a:gd name="connsiteY55" fmla="*/ 25140 h 357739"/>
                  <a:gd name="connsiteX56" fmla="*/ 576550 w 697457"/>
                  <a:gd name="connsiteY56" fmla="*/ 11323 h 357739"/>
                  <a:gd name="connsiteX57" fmla="*/ 498253 w 697457"/>
                  <a:gd name="connsiteY57" fmla="*/ 2457 h 357739"/>
                  <a:gd name="connsiteX58" fmla="*/ 458643 w 697457"/>
                  <a:gd name="connsiteY58" fmla="*/ 5451 h 357739"/>
                  <a:gd name="connsiteX59" fmla="*/ 420070 w 697457"/>
                  <a:gd name="connsiteY59" fmla="*/ 12359 h 357739"/>
                  <a:gd name="connsiteX60" fmla="*/ 403259 w 697457"/>
                  <a:gd name="connsiteY60" fmla="*/ 11323 h 357739"/>
                  <a:gd name="connsiteX61" fmla="*/ 347759 w 697457"/>
                  <a:gd name="connsiteY61" fmla="*/ 9366 h 357739"/>
                  <a:gd name="connsiteX62" fmla="*/ 313101 w 697457"/>
                  <a:gd name="connsiteY62" fmla="*/ 16274 h 357739"/>
                  <a:gd name="connsiteX63" fmla="*/ 272455 w 697457"/>
                  <a:gd name="connsiteY63" fmla="*/ 14317 h 357739"/>
                  <a:gd name="connsiteX64" fmla="*/ 260595 w 697457"/>
                  <a:gd name="connsiteY64" fmla="*/ 20304 h 357739"/>
                  <a:gd name="connsiteX65" fmla="*/ 246778 w 697457"/>
                  <a:gd name="connsiteY65" fmla="*/ 31128 h 357739"/>
                  <a:gd name="connsiteX66" fmla="*/ 210162 w 697457"/>
                  <a:gd name="connsiteY66" fmla="*/ 39073 h 357739"/>
                  <a:gd name="connsiteX67" fmla="*/ 183449 w 697457"/>
                  <a:gd name="connsiteY67" fmla="*/ 45982 h 357739"/>
                  <a:gd name="connsiteX68" fmla="*/ 144876 w 697457"/>
                  <a:gd name="connsiteY68" fmla="*/ 41951 h 357739"/>
                  <a:gd name="connsiteX69" fmla="*/ 123113 w 697457"/>
                  <a:gd name="connsiteY69" fmla="*/ 54848 h 357739"/>
                  <a:gd name="connsiteX70" fmla="*/ 108260 w 697457"/>
                  <a:gd name="connsiteY70" fmla="*/ 65671 h 357739"/>
                  <a:gd name="connsiteX71" fmla="*/ 73601 w 697457"/>
                  <a:gd name="connsiteY71" fmla="*/ 60720 h 357739"/>
                  <a:gd name="connsiteX72" fmla="*/ 55754 w 697457"/>
                  <a:gd name="connsiteY72" fmla="*/ 74537 h 357739"/>
                  <a:gd name="connsiteX73" fmla="*/ 8200 w 697457"/>
                  <a:gd name="connsiteY73" fmla="*/ 78567 h 357739"/>
                  <a:gd name="connsiteX74" fmla="*/ 25011 w 697457"/>
                  <a:gd name="connsiteY74" fmla="*/ 83518 h 35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97457" h="357739">
                    <a:moveTo>
                      <a:pt x="25126" y="83864"/>
                    </a:moveTo>
                    <a:cubicBezTo>
                      <a:pt x="38943" y="74998"/>
                      <a:pt x="49882" y="80870"/>
                      <a:pt x="38022" y="86858"/>
                    </a:cubicBezTo>
                    <a:cubicBezTo>
                      <a:pt x="26162" y="92845"/>
                      <a:pt x="30077" y="96760"/>
                      <a:pt x="46888" y="95724"/>
                    </a:cubicBezTo>
                    <a:cubicBezTo>
                      <a:pt x="63699" y="94687"/>
                      <a:pt x="39979" y="100675"/>
                      <a:pt x="39979" y="110577"/>
                    </a:cubicBezTo>
                    <a:cubicBezTo>
                      <a:pt x="39979" y="120480"/>
                      <a:pt x="59784" y="114492"/>
                      <a:pt x="60820" y="124395"/>
                    </a:cubicBezTo>
                    <a:cubicBezTo>
                      <a:pt x="61857" y="134297"/>
                      <a:pt x="104345" y="138212"/>
                      <a:pt x="117241" y="126352"/>
                    </a:cubicBezTo>
                    <a:cubicBezTo>
                      <a:pt x="130137" y="114492"/>
                      <a:pt x="125186" y="129346"/>
                      <a:pt x="124150" y="137291"/>
                    </a:cubicBezTo>
                    <a:cubicBezTo>
                      <a:pt x="123113" y="145236"/>
                      <a:pt x="184600" y="152144"/>
                      <a:pt x="187479" y="142242"/>
                    </a:cubicBezTo>
                    <a:cubicBezTo>
                      <a:pt x="190473" y="132340"/>
                      <a:pt x="199339" y="136254"/>
                      <a:pt x="211198" y="139248"/>
                    </a:cubicBezTo>
                    <a:cubicBezTo>
                      <a:pt x="223058" y="142242"/>
                      <a:pt x="281551" y="128309"/>
                      <a:pt x="282473" y="116450"/>
                    </a:cubicBezTo>
                    <a:cubicBezTo>
                      <a:pt x="283509" y="104590"/>
                      <a:pt x="301241" y="122437"/>
                      <a:pt x="282473" y="135218"/>
                    </a:cubicBezTo>
                    <a:cubicBezTo>
                      <a:pt x="263704" y="148114"/>
                      <a:pt x="226052" y="146157"/>
                      <a:pt x="209241" y="151108"/>
                    </a:cubicBezTo>
                    <a:cubicBezTo>
                      <a:pt x="192430" y="156059"/>
                      <a:pt x="220180" y="167919"/>
                      <a:pt x="236991" y="180815"/>
                    </a:cubicBezTo>
                    <a:cubicBezTo>
                      <a:pt x="253802" y="193711"/>
                      <a:pt x="215229" y="186803"/>
                      <a:pt x="199339" y="169876"/>
                    </a:cubicBezTo>
                    <a:cubicBezTo>
                      <a:pt x="183449" y="153065"/>
                      <a:pt x="147869" y="153065"/>
                      <a:pt x="128986" y="153987"/>
                    </a:cubicBezTo>
                    <a:cubicBezTo>
                      <a:pt x="110217" y="155023"/>
                      <a:pt x="116090" y="189681"/>
                      <a:pt x="130022" y="189681"/>
                    </a:cubicBezTo>
                    <a:cubicBezTo>
                      <a:pt x="143954" y="189681"/>
                      <a:pt x="157772" y="194632"/>
                      <a:pt x="171589" y="216395"/>
                    </a:cubicBezTo>
                    <a:cubicBezTo>
                      <a:pt x="185406" y="238157"/>
                      <a:pt x="215113" y="233206"/>
                      <a:pt x="215113" y="243108"/>
                    </a:cubicBezTo>
                    <a:cubicBezTo>
                      <a:pt x="215113" y="253010"/>
                      <a:pt x="176540" y="235163"/>
                      <a:pt x="154663" y="231248"/>
                    </a:cubicBezTo>
                    <a:cubicBezTo>
                      <a:pt x="132901" y="227218"/>
                      <a:pt x="98242" y="241151"/>
                      <a:pt x="97206" y="257040"/>
                    </a:cubicBezTo>
                    <a:cubicBezTo>
                      <a:pt x="96170" y="272930"/>
                      <a:pt x="128871" y="270858"/>
                      <a:pt x="150633" y="258077"/>
                    </a:cubicBezTo>
                    <a:cubicBezTo>
                      <a:pt x="172395" y="245181"/>
                      <a:pt x="156620" y="261992"/>
                      <a:pt x="145682" y="271894"/>
                    </a:cubicBezTo>
                    <a:cubicBezTo>
                      <a:pt x="134743" y="281796"/>
                      <a:pt x="171474" y="289741"/>
                      <a:pt x="171474" y="301601"/>
                    </a:cubicBezTo>
                    <a:cubicBezTo>
                      <a:pt x="171474" y="313461"/>
                      <a:pt x="144760" y="309546"/>
                      <a:pt x="141767" y="298607"/>
                    </a:cubicBezTo>
                    <a:cubicBezTo>
                      <a:pt x="138773" y="287669"/>
                      <a:pt x="128871" y="276845"/>
                      <a:pt x="103194" y="278803"/>
                    </a:cubicBezTo>
                    <a:cubicBezTo>
                      <a:pt x="77401" y="280760"/>
                      <a:pt x="84425" y="298607"/>
                      <a:pt x="100200" y="300565"/>
                    </a:cubicBezTo>
                    <a:cubicBezTo>
                      <a:pt x="116090" y="302522"/>
                      <a:pt x="117011" y="314382"/>
                      <a:pt x="99163" y="314382"/>
                    </a:cubicBezTo>
                    <a:cubicBezTo>
                      <a:pt x="81316" y="314382"/>
                      <a:pt x="41131" y="325551"/>
                      <a:pt x="53566" y="337181"/>
                    </a:cubicBezTo>
                    <a:cubicBezTo>
                      <a:pt x="67384" y="350077"/>
                      <a:pt x="117932" y="337181"/>
                      <a:pt x="126798" y="345126"/>
                    </a:cubicBezTo>
                    <a:cubicBezTo>
                      <a:pt x="135664" y="353071"/>
                      <a:pt x="160535" y="356064"/>
                      <a:pt x="166407" y="347083"/>
                    </a:cubicBezTo>
                    <a:cubicBezTo>
                      <a:pt x="172395" y="338217"/>
                      <a:pt x="192200" y="342132"/>
                      <a:pt x="212005" y="342132"/>
                    </a:cubicBezTo>
                    <a:cubicBezTo>
                      <a:pt x="231809" y="342132"/>
                      <a:pt x="236760" y="345126"/>
                      <a:pt x="245627" y="353071"/>
                    </a:cubicBezTo>
                    <a:cubicBezTo>
                      <a:pt x="254493" y="361015"/>
                      <a:pt x="270382" y="358022"/>
                      <a:pt x="281321" y="350077"/>
                    </a:cubicBezTo>
                    <a:cubicBezTo>
                      <a:pt x="288610" y="344780"/>
                      <a:pt x="296866" y="342132"/>
                      <a:pt x="306077" y="342132"/>
                    </a:cubicBezTo>
                    <a:cubicBezTo>
                      <a:pt x="319894" y="342132"/>
                      <a:pt x="322888" y="333266"/>
                      <a:pt x="315980" y="322327"/>
                    </a:cubicBezTo>
                    <a:cubicBezTo>
                      <a:pt x="309071" y="311504"/>
                      <a:pt x="291224" y="330272"/>
                      <a:pt x="289266" y="322327"/>
                    </a:cubicBezTo>
                    <a:cubicBezTo>
                      <a:pt x="286848" y="312540"/>
                      <a:pt x="270498" y="309431"/>
                      <a:pt x="242748" y="313461"/>
                    </a:cubicBezTo>
                    <a:cubicBezTo>
                      <a:pt x="214998" y="317491"/>
                      <a:pt x="226858" y="295614"/>
                      <a:pt x="243784" y="300565"/>
                    </a:cubicBezTo>
                    <a:cubicBezTo>
                      <a:pt x="260595" y="305516"/>
                      <a:pt x="283394" y="303559"/>
                      <a:pt x="302277" y="298607"/>
                    </a:cubicBezTo>
                    <a:cubicBezTo>
                      <a:pt x="321046" y="293656"/>
                      <a:pt x="306192" y="284675"/>
                      <a:pt x="306192" y="276845"/>
                    </a:cubicBezTo>
                    <a:cubicBezTo>
                      <a:pt x="306192" y="269015"/>
                      <a:pt x="329912" y="273851"/>
                      <a:pt x="347759" y="273851"/>
                    </a:cubicBezTo>
                    <a:cubicBezTo>
                      <a:pt x="365607" y="273851"/>
                      <a:pt x="391284" y="245065"/>
                      <a:pt x="392320" y="228254"/>
                    </a:cubicBezTo>
                    <a:cubicBezTo>
                      <a:pt x="393356" y="211443"/>
                      <a:pt x="352711" y="215358"/>
                      <a:pt x="332906" y="215358"/>
                    </a:cubicBezTo>
                    <a:cubicBezTo>
                      <a:pt x="313101" y="215358"/>
                      <a:pt x="345802" y="200505"/>
                      <a:pt x="383454" y="202462"/>
                    </a:cubicBezTo>
                    <a:cubicBezTo>
                      <a:pt x="421106" y="204420"/>
                      <a:pt x="404295" y="187609"/>
                      <a:pt x="411204" y="181621"/>
                    </a:cubicBezTo>
                    <a:cubicBezTo>
                      <a:pt x="418112" y="175634"/>
                      <a:pt x="435960" y="188530"/>
                      <a:pt x="454728" y="184615"/>
                    </a:cubicBezTo>
                    <a:cubicBezTo>
                      <a:pt x="473496" y="180700"/>
                      <a:pt x="460715" y="164810"/>
                      <a:pt x="473496" y="164810"/>
                    </a:cubicBezTo>
                    <a:cubicBezTo>
                      <a:pt x="482593" y="164810"/>
                      <a:pt x="503204" y="150993"/>
                      <a:pt x="543849" y="128194"/>
                    </a:cubicBezTo>
                    <a:cubicBezTo>
                      <a:pt x="584495" y="105396"/>
                      <a:pt x="616160" y="109426"/>
                      <a:pt x="618117" y="96530"/>
                    </a:cubicBezTo>
                    <a:cubicBezTo>
                      <a:pt x="620075" y="83634"/>
                      <a:pt x="561697" y="96530"/>
                      <a:pt x="551794" y="92500"/>
                    </a:cubicBezTo>
                    <a:cubicBezTo>
                      <a:pt x="541892" y="88585"/>
                      <a:pt x="592440" y="77646"/>
                      <a:pt x="604300" y="80640"/>
                    </a:cubicBezTo>
                    <a:cubicBezTo>
                      <a:pt x="616160" y="83634"/>
                      <a:pt x="632050" y="80640"/>
                      <a:pt x="672696" y="60835"/>
                    </a:cubicBezTo>
                    <a:cubicBezTo>
                      <a:pt x="713341" y="41030"/>
                      <a:pt x="695494" y="36079"/>
                      <a:pt x="678683" y="39073"/>
                    </a:cubicBezTo>
                    <a:cubicBezTo>
                      <a:pt x="661872" y="42067"/>
                      <a:pt x="642988" y="36079"/>
                      <a:pt x="644025" y="25140"/>
                    </a:cubicBezTo>
                    <a:cubicBezTo>
                      <a:pt x="644946" y="14202"/>
                      <a:pt x="619269" y="24104"/>
                      <a:pt x="618233" y="18232"/>
                    </a:cubicBezTo>
                    <a:cubicBezTo>
                      <a:pt x="617311" y="12359"/>
                      <a:pt x="593476" y="15238"/>
                      <a:pt x="567684" y="25140"/>
                    </a:cubicBezTo>
                    <a:cubicBezTo>
                      <a:pt x="541892" y="35043"/>
                      <a:pt x="565727" y="15238"/>
                      <a:pt x="576550" y="11323"/>
                    </a:cubicBezTo>
                    <a:cubicBezTo>
                      <a:pt x="587489" y="7293"/>
                      <a:pt x="511149" y="11323"/>
                      <a:pt x="498253" y="2457"/>
                    </a:cubicBezTo>
                    <a:cubicBezTo>
                      <a:pt x="485356" y="-6409"/>
                      <a:pt x="470503" y="17311"/>
                      <a:pt x="458643" y="5451"/>
                    </a:cubicBezTo>
                    <a:cubicBezTo>
                      <a:pt x="446783" y="-6409"/>
                      <a:pt x="416040" y="3493"/>
                      <a:pt x="420070" y="12359"/>
                    </a:cubicBezTo>
                    <a:cubicBezTo>
                      <a:pt x="424100" y="21226"/>
                      <a:pt x="415119" y="21226"/>
                      <a:pt x="403259" y="11323"/>
                    </a:cubicBezTo>
                    <a:cubicBezTo>
                      <a:pt x="391399" y="1421"/>
                      <a:pt x="368600" y="12359"/>
                      <a:pt x="347759" y="9366"/>
                    </a:cubicBezTo>
                    <a:cubicBezTo>
                      <a:pt x="326918" y="6372"/>
                      <a:pt x="335899" y="26177"/>
                      <a:pt x="313101" y="16274"/>
                    </a:cubicBezTo>
                    <a:cubicBezTo>
                      <a:pt x="290303" y="6372"/>
                      <a:pt x="265546" y="11323"/>
                      <a:pt x="272455" y="14317"/>
                    </a:cubicBezTo>
                    <a:cubicBezTo>
                      <a:pt x="279364" y="17311"/>
                      <a:pt x="270498" y="23183"/>
                      <a:pt x="260595" y="20304"/>
                    </a:cubicBezTo>
                    <a:cubicBezTo>
                      <a:pt x="250693" y="17311"/>
                      <a:pt x="241827" y="21341"/>
                      <a:pt x="246778" y="31128"/>
                    </a:cubicBezTo>
                    <a:cubicBezTo>
                      <a:pt x="251729" y="41030"/>
                      <a:pt x="210162" y="28134"/>
                      <a:pt x="210162" y="39073"/>
                    </a:cubicBezTo>
                    <a:cubicBezTo>
                      <a:pt x="210162" y="50012"/>
                      <a:pt x="195309" y="55884"/>
                      <a:pt x="183449" y="45982"/>
                    </a:cubicBezTo>
                    <a:cubicBezTo>
                      <a:pt x="171589" y="36079"/>
                      <a:pt x="133937" y="33085"/>
                      <a:pt x="144876" y="41951"/>
                    </a:cubicBezTo>
                    <a:cubicBezTo>
                      <a:pt x="155814" y="50818"/>
                      <a:pt x="111254" y="45982"/>
                      <a:pt x="123113" y="54848"/>
                    </a:cubicBezTo>
                    <a:cubicBezTo>
                      <a:pt x="134973" y="63714"/>
                      <a:pt x="108260" y="70737"/>
                      <a:pt x="108260" y="65671"/>
                    </a:cubicBezTo>
                    <a:cubicBezTo>
                      <a:pt x="108260" y="60605"/>
                      <a:pt x="83504" y="51854"/>
                      <a:pt x="73601" y="60720"/>
                    </a:cubicBezTo>
                    <a:cubicBezTo>
                      <a:pt x="63699" y="69586"/>
                      <a:pt x="60705" y="80525"/>
                      <a:pt x="55754" y="74537"/>
                    </a:cubicBezTo>
                    <a:cubicBezTo>
                      <a:pt x="50803" y="68550"/>
                      <a:pt x="29041" y="70622"/>
                      <a:pt x="8200" y="78567"/>
                    </a:cubicBezTo>
                    <a:cubicBezTo>
                      <a:pt x="-12641" y="86512"/>
                      <a:pt x="11193" y="92385"/>
                      <a:pt x="25011" y="83518"/>
                    </a:cubicBezTo>
                    <a:close/>
                  </a:path>
                </a:pathLst>
              </a:custGeom>
              <a:grpFill/>
              <a:ln w="11501" cap="flat">
                <a:solidFill>
                  <a:schemeClr val="bg1"/>
                </a:solid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6DB2C9FE-1D34-A935-E9AE-6FB6CCEC18F5}"/>
                  </a:ext>
                </a:extLst>
              </p:cNvPr>
              <p:cNvSpPr/>
              <p:nvPr/>
            </p:nvSpPr>
            <p:spPr>
              <a:xfrm>
                <a:off x="3265235" y="2014488"/>
                <a:ext cx="41805" cy="28695"/>
              </a:xfrm>
              <a:custGeom>
                <a:avLst/>
                <a:gdLst>
                  <a:gd name="connsiteX0" fmla="*/ 4040 w 41805"/>
                  <a:gd name="connsiteY0" fmla="*/ 26523 h 28695"/>
                  <a:gd name="connsiteX1" fmla="*/ 41692 w 41805"/>
                  <a:gd name="connsiteY1" fmla="*/ 1767 h 28695"/>
                  <a:gd name="connsiteX2" fmla="*/ 4040 w 41805"/>
                  <a:gd name="connsiteY2" fmla="*/ 26523 h 28695"/>
                </a:gdLst>
                <a:ahLst/>
                <a:cxnLst>
                  <a:cxn ang="0">
                    <a:pos x="connsiteX0" y="connsiteY0"/>
                  </a:cxn>
                  <a:cxn ang="0">
                    <a:pos x="connsiteX1" y="connsiteY1"/>
                  </a:cxn>
                  <a:cxn ang="0">
                    <a:pos x="connsiteX2" y="connsiteY2"/>
                  </a:cxn>
                </a:cxnLst>
                <a:rect l="l" t="t" r="r" b="b"/>
                <a:pathLst>
                  <a:path w="41805" h="28695">
                    <a:moveTo>
                      <a:pt x="4040" y="26523"/>
                    </a:moveTo>
                    <a:cubicBezTo>
                      <a:pt x="19930" y="36426"/>
                      <a:pt x="43650" y="9712"/>
                      <a:pt x="41692" y="1767"/>
                    </a:cubicBezTo>
                    <a:cubicBezTo>
                      <a:pt x="39735" y="-6178"/>
                      <a:pt x="-15074" y="14548"/>
                      <a:pt x="4040" y="26523"/>
                    </a:cubicBezTo>
                    <a:close/>
                  </a:path>
                </a:pathLst>
              </a:custGeom>
              <a:grpFill/>
              <a:ln w="11501" cap="flat">
                <a:solidFill>
                  <a:schemeClr val="bg1"/>
                </a:solid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5DF24CBD-79EE-9B2B-E9A5-6F658B5A2360}"/>
                  </a:ext>
                </a:extLst>
              </p:cNvPr>
              <p:cNvSpPr/>
              <p:nvPr/>
            </p:nvSpPr>
            <p:spPr>
              <a:xfrm>
                <a:off x="3188900" y="1909703"/>
                <a:ext cx="151844" cy="97626"/>
              </a:xfrm>
              <a:custGeom>
                <a:avLst/>
                <a:gdLst>
                  <a:gd name="connsiteX0" fmla="*/ 151764 w 151844"/>
                  <a:gd name="connsiteY0" fmla="*/ 76845 h 97626"/>
                  <a:gd name="connsiteX1" fmla="*/ 121021 w 151844"/>
                  <a:gd name="connsiteY1" fmla="*/ 52089 h 97626"/>
                  <a:gd name="connsiteX2" fmla="*/ 77496 w 151844"/>
                  <a:gd name="connsiteY2" fmla="*/ 26297 h 97626"/>
                  <a:gd name="connsiteX3" fmla="*/ 49747 w 151844"/>
                  <a:gd name="connsiteY3" fmla="*/ 5456 h 97626"/>
                  <a:gd name="connsiteX4" fmla="*/ 24991 w 151844"/>
                  <a:gd name="connsiteY4" fmla="*/ 20310 h 97626"/>
                  <a:gd name="connsiteX5" fmla="*/ 19003 w 151844"/>
                  <a:gd name="connsiteY5" fmla="*/ 51053 h 97626"/>
                  <a:gd name="connsiteX6" fmla="*/ 235 w 151844"/>
                  <a:gd name="connsiteY6" fmla="*/ 80760 h 97626"/>
                  <a:gd name="connsiteX7" fmla="*/ 27985 w 151844"/>
                  <a:gd name="connsiteY7" fmla="*/ 79724 h 97626"/>
                  <a:gd name="connsiteX8" fmla="*/ 39844 w 151844"/>
                  <a:gd name="connsiteY8" fmla="*/ 97571 h 97626"/>
                  <a:gd name="connsiteX9" fmla="*/ 77496 w 151844"/>
                  <a:gd name="connsiteY9" fmla="*/ 76845 h 97626"/>
                  <a:gd name="connsiteX10" fmla="*/ 106167 w 151844"/>
                  <a:gd name="connsiteY10" fmla="*/ 75809 h 97626"/>
                  <a:gd name="connsiteX11" fmla="*/ 151764 w 151844"/>
                  <a:gd name="connsiteY11" fmla="*/ 76845 h 9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44" h="97626">
                    <a:moveTo>
                      <a:pt x="151764" y="76845"/>
                    </a:moveTo>
                    <a:cubicBezTo>
                      <a:pt x="153722" y="66943"/>
                      <a:pt x="119063" y="62913"/>
                      <a:pt x="121021" y="52089"/>
                    </a:cubicBezTo>
                    <a:cubicBezTo>
                      <a:pt x="122978" y="41151"/>
                      <a:pt x="88320" y="32285"/>
                      <a:pt x="77496" y="26297"/>
                    </a:cubicBezTo>
                    <a:cubicBezTo>
                      <a:pt x="66558" y="20310"/>
                      <a:pt x="49747" y="17431"/>
                      <a:pt x="49747" y="5456"/>
                    </a:cubicBezTo>
                    <a:cubicBezTo>
                      <a:pt x="49747" y="-6519"/>
                      <a:pt x="26027" y="2462"/>
                      <a:pt x="24991" y="20310"/>
                    </a:cubicBezTo>
                    <a:cubicBezTo>
                      <a:pt x="23955" y="38157"/>
                      <a:pt x="14052" y="34242"/>
                      <a:pt x="19003" y="51053"/>
                    </a:cubicBezTo>
                    <a:cubicBezTo>
                      <a:pt x="23955" y="67864"/>
                      <a:pt x="-2759" y="71894"/>
                      <a:pt x="235" y="80760"/>
                    </a:cubicBezTo>
                    <a:cubicBezTo>
                      <a:pt x="3229" y="89626"/>
                      <a:pt x="16125" y="79724"/>
                      <a:pt x="27985" y="79724"/>
                    </a:cubicBezTo>
                    <a:cubicBezTo>
                      <a:pt x="39844" y="79724"/>
                      <a:pt x="24761" y="96305"/>
                      <a:pt x="39844" y="97571"/>
                    </a:cubicBezTo>
                    <a:cubicBezTo>
                      <a:pt x="51704" y="98608"/>
                      <a:pt x="72545" y="84790"/>
                      <a:pt x="77496" y="76845"/>
                    </a:cubicBezTo>
                    <a:cubicBezTo>
                      <a:pt x="82448" y="68900"/>
                      <a:pt x="92350" y="65907"/>
                      <a:pt x="106167" y="75809"/>
                    </a:cubicBezTo>
                    <a:cubicBezTo>
                      <a:pt x="119985" y="85712"/>
                      <a:pt x="149807" y="86748"/>
                      <a:pt x="151764" y="76845"/>
                    </a:cubicBezTo>
                    <a:close/>
                  </a:path>
                </a:pathLst>
              </a:custGeom>
              <a:grpFill/>
              <a:ln w="11501" cap="flat">
                <a:solidFill>
                  <a:schemeClr val="bg1"/>
                </a:solid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106A707A-CE37-757D-7794-D032C4415107}"/>
                  </a:ext>
                </a:extLst>
              </p:cNvPr>
              <p:cNvSpPr/>
              <p:nvPr/>
            </p:nvSpPr>
            <p:spPr>
              <a:xfrm>
                <a:off x="2988713" y="1407175"/>
                <a:ext cx="66683" cy="19042"/>
              </a:xfrm>
              <a:custGeom>
                <a:avLst/>
                <a:gdLst>
                  <a:gd name="connsiteX0" fmla="*/ 66625 w 66683"/>
                  <a:gd name="connsiteY0" fmla="*/ 1926 h 19042"/>
                  <a:gd name="connsiteX1" fmla="*/ 1223 w 66683"/>
                  <a:gd name="connsiteY1" fmla="*/ 13786 h 19042"/>
                  <a:gd name="connsiteX2" fmla="*/ 66625 w 66683"/>
                  <a:gd name="connsiteY2" fmla="*/ 1926 h 19042"/>
                </a:gdLst>
                <a:ahLst/>
                <a:cxnLst>
                  <a:cxn ang="0">
                    <a:pos x="connsiteX0" y="connsiteY0"/>
                  </a:cxn>
                  <a:cxn ang="0">
                    <a:pos x="connsiteX1" y="connsiteY1"/>
                  </a:cxn>
                  <a:cxn ang="0">
                    <a:pos x="connsiteX2" y="connsiteY2"/>
                  </a:cxn>
                </a:cxnLst>
                <a:rect l="l" t="t" r="r" b="b"/>
                <a:pathLst>
                  <a:path w="66683" h="19042">
                    <a:moveTo>
                      <a:pt x="66625" y="1926"/>
                    </a:moveTo>
                    <a:cubicBezTo>
                      <a:pt x="64668" y="-4061"/>
                      <a:pt x="-10406" y="5035"/>
                      <a:pt x="1223" y="13786"/>
                    </a:cubicBezTo>
                    <a:cubicBezTo>
                      <a:pt x="21028" y="28640"/>
                      <a:pt x="68582" y="7914"/>
                      <a:pt x="66625" y="1926"/>
                    </a:cubicBezTo>
                    <a:close/>
                  </a:path>
                </a:pathLst>
              </a:custGeom>
              <a:grpFill/>
              <a:ln w="11501" cap="flat">
                <a:solidFill>
                  <a:schemeClr val="bg1"/>
                </a:solid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27946741-894E-D6DD-1E20-29DA64C33C29}"/>
                  </a:ext>
                </a:extLst>
              </p:cNvPr>
              <p:cNvSpPr/>
              <p:nvPr/>
            </p:nvSpPr>
            <p:spPr>
              <a:xfrm>
                <a:off x="2266553" y="2407659"/>
                <a:ext cx="120688" cy="73652"/>
              </a:xfrm>
              <a:custGeom>
                <a:avLst/>
                <a:gdLst>
                  <a:gd name="connsiteX0" fmla="*/ 106442 w 120688"/>
                  <a:gd name="connsiteY0" fmla="*/ 53859 h 73652"/>
                  <a:gd name="connsiteX1" fmla="*/ 80650 w 120688"/>
                  <a:gd name="connsiteY1" fmla="*/ 41999 h 73652"/>
                  <a:gd name="connsiteX2" fmla="*/ 54397 w 120688"/>
                  <a:gd name="connsiteY2" fmla="*/ 12752 h 73652"/>
                  <a:gd name="connsiteX3" fmla="*/ 25150 w 120688"/>
                  <a:gd name="connsiteY3" fmla="*/ 6304 h 73652"/>
                  <a:gd name="connsiteX4" fmla="*/ 1891 w 120688"/>
                  <a:gd name="connsiteY4" fmla="*/ 2850 h 73652"/>
                  <a:gd name="connsiteX5" fmla="*/ 8800 w 120688"/>
                  <a:gd name="connsiteY5" fmla="*/ 13213 h 73652"/>
                  <a:gd name="connsiteX6" fmla="*/ 19163 w 120688"/>
                  <a:gd name="connsiteY6" fmla="*/ 20121 h 73652"/>
                  <a:gd name="connsiteX7" fmla="*/ 34477 w 120688"/>
                  <a:gd name="connsiteY7" fmla="*/ 31981 h 73652"/>
                  <a:gd name="connsiteX8" fmla="*/ 49330 w 120688"/>
                  <a:gd name="connsiteY8" fmla="*/ 41884 h 73652"/>
                  <a:gd name="connsiteX9" fmla="*/ 61190 w 120688"/>
                  <a:gd name="connsiteY9" fmla="*/ 54319 h 73652"/>
                  <a:gd name="connsiteX10" fmla="*/ 72589 w 120688"/>
                  <a:gd name="connsiteY10" fmla="*/ 59270 h 73652"/>
                  <a:gd name="connsiteX11" fmla="*/ 82492 w 120688"/>
                  <a:gd name="connsiteY11" fmla="*/ 71936 h 73652"/>
                  <a:gd name="connsiteX12" fmla="*/ 117726 w 120688"/>
                  <a:gd name="connsiteY12" fmla="*/ 71936 h 73652"/>
                  <a:gd name="connsiteX13" fmla="*/ 120029 w 120688"/>
                  <a:gd name="connsiteY13" fmla="*/ 62725 h 73652"/>
                  <a:gd name="connsiteX14" fmla="*/ 106212 w 120688"/>
                  <a:gd name="connsiteY14" fmla="*/ 53859 h 7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688" h="73652">
                    <a:moveTo>
                      <a:pt x="106442" y="53859"/>
                    </a:moveTo>
                    <a:cubicBezTo>
                      <a:pt x="99994" y="46950"/>
                      <a:pt x="83183" y="48447"/>
                      <a:pt x="80650" y="41999"/>
                    </a:cubicBezTo>
                    <a:cubicBezTo>
                      <a:pt x="78232" y="35551"/>
                      <a:pt x="62802" y="12292"/>
                      <a:pt x="54397" y="12752"/>
                    </a:cubicBezTo>
                    <a:cubicBezTo>
                      <a:pt x="45991" y="13213"/>
                      <a:pt x="35053" y="13788"/>
                      <a:pt x="25150" y="6304"/>
                    </a:cubicBezTo>
                    <a:cubicBezTo>
                      <a:pt x="15248" y="-1065"/>
                      <a:pt x="8800" y="-1641"/>
                      <a:pt x="1891" y="2850"/>
                    </a:cubicBezTo>
                    <a:cubicBezTo>
                      <a:pt x="-5018" y="7340"/>
                      <a:pt x="9260" y="8262"/>
                      <a:pt x="8800" y="13213"/>
                    </a:cubicBezTo>
                    <a:cubicBezTo>
                      <a:pt x="8339" y="18164"/>
                      <a:pt x="13290" y="21158"/>
                      <a:pt x="19163" y="20121"/>
                    </a:cubicBezTo>
                    <a:cubicBezTo>
                      <a:pt x="25035" y="19200"/>
                      <a:pt x="28604" y="31521"/>
                      <a:pt x="34477" y="31981"/>
                    </a:cubicBezTo>
                    <a:cubicBezTo>
                      <a:pt x="40464" y="32442"/>
                      <a:pt x="42422" y="41884"/>
                      <a:pt x="49330" y="41884"/>
                    </a:cubicBezTo>
                    <a:cubicBezTo>
                      <a:pt x="56239" y="41884"/>
                      <a:pt x="57736" y="49828"/>
                      <a:pt x="61190" y="54319"/>
                    </a:cubicBezTo>
                    <a:cubicBezTo>
                      <a:pt x="64645" y="58810"/>
                      <a:pt x="72589" y="54780"/>
                      <a:pt x="72589" y="59270"/>
                    </a:cubicBezTo>
                    <a:cubicBezTo>
                      <a:pt x="72589" y="63300"/>
                      <a:pt x="80534" y="66870"/>
                      <a:pt x="82492" y="71936"/>
                    </a:cubicBezTo>
                    <a:cubicBezTo>
                      <a:pt x="96079" y="73548"/>
                      <a:pt x="107708" y="74815"/>
                      <a:pt x="117726" y="71936"/>
                    </a:cubicBezTo>
                    <a:cubicBezTo>
                      <a:pt x="117726" y="68827"/>
                      <a:pt x="118647" y="65373"/>
                      <a:pt x="120029" y="62725"/>
                    </a:cubicBezTo>
                    <a:cubicBezTo>
                      <a:pt x="123483" y="56277"/>
                      <a:pt x="112544" y="60767"/>
                      <a:pt x="106212" y="53859"/>
                    </a:cubicBezTo>
                    <a:close/>
                  </a:path>
                </a:pathLst>
              </a:custGeom>
              <a:grpFill/>
              <a:ln w="11501" cap="flat">
                <a:solidFill>
                  <a:schemeClr val="bg1"/>
                </a:solid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8A71DC78-9D5B-48B5-C6BA-A474A4B9E778}"/>
                  </a:ext>
                </a:extLst>
              </p:cNvPr>
              <p:cNvSpPr/>
              <p:nvPr/>
            </p:nvSpPr>
            <p:spPr>
              <a:xfrm>
                <a:off x="2159818" y="2310880"/>
                <a:ext cx="39614" cy="52905"/>
              </a:xfrm>
              <a:custGeom>
                <a:avLst/>
                <a:gdLst>
                  <a:gd name="connsiteX0" fmla="*/ 4306 w 39614"/>
                  <a:gd name="connsiteY0" fmla="*/ 3368 h 52905"/>
                  <a:gd name="connsiteX1" fmla="*/ 38273 w 39614"/>
                  <a:gd name="connsiteY1" fmla="*/ 52419 h 52905"/>
                  <a:gd name="connsiteX2" fmla="*/ 27680 w 39614"/>
                  <a:gd name="connsiteY2" fmla="*/ 17876 h 52905"/>
                  <a:gd name="connsiteX3" fmla="*/ 4306 w 39614"/>
                  <a:gd name="connsiteY3" fmla="*/ 3368 h 52905"/>
                </a:gdLst>
                <a:ahLst/>
                <a:cxnLst>
                  <a:cxn ang="0">
                    <a:pos x="connsiteX0" y="connsiteY0"/>
                  </a:cxn>
                  <a:cxn ang="0">
                    <a:pos x="connsiteX1" y="connsiteY1"/>
                  </a:cxn>
                  <a:cxn ang="0">
                    <a:pos x="connsiteX2" y="connsiteY2"/>
                  </a:cxn>
                  <a:cxn ang="0">
                    <a:pos x="connsiteX3" y="connsiteY3"/>
                  </a:cxn>
                </a:cxnLst>
                <a:rect l="l" t="t" r="r" b="b"/>
                <a:pathLst>
                  <a:path w="39614" h="52905">
                    <a:moveTo>
                      <a:pt x="4306" y="3368"/>
                    </a:moveTo>
                    <a:cubicBezTo>
                      <a:pt x="-13542" y="12925"/>
                      <a:pt x="29292" y="58061"/>
                      <a:pt x="38273" y="52419"/>
                    </a:cubicBezTo>
                    <a:cubicBezTo>
                      <a:pt x="44376" y="48504"/>
                      <a:pt x="27680" y="29621"/>
                      <a:pt x="27680" y="17876"/>
                    </a:cubicBezTo>
                    <a:cubicBezTo>
                      <a:pt x="27680" y="6131"/>
                      <a:pt x="22153" y="-6074"/>
                      <a:pt x="4306" y="3368"/>
                    </a:cubicBezTo>
                    <a:close/>
                  </a:path>
                </a:pathLst>
              </a:custGeom>
              <a:grpFill/>
              <a:ln w="11501" cap="flat">
                <a:solidFill>
                  <a:schemeClr val="bg1"/>
                </a:solid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B8E5C966-E9DC-6C98-93C6-EDE173744666}"/>
                  </a:ext>
                </a:extLst>
              </p:cNvPr>
              <p:cNvSpPr/>
              <p:nvPr/>
            </p:nvSpPr>
            <p:spPr>
              <a:xfrm>
                <a:off x="2901870" y="1291747"/>
                <a:ext cx="32319" cy="19472"/>
              </a:xfrm>
              <a:custGeom>
                <a:avLst/>
                <a:gdLst>
                  <a:gd name="connsiteX0" fmla="*/ 31645 w 32319"/>
                  <a:gd name="connsiteY0" fmla="*/ 15337 h 19472"/>
                  <a:gd name="connsiteX1" fmla="*/ 1938 w 32319"/>
                  <a:gd name="connsiteY1" fmla="*/ 4398 h 19472"/>
                  <a:gd name="connsiteX2" fmla="*/ 31645 w 32319"/>
                  <a:gd name="connsiteY2" fmla="*/ 15337 h 19472"/>
                </a:gdLst>
                <a:ahLst/>
                <a:cxnLst>
                  <a:cxn ang="0">
                    <a:pos x="connsiteX0" y="connsiteY0"/>
                  </a:cxn>
                  <a:cxn ang="0">
                    <a:pos x="connsiteX1" y="connsiteY1"/>
                  </a:cxn>
                  <a:cxn ang="0">
                    <a:pos x="connsiteX2" y="connsiteY2"/>
                  </a:cxn>
                </a:cxnLst>
                <a:rect l="l" t="t" r="r" b="b"/>
                <a:pathLst>
                  <a:path w="32319" h="19472">
                    <a:moveTo>
                      <a:pt x="31645" y="15337"/>
                    </a:moveTo>
                    <a:cubicBezTo>
                      <a:pt x="38554" y="3477"/>
                      <a:pt x="-10152" y="-5850"/>
                      <a:pt x="1938" y="4398"/>
                    </a:cubicBezTo>
                    <a:cubicBezTo>
                      <a:pt x="8847" y="10386"/>
                      <a:pt x="24737" y="27197"/>
                      <a:pt x="31645" y="15337"/>
                    </a:cubicBezTo>
                    <a:close/>
                  </a:path>
                </a:pathLst>
              </a:custGeom>
              <a:grpFill/>
              <a:ln w="11501" cap="flat">
                <a:solidFill>
                  <a:schemeClr val="bg1"/>
                </a:solid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7A65C55E-5285-51FE-9844-435E38343F1B}"/>
                  </a:ext>
                </a:extLst>
              </p:cNvPr>
              <p:cNvSpPr/>
              <p:nvPr/>
            </p:nvSpPr>
            <p:spPr>
              <a:xfrm>
                <a:off x="2473796" y="1487753"/>
                <a:ext cx="35917" cy="24567"/>
              </a:xfrm>
              <a:custGeom>
                <a:avLst/>
                <a:gdLst>
                  <a:gd name="connsiteX0" fmla="*/ 1216 w 35917"/>
                  <a:gd name="connsiteY0" fmla="*/ 24402 h 24567"/>
                  <a:gd name="connsiteX1" fmla="*/ 35874 w 35917"/>
                  <a:gd name="connsiteY1" fmla="*/ 1604 h 24567"/>
                  <a:gd name="connsiteX2" fmla="*/ 1216 w 35917"/>
                  <a:gd name="connsiteY2" fmla="*/ 24402 h 24567"/>
                </a:gdLst>
                <a:ahLst/>
                <a:cxnLst>
                  <a:cxn ang="0">
                    <a:pos x="connsiteX0" y="connsiteY0"/>
                  </a:cxn>
                  <a:cxn ang="0">
                    <a:pos x="connsiteX1" y="connsiteY1"/>
                  </a:cxn>
                  <a:cxn ang="0">
                    <a:pos x="connsiteX2" y="connsiteY2"/>
                  </a:cxn>
                </a:cxnLst>
                <a:rect l="l" t="t" r="r" b="b"/>
                <a:pathLst>
                  <a:path w="35917" h="24567">
                    <a:moveTo>
                      <a:pt x="1216" y="24402"/>
                    </a:moveTo>
                    <a:cubicBezTo>
                      <a:pt x="19063" y="26360"/>
                      <a:pt x="36911" y="10470"/>
                      <a:pt x="35874" y="1604"/>
                    </a:cubicBezTo>
                    <a:cubicBezTo>
                      <a:pt x="34838" y="-7262"/>
                      <a:pt x="-7650" y="23481"/>
                      <a:pt x="1216" y="24402"/>
                    </a:cubicBezTo>
                    <a:close/>
                  </a:path>
                </a:pathLst>
              </a:custGeom>
              <a:grpFill/>
              <a:ln w="11501" cap="flat">
                <a:solidFill>
                  <a:schemeClr val="bg1"/>
                </a:solid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0117D107-03A8-2084-BBD2-BE78FD21FAEE}"/>
                  </a:ext>
                </a:extLst>
              </p:cNvPr>
              <p:cNvSpPr/>
              <p:nvPr/>
            </p:nvSpPr>
            <p:spPr>
              <a:xfrm>
                <a:off x="2324178" y="1555760"/>
                <a:ext cx="233953" cy="154443"/>
              </a:xfrm>
              <a:custGeom>
                <a:avLst/>
                <a:gdLst>
                  <a:gd name="connsiteX0" fmla="*/ 32006 w 233953"/>
                  <a:gd name="connsiteY0" fmla="*/ 118748 h 154443"/>
                  <a:gd name="connsiteX1" fmla="*/ 63670 w 233953"/>
                  <a:gd name="connsiteY1" fmla="*/ 154443 h 154443"/>
                  <a:gd name="connsiteX2" fmla="*/ 78524 w 233953"/>
                  <a:gd name="connsiteY2" fmla="*/ 144541 h 154443"/>
                  <a:gd name="connsiteX3" fmla="*/ 100286 w 233953"/>
                  <a:gd name="connsiteY3" fmla="*/ 138553 h 154443"/>
                  <a:gd name="connsiteX4" fmla="*/ 122048 w 233953"/>
                  <a:gd name="connsiteY4" fmla="*/ 121742 h 154443"/>
                  <a:gd name="connsiteX5" fmla="*/ 142889 w 233953"/>
                  <a:gd name="connsiteY5" fmla="*/ 99980 h 154443"/>
                  <a:gd name="connsiteX6" fmla="*/ 160737 w 233953"/>
                  <a:gd name="connsiteY6" fmla="*/ 78218 h 154443"/>
                  <a:gd name="connsiteX7" fmla="*/ 232011 w 233953"/>
                  <a:gd name="connsiteY7" fmla="*/ 48511 h 154443"/>
                  <a:gd name="connsiteX8" fmla="*/ 204261 w 233953"/>
                  <a:gd name="connsiteY8" fmla="*/ 23755 h 154443"/>
                  <a:gd name="connsiteX9" fmla="*/ 158664 w 233953"/>
                  <a:gd name="connsiteY9" fmla="*/ 18803 h 154443"/>
                  <a:gd name="connsiteX10" fmla="*/ 144847 w 233953"/>
                  <a:gd name="connsiteY10" fmla="*/ 13852 h 154443"/>
                  <a:gd name="connsiteX11" fmla="*/ 100286 w 233953"/>
                  <a:gd name="connsiteY11" fmla="*/ 956 h 154443"/>
                  <a:gd name="connsiteX12" fmla="*/ 29933 w 233953"/>
                  <a:gd name="connsiteY12" fmla="*/ 11895 h 154443"/>
                  <a:gd name="connsiteX13" fmla="*/ 39835 w 233953"/>
                  <a:gd name="connsiteY13" fmla="*/ 32621 h 154443"/>
                  <a:gd name="connsiteX14" fmla="*/ 23946 w 233953"/>
                  <a:gd name="connsiteY14" fmla="*/ 66243 h 154443"/>
                  <a:gd name="connsiteX15" fmla="*/ 4141 w 233953"/>
                  <a:gd name="connsiteY15" fmla="*/ 99865 h 154443"/>
                  <a:gd name="connsiteX16" fmla="*/ 31891 w 233953"/>
                  <a:gd name="connsiteY16" fmla="*/ 118633 h 15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53" h="154443">
                    <a:moveTo>
                      <a:pt x="32006" y="118748"/>
                    </a:moveTo>
                    <a:cubicBezTo>
                      <a:pt x="49853" y="122778"/>
                      <a:pt x="51810" y="154443"/>
                      <a:pt x="63670" y="154443"/>
                    </a:cubicBezTo>
                    <a:cubicBezTo>
                      <a:pt x="71615" y="154443"/>
                      <a:pt x="65628" y="144541"/>
                      <a:pt x="78524" y="144541"/>
                    </a:cubicBezTo>
                    <a:cubicBezTo>
                      <a:pt x="91420" y="144541"/>
                      <a:pt x="88426" y="137632"/>
                      <a:pt x="100286" y="138553"/>
                    </a:cubicBezTo>
                    <a:cubicBezTo>
                      <a:pt x="112146" y="139589"/>
                      <a:pt x="122048" y="135559"/>
                      <a:pt x="122048" y="121742"/>
                    </a:cubicBezTo>
                    <a:cubicBezTo>
                      <a:pt x="122048" y="107925"/>
                      <a:pt x="130914" y="102974"/>
                      <a:pt x="142889" y="99980"/>
                    </a:cubicBezTo>
                    <a:cubicBezTo>
                      <a:pt x="154749" y="96986"/>
                      <a:pt x="143810" y="82133"/>
                      <a:pt x="160737" y="78218"/>
                    </a:cubicBezTo>
                    <a:cubicBezTo>
                      <a:pt x="177548" y="74303"/>
                      <a:pt x="224181" y="54498"/>
                      <a:pt x="232011" y="48511"/>
                    </a:cubicBezTo>
                    <a:cubicBezTo>
                      <a:pt x="239956" y="42523"/>
                      <a:pt x="222108" y="34693"/>
                      <a:pt x="204261" y="23755"/>
                    </a:cubicBezTo>
                    <a:cubicBezTo>
                      <a:pt x="186414" y="12931"/>
                      <a:pt x="172596" y="9937"/>
                      <a:pt x="158664" y="18803"/>
                    </a:cubicBezTo>
                    <a:cubicBezTo>
                      <a:pt x="144847" y="27670"/>
                      <a:pt x="155670" y="8901"/>
                      <a:pt x="144847" y="13852"/>
                    </a:cubicBezTo>
                    <a:cubicBezTo>
                      <a:pt x="133908" y="18803"/>
                      <a:pt x="104201" y="5907"/>
                      <a:pt x="100286" y="956"/>
                    </a:cubicBezTo>
                    <a:cubicBezTo>
                      <a:pt x="96371" y="-3995"/>
                      <a:pt x="42829" y="11895"/>
                      <a:pt x="29933" y="11895"/>
                    </a:cubicBezTo>
                    <a:cubicBezTo>
                      <a:pt x="17037" y="11895"/>
                      <a:pt x="30969" y="25712"/>
                      <a:pt x="39835" y="32621"/>
                    </a:cubicBezTo>
                    <a:cubicBezTo>
                      <a:pt x="48702" y="39529"/>
                      <a:pt x="18073" y="61407"/>
                      <a:pt x="23946" y="66243"/>
                    </a:cubicBezTo>
                    <a:cubicBezTo>
                      <a:pt x="29933" y="71194"/>
                      <a:pt x="17958" y="84090"/>
                      <a:pt x="4141" y="99865"/>
                    </a:cubicBezTo>
                    <a:cubicBezTo>
                      <a:pt x="-9676" y="115755"/>
                      <a:pt x="14043" y="114718"/>
                      <a:pt x="31891" y="118633"/>
                    </a:cubicBezTo>
                    <a:close/>
                  </a:path>
                </a:pathLst>
              </a:custGeom>
              <a:grpFill/>
              <a:ln w="11501" cap="flat">
                <a:solidFill>
                  <a:schemeClr val="bg1"/>
                </a:solid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DE85AE6A-8019-1B06-054B-DFD9ECEC900C}"/>
                  </a:ext>
                </a:extLst>
              </p:cNvPr>
              <p:cNvSpPr/>
              <p:nvPr/>
            </p:nvSpPr>
            <p:spPr>
              <a:xfrm>
                <a:off x="1980354" y="1573133"/>
                <a:ext cx="1920266" cy="1076990"/>
              </a:xfrm>
              <a:custGeom>
                <a:avLst/>
                <a:gdLst>
                  <a:gd name="connsiteX0" fmla="*/ 1815936 w 1920266"/>
                  <a:gd name="connsiteY0" fmla="*/ 967028 h 1076990"/>
                  <a:gd name="connsiteX1" fmla="*/ 1815475 w 1920266"/>
                  <a:gd name="connsiteY1" fmla="*/ 951714 h 1076990"/>
                  <a:gd name="connsiteX2" fmla="*/ 1800161 w 1920266"/>
                  <a:gd name="connsiteY2" fmla="*/ 960580 h 1076990"/>
                  <a:gd name="connsiteX3" fmla="*/ 1788762 w 1920266"/>
                  <a:gd name="connsiteY3" fmla="*/ 973476 h 1076990"/>
                  <a:gd name="connsiteX4" fmla="*/ 1779320 w 1920266"/>
                  <a:gd name="connsiteY4" fmla="*/ 982918 h 1076990"/>
                  <a:gd name="connsiteX5" fmla="*/ 1739710 w 1920266"/>
                  <a:gd name="connsiteY5" fmla="*/ 976009 h 1076990"/>
                  <a:gd name="connsiteX6" fmla="*/ 1715415 w 1920266"/>
                  <a:gd name="connsiteY6" fmla="*/ 956205 h 1076990"/>
                  <a:gd name="connsiteX7" fmla="*/ 1712421 w 1920266"/>
                  <a:gd name="connsiteY7" fmla="*/ 933406 h 1076990"/>
                  <a:gd name="connsiteX8" fmla="*/ 1702519 w 1920266"/>
                  <a:gd name="connsiteY8" fmla="*/ 925922 h 1076990"/>
                  <a:gd name="connsiteX9" fmla="*/ 1700561 w 1920266"/>
                  <a:gd name="connsiteY9" fmla="*/ 917056 h 1076990"/>
                  <a:gd name="connsiteX10" fmla="*/ 1722324 w 1920266"/>
                  <a:gd name="connsiteY10" fmla="*/ 888270 h 1076990"/>
                  <a:gd name="connsiteX11" fmla="*/ 1625718 w 1920266"/>
                  <a:gd name="connsiteY11" fmla="*/ 904160 h 1076990"/>
                  <a:gd name="connsiteX12" fmla="*/ 1577242 w 1920266"/>
                  <a:gd name="connsiteY12" fmla="*/ 945727 h 1076990"/>
                  <a:gd name="connsiteX13" fmla="*/ 1597508 w 1920266"/>
                  <a:gd name="connsiteY13" fmla="*/ 922468 h 1076990"/>
                  <a:gd name="connsiteX14" fmla="*/ 1601998 w 1920266"/>
                  <a:gd name="connsiteY14" fmla="*/ 912105 h 1076990"/>
                  <a:gd name="connsiteX15" fmla="*/ 1633202 w 1920266"/>
                  <a:gd name="connsiteY15" fmla="*/ 882858 h 1076990"/>
                  <a:gd name="connsiteX16" fmla="*/ 1656461 w 1920266"/>
                  <a:gd name="connsiteY16" fmla="*/ 875949 h 1076990"/>
                  <a:gd name="connsiteX17" fmla="*/ 1672812 w 1920266"/>
                  <a:gd name="connsiteY17" fmla="*/ 856145 h 1076990"/>
                  <a:gd name="connsiteX18" fmla="*/ 1812481 w 1920266"/>
                  <a:gd name="connsiteY18" fmla="*/ 849236 h 1076990"/>
                  <a:gd name="connsiteX19" fmla="*/ 1852551 w 1920266"/>
                  <a:gd name="connsiteY19" fmla="*/ 824480 h 1076990"/>
                  <a:gd name="connsiteX20" fmla="*/ 1883295 w 1920266"/>
                  <a:gd name="connsiteY20" fmla="*/ 815614 h 1076990"/>
                  <a:gd name="connsiteX21" fmla="*/ 1914499 w 1920266"/>
                  <a:gd name="connsiteY21" fmla="*/ 796730 h 1076990"/>
                  <a:gd name="connsiteX22" fmla="*/ 1912542 w 1920266"/>
                  <a:gd name="connsiteY22" fmla="*/ 787289 h 1076990"/>
                  <a:gd name="connsiteX23" fmla="*/ 1906094 w 1920266"/>
                  <a:gd name="connsiteY23" fmla="*/ 780840 h 1076990"/>
                  <a:gd name="connsiteX24" fmla="*/ 1919450 w 1920266"/>
                  <a:gd name="connsiteY24" fmla="*/ 767484 h 1076990"/>
                  <a:gd name="connsiteX25" fmla="*/ 1907590 w 1920266"/>
                  <a:gd name="connsiteY25" fmla="*/ 750097 h 1076990"/>
                  <a:gd name="connsiteX26" fmla="*/ 1883871 w 1920266"/>
                  <a:gd name="connsiteY26" fmla="*/ 753091 h 1076990"/>
                  <a:gd name="connsiteX27" fmla="*/ 1882374 w 1920266"/>
                  <a:gd name="connsiteY27" fmla="*/ 735243 h 1076990"/>
                  <a:gd name="connsiteX28" fmla="*/ 1847715 w 1920266"/>
                  <a:gd name="connsiteY28" fmla="*/ 743649 h 1076990"/>
                  <a:gd name="connsiteX29" fmla="*/ 1826414 w 1920266"/>
                  <a:gd name="connsiteY29" fmla="*/ 753091 h 1076990"/>
                  <a:gd name="connsiteX30" fmla="*/ 1821002 w 1920266"/>
                  <a:gd name="connsiteY30" fmla="*/ 744225 h 1076990"/>
                  <a:gd name="connsiteX31" fmla="*/ 1833898 w 1920266"/>
                  <a:gd name="connsiteY31" fmla="*/ 738813 h 1076990"/>
                  <a:gd name="connsiteX32" fmla="*/ 1854163 w 1920266"/>
                  <a:gd name="connsiteY32" fmla="*/ 731329 h 1076990"/>
                  <a:gd name="connsiteX33" fmla="*/ 1878920 w 1920266"/>
                  <a:gd name="connsiteY33" fmla="*/ 721887 h 1076990"/>
                  <a:gd name="connsiteX34" fmla="*/ 1862569 w 1920266"/>
                  <a:gd name="connsiteY34" fmla="*/ 711524 h 1076990"/>
                  <a:gd name="connsiteX35" fmla="*/ 1837353 w 1920266"/>
                  <a:gd name="connsiteY35" fmla="*/ 701621 h 1076990"/>
                  <a:gd name="connsiteX36" fmla="*/ 1823996 w 1920266"/>
                  <a:gd name="connsiteY36" fmla="*/ 699088 h 1076990"/>
                  <a:gd name="connsiteX37" fmla="*/ 1808106 w 1920266"/>
                  <a:gd name="connsiteY37" fmla="*/ 688150 h 1076990"/>
                  <a:gd name="connsiteX38" fmla="*/ 1770454 w 1920266"/>
                  <a:gd name="connsiteY38" fmla="*/ 659479 h 1076990"/>
                  <a:gd name="connsiteX39" fmla="*/ 1772872 w 1920266"/>
                  <a:gd name="connsiteY39" fmla="*/ 653491 h 1076990"/>
                  <a:gd name="connsiteX40" fmla="*/ 1790719 w 1920266"/>
                  <a:gd name="connsiteY40" fmla="*/ 643589 h 1076990"/>
                  <a:gd name="connsiteX41" fmla="*/ 1781853 w 1920266"/>
                  <a:gd name="connsiteY41" fmla="*/ 633686 h 1076990"/>
                  <a:gd name="connsiteX42" fmla="*/ 1778859 w 1920266"/>
                  <a:gd name="connsiteY42" fmla="*/ 621712 h 1076990"/>
                  <a:gd name="connsiteX43" fmla="*/ 1764466 w 1920266"/>
                  <a:gd name="connsiteY43" fmla="*/ 605361 h 1076990"/>
                  <a:gd name="connsiteX44" fmla="*/ 1756061 w 1920266"/>
                  <a:gd name="connsiteY44" fmla="*/ 592465 h 1076990"/>
                  <a:gd name="connsiteX45" fmla="*/ 1747655 w 1920266"/>
                  <a:gd name="connsiteY45" fmla="*/ 575654 h 1076990"/>
                  <a:gd name="connsiteX46" fmla="*/ 1732341 w 1920266"/>
                  <a:gd name="connsiteY46" fmla="*/ 550898 h 1076990"/>
                  <a:gd name="connsiteX47" fmla="*/ 1720942 w 1920266"/>
                  <a:gd name="connsiteY47" fmla="*/ 530633 h 1076990"/>
                  <a:gd name="connsiteX48" fmla="*/ 1711040 w 1920266"/>
                  <a:gd name="connsiteY48" fmla="*/ 538002 h 1076990"/>
                  <a:gd name="connsiteX49" fmla="*/ 1700677 w 1920266"/>
                  <a:gd name="connsiteY49" fmla="*/ 553316 h 1076990"/>
                  <a:gd name="connsiteX50" fmla="*/ 1697683 w 1920266"/>
                  <a:gd name="connsiteY50" fmla="*/ 566673 h 1076990"/>
                  <a:gd name="connsiteX51" fmla="*/ 1693192 w 1920266"/>
                  <a:gd name="connsiteY51" fmla="*/ 578993 h 1076990"/>
                  <a:gd name="connsiteX52" fmla="*/ 1685247 w 1920266"/>
                  <a:gd name="connsiteY52" fmla="*/ 587399 h 1076990"/>
                  <a:gd name="connsiteX53" fmla="*/ 1671891 w 1920266"/>
                  <a:gd name="connsiteY53" fmla="*/ 589356 h 1076990"/>
                  <a:gd name="connsiteX54" fmla="*/ 1649668 w 1920266"/>
                  <a:gd name="connsiteY54" fmla="*/ 602252 h 1076990"/>
                  <a:gd name="connsiteX55" fmla="*/ 1637808 w 1920266"/>
                  <a:gd name="connsiteY55" fmla="*/ 592350 h 1076990"/>
                  <a:gd name="connsiteX56" fmla="*/ 1624912 w 1920266"/>
                  <a:gd name="connsiteY56" fmla="*/ 581526 h 1076990"/>
                  <a:gd name="connsiteX57" fmla="*/ 1613052 w 1920266"/>
                  <a:gd name="connsiteY57" fmla="*/ 573581 h 1076990"/>
                  <a:gd name="connsiteX58" fmla="*/ 1604186 w 1920266"/>
                  <a:gd name="connsiteY58" fmla="*/ 558152 h 1076990"/>
                  <a:gd name="connsiteX59" fmla="*/ 1601768 w 1920266"/>
                  <a:gd name="connsiteY59" fmla="*/ 532936 h 1076990"/>
                  <a:gd name="connsiteX60" fmla="*/ 1609252 w 1920266"/>
                  <a:gd name="connsiteY60" fmla="*/ 514052 h 1076990"/>
                  <a:gd name="connsiteX61" fmla="*/ 1597392 w 1920266"/>
                  <a:gd name="connsiteY61" fmla="*/ 513016 h 1076990"/>
                  <a:gd name="connsiteX62" fmla="*/ 1584957 w 1920266"/>
                  <a:gd name="connsiteY62" fmla="*/ 508064 h 1076990"/>
                  <a:gd name="connsiteX63" fmla="*/ 1558243 w 1920266"/>
                  <a:gd name="connsiteY63" fmla="*/ 498623 h 1076990"/>
                  <a:gd name="connsiteX64" fmla="*/ 1547881 w 1920266"/>
                  <a:gd name="connsiteY64" fmla="*/ 485726 h 1076990"/>
                  <a:gd name="connsiteX65" fmla="*/ 1536942 w 1920266"/>
                  <a:gd name="connsiteY65" fmla="*/ 477782 h 1076990"/>
                  <a:gd name="connsiteX66" fmla="*/ 1527500 w 1920266"/>
                  <a:gd name="connsiteY66" fmla="*/ 468800 h 1076990"/>
                  <a:gd name="connsiteX67" fmla="*/ 1511610 w 1920266"/>
                  <a:gd name="connsiteY67" fmla="*/ 460855 h 1076990"/>
                  <a:gd name="connsiteX68" fmla="*/ 1489272 w 1920266"/>
                  <a:gd name="connsiteY68" fmla="*/ 468225 h 1076990"/>
                  <a:gd name="connsiteX69" fmla="*/ 1469007 w 1920266"/>
                  <a:gd name="connsiteY69" fmla="*/ 464770 h 1076990"/>
                  <a:gd name="connsiteX70" fmla="*/ 1451160 w 1920266"/>
                  <a:gd name="connsiteY70" fmla="*/ 458783 h 1076990"/>
                  <a:gd name="connsiteX71" fmla="*/ 1421452 w 1920266"/>
                  <a:gd name="connsiteY71" fmla="*/ 458783 h 1076990"/>
                  <a:gd name="connsiteX72" fmla="*/ 1412011 w 1920266"/>
                  <a:gd name="connsiteY72" fmla="*/ 475133 h 1076990"/>
                  <a:gd name="connsiteX73" fmla="*/ 1426404 w 1920266"/>
                  <a:gd name="connsiteY73" fmla="*/ 490447 h 1076990"/>
                  <a:gd name="connsiteX74" fmla="*/ 1420992 w 1920266"/>
                  <a:gd name="connsiteY74" fmla="*/ 501386 h 1076990"/>
                  <a:gd name="connsiteX75" fmla="*/ 1414083 w 1920266"/>
                  <a:gd name="connsiteY75" fmla="*/ 511749 h 1076990"/>
                  <a:gd name="connsiteX76" fmla="*/ 1420992 w 1920266"/>
                  <a:gd name="connsiteY76" fmla="*/ 524185 h 1076990"/>
                  <a:gd name="connsiteX77" fmla="*/ 1429973 w 1920266"/>
                  <a:gd name="connsiteY77" fmla="*/ 544450 h 1076990"/>
                  <a:gd name="connsiteX78" fmla="*/ 1420992 w 1920266"/>
                  <a:gd name="connsiteY78" fmla="*/ 555389 h 1076990"/>
                  <a:gd name="connsiteX79" fmla="*/ 1414544 w 1920266"/>
                  <a:gd name="connsiteY79" fmla="*/ 570703 h 1076990"/>
                  <a:gd name="connsiteX80" fmla="*/ 1407059 w 1920266"/>
                  <a:gd name="connsiteY80" fmla="*/ 592004 h 1076990"/>
                  <a:gd name="connsiteX81" fmla="*/ 1440797 w 1920266"/>
                  <a:gd name="connsiteY81" fmla="*/ 618833 h 1076990"/>
                  <a:gd name="connsiteX82" fmla="*/ 1445748 w 1920266"/>
                  <a:gd name="connsiteY82" fmla="*/ 667884 h 1076990"/>
                  <a:gd name="connsiteX83" fmla="*/ 1414083 w 1920266"/>
                  <a:gd name="connsiteY83" fmla="*/ 699088 h 1076990"/>
                  <a:gd name="connsiteX84" fmla="*/ 1382879 w 1920266"/>
                  <a:gd name="connsiteY84" fmla="*/ 710487 h 1076990"/>
                  <a:gd name="connsiteX85" fmla="*/ 1388867 w 1920266"/>
                  <a:gd name="connsiteY85" fmla="*/ 732250 h 1076990"/>
                  <a:gd name="connsiteX86" fmla="*/ 1394854 w 1920266"/>
                  <a:gd name="connsiteY86" fmla="*/ 754472 h 1076990"/>
                  <a:gd name="connsiteX87" fmla="*/ 1401302 w 1920266"/>
                  <a:gd name="connsiteY87" fmla="*/ 781186 h 1076990"/>
                  <a:gd name="connsiteX88" fmla="*/ 1396351 w 1920266"/>
                  <a:gd name="connsiteY88" fmla="*/ 799954 h 1076990"/>
                  <a:gd name="connsiteX89" fmla="*/ 1399805 w 1920266"/>
                  <a:gd name="connsiteY89" fmla="*/ 811354 h 1076990"/>
                  <a:gd name="connsiteX90" fmla="*/ 1389903 w 1920266"/>
                  <a:gd name="connsiteY90" fmla="*/ 810432 h 1076990"/>
                  <a:gd name="connsiteX91" fmla="*/ 1377467 w 1920266"/>
                  <a:gd name="connsiteY91" fmla="*/ 824250 h 1076990"/>
                  <a:gd name="connsiteX92" fmla="*/ 1358699 w 1920266"/>
                  <a:gd name="connsiteY92" fmla="*/ 817341 h 1076990"/>
                  <a:gd name="connsiteX93" fmla="*/ 1350754 w 1920266"/>
                  <a:gd name="connsiteY93" fmla="*/ 802027 h 1076990"/>
                  <a:gd name="connsiteX94" fmla="*/ 1334864 w 1920266"/>
                  <a:gd name="connsiteY94" fmla="*/ 786713 h 1076990"/>
                  <a:gd name="connsiteX95" fmla="*/ 1319550 w 1920266"/>
                  <a:gd name="connsiteY95" fmla="*/ 766908 h 1076990"/>
                  <a:gd name="connsiteX96" fmla="*/ 1318053 w 1920266"/>
                  <a:gd name="connsiteY96" fmla="*/ 732710 h 1076990"/>
                  <a:gd name="connsiteX97" fmla="*/ 1320471 w 1920266"/>
                  <a:gd name="connsiteY97" fmla="*/ 714863 h 1076990"/>
                  <a:gd name="connsiteX98" fmla="*/ 1308036 w 1920266"/>
                  <a:gd name="connsiteY98" fmla="*/ 701046 h 1076990"/>
                  <a:gd name="connsiteX99" fmla="*/ 1274414 w 1920266"/>
                  <a:gd name="connsiteY99" fmla="*/ 699088 h 1076990"/>
                  <a:gd name="connsiteX100" fmla="*/ 1251155 w 1920266"/>
                  <a:gd name="connsiteY100" fmla="*/ 694598 h 1076990"/>
                  <a:gd name="connsiteX101" fmla="*/ 1220411 w 1920266"/>
                  <a:gd name="connsiteY101" fmla="*/ 679744 h 1076990"/>
                  <a:gd name="connsiteX102" fmla="*/ 1196691 w 1920266"/>
                  <a:gd name="connsiteY102" fmla="*/ 663394 h 1076990"/>
                  <a:gd name="connsiteX103" fmla="*/ 1176426 w 1920266"/>
                  <a:gd name="connsiteY103" fmla="*/ 650958 h 1076990"/>
                  <a:gd name="connsiteX104" fmla="*/ 1152131 w 1920266"/>
                  <a:gd name="connsiteY104" fmla="*/ 644971 h 1076990"/>
                  <a:gd name="connsiteX105" fmla="*/ 1122423 w 1920266"/>
                  <a:gd name="connsiteY105" fmla="*/ 633111 h 1076990"/>
                  <a:gd name="connsiteX106" fmla="*/ 1089262 w 1920266"/>
                  <a:gd name="connsiteY106" fmla="*/ 643013 h 1076990"/>
                  <a:gd name="connsiteX107" fmla="*/ 1092256 w 1920266"/>
                  <a:gd name="connsiteY107" fmla="*/ 632074 h 1076990"/>
                  <a:gd name="connsiteX108" fmla="*/ 1082353 w 1920266"/>
                  <a:gd name="connsiteY108" fmla="*/ 603864 h 1076990"/>
                  <a:gd name="connsiteX109" fmla="*/ 1066003 w 1920266"/>
                  <a:gd name="connsiteY109" fmla="*/ 584520 h 1076990"/>
                  <a:gd name="connsiteX110" fmla="*/ 1041247 w 1920266"/>
                  <a:gd name="connsiteY110" fmla="*/ 578533 h 1076990"/>
                  <a:gd name="connsiteX111" fmla="*/ 1040211 w 1920266"/>
                  <a:gd name="connsiteY111" fmla="*/ 536505 h 1076990"/>
                  <a:gd name="connsiteX112" fmla="*/ 1055525 w 1920266"/>
                  <a:gd name="connsiteY112" fmla="*/ 499313 h 1076990"/>
                  <a:gd name="connsiteX113" fmla="*/ 1071415 w 1920266"/>
                  <a:gd name="connsiteY113" fmla="*/ 486417 h 1076990"/>
                  <a:gd name="connsiteX114" fmla="*/ 1080281 w 1920266"/>
                  <a:gd name="connsiteY114" fmla="*/ 469031 h 1076990"/>
                  <a:gd name="connsiteX115" fmla="*/ 1089723 w 1920266"/>
                  <a:gd name="connsiteY115" fmla="*/ 459128 h 1076990"/>
                  <a:gd name="connsiteX116" fmla="*/ 1095134 w 1920266"/>
                  <a:gd name="connsiteY116" fmla="*/ 452220 h 1076990"/>
                  <a:gd name="connsiteX117" fmla="*/ 1105497 w 1920266"/>
                  <a:gd name="connsiteY117" fmla="*/ 445771 h 1076990"/>
                  <a:gd name="connsiteX118" fmla="*/ 1131290 w 1920266"/>
                  <a:gd name="connsiteY118" fmla="*/ 430457 h 1076990"/>
                  <a:gd name="connsiteX119" fmla="*/ 1099049 w 1920266"/>
                  <a:gd name="connsiteY119" fmla="*/ 418022 h 1076990"/>
                  <a:gd name="connsiteX120" fmla="*/ 1063930 w 1920266"/>
                  <a:gd name="connsiteY120" fmla="*/ 402708 h 1076990"/>
                  <a:gd name="connsiteX121" fmla="*/ 1114479 w 1920266"/>
                  <a:gd name="connsiteY121" fmla="*/ 411574 h 1076990"/>
                  <a:gd name="connsiteX122" fmla="*/ 1141192 w 1920266"/>
                  <a:gd name="connsiteY122" fmla="*/ 415604 h 1076990"/>
                  <a:gd name="connsiteX123" fmla="*/ 1146604 w 1920266"/>
                  <a:gd name="connsiteY123" fmla="*/ 396260 h 1076990"/>
                  <a:gd name="connsiteX124" fmla="*/ 1179765 w 1920266"/>
                  <a:gd name="connsiteY124" fmla="*/ 401671 h 1076990"/>
                  <a:gd name="connsiteX125" fmla="*/ 1211430 w 1920266"/>
                  <a:gd name="connsiteY125" fmla="*/ 368970 h 1076990"/>
                  <a:gd name="connsiteX126" fmla="*/ 1194043 w 1920266"/>
                  <a:gd name="connsiteY126" fmla="*/ 358032 h 1076990"/>
                  <a:gd name="connsiteX127" fmla="*/ 1155470 w 1920266"/>
                  <a:gd name="connsiteY127" fmla="*/ 345136 h 1076990"/>
                  <a:gd name="connsiteX128" fmla="*/ 1156967 w 1920266"/>
                  <a:gd name="connsiteY128" fmla="*/ 332700 h 1076990"/>
                  <a:gd name="connsiteX129" fmla="*/ 1201527 w 1920266"/>
                  <a:gd name="connsiteY129" fmla="*/ 354462 h 1076990"/>
                  <a:gd name="connsiteX130" fmla="*/ 1235150 w 1920266"/>
                  <a:gd name="connsiteY130" fmla="*/ 330167 h 1076990"/>
                  <a:gd name="connsiteX131" fmla="*/ 1222253 w 1920266"/>
                  <a:gd name="connsiteY131" fmla="*/ 317271 h 1076990"/>
                  <a:gd name="connsiteX132" fmla="*/ 1239640 w 1920266"/>
                  <a:gd name="connsiteY132" fmla="*/ 309902 h 1076990"/>
                  <a:gd name="connsiteX133" fmla="*/ 1254033 w 1920266"/>
                  <a:gd name="connsiteY133" fmla="*/ 320265 h 1076990"/>
                  <a:gd name="connsiteX134" fmla="*/ 1277753 w 1920266"/>
                  <a:gd name="connsiteY134" fmla="*/ 317847 h 1076990"/>
                  <a:gd name="connsiteX135" fmla="*/ 1265317 w 1920266"/>
                  <a:gd name="connsiteY135" fmla="*/ 301957 h 1076990"/>
                  <a:gd name="connsiteX136" fmla="*/ 1269232 w 1920266"/>
                  <a:gd name="connsiteY136" fmla="*/ 295969 h 1076990"/>
                  <a:gd name="connsiteX137" fmla="*/ 1284546 w 1920266"/>
                  <a:gd name="connsiteY137" fmla="*/ 309326 h 1076990"/>
                  <a:gd name="connsiteX138" fmla="*/ 1303890 w 1920266"/>
                  <a:gd name="connsiteY138" fmla="*/ 309786 h 1076990"/>
                  <a:gd name="connsiteX139" fmla="*/ 1324156 w 1920266"/>
                  <a:gd name="connsiteY139" fmla="*/ 294472 h 1076990"/>
                  <a:gd name="connsiteX140" fmla="*/ 1337052 w 1920266"/>
                  <a:gd name="connsiteY140" fmla="*/ 286067 h 1076990"/>
                  <a:gd name="connsiteX141" fmla="*/ 1326113 w 1920266"/>
                  <a:gd name="connsiteY141" fmla="*/ 261771 h 1076990"/>
                  <a:gd name="connsiteX142" fmla="*/ 1318629 w 1920266"/>
                  <a:gd name="connsiteY142" fmla="*/ 245882 h 1076990"/>
                  <a:gd name="connsiteX143" fmla="*/ 1319089 w 1920266"/>
                  <a:gd name="connsiteY143" fmla="*/ 236440 h 1076990"/>
                  <a:gd name="connsiteX144" fmla="*/ 1341427 w 1920266"/>
                  <a:gd name="connsiteY144" fmla="*/ 228495 h 1076990"/>
                  <a:gd name="connsiteX145" fmla="*/ 1335440 w 1920266"/>
                  <a:gd name="connsiteY145" fmla="*/ 215138 h 1076990"/>
                  <a:gd name="connsiteX146" fmla="*/ 1328071 w 1920266"/>
                  <a:gd name="connsiteY146" fmla="*/ 205236 h 1076990"/>
                  <a:gd name="connsiteX147" fmla="*/ 1311260 w 1920266"/>
                  <a:gd name="connsiteY147" fmla="*/ 193376 h 1076990"/>
                  <a:gd name="connsiteX148" fmla="*/ 1286043 w 1920266"/>
                  <a:gd name="connsiteY148" fmla="*/ 186467 h 1076990"/>
                  <a:gd name="connsiteX149" fmla="*/ 1250924 w 1920266"/>
                  <a:gd name="connsiteY149" fmla="*/ 183474 h 1076990"/>
                  <a:gd name="connsiteX150" fmla="*/ 1252882 w 1920266"/>
                  <a:gd name="connsiteY150" fmla="*/ 204775 h 1076990"/>
                  <a:gd name="connsiteX151" fmla="*/ 1259790 w 1920266"/>
                  <a:gd name="connsiteY151" fmla="*/ 215714 h 1076990"/>
                  <a:gd name="connsiteX152" fmla="*/ 1255875 w 1920266"/>
                  <a:gd name="connsiteY152" fmla="*/ 225616 h 1076990"/>
                  <a:gd name="connsiteX153" fmla="*/ 1241482 w 1920266"/>
                  <a:gd name="connsiteY153" fmla="*/ 235519 h 1076990"/>
                  <a:gd name="connsiteX154" fmla="*/ 1230544 w 1920266"/>
                  <a:gd name="connsiteY154" fmla="*/ 257857 h 1076990"/>
                  <a:gd name="connsiteX155" fmla="*/ 1220641 w 1920266"/>
                  <a:gd name="connsiteY155" fmla="*/ 243924 h 1076990"/>
                  <a:gd name="connsiteX156" fmla="*/ 1217648 w 1920266"/>
                  <a:gd name="connsiteY156" fmla="*/ 261311 h 1076990"/>
                  <a:gd name="connsiteX157" fmla="*/ 1226053 w 1920266"/>
                  <a:gd name="connsiteY157" fmla="*/ 275243 h 1076990"/>
                  <a:gd name="connsiteX158" fmla="*/ 1210163 w 1920266"/>
                  <a:gd name="connsiteY158" fmla="*/ 286182 h 1076990"/>
                  <a:gd name="connsiteX159" fmla="*/ 1197728 w 1920266"/>
                  <a:gd name="connsiteY159" fmla="*/ 276280 h 1076990"/>
                  <a:gd name="connsiteX160" fmla="*/ 1182874 w 1920266"/>
                  <a:gd name="connsiteY160" fmla="*/ 253020 h 1076990"/>
                  <a:gd name="connsiteX161" fmla="*/ 1192316 w 1920266"/>
                  <a:gd name="connsiteY161" fmla="*/ 243118 h 1076990"/>
                  <a:gd name="connsiteX162" fmla="*/ 1191855 w 1920266"/>
                  <a:gd name="connsiteY162" fmla="*/ 228265 h 1076990"/>
                  <a:gd name="connsiteX163" fmla="*/ 1177002 w 1920266"/>
                  <a:gd name="connsiteY163" fmla="*/ 212950 h 1076990"/>
                  <a:gd name="connsiteX164" fmla="*/ 1156161 w 1920266"/>
                  <a:gd name="connsiteY164" fmla="*/ 207999 h 1076990"/>
                  <a:gd name="connsiteX165" fmla="*/ 1147755 w 1920266"/>
                  <a:gd name="connsiteY165" fmla="*/ 223889 h 1076990"/>
                  <a:gd name="connsiteX166" fmla="*/ 1137853 w 1920266"/>
                  <a:gd name="connsiteY166" fmla="*/ 241736 h 1076990"/>
                  <a:gd name="connsiteX167" fmla="*/ 1130368 w 1920266"/>
                  <a:gd name="connsiteY167" fmla="*/ 215023 h 1076990"/>
                  <a:gd name="connsiteX168" fmla="*/ 1133362 w 1920266"/>
                  <a:gd name="connsiteY168" fmla="*/ 205581 h 1076990"/>
                  <a:gd name="connsiteX169" fmla="*/ 1138774 w 1920266"/>
                  <a:gd name="connsiteY169" fmla="*/ 196715 h 1076990"/>
                  <a:gd name="connsiteX170" fmla="*/ 1116436 w 1920266"/>
                  <a:gd name="connsiteY170" fmla="*/ 187849 h 1076990"/>
                  <a:gd name="connsiteX171" fmla="*/ 1099625 w 1920266"/>
                  <a:gd name="connsiteY171" fmla="*/ 192340 h 1076990"/>
                  <a:gd name="connsiteX172" fmla="*/ 1100546 w 1920266"/>
                  <a:gd name="connsiteY172" fmla="*/ 172995 h 1076990"/>
                  <a:gd name="connsiteX173" fmla="*/ 1113442 w 1920266"/>
                  <a:gd name="connsiteY173" fmla="*/ 168505 h 1076990"/>
                  <a:gd name="connsiteX174" fmla="*/ 1099625 w 1920266"/>
                  <a:gd name="connsiteY174" fmla="*/ 154112 h 1076990"/>
                  <a:gd name="connsiteX175" fmla="*/ 1079820 w 1920266"/>
                  <a:gd name="connsiteY175" fmla="*/ 142252 h 1076990"/>
                  <a:gd name="connsiteX176" fmla="*/ 1080857 w 1920266"/>
                  <a:gd name="connsiteY176" fmla="*/ 122447 h 1076990"/>
                  <a:gd name="connsiteX177" fmla="*/ 1052186 w 1920266"/>
                  <a:gd name="connsiteY177" fmla="*/ 102642 h 1076990"/>
                  <a:gd name="connsiteX178" fmla="*/ 1046774 w 1920266"/>
                  <a:gd name="connsiteY178" fmla="*/ 92740 h 1076990"/>
                  <a:gd name="connsiteX179" fmla="*/ 1063124 w 1920266"/>
                  <a:gd name="connsiteY179" fmla="*/ 80880 h 1076990"/>
                  <a:gd name="connsiteX180" fmla="*/ 1066579 w 1920266"/>
                  <a:gd name="connsiteY180" fmla="*/ 66487 h 1076990"/>
                  <a:gd name="connsiteX181" fmla="*/ 1068076 w 1920266"/>
                  <a:gd name="connsiteY181" fmla="*/ 59118 h 1076990"/>
                  <a:gd name="connsiteX182" fmla="*/ 1102734 w 1920266"/>
                  <a:gd name="connsiteY182" fmla="*/ 62112 h 1076990"/>
                  <a:gd name="connsiteX183" fmla="*/ 1134974 w 1920266"/>
                  <a:gd name="connsiteY183" fmla="*/ 18012 h 1076990"/>
                  <a:gd name="connsiteX184" fmla="*/ 1111715 w 1920266"/>
                  <a:gd name="connsiteY184" fmla="*/ 8109 h 1076990"/>
                  <a:gd name="connsiteX185" fmla="*/ 1075099 w 1920266"/>
                  <a:gd name="connsiteY185" fmla="*/ 164 h 1076990"/>
                  <a:gd name="connsiteX186" fmla="*/ 1028581 w 1920266"/>
                  <a:gd name="connsiteY186" fmla="*/ 7649 h 1076990"/>
                  <a:gd name="connsiteX187" fmla="*/ 1034569 w 1920266"/>
                  <a:gd name="connsiteY187" fmla="*/ 21005 h 1076990"/>
                  <a:gd name="connsiteX188" fmla="*/ 1020176 w 1920266"/>
                  <a:gd name="connsiteY188" fmla="*/ 19508 h 1076990"/>
                  <a:gd name="connsiteX189" fmla="*/ 1020176 w 1920266"/>
                  <a:gd name="connsiteY189" fmla="*/ 45301 h 1076990"/>
                  <a:gd name="connsiteX190" fmla="*/ 1028581 w 1920266"/>
                  <a:gd name="connsiteY190" fmla="*/ 70057 h 1076990"/>
                  <a:gd name="connsiteX191" fmla="*/ 1032611 w 1920266"/>
                  <a:gd name="connsiteY191" fmla="*/ 95849 h 1076990"/>
                  <a:gd name="connsiteX192" fmla="*/ 1018794 w 1920266"/>
                  <a:gd name="connsiteY192" fmla="*/ 108745 h 1076990"/>
                  <a:gd name="connsiteX193" fmla="*/ 1025703 w 1920266"/>
                  <a:gd name="connsiteY193" fmla="*/ 122102 h 1076990"/>
                  <a:gd name="connsiteX194" fmla="*/ 1007395 w 1920266"/>
                  <a:gd name="connsiteY194" fmla="*/ 120144 h 1076990"/>
                  <a:gd name="connsiteX195" fmla="*/ 1002904 w 1920266"/>
                  <a:gd name="connsiteY195" fmla="*/ 144440 h 1076990"/>
                  <a:gd name="connsiteX196" fmla="*/ 1006819 w 1920266"/>
                  <a:gd name="connsiteY196" fmla="*/ 155378 h 1076990"/>
                  <a:gd name="connsiteX197" fmla="*/ 1008316 w 1920266"/>
                  <a:gd name="connsiteY197" fmla="*/ 180595 h 1076990"/>
                  <a:gd name="connsiteX198" fmla="*/ 1053337 w 1920266"/>
                  <a:gd name="connsiteY198" fmla="*/ 196485 h 1076990"/>
                  <a:gd name="connsiteX199" fmla="*/ 1052877 w 1920266"/>
                  <a:gd name="connsiteY199" fmla="*/ 207884 h 1076990"/>
                  <a:gd name="connsiteX200" fmla="*/ 1045968 w 1920266"/>
                  <a:gd name="connsiteY200" fmla="*/ 225731 h 1076990"/>
                  <a:gd name="connsiteX201" fmla="*/ 1056907 w 1920266"/>
                  <a:gd name="connsiteY201" fmla="*/ 217786 h 1076990"/>
                  <a:gd name="connsiteX202" fmla="*/ 1066809 w 1920266"/>
                  <a:gd name="connsiteY202" fmla="*/ 230222 h 1076990"/>
                  <a:gd name="connsiteX203" fmla="*/ 1051495 w 1920266"/>
                  <a:gd name="connsiteY203" fmla="*/ 243579 h 1076990"/>
                  <a:gd name="connsiteX204" fmla="*/ 1029733 w 1920266"/>
                  <a:gd name="connsiteY204" fmla="*/ 252445 h 1076990"/>
                  <a:gd name="connsiteX205" fmla="*/ 1029733 w 1920266"/>
                  <a:gd name="connsiteY205" fmla="*/ 274207 h 1076990"/>
                  <a:gd name="connsiteX206" fmla="*/ 1017873 w 1920266"/>
                  <a:gd name="connsiteY206" fmla="*/ 282612 h 1076990"/>
                  <a:gd name="connsiteX207" fmla="*/ 1006013 w 1920266"/>
                  <a:gd name="connsiteY207" fmla="*/ 264305 h 1076990"/>
                  <a:gd name="connsiteX208" fmla="*/ 1009007 w 1920266"/>
                  <a:gd name="connsiteY208" fmla="*/ 246918 h 1076990"/>
                  <a:gd name="connsiteX209" fmla="*/ 983214 w 1920266"/>
                  <a:gd name="connsiteY209" fmla="*/ 239433 h 1076990"/>
                  <a:gd name="connsiteX210" fmla="*/ 999565 w 1920266"/>
                  <a:gd name="connsiteY210" fmla="*/ 236900 h 1076990"/>
                  <a:gd name="connsiteX211" fmla="*/ 1011425 w 1920266"/>
                  <a:gd name="connsiteY211" fmla="*/ 228034 h 1076990"/>
                  <a:gd name="connsiteX212" fmla="*/ 1037217 w 1920266"/>
                  <a:gd name="connsiteY212" fmla="*/ 226077 h 1076990"/>
                  <a:gd name="connsiteX213" fmla="*/ 1024781 w 1920266"/>
                  <a:gd name="connsiteY213" fmla="*/ 206733 h 1076990"/>
                  <a:gd name="connsiteX214" fmla="*/ 1006934 w 1920266"/>
                  <a:gd name="connsiteY214" fmla="*/ 205236 h 1076990"/>
                  <a:gd name="connsiteX215" fmla="*/ 1025242 w 1920266"/>
                  <a:gd name="connsiteY215" fmla="*/ 201781 h 1076990"/>
                  <a:gd name="connsiteX216" fmla="*/ 1011885 w 1920266"/>
                  <a:gd name="connsiteY216" fmla="*/ 193836 h 1076990"/>
                  <a:gd name="connsiteX217" fmla="*/ 987129 w 1920266"/>
                  <a:gd name="connsiteY217" fmla="*/ 188425 h 1076990"/>
                  <a:gd name="connsiteX218" fmla="*/ 961337 w 1920266"/>
                  <a:gd name="connsiteY218" fmla="*/ 194412 h 1076990"/>
                  <a:gd name="connsiteX219" fmla="*/ 938539 w 1920266"/>
                  <a:gd name="connsiteY219" fmla="*/ 209726 h 1076990"/>
                  <a:gd name="connsiteX220" fmla="*/ 958343 w 1920266"/>
                  <a:gd name="connsiteY220" fmla="*/ 221126 h 1076990"/>
                  <a:gd name="connsiteX221" fmla="*/ 975154 w 1920266"/>
                  <a:gd name="connsiteY221" fmla="*/ 234022 h 1076990"/>
                  <a:gd name="connsiteX222" fmla="*/ 964791 w 1920266"/>
                  <a:gd name="connsiteY222" fmla="*/ 240009 h 1076990"/>
                  <a:gd name="connsiteX223" fmla="*/ 955925 w 1920266"/>
                  <a:gd name="connsiteY223" fmla="*/ 245997 h 1076990"/>
                  <a:gd name="connsiteX224" fmla="*/ 954428 w 1920266"/>
                  <a:gd name="connsiteY224" fmla="*/ 260390 h 1076990"/>
                  <a:gd name="connsiteX225" fmla="*/ 933587 w 1920266"/>
                  <a:gd name="connsiteY225" fmla="*/ 259814 h 1076990"/>
                  <a:gd name="connsiteX226" fmla="*/ 890063 w 1920266"/>
                  <a:gd name="connsiteY226" fmla="*/ 265226 h 1076990"/>
                  <a:gd name="connsiteX227" fmla="*/ 854944 w 1920266"/>
                  <a:gd name="connsiteY227" fmla="*/ 256820 h 1076990"/>
                  <a:gd name="connsiteX228" fmla="*/ 831224 w 1920266"/>
                  <a:gd name="connsiteY228" fmla="*/ 251408 h 1076990"/>
                  <a:gd name="connsiteX229" fmla="*/ 811420 w 1920266"/>
                  <a:gd name="connsiteY229" fmla="*/ 241506 h 1076990"/>
                  <a:gd name="connsiteX230" fmla="*/ 800020 w 1920266"/>
                  <a:gd name="connsiteY230" fmla="*/ 223659 h 1076990"/>
                  <a:gd name="connsiteX231" fmla="*/ 763405 w 1920266"/>
                  <a:gd name="connsiteY231" fmla="*/ 225156 h 1076990"/>
                  <a:gd name="connsiteX232" fmla="*/ 730704 w 1920266"/>
                  <a:gd name="connsiteY232" fmla="*/ 239549 h 1076990"/>
                  <a:gd name="connsiteX233" fmla="*/ 740606 w 1920266"/>
                  <a:gd name="connsiteY233" fmla="*/ 248990 h 1076990"/>
                  <a:gd name="connsiteX234" fmla="*/ 761447 w 1920266"/>
                  <a:gd name="connsiteY234" fmla="*/ 242082 h 1076990"/>
                  <a:gd name="connsiteX235" fmla="*/ 791154 w 1920266"/>
                  <a:gd name="connsiteY235" fmla="*/ 233676 h 1076990"/>
                  <a:gd name="connsiteX236" fmla="*/ 754539 w 1920266"/>
                  <a:gd name="connsiteY236" fmla="*/ 253020 h 1076990"/>
                  <a:gd name="connsiteX237" fmla="*/ 757072 w 1920266"/>
                  <a:gd name="connsiteY237" fmla="*/ 283764 h 1076990"/>
                  <a:gd name="connsiteX238" fmla="*/ 751660 w 1920266"/>
                  <a:gd name="connsiteY238" fmla="*/ 300575 h 1076990"/>
                  <a:gd name="connsiteX239" fmla="*/ 737843 w 1920266"/>
                  <a:gd name="connsiteY239" fmla="*/ 294587 h 1076990"/>
                  <a:gd name="connsiteX240" fmla="*/ 735309 w 1920266"/>
                  <a:gd name="connsiteY240" fmla="*/ 276280 h 1076990"/>
                  <a:gd name="connsiteX241" fmla="*/ 723910 w 1920266"/>
                  <a:gd name="connsiteY241" fmla="*/ 269831 h 1076990"/>
                  <a:gd name="connsiteX242" fmla="*/ 709057 w 1920266"/>
                  <a:gd name="connsiteY242" fmla="*/ 264880 h 1076990"/>
                  <a:gd name="connsiteX243" fmla="*/ 689252 w 1920266"/>
                  <a:gd name="connsiteY243" fmla="*/ 259929 h 1076990"/>
                  <a:gd name="connsiteX244" fmla="*/ 648145 w 1920266"/>
                  <a:gd name="connsiteY244" fmla="*/ 266838 h 1076990"/>
                  <a:gd name="connsiteX245" fmla="*/ 582283 w 1920266"/>
                  <a:gd name="connsiteY245" fmla="*/ 262347 h 1076990"/>
                  <a:gd name="connsiteX246" fmla="*/ 607500 w 1920266"/>
                  <a:gd name="connsiteY246" fmla="*/ 244960 h 1076990"/>
                  <a:gd name="connsiteX247" fmla="*/ 599094 w 1920266"/>
                  <a:gd name="connsiteY247" fmla="*/ 228149 h 1076990"/>
                  <a:gd name="connsiteX248" fmla="*/ 562939 w 1920266"/>
                  <a:gd name="connsiteY248" fmla="*/ 219283 h 1076990"/>
                  <a:gd name="connsiteX249" fmla="*/ 530238 w 1920266"/>
                  <a:gd name="connsiteY249" fmla="*/ 216290 h 1076990"/>
                  <a:gd name="connsiteX250" fmla="*/ 497537 w 1920266"/>
                  <a:gd name="connsiteY250" fmla="*/ 205927 h 1076990"/>
                  <a:gd name="connsiteX251" fmla="*/ 454013 w 1920266"/>
                  <a:gd name="connsiteY251" fmla="*/ 191073 h 1076990"/>
                  <a:gd name="connsiteX252" fmla="*/ 403464 w 1920266"/>
                  <a:gd name="connsiteY252" fmla="*/ 193030 h 1076990"/>
                  <a:gd name="connsiteX253" fmla="*/ 377672 w 1920266"/>
                  <a:gd name="connsiteY253" fmla="*/ 202472 h 1076990"/>
                  <a:gd name="connsiteX254" fmla="*/ 378709 w 1920266"/>
                  <a:gd name="connsiteY254" fmla="*/ 188079 h 1076990"/>
                  <a:gd name="connsiteX255" fmla="*/ 371224 w 1920266"/>
                  <a:gd name="connsiteY255" fmla="*/ 170693 h 1076990"/>
                  <a:gd name="connsiteX256" fmla="*/ 341056 w 1920266"/>
                  <a:gd name="connsiteY256" fmla="*/ 202357 h 1076990"/>
                  <a:gd name="connsiteX257" fmla="*/ 307319 w 1920266"/>
                  <a:gd name="connsiteY257" fmla="*/ 157796 h 1076990"/>
                  <a:gd name="connsiteX258" fmla="*/ 293963 w 1920266"/>
                  <a:gd name="connsiteY258" fmla="*/ 161826 h 1076990"/>
                  <a:gd name="connsiteX259" fmla="*/ 286018 w 1920266"/>
                  <a:gd name="connsiteY259" fmla="*/ 174723 h 1076990"/>
                  <a:gd name="connsiteX260" fmla="*/ 269667 w 1920266"/>
                  <a:gd name="connsiteY260" fmla="*/ 189116 h 1076990"/>
                  <a:gd name="connsiteX261" fmla="*/ 247905 w 1920266"/>
                  <a:gd name="connsiteY261" fmla="*/ 192570 h 1076990"/>
                  <a:gd name="connsiteX262" fmla="*/ 226603 w 1920266"/>
                  <a:gd name="connsiteY262" fmla="*/ 199479 h 1076990"/>
                  <a:gd name="connsiteX263" fmla="*/ 191945 w 1920266"/>
                  <a:gd name="connsiteY263" fmla="*/ 218247 h 1076990"/>
                  <a:gd name="connsiteX264" fmla="*/ 177091 w 1920266"/>
                  <a:gd name="connsiteY264" fmla="*/ 228149 h 1076990"/>
                  <a:gd name="connsiteX265" fmla="*/ 182503 w 1920266"/>
                  <a:gd name="connsiteY265" fmla="*/ 215714 h 1076990"/>
                  <a:gd name="connsiteX266" fmla="*/ 225567 w 1920266"/>
                  <a:gd name="connsiteY266" fmla="*/ 190958 h 1076990"/>
                  <a:gd name="connsiteX267" fmla="*/ 260686 w 1920266"/>
                  <a:gd name="connsiteY267" fmla="*/ 174147 h 1076990"/>
                  <a:gd name="connsiteX268" fmla="*/ 241342 w 1920266"/>
                  <a:gd name="connsiteY268" fmla="*/ 171614 h 1076990"/>
                  <a:gd name="connsiteX269" fmla="*/ 206223 w 1920266"/>
                  <a:gd name="connsiteY269" fmla="*/ 184970 h 1076990"/>
                  <a:gd name="connsiteX270" fmla="*/ 181467 w 1920266"/>
                  <a:gd name="connsiteY270" fmla="*/ 196830 h 1076990"/>
                  <a:gd name="connsiteX271" fmla="*/ 165577 w 1920266"/>
                  <a:gd name="connsiteY271" fmla="*/ 201321 h 1076990"/>
                  <a:gd name="connsiteX272" fmla="*/ 160626 w 1920266"/>
                  <a:gd name="connsiteY272" fmla="*/ 197867 h 1076990"/>
                  <a:gd name="connsiteX273" fmla="*/ 148766 w 1920266"/>
                  <a:gd name="connsiteY273" fmla="*/ 192915 h 1076990"/>
                  <a:gd name="connsiteX274" fmla="*/ 133912 w 1920266"/>
                  <a:gd name="connsiteY274" fmla="*/ 200860 h 1076990"/>
                  <a:gd name="connsiteX275" fmla="*/ 118023 w 1920266"/>
                  <a:gd name="connsiteY275" fmla="*/ 215253 h 1076990"/>
                  <a:gd name="connsiteX276" fmla="*/ 126889 w 1920266"/>
                  <a:gd name="connsiteY276" fmla="*/ 228149 h 1076990"/>
                  <a:gd name="connsiteX277" fmla="*/ 93267 w 1920266"/>
                  <a:gd name="connsiteY277" fmla="*/ 219283 h 1076990"/>
                  <a:gd name="connsiteX278" fmla="*/ 41222 w 1920266"/>
                  <a:gd name="connsiteY278" fmla="*/ 194988 h 1076990"/>
                  <a:gd name="connsiteX279" fmla="*/ 0 w 1920266"/>
                  <a:gd name="connsiteY279" fmla="*/ 191649 h 1076990"/>
                  <a:gd name="connsiteX280" fmla="*/ 0 w 1920266"/>
                  <a:gd name="connsiteY280" fmla="*/ 533972 h 1076990"/>
                  <a:gd name="connsiteX281" fmla="*/ 11860 w 1920266"/>
                  <a:gd name="connsiteY281" fmla="*/ 536390 h 1076990"/>
                  <a:gd name="connsiteX282" fmla="*/ 32355 w 1920266"/>
                  <a:gd name="connsiteY282" fmla="*/ 532475 h 1076990"/>
                  <a:gd name="connsiteX283" fmla="*/ 47554 w 1920266"/>
                  <a:gd name="connsiteY283" fmla="*/ 543644 h 1076990"/>
                  <a:gd name="connsiteX284" fmla="*/ 70008 w 1920266"/>
                  <a:gd name="connsiteY284" fmla="*/ 566097 h 1076990"/>
                  <a:gd name="connsiteX285" fmla="*/ 87164 w 1920266"/>
                  <a:gd name="connsiteY285" fmla="*/ 577266 h 1076990"/>
                  <a:gd name="connsiteX286" fmla="*/ 107660 w 1920266"/>
                  <a:gd name="connsiteY286" fmla="*/ 561376 h 1076990"/>
                  <a:gd name="connsiteX287" fmla="*/ 138058 w 1920266"/>
                  <a:gd name="connsiteY287" fmla="*/ 562758 h 1076990"/>
                  <a:gd name="connsiteX288" fmla="*/ 186303 w 1920266"/>
                  <a:gd name="connsiteY288" fmla="*/ 617566 h 1076990"/>
                  <a:gd name="connsiteX289" fmla="*/ 225912 w 1920266"/>
                  <a:gd name="connsiteY289" fmla="*/ 664545 h 1076990"/>
                  <a:gd name="connsiteX290" fmla="*/ 247099 w 1920266"/>
                  <a:gd name="connsiteY290" fmla="*/ 688265 h 1076990"/>
                  <a:gd name="connsiteX291" fmla="*/ 251705 w 1920266"/>
                  <a:gd name="connsiteY291" fmla="*/ 708760 h 1076990"/>
                  <a:gd name="connsiteX292" fmla="*/ 236506 w 1920266"/>
                  <a:gd name="connsiteY292" fmla="*/ 719469 h 1076990"/>
                  <a:gd name="connsiteX293" fmla="*/ 245948 w 1920266"/>
                  <a:gd name="connsiteY293" fmla="*/ 730753 h 1076990"/>
                  <a:gd name="connsiteX294" fmla="*/ 239960 w 1920266"/>
                  <a:gd name="connsiteY294" fmla="*/ 740195 h 1076990"/>
                  <a:gd name="connsiteX295" fmla="*/ 243990 w 1920266"/>
                  <a:gd name="connsiteY295" fmla="*/ 757006 h 1076990"/>
                  <a:gd name="connsiteX296" fmla="*/ 263334 w 1920266"/>
                  <a:gd name="connsiteY296" fmla="*/ 756085 h 1076990"/>
                  <a:gd name="connsiteX297" fmla="*/ 268285 w 1920266"/>
                  <a:gd name="connsiteY297" fmla="*/ 768981 h 1076990"/>
                  <a:gd name="connsiteX298" fmla="*/ 277727 w 1920266"/>
                  <a:gd name="connsiteY298" fmla="*/ 776465 h 1076990"/>
                  <a:gd name="connsiteX299" fmla="*/ 296035 w 1920266"/>
                  <a:gd name="connsiteY299" fmla="*/ 787864 h 1076990"/>
                  <a:gd name="connsiteX300" fmla="*/ 297532 w 1920266"/>
                  <a:gd name="connsiteY300" fmla="*/ 797767 h 1076990"/>
                  <a:gd name="connsiteX301" fmla="*/ 296496 w 1920266"/>
                  <a:gd name="connsiteY301" fmla="*/ 811123 h 1076990"/>
                  <a:gd name="connsiteX302" fmla="*/ 301447 w 1920266"/>
                  <a:gd name="connsiteY302" fmla="*/ 822983 h 1076990"/>
                  <a:gd name="connsiteX303" fmla="*/ 325167 w 1920266"/>
                  <a:gd name="connsiteY303" fmla="*/ 831849 h 1076990"/>
                  <a:gd name="connsiteX304" fmla="*/ 340481 w 1920266"/>
                  <a:gd name="connsiteY304" fmla="*/ 841291 h 1076990"/>
                  <a:gd name="connsiteX305" fmla="*/ 359825 w 1920266"/>
                  <a:gd name="connsiteY305" fmla="*/ 847279 h 1076990"/>
                  <a:gd name="connsiteX306" fmla="*/ 368230 w 1920266"/>
                  <a:gd name="connsiteY306" fmla="*/ 860635 h 1076990"/>
                  <a:gd name="connsiteX307" fmla="*/ 385041 w 1920266"/>
                  <a:gd name="connsiteY307" fmla="*/ 863168 h 1076990"/>
                  <a:gd name="connsiteX308" fmla="*/ 398398 w 1920266"/>
                  <a:gd name="connsiteY308" fmla="*/ 869616 h 1076990"/>
                  <a:gd name="connsiteX309" fmla="*/ 415555 w 1920266"/>
                  <a:gd name="connsiteY309" fmla="*/ 890457 h 1076990"/>
                  <a:gd name="connsiteX310" fmla="*/ 1031114 w 1920266"/>
                  <a:gd name="connsiteY310" fmla="*/ 887118 h 1076990"/>
                  <a:gd name="connsiteX311" fmla="*/ 1038829 w 1920266"/>
                  <a:gd name="connsiteY311" fmla="*/ 877101 h 1076990"/>
                  <a:gd name="connsiteX312" fmla="*/ 1048041 w 1920266"/>
                  <a:gd name="connsiteY312" fmla="*/ 894257 h 1076990"/>
                  <a:gd name="connsiteX313" fmla="*/ 1067154 w 1920266"/>
                  <a:gd name="connsiteY313" fmla="*/ 900820 h 1076990"/>
                  <a:gd name="connsiteX314" fmla="*/ 1087650 w 1920266"/>
                  <a:gd name="connsiteY314" fmla="*/ 901511 h 1076990"/>
                  <a:gd name="connsiteX315" fmla="*/ 1106188 w 1920266"/>
                  <a:gd name="connsiteY315" fmla="*/ 908765 h 1076990"/>
                  <a:gd name="connsiteX316" fmla="*/ 1125302 w 1920266"/>
                  <a:gd name="connsiteY316" fmla="*/ 912105 h 1076990"/>
                  <a:gd name="connsiteX317" fmla="*/ 1157197 w 1920266"/>
                  <a:gd name="connsiteY317" fmla="*/ 916595 h 1076990"/>
                  <a:gd name="connsiteX318" fmla="*/ 1186328 w 1920266"/>
                  <a:gd name="connsiteY318" fmla="*/ 889306 h 1076990"/>
                  <a:gd name="connsiteX319" fmla="*/ 1233883 w 1920266"/>
                  <a:gd name="connsiteY319" fmla="*/ 909111 h 1076990"/>
                  <a:gd name="connsiteX320" fmla="*/ 1257603 w 1920266"/>
                  <a:gd name="connsiteY320" fmla="*/ 925922 h 1076990"/>
                  <a:gd name="connsiteX321" fmla="*/ 1270153 w 1920266"/>
                  <a:gd name="connsiteY321" fmla="*/ 957126 h 1076990"/>
                  <a:gd name="connsiteX322" fmla="*/ 1282819 w 1920266"/>
                  <a:gd name="connsiteY322" fmla="*/ 965992 h 1076990"/>
                  <a:gd name="connsiteX323" fmla="*/ 1316902 w 1920266"/>
                  <a:gd name="connsiteY323" fmla="*/ 970483 h 1076990"/>
                  <a:gd name="connsiteX324" fmla="*/ 1358469 w 1920266"/>
                  <a:gd name="connsiteY324" fmla="*/ 981421 h 1076990"/>
                  <a:gd name="connsiteX325" fmla="*/ 1366414 w 1920266"/>
                  <a:gd name="connsiteY325" fmla="*/ 1012165 h 1076990"/>
                  <a:gd name="connsiteX326" fmla="*/ 1337628 w 1920266"/>
                  <a:gd name="connsiteY326" fmla="*/ 1005256 h 1076990"/>
                  <a:gd name="connsiteX327" fmla="*/ 1330719 w 1920266"/>
                  <a:gd name="connsiteY327" fmla="*/ 1025061 h 1076990"/>
                  <a:gd name="connsiteX328" fmla="*/ 1314829 w 1920266"/>
                  <a:gd name="connsiteY328" fmla="*/ 1059719 h 1076990"/>
                  <a:gd name="connsiteX329" fmla="*/ 1314253 w 1920266"/>
                  <a:gd name="connsiteY329" fmla="*/ 1059489 h 1076990"/>
                  <a:gd name="connsiteX330" fmla="*/ 1317823 w 1920266"/>
                  <a:gd name="connsiteY330" fmla="*/ 1076991 h 1076990"/>
                  <a:gd name="connsiteX331" fmla="*/ 1345457 w 1920266"/>
                  <a:gd name="connsiteY331" fmla="*/ 1062713 h 1076990"/>
                  <a:gd name="connsiteX332" fmla="*/ 1374128 w 1920266"/>
                  <a:gd name="connsiteY332" fmla="*/ 1065707 h 1076990"/>
                  <a:gd name="connsiteX333" fmla="*/ 1387946 w 1920266"/>
                  <a:gd name="connsiteY333" fmla="*/ 1060755 h 1076990"/>
                  <a:gd name="connsiteX334" fmla="*/ 1387600 w 1920266"/>
                  <a:gd name="connsiteY334" fmla="*/ 1062943 h 1076990"/>
                  <a:gd name="connsiteX335" fmla="*/ 1394278 w 1920266"/>
                  <a:gd name="connsiteY335" fmla="*/ 1057416 h 1076990"/>
                  <a:gd name="connsiteX336" fmla="*/ 1393012 w 1920266"/>
                  <a:gd name="connsiteY336" fmla="*/ 1048550 h 1076990"/>
                  <a:gd name="connsiteX337" fmla="*/ 1377122 w 1920266"/>
                  <a:gd name="connsiteY337" fmla="*/ 1043829 h 1076990"/>
                  <a:gd name="connsiteX338" fmla="*/ 1422719 w 1920266"/>
                  <a:gd name="connsiteY338" fmla="*/ 1025982 h 1076990"/>
                  <a:gd name="connsiteX339" fmla="*/ 1453578 w 1920266"/>
                  <a:gd name="connsiteY339" fmla="*/ 1023794 h 1076990"/>
                  <a:gd name="connsiteX340" fmla="*/ 1483515 w 1920266"/>
                  <a:gd name="connsiteY340" fmla="*/ 1001226 h 1076990"/>
                  <a:gd name="connsiteX341" fmla="*/ 1560086 w 1920266"/>
                  <a:gd name="connsiteY341" fmla="*/ 1000535 h 1076990"/>
                  <a:gd name="connsiteX342" fmla="*/ 1587836 w 1920266"/>
                  <a:gd name="connsiteY342" fmla="*/ 971519 h 1076990"/>
                  <a:gd name="connsiteX343" fmla="*/ 1616161 w 1920266"/>
                  <a:gd name="connsiteY343" fmla="*/ 931909 h 1076990"/>
                  <a:gd name="connsiteX344" fmla="*/ 1645868 w 1920266"/>
                  <a:gd name="connsiteY344" fmla="*/ 940430 h 1076990"/>
                  <a:gd name="connsiteX345" fmla="*/ 1664752 w 1920266"/>
                  <a:gd name="connsiteY345" fmla="*/ 1002608 h 1076990"/>
                  <a:gd name="connsiteX346" fmla="*/ 1688241 w 1920266"/>
                  <a:gd name="connsiteY346" fmla="*/ 992820 h 1076990"/>
                  <a:gd name="connsiteX347" fmla="*/ 1714494 w 1920266"/>
                  <a:gd name="connsiteY347" fmla="*/ 973937 h 1076990"/>
                  <a:gd name="connsiteX348" fmla="*/ 1715991 w 1920266"/>
                  <a:gd name="connsiteY348" fmla="*/ 983379 h 1076990"/>
                  <a:gd name="connsiteX349" fmla="*/ 1736256 w 1920266"/>
                  <a:gd name="connsiteY349" fmla="*/ 991324 h 1076990"/>
                  <a:gd name="connsiteX350" fmla="*/ 1719445 w 1920266"/>
                  <a:gd name="connsiteY350" fmla="*/ 995814 h 1076990"/>
                  <a:gd name="connsiteX351" fmla="*/ 1690774 w 1920266"/>
                  <a:gd name="connsiteY351" fmla="*/ 1010668 h 1076990"/>
                  <a:gd name="connsiteX352" fmla="*/ 1688356 w 1920266"/>
                  <a:gd name="connsiteY352" fmla="*/ 1035424 h 1076990"/>
                  <a:gd name="connsiteX353" fmla="*/ 1717603 w 1920266"/>
                  <a:gd name="connsiteY353" fmla="*/ 1030012 h 1076990"/>
                  <a:gd name="connsiteX354" fmla="*/ 1738904 w 1920266"/>
                  <a:gd name="connsiteY354" fmla="*/ 1011704 h 1076990"/>
                  <a:gd name="connsiteX355" fmla="*/ 1790374 w 1920266"/>
                  <a:gd name="connsiteY355" fmla="*/ 997772 h 1076990"/>
                  <a:gd name="connsiteX356" fmla="*/ 1794864 w 1920266"/>
                  <a:gd name="connsiteY356" fmla="*/ 986372 h 1076990"/>
                  <a:gd name="connsiteX357" fmla="*/ 1824572 w 1920266"/>
                  <a:gd name="connsiteY357" fmla="*/ 975434 h 1076990"/>
                  <a:gd name="connsiteX358" fmla="*/ 1816166 w 1920266"/>
                  <a:gd name="connsiteY358" fmla="*/ 966568 h 1076990"/>
                  <a:gd name="connsiteX359" fmla="*/ 527014 w 1920266"/>
                  <a:gd name="connsiteY359" fmla="*/ 325101 h 1076990"/>
                  <a:gd name="connsiteX360" fmla="*/ 496271 w 1920266"/>
                  <a:gd name="connsiteY360" fmla="*/ 341221 h 1076990"/>
                  <a:gd name="connsiteX361" fmla="*/ 481302 w 1920266"/>
                  <a:gd name="connsiteY361" fmla="*/ 350317 h 1076990"/>
                  <a:gd name="connsiteX362" fmla="*/ 474623 w 1920266"/>
                  <a:gd name="connsiteY362" fmla="*/ 362177 h 1076990"/>
                  <a:gd name="connsiteX363" fmla="*/ 446298 w 1920266"/>
                  <a:gd name="connsiteY363" fmla="*/ 374843 h 1076990"/>
                  <a:gd name="connsiteX364" fmla="*/ 462418 w 1920266"/>
                  <a:gd name="connsiteY364" fmla="*/ 347323 h 1076990"/>
                  <a:gd name="connsiteX365" fmla="*/ 436050 w 1920266"/>
                  <a:gd name="connsiteY365" fmla="*/ 363444 h 1076990"/>
                  <a:gd name="connsiteX366" fmla="*/ 416015 w 1920266"/>
                  <a:gd name="connsiteY366" fmla="*/ 370122 h 1076990"/>
                  <a:gd name="connsiteX367" fmla="*/ 406113 w 1920266"/>
                  <a:gd name="connsiteY367" fmla="*/ 361832 h 1076990"/>
                  <a:gd name="connsiteX368" fmla="*/ 418779 w 1920266"/>
                  <a:gd name="connsiteY368" fmla="*/ 348820 h 1076990"/>
                  <a:gd name="connsiteX369" fmla="*/ 419930 w 1920266"/>
                  <a:gd name="connsiteY369" fmla="*/ 334658 h 1076990"/>
                  <a:gd name="connsiteX370" fmla="*/ 444341 w 1920266"/>
                  <a:gd name="connsiteY370" fmla="*/ 331088 h 1076990"/>
                  <a:gd name="connsiteX371" fmla="*/ 416361 w 1920266"/>
                  <a:gd name="connsiteY371" fmla="*/ 321186 h 1076990"/>
                  <a:gd name="connsiteX372" fmla="*/ 373066 w 1920266"/>
                  <a:gd name="connsiteY372" fmla="*/ 328325 h 1076990"/>
                  <a:gd name="connsiteX373" fmla="*/ 432135 w 1920266"/>
                  <a:gd name="connsiteY373" fmla="*/ 311053 h 1076990"/>
                  <a:gd name="connsiteX374" fmla="*/ 487289 w 1920266"/>
                  <a:gd name="connsiteY374" fmla="*/ 300345 h 1076990"/>
                  <a:gd name="connsiteX375" fmla="*/ 477041 w 1920266"/>
                  <a:gd name="connsiteY375" fmla="*/ 320380 h 1076990"/>
                  <a:gd name="connsiteX376" fmla="*/ 514809 w 1920266"/>
                  <a:gd name="connsiteY376" fmla="*/ 315198 h 1076990"/>
                  <a:gd name="connsiteX377" fmla="*/ 527014 w 1920266"/>
                  <a:gd name="connsiteY377" fmla="*/ 324985 h 1076990"/>
                  <a:gd name="connsiteX378" fmla="*/ 652175 w 1920266"/>
                  <a:gd name="connsiteY378" fmla="*/ 484230 h 1076990"/>
                  <a:gd name="connsiteX379" fmla="*/ 624656 w 1920266"/>
                  <a:gd name="connsiteY379" fmla="*/ 496435 h 1076990"/>
                  <a:gd name="connsiteX380" fmla="*/ 605772 w 1920266"/>
                  <a:gd name="connsiteY380" fmla="*/ 513361 h 1076990"/>
                  <a:gd name="connsiteX381" fmla="*/ 545092 w 1920266"/>
                  <a:gd name="connsiteY381" fmla="*/ 507028 h 1076990"/>
                  <a:gd name="connsiteX382" fmla="*/ 567890 w 1920266"/>
                  <a:gd name="connsiteY382" fmla="*/ 499544 h 1076990"/>
                  <a:gd name="connsiteX383" fmla="*/ 585622 w 1920266"/>
                  <a:gd name="connsiteY383" fmla="*/ 482157 h 1076990"/>
                  <a:gd name="connsiteX384" fmla="*/ 578483 w 1920266"/>
                  <a:gd name="connsiteY384" fmla="*/ 461316 h 1076990"/>
                  <a:gd name="connsiteX385" fmla="*/ 610724 w 1920266"/>
                  <a:gd name="connsiteY385" fmla="*/ 460971 h 1076990"/>
                  <a:gd name="connsiteX386" fmla="*/ 644921 w 1920266"/>
                  <a:gd name="connsiteY386" fmla="*/ 473521 h 1076990"/>
                  <a:gd name="connsiteX387" fmla="*/ 705602 w 1920266"/>
                  <a:gd name="connsiteY387" fmla="*/ 451068 h 1076990"/>
                  <a:gd name="connsiteX388" fmla="*/ 652060 w 1920266"/>
                  <a:gd name="connsiteY388" fmla="*/ 484114 h 1076990"/>
                  <a:gd name="connsiteX389" fmla="*/ 1002559 w 1920266"/>
                  <a:gd name="connsiteY389" fmla="*/ 840830 h 1076990"/>
                  <a:gd name="connsiteX390" fmla="*/ 996917 w 1920266"/>
                  <a:gd name="connsiteY390" fmla="*/ 845091 h 1076990"/>
                  <a:gd name="connsiteX391" fmla="*/ 996226 w 1920266"/>
                  <a:gd name="connsiteY391" fmla="*/ 845091 h 1076990"/>
                  <a:gd name="connsiteX392" fmla="*/ 990123 w 1920266"/>
                  <a:gd name="connsiteY392" fmla="*/ 832425 h 1076990"/>
                  <a:gd name="connsiteX393" fmla="*/ 977457 w 1920266"/>
                  <a:gd name="connsiteY393" fmla="*/ 805366 h 1076990"/>
                  <a:gd name="connsiteX394" fmla="*/ 943259 w 1920266"/>
                  <a:gd name="connsiteY394" fmla="*/ 755048 h 1076990"/>
                  <a:gd name="connsiteX395" fmla="*/ 960761 w 1920266"/>
                  <a:gd name="connsiteY395" fmla="*/ 740310 h 1076990"/>
                  <a:gd name="connsiteX396" fmla="*/ 972621 w 1920266"/>
                  <a:gd name="connsiteY396" fmla="*/ 745606 h 1076990"/>
                  <a:gd name="connsiteX397" fmla="*/ 988857 w 1920266"/>
                  <a:gd name="connsiteY397" fmla="*/ 782913 h 1076990"/>
                  <a:gd name="connsiteX398" fmla="*/ 999450 w 1920266"/>
                  <a:gd name="connsiteY398" fmla="*/ 809166 h 1076990"/>
                  <a:gd name="connsiteX399" fmla="*/ 1002443 w 1920266"/>
                  <a:gd name="connsiteY399" fmla="*/ 840946 h 107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1920266" h="1076990">
                    <a:moveTo>
                      <a:pt x="1815936" y="967028"/>
                    </a:moveTo>
                    <a:cubicBezTo>
                      <a:pt x="1809027" y="968065"/>
                      <a:pt x="1814439" y="957126"/>
                      <a:pt x="1815475" y="951714"/>
                    </a:cubicBezTo>
                    <a:cubicBezTo>
                      <a:pt x="1816512" y="946302"/>
                      <a:pt x="1800622" y="954132"/>
                      <a:pt x="1800161" y="960580"/>
                    </a:cubicBezTo>
                    <a:cubicBezTo>
                      <a:pt x="1799700" y="967028"/>
                      <a:pt x="1788762" y="969446"/>
                      <a:pt x="1788762" y="973476"/>
                    </a:cubicBezTo>
                    <a:cubicBezTo>
                      <a:pt x="1788762" y="984991"/>
                      <a:pt x="1787265" y="978888"/>
                      <a:pt x="1779320" y="982918"/>
                    </a:cubicBezTo>
                    <a:cubicBezTo>
                      <a:pt x="1771375" y="986833"/>
                      <a:pt x="1740747" y="982918"/>
                      <a:pt x="1739710" y="976009"/>
                    </a:cubicBezTo>
                    <a:cubicBezTo>
                      <a:pt x="1738674" y="969101"/>
                      <a:pt x="1716451" y="965646"/>
                      <a:pt x="1715415" y="956205"/>
                    </a:cubicBezTo>
                    <a:cubicBezTo>
                      <a:pt x="1714379" y="946763"/>
                      <a:pt x="1703555" y="943769"/>
                      <a:pt x="1712421" y="933406"/>
                    </a:cubicBezTo>
                    <a:cubicBezTo>
                      <a:pt x="1721287" y="923043"/>
                      <a:pt x="1710924" y="917977"/>
                      <a:pt x="1702519" y="925922"/>
                    </a:cubicBezTo>
                    <a:cubicBezTo>
                      <a:pt x="1694113" y="933867"/>
                      <a:pt x="1689162" y="921431"/>
                      <a:pt x="1700561" y="917056"/>
                    </a:cubicBezTo>
                    <a:cubicBezTo>
                      <a:pt x="1711961" y="912565"/>
                      <a:pt x="1733262" y="908190"/>
                      <a:pt x="1722324" y="888270"/>
                    </a:cubicBezTo>
                    <a:cubicBezTo>
                      <a:pt x="1711385" y="868465"/>
                      <a:pt x="1643105" y="894257"/>
                      <a:pt x="1625718" y="904160"/>
                    </a:cubicBezTo>
                    <a:cubicBezTo>
                      <a:pt x="1608331" y="914062"/>
                      <a:pt x="1586569" y="945727"/>
                      <a:pt x="1577242" y="945727"/>
                    </a:cubicBezTo>
                    <a:cubicBezTo>
                      <a:pt x="1567916" y="945727"/>
                      <a:pt x="1593593" y="928916"/>
                      <a:pt x="1597508" y="922468"/>
                    </a:cubicBezTo>
                    <a:cubicBezTo>
                      <a:pt x="1601538" y="916019"/>
                      <a:pt x="1596586" y="909571"/>
                      <a:pt x="1601998" y="912105"/>
                    </a:cubicBezTo>
                    <a:cubicBezTo>
                      <a:pt x="1607410" y="914638"/>
                      <a:pt x="1622839" y="890803"/>
                      <a:pt x="1633202" y="882858"/>
                    </a:cubicBezTo>
                    <a:cubicBezTo>
                      <a:pt x="1643565" y="874913"/>
                      <a:pt x="1654964" y="882397"/>
                      <a:pt x="1656461" y="875949"/>
                    </a:cubicBezTo>
                    <a:cubicBezTo>
                      <a:pt x="1657958" y="869501"/>
                      <a:pt x="1662909" y="865011"/>
                      <a:pt x="1672812" y="856145"/>
                    </a:cubicBezTo>
                    <a:cubicBezTo>
                      <a:pt x="1682714" y="847279"/>
                      <a:pt x="1801082" y="848660"/>
                      <a:pt x="1812481" y="849236"/>
                    </a:cubicBezTo>
                    <a:cubicBezTo>
                      <a:pt x="1823881" y="849697"/>
                      <a:pt x="1846219" y="834382"/>
                      <a:pt x="1852551" y="824480"/>
                    </a:cubicBezTo>
                    <a:cubicBezTo>
                      <a:pt x="1858999" y="814578"/>
                      <a:pt x="1867405" y="814578"/>
                      <a:pt x="1883295" y="815614"/>
                    </a:cubicBezTo>
                    <a:cubicBezTo>
                      <a:pt x="1899185" y="816535"/>
                      <a:pt x="1906554" y="802257"/>
                      <a:pt x="1914499" y="796730"/>
                    </a:cubicBezTo>
                    <a:cubicBezTo>
                      <a:pt x="1922444" y="791319"/>
                      <a:pt x="1919450" y="788785"/>
                      <a:pt x="1912542" y="787289"/>
                    </a:cubicBezTo>
                    <a:cubicBezTo>
                      <a:pt x="1905633" y="785792"/>
                      <a:pt x="1899185" y="781301"/>
                      <a:pt x="1906094" y="780840"/>
                    </a:cubicBezTo>
                    <a:cubicBezTo>
                      <a:pt x="1913002" y="780380"/>
                      <a:pt x="1916456" y="776350"/>
                      <a:pt x="1919450" y="767484"/>
                    </a:cubicBezTo>
                    <a:cubicBezTo>
                      <a:pt x="1922444" y="758618"/>
                      <a:pt x="1916917" y="762533"/>
                      <a:pt x="1907590" y="750097"/>
                    </a:cubicBezTo>
                    <a:cubicBezTo>
                      <a:pt x="1898149" y="737777"/>
                      <a:pt x="1893197" y="754127"/>
                      <a:pt x="1883871" y="753091"/>
                    </a:cubicBezTo>
                    <a:cubicBezTo>
                      <a:pt x="1874429" y="752054"/>
                      <a:pt x="1890319" y="740195"/>
                      <a:pt x="1882374" y="735243"/>
                    </a:cubicBezTo>
                    <a:cubicBezTo>
                      <a:pt x="1874429" y="730292"/>
                      <a:pt x="1859575" y="733747"/>
                      <a:pt x="1847715" y="743649"/>
                    </a:cubicBezTo>
                    <a:cubicBezTo>
                      <a:pt x="1835856" y="753551"/>
                      <a:pt x="1836777" y="743188"/>
                      <a:pt x="1826414" y="753091"/>
                    </a:cubicBezTo>
                    <a:cubicBezTo>
                      <a:pt x="1816051" y="762993"/>
                      <a:pt x="1816051" y="748140"/>
                      <a:pt x="1821002" y="744225"/>
                    </a:cubicBezTo>
                    <a:cubicBezTo>
                      <a:pt x="1825953" y="740195"/>
                      <a:pt x="1829408" y="744685"/>
                      <a:pt x="1833898" y="738813"/>
                    </a:cubicBezTo>
                    <a:cubicBezTo>
                      <a:pt x="1838389" y="732825"/>
                      <a:pt x="1842764" y="738813"/>
                      <a:pt x="1854163" y="731329"/>
                    </a:cubicBezTo>
                    <a:cubicBezTo>
                      <a:pt x="1865563" y="723959"/>
                      <a:pt x="1875465" y="727414"/>
                      <a:pt x="1878920" y="721887"/>
                    </a:cubicBezTo>
                    <a:cubicBezTo>
                      <a:pt x="1882374" y="716475"/>
                      <a:pt x="1873508" y="708991"/>
                      <a:pt x="1862569" y="711524"/>
                    </a:cubicBezTo>
                    <a:cubicBezTo>
                      <a:pt x="1851630" y="714057"/>
                      <a:pt x="1844261" y="696670"/>
                      <a:pt x="1837353" y="701621"/>
                    </a:cubicBezTo>
                    <a:cubicBezTo>
                      <a:pt x="1830444" y="706573"/>
                      <a:pt x="1831941" y="694252"/>
                      <a:pt x="1823996" y="699088"/>
                    </a:cubicBezTo>
                    <a:cubicBezTo>
                      <a:pt x="1816051" y="704039"/>
                      <a:pt x="1811560" y="697591"/>
                      <a:pt x="1808106" y="688150"/>
                    </a:cubicBezTo>
                    <a:cubicBezTo>
                      <a:pt x="1804652" y="678823"/>
                      <a:pt x="1783350" y="663394"/>
                      <a:pt x="1770454" y="659479"/>
                    </a:cubicBezTo>
                    <a:cubicBezTo>
                      <a:pt x="1757558" y="655449"/>
                      <a:pt x="1765963" y="648540"/>
                      <a:pt x="1772872" y="653491"/>
                    </a:cubicBezTo>
                    <a:cubicBezTo>
                      <a:pt x="1779781" y="658442"/>
                      <a:pt x="1787726" y="648540"/>
                      <a:pt x="1790719" y="643589"/>
                    </a:cubicBezTo>
                    <a:cubicBezTo>
                      <a:pt x="1793713" y="638638"/>
                      <a:pt x="1785768" y="634262"/>
                      <a:pt x="1781853" y="633686"/>
                    </a:cubicBezTo>
                    <a:cubicBezTo>
                      <a:pt x="1777938" y="633111"/>
                      <a:pt x="1777938" y="626663"/>
                      <a:pt x="1778859" y="621712"/>
                    </a:cubicBezTo>
                    <a:cubicBezTo>
                      <a:pt x="1779896" y="616760"/>
                      <a:pt x="1765042" y="610312"/>
                      <a:pt x="1764466" y="605361"/>
                    </a:cubicBezTo>
                    <a:cubicBezTo>
                      <a:pt x="1764006" y="600410"/>
                      <a:pt x="1755600" y="596956"/>
                      <a:pt x="1756061" y="592465"/>
                    </a:cubicBezTo>
                    <a:cubicBezTo>
                      <a:pt x="1756521" y="587974"/>
                      <a:pt x="1747655" y="581641"/>
                      <a:pt x="1747655" y="575654"/>
                    </a:cubicBezTo>
                    <a:cubicBezTo>
                      <a:pt x="1747655" y="569666"/>
                      <a:pt x="1732802" y="557807"/>
                      <a:pt x="1732341" y="550898"/>
                    </a:cubicBezTo>
                    <a:cubicBezTo>
                      <a:pt x="1731881" y="543989"/>
                      <a:pt x="1723936" y="539038"/>
                      <a:pt x="1720942" y="530633"/>
                    </a:cubicBezTo>
                    <a:cubicBezTo>
                      <a:pt x="1717948" y="522227"/>
                      <a:pt x="1714033" y="526142"/>
                      <a:pt x="1711040" y="538002"/>
                    </a:cubicBezTo>
                    <a:cubicBezTo>
                      <a:pt x="1708046" y="549862"/>
                      <a:pt x="1697683" y="549401"/>
                      <a:pt x="1700677" y="553316"/>
                    </a:cubicBezTo>
                    <a:cubicBezTo>
                      <a:pt x="1706779" y="561491"/>
                      <a:pt x="1702173" y="561722"/>
                      <a:pt x="1697683" y="566673"/>
                    </a:cubicBezTo>
                    <a:cubicBezTo>
                      <a:pt x="1693192" y="571624"/>
                      <a:pt x="1700677" y="578993"/>
                      <a:pt x="1693192" y="578993"/>
                    </a:cubicBezTo>
                    <a:cubicBezTo>
                      <a:pt x="1685708" y="578993"/>
                      <a:pt x="1689162" y="594307"/>
                      <a:pt x="1685247" y="587399"/>
                    </a:cubicBezTo>
                    <a:cubicBezTo>
                      <a:pt x="1681332" y="580490"/>
                      <a:pt x="1671891" y="582447"/>
                      <a:pt x="1671891" y="589356"/>
                    </a:cubicBezTo>
                    <a:cubicBezTo>
                      <a:pt x="1671891" y="596265"/>
                      <a:pt x="1656001" y="602713"/>
                      <a:pt x="1649668" y="602252"/>
                    </a:cubicBezTo>
                    <a:cubicBezTo>
                      <a:pt x="1643220" y="601676"/>
                      <a:pt x="1643220" y="588320"/>
                      <a:pt x="1637808" y="592350"/>
                    </a:cubicBezTo>
                    <a:cubicBezTo>
                      <a:pt x="1632396" y="596380"/>
                      <a:pt x="1633317" y="580951"/>
                      <a:pt x="1624912" y="581526"/>
                    </a:cubicBezTo>
                    <a:cubicBezTo>
                      <a:pt x="1616506" y="581987"/>
                      <a:pt x="1610519" y="581066"/>
                      <a:pt x="1613052" y="573581"/>
                    </a:cubicBezTo>
                    <a:cubicBezTo>
                      <a:pt x="1615470" y="566097"/>
                      <a:pt x="1598659" y="562643"/>
                      <a:pt x="1604186" y="558152"/>
                    </a:cubicBezTo>
                    <a:cubicBezTo>
                      <a:pt x="1609598" y="553661"/>
                      <a:pt x="1602689" y="545832"/>
                      <a:pt x="1601768" y="532936"/>
                    </a:cubicBezTo>
                    <a:cubicBezTo>
                      <a:pt x="1600732" y="520039"/>
                      <a:pt x="1609252" y="519003"/>
                      <a:pt x="1609252" y="514052"/>
                    </a:cubicBezTo>
                    <a:cubicBezTo>
                      <a:pt x="1609252" y="509101"/>
                      <a:pt x="1603265" y="509101"/>
                      <a:pt x="1597392" y="513016"/>
                    </a:cubicBezTo>
                    <a:cubicBezTo>
                      <a:pt x="1591405" y="516930"/>
                      <a:pt x="1591405" y="507604"/>
                      <a:pt x="1584957" y="508064"/>
                    </a:cubicBezTo>
                    <a:cubicBezTo>
                      <a:pt x="1578509" y="508525"/>
                      <a:pt x="1559165" y="507604"/>
                      <a:pt x="1558243" y="498623"/>
                    </a:cubicBezTo>
                    <a:cubicBezTo>
                      <a:pt x="1557207" y="489757"/>
                      <a:pt x="1550874" y="494132"/>
                      <a:pt x="1547881" y="485726"/>
                    </a:cubicBezTo>
                    <a:cubicBezTo>
                      <a:pt x="1544887" y="477321"/>
                      <a:pt x="1536942" y="483769"/>
                      <a:pt x="1536942" y="477782"/>
                    </a:cubicBezTo>
                    <a:cubicBezTo>
                      <a:pt x="1536942" y="471794"/>
                      <a:pt x="1533488" y="469376"/>
                      <a:pt x="1527500" y="468800"/>
                    </a:cubicBezTo>
                    <a:cubicBezTo>
                      <a:pt x="1521513" y="468340"/>
                      <a:pt x="1519555" y="461892"/>
                      <a:pt x="1511610" y="460855"/>
                    </a:cubicBezTo>
                    <a:cubicBezTo>
                      <a:pt x="1503665" y="459819"/>
                      <a:pt x="1493763" y="466267"/>
                      <a:pt x="1489272" y="468225"/>
                    </a:cubicBezTo>
                    <a:cubicBezTo>
                      <a:pt x="1484782" y="470182"/>
                      <a:pt x="1473382" y="461316"/>
                      <a:pt x="1469007" y="464770"/>
                    </a:cubicBezTo>
                    <a:cubicBezTo>
                      <a:pt x="1464631" y="468225"/>
                      <a:pt x="1463595" y="462352"/>
                      <a:pt x="1451160" y="458783"/>
                    </a:cubicBezTo>
                    <a:cubicBezTo>
                      <a:pt x="1438724" y="455328"/>
                      <a:pt x="1422374" y="454292"/>
                      <a:pt x="1421452" y="458783"/>
                    </a:cubicBezTo>
                    <a:cubicBezTo>
                      <a:pt x="1420416" y="463273"/>
                      <a:pt x="1410514" y="464770"/>
                      <a:pt x="1412011" y="475133"/>
                    </a:cubicBezTo>
                    <a:cubicBezTo>
                      <a:pt x="1413508" y="485496"/>
                      <a:pt x="1423870" y="483539"/>
                      <a:pt x="1426404" y="490447"/>
                    </a:cubicBezTo>
                    <a:cubicBezTo>
                      <a:pt x="1428822" y="497356"/>
                      <a:pt x="1421452" y="494938"/>
                      <a:pt x="1420992" y="501386"/>
                    </a:cubicBezTo>
                    <a:cubicBezTo>
                      <a:pt x="1420531" y="507834"/>
                      <a:pt x="1414083" y="507374"/>
                      <a:pt x="1414083" y="511749"/>
                    </a:cubicBezTo>
                    <a:cubicBezTo>
                      <a:pt x="1414083" y="516124"/>
                      <a:pt x="1418574" y="515203"/>
                      <a:pt x="1420992" y="524185"/>
                    </a:cubicBezTo>
                    <a:cubicBezTo>
                      <a:pt x="1423525" y="533051"/>
                      <a:pt x="1428476" y="532590"/>
                      <a:pt x="1429973" y="544450"/>
                    </a:cubicBezTo>
                    <a:cubicBezTo>
                      <a:pt x="1431470" y="556310"/>
                      <a:pt x="1425943" y="553892"/>
                      <a:pt x="1420992" y="555389"/>
                    </a:cubicBezTo>
                    <a:cubicBezTo>
                      <a:pt x="1416041" y="556885"/>
                      <a:pt x="1421452" y="562873"/>
                      <a:pt x="1414544" y="570703"/>
                    </a:cubicBezTo>
                    <a:cubicBezTo>
                      <a:pt x="1407635" y="578648"/>
                      <a:pt x="1401648" y="587053"/>
                      <a:pt x="1407059" y="592004"/>
                    </a:cubicBezTo>
                    <a:cubicBezTo>
                      <a:pt x="1412471" y="596956"/>
                      <a:pt x="1432852" y="605361"/>
                      <a:pt x="1440797" y="618833"/>
                    </a:cubicBezTo>
                    <a:cubicBezTo>
                      <a:pt x="1448742" y="632190"/>
                      <a:pt x="1448166" y="653031"/>
                      <a:pt x="1445748" y="667884"/>
                    </a:cubicBezTo>
                    <a:cubicBezTo>
                      <a:pt x="1443215" y="682738"/>
                      <a:pt x="1426404" y="686192"/>
                      <a:pt x="1414083" y="699088"/>
                    </a:cubicBezTo>
                    <a:cubicBezTo>
                      <a:pt x="1401648" y="711984"/>
                      <a:pt x="1388867" y="709912"/>
                      <a:pt x="1382879" y="710487"/>
                    </a:cubicBezTo>
                    <a:cubicBezTo>
                      <a:pt x="1376892" y="710948"/>
                      <a:pt x="1380346" y="722923"/>
                      <a:pt x="1388867" y="732250"/>
                    </a:cubicBezTo>
                    <a:cubicBezTo>
                      <a:pt x="1397272" y="741692"/>
                      <a:pt x="1390364" y="744685"/>
                      <a:pt x="1394854" y="754472"/>
                    </a:cubicBezTo>
                    <a:cubicBezTo>
                      <a:pt x="1399345" y="764375"/>
                      <a:pt x="1394854" y="772320"/>
                      <a:pt x="1401302" y="781186"/>
                    </a:cubicBezTo>
                    <a:cubicBezTo>
                      <a:pt x="1407750" y="790167"/>
                      <a:pt x="1403835" y="793621"/>
                      <a:pt x="1396351" y="799954"/>
                    </a:cubicBezTo>
                    <a:cubicBezTo>
                      <a:pt x="1388867" y="806402"/>
                      <a:pt x="1399345" y="802948"/>
                      <a:pt x="1399805" y="811354"/>
                    </a:cubicBezTo>
                    <a:cubicBezTo>
                      <a:pt x="1400266" y="819759"/>
                      <a:pt x="1396351" y="814808"/>
                      <a:pt x="1389903" y="810432"/>
                    </a:cubicBezTo>
                    <a:cubicBezTo>
                      <a:pt x="1383455" y="805942"/>
                      <a:pt x="1377467" y="818838"/>
                      <a:pt x="1377467" y="824250"/>
                    </a:cubicBezTo>
                    <a:cubicBezTo>
                      <a:pt x="1377467" y="829661"/>
                      <a:pt x="1362153" y="816765"/>
                      <a:pt x="1358699" y="817341"/>
                    </a:cubicBezTo>
                    <a:cubicBezTo>
                      <a:pt x="1355245" y="817917"/>
                      <a:pt x="1359620" y="808936"/>
                      <a:pt x="1350754" y="802027"/>
                    </a:cubicBezTo>
                    <a:cubicBezTo>
                      <a:pt x="1341888" y="795118"/>
                      <a:pt x="1334864" y="793621"/>
                      <a:pt x="1334864" y="786713"/>
                    </a:cubicBezTo>
                    <a:cubicBezTo>
                      <a:pt x="1334864" y="779804"/>
                      <a:pt x="1319550" y="774853"/>
                      <a:pt x="1319550" y="766908"/>
                    </a:cubicBezTo>
                    <a:cubicBezTo>
                      <a:pt x="1319550" y="758963"/>
                      <a:pt x="1321507" y="738698"/>
                      <a:pt x="1318053" y="732710"/>
                    </a:cubicBezTo>
                    <a:cubicBezTo>
                      <a:pt x="1314599" y="726723"/>
                      <a:pt x="1317593" y="720390"/>
                      <a:pt x="1320471" y="714863"/>
                    </a:cubicBezTo>
                    <a:cubicBezTo>
                      <a:pt x="1323465" y="709336"/>
                      <a:pt x="1317017" y="701046"/>
                      <a:pt x="1308036" y="701046"/>
                    </a:cubicBezTo>
                    <a:cubicBezTo>
                      <a:pt x="1299054" y="701046"/>
                      <a:pt x="1286734" y="698052"/>
                      <a:pt x="1274414" y="699088"/>
                    </a:cubicBezTo>
                    <a:cubicBezTo>
                      <a:pt x="1262093" y="700125"/>
                      <a:pt x="1255069" y="698052"/>
                      <a:pt x="1251155" y="694598"/>
                    </a:cubicBezTo>
                    <a:cubicBezTo>
                      <a:pt x="1247240" y="691143"/>
                      <a:pt x="1235840" y="683774"/>
                      <a:pt x="1220411" y="679744"/>
                    </a:cubicBezTo>
                    <a:cubicBezTo>
                      <a:pt x="1205097" y="675829"/>
                      <a:pt x="1198073" y="667884"/>
                      <a:pt x="1196691" y="663394"/>
                    </a:cubicBezTo>
                    <a:cubicBezTo>
                      <a:pt x="1195195" y="658903"/>
                      <a:pt x="1179880" y="655449"/>
                      <a:pt x="1176426" y="650958"/>
                    </a:cubicBezTo>
                    <a:cubicBezTo>
                      <a:pt x="1172972" y="646467"/>
                      <a:pt x="1158118" y="644049"/>
                      <a:pt x="1152131" y="644971"/>
                    </a:cubicBezTo>
                    <a:cubicBezTo>
                      <a:pt x="1146143" y="646007"/>
                      <a:pt x="1131290" y="632535"/>
                      <a:pt x="1122423" y="633111"/>
                    </a:cubicBezTo>
                    <a:cubicBezTo>
                      <a:pt x="1113442" y="633571"/>
                      <a:pt x="1092716" y="642437"/>
                      <a:pt x="1089262" y="643013"/>
                    </a:cubicBezTo>
                    <a:cubicBezTo>
                      <a:pt x="1085808" y="643589"/>
                      <a:pt x="1089723" y="635529"/>
                      <a:pt x="1092256" y="632074"/>
                    </a:cubicBezTo>
                    <a:cubicBezTo>
                      <a:pt x="1094674" y="628620"/>
                      <a:pt x="1084887" y="613767"/>
                      <a:pt x="1082353" y="603864"/>
                    </a:cubicBezTo>
                    <a:cubicBezTo>
                      <a:pt x="1079820" y="593962"/>
                      <a:pt x="1076366" y="583023"/>
                      <a:pt x="1066003" y="584520"/>
                    </a:cubicBezTo>
                    <a:cubicBezTo>
                      <a:pt x="1055640" y="586017"/>
                      <a:pt x="1044241" y="580605"/>
                      <a:pt x="1041247" y="578533"/>
                    </a:cubicBezTo>
                    <a:cubicBezTo>
                      <a:pt x="1038253" y="576575"/>
                      <a:pt x="1037793" y="548365"/>
                      <a:pt x="1040211" y="536505"/>
                    </a:cubicBezTo>
                    <a:cubicBezTo>
                      <a:pt x="1042629" y="524645"/>
                      <a:pt x="1055525" y="506798"/>
                      <a:pt x="1055525" y="499313"/>
                    </a:cubicBezTo>
                    <a:cubicBezTo>
                      <a:pt x="1055525" y="491829"/>
                      <a:pt x="1063930" y="488375"/>
                      <a:pt x="1071415" y="486417"/>
                    </a:cubicBezTo>
                    <a:cubicBezTo>
                      <a:pt x="1078784" y="484460"/>
                      <a:pt x="1072912" y="470067"/>
                      <a:pt x="1080281" y="469031"/>
                    </a:cubicBezTo>
                    <a:cubicBezTo>
                      <a:pt x="1087650" y="467994"/>
                      <a:pt x="1088226" y="465001"/>
                      <a:pt x="1089723" y="459128"/>
                    </a:cubicBezTo>
                    <a:cubicBezTo>
                      <a:pt x="1091220" y="453141"/>
                      <a:pt x="1100086" y="457171"/>
                      <a:pt x="1095134" y="452220"/>
                    </a:cubicBezTo>
                    <a:cubicBezTo>
                      <a:pt x="1090183" y="447268"/>
                      <a:pt x="1094098" y="445771"/>
                      <a:pt x="1105497" y="445771"/>
                    </a:cubicBezTo>
                    <a:cubicBezTo>
                      <a:pt x="1116897" y="445771"/>
                      <a:pt x="1133708" y="441857"/>
                      <a:pt x="1131290" y="430457"/>
                    </a:cubicBezTo>
                    <a:cubicBezTo>
                      <a:pt x="1128756" y="419058"/>
                      <a:pt x="1099049" y="427464"/>
                      <a:pt x="1099049" y="418022"/>
                    </a:cubicBezTo>
                    <a:cubicBezTo>
                      <a:pt x="1099049" y="408580"/>
                      <a:pt x="1061397" y="408119"/>
                      <a:pt x="1063930" y="402708"/>
                    </a:cubicBezTo>
                    <a:cubicBezTo>
                      <a:pt x="1066348" y="397296"/>
                      <a:pt x="1101582" y="406738"/>
                      <a:pt x="1114479" y="411574"/>
                    </a:cubicBezTo>
                    <a:cubicBezTo>
                      <a:pt x="1127375" y="416525"/>
                      <a:pt x="1130829" y="416064"/>
                      <a:pt x="1141192" y="415604"/>
                    </a:cubicBezTo>
                    <a:cubicBezTo>
                      <a:pt x="1151555" y="415143"/>
                      <a:pt x="1144646" y="401671"/>
                      <a:pt x="1146604" y="396260"/>
                    </a:cubicBezTo>
                    <a:cubicBezTo>
                      <a:pt x="1148561" y="390848"/>
                      <a:pt x="1168366" y="404665"/>
                      <a:pt x="1179765" y="401671"/>
                    </a:cubicBezTo>
                    <a:cubicBezTo>
                      <a:pt x="1191164" y="398678"/>
                      <a:pt x="1202103" y="375419"/>
                      <a:pt x="1211430" y="368970"/>
                    </a:cubicBezTo>
                    <a:cubicBezTo>
                      <a:pt x="1220872" y="362522"/>
                      <a:pt x="1212466" y="356535"/>
                      <a:pt x="1194043" y="358032"/>
                    </a:cubicBezTo>
                    <a:cubicBezTo>
                      <a:pt x="1175735" y="359529"/>
                      <a:pt x="1165257" y="352620"/>
                      <a:pt x="1155470" y="345136"/>
                    </a:cubicBezTo>
                    <a:cubicBezTo>
                      <a:pt x="1145568" y="337651"/>
                      <a:pt x="1146604" y="331779"/>
                      <a:pt x="1156967" y="332700"/>
                    </a:cubicBezTo>
                    <a:cubicBezTo>
                      <a:pt x="1167330" y="333736"/>
                      <a:pt x="1192086" y="354002"/>
                      <a:pt x="1201527" y="354462"/>
                    </a:cubicBezTo>
                    <a:cubicBezTo>
                      <a:pt x="1210969" y="355038"/>
                      <a:pt x="1227320" y="336154"/>
                      <a:pt x="1235150" y="330167"/>
                    </a:cubicBezTo>
                    <a:cubicBezTo>
                      <a:pt x="1243094" y="324179"/>
                      <a:pt x="1227780" y="321761"/>
                      <a:pt x="1222253" y="317271"/>
                    </a:cubicBezTo>
                    <a:cubicBezTo>
                      <a:pt x="1216842" y="312780"/>
                      <a:pt x="1231695" y="309902"/>
                      <a:pt x="1239640" y="309902"/>
                    </a:cubicBezTo>
                    <a:cubicBezTo>
                      <a:pt x="1247585" y="309902"/>
                      <a:pt x="1251039" y="316810"/>
                      <a:pt x="1254033" y="320265"/>
                    </a:cubicBezTo>
                    <a:cubicBezTo>
                      <a:pt x="1257027" y="323719"/>
                      <a:pt x="1270844" y="317847"/>
                      <a:pt x="1277753" y="317847"/>
                    </a:cubicBezTo>
                    <a:cubicBezTo>
                      <a:pt x="1284661" y="317847"/>
                      <a:pt x="1276716" y="306447"/>
                      <a:pt x="1265317" y="301957"/>
                    </a:cubicBezTo>
                    <a:cubicBezTo>
                      <a:pt x="1253918" y="297466"/>
                      <a:pt x="1265778" y="289061"/>
                      <a:pt x="1269232" y="295969"/>
                    </a:cubicBezTo>
                    <a:cubicBezTo>
                      <a:pt x="1272686" y="302878"/>
                      <a:pt x="1280631" y="301381"/>
                      <a:pt x="1284546" y="309326"/>
                    </a:cubicBezTo>
                    <a:cubicBezTo>
                      <a:pt x="1290303" y="320840"/>
                      <a:pt x="1293988" y="313241"/>
                      <a:pt x="1303890" y="309786"/>
                    </a:cubicBezTo>
                    <a:cubicBezTo>
                      <a:pt x="1313793" y="306332"/>
                      <a:pt x="1318744" y="300345"/>
                      <a:pt x="1324156" y="294472"/>
                    </a:cubicBezTo>
                    <a:cubicBezTo>
                      <a:pt x="1329568" y="288485"/>
                      <a:pt x="1330604" y="295393"/>
                      <a:pt x="1337052" y="286067"/>
                    </a:cubicBezTo>
                    <a:cubicBezTo>
                      <a:pt x="1343500" y="276625"/>
                      <a:pt x="1334058" y="267759"/>
                      <a:pt x="1326113" y="261771"/>
                    </a:cubicBezTo>
                    <a:cubicBezTo>
                      <a:pt x="1318168" y="255784"/>
                      <a:pt x="1326574" y="249912"/>
                      <a:pt x="1318629" y="245882"/>
                    </a:cubicBezTo>
                    <a:cubicBezTo>
                      <a:pt x="1310684" y="241852"/>
                      <a:pt x="1309187" y="234482"/>
                      <a:pt x="1319089" y="236440"/>
                    </a:cubicBezTo>
                    <a:cubicBezTo>
                      <a:pt x="1328992" y="238397"/>
                      <a:pt x="1336937" y="235403"/>
                      <a:pt x="1341427" y="228495"/>
                    </a:cubicBezTo>
                    <a:cubicBezTo>
                      <a:pt x="1345918" y="221586"/>
                      <a:pt x="1326574" y="220089"/>
                      <a:pt x="1335440" y="215138"/>
                    </a:cubicBezTo>
                    <a:cubicBezTo>
                      <a:pt x="1344306" y="210187"/>
                      <a:pt x="1336937" y="205236"/>
                      <a:pt x="1328071" y="205236"/>
                    </a:cubicBezTo>
                    <a:cubicBezTo>
                      <a:pt x="1319205" y="205236"/>
                      <a:pt x="1311720" y="200745"/>
                      <a:pt x="1311260" y="193376"/>
                    </a:cubicBezTo>
                    <a:cubicBezTo>
                      <a:pt x="1310799" y="185892"/>
                      <a:pt x="1295370" y="190958"/>
                      <a:pt x="1286043" y="186467"/>
                    </a:cubicBezTo>
                    <a:cubicBezTo>
                      <a:pt x="1276601" y="181977"/>
                      <a:pt x="1255875" y="183013"/>
                      <a:pt x="1250924" y="183474"/>
                    </a:cubicBezTo>
                    <a:cubicBezTo>
                      <a:pt x="1245973" y="183934"/>
                      <a:pt x="1245512" y="204315"/>
                      <a:pt x="1252882" y="204775"/>
                    </a:cubicBezTo>
                    <a:cubicBezTo>
                      <a:pt x="1260366" y="205236"/>
                      <a:pt x="1266238" y="213181"/>
                      <a:pt x="1259790" y="215714"/>
                    </a:cubicBezTo>
                    <a:cubicBezTo>
                      <a:pt x="1253342" y="218132"/>
                      <a:pt x="1260827" y="226077"/>
                      <a:pt x="1255875" y="225616"/>
                    </a:cubicBezTo>
                    <a:cubicBezTo>
                      <a:pt x="1250924" y="225156"/>
                      <a:pt x="1242979" y="222622"/>
                      <a:pt x="1241482" y="235519"/>
                    </a:cubicBezTo>
                    <a:cubicBezTo>
                      <a:pt x="1239986" y="248415"/>
                      <a:pt x="1239064" y="253366"/>
                      <a:pt x="1230544" y="257857"/>
                    </a:cubicBezTo>
                    <a:cubicBezTo>
                      <a:pt x="1222138" y="262347"/>
                      <a:pt x="1228586" y="243464"/>
                      <a:pt x="1220641" y="243924"/>
                    </a:cubicBezTo>
                    <a:cubicBezTo>
                      <a:pt x="1212696" y="244385"/>
                      <a:pt x="1211775" y="259814"/>
                      <a:pt x="1217648" y="261311"/>
                    </a:cubicBezTo>
                    <a:cubicBezTo>
                      <a:pt x="1223635" y="262808"/>
                      <a:pt x="1224556" y="267759"/>
                      <a:pt x="1226053" y="275243"/>
                    </a:cubicBezTo>
                    <a:cubicBezTo>
                      <a:pt x="1227550" y="282612"/>
                      <a:pt x="1215114" y="277201"/>
                      <a:pt x="1210163" y="286182"/>
                    </a:cubicBezTo>
                    <a:cubicBezTo>
                      <a:pt x="1205212" y="295048"/>
                      <a:pt x="1204752" y="282152"/>
                      <a:pt x="1197728" y="276280"/>
                    </a:cubicBezTo>
                    <a:cubicBezTo>
                      <a:pt x="1190819" y="270292"/>
                      <a:pt x="1182414" y="260390"/>
                      <a:pt x="1182874" y="253020"/>
                    </a:cubicBezTo>
                    <a:cubicBezTo>
                      <a:pt x="1183335" y="246457"/>
                      <a:pt x="1186789" y="244154"/>
                      <a:pt x="1192316" y="243118"/>
                    </a:cubicBezTo>
                    <a:cubicBezTo>
                      <a:pt x="1197728" y="242082"/>
                      <a:pt x="1192316" y="237131"/>
                      <a:pt x="1191855" y="228265"/>
                    </a:cubicBezTo>
                    <a:cubicBezTo>
                      <a:pt x="1191395" y="219398"/>
                      <a:pt x="1184947" y="222277"/>
                      <a:pt x="1177002" y="212950"/>
                    </a:cubicBezTo>
                    <a:cubicBezTo>
                      <a:pt x="1169057" y="203509"/>
                      <a:pt x="1160651" y="203509"/>
                      <a:pt x="1156161" y="207999"/>
                    </a:cubicBezTo>
                    <a:cubicBezTo>
                      <a:pt x="1151670" y="212490"/>
                      <a:pt x="1154664" y="220895"/>
                      <a:pt x="1147755" y="223889"/>
                    </a:cubicBezTo>
                    <a:cubicBezTo>
                      <a:pt x="1140847" y="226883"/>
                      <a:pt x="1143725" y="240700"/>
                      <a:pt x="1137853" y="241736"/>
                    </a:cubicBezTo>
                    <a:cubicBezTo>
                      <a:pt x="1131865" y="242773"/>
                      <a:pt x="1135320" y="217441"/>
                      <a:pt x="1130368" y="215023"/>
                    </a:cubicBezTo>
                    <a:cubicBezTo>
                      <a:pt x="1125417" y="212490"/>
                      <a:pt x="1125878" y="206617"/>
                      <a:pt x="1133362" y="205581"/>
                    </a:cubicBezTo>
                    <a:cubicBezTo>
                      <a:pt x="1140847" y="204545"/>
                      <a:pt x="1145222" y="196715"/>
                      <a:pt x="1138774" y="196715"/>
                    </a:cubicBezTo>
                    <a:cubicBezTo>
                      <a:pt x="1132326" y="196715"/>
                      <a:pt x="1120927" y="189806"/>
                      <a:pt x="1116436" y="187849"/>
                    </a:cubicBezTo>
                    <a:cubicBezTo>
                      <a:pt x="1111945" y="185892"/>
                      <a:pt x="1104576" y="196254"/>
                      <a:pt x="1099625" y="192340"/>
                    </a:cubicBezTo>
                    <a:cubicBezTo>
                      <a:pt x="1094674" y="188425"/>
                      <a:pt x="1100086" y="178407"/>
                      <a:pt x="1100546" y="172995"/>
                    </a:cubicBezTo>
                    <a:cubicBezTo>
                      <a:pt x="1101007" y="167584"/>
                      <a:pt x="1108491" y="175529"/>
                      <a:pt x="1113442" y="168505"/>
                    </a:cubicBezTo>
                    <a:cubicBezTo>
                      <a:pt x="1118394" y="161596"/>
                      <a:pt x="1099625" y="161596"/>
                      <a:pt x="1099625" y="154112"/>
                    </a:cubicBezTo>
                    <a:cubicBezTo>
                      <a:pt x="1099625" y="146627"/>
                      <a:pt x="1084772" y="144670"/>
                      <a:pt x="1079820" y="142252"/>
                    </a:cubicBezTo>
                    <a:cubicBezTo>
                      <a:pt x="1074869" y="139719"/>
                      <a:pt x="1083275" y="127398"/>
                      <a:pt x="1080857" y="122447"/>
                    </a:cubicBezTo>
                    <a:cubicBezTo>
                      <a:pt x="1078439" y="117496"/>
                      <a:pt x="1060015" y="101146"/>
                      <a:pt x="1052186" y="102642"/>
                    </a:cubicBezTo>
                    <a:cubicBezTo>
                      <a:pt x="1044241" y="104139"/>
                      <a:pt x="1042283" y="92279"/>
                      <a:pt x="1046774" y="92740"/>
                    </a:cubicBezTo>
                    <a:cubicBezTo>
                      <a:pt x="1051265" y="93201"/>
                      <a:pt x="1054719" y="90322"/>
                      <a:pt x="1063124" y="80880"/>
                    </a:cubicBezTo>
                    <a:cubicBezTo>
                      <a:pt x="1071530" y="71438"/>
                      <a:pt x="1072566" y="68445"/>
                      <a:pt x="1066579" y="66487"/>
                    </a:cubicBezTo>
                    <a:cubicBezTo>
                      <a:pt x="1060591" y="64530"/>
                      <a:pt x="1057713" y="58542"/>
                      <a:pt x="1068076" y="59118"/>
                    </a:cubicBezTo>
                    <a:cubicBezTo>
                      <a:pt x="1078439" y="59579"/>
                      <a:pt x="1096862" y="66487"/>
                      <a:pt x="1102734" y="62112"/>
                    </a:cubicBezTo>
                    <a:cubicBezTo>
                      <a:pt x="1108721" y="57621"/>
                      <a:pt x="1127490" y="28490"/>
                      <a:pt x="1134974" y="18012"/>
                    </a:cubicBezTo>
                    <a:cubicBezTo>
                      <a:pt x="1142459" y="7649"/>
                      <a:pt x="1129563" y="6612"/>
                      <a:pt x="1111715" y="8109"/>
                    </a:cubicBezTo>
                    <a:cubicBezTo>
                      <a:pt x="1093868" y="9606"/>
                      <a:pt x="1089953" y="1201"/>
                      <a:pt x="1075099" y="164"/>
                    </a:cubicBezTo>
                    <a:cubicBezTo>
                      <a:pt x="1060246" y="-872"/>
                      <a:pt x="1032496" y="3158"/>
                      <a:pt x="1028581" y="7649"/>
                    </a:cubicBezTo>
                    <a:cubicBezTo>
                      <a:pt x="1024666" y="12139"/>
                      <a:pt x="1036065" y="16054"/>
                      <a:pt x="1034569" y="21005"/>
                    </a:cubicBezTo>
                    <a:cubicBezTo>
                      <a:pt x="1033072" y="25957"/>
                      <a:pt x="1024206" y="17551"/>
                      <a:pt x="1020176" y="19508"/>
                    </a:cubicBezTo>
                    <a:cubicBezTo>
                      <a:pt x="1016261" y="21466"/>
                      <a:pt x="1021672" y="27914"/>
                      <a:pt x="1020176" y="45301"/>
                    </a:cubicBezTo>
                    <a:cubicBezTo>
                      <a:pt x="1018679" y="62687"/>
                      <a:pt x="1023630" y="63609"/>
                      <a:pt x="1028581" y="70057"/>
                    </a:cubicBezTo>
                    <a:cubicBezTo>
                      <a:pt x="1033532" y="76505"/>
                      <a:pt x="1032611" y="84910"/>
                      <a:pt x="1032611" y="95849"/>
                    </a:cubicBezTo>
                    <a:cubicBezTo>
                      <a:pt x="1032611" y="106788"/>
                      <a:pt x="1022248" y="106212"/>
                      <a:pt x="1018794" y="108745"/>
                    </a:cubicBezTo>
                    <a:cubicBezTo>
                      <a:pt x="1015340" y="111163"/>
                      <a:pt x="1027660" y="115193"/>
                      <a:pt x="1025703" y="122102"/>
                    </a:cubicBezTo>
                    <a:cubicBezTo>
                      <a:pt x="1023745" y="129010"/>
                      <a:pt x="1013267" y="118187"/>
                      <a:pt x="1007395" y="120144"/>
                    </a:cubicBezTo>
                    <a:cubicBezTo>
                      <a:pt x="1001407" y="122102"/>
                      <a:pt x="996456" y="138913"/>
                      <a:pt x="1002904" y="144440"/>
                    </a:cubicBezTo>
                    <a:cubicBezTo>
                      <a:pt x="1009352" y="149851"/>
                      <a:pt x="1011770" y="148930"/>
                      <a:pt x="1006819" y="155378"/>
                    </a:cubicBezTo>
                    <a:cubicBezTo>
                      <a:pt x="1001868" y="161826"/>
                      <a:pt x="996456" y="171153"/>
                      <a:pt x="1008316" y="180595"/>
                    </a:cubicBezTo>
                    <a:cubicBezTo>
                      <a:pt x="1020176" y="190037"/>
                      <a:pt x="1041938" y="189000"/>
                      <a:pt x="1053337" y="196485"/>
                    </a:cubicBezTo>
                    <a:cubicBezTo>
                      <a:pt x="1064736" y="203969"/>
                      <a:pt x="1048386" y="199479"/>
                      <a:pt x="1052877" y="207884"/>
                    </a:cubicBezTo>
                    <a:cubicBezTo>
                      <a:pt x="1057367" y="216290"/>
                      <a:pt x="1045392" y="219283"/>
                      <a:pt x="1045968" y="225731"/>
                    </a:cubicBezTo>
                    <a:cubicBezTo>
                      <a:pt x="1046429" y="232179"/>
                      <a:pt x="1050919" y="228725"/>
                      <a:pt x="1056907" y="217786"/>
                    </a:cubicBezTo>
                    <a:cubicBezTo>
                      <a:pt x="1062894" y="206963"/>
                      <a:pt x="1067270" y="220780"/>
                      <a:pt x="1066809" y="230222"/>
                    </a:cubicBezTo>
                    <a:cubicBezTo>
                      <a:pt x="1066348" y="239664"/>
                      <a:pt x="1057943" y="234252"/>
                      <a:pt x="1051495" y="243579"/>
                    </a:cubicBezTo>
                    <a:cubicBezTo>
                      <a:pt x="1045047" y="253020"/>
                      <a:pt x="1039059" y="254402"/>
                      <a:pt x="1029733" y="252445"/>
                    </a:cubicBezTo>
                    <a:cubicBezTo>
                      <a:pt x="1020291" y="250487"/>
                      <a:pt x="1025818" y="265801"/>
                      <a:pt x="1029733" y="274207"/>
                    </a:cubicBezTo>
                    <a:cubicBezTo>
                      <a:pt x="1033648" y="282612"/>
                      <a:pt x="1028696" y="285606"/>
                      <a:pt x="1017873" y="282612"/>
                    </a:cubicBezTo>
                    <a:cubicBezTo>
                      <a:pt x="1006934" y="279619"/>
                      <a:pt x="1000486" y="272710"/>
                      <a:pt x="1006013" y="264305"/>
                    </a:cubicBezTo>
                    <a:cubicBezTo>
                      <a:pt x="1011425" y="255899"/>
                      <a:pt x="1015455" y="245997"/>
                      <a:pt x="1009007" y="246918"/>
                    </a:cubicBezTo>
                    <a:cubicBezTo>
                      <a:pt x="1002559" y="247954"/>
                      <a:pt x="987705" y="246457"/>
                      <a:pt x="983214" y="239433"/>
                    </a:cubicBezTo>
                    <a:cubicBezTo>
                      <a:pt x="978724" y="232525"/>
                      <a:pt x="986208" y="235403"/>
                      <a:pt x="999565" y="236900"/>
                    </a:cubicBezTo>
                    <a:cubicBezTo>
                      <a:pt x="1012922" y="238397"/>
                      <a:pt x="1001522" y="228034"/>
                      <a:pt x="1011425" y="228034"/>
                    </a:cubicBezTo>
                    <a:cubicBezTo>
                      <a:pt x="1021327" y="228034"/>
                      <a:pt x="1028811" y="233446"/>
                      <a:pt x="1037217" y="226077"/>
                    </a:cubicBezTo>
                    <a:cubicBezTo>
                      <a:pt x="1045622" y="218592"/>
                      <a:pt x="1031805" y="204315"/>
                      <a:pt x="1024781" y="206733"/>
                    </a:cubicBezTo>
                    <a:cubicBezTo>
                      <a:pt x="1017873" y="209151"/>
                      <a:pt x="1006934" y="212144"/>
                      <a:pt x="1006934" y="205236"/>
                    </a:cubicBezTo>
                    <a:cubicBezTo>
                      <a:pt x="1006934" y="198327"/>
                      <a:pt x="1018794" y="203278"/>
                      <a:pt x="1025242" y="201781"/>
                    </a:cubicBezTo>
                    <a:cubicBezTo>
                      <a:pt x="1031690" y="200285"/>
                      <a:pt x="1021788" y="191418"/>
                      <a:pt x="1011885" y="193836"/>
                    </a:cubicBezTo>
                    <a:cubicBezTo>
                      <a:pt x="1001983" y="196370"/>
                      <a:pt x="995074" y="196830"/>
                      <a:pt x="987129" y="188425"/>
                    </a:cubicBezTo>
                    <a:cubicBezTo>
                      <a:pt x="979184" y="180019"/>
                      <a:pt x="964791" y="175068"/>
                      <a:pt x="961337" y="194412"/>
                    </a:cubicBezTo>
                    <a:cubicBezTo>
                      <a:pt x="957883" y="213756"/>
                      <a:pt x="943950" y="203278"/>
                      <a:pt x="938539" y="209726"/>
                    </a:cubicBezTo>
                    <a:cubicBezTo>
                      <a:pt x="933127" y="216174"/>
                      <a:pt x="944987" y="220665"/>
                      <a:pt x="958343" y="221126"/>
                    </a:cubicBezTo>
                    <a:cubicBezTo>
                      <a:pt x="971700" y="221586"/>
                      <a:pt x="981602" y="234022"/>
                      <a:pt x="975154" y="234022"/>
                    </a:cubicBezTo>
                    <a:cubicBezTo>
                      <a:pt x="968706" y="234022"/>
                      <a:pt x="971700" y="243348"/>
                      <a:pt x="964791" y="240009"/>
                    </a:cubicBezTo>
                    <a:cubicBezTo>
                      <a:pt x="957883" y="236555"/>
                      <a:pt x="950974" y="240009"/>
                      <a:pt x="955925" y="245997"/>
                    </a:cubicBezTo>
                    <a:cubicBezTo>
                      <a:pt x="960876" y="251984"/>
                      <a:pt x="953968" y="254402"/>
                      <a:pt x="954428" y="260390"/>
                    </a:cubicBezTo>
                    <a:cubicBezTo>
                      <a:pt x="954889" y="266262"/>
                      <a:pt x="944066" y="260850"/>
                      <a:pt x="933587" y="259814"/>
                    </a:cubicBezTo>
                    <a:cubicBezTo>
                      <a:pt x="923224" y="258893"/>
                      <a:pt x="903880" y="262347"/>
                      <a:pt x="890063" y="265226"/>
                    </a:cubicBezTo>
                    <a:cubicBezTo>
                      <a:pt x="876246" y="268219"/>
                      <a:pt x="860816" y="263268"/>
                      <a:pt x="854944" y="256820"/>
                    </a:cubicBezTo>
                    <a:cubicBezTo>
                      <a:pt x="848957" y="250372"/>
                      <a:pt x="841127" y="251408"/>
                      <a:pt x="831224" y="251408"/>
                    </a:cubicBezTo>
                    <a:cubicBezTo>
                      <a:pt x="821322" y="251408"/>
                      <a:pt x="824316" y="241967"/>
                      <a:pt x="811420" y="241506"/>
                    </a:cubicBezTo>
                    <a:cubicBezTo>
                      <a:pt x="798524" y="241046"/>
                      <a:pt x="801517" y="230107"/>
                      <a:pt x="800020" y="223659"/>
                    </a:cubicBezTo>
                    <a:cubicBezTo>
                      <a:pt x="798524" y="217211"/>
                      <a:pt x="772846" y="219168"/>
                      <a:pt x="763405" y="225156"/>
                    </a:cubicBezTo>
                    <a:cubicBezTo>
                      <a:pt x="753963" y="231143"/>
                      <a:pt x="735655" y="228610"/>
                      <a:pt x="730704" y="239549"/>
                    </a:cubicBezTo>
                    <a:cubicBezTo>
                      <a:pt x="725753" y="250487"/>
                      <a:pt x="735194" y="248990"/>
                      <a:pt x="740606" y="248990"/>
                    </a:cubicBezTo>
                    <a:cubicBezTo>
                      <a:pt x="748206" y="248990"/>
                      <a:pt x="747515" y="240124"/>
                      <a:pt x="761447" y="242082"/>
                    </a:cubicBezTo>
                    <a:cubicBezTo>
                      <a:pt x="775264" y="244039"/>
                      <a:pt x="785167" y="227689"/>
                      <a:pt x="791154" y="233676"/>
                    </a:cubicBezTo>
                    <a:cubicBezTo>
                      <a:pt x="797142" y="239664"/>
                      <a:pt x="767435" y="250948"/>
                      <a:pt x="754539" y="253020"/>
                    </a:cubicBezTo>
                    <a:cubicBezTo>
                      <a:pt x="741642" y="254978"/>
                      <a:pt x="744636" y="265456"/>
                      <a:pt x="757072" y="283764"/>
                    </a:cubicBezTo>
                    <a:cubicBezTo>
                      <a:pt x="769392" y="302072"/>
                      <a:pt x="751660" y="291709"/>
                      <a:pt x="751660" y="300575"/>
                    </a:cubicBezTo>
                    <a:cubicBezTo>
                      <a:pt x="751660" y="309441"/>
                      <a:pt x="728401" y="297581"/>
                      <a:pt x="737843" y="294587"/>
                    </a:cubicBezTo>
                    <a:cubicBezTo>
                      <a:pt x="747284" y="291594"/>
                      <a:pt x="742794" y="282267"/>
                      <a:pt x="735309" y="276280"/>
                    </a:cubicBezTo>
                    <a:cubicBezTo>
                      <a:pt x="727940" y="270292"/>
                      <a:pt x="722874" y="276280"/>
                      <a:pt x="723910" y="269831"/>
                    </a:cubicBezTo>
                    <a:cubicBezTo>
                      <a:pt x="724831" y="263383"/>
                      <a:pt x="715965" y="270292"/>
                      <a:pt x="709057" y="264880"/>
                    </a:cubicBezTo>
                    <a:cubicBezTo>
                      <a:pt x="702148" y="259469"/>
                      <a:pt x="698694" y="254978"/>
                      <a:pt x="689252" y="259929"/>
                    </a:cubicBezTo>
                    <a:cubicBezTo>
                      <a:pt x="679810" y="264880"/>
                      <a:pt x="668987" y="263383"/>
                      <a:pt x="648145" y="266838"/>
                    </a:cubicBezTo>
                    <a:cubicBezTo>
                      <a:pt x="627304" y="270292"/>
                      <a:pt x="589192" y="269256"/>
                      <a:pt x="582283" y="262347"/>
                    </a:cubicBezTo>
                    <a:cubicBezTo>
                      <a:pt x="575374" y="255438"/>
                      <a:pt x="600130" y="243003"/>
                      <a:pt x="607500" y="244960"/>
                    </a:cubicBezTo>
                    <a:cubicBezTo>
                      <a:pt x="614754" y="246918"/>
                      <a:pt x="610493" y="237015"/>
                      <a:pt x="599094" y="228149"/>
                    </a:cubicBezTo>
                    <a:cubicBezTo>
                      <a:pt x="587695" y="219283"/>
                      <a:pt x="562478" y="213756"/>
                      <a:pt x="562939" y="219283"/>
                    </a:cubicBezTo>
                    <a:cubicBezTo>
                      <a:pt x="563399" y="224695"/>
                      <a:pt x="548546" y="219744"/>
                      <a:pt x="530238" y="216290"/>
                    </a:cubicBezTo>
                    <a:cubicBezTo>
                      <a:pt x="511930" y="212835"/>
                      <a:pt x="509397" y="206387"/>
                      <a:pt x="497537" y="205927"/>
                    </a:cubicBezTo>
                    <a:cubicBezTo>
                      <a:pt x="486023" y="205466"/>
                      <a:pt x="467830" y="202012"/>
                      <a:pt x="454013" y="191073"/>
                    </a:cubicBezTo>
                    <a:cubicBezTo>
                      <a:pt x="440195" y="180134"/>
                      <a:pt x="407494" y="183128"/>
                      <a:pt x="403464" y="193030"/>
                    </a:cubicBezTo>
                    <a:cubicBezTo>
                      <a:pt x="399550" y="202933"/>
                      <a:pt x="388611" y="202472"/>
                      <a:pt x="377672" y="202472"/>
                    </a:cubicBezTo>
                    <a:cubicBezTo>
                      <a:pt x="366734" y="202472"/>
                      <a:pt x="382623" y="190267"/>
                      <a:pt x="378709" y="188079"/>
                    </a:cubicBezTo>
                    <a:cubicBezTo>
                      <a:pt x="373527" y="185316"/>
                      <a:pt x="379169" y="171729"/>
                      <a:pt x="371224" y="170693"/>
                    </a:cubicBezTo>
                    <a:cubicBezTo>
                      <a:pt x="363279" y="169656"/>
                      <a:pt x="355910" y="203393"/>
                      <a:pt x="341056" y="202357"/>
                    </a:cubicBezTo>
                    <a:cubicBezTo>
                      <a:pt x="326203" y="201321"/>
                      <a:pt x="319755" y="166662"/>
                      <a:pt x="307319" y="157796"/>
                    </a:cubicBezTo>
                    <a:cubicBezTo>
                      <a:pt x="294884" y="148930"/>
                      <a:pt x="283600" y="148355"/>
                      <a:pt x="293963" y="161826"/>
                    </a:cubicBezTo>
                    <a:cubicBezTo>
                      <a:pt x="304326" y="175183"/>
                      <a:pt x="285096" y="165741"/>
                      <a:pt x="286018" y="174723"/>
                    </a:cubicBezTo>
                    <a:cubicBezTo>
                      <a:pt x="287054" y="183589"/>
                      <a:pt x="269207" y="194067"/>
                      <a:pt x="269667" y="189116"/>
                    </a:cubicBezTo>
                    <a:cubicBezTo>
                      <a:pt x="270128" y="184164"/>
                      <a:pt x="259765" y="178637"/>
                      <a:pt x="247905" y="192570"/>
                    </a:cubicBezTo>
                    <a:cubicBezTo>
                      <a:pt x="236045" y="206387"/>
                      <a:pt x="227640" y="204430"/>
                      <a:pt x="226603" y="199479"/>
                    </a:cubicBezTo>
                    <a:cubicBezTo>
                      <a:pt x="225567" y="194527"/>
                      <a:pt x="190448" y="212375"/>
                      <a:pt x="191945" y="218247"/>
                    </a:cubicBezTo>
                    <a:cubicBezTo>
                      <a:pt x="193442" y="224234"/>
                      <a:pt x="186533" y="228610"/>
                      <a:pt x="177091" y="228149"/>
                    </a:cubicBezTo>
                    <a:cubicBezTo>
                      <a:pt x="167650" y="227689"/>
                      <a:pt x="175134" y="219744"/>
                      <a:pt x="182503" y="215714"/>
                    </a:cubicBezTo>
                    <a:cubicBezTo>
                      <a:pt x="190909" y="211223"/>
                      <a:pt x="213707" y="192915"/>
                      <a:pt x="225567" y="190958"/>
                    </a:cubicBezTo>
                    <a:cubicBezTo>
                      <a:pt x="237427" y="189000"/>
                      <a:pt x="260225" y="179559"/>
                      <a:pt x="260686" y="174147"/>
                    </a:cubicBezTo>
                    <a:cubicBezTo>
                      <a:pt x="261147" y="168735"/>
                      <a:pt x="249287" y="173111"/>
                      <a:pt x="241342" y="171614"/>
                    </a:cubicBezTo>
                    <a:cubicBezTo>
                      <a:pt x="233397" y="170117"/>
                      <a:pt x="219580" y="179098"/>
                      <a:pt x="206223" y="184970"/>
                    </a:cubicBezTo>
                    <a:cubicBezTo>
                      <a:pt x="192866" y="190958"/>
                      <a:pt x="177552" y="189000"/>
                      <a:pt x="181467" y="196830"/>
                    </a:cubicBezTo>
                    <a:cubicBezTo>
                      <a:pt x="185382" y="204775"/>
                      <a:pt x="169146" y="195794"/>
                      <a:pt x="165577" y="201321"/>
                    </a:cubicBezTo>
                    <a:cubicBezTo>
                      <a:pt x="162123" y="206848"/>
                      <a:pt x="155675" y="200860"/>
                      <a:pt x="160626" y="197867"/>
                    </a:cubicBezTo>
                    <a:cubicBezTo>
                      <a:pt x="165577" y="194873"/>
                      <a:pt x="148766" y="189461"/>
                      <a:pt x="148766" y="192915"/>
                    </a:cubicBezTo>
                    <a:cubicBezTo>
                      <a:pt x="148766" y="196370"/>
                      <a:pt x="145772" y="200860"/>
                      <a:pt x="133912" y="200860"/>
                    </a:cubicBezTo>
                    <a:cubicBezTo>
                      <a:pt x="122053" y="200860"/>
                      <a:pt x="110193" y="209266"/>
                      <a:pt x="118023" y="215253"/>
                    </a:cubicBezTo>
                    <a:cubicBezTo>
                      <a:pt x="125967" y="221126"/>
                      <a:pt x="130919" y="224119"/>
                      <a:pt x="126889" y="228149"/>
                    </a:cubicBezTo>
                    <a:cubicBezTo>
                      <a:pt x="122974" y="232064"/>
                      <a:pt x="110538" y="217786"/>
                      <a:pt x="93267" y="219283"/>
                    </a:cubicBezTo>
                    <a:cubicBezTo>
                      <a:pt x="75880" y="220780"/>
                      <a:pt x="41222" y="199939"/>
                      <a:pt x="41222" y="194988"/>
                    </a:cubicBezTo>
                    <a:cubicBezTo>
                      <a:pt x="41222" y="190958"/>
                      <a:pt x="16811" y="193491"/>
                      <a:pt x="0" y="191649"/>
                    </a:cubicBezTo>
                    <a:lnTo>
                      <a:pt x="0" y="533972"/>
                    </a:lnTo>
                    <a:cubicBezTo>
                      <a:pt x="0" y="533972"/>
                      <a:pt x="8636" y="540420"/>
                      <a:pt x="11860" y="536390"/>
                    </a:cubicBezTo>
                    <a:cubicBezTo>
                      <a:pt x="15199" y="532475"/>
                      <a:pt x="21071" y="537772"/>
                      <a:pt x="32355" y="532475"/>
                    </a:cubicBezTo>
                    <a:cubicBezTo>
                      <a:pt x="43524" y="527178"/>
                      <a:pt x="47554" y="538347"/>
                      <a:pt x="47554" y="543644"/>
                    </a:cubicBezTo>
                    <a:cubicBezTo>
                      <a:pt x="47554" y="548941"/>
                      <a:pt x="63444" y="557576"/>
                      <a:pt x="70008" y="566097"/>
                    </a:cubicBezTo>
                    <a:cubicBezTo>
                      <a:pt x="76571" y="574733"/>
                      <a:pt x="79910" y="581987"/>
                      <a:pt x="87164" y="577266"/>
                    </a:cubicBezTo>
                    <a:cubicBezTo>
                      <a:pt x="94418" y="572660"/>
                      <a:pt x="107660" y="570012"/>
                      <a:pt x="107660" y="561376"/>
                    </a:cubicBezTo>
                    <a:cubicBezTo>
                      <a:pt x="107660" y="552740"/>
                      <a:pt x="138058" y="551474"/>
                      <a:pt x="138058" y="562758"/>
                    </a:cubicBezTo>
                    <a:cubicBezTo>
                      <a:pt x="138058" y="574042"/>
                      <a:pt x="169146" y="587168"/>
                      <a:pt x="186303" y="617566"/>
                    </a:cubicBezTo>
                    <a:cubicBezTo>
                      <a:pt x="203459" y="647964"/>
                      <a:pt x="200811" y="654528"/>
                      <a:pt x="225912" y="664545"/>
                    </a:cubicBezTo>
                    <a:cubicBezTo>
                      <a:pt x="251014" y="674447"/>
                      <a:pt x="250323" y="679744"/>
                      <a:pt x="247099" y="688265"/>
                    </a:cubicBezTo>
                    <a:cubicBezTo>
                      <a:pt x="243760" y="696901"/>
                      <a:pt x="262298" y="701506"/>
                      <a:pt x="251705" y="708760"/>
                    </a:cubicBezTo>
                    <a:cubicBezTo>
                      <a:pt x="247675" y="711524"/>
                      <a:pt x="241917" y="715554"/>
                      <a:pt x="236506" y="719469"/>
                    </a:cubicBezTo>
                    <a:cubicBezTo>
                      <a:pt x="236966" y="723844"/>
                      <a:pt x="240881" y="726608"/>
                      <a:pt x="245948" y="730753"/>
                    </a:cubicBezTo>
                    <a:cubicBezTo>
                      <a:pt x="251935" y="735704"/>
                      <a:pt x="235009" y="735704"/>
                      <a:pt x="239960" y="740195"/>
                    </a:cubicBezTo>
                    <a:cubicBezTo>
                      <a:pt x="244911" y="744685"/>
                      <a:pt x="239039" y="751594"/>
                      <a:pt x="243990" y="757006"/>
                    </a:cubicBezTo>
                    <a:cubicBezTo>
                      <a:pt x="248941" y="762417"/>
                      <a:pt x="257807" y="760460"/>
                      <a:pt x="263334" y="756085"/>
                    </a:cubicBezTo>
                    <a:cubicBezTo>
                      <a:pt x="268746" y="751594"/>
                      <a:pt x="272776" y="761496"/>
                      <a:pt x="268285" y="768981"/>
                    </a:cubicBezTo>
                    <a:cubicBezTo>
                      <a:pt x="263795" y="776465"/>
                      <a:pt x="273237" y="781877"/>
                      <a:pt x="277727" y="776465"/>
                    </a:cubicBezTo>
                    <a:cubicBezTo>
                      <a:pt x="282218" y="771053"/>
                      <a:pt x="291545" y="785331"/>
                      <a:pt x="296035" y="787864"/>
                    </a:cubicBezTo>
                    <a:cubicBezTo>
                      <a:pt x="300526" y="790397"/>
                      <a:pt x="304901" y="797767"/>
                      <a:pt x="297532" y="797767"/>
                    </a:cubicBezTo>
                    <a:cubicBezTo>
                      <a:pt x="290163" y="797767"/>
                      <a:pt x="291084" y="810663"/>
                      <a:pt x="296496" y="811123"/>
                    </a:cubicBezTo>
                    <a:cubicBezTo>
                      <a:pt x="301907" y="811584"/>
                      <a:pt x="301447" y="818493"/>
                      <a:pt x="301447" y="822983"/>
                    </a:cubicBezTo>
                    <a:cubicBezTo>
                      <a:pt x="301447" y="827474"/>
                      <a:pt x="318834" y="833807"/>
                      <a:pt x="325167" y="831849"/>
                    </a:cubicBezTo>
                    <a:cubicBezTo>
                      <a:pt x="331615" y="829892"/>
                      <a:pt x="337602" y="835764"/>
                      <a:pt x="340481" y="841291"/>
                    </a:cubicBezTo>
                    <a:cubicBezTo>
                      <a:pt x="343474" y="846703"/>
                      <a:pt x="355334" y="850733"/>
                      <a:pt x="359825" y="847279"/>
                    </a:cubicBezTo>
                    <a:cubicBezTo>
                      <a:pt x="364316" y="843824"/>
                      <a:pt x="367309" y="853727"/>
                      <a:pt x="368230" y="860635"/>
                    </a:cubicBezTo>
                    <a:cubicBezTo>
                      <a:pt x="369267" y="867544"/>
                      <a:pt x="379169" y="863629"/>
                      <a:pt x="385041" y="863168"/>
                    </a:cubicBezTo>
                    <a:cubicBezTo>
                      <a:pt x="391029" y="862708"/>
                      <a:pt x="394483" y="871113"/>
                      <a:pt x="398398" y="869616"/>
                    </a:cubicBezTo>
                    <a:cubicBezTo>
                      <a:pt x="407149" y="866392"/>
                      <a:pt x="409797" y="881591"/>
                      <a:pt x="415555" y="890457"/>
                    </a:cubicBezTo>
                    <a:lnTo>
                      <a:pt x="1031114" y="887118"/>
                    </a:lnTo>
                    <a:cubicBezTo>
                      <a:pt x="1031114" y="887118"/>
                      <a:pt x="1031575" y="871804"/>
                      <a:pt x="1038829" y="877101"/>
                    </a:cubicBezTo>
                    <a:cubicBezTo>
                      <a:pt x="1046083" y="882397"/>
                      <a:pt x="1039520" y="891033"/>
                      <a:pt x="1048041" y="894257"/>
                    </a:cubicBezTo>
                    <a:cubicBezTo>
                      <a:pt x="1056676" y="897481"/>
                      <a:pt x="1062549" y="902893"/>
                      <a:pt x="1067154" y="900820"/>
                    </a:cubicBezTo>
                    <a:cubicBezTo>
                      <a:pt x="1071760" y="898863"/>
                      <a:pt x="1079705" y="892185"/>
                      <a:pt x="1087650" y="901511"/>
                    </a:cubicBezTo>
                    <a:cubicBezTo>
                      <a:pt x="1095595" y="910723"/>
                      <a:pt x="1101467" y="902893"/>
                      <a:pt x="1106188" y="908765"/>
                    </a:cubicBezTo>
                    <a:cubicBezTo>
                      <a:pt x="1110794" y="914638"/>
                      <a:pt x="1119430" y="919359"/>
                      <a:pt x="1125302" y="912105"/>
                    </a:cubicBezTo>
                    <a:cubicBezTo>
                      <a:pt x="1130138" y="906232"/>
                      <a:pt x="1148446" y="913371"/>
                      <a:pt x="1157197" y="916595"/>
                    </a:cubicBezTo>
                    <a:cubicBezTo>
                      <a:pt x="1168021" y="907959"/>
                      <a:pt x="1176656" y="889306"/>
                      <a:pt x="1186328" y="889306"/>
                    </a:cubicBezTo>
                    <a:cubicBezTo>
                      <a:pt x="1199225" y="889306"/>
                      <a:pt x="1231925" y="892300"/>
                      <a:pt x="1233883" y="909111"/>
                    </a:cubicBezTo>
                    <a:cubicBezTo>
                      <a:pt x="1235840" y="925922"/>
                      <a:pt x="1255645" y="910147"/>
                      <a:pt x="1257603" y="925922"/>
                    </a:cubicBezTo>
                    <a:cubicBezTo>
                      <a:pt x="1259215" y="939394"/>
                      <a:pt x="1272341" y="949987"/>
                      <a:pt x="1270153" y="957126"/>
                    </a:cubicBezTo>
                    <a:cubicBezTo>
                      <a:pt x="1273953" y="959544"/>
                      <a:pt x="1278674" y="962653"/>
                      <a:pt x="1282819" y="965992"/>
                    </a:cubicBezTo>
                    <a:cubicBezTo>
                      <a:pt x="1289152" y="963919"/>
                      <a:pt x="1305848" y="966568"/>
                      <a:pt x="1316902" y="970483"/>
                    </a:cubicBezTo>
                    <a:cubicBezTo>
                      <a:pt x="1330719" y="975434"/>
                      <a:pt x="1351560" y="964610"/>
                      <a:pt x="1358469" y="981421"/>
                    </a:cubicBezTo>
                    <a:cubicBezTo>
                      <a:pt x="1365377" y="998232"/>
                      <a:pt x="1381497" y="1010898"/>
                      <a:pt x="1366414" y="1012165"/>
                    </a:cubicBezTo>
                    <a:cubicBezTo>
                      <a:pt x="1353518" y="1013201"/>
                      <a:pt x="1336706" y="995354"/>
                      <a:pt x="1337628" y="1005256"/>
                    </a:cubicBezTo>
                    <a:cubicBezTo>
                      <a:pt x="1338664" y="1015158"/>
                      <a:pt x="1330719" y="1010207"/>
                      <a:pt x="1330719" y="1025061"/>
                    </a:cubicBezTo>
                    <a:cubicBezTo>
                      <a:pt x="1330719" y="1039914"/>
                      <a:pt x="1320817" y="1060755"/>
                      <a:pt x="1314829" y="1059719"/>
                    </a:cubicBezTo>
                    <a:cubicBezTo>
                      <a:pt x="1314599" y="1059719"/>
                      <a:pt x="1314484" y="1059604"/>
                      <a:pt x="1314253" y="1059489"/>
                    </a:cubicBezTo>
                    <a:cubicBezTo>
                      <a:pt x="1313217" y="1065131"/>
                      <a:pt x="1313217" y="1072385"/>
                      <a:pt x="1317823" y="1076991"/>
                    </a:cubicBezTo>
                    <a:cubicBezTo>
                      <a:pt x="1325422" y="1071464"/>
                      <a:pt x="1336131" y="1062022"/>
                      <a:pt x="1345457" y="1062713"/>
                    </a:cubicBezTo>
                    <a:cubicBezTo>
                      <a:pt x="1360311" y="1063634"/>
                      <a:pt x="1364226" y="1072615"/>
                      <a:pt x="1374128" y="1065707"/>
                    </a:cubicBezTo>
                    <a:cubicBezTo>
                      <a:pt x="1384031" y="1058798"/>
                      <a:pt x="1385988" y="1055804"/>
                      <a:pt x="1387946" y="1060755"/>
                    </a:cubicBezTo>
                    <a:cubicBezTo>
                      <a:pt x="1388176" y="1061446"/>
                      <a:pt x="1387946" y="1062137"/>
                      <a:pt x="1387600" y="1062943"/>
                    </a:cubicBezTo>
                    <a:cubicBezTo>
                      <a:pt x="1391400" y="1060986"/>
                      <a:pt x="1394048" y="1058913"/>
                      <a:pt x="1394278" y="1057416"/>
                    </a:cubicBezTo>
                    <a:cubicBezTo>
                      <a:pt x="1394509" y="1054883"/>
                      <a:pt x="1393933" y="1051544"/>
                      <a:pt x="1393012" y="1048550"/>
                    </a:cubicBezTo>
                    <a:cubicBezTo>
                      <a:pt x="1383110" y="1050047"/>
                      <a:pt x="1379885" y="1050738"/>
                      <a:pt x="1377122" y="1043829"/>
                    </a:cubicBezTo>
                    <a:cubicBezTo>
                      <a:pt x="1373207" y="1033927"/>
                      <a:pt x="1406829" y="1024024"/>
                      <a:pt x="1422719" y="1025982"/>
                    </a:cubicBezTo>
                    <a:cubicBezTo>
                      <a:pt x="1437688" y="1027824"/>
                      <a:pt x="1448281" y="1017346"/>
                      <a:pt x="1453578" y="1023794"/>
                    </a:cubicBezTo>
                    <a:cubicBezTo>
                      <a:pt x="1463135" y="1015274"/>
                      <a:pt x="1479370" y="1001226"/>
                      <a:pt x="1483515" y="1001226"/>
                    </a:cubicBezTo>
                    <a:cubicBezTo>
                      <a:pt x="1489503" y="1001226"/>
                      <a:pt x="1560086" y="1000535"/>
                      <a:pt x="1560086" y="1000535"/>
                    </a:cubicBezTo>
                    <a:cubicBezTo>
                      <a:pt x="1560086" y="1000535"/>
                      <a:pt x="1584496" y="985336"/>
                      <a:pt x="1587836" y="971519"/>
                    </a:cubicBezTo>
                    <a:cubicBezTo>
                      <a:pt x="1591175" y="957702"/>
                      <a:pt x="1606949" y="924655"/>
                      <a:pt x="1616161" y="931909"/>
                    </a:cubicBezTo>
                    <a:cubicBezTo>
                      <a:pt x="1625372" y="939163"/>
                      <a:pt x="1645177" y="933867"/>
                      <a:pt x="1645868" y="940430"/>
                    </a:cubicBezTo>
                    <a:cubicBezTo>
                      <a:pt x="1646444" y="946533"/>
                      <a:pt x="1639305" y="968986"/>
                      <a:pt x="1664752" y="1002608"/>
                    </a:cubicBezTo>
                    <a:cubicBezTo>
                      <a:pt x="1673733" y="996966"/>
                      <a:pt x="1682944" y="992475"/>
                      <a:pt x="1688241" y="992820"/>
                    </a:cubicBezTo>
                    <a:cubicBezTo>
                      <a:pt x="1697107" y="993281"/>
                      <a:pt x="1710579" y="981421"/>
                      <a:pt x="1714494" y="973937"/>
                    </a:cubicBezTo>
                    <a:cubicBezTo>
                      <a:pt x="1718409" y="966568"/>
                      <a:pt x="1723936" y="980845"/>
                      <a:pt x="1715991" y="983379"/>
                    </a:cubicBezTo>
                    <a:cubicBezTo>
                      <a:pt x="1708046" y="985912"/>
                      <a:pt x="1722439" y="991784"/>
                      <a:pt x="1736256" y="991324"/>
                    </a:cubicBezTo>
                    <a:cubicBezTo>
                      <a:pt x="1750073" y="990863"/>
                      <a:pt x="1729808" y="996275"/>
                      <a:pt x="1719445" y="995814"/>
                    </a:cubicBezTo>
                    <a:cubicBezTo>
                      <a:pt x="1709082" y="995354"/>
                      <a:pt x="1704592" y="996850"/>
                      <a:pt x="1690774" y="1010668"/>
                    </a:cubicBezTo>
                    <a:cubicBezTo>
                      <a:pt x="1676957" y="1024485"/>
                      <a:pt x="1680411" y="1028515"/>
                      <a:pt x="1688356" y="1035424"/>
                    </a:cubicBezTo>
                    <a:cubicBezTo>
                      <a:pt x="1696301" y="1042332"/>
                      <a:pt x="1706664" y="1039454"/>
                      <a:pt x="1717603" y="1030012"/>
                    </a:cubicBezTo>
                    <a:cubicBezTo>
                      <a:pt x="1728542" y="1020570"/>
                      <a:pt x="1727966" y="1011243"/>
                      <a:pt x="1738904" y="1011704"/>
                    </a:cubicBezTo>
                    <a:cubicBezTo>
                      <a:pt x="1749843" y="1012165"/>
                      <a:pt x="1778053" y="1001802"/>
                      <a:pt x="1790374" y="997772"/>
                    </a:cubicBezTo>
                    <a:cubicBezTo>
                      <a:pt x="1802809" y="993857"/>
                      <a:pt x="1794864" y="991784"/>
                      <a:pt x="1794864" y="986372"/>
                    </a:cubicBezTo>
                    <a:cubicBezTo>
                      <a:pt x="1794864" y="980961"/>
                      <a:pt x="1816627" y="980961"/>
                      <a:pt x="1824572" y="975434"/>
                    </a:cubicBezTo>
                    <a:cubicBezTo>
                      <a:pt x="1832517" y="970022"/>
                      <a:pt x="1823075" y="965531"/>
                      <a:pt x="1816166" y="966568"/>
                    </a:cubicBezTo>
                    <a:close/>
                    <a:moveTo>
                      <a:pt x="527014" y="325101"/>
                    </a:moveTo>
                    <a:cubicBezTo>
                      <a:pt x="514003" y="341221"/>
                      <a:pt x="509627" y="343639"/>
                      <a:pt x="496271" y="341221"/>
                    </a:cubicBezTo>
                    <a:cubicBezTo>
                      <a:pt x="482914" y="338918"/>
                      <a:pt x="474623" y="345596"/>
                      <a:pt x="481302" y="350317"/>
                    </a:cubicBezTo>
                    <a:cubicBezTo>
                      <a:pt x="487980" y="355038"/>
                      <a:pt x="488441" y="358953"/>
                      <a:pt x="474623" y="362177"/>
                    </a:cubicBezTo>
                    <a:cubicBezTo>
                      <a:pt x="460806" y="365286"/>
                      <a:pt x="451825" y="375994"/>
                      <a:pt x="446298" y="374843"/>
                    </a:cubicBezTo>
                    <a:cubicBezTo>
                      <a:pt x="440771" y="373691"/>
                      <a:pt x="469903" y="352735"/>
                      <a:pt x="462418" y="347323"/>
                    </a:cubicBezTo>
                    <a:cubicBezTo>
                      <a:pt x="454934" y="341796"/>
                      <a:pt x="436396" y="356765"/>
                      <a:pt x="436050" y="363444"/>
                    </a:cubicBezTo>
                    <a:cubicBezTo>
                      <a:pt x="435705" y="370122"/>
                      <a:pt x="423384" y="370582"/>
                      <a:pt x="416015" y="370122"/>
                    </a:cubicBezTo>
                    <a:cubicBezTo>
                      <a:pt x="408531" y="369776"/>
                      <a:pt x="398628" y="362638"/>
                      <a:pt x="406113" y="361832"/>
                    </a:cubicBezTo>
                    <a:cubicBezTo>
                      <a:pt x="413597" y="361026"/>
                      <a:pt x="408531" y="352735"/>
                      <a:pt x="418779" y="348820"/>
                    </a:cubicBezTo>
                    <a:cubicBezTo>
                      <a:pt x="429026" y="344905"/>
                      <a:pt x="416821" y="338918"/>
                      <a:pt x="419930" y="334658"/>
                    </a:cubicBezTo>
                    <a:cubicBezTo>
                      <a:pt x="423039" y="330282"/>
                      <a:pt x="443995" y="338918"/>
                      <a:pt x="444341" y="331088"/>
                    </a:cubicBezTo>
                    <a:cubicBezTo>
                      <a:pt x="444686" y="323258"/>
                      <a:pt x="423500" y="316465"/>
                      <a:pt x="416361" y="321186"/>
                    </a:cubicBezTo>
                    <a:cubicBezTo>
                      <a:pt x="409222" y="325907"/>
                      <a:pt x="392756" y="336960"/>
                      <a:pt x="373066" y="328325"/>
                    </a:cubicBezTo>
                    <a:cubicBezTo>
                      <a:pt x="366849" y="325561"/>
                      <a:pt x="422694" y="319689"/>
                      <a:pt x="432135" y="311053"/>
                    </a:cubicBezTo>
                    <a:cubicBezTo>
                      <a:pt x="441577" y="302302"/>
                      <a:pt x="484065" y="292515"/>
                      <a:pt x="487289" y="300345"/>
                    </a:cubicBezTo>
                    <a:cubicBezTo>
                      <a:pt x="490398" y="308174"/>
                      <a:pt x="464491" y="313356"/>
                      <a:pt x="477041" y="320380"/>
                    </a:cubicBezTo>
                    <a:cubicBezTo>
                      <a:pt x="489592" y="327519"/>
                      <a:pt x="510088" y="322798"/>
                      <a:pt x="514809" y="315198"/>
                    </a:cubicBezTo>
                    <a:cubicBezTo>
                      <a:pt x="519530" y="307714"/>
                      <a:pt x="540025" y="308865"/>
                      <a:pt x="527014" y="324985"/>
                    </a:cubicBezTo>
                    <a:close/>
                    <a:moveTo>
                      <a:pt x="652175" y="484230"/>
                    </a:moveTo>
                    <a:cubicBezTo>
                      <a:pt x="636861" y="497586"/>
                      <a:pt x="638013" y="494017"/>
                      <a:pt x="624656" y="496435"/>
                    </a:cubicBezTo>
                    <a:cubicBezTo>
                      <a:pt x="611299" y="498853"/>
                      <a:pt x="621893" y="512210"/>
                      <a:pt x="605772" y="513361"/>
                    </a:cubicBezTo>
                    <a:cubicBezTo>
                      <a:pt x="589652" y="514512"/>
                      <a:pt x="550618" y="516124"/>
                      <a:pt x="545092" y="507028"/>
                    </a:cubicBezTo>
                    <a:cubicBezTo>
                      <a:pt x="543249" y="504034"/>
                      <a:pt x="566393" y="506222"/>
                      <a:pt x="567890" y="499544"/>
                    </a:cubicBezTo>
                    <a:cubicBezTo>
                      <a:pt x="569502" y="492865"/>
                      <a:pt x="575720" y="482157"/>
                      <a:pt x="585622" y="482157"/>
                    </a:cubicBezTo>
                    <a:cubicBezTo>
                      <a:pt x="595525" y="482157"/>
                      <a:pt x="594719" y="469146"/>
                      <a:pt x="578483" y="461316"/>
                    </a:cubicBezTo>
                    <a:cubicBezTo>
                      <a:pt x="562363" y="453486"/>
                      <a:pt x="601742" y="448305"/>
                      <a:pt x="610724" y="460971"/>
                    </a:cubicBezTo>
                    <a:cubicBezTo>
                      <a:pt x="619820" y="473521"/>
                      <a:pt x="635940" y="482618"/>
                      <a:pt x="644921" y="473521"/>
                    </a:cubicBezTo>
                    <a:cubicBezTo>
                      <a:pt x="654018" y="464425"/>
                      <a:pt x="705602" y="439323"/>
                      <a:pt x="705602" y="451068"/>
                    </a:cubicBezTo>
                    <a:cubicBezTo>
                      <a:pt x="705602" y="462813"/>
                      <a:pt x="667375" y="470758"/>
                      <a:pt x="652060" y="484114"/>
                    </a:cubicBezTo>
                    <a:close/>
                    <a:moveTo>
                      <a:pt x="1002559" y="840830"/>
                    </a:moveTo>
                    <a:cubicBezTo>
                      <a:pt x="1001177" y="843364"/>
                      <a:pt x="999219" y="844860"/>
                      <a:pt x="996917" y="845091"/>
                    </a:cubicBezTo>
                    <a:cubicBezTo>
                      <a:pt x="996686" y="845091"/>
                      <a:pt x="996456" y="845091"/>
                      <a:pt x="996226" y="845091"/>
                    </a:cubicBezTo>
                    <a:cubicBezTo>
                      <a:pt x="991274" y="845091"/>
                      <a:pt x="990699" y="839218"/>
                      <a:pt x="990123" y="832425"/>
                    </a:cubicBezTo>
                    <a:cubicBezTo>
                      <a:pt x="989317" y="822983"/>
                      <a:pt x="988281" y="811354"/>
                      <a:pt x="977457" y="805366"/>
                    </a:cubicBezTo>
                    <a:cubicBezTo>
                      <a:pt x="953853" y="792470"/>
                      <a:pt x="943259" y="768175"/>
                      <a:pt x="943259" y="755048"/>
                    </a:cubicBezTo>
                    <a:cubicBezTo>
                      <a:pt x="943259" y="745952"/>
                      <a:pt x="952356" y="740310"/>
                      <a:pt x="960761" y="740310"/>
                    </a:cubicBezTo>
                    <a:cubicBezTo>
                      <a:pt x="965713" y="740310"/>
                      <a:pt x="969973" y="742152"/>
                      <a:pt x="972621" y="745606"/>
                    </a:cubicBezTo>
                    <a:cubicBezTo>
                      <a:pt x="977342" y="751479"/>
                      <a:pt x="983214" y="767484"/>
                      <a:pt x="988857" y="782913"/>
                    </a:cubicBezTo>
                    <a:cubicBezTo>
                      <a:pt x="992771" y="793621"/>
                      <a:pt x="996571" y="803754"/>
                      <a:pt x="999450" y="809166"/>
                    </a:cubicBezTo>
                    <a:cubicBezTo>
                      <a:pt x="1004862" y="819183"/>
                      <a:pt x="1006243" y="833692"/>
                      <a:pt x="1002443" y="840946"/>
                    </a:cubicBezTo>
                    <a:close/>
                  </a:path>
                </a:pathLst>
              </a:custGeom>
              <a:grpFill/>
              <a:ln w="11501" cap="flat">
                <a:solidFill>
                  <a:schemeClr val="bg1"/>
                </a:solid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BF1ED0B5-F73E-32E9-DD3F-D1678A324BF9}"/>
                  </a:ext>
                </a:extLst>
              </p:cNvPr>
              <p:cNvSpPr/>
              <p:nvPr/>
            </p:nvSpPr>
            <p:spPr>
              <a:xfrm>
                <a:off x="3819101" y="2386619"/>
                <a:ext cx="146944" cy="134909"/>
              </a:xfrm>
              <a:custGeom>
                <a:avLst/>
                <a:gdLst>
                  <a:gd name="connsiteX0" fmla="*/ 135281 w 146944"/>
                  <a:gd name="connsiteY0" fmla="*/ 109672 h 134909"/>
                  <a:gd name="connsiteX1" fmla="*/ 134014 w 146944"/>
                  <a:gd name="connsiteY1" fmla="*/ 97812 h 134909"/>
                  <a:gd name="connsiteX2" fmla="*/ 124803 w 146944"/>
                  <a:gd name="connsiteY2" fmla="*/ 92515 h 134909"/>
                  <a:gd name="connsiteX3" fmla="*/ 126184 w 146944"/>
                  <a:gd name="connsiteY3" fmla="*/ 70753 h 134909"/>
                  <a:gd name="connsiteX4" fmla="*/ 108337 w 146944"/>
                  <a:gd name="connsiteY4" fmla="*/ 66147 h 134909"/>
                  <a:gd name="connsiteX5" fmla="*/ 88532 w 146944"/>
                  <a:gd name="connsiteY5" fmla="*/ 62117 h 134909"/>
                  <a:gd name="connsiteX6" fmla="*/ 78630 w 146944"/>
                  <a:gd name="connsiteY6" fmla="*/ 48876 h 134909"/>
                  <a:gd name="connsiteX7" fmla="*/ 61473 w 146944"/>
                  <a:gd name="connsiteY7" fmla="*/ 49567 h 134909"/>
                  <a:gd name="connsiteX8" fmla="*/ 63431 w 146944"/>
                  <a:gd name="connsiteY8" fmla="*/ 33677 h 134909"/>
                  <a:gd name="connsiteX9" fmla="*/ 79321 w 146944"/>
                  <a:gd name="connsiteY9" fmla="*/ 8575 h 134909"/>
                  <a:gd name="connsiteX10" fmla="*/ 68728 w 146944"/>
                  <a:gd name="connsiteY10" fmla="*/ 1321 h 134909"/>
                  <a:gd name="connsiteX11" fmla="*/ 32457 w 146944"/>
                  <a:gd name="connsiteY11" fmla="*/ 51524 h 134909"/>
                  <a:gd name="connsiteX12" fmla="*/ 22555 w 146944"/>
                  <a:gd name="connsiteY12" fmla="*/ 72595 h 134909"/>
                  <a:gd name="connsiteX13" fmla="*/ 10004 w 146944"/>
                  <a:gd name="connsiteY13" fmla="*/ 85837 h 134909"/>
                  <a:gd name="connsiteX14" fmla="*/ 3441 w 146944"/>
                  <a:gd name="connsiteY14" fmla="*/ 112896 h 134909"/>
                  <a:gd name="connsiteX15" fmla="*/ 37754 w 146944"/>
                  <a:gd name="connsiteY15" fmla="*/ 112205 h 134909"/>
                  <a:gd name="connsiteX16" fmla="*/ 69418 w 146944"/>
                  <a:gd name="connsiteY16" fmla="*/ 106908 h 134909"/>
                  <a:gd name="connsiteX17" fmla="*/ 89914 w 146944"/>
                  <a:gd name="connsiteY17" fmla="*/ 112205 h 134909"/>
                  <a:gd name="connsiteX18" fmla="*/ 84617 w 146944"/>
                  <a:gd name="connsiteY18" fmla="*/ 128095 h 134909"/>
                  <a:gd name="connsiteX19" fmla="*/ 103731 w 146944"/>
                  <a:gd name="connsiteY19" fmla="*/ 120150 h 134909"/>
                  <a:gd name="connsiteX20" fmla="*/ 117549 w 146944"/>
                  <a:gd name="connsiteY20" fmla="*/ 126713 h 134909"/>
                  <a:gd name="connsiteX21" fmla="*/ 145298 w 146944"/>
                  <a:gd name="connsiteY21" fmla="*/ 129361 h 134909"/>
                  <a:gd name="connsiteX22" fmla="*/ 135396 w 146944"/>
                  <a:gd name="connsiteY22" fmla="*/ 109557 h 13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6944" h="134909">
                    <a:moveTo>
                      <a:pt x="135281" y="109672"/>
                    </a:moveTo>
                    <a:cubicBezTo>
                      <a:pt x="131366" y="116926"/>
                      <a:pt x="125378" y="104375"/>
                      <a:pt x="134014" y="97812"/>
                    </a:cubicBezTo>
                    <a:cubicBezTo>
                      <a:pt x="142650" y="91249"/>
                      <a:pt x="132632" y="88600"/>
                      <a:pt x="124803" y="92515"/>
                    </a:cubicBezTo>
                    <a:cubicBezTo>
                      <a:pt x="116858" y="96430"/>
                      <a:pt x="118815" y="74668"/>
                      <a:pt x="126184" y="70753"/>
                    </a:cubicBezTo>
                    <a:cubicBezTo>
                      <a:pt x="133438" y="66723"/>
                      <a:pt x="108337" y="58893"/>
                      <a:pt x="108337" y="66147"/>
                    </a:cubicBezTo>
                    <a:cubicBezTo>
                      <a:pt x="108337" y="73401"/>
                      <a:pt x="90490" y="68796"/>
                      <a:pt x="88532" y="62117"/>
                    </a:cubicBezTo>
                    <a:cubicBezTo>
                      <a:pt x="86575" y="55554"/>
                      <a:pt x="74024" y="53597"/>
                      <a:pt x="78630" y="48876"/>
                    </a:cubicBezTo>
                    <a:cubicBezTo>
                      <a:pt x="83236" y="44270"/>
                      <a:pt x="63431" y="41622"/>
                      <a:pt x="61473" y="49567"/>
                    </a:cubicBezTo>
                    <a:cubicBezTo>
                      <a:pt x="59516" y="57511"/>
                      <a:pt x="53528" y="44270"/>
                      <a:pt x="63431" y="33677"/>
                    </a:cubicBezTo>
                    <a:cubicBezTo>
                      <a:pt x="73333" y="23083"/>
                      <a:pt x="69994" y="13872"/>
                      <a:pt x="79321" y="8575"/>
                    </a:cubicBezTo>
                    <a:cubicBezTo>
                      <a:pt x="88532" y="3279"/>
                      <a:pt x="78630" y="-2709"/>
                      <a:pt x="68728" y="1321"/>
                    </a:cubicBezTo>
                    <a:cubicBezTo>
                      <a:pt x="58825" y="5236"/>
                      <a:pt x="32457" y="41622"/>
                      <a:pt x="32457" y="51524"/>
                    </a:cubicBezTo>
                    <a:cubicBezTo>
                      <a:pt x="32457" y="61426"/>
                      <a:pt x="31766" y="73286"/>
                      <a:pt x="22555" y="72595"/>
                    </a:cubicBezTo>
                    <a:cubicBezTo>
                      <a:pt x="13343" y="71904"/>
                      <a:pt x="2750" y="80540"/>
                      <a:pt x="10004" y="85837"/>
                    </a:cubicBezTo>
                    <a:cubicBezTo>
                      <a:pt x="17258" y="91134"/>
                      <a:pt x="-9110" y="106102"/>
                      <a:pt x="3441" y="112896"/>
                    </a:cubicBezTo>
                    <a:cubicBezTo>
                      <a:pt x="12077" y="117502"/>
                      <a:pt x="25894" y="110938"/>
                      <a:pt x="37754" y="112205"/>
                    </a:cubicBezTo>
                    <a:cubicBezTo>
                      <a:pt x="49614" y="113587"/>
                      <a:pt x="59516" y="114162"/>
                      <a:pt x="69418" y="106908"/>
                    </a:cubicBezTo>
                    <a:cubicBezTo>
                      <a:pt x="79321" y="99654"/>
                      <a:pt x="79321" y="113471"/>
                      <a:pt x="89914" y="112205"/>
                    </a:cubicBezTo>
                    <a:cubicBezTo>
                      <a:pt x="100507" y="110823"/>
                      <a:pt x="83926" y="120841"/>
                      <a:pt x="84617" y="128095"/>
                    </a:cubicBezTo>
                    <a:cubicBezTo>
                      <a:pt x="85308" y="135349"/>
                      <a:pt x="95901" y="124180"/>
                      <a:pt x="103731" y="120150"/>
                    </a:cubicBezTo>
                    <a:cubicBezTo>
                      <a:pt x="111676" y="116235"/>
                      <a:pt x="121579" y="120150"/>
                      <a:pt x="117549" y="126713"/>
                    </a:cubicBezTo>
                    <a:cubicBezTo>
                      <a:pt x="113634" y="133276"/>
                      <a:pt x="139311" y="139955"/>
                      <a:pt x="145298" y="129361"/>
                    </a:cubicBezTo>
                    <a:cubicBezTo>
                      <a:pt x="151286" y="118768"/>
                      <a:pt x="139311" y="102303"/>
                      <a:pt x="135396" y="109557"/>
                    </a:cubicBezTo>
                    <a:close/>
                  </a:path>
                </a:pathLst>
              </a:custGeom>
              <a:grpFill/>
              <a:ln w="11501" cap="flat">
                <a:solidFill>
                  <a:schemeClr val="bg1"/>
                </a:solid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C2FE0735-3024-D256-544E-22DF531C90C8}"/>
                  </a:ext>
                </a:extLst>
              </p:cNvPr>
              <p:cNvSpPr/>
              <p:nvPr/>
            </p:nvSpPr>
            <p:spPr>
              <a:xfrm>
                <a:off x="3703104" y="2435653"/>
                <a:ext cx="61448" cy="25190"/>
              </a:xfrm>
              <a:custGeom>
                <a:avLst/>
                <a:gdLst>
                  <a:gd name="connsiteX0" fmla="*/ 34 w 61448"/>
                  <a:gd name="connsiteY0" fmla="*/ 1569 h 25190"/>
                  <a:gd name="connsiteX1" fmla="*/ 61405 w 61448"/>
                  <a:gd name="connsiteY1" fmla="*/ 22410 h 25190"/>
                  <a:gd name="connsiteX2" fmla="*/ 34 w 61448"/>
                  <a:gd name="connsiteY2" fmla="*/ 1569 h 25190"/>
                </a:gdLst>
                <a:ahLst/>
                <a:cxnLst>
                  <a:cxn ang="0">
                    <a:pos x="connsiteX0" y="connsiteY0"/>
                  </a:cxn>
                  <a:cxn ang="0">
                    <a:pos x="connsiteX1" y="connsiteY1"/>
                  </a:cxn>
                  <a:cxn ang="0">
                    <a:pos x="connsiteX2" y="connsiteY2"/>
                  </a:cxn>
                </a:cxnLst>
                <a:rect l="l" t="t" r="r" b="b"/>
                <a:pathLst>
                  <a:path w="61448" h="25190">
                    <a:moveTo>
                      <a:pt x="34" y="1569"/>
                    </a:moveTo>
                    <a:cubicBezTo>
                      <a:pt x="1991" y="9514"/>
                      <a:pt x="59448" y="33234"/>
                      <a:pt x="61405" y="22410"/>
                    </a:cubicBezTo>
                    <a:cubicBezTo>
                      <a:pt x="63363" y="11587"/>
                      <a:pt x="-1693" y="-5224"/>
                      <a:pt x="34" y="1569"/>
                    </a:cubicBezTo>
                    <a:close/>
                  </a:path>
                </a:pathLst>
              </a:custGeom>
              <a:grpFill/>
              <a:ln w="11501" cap="flat">
                <a:solidFill>
                  <a:schemeClr val="bg1"/>
                </a:solid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E4165017-396C-BFE1-65A5-2557A091283C}"/>
                  </a:ext>
                </a:extLst>
              </p:cNvPr>
              <p:cNvSpPr/>
              <p:nvPr/>
            </p:nvSpPr>
            <p:spPr>
              <a:xfrm>
                <a:off x="2924649" y="2314339"/>
                <a:ext cx="59307" cy="103002"/>
              </a:xfrm>
              <a:custGeom>
                <a:avLst/>
                <a:gdLst>
                  <a:gd name="connsiteX0" fmla="*/ 27750 w 59307"/>
                  <a:gd name="connsiteY0" fmla="*/ 4976 h 103002"/>
                  <a:gd name="connsiteX1" fmla="*/ 0 w 59307"/>
                  <a:gd name="connsiteY1" fmla="*/ 13842 h 103002"/>
                  <a:gd name="connsiteX2" fmla="*/ 33622 w 59307"/>
                  <a:gd name="connsiteY2" fmla="*/ 63354 h 103002"/>
                  <a:gd name="connsiteX3" fmla="*/ 52390 w 59307"/>
                  <a:gd name="connsiteY3" fmla="*/ 102963 h 103002"/>
                  <a:gd name="connsiteX4" fmla="*/ 54348 w 59307"/>
                  <a:gd name="connsiteY4" fmla="*/ 68305 h 103002"/>
                  <a:gd name="connsiteX5" fmla="*/ 27634 w 59307"/>
                  <a:gd name="connsiteY5" fmla="*/ 4976 h 103002"/>
                  <a:gd name="connsiteX6" fmla="*/ 56651 w 59307"/>
                  <a:gd name="connsiteY6" fmla="*/ 98818 h 103002"/>
                  <a:gd name="connsiteX7" fmla="*/ 52390 w 59307"/>
                  <a:gd name="connsiteY7" fmla="*/ 102157 h 103002"/>
                  <a:gd name="connsiteX8" fmla="*/ 47670 w 59307"/>
                  <a:gd name="connsiteY8" fmla="*/ 91103 h 103002"/>
                  <a:gd name="connsiteX9" fmla="*/ 34083 w 59307"/>
                  <a:gd name="connsiteY9" fmla="*/ 62548 h 103002"/>
                  <a:gd name="connsiteX10" fmla="*/ 921 w 59307"/>
                  <a:gd name="connsiteY10" fmla="*/ 13842 h 103002"/>
                  <a:gd name="connsiteX11" fmla="*/ 16581 w 59307"/>
                  <a:gd name="connsiteY11" fmla="*/ 946 h 103002"/>
                  <a:gd name="connsiteX12" fmla="*/ 27059 w 59307"/>
                  <a:gd name="connsiteY12" fmla="*/ 5552 h 103002"/>
                  <a:gd name="connsiteX13" fmla="*/ 43064 w 59307"/>
                  <a:gd name="connsiteY13" fmla="*/ 42398 h 103002"/>
                  <a:gd name="connsiteX14" fmla="*/ 53772 w 59307"/>
                  <a:gd name="connsiteY14" fmla="*/ 68881 h 103002"/>
                  <a:gd name="connsiteX15" fmla="*/ 56766 w 59307"/>
                  <a:gd name="connsiteY15" fmla="*/ 98933 h 10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307" h="103002">
                    <a:moveTo>
                      <a:pt x="27750" y="4976"/>
                    </a:moveTo>
                    <a:cubicBezTo>
                      <a:pt x="19805" y="-4927"/>
                      <a:pt x="0" y="946"/>
                      <a:pt x="0" y="13842"/>
                    </a:cubicBezTo>
                    <a:cubicBezTo>
                      <a:pt x="0" y="26738"/>
                      <a:pt x="10363" y="50573"/>
                      <a:pt x="33622" y="63354"/>
                    </a:cubicBezTo>
                    <a:cubicBezTo>
                      <a:pt x="53427" y="74292"/>
                      <a:pt x="41567" y="104230"/>
                      <a:pt x="52390" y="102963"/>
                    </a:cubicBezTo>
                    <a:cubicBezTo>
                      <a:pt x="61257" y="101927"/>
                      <a:pt x="61257" y="81201"/>
                      <a:pt x="54348" y="68305"/>
                    </a:cubicBezTo>
                    <a:cubicBezTo>
                      <a:pt x="47439" y="55409"/>
                      <a:pt x="35579" y="14878"/>
                      <a:pt x="27634" y="4976"/>
                    </a:cubicBezTo>
                    <a:close/>
                    <a:moveTo>
                      <a:pt x="56651" y="98818"/>
                    </a:moveTo>
                    <a:cubicBezTo>
                      <a:pt x="55614" y="100891"/>
                      <a:pt x="54233" y="101927"/>
                      <a:pt x="52390" y="102157"/>
                    </a:cubicBezTo>
                    <a:cubicBezTo>
                      <a:pt x="48821" y="102618"/>
                      <a:pt x="48245" y="98588"/>
                      <a:pt x="47670" y="91103"/>
                    </a:cubicBezTo>
                    <a:cubicBezTo>
                      <a:pt x="46864" y="81777"/>
                      <a:pt x="45827" y="68996"/>
                      <a:pt x="34083" y="62548"/>
                    </a:cubicBezTo>
                    <a:cubicBezTo>
                      <a:pt x="11169" y="49997"/>
                      <a:pt x="921" y="26508"/>
                      <a:pt x="921" y="13842"/>
                    </a:cubicBezTo>
                    <a:cubicBezTo>
                      <a:pt x="921" y="5897"/>
                      <a:pt x="8981" y="946"/>
                      <a:pt x="16581" y="946"/>
                    </a:cubicBezTo>
                    <a:cubicBezTo>
                      <a:pt x="20956" y="946"/>
                      <a:pt x="24641" y="2558"/>
                      <a:pt x="27059" y="5552"/>
                    </a:cubicBezTo>
                    <a:cubicBezTo>
                      <a:pt x="31549" y="11194"/>
                      <a:pt x="37652" y="27774"/>
                      <a:pt x="43064" y="42398"/>
                    </a:cubicBezTo>
                    <a:cubicBezTo>
                      <a:pt x="47094" y="53221"/>
                      <a:pt x="50778" y="63469"/>
                      <a:pt x="53772" y="68881"/>
                    </a:cubicBezTo>
                    <a:cubicBezTo>
                      <a:pt x="58839" y="78207"/>
                      <a:pt x="60220" y="92255"/>
                      <a:pt x="56766" y="98933"/>
                    </a:cubicBezTo>
                    <a:close/>
                  </a:path>
                </a:pathLst>
              </a:custGeom>
              <a:grpFill/>
              <a:ln w="11501" cap="flat">
                <a:solidFill>
                  <a:schemeClr val="bg1"/>
                </a:solid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B6627EB3-BEAC-3E66-37A2-CBD47B699292}"/>
                  </a:ext>
                </a:extLst>
              </p:cNvPr>
              <p:cNvSpPr/>
              <p:nvPr/>
            </p:nvSpPr>
            <p:spPr>
              <a:xfrm>
                <a:off x="2603537" y="1361423"/>
                <a:ext cx="93358" cy="25656"/>
              </a:xfrm>
              <a:custGeom>
                <a:avLst/>
                <a:gdLst>
                  <a:gd name="connsiteX0" fmla="*/ 28993 w 93358"/>
                  <a:gd name="connsiteY0" fmla="*/ 22922 h 25656"/>
                  <a:gd name="connsiteX1" fmla="*/ 55706 w 93358"/>
                  <a:gd name="connsiteY1" fmla="*/ 19928 h 25656"/>
                  <a:gd name="connsiteX2" fmla="*/ 93358 w 93358"/>
                  <a:gd name="connsiteY2" fmla="*/ 14977 h 25656"/>
                  <a:gd name="connsiteX3" fmla="*/ 44882 w 93358"/>
                  <a:gd name="connsiteY3" fmla="*/ 3117 h 25656"/>
                  <a:gd name="connsiteX4" fmla="*/ 2279 w 93358"/>
                  <a:gd name="connsiteY4" fmla="*/ 20965 h 25656"/>
                  <a:gd name="connsiteX5" fmla="*/ 28993 w 93358"/>
                  <a:gd name="connsiteY5" fmla="*/ 22922 h 2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58" h="25656">
                    <a:moveTo>
                      <a:pt x="28993" y="22922"/>
                    </a:moveTo>
                    <a:cubicBezTo>
                      <a:pt x="38895" y="26952"/>
                      <a:pt x="48797" y="14056"/>
                      <a:pt x="55706" y="19928"/>
                    </a:cubicBezTo>
                    <a:cubicBezTo>
                      <a:pt x="62615" y="25916"/>
                      <a:pt x="93358" y="30867"/>
                      <a:pt x="93358" y="14977"/>
                    </a:cubicBezTo>
                    <a:cubicBezTo>
                      <a:pt x="93358" y="-913"/>
                      <a:pt x="54785" y="-2870"/>
                      <a:pt x="44882" y="3117"/>
                    </a:cubicBezTo>
                    <a:cubicBezTo>
                      <a:pt x="34980" y="9105"/>
                      <a:pt x="-10617" y="11062"/>
                      <a:pt x="2279" y="20965"/>
                    </a:cubicBezTo>
                    <a:cubicBezTo>
                      <a:pt x="10224" y="27067"/>
                      <a:pt x="19090" y="19007"/>
                      <a:pt x="28993" y="22922"/>
                    </a:cubicBezTo>
                    <a:close/>
                  </a:path>
                </a:pathLst>
              </a:custGeom>
              <a:grpFill/>
              <a:ln w="11501" cap="flat">
                <a:solidFill>
                  <a:schemeClr val="bg1"/>
                </a:solid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3986A3B4-6585-B19D-8E86-C4E7C96CC048}"/>
                  </a:ext>
                </a:extLst>
              </p:cNvPr>
              <p:cNvSpPr/>
              <p:nvPr/>
            </p:nvSpPr>
            <p:spPr>
              <a:xfrm>
                <a:off x="2771062" y="1406238"/>
                <a:ext cx="34774" cy="33358"/>
              </a:xfrm>
              <a:custGeom>
                <a:avLst/>
                <a:gdLst>
                  <a:gd name="connsiteX0" fmla="*/ 33723 w 34774"/>
                  <a:gd name="connsiteY0" fmla="*/ 30613 h 33358"/>
                  <a:gd name="connsiteX1" fmla="*/ 101 w 34774"/>
                  <a:gd name="connsiteY1" fmla="*/ 3900 h 33358"/>
                  <a:gd name="connsiteX2" fmla="*/ 33723 w 34774"/>
                  <a:gd name="connsiteY2" fmla="*/ 30613 h 33358"/>
                </a:gdLst>
                <a:ahLst/>
                <a:cxnLst>
                  <a:cxn ang="0">
                    <a:pos x="connsiteX0" y="connsiteY0"/>
                  </a:cxn>
                  <a:cxn ang="0">
                    <a:pos x="connsiteX1" y="connsiteY1"/>
                  </a:cxn>
                  <a:cxn ang="0">
                    <a:pos x="connsiteX2" y="connsiteY2"/>
                  </a:cxn>
                </a:cxnLst>
                <a:rect l="l" t="t" r="r" b="b"/>
                <a:pathLst>
                  <a:path w="34774" h="33358">
                    <a:moveTo>
                      <a:pt x="33723" y="30613"/>
                    </a:moveTo>
                    <a:cubicBezTo>
                      <a:pt x="41668" y="20711"/>
                      <a:pt x="2058" y="-10954"/>
                      <a:pt x="101" y="3900"/>
                    </a:cubicBezTo>
                    <a:cubicBezTo>
                      <a:pt x="-1857" y="18753"/>
                      <a:pt x="25317" y="41206"/>
                      <a:pt x="33723" y="30613"/>
                    </a:cubicBezTo>
                    <a:close/>
                  </a:path>
                </a:pathLst>
              </a:custGeom>
              <a:grpFill/>
              <a:ln w="11501" cap="flat">
                <a:solidFill>
                  <a:schemeClr val="bg1"/>
                </a:solid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241085EE-6211-6382-0BDF-8CF204DB0CC9}"/>
                  </a:ext>
                </a:extLst>
              </p:cNvPr>
              <p:cNvSpPr/>
              <p:nvPr/>
            </p:nvSpPr>
            <p:spPr>
              <a:xfrm>
                <a:off x="2778224" y="1327052"/>
                <a:ext cx="146137" cy="77734"/>
              </a:xfrm>
              <a:custGeom>
                <a:avLst/>
                <a:gdLst>
                  <a:gd name="connsiteX0" fmla="*/ 19652 w 146137"/>
                  <a:gd name="connsiteY0" fmla="*/ 26550 h 77734"/>
                  <a:gd name="connsiteX1" fmla="*/ 49359 w 146137"/>
                  <a:gd name="connsiteY1" fmla="*/ 40368 h 77734"/>
                  <a:gd name="connsiteX2" fmla="*/ 13665 w 146137"/>
                  <a:gd name="connsiteY2" fmla="*/ 46355 h 77734"/>
                  <a:gd name="connsiteX3" fmla="*/ 42336 w 146137"/>
                  <a:gd name="connsiteY3" fmla="*/ 54300 h 77734"/>
                  <a:gd name="connsiteX4" fmla="*/ 101750 w 146137"/>
                  <a:gd name="connsiteY4" fmla="*/ 65239 h 77734"/>
                  <a:gd name="connsiteX5" fmla="*/ 143317 w 146137"/>
                  <a:gd name="connsiteY5" fmla="*/ 70190 h 77734"/>
                  <a:gd name="connsiteX6" fmla="*/ 134451 w 146137"/>
                  <a:gd name="connsiteY6" fmla="*/ 45434 h 77734"/>
                  <a:gd name="connsiteX7" fmla="*/ 107738 w 146137"/>
                  <a:gd name="connsiteY7" fmla="*/ 29544 h 77734"/>
                  <a:gd name="connsiteX8" fmla="*/ 84018 w 146137"/>
                  <a:gd name="connsiteY8" fmla="*/ 13654 h 77734"/>
                  <a:gd name="connsiteX9" fmla="*/ 69164 w 146137"/>
                  <a:gd name="connsiteY9" fmla="*/ 11697 h 77734"/>
                  <a:gd name="connsiteX10" fmla="*/ 4799 w 146137"/>
                  <a:gd name="connsiteY10" fmla="*/ 2831 h 77734"/>
                  <a:gd name="connsiteX11" fmla="*/ 19652 w 146137"/>
                  <a:gd name="connsiteY11" fmla="*/ 26550 h 7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37" h="77734">
                    <a:moveTo>
                      <a:pt x="19652" y="26550"/>
                    </a:moveTo>
                    <a:cubicBezTo>
                      <a:pt x="31512" y="18606"/>
                      <a:pt x="53389" y="31502"/>
                      <a:pt x="49359" y="40368"/>
                    </a:cubicBezTo>
                    <a:cubicBezTo>
                      <a:pt x="45329" y="49234"/>
                      <a:pt x="11132" y="38525"/>
                      <a:pt x="13665" y="46355"/>
                    </a:cubicBezTo>
                    <a:cubicBezTo>
                      <a:pt x="14701" y="49349"/>
                      <a:pt x="18616" y="61209"/>
                      <a:pt x="42336" y="54300"/>
                    </a:cubicBezTo>
                    <a:cubicBezTo>
                      <a:pt x="66055" y="47392"/>
                      <a:pt x="85975" y="52343"/>
                      <a:pt x="101750" y="65239"/>
                    </a:cubicBezTo>
                    <a:cubicBezTo>
                      <a:pt x="117640" y="78135"/>
                      <a:pt x="132493" y="83086"/>
                      <a:pt x="143317" y="70190"/>
                    </a:cubicBezTo>
                    <a:cubicBezTo>
                      <a:pt x="154256" y="57294"/>
                      <a:pt x="129500" y="55336"/>
                      <a:pt x="134451" y="45434"/>
                    </a:cubicBezTo>
                    <a:cubicBezTo>
                      <a:pt x="139402" y="35532"/>
                      <a:pt x="118561" y="29544"/>
                      <a:pt x="107738" y="29544"/>
                    </a:cubicBezTo>
                    <a:cubicBezTo>
                      <a:pt x="96914" y="29544"/>
                      <a:pt x="92884" y="9739"/>
                      <a:pt x="84018" y="13654"/>
                    </a:cubicBezTo>
                    <a:cubicBezTo>
                      <a:pt x="75152" y="17684"/>
                      <a:pt x="69164" y="24593"/>
                      <a:pt x="69164" y="11697"/>
                    </a:cubicBezTo>
                    <a:cubicBezTo>
                      <a:pt x="69164" y="-1199"/>
                      <a:pt x="17695" y="-2236"/>
                      <a:pt x="4799" y="2831"/>
                    </a:cubicBezTo>
                    <a:cubicBezTo>
                      <a:pt x="-8097" y="7782"/>
                      <a:pt x="7792" y="34495"/>
                      <a:pt x="19652" y="26550"/>
                    </a:cubicBezTo>
                    <a:close/>
                  </a:path>
                </a:pathLst>
              </a:custGeom>
              <a:grpFill/>
              <a:ln w="11501" cap="flat">
                <a:solidFill>
                  <a:schemeClr val="bg1"/>
                </a:solid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E325C412-46C5-536D-9E4E-FFA49707D3D8}"/>
                  </a:ext>
                </a:extLst>
              </p:cNvPr>
              <p:cNvSpPr/>
              <p:nvPr/>
            </p:nvSpPr>
            <p:spPr>
              <a:xfrm>
                <a:off x="2568903" y="1399171"/>
                <a:ext cx="30337" cy="14702"/>
              </a:xfrm>
              <a:custGeom>
                <a:avLst/>
                <a:gdLst>
                  <a:gd name="connsiteX0" fmla="*/ 29889 w 30337"/>
                  <a:gd name="connsiteY0" fmla="*/ 9009 h 14702"/>
                  <a:gd name="connsiteX1" fmla="*/ 182 w 30337"/>
                  <a:gd name="connsiteY1" fmla="*/ 3022 h 14702"/>
                  <a:gd name="connsiteX2" fmla="*/ 29889 w 30337"/>
                  <a:gd name="connsiteY2" fmla="*/ 9009 h 14702"/>
                </a:gdLst>
                <a:ahLst/>
                <a:cxnLst>
                  <a:cxn ang="0">
                    <a:pos x="connsiteX0" y="connsiteY0"/>
                  </a:cxn>
                  <a:cxn ang="0">
                    <a:pos x="connsiteX1" y="connsiteY1"/>
                  </a:cxn>
                  <a:cxn ang="0">
                    <a:pos x="connsiteX2" y="connsiteY2"/>
                  </a:cxn>
                </a:cxnLst>
                <a:rect l="l" t="t" r="r" b="b"/>
                <a:pathLst>
                  <a:path w="30337" h="14702">
                    <a:moveTo>
                      <a:pt x="29889" y="9009"/>
                    </a:moveTo>
                    <a:cubicBezTo>
                      <a:pt x="34841" y="-2851"/>
                      <a:pt x="-2927" y="-893"/>
                      <a:pt x="182" y="3022"/>
                    </a:cubicBezTo>
                    <a:cubicBezTo>
                      <a:pt x="7091" y="11888"/>
                      <a:pt x="24938" y="20869"/>
                      <a:pt x="29889" y="9009"/>
                    </a:cubicBezTo>
                    <a:close/>
                  </a:path>
                </a:pathLst>
              </a:custGeom>
              <a:grpFill/>
              <a:ln w="11501" cap="flat">
                <a:solidFill>
                  <a:schemeClr val="bg1"/>
                </a:solid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A0D43986-8F35-FB4A-F9D3-34557112DDA8}"/>
                  </a:ext>
                </a:extLst>
              </p:cNvPr>
              <p:cNvSpPr/>
              <p:nvPr/>
            </p:nvSpPr>
            <p:spPr>
              <a:xfrm>
                <a:off x="2610767" y="1393688"/>
                <a:ext cx="77018" cy="38336"/>
              </a:xfrm>
              <a:custGeom>
                <a:avLst/>
                <a:gdLst>
                  <a:gd name="connsiteX0" fmla="*/ 70238 w 77018"/>
                  <a:gd name="connsiteY0" fmla="*/ 9426 h 38336"/>
                  <a:gd name="connsiteX1" fmla="*/ 56421 w 77018"/>
                  <a:gd name="connsiteY1" fmla="*/ 560 h 38336"/>
                  <a:gd name="connsiteX2" fmla="*/ 0 w 77018"/>
                  <a:gd name="connsiteY2" fmla="*/ 18407 h 38336"/>
                  <a:gd name="connsiteX3" fmla="*/ 29707 w 77018"/>
                  <a:gd name="connsiteY3" fmla="*/ 38212 h 38336"/>
                  <a:gd name="connsiteX4" fmla="*/ 61372 w 77018"/>
                  <a:gd name="connsiteY4" fmla="*/ 18407 h 38336"/>
                  <a:gd name="connsiteX5" fmla="*/ 70238 w 77018"/>
                  <a:gd name="connsiteY5" fmla="*/ 9541 h 3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018" h="38336">
                    <a:moveTo>
                      <a:pt x="70238" y="9426"/>
                    </a:moveTo>
                    <a:cubicBezTo>
                      <a:pt x="83134" y="7468"/>
                      <a:pt x="77147" y="-2434"/>
                      <a:pt x="56421" y="560"/>
                    </a:cubicBezTo>
                    <a:cubicBezTo>
                      <a:pt x="35580" y="3553"/>
                      <a:pt x="0" y="3553"/>
                      <a:pt x="0" y="18407"/>
                    </a:cubicBezTo>
                    <a:cubicBezTo>
                      <a:pt x="0" y="30267"/>
                      <a:pt x="6909" y="36254"/>
                      <a:pt x="29707" y="38212"/>
                    </a:cubicBezTo>
                    <a:cubicBezTo>
                      <a:pt x="52506" y="40169"/>
                      <a:pt x="72310" y="18407"/>
                      <a:pt x="61372" y="18407"/>
                    </a:cubicBezTo>
                    <a:cubicBezTo>
                      <a:pt x="50433" y="18407"/>
                      <a:pt x="57457" y="11498"/>
                      <a:pt x="70238" y="9541"/>
                    </a:cubicBezTo>
                    <a:close/>
                  </a:path>
                </a:pathLst>
              </a:custGeom>
              <a:grpFill/>
              <a:ln w="11501" cap="flat">
                <a:solidFill>
                  <a:schemeClr val="bg1"/>
                </a:solid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5DFCBE10-0F26-D9E9-BA32-DD688F947C82}"/>
                  </a:ext>
                </a:extLst>
              </p:cNvPr>
              <p:cNvSpPr/>
              <p:nvPr/>
            </p:nvSpPr>
            <p:spPr>
              <a:xfrm>
                <a:off x="2514291" y="1454542"/>
                <a:ext cx="264575" cy="111966"/>
              </a:xfrm>
              <a:custGeom>
                <a:avLst/>
                <a:gdLst>
                  <a:gd name="connsiteX0" fmla="*/ 33031 w 264575"/>
                  <a:gd name="connsiteY0" fmla="*/ 24912 h 111966"/>
                  <a:gd name="connsiteX1" fmla="*/ 36025 w 264575"/>
                  <a:gd name="connsiteY1" fmla="*/ 39766 h 111966"/>
                  <a:gd name="connsiteX2" fmla="*/ 34067 w 264575"/>
                  <a:gd name="connsiteY2" fmla="*/ 43681 h 111966"/>
                  <a:gd name="connsiteX3" fmla="*/ 17256 w 264575"/>
                  <a:gd name="connsiteY3" fmla="*/ 58534 h 111966"/>
                  <a:gd name="connsiteX4" fmla="*/ 40055 w 264575"/>
                  <a:gd name="connsiteY4" fmla="*/ 58534 h 111966"/>
                  <a:gd name="connsiteX5" fmla="*/ 445 w 264575"/>
                  <a:gd name="connsiteY5" fmla="*/ 71430 h 111966"/>
                  <a:gd name="connsiteX6" fmla="*/ 29116 w 264575"/>
                  <a:gd name="connsiteY6" fmla="*/ 79375 h 111966"/>
                  <a:gd name="connsiteX7" fmla="*/ 59860 w 264575"/>
                  <a:gd name="connsiteY7" fmla="*/ 76381 h 111966"/>
                  <a:gd name="connsiteX8" fmla="*/ 77707 w 264575"/>
                  <a:gd name="connsiteY8" fmla="*/ 69473 h 111966"/>
                  <a:gd name="connsiteX9" fmla="*/ 120310 w 264575"/>
                  <a:gd name="connsiteY9" fmla="*/ 72467 h 111966"/>
                  <a:gd name="connsiteX10" fmla="*/ 87609 w 264575"/>
                  <a:gd name="connsiteY10" fmla="*/ 90314 h 111966"/>
                  <a:gd name="connsiteX11" fmla="*/ 86573 w 264575"/>
                  <a:gd name="connsiteY11" fmla="*/ 111155 h 111966"/>
                  <a:gd name="connsiteX12" fmla="*/ 165792 w 264575"/>
                  <a:gd name="connsiteY12" fmla="*/ 86399 h 111966"/>
                  <a:gd name="connsiteX13" fmla="*/ 197457 w 264575"/>
                  <a:gd name="connsiteY13" fmla="*/ 84442 h 111966"/>
                  <a:gd name="connsiteX14" fmla="*/ 248005 w 264575"/>
                  <a:gd name="connsiteY14" fmla="*/ 81448 h 111966"/>
                  <a:gd name="connsiteX15" fmla="*/ 255950 w 264575"/>
                  <a:gd name="connsiteY15" fmla="*/ 35966 h 111966"/>
                  <a:gd name="connsiteX16" fmla="*/ 231194 w 264575"/>
                  <a:gd name="connsiteY16" fmla="*/ 44832 h 111966"/>
                  <a:gd name="connsiteX17" fmla="*/ 205402 w 264575"/>
                  <a:gd name="connsiteY17" fmla="*/ 23991 h 111966"/>
                  <a:gd name="connsiteX18" fmla="*/ 189512 w 264575"/>
                  <a:gd name="connsiteY18" fmla="*/ 156 h 111966"/>
                  <a:gd name="connsiteX19" fmla="*/ 165792 w 264575"/>
                  <a:gd name="connsiteY19" fmla="*/ 24912 h 111966"/>
                  <a:gd name="connsiteX20" fmla="*/ 167750 w 264575"/>
                  <a:gd name="connsiteY20" fmla="*/ 39766 h 111966"/>
                  <a:gd name="connsiteX21" fmla="*/ 184561 w 264575"/>
                  <a:gd name="connsiteY21" fmla="*/ 56577 h 111966"/>
                  <a:gd name="connsiteX22" fmla="*/ 133091 w 264575"/>
                  <a:gd name="connsiteY22" fmla="*/ 47711 h 111966"/>
                  <a:gd name="connsiteX23" fmla="*/ 80586 w 264575"/>
                  <a:gd name="connsiteY23" fmla="*/ 23991 h 111966"/>
                  <a:gd name="connsiteX24" fmla="*/ 56866 w 264575"/>
                  <a:gd name="connsiteY24" fmla="*/ 11095 h 111966"/>
                  <a:gd name="connsiteX25" fmla="*/ 33146 w 264575"/>
                  <a:gd name="connsiteY25" fmla="*/ 24912 h 11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4575" h="111966">
                    <a:moveTo>
                      <a:pt x="33031" y="24912"/>
                    </a:moveTo>
                    <a:cubicBezTo>
                      <a:pt x="19214" y="25948"/>
                      <a:pt x="20135" y="39766"/>
                      <a:pt x="36025" y="39766"/>
                    </a:cubicBezTo>
                    <a:cubicBezTo>
                      <a:pt x="51915" y="39766"/>
                      <a:pt x="56866" y="44717"/>
                      <a:pt x="34067" y="43681"/>
                    </a:cubicBezTo>
                    <a:cubicBezTo>
                      <a:pt x="11269" y="42759"/>
                      <a:pt x="1367" y="62449"/>
                      <a:pt x="17256" y="58534"/>
                    </a:cubicBezTo>
                    <a:cubicBezTo>
                      <a:pt x="33146" y="54504"/>
                      <a:pt x="51915" y="54504"/>
                      <a:pt x="40055" y="58534"/>
                    </a:cubicBezTo>
                    <a:cubicBezTo>
                      <a:pt x="28195" y="62449"/>
                      <a:pt x="-4160" y="65213"/>
                      <a:pt x="445" y="71430"/>
                    </a:cubicBezTo>
                    <a:cubicBezTo>
                      <a:pt x="3439" y="75460"/>
                      <a:pt x="16335" y="74424"/>
                      <a:pt x="29116" y="79375"/>
                    </a:cubicBezTo>
                    <a:cubicBezTo>
                      <a:pt x="42012" y="84326"/>
                      <a:pt x="49957" y="87320"/>
                      <a:pt x="59860" y="76381"/>
                    </a:cubicBezTo>
                    <a:cubicBezTo>
                      <a:pt x="69762" y="65443"/>
                      <a:pt x="82658" y="54619"/>
                      <a:pt x="77707" y="69473"/>
                    </a:cubicBezTo>
                    <a:cubicBezTo>
                      <a:pt x="72756" y="84326"/>
                      <a:pt x="93597" y="73388"/>
                      <a:pt x="120310" y="72467"/>
                    </a:cubicBezTo>
                    <a:cubicBezTo>
                      <a:pt x="147024" y="71430"/>
                      <a:pt x="115359" y="88356"/>
                      <a:pt x="87609" y="90314"/>
                    </a:cubicBezTo>
                    <a:cubicBezTo>
                      <a:pt x="59860" y="92271"/>
                      <a:pt x="64811" y="106204"/>
                      <a:pt x="86573" y="111155"/>
                    </a:cubicBezTo>
                    <a:cubicBezTo>
                      <a:pt x="108335" y="116106"/>
                      <a:pt x="154969" y="97223"/>
                      <a:pt x="165792" y="86399"/>
                    </a:cubicBezTo>
                    <a:cubicBezTo>
                      <a:pt x="176731" y="75460"/>
                      <a:pt x="186633" y="92386"/>
                      <a:pt x="197457" y="84442"/>
                    </a:cubicBezTo>
                    <a:cubicBezTo>
                      <a:pt x="208395" y="76497"/>
                      <a:pt x="229121" y="85478"/>
                      <a:pt x="248005" y="81448"/>
                    </a:cubicBezTo>
                    <a:cubicBezTo>
                      <a:pt x="266889" y="77533"/>
                      <a:pt x="269767" y="41838"/>
                      <a:pt x="255950" y="35966"/>
                    </a:cubicBezTo>
                    <a:cubicBezTo>
                      <a:pt x="242133" y="29978"/>
                      <a:pt x="242133" y="42875"/>
                      <a:pt x="231194" y="44832"/>
                    </a:cubicBezTo>
                    <a:cubicBezTo>
                      <a:pt x="220255" y="46789"/>
                      <a:pt x="214383" y="32972"/>
                      <a:pt x="205402" y="23991"/>
                    </a:cubicBezTo>
                    <a:cubicBezTo>
                      <a:pt x="196536" y="15125"/>
                      <a:pt x="202408" y="-1801"/>
                      <a:pt x="189512" y="156"/>
                    </a:cubicBezTo>
                    <a:cubicBezTo>
                      <a:pt x="176731" y="2114"/>
                      <a:pt x="148866" y="22955"/>
                      <a:pt x="165792" y="24912"/>
                    </a:cubicBezTo>
                    <a:cubicBezTo>
                      <a:pt x="182603" y="26985"/>
                      <a:pt x="176731" y="35851"/>
                      <a:pt x="167750" y="39766"/>
                    </a:cubicBezTo>
                    <a:cubicBezTo>
                      <a:pt x="158884" y="43681"/>
                      <a:pt x="188591" y="50704"/>
                      <a:pt x="184561" y="56577"/>
                    </a:cubicBezTo>
                    <a:cubicBezTo>
                      <a:pt x="180646" y="62564"/>
                      <a:pt x="135049" y="57613"/>
                      <a:pt x="133091" y="47711"/>
                    </a:cubicBezTo>
                    <a:cubicBezTo>
                      <a:pt x="131134" y="37808"/>
                      <a:pt x="95439" y="19961"/>
                      <a:pt x="80586" y="23991"/>
                    </a:cubicBezTo>
                    <a:cubicBezTo>
                      <a:pt x="65732" y="27906"/>
                      <a:pt x="71720" y="12131"/>
                      <a:pt x="56866" y="11095"/>
                    </a:cubicBezTo>
                    <a:cubicBezTo>
                      <a:pt x="42012" y="10059"/>
                      <a:pt x="46964" y="23991"/>
                      <a:pt x="33146" y="24912"/>
                    </a:cubicBezTo>
                    <a:close/>
                  </a:path>
                </a:pathLst>
              </a:custGeom>
              <a:grpFill/>
              <a:ln w="11501" cap="flat">
                <a:solidFill>
                  <a:schemeClr val="bg1"/>
                </a:solid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E322A8B2-45D6-FC05-E187-8A1C9940C083}"/>
                  </a:ext>
                </a:extLst>
              </p:cNvPr>
              <p:cNvSpPr/>
              <p:nvPr/>
            </p:nvSpPr>
            <p:spPr>
              <a:xfrm>
                <a:off x="2391596" y="1417894"/>
                <a:ext cx="166152" cy="83322"/>
              </a:xfrm>
              <a:custGeom>
                <a:avLst/>
                <a:gdLst>
                  <a:gd name="connsiteX0" fmla="*/ 1204 w 166152"/>
                  <a:gd name="connsiteY0" fmla="*/ 66512 h 83322"/>
                  <a:gd name="connsiteX1" fmla="*/ 9149 w 166152"/>
                  <a:gd name="connsiteY1" fmla="*/ 79408 h 83322"/>
                  <a:gd name="connsiteX2" fmla="*/ 25039 w 166152"/>
                  <a:gd name="connsiteY2" fmla="*/ 76414 h 83322"/>
                  <a:gd name="connsiteX3" fmla="*/ 42886 w 166152"/>
                  <a:gd name="connsiteY3" fmla="*/ 65475 h 83322"/>
                  <a:gd name="connsiteX4" fmla="*/ 58776 w 166152"/>
                  <a:gd name="connsiteY4" fmla="*/ 83323 h 83322"/>
                  <a:gd name="connsiteX5" fmla="*/ 77544 w 166152"/>
                  <a:gd name="connsiteY5" fmla="*/ 66512 h 83322"/>
                  <a:gd name="connsiteX6" fmla="*/ 92398 w 166152"/>
                  <a:gd name="connsiteY6" fmla="*/ 56609 h 83322"/>
                  <a:gd name="connsiteX7" fmla="*/ 105294 w 166152"/>
                  <a:gd name="connsiteY7" fmla="*/ 35768 h 83322"/>
                  <a:gd name="connsiteX8" fmla="*/ 112203 w 166152"/>
                  <a:gd name="connsiteY8" fmla="*/ 55573 h 83322"/>
                  <a:gd name="connsiteX9" fmla="*/ 133044 w 166152"/>
                  <a:gd name="connsiteY9" fmla="*/ 50622 h 83322"/>
                  <a:gd name="connsiteX10" fmla="*/ 150891 w 166152"/>
                  <a:gd name="connsiteY10" fmla="*/ 41756 h 83322"/>
                  <a:gd name="connsiteX11" fmla="*/ 150891 w 166152"/>
                  <a:gd name="connsiteY11" fmla="*/ 24945 h 83322"/>
                  <a:gd name="connsiteX12" fmla="*/ 164708 w 166152"/>
                  <a:gd name="connsiteY12" fmla="*/ 13085 h 83322"/>
                  <a:gd name="connsiteX13" fmla="*/ 146861 w 166152"/>
                  <a:gd name="connsiteY13" fmla="*/ 3182 h 83322"/>
                  <a:gd name="connsiteX14" fmla="*/ 133044 w 166152"/>
                  <a:gd name="connsiteY14" fmla="*/ 12049 h 83322"/>
                  <a:gd name="connsiteX15" fmla="*/ 103337 w 166152"/>
                  <a:gd name="connsiteY15" fmla="*/ 9055 h 83322"/>
                  <a:gd name="connsiteX16" fmla="*/ 62691 w 166152"/>
                  <a:gd name="connsiteY16" fmla="*/ 29896 h 83322"/>
                  <a:gd name="connsiteX17" fmla="*/ 31026 w 166152"/>
                  <a:gd name="connsiteY17" fmla="*/ 50737 h 83322"/>
                  <a:gd name="connsiteX18" fmla="*/ 1319 w 166152"/>
                  <a:gd name="connsiteY18" fmla="*/ 66627 h 8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152" h="83322">
                    <a:moveTo>
                      <a:pt x="1204" y="66512"/>
                    </a:moveTo>
                    <a:cubicBezTo>
                      <a:pt x="8113" y="69505"/>
                      <a:pt x="1204" y="83323"/>
                      <a:pt x="9149" y="79408"/>
                    </a:cubicBezTo>
                    <a:cubicBezTo>
                      <a:pt x="17094" y="75493"/>
                      <a:pt x="19051" y="74457"/>
                      <a:pt x="25039" y="76414"/>
                    </a:cubicBezTo>
                    <a:cubicBezTo>
                      <a:pt x="35747" y="79983"/>
                      <a:pt x="37935" y="70427"/>
                      <a:pt x="42886" y="65475"/>
                    </a:cubicBezTo>
                    <a:cubicBezTo>
                      <a:pt x="47837" y="60524"/>
                      <a:pt x="45880" y="83323"/>
                      <a:pt x="58776" y="83323"/>
                    </a:cubicBezTo>
                    <a:cubicBezTo>
                      <a:pt x="69715" y="83323"/>
                      <a:pt x="67642" y="59603"/>
                      <a:pt x="77544" y="66512"/>
                    </a:cubicBezTo>
                    <a:cubicBezTo>
                      <a:pt x="87447" y="73420"/>
                      <a:pt x="90440" y="63518"/>
                      <a:pt x="92398" y="56609"/>
                    </a:cubicBezTo>
                    <a:cubicBezTo>
                      <a:pt x="94355" y="49701"/>
                      <a:pt x="94355" y="37841"/>
                      <a:pt x="105294" y="35768"/>
                    </a:cubicBezTo>
                    <a:cubicBezTo>
                      <a:pt x="116233" y="33811"/>
                      <a:pt x="107252" y="46592"/>
                      <a:pt x="112203" y="55573"/>
                    </a:cubicBezTo>
                    <a:cubicBezTo>
                      <a:pt x="119457" y="68584"/>
                      <a:pt x="132007" y="56609"/>
                      <a:pt x="133044" y="50622"/>
                    </a:cubicBezTo>
                    <a:cubicBezTo>
                      <a:pt x="134080" y="44634"/>
                      <a:pt x="151812" y="48664"/>
                      <a:pt x="150891" y="41756"/>
                    </a:cubicBezTo>
                    <a:cubicBezTo>
                      <a:pt x="149855" y="34847"/>
                      <a:pt x="155842" y="32890"/>
                      <a:pt x="150891" y="24945"/>
                    </a:cubicBezTo>
                    <a:cubicBezTo>
                      <a:pt x="145940" y="17000"/>
                      <a:pt x="158836" y="19072"/>
                      <a:pt x="164708" y="13085"/>
                    </a:cubicBezTo>
                    <a:cubicBezTo>
                      <a:pt x="170696" y="7097"/>
                      <a:pt x="156763" y="12049"/>
                      <a:pt x="146861" y="3182"/>
                    </a:cubicBezTo>
                    <a:cubicBezTo>
                      <a:pt x="136959" y="-5684"/>
                      <a:pt x="133044" y="6176"/>
                      <a:pt x="133044" y="12049"/>
                    </a:cubicBezTo>
                    <a:cubicBezTo>
                      <a:pt x="133044" y="17921"/>
                      <a:pt x="114275" y="13085"/>
                      <a:pt x="103337" y="9055"/>
                    </a:cubicBezTo>
                    <a:cubicBezTo>
                      <a:pt x="92398" y="5140"/>
                      <a:pt x="78581" y="21951"/>
                      <a:pt x="62691" y="29896"/>
                    </a:cubicBezTo>
                    <a:cubicBezTo>
                      <a:pt x="46801" y="37841"/>
                      <a:pt x="45880" y="51658"/>
                      <a:pt x="31026" y="50737"/>
                    </a:cubicBezTo>
                    <a:cubicBezTo>
                      <a:pt x="16173" y="49701"/>
                      <a:pt x="-5590" y="63633"/>
                      <a:pt x="1319" y="66627"/>
                    </a:cubicBezTo>
                    <a:close/>
                  </a:path>
                </a:pathLst>
              </a:custGeom>
              <a:grpFill/>
              <a:ln w="11501" cap="flat">
                <a:solidFill>
                  <a:schemeClr val="bg1"/>
                </a:solidFill>
                <a:prstDash val="solid"/>
                <a:miter/>
              </a:ln>
            </p:spPr>
            <p:txBody>
              <a:bodyPr rtlCol="0" anchor="ctr"/>
              <a:lstStyle/>
              <a:p>
                <a:endParaRPr lang="en-US"/>
              </a:p>
            </p:txBody>
          </p:sp>
        </p:grpSp>
      </p:grpSp>
      <p:sp>
        <p:nvSpPr>
          <p:cNvPr id="292" name="Freeform: Shape 291">
            <a:extLst>
              <a:ext uri="{FF2B5EF4-FFF2-40B4-BE49-F238E27FC236}">
                <a16:creationId xmlns:a16="http://schemas.microsoft.com/office/drawing/2014/main" id="{243F194E-D9C9-192B-5610-81CDED85C027}"/>
              </a:ext>
            </a:extLst>
          </p:cNvPr>
          <p:cNvSpPr/>
          <p:nvPr/>
        </p:nvSpPr>
        <p:spPr>
          <a:xfrm>
            <a:off x="6223123" y="4746552"/>
            <a:ext cx="406921" cy="356411"/>
          </a:xfrm>
          <a:custGeom>
            <a:avLst/>
            <a:gdLst>
              <a:gd name="connsiteX0" fmla="*/ 341863 w 358328"/>
              <a:gd name="connsiteY0" fmla="*/ 117101 h 313849"/>
              <a:gd name="connsiteX1" fmla="*/ 341632 w 358328"/>
              <a:gd name="connsiteY1" fmla="*/ 114799 h 313849"/>
              <a:gd name="connsiteX2" fmla="*/ 337833 w 358328"/>
              <a:gd name="connsiteY2" fmla="*/ 120786 h 313849"/>
              <a:gd name="connsiteX3" fmla="*/ 325397 w 358328"/>
              <a:gd name="connsiteY3" fmla="*/ 125852 h 313849"/>
              <a:gd name="connsiteX4" fmla="*/ 311580 w 358328"/>
              <a:gd name="connsiteY4" fmla="*/ 105126 h 313849"/>
              <a:gd name="connsiteX5" fmla="*/ 326779 w 358328"/>
              <a:gd name="connsiteY5" fmla="*/ 89006 h 313849"/>
              <a:gd name="connsiteX6" fmla="*/ 339560 w 358328"/>
              <a:gd name="connsiteY6" fmla="*/ 95569 h 313849"/>
              <a:gd name="connsiteX7" fmla="*/ 339560 w 358328"/>
              <a:gd name="connsiteY7" fmla="*/ 91424 h 313849"/>
              <a:gd name="connsiteX8" fmla="*/ 337602 w 358328"/>
              <a:gd name="connsiteY8" fmla="*/ 50778 h 313849"/>
              <a:gd name="connsiteX9" fmla="*/ 323670 w 358328"/>
              <a:gd name="connsiteY9" fmla="*/ 9211 h 313849"/>
              <a:gd name="connsiteX10" fmla="*/ 297417 w 358328"/>
              <a:gd name="connsiteY10" fmla="*/ 3800 h 313849"/>
              <a:gd name="connsiteX11" fmla="*/ 276231 w 358328"/>
              <a:gd name="connsiteY11" fmla="*/ 0 h 313849"/>
              <a:gd name="connsiteX12" fmla="*/ 268516 w 358328"/>
              <a:gd name="connsiteY12" fmla="*/ 10708 h 313849"/>
              <a:gd name="connsiteX13" fmla="*/ 254699 w 358328"/>
              <a:gd name="connsiteY13" fmla="*/ 18653 h 313849"/>
              <a:gd name="connsiteX14" fmla="*/ 236851 w 358328"/>
              <a:gd name="connsiteY14" fmla="*/ 31895 h 313849"/>
              <a:gd name="connsiteX15" fmla="*/ 227525 w 358328"/>
              <a:gd name="connsiteY15" fmla="*/ 47094 h 313849"/>
              <a:gd name="connsiteX16" fmla="*/ 208411 w 358328"/>
              <a:gd name="connsiteY16" fmla="*/ 61026 h 313849"/>
              <a:gd name="connsiteX17" fmla="*/ 199775 w 358328"/>
              <a:gd name="connsiteY17" fmla="*/ 77607 h 313849"/>
              <a:gd name="connsiteX18" fmla="*/ 178588 w 358328"/>
              <a:gd name="connsiteY18" fmla="*/ 87509 h 313849"/>
              <a:gd name="connsiteX19" fmla="*/ 152220 w 358328"/>
              <a:gd name="connsiteY19" fmla="*/ 78873 h 313849"/>
              <a:gd name="connsiteX20" fmla="*/ 137022 w 358328"/>
              <a:gd name="connsiteY20" fmla="*/ 90733 h 313849"/>
              <a:gd name="connsiteX21" fmla="*/ 116526 w 358328"/>
              <a:gd name="connsiteY21" fmla="*/ 113877 h 313849"/>
              <a:gd name="connsiteX22" fmla="*/ 94073 w 358328"/>
              <a:gd name="connsiteY22" fmla="*/ 115259 h 313849"/>
              <a:gd name="connsiteX23" fmla="*/ 90158 w 358328"/>
              <a:gd name="connsiteY23" fmla="*/ 105357 h 313849"/>
              <a:gd name="connsiteX24" fmla="*/ 94764 w 358328"/>
              <a:gd name="connsiteY24" fmla="*/ 100060 h 313849"/>
              <a:gd name="connsiteX25" fmla="*/ 87509 w 358328"/>
              <a:gd name="connsiteY25" fmla="*/ 74958 h 313849"/>
              <a:gd name="connsiteX26" fmla="*/ 76916 w 358328"/>
              <a:gd name="connsiteY26" fmla="*/ 67935 h 313849"/>
              <a:gd name="connsiteX27" fmla="*/ 76916 w 358328"/>
              <a:gd name="connsiteY27" fmla="*/ 149457 h 313849"/>
              <a:gd name="connsiteX28" fmla="*/ 62408 w 358328"/>
              <a:gd name="connsiteY28" fmla="*/ 163965 h 313849"/>
              <a:gd name="connsiteX29" fmla="*/ 33968 w 358328"/>
              <a:gd name="connsiteY29" fmla="*/ 164656 h 313849"/>
              <a:gd name="connsiteX30" fmla="*/ 22108 w 358328"/>
              <a:gd name="connsiteY30" fmla="*/ 148766 h 313849"/>
              <a:gd name="connsiteX31" fmla="*/ 9557 w 358328"/>
              <a:gd name="connsiteY31" fmla="*/ 155329 h 313849"/>
              <a:gd name="connsiteX32" fmla="*/ 0 w 358328"/>
              <a:gd name="connsiteY32" fmla="*/ 157632 h 313849"/>
              <a:gd name="connsiteX33" fmla="*/ 16811 w 358328"/>
              <a:gd name="connsiteY33" fmla="*/ 193326 h 313849"/>
              <a:gd name="connsiteX34" fmla="*/ 38228 w 358328"/>
              <a:gd name="connsiteY34" fmla="*/ 237542 h 313849"/>
              <a:gd name="connsiteX35" fmla="*/ 38228 w 358328"/>
              <a:gd name="connsiteY35" fmla="*/ 258268 h 313849"/>
              <a:gd name="connsiteX36" fmla="*/ 38573 w 358328"/>
              <a:gd name="connsiteY36" fmla="*/ 276460 h 313849"/>
              <a:gd name="connsiteX37" fmla="*/ 45827 w 358328"/>
              <a:gd name="connsiteY37" fmla="*/ 295574 h 313849"/>
              <a:gd name="connsiteX38" fmla="*/ 55039 w 358328"/>
              <a:gd name="connsiteY38" fmla="*/ 301216 h 313849"/>
              <a:gd name="connsiteX39" fmla="*/ 66899 w 358328"/>
              <a:gd name="connsiteY39" fmla="*/ 310773 h 313849"/>
              <a:gd name="connsiteX40" fmla="*/ 81407 w 358328"/>
              <a:gd name="connsiteY40" fmla="*/ 309737 h 313849"/>
              <a:gd name="connsiteX41" fmla="*/ 107775 w 358328"/>
              <a:gd name="connsiteY41" fmla="*/ 302829 h 313849"/>
              <a:gd name="connsiteX42" fmla="*/ 128271 w 358328"/>
              <a:gd name="connsiteY42" fmla="*/ 294538 h 313849"/>
              <a:gd name="connsiteX43" fmla="*/ 162584 w 358328"/>
              <a:gd name="connsiteY43" fmla="*/ 294308 h 313849"/>
              <a:gd name="connsiteX44" fmla="*/ 184000 w 358328"/>
              <a:gd name="connsiteY44" fmla="*/ 291660 h 313849"/>
              <a:gd name="connsiteX45" fmla="*/ 198163 w 358328"/>
              <a:gd name="connsiteY45" fmla="*/ 288666 h 313849"/>
              <a:gd name="connsiteX46" fmla="*/ 216701 w 358328"/>
              <a:gd name="connsiteY46" fmla="*/ 282333 h 313849"/>
              <a:gd name="connsiteX47" fmla="*/ 262644 w 358328"/>
              <a:gd name="connsiteY47" fmla="*/ 253317 h 313849"/>
              <a:gd name="connsiteX48" fmla="*/ 315840 w 358328"/>
              <a:gd name="connsiteY48" fmla="*/ 188260 h 313849"/>
              <a:gd name="connsiteX49" fmla="*/ 347850 w 358328"/>
              <a:gd name="connsiteY49" fmla="*/ 152681 h 313849"/>
              <a:gd name="connsiteX50" fmla="*/ 358328 w 358328"/>
              <a:gd name="connsiteY50" fmla="*/ 115950 h 313849"/>
              <a:gd name="connsiteX51" fmla="*/ 341632 w 358328"/>
              <a:gd name="connsiteY51" fmla="*/ 117216 h 313849"/>
              <a:gd name="connsiteX52" fmla="*/ 273007 w 358328"/>
              <a:gd name="connsiteY52" fmla="*/ 190909 h 313849"/>
              <a:gd name="connsiteX53" fmla="*/ 258498 w 358328"/>
              <a:gd name="connsiteY53" fmla="*/ 194939 h 313849"/>
              <a:gd name="connsiteX54" fmla="*/ 253202 w 358328"/>
              <a:gd name="connsiteY54" fmla="*/ 206798 h 313849"/>
              <a:gd name="connsiteX55" fmla="*/ 243990 w 358328"/>
              <a:gd name="connsiteY55" fmla="*/ 205532 h 313849"/>
              <a:gd name="connsiteX56" fmla="*/ 230749 w 358328"/>
              <a:gd name="connsiteY56" fmla="*/ 186994 h 313849"/>
              <a:gd name="connsiteX57" fmla="*/ 243990 w 358328"/>
              <a:gd name="connsiteY57" fmla="*/ 167189 h 313849"/>
              <a:gd name="connsiteX58" fmla="*/ 266443 w 358328"/>
              <a:gd name="connsiteY58" fmla="*/ 157978 h 313849"/>
              <a:gd name="connsiteX59" fmla="*/ 280952 w 358328"/>
              <a:gd name="connsiteY59" fmla="*/ 175134 h 313849"/>
              <a:gd name="connsiteX60" fmla="*/ 273007 w 358328"/>
              <a:gd name="connsiteY60" fmla="*/ 191024 h 313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58328" h="313849">
                <a:moveTo>
                  <a:pt x="341863" y="117101"/>
                </a:moveTo>
                <a:cubicBezTo>
                  <a:pt x="341863" y="117101"/>
                  <a:pt x="341863" y="116180"/>
                  <a:pt x="341632" y="114799"/>
                </a:cubicBezTo>
                <a:cubicBezTo>
                  <a:pt x="339905" y="116295"/>
                  <a:pt x="338063" y="118253"/>
                  <a:pt x="337833" y="120786"/>
                </a:cubicBezTo>
                <a:cubicBezTo>
                  <a:pt x="337372" y="125852"/>
                  <a:pt x="332306" y="126313"/>
                  <a:pt x="325397" y="125852"/>
                </a:cubicBezTo>
                <a:cubicBezTo>
                  <a:pt x="318488" y="125392"/>
                  <a:pt x="311580" y="107890"/>
                  <a:pt x="311580" y="105126"/>
                </a:cubicBezTo>
                <a:cubicBezTo>
                  <a:pt x="311580" y="102363"/>
                  <a:pt x="321252" y="89006"/>
                  <a:pt x="326779" y="89006"/>
                </a:cubicBezTo>
                <a:cubicBezTo>
                  <a:pt x="330348" y="89006"/>
                  <a:pt x="335530" y="92806"/>
                  <a:pt x="339560" y="95569"/>
                </a:cubicBezTo>
                <a:cubicBezTo>
                  <a:pt x="339445" y="93497"/>
                  <a:pt x="339329" y="92000"/>
                  <a:pt x="339560" y="91424"/>
                </a:cubicBezTo>
                <a:cubicBezTo>
                  <a:pt x="340020" y="88430"/>
                  <a:pt x="343590" y="54233"/>
                  <a:pt x="337602" y="50778"/>
                </a:cubicBezTo>
                <a:cubicBezTo>
                  <a:pt x="331615" y="47324"/>
                  <a:pt x="325742" y="12666"/>
                  <a:pt x="323670" y="9211"/>
                </a:cubicBezTo>
                <a:cubicBezTo>
                  <a:pt x="321712" y="5757"/>
                  <a:pt x="299950" y="7714"/>
                  <a:pt x="297417" y="3800"/>
                </a:cubicBezTo>
                <a:cubicBezTo>
                  <a:pt x="294999" y="-115"/>
                  <a:pt x="276576" y="3684"/>
                  <a:pt x="276231" y="0"/>
                </a:cubicBezTo>
                <a:cubicBezTo>
                  <a:pt x="273352" y="4260"/>
                  <a:pt x="270243" y="8866"/>
                  <a:pt x="268516" y="10708"/>
                </a:cubicBezTo>
                <a:cubicBezTo>
                  <a:pt x="265177" y="14738"/>
                  <a:pt x="255965" y="12090"/>
                  <a:pt x="254699" y="18653"/>
                </a:cubicBezTo>
                <a:cubicBezTo>
                  <a:pt x="253317" y="25217"/>
                  <a:pt x="242148" y="31895"/>
                  <a:pt x="236851" y="31895"/>
                </a:cubicBezTo>
                <a:cubicBezTo>
                  <a:pt x="231555" y="31895"/>
                  <a:pt x="227525" y="41106"/>
                  <a:pt x="227525" y="47094"/>
                </a:cubicBezTo>
                <a:cubicBezTo>
                  <a:pt x="227525" y="53081"/>
                  <a:pt x="216932" y="61026"/>
                  <a:pt x="208411" y="61026"/>
                </a:cubicBezTo>
                <a:cubicBezTo>
                  <a:pt x="199890" y="61026"/>
                  <a:pt x="202423" y="68280"/>
                  <a:pt x="199775" y="77607"/>
                </a:cubicBezTo>
                <a:cubicBezTo>
                  <a:pt x="197127" y="86818"/>
                  <a:pt x="193212" y="87509"/>
                  <a:pt x="178588" y="87509"/>
                </a:cubicBezTo>
                <a:cubicBezTo>
                  <a:pt x="163965" y="87509"/>
                  <a:pt x="163389" y="86127"/>
                  <a:pt x="152220" y="78873"/>
                </a:cubicBezTo>
                <a:cubicBezTo>
                  <a:pt x="141051" y="71620"/>
                  <a:pt x="137712" y="84861"/>
                  <a:pt x="137022" y="90733"/>
                </a:cubicBezTo>
                <a:cubicBezTo>
                  <a:pt x="136331" y="96721"/>
                  <a:pt x="121132" y="108581"/>
                  <a:pt x="116526" y="113877"/>
                </a:cubicBezTo>
                <a:cubicBezTo>
                  <a:pt x="111920" y="119174"/>
                  <a:pt x="100636" y="115259"/>
                  <a:pt x="94073" y="115259"/>
                </a:cubicBezTo>
                <a:cubicBezTo>
                  <a:pt x="87509" y="115259"/>
                  <a:pt x="90158" y="109272"/>
                  <a:pt x="90158" y="105357"/>
                </a:cubicBezTo>
                <a:cubicBezTo>
                  <a:pt x="90158" y="101442"/>
                  <a:pt x="93382" y="103975"/>
                  <a:pt x="94764" y="100060"/>
                </a:cubicBezTo>
                <a:cubicBezTo>
                  <a:pt x="96145" y="96145"/>
                  <a:pt x="90158" y="81522"/>
                  <a:pt x="87509" y="74958"/>
                </a:cubicBezTo>
                <a:cubicBezTo>
                  <a:pt x="86358" y="72080"/>
                  <a:pt x="81752" y="69777"/>
                  <a:pt x="76916" y="67935"/>
                </a:cubicBezTo>
                <a:lnTo>
                  <a:pt x="76916" y="149457"/>
                </a:lnTo>
                <a:cubicBezTo>
                  <a:pt x="76916" y="156711"/>
                  <a:pt x="65057" y="160050"/>
                  <a:pt x="62408" y="163965"/>
                </a:cubicBezTo>
                <a:cubicBezTo>
                  <a:pt x="59760" y="167880"/>
                  <a:pt x="43179" y="164656"/>
                  <a:pt x="33968" y="164656"/>
                </a:cubicBezTo>
                <a:cubicBezTo>
                  <a:pt x="24756" y="164656"/>
                  <a:pt x="26713" y="155329"/>
                  <a:pt x="22108" y="148766"/>
                </a:cubicBezTo>
                <a:cubicBezTo>
                  <a:pt x="17502" y="142088"/>
                  <a:pt x="9557" y="150723"/>
                  <a:pt x="9557" y="155329"/>
                </a:cubicBezTo>
                <a:cubicBezTo>
                  <a:pt x="9557" y="158783"/>
                  <a:pt x="5412" y="158208"/>
                  <a:pt x="0" y="157632"/>
                </a:cubicBezTo>
                <a:cubicBezTo>
                  <a:pt x="7254" y="169031"/>
                  <a:pt x="13587" y="182388"/>
                  <a:pt x="16811" y="193326"/>
                </a:cubicBezTo>
                <a:cubicBezTo>
                  <a:pt x="22108" y="210829"/>
                  <a:pt x="35004" y="227294"/>
                  <a:pt x="38228" y="237542"/>
                </a:cubicBezTo>
                <a:cubicBezTo>
                  <a:pt x="41567" y="247790"/>
                  <a:pt x="45137" y="257347"/>
                  <a:pt x="38228" y="258268"/>
                </a:cubicBezTo>
                <a:cubicBezTo>
                  <a:pt x="31319" y="259304"/>
                  <a:pt x="31319" y="265177"/>
                  <a:pt x="38573" y="276460"/>
                </a:cubicBezTo>
                <a:cubicBezTo>
                  <a:pt x="45827" y="287745"/>
                  <a:pt x="39610" y="294308"/>
                  <a:pt x="45827" y="295574"/>
                </a:cubicBezTo>
                <a:cubicBezTo>
                  <a:pt x="52045" y="296956"/>
                  <a:pt x="50088" y="300871"/>
                  <a:pt x="55039" y="301216"/>
                </a:cubicBezTo>
                <a:cubicBezTo>
                  <a:pt x="59990" y="301562"/>
                  <a:pt x="63675" y="306513"/>
                  <a:pt x="66899" y="310773"/>
                </a:cubicBezTo>
                <a:cubicBezTo>
                  <a:pt x="70123" y="315034"/>
                  <a:pt x="77837" y="315034"/>
                  <a:pt x="81407" y="309737"/>
                </a:cubicBezTo>
                <a:cubicBezTo>
                  <a:pt x="85092" y="304441"/>
                  <a:pt x="96261" y="302829"/>
                  <a:pt x="107775" y="302829"/>
                </a:cubicBezTo>
                <a:cubicBezTo>
                  <a:pt x="119289" y="302829"/>
                  <a:pt x="116986" y="297877"/>
                  <a:pt x="128271" y="294538"/>
                </a:cubicBezTo>
                <a:cubicBezTo>
                  <a:pt x="139440" y="291199"/>
                  <a:pt x="153026" y="290969"/>
                  <a:pt x="162584" y="294308"/>
                </a:cubicBezTo>
                <a:cubicBezTo>
                  <a:pt x="172140" y="297532"/>
                  <a:pt x="179395" y="294538"/>
                  <a:pt x="184000" y="291660"/>
                </a:cubicBezTo>
                <a:cubicBezTo>
                  <a:pt x="188606" y="288666"/>
                  <a:pt x="197587" y="296265"/>
                  <a:pt x="198163" y="288666"/>
                </a:cubicBezTo>
                <a:cubicBezTo>
                  <a:pt x="198854" y="281066"/>
                  <a:pt x="208065" y="282333"/>
                  <a:pt x="216701" y="282333"/>
                </a:cubicBezTo>
                <a:cubicBezTo>
                  <a:pt x="225337" y="282333"/>
                  <a:pt x="246063" y="268861"/>
                  <a:pt x="262644" y="253317"/>
                </a:cubicBezTo>
                <a:cubicBezTo>
                  <a:pt x="279224" y="237772"/>
                  <a:pt x="306514" y="203805"/>
                  <a:pt x="315840" y="188260"/>
                </a:cubicBezTo>
                <a:cubicBezTo>
                  <a:pt x="325052" y="172716"/>
                  <a:pt x="340251" y="159589"/>
                  <a:pt x="347850" y="152681"/>
                </a:cubicBezTo>
                <a:cubicBezTo>
                  <a:pt x="353492" y="147499"/>
                  <a:pt x="356831" y="129192"/>
                  <a:pt x="358328" y="115950"/>
                </a:cubicBezTo>
                <a:cubicBezTo>
                  <a:pt x="350498" y="115950"/>
                  <a:pt x="341632" y="117216"/>
                  <a:pt x="341632" y="117216"/>
                </a:cubicBezTo>
                <a:close/>
                <a:moveTo>
                  <a:pt x="273007" y="190909"/>
                </a:moveTo>
                <a:cubicBezTo>
                  <a:pt x="273007" y="196205"/>
                  <a:pt x="261147" y="189642"/>
                  <a:pt x="258498" y="194939"/>
                </a:cubicBezTo>
                <a:cubicBezTo>
                  <a:pt x="255850" y="200235"/>
                  <a:pt x="253202" y="206798"/>
                  <a:pt x="253202" y="206798"/>
                </a:cubicBezTo>
                <a:lnTo>
                  <a:pt x="243990" y="205532"/>
                </a:lnTo>
                <a:lnTo>
                  <a:pt x="230749" y="186994"/>
                </a:lnTo>
                <a:cubicBezTo>
                  <a:pt x="230749" y="186994"/>
                  <a:pt x="241342" y="172485"/>
                  <a:pt x="243990" y="167189"/>
                </a:cubicBezTo>
                <a:cubicBezTo>
                  <a:pt x="246639" y="161892"/>
                  <a:pt x="263795" y="152681"/>
                  <a:pt x="266443" y="157978"/>
                </a:cubicBezTo>
                <a:cubicBezTo>
                  <a:pt x="269092" y="163274"/>
                  <a:pt x="280952" y="169837"/>
                  <a:pt x="280952" y="175134"/>
                </a:cubicBezTo>
                <a:cubicBezTo>
                  <a:pt x="280952" y="180430"/>
                  <a:pt x="273007" y="185727"/>
                  <a:pt x="273007" y="191024"/>
                </a:cubicBezTo>
                <a:close/>
              </a:path>
            </a:pathLst>
          </a:custGeom>
          <a:solidFill>
            <a:schemeClr val="accent3"/>
          </a:solidFill>
          <a:ln w="11501" cap="flat">
            <a:solidFill>
              <a:schemeClr val="bg1"/>
            </a:solid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301289C5-67A0-4017-B21E-31A7C9F4BF74}"/>
              </a:ext>
            </a:extLst>
          </p:cNvPr>
          <p:cNvSpPr/>
          <p:nvPr/>
        </p:nvSpPr>
        <p:spPr>
          <a:xfrm>
            <a:off x="8993487" y="3146064"/>
            <a:ext cx="89332" cy="117556"/>
          </a:xfrm>
          <a:custGeom>
            <a:avLst/>
            <a:gdLst>
              <a:gd name="connsiteX0" fmla="*/ 16715 w 78663"/>
              <a:gd name="connsiteY0" fmla="*/ 8751 h 103518"/>
              <a:gd name="connsiteX1" fmla="*/ 3588 w 78663"/>
              <a:gd name="connsiteY1" fmla="*/ 18653 h 103518"/>
              <a:gd name="connsiteX2" fmla="*/ 10496 w 78663"/>
              <a:gd name="connsiteY2" fmla="*/ 30513 h 103518"/>
              <a:gd name="connsiteX3" fmla="*/ 9230 w 78663"/>
              <a:gd name="connsiteY3" fmla="*/ 40070 h 103518"/>
              <a:gd name="connsiteX4" fmla="*/ 8193 w 78663"/>
              <a:gd name="connsiteY4" fmla="*/ 60566 h 103518"/>
              <a:gd name="connsiteX5" fmla="*/ 940 w 78663"/>
              <a:gd name="connsiteY5" fmla="*/ 87625 h 103518"/>
              <a:gd name="connsiteX6" fmla="*/ 4164 w 78663"/>
              <a:gd name="connsiteY6" fmla="*/ 102478 h 103518"/>
              <a:gd name="connsiteX7" fmla="*/ 46767 w 78663"/>
              <a:gd name="connsiteY7" fmla="*/ 88661 h 103518"/>
              <a:gd name="connsiteX8" fmla="*/ 68529 w 78663"/>
              <a:gd name="connsiteY8" fmla="*/ 79449 h 103518"/>
              <a:gd name="connsiteX9" fmla="*/ 77741 w 78663"/>
              <a:gd name="connsiteY9" fmla="*/ 69892 h 103518"/>
              <a:gd name="connsiteX10" fmla="*/ 71753 w 78663"/>
              <a:gd name="connsiteY10" fmla="*/ 37537 h 103518"/>
              <a:gd name="connsiteX11" fmla="*/ 48609 w 78663"/>
              <a:gd name="connsiteY11" fmla="*/ 0 h 103518"/>
              <a:gd name="connsiteX12" fmla="*/ 36750 w 78663"/>
              <a:gd name="connsiteY12" fmla="*/ 4491 h 103518"/>
              <a:gd name="connsiteX13" fmla="*/ 16484 w 78663"/>
              <a:gd name="connsiteY13" fmla="*/ 8866 h 10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63" h="103518">
                <a:moveTo>
                  <a:pt x="16715" y="8751"/>
                </a:moveTo>
                <a:cubicBezTo>
                  <a:pt x="14641" y="10824"/>
                  <a:pt x="8654" y="14508"/>
                  <a:pt x="3588" y="18653"/>
                </a:cubicBezTo>
                <a:cubicBezTo>
                  <a:pt x="6121" y="22914"/>
                  <a:pt x="5661" y="30053"/>
                  <a:pt x="10496" y="30513"/>
                </a:cubicBezTo>
                <a:cubicBezTo>
                  <a:pt x="17405" y="31204"/>
                  <a:pt x="16715" y="41797"/>
                  <a:pt x="9230" y="40070"/>
                </a:cubicBezTo>
                <a:cubicBezTo>
                  <a:pt x="1631" y="38458"/>
                  <a:pt x="1631" y="50318"/>
                  <a:pt x="8193" y="60566"/>
                </a:cubicBezTo>
                <a:cubicBezTo>
                  <a:pt x="14757" y="70813"/>
                  <a:pt x="-4357" y="82328"/>
                  <a:pt x="940" y="87625"/>
                </a:cubicBezTo>
                <a:cubicBezTo>
                  <a:pt x="6236" y="92921"/>
                  <a:pt x="1976" y="99139"/>
                  <a:pt x="4164" y="102478"/>
                </a:cubicBezTo>
                <a:cubicBezTo>
                  <a:pt x="6467" y="105817"/>
                  <a:pt x="34562" y="101096"/>
                  <a:pt x="46767" y="88661"/>
                </a:cubicBezTo>
                <a:cubicBezTo>
                  <a:pt x="58972" y="76110"/>
                  <a:pt x="62311" y="77722"/>
                  <a:pt x="68529" y="79449"/>
                </a:cubicBezTo>
                <a:cubicBezTo>
                  <a:pt x="74747" y="81061"/>
                  <a:pt x="81080" y="74844"/>
                  <a:pt x="77741" y="69892"/>
                </a:cubicBezTo>
                <a:cubicBezTo>
                  <a:pt x="74401" y="64941"/>
                  <a:pt x="70832" y="52736"/>
                  <a:pt x="71753" y="37537"/>
                </a:cubicBezTo>
                <a:cubicBezTo>
                  <a:pt x="72329" y="28786"/>
                  <a:pt x="60354" y="12781"/>
                  <a:pt x="48609" y="0"/>
                </a:cubicBezTo>
                <a:cubicBezTo>
                  <a:pt x="44924" y="2879"/>
                  <a:pt x="41701" y="4491"/>
                  <a:pt x="36750" y="4491"/>
                </a:cubicBezTo>
                <a:cubicBezTo>
                  <a:pt x="28805" y="4491"/>
                  <a:pt x="20054" y="5412"/>
                  <a:pt x="16484" y="8866"/>
                </a:cubicBezTo>
                <a:close/>
              </a:path>
            </a:pathLst>
          </a:custGeom>
          <a:solidFill>
            <a:schemeClr val="accent3"/>
          </a:solidFill>
          <a:ln w="11501" cap="flat">
            <a:solidFill>
              <a:schemeClr val="bg1"/>
            </a:solid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A2AC5F40-3E89-CE7C-40AC-E0688AD11FE9}"/>
              </a:ext>
            </a:extLst>
          </p:cNvPr>
          <p:cNvSpPr/>
          <p:nvPr/>
        </p:nvSpPr>
        <p:spPr>
          <a:xfrm>
            <a:off x="8041355" y="3491747"/>
            <a:ext cx="106275" cy="142177"/>
          </a:xfrm>
          <a:custGeom>
            <a:avLst/>
            <a:gdLst>
              <a:gd name="connsiteX0" fmla="*/ 93585 w 93584"/>
              <a:gd name="connsiteY0" fmla="*/ 104013 h 125199"/>
              <a:gd name="connsiteX1" fmla="*/ 84488 w 93584"/>
              <a:gd name="connsiteY1" fmla="*/ 60950 h 125199"/>
              <a:gd name="connsiteX2" fmla="*/ 68483 w 93584"/>
              <a:gd name="connsiteY2" fmla="*/ 78336 h 125199"/>
              <a:gd name="connsiteX3" fmla="*/ 69865 w 93584"/>
              <a:gd name="connsiteY3" fmla="*/ 54271 h 125199"/>
              <a:gd name="connsiteX4" fmla="*/ 87252 w 93584"/>
              <a:gd name="connsiteY4" fmla="*/ 31473 h 125199"/>
              <a:gd name="connsiteX5" fmla="*/ 71247 w 93584"/>
              <a:gd name="connsiteY5" fmla="*/ 26176 h 125199"/>
              <a:gd name="connsiteX6" fmla="*/ 45800 w 93584"/>
              <a:gd name="connsiteY6" fmla="*/ 27558 h 125199"/>
              <a:gd name="connsiteX7" fmla="*/ 35091 w 93584"/>
              <a:gd name="connsiteY7" fmla="*/ 16849 h 125199"/>
              <a:gd name="connsiteX8" fmla="*/ 20353 w 93584"/>
              <a:gd name="connsiteY8" fmla="*/ 4759 h 125199"/>
              <a:gd name="connsiteX9" fmla="*/ 1584 w 93584"/>
              <a:gd name="connsiteY9" fmla="*/ 4759 h 125199"/>
              <a:gd name="connsiteX10" fmla="*/ 16323 w 93584"/>
              <a:gd name="connsiteY10" fmla="*/ 23528 h 125199"/>
              <a:gd name="connsiteX11" fmla="*/ 4348 w 93584"/>
              <a:gd name="connsiteY11" fmla="*/ 32854 h 125199"/>
              <a:gd name="connsiteX12" fmla="*/ 9645 w 93584"/>
              <a:gd name="connsiteY12" fmla="*/ 66246 h 125199"/>
              <a:gd name="connsiteX13" fmla="*/ 17474 w 93584"/>
              <a:gd name="connsiteY13" fmla="*/ 107122 h 125199"/>
              <a:gd name="connsiteX14" fmla="*/ 32443 w 93584"/>
              <a:gd name="connsiteY14" fmla="*/ 103092 h 125199"/>
              <a:gd name="connsiteX15" fmla="*/ 50290 w 93584"/>
              <a:gd name="connsiteY15" fmla="*/ 94457 h 125199"/>
              <a:gd name="connsiteX16" fmla="*/ 63762 w 93584"/>
              <a:gd name="connsiteY16" fmla="*/ 83518 h 125199"/>
              <a:gd name="connsiteX17" fmla="*/ 75622 w 93584"/>
              <a:gd name="connsiteY17" fmla="*/ 113916 h 125199"/>
              <a:gd name="connsiteX18" fmla="*/ 79076 w 93584"/>
              <a:gd name="connsiteY18" fmla="*/ 125200 h 125199"/>
              <a:gd name="connsiteX19" fmla="*/ 87137 w 93584"/>
              <a:gd name="connsiteY19" fmla="*/ 118637 h 125199"/>
              <a:gd name="connsiteX20" fmla="*/ 93585 w 93584"/>
              <a:gd name="connsiteY20" fmla="*/ 104013 h 125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3584" h="125199">
                <a:moveTo>
                  <a:pt x="93585" y="104013"/>
                </a:moveTo>
                <a:cubicBezTo>
                  <a:pt x="89670" y="82136"/>
                  <a:pt x="87482" y="60950"/>
                  <a:pt x="84488" y="60950"/>
                </a:cubicBezTo>
                <a:cubicBezTo>
                  <a:pt x="80458" y="60950"/>
                  <a:pt x="75162" y="79718"/>
                  <a:pt x="68483" y="78336"/>
                </a:cubicBezTo>
                <a:cubicBezTo>
                  <a:pt x="61805" y="77070"/>
                  <a:pt x="61805" y="54271"/>
                  <a:pt x="69865" y="54271"/>
                </a:cubicBezTo>
                <a:cubicBezTo>
                  <a:pt x="77925" y="54271"/>
                  <a:pt x="87252" y="36885"/>
                  <a:pt x="87252" y="31473"/>
                </a:cubicBezTo>
                <a:cubicBezTo>
                  <a:pt x="87252" y="26061"/>
                  <a:pt x="79192" y="26176"/>
                  <a:pt x="71247" y="26176"/>
                </a:cubicBezTo>
                <a:cubicBezTo>
                  <a:pt x="63302" y="26176"/>
                  <a:pt x="45800" y="27558"/>
                  <a:pt x="45800" y="27558"/>
                </a:cubicBezTo>
                <a:cubicBezTo>
                  <a:pt x="45800" y="27558"/>
                  <a:pt x="35091" y="23528"/>
                  <a:pt x="35091" y="16849"/>
                </a:cubicBezTo>
                <a:cubicBezTo>
                  <a:pt x="35091" y="10171"/>
                  <a:pt x="31061" y="4759"/>
                  <a:pt x="20353" y="4759"/>
                </a:cubicBezTo>
                <a:cubicBezTo>
                  <a:pt x="9645" y="4759"/>
                  <a:pt x="9645" y="-5949"/>
                  <a:pt x="1584" y="4759"/>
                </a:cubicBezTo>
                <a:cubicBezTo>
                  <a:pt x="-6475" y="15468"/>
                  <a:pt x="18971" y="15468"/>
                  <a:pt x="16323" y="23528"/>
                </a:cubicBezTo>
                <a:cubicBezTo>
                  <a:pt x="13675" y="31588"/>
                  <a:pt x="5614" y="26176"/>
                  <a:pt x="4348" y="32854"/>
                </a:cubicBezTo>
                <a:cubicBezTo>
                  <a:pt x="2966" y="39533"/>
                  <a:pt x="5730" y="56919"/>
                  <a:pt x="9645" y="66246"/>
                </a:cubicBezTo>
                <a:cubicBezTo>
                  <a:pt x="12753" y="73500"/>
                  <a:pt x="17359" y="91808"/>
                  <a:pt x="17474" y="107122"/>
                </a:cubicBezTo>
                <a:cubicBezTo>
                  <a:pt x="23692" y="105971"/>
                  <a:pt x="26686" y="103092"/>
                  <a:pt x="32443" y="103092"/>
                </a:cubicBezTo>
                <a:cubicBezTo>
                  <a:pt x="39697" y="103092"/>
                  <a:pt x="49600" y="102171"/>
                  <a:pt x="50290" y="94457"/>
                </a:cubicBezTo>
                <a:cubicBezTo>
                  <a:pt x="50981" y="86857"/>
                  <a:pt x="59156" y="81215"/>
                  <a:pt x="63762" y="83518"/>
                </a:cubicBezTo>
                <a:cubicBezTo>
                  <a:pt x="68368" y="85821"/>
                  <a:pt x="75277" y="104359"/>
                  <a:pt x="75622" y="113916"/>
                </a:cubicBezTo>
                <a:cubicBezTo>
                  <a:pt x="75622" y="117025"/>
                  <a:pt x="77004" y="121055"/>
                  <a:pt x="79076" y="125200"/>
                </a:cubicBezTo>
                <a:cubicBezTo>
                  <a:pt x="82761" y="121515"/>
                  <a:pt x="87137" y="118637"/>
                  <a:pt x="87137" y="118637"/>
                </a:cubicBezTo>
                <a:cubicBezTo>
                  <a:pt x="87137" y="118637"/>
                  <a:pt x="89785" y="108504"/>
                  <a:pt x="93585" y="104013"/>
                </a:cubicBezTo>
                <a:close/>
              </a:path>
            </a:pathLst>
          </a:custGeom>
          <a:solidFill>
            <a:schemeClr val="accent3"/>
          </a:solidFill>
          <a:ln w="11501" cap="flat">
            <a:solidFill>
              <a:schemeClr val="bg1"/>
            </a:solid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9A6C91A7-C686-BCDE-5F87-FCF58D12836F}"/>
              </a:ext>
            </a:extLst>
          </p:cNvPr>
          <p:cNvSpPr/>
          <p:nvPr/>
        </p:nvSpPr>
        <p:spPr>
          <a:xfrm>
            <a:off x="7548233" y="3231320"/>
            <a:ext cx="704135" cy="743079"/>
          </a:xfrm>
          <a:custGeom>
            <a:avLst/>
            <a:gdLst>
              <a:gd name="connsiteX0" fmla="*/ 443880 w 620050"/>
              <a:gd name="connsiteY0" fmla="*/ 295575 h 654343"/>
              <a:gd name="connsiteX1" fmla="*/ 438583 w 620050"/>
              <a:gd name="connsiteY1" fmla="*/ 262183 h 654343"/>
              <a:gd name="connsiteX2" fmla="*/ 450558 w 620050"/>
              <a:gd name="connsiteY2" fmla="*/ 252856 h 654343"/>
              <a:gd name="connsiteX3" fmla="*/ 435820 w 620050"/>
              <a:gd name="connsiteY3" fmla="*/ 234088 h 654343"/>
              <a:gd name="connsiteX4" fmla="*/ 454588 w 620050"/>
              <a:gd name="connsiteY4" fmla="*/ 234088 h 654343"/>
              <a:gd name="connsiteX5" fmla="*/ 469327 w 620050"/>
              <a:gd name="connsiteY5" fmla="*/ 246178 h 654343"/>
              <a:gd name="connsiteX6" fmla="*/ 480035 w 620050"/>
              <a:gd name="connsiteY6" fmla="*/ 256886 h 654343"/>
              <a:gd name="connsiteX7" fmla="*/ 505482 w 620050"/>
              <a:gd name="connsiteY7" fmla="*/ 255504 h 654343"/>
              <a:gd name="connsiteX8" fmla="*/ 521487 w 620050"/>
              <a:gd name="connsiteY8" fmla="*/ 260801 h 654343"/>
              <a:gd name="connsiteX9" fmla="*/ 504100 w 620050"/>
              <a:gd name="connsiteY9" fmla="*/ 283599 h 654343"/>
              <a:gd name="connsiteX10" fmla="*/ 502718 w 620050"/>
              <a:gd name="connsiteY10" fmla="*/ 307665 h 654343"/>
              <a:gd name="connsiteX11" fmla="*/ 518723 w 620050"/>
              <a:gd name="connsiteY11" fmla="*/ 290278 h 654343"/>
              <a:gd name="connsiteX12" fmla="*/ 527820 w 620050"/>
              <a:gd name="connsiteY12" fmla="*/ 333342 h 654343"/>
              <a:gd name="connsiteX13" fmla="*/ 531044 w 620050"/>
              <a:gd name="connsiteY13" fmla="*/ 331269 h 654343"/>
              <a:gd name="connsiteX14" fmla="*/ 537262 w 620050"/>
              <a:gd name="connsiteY14" fmla="*/ 307434 h 654343"/>
              <a:gd name="connsiteX15" fmla="*/ 541637 w 620050"/>
              <a:gd name="connsiteY15" fmla="*/ 285442 h 654343"/>
              <a:gd name="connsiteX16" fmla="*/ 559254 w 620050"/>
              <a:gd name="connsiteY16" fmla="*/ 286363 h 654343"/>
              <a:gd name="connsiteX17" fmla="*/ 567199 w 620050"/>
              <a:gd name="connsiteY17" fmla="*/ 258959 h 654343"/>
              <a:gd name="connsiteX18" fmla="*/ 573302 w 620050"/>
              <a:gd name="connsiteY18" fmla="*/ 231670 h 654343"/>
              <a:gd name="connsiteX19" fmla="*/ 588271 w 620050"/>
              <a:gd name="connsiteY19" fmla="*/ 214053 h 654343"/>
              <a:gd name="connsiteX20" fmla="*/ 606809 w 620050"/>
              <a:gd name="connsiteY20" fmla="*/ 206108 h 654343"/>
              <a:gd name="connsiteX21" fmla="*/ 616481 w 620050"/>
              <a:gd name="connsiteY21" fmla="*/ 206108 h 654343"/>
              <a:gd name="connsiteX22" fmla="*/ 614754 w 620050"/>
              <a:gd name="connsiteY22" fmla="*/ 191139 h 654343"/>
              <a:gd name="connsiteX23" fmla="*/ 620050 w 620050"/>
              <a:gd name="connsiteY23" fmla="*/ 180546 h 654343"/>
              <a:gd name="connsiteX24" fmla="*/ 606809 w 620050"/>
              <a:gd name="connsiteY24" fmla="*/ 173522 h 654343"/>
              <a:gd name="connsiteX25" fmla="*/ 597942 w 620050"/>
              <a:gd name="connsiteY25" fmla="*/ 158553 h 654343"/>
              <a:gd name="connsiteX26" fmla="*/ 586543 w 620050"/>
              <a:gd name="connsiteY26" fmla="*/ 160280 h 654343"/>
              <a:gd name="connsiteX27" fmla="*/ 560060 w 620050"/>
              <a:gd name="connsiteY27" fmla="*/ 161202 h 654343"/>
              <a:gd name="connsiteX28" fmla="*/ 540716 w 620050"/>
              <a:gd name="connsiteY28" fmla="*/ 173522 h 654343"/>
              <a:gd name="connsiteX29" fmla="*/ 531850 w 620050"/>
              <a:gd name="connsiteY29" fmla="*/ 182388 h 654343"/>
              <a:gd name="connsiteX30" fmla="*/ 521257 w 620050"/>
              <a:gd name="connsiteY30" fmla="*/ 192060 h 654343"/>
              <a:gd name="connsiteX31" fmla="*/ 509742 w 620050"/>
              <a:gd name="connsiteY31" fmla="*/ 196436 h 654343"/>
              <a:gd name="connsiteX32" fmla="*/ 512391 w 620050"/>
              <a:gd name="connsiteY32" fmla="*/ 215895 h 654343"/>
              <a:gd name="connsiteX33" fmla="*/ 490398 w 620050"/>
              <a:gd name="connsiteY33" fmla="*/ 218543 h 654343"/>
              <a:gd name="connsiteX34" fmla="*/ 469212 w 620050"/>
              <a:gd name="connsiteY34" fmla="*/ 216816 h 654343"/>
              <a:gd name="connsiteX35" fmla="*/ 454243 w 620050"/>
              <a:gd name="connsiteY35" fmla="*/ 213247 h 654343"/>
              <a:gd name="connsiteX36" fmla="*/ 447219 w 620050"/>
              <a:gd name="connsiteY36" fmla="*/ 198278 h 654343"/>
              <a:gd name="connsiteX37" fmla="*/ 440195 w 620050"/>
              <a:gd name="connsiteY37" fmla="*/ 186879 h 654343"/>
              <a:gd name="connsiteX38" fmla="*/ 431445 w 620050"/>
              <a:gd name="connsiteY38" fmla="*/ 197472 h 654343"/>
              <a:gd name="connsiteX39" fmla="*/ 430523 w 620050"/>
              <a:gd name="connsiteY39" fmla="*/ 220386 h 654343"/>
              <a:gd name="connsiteX40" fmla="*/ 391720 w 620050"/>
              <a:gd name="connsiteY40" fmla="*/ 223955 h 654343"/>
              <a:gd name="connsiteX41" fmla="*/ 362704 w 620050"/>
              <a:gd name="connsiteY41" fmla="*/ 212441 h 654343"/>
              <a:gd name="connsiteX42" fmla="*/ 350383 w 620050"/>
              <a:gd name="connsiteY42" fmla="*/ 200120 h 654343"/>
              <a:gd name="connsiteX43" fmla="*/ 329197 w 620050"/>
              <a:gd name="connsiteY43" fmla="*/ 203574 h 654343"/>
              <a:gd name="connsiteX44" fmla="*/ 310658 w 620050"/>
              <a:gd name="connsiteY44" fmla="*/ 192981 h 654343"/>
              <a:gd name="connsiteX45" fmla="*/ 293847 w 620050"/>
              <a:gd name="connsiteY45" fmla="*/ 184115 h 654343"/>
              <a:gd name="connsiteX46" fmla="*/ 276230 w 620050"/>
              <a:gd name="connsiteY46" fmla="*/ 175249 h 654343"/>
              <a:gd name="connsiteX47" fmla="*/ 264831 w 620050"/>
              <a:gd name="connsiteY47" fmla="*/ 166498 h 654343"/>
              <a:gd name="connsiteX48" fmla="*/ 268401 w 620050"/>
              <a:gd name="connsiteY48" fmla="*/ 149687 h 654343"/>
              <a:gd name="connsiteX49" fmla="*/ 278994 w 620050"/>
              <a:gd name="connsiteY49" fmla="*/ 135640 h 654343"/>
              <a:gd name="connsiteX50" fmla="*/ 269322 w 620050"/>
              <a:gd name="connsiteY50" fmla="*/ 125967 h 654343"/>
              <a:gd name="connsiteX51" fmla="*/ 256080 w 620050"/>
              <a:gd name="connsiteY51" fmla="*/ 114568 h 654343"/>
              <a:gd name="connsiteX52" fmla="*/ 237542 w 620050"/>
              <a:gd name="connsiteY52" fmla="*/ 101327 h 654343"/>
              <a:gd name="connsiteX53" fmla="*/ 229597 w 620050"/>
              <a:gd name="connsiteY53" fmla="*/ 83710 h 654343"/>
              <a:gd name="connsiteX54" fmla="*/ 234894 w 620050"/>
              <a:gd name="connsiteY54" fmla="*/ 74037 h 654343"/>
              <a:gd name="connsiteX55" fmla="*/ 248135 w 620050"/>
              <a:gd name="connsiteY55" fmla="*/ 66093 h 654343"/>
              <a:gd name="connsiteX56" fmla="*/ 235815 w 620050"/>
              <a:gd name="connsiteY56" fmla="*/ 46748 h 654343"/>
              <a:gd name="connsiteX57" fmla="*/ 234894 w 620050"/>
              <a:gd name="connsiteY57" fmla="*/ 25562 h 654343"/>
              <a:gd name="connsiteX58" fmla="*/ 221652 w 620050"/>
              <a:gd name="connsiteY58" fmla="*/ 10593 h 654343"/>
              <a:gd name="connsiteX59" fmla="*/ 212786 w 620050"/>
              <a:gd name="connsiteY59" fmla="*/ 0 h 654343"/>
              <a:gd name="connsiteX60" fmla="*/ 204035 w 620050"/>
              <a:gd name="connsiteY60" fmla="*/ 921 h 654343"/>
              <a:gd name="connsiteX61" fmla="*/ 195169 w 620050"/>
              <a:gd name="connsiteY61" fmla="*/ 16811 h 654343"/>
              <a:gd name="connsiteX62" fmla="*/ 173176 w 620050"/>
              <a:gd name="connsiteY62" fmla="*/ 25562 h 654343"/>
              <a:gd name="connsiteX63" fmla="*/ 139669 w 620050"/>
              <a:gd name="connsiteY63" fmla="*/ 19459 h 654343"/>
              <a:gd name="connsiteX64" fmla="*/ 128155 w 620050"/>
              <a:gd name="connsiteY64" fmla="*/ 31780 h 654343"/>
              <a:gd name="connsiteX65" fmla="*/ 131724 w 620050"/>
              <a:gd name="connsiteY65" fmla="*/ 52966 h 654343"/>
              <a:gd name="connsiteX66" fmla="*/ 144966 w 620050"/>
              <a:gd name="connsiteY66" fmla="*/ 74153 h 654343"/>
              <a:gd name="connsiteX67" fmla="*/ 155559 w 620050"/>
              <a:gd name="connsiteY67" fmla="*/ 83825 h 654343"/>
              <a:gd name="connsiteX68" fmla="*/ 144160 w 620050"/>
              <a:gd name="connsiteY68" fmla="*/ 100636 h 654343"/>
              <a:gd name="connsiteX69" fmla="*/ 139785 w 620050"/>
              <a:gd name="connsiteY69" fmla="*/ 117447 h 654343"/>
              <a:gd name="connsiteX70" fmla="*/ 129192 w 620050"/>
              <a:gd name="connsiteY70" fmla="*/ 129767 h 654343"/>
              <a:gd name="connsiteX71" fmla="*/ 115950 w 620050"/>
              <a:gd name="connsiteY71" fmla="*/ 140360 h 654343"/>
              <a:gd name="connsiteX72" fmla="*/ 107084 w 620050"/>
              <a:gd name="connsiteY72" fmla="*/ 164195 h 654343"/>
              <a:gd name="connsiteX73" fmla="*/ 88545 w 620050"/>
              <a:gd name="connsiteY73" fmla="*/ 175710 h 654343"/>
              <a:gd name="connsiteX74" fmla="*/ 76225 w 620050"/>
              <a:gd name="connsiteY74" fmla="*/ 192405 h 654343"/>
              <a:gd name="connsiteX75" fmla="*/ 61256 w 620050"/>
              <a:gd name="connsiteY75" fmla="*/ 193327 h 654343"/>
              <a:gd name="connsiteX76" fmla="*/ 44561 w 620050"/>
              <a:gd name="connsiteY76" fmla="*/ 191600 h 654343"/>
              <a:gd name="connsiteX77" fmla="*/ 27749 w 620050"/>
              <a:gd name="connsiteY77" fmla="*/ 212786 h 654343"/>
              <a:gd name="connsiteX78" fmla="*/ 41912 w 620050"/>
              <a:gd name="connsiteY78" fmla="*/ 228676 h 654343"/>
              <a:gd name="connsiteX79" fmla="*/ 51584 w 620050"/>
              <a:gd name="connsiteY79" fmla="*/ 251589 h 654343"/>
              <a:gd name="connsiteX80" fmla="*/ 59529 w 620050"/>
              <a:gd name="connsiteY80" fmla="*/ 271855 h 654343"/>
              <a:gd name="connsiteX81" fmla="*/ 42834 w 620050"/>
              <a:gd name="connsiteY81" fmla="*/ 276230 h 654343"/>
              <a:gd name="connsiteX82" fmla="*/ 21647 w 620050"/>
              <a:gd name="connsiteY82" fmla="*/ 277151 h 654343"/>
              <a:gd name="connsiteX83" fmla="*/ 1382 w 620050"/>
              <a:gd name="connsiteY83" fmla="*/ 291314 h 654343"/>
              <a:gd name="connsiteX84" fmla="*/ 0 w 620050"/>
              <a:gd name="connsiteY84" fmla="*/ 292926 h 654343"/>
              <a:gd name="connsiteX85" fmla="*/ 20496 w 620050"/>
              <a:gd name="connsiteY85" fmla="*/ 311810 h 654343"/>
              <a:gd name="connsiteX86" fmla="*/ 44906 w 620050"/>
              <a:gd name="connsiteY86" fmla="*/ 313076 h 654343"/>
              <a:gd name="connsiteX87" fmla="*/ 13932 w 620050"/>
              <a:gd name="connsiteY87" fmla="*/ 323670 h 654343"/>
              <a:gd name="connsiteX88" fmla="*/ 61487 w 620050"/>
              <a:gd name="connsiteY88" fmla="*/ 362358 h 654343"/>
              <a:gd name="connsiteX89" fmla="*/ 84976 w 620050"/>
              <a:gd name="connsiteY89" fmla="*/ 339214 h 654343"/>
              <a:gd name="connsiteX90" fmla="*/ 91885 w 620050"/>
              <a:gd name="connsiteY90" fmla="*/ 327700 h 654343"/>
              <a:gd name="connsiteX91" fmla="*/ 97527 w 620050"/>
              <a:gd name="connsiteY91" fmla="*/ 350844 h 654343"/>
              <a:gd name="connsiteX92" fmla="*/ 97527 w 620050"/>
              <a:gd name="connsiteY92" fmla="*/ 371339 h 654343"/>
              <a:gd name="connsiteX93" fmla="*/ 101787 w 620050"/>
              <a:gd name="connsiteY93" fmla="*/ 408991 h 654343"/>
              <a:gd name="connsiteX94" fmla="*/ 112035 w 620050"/>
              <a:gd name="connsiteY94" fmla="*/ 449292 h 654343"/>
              <a:gd name="connsiteX95" fmla="*/ 132876 w 620050"/>
              <a:gd name="connsiteY95" fmla="*/ 509051 h 654343"/>
              <a:gd name="connsiteX96" fmla="*/ 154638 w 620050"/>
              <a:gd name="connsiteY96" fmla="*/ 566854 h 654343"/>
              <a:gd name="connsiteX97" fmla="*/ 175825 w 620050"/>
              <a:gd name="connsiteY97" fmla="*/ 613717 h 654343"/>
              <a:gd name="connsiteX98" fmla="*/ 197587 w 620050"/>
              <a:gd name="connsiteY98" fmla="*/ 653327 h 654343"/>
              <a:gd name="connsiteX99" fmla="*/ 218428 w 620050"/>
              <a:gd name="connsiteY99" fmla="*/ 639510 h 654343"/>
              <a:gd name="connsiteX100" fmla="*/ 239269 w 620050"/>
              <a:gd name="connsiteY100" fmla="*/ 618669 h 654343"/>
              <a:gd name="connsiteX101" fmla="*/ 247905 w 620050"/>
              <a:gd name="connsiteY101" fmla="*/ 603469 h 654343"/>
              <a:gd name="connsiteX102" fmla="*/ 253892 w 620050"/>
              <a:gd name="connsiteY102" fmla="*/ 587695 h 654343"/>
              <a:gd name="connsiteX103" fmla="*/ 260571 w 620050"/>
              <a:gd name="connsiteY103" fmla="*/ 559254 h 654343"/>
              <a:gd name="connsiteX104" fmla="*/ 263795 w 620050"/>
              <a:gd name="connsiteY104" fmla="*/ 522984 h 654343"/>
              <a:gd name="connsiteX105" fmla="*/ 265407 w 620050"/>
              <a:gd name="connsiteY105" fmla="*/ 494889 h 654343"/>
              <a:gd name="connsiteX106" fmla="*/ 273697 w 620050"/>
              <a:gd name="connsiteY106" fmla="*/ 476466 h 654343"/>
              <a:gd name="connsiteX107" fmla="*/ 295805 w 620050"/>
              <a:gd name="connsiteY107" fmla="*/ 461267 h 654343"/>
              <a:gd name="connsiteX108" fmla="*/ 329887 w 620050"/>
              <a:gd name="connsiteY108" fmla="*/ 434208 h 654343"/>
              <a:gd name="connsiteX109" fmla="*/ 365928 w 620050"/>
              <a:gd name="connsiteY109" fmla="*/ 397938 h 654343"/>
              <a:gd name="connsiteX110" fmla="*/ 399895 w 620050"/>
              <a:gd name="connsiteY110" fmla="*/ 374448 h 654343"/>
              <a:gd name="connsiteX111" fmla="*/ 406804 w 620050"/>
              <a:gd name="connsiteY111" fmla="*/ 351304 h 654343"/>
              <a:gd name="connsiteX112" fmla="*/ 446759 w 620050"/>
              <a:gd name="connsiteY112" fmla="*/ 337717 h 654343"/>
              <a:gd name="connsiteX113" fmla="*/ 452286 w 620050"/>
              <a:gd name="connsiteY113" fmla="*/ 337142 h 654343"/>
              <a:gd name="connsiteX114" fmla="*/ 444455 w 620050"/>
              <a:gd name="connsiteY114" fmla="*/ 296265 h 654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620050" h="654343">
                <a:moveTo>
                  <a:pt x="443880" y="295575"/>
                </a:moveTo>
                <a:cubicBezTo>
                  <a:pt x="439850" y="286248"/>
                  <a:pt x="437202" y="268861"/>
                  <a:pt x="438583" y="262183"/>
                </a:cubicBezTo>
                <a:cubicBezTo>
                  <a:pt x="439965" y="255504"/>
                  <a:pt x="447910" y="260801"/>
                  <a:pt x="450558" y="252856"/>
                </a:cubicBezTo>
                <a:cubicBezTo>
                  <a:pt x="453207" y="244796"/>
                  <a:pt x="427760" y="244796"/>
                  <a:pt x="435820" y="234088"/>
                </a:cubicBezTo>
                <a:cubicBezTo>
                  <a:pt x="443880" y="223379"/>
                  <a:pt x="443880" y="234088"/>
                  <a:pt x="454588" y="234088"/>
                </a:cubicBezTo>
                <a:cubicBezTo>
                  <a:pt x="465297" y="234088"/>
                  <a:pt x="469327" y="239499"/>
                  <a:pt x="469327" y="246178"/>
                </a:cubicBezTo>
                <a:cubicBezTo>
                  <a:pt x="469327" y="252856"/>
                  <a:pt x="480035" y="256886"/>
                  <a:pt x="480035" y="256886"/>
                </a:cubicBezTo>
                <a:cubicBezTo>
                  <a:pt x="480035" y="256886"/>
                  <a:pt x="497422" y="255504"/>
                  <a:pt x="505482" y="255504"/>
                </a:cubicBezTo>
                <a:cubicBezTo>
                  <a:pt x="513542" y="255504"/>
                  <a:pt x="521487" y="255504"/>
                  <a:pt x="521487" y="260801"/>
                </a:cubicBezTo>
                <a:cubicBezTo>
                  <a:pt x="521487" y="266098"/>
                  <a:pt x="512160" y="283599"/>
                  <a:pt x="504100" y="283599"/>
                </a:cubicBezTo>
                <a:cubicBezTo>
                  <a:pt x="496040" y="283599"/>
                  <a:pt x="496040" y="306398"/>
                  <a:pt x="502718" y="307665"/>
                </a:cubicBezTo>
                <a:cubicBezTo>
                  <a:pt x="509397" y="309046"/>
                  <a:pt x="514693" y="290278"/>
                  <a:pt x="518723" y="290278"/>
                </a:cubicBezTo>
                <a:cubicBezTo>
                  <a:pt x="521602" y="290278"/>
                  <a:pt x="523790" y="311464"/>
                  <a:pt x="527820" y="333342"/>
                </a:cubicBezTo>
                <a:cubicBezTo>
                  <a:pt x="528856" y="332190"/>
                  <a:pt x="529892" y="331269"/>
                  <a:pt x="531044" y="331269"/>
                </a:cubicBezTo>
                <a:cubicBezTo>
                  <a:pt x="536341" y="331269"/>
                  <a:pt x="533692" y="312731"/>
                  <a:pt x="537262" y="307434"/>
                </a:cubicBezTo>
                <a:cubicBezTo>
                  <a:pt x="540831" y="302138"/>
                  <a:pt x="538989" y="285442"/>
                  <a:pt x="541637" y="285442"/>
                </a:cubicBezTo>
                <a:cubicBezTo>
                  <a:pt x="544285" y="285442"/>
                  <a:pt x="560175" y="290739"/>
                  <a:pt x="559254" y="286363"/>
                </a:cubicBezTo>
                <a:cubicBezTo>
                  <a:pt x="558333" y="281987"/>
                  <a:pt x="568926" y="266904"/>
                  <a:pt x="567199" y="258959"/>
                </a:cubicBezTo>
                <a:cubicBezTo>
                  <a:pt x="565357" y="251014"/>
                  <a:pt x="573302" y="241342"/>
                  <a:pt x="573302" y="231670"/>
                </a:cubicBezTo>
                <a:cubicBezTo>
                  <a:pt x="573302" y="221998"/>
                  <a:pt x="582168" y="219349"/>
                  <a:pt x="588271" y="214053"/>
                </a:cubicBezTo>
                <a:cubicBezTo>
                  <a:pt x="594373" y="208756"/>
                  <a:pt x="604967" y="201732"/>
                  <a:pt x="606809" y="206108"/>
                </a:cubicBezTo>
                <a:cubicBezTo>
                  <a:pt x="608536" y="210483"/>
                  <a:pt x="621777" y="214053"/>
                  <a:pt x="616481" y="206108"/>
                </a:cubicBezTo>
                <a:cubicBezTo>
                  <a:pt x="611184" y="198163"/>
                  <a:pt x="611184" y="192866"/>
                  <a:pt x="614754" y="191139"/>
                </a:cubicBezTo>
                <a:cubicBezTo>
                  <a:pt x="618323" y="189297"/>
                  <a:pt x="620050" y="180546"/>
                  <a:pt x="620050" y="180546"/>
                </a:cubicBezTo>
                <a:cubicBezTo>
                  <a:pt x="620050" y="180546"/>
                  <a:pt x="608651" y="178703"/>
                  <a:pt x="606809" y="173522"/>
                </a:cubicBezTo>
                <a:cubicBezTo>
                  <a:pt x="604967" y="168225"/>
                  <a:pt x="597942" y="162929"/>
                  <a:pt x="597942" y="158553"/>
                </a:cubicBezTo>
                <a:cubicBezTo>
                  <a:pt x="597942" y="154178"/>
                  <a:pt x="591725" y="155905"/>
                  <a:pt x="586543" y="160280"/>
                </a:cubicBezTo>
                <a:cubicBezTo>
                  <a:pt x="581247" y="164656"/>
                  <a:pt x="571575" y="154984"/>
                  <a:pt x="560060" y="161202"/>
                </a:cubicBezTo>
                <a:cubicBezTo>
                  <a:pt x="548661" y="167304"/>
                  <a:pt x="546013" y="174443"/>
                  <a:pt x="540716" y="173522"/>
                </a:cubicBezTo>
                <a:cubicBezTo>
                  <a:pt x="535420" y="172601"/>
                  <a:pt x="536341" y="177897"/>
                  <a:pt x="531850" y="182388"/>
                </a:cubicBezTo>
                <a:cubicBezTo>
                  <a:pt x="527475" y="186763"/>
                  <a:pt x="523905" y="192060"/>
                  <a:pt x="521257" y="192060"/>
                </a:cubicBezTo>
                <a:cubicBezTo>
                  <a:pt x="518608" y="192060"/>
                  <a:pt x="509742" y="196436"/>
                  <a:pt x="509742" y="196436"/>
                </a:cubicBezTo>
                <a:cubicBezTo>
                  <a:pt x="509742" y="196436"/>
                  <a:pt x="515960" y="209677"/>
                  <a:pt x="512391" y="215895"/>
                </a:cubicBezTo>
                <a:cubicBezTo>
                  <a:pt x="508821" y="222113"/>
                  <a:pt x="500070" y="215895"/>
                  <a:pt x="490398" y="218543"/>
                </a:cubicBezTo>
                <a:cubicBezTo>
                  <a:pt x="480726" y="221191"/>
                  <a:pt x="476235" y="214974"/>
                  <a:pt x="469212" y="216816"/>
                </a:cubicBezTo>
                <a:cubicBezTo>
                  <a:pt x="462188" y="218543"/>
                  <a:pt x="457812" y="212441"/>
                  <a:pt x="454243" y="213247"/>
                </a:cubicBezTo>
                <a:cubicBezTo>
                  <a:pt x="450673" y="214053"/>
                  <a:pt x="445377" y="205302"/>
                  <a:pt x="447219" y="198278"/>
                </a:cubicBezTo>
                <a:cubicBezTo>
                  <a:pt x="449062" y="191254"/>
                  <a:pt x="443650" y="181582"/>
                  <a:pt x="440195" y="186879"/>
                </a:cubicBezTo>
                <a:cubicBezTo>
                  <a:pt x="436626" y="192175"/>
                  <a:pt x="431445" y="189527"/>
                  <a:pt x="431445" y="197472"/>
                </a:cubicBezTo>
                <a:cubicBezTo>
                  <a:pt x="431445" y="205417"/>
                  <a:pt x="435820" y="215089"/>
                  <a:pt x="430523" y="220386"/>
                </a:cubicBezTo>
                <a:cubicBezTo>
                  <a:pt x="425227" y="225682"/>
                  <a:pt x="397016" y="228330"/>
                  <a:pt x="391720" y="223955"/>
                </a:cubicBezTo>
                <a:cubicBezTo>
                  <a:pt x="386423" y="219579"/>
                  <a:pt x="363509" y="216931"/>
                  <a:pt x="362704" y="212441"/>
                </a:cubicBezTo>
                <a:cubicBezTo>
                  <a:pt x="361782" y="208065"/>
                  <a:pt x="354759" y="200120"/>
                  <a:pt x="350383" y="200120"/>
                </a:cubicBezTo>
                <a:cubicBezTo>
                  <a:pt x="346008" y="200120"/>
                  <a:pt x="332766" y="206223"/>
                  <a:pt x="329197" y="203574"/>
                </a:cubicBezTo>
                <a:cubicBezTo>
                  <a:pt x="325627" y="200926"/>
                  <a:pt x="316876" y="193902"/>
                  <a:pt x="310658" y="192981"/>
                </a:cubicBezTo>
                <a:cubicBezTo>
                  <a:pt x="304556" y="192060"/>
                  <a:pt x="294768" y="187685"/>
                  <a:pt x="293847" y="184115"/>
                </a:cubicBezTo>
                <a:cubicBezTo>
                  <a:pt x="292926" y="180546"/>
                  <a:pt x="278879" y="178819"/>
                  <a:pt x="276230" y="175249"/>
                </a:cubicBezTo>
                <a:cubicBezTo>
                  <a:pt x="273582" y="171680"/>
                  <a:pt x="264831" y="170874"/>
                  <a:pt x="264831" y="166498"/>
                </a:cubicBezTo>
                <a:cubicBezTo>
                  <a:pt x="264831" y="162123"/>
                  <a:pt x="268401" y="155099"/>
                  <a:pt x="268401" y="149687"/>
                </a:cubicBezTo>
                <a:cubicBezTo>
                  <a:pt x="268401" y="144275"/>
                  <a:pt x="278994" y="139094"/>
                  <a:pt x="278994" y="135640"/>
                </a:cubicBezTo>
                <a:cubicBezTo>
                  <a:pt x="278994" y="132185"/>
                  <a:pt x="269322" y="125967"/>
                  <a:pt x="269322" y="125967"/>
                </a:cubicBezTo>
                <a:cubicBezTo>
                  <a:pt x="269322" y="125967"/>
                  <a:pt x="263219" y="114568"/>
                  <a:pt x="256080" y="114568"/>
                </a:cubicBezTo>
                <a:cubicBezTo>
                  <a:pt x="248941" y="114568"/>
                  <a:pt x="243760" y="102248"/>
                  <a:pt x="237542" y="101327"/>
                </a:cubicBezTo>
                <a:cubicBezTo>
                  <a:pt x="231324" y="100405"/>
                  <a:pt x="233167" y="88085"/>
                  <a:pt x="229597" y="83710"/>
                </a:cubicBezTo>
                <a:cubicBezTo>
                  <a:pt x="226143" y="79334"/>
                  <a:pt x="228676" y="68741"/>
                  <a:pt x="234894" y="74037"/>
                </a:cubicBezTo>
                <a:cubicBezTo>
                  <a:pt x="240996" y="79334"/>
                  <a:pt x="252511" y="74037"/>
                  <a:pt x="248135" y="66093"/>
                </a:cubicBezTo>
                <a:cubicBezTo>
                  <a:pt x="243760" y="58148"/>
                  <a:pt x="235815" y="51124"/>
                  <a:pt x="235815" y="46748"/>
                </a:cubicBezTo>
                <a:cubicBezTo>
                  <a:pt x="235815" y="42373"/>
                  <a:pt x="241111" y="29131"/>
                  <a:pt x="234894" y="25562"/>
                </a:cubicBezTo>
                <a:cubicBezTo>
                  <a:pt x="228676" y="22108"/>
                  <a:pt x="223494" y="16811"/>
                  <a:pt x="221652" y="10593"/>
                </a:cubicBezTo>
                <a:cubicBezTo>
                  <a:pt x="219925" y="4375"/>
                  <a:pt x="212786" y="0"/>
                  <a:pt x="212786" y="0"/>
                </a:cubicBezTo>
                <a:lnTo>
                  <a:pt x="204035" y="921"/>
                </a:lnTo>
                <a:cubicBezTo>
                  <a:pt x="204035" y="921"/>
                  <a:pt x="198738" y="14969"/>
                  <a:pt x="195169" y="16811"/>
                </a:cubicBezTo>
                <a:cubicBezTo>
                  <a:pt x="191715" y="18538"/>
                  <a:pt x="179279" y="21186"/>
                  <a:pt x="173176" y="25562"/>
                </a:cubicBezTo>
                <a:cubicBezTo>
                  <a:pt x="166959" y="29937"/>
                  <a:pt x="149342" y="19459"/>
                  <a:pt x="139669" y="19459"/>
                </a:cubicBezTo>
                <a:cubicBezTo>
                  <a:pt x="129997" y="19459"/>
                  <a:pt x="123780" y="29131"/>
                  <a:pt x="128155" y="31780"/>
                </a:cubicBezTo>
                <a:cubicBezTo>
                  <a:pt x="132530" y="34428"/>
                  <a:pt x="131724" y="52966"/>
                  <a:pt x="131724" y="52966"/>
                </a:cubicBezTo>
                <a:cubicBezTo>
                  <a:pt x="131724" y="52966"/>
                  <a:pt x="137021" y="75880"/>
                  <a:pt x="144966" y="74153"/>
                </a:cubicBezTo>
                <a:cubicBezTo>
                  <a:pt x="152911" y="72425"/>
                  <a:pt x="162583" y="81982"/>
                  <a:pt x="155559" y="83825"/>
                </a:cubicBezTo>
                <a:cubicBezTo>
                  <a:pt x="148536" y="85552"/>
                  <a:pt x="144966" y="93497"/>
                  <a:pt x="144160" y="100636"/>
                </a:cubicBezTo>
                <a:cubicBezTo>
                  <a:pt x="143354" y="107660"/>
                  <a:pt x="145081" y="116526"/>
                  <a:pt x="139785" y="117447"/>
                </a:cubicBezTo>
                <a:cubicBezTo>
                  <a:pt x="134488" y="118253"/>
                  <a:pt x="129192" y="120095"/>
                  <a:pt x="129192" y="129767"/>
                </a:cubicBezTo>
                <a:cubicBezTo>
                  <a:pt x="129192" y="139439"/>
                  <a:pt x="117677" y="136791"/>
                  <a:pt x="115950" y="140360"/>
                </a:cubicBezTo>
                <a:cubicBezTo>
                  <a:pt x="114107" y="143930"/>
                  <a:pt x="109732" y="161547"/>
                  <a:pt x="107084" y="164195"/>
                </a:cubicBezTo>
                <a:cubicBezTo>
                  <a:pt x="104435" y="166844"/>
                  <a:pt x="89467" y="167765"/>
                  <a:pt x="88545" y="175710"/>
                </a:cubicBezTo>
                <a:cubicBezTo>
                  <a:pt x="87624" y="183539"/>
                  <a:pt x="80601" y="193327"/>
                  <a:pt x="76225" y="192405"/>
                </a:cubicBezTo>
                <a:cubicBezTo>
                  <a:pt x="71850" y="191600"/>
                  <a:pt x="63905" y="188030"/>
                  <a:pt x="61256" y="193327"/>
                </a:cubicBezTo>
                <a:cubicBezTo>
                  <a:pt x="58608" y="198623"/>
                  <a:pt x="47209" y="188951"/>
                  <a:pt x="44561" y="191600"/>
                </a:cubicBezTo>
                <a:cubicBezTo>
                  <a:pt x="41912" y="194248"/>
                  <a:pt x="27749" y="205647"/>
                  <a:pt x="27749" y="212786"/>
                </a:cubicBezTo>
                <a:cubicBezTo>
                  <a:pt x="27749" y="219925"/>
                  <a:pt x="42718" y="219810"/>
                  <a:pt x="41912" y="228676"/>
                </a:cubicBezTo>
                <a:cubicBezTo>
                  <a:pt x="40991" y="237427"/>
                  <a:pt x="47209" y="247214"/>
                  <a:pt x="51584" y="251589"/>
                </a:cubicBezTo>
                <a:cubicBezTo>
                  <a:pt x="55960" y="255965"/>
                  <a:pt x="62984" y="266558"/>
                  <a:pt x="59529" y="271855"/>
                </a:cubicBezTo>
                <a:cubicBezTo>
                  <a:pt x="55960" y="277151"/>
                  <a:pt x="50778" y="277958"/>
                  <a:pt x="42834" y="276230"/>
                </a:cubicBezTo>
                <a:cubicBezTo>
                  <a:pt x="34889" y="274503"/>
                  <a:pt x="35810" y="279685"/>
                  <a:pt x="21647" y="277151"/>
                </a:cubicBezTo>
                <a:cubicBezTo>
                  <a:pt x="7484" y="274503"/>
                  <a:pt x="6678" y="285096"/>
                  <a:pt x="1382" y="291314"/>
                </a:cubicBezTo>
                <a:cubicBezTo>
                  <a:pt x="1036" y="291660"/>
                  <a:pt x="576" y="292235"/>
                  <a:pt x="0" y="292926"/>
                </a:cubicBezTo>
                <a:cubicBezTo>
                  <a:pt x="6678" y="298223"/>
                  <a:pt x="9442" y="307549"/>
                  <a:pt x="20496" y="311810"/>
                </a:cubicBezTo>
                <a:cubicBezTo>
                  <a:pt x="33392" y="316761"/>
                  <a:pt x="44906" y="303519"/>
                  <a:pt x="44906" y="313076"/>
                </a:cubicBezTo>
                <a:cubicBezTo>
                  <a:pt x="44906" y="322633"/>
                  <a:pt x="14508" y="320676"/>
                  <a:pt x="13932" y="323670"/>
                </a:cubicBezTo>
                <a:cubicBezTo>
                  <a:pt x="13241" y="326663"/>
                  <a:pt x="45252" y="365237"/>
                  <a:pt x="61487" y="362358"/>
                </a:cubicBezTo>
                <a:cubicBezTo>
                  <a:pt x="77607" y="359364"/>
                  <a:pt x="89582" y="341862"/>
                  <a:pt x="84976" y="339214"/>
                </a:cubicBezTo>
                <a:cubicBezTo>
                  <a:pt x="80370" y="336566"/>
                  <a:pt x="87624" y="325742"/>
                  <a:pt x="91885" y="327700"/>
                </a:cubicBezTo>
                <a:cubicBezTo>
                  <a:pt x="96145" y="329657"/>
                  <a:pt x="92576" y="346814"/>
                  <a:pt x="97527" y="350844"/>
                </a:cubicBezTo>
                <a:cubicBezTo>
                  <a:pt x="102478" y="354759"/>
                  <a:pt x="100751" y="362013"/>
                  <a:pt x="97527" y="371339"/>
                </a:cubicBezTo>
                <a:cubicBezTo>
                  <a:pt x="94188" y="380551"/>
                  <a:pt x="100751" y="398743"/>
                  <a:pt x="101787" y="408991"/>
                </a:cubicBezTo>
                <a:cubicBezTo>
                  <a:pt x="102823" y="419239"/>
                  <a:pt x="109732" y="434093"/>
                  <a:pt x="112035" y="449292"/>
                </a:cubicBezTo>
                <a:cubicBezTo>
                  <a:pt x="114338" y="464491"/>
                  <a:pt x="123895" y="492240"/>
                  <a:pt x="132876" y="509051"/>
                </a:cubicBezTo>
                <a:cubicBezTo>
                  <a:pt x="141742" y="525863"/>
                  <a:pt x="148651" y="558909"/>
                  <a:pt x="154638" y="566854"/>
                </a:cubicBezTo>
                <a:cubicBezTo>
                  <a:pt x="160626" y="574799"/>
                  <a:pt x="175825" y="598864"/>
                  <a:pt x="175825" y="613717"/>
                </a:cubicBezTo>
                <a:cubicBezTo>
                  <a:pt x="175825" y="628571"/>
                  <a:pt x="192060" y="649412"/>
                  <a:pt x="197587" y="653327"/>
                </a:cubicBezTo>
                <a:cubicBezTo>
                  <a:pt x="203229" y="657357"/>
                  <a:pt x="215434" y="648721"/>
                  <a:pt x="218428" y="639510"/>
                </a:cubicBezTo>
                <a:cubicBezTo>
                  <a:pt x="221422" y="630298"/>
                  <a:pt x="238233" y="626614"/>
                  <a:pt x="239269" y="618669"/>
                </a:cubicBezTo>
                <a:cubicBezTo>
                  <a:pt x="240305" y="610724"/>
                  <a:pt x="241917" y="604506"/>
                  <a:pt x="247905" y="603469"/>
                </a:cubicBezTo>
                <a:cubicBezTo>
                  <a:pt x="253892" y="602548"/>
                  <a:pt x="253892" y="596215"/>
                  <a:pt x="253892" y="587695"/>
                </a:cubicBezTo>
                <a:cubicBezTo>
                  <a:pt x="253892" y="579174"/>
                  <a:pt x="254583" y="566854"/>
                  <a:pt x="260571" y="559254"/>
                </a:cubicBezTo>
                <a:cubicBezTo>
                  <a:pt x="266443" y="551655"/>
                  <a:pt x="267479" y="531159"/>
                  <a:pt x="263795" y="522984"/>
                </a:cubicBezTo>
                <a:cubicBezTo>
                  <a:pt x="260225" y="514809"/>
                  <a:pt x="262183" y="503179"/>
                  <a:pt x="265407" y="494889"/>
                </a:cubicBezTo>
                <a:cubicBezTo>
                  <a:pt x="268746" y="486713"/>
                  <a:pt x="267364" y="477041"/>
                  <a:pt x="273697" y="476466"/>
                </a:cubicBezTo>
                <a:cubicBezTo>
                  <a:pt x="279915" y="475775"/>
                  <a:pt x="289242" y="470133"/>
                  <a:pt x="295805" y="461267"/>
                </a:cubicBezTo>
                <a:cubicBezTo>
                  <a:pt x="302483" y="452401"/>
                  <a:pt x="322518" y="440195"/>
                  <a:pt x="329887" y="434208"/>
                </a:cubicBezTo>
                <a:cubicBezTo>
                  <a:pt x="337142" y="428220"/>
                  <a:pt x="359249" y="408761"/>
                  <a:pt x="365928" y="397938"/>
                </a:cubicBezTo>
                <a:cubicBezTo>
                  <a:pt x="372491" y="386999"/>
                  <a:pt x="391374" y="383429"/>
                  <a:pt x="399895" y="374448"/>
                </a:cubicBezTo>
                <a:cubicBezTo>
                  <a:pt x="408531" y="365582"/>
                  <a:pt x="405191" y="360976"/>
                  <a:pt x="406804" y="351304"/>
                </a:cubicBezTo>
                <a:cubicBezTo>
                  <a:pt x="408416" y="341747"/>
                  <a:pt x="436165" y="337717"/>
                  <a:pt x="446759" y="337717"/>
                </a:cubicBezTo>
                <a:cubicBezTo>
                  <a:pt x="448946" y="337717"/>
                  <a:pt x="450673" y="337487"/>
                  <a:pt x="452286" y="337142"/>
                </a:cubicBezTo>
                <a:cubicBezTo>
                  <a:pt x="452170" y="321827"/>
                  <a:pt x="447565" y="303519"/>
                  <a:pt x="444455" y="296265"/>
                </a:cubicBezTo>
                <a:close/>
              </a:path>
            </a:pathLst>
          </a:custGeom>
          <a:solidFill>
            <a:schemeClr val="accent3"/>
          </a:solidFill>
          <a:ln w="11501" cap="flat">
            <a:solidFill>
              <a:schemeClr val="bg1"/>
            </a:solid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A9D12520-5B91-695F-4CE2-62EEC3F96F0B}"/>
              </a:ext>
            </a:extLst>
          </p:cNvPr>
          <p:cNvSpPr/>
          <p:nvPr/>
        </p:nvSpPr>
        <p:spPr>
          <a:xfrm>
            <a:off x="6689932" y="3287546"/>
            <a:ext cx="107090" cy="117627"/>
          </a:xfrm>
          <a:custGeom>
            <a:avLst/>
            <a:gdLst>
              <a:gd name="connsiteX0" fmla="*/ 87279 w 94302"/>
              <a:gd name="connsiteY0" fmla="*/ 230 h 103580"/>
              <a:gd name="connsiteX1" fmla="*/ 58724 w 94302"/>
              <a:gd name="connsiteY1" fmla="*/ 13702 h 103580"/>
              <a:gd name="connsiteX2" fmla="*/ 37537 w 94302"/>
              <a:gd name="connsiteY2" fmla="*/ 25101 h 103580"/>
              <a:gd name="connsiteX3" fmla="*/ 17272 w 94302"/>
              <a:gd name="connsiteY3" fmla="*/ 14508 h 103580"/>
              <a:gd name="connsiteX4" fmla="*/ 15545 w 94302"/>
              <a:gd name="connsiteY4" fmla="*/ 6563 h 103580"/>
              <a:gd name="connsiteX5" fmla="*/ 15084 w 94302"/>
              <a:gd name="connsiteY5" fmla="*/ 6563 h 103580"/>
              <a:gd name="connsiteX6" fmla="*/ 12435 w 94302"/>
              <a:gd name="connsiteY6" fmla="*/ 25562 h 103580"/>
              <a:gd name="connsiteX7" fmla="*/ 7139 w 94302"/>
              <a:gd name="connsiteY7" fmla="*/ 62523 h 103580"/>
              <a:gd name="connsiteX8" fmla="*/ 0 w 94302"/>
              <a:gd name="connsiteY8" fmla="*/ 94879 h 103580"/>
              <a:gd name="connsiteX9" fmla="*/ 19920 w 94302"/>
              <a:gd name="connsiteY9" fmla="*/ 103514 h 103580"/>
              <a:gd name="connsiteX10" fmla="*/ 37537 w 94302"/>
              <a:gd name="connsiteY10" fmla="*/ 90273 h 103580"/>
              <a:gd name="connsiteX11" fmla="*/ 51585 w 94302"/>
              <a:gd name="connsiteY11" fmla="*/ 84170 h 103580"/>
              <a:gd name="connsiteX12" fmla="*/ 64826 w 94302"/>
              <a:gd name="connsiteY12" fmla="*/ 73577 h 103580"/>
              <a:gd name="connsiteX13" fmla="*/ 48015 w 94302"/>
              <a:gd name="connsiteY13" fmla="*/ 54118 h 103580"/>
              <a:gd name="connsiteX14" fmla="*/ 70123 w 94302"/>
              <a:gd name="connsiteY14" fmla="*/ 39955 h 103580"/>
              <a:gd name="connsiteX15" fmla="*/ 93036 w 94302"/>
              <a:gd name="connsiteY15" fmla="*/ 32931 h 103580"/>
              <a:gd name="connsiteX16" fmla="*/ 94303 w 94302"/>
              <a:gd name="connsiteY16" fmla="*/ 32931 h 103580"/>
              <a:gd name="connsiteX17" fmla="*/ 89006 w 94302"/>
              <a:gd name="connsiteY17" fmla="*/ 10939 h 103580"/>
              <a:gd name="connsiteX18" fmla="*/ 87164 w 94302"/>
              <a:gd name="connsiteY18" fmla="*/ 0 h 10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4302" h="103580">
                <a:moveTo>
                  <a:pt x="87279" y="230"/>
                </a:moveTo>
                <a:cubicBezTo>
                  <a:pt x="73347" y="7369"/>
                  <a:pt x="61141" y="13357"/>
                  <a:pt x="58724" y="13702"/>
                </a:cubicBezTo>
                <a:cubicBezTo>
                  <a:pt x="52506" y="14623"/>
                  <a:pt x="37537" y="25101"/>
                  <a:pt x="37537" y="25101"/>
                </a:cubicBezTo>
                <a:lnTo>
                  <a:pt x="17272" y="14508"/>
                </a:lnTo>
                <a:lnTo>
                  <a:pt x="15545" y="6563"/>
                </a:lnTo>
                <a:lnTo>
                  <a:pt x="15084" y="6563"/>
                </a:lnTo>
                <a:cubicBezTo>
                  <a:pt x="14278" y="14048"/>
                  <a:pt x="13127" y="22799"/>
                  <a:pt x="12435" y="25562"/>
                </a:cubicBezTo>
                <a:cubicBezTo>
                  <a:pt x="11054" y="30859"/>
                  <a:pt x="11054" y="57227"/>
                  <a:pt x="7139" y="62523"/>
                </a:cubicBezTo>
                <a:cubicBezTo>
                  <a:pt x="4721" y="65747"/>
                  <a:pt x="1842" y="81522"/>
                  <a:pt x="0" y="94879"/>
                </a:cubicBezTo>
                <a:cubicBezTo>
                  <a:pt x="7369" y="98794"/>
                  <a:pt x="15775" y="103054"/>
                  <a:pt x="19920" y="103514"/>
                </a:cubicBezTo>
                <a:cubicBezTo>
                  <a:pt x="27865" y="104436"/>
                  <a:pt x="37537" y="95570"/>
                  <a:pt x="37537" y="90273"/>
                </a:cubicBezTo>
                <a:cubicBezTo>
                  <a:pt x="37537" y="84976"/>
                  <a:pt x="44561" y="84170"/>
                  <a:pt x="51585" y="84170"/>
                </a:cubicBezTo>
                <a:cubicBezTo>
                  <a:pt x="58608" y="84170"/>
                  <a:pt x="59530" y="76225"/>
                  <a:pt x="64826" y="73577"/>
                </a:cubicBezTo>
                <a:cubicBezTo>
                  <a:pt x="70123" y="70929"/>
                  <a:pt x="53427" y="55960"/>
                  <a:pt x="48015" y="54118"/>
                </a:cubicBezTo>
                <a:cubicBezTo>
                  <a:pt x="42718" y="52391"/>
                  <a:pt x="52390" y="40876"/>
                  <a:pt x="70123" y="39955"/>
                </a:cubicBezTo>
                <a:cubicBezTo>
                  <a:pt x="87740" y="39034"/>
                  <a:pt x="83364" y="32931"/>
                  <a:pt x="93036" y="32931"/>
                </a:cubicBezTo>
                <a:lnTo>
                  <a:pt x="94303" y="32931"/>
                </a:lnTo>
                <a:cubicBezTo>
                  <a:pt x="92576" y="25217"/>
                  <a:pt x="90388" y="15890"/>
                  <a:pt x="89006" y="10939"/>
                </a:cubicBezTo>
                <a:cubicBezTo>
                  <a:pt x="88200" y="8060"/>
                  <a:pt x="87625" y="4030"/>
                  <a:pt x="87164" y="0"/>
                </a:cubicBezTo>
                <a:close/>
              </a:path>
            </a:pathLst>
          </a:custGeom>
          <a:solidFill>
            <a:schemeClr val="accent3"/>
          </a:solidFill>
          <a:ln w="11501" cap="flat">
            <a:solidFill>
              <a:schemeClr val="bg1"/>
            </a:solid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0F3E3EB0-19CF-E14E-478B-75F333E78657}"/>
              </a:ext>
            </a:extLst>
          </p:cNvPr>
          <p:cNvSpPr/>
          <p:nvPr/>
        </p:nvSpPr>
        <p:spPr>
          <a:xfrm>
            <a:off x="8375542" y="3572920"/>
            <a:ext cx="183684" cy="384831"/>
          </a:xfrm>
          <a:custGeom>
            <a:avLst/>
            <a:gdLst>
              <a:gd name="connsiteX0" fmla="*/ 121707 w 161748"/>
              <a:gd name="connsiteY0" fmla="*/ 40133 h 338876"/>
              <a:gd name="connsiteX1" fmla="*/ 99600 w 161748"/>
              <a:gd name="connsiteY1" fmla="*/ 23438 h 338876"/>
              <a:gd name="connsiteX2" fmla="*/ 93382 w 161748"/>
              <a:gd name="connsiteY2" fmla="*/ 10196 h 338876"/>
              <a:gd name="connsiteX3" fmla="*/ 74844 w 161748"/>
              <a:gd name="connsiteY3" fmla="*/ 524 h 338876"/>
              <a:gd name="connsiteX4" fmla="*/ 57226 w 161748"/>
              <a:gd name="connsiteY4" fmla="*/ 11923 h 338876"/>
              <a:gd name="connsiteX5" fmla="*/ 42258 w 161748"/>
              <a:gd name="connsiteY5" fmla="*/ 14572 h 338876"/>
              <a:gd name="connsiteX6" fmla="*/ 22914 w 161748"/>
              <a:gd name="connsiteY6" fmla="*/ 14572 h 338876"/>
              <a:gd name="connsiteX7" fmla="*/ 6102 w 161748"/>
              <a:gd name="connsiteY7" fmla="*/ 16299 h 338876"/>
              <a:gd name="connsiteX8" fmla="*/ 0 w 161748"/>
              <a:gd name="connsiteY8" fmla="*/ 21020 h 338876"/>
              <a:gd name="connsiteX9" fmla="*/ 8060 w 161748"/>
              <a:gd name="connsiteY9" fmla="*/ 32879 h 338876"/>
              <a:gd name="connsiteX10" fmla="*/ 19344 w 161748"/>
              <a:gd name="connsiteY10" fmla="*/ 49806 h 338876"/>
              <a:gd name="connsiteX11" fmla="*/ 37767 w 161748"/>
              <a:gd name="connsiteY11" fmla="*/ 59708 h 338876"/>
              <a:gd name="connsiteX12" fmla="*/ 53312 w 161748"/>
              <a:gd name="connsiteY12" fmla="*/ 63968 h 338876"/>
              <a:gd name="connsiteX13" fmla="*/ 60335 w 161748"/>
              <a:gd name="connsiteY13" fmla="*/ 80894 h 338876"/>
              <a:gd name="connsiteX14" fmla="*/ 43410 w 161748"/>
              <a:gd name="connsiteY14" fmla="*/ 90797 h 338876"/>
              <a:gd name="connsiteX15" fmla="*/ 67474 w 161748"/>
              <a:gd name="connsiteY15" fmla="*/ 111983 h 338876"/>
              <a:gd name="connsiteX16" fmla="*/ 78759 w 161748"/>
              <a:gd name="connsiteY16" fmla="*/ 131788 h 338876"/>
              <a:gd name="connsiteX17" fmla="*/ 97182 w 161748"/>
              <a:gd name="connsiteY17" fmla="*/ 155853 h 338876"/>
              <a:gd name="connsiteX18" fmla="*/ 115604 w 161748"/>
              <a:gd name="connsiteY18" fmla="*/ 172779 h 338876"/>
              <a:gd name="connsiteX19" fmla="*/ 119865 w 161748"/>
              <a:gd name="connsiteY19" fmla="*/ 195463 h 338876"/>
              <a:gd name="connsiteX20" fmla="*/ 127003 w 161748"/>
              <a:gd name="connsiteY20" fmla="*/ 232194 h 338876"/>
              <a:gd name="connsiteX21" fmla="*/ 111459 w 161748"/>
              <a:gd name="connsiteY21" fmla="*/ 257641 h 338876"/>
              <a:gd name="connsiteX22" fmla="*/ 91655 w 161748"/>
              <a:gd name="connsiteY22" fmla="*/ 270421 h 338876"/>
              <a:gd name="connsiteX23" fmla="*/ 91655 w 161748"/>
              <a:gd name="connsiteY23" fmla="*/ 290226 h 338876"/>
              <a:gd name="connsiteX24" fmla="*/ 66208 w 161748"/>
              <a:gd name="connsiteY24" fmla="*/ 290226 h 338876"/>
              <a:gd name="connsiteX25" fmla="*/ 52506 w 161748"/>
              <a:gd name="connsiteY25" fmla="*/ 301050 h 338876"/>
              <a:gd name="connsiteX26" fmla="*/ 62408 w 161748"/>
              <a:gd name="connsiteY26" fmla="*/ 308534 h 338876"/>
              <a:gd name="connsiteX27" fmla="*/ 56190 w 161748"/>
              <a:gd name="connsiteY27" fmla="*/ 327993 h 338876"/>
              <a:gd name="connsiteX28" fmla="*/ 67359 w 161748"/>
              <a:gd name="connsiteY28" fmla="*/ 336859 h 338876"/>
              <a:gd name="connsiteX29" fmla="*/ 87509 w 161748"/>
              <a:gd name="connsiteY29" fmla="*/ 321315 h 338876"/>
              <a:gd name="connsiteX30" fmla="*/ 92806 w 161748"/>
              <a:gd name="connsiteY30" fmla="*/ 312679 h 338876"/>
              <a:gd name="connsiteX31" fmla="*/ 98794 w 161748"/>
              <a:gd name="connsiteY31" fmla="*/ 300820 h 338876"/>
              <a:gd name="connsiteX32" fmla="*/ 112726 w 161748"/>
              <a:gd name="connsiteY32" fmla="*/ 298517 h 338876"/>
              <a:gd name="connsiteX33" fmla="*/ 143124 w 161748"/>
              <a:gd name="connsiteY33" fmla="*/ 284008 h 338876"/>
              <a:gd name="connsiteX34" fmla="*/ 160626 w 161748"/>
              <a:gd name="connsiteY34" fmla="*/ 254301 h 338876"/>
              <a:gd name="connsiteX35" fmla="*/ 155329 w 161748"/>
              <a:gd name="connsiteY35" fmla="*/ 202486 h 338876"/>
              <a:gd name="connsiteX36" fmla="*/ 134143 w 161748"/>
              <a:gd name="connsiteY36" fmla="*/ 167483 h 338876"/>
              <a:gd name="connsiteX37" fmla="*/ 98103 w 161748"/>
              <a:gd name="connsiteY37" fmla="*/ 137085 h 338876"/>
              <a:gd name="connsiteX38" fmla="*/ 88200 w 161748"/>
              <a:gd name="connsiteY38" fmla="*/ 119928 h 338876"/>
              <a:gd name="connsiteX39" fmla="*/ 82558 w 161748"/>
              <a:gd name="connsiteY39" fmla="*/ 89530 h 338876"/>
              <a:gd name="connsiteX40" fmla="*/ 98448 w 161748"/>
              <a:gd name="connsiteY40" fmla="*/ 70071 h 338876"/>
              <a:gd name="connsiteX41" fmla="*/ 107084 w 161748"/>
              <a:gd name="connsiteY41" fmla="*/ 56829 h 338876"/>
              <a:gd name="connsiteX42" fmla="*/ 124586 w 161748"/>
              <a:gd name="connsiteY42" fmla="*/ 45200 h 338876"/>
              <a:gd name="connsiteX43" fmla="*/ 126543 w 161748"/>
              <a:gd name="connsiteY43" fmla="*/ 43588 h 338876"/>
              <a:gd name="connsiteX44" fmla="*/ 121938 w 161748"/>
              <a:gd name="connsiteY44" fmla="*/ 39903 h 33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61748" h="338876">
                <a:moveTo>
                  <a:pt x="121707" y="40133"/>
                </a:moveTo>
                <a:cubicBezTo>
                  <a:pt x="115489" y="39212"/>
                  <a:pt x="99600" y="27813"/>
                  <a:pt x="99600" y="23438"/>
                </a:cubicBezTo>
                <a:cubicBezTo>
                  <a:pt x="99600" y="19062"/>
                  <a:pt x="107545" y="12038"/>
                  <a:pt x="93382" y="10196"/>
                </a:cubicBezTo>
                <a:cubicBezTo>
                  <a:pt x="79334" y="8469"/>
                  <a:pt x="77492" y="3172"/>
                  <a:pt x="74844" y="524"/>
                </a:cubicBezTo>
                <a:cubicBezTo>
                  <a:pt x="72196" y="-2124"/>
                  <a:pt x="60681" y="5821"/>
                  <a:pt x="57226" y="11923"/>
                </a:cubicBezTo>
                <a:cubicBezTo>
                  <a:pt x="53657" y="18141"/>
                  <a:pt x="50203" y="10196"/>
                  <a:pt x="42258" y="14572"/>
                </a:cubicBezTo>
                <a:cubicBezTo>
                  <a:pt x="34313" y="18947"/>
                  <a:pt x="26368" y="8354"/>
                  <a:pt x="22914" y="14572"/>
                </a:cubicBezTo>
                <a:cubicBezTo>
                  <a:pt x="19344" y="20674"/>
                  <a:pt x="10593" y="11002"/>
                  <a:pt x="6102" y="16299"/>
                </a:cubicBezTo>
                <a:cubicBezTo>
                  <a:pt x="4376" y="18371"/>
                  <a:pt x="2188" y="19983"/>
                  <a:pt x="0" y="21020"/>
                </a:cubicBezTo>
                <a:cubicBezTo>
                  <a:pt x="3915" y="25280"/>
                  <a:pt x="8060" y="29540"/>
                  <a:pt x="8060" y="32879"/>
                </a:cubicBezTo>
                <a:cubicBezTo>
                  <a:pt x="8060" y="38521"/>
                  <a:pt x="19344" y="42782"/>
                  <a:pt x="19344" y="49806"/>
                </a:cubicBezTo>
                <a:cubicBezTo>
                  <a:pt x="19344" y="56829"/>
                  <a:pt x="33507" y="62587"/>
                  <a:pt x="37767" y="59708"/>
                </a:cubicBezTo>
                <a:cubicBezTo>
                  <a:pt x="42028" y="56945"/>
                  <a:pt x="51930" y="54066"/>
                  <a:pt x="53312" y="63968"/>
                </a:cubicBezTo>
                <a:cubicBezTo>
                  <a:pt x="54693" y="73871"/>
                  <a:pt x="60335" y="73871"/>
                  <a:pt x="60335" y="80894"/>
                </a:cubicBezTo>
                <a:cubicBezTo>
                  <a:pt x="60335" y="87918"/>
                  <a:pt x="46173" y="83773"/>
                  <a:pt x="43410" y="90797"/>
                </a:cubicBezTo>
                <a:cubicBezTo>
                  <a:pt x="40531" y="97821"/>
                  <a:pt x="67474" y="106341"/>
                  <a:pt x="67474" y="111983"/>
                </a:cubicBezTo>
                <a:cubicBezTo>
                  <a:pt x="67474" y="117625"/>
                  <a:pt x="75995" y="124649"/>
                  <a:pt x="78759" y="131788"/>
                </a:cubicBezTo>
                <a:cubicBezTo>
                  <a:pt x="81637" y="138812"/>
                  <a:pt x="94303" y="147333"/>
                  <a:pt x="97182" y="155853"/>
                </a:cubicBezTo>
                <a:cubicBezTo>
                  <a:pt x="100060" y="164374"/>
                  <a:pt x="111344" y="168634"/>
                  <a:pt x="115604" y="172779"/>
                </a:cubicBezTo>
                <a:cubicBezTo>
                  <a:pt x="119865" y="177040"/>
                  <a:pt x="121246" y="186942"/>
                  <a:pt x="119865" y="195463"/>
                </a:cubicBezTo>
                <a:cubicBezTo>
                  <a:pt x="118483" y="203983"/>
                  <a:pt x="118483" y="219528"/>
                  <a:pt x="127003" y="232194"/>
                </a:cubicBezTo>
                <a:cubicBezTo>
                  <a:pt x="135525" y="244975"/>
                  <a:pt x="117101" y="250617"/>
                  <a:pt x="111459" y="257641"/>
                </a:cubicBezTo>
                <a:cubicBezTo>
                  <a:pt x="105817" y="264664"/>
                  <a:pt x="108581" y="274567"/>
                  <a:pt x="91655" y="270421"/>
                </a:cubicBezTo>
                <a:cubicBezTo>
                  <a:pt x="74613" y="266161"/>
                  <a:pt x="94533" y="284584"/>
                  <a:pt x="91655" y="290226"/>
                </a:cubicBezTo>
                <a:cubicBezTo>
                  <a:pt x="88776" y="295868"/>
                  <a:pt x="66208" y="284584"/>
                  <a:pt x="66208" y="290226"/>
                </a:cubicBezTo>
                <a:cubicBezTo>
                  <a:pt x="66208" y="293681"/>
                  <a:pt x="58609" y="298056"/>
                  <a:pt x="52506" y="301050"/>
                </a:cubicBezTo>
                <a:cubicBezTo>
                  <a:pt x="54924" y="304274"/>
                  <a:pt x="58378" y="306001"/>
                  <a:pt x="62408" y="308534"/>
                </a:cubicBezTo>
                <a:cubicBezTo>
                  <a:pt x="67705" y="311873"/>
                  <a:pt x="55845" y="317515"/>
                  <a:pt x="56190" y="327993"/>
                </a:cubicBezTo>
                <a:cubicBezTo>
                  <a:pt x="56535" y="338587"/>
                  <a:pt x="64480" y="341235"/>
                  <a:pt x="67359" y="336859"/>
                </a:cubicBezTo>
                <a:cubicBezTo>
                  <a:pt x="70353" y="332599"/>
                  <a:pt x="82558" y="323042"/>
                  <a:pt x="87509" y="321315"/>
                </a:cubicBezTo>
                <a:cubicBezTo>
                  <a:pt x="92460" y="319703"/>
                  <a:pt x="87509" y="312449"/>
                  <a:pt x="92806" y="312679"/>
                </a:cubicBezTo>
                <a:cubicBezTo>
                  <a:pt x="98103" y="313025"/>
                  <a:pt x="96375" y="305080"/>
                  <a:pt x="98794" y="300820"/>
                </a:cubicBezTo>
                <a:cubicBezTo>
                  <a:pt x="101096" y="296559"/>
                  <a:pt x="104781" y="298171"/>
                  <a:pt x="112726" y="298517"/>
                </a:cubicBezTo>
                <a:cubicBezTo>
                  <a:pt x="120671" y="298862"/>
                  <a:pt x="131840" y="291263"/>
                  <a:pt x="143124" y="284008"/>
                </a:cubicBezTo>
                <a:cubicBezTo>
                  <a:pt x="154408" y="276754"/>
                  <a:pt x="156366" y="275142"/>
                  <a:pt x="160626" y="254301"/>
                </a:cubicBezTo>
                <a:cubicBezTo>
                  <a:pt x="164886" y="233460"/>
                  <a:pt x="155675" y="208704"/>
                  <a:pt x="155329" y="202486"/>
                </a:cubicBezTo>
                <a:cubicBezTo>
                  <a:pt x="154984" y="196269"/>
                  <a:pt x="139785" y="167137"/>
                  <a:pt x="134143" y="167483"/>
                </a:cubicBezTo>
                <a:cubicBezTo>
                  <a:pt x="128500" y="167828"/>
                  <a:pt x="102823" y="141345"/>
                  <a:pt x="98103" y="137085"/>
                </a:cubicBezTo>
                <a:cubicBezTo>
                  <a:pt x="93497" y="132824"/>
                  <a:pt x="94763" y="125570"/>
                  <a:pt x="88200" y="119928"/>
                </a:cubicBezTo>
                <a:cubicBezTo>
                  <a:pt x="81637" y="114286"/>
                  <a:pt x="80946" y="99778"/>
                  <a:pt x="82558" y="89530"/>
                </a:cubicBezTo>
                <a:cubicBezTo>
                  <a:pt x="84170" y="79282"/>
                  <a:pt x="98678" y="76980"/>
                  <a:pt x="98448" y="70071"/>
                </a:cubicBezTo>
                <a:cubicBezTo>
                  <a:pt x="98103" y="63162"/>
                  <a:pt x="99830" y="57175"/>
                  <a:pt x="107084" y="56829"/>
                </a:cubicBezTo>
                <a:cubicBezTo>
                  <a:pt x="114338" y="56484"/>
                  <a:pt x="121246" y="50496"/>
                  <a:pt x="124586" y="45200"/>
                </a:cubicBezTo>
                <a:cubicBezTo>
                  <a:pt x="125046" y="44394"/>
                  <a:pt x="125737" y="43933"/>
                  <a:pt x="126543" y="43588"/>
                </a:cubicBezTo>
                <a:cubicBezTo>
                  <a:pt x="124701" y="41515"/>
                  <a:pt x="123089" y="40133"/>
                  <a:pt x="121938" y="39903"/>
                </a:cubicBezTo>
                <a:close/>
              </a:path>
            </a:pathLst>
          </a:custGeom>
          <a:solidFill>
            <a:schemeClr val="accent3"/>
          </a:solidFill>
          <a:ln w="11501" cap="flat">
            <a:solidFill>
              <a:schemeClr val="bg1"/>
            </a:solid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ED95762D-372A-5277-0ED4-FE2DE8F0851B}"/>
              </a:ext>
            </a:extLst>
          </p:cNvPr>
          <p:cNvSpPr/>
          <p:nvPr/>
        </p:nvSpPr>
        <p:spPr>
          <a:xfrm>
            <a:off x="6372058" y="2696061"/>
            <a:ext cx="451926" cy="259478"/>
          </a:xfrm>
          <a:custGeom>
            <a:avLst/>
            <a:gdLst>
              <a:gd name="connsiteX0" fmla="*/ 354298 w 397959"/>
              <a:gd name="connsiteY0" fmla="*/ 142948 h 228492"/>
              <a:gd name="connsiteX1" fmla="*/ 371685 w 397959"/>
              <a:gd name="connsiteY1" fmla="*/ 131088 h 228492"/>
              <a:gd name="connsiteX2" fmla="*/ 389993 w 397959"/>
              <a:gd name="connsiteY2" fmla="*/ 131549 h 228492"/>
              <a:gd name="connsiteX3" fmla="*/ 393907 w 397959"/>
              <a:gd name="connsiteY3" fmla="*/ 118192 h 228492"/>
              <a:gd name="connsiteX4" fmla="*/ 388956 w 397959"/>
              <a:gd name="connsiteY4" fmla="*/ 109787 h 228492"/>
              <a:gd name="connsiteX5" fmla="*/ 396901 w 397959"/>
              <a:gd name="connsiteY5" fmla="*/ 104375 h 228492"/>
              <a:gd name="connsiteX6" fmla="*/ 391490 w 397959"/>
              <a:gd name="connsiteY6" fmla="*/ 97927 h 228492"/>
              <a:gd name="connsiteX7" fmla="*/ 397938 w 397959"/>
              <a:gd name="connsiteY7" fmla="*/ 88600 h 228492"/>
              <a:gd name="connsiteX8" fmla="*/ 385042 w 397959"/>
              <a:gd name="connsiteY8" fmla="*/ 80655 h 228492"/>
              <a:gd name="connsiteX9" fmla="*/ 366273 w 397959"/>
              <a:gd name="connsiteY9" fmla="*/ 75704 h 228492"/>
              <a:gd name="connsiteX10" fmla="*/ 347965 w 397959"/>
              <a:gd name="connsiteY10" fmla="*/ 72710 h 228492"/>
              <a:gd name="connsiteX11" fmla="*/ 338063 w 397959"/>
              <a:gd name="connsiteY11" fmla="*/ 60850 h 228492"/>
              <a:gd name="connsiteX12" fmla="*/ 325742 w 397959"/>
              <a:gd name="connsiteY12" fmla="*/ 61887 h 228492"/>
              <a:gd name="connsiteX13" fmla="*/ 314343 w 397959"/>
              <a:gd name="connsiteY13" fmla="*/ 62923 h 228492"/>
              <a:gd name="connsiteX14" fmla="*/ 303404 w 397959"/>
              <a:gd name="connsiteY14" fmla="*/ 57972 h 228492"/>
              <a:gd name="connsiteX15" fmla="*/ 294999 w 397959"/>
              <a:gd name="connsiteY15" fmla="*/ 53481 h 228492"/>
              <a:gd name="connsiteX16" fmla="*/ 285097 w 397959"/>
              <a:gd name="connsiteY16" fmla="*/ 36210 h 228492"/>
              <a:gd name="connsiteX17" fmla="*/ 268746 w 397959"/>
              <a:gd name="connsiteY17" fmla="*/ 32180 h 228492"/>
              <a:gd name="connsiteX18" fmla="*/ 263795 w 397959"/>
              <a:gd name="connsiteY18" fmla="*/ 19859 h 228492"/>
              <a:gd name="connsiteX19" fmla="*/ 260801 w 397959"/>
              <a:gd name="connsiteY19" fmla="*/ 3048 h 228492"/>
              <a:gd name="connsiteX20" fmla="*/ 242493 w 397959"/>
              <a:gd name="connsiteY20" fmla="*/ 1091 h 228492"/>
              <a:gd name="connsiteX21" fmla="*/ 227640 w 397959"/>
              <a:gd name="connsiteY21" fmla="*/ 1666 h 228492"/>
              <a:gd name="connsiteX22" fmla="*/ 217277 w 397959"/>
              <a:gd name="connsiteY22" fmla="*/ 7078 h 228492"/>
              <a:gd name="connsiteX23" fmla="*/ 211174 w 397959"/>
              <a:gd name="connsiteY23" fmla="*/ 4545 h 228492"/>
              <a:gd name="connsiteX24" fmla="*/ 196781 w 397959"/>
              <a:gd name="connsiteY24" fmla="*/ 7424 h 228492"/>
              <a:gd name="connsiteX25" fmla="*/ 183540 w 397959"/>
              <a:gd name="connsiteY25" fmla="*/ 21932 h 228492"/>
              <a:gd name="connsiteX26" fmla="*/ 179509 w 397959"/>
              <a:gd name="connsiteY26" fmla="*/ 29186 h 228492"/>
              <a:gd name="connsiteX27" fmla="*/ 159014 w 397959"/>
              <a:gd name="connsiteY27" fmla="*/ 27804 h 228492"/>
              <a:gd name="connsiteX28" fmla="*/ 144506 w 397959"/>
              <a:gd name="connsiteY28" fmla="*/ 23198 h 228492"/>
              <a:gd name="connsiteX29" fmla="*/ 129998 w 397959"/>
              <a:gd name="connsiteY29" fmla="*/ 21817 h 228492"/>
              <a:gd name="connsiteX30" fmla="*/ 114799 w 397959"/>
              <a:gd name="connsiteY30" fmla="*/ 19859 h 228492"/>
              <a:gd name="connsiteX31" fmla="*/ 94303 w 397959"/>
              <a:gd name="connsiteY31" fmla="*/ 16520 h 228492"/>
              <a:gd name="connsiteX32" fmla="*/ 55960 w 397959"/>
              <a:gd name="connsiteY32" fmla="*/ 11914 h 228492"/>
              <a:gd name="connsiteX33" fmla="*/ 41452 w 397959"/>
              <a:gd name="connsiteY33" fmla="*/ 20550 h 228492"/>
              <a:gd name="connsiteX34" fmla="*/ 29477 w 397959"/>
              <a:gd name="connsiteY34" fmla="*/ 23198 h 228492"/>
              <a:gd name="connsiteX35" fmla="*/ 31319 w 397959"/>
              <a:gd name="connsiteY35" fmla="*/ 30798 h 228492"/>
              <a:gd name="connsiteX36" fmla="*/ 40185 w 397959"/>
              <a:gd name="connsiteY36" fmla="*/ 52560 h 228492"/>
              <a:gd name="connsiteX37" fmla="*/ 30283 w 397959"/>
              <a:gd name="connsiteY37" fmla="*/ 60505 h 228492"/>
              <a:gd name="connsiteX38" fmla="*/ 9442 w 397959"/>
              <a:gd name="connsiteY38" fmla="*/ 81807 h 228492"/>
              <a:gd name="connsiteX39" fmla="*/ 9902 w 397959"/>
              <a:gd name="connsiteY39" fmla="*/ 97121 h 228492"/>
              <a:gd name="connsiteX40" fmla="*/ 0 w 397959"/>
              <a:gd name="connsiteY40" fmla="*/ 113471 h 228492"/>
              <a:gd name="connsiteX41" fmla="*/ 9902 w 397959"/>
              <a:gd name="connsiteY41" fmla="*/ 124295 h 228492"/>
              <a:gd name="connsiteX42" fmla="*/ 13587 w 397959"/>
              <a:gd name="connsiteY42" fmla="*/ 126828 h 228492"/>
              <a:gd name="connsiteX43" fmla="*/ 22223 w 397959"/>
              <a:gd name="connsiteY43" fmla="*/ 126137 h 228492"/>
              <a:gd name="connsiteX44" fmla="*/ 44676 w 397959"/>
              <a:gd name="connsiteY44" fmla="*/ 130167 h 228492"/>
              <a:gd name="connsiteX45" fmla="*/ 57917 w 397959"/>
              <a:gd name="connsiteY45" fmla="*/ 134082 h 228492"/>
              <a:gd name="connsiteX46" fmla="*/ 67820 w 397959"/>
              <a:gd name="connsiteY46" fmla="*/ 131434 h 228492"/>
              <a:gd name="connsiteX47" fmla="*/ 79104 w 397959"/>
              <a:gd name="connsiteY47" fmla="*/ 130167 h 228492"/>
              <a:gd name="connsiteX48" fmla="*/ 91655 w 397959"/>
              <a:gd name="connsiteY48" fmla="*/ 123604 h 228492"/>
              <a:gd name="connsiteX49" fmla="*/ 118713 w 397959"/>
              <a:gd name="connsiteY49" fmla="*/ 114277 h 228492"/>
              <a:gd name="connsiteX50" fmla="*/ 136561 w 397959"/>
              <a:gd name="connsiteY50" fmla="*/ 124180 h 228492"/>
              <a:gd name="connsiteX51" fmla="*/ 152451 w 397959"/>
              <a:gd name="connsiteY51" fmla="*/ 136039 h 228492"/>
              <a:gd name="connsiteX52" fmla="*/ 166383 w 397959"/>
              <a:gd name="connsiteY52" fmla="*/ 158493 h 228492"/>
              <a:gd name="connsiteX53" fmla="*/ 171680 w 397959"/>
              <a:gd name="connsiteY53" fmla="*/ 173001 h 228492"/>
              <a:gd name="connsiteX54" fmla="*/ 156481 w 397959"/>
              <a:gd name="connsiteY54" fmla="*/ 170352 h 228492"/>
              <a:gd name="connsiteX55" fmla="*/ 147845 w 397959"/>
              <a:gd name="connsiteY55" fmla="*/ 180255 h 228492"/>
              <a:gd name="connsiteX56" fmla="*/ 134603 w 397959"/>
              <a:gd name="connsiteY56" fmla="*/ 200750 h 228492"/>
              <a:gd name="connsiteX57" fmla="*/ 143239 w 397959"/>
              <a:gd name="connsiteY57" fmla="*/ 206047 h 228492"/>
              <a:gd name="connsiteX58" fmla="*/ 155790 w 397959"/>
              <a:gd name="connsiteY58" fmla="*/ 200750 h 228492"/>
              <a:gd name="connsiteX59" fmla="*/ 163620 w 397959"/>
              <a:gd name="connsiteY59" fmla="*/ 206277 h 228492"/>
              <a:gd name="connsiteX60" fmla="*/ 174213 w 397959"/>
              <a:gd name="connsiteY60" fmla="*/ 189466 h 228492"/>
              <a:gd name="connsiteX61" fmla="*/ 193327 w 397959"/>
              <a:gd name="connsiteY61" fmla="*/ 167013 h 228492"/>
              <a:gd name="connsiteX62" fmla="*/ 218083 w 397959"/>
              <a:gd name="connsiteY62" fmla="*/ 163329 h 228492"/>
              <a:gd name="connsiteX63" fmla="*/ 220385 w 397959"/>
              <a:gd name="connsiteY63" fmla="*/ 177837 h 228492"/>
              <a:gd name="connsiteX64" fmla="*/ 256771 w 397959"/>
              <a:gd name="connsiteY64" fmla="*/ 183133 h 228492"/>
              <a:gd name="connsiteX65" fmla="*/ 227064 w 397959"/>
              <a:gd name="connsiteY65" fmla="*/ 199599 h 228492"/>
              <a:gd name="connsiteX66" fmla="*/ 249517 w 397959"/>
              <a:gd name="connsiteY66" fmla="*/ 209847 h 228492"/>
              <a:gd name="connsiteX67" fmla="*/ 250553 w 397959"/>
              <a:gd name="connsiteY67" fmla="*/ 227003 h 228492"/>
              <a:gd name="connsiteX68" fmla="*/ 268746 w 397959"/>
              <a:gd name="connsiteY68" fmla="*/ 222743 h 228492"/>
              <a:gd name="connsiteX69" fmla="*/ 290278 w 397959"/>
              <a:gd name="connsiteY69" fmla="*/ 213531 h 228492"/>
              <a:gd name="connsiteX70" fmla="*/ 319985 w 397959"/>
              <a:gd name="connsiteY70" fmla="*/ 209271 h 228492"/>
              <a:gd name="connsiteX71" fmla="*/ 297532 w 397959"/>
              <a:gd name="connsiteY71" fmla="*/ 203284 h 228492"/>
              <a:gd name="connsiteX72" fmla="*/ 279339 w 397959"/>
              <a:gd name="connsiteY72" fmla="*/ 185091 h 228492"/>
              <a:gd name="connsiteX73" fmla="*/ 307435 w 397959"/>
              <a:gd name="connsiteY73" fmla="*/ 167243 h 228492"/>
              <a:gd name="connsiteX74" fmla="*/ 335875 w 397959"/>
              <a:gd name="connsiteY74" fmla="*/ 158608 h 228492"/>
              <a:gd name="connsiteX75" fmla="*/ 354068 w 397959"/>
              <a:gd name="connsiteY75" fmla="*/ 153541 h 228492"/>
              <a:gd name="connsiteX76" fmla="*/ 354528 w 397959"/>
              <a:gd name="connsiteY76" fmla="*/ 142948 h 22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97959" h="228492">
                <a:moveTo>
                  <a:pt x="354298" y="142948"/>
                </a:moveTo>
                <a:cubicBezTo>
                  <a:pt x="357752" y="142488"/>
                  <a:pt x="368115" y="131088"/>
                  <a:pt x="371685" y="131088"/>
                </a:cubicBezTo>
                <a:cubicBezTo>
                  <a:pt x="375254" y="131088"/>
                  <a:pt x="389993" y="134082"/>
                  <a:pt x="389993" y="131549"/>
                </a:cubicBezTo>
                <a:cubicBezTo>
                  <a:pt x="389993" y="129016"/>
                  <a:pt x="394944" y="120610"/>
                  <a:pt x="393907" y="118192"/>
                </a:cubicBezTo>
                <a:cubicBezTo>
                  <a:pt x="392986" y="115774"/>
                  <a:pt x="388035" y="112205"/>
                  <a:pt x="388956" y="109787"/>
                </a:cubicBezTo>
                <a:cubicBezTo>
                  <a:pt x="389877" y="107369"/>
                  <a:pt x="396901" y="107369"/>
                  <a:pt x="396901" y="104375"/>
                </a:cubicBezTo>
                <a:cubicBezTo>
                  <a:pt x="396901" y="101381"/>
                  <a:pt x="391490" y="99884"/>
                  <a:pt x="391490" y="97927"/>
                </a:cubicBezTo>
                <a:cubicBezTo>
                  <a:pt x="391490" y="95969"/>
                  <a:pt x="398398" y="92515"/>
                  <a:pt x="397938" y="88600"/>
                </a:cubicBezTo>
                <a:cubicBezTo>
                  <a:pt x="397477" y="84570"/>
                  <a:pt x="391490" y="84110"/>
                  <a:pt x="385042" y="80655"/>
                </a:cubicBezTo>
                <a:cubicBezTo>
                  <a:pt x="378593" y="77201"/>
                  <a:pt x="372145" y="78698"/>
                  <a:pt x="366273" y="75704"/>
                </a:cubicBezTo>
                <a:cubicBezTo>
                  <a:pt x="360286" y="72710"/>
                  <a:pt x="347965" y="74668"/>
                  <a:pt x="347965" y="72710"/>
                </a:cubicBezTo>
                <a:cubicBezTo>
                  <a:pt x="347965" y="70753"/>
                  <a:pt x="340020" y="64305"/>
                  <a:pt x="338063" y="60850"/>
                </a:cubicBezTo>
                <a:cubicBezTo>
                  <a:pt x="336105" y="57396"/>
                  <a:pt x="329657" y="59354"/>
                  <a:pt x="325742" y="61887"/>
                </a:cubicBezTo>
                <a:cubicBezTo>
                  <a:pt x="321712" y="64420"/>
                  <a:pt x="318258" y="65341"/>
                  <a:pt x="314343" y="62923"/>
                </a:cubicBezTo>
                <a:cubicBezTo>
                  <a:pt x="310428" y="60390"/>
                  <a:pt x="306859" y="56475"/>
                  <a:pt x="303404" y="57972"/>
                </a:cubicBezTo>
                <a:cubicBezTo>
                  <a:pt x="299950" y="59469"/>
                  <a:pt x="293502" y="58432"/>
                  <a:pt x="294999" y="53481"/>
                </a:cubicBezTo>
                <a:cubicBezTo>
                  <a:pt x="296496" y="48530"/>
                  <a:pt x="288551" y="37707"/>
                  <a:pt x="285097" y="36210"/>
                </a:cubicBezTo>
                <a:cubicBezTo>
                  <a:pt x="281642" y="34713"/>
                  <a:pt x="271164" y="37131"/>
                  <a:pt x="268746" y="32180"/>
                </a:cubicBezTo>
                <a:cubicBezTo>
                  <a:pt x="266213" y="27228"/>
                  <a:pt x="261837" y="23314"/>
                  <a:pt x="263795" y="19859"/>
                </a:cubicBezTo>
                <a:cubicBezTo>
                  <a:pt x="265752" y="16405"/>
                  <a:pt x="263334" y="6963"/>
                  <a:pt x="260801" y="3048"/>
                </a:cubicBezTo>
                <a:cubicBezTo>
                  <a:pt x="258268" y="-867"/>
                  <a:pt x="245947" y="-406"/>
                  <a:pt x="242493" y="1091"/>
                </a:cubicBezTo>
                <a:cubicBezTo>
                  <a:pt x="239039" y="2588"/>
                  <a:pt x="231094" y="-406"/>
                  <a:pt x="227640" y="1666"/>
                </a:cubicBezTo>
                <a:cubicBezTo>
                  <a:pt x="224185" y="3624"/>
                  <a:pt x="222228" y="7078"/>
                  <a:pt x="217277" y="7078"/>
                </a:cubicBezTo>
                <a:cubicBezTo>
                  <a:pt x="214513" y="7078"/>
                  <a:pt x="212671" y="6733"/>
                  <a:pt x="211174" y="4545"/>
                </a:cubicBezTo>
                <a:cubicBezTo>
                  <a:pt x="205877" y="6963"/>
                  <a:pt x="196781" y="7424"/>
                  <a:pt x="196781" y="7424"/>
                </a:cubicBezTo>
                <a:cubicBezTo>
                  <a:pt x="196781" y="7424"/>
                  <a:pt x="183540" y="18017"/>
                  <a:pt x="183540" y="21932"/>
                </a:cubicBezTo>
                <a:cubicBezTo>
                  <a:pt x="183540" y="25847"/>
                  <a:pt x="182849" y="32525"/>
                  <a:pt x="179509" y="29186"/>
                </a:cubicBezTo>
                <a:cubicBezTo>
                  <a:pt x="176170" y="25847"/>
                  <a:pt x="162353" y="25847"/>
                  <a:pt x="159014" y="27804"/>
                </a:cubicBezTo>
                <a:cubicBezTo>
                  <a:pt x="155675" y="29762"/>
                  <a:pt x="150378" y="19859"/>
                  <a:pt x="144506" y="23198"/>
                </a:cubicBezTo>
                <a:cubicBezTo>
                  <a:pt x="138518" y="26538"/>
                  <a:pt x="130688" y="18593"/>
                  <a:pt x="129998" y="21817"/>
                </a:cubicBezTo>
                <a:cubicBezTo>
                  <a:pt x="129307" y="25156"/>
                  <a:pt x="120786" y="22507"/>
                  <a:pt x="114799" y="19859"/>
                </a:cubicBezTo>
                <a:cubicBezTo>
                  <a:pt x="108811" y="17211"/>
                  <a:pt x="98333" y="21241"/>
                  <a:pt x="94303" y="16520"/>
                </a:cubicBezTo>
                <a:cubicBezTo>
                  <a:pt x="90388" y="11914"/>
                  <a:pt x="64596" y="11914"/>
                  <a:pt x="55960" y="11914"/>
                </a:cubicBezTo>
                <a:cubicBezTo>
                  <a:pt x="47324" y="11914"/>
                  <a:pt x="45367" y="16520"/>
                  <a:pt x="41452" y="20550"/>
                </a:cubicBezTo>
                <a:cubicBezTo>
                  <a:pt x="37882" y="24120"/>
                  <a:pt x="33737" y="23429"/>
                  <a:pt x="29477" y="23198"/>
                </a:cubicBezTo>
                <a:cubicBezTo>
                  <a:pt x="29822" y="26538"/>
                  <a:pt x="30513" y="29531"/>
                  <a:pt x="31319" y="30798"/>
                </a:cubicBezTo>
                <a:cubicBezTo>
                  <a:pt x="33276" y="33792"/>
                  <a:pt x="42718" y="48185"/>
                  <a:pt x="40185" y="52560"/>
                </a:cubicBezTo>
                <a:cubicBezTo>
                  <a:pt x="37652" y="57051"/>
                  <a:pt x="33276" y="57051"/>
                  <a:pt x="30283" y="60505"/>
                </a:cubicBezTo>
                <a:cubicBezTo>
                  <a:pt x="27289" y="63959"/>
                  <a:pt x="10017" y="79273"/>
                  <a:pt x="9442" y="81807"/>
                </a:cubicBezTo>
                <a:cubicBezTo>
                  <a:pt x="8981" y="84340"/>
                  <a:pt x="12435" y="95163"/>
                  <a:pt x="9902" y="97121"/>
                </a:cubicBezTo>
                <a:cubicBezTo>
                  <a:pt x="7484" y="99078"/>
                  <a:pt x="0" y="109441"/>
                  <a:pt x="0" y="113471"/>
                </a:cubicBezTo>
                <a:cubicBezTo>
                  <a:pt x="0" y="117501"/>
                  <a:pt x="5412" y="122913"/>
                  <a:pt x="9902" y="124295"/>
                </a:cubicBezTo>
                <a:cubicBezTo>
                  <a:pt x="11745" y="124986"/>
                  <a:pt x="13011" y="125792"/>
                  <a:pt x="13587" y="126828"/>
                </a:cubicBezTo>
                <a:cubicBezTo>
                  <a:pt x="17041" y="126367"/>
                  <a:pt x="20265" y="126137"/>
                  <a:pt x="22223" y="126137"/>
                </a:cubicBezTo>
                <a:cubicBezTo>
                  <a:pt x="25562" y="126137"/>
                  <a:pt x="40070" y="130167"/>
                  <a:pt x="44676" y="130167"/>
                </a:cubicBezTo>
                <a:cubicBezTo>
                  <a:pt x="49282" y="130167"/>
                  <a:pt x="55960" y="132125"/>
                  <a:pt x="57917" y="134082"/>
                </a:cubicBezTo>
                <a:cubicBezTo>
                  <a:pt x="59875" y="136039"/>
                  <a:pt x="64481" y="134773"/>
                  <a:pt x="67820" y="131434"/>
                </a:cubicBezTo>
                <a:cubicBezTo>
                  <a:pt x="71159" y="128210"/>
                  <a:pt x="75074" y="130167"/>
                  <a:pt x="79104" y="130167"/>
                </a:cubicBezTo>
                <a:cubicBezTo>
                  <a:pt x="83134" y="130167"/>
                  <a:pt x="89697" y="126828"/>
                  <a:pt x="91655" y="123604"/>
                </a:cubicBezTo>
                <a:cubicBezTo>
                  <a:pt x="93612" y="120265"/>
                  <a:pt x="113417" y="114968"/>
                  <a:pt x="118713" y="114277"/>
                </a:cubicBezTo>
                <a:cubicBezTo>
                  <a:pt x="124010" y="113586"/>
                  <a:pt x="131955" y="124180"/>
                  <a:pt x="136561" y="124180"/>
                </a:cubicBezTo>
                <a:cubicBezTo>
                  <a:pt x="141167" y="124180"/>
                  <a:pt x="149802" y="127519"/>
                  <a:pt x="152451" y="136039"/>
                </a:cubicBezTo>
                <a:cubicBezTo>
                  <a:pt x="155099" y="144675"/>
                  <a:pt x="163044" y="155153"/>
                  <a:pt x="166383" y="158493"/>
                </a:cubicBezTo>
                <a:cubicBezTo>
                  <a:pt x="169722" y="161832"/>
                  <a:pt x="171680" y="170352"/>
                  <a:pt x="171680" y="173001"/>
                </a:cubicBezTo>
                <a:cubicBezTo>
                  <a:pt x="171680" y="175649"/>
                  <a:pt x="164426" y="172310"/>
                  <a:pt x="156481" y="170352"/>
                </a:cubicBezTo>
                <a:cubicBezTo>
                  <a:pt x="148536" y="168395"/>
                  <a:pt x="147845" y="176340"/>
                  <a:pt x="147845" y="180255"/>
                </a:cubicBezTo>
                <a:cubicBezTo>
                  <a:pt x="147845" y="184170"/>
                  <a:pt x="136676" y="198102"/>
                  <a:pt x="134603" y="200750"/>
                </a:cubicBezTo>
                <a:cubicBezTo>
                  <a:pt x="132646" y="203399"/>
                  <a:pt x="138633" y="205356"/>
                  <a:pt x="143239" y="206047"/>
                </a:cubicBezTo>
                <a:cubicBezTo>
                  <a:pt x="145196" y="206277"/>
                  <a:pt x="153141" y="200750"/>
                  <a:pt x="155790" y="200750"/>
                </a:cubicBezTo>
                <a:cubicBezTo>
                  <a:pt x="156826" y="200750"/>
                  <a:pt x="160165" y="203284"/>
                  <a:pt x="163620" y="206277"/>
                </a:cubicBezTo>
                <a:cubicBezTo>
                  <a:pt x="162929" y="195914"/>
                  <a:pt x="165001" y="196490"/>
                  <a:pt x="174213" y="189466"/>
                </a:cubicBezTo>
                <a:cubicBezTo>
                  <a:pt x="183770" y="182212"/>
                  <a:pt x="184806" y="168625"/>
                  <a:pt x="193327" y="167013"/>
                </a:cubicBezTo>
                <a:cubicBezTo>
                  <a:pt x="201963" y="165401"/>
                  <a:pt x="205532" y="161371"/>
                  <a:pt x="218083" y="163329"/>
                </a:cubicBezTo>
                <a:cubicBezTo>
                  <a:pt x="230633" y="165286"/>
                  <a:pt x="211750" y="173231"/>
                  <a:pt x="220385" y="177837"/>
                </a:cubicBezTo>
                <a:cubicBezTo>
                  <a:pt x="229021" y="182442"/>
                  <a:pt x="255389" y="176570"/>
                  <a:pt x="256771" y="183133"/>
                </a:cubicBezTo>
                <a:cubicBezTo>
                  <a:pt x="258038" y="189697"/>
                  <a:pt x="226373" y="196375"/>
                  <a:pt x="227064" y="199599"/>
                </a:cubicBezTo>
                <a:cubicBezTo>
                  <a:pt x="227640" y="202938"/>
                  <a:pt x="243875" y="206277"/>
                  <a:pt x="249517" y="209847"/>
                </a:cubicBezTo>
                <a:cubicBezTo>
                  <a:pt x="255159" y="213531"/>
                  <a:pt x="247905" y="223664"/>
                  <a:pt x="250553" y="227003"/>
                </a:cubicBezTo>
                <a:cubicBezTo>
                  <a:pt x="253202" y="230342"/>
                  <a:pt x="261837" y="227694"/>
                  <a:pt x="268746" y="222743"/>
                </a:cubicBezTo>
                <a:cubicBezTo>
                  <a:pt x="275655" y="217792"/>
                  <a:pt x="281297" y="219404"/>
                  <a:pt x="290278" y="213531"/>
                </a:cubicBezTo>
                <a:cubicBezTo>
                  <a:pt x="299144" y="207544"/>
                  <a:pt x="317682" y="212840"/>
                  <a:pt x="319985" y="209271"/>
                </a:cubicBezTo>
                <a:cubicBezTo>
                  <a:pt x="322288" y="205702"/>
                  <a:pt x="314688" y="202017"/>
                  <a:pt x="297532" y="203284"/>
                </a:cubicBezTo>
                <a:cubicBezTo>
                  <a:pt x="280376" y="204665"/>
                  <a:pt x="279339" y="188430"/>
                  <a:pt x="279339" y="185091"/>
                </a:cubicBezTo>
                <a:cubicBezTo>
                  <a:pt x="279339" y="181752"/>
                  <a:pt x="297187" y="168280"/>
                  <a:pt x="307435" y="167243"/>
                </a:cubicBezTo>
                <a:cubicBezTo>
                  <a:pt x="317682" y="166207"/>
                  <a:pt x="325973" y="163213"/>
                  <a:pt x="335875" y="158608"/>
                </a:cubicBezTo>
                <a:cubicBezTo>
                  <a:pt x="339905" y="156765"/>
                  <a:pt x="346929" y="154808"/>
                  <a:pt x="354068" y="153541"/>
                </a:cubicBezTo>
                <a:cubicBezTo>
                  <a:pt x="353031" y="148820"/>
                  <a:pt x="351650" y="143409"/>
                  <a:pt x="354528" y="142948"/>
                </a:cubicBezTo>
                <a:close/>
              </a:path>
            </a:pathLst>
          </a:custGeom>
          <a:solidFill>
            <a:schemeClr val="accent3"/>
          </a:solidFill>
          <a:ln w="11501" cap="flat">
            <a:solidFill>
              <a:schemeClr val="bg1"/>
            </a:solid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1F61A6B8-68A5-5E3F-361C-96DFAE0B00BA}"/>
              </a:ext>
            </a:extLst>
          </p:cNvPr>
          <p:cNvSpPr/>
          <p:nvPr/>
        </p:nvSpPr>
        <p:spPr>
          <a:xfrm>
            <a:off x="2827582" y="3310690"/>
            <a:ext cx="770789" cy="480409"/>
          </a:xfrm>
          <a:custGeom>
            <a:avLst/>
            <a:gdLst>
              <a:gd name="connsiteX0" fmla="*/ 566393 w 678744"/>
              <a:gd name="connsiteY0" fmla="*/ 398628 h 423039"/>
              <a:gd name="connsiteX1" fmla="*/ 595985 w 678744"/>
              <a:gd name="connsiteY1" fmla="*/ 395289 h 423039"/>
              <a:gd name="connsiteX2" fmla="*/ 579750 w 678744"/>
              <a:gd name="connsiteY2" fmla="*/ 373757 h 423039"/>
              <a:gd name="connsiteX3" fmla="*/ 586889 w 678744"/>
              <a:gd name="connsiteY3" fmla="*/ 357061 h 423039"/>
              <a:gd name="connsiteX4" fmla="*/ 627535 w 678744"/>
              <a:gd name="connsiteY4" fmla="*/ 357061 h 423039"/>
              <a:gd name="connsiteX5" fmla="*/ 641813 w 678744"/>
              <a:gd name="connsiteY5" fmla="*/ 343129 h 423039"/>
              <a:gd name="connsiteX6" fmla="*/ 652175 w 678744"/>
              <a:gd name="connsiteY6" fmla="*/ 349692 h 423039"/>
              <a:gd name="connsiteX7" fmla="*/ 662078 w 678744"/>
              <a:gd name="connsiteY7" fmla="*/ 319409 h 423039"/>
              <a:gd name="connsiteX8" fmla="*/ 665993 w 678744"/>
              <a:gd name="connsiteY8" fmla="*/ 294193 h 423039"/>
              <a:gd name="connsiteX9" fmla="*/ 678428 w 678744"/>
              <a:gd name="connsiteY9" fmla="*/ 275885 h 423039"/>
              <a:gd name="connsiteX10" fmla="*/ 659084 w 678744"/>
              <a:gd name="connsiteY10" fmla="*/ 270934 h 423039"/>
              <a:gd name="connsiteX11" fmla="*/ 623965 w 678744"/>
              <a:gd name="connsiteY11" fmla="*/ 272431 h 423039"/>
              <a:gd name="connsiteX12" fmla="*/ 595294 w 678744"/>
              <a:gd name="connsiteY12" fmla="*/ 298223 h 423039"/>
              <a:gd name="connsiteX13" fmla="*/ 588846 w 678744"/>
              <a:gd name="connsiteY13" fmla="*/ 318488 h 423039"/>
              <a:gd name="connsiteX14" fmla="*/ 573993 w 678744"/>
              <a:gd name="connsiteY14" fmla="*/ 338869 h 423039"/>
              <a:gd name="connsiteX15" fmla="*/ 557182 w 678744"/>
              <a:gd name="connsiteY15" fmla="*/ 336336 h 423039"/>
              <a:gd name="connsiteX16" fmla="*/ 504676 w 678744"/>
              <a:gd name="connsiteY16" fmla="*/ 347735 h 423039"/>
              <a:gd name="connsiteX17" fmla="*/ 479459 w 678744"/>
              <a:gd name="connsiteY17" fmla="*/ 335875 h 423039"/>
              <a:gd name="connsiteX18" fmla="*/ 466563 w 678744"/>
              <a:gd name="connsiteY18" fmla="*/ 313077 h 423039"/>
              <a:gd name="connsiteX19" fmla="*/ 442844 w 678744"/>
              <a:gd name="connsiteY19" fmla="*/ 283830 h 423039"/>
              <a:gd name="connsiteX20" fmla="*/ 434438 w 678744"/>
              <a:gd name="connsiteY20" fmla="*/ 240190 h 423039"/>
              <a:gd name="connsiteX21" fmla="*/ 441807 w 678744"/>
              <a:gd name="connsiteY21" fmla="*/ 177782 h 423039"/>
              <a:gd name="connsiteX22" fmla="*/ 443765 w 678744"/>
              <a:gd name="connsiteY22" fmla="*/ 168456 h 423039"/>
              <a:gd name="connsiteX23" fmla="*/ 434438 w 678744"/>
              <a:gd name="connsiteY23" fmla="*/ 165001 h 423039"/>
              <a:gd name="connsiteX24" fmla="*/ 403234 w 678744"/>
              <a:gd name="connsiteY24" fmla="*/ 153832 h 423039"/>
              <a:gd name="connsiteX25" fmla="*/ 396901 w 678744"/>
              <a:gd name="connsiteY25" fmla="*/ 140130 h 423039"/>
              <a:gd name="connsiteX26" fmla="*/ 391605 w 678744"/>
              <a:gd name="connsiteY26" fmla="*/ 123204 h 423039"/>
              <a:gd name="connsiteX27" fmla="*/ 370418 w 678744"/>
              <a:gd name="connsiteY27" fmla="*/ 93036 h 423039"/>
              <a:gd name="connsiteX28" fmla="*/ 330693 w 678744"/>
              <a:gd name="connsiteY28" fmla="*/ 70353 h 423039"/>
              <a:gd name="connsiteX29" fmla="*/ 313192 w 678744"/>
              <a:gd name="connsiteY29" fmla="*/ 90964 h 423039"/>
              <a:gd name="connsiteX30" fmla="*/ 287284 w 678744"/>
              <a:gd name="connsiteY30" fmla="*/ 77722 h 423039"/>
              <a:gd name="connsiteX31" fmla="*/ 279339 w 678744"/>
              <a:gd name="connsiteY31" fmla="*/ 63444 h 423039"/>
              <a:gd name="connsiteX32" fmla="*/ 265061 w 678744"/>
              <a:gd name="connsiteY32" fmla="*/ 45943 h 423039"/>
              <a:gd name="connsiteX33" fmla="*/ 239615 w 678744"/>
              <a:gd name="connsiteY33" fmla="*/ 23144 h 423039"/>
              <a:gd name="connsiteX34" fmla="*/ 204726 w 678744"/>
              <a:gd name="connsiteY34" fmla="*/ 23144 h 423039"/>
              <a:gd name="connsiteX35" fmla="*/ 197357 w 678744"/>
              <a:gd name="connsiteY35" fmla="*/ 32701 h 423039"/>
              <a:gd name="connsiteX36" fmla="*/ 133912 w 678744"/>
              <a:gd name="connsiteY36" fmla="*/ 33277 h 423039"/>
              <a:gd name="connsiteX37" fmla="*/ 76225 w 678744"/>
              <a:gd name="connsiteY37" fmla="*/ 13241 h 423039"/>
              <a:gd name="connsiteX38" fmla="*/ 51354 w 678744"/>
              <a:gd name="connsiteY38" fmla="*/ 0 h 423039"/>
              <a:gd name="connsiteX39" fmla="*/ 0 w 678744"/>
              <a:gd name="connsiteY39" fmla="*/ 6678 h 423039"/>
              <a:gd name="connsiteX40" fmla="*/ 11860 w 678744"/>
              <a:gd name="connsiteY40" fmla="*/ 25332 h 423039"/>
              <a:gd name="connsiteX41" fmla="*/ 30628 w 678744"/>
              <a:gd name="connsiteY41" fmla="*/ 68856 h 423039"/>
              <a:gd name="connsiteX42" fmla="*/ 58378 w 678744"/>
              <a:gd name="connsiteY42" fmla="*/ 91194 h 423039"/>
              <a:gd name="connsiteX43" fmla="*/ 69317 w 678744"/>
              <a:gd name="connsiteY43" fmla="*/ 120901 h 423039"/>
              <a:gd name="connsiteX44" fmla="*/ 51469 w 678744"/>
              <a:gd name="connsiteY44" fmla="*/ 122398 h 423039"/>
              <a:gd name="connsiteX45" fmla="*/ 79219 w 678744"/>
              <a:gd name="connsiteY45" fmla="*/ 143124 h 423039"/>
              <a:gd name="connsiteX46" fmla="*/ 103514 w 678744"/>
              <a:gd name="connsiteY46" fmla="*/ 157978 h 423039"/>
              <a:gd name="connsiteX47" fmla="*/ 109962 w 678744"/>
              <a:gd name="connsiteY47" fmla="*/ 185727 h 423039"/>
              <a:gd name="connsiteX48" fmla="*/ 135755 w 678744"/>
              <a:gd name="connsiteY48" fmla="*/ 208526 h 423039"/>
              <a:gd name="connsiteX49" fmla="*/ 159474 w 678744"/>
              <a:gd name="connsiteY49" fmla="*/ 237312 h 423039"/>
              <a:gd name="connsiteX50" fmla="*/ 170413 w 678744"/>
              <a:gd name="connsiteY50" fmla="*/ 230403 h 423039"/>
              <a:gd name="connsiteX51" fmla="*/ 165462 w 678744"/>
              <a:gd name="connsiteY51" fmla="*/ 212556 h 423039"/>
              <a:gd name="connsiteX52" fmla="*/ 146693 w 678744"/>
              <a:gd name="connsiteY52" fmla="*/ 204611 h 423039"/>
              <a:gd name="connsiteX53" fmla="*/ 141282 w 678744"/>
              <a:gd name="connsiteY53" fmla="*/ 184806 h 423039"/>
              <a:gd name="connsiteX54" fmla="*/ 126889 w 678744"/>
              <a:gd name="connsiteY54" fmla="*/ 153142 h 423039"/>
              <a:gd name="connsiteX55" fmla="*/ 102133 w 678744"/>
              <a:gd name="connsiteY55" fmla="*/ 119520 h 423039"/>
              <a:gd name="connsiteX56" fmla="*/ 84285 w 678744"/>
              <a:gd name="connsiteY56" fmla="*/ 95224 h 423039"/>
              <a:gd name="connsiteX57" fmla="*/ 86703 w 678744"/>
              <a:gd name="connsiteY57" fmla="*/ 83364 h 423039"/>
              <a:gd name="connsiteX58" fmla="*/ 69432 w 678744"/>
              <a:gd name="connsiteY58" fmla="*/ 75880 h 423039"/>
              <a:gd name="connsiteX59" fmla="*/ 56996 w 678744"/>
              <a:gd name="connsiteY59" fmla="*/ 58493 h 423039"/>
              <a:gd name="connsiteX60" fmla="*/ 49627 w 678744"/>
              <a:gd name="connsiteY60" fmla="*/ 25332 h 423039"/>
              <a:gd name="connsiteX61" fmla="*/ 57572 w 678744"/>
              <a:gd name="connsiteY61" fmla="*/ 22798 h 423039"/>
              <a:gd name="connsiteX62" fmla="*/ 65517 w 678744"/>
              <a:gd name="connsiteY62" fmla="*/ 26829 h 423039"/>
              <a:gd name="connsiteX63" fmla="*/ 77377 w 678744"/>
              <a:gd name="connsiteY63" fmla="*/ 31780 h 423039"/>
              <a:gd name="connsiteX64" fmla="*/ 92230 w 678744"/>
              <a:gd name="connsiteY64" fmla="*/ 34774 h 423039"/>
              <a:gd name="connsiteX65" fmla="*/ 96145 w 678744"/>
              <a:gd name="connsiteY65" fmla="*/ 62984 h 423039"/>
              <a:gd name="connsiteX66" fmla="*/ 100175 w 678744"/>
              <a:gd name="connsiteY66" fmla="*/ 88200 h 423039"/>
              <a:gd name="connsiteX67" fmla="*/ 110538 w 678744"/>
              <a:gd name="connsiteY67" fmla="*/ 94188 h 423039"/>
              <a:gd name="connsiteX68" fmla="*/ 126428 w 678744"/>
              <a:gd name="connsiteY68" fmla="*/ 107084 h 423039"/>
              <a:gd name="connsiteX69" fmla="*/ 145197 w 678744"/>
              <a:gd name="connsiteY69" fmla="*/ 119980 h 423039"/>
              <a:gd name="connsiteX70" fmla="*/ 156135 w 678744"/>
              <a:gd name="connsiteY70" fmla="*/ 134834 h 423039"/>
              <a:gd name="connsiteX71" fmla="*/ 171449 w 678744"/>
              <a:gd name="connsiteY71" fmla="*/ 146693 h 423039"/>
              <a:gd name="connsiteX72" fmla="*/ 174904 w 678744"/>
              <a:gd name="connsiteY72" fmla="*/ 160050 h 423039"/>
              <a:gd name="connsiteX73" fmla="*/ 188721 w 678744"/>
              <a:gd name="connsiteY73" fmla="*/ 177437 h 423039"/>
              <a:gd name="connsiteX74" fmla="*/ 207029 w 678744"/>
              <a:gd name="connsiteY74" fmla="*/ 194248 h 423039"/>
              <a:gd name="connsiteX75" fmla="*/ 255044 w 678744"/>
              <a:gd name="connsiteY75" fmla="*/ 247675 h 423039"/>
              <a:gd name="connsiteX76" fmla="*/ 265983 w 678744"/>
              <a:gd name="connsiteY76" fmla="*/ 271970 h 423039"/>
              <a:gd name="connsiteX77" fmla="*/ 264946 w 678744"/>
              <a:gd name="connsiteY77" fmla="*/ 288320 h 423039"/>
              <a:gd name="connsiteX78" fmla="*/ 258038 w 678744"/>
              <a:gd name="connsiteY78" fmla="*/ 296265 h 423039"/>
              <a:gd name="connsiteX79" fmla="*/ 275885 w 678744"/>
              <a:gd name="connsiteY79" fmla="*/ 324015 h 423039"/>
              <a:gd name="connsiteX80" fmla="*/ 308010 w 678744"/>
              <a:gd name="connsiteY80" fmla="*/ 345777 h 423039"/>
              <a:gd name="connsiteX81" fmla="*/ 343705 w 678744"/>
              <a:gd name="connsiteY81" fmla="*/ 356601 h 423039"/>
              <a:gd name="connsiteX82" fmla="*/ 387805 w 678744"/>
              <a:gd name="connsiteY82" fmla="*/ 378939 h 423039"/>
              <a:gd name="connsiteX83" fmla="*/ 438353 w 678744"/>
              <a:gd name="connsiteY83" fmla="*/ 400701 h 423039"/>
              <a:gd name="connsiteX84" fmla="*/ 483374 w 678744"/>
              <a:gd name="connsiteY84" fmla="*/ 398283 h 423039"/>
              <a:gd name="connsiteX85" fmla="*/ 524020 w 678744"/>
              <a:gd name="connsiteY85" fmla="*/ 404271 h 423039"/>
              <a:gd name="connsiteX86" fmla="*/ 548085 w 678744"/>
              <a:gd name="connsiteY86" fmla="*/ 423039 h 423039"/>
              <a:gd name="connsiteX87" fmla="*/ 566393 w 678744"/>
              <a:gd name="connsiteY87" fmla="*/ 398974 h 42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678744" h="423039">
                <a:moveTo>
                  <a:pt x="566393" y="398628"/>
                </a:moveTo>
                <a:cubicBezTo>
                  <a:pt x="568811" y="398168"/>
                  <a:pt x="593682" y="401507"/>
                  <a:pt x="595985" y="395289"/>
                </a:cubicBezTo>
                <a:cubicBezTo>
                  <a:pt x="598403" y="389071"/>
                  <a:pt x="577332" y="375254"/>
                  <a:pt x="579750" y="373757"/>
                </a:cubicBezTo>
                <a:cubicBezTo>
                  <a:pt x="582168" y="372260"/>
                  <a:pt x="583089" y="357061"/>
                  <a:pt x="586889" y="357061"/>
                </a:cubicBezTo>
                <a:cubicBezTo>
                  <a:pt x="590689" y="357061"/>
                  <a:pt x="625577" y="357983"/>
                  <a:pt x="627535" y="357061"/>
                </a:cubicBezTo>
                <a:cubicBezTo>
                  <a:pt x="629492" y="356140"/>
                  <a:pt x="636170" y="343705"/>
                  <a:pt x="641813" y="343129"/>
                </a:cubicBezTo>
                <a:cubicBezTo>
                  <a:pt x="644461" y="342899"/>
                  <a:pt x="648491" y="346123"/>
                  <a:pt x="652175" y="349692"/>
                </a:cubicBezTo>
                <a:cubicBezTo>
                  <a:pt x="658624" y="343705"/>
                  <a:pt x="660926" y="330348"/>
                  <a:pt x="662078" y="319409"/>
                </a:cubicBezTo>
                <a:cubicBezTo>
                  <a:pt x="663575" y="306053"/>
                  <a:pt x="659084" y="301562"/>
                  <a:pt x="665993" y="294193"/>
                </a:cubicBezTo>
                <a:cubicBezTo>
                  <a:pt x="672901" y="286708"/>
                  <a:pt x="680386" y="286248"/>
                  <a:pt x="678428" y="275885"/>
                </a:cubicBezTo>
                <a:cubicBezTo>
                  <a:pt x="676471" y="265522"/>
                  <a:pt x="667029" y="275885"/>
                  <a:pt x="659084" y="270934"/>
                </a:cubicBezTo>
                <a:cubicBezTo>
                  <a:pt x="651139" y="265983"/>
                  <a:pt x="644231" y="269437"/>
                  <a:pt x="623965" y="272431"/>
                </a:cubicBezTo>
                <a:cubicBezTo>
                  <a:pt x="603700" y="275424"/>
                  <a:pt x="594258" y="283830"/>
                  <a:pt x="595294" y="298223"/>
                </a:cubicBezTo>
                <a:cubicBezTo>
                  <a:pt x="596215" y="312616"/>
                  <a:pt x="588386" y="306168"/>
                  <a:pt x="588846" y="318488"/>
                </a:cubicBezTo>
                <a:cubicBezTo>
                  <a:pt x="589307" y="330924"/>
                  <a:pt x="572956" y="331384"/>
                  <a:pt x="573993" y="338869"/>
                </a:cubicBezTo>
                <a:cubicBezTo>
                  <a:pt x="575029" y="346238"/>
                  <a:pt x="561097" y="338869"/>
                  <a:pt x="557182" y="336336"/>
                </a:cubicBezTo>
                <a:cubicBezTo>
                  <a:pt x="553267" y="333802"/>
                  <a:pt x="510664" y="346699"/>
                  <a:pt x="504676" y="347735"/>
                </a:cubicBezTo>
                <a:cubicBezTo>
                  <a:pt x="498689" y="348771"/>
                  <a:pt x="487865" y="335414"/>
                  <a:pt x="479459" y="335875"/>
                </a:cubicBezTo>
                <a:cubicBezTo>
                  <a:pt x="471054" y="336336"/>
                  <a:pt x="467600" y="323555"/>
                  <a:pt x="466563" y="313077"/>
                </a:cubicBezTo>
                <a:cubicBezTo>
                  <a:pt x="465642" y="302713"/>
                  <a:pt x="449752" y="293272"/>
                  <a:pt x="442844" y="283830"/>
                </a:cubicBezTo>
                <a:cubicBezTo>
                  <a:pt x="435935" y="274388"/>
                  <a:pt x="434899" y="253662"/>
                  <a:pt x="434438" y="240190"/>
                </a:cubicBezTo>
                <a:cubicBezTo>
                  <a:pt x="433978" y="226834"/>
                  <a:pt x="432481" y="204035"/>
                  <a:pt x="441807" y="177782"/>
                </a:cubicBezTo>
                <a:cubicBezTo>
                  <a:pt x="443074" y="174213"/>
                  <a:pt x="443650" y="171219"/>
                  <a:pt x="443765" y="168456"/>
                </a:cubicBezTo>
                <a:cubicBezTo>
                  <a:pt x="440311" y="166383"/>
                  <a:pt x="436971" y="164771"/>
                  <a:pt x="434438" y="165001"/>
                </a:cubicBezTo>
                <a:cubicBezTo>
                  <a:pt x="426033" y="165577"/>
                  <a:pt x="406919" y="153832"/>
                  <a:pt x="403234" y="153832"/>
                </a:cubicBezTo>
                <a:cubicBezTo>
                  <a:pt x="399550" y="153832"/>
                  <a:pt x="400010" y="144851"/>
                  <a:pt x="396901" y="140130"/>
                </a:cubicBezTo>
                <a:cubicBezTo>
                  <a:pt x="393677" y="135409"/>
                  <a:pt x="395865" y="126313"/>
                  <a:pt x="391605" y="123204"/>
                </a:cubicBezTo>
                <a:cubicBezTo>
                  <a:pt x="387344" y="119980"/>
                  <a:pt x="374679" y="107890"/>
                  <a:pt x="370418" y="93036"/>
                </a:cubicBezTo>
                <a:cubicBezTo>
                  <a:pt x="366158" y="78183"/>
                  <a:pt x="340250" y="70813"/>
                  <a:pt x="330693" y="70353"/>
                </a:cubicBezTo>
                <a:cubicBezTo>
                  <a:pt x="321137" y="69777"/>
                  <a:pt x="315840" y="89927"/>
                  <a:pt x="313192" y="90964"/>
                </a:cubicBezTo>
                <a:cubicBezTo>
                  <a:pt x="310543" y="92000"/>
                  <a:pt x="292581" y="80370"/>
                  <a:pt x="287284" y="77722"/>
                </a:cubicBezTo>
                <a:cubicBezTo>
                  <a:pt x="281988" y="75074"/>
                  <a:pt x="279339" y="69777"/>
                  <a:pt x="279339" y="63444"/>
                </a:cubicBezTo>
                <a:cubicBezTo>
                  <a:pt x="279339" y="57111"/>
                  <a:pt x="268285" y="46979"/>
                  <a:pt x="265061" y="45943"/>
                </a:cubicBezTo>
                <a:cubicBezTo>
                  <a:pt x="261837" y="44906"/>
                  <a:pt x="239615" y="23144"/>
                  <a:pt x="239615" y="23144"/>
                </a:cubicBezTo>
                <a:lnTo>
                  <a:pt x="204726" y="23144"/>
                </a:lnTo>
                <a:lnTo>
                  <a:pt x="197357" y="32701"/>
                </a:lnTo>
                <a:lnTo>
                  <a:pt x="133912" y="33277"/>
                </a:lnTo>
                <a:cubicBezTo>
                  <a:pt x="133912" y="33277"/>
                  <a:pt x="85207" y="15314"/>
                  <a:pt x="76225" y="13241"/>
                </a:cubicBezTo>
                <a:cubicBezTo>
                  <a:pt x="67244" y="11169"/>
                  <a:pt x="51354" y="0"/>
                  <a:pt x="51354" y="0"/>
                </a:cubicBezTo>
                <a:lnTo>
                  <a:pt x="0" y="6678"/>
                </a:lnTo>
                <a:cubicBezTo>
                  <a:pt x="2648" y="12320"/>
                  <a:pt x="6333" y="18423"/>
                  <a:pt x="11860" y="25332"/>
                </a:cubicBezTo>
                <a:cubicBezTo>
                  <a:pt x="22223" y="38228"/>
                  <a:pt x="29707" y="61026"/>
                  <a:pt x="30628" y="68856"/>
                </a:cubicBezTo>
                <a:cubicBezTo>
                  <a:pt x="31665" y="76801"/>
                  <a:pt x="45942" y="83249"/>
                  <a:pt x="58378" y="91194"/>
                </a:cubicBezTo>
                <a:cubicBezTo>
                  <a:pt x="70698" y="99139"/>
                  <a:pt x="70698" y="116411"/>
                  <a:pt x="69317" y="120901"/>
                </a:cubicBezTo>
                <a:cubicBezTo>
                  <a:pt x="67820" y="125392"/>
                  <a:pt x="52506" y="117907"/>
                  <a:pt x="51469" y="122398"/>
                </a:cubicBezTo>
                <a:cubicBezTo>
                  <a:pt x="50433" y="126889"/>
                  <a:pt x="71274" y="144160"/>
                  <a:pt x="79219" y="143124"/>
                </a:cubicBezTo>
                <a:cubicBezTo>
                  <a:pt x="87164" y="142088"/>
                  <a:pt x="91079" y="147154"/>
                  <a:pt x="103514" y="157978"/>
                </a:cubicBezTo>
                <a:cubicBezTo>
                  <a:pt x="115950" y="168916"/>
                  <a:pt x="114914" y="181697"/>
                  <a:pt x="109962" y="185727"/>
                </a:cubicBezTo>
                <a:cubicBezTo>
                  <a:pt x="105011" y="189642"/>
                  <a:pt x="119865" y="198163"/>
                  <a:pt x="135755" y="208526"/>
                </a:cubicBezTo>
                <a:cubicBezTo>
                  <a:pt x="151645" y="218889"/>
                  <a:pt x="157978" y="231785"/>
                  <a:pt x="159474" y="237312"/>
                </a:cubicBezTo>
                <a:cubicBezTo>
                  <a:pt x="160971" y="242724"/>
                  <a:pt x="167880" y="237772"/>
                  <a:pt x="170413" y="230403"/>
                </a:cubicBezTo>
                <a:cubicBezTo>
                  <a:pt x="172831" y="223034"/>
                  <a:pt x="165462" y="221076"/>
                  <a:pt x="165462" y="212556"/>
                </a:cubicBezTo>
                <a:cubicBezTo>
                  <a:pt x="165462" y="204035"/>
                  <a:pt x="152566" y="205647"/>
                  <a:pt x="146693" y="204611"/>
                </a:cubicBezTo>
                <a:cubicBezTo>
                  <a:pt x="140706" y="203575"/>
                  <a:pt x="147154" y="190794"/>
                  <a:pt x="141282" y="184806"/>
                </a:cubicBezTo>
                <a:cubicBezTo>
                  <a:pt x="135294" y="178819"/>
                  <a:pt x="129882" y="163965"/>
                  <a:pt x="126889" y="153142"/>
                </a:cubicBezTo>
                <a:cubicBezTo>
                  <a:pt x="123895" y="142203"/>
                  <a:pt x="108581" y="131379"/>
                  <a:pt x="102133" y="119520"/>
                </a:cubicBezTo>
                <a:cubicBezTo>
                  <a:pt x="95685" y="107544"/>
                  <a:pt x="88776" y="98218"/>
                  <a:pt x="84285" y="95224"/>
                </a:cubicBezTo>
                <a:cubicBezTo>
                  <a:pt x="79795" y="92230"/>
                  <a:pt x="90733" y="87855"/>
                  <a:pt x="86703" y="83364"/>
                </a:cubicBezTo>
                <a:cubicBezTo>
                  <a:pt x="82788" y="78874"/>
                  <a:pt x="76801" y="79334"/>
                  <a:pt x="69432" y="75880"/>
                </a:cubicBezTo>
                <a:cubicBezTo>
                  <a:pt x="61947" y="72425"/>
                  <a:pt x="56996" y="66438"/>
                  <a:pt x="56996" y="58493"/>
                </a:cubicBezTo>
                <a:cubicBezTo>
                  <a:pt x="56996" y="50548"/>
                  <a:pt x="52045" y="31780"/>
                  <a:pt x="49627" y="25332"/>
                </a:cubicBezTo>
                <a:cubicBezTo>
                  <a:pt x="47094" y="18884"/>
                  <a:pt x="55039" y="19920"/>
                  <a:pt x="57572" y="22798"/>
                </a:cubicBezTo>
                <a:cubicBezTo>
                  <a:pt x="60105" y="25792"/>
                  <a:pt x="62063" y="28786"/>
                  <a:pt x="65517" y="26829"/>
                </a:cubicBezTo>
                <a:cubicBezTo>
                  <a:pt x="68971" y="24871"/>
                  <a:pt x="74959" y="26253"/>
                  <a:pt x="77377" y="31780"/>
                </a:cubicBezTo>
                <a:cubicBezTo>
                  <a:pt x="79795" y="37191"/>
                  <a:pt x="88315" y="32240"/>
                  <a:pt x="92230" y="34774"/>
                </a:cubicBezTo>
                <a:cubicBezTo>
                  <a:pt x="96145" y="37307"/>
                  <a:pt x="83364" y="40300"/>
                  <a:pt x="96145" y="62984"/>
                </a:cubicBezTo>
                <a:cubicBezTo>
                  <a:pt x="109041" y="85782"/>
                  <a:pt x="100175" y="72886"/>
                  <a:pt x="100175" y="88200"/>
                </a:cubicBezTo>
                <a:cubicBezTo>
                  <a:pt x="100175" y="103514"/>
                  <a:pt x="108120" y="96606"/>
                  <a:pt x="110538" y="94188"/>
                </a:cubicBezTo>
                <a:cubicBezTo>
                  <a:pt x="113071" y="91655"/>
                  <a:pt x="119980" y="99139"/>
                  <a:pt x="126428" y="107084"/>
                </a:cubicBezTo>
                <a:cubicBezTo>
                  <a:pt x="132876" y="115029"/>
                  <a:pt x="145197" y="115489"/>
                  <a:pt x="145197" y="119980"/>
                </a:cubicBezTo>
                <a:cubicBezTo>
                  <a:pt x="145197" y="124471"/>
                  <a:pt x="147615" y="133337"/>
                  <a:pt x="156135" y="134834"/>
                </a:cubicBezTo>
                <a:cubicBezTo>
                  <a:pt x="164541" y="136330"/>
                  <a:pt x="166038" y="145657"/>
                  <a:pt x="171449" y="146693"/>
                </a:cubicBezTo>
                <a:cubicBezTo>
                  <a:pt x="176861" y="147730"/>
                  <a:pt x="177897" y="153602"/>
                  <a:pt x="174904" y="160050"/>
                </a:cubicBezTo>
                <a:cubicBezTo>
                  <a:pt x="171910" y="166498"/>
                  <a:pt x="174904" y="171910"/>
                  <a:pt x="188721" y="177437"/>
                </a:cubicBezTo>
                <a:cubicBezTo>
                  <a:pt x="202538" y="182849"/>
                  <a:pt x="196205" y="183885"/>
                  <a:pt x="207029" y="194248"/>
                </a:cubicBezTo>
                <a:cubicBezTo>
                  <a:pt x="217968" y="204611"/>
                  <a:pt x="248596" y="238348"/>
                  <a:pt x="255044" y="247675"/>
                </a:cubicBezTo>
                <a:cubicBezTo>
                  <a:pt x="261492" y="257117"/>
                  <a:pt x="263449" y="265061"/>
                  <a:pt x="265983" y="271970"/>
                </a:cubicBezTo>
                <a:cubicBezTo>
                  <a:pt x="268401" y="278879"/>
                  <a:pt x="261031" y="282333"/>
                  <a:pt x="264946" y="288320"/>
                </a:cubicBezTo>
                <a:cubicBezTo>
                  <a:pt x="268861" y="294308"/>
                  <a:pt x="257462" y="291775"/>
                  <a:pt x="258038" y="296265"/>
                </a:cubicBezTo>
                <a:cubicBezTo>
                  <a:pt x="258498" y="300756"/>
                  <a:pt x="264946" y="322979"/>
                  <a:pt x="275885" y="324015"/>
                </a:cubicBezTo>
                <a:cubicBezTo>
                  <a:pt x="286824" y="325051"/>
                  <a:pt x="299144" y="338408"/>
                  <a:pt x="308010" y="345777"/>
                </a:cubicBezTo>
                <a:cubicBezTo>
                  <a:pt x="316876" y="353262"/>
                  <a:pt x="330348" y="351765"/>
                  <a:pt x="343705" y="356601"/>
                </a:cubicBezTo>
                <a:cubicBezTo>
                  <a:pt x="357062" y="361552"/>
                  <a:pt x="368461" y="373412"/>
                  <a:pt x="387805" y="378939"/>
                </a:cubicBezTo>
                <a:cubicBezTo>
                  <a:pt x="407149" y="384351"/>
                  <a:pt x="425918" y="392756"/>
                  <a:pt x="438353" y="400701"/>
                </a:cubicBezTo>
                <a:cubicBezTo>
                  <a:pt x="450789" y="408646"/>
                  <a:pt x="466103" y="405192"/>
                  <a:pt x="483374" y="398283"/>
                </a:cubicBezTo>
                <a:cubicBezTo>
                  <a:pt x="500761" y="391374"/>
                  <a:pt x="514118" y="400240"/>
                  <a:pt x="524020" y="404271"/>
                </a:cubicBezTo>
                <a:cubicBezTo>
                  <a:pt x="528856" y="406228"/>
                  <a:pt x="538528" y="414403"/>
                  <a:pt x="548085" y="423039"/>
                </a:cubicBezTo>
                <a:cubicBezTo>
                  <a:pt x="556836" y="410488"/>
                  <a:pt x="565242" y="399204"/>
                  <a:pt x="566393" y="398974"/>
                </a:cubicBezTo>
                <a:close/>
              </a:path>
            </a:pathLst>
          </a:custGeom>
          <a:solidFill>
            <a:schemeClr val="accent3"/>
          </a:solidFill>
          <a:ln w="11501" cap="flat">
            <a:solidFill>
              <a:schemeClr val="bg1"/>
            </a:solid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5E876EDE-112F-173F-F99D-C5558D9B6DEB}"/>
              </a:ext>
            </a:extLst>
          </p:cNvPr>
          <p:cNvSpPr/>
          <p:nvPr/>
        </p:nvSpPr>
        <p:spPr>
          <a:xfrm>
            <a:off x="3977997" y="3664785"/>
            <a:ext cx="86301" cy="51456"/>
          </a:xfrm>
          <a:custGeom>
            <a:avLst/>
            <a:gdLst>
              <a:gd name="connsiteX0" fmla="*/ 29477 w 75994"/>
              <a:gd name="connsiteY0" fmla="*/ 34313 h 45311"/>
              <a:gd name="connsiteX1" fmla="*/ 75995 w 75994"/>
              <a:gd name="connsiteY1" fmla="*/ 25447 h 45311"/>
              <a:gd name="connsiteX2" fmla="*/ 16581 w 75994"/>
              <a:gd name="connsiteY2" fmla="*/ 691 h 45311"/>
              <a:gd name="connsiteX3" fmla="*/ 4375 w 75994"/>
              <a:gd name="connsiteY3" fmla="*/ 0 h 45311"/>
              <a:gd name="connsiteX4" fmla="*/ 0 w 75994"/>
              <a:gd name="connsiteY4" fmla="*/ 43409 h 45311"/>
              <a:gd name="connsiteX5" fmla="*/ 1727 w 75994"/>
              <a:gd name="connsiteY5" fmla="*/ 44215 h 45311"/>
              <a:gd name="connsiteX6" fmla="*/ 29477 w 75994"/>
              <a:gd name="connsiteY6" fmla="*/ 34313 h 4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94" h="45311">
                <a:moveTo>
                  <a:pt x="29477" y="34313"/>
                </a:moveTo>
                <a:cubicBezTo>
                  <a:pt x="47324" y="28325"/>
                  <a:pt x="75995" y="39264"/>
                  <a:pt x="75995" y="25447"/>
                </a:cubicBezTo>
                <a:cubicBezTo>
                  <a:pt x="75995" y="11629"/>
                  <a:pt x="28441" y="-3224"/>
                  <a:pt x="16581" y="691"/>
                </a:cubicBezTo>
                <a:cubicBezTo>
                  <a:pt x="13357" y="1727"/>
                  <a:pt x="9096" y="1152"/>
                  <a:pt x="4375" y="0"/>
                </a:cubicBezTo>
                <a:cubicBezTo>
                  <a:pt x="2763" y="11514"/>
                  <a:pt x="1036" y="28441"/>
                  <a:pt x="0" y="43409"/>
                </a:cubicBezTo>
                <a:cubicBezTo>
                  <a:pt x="576" y="43755"/>
                  <a:pt x="1151" y="43985"/>
                  <a:pt x="1727" y="44215"/>
                </a:cubicBezTo>
                <a:cubicBezTo>
                  <a:pt x="9672" y="48245"/>
                  <a:pt x="11629" y="40300"/>
                  <a:pt x="29477" y="34313"/>
                </a:cubicBezTo>
                <a:close/>
              </a:path>
            </a:pathLst>
          </a:custGeom>
          <a:solidFill>
            <a:schemeClr val="accent3"/>
          </a:solidFill>
          <a:ln w="11501" cap="flat">
            <a:solidFill>
              <a:schemeClr val="bg1"/>
            </a:solid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631C7A0D-5360-1BBF-6EEE-BC1B91A73BA7}"/>
              </a:ext>
            </a:extLst>
          </p:cNvPr>
          <p:cNvSpPr/>
          <p:nvPr/>
        </p:nvSpPr>
        <p:spPr>
          <a:xfrm>
            <a:off x="6658287" y="4048320"/>
            <a:ext cx="204113" cy="247637"/>
          </a:xfrm>
          <a:custGeom>
            <a:avLst/>
            <a:gdLst>
              <a:gd name="connsiteX0" fmla="*/ 158784 w 179739"/>
              <a:gd name="connsiteY0" fmla="*/ 49840 h 218065"/>
              <a:gd name="connsiteX1" fmla="*/ 169032 w 179739"/>
              <a:gd name="connsiteY1" fmla="*/ 33835 h 218065"/>
              <a:gd name="connsiteX2" fmla="*/ 179740 w 179739"/>
              <a:gd name="connsiteY2" fmla="*/ 18175 h 218065"/>
              <a:gd name="connsiteX3" fmla="*/ 168571 w 179739"/>
              <a:gd name="connsiteY3" fmla="*/ 21284 h 218065"/>
              <a:gd name="connsiteX4" fmla="*/ 157632 w 179739"/>
              <a:gd name="connsiteY4" fmla="*/ 16794 h 218065"/>
              <a:gd name="connsiteX5" fmla="*/ 138288 w 179739"/>
              <a:gd name="connsiteY5" fmla="*/ 20709 h 218065"/>
              <a:gd name="connsiteX6" fmla="*/ 123434 w 179739"/>
              <a:gd name="connsiteY6" fmla="*/ 32568 h 218065"/>
              <a:gd name="connsiteX7" fmla="*/ 97642 w 179739"/>
              <a:gd name="connsiteY7" fmla="*/ 28078 h 218065"/>
              <a:gd name="connsiteX8" fmla="*/ 71965 w 179739"/>
              <a:gd name="connsiteY8" fmla="*/ 13224 h 218065"/>
              <a:gd name="connsiteX9" fmla="*/ 49167 w 179739"/>
              <a:gd name="connsiteY9" fmla="*/ 8734 h 218065"/>
              <a:gd name="connsiteX10" fmla="*/ 36271 w 179739"/>
              <a:gd name="connsiteY10" fmla="*/ 2286 h 218065"/>
              <a:gd name="connsiteX11" fmla="*/ 22914 w 179739"/>
              <a:gd name="connsiteY11" fmla="*/ 789 h 218065"/>
              <a:gd name="connsiteX12" fmla="*/ 5066 w 179739"/>
              <a:gd name="connsiteY12" fmla="*/ 12764 h 218065"/>
              <a:gd name="connsiteX13" fmla="*/ 2188 w 179739"/>
              <a:gd name="connsiteY13" fmla="*/ 16448 h 218065"/>
              <a:gd name="connsiteX14" fmla="*/ 12320 w 179739"/>
              <a:gd name="connsiteY14" fmla="*/ 25660 h 218065"/>
              <a:gd name="connsiteX15" fmla="*/ 14624 w 179739"/>
              <a:gd name="connsiteY15" fmla="*/ 41665 h 218065"/>
              <a:gd name="connsiteX16" fmla="*/ 23835 w 179739"/>
              <a:gd name="connsiteY16" fmla="*/ 49610 h 218065"/>
              <a:gd name="connsiteX17" fmla="*/ 22683 w 179739"/>
              <a:gd name="connsiteY17" fmla="*/ 67918 h 218065"/>
              <a:gd name="connsiteX18" fmla="*/ 7830 w 179739"/>
              <a:gd name="connsiteY18" fmla="*/ 94170 h 218065"/>
              <a:gd name="connsiteX19" fmla="*/ 1152 w 179739"/>
              <a:gd name="connsiteY19" fmla="*/ 107988 h 218065"/>
              <a:gd name="connsiteX20" fmla="*/ 15890 w 179739"/>
              <a:gd name="connsiteY20" fmla="*/ 116163 h 218065"/>
              <a:gd name="connsiteX21" fmla="*/ 0 w 179739"/>
              <a:gd name="connsiteY21" fmla="*/ 130556 h 218065"/>
              <a:gd name="connsiteX22" fmla="*/ 0 w 179739"/>
              <a:gd name="connsiteY22" fmla="*/ 132859 h 218065"/>
              <a:gd name="connsiteX23" fmla="*/ 84401 w 179739"/>
              <a:gd name="connsiteY23" fmla="*/ 177650 h 218065"/>
              <a:gd name="connsiteX24" fmla="*/ 83249 w 179739"/>
              <a:gd name="connsiteY24" fmla="*/ 191352 h 218065"/>
              <a:gd name="connsiteX25" fmla="*/ 120671 w 179739"/>
              <a:gd name="connsiteY25" fmla="*/ 218065 h 218065"/>
              <a:gd name="connsiteX26" fmla="*/ 142548 w 179739"/>
              <a:gd name="connsiteY26" fmla="*/ 169475 h 218065"/>
              <a:gd name="connsiteX27" fmla="*/ 156711 w 179739"/>
              <a:gd name="connsiteY27" fmla="*/ 157960 h 218065"/>
              <a:gd name="connsiteX28" fmla="*/ 168916 w 179739"/>
              <a:gd name="connsiteY28" fmla="*/ 150015 h 218065"/>
              <a:gd name="connsiteX29" fmla="*/ 170874 w 179739"/>
              <a:gd name="connsiteY29" fmla="*/ 147252 h 218065"/>
              <a:gd name="connsiteX30" fmla="*/ 159820 w 179739"/>
              <a:gd name="connsiteY30" fmla="*/ 129750 h 218065"/>
              <a:gd name="connsiteX31" fmla="*/ 158669 w 179739"/>
              <a:gd name="connsiteY31" fmla="*/ 49725 h 21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9739" h="218065">
                <a:moveTo>
                  <a:pt x="158784" y="49840"/>
                </a:moveTo>
                <a:lnTo>
                  <a:pt x="169032" y="33835"/>
                </a:lnTo>
                <a:lnTo>
                  <a:pt x="179740" y="18175"/>
                </a:lnTo>
                <a:cubicBezTo>
                  <a:pt x="174674" y="19327"/>
                  <a:pt x="170183" y="20478"/>
                  <a:pt x="168571" y="21284"/>
                </a:cubicBezTo>
                <a:cubicBezTo>
                  <a:pt x="164541" y="23242"/>
                  <a:pt x="159129" y="20248"/>
                  <a:pt x="157632" y="16794"/>
                </a:cubicBezTo>
                <a:cubicBezTo>
                  <a:pt x="156136" y="13339"/>
                  <a:pt x="146233" y="16333"/>
                  <a:pt x="138288" y="20709"/>
                </a:cubicBezTo>
                <a:cubicBezTo>
                  <a:pt x="130343" y="25199"/>
                  <a:pt x="126428" y="34641"/>
                  <a:pt x="123434" y="32568"/>
                </a:cubicBezTo>
                <a:cubicBezTo>
                  <a:pt x="120441" y="30611"/>
                  <a:pt x="102709" y="28078"/>
                  <a:pt x="97642" y="28078"/>
                </a:cubicBezTo>
                <a:cubicBezTo>
                  <a:pt x="92576" y="28078"/>
                  <a:pt x="76916" y="17715"/>
                  <a:pt x="71965" y="13224"/>
                </a:cubicBezTo>
                <a:cubicBezTo>
                  <a:pt x="67014" y="8734"/>
                  <a:pt x="52621" y="10691"/>
                  <a:pt x="49167" y="8734"/>
                </a:cubicBezTo>
                <a:cubicBezTo>
                  <a:pt x="45712" y="6776"/>
                  <a:pt x="38804" y="5279"/>
                  <a:pt x="36271" y="2286"/>
                </a:cubicBezTo>
                <a:cubicBezTo>
                  <a:pt x="33737" y="-708"/>
                  <a:pt x="27865" y="-248"/>
                  <a:pt x="22914" y="789"/>
                </a:cubicBezTo>
                <a:cubicBezTo>
                  <a:pt x="17963" y="1825"/>
                  <a:pt x="6103" y="8734"/>
                  <a:pt x="5066" y="12764"/>
                </a:cubicBezTo>
                <a:cubicBezTo>
                  <a:pt x="4721" y="14030"/>
                  <a:pt x="3570" y="15182"/>
                  <a:pt x="2188" y="16448"/>
                </a:cubicBezTo>
                <a:lnTo>
                  <a:pt x="12320" y="25660"/>
                </a:lnTo>
                <a:lnTo>
                  <a:pt x="14624" y="41665"/>
                </a:lnTo>
                <a:lnTo>
                  <a:pt x="23835" y="49610"/>
                </a:lnTo>
                <a:cubicBezTo>
                  <a:pt x="23835" y="49610"/>
                  <a:pt x="23835" y="58706"/>
                  <a:pt x="22683" y="67918"/>
                </a:cubicBezTo>
                <a:cubicBezTo>
                  <a:pt x="21532" y="77014"/>
                  <a:pt x="13472" y="88528"/>
                  <a:pt x="7830" y="94170"/>
                </a:cubicBezTo>
                <a:cubicBezTo>
                  <a:pt x="6103" y="95898"/>
                  <a:pt x="3685" y="101309"/>
                  <a:pt x="1152" y="107988"/>
                </a:cubicBezTo>
                <a:cubicBezTo>
                  <a:pt x="9903" y="110175"/>
                  <a:pt x="16351" y="113515"/>
                  <a:pt x="15890" y="116163"/>
                </a:cubicBezTo>
                <a:cubicBezTo>
                  <a:pt x="14854" y="121575"/>
                  <a:pt x="0" y="119157"/>
                  <a:pt x="0" y="130556"/>
                </a:cubicBezTo>
                <a:cubicBezTo>
                  <a:pt x="0" y="131362"/>
                  <a:pt x="0" y="132053"/>
                  <a:pt x="0" y="132859"/>
                </a:cubicBezTo>
                <a:lnTo>
                  <a:pt x="84401" y="177650"/>
                </a:lnTo>
                <a:lnTo>
                  <a:pt x="83249" y="191352"/>
                </a:lnTo>
                <a:cubicBezTo>
                  <a:pt x="83249" y="191352"/>
                  <a:pt x="102248" y="205284"/>
                  <a:pt x="120671" y="218065"/>
                </a:cubicBezTo>
                <a:cubicBezTo>
                  <a:pt x="128846" y="197109"/>
                  <a:pt x="139670" y="173850"/>
                  <a:pt x="142548" y="169475"/>
                </a:cubicBezTo>
                <a:cubicBezTo>
                  <a:pt x="147500" y="161875"/>
                  <a:pt x="152451" y="163142"/>
                  <a:pt x="156711" y="157960"/>
                </a:cubicBezTo>
                <a:cubicBezTo>
                  <a:pt x="160971" y="152664"/>
                  <a:pt x="162353" y="160608"/>
                  <a:pt x="168916" y="150015"/>
                </a:cubicBezTo>
                <a:cubicBezTo>
                  <a:pt x="169492" y="149209"/>
                  <a:pt x="170068" y="148288"/>
                  <a:pt x="170874" y="147252"/>
                </a:cubicBezTo>
                <a:lnTo>
                  <a:pt x="159820" y="129750"/>
                </a:lnTo>
                <a:lnTo>
                  <a:pt x="158669" y="49725"/>
                </a:lnTo>
                <a:close/>
              </a:path>
            </a:pathLst>
          </a:custGeom>
          <a:solidFill>
            <a:schemeClr val="accent3"/>
          </a:solidFill>
          <a:ln w="11501" cap="flat">
            <a:solidFill>
              <a:schemeClr val="bg1"/>
            </a:solid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EF7DEF5F-7C3A-BFB3-FBDE-B1B4BC5FCAD8}"/>
              </a:ext>
            </a:extLst>
          </p:cNvPr>
          <p:cNvSpPr/>
          <p:nvPr/>
        </p:nvSpPr>
        <p:spPr>
          <a:xfrm>
            <a:off x="7688929" y="2664162"/>
            <a:ext cx="1518723" cy="1043377"/>
          </a:xfrm>
          <a:custGeom>
            <a:avLst/>
            <a:gdLst>
              <a:gd name="connsiteX0" fmla="*/ 1334864 w 1337363"/>
              <a:gd name="connsiteY0" fmla="*/ 163901 h 918780"/>
              <a:gd name="connsiteX1" fmla="*/ 1317017 w 1337363"/>
              <a:gd name="connsiteY1" fmla="*/ 159295 h 918780"/>
              <a:gd name="connsiteX2" fmla="*/ 1295255 w 1337363"/>
              <a:gd name="connsiteY2" fmla="*/ 167240 h 918780"/>
              <a:gd name="connsiteX3" fmla="*/ 1275450 w 1337363"/>
              <a:gd name="connsiteY3" fmla="*/ 171846 h 918780"/>
              <a:gd name="connsiteX4" fmla="*/ 1253688 w 1337363"/>
              <a:gd name="connsiteY4" fmla="*/ 163210 h 918780"/>
              <a:gd name="connsiteX5" fmla="*/ 1249082 w 1337363"/>
              <a:gd name="connsiteY5" fmla="*/ 144096 h 918780"/>
              <a:gd name="connsiteX6" fmla="*/ 1233192 w 1337363"/>
              <a:gd name="connsiteY6" fmla="*/ 133503 h 918780"/>
              <a:gd name="connsiteX7" fmla="*/ 1210739 w 1337363"/>
              <a:gd name="connsiteY7" fmla="*/ 123600 h 918780"/>
              <a:gd name="connsiteX8" fmla="*/ 1188862 w 1337363"/>
              <a:gd name="connsiteY8" fmla="*/ 115655 h 918780"/>
              <a:gd name="connsiteX9" fmla="*/ 1180341 w 1337363"/>
              <a:gd name="connsiteY9" fmla="*/ 103105 h 918780"/>
              <a:gd name="connsiteX10" fmla="*/ 1169057 w 1337363"/>
              <a:gd name="connsiteY10" fmla="*/ 76046 h 918780"/>
              <a:gd name="connsiteX11" fmla="*/ 1155815 w 1337363"/>
              <a:gd name="connsiteY11" fmla="*/ 49678 h 918780"/>
              <a:gd name="connsiteX12" fmla="*/ 1145222 w 1337363"/>
              <a:gd name="connsiteY12" fmla="*/ 29182 h 918780"/>
              <a:gd name="connsiteX13" fmla="*/ 1130714 w 1337363"/>
              <a:gd name="connsiteY13" fmla="*/ 12601 h 918780"/>
              <a:gd name="connsiteX14" fmla="*/ 1103656 w 1337363"/>
              <a:gd name="connsiteY14" fmla="*/ 4656 h 918780"/>
              <a:gd name="connsiteX15" fmla="*/ 1078553 w 1337363"/>
              <a:gd name="connsiteY15" fmla="*/ 742 h 918780"/>
              <a:gd name="connsiteX16" fmla="*/ 1045507 w 1337363"/>
              <a:gd name="connsiteY16" fmla="*/ 3390 h 918780"/>
              <a:gd name="connsiteX17" fmla="*/ 1017067 w 1337363"/>
              <a:gd name="connsiteY17" fmla="*/ 12601 h 918780"/>
              <a:gd name="connsiteX18" fmla="*/ 1019024 w 1337363"/>
              <a:gd name="connsiteY18" fmla="*/ 24461 h 918780"/>
              <a:gd name="connsiteX19" fmla="*/ 1025588 w 1337363"/>
              <a:gd name="connsiteY19" fmla="*/ 40351 h 918780"/>
              <a:gd name="connsiteX20" fmla="*/ 1015685 w 1337363"/>
              <a:gd name="connsiteY20" fmla="*/ 51635 h 918780"/>
              <a:gd name="connsiteX21" fmla="*/ 1001753 w 1337363"/>
              <a:gd name="connsiteY21" fmla="*/ 72822 h 918780"/>
              <a:gd name="connsiteX22" fmla="*/ 991160 w 1337363"/>
              <a:gd name="connsiteY22" fmla="*/ 95966 h 918780"/>
              <a:gd name="connsiteX23" fmla="*/ 981257 w 1337363"/>
              <a:gd name="connsiteY23" fmla="*/ 105868 h 918780"/>
              <a:gd name="connsiteX24" fmla="*/ 960071 w 1337363"/>
              <a:gd name="connsiteY24" fmla="*/ 117152 h 918780"/>
              <a:gd name="connsiteX25" fmla="*/ 938308 w 1337363"/>
              <a:gd name="connsiteY25" fmla="*/ 111165 h 918780"/>
              <a:gd name="connsiteX26" fmla="*/ 933357 w 1337363"/>
              <a:gd name="connsiteY26" fmla="*/ 107365 h 918780"/>
              <a:gd name="connsiteX27" fmla="*/ 915510 w 1337363"/>
              <a:gd name="connsiteY27" fmla="*/ 143060 h 918780"/>
              <a:gd name="connsiteX28" fmla="*/ 914128 w 1337363"/>
              <a:gd name="connsiteY28" fmla="*/ 154574 h 918780"/>
              <a:gd name="connsiteX29" fmla="*/ 911250 w 1337363"/>
              <a:gd name="connsiteY29" fmla="*/ 166088 h 918780"/>
              <a:gd name="connsiteX30" fmla="*/ 934278 w 1337363"/>
              <a:gd name="connsiteY30" fmla="*/ 167470 h 918780"/>
              <a:gd name="connsiteX31" fmla="*/ 955810 w 1337363"/>
              <a:gd name="connsiteY31" fmla="*/ 170349 h 918780"/>
              <a:gd name="connsiteX32" fmla="*/ 977342 w 1337363"/>
              <a:gd name="connsiteY32" fmla="*/ 167470 h 918780"/>
              <a:gd name="connsiteX33" fmla="*/ 1006128 w 1337363"/>
              <a:gd name="connsiteY33" fmla="*/ 197638 h 918780"/>
              <a:gd name="connsiteX34" fmla="*/ 983099 w 1337363"/>
              <a:gd name="connsiteY34" fmla="*/ 200516 h 918780"/>
              <a:gd name="connsiteX35" fmla="*/ 954313 w 1337363"/>
              <a:gd name="connsiteY35" fmla="*/ 206274 h 918780"/>
              <a:gd name="connsiteX36" fmla="*/ 926909 w 1337363"/>
              <a:gd name="connsiteY36" fmla="*/ 217788 h 918780"/>
              <a:gd name="connsiteX37" fmla="*/ 906759 w 1337363"/>
              <a:gd name="connsiteY37" fmla="*/ 236556 h 918780"/>
              <a:gd name="connsiteX38" fmla="*/ 873713 w 1337363"/>
              <a:gd name="connsiteY38" fmla="*/ 246689 h 918780"/>
              <a:gd name="connsiteX39" fmla="*/ 837788 w 1337363"/>
              <a:gd name="connsiteY39" fmla="*/ 249568 h 918780"/>
              <a:gd name="connsiteX40" fmla="*/ 816141 w 1337363"/>
              <a:gd name="connsiteY40" fmla="*/ 255325 h 918780"/>
              <a:gd name="connsiteX41" fmla="*/ 821898 w 1337363"/>
              <a:gd name="connsiteY41" fmla="*/ 281232 h 918780"/>
              <a:gd name="connsiteX42" fmla="*/ 794493 w 1337363"/>
              <a:gd name="connsiteY42" fmla="*/ 302764 h 918780"/>
              <a:gd name="connsiteX43" fmla="*/ 754193 w 1337363"/>
              <a:gd name="connsiteY43" fmla="*/ 320036 h 918780"/>
              <a:gd name="connsiteX44" fmla="*/ 703875 w 1337363"/>
              <a:gd name="connsiteY44" fmla="*/ 321418 h 918780"/>
              <a:gd name="connsiteX45" fmla="*/ 665072 w 1337363"/>
              <a:gd name="connsiteY45" fmla="*/ 341568 h 918780"/>
              <a:gd name="connsiteX46" fmla="*/ 647800 w 1337363"/>
              <a:gd name="connsiteY46" fmla="*/ 332932 h 918780"/>
              <a:gd name="connsiteX47" fmla="*/ 624771 w 1337363"/>
              <a:gd name="connsiteY47" fmla="*/ 327175 h 918780"/>
              <a:gd name="connsiteX48" fmla="*/ 600361 w 1337363"/>
              <a:gd name="connsiteY48" fmla="*/ 321418 h 918780"/>
              <a:gd name="connsiteX49" fmla="*/ 560061 w 1337363"/>
              <a:gd name="connsiteY49" fmla="*/ 312782 h 918780"/>
              <a:gd name="connsiteX50" fmla="*/ 506864 w 1337363"/>
              <a:gd name="connsiteY50" fmla="*/ 311400 h 918780"/>
              <a:gd name="connsiteX51" fmla="*/ 478078 w 1337363"/>
              <a:gd name="connsiteY51" fmla="*/ 308521 h 918780"/>
              <a:gd name="connsiteX52" fmla="*/ 465182 w 1337363"/>
              <a:gd name="connsiteY52" fmla="*/ 285493 h 918780"/>
              <a:gd name="connsiteX53" fmla="*/ 447910 w 1337363"/>
              <a:gd name="connsiteY53" fmla="*/ 266839 h 918780"/>
              <a:gd name="connsiteX54" fmla="*/ 433517 w 1337363"/>
              <a:gd name="connsiteY54" fmla="*/ 256822 h 918780"/>
              <a:gd name="connsiteX55" fmla="*/ 416706 w 1337363"/>
              <a:gd name="connsiteY55" fmla="*/ 246689 h 918780"/>
              <a:gd name="connsiteX56" fmla="*/ 366388 w 1337363"/>
              <a:gd name="connsiteY56" fmla="*/ 234369 h 918780"/>
              <a:gd name="connsiteX57" fmla="*/ 371455 w 1337363"/>
              <a:gd name="connsiteY57" fmla="*/ 216061 h 918780"/>
              <a:gd name="connsiteX58" fmla="*/ 372836 w 1337363"/>
              <a:gd name="connsiteY58" fmla="*/ 193608 h 918780"/>
              <a:gd name="connsiteX59" fmla="*/ 360976 w 1337363"/>
              <a:gd name="connsiteY59" fmla="*/ 176682 h 918780"/>
              <a:gd name="connsiteX60" fmla="*/ 341747 w 1337363"/>
              <a:gd name="connsiteY60" fmla="*/ 161137 h 918780"/>
              <a:gd name="connsiteX61" fmla="*/ 321597 w 1337363"/>
              <a:gd name="connsiteY61" fmla="*/ 150198 h 918780"/>
              <a:gd name="connsiteX62" fmla="*/ 305592 w 1337363"/>
              <a:gd name="connsiteY62" fmla="*/ 129588 h 918780"/>
              <a:gd name="connsiteX63" fmla="*/ 304901 w 1337363"/>
              <a:gd name="connsiteY63" fmla="*/ 126939 h 918780"/>
              <a:gd name="connsiteX64" fmla="*/ 296381 w 1337363"/>
              <a:gd name="connsiteY64" fmla="*/ 125558 h 918780"/>
              <a:gd name="connsiteX65" fmla="*/ 290508 w 1337363"/>
              <a:gd name="connsiteY65" fmla="*/ 122103 h 918780"/>
              <a:gd name="connsiteX66" fmla="*/ 282794 w 1337363"/>
              <a:gd name="connsiteY66" fmla="*/ 136496 h 918780"/>
              <a:gd name="connsiteX67" fmla="*/ 273237 w 1337363"/>
              <a:gd name="connsiteY67" fmla="*/ 148817 h 918780"/>
              <a:gd name="connsiteX68" fmla="*/ 258614 w 1337363"/>
              <a:gd name="connsiteY68" fmla="*/ 165743 h 918780"/>
              <a:gd name="connsiteX69" fmla="*/ 261838 w 1337363"/>
              <a:gd name="connsiteY69" fmla="*/ 183590 h 918780"/>
              <a:gd name="connsiteX70" fmla="*/ 240766 w 1337363"/>
              <a:gd name="connsiteY70" fmla="*/ 191420 h 918780"/>
              <a:gd name="connsiteX71" fmla="*/ 220155 w 1337363"/>
              <a:gd name="connsiteY71" fmla="*/ 189578 h 918780"/>
              <a:gd name="connsiteX72" fmla="*/ 205071 w 1337363"/>
              <a:gd name="connsiteY72" fmla="*/ 189578 h 918780"/>
              <a:gd name="connsiteX73" fmla="*/ 191369 w 1337363"/>
              <a:gd name="connsiteY73" fmla="*/ 232526 h 918780"/>
              <a:gd name="connsiteX74" fmla="*/ 191369 w 1337363"/>
              <a:gd name="connsiteY74" fmla="*/ 243004 h 918780"/>
              <a:gd name="connsiteX75" fmla="*/ 175364 w 1337363"/>
              <a:gd name="connsiteY75" fmla="*/ 238859 h 918780"/>
              <a:gd name="connsiteX76" fmla="*/ 154293 w 1337363"/>
              <a:gd name="connsiteY76" fmla="*/ 243004 h 918780"/>
              <a:gd name="connsiteX77" fmla="*/ 141512 w 1337363"/>
              <a:gd name="connsiteY77" fmla="*/ 251755 h 918780"/>
              <a:gd name="connsiteX78" fmla="*/ 146463 w 1337363"/>
              <a:gd name="connsiteY78" fmla="*/ 271100 h 918780"/>
              <a:gd name="connsiteX79" fmla="*/ 155329 w 1337363"/>
              <a:gd name="connsiteY79" fmla="*/ 295856 h 918780"/>
              <a:gd name="connsiteX80" fmla="*/ 143470 w 1337363"/>
              <a:gd name="connsiteY80" fmla="*/ 312667 h 918780"/>
              <a:gd name="connsiteX81" fmla="*/ 141973 w 1337363"/>
              <a:gd name="connsiteY81" fmla="*/ 326599 h 918780"/>
              <a:gd name="connsiteX82" fmla="*/ 122168 w 1337363"/>
              <a:gd name="connsiteY82" fmla="*/ 336501 h 918780"/>
              <a:gd name="connsiteX83" fmla="*/ 104781 w 1337363"/>
              <a:gd name="connsiteY83" fmla="*/ 346404 h 918780"/>
              <a:gd name="connsiteX84" fmla="*/ 86934 w 1337363"/>
              <a:gd name="connsiteY84" fmla="*/ 356306 h 918780"/>
              <a:gd name="connsiteX85" fmla="*/ 66668 w 1337363"/>
              <a:gd name="connsiteY85" fmla="*/ 362294 h 918780"/>
              <a:gd name="connsiteX86" fmla="*/ 53312 w 1337363"/>
              <a:gd name="connsiteY86" fmla="*/ 371160 h 918780"/>
              <a:gd name="connsiteX87" fmla="*/ 39379 w 1337363"/>
              <a:gd name="connsiteY87" fmla="*/ 366669 h 918780"/>
              <a:gd name="connsiteX88" fmla="*/ 26023 w 1337363"/>
              <a:gd name="connsiteY88" fmla="*/ 371160 h 918780"/>
              <a:gd name="connsiteX89" fmla="*/ 13587 w 1337363"/>
              <a:gd name="connsiteY89" fmla="*/ 379105 h 918780"/>
              <a:gd name="connsiteX90" fmla="*/ 3685 w 1337363"/>
              <a:gd name="connsiteY90" fmla="*/ 385092 h 918780"/>
              <a:gd name="connsiteX91" fmla="*/ 0 w 1337363"/>
              <a:gd name="connsiteY91" fmla="*/ 396146 h 918780"/>
              <a:gd name="connsiteX92" fmla="*/ 0 w 1337363"/>
              <a:gd name="connsiteY92" fmla="*/ 396146 h 918780"/>
              <a:gd name="connsiteX93" fmla="*/ 3455 w 1337363"/>
              <a:gd name="connsiteY93" fmla="*/ 415605 h 918780"/>
              <a:gd name="connsiteX94" fmla="*/ 25562 w 1337363"/>
              <a:gd name="connsiteY94" fmla="*/ 429653 h 918780"/>
              <a:gd name="connsiteX95" fmla="*/ 29938 w 1337363"/>
              <a:gd name="connsiteY95" fmla="*/ 459590 h 918780"/>
              <a:gd name="connsiteX96" fmla="*/ 29247 w 1337363"/>
              <a:gd name="connsiteY96" fmla="*/ 459590 h 918780"/>
              <a:gd name="connsiteX97" fmla="*/ 49627 w 1337363"/>
              <a:gd name="connsiteY97" fmla="*/ 476171 h 918780"/>
              <a:gd name="connsiteX98" fmla="*/ 61027 w 1337363"/>
              <a:gd name="connsiteY98" fmla="*/ 492982 h 918780"/>
              <a:gd name="connsiteX99" fmla="*/ 78413 w 1337363"/>
              <a:gd name="connsiteY99" fmla="*/ 502194 h 918780"/>
              <a:gd name="connsiteX100" fmla="*/ 79219 w 1337363"/>
              <a:gd name="connsiteY100" fmla="*/ 500121 h 918780"/>
              <a:gd name="connsiteX101" fmla="*/ 87970 w 1337363"/>
              <a:gd name="connsiteY101" fmla="*/ 499200 h 918780"/>
              <a:gd name="connsiteX102" fmla="*/ 93037 w 1337363"/>
              <a:gd name="connsiteY102" fmla="*/ 503460 h 918780"/>
              <a:gd name="connsiteX103" fmla="*/ 118368 w 1337363"/>
              <a:gd name="connsiteY103" fmla="*/ 488952 h 918780"/>
              <a:gd name="connsiteX104" fmla="*/ 144045 w 1337363"/>
              <a:gd name="connsiteY104" fmla="*/ 510254 h 918780"/>
              <a:gd name="connsiteX105" fmla="*/ 121823 w 1337363"/>
              <a:gd name="connsiteY105" fmla="*/ 536967 h 918780"/>
              <a:gd name="connsiteX106" fmla="*/ 112265 w 1337363"/>
              <a:gd name="connsiteY106" fmla="*/ 537888 h 918780"/>
              <a:gd name="connsiteX107" fmla="*/ 110884 w 1337363"/>
              <a:gd name="connsiteY107" fmla="*/ 545833 h 918780"/>
              <a:gd name="connsiteX108" fmla="*/ 123204 w 1337363"/>
              <a:gd name="connsiteY108" fmla="*/ 565177 h 918780"/>
              <a:gd name="connsiteX109" fmla="*/ 109963 w 1337363"/>
              <a:gd name="connsiteY109" fmla="*/ 573122 h 918780"/>
              <a:gd name="connsiteX110" fmla="*/ 104666 w 1337363"/>
              <a:gd name="connsiteY110" fmla="*/ 582794 h 918780"/>
              <a:gd name="connsiteX111" fmla="*/ 112611 w 1337363"/>
              <a:gd name="connsiteY111" fmla="*/ 600411 h 918780"/>
              <a:gd name="connsiteX112" fmla="*/ 131149 w 1337363"/>
              <a:gd name="connsiteY112" fmla="*/ 613653 h 918780"/>
              <a:gd name="connsiteX113" fmla="*/ 144391 w 1337363"/>
              <a:gd name="connsiteY113" fmla="*/ 625052 h 918780"/>
              <a:gd name="connsiteX114" fmla="*/ 154063 w 1337363"/>
              <a:gd name="connsiteY114" fmla="*/ 634724 h 918780"/>
              <a:gd name="connsiteX115" fmla="*/ 153602 w 1337363"/>
              <a:gd name="connsiteY115" fmla="*/ 636106 h 918780"/>
              <a:gd name="connsiteX116" fmla="*/ 167304 w 1337363"/>
              <a:gd name="connsiteY116" fmla="*/ 631846 h 918780"/>
              <a:gd name="connsiteX117" fmla="*/ 185152 w 1337363"/>
              <a:gd name="connsiteY117" fmla="*/ 635300 h 918780"/>
              <a:gd name="connsiteX118" fmla="*/ 230633 w 1337363"/>
              <a:gd name="connsiteY118" fmla="*/ 668461 h 918780"/>
              <a:gd name="connsiteX119" fmla="*/ 273697 w 1337363"/>
              <a:gd name="connsiteY119" fmla="*/ 685848 h 918780"/>
              <a:gd name="connsiteX120" fmla="*/ 302944 w 1337363"/>
              <a:gd name="connsiteY120" fmla="*/ 691260 h 918780"/>
              <a:gd name="connsiteX121" fmla="*/ 308010 w 1337363"/>
              <a:gd name="connsiteY121" fmla="*/ 691260 h 918780"/>
              <a:gd name="connsiteX122" fmla="*/ 315264 w 1337363"/>
              <a:gd name="connsiteY122" fmla="*/ 685733 h 918780"/>
              <a:gd name="connsiteX123" fmla="*/ 322288 w 1337363"/>
              <a:gd name="connsiteY123" fmla="*/ 697132 h 918780"/>
              <a:gd name="connsiteX124" fmla="*/ 323555 w 1337363"/>
              <a:gd name="connsiteY124" fmla="*/ 706919 h 918780"/>
              <a:gd name="connsiteX125" fmla="*/ 328621 w 1337363"/>
              <a:gd name="connsiteY125" fmla="*/ 697478 h 918780"/>
              <a:gd name="connsiteX126" fmla="*/ 344511 w 1337363"/>
              <a:gd name="connsiteY126" fmla="*/ 683661 h 918780"/>
              <a:gd name="connsiteX127" fmla="*/ 362819 w 1337363"/>
              <a:gd name="connsiteY127" fmla="*/ 686654 h 918780"/>
              <a:gd name="connsiteX128" fmla="*/ 388611 w 1337363"/>
              <a:gd name="connsiteY128" fmla="*/ 693678 h 918780"/>
              <a:gd name="connsiteX129" fmla="*/ 396441 w 1337363"/>
              <a:gd name="connsiteY129" fmla="*/ 691030 h 918780"/>
              <a:gd name="connsiteX130" fmla="*/ 407034 w 1337363"/>
              <a:gd name="connsiteY130" fmla="*/ 681358 h 918780"/>
              <a:gd name="connsiteX131" fmla="*/ 415900 w 1337363"/>
              <a:gd name="connsiteY131" fmla="*/ 672492 h 918780"/>
              <a:gd name="connsiteX132" fmla="*/ 435244 w 1337363"/>
              <a:gd name="connsiteY132" fmla="*/ 660171 h 918780"/>
              <a:gd name="connsiteX133" fmla="*/ 461727 w 1337363"/>
              <a:gd name="connsiteY133" fmla="*/ 659250 h 918780"/>
              <a:gd name="connsiteX134" fmla="*/ 473127 w 1337363"/>
              <a:gd name="connsiteY134" fmla="*/ 657523 h 918780"/>
              <a:gd name="connsiteX135" fmla="*/ 481993 w 1337363"/>
              <a:gd name="connsiteY135" fmla="*/ 672492 h 918780"/>
              <a:gd name="connsiteX136" fmla="*/ 494774 w 1337363"/>
              <a:gd name="connsiteY136" fmla="*/ 679515 h 918780"/>
              <a:gd name="connsiteX137" fmla="*/ 498573 w 1337363"/>
              <a:gd name="connsiteY137" fmla="*/ 677328 h 918780"/>
              <a:gd name="connsiteX138" fmla="*/ 513427 w 1337363"/>
              <a:gd name="connsiteY138" fmla="*/ 683776 h 918780"/>
              <a:gd name="connsiteX139" fmla="*/ 518378 w 1337363"/>
              <a:gd name="connsiteY139" fmla="*/ 696096 h 918780"/>
              <a:gd name="connsiteX140" fmla="*/ 527244 w 1337363"/>
              <a:gd name="connsiteY140" fmla="*/ 707035 h 918780"/>
              <a:gd name="connsiteX141" fmla="*/ 521833 w 1337363"/>
              <a:gd name="connsiteY141" fmla="*/ 739736 h 918780"/>
              <a:gd name="connsiteX142" fmla="*/ 503524 w 1337363"/>
              <a:gd name="connsiteY142" fmla="*/ 770940 h 918780"/>
              <a:gd name="connsiteX143" fmla="*/ 507440 w 1337363"/>
              <a:gd name="connsiteY143" fmla="*/ 781878 h 918780"/>
              <a:gd name="connsiteX144" fmla="*/ 527705 w 1337363"/>
              <a:gd name="connsiteY144" fmla="*/ 785793 h 918780"/>
              <a:gd name="connsiteX145" fmla="*/ 534613 w 1337363"/>
              <a:gd name="connsiteY145" fmla="*/ 804101 h 918780"/>
              <a:gd name="connsiteX146" fmla="*/ 543019 w 1337363"/>
              <a:gd name="connsiteY146" fmla="*/ 814003 h 918780"/>
              <a:gd name="connsiteX147" fmla="*/ 543019 w 1337363"/>
              <a:gd name="connsiteY147" fmla="*/ 828857 h 918780"/>
              <a:gd name="connsiteX148" fmla="*/ 555339 w 1337363"/>
              <a:gd name="connsiteY148" fmla="*/ 834844 h 918780"/>
              <a:gd name="connsiteX149" fmla="*/ 569272 w 1337363"/>
              <a:gd name="connsiteY149" fmla="*/ 842214 h 918780"/>
              <a:gd name="connsiteX150" fmla="*/ 579289 w 1337363"/>
              <a:gd name="connsiteY150" fmla="*/ 840141 h 918780"/>
              <a:gd name="connsiteX151" fmla="*/ 590343 w 1337363"/>
              <a:gd name="connsiteY151" fmla="*/ 850619 h 918780"/>
              <a:gd name="connsiteX152" fmla="*/ 591265 w 1337363"/>
              <a:gd name="connsiteY152" fmla="*/ 833002 h 918780"/>
              <a:gd name="connsiteX153" fmla="*/ 594834 w 1337363"/>
              <a:gd name="connsiteY153" fmla="*/ 821603 h 918780"/>
              <a:gd name="connsiteX154" fmla="*/ 609803 w 1337363"/>
              <a:gd name="connsiteY154" fmla="*/ 816306 h 918780"/>
              <a:gd name="connsiteX155" fmla="*/ 626613 w 1337363"/>
              <a:gd name="connsiteY155" fmla="*/ 814579 h 918780"/>
              <a:gd name="connsiteX156" fmla="*/ 645958 w 1337363"/>
              <a:gd name="connsiteY156" fmla="*/ 814579 h 918780"/>
              <a:gd name="connsiteX157" fmla="*/ 660927 w 1337363"/>
              <a:gd name="connsiteY157" fmla="*/ 811931 h 918780"/>
              <a:gd name="connsiteX158" fmla="*/ 678543 w 1337363"/>
              <a:gd name="connsiteY158" fmla="*/ 800532 h 918780"/>
              <a:gd name="connsiteX159" fmla="*/ 697081 w 1337363"/>
              <a:gd name="connsiteY159" fmla="*/ 810204 h 918780"/>
              <a:gd name="connsiteX160" fmla="*/ 703300 w 1337363"/>
              <a:gd name="connsiteY160" fmla="*/ 823445 h 918780"/>
              <a:gd name="connsiteX161" fmla="*/ 725407 w 1337363"/>
              <a:gd name="connsiteY161" fmla="*/ 840141 h 918780"/>
              <a:gd name="connsiteX162" fmla="*/ 730013 w 1337363"/>
              <a:gd name="connsiteY162" fmla="*/ 843826 h 918780"/>
              <a:gd name="connsiteX163" fmla="*/ 743600 w 1337363"/>
              <a:gd name="connsiteY163" fmla="*/ 840141 h 918780"/>
              <a:gd name="connsiteX164" fmla="*/ 755805 w 1337363"/>
              <a:gd name="connsiteY164" fmla="*/ 840832 h 918780"/>
              <a:gd name="connsiteX165" fmla="*/ 768701 w 1337363"/>
              <a:gd name="connsiteY165" fmla="*/ 840832 h 918780"/>
              <a:gd name="connsiteX166" fmla="*/ 774689 w 1337363"/>
              <a:gd name="connsiteY166" fmla="*/ 850044 h 918780"/>
              <a:gd name="connsiteX167" fmla="*/ 779640 w 1337363"/>
              <a:gd name="connsiteY167" fmla="*/ 869503 h 918780"/>
              <a:gd name="connsiteX168" fmla="*/ 785627 w 1337363"/>
              <a:gd name="connsiteY168" fmla="*/ 859946 h 918780"/>
              <a:gd name="connsiteX169" fmla="*/ 816947 w 1337363"/>
              <a:gd name="connsiteY169" fmla="*/ 841177 h 918780"/>
              <a:gd name="connsiteX170" fmla="*/ 860471 w 1337363"/>
              <a:gd name="connsiteY170" fmla="*/ 815731 h 918780"/>
              <a:gd name="connsiteX171" fmla="*/ 882233 w 1337363"/>
              <a:gd name="connsiteY171" fmla="*/ 816306 h 918780"/>
              <a:gd name="connsiteX172" fmla="*/ 920807 w 1337363"/>
              <a:gd name="connsiteY172" fmla="*/ 810089 h 918780"/>
              <a:gd name="connsiteX173" fmla="*/ 934048 w 1337363"/>
              <a:gd name="connsiteY173" fmla="*/ 798574 h 918780"/>
              <a:gd name="connsiteX174" fmla="*/ 947290 w 1337363"/>
              <a:gd name="connsiteY174" fmla="*/ 787981 h 918780"/>
              <a:gd name="connsiteX175" fmla="*/ 960186 w 1337363"/>
              <a:gd name="connsiteY175" fmla="*/ 774394 h 918780"/>
              <a:gd name="connsiteX176" fmla="*/ 975385 w 1337363"/>
              <a:gd name="connsiteY176" fmla="*/ 764837 h 918780"/>
              <a:gd name="connsiteX177" fmla="*/ 986669 w 1337363"/>
              <a:gd name="connsiteY177" fmla="*/ 754013 h 918780"/>
              <a:gd name="connsiteX178" fmla="*/ 996226 w 1337363"/>
              <a:gd name="connsiteY178" fmla="*/ 745723 h 918780"/>
              <a:gd name="connsiteX179" fmla="*/ 999220 w 1337363"/>
              <a:gd name="connsiteY179" fmla="*/ 728567 h 918780"/>
              <a:gd name="connsiteX180" fmla="*/ 996226 w 1337363"/>
              <a:gd name="connsiteY180" fmla="*/ 717628 h 918780"/>
              <a:gd name="connsiteX181" fmla="*/ 1011770 w 1337363"/>
              <a:gd name="connsiteY181" fmla="*/ 710374 h 918780"/>
              <a:gd name="connsiteX182" fmla="*/ 1022018 w 1337363"/>
              <a:gd name="connsiteY182" fmla="*/ 694829 h 918780"/>
              <a:gd name="connsiteX183" fmla="*/ 1036526 w 1337363"/>
              <a:gd name="connsiteY183" fmla="*/ 681242 h 918780"/>
              <a:gd name="connsiteX184" fmla="*/ 1041132 w 1337363"/>
              <a:gd name="connsiteY184" fmla="*/ 663165 h 918780"/>
              <a:gd name="connsiteX185" fmla="*/ 1044816 w 1337363"/>
              <a:gd name="connsiteY185" fmla="*/ 654529 h 918780"/>
              <a:gd name="connsiteX186" fmla="*/ 1054374 w 1337363"/>
              <a:gd name="connsiteY186" fmla="*/ 641057 h 918780"/>
              <a:gd name="connsiteX187" fmla="*/ 1045162 w 1337363"/>
              <a:gd name="connsiteY187" fmla="*/ 638409 h 918780"/>
              <a:gd name="connsiteX188" fmla="*/ 1032266 w 1337363"/>
              <a:gd name="connsiteY188" fmla="*/ 633803 h 918780"/>
              <a:gd name="connsiteX189" fmla="*/ 1024321 w 1337363"/>
              <a:gd name="connsiteY189" fmla="*/ 629197 h 918780"/>
              <a:gd name="connsiteX190" fmla="*/ 1047810 w 1337363"/>
              <a:gd name="connsiteY190" fmla="*/ 617683 h 918780"/>
              <a:gd name="connsiteX191" fmla="*/ 1034223 w 1337363"/>
              <a:gd name="connsiteY191" fmla="*/ 605478 h 918780"/>
              <a:gd name="connsiteX192" fmla="*/ 1014419 w 1337363"/>
              <a:gd name="connsiteY192" fmla="*/ 590970 h 918780"/>
              <a:gd name="connsiteX193" fmla="*/ 1026969 w 1337363"/>
              <a:gd name="connsiteY193" fmla="*/ 590279 h 918780"/>
              <a:gd name="connsiteX194" fmla="*/ 1046774 w 1337363"/>
              <a:gd name="connsiteY194" fmla="*/ 594194 h 918780"/>
              <a:gd name="connsiteX195" fmla="*/ 1027891 w 1337363"/>
              <a:gd name="connsiteY195" fmla="*/ 573122 h 918780"/>
              <a:gd name="connsiteX196" fmla="*/ 1023975 w 1337363"/>
              <a:gd name="connsiteY196" fmla="*/ 559535 h 918780"/>
              <a:gd name="connsiteX197" fmla="*/ 1009813 w 1337363"/>
              <a:gd name="connsiteY197" fmla="*/ 532476 h 918780"/>
              <a:gd name="connsiteX198" fmla="*/ 990008 w 1337363"/>
              <a:gd name="connsiteY198" fmla="*/ 518544 h 918780"/>
              <a:gd name="connsiteX199" fmla="*/ 1000601 w 1337363"/>
              <a:gd name="connsiteY199" fmla="*/ 497703 h 918780"/>
              <a:gd name="connsiteX200" fmla="*/ 1011195 w 1337363"/>
              <a:gd name="connsiteY200" fmla="*/ 485843 h 918780"/>
              <a:gd name="connsiteX201" fmla="*/ 1023400 w 1337363"/>
              <a:gd name="connsiteY201" fmla="*/ 477207 h 918780"/>
              <a:gd name="connsiteX202" fmla="*/ 1036987 w 1337363"/>
              <a:gd name="connsiteY202" fmla="*/ 470299 h 918780"/>
              <a:gd name="connsiteX203" fmla="*/ 1062434 w 1337363"/>
              <a:gd name="connsiteY203" fmla="*/ 462699 h 918780"/>
              <a:gd name="connsiteX204" fmla="*/ 1049538 w 1337363"/>
              <a:gd name="connsiteY204" fmla="*/ 448536 h 918780"/>
              <a:gd name="connsiteX205" fmla="*/ 1027775 w 1337363"/>
              <a:gd name="connsiteY205" fmla="*/ 439670 h 918780"/>
              <a:gd name="connsiteX206" fmla="*/ 998068 w 1337363"/>
              <a:gd name="connsiteY206" fmla="*/ 459130 h 918780"/>
              <a:gd name="connsiteX207" fmla="*/ 984251 w 1337363"/>
              <a:gd name="connsiteY207" fmla="*/ 441282 h 918780"/>
              <a:gd name="connsiteX208" fmla="*/ 961107 w 1337363"/>
              <a:gd name="connsiteY208" fmla="*/ 433337 h 918780"/>
              <a:gd name="connsiteX209" fmla="*/ 960761 w 1337363"/>
              <a:gd name="connsiteY209" fmla="*/ 405588 h 918780"/>
              <a:gd name="connsiteX210" fmla="*/ 988511 w 1337363"/>
              <a:gd name="connsiteY210" fmla="*/ 397297 h 918780"/>
              <a:gd name="connsiteX211" fmla="*/ 1014649 w 1337363"/>
              <a:gd name="connsiteY211" fmla="*/ 379105 h 918780"/>
              <a:gd name="connsiteX212" fmla="*/ 1052646 w 1337363"/>
              <a:gd name="connsiteY212" fmla="*/ 364251 h 918780"/>
              <a:gd name="connsiteX213" fmla="*/ 1037448 w 1337363"/>
              <a:gd name="connsiteY213" fmla="*/ 394649 h 918780"/>
              <a:gd name="connsiteX214" fmla="*/ 1034108 w 1337363"/>
              <a:gd name="connsiteY214" fmla="*/ 411806 h 918780"/>
              <a:gd name="connsiteX215" fmla="*/ 1049653 w 1337363"/>
              <a:gd name="connsiteY215" fmla="*/ 411460 h 918780"/>
              <a:gd name="connsiteX216" fmla="*/ 1090874 w 1337363"/>
              <a:gd name="connsiteY216" fmla="*/ 388316 h 918780"/>
              <a:gd name="connsiteX217" fmla="*/ 1101698 w 1337363"/>
              <a:gd name="connsiteY217" fmla="*/ 386934 h 918780"/>
              <a:gd name="connsiteX218" fmla="*/ 1108030 w 1337363"/>
              <a:gd name="connsiteY218" fmla="*/ 377147 h 918780"/>
              <a:gd name="connsiteX219" fmla="*/ 1149713 w 1337363"/>
              <a:gd name="connsiteY219" fmla="*/ 354118 h 918780"/>
              <a:gd name="connsiteX220" fmla="*/ 1164106 w 1337363"/>
              <a:gd name="connsiteY220" fmla="*/ 338344 h 918780"/>
              <a:gd name="connsiteX221" fmla="*/ 1178499 w 1337363"/>
              <a:gd name="connsiteY221" fmla="*/ 344101 h 918780"/>
              <a:gd name="connsiteX222" fmla="*/ 1192892 w 1337363"/>
              <a:gd name="connsiteY222" fmla="*/ 339725 h 918780"/>
              <a:gd name="connsiteX223" fmla="*/ 1201528 w 1337363"/>
              <a:gd name="connsiteY223" fmla="*/ 331090 h 918780"/>
              <a:gd name="connsiteX224" fmla="*/ 1217417 w 1337363"/>
              <a:gd name="connsiteY224" fmla="*/ 319690 h 918780"/>
              <a:gd name="connsiteX225" fmla="*/ 1230314 w 1337363"/>
              <a:gd name="connsiteY225" fmla="*/ 302419 h 918780"/>
              <a:gd name="connsiteX226" fmla="*/ 1248967 w 1337363"/>
              <a:gd name="connsiteY226" fmla="*/ 309673 h 918780"/>
              <a:gd name="connsiteX227" fmla="*/ 1255069 w 1337363"/>
              <a:gd name="connsiteY227" fmla="*/ 310594 h 918780"/>
              <a:gd name="connsiteX228" fmla="*/ 1260482 w 1337363"/>
              <a:gd name="connsiteY228" fmla="*/ 306449 h 918780"/>
              <a:gd name="connsiteX229" fmla="*/ 1258869 w 1337363"/>
              <a:gd name="connsiteY229" fmla="*/ 285147 h 918780"/>
              <a:gd name="connsiteX230" fmla="*/ 1257488 w 1337363"/>
              <a:gd name="connsiteY230" fmla="*/ 266609 h 918780"/>
              <a:gd name="connsiteX231" fmla="*/ 1260827 w 1337363"/>
              <a:gd name="connsiteY231" fmla="*/ 250719 h 918780"/>
              <a:gd name="connsiteX232" fmla="*/ 1279250 w 1337363"/>
              <a:gd name="connsiteY232" fmla="*/ 242083 h 918780"/>
              <a:gd name="connsiteX233" fmla="*/ 1299054 w 1337363"/>
              <a:gd name="connsiteY233" fmla="*/ 242083 h 918780"/>
              <a:gd name="connsiteX234" fmla="*/ 1309648 w 1337363"/>
              <a:gd name="connsiteY234" fmla="*/ 227575 h 918780"/>
              <a:gd name="connsiteX235" fmla="*/ 1322889 w 1337363"/>
              <a:gd name="connsiteY235" fmla="*/ 210419 h 918780"/>
              <a:gd name="connsiteX236" fmla="*/ 1334749 w 1337363"/>
              <a:gd name="connsiteY236" fmla="*/ 181978 h 918780"/>
              <a:gd name="connsiteX237" fmla="*/ 1334058 w 1337363"/>
              <a:gd name="connsiteY237" fmla="*/ 163440 h 918780"/>
              <a:gd name="connsiteX238" fmla="*/ 1011310 w 1337363"/>
              <a:gd name="connsiteY238" fmla="*/ 789248 h 918780"/>
              <a:gd name="connsiteX239" fmla="*/ 1023169 w 1337363"/>
              <a:gd name="connsiteY239" fmla="*/ 827590 h 918780"/>
              <a:gd name="connsiteX240" fmla="*/ 1050919 w 1337363"/>
              <a:gd name="connsiteY240" fmla="*/ 758274 h 918780"/>
              <a:gd name="connsiteX241" fmla="*/ 1011310 w 1337363"/>
              <a:gd name="connsiteY241" fmla="*/ 789248 h 918780"/>
              <a:gd name="connsiteX242" fmla="*/ 775610 w 1337363"/>
              <a:gd name="connsiteY242" fmla="*/ 879060 h 918780"/>
              <a:gd name="connsiteX243" fmla="*/ 753848 w 1337363"/>
              <a:gd name="connsiteY243" fmla="*/ 909458 h 918780"/>
              <a:gd name="connsiteX244" fmla="*/ 791500 w 1337363"/>
              <a:gd name="connsiteY244" fmla="*/ 907500 h 918780"/>
              <a:gd name="connsiteX245" fmla="*/ 803360 w 1337363"/>
              <a:gd name="connsiteY245" fmla="*/ 881132 h 918780"/>
              <a:gd name="connsiteX246" fmla="*/ 775610 w 1337363"/>
              <a:gd name="connsiteY246" fmla="*/ 879175 h 91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Lst>
            <a:rect l="l" t="t" r="r" b="b"/>
            <a:pathLst>
              <a:path w="1337363" h="918780">
                <a:moveTo>
                  <a:pt x="1334864" y="163901"/>
                </a:moveTo>
                <a:cubicBezTo>
                  <a:pt x="1335555" y="152041"/>
                  <a:pt x="1321623" y="155956"/>
                  <a:pt x="1317017" y="159295"/>
                </a:cubicBezTo>
                <a:cubicBezTo>
                  <a:pt x="1312411" y="162634"/>
                  <a:pt x="1299170" y="159295"/>
                  <a:pt x="1295255" y="167240"/>
                </a:cubicBezTo>
                <a:cubicBezTo>
                  <a:pt x="1291340" y="175185"/>
                  <a:pt x="1284661" y="170579"/>
                  <a:pt x="1275450" y="171846"/>
                </a:cubicBezTo>
                <a:cubicBezTo>
                  <a:pt x="1266239" y="173227"/>
                  <a:pt x="1252997" y="169197"/>
                  <a:pt x="1253688" y="163210"/>
                </a:cubicBezTo>
                <a:cubicBezTo>
                  <a:pt x="1254379" y="157222"/>
                  <a:pt x="1248391" y="151350"/>
                  <a:pt x="1249082" y="144096"/>
                </a:cubicBezTo>
                <a:cubicBezTo>
                  <a:pt x="1249773" y="136842"/>
                  <a:pt x="1239870" y="140066"/>
                  <a:pt x="1233192" y="133503"/>
                </a:cubicBezTo>
                <a:cubicBezTo>
                  <a:pt x="1226514" y="126939"/>
                  <a:pt x="1213387" y="122218"/>
                  <a:pt x="1210739" y="123600"/>
                </a:cubicBezTo>
                <a:cubicBezTo>
                  <a:pt x="1208090" y="124982"/>
                  <a:pt x="1200146" y="116346"/>
                  <a:pt x="1188862" y="115655"/>
                </a:cubicBezTo>
                <a:cubicBezTo>
                  <a:pt x="1177693" y="114964"/>
                  <a:pt x="1178959" y="107710"/>
                  <a:pt x="1180341" y="103105"/>
                </a:cubicBezTo>
                <a:cubicBezTo>
                  <a:pt x="1181723" y="98499"/>
                  <a:pt x="1171130" y="83991"/>
                  <a:pt x="1169057" y="76046"/>
                </a:cubicBezTo>
                <a:cubicBezTo>
                  <a:pt x="1167099" y="68101"/>
                  <a:pt x="1159154" y="66834"/>
                  <a:pt x="1155815" y="49678"/>
                </a:cubicBezTo>
                <a:cubicBezTo>
                  <a:pt x="1152592" y="32521"/>
                  <a:pt x="1143264" y="37127"/>
                  <a:pt x="1145222" y="29182"/>
                </a:cubicBezTo>
                <a:cubicBezTo>
                  <a:pt x="1147180" y="21237"/>
                  <a:pt x="1133938" y="17322"/>
                  <a:pt x="1130714" y="12601"/>
                </a:cubicBezTo>
                <a:cubicBezTo>
                  <a:pt x="1127375" y="7996"/>
                  <a:pt x="1113558" y="9953"/>
                  <a:pt x="1103656" y="4656"/>
                </a:cubicBezTo>
                <a:cubicBezTo>
                  <a:pt x="1093753" y="-640"/>
                  <a:pt x="1087766" y="3390"/>
                  <a:pt x="1078553" y="742"/>
                </a:cubicBezTo>
                <a:cubicBezTo>
                  <a:pt x="1069342" y="-1907"/>
                  <a:pt x="1048156" y="3390"/>
                  <a:pt x="1045507" y="3390"/>
                </a:cubicBezTo>
                <a:cubicBezTo>
                  <a:pt x="1042859" y="3390"/>
                  <a:pt x="1026278" y="51"/>
                  <a:pt x="1017067" y="12601"/>
                </a:cubicBezTo>
                <a:cubicBezTo>
                  <a:pt x="1007856" y="25152"/>
                  <a:pt x="1015110" y="24461"/>
                  <a:pt x="1019024" y="24461"/>
                </a:cubicBezTo>
                <a:cubicBezTo>
                  <a:pt x="1022939" y="24461"/>
                  <a:pt x="1025012" y="36321"/>
                  <a:pt x="1025588" y="40351"/>
                </a:cubicBezTo>
                <a:cubicBezTo>
                  <a:pt x="1026278" y="44381"/>
                  <a:pt x="1019024" y="50253"/>
                  <a:pt x="1015685" y="51635"/>
                </a:cubicBezTo>
                <a:cubicBezTo>
                  <a:pt x="1012346" y="53017"/>
                  <a:pt x="1003134" y="67525"/>
                  <a:pt x="1001753" y="72822"/>
                </a:cubicBezTo>
                <a:cubicBezTo>
                  <a:pt x="1000371" y="78118"/>
                  <a:pt x="989893" y="91245"/>
                  <a:pt x="991160" y="95966"/>
                </a:cubicBezTo>
                <a:cubicBezTo>
                  <a:pt x="992541" y="100571"/>
                  <a:pt x="985863" y="105177"/>
                  <a:pt x="981257" y="105868"/>
                </a:cubicBezTo>
                <a:cubicBezTo>
                  <a:pt x="976651" y="106559"/>
                  <a:pt x="964100" y="115770"/>
                  <a:pt x="960071" y="117152"/>
                </a:cubicBezTo>
                <a:cubicBezTo>
                  <a:pt x="956155" y="118534"/>
                  <a:pt x="940266" y="115770"/>
                  <a:pt x="938308" y="111165"/>
                </a:cubicBezTo>
                <a:cubicBezTo>
                  <a:pt x="937733" y="109668"/>
                  <a:pt x="935775" y="108401"/>
                  <a:pt x="933357" y="107365"/>
                </a:cubicBezTo>
                <a:lnTo>
                  <a:pt x="915510" y="143060"/>
                </a:lnTo>
                <a:lnTo>
                  <a:pt x="914128" y="154574"/>
                </a:lnTo>
                <a:cubicBezTo>
                  <a:pt x="914128" y="154574"/>
                  <a:pt x="902614" y="157453"/>
                  <a:pt x="911250" y="166088"/>
                </a:cubicBezTo>
                <a:cubicBezTo>
                  <a:pt x="919885" y="174724"/>
                  <a:pt x="921267" y="167470"/>
                  <a:pt x="934278" y="167470"/>
                </a:cubicBezTo>
                <a:cubicBezTo>
                  <a:pt x="947290" y="167470"/>
                  <a:pt x="952932" y="177603"/>
                  <a:pt x="955810" y="170349"/>
                </a:cubicBezTo>
                <a:cubicBezTo>
                  <a:pt x="958689" y="163210"/>
                  <a:pt x="970203" y="158834"/>
                  <a:pt x="977342" y="167470"/>
                </a:cubicBezTo>
                <a:cubicBezTo>
                  <a:pt x="984596" y="176106"/>
                  <a:pt x="1007510" y="190499"/>
                  <a:pt x="1006128" y="197638"/>
                </a:cubicBezTo>
                <a:cubicBezTo>
                  <a:pt x="1004631" y="204892"/>
                  <a:pt x="991735" y="203395"/>
                  <a:pt x="983099" y="200516"/>
                </a:cubicBezTo>
                <a:cubicBezTo>
                  <a:pt x="974464" y="197638"/>
                  <a:pt x="962949" y="206274"/>
                  <a:pt x="954313" y="206274"/>
                </a:cubicBezTo>
                <a:cubicBezTo>
                  <a:pt x="945678" y="206274"/>
                  <a:pt x="935545" y="209152"/>
                  <a:pt x="926909" y="217788"/>
                </a:cubicBezTo>
                <a:cubicBezTo>
                  <a:pt x="918273" y="226424"/>
                  <a:pt x="919770" y="235060"/>
                  <a:pt x="906759" y="236556"/>
                </a:cubicBezTo>
                <a:cubicBezTo>
                  <a:pt x="893863" y="238053"/>
                  <a:pt x="888106" y="236556"/>
                  <a:pt x="873713" y="246689"/>
                </a:cubicBezTo>
                <a:cubicBezTo>
                  <a:pt x="859320" y="256822"/>
                  <a:pt x="843545" y="252446"/>
                  <a:pt x="837788" y="249568"/>
                </a:cubicBezTo>
                <a:cubicBezTo>
                  <a:pt x="832031" y="246689"/>
                  <a:pt x="821898" y="245307"/>
                  <a:pt x="816141" y="255325"/>
                </a:cubicBezTo>
                <a:cubicBezTo>
                  <a:pt x="810383" y="265458"/>
                  <a:pt x="823395" y="269718"/>
                  <a:pt x="821898" y="281232"/>
                </a:cubicBezTo>
                <a:cubicBezTo>
                  <a:pt x="820401" y="292747"/>
                  <a:pt x="806123" y="289868"/>
                  <a:pt x="794493" y="302764"/>
                </a:cubicBezTo>
                <a:cubicBezTo>
                  <a:pt x="782979" y="315775"/>
                  <a:pt x="764326" y="321533"/>
                  <a:pt x="754193" y="320036"/>
                </a:cubicBezTo>
                <a:cubicBezTo>
                  <a:pt x="744060" y="318539"/>
                  <a:pt x="722528" y="312782"/>
                  <a:pt x="703875" y="321418"/>
                </a:cubicBezTo>
                <a:cubicBezTo>
                  <a:pt x="685222" y="330053"/>
                  <a:pt x="672211" y="343065"/>
                  <a:pt x="665072" y="341568"/>
                </a:cubicBezTo>
                <a:cubicBezTo>
                  <a:pt x="657818" y="340071"/>
                  <a:pt x="657818" y="331435"/>
                  <a:pt x="647800" y="332932"/>
                </a:cubicBezTo>
                <a:cubicBezTo>
                  <a:pt x="637783" y="334314"/>
                  <a:pt x="632025" y="331435"/>
                  <a:pt x="624771" y="327175"/>
                </a:cubicBezTo>
                <a:cubicBezTo>
                  <a:pt x="617632" y="322799"/>
                  <a:pt x="611875" y="330053"/>
                  <a:pt x="600361" y="321418"/>
                </a:cubicBezTo>
                <a:cubicBezTo>
                  <a:pt x="588846" y="312782"/>
                  <a:pt x="568696" y="314279"/>
                  <a:pt x="560061" y="312782"/>
                </a:cubicBezTo>
                <a:cubicBezTo>
                  <a:pt x="551425" y="311400"/>
                  <a:pt x="518378" y="312782"/>
                  <a:pt x="506864" y="311400"/>
                </a:cubicBezTo>
                <a:cubicBezTo>
                  <a:pt x="495350" y="309903"/>
                  <a:pt x="479575" y="314279"/>
                  <a:pt x="478078" y="308521"/>
                </a:cubicBezTo>
                <a:cubicBezTo>
                  <a:pt x="476696" y="302764"/>
                  <a:pt x="468060" y="298389"/>
                  <a:pt x="465182" y="285493"/>
                </a:cubicBezTo>
                <a:cubicBezTo>
                  <a:pt x="462303" y="272481"/>
                  <a:pt x="455164" y="268221"/>
                  <a:pt x="447910" y="266839"/>
                </a:cubicBezTo>
                <a:cubicBezTo>
                  <a:pt x="440656" y="265342"/>
                  <a:pt x="439850" y="257743"/>
                  <a:pt x="433517" y="256822"/>
                </a:cubicBezTo>
                <a:cubicBezTo>
                  <a:pt x="430408" y="256361"/>
                  <a:pt x="426839" y="246689"/>
                  <a:pt x="416706" y="246689"/>
                </a:cubicBezTo>
                <a:cubicBezTo>
                  <a:pt x="406573" y="246689"/>
                  <a:pt x="371455" y="242659"/>
                  <a:pt x="366388" y="234369"/>
                </a:cubicBezTo>
                <a:cubicBezTo>
                  <a:pt x="361322" y="226193"/>
                  <a:pt x="371455" y="224236"/>
                  <a:pt x="371455" y="216061"/>
                </a:cubicBezTo>
                <a:cubicBezTo>
                  <a:pt x="371455" y="207886"/>
                  <a:pt x="376866" y="196832"/>
                  <a:pt x="372836" y="193608"/>
                </a:cubicBezTo>
                <a:cubicBezTo>
                  <a:pt x="368691" y="190384"/>
                  <a:pt x="361897" y="183130"/>
                  <a:pt x="360976" y="176682"/>
                </a:cubicBezTo>
                <a:cubicBezTo>
                  <a:pt x="360055" y="170233"/>
                  <a:pt x="349117" y="161598"/>
                  <a:pt x="341747" y="161137"/>
                </a:cubicBezTo>
                <a:cubicBezTo>
                  <a:pt x="334378" y="160677"/>
                  <a:pt x="328506" y="156071"/>
                  <a:pt x="321597" y="150198"/>
                </a:cubicBezTo>
                <a:cubicBezTo>
                  <a:pt x="314689" y="144211"/>
                  <a:pt x="308356" y="144672"/>
                  <a:pt x="305592" y="129588"/>
                </a:cubicBezTo>
                <a:cubicBezTo>
                  <a:pt x="305362" y="128667"/>
                  <a:pt x="305132" y="127861"/>
                  <a:pt x="304901" y="126939"/>
                </a:cubicBezTo>
                <a:cubicBezTo>
                  <a:pt x="302138" y="126594"/>
                  <a:pt x="298684" y="125558"/>
                  <a:pt x="296381" y="125558"/>
                </a:cubicBezTo>
                <a:cubicBezTo>
                  <a:pt x="294653" y="125558"/>
                  <a:pt x="292466" y="124061"/>
                  <a:pt x="290508" y="122103"/>
                </a:cubicBezTo>
                <a:cubicBezTo>
                  <a:pt x="288666" y="128436"/>
                  <a:pt x="282794" y="131545"/>
                  <a:pt x="282794" y="136496"/>
                </a:cubicBezTo>
                <a:cubicBezTo>
                  <a:pt x="282794" y="142023"/>
                  <a:pt x="280491" y="148817"/>
                  <a:pt x="273237" y="148817"/>
                </a:cubicBezTo>
                <a:cubicBezTo>
                  <a:pt x="265983" y="148817"/>
                  <a:pt x="259074" y="154344"/>
                  <a:pt x="258614" y="165743"/>
                </a:cubicBezTo>
                <a:cubicBezTo>
                  <a:pt x="258153" y="177142"/>
                  <a:pt x="265062" y="178524"/>
                  <a:pt x="261838" y="183590"/>
                </a:cubicBezTo>
                <a:cubicBezTo>
                  <a:pt x="258614" y="188657"/>
                  <a:pt x="245372" y="193608"/>
                  <a:pt x="240766" y="191420"/>
                </a:cubicBezTo>
                <a:cubicBezTo>
                  <a:pt x="236160" y="189117"/>
                  <a:pt x="227525" y="190499"/>
                  <a:pt x="220155" y="189578"/>
                </a:cubicBezTo>
                <a:cubicBezTo>
                  <a:pt x="212901" y="188657"/>
                  <a:pt x="207374" y="179560"/>
                  <a:pt x="205071" y="189578"/>
                </a:cubicBezTo>
                <a:cubicBezTo>
                  <a:pt x="202769" y="199595"/>
                  <a:pt x="187685" y="229302"/>
                  <a:pt x="191369" y="232526"/>
                </a:cubicBezTo>
                <a:cubicBezTo>
                  <a:pt x="195054" y="235750"/>
                  <a:pt x="197702" y="243004"/>
                  <a:pt x="191369" y="243004"/>
                </a:cubicBezTo>
                <a:cubicBezTo>
                  <a:pt x="185036" y="243004"/>
                  <a:pt x="178588" y="242083"/>
                  <a:pt x="175364" y="238859"/>
                </a:cubicBezTo>
                <a:cubicBezTo>
                  <a:pt x="172140" y="235635"/>
                  <a:pt x="161662" y="243350"/>
                  <a:pt x="154293" y="243004"/>
                </a:cubicBezTo>
                <a:cubicBezTo>
                  <a:pt x="150839" y="242889"/>
                  <a:pt x="136561" y="249337"/>
                  <a:pt x="141512" y="251755"/>
                </a:cubicBezTo>
                <a:cubicBezTo>
                  <a:pt x="146463" y="254289"/>
                  <a:pt x="146463" y="266148"/>
                  <a:pt x="146463" y="271100"/>
                </a:cubicBezTo>
                <a:cubicBezTo>
                  <a:pt x="146463" y="276051"/>
                  <a:pt x="157402" y="290904"/>
                  <a:pt x="155329" y="295856"/>
                </a:cubicBezTo>
                <a:cubicBezTo>
                  <a:pt x="153372" y="300807"/>
                  <a:pt x="143470" y="306218"/>
                  <a:pt x="143470" y="312667"/>
                </a:cubicBezTo>
                <a:cubicBezTo>
                  <a:pt x="143470" y="319115"/>
                  <a:pt x="145427" y="325102"/>
                  <a:pt x="141973" y="326599"/>
                </a:cubicBezTo>
                <a:cubicBezTo>
                  <a:pt x="138518" y="328096"/>
                  <a:pt x="127580" y="332586"/>
                  <a:pt x="122168" y="336501"/>
                </a:cubicBezTo>
                <a:cubicBezTo>
                  <a:pt x="116756" y="340416"/>
                  <a:pt x="107775" y="340416"/>
                  <a:pt x="104781" y="346404"/>
                </a:cubicBezTo>
                <a:cubicBezTo>
                  <a:pt x="101787" y="352391"/>
                  <a:pt x="97297" y="357458"/>
                  <a:pt x="86934" y="356306"/>
                </a:cubicBezTo>
                <a:cubicBezTo>
                  <a:pt x="78068" y="355270"/>
                  <a:pt x="73577" y="353773"/>
                  <a:pt x="66668" y="362294"/>
                </a:cubicBezTo>
                <a:cubicBezTo>
                  <a:pt x="59760" y="370699"/>
                  <a:pt x="58263" y="367245"/>
                  <a:pt x="53312" y="371160"/>
                </a:cubicBezTo>
                <a:cubicBezTo>
                  <a:pt x="48361" y="375075"/>
                  <a:pt x="43410" y="368166"/>
                  <a:pt x="39379" y="366669"/>
                </a:cubicBezTo>
                <a:cubicBezTo>
                  <a:pt x="35465" y="365172"/>
                  <a:pt x="30053" y="371160"/>
                  <a:pt x="26023" y="371160"/>
                </a:cubicBezTo>
                <a:cubicBezTo>
                  <a:pt x="21993" y="371160"/>
                  <a:pt x="18538" y="377608"/>
                  <a:pt x="13587" y="379105"/>
                </a:cubicBezTo>
                <a:cubicBezTo>
                  <a:pt x="8636" y="380601"/>
                  <a:pt x="3685" y="379105"/>
                  <a:pt x="3685" y="385092"/>
                </a:cubicBezTo>
                <a:cubicBezTo>
                  <a:pt x="3685" y="388777"/>
                  <a:pt x="2764" y="393037"/>
                  <a:pt x="0" y="396146"/>
                </a:cubicBezTo>
                <a:lnTo>
                  <a:pt x="0" y="396146"/>
                </a:lnTo>
                <a:lnTo>
                  <a:pt x="3455" y="415605"/>
                </a:lnTo>
                <a:cubicBezTo>
                  <a:pt x="3455" y="415605"/>
                  <a:pt x="24641" y="422629"/>
                  <a:pt x="25562" y="429653"/>
                </a:cubicBezTo>
                <a:cubicBezTo>
                  <a:pt x="26483" y="436677"/>
                  <a:pt x="29938" y="459590"/>
                  <a:pt x="29938" y="459590"/>
                </a:cubicBezTo>
                <a:cubicBezTo>
                  <a:pt x="29938" y="459590"/>
                  <a:pt x="29707" y="459590"/>
                  <a:pt x="29247" y="459590"/>
                </a:cubicBezTo>
                <a:cubicBezTo>
                  <a:pt x="37882" y="466384"/>
                  <a:pt x="49627" y="473523"/>
                  <a:pt x="49627" y="476171"/>
                </a:cubicBezTo>
                <a:cubicBezTo>
                  <a:pt x="49627" y="479165"/>
                  <a:pt x="50663" y="488031"/>
                  <a:pt x="61027" y="492982"/>
                </a:cubicBezTo>
                <a:cubicBezTo>
                  <a:pt x="67589" y="496091"/>
                  <a:pt x="74383" y="499430"/>
                  <a:pt x="78413" y="502194"/>
                </a:cubicBezTo>
                <a:cubicBezTo>
                  <a:pt x="78989" y="500927"/>
                  <a:pt x="79219" y="500121"/>
                  <a:pt x="79219" y="500121"/>
                </a:cubicBezTo>
                <a:lnTo>
                  <a:pt x="87970" y="499200"/>
                </a:lnTo>
                <a:cubicBezTo>
                  <a:pt x="87970" y="499200"/>
                  <a:pt x="90618" y="500812"/>
                  <a:pt x="93037" y="503460"/>
                </a:cubicBezTo>
                <a:cubicBezTo>
                  <a:pt x="95224" y="496321"/>
                  <a:pt x="110423" y="488491"/>
                  <a:pt x="118368" y="488952"/>
                </a:cubicBezTo>
                <a:cubicBezTo>
                  <a:pt x="126774" y="489413"/>
                  <a:pt x="146118" y="504842"/>
                  <a:pt x="144045" y="510254"/>
                </a:cubicBezTo>
                <a:cubicBezTo>
                  <a:pt x="142088" y="515665"/>
                  <a:pt x="128155" y="535470"/>
                  <a:pt x="121823" y="536967"/>
                </a:cubicBezTo>
                <a:cubicBezTo>
                  <a:pt x="119404" y="537543"/>
                  <a:pt x="115835" y="537773"/>
                  <a:pt x="112265" y="537888"/>
                </a:cubicBezTo>
                <a:cubicBezTo>
                  <a:pt x="111690" y="541112"/>
                  <a:pt x="110884" y="544106"/>
                  <a:pt x="110884" y="545833"/>
                </a:cubicBezTo>
                <a:cubicBezTo>
                  <a:pt x="110884" y="550209"/>
                  <a:pt x="118829" y="557232"/>
                  <a:pt x="123204" y="565177"/>
                </a:cubicBezTo>
                <a:cubicBezTo>
                  <a:pt x="127580" y="573122"/>
                  <a:pt x="116180" y="578419"/>
                  <a:pt x="109963" y="573122"/>
                </a:cubicBezTo>
                <a:cubicBezTo>
                  <a:pt x="103745" y="567826"/>
                  <a:pt x="101212" y="578419"/>
                  <a:pt x="104666" y="582794"/>
                </a:cubicBezTo>
                <a:cubicBezTo>
                  <a:pt x="108235" y="587170"/>
                  <a:pt x="106393" y="599605"/>
                  <a:pt x="112611" y="600411"/>
                </a:cubicBezTo>
                <a:cubicBezTo>
                  <a:pt x="118713" y="601332"/>
                  <a:pt x="124010" y="613653"/>
                  <a:pt x="131149" y="613653"/>
                </a:cubicBezTo>
                <a:cubicBezTo>
                  <a:pt x="138288" y="613653"/>
                  <a:pt x="144391" y="625052"/>
                  <a:pt x="144391" y="625052"/>
                </a:cubicBezTo>
                <a:cubicBezTo>
                  <a:pt x="144391" y="625052"/>
                  <a:pt x="154063" y="631270"/>
                  <a:pt x="154063" y="634724"/>
                </a:cubicBezTo>
                <a:cubicBezTo>
                  <a:pt x="154063" y="635185"/>
                  <a:pt x="153947" y="635530"/>
                  <a:pt x="153602" y="636106"/>
                </a:cubicBezTo>
                <a:cubicBezTo>
                  <a:pt x="161317" y="635300"/>
                  <a:pt x="166383" y="635070"/>
                  <a:pt x="167304" y="631846"/>
                </a:cubicBezTo>
                <a:cubicBezTo>
                  <a:pt x="168340" y="628391"/>
                  <a:pt x="178243" y="628391"/>
                  <a:pt x="185152" y="635300"/>
                </a:cubicBezTo>
                <a:cubicBezTo>
                  <a:pt x="192060" y="642209"/>
                  <a:pt x="220270" y="660056"/>
                  <a:pt x="230633" y="668461"/>
                </a:cubicBezTo>
                <a:cubicBezTo>
                  <a:pt x="241112" y="676867"/>
                  <a:pt x="265292" y="686309"/>
                  <a:pt x="273697" y="685848"/>
                </a:cubicBezTo>
                <a:cubicBezTo>
                  <a:pt x="282103" y="685388"/>
                  <a:pt x="290048" y="691836"/>
                  <a:pt x="302944" y="691260"/>
                </a:cubicBezTo>
                <a:cubicBezTo>
                  <a:pt x="304901" y="691260"/>
                  <a:pt x="306513" y="691260"/>
                  <a:pt x="308010" y="691260"/>
                </a:cubicBezTo>
                <a:cubicBezTo>
                  <a:pt x="309853" y="689302"/>
                  <a:pt x="312961" y="689302"/>
                  <a:pt x="315264" y="685733"/>
                </a:cubicBezTo>
                <a:cubicBezTo>
                  <a:pt x="318718" y="680436"/>
                  <a:pt x="324130" y="690109"/>
                  <a:pt x="322288" y="697132"/>
                </a:cubicBezTo>
                <a:cubicBezTo>
                  <a:pt x="321482" y="700471"/>
                  <a:pt x="322288" y="704041"/>
                  <a:pt x="323555" y="706919"/>
                </a:cubicBezTo>
                <a:cubicBezTo>
                  <a:pt x="325282" y="704386"/>
                  <a:pt x="327124" y="701047"/>
                  <a:pt x="328621" y="697478"/>
                </a:cubicBezTo>
                <a:cubicBezTo>
                  <a:pt x="333111" y="686654"/>
                  <a:pt x="340020" y="687115"/>
                  <a:pt x="344511" y="683661"/>
                </a:cubicBezTo>
                <a:cubicBezTo>
                  <a:pt x="349001" y="680206"/>
                  <a:pt x="353377" y="681703"/>
                  <a:pt x="362819" y="686654"/>
                </a:cubicBezTo>
                <a:cubicBezTo>
                  <a:pt x="371685" y="691260"/>
                  <a:pt x="375369" y="681473"/>
                  <a:pt x="388611" y="693678"/>
                </a:cubicBezTo>
                <a:cubicBezTo>
                  <a:pt x="391375" y="692411"/>
                  <a:pt x="394944" y="691030"/>
                  <a:pt x="396441" y="691030"/>
                </a:cubicBezTo>
                <a:cubicBezTo>
                  <a:pt x="399089" y="691030"/>
                  <a:pt x="402544" y="685733"/>
                  <a:pt x="407034" y="681358"/>
                </a:cubicBezTo>
                <a:cubicBezTo>
                  <a:pt x="411410" y="676982"/>
                  <a:pt x="410603" y="671685"/>
                  <a:pt x="415900" y="672492"/>
                </a:cubicBezTo>
                <a:cubicBezTo>
                  <a:pt x="421197" y="673413"/>
                  <a:pt x="423845" y="666389"/>
                  <a:pt x="435244" y="660171"/>
                </a:cubicBezTo>
                <a:cubicBezTo>
                  <a:pt x="446759" y="653953"/>
                  <a:pt x="456431" y="663625"/>
                  <a:pt x="461727" y="659250"/>
                </a:cubicBezTo>
                <a:cubicBezTo>
                  <a:pt x="467024" y="654875"/>
                  <a:pt x="473127" y="653147"/>
                  <a:pt x="473127" y="657523"/>
                </a:cubicBezTo>
                <a:cubicBezTo>
                  <a:pt x="473127" y="661898"/>
                  <a:pt x="480151" y="667195"/>
                  <a:pt x="481993" y="672492"/>
                </a:cubicBezTo>
                <a:cubicBezTo>
                  <a:pt x="483605" y="677212"/>
                  <a:pt x="492816" y="679170"/>
                  <a:pt x="494774" y="679515"/>
                </a:cubicBezTo>
                <a:cubicBezTo>
                  <a:pt x="496386" y="678594"/>
                  <a:pt x="497767" y="677903"/>
                  <a:pt x="498573" y="677328"/>
                </a:cubicBezTo>
                <a:cubicBezTo>
                  <a:pt x="503985" y="673413"/>
                  <a:pt x="513427" y="677788"/>
                  <a:pt x="513427" y="683776"/>
                </a:cubicBezTo>
                <a:cubicBezTo>
                  <a:pt x="513427" y="689763"/>
                  <a:pt x="513888" y="696096"/>
                  <a:pt x="518378" y="696096"/>
                </a:cubicBezTo>
                <a:cubicBezTo>
                  <a:pt x="522869" y="696096"/>
                  <a:pt x="527244" y="696096"/>
                  <a:pt x="527244" y="707035"/>
                </a:cubicBezTo>
                <a:cubicBezTo>
                  <a:pt x="527244" y="717973"/>
                  <a:pt x="531159" y="730294"/>
                  <a:pt x="521833" y="739736"/>
                </a:cubicBezTo>
                <a:cubicBezTo>
                  <a:pt x="512391" y="749062"/>
                  <a:pt x="501452" y="765873"/>
                  <a:pt x="503524" y="770940"/>
                </a:cubicBezTo>
                <a:cubicBezTo>
                  <a:pt x="505482" y="775891"/>
                  <a:pt x="500531" y="785333"/>
                  <a:pt x="507440" y="781878"/>
                </a:cubicBezTo>
                <a:cubicBezTo>
                  <a:pt x="514348" y="778424"/>
                  <a:pt x="530238" y="781878"/>
                  <a:pt x="527705" y="785793"/>
                </a:cubicBezTo>
                <a:cubicBezTo>
                  <a:pt x="525172" y="789823"/>
                  <a:pt x="528165" y="803641"/>
                  <a:pt x="534613" y="804101"/>
                </a:cubicBezTo>
                <a:cubicBezTo>
                  <a:pt x="541061" y="804677"/>
                  <a:pt x="544977" y="808016"/>
                  <a:pt x="543019" y="814003"/>
                </a:cubicBezTo>
                <a:cubicBezTo>
                  <a:pt x="541061" y="819991"/>
                  <a:pt x="537607" y="828857"/>
                  <a:pt x="543019" y="828857"/>
                </a:cubicBezTo>
                <a:cubicBezTo>
                  <a:pt x="548431" y="828857"/>
                  <a:pt x="556376" y="828857"/>
                  <a:pt x="555339" y="834844"/>
                </a:cubicBezTo>
                <a:cubicBezTo>
                  <a:pt x="554419" y="840832"/>
                  <a:pt x="559370" y="846244"/>
                  <a:pt x="569272" y="842214"/>
                </a:cubicBezTo>
                <a:cubicBezTo>
                  <a:pt x="575029" y="839911"/>
                  <a:pt x="578023" y="837838"/>
                  <a:pt x="579289" y="840141"/>
                </a:cubicBezTo>
                <a:cubicBezTo>
                  <a:pt x="583205" y="840026"/>
                  <a:pt x="583550" y="849007"/>
                  <a:pt x="590343" y="850619"/>
                </a:cubicBezTo>
                <a:cubicBezTo>
                  <a:pt x="597367" y="852346"/>
                  <a:pt x="593913" y="835651"/>
                  <a:pt x="591265" y="833002"/>
                </a:cubicBezTo>
                <a:cubicBezTo>
                  <a:pt x="588616" y="830354"/>
                  <a:pt x="592185" y="818955"/>
                  <a:pt x="594834" y="821603"/>
                </a:cubicBezTo>
                <a:cubicBezTo>
                  <a:pt x="597482" y="824251"/>
                  <a:pt x="605427" y="821603"/>
                  <a:pt x="609803" y="816306"/>
                </a:cubicBezTo>
                <a:cubicBezTo>
                  <a:pt x="614178" y="811010"/>
                  <a:pt x="623044" y="820682"/>
                  <a:pt x="626613" y="814579"/>
                </a:cubicBezTo>
                <a:cubicBezTo>
                  <a:pt x="630183" y="808361"/>
                  <a:pt x="638013" y="818955"/>
                  <a:pt x="645958" y="814579"/>
                </a:cubicBezTo>
                <a:cubicBezTo>
                  <a:pt x="653902" y="810204"/>
                  <a:pt x="657357" y="818149"/>
                  <a:pt x="660927" y="811931"/>
                </a:cubicBezTo>
                <a:cubicBezTo>
                  <a:pt x="664381" y="805713"/>
                  <a:pt x="675895" y="797883"/>
                  <a:pt x="678543" y="800532"/>
                </a:cubicBezTo>
                <a:cubicBezTo>
                  <a:pt x="681192" y="803180"/>
                  <a:pt x="682919" y="808477"/>
                  <a:pt x="697081" y="810204"/>
                </a:cubicBezTo>
                <a:cubicBezTo>
                  <a:pt x="711245" y="811931"/>
                  <a:pt x="703300" y="819070"/>
                  <a:pt x="703300" y="823445"/>
                </a:cubicBezTo>
                <a:cubicBezTo>
                  <a:pt x="703300" y="827821"/>
                  <a:pt x="719190" y="839335"/>
                  <a:pt x="725407" y="840141"/>
                </a:cubicBezTo>
                <a:cubicBezTo>
                  <a:pt x="726559" y="840371"/>
                  <a:pt x="728170" y="841638"/>
                  <a:pt x="730013" y="843826"/>
                </a:cubicBezTo>
                <a:cubicBezTo>
                  <a:pt x="734273" y="841753"/>
                  <a:pt x="741988" y="845208"/>
                  <a:pt x="743600" y="840141"/>
                </a:cubicBezTo>
                <a:cubicBezTo>
                  <a:pt x="745557" y="834154"/>
                  <a:pt x="752811" y="835881"/>
                  <a:pt x="755805" y="840832"/>
                </a:cubicBezTo>
                <a:cubicBezTo>
                  <a:pt x="758799" y="845783"/>
                  <a:pt x="762023" y="846820"/>
                  <a:pt x="768701" y="840832"/>
                </a:cubicBezTo>
                <a:cubicBezTo>
                  <a:pt x="775265" y="834844"/>
                  <a:pt x="778604" y="846820"/>
                  <a:pt x="774689" y="850044"/>
                </a:cubicBezTo>
                <a:cubicBezTo>
                  <a:pt x="770774" y="853268"/>
                  <a:pt x="773422" y="863515"/>
                  <a:pt x="779640" y="869503"/>
                </a:cubicBezTo>
                <a:cubicBezTo>
                  <a:pt x="785973" y="875490"/>
                  <a:pt x="786894" y="865933"/>
                  <a:pt x="785627" y="859946"/>
                </a:cubicBezTo>
                <a:cubicBezTo>
                  <a:pt x="784245" y="853958"/>
                  <a:pt x="796221" y="848086"/>
                  <a:pt x="816947" y="841177"/>
                </a:cubicBezTo>
                <a:cubicBezTo>
                  <a:pt x="837788" y="834269"/>
                  <a:pt x="860241" y="819070"/>
                  <a:pt x="860471" y="815731"/>
                </a:cubicBezTo>
                <a:cubicBezTo>
                  <a:pt x="860817" y="812391"/>
                  <a:pt x="875325" y="821718"/>
                  <a:pt x="882233" y="816306"/>
                </a:cubicBezTo>
                <a:cubicBezTo>
                  <a:pt x="889142" y="811010"/>
                  <a:pt x="914243" y="810319"/>
                  <a:pt x="920807" y="810089"/>
                </a:cubicBezTo>
                <a:cubicBezTo>
                  <a:pt x="927485" y="809743"/>
                  <a:pt x="927140" y="804101"/>
                  <a:pt x="934048" y="798574"/>
                </a:cubicBezTo>
                <a:cubicBezTo>
                  <a:pt x="940957" y="792932"/>
                  <a:pt x="939345" y="790284"/>
                  <a:pt x="947290" y="787981"/>
                </a:cubicBezTo>
                <a:cubicBezTo>
                  <a:pt x="955235" y="785678"/>
                  <a:pt x="960186" y="778424"/>
                  <a:pt x="960186" y="774394"/>
                </a:cubicBezTo>
                <a:cubicBezTo>
                  <a:pt x="960186" y="770364"/>
                  <a:pt x="975039" y="769097"/>
                  <a:pt x="975385" y="764837"/>
                </a:cubicBezTo>
                <a:cubicBezTo>
                  <a:pt x="975730" y="760577"/>
                  <a:pt x="986669" y="759195"/>
                  <a:pt x="986669" y="754013"/>
                </a:cubicBezTo>
                <a:cubicBezTo>
                  <a:pt x="986669" y="748832"/>
                  <a:pt x="993232" y="749753"/>
                  <a:pt x="996226" y="745723"/>
                </a:cubicBezTo>
                <a:cubicBezTo>
                  <a:pt x="999220" y="741693"/>
                  <a:pt x="993923" y="730179"/>
                  <a:pt x="999220" y="728567"/>
                </a:cubicBezTo>
                <a:cubicBezTo>
                  <a:pt x="1004401" y="726840"/>
                  <a:pt x="997262" y="720622"/>
                  <a:pt x="996226" y="717628"/>
                </a:cubicBezTo>
                <a:cubicBezTo>
                  <a:pt x="995189" y="714634"/>
                  <a:pt x="1006128" y="713943"/>
                  <a:pt x="1011770" y="710374"/>
                </a:cubicBezTo>
                <a:cubicBezTo>
                  <a:pt x="1017412" y="706804"/>
                  <a:pt x="1020981" y="701162"/>
                  <a:pt x="1022018" y="694829"/>
                </a:cubicBezTo>
                <a:cubicBezTo>
                  <a:pt x="1023055" y="688612"/>
                  <a:pt x="1032266" y="682970"/>
                  <a:pt x="1036526" y="681242"/>
                </a:cubicBezTo>
                <a:cubicBezTo>
                  <a:pt x="1040902" y="679630"/>
                  <a:pt x="1042513" y="670649"/>
                  <a:pt x="1041132" y="663165"/>
                </a:cubicBezTo>
                <a:cubicBezTo>
                  <a:pt x="1039865" y="655565"/>
                  <a:pt x="1048732" y="657523"/>
                  <a:pt x="1044816" y="654529"/>
                </a:cubicBezTo>
                <a:cubicBezTo>
                  <a:pt x="1040787" y="651535"/>
                  <a:pt x="1046429" y="643360"/>
                  <a:pt x="1054374" y="641057"/>
                </a:cubicBezTo>
                <a:cubicBezTo>
                  <a:pt x="1062319" y="638754"/>
                  <a:pt x="1049422" y="635070"/>
                  <a:pt x="1045162" y="638409"/>
                </a:cubicBezTo>
                <a:cubicBezTo>
                  <a:pt x="1040902" y="641633"/>
                  <a:pt x="1036296" y="628852"/>
                  <a:pt x="1032266" y="633803"/>
                </a:cubicBezTo>
                <a:cubicBezTo>
                  <a:pt x="1028236" y="638754"/>
                  <a:pt x="1017067" y="630809"/>
                  <a:pt x="1024321" y="629197"/>
                </a:cubicBezTo>
                <a:cubicBezTo>
                  <a:pt x="1031575" y="627470"/>
                  <a:pt x="1042859" y="619295"/>
                  <a:pt x="1047810" y="617683"/>
                </a:cubicBezTo>
                <a:cubicBezTo>
                  <a:pt x="1052761" y="616071"/>
                  <a:pt x="1040556" y="605132"/>
                  <a:pt x="1034223" y="605478"/>
                </a:cubicBezTo>
                <a:cubicBezTo>
                  <a:pt x="1028006" y="605823"/>
                  <a:pt x="1020981" y="590970"/>
                  <a:pt x="1014419" y="590970"/>
                </a:cubicBezTo>
                <a:cubicBezTo>
                  <a:pt x="1007856" y="590970"/>
                  <a:pt x="1019370" y="586364"/>
                  <a:pt x="1026969" y="590279"/>
                </a:cubicBezTo>
                <a:cubicBezTo>
                  <a:pt x="1034569" y="594194"/>
                  <a:pt x="1043435" y="597533"/>
                  <a:pt x="1046774" y="594194"/>
                </a:cubicBezTo>
                <a:cubicBezTo>
                  <a:pt x="1050113" y="590970"/>
                  <a:pt x="1033878" y="577728"/>
                  <a:pt x="1027891" y="573122"/>
                </a:cubicBezTo>
                <a:cubicBezTo>
                  <a:pt x="1021903" y="568517"/>
                  <a:pt x="1027545" y="562184"/>
                  <a:pt x="1023975" y="559535"/>
                </a:cubicBezTo>
                <a:cubicBezTo>
                  <a:pt x="1020291" y="556887"/>
                  <a:pt x="1012461" y="540076"/>
                  <a:pt x="1009813" y="532476"/>
                </a:cubicBezTo>
                <a:cubicBezTo>
                  <a:pt x="1007165" y="524877"/>
                  <a:pt x="993347" y="523495"/>
                  <a:pt x="990008" y="518544"/>
                </a:cubicBezTo>
                <a:cubicBezTo>
                  <a:pt x="986669" y="513593"/>
                  <a:pt x="990353" y="502078"/>
                  <a:pt x="1000601" y="497703"/>
                </a:cubicBezTo>
                <a:cubicBezTo>
                  <a:pt x="1010849" y="493443"/>
                  <a:pt x="1006474" y="484807"/>
                  <a:pt x="1011195" y="485843"/>
                </a:cubicBezTo>
                <a:cubicBezTo>
                  <a:pt x="1015801" y="486879"/>
                  <a:pt x="1019830" y="484807"/>
                  <a:pt x="1023400" y="477207"/>
                </a:cubicBezTo>
                <a:cubicBezTo>
                  <a:pt x="1026969" y="469608"/>
                  <a:pt x="1033302" y="474214"/>
                  <a:pt x="1036987" y="470299"/>
                </a:cubicBezTo>
                <a:cubicBezTo>
                  <a:pt x="1040671" y="466269"/>
                  <a:pt x="1056792" y="466614"/>
                  <a:pt x="1062434" y="462699"/>
                </a:cubicBezTo>
                <a:cubicBezTo>
                  <a:pt x="1068076" y="458669"/>
                  <a:pt x="1057137" y="446464"/>
                  <a:pt x="1049538" y="448536"/>
                </a:cubicBezTo>
                <a:cubicBezTo>
                  <a:pt x="1041938" y="450494"/>
                  <a:pt x="1033072" y="447500"/>
                  <a:pt x="1027775" y="439670"/>
                </a:cubicBezTo>
                <a:cubicBezTo>
                  <a:pt x="1022478" y="431725"/>
                  <a:pt x="1008662" y="454178"/>
                  <a:pt x="998068" y="459130"/>
                </a:cubicBezTo>
                <a:cubicBezTo>
                  <a:pt x="987475" y="464081"/>
                  <a:pt x="980567" y="450264"/>
                  <a:pt x="984251" y="441282"/>
                </a:cubicBezTo>
                <a:cubicBezTo>
                  <a:pt x="987935" y="432416"/>
                  <a:pt x="975960" y="432647"/>
                  <a:pt x="961107" y="433337"/>
                </a:cubicBezTo>
                <a:cubicBezTo>
                  <a:pt x="946253" y="434028"/>
                  <a:pt x="951895" y="406969"/>
                  <a:pt x="960761" y="405588"/>
                </a:cubicBezTo>
                <a:cubicBezTo>
                  <a:pt x="969628" y="404206"/>
                  <a:pt x="982869" y="413878"/>
                  <a:pt x="988511" y="397297"/>
                </a:cubicBezTo>
                <a:cubicBezTo>
                  <a:pt x="994153" y="380832"/>
                  <a:pt x="1001983" y="393613"/>
                  <a:pt x="1014649" y="379105"/>
                </a:cubicBezTo>
                <a:cubicBezTo>
                  <a:pt x="1027200" y="364596"/>
                  <a:pt x="1041708" y="355615"/>
                  <a:pt x="1052646" y="364251"/>
                </a:cubicBezTo>
                <a:cubicBezTo>
                  <a:pt x="1063585" y="372772"/>
                  <a:pt x="1041132" y="386359"/>
                  <a:pt x="1037448" y="394649"/>
                </a:cubicBezTo>
                <a:cubicBezTo>
                  <a:pt x="1033878" y="402939"/>
                  <a:pt x="1040787" y="405588"/>
                  <a:pt x="1034108" y="411806"/>
                </a:cubicBezTo>
                <a:cubicBezTo>
                  <a:pt x="1027545" y="418138"/>
                  <a:pt x="1036756" y="419750"/>
                  <a:pt x="1049653" y="411460"/>
                </a:cubicBezTo>
                <a:cubicBezTo>
                  <a:pt x="1062549" y="403170"/>
                  <a:pt x="1078324" y="393382"/>
                  <a:pt x="1090874" y="388316"/>
                </a:cubicBezTo>
                <a:cubicBezTo>
                  <a:pt x="1094214" y="386934"/>
                  <a:pt x="1097898" y="386704"/>
                  <a:pt x="1101698" y="386934"/>
                </a:cubicBezTo>
                <a:cubicBezTo>
                  <a:pt x="1103425" y="382098"/>
                  <a:pt x="1105497" y="378299"/>
                  <a:pt x="1108030" y="377147"/>
                </a:cubicBezTo>
                <a:cubicBezTo>
                  <a:pt x="1116666" y="372887"/>
                  <a:pt x="1145452" y="359876"/>
                  <a:pt x="1149713" y="354118"/>
                </a:cubicBezTo>
                <a:cubicBezTo>
                  <a:pt x="1154088" y="348361"/>
                  <a:pt x="1158349" y="338344"/>
                  <a:pt x="1164106" y="338344"/>
                </a:cubicBezTo>
                <a:cubicBezTo>
                  <a:pt x="1169863" y="338344"/>
                  <a:pt x="1169863" y="344101"/>
                  <a:pt x="1178499" y="344101"/>
                </a:cubicBezTo>
                <a:cubicBezTo>
                  <a:pt x="1187135" y="344101"/>
                  <a:pt x="1197152" y="346979"/>
                  <a:pt x="1192892" y="339725"/>
                </a:cubicBezTo>
                <a:cubicBezTo>
                  <a:pt x="1188517" y="332471"/>
                  <a:pt x="1191395" y="332471"/>
                  <a:pt x="1201528" y="331090"/>
                </a:cubicBezTo>
                <a:cubicBezTo>
                  <a:pt x="1211545" y="329708"/>
                  <a:pt x="1210164" y="319690"/>
                  <a:pt x="1217417" y="319690"/>
                </a:cubicBezTo>
                <a:cubicBezTo>
                  <a:pt x="1224671" y="319690"/>
                  <a:pt x="1223174" y="302419"/>
                  <a:pt x="1230314" y="302419"/>
                </a:cubicBezTo>
                <a:cubicBezTo>
                  <a:pt x="1237453" y="302419"/>
                  <a:pt x="1240331" y="312551"/>
                  <a:pt x="1248967" y="309673"/>
                </a:cubicBezTo>
                <a:cubicBezTo>
                  <a:pt x="1250579" y="309097"/>
                  <a:pt x="1252766" y="309673"/>
                  <a:pt x="1255069" y="310594"/>
                </a:cubicBezTo>
                <a:cubicBezTo>
                  <a:pt x="1256912" y="309212"/>
                  <a:pt x="1258754" y="307830"/>
                  <a:pt x="1260482" y="306449"/>
                </a:cubicBezTo>
                <a:cubicBezTo>
                  <a:pt x="1259560" y="297468"/>
                  <a:pt x="1260596" y="289407"/>
                  <a:pt x="1258869" y="285147"/>
                </a:cubicBezTo>
                <a:cubicBezTo>
                  <a:pt x="1255645" y="277202"/>
                  <a:pt x="1258869" y="271215"/>
                  <a:pt x="1257488" y="266609"/>
                </a:cubicBezTo>
                <a:cubicBezTo>
                  <a:pt x="1256106" y="262003"/>
                  <a:pt x="1255530" y="250719"/>
                  <a:pt x="1260827" y="250719"/>
                </a:cubicBezTo>
                <a:cubicBezTo>
                  <a:pt x="1266123" y="250719"/>
                  <a:pt x="1272687" y="237478"/>
                  <a:pt x="1279250" y="242083"/>
                </a:cubicBezTo>
                <a:cubicBezTo>
                  <a:pt x="1285928" y="246689"/>
                  <a:pt x="1299054" y="248071"/>
                  <a:pt x="1299054" y="242083"/>
                </a:cubicBezTo>
                <a:cubicBezTo>
                  <a:pt x="1299054" y="236096"/>
                  <a:pt x="1308266" y="235520"/>
                  <a:pt x="1309648" y="227575"/>
                </a:cubicBezTo>
                <a:cubicBezTo>
                  <a:pt x="1311029" y="219630"/>
                  <a:pt x="1320817" y="217673"/>
                  <a:pt x="1322889" y="210419"/>
                </a:cubicBezTo>
                <a:cubicBezTo>
                  <a:pt x="1324847" y="203165"/>
                  <a:pt x="1328186" y="186008"/>
                  <a:pt x="1334749" y="181978"/>
                </a:cubicBezTo>
                <a:cubicBezTo>
                  <a:pt x="1341312" y="178063"/>
                  <a:pt x="1333367" y="175415"/>
                  <a:pt x="1334058" y="163440"/>
                </a:cubicBezTo>
                <a:close/>
                <a:moveTo>
                  <a:pt x="1011310" y="789248"/>
                </a:moveTo>
                <a:cubicBezTo>
                  <a:pt x="1004056" y="815731"/>
                  <a:pt x="1020981" y="829087"/>
                  <a:pt x="1023169" y="827590"/>
                </a:cubicBezTo>
                <a:cubicBezTo>
                  <a:pt x="1029733" y="822985"/>
                  <a:pt x="1056792" y="766219"/>
                  <a:pt x="1050919" y="758274"/>
                </a:cubicBezTo>
                <a:cubicBezTo>
                  <a:pt x="1044932" y="750329"/>
                  <a:pt x="1018564" y="762879"/>
                  <a:pt x="1011310" y="789248"/>
                </a:cubicBezTo>
                <a:close/>
                <a:moveTo>
                  <a:pt x="775610" y="879060"/>
                </a:moveTo>
                <a:cubicBezTo>
                  <a:pt x="766974" y="879060"/>
                  <a:pt x="745212" y="891611"/>
                  <a:pt x="753848" y="909458"/>
                </a:cubicBezTo>
                <a:cubicBezTo>
                  <a:pt x="762484" y="927305"/>
                  <a:pt x="790809" y="915445"/>
                  <a:pt x="791500" y="907500"/>
                </a:cubicBezTo>
                <a:cubicBezTo>
                  <a:pt x="792190" y="899555"/>
                  <a:pt x="805087" y="887120"/>
                  <a:pt x="803360" y="881132"/>
                </a:cubicBezTo>
                <a:cubicBezTo>
                  <a:pt x="801978" y="876527"/>
                  <a:pt x="784245" y="879175"/>
                  <a:pt x="775610" y="879175"/>
                </a:cubicBezTo>
                <a:close/>
              </a:path>
            </a:pathLst>
          </a:custGeom>
          <a:solidFill>
            <a:schemeClr val="accent3"/>
          </a:solidFill>
          <a:ln w="11501" cap="flat">
            <a:solidFill>
              <a:schemeClr val="bg1"/>
            </a:solid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AB70545E-1ECB-B7C5-0848-498232CD3B43}"/>
              </a:ext>
            </a:extLst>
          </p:cNvPr>
          <p:cNvSpPr/>
          <p:nvPr/>
        </p:nvSpPr>
        <p:spPr>
          <a:xfrm>
            <a:off x="7359417" y="3184638"/>
            <a:ext cx="419212" cy="379069"/>
          </a:xfrm>
          <a:custGeom>
            <a:avLst/>
            <a:gdLst>
              <a:gd name="connsiteX0" fmla="*/ 351995 w 369151"/>
              <a:gd name="connsiteY0" fmla="*/ 34658 h 333802"/>
              <a:gd name="connsiteX1" fmla="*/ 340596 w 369151"/>
              <a:gd name="connsiteY1" fmla="*/ 17847 h 333802"/>
              <a:gd name="connsiteX2" fmla="*/ 320215 w 369151"/>
              <a:gd name="connsiteY2" fmla="*/ 1267 h 333802"/>
              <a:gd name="connsiteX3" fmla="*/ 313422 w 369151"/>
              <a:gd name="connsiteY3" fmla="*/ 2648 h 333802"/>
              <a:gd name="connsiteX4" fmla="*/ 309392 w 369151"/>
              <a:gd name="connsiteY4" fmla="*/ 0 h 333802"/>
              <a:gd name="connsiteX5" fmla="*/ 286708 w 369151"/>
              <a:gd name="connsiteY5" fmla="*/ 6909 h 333802"/>
              <a:gd name="connsiteX6" fmla="*/ 256541 w 369151"/>
              <a:gd name="connsiteY6" fmla="*/ 15890 h 333802"/>
              <a:gd name="connsiteX7" fmla="*/ 245026 w 369151"/>
              <a:gd name="connsiteY7" fmla="*/ 19920 h 333802"/>
              <a:gd name="connsiteX8" fmla="*/ 241687 w 369151"/>
              <a:gd name="connsiteY8" fmla="*/ 21302 h 333802"/>
              <a:gd name="connsiteX9" fmla="*/ 238348 w 369151"/>
              <a:gd name="connsiteY9" fmla="*/ 32586 h 333802"/>
              <a:gd name="connsiteX10" fmla="*/ 242378 w 369151"/>
              <a:gd name="connsiteY10" fmla="*/ 45827 h 333802"/>
              <a:gd name="connsiteX11" fmla="*/ 231785 w 369151"/>
              <a:gd name="connsiteY11" fmla="*/ 61717 h 333802"/>
              <a:gd name="connsiteX12" fmla="*/ 229827 w 369151"/>
              <a:gd name="connsiteY12" fmla="*/ 79565 h 333802"/>
              <a:gd name="connsiteX13" fmla="*/ 204726 w 369151"/>
              <a:gd name="connsiteY13" fmla="*/ 78874 h 333802"/>
              <a:gd name="connsiteX14" fmla="*/ 211980 w 369151"/>
              <a:gd name="connsiteY14" fmla="*/ 93382 h 333802"/>
              <a:gd name="connsiteX15" fmla="*/ 196781 w 369151"/>
              <a:gd name="connsiteY15" fmla="*/ 102708 h 333802"/>
              <a:gd name="connsiteX16" fmla="*/ 189527 w 369151"/>
              <a:gd name="connsiteY16" fmla="*/ 126428 h 333802"/>
              <a:gd name="connsiteX17" fmla="*/ 178933 w 369151"/>
              <a:gd name="connsiteY17" fmla="*/ 136330 h 333802"/>
              <a:gd name="connsiteX18" fmla="*/ 155099 w 369151"/>
              <a:gd name="connsiteY18" fmla="*/ 144275 h 333802"/>
              <a:gd name="connsiteX19" fmla="*/ 139900 w 369151"/>
              <a:gd name="connsiteY19" fmla="*/ 148305 h 333802"/>
              <a:gd name="connsiteX20" fmla="*/ 122052 w 369151"/>
              <a:gd name="connsiteY20" fmla="*/ 158899 h 333802"/>
              <a:gd name="connsiteX21" fmla="*/ 124010 w 369151"/>
              <a:gd name="connsiteY21" fmla="*/ 181352 h 333802"/>
              <a:gd name="connsiteX22" fmla="*/ 34313 w 369151"/>
              <a:gd name="connsiteY22" fmla="*/ 192636 h 333802"/>
              <a:gd name="connsiteX23" fmla="*/ 0 w 369151"/>
              <a:gd name="connsiteY23" fmla="*/ 188836 h 333802"/>
              <a:gd name="connsiteX24" fmla="*/ 10478 w 369151"/>
              <a:gd name="connsiteY24" fmla="*/ 200811 h 333802"/>
              <a:gd name="connsiteX25" fmla="*/ 33392 w 369151"/>
              <a:gd name="connsiteY25" fmla="*/ 220155 h 333802"/>
              <a:gd name="connsiteX26" fmla="*/ 43985 w 369151"/>
              <a:gd name="connsiteY26" fmla="*/ 244911 h 333802"/>
              <a:gd name="connsiteX27" fmla="*/ 49282 w 369151"/>
              <a:gd name="connsiteY27" fmla="*/ 261722 h 333802"/>
              <a:gd name="connsiteX28" fmla="*/ 29016 w 369151"/>
              <a:gd name="connsiteY28" fmla="*/ 267940 h 333802"/>
              <a:gd name="connsiteX29" fmla="*/ 14853 w 369151"/>
              <a:gd name="connsiteY29" fmla="*/ 290854 h 333802"/>
              <a:gd name="connsiteX30" fmla="*/ 15429 w 369151"/>
              <a:gd name="connsiteY30" fmla="*/ 296381 h 333802"/>
              <a:gd name="connsiteX31" fmla="*/ 57111 w 369151"/>
              <a:gd name="connsiteY31" fmla="*/ 293387 h 333802"/>
              <a:gd name="connsiteX32" fmla="*/ 74268 w 369151"/>
              <a:gd name="connsiteY32" fmla="*/ 290739 h 333802"/>
              <a:gd name="connsiteX33" fmla="*/ 110308 w 369151"/>
              <a:gd name="connsiteY33" fmla="*/ 290393 h 333802"/>
              <a:gd name="connsiteX34" fmla="*/ 128155 w 369151"/>
              <a:gd name="connsiteY34" fmla="*/ 295690 h 333802"/>
              <a:gd name="connsiteX35" fmla="*/ 138403 w 369151"/>
              <a:gd name="connsiteY35" fmla="*/ 307895 h 333802"/>
              <a:gd name="connsiteX36" fmla="*/ 143009 w 369151"/>
              <a:gd name="connsiteY36" fmla="*/ 323094 h 333802"/>
              <a:gd name="connsiteX37" fmla="*/ 162468 w 369151"/>
              <a:gd name="connsiteY37" fmla="*/ 331615 h 333802"/>
              <a:gd name="connsiteX38" fmla="*/ 166037 w 369151"/>
              <a:gd name="connsiteY38" fmla="*/ 333802 h 333802"/>
              <a:gd name="connsiteX39" fmla="*/ 167419 w 369151"/>
              <a:gd name="connsiteY39" fmla="*/ 332190 h 333802"/>
              <a:gd name="connsiteX40" fmla="*/ 187685 w 369151"/>
              <a:gd name="connsiteY40" fmla="*/ 318028 h 333802"/>
              <a:gd name="connsiteX41" fmla="*/ 208871 w 369151"/>
              <a:gd name="connsiteY41" fmla="*/ 317106 h 333802"/>
              <a:gd name="connsiteX42" fmla="*/ 225567 w 369151"/>
              <a:gd name="connsiteY42" fmla="*/ 312731 h 333802"/>
              <a:gd name="connsiteX43" fmla="*/ 217622 w 369151"/>
              <a:gd name="connsiteY43" fmla="*/ 292466 h 333802"/>
              <a:gd name="connsiteX44" fmla="*/ 207950 w 369151"/>
              <a:gd name="connsiteY44" fmla="*/ 269552 h 333802"/>
              <a:gd name="connsiteX45" fmla="*/ 193787 w 369151"/>
              <a:gd name="connsiteY45" fmla="*/ 253662 h 333802"/>
              <a:gd name="connsiteX46" fmla="*/ 210598 w 369151"/>
              <a:gd name="connsiteY46" fmla="*/ 232476 h 333802"/>
              <a:gd name="connsiteX47" fmla="*/ 227294 w 369151"/>
              <a:gd name="connsiteY47" fmla="*/ 234203 h 333802"/>
              <a:gd name="connsiteX48" fmla="*/ 242263 w 369151"/>
              <a:gd name="connsiteY48" fmla="*/ 233282 h 333802"/>
              <a:gd name="connsiteX49" fmla="*/ 254583 w 369151"/>
              <a:gd name="connsiteY49" fmla="*/ 216586 h 333802"/>
              <a:gd name="connsiteX50" fmla="*/ 273122 w 369151"/>
              <a:gd name="connsiteY50" fmla="*/ 205071 h 333802"/>
              <a:gd name="connsiteX51" fmla="*/ 281988 w 369151"/>
              <a:gd name="connsiteY51" fmla="*/ 181237 h 333802"/>
              <a:gd name="connsiteX52" fmla="*/ 295229 w 369151"/>
              <a:gd name="connsiteY52" fmla="*/ 170643 h 333802"/>
              <a:gd name="connsiteX53" fmla="*/ 305822 w 369151"/>
              <a:gd name="connsiteY53" fmla="*/ 158323 h 333802"/>
              <a:gd name="connsiteX54" fmla="*/ 310198 w 369151"/>
              <a:gd name="connsiteY54" fmla="*/ 141512 h 333802"/>
              <a:gd name="connsiteX55" fmla="*/ 321597 w 369151"/>
              <a:gd name="connsiteY55" fmla="*/ 124701 h 333802"/>
              <a:gd name="connsiteX56" fmla="*/ 311004 w 369151"/>
              <a:gd name="connsiteY56" fmla="*/ 115029 h 333802"/>
              <a:gd name="connsiteX57" fmla="*/ 297762 w 369151"/>
              <a:gd name="connsiteY57" fmla="*/ 93842 h 333802"/>
              <a:gd name="connsiteX58" fmla="*/ 294193 w 369151"/>
              <a:gd name="connsiteY58" fmla="*/ 72656 h 333802"/>
              <a:gd name="connsiteX59" fmla="*/ 305707 w 369151"/>
              <a:gd name="connsiteY59" fmla="*/ 60336 h 333802"/>
              <a:gd name="connsiteX60" fmla="*/ 339214 w 369151"/>
              <a:gd name="connsiteY60" fmla="*/ 66438 h 333802"/>
              <a:gd name="connsiteX61" fmla="*/ 361207 w 369151"/>
              <a:gd name="connsiteY61" fmla="*/ 57687 h 333802"/>
              <a:gd name="connsiteX62" fmla="*/ 369152 w 369151"/>
              <a:gd name="connsiteY62" fmla="*/ 43870 h 333802"/>
              <a:gd name="connsiteX63" fmla="*/ 351765 w 369151"/>
              <a:gd name="connsiteY63" fmla="*/ 34658 h 33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69151" h="333802">
                <a:moveTo>
                  <a:pt x="351995" y="34658"/>
                </a:moveTo>
                <a:cubicBezTo>
                  <a:pt x="341632" y="29707"/>
                  <a:pt x="340596" y="20841"/>
                  <a:pt x="340596" y="17847"/>
                </a:cubicBezTo>
                <a:cubicBezTo>
                  <a:pt x="340596" y="15199"/>
                  <a:pt x="328851" y="8060"/>
                  <a:pt x="320215" y="1267"/>
                </a:cubicBezTo>
                <a:cubicBezTo>
                  <a:pt x="319064" y="1497"/>
                  <a:pt x="316415" y="1842"/>
                  <a:pt x="313422" y="2648"/>
                </a:cubicBezTo>
                <a:cubicBezTo>
                  <a:pt x="312270" y="1612"/>
                  <a:pt x="310889" y="691"/>
                  <a:pt x="309392" y="0"/>
                </a:cubicBezTo>
                <a:cubicBezTo>
                  <a:pt x="302713" y="7139"/>
                  <a:pt x="291660" y="8636"/>
                  <a:pt x="286708" y="6909"/>
                </a:cubicBezTo>
                <a:cubicBezTo>
                  <a:pt x="280606" y="4721"/>
                  <a:pt x="264831" y="9787"/>
                  <a:pt x="256541" y="15890"/>
                </a:cubicBezTo>
                <a:cubicBezTo>
                  <a:pt x="253547" y="18078"/>
                  <a:pt x="249632" y="18999"/>
                  <a:pt x="245026" y="19920"/>
                </a:cubicBezTo>
                <a:cubicBezTo>
                  <a:pt x="243875" y="20611"/>
                  <a:pt x="242723" y="21302"/>
                  <a:pt x="241687" y="21302"/>
                </a:cubicBezTo>
                <a:cubicBezTo>
                  <a:pt x="235700" y="21993"/>
                  <a:pt x="233742" y="27980"/>
                  <a:pt x="238348" y="32586"/>
                </a:cubicBezTo>
                <a:cubicBezTo>
                  <a:pt x="242954" y="37191"/>
                  <a:pt x="241687" y="40531"/>
                  <a:pt x="242378" y="45827"/>
                </a:cubicBezTo>
                <a:cubicBezTo>
                  <a:pt x="243069" y="51124"/>
                  <a:pt x="235124" y="56420"/>
                  <a:pt x="231785" y="61717"/>
                </a:cubicBezTo>
                <a:cubicBezTo>
                  <a:pt x="228446" y="67014"/>
                  <a:pt x="232476" y="73577"/>
                  <a:pt x="229827" y="79565"/>
                </a:cubicBezTo>
                <a:cubicBezTo>
                  <a:pt x="227179" y="85552"/>
                  <a:pt x="207374" y="76225"/>
                  <a:pt x="204726" y="78874"/>
                </a:cubicBezTo>
                <a:cubicBezTo>
                  <a:pt x="202078" y="81522"/>
                  <a:pt x="211289" y="89467"/>
                  <a:pt x="211980" y="93382"/>
                </a:cubicBezTo>
                <a:cubicBezTo>
                  <a:pt x="212671" y="97412"/>
                  <a:pt x="204726" y="102018"/>
                  <a:pt x="196781" y="102708"/>
                </a:cubicBezTo>
                <a:cubicBezTo>
                  <a:pt x="188836" y="103399"/>
                  <a:pt x="190218" y="113302"/>
                  <a:pt x="189527" y="126428"/>
                </a:cubicBezTo>
                <a:cubicBezTo>
                  <a:pt x="188951" y="139670"/>
                  <a:pt x="181006" y="141627"/>
                  <a:pt x="178933" y="136330"/>
                </a:cubicBezTo>
                <a:cubicBezTo>
                  <a:pt x="176976" y="131034"/>
                  <a:pt x="155099" y="138288"/>
                  <a:pt x="155099" y="144275"/>
                </a:cubicBezTo>
                <a:cubicBezTo>
                  <a:pt x="155099" y="150263"/>
                  <a:pt x="147845" y="148996"/>
                  <a:pt x="139900" y="148305"/>
                </a:cubicBezTo>
                <a:cubicBezTo>
                  <a:pt x="131955" y="147615"/>
                  <a:pt x="122744" y="155559"/>
                  <a:pt x="122052" y="158899"/>
                </a:cubicBezTo>
                <a:cubicBezTo>
                  <a:pt x="121477" y="162123"/>
                  <a:pt x="125392" y="178704"/>
                  <a:pt x="124010" y="181352"/>
                </a:cubicBezTo>
                <a:cubicBezTo>
                  <a:pt x="122744" y="184000"/>
                  <a:pt x="48706" y="195284"/>
                  <a:pt x="34313" y="192636"/>
                </a:cubicBezTo>
                <a:cubicBezTo>
                  <a:pt x="22798" y="190563"/>
                  <a:pt x="10017" y="189297"/>
                  <a:pt x="0" y="188836"/>
                </a:cubicBezTo>
                <a:cubicBezTo>
                  <a:pt x="3800" y="192636"/>
                  <a:pt x="8981" y="196666"/>
                  <a:pt x="10478" y="200811"/>
                </a:cubicBezTo>
                <a:cubicBezTo>
                  <a:pt x="13357" y="208641"/>
                  <a:pt x="22798" y="215780"/>
                  <a:pt x="33392" y="220155"/>
                </a:cubicBezTo>
                <a:cubicBezTo>
                  <a:pt x="43985" y="224531"/>
                  <a:pt x="38688" y="243069"/>
                  <a:pt x="43985" y="244911"/>
                </a:cubicBezTo>
                <a:cubicBezTo>
                  <a:pt x="49282" y="246753"/>
                  <a:pt x="56305" y="260801"/>
                  <a:pt x="49282" y="261722"/>
                </a:cubicBezTo>
                <a:cubicBezTo>
                  <a:pt x="42258" y="262643"/>
                  <a:pt x="36040" y="264371"/>
                  <a:pt x="29016" y="267940"/>
                </a:cubicBezTo>
                <a:cubicBezTo>
                  <a:pt x="21993" y="271394"/>
                  <a:pt x="14048" y="280260"/>
                  <a:pt x="14853" y="290854"/>
                </a:cubicBezTo>
                <a:cubicBezTo>
                  <a:pt x="14969" y="292235"/>
                  <a:pt x="15199" y="294193"/>
                  <a:pt x="15429" y="296381"/>
                </a:cubicBezTo>
                <a:cubicBezTo>
                  <a:pt x="33392" y="296841"/>
                  <a:pt x="54808" y="295920"/>
                  <a:pt x="57111" y="293387"/>
                </a:cubicBezTo>
                <a:cubicBezTo>
                  <a:pt x="60796" y="289472"/>
                  <a:pt x="69317" y="287515"/>
                  <a:pt x="74268" y="290739"/>
                </a:cubicBezTo>
                <a:cubicBezTo>
                  <a:pt x="79219" y="294078"/>
                  <a:pt x="101327" y="295344"/>
                  <a:pt x="110308" y="290393"/>
                </a:cubicBezTo>
                <a:cubicBezTo>
                  <a:pt x="121131" y="284406"/>
                  <a:pt x="127810" y="290393"/>
                  <a:pt x="128155" y="295690"/>
                </a:cubicBezTo>
                <a:cubicBezTo>
                  <a:pt x="128501" y="300986"/>
                  <a:pt x="133452" y="303289"/>
                  <a:pt x="138403" y="307895"/>
                </a:cubicBezTo>
                <a:cubicBezTo>
                  <a:pt x="143354" y="312501"/>
                  <a:pt x="139785" y="317797"/>
                  <a:pt x="143009" y="323094"/>
                </a:cubicBezTo>
                <a:cubicBezTo>
                  <a:pt x="146348" y="328391"/>
                  <a:pt x="152911" y="327354"/>
                  <a:pt x="162468" y="331615"/>
                </a:cubicBezTo>
                <a:cubicBezTo>
                  <a:pt x="163850" y="332190"/>
                  <a:pt x="165001" y="332996"/>
                  <a:pt x="166037" y="333802"/>
                </a:cubicBezTo>
                <a:cubicBezTo>
                  <a:pt x="166613" y="333111"/>
                  <a:pt x="167074" y="332536"/>
                  <a:pt x="167419" y="332190"/>
                </a:cubicBezTo>
                <a:cubicBezTo>
                  <a:pt x="172716" y="325973"/>
                  <a:pt x="173637" y="315379"/>
                  <a:pt x="187685" y="318028"/>
                </a:cubicBezTo>
                <a:cubicBezTo>
                  <a:pt x="201732" y="320676"/>
                  <a:pt x="200926" y="315379"/>
                  <a:pt x="208871" y="317106"/>
                </a:cubicBezTo>
                <a:cubicBezTo>
                  <a:pt x="216816" y="318834"/>
                  <a:pt x="222112" y="318028"/>
                  <a:pt x="225567" y="312731"/>
                </a:cubicBezTo>
                <a:cubicBezTo>
                  <a:pt x="229136" y="307434"/>
                  <a:pt x="221998" y="296841"/>
                  <a:pt x="217622" y="292466"/>
                </a:cubicBezTo>
                <a:cubicBezTo>
                  <a:pt x="213247" y="288090"/>
                  <a:pt x="207029" y="278418"/>
                  <a:pt x="207950" y="269552"/>
                </a:cubicBezTo>
                <a:cubicBezTo>
                  <a:pt x="208871" y="260686"/>
                  <a:pt x="193787" y="260686"/>
                  <a:pt x="193787" y="253662"/>
                </a:cubicBezTo>
                <a:cubicBezTo>
                  <a:pt x="193787" y="246638"/>
                  <a:pt x="207950" y="235124"/>
                  <a:pt x="210598" y="232476"/>
                </a:cubicBezTo>
                <a:cubicBezTo>
                  <a:pt x="213247" y="229827"/>
                  <a:pt x="224646" y="239500"/>
                  <a:pt x="227294" y="234203"/>
                </a:cubicBezTo>
                <a:cubicBezTo>
                  <a:pt x="229943" y="228906"/>
                  <a:pt x="237888" y="232476"/>
                  <a:pt x="242263" y="233282"/>
                </a:cubicBezTo>
                <a:cubicBezTo>
                  <a:pt x="246638" y="234203"/>
                  <a:pt x="253662" y="224416"/>
                  <a:pt x="254583" y="216586"/>
                </a:cubicBezTo>
                <a:cubicBezTo>
                  <a:pt x="255389" y="208641"/>
                  <a:pt x="270473" y="207720"/>
                  <a:pt x="273122" y="205071"/>
                </a:cubicBezTo>
                <a:cubicBezTo>
                  <a:pt x="275770" y="202423"/>
                  <a:pt x="280145" y="184806"/>
                  <a:pt x="281988" y="181237"/>
                </a:cubicBezTo>
                <a:cubicBezTo>
                  <a:pt x="283715" y="177782"/>
                  <a:pt x="295229" y="180431"/>
                  <a:pt x="295229" y="170643"/>
                </a:cubicBezTo>
                <a:cubicBezTo>
                  <a:pt x="295229" y="160856"/>
                  <a:pt x="300526" y="159129"/>
                  <a:pt x="305822" y="158323"/>
                </a:cubicBezTo>
                <a:cubicBezTo>
                  <a:pt x="311119" y="157402"/>
                  <a:pt x="309392" y="148651"/>
                  <a:pt x="310198" y="141512"/>
                </a:cubicBezTo>
                <a:cubicBezTo>
                  <a:pt x="311119" y="134488"/>
                  <a:pt x="314573" y="126543"/>
                  <a:pt x="321597" y="124701"/>
                </a:cubicBezTo>
                <a:cubicBezTo>
                  <a:pt x="328736" y="122859"/>
                  <a:pt x="318949" y="113302"/>
                  <a:pt x="311004" y="115029"/>
                </a:cubicBezTo>
                <a:cubicBezTo>
                  <a:pt x="303059" y="116756"/>
                  <a:pt x="297762" y="93842"/>
                  <a:pt x="297762" y="93842"/>
                </a:cubicBezTo>
                <a:cubicBezTo>
                  <a:pt x="297762" y="93842"/>
                  <a:pt x="298684" y="75304"/>
                  <a:pt x="294193" y="72656"/>
                </a:cubicBezTo>
                <a:cubicBezTo>
                  <a:pt x="289817" y="70008"/>
                  <a:pt x="295920" y="60336"/>
                  <a:pt x="305707" y="60336"/>
                </a:cubicBezTo>
                <a:cubicBezTo>
                  <a:pt x="315494" y="60336"/>
                  <a:pt x="332996" y="70929"/>
                  <a:pt x="339214" y="66438"/>
                </a:cubicBezTo>
                <a:cubicBezTo>
                  <a:pt x="345317" y="62063"/>
                  <a:pt x="357752" y="59414"/>
                  <a:pt x="361207" y="57687"/>
                </a:cubicBezTo>
                <a:cubicBezTo>
                  <a:pt x="363855" y="56305"/>
                  <a:pt x="367539" y="47900"/>
                  <a:pt x="369152" y="43870"/>
                </a:cubicBezTo>
                <a:cubicBezTo>
                  <a:pt x="365121" y="41106"/>
                  <a:pt x="358328" y="37767"/>
                  <a:pt x="351765" y="34658"/>
                </a:cubicBezTo>
                <a:close/>
              </a:path>
            </a:pathLst>
          </a:custGeom>
          <a:solidFill>
            <a:schemeClr val="accent3"/>
          </a:solidFill>
          <a:ln w="11501" cap="flat">
            <a:solidFill>
              <a:schemeClr val="bg1"/>
            </a:solid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62434553-D7BA-F4C9-3E8F-C9DF0A2A9D60}"/>
              </a:ext>
            </a:extLst>
          </p:cNvPr>
          <p:cNvSpPr/>
          <p:nvPr/>
        </p:nvSpPr>
        <p:spPr>
          <a:xfrm>
            <a:off x="8203667" y="4036115"/>
            <a:ext cx="1162633" cy="411193"/>
          </a:xfrm>
          <a:custGeom>
            <a:avLst/>
            <a:gdLst>
              <a:gd name="connsiteX0" fmla="*/ 537658 w 1023796"/>
              <a:gd name="connsiteY0" fmla="*/ 208433 h 362090"/>
              <a:gd name="connsiteX1" fmla="*/ 544222 w 1023796"/>
              <a:gd name="connsiteY1" fmla="*/ 232153 h 362090"/>
              <a:gd name="connsiteX2" fmla="*/ 546870 w 1023796"/>
              <a:gd name="connsiteY2" fmla="*/ 257945 h 362090"/>
              <a:gd name="connsiteX3" fmla="*/ 558039 w 1023796"/>
              <a:gd name="connsiteY3" fmla="*/ 236183 h 362090"/>
              <a:gd name="connsiteX4" fmla="*/ 555391 w 1023796"/>
              <a:gd name="connsiteY4" fmla="*/ 195307 h 362090"/>
              <a:gd name="connsiteX5" fmla="*/ 569899 w 1023796"/>
              <a:gd name="connsiteY5" fmla="*/ 204518 h 362090"/>
              <a:gd name="connsiteX6" fmla="*/ 581068 w 1023796"/>
              <a:gd name="connsiteY6" fmla="*/ 226972 h 362090"/>
              <a:gd name="connsiteX7" fmla="*/ 601563 w 1023796"/>
              <a:gd name="connsiteY7" fmla="*/ 229620 h 362090"/>
              <a:gd name="connsiteX8" fmla="*/ 602945 w 1023796"/>
              <a:gd name="connsiteY8" fmla="*/ 212463 h 362090"/>
              <a:gd name="connsiteX9" fmla="*/ 598340 w 1023796"/>
              <a:gd name="connsiteY9" fmla="*/ 186671 h 362090"/>
              <a:gd name="connsiteX10" fmla="*/ 591085 w 1023796"/>
              <a:gd name="connsiteY10" fmla="*/ 168133 h 362090"/>
              <a:gd name="connsiteX11" fmla="*/ 624822 w 1023796"/>
              <a:gd name="connsiteY11" fmla="*/ 143722 h 362090"/>
              <a:gd name="connsiteX12" fmla="*/ 579225 w 1023796"/>
              <a:gd name="connsiteY12" fmla="*/ 156964 h 362090"/>
              <a:gd name="connsiteX13" fmla="*/ 551476 w 1023796"/>
              <a:gd name="connsiteY13" fmla="*/ 135202 h 362090"/>
              <a:gd name="connsiteX14" fmla="*/ 625398 w 1023796"/>
              <a:gd name="connsiteY14" fmla="*/ 118736 h 362090"/>
              <a:gd name="connsiteX15" fmla="*/ 664317 w 1023796"/>
              <a:gd name="connsiteY15" fmla="*/ 95592 h 362090"/>
              <a:gd name="connsiteX16" fmla="*/ 640597 w 1023796"/>
              <a:gd name="connsiteY16" fmla="*/ 104804 h 362090"/>
              <a:gd name="connsiteX17" fmla="*/ 584522 w 1023796"/>
              <a:gd name="connsiteY17" fmla="*/ 98816 h 362090"/>
              <a:gd name="connsiteX18" fmla="*/ 557464 w 1023796"/>
              <a:gd name="connsiteY18" fmla="*/ 109985 h 362090"/>
              <a:gd name="connsiteX19" fmla="*/ 541574 w 1023796"/>
              <a:gd name="connsiteY19" fmla="*/ 143031 h 362090"/>
              <a:gd name="connsiteX20" fmla="*/ 523726 w 1023796"/>
              <a:gd name="connsiteY20" fmla="*/ 185980 h 362090"/>
              <a:gd name="connsiteX21" fmla="*/ 537658 w 1023796"/>
              <a:gd name="connsiteY21" fmla="*/ 208433 h 362090"/>
              <a:gd name="connsiteX22" fmla="*/ 235866 w 1023796"/>
              <a:gd name="connsiteY22" fmla="*/ 225590 h 362090"/>
              <a:gd name="connsiteX23" fmla="*/ 239090 w 1023796"/>
              <a:gd name="connsiteY23" fmla="*/ 202446 h 362090"/>
              <a:gd name="connsiteX24" fmla="*/ 248302 w 1023796"/>
              <a:gd name="connsiteY24" fmla="*/ 197149 h 362090"/>
              <a:gd name="connsiteX25" fmla="*/ 248992 w 1023796"/>
              <a:gd name="connsiteY25" fmla="*/ 183332 h 362090"/>
              <a:gd name="connsiteX26" fmla="*/ 230454 w 1023796"/>
              <a:gd name="connsiteY26" fmla="*/ 165485 h 362090"/>
              <a:gd name="connsiteX27" fmla="*/ 227806 w 1023796"/>
              <a:gd name="connsiteY27" fmla="*/ 175387 h 362090"/>
              <a:gd name="connsiteX28" fmla="*/ 236442 w 1023796"/>
              <a:gd name="connsiteY28" fmla="*/ 185980 h 362090"/>
              <a:gd name="connsiteX29" fmla="*/ 222625 w 1023796"/>
              <a:gd name="connsiteY29" fmla="*/ 182065 h 362090"/>
              <a:gd name="connsiteX30" fmla="*/ 208692 w 1023796"/>
              <a:gd name="connsiteY30" fmla="*/ 170205 h 362090"/>
              <a:gd name="connsiteX31" fmla="*/ 188888 w 1023796"/>
              <a:gd name="connsiteY31" fmla="*/ 150401 h 362090"/>
              <a:gd name="connsiteX32" fmla="*/ 184281 w 1023796"/>
              <a:gd name="connsiteY32" fmla="*/ 134511 h 362090"/>
              <a:gd name="connsiteX33" fmla="*/ 172998 w 1023796"/>
              <a:gd name="connsiteY33" fmla="*/ 114015 h 362090"/>
              <a:gd name="connsiteX34" fmla="*/ 161137 w 1023796"/>
              <a:gd name="connsiteY34" fmla="*/ 104113 h 362090"/>
              <a:gd name="connsiteX35" fmla="*/ 149854 w 1023796"/>
              <a:gd name="connsiteY35" fmla="*/ 92829 h 362090"/>
              <a:gd name="connsiteX36" fmla="*/ 136036 w 1023796"/>
              <a:gd name="connsiteY36" fmla="*/ 86266 h 362090"/>
              <a:gd name="connsiteX37" fmla="*/ 118880 w 1023796"/>
              <a:gd name="connsiteY37" fmla="*/ 79011 h 362090"/>
              <a:gd name="connsiteX38" fmla="*/ 99766 w 1023796"/>
              <a:gd name="connsiteY38" fmla="*/ 59898 h 362090"/>
              <a:gd name="connsiteX39" fmla="*/ 62114 w 1023796"/>
              <a:gd name="connsiteY39" fmla="*/ 26275 h 362090"/>
              <a:gd name="connsiteX40" fmla="*/ 29758 w 1023796"/>
              <a:gd name="connsiteY40" fmla="*/ 11077 h 362090"/>
              <a:gd name="connsiteX41" fmla="*/ 742 w 1023796"/>
              <a:gd name="connsiteY41" fmla="*/ 2441 h 362090"/>
              <a:gd name="connsiteX42" fmla="*/ 31140 w 1023796"/>
              <a:gd name="connsiteY42" fmla="*/ 45389 h 362090"/>
              <a:gd name="connsiteX43" fmla="*/ 61538 w 1023796"/>
              <a:gd name="connsiteY43" fmla="*/ 77054 h 362090"/>
              <a:gd name="connsiteX44" fmla="*/ 85949 w 1023796"/>
              <a:gd name="connsiteY44" fmla="*/ 121960 h 362090"/>
              <a:gd name="connsiteX45" fmla="*/ 120261 w 1023796"/>
              <a:gd name="connsiteY45" fmla="*/ 173429 h 362090"/>
              <a:gd name="connsiteX46" fmla="*/ 152617 w 1023796"/>
              <a:gd name="connsiteY46" fmla="*/ 211772 h 362090"/>
              <a:gd name="connsiteX47" fmla="*/ 192917 w 1023796"/>
              <a:gd name="connsiteY47" fmla="*/ 246776 h 362090"/>
              <a:gd name="connsiteX48" fmla="*/ 204202 w 1023796"/>
              <a:gd name="connsiteY48" fmla="*/ 258060 h 362090"/>
              <a:gd name="connsiteX49" fmla="*/ 227922 w 1023796"/>
              <a:gd name="connsiteY49" fmla="*/ 258751 h 362090"/>
              <a:gd name="connsiteX50" fmla="*/ 235866 w 1023796"/>
              <a:gd name="connsiteY50" fmla="*/ 225705 h 362090"/>
              <a:gd name="connsiteX51" fmla="*/ 740312 w 1023796"/>
              <a:gd name="connsiteY51" fmla="*/ 119888 h 362090"/>
              <a:gd name="connsiteX52" fmla="*/ 748257 w 1023796"/>
              <a:gd name="connsiteY52" fmla="*/ 103422 h 362090"/>
              <a:gd name="connsiteX53" fmla="*/ 735015 w 1023796"/>
              <a:gd name="connsiteY53" fmla="*/ 97550 h 362090"/>
              <a:gd name="connsiteX54" fmla="*/ 719816 w 1023796"/>
              <a:gd name="connsiteY54" fmla="*/ 88914 h 362090"/>
              <a:gd name="connsiteX55" fmla="*/ 731676 w 1023796"/>
              <a:gd name="connsiteY55" fmla="*/ 137735 h 362090"/>
              <a:gd name="connsiteX56" fmla="*/ 740312 w 1023796"/>
              <a:gd name="connsiteY56" fmla="*/ 119888 h 362090"/>
              <a:gd name="connsiteX57" fmla="*/ 686194 w 1023796"/>
              <a:gd name="connsiteY57" fmla="*/ 202446 h 362090"/>
              <a:gd name="connsiteX58" fmla="*/ 713253 w 1023796"/>
              <a:gd name="connsiteY58" fmla="*/ 209815 h 362090"/>
              <a:gd name="connsiteX59" fmla="*/ 686194 w 1023796"/>
              <a:gd name="connsiteY59" fmla="*/ 202446 h 362090"/>
              <a:gd name="connsiteX60" fmla="*/ 634034 w 1023796"/>
              <a:gd name="connsiteY60" fmla="*/ 314020 h 362090"/>
              <a:gd name="connsiteX61" fmla="*/ 586479 w 1023796"/>
              <a:gd name="connsiteY61" fmla="*/ 318050 h 362090"/>
              <a:gd name="connsiteX62" fmla="*/ 544913 w 1023796"/>
              <a:gd name="connsiteY62" fmla="*/ 324038 h 362090"/>
              <a:gd name="connsiteX63" fmla="*/ 581183 w 1023796"/>
              <a:gd name="connsiteY63" fmla="*/ 330716 h 362090"/>
              <a:gd name="connsiteX64" fmla="*/ 626780 w 1023796"/>
              <a:gd name="connsiteY64" fmla="*/ 320814 h 362090"/>
              <a:gd name="connsiteX65" fmla="*/ 634034 w 1023796"/>
              <a:gd name="connsiteY65" fmla="*/ 314135 h 362090"/>
              <a:gd name="connsiteX66" fmla="*/ 775316 w 1023796"/>
              <a:gd name="connsiteY66" fmla="*/ 193234 h 362090"/>
              <a:gd name="connsiteX67" fmla="*/ 731791 w 1023796"/>
              <a:gd name="connsiteY67" fmla="*/ 201179 h 362090"/>
              <a:gd name="connsiteX68" fmla="*/ 762189 w 1023796"/>
              <a:gd name="connsiteY68" fmla="*/ 205785 h 362090"/>
              <a:gd name="connsiteX69" fmla="*/ 790630 w 1023796"/>
              <a:gd name="connsiteY69" fmla="*/ 215687 h 362090"/>
              <a:gd name="connsiteX70" fmla="*/ 775431 w 1023796"/>
              <a:gd name="connsiteY70" fmla="*/ 193234 h 362090"/>
              <a:gd name="connsiteX71" fmla="*/ 427350 w 1023796"/>
              <a:gd name="connsiteY71" fmla="*/ 306881 h 362090"/>
              <a:gd name="connsiteX72" fmla="*/ 388432 w 1023796"/>
              <a:gd name="connsiteY72" fmla="*/ 300894 h 362090"/>
              <a:gd name="connsiteX73" fmla="*/ 410885 w 1023796"/>
              <a:gd name="connsiteY73" fmla="*/ 285695 h 362090"/>
              <a:gd name="connsiteX74" fmla="*/ 384517 w 1023796"/>
              <a:gd name="connsiteY74" fmla="*/ 285119 h 362090"/>
              <a:gd name="connsiteX75" fmla="*/ 338344 w 1023796"/>
              <a:gd name="connsiteY75" fmla="*/ 279823 h 362090"/>
              <a:gd name="connsiteX76" fmla="*/ 290790 w 1023796"/>
              <a:gd name="connsiteY76" fmla="*/ 269229 h 362090"/>
              <a:gd name="connsiteX77" fmla="*/ 238630 w 1023796"/>
              <a:gd name="connsiteY77" fmla="*/ 266581 h 362090"/>
              <a:gd name="connsiteX78" fmla="*/ 228036 w 1023796"/>
              <a:gd name="connsiteY78" fmla="*/ 279823 h 362090"/>
              <a:gd name="connsiteX79" fmla="*/ 244502 w 1023796"/>
              <a:gd name="connsiteY79" fmla="*/ 283162 h 362090"/>
              <a:gd name="connsiteX80" fmla="*/ 256362 w 1023796"/>
              <a:gd name="connsiteY80" fmla="*/ 295712 h 362090"/>
              <a:gd name="connsiteX81" fmla="*/ 295971 w 1023796"/>
              <a:gd name="connsiteY81" fmla="*/ 299052 h 362090"/>
              <a:gd name="connsiteX82" fmla="*/ 338229 w 1023796"/>
              <a:gd name="connsiteY82" fmla="*/ 309645 h 362090"/>
              <a:gd name="connsiteX83" fmla="*/ 393728 w 1023796"/>
              <a:gd name="connsiteY83" fmla="*/ 318856 h 362090"/>
              <a:gd name="connsiteX84" fmla="*/ 423436 w 1023796"/>
              <a:gd name="connsiteY84" fmla="*/ 320123 h 362090"/>
              <a:gd name="connsiteX85" fmla="*/ 449919 w 1023796"/>
              <a:gd name="connsiteY85" fmla="*/ 320814 h 362090"/>
              <a:gd name="connsiteX86" fmla="*/ 427466 w 1023796"/>
              <a:gd name="connsiteY86" fmla="*/ 306997 h 362090"/>
              <a:gd name="connsiteX87" fmla="*/ 946995 w 1023796"/>
              <a:gd name="connsiteY87" fmla="*/ 162951 h 362090"/>
              <a:gd name="connsiteX88" fmla="*/ 927191 w 1023796"/>
              <a:gd name="connsiteY88" fmla="*/ 180799 h 362090"/>
              <a:gd name="connsiteX89" fmla="*/ 890920 w 1023796"/>
              <a:gd name="connsiteY89" fmla="*/ 203943 h 362090"/>
              <a:gd name="connsiteX90" fmla="*/ 867085 w 1023796"/>
              <a:gd name="connsiteY90" fmla="*/ 148558 h 362090"/>
              <a:gd name="connsiteX91" fmla="*/ 816307 w 1023796"/>
              <a:gd name="connsiteY91" fmla="*/ 141880 h 362090"/>
              <a:gd name="connsiteX92" fmla="*/ 797193 w 1023796"/>
              <a:gd name="connsiteY92" fmla="*/ 156388 h 362090"/>
              <a:gd name="connsiteX93" fmla="*/ 809053 w 1023796"/>
              <a:gd name="connsiteY93" fmla="*/ 162376 h 362090"/>
              <a:gd name="connsiteX94" fmla="*/ 821604 w 1023796"/>
              <a:gd name="connsiteY94" fmla="*/ 177575 h 362090"/>
              <a:gd name="connsiteX95" fmla="*/ 857298 w 1023796"/>
              <a:gd name="connsiteY95" fmla="*/ 179532 h 362090"/>
              <a:gd name="connsiteX96" fmla="*/ 855341 w 1023796"/>
              <a:gd name="connsiteY96" fmla="*/ 186095 h 362090"/>
              <a:gd name="connsiteX97" fmla="*/ 836227 w 1023796"/>
              <a:gd name="connsiteY97" fmla="*/ 189435 h 362090"/>
              <a:gd name="connsiteX98" fmla="*/ 822986 w 1023796"/>
              <a:gd name="connsiteY98" fmla="*/ 192659 h 362090"/>
              <a:gd name="connsiteX99" fmla="*/ 836917 w 1023796"/>
              <a:gd name="connsiteY99" fmla="*/ 212463 h 362090"/>
              <a:gd name="connsiteX100" fmla="*/ 852117 w 1023796"/>
              <a:gd name="connsiteY100" fmla="*/ 212463 h 362090"/>
              <a:gd name="connsiteX101" fmla="*/ 875261 w 1023796"/>
              <a:gd name="connsiteY101" fmla="*/ 219027 h 362090"/>
              <a:gd name="connsiteX102" fmla="*/ 895066 w 1023796"/>
              <a:gd name="connsiteY102" fmla="*/ 229620 h 362090"/>
              <a:gd name="connsiteX103" fmla="*/ 957819 w 1023796"/>
              <a:gd name="connsiteY103" fmla="*/ 251382 h 362090"/>
              <a:gd name="connsiteX104" fmla="*/ 970370 w 1023796"/>
              <a:gd name="connsiteY104" fmla="*/ 277174 h 362090"/>
              <a:gd name="connsiteX105" fmla="*/ 969679 w 1023796"/>
              <a:gd name="connsiteY105" fmla="*/ 296979 h 362090"/>
              <a:gd name="connsiteX106" fmla="*/ 948607 w 1023796"/>
              <a:gd name="connsiteY106" fmla="*/ 314826 h 362090"/>
              <a:gd name="connsiteX107" fmla="*/ 1000077 w 1023796"/>
              <a:gd name="connsiteY107" fmla="*/ 312178 h 362090"/>
              <a:gd name="connsiteX108" fmla="*/ 1023797 w 1023796"/>
              <a:gd name="connsiteY108" fmla="*/ 330716 h 362090"/>
              <a:gd name="connsiteX109" fmla="*/ 1023797 w 1023796"/>
              <a:gd name="connsiteY109" fmla="*/ 189780 h 362090"/>
              <a:gd name="connsiteX110" fmla="*/ 947226 w 1023796"/>
              <a:gd name="connsiteY110" fmla="*/ 162951 h 362090"/>
              <a:gd name="connsiteX111" fmla="*/ 661208 w 1023796"/>
              <a:gd name="connsiteY111" fmla="*/ 330256 h 362090"/>
              <a:gd name="connsiteX112" fmla="*/ 653954 w 1023796"/>
              <a:gd name="connsiteY112" fmla="*/ 333365 h 362090"/>
              <a:gd name="connsiteX113" fmla="*/ 650730 w 1023796"/>
              <a:gd name="connsiteY113" fmla="*/ 339813 h 362090"/>
              <a:gd name="connsiteX114" fmla="*/ 643476 w 1023796"/>
              <a:gd name="connsiteY114" fmla="*/ 335783 h 362090"/>
              <a:gd name="connsiteX115" fmla="*/ 632883 w 1023796"/>
              <a:gd name="connsiteY115" fmla="*/ 361114 h 362090"/>
              <a:gd name="connsiteX116" fmla="*/ 660978 w 1023796"/>
              <a:gd name="connsiteY116" fmla="*/ 345109 h 362090"/>
              <a:gd name="connsiteX117" fmla="*/ 663972 w 1023796"/>
              <a:gd name="connsiteY117" fmla="*/ 341309 h 362090"/>
              <a:gd name="connsiteX118" fmla="*/ 666159 w 1023796"/>
              <a:gd name="connsiteY118" fmla="*/ 339237 h 362090"/>
              <a:gd name="connsiteX119" fmla="*/ 668347 w 1023796"/>
              <a:gd name="connsiteY119" fmla="*/ 337740 h 362090"/>
              <a:gd name="connsiteX120" fmla="*/ 661323 w 1023796"/>
              <a:gd name="connsiteY120" fmla="*/ 330256 h 362090"/>
              <a:gd name="connsiteX121" fmla="*/ 477554 w 1023796"/>
              <a:gd name="connsiteY121" fmla="*/ 160303 h 362090"/>
              <a:gd name="connsiteX122" fmla="*/ 490795 w 1023796"/>
              <a:gd name="connsiteY122" fmla="*/ 125990 h 362090"/>
              <a:gd name="connsiteX123" fmla="*/ 524417 w 1023796"/>
              <a:gd name="connsiteY123" fmla="*/ 106876 h 362090"/>
              <a:gd name="connsiteX124" fmla="*/ 509218 w 1023796"/>
              <a:gd name="connsiteY124" fmla="*/ 89029 h 362090"/>
              <a:gd name="connsiteX125" fmla="*/ 501964 w 1023796"/>
              <a:gd name="connsiteY125" fmla="*/ 71182 h 362090"/>
              <a:gd name="connsiteX126" fmla="*/ 494710 w 1023796"/>
              <a:gd name="connsiteY126" fmla="*/ 51377 h 362090"/>
              <a:gd name="connsiteX127" fmla="*/ 496092 w 1023796"/>
              <a:gd name="connsiteY127" fmla="*/ 34911 h 362090"/>
              <a:gd name="connsiteX128" fmla="*/ 499431 w 1023796"/>
              <a:gd name="connsiteY128" fmla="*/ 33184 h 362090"/>
              <a:gd name="connsiteX129" fmla="*/ 488837 w 1023796"/>
              <a:gd name="connsiteY129" fmla="*/ 29615 h 362090"/>
              <a:gd name="connsiteX130" fmla="*/ 454525 w 1023796"/>
              <a:gd name="connsiteY130" fmla="*/ 44123 h 362090"/>
              <a:gd name="connsiteX131" fmla="*/ 441283 w 1023796"/>
              <a:gd name="connsiteY131" fmla="*/ 63928 h 362090"/>
              <a:gd name="connsiteX132" fmla="*/ 434720 w 1023796"/>
              <a:gd name="connsiteY132" fmla="*/ 85114 h 362090"/>
              <a:gd name="connsiteX133" fmla="*/ 414915 w 1023796"/>
              <a:gd name="connsiteY133" fmla="*/ 98356 h 362090"/>
              <a:gd name="connsiteX134" fmla="*/ 393844 w 1023796"/>
              <a:gd name="connsiteY134" fmla="*/ 94326 h 362090"/>
              <a:gd name="connsiteX135" fmla="*/ 371390 w 1023796"/>
              <a:gd name="connsiteY135" fmla="*/ 103537 h 362090"/>
              <a:gd name="connsiteX136" fmla="*/ 342375 w 1023796"/>
              <a:gd name="connsiteY136" fmla="*/ 106185 h 362090"/>
              <a:gd name="connsiteX137" fmla="*/ 323836 w 1023796"/>
              <a:gd name="connsiteY137" fmla="*/ 96974 h 362090"/>
              <a:gd name="connsiteX138" fmla="*/ 317158 w 1023796"/>
              <a:gd name="connsiteY138" fmla="*/ 82696 h 362090"/>
              <a:gd name="connsiteX139" fmla="*/ 314625 w 1023796"/>
              <a:gd name="connsiteY139" fmla="*/ 82466 h 362090"/>
              <a:gd name="connsiteX140" fmla="*/ 300116 w 1023796"/>
              <a:gd name="connsiteY140" fmla="*/ 113440 h 362090"/>
              <a:gd name="connsiteX141" fmla="*/ 311976 w 1023796"/>
              <a:gd name="connsiteY141" fmla="*/ 144528 h 362090"/>
              <a:gd name="connsiteX142" fmla="*/ 331205 w 1023796"/>
              <a:gd name="connsiteY142" fmla="*/ 166981 h 362090"/>
              <a:gd name="connsiteX143" fmla="*/ 352277 w 1023796"/>
              <a:gd name="connsiteY143" fmla="*/ 196689 h 362090"/>
              <a:gd name="connsiteX144" fmla="*/ 370124 w 1023796"/>
              <a:gd name="connsiteY144" fmla="*/ 205324 h 362090"/>
              <a:gd name="connsiteX145" fmla="*/ 399831 w 1023796"/>
              <a:gd name="connsiteY145" fmla="*/ 201985 h 362090"/>
              <a:gd name="connsiteX146" fmla="*/ 428272 w 1023796"/>
              <a:gd name="connsiteY146" fmla="*/ 215227 h 362090"/>
              <a:gd name="connsiteX147" fmla="*/ 460627 w 1023796"/>
              <a:gd name="connsiteY147" fmla="*/ 209930 h 362090"/>
              <a:gd name="connsiteX148" fmla="*/ 477783 w 1023796"/>
              <a:gd name="connsiteY148" fmla="*/ 160418 h 362090"/>
              <a:gd name="connsiteX149" fmla="*/ 527065 w 1023796"/>
              <a:gd name="connsiteY149" fmla="*/ 345224 h 362090"/>
              <a:gd name="connsiteX150" fmla="*/ 546870 w 1023796"/>
              <a:gd name="connsiteY150" fmla="*/ 355127 h 362090"/>
              <a:gd name="connsiteX151" fmla="*/ 567941 w 1023796"/>
              <a:gd name="connsiteY151" fmla="*/ 356508 h 362090"/>
              <a:gd name="connsiteX152" fmla="*/ 526950 w 1023796"/>
              <a:gd name="connsiteY152" fmla="*/ 345224 h 362090"/>
              <a:gd name="connsiteX153" fmla="*/ 494019 w 1023796"/>
              <a:gd name="connsiteY153" fmla="*/ 312869 h 362090"/>
              <a:gd name="connsiteX154" fmla="*/ 473523 w 1023796"/>
              <a:gd name="connsiteY154" fmla="*/ 315517 h 362090"/>
              <a:gd name="connsiteX155" fmla="*/ 462930 w 1023796"/>
              <a:gd name="connsiteY155" fmla="*/ 327377 h 362090"/>
              <a:gd name="connsiteX156" fmla="*/ 495285 w 1023796"/>
              <a:gd name="connsiteY156" fmla="*/ 332674 h 362090"/>
              <a:gd name="connsiteX157" fmla="*/ 526950 w 1023796"/>
              <a:gd name="connsiteY157" fmla="*/ 323462 h 362090"/>
              <a:gd name="connsiteX158" fmla="*/ 493904 w 1023796"/>
              <a:gd name="connsiteY158" fmla="*/ 312869 h 362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023796" h="362090">
                <a:moveTo>
                  <a:pt x="537658" y="208433"/>
                </a:moveTo>
                <a:cubicBezTo>
                  <a:pt x="547561" y="209009"/>
                  <a:pt x="546179" y="223632"/>
                  <a:pt x="544222" y="232153"/>
                </a:cubicBezTo>
                <a:cubicBezTo>
                  <a:pt x="542264" y="240789"/>
                  <a:pt x="538234" y="261169"/>
                  <a:pt x="546870" y="257945"/>
                </a:cubicBezTo>
                <a:cubicBezTo>
                  <a:pt x="557464" y="253915"/>
                  <a:pt x="564027" y="240789"/>
                  <a:pt x="558039" y="236183"/>
                </a:cubicBezTo>
                <a:cubicBezTo>
                  <a:pt x="552051" y="231577"/>
                  <a:pt x="552742" y="202446"/>
                  <a:pt x="555391" y="195307"/>
                </a:cubicBezTo>
                <a:cubicBezTo>
                  <a:pt x="558039" y="188053"/>
                  <a:pt x="575886" y="193349"/>
                  <a:pt x="569899" y="204518"/>
                </a:cubicBezTo>
                <a:cubicBezTo>
                  <a:pt x="563912" y="215803"/>
                  <a:pt x="581068" y="214421"/>
                  <a:pt x="581068" y="226972"/>
                </a:cubicBezTo>
                <a:cubicBezTo>
                  <a:pt x="581068" y="239522"/>
                  <a:pt x="590970" y="232959"/>
                  <a:pt x="601563" y="229620"/>
                </a:cubicBezTo>
                <a:cubicBezTo>
                  <a:pt x="612157" y="226396"/>
                  <a:pt x="610199" y="220293"/>
                  <a:pt x="602945" y="212463"/>
                </a:cubicBezTo>
                <a:cubicBezTo>
                  <a:pt x="595691" y="204518"/>
                  <a:pt x="608242" y="193349"/>
                  <a:pt x="598340" y="186671"/>
                </a:cubicBezTo>
                <a:cubicBezTo>
                  <a:pt x="588437" y="180108"/>
                  <a:pt x="581759" y="170090"/>
                  <a:pt x="591085" y="168133"/>
                </a:cubicBezTo>
                <a:cubicBezTo>
                  <a:pt x="600412" y="166176"/>
                  <a:pt x="628047" y="150286"/>
                  <a:pt x="624822" y="143722"/>
                </a:cubicBezTo>
                <a:cubicBezTo>
                  <a:pt x="621484" y="137044"/>
                  <a:pt x="582565" y="145104"/>
                  <a:pt x="579225" y="156964"/>
                </a:cubicBezTo>
                <a:cubicBezTo>
                  <a:pt x="575886" y="168824"/>
                  <a:pt x="548251" y="155582"/>
                  <a:pt x="551476" y="135202"/>
                </a:cubicBezTo>
                <a:cubicBezTo>
                  <a:pt x="554815" y="114706"/>
                  <a:pt x="609623" y="111482"/>
                  <a:pt x="625398" y="118736"/>
                </a:cubicBezTo>
                <a:cubicBezTo>
                  <a:pt x="641173" y="125990"/>
                  <a:pt x="658329" y="106876"/>
                  <a:pt x="664317" y="95592"/>
                </a:cubicBezTo>
                <a:cubicBezTo>
                  <a:pt x="670304" y="84308"/>
                  <a:pt x="651766" y="97550"/>
                  <a:pt x="640597" y="104804"/>
                </a:cubicBezTo>
                <a:cubicBezTo>
                  <a:pt x="629313" y="112058"/>
                  <a:pt x="599721" y="104113"/>
                  <a:pt x="584522" y="98816"/>
                </a:cubicBezTo>
                <a:cubicBezTo>
                  <a:pt x="569323" y="93520"/>
                  <a:pt x="570014" y="108028"/>
                  <a:pt x="557464" y="109985"/>
                </a:cubicBezTo>
                <a:cubicBezTo>
                  <a:pt x="544913" y="112058"/>
                  <a:pt x="547561" y="139692"/>
                  <a:pt x="541574" y="143031"/>
                </a:cubicBezTo>
                <a:cubicBezTo>
                  <a:pt x="535586" y="146371"/>
                  <a:pt x="535586" y="166866"/>
                  <a:pt x="523726" y="185980"/>
                </a:cubicBezTo>
                <a:cubicBezTo>
                  <a:pt x="511866" y="205094"/>
                  <a:pt x="527756" y="207742"/>
                  <a:pt x="537658" y="208433"/>
                </a:cubicBezTo>
                <a:close/>
                <a:moveTo>
                  <a:pt x="235866" y="225590"/>
                </a:moveTo>
                <a:cubicBezTo>
                  <a:pt x="235175" y="216378"/>
                  <a:pt x="239090" y="207052"/>
                  <a:pt x="239090" y="202446"/>
                </a:cubicBezTo>
                <a:cubicBezTo>
                  <a:pt x="239090" y="197840"/>
                  <a:pt x="242429" y="195883"/>
                  <a:pt x="248302" y="197149"/>
                </a:cubicBezTo>
                <a:cubicBezTo>
                  <a:pt x="254289" y="198531"/>
                  <a:pt x="253598" y="184598"/>
                  <a:pt x="248992" y="183332"/>
                </a:cubicBezTo>
                <a:cubicBezTo>
                  <a:pt x="244387" y="182065"/>
                  <a:pt x="241738" y="165485"/>
                  <a:pt x="230454" y="165485"/>
                </a:cubicBezTo>
                <a:cubicBezTo>
                  <a:pt x="219170" y="165485"/>
                  <a:pt x="221243" y="174696"/>
                  <a:pt x="227806" y="175387"/>
                </a:cubicBezTo>
                <a:cubicBezTo>
                  <a:pt x="234370" y="176078"/>
                  <a:pt x="238399" y="181374"/>
                  <a:pt x="236442" y="185980"/>
                </a:cubicBezTo>
                <a:cubicBezTo>
                  <a:pt x="234484" y="190586"/>
                  <a:pt x="231836" y="181374"/>
                  <a:pt x="222625" y="182065"/>
                </a:cubicBezTo>
                <a:cubicBezTo>
                  <a:pt x="213298" y="182756"/>
                  <a:pt x="219286" y="170781"/>
                  <a:pt x="208692" y="170205"/>
                </a:cubicBezTo>
                <a:cubicBezTo>
                  <a:pt x="198099" y="169515"/>
                  <a:pt x="200056" y="150401"/>
                  <a:pt x="188888" y="150401"/>
                </a:cubicBezTo>
                <a:cubicBezTo>
                  <a:pt x="177718" y="150401"/>
                  <a:pt x="177027" y="141189"/>
                  <a:pt x="184281" y="134511"/>
                </a:cubicBezTo>
                <a:cubicBezTo>
                  <a:pt x="191536" y="127833"/>
                  <a:pt x="172998" y="121960"/>
                  <a:pt x="172998" y="114015"/>
                </a:cubicBezTo>
                <a:cubicBezTo>
                  <a:pt x="172998" y="106070"/>
                  <a:pt x="161137" y="110791"/>
                  <a:pt x="161137" y="104113"/>
                </a:cubicBezTo>
                <a:cubicBezTo>
                  <a:pt x="161137" y="97435"/>
                  <a:pt x="155841" y="100889"/>
                  <a:pt x="149854" y="92829"/>
                </a:cubicBezTo>
                <a:cubicBezTo>
                  <a:pt x="143981" y="84884"/>
                  <a:pt x="141333" y="92138"/>
                  <a:pt x="136036" y="86266"/>
                </a:cubicBezTo>
                <a:cubicBezTo>
                  <a:pt x="130740" y="80278"/>
                  <a:pt x="123486" y="77054"/>
                  <a:pt x="118880" y="79011"/>
                </a:cubicBezTo>
                <a:cubicBezTo>
                  <a:pt x="114274" y="80969"/>
                  <a:pt x="103681" y="70376"/>
                  <a:pt x="99766" y="59898"/>
                </a:cubicBezTo>
                <a:cubicBezTo>
                  <a:pt x="96657" y="51492"/>
                  <a:pt x="66144" y="37444"/>
                  <a:pt x="62114" y="26275"/>
                </a:cubicBezTo>
                <a:cubicBezTo>
                  <a:pt x="58199" y="14991"/>
                  <a:pt x="47606" y="10386"/>
                  <a:pt x="29758" y="11077"/>
                </a:cubicBezTo>
                <a:cubicBezTo>
                  <a:pt x="11911" y="11767"/>
                  <a:pt x="4887" y="-6425"/>
                  <a:pt x="742" y="2441"/>
                </a:cubicBezTo>
                <a:cubicBezTo>
                  <a:pt x="-4555" y="13725"/>
                  <a:pt x="19856" y="38711"/>
                  <a:pt x="31140" y="45389"/>
                </a:cubicBezTo>
                <a:cubicBezTo>
                  <a:pt x="42424" y="51953"/>
                  <a:pt x="48296" y="75672"/>
                  <a:pt x="61538" y="77054"/>
                </a:cubicBezTo>
                <a:cubicBezTo>
                  <a:pt x="74779" y="78321"/>
                  <a:pt x="76047" y="120003"/>
                  <a:pt x="85949" y="121960"/>
                </a:cubicBezTo>
                <a:cubicBezTo>
                  <a:pt x="95851" y="123918"/>
                  <a:pt x="117038" y="156273"/>
                  <a:pt x="120261" y="173429"/>
                </a:cubicBezTo>
                <a:cubicBezTo>
                  <a:pt x="123486" y="190586"/>
                  <a:pt x="145363" y="199222"/>
                  <a:pt x="152617" y="211772"/>
                </a:cubicBezTo>
                <a:cubicBezTo>
                  <a:pt x="159871" y="224323"/>
                  <a:pt x="188888" y="241480"/>
                  <a:pt x="192917" y="246776"/>
                </a:cubicBezTo>
                <a:cubicBezTo>
                  <a:pt x="196832" y="252073"/>
                  <a:pt x="200862" y="263933"/>
                  <a:pt x="204202" y="258060"/>
                </a:cubicBezTo>
                <a:cubicBezTo>
                  <a:pt x="207426" y="252073"/>
                  <a:pt x="221358" y="258060"/>
                  <a:pt x="227922" y="258751"/>
                </a:cubicBezTo>
                <a:cubicBezTo>
                  <a:pt x="234484" y="259442"/>
                  <a:pt x="236557" y="235032"/>
                  <a:pt x="235866" y="225705"/>
                </a:cubicBezTo>
                <a:close/>
                <a:moveTo>
                  <a:pt x="740312" y="119888"/>
                </a:moveTo>
                <a:cubicBezTo>
                  <a:pt x="754820" y="121269"/>
                  <a:pt x="748257" y="112633"/>
                  <a:pt x="748257" y="103422"/>
                </a:cubicBezTo>
                <a:cubicBezTo>
                  <a:pt x="748257" y="94211"/>
                  <a:pt x="735015" y="102155"/>
                  <a:pt x="735015" y="97550"/>
                </a:cubicBezTo>
                <a:cubicBezTo>
                  <a:pt x="735015" y="92944"/>
                  <a:pt x="730409" y="74406"/>
                  <a:pt x="719816" y="88914"/>
                </a:cubicBezTo>
                <a:cubicBezTo>
                  <a:pt x="709223" y="103422"/>
                  <a:pt x="723155" y="139347"/>
                  <a:pt x="731676" y="137735"/>
                </a:cubicBezTo>
                <a:cubicBezTo>
                  <a:pt x="738930" y="136353"/>
                  <a:pt x="725804" y="118621"/>
                  <a:pt x="740312" y="119888"/>
                </a:cubicBezTo>
                <a:close/>
                <a:moveTo>
                  <a:pt x="686194" y="202446"/>
                </a:moveTo>
                <a:cubicBezTo>
                  <a:pt x="688843" y="213039"/>
                  <a:pt x="707957" y="219027"/>
                  <a:pt x="713253" y="209815"/>
                </a:cubicBezTo>
                <a:cubicBezTo>
                  <a:pt x="718550" y="200488"/>
                  <a:pt x="683085" y="190241"/>
                  <a:pt x="686194" y="202446"/>
                </a:cubicBezTo>
                <a:close/>
                <a:moveTo>
                  <a:pt x="634034" y="314020"/>
                </a:moveTo>
                <a:cubicBezTo>
                  <a:pt x="616187" y="311487"/>
                  <a:pt x="604327" y="324614"/>
                  <a:pt x="586479" y="318050"/>
                </a:cubicBezTo>
                <a:cubicBezTo>
                  <a:pt x="568632" y="311487"/>
                  <a:pt x="542034" y="318166"/>
                  <a:pt x="544913" y="324038"/>
                </a:cubicBezTo>
                <a:cubicBezTo>
                  <a:pt x="547561" y="329334"/>
                  <a:pt x="563335" y="330025"/>
                  <a:pt x="581183" y="330716"/>
                </a:cubicBezTo>
                <a:cubicBezTo>
                  <a:pt x="599030" y="331292"/>
                  <a:pt x="614920" y="321390"/>
                  <a:pt x="626780" y="320814"/>
                </a:cubicBezTo>
                <a:cubicBezTo>
                  <a:pt x="638640" y="320123"/>
                  <a:pt x="651881" y="316899"/>
                  <a:pt x="634034" y="314135"/>
                </a:cubicBezTo>
                <a:close/>
                <a:moveTo>
                  <a:pt x="775316" y="193234"/>
                </a:moveTo>
                <a:cubicBezTo>
                  <a:pt x="758159" y="187938"/>
                  <a:pt x="728798" y="192428"/>
                  <a:pt x="731791" y="201179"/>
                </a:cubicBezTo>
                <a:cubicBezTo>
                  <a:pt x="734440" y="209124"/>
                  <a:pt x="748257" y="205785"/>
                  <a:pt x="762189" y="205785"/>
                </a:cubicBezTo>
                <a:cubicBezTo>
                  <a:pt x="776122" y="205785"/>
                  <a:pt x="783261" y="215687"/>
                  <a:pt x="790630" y="215687"/>
                </a:cubicBezTo>
                <a:cubicBezTo>
                  <a:pt x="797999" y="215687"/>
                  <a:pt x="792587" y="198531"/>
                  <a:pt x="775431" y="193234"/>
                </a:cubicBezTo>
                <a:close/>
                <a:moveTo>
                  <a:pt x="427350" y="306881"/>
                </a:moveTo>
                <a:cubicBezTo>
                  <a:pt x="426659" y="298936"/>
                  <a:pt x="400983" y="306191"/>
                  <a:pt x="388432" y="300894"/>
                </a:cubicBezTo>
                <a:cubicBezTo>
                  <a:pt x="375881" y="295597"/>
                  <a:pt x="402249" y="290992"/>
                  <a:pt x="410885" y="285695"/>
                </a:cubicBezTo>
                <a:cubicBezTo>
                  <a:pt x="419521" y="280398"/>
                  <a:pt x="405589" y="278441"/>
                  <a:pt x="384517" y="285119"/>
                </a:cubicBezTo>
                <a:cubicBezTo>
                  <a:pt x="363330" y="291798"/>
                  <a:pt x="338920" y="270611"/>
                  <a:pt x="338344" y="279823"/>
                </a:cubicBezTo>
                <a:cubicBezTo>
                  <a:pt x="337653" y="289034"/>
                  <a:pt x="300001" y="275908"/>
                  <a:pt x="290790" y="269229"/>
                </a:cubicBezTo>
                <a:cubicBezTo>
                  <a:pt x="281578" y="262666"/>
                  <a:pt x="245884" y="254030"/>
                  <a:pt x="238630" y="266581"/>
                </a:cubicBezTo>
                <a:cubicBezTo>
                  <a:pt x="231376" y="279132"/>
                  <a:pt x="225157" y="267848"/>
                  <a:pt x="228036" y="279823"/>
                </a:cubicBezTo>
                <a:cubicBezTo>
                  <a:pt x="229994" y="287768"/>
                  <a:pt x="238630" y="283162"/>
                  <a:pt x="244502" y="283162"/>
                </a:cubicBezTo>
                <a:cubicBezTo>
                  <a:pt x="250374" y="283162"/>
                  <a:pt x="247841" y="294446"/>
                  <a:pt x="256362" y="295712"/>
                </a:cubicBezTo>
                <a:cubicBezTo>
                  <a:pt x="264998" y="297094"/>
                  <a:pt x="293323" y="305039"/>
                  <a:pt x="295971" y="299052"/>
                </a:cubicBezTo>
                <a:cubicBezTo>
                  <a:pt x="298619" y="293064"/>
                  <a:pt x="324988" y="299052"/>
                  <a:pt x="338229" y="309645"/>
                </a:cubicBezTo>
                <a:cubicBezTo>
                  <a:pt x="351471" y="320238"/>
                  <a:pt x="381754" y="320929"/>
                  <a:pt x="393728" y="318856"/>
                </a:cubicBezTo>
                <a:cubicBezTo>
                  <a:pt x="405589" y="316899"/>
                  <a:pt x="418830" y="326801"/>
                  <a:pt x="423436" y="320123"/>
                </a:cubicBezTo>
                <a:cubicBezTo>
                  <a:pt x="428041" y="313560"/>
                  <a:pt x="436677" y="330716"/>
                  <a:pt x="449919" y="320814"/>
                </a:cubicBezTo>
                <a:cubicBezTo>
                  <a:pt x="463161" y="310911"/>
                  <a:pt x="428156" y="314826"/>
                  <a:pt x="427466" y="306997"/>
                </a:cubicBezTo>
                <a:close/>
                <a:moveTo>
                  <a:pt x="946995" y="162951"/>
                </a:moveTo>
                <a:cubicBezTo>
                  <a:pt x="937093" y="163642"/>
                  <a:pt x="935711" y="180799"/>
                  <a:pt x="927191" y="180799"/>
                </a:cubicBezTo>
                <a:cubicBezTo>
                  <a:pt x="918670" y="180799"/>
                  <a:pt x="906695" y="198646"/>
                  <a:pt x="890920" y="203943"/>
                </a:cubicBezTo>
                <a:cubicBezTo>
                  <a:pt x="875030" y="209239"/>
                  <a:pt x="874339" y="158461"/>
                  <a:pt x="867085" y="148558"/>
                </a:cubicBezTo>
                <a:cubicBezTo>
                  <a:pt x="859831" y="138656"/>
                  <a:pt x="820222" y="130711"/>
                  <a:pt x="816307" y="141880"/>
                </a:cubicBezTo>
                <a:cubicBezTo>
                  <a:pt x="812277" y="153164"/>
                  <a:pt x="798575" y="147177"/>
                  <a:pt x="797193" y="156388"/>
                </a:cubicBezTo>
                <a:cubicBezTo>
                  <a:pt x="795926" y="165024"/>
                  <a:pt x="800532" y="162376"/>
                  <a:pt x="809053" y="162376"/>
                </a:cubicBezTo>
                <a:cubicBezTo>
                  <a:pt x="817573" y="162376"/>
                  <a:pt x="817689" y="168939"/>
                  <a:pt x="821604" y="177575"/>
                </a:cubicBezTo>
                <a:cubicBezTo>
                  <a:pt x="825634" y="186210"/>
                  <a:pt x="849353" y="180223"/>
                  <a:pt x="857298" y="179532"/>
                </a:cubicBezTo>
                <a:cubicBezTo>
                  <a:pt x="865243" y="178841"/>
                  <a:pt x="866510" y="190125"/>
                  <a:pt x="855341" y="186095"/>
                </a:cubicBezTo>
                <a:cubicBezTo>
                  <a:pt x="844172" y="182181"/>
                  <a:pt x="844172" y="191392"/>
                  <a:pt x="836227" y="189435"/>
                </a:cubicBezTo>
                <a:cubicBezTo>
                  <a:pt x="828282" y="187362"/>
                  <a:pt x="817689" y="188053"/>
                  <a:pt x="822986" y="192659"/>
                </a:cubicBezTo>
                <a:cubicBezTo>
                  <a:pt x="828282" y="197264"/>
                  <a:pt x="836917" y="201870"/>
                  <a:pt x="836917" y="212463"/>
                </a:cubicBezTo>
                <a:cubicBezTo>
                  <a:pt x="836917" y="223057"/>
                  <a:pt x="852117" y="221099"/>
                  <a:pt x="852117" y="212463"/>
                </a:cubicBezTo>
                <a:cubicBezTo>
                  <a:pt x="852117" y="203828"/>
                  <a:pt x="860062" y="215112"/>
                  <a:pt x="875261" y="219027"/>
                </a:cubicBezTo>
                <a:cubicBezTo>
                  <a:pt x="890460" y="222941"/>
                  <a:pt x="879867" y="228929"/>
                  <a:pt x="895066" y="229620"/>
                </a:cubicBezTo>
                <a:cubicBezTo>
                  <a:pt x="910264" y="230311"/>
                  <a:pt x="944578" y="241595"/>
                  <a:pt x="957819" y="251382"/>
                </a:cubicBezTo>
                <a:cubicBezTo>
                  <a:pt x="971061" y="261284"/>
                  <a:pt x="961849" y="267963"/>
                  <a:pt x="970370" y="277174"/>
                </a:cubicBezTo>
                <a:cubicBezTo>
                  <a:pt x="979005" y="286386"/>
                  <a:pt x="981654" y="296979"/>
                  <a:pt x="969679" y="296979"/>
                </a:cubicBezTo>
                <a:cubicBezTo>
                  <a:pt x="957703" y="296979"/>
                  <a:pt x="945268" y="308839"/>
                  <a:pt x="948607" y="314826"/>
                </a:cubicBezTo>
                <a:cubicBezTo>
                  <a:pt x="951832" y="320814"/>
                  <a:pt x="990865" y="312178"/>
                  <a:pt x="1000077" y="312178"/>
                </a:cubicBezTo>
                <a:cubicBezTo>
                  <a:pt x="1006064" y="312178"/>
                  <a:pt x="1012167" y="322886"/>
                  <a:pt x="1023797" y="330716"/>
                </a:cubicBezTo>
                <a:lnTo>
                  <a:pt x="1023797" y="189780"/>
                </a:lnTo>
                <a:cubicBezTo>
                  <a:pt x="995240" y="180223"/>
                  <a:pt x="955401" y="162376"/>
                  <a:pt x="947226" y="162951"/>
                </a:cubicBezTo>
                <a:close/>
                <a:moveTo>
                  <a:pt x="661208" y="330256"/>
                </a:moveTo>
                <a:cubicBezTo>
                  <a:pt x="659135" y="331637"/>
                  <a:pt x="656833" y="332674"/>
                  <a:pt x="653954" y="333365"/>
                </a:cubicBezTo>
                <a:cubicBezTo>
                  <a:pt x="653033" y="335783"/>
                  <a:pt x="652227" y="338546"/>
                  <a:pt x="650730" y="339813"/>
                </a:cubicBezTo>
                <a:cubicBezTo>
                  <a:pt x="648888" y="341194"/>
                  <a:pt x="645664" y="338316"/>
                  <a:pt x="643476" y="335783"/>
                </a:cubicBezTo>
                <a:cubicBezTo>
                  <a:pt x="630695" y="341079"/>
                  <a:pt x="624016" y="356393"/>
                  <a:pt x="632883" y="361114"/>
                </a:cubicBezTo>
                <a:cubicBezTo>
                  <a:pt x="641403" y="365605"/>
                  <a:pt x="653839" y="353630"/>
                  <a:pt x="660978" y="345109"/>
                </a:cubicBezTo>
                <a:cubicBezTo>
                  <a:pt x="662129" y="343727"/>
                  <a:pt x="663166" y="342461"/>
                  <a:pt x="663972" y="341309"/>
                </a:cubicBezTo>
                <a:cubicBezTo>
                  <a:pt x="664432" y="340619"/>
                  <a:pt x="665238" y="339928"/>
                  <a:pt x="666159" y="339237"/>
                </a:cubicBezTo>
                <a:cubicBezTo>
                  <a:pt x="666850" y="338776"/>
                  <a:pt x="667541" y="338316"/>
                  <a:pt x="668347" y="337740"/>
                </a:cubicBezTo>
                <a:cubicBezTo>
                  <a:pt x="666274" y="334861"/>
                  <a:pt x="663626" y="331983"/>
                  <a:pt x="661323" y="330256"/>
                </a:cubicBezTo>
                <a:close/>
                <a:moveTo>
                  <a:pt x="477554" y="160303"/>
                </a:moveTo>
                <a:cubicBezTo>
                  <a:pt x="489413" y="153049"/>
                  <a:pt x="492062" y="139117"/>
                  <a:pt x="490795" y="125990"/>
                </a:cubicBezTo>
                <a:cubicBezTo>
                  <a:pt x="489413" y="112749"/>
                  <a:pt x="519811" y="112173"/>
                  <a:pt x="524417" y="106876"/>
                </a:cubicBezTo>
                <a:cubicBezTo>
                  <a:pt x="529023" y="101580"/>
                  <a:pt x="517739" y="92944"/>
                  <a:pt x="509218" y="89029"/>
                </a:cubicBezTo>
                <a:cubicBezTo>
                  <a:pt x="500582" y="85114"/>
                  <a:pt x="507836" y="76478"/>
                  <a:pt x="501964" y="71182"/>
                </a:cubicBezTo>
                <a:cubicBezTo>
                  <a:pt x="495976" y="65885"/>
                  <a:pt x="486074" y="52068"/>
                  <a:pt x="494710" y="51377"/>
                </a:cubicBezTo>
                <a:cubicBezTo>
                  <a:pt x="503346" y="50686"/>
                  <a:pt x="488837" y="38826"/>
                  <a:pt x="496092" y="34911"/>
                </a:cubicBezTo>
                <a:cubicBezTo>
                  <a:pt x="497013" y="34336"/>
                  <a:pt x="498164" y="33760"/>
                  <a:pt x="499431" y="33184"/>
                </a:cubicBezTo>
                <a:cubicBezTo>
                  <a:pt x="495055" y="30996"/>
                  <a:pt x="491256" y="29615"/>
                  <a:pt x="488837" y="29615"/>
                </a:cubicBezTo>
                <a:cubicBezTo>
                  <a:pt x="478244" y="29615"/>
                  <a:pt x="453143" y="26966"/>
                  <a:pt x="454525" y="44123"/>
                </a:cubicBezTo>
                <a:cubicBezTo>
                  <a:pt x="455906" y="61279"/>
                  <a:pt x="440017" y="54716"/>
                  <a:pt x="441283" y="63928"/>
                </a:cubicBezTo>
                <a:cubicBezTo>
                  <a:pt x="442665" y="73139"/>
                  <a:pt x="433338" y="73139"/>
                  <a:pt x="434720" y="85114"/>
                </a:cubicBezTo>
                <a:cubicBezTo>
                  <a:pt x="436101" y="96974"/>
                  <a:pt x="428156" y="91677"/>
                  <a:pt x="414915" y="98356"/>
                </a:cubicBezTo>
                <a:cubicBezTo>
                  <a:pt x="401673" y="104919"/>
                  <a:pt x="406970" y="94326"/>
                  <a:pt x="393844" y="94326"/>
                </a:cubicBezTo>
                <a:cubicBezTo>
                  <a:pt x="380717" y="94326"/>
                  <a:pt x="379335" y="101004"/>
                  <a:pt x="371390" y="103537"/>
                </a:cubicBezTo>
                <a:cubicBezTo>
                  <a:pt x="363445" y="106185"/>
                  <a:pt x="347671" y="102271"/>
                  <a:pt x="342375" y="106185"/>
                </a:cubicBezTo>
                <a:cubicBezTo>
                  <a:pt x="337078" y="110216"/>
                  <a:pt x="329133" y="96974"/>
                  <a:pt x="323836" y="96974"/>
                </a:cubicBezTo>
                <a:cubicBezTo>
                  <a:pt x="321188" y="96974"/>
                  <a:pt x="318770" y="89720"/>
                  <a:pt x="317158" y="82696"/>
                </a:cubicBezTo>
                <a:cubicBezTo>
                  <a:pt x="316237" y="82581"/>
                  <a:pt x="315315" y="82466"/>
                  <a:pt x="314625" y="82466"/>
                </a:cubicBezTo>
                <a:cubicBezTo>
                  <a:pt x="305989" y="83157"/>
                  <a:pt x="291826" y="105840"/>
                  <a:pt x="300116" y="113440"/>
                </a:cubicBezTo>
                <a:cubicBezTo>
                  <a:pt x="310019" y="122766"/>
                  <a:pt x="307370" y="137159"/>
                  <a:pt x="311976" y="144528"/>
                </a:cubicBezTo>
                <a:cubicBezTo>
                  <a:pt x="316582" y="151783"/>
                  <a:pt x="331205" y="153049"/>
                  <a:pt x="331205" y="166981"/>
                </a:cubicBezTo>
                <a:cubicBezTo>
                  <a:pt x="331205" y="180914"/>
                  <a:pt x="343756" y="202561"/>
                  <a:pt x="352277" y="196689"/>
                </a:cubicBezTo>
                <a:cubicBezTo>
                  <a:pt x="360913" y="190701"/>
                  <a:pt x="367476" y="199337"/>
                  <a:pt x="370124" y="205324"/>
                </a:cubicBezTo>
                <a:cubicBezTo>
                  <a:pt x="372772" y="211312"/>
                  <a:pt x="393268" y="200719"/>
                  <a:pt x="399831" y="201985"/>
                </a:cubicBezTo>
                <a:cubicBezTo>
                  <a:pt x="406395" y="203367"/>
                  <a:pt x="426890" y="207282"/>
                  <a:pt x="428272" y="215227"/>
                </a:cubicBezTo>
                <a:cubicBezTo>
                  <a:pt x="429538" y="223172"/>
                  <a:pt x="448077" y="214536"/>
                  <a:pt x="460627" y="209930"/>
                </a:cubicBezTo>
                <a:cubicBezTo>
                  <a:pt x="473178" y="205324"/>
                  <a:pt x="465924" y="167672"/>
                  <a:pt x="477783" y="160418"/>
                </a:cubicBezTo>
                <a:close/>
                <a:moveTo>
                  <a:pt x="527065" y="345224"/>
                </a:moveTo>
                <a:cubicBezTo>
                  <a:pt x="531095" y="351212"/>
                  <a:pt x="542264" y="351212"/>
                  <a:pt x="546870" y="355127"/>
                </a:cubicBezTo>
                <a:cubicBezTo>
                  <a:pt x="551476" y="359042"/>
                  <a:pt x="567941" y="367677"/>
                  <a:pt x="567941" y="356508"/>
                </a:cubicBezTo>
                <a:cubicBezTo>
                  <a:pt x="567941" y="345339"/>
                  <a:pt x="522575" y="338661"/>
                  <a:pt x="526950" y="345224"/>
                </a:cubicBezTo>
                <a:close/>
                <a:moveTo>
                  <a:pt x="494019" y="312869"/>
                </a:moveTo>
                <a:cubicBezTo>
                  <a:pt x="491370" y="318856"/>
                  <a:pt x="480202" y="320123"/>
                  <a:pt x="473523" y="315517"/>
                </a:cubicBezTo>
                <a:cubicBezTo>
                  <a:pt x="466960" y="310911"/>
                  <a:pt x="458785" y="321735"/>
                  <a:pt x="462930" y="327377"/>
                </a:cubicBezTo>
                <a:cubicBezTo>
                  <a:pt x="464887" y="330025"/>
                  <a:pt x="478820" y="340619"/>
                  <a:pt x="495285" y="332674"/>
                </a:cubicBezTo>
                <a:cubicBezTo>
                  <a:pt x="511866" y="324729"/>
                  <a:pt x="523035" y="331983"/>
                  <a:pt x="526950" y="323462"/>
                </a:cubicBezTo>
                <a:cubicBezTo>
                  <a:pt x="530980" y="314941"/>
                  <a:pt x="496552" y="306997"/>
                  <a:pt x="493904" y="312869"/>
                </a:cubicBezTo>
                <a:close/>
              </a:path>
            </a:pathLst>
          </a:custGeom>
          <a:solidFill>
            <a:schemeClr val="accent3"/>
          </a:solidFill>
          <a:ln w="11501" cap="flat">
            <a:solidFill>
              <a:schemeClr val="bg1"/>
            </a:solid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B4BF8F3B-FB75-61DC-2B15-65040A669E97}"/>
              </a:ext>
            </a:extLst>
          </p:cNvPr>
          <p:cNvSpPr/>
          <p:nvPr/>
        </p:nvSpPr>
        <p:spPr>
          <a:xfrm>
            <a:off x="6285616" y="2900490"/>
            <a:ext cx="101696" cy="126443"/>
          </a:xfrm>
          <a:custGeom>
            <a:avLst/>
            <a:gdLst>
              <a:gd name="connsiteX0" fmla="*/ 81292 w 89552"/>
              <a:gd name="connsiteY0" fmla="*/ 74383 h 111344"/>
              <a:gd name="connsiteX1" fmla="*/ 81292 w 89552"/>
              <a:gd name="connsiteY1" fmla="*/ 59069 h 111344"/>
              <a:gd name="connsiteX2" fmla="*/ 81752 w 89552"/>
              <a:gd name="connsiteY2" fmla="*/ 47209 h 111344"/>
              <a:gd name="connsiteX3" fmla="*/ 56996 w 89552"/>
              <a:gd name="connsiteY3" fmla="*/ 39725 h 111344"/>
              <a:gd name="connsiteX4" fmla="*/ 54003 w 89552"/>
              <a:gd name="connsiteY4" fmla="*/ 25792 h 111344"/>
              <a:gd name="connsiteX5" fmla="*/ 46518 w 89552"/>
              <a:gd name="connsiteY5" fmla="*/ 17847 h 111344"/>
              <a:gd name="connsiteX6" fmla="*/ 38573 w 89552"/>
              <a:gd name="connsiteY6" fmla="*/ 4951 h 111344"/>
              <a:gd name="connsiteX7" fmla="*/ 39149 w 89552"/>
              <a:gd name="connsiteY7" fmla="*/ 3915 h 111344"/>
              <a:gd name="connsiteX8" fmla="*/ 32816 w 89552"/>
              <a:gd name="connsiteY8" fmla="*/ 2879 h 111344"/>
              <a:gd name="connsiteX9" fmla="*/ 23259 w 89552"/>
              <a:gd name="connsiteY9" fmla="*/ 0 h 111344"/>
              <a:gd name="connsiteX10" fmla="*/ 0 w 89552"/>
              <a:gd name="connsiteY10" fmla="*/ 7369 h 111344"/>
              <a:gd name="connsiteX11" fmla="*/ 5872 w 89552"/>
              <a:gd name="connsiteY11" fmla="*/ 20841 h 111344"/>
              <a:gd name="connsiteX12" fmla="*/ 13011 w 89552"/>
              <a:gd name="connsiteY12" fmla="*/ 36846 h 111344"/>
              <a:gd name="connsiteX13" fmla="*/ 11284 w 89552"/>
              <a:gd name="connsiteY13" fmla="*/ 71389 h 111344"/>
              <a:gd name="connsiteX14" fmla="*/ 2994 w 89552"/>
              <a:gd name="connsiteY14" fmla="*/ 79680 h 111344"/>
              <a:gd name="connsiteX15" fmla="*/ 20496 w 89552"/>
              <a:gd name="connsiteY15" fmla="*/ 99715 h 111344"/>
              <a:gd name="connsiteX16" fmla="*/ 21187 w 89552"/>
              <a:gd name="connsiteY16" fmla="*/ 99484 h 111344"/>
              <a:gd name="connsiteX17" fmla="*/ 41797 w 89552"/>
              <a:gd name="connsiteY17" fmla="*/ 111344 h 111344"/>
              <a:gd name="connsiteX18" fmla="*/ 80255 w 89552"/>
              <a:gd name="connsiteY18" fmla="*/ 104321 h 111344"/>
              <a:gd name="connsiteX19" fmla="*/ 80716 w 89552"/>
              <a:gd name="connsiteY19" fmla="*/ 97527 h 111344"/>
              <a:gd name="connsiteX20" fmla="*/ 88085 w 89552"/>
              <a:gd name="connsiteY20" fmla="*/ 88661 h 111344"/>
              <a:gd name="connsiteX21" fmla="*/ 81177 w 89552"/>
              <a:gd name="connsiteY21" fmla="*/ 74268 h 11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552" h="111344">
                <a:moveTo>
                  <a:pt x="81292" y="74383"/>
                </a:moveTo>
                <a:cubicBezTo>
                  <a:pt x="76341" y="69892"/>
                  <a:pt x="76801" y="62063"/>
                  <a:pt x="81292" y="59069"/>
                </a:cubicBezTo>
                <a:cubicBezTo>
                  <a:pt x="85782" y="56075"/>
                  <a:pt x="81752" y="52160"/>
                  <a:pt x="81752" y="47209"/>
                </a:cubicBezTo>
                <a:cubicBezTo>
                  <a:pt x="81752" y="42258"/>
                  <a:pt x="60451" y="40761"/>
                  <a:pt x="56996" y="39725"/>
                </a:cubicBezTo>
                <a:cubicBezTo>
                  <a:pt x="53542" y="38688"/>
                  <a:pt x="59530" y="25792"/>
                  <a:pt x="54003" y="25792"/>
                </a:cubicBezTo>
                <a:cubicBezTo>
                  <a:pt x="48476" y="25792"/>
                  <a:pt x="46518" y="21877"/>
                  <a:pt x="46518" y="17847"/>
                </a:cubicBezTo>
                <a:cubicBezTo>
                  <a:pt x="46518" y="13817"/>
                  <a:pt x="38113" y="7484"/>
                  <a:pt x="38573" y="4951"/>
                </a:cubicBezTo>
                <a:cubicBezTo>
                  <a:pt x="38573" y="4606"/>
                  <a:pt x="38919" y="4260"/>
                  <a:pt x="39149" y="3915"/>
                </a:cubicBezTo>
                <a:cubicBezTo>
                  <a:pt x="36040" y="3454"/>
                  <a:pt x="33737" y="3109"/>
                  <a:pt x="32816" y="2879"/>
                </a:cubicBezTo>
                <a:cubicBezTo>
                  <a:pt x="29132" y="2188"/>
                  <a:pt x="23259" y="0"/>
                  <a:pt x="23259" y="0"/>
                </a:cubicBezTo>
                <a:cubicBezTo>
                  <a:pt x="23259" y="0"/>
                  <a:pt x="9557" y="4376"/>
                  <a:pt x="0" y="7369"/>
                </a:cubicBezTo>
                <a:cubicBezTo>
                  <a:pt x="691" y="13242"/>
                  <a:pt x="2188" y="19459"/>
                  <a:pt x="5872" y="20841"/>
                </a:cubicBezTo>
                <a:cubicBezTo>
                  <a:pt x="13011" y="23489"/>
                  <a:pt x="10363" y="30628"/>
                  <a:pt x="13011" y="36846"/>
                </a:cubicBezTo>
                <a:cubicBezTo>
                  <a:pt x="15660" y="43064"/>
                  <a:pt x="14739" y="71389"/>
                  <a:pt x="11284" y="71389"/>
                </a:cubicBezTo>
                <a:cubicBezTo>
                  <a:pt x="9787" y="71389"/>
                  <a:pt x="6333" y="75074"/>
                  <a:pt x="2994" y="79680"/>
                </a:cubicBezTo>
                <a:cubicBezTo>
                  <a:pt x="7830" y="84516"/>
                  <a:pt x="15430" y="93382"/>
                  <a:pt x="20496" y="99715"/>
                </a:cubicBezTo>
                <a:cubicBezTo>
                  <a:pt x="20726" y="99715"/>
                  <a:pt x="20956" y="99484"/>
                  <a:pt x="21187" y="99484"/>
                </a:cubicBezTo>
                <a:cubicBezTo>
                  <a:pt x="25677" y="99484"/>
                  <a:pt x="41797" y="111344"/>
                  <a:pt x="41797" y="111344"/>
                </a:cubicBezTo>
                <a:cubicBezTo>
                  <a:pt x="41797" y="111344"/>
                  <a:pt x="64826" y="106623"/>
                  <a:pt x="80255" y="104321"/>
                </a:cubicBezTo>
                <a:cubicBezTo>
                  <a:pt x="80486" y="101902"/>
                  <a:pt x="80947" y="99254"/>
                  <a:pt x="80716" y="97527"/>
                </a:cubicBezTo>
                <a:cubicBezTo>
                  <a:pt x="80255" y="94533"/>
                  <a:pt x="83710" y="88661"/>
                  <a:pt x="88085" y="88661"/>
                </a:cubicBezTo>
                <a:cubicBezTo>
                  <a:pt x="92461" y="88661"/>
                  <a:pt x="86128" y="78759"/>
                  <a:pt x="81177" y="74268"/>
                </a:cubicBezTo>
                <a:close/>
              </a:path>
            </a:pathLst>
          </a:custGeom>
          <a:solidFill>
            <a:schemeClr val="accent3"/>
          </a:solidFill>
          <a:ln w="11501" cap="flat">
            <a:solidFill>
              <a:schemeClr val="bg1"/>
            </a:solidFill>
            <a:prstDash val="solid"/>
            <a:miter/>
          </a:ln>
        </p:spPr>
        <p:txBody>
          <a:bodyPr rtlCol="0" anchor="ctr"/>
          <a:lstStyle/>
          <a:p>
            <a:endParaRPr lang="en-US"/>
          </a:p>
        </p:txBody>
      </p:sp>
      <p:grpSp>
        <p:nvGrpSpPr>
          <p:cNvPr id="306" name="Graphic 4">
            <a:extLst>
              <a:ext uri="{FF2B5EF4-FFF2-40B4-BE49-F238E27FC236}">
                <a16:creationId xmlns:a16="http://schemas.microsoft.com/office/drawing/2014/main" id="{1615E6F2-EF9A-F397-373B-C8B16820BE4F}"/>
              </a:ext>
            </a:extLst>
          </p:cNvPr>
          <p:cNvGrpSpPr/>
          <p:nvPr/>
        </p:nvGrpSpPr>
        <p:grpSpPr>
          <a:xfrm>
            <a:off x="2805614" y="3635887"/>
            <a:ext cx="276946" cy="66163"/>
            <a:chOff x="2501610" y="3186694"/>
            <a:chExt cx="243874" cy="58262"/>
          </a:xfrm>
          <a:solidFill>
            <a:schemeClr val="accent1"/>
          </a:solidFill>
        </p:grpSpPr>
        <p:sp>
          <p:nvSpPr>
            <p:cNvPr id="426" name="Freeform: Shape 425">
              <a:extLst>
                <a:ext uri="{FF2B5EF4-FFF2-40B4-BE49-F238E27FC236}">
                  <a16:creationId xmlns:a16="http://schemas.microsoft.com/office/drawing/2014/main" id="{66E6C91C-65C6-13F4-BAD1-E64130F9912B}"/>
                </a:ext>
              </a:extLst>
            </p:cNvPr>
            <p:cNvSpPr/>
            <p:nvPr/>
          </p:nvSpPr>
          <p:spPr>
            <a:xfrm>
              <a:off x="2501610" y="3186924"/>
              <a:ext cx="52045" cy="57456"/>
            </a:xfrm>
            <a:custGeom>
              <a:avLst/>
              <a:gdLst>
                <a:gd name="connsiteX0" fmla="*/ 40761 w 52045"/>
                <a:gd name="connsiteY0" fmla="*/ 57457 h 57456"/>
                <a:gd name="connsiteX1" fmla="*/ 40761 w 52045"/>
                <a:gd name="connsiteY1" fmla="*/ 23950 h 57456"/>
                <a:gd name="connsiteX2" fmla="*/ 29822 w 52045"/>
                <a:gd name="connsiteY2" fmla="*/ 45712 h 57456"/>
                <a:gd name="connsiteX3" fmla="*/ 22223 w 52045"/>
                <a:gd name="connsiteY3" fmla="*/ 45712 h 57456"/>
                <a:gd name="connsiteX4" fmla="*/ 11169 w 52045"/>
                <a:gd name="connsiteY4" fmla="*/ 23950 h 57456"/>
                <a:gd name="connsiteX5" fmla="*/ 11169 w 52045"/>
                <a:gd name="connsiteY5" fmla="*/ 57457 h 57456"/>
                <a:gd name="connsiteX6" fmla="*/ 0 w 52045"/>
                <a:gd name="connsiteY6" fmla="*/ 57457 h 57456"/>
                <a:gd name="connsiteX7" fmla="*/ 0 w 52045"/>
                <a:gd name="connsiteY7" fmla="*/ 0 h 57456"/>
                <a:gd name="connsiteX8" fmla="*/ 11054 w 52045"/>
                <a:gd name="connsiteY8" fmla="*/ 0 h 57456"/>
                <a:gd name="connsiteX9" fmla="*/ 26023 w 52045"/>
                <a:gd name="connsiteY9" fmla="*/ 31089 h 57456"/>
                <a:gd name="connsiteX10" fmla="*/ 40991 w 52045"/>
                <a:gd name="connsiteY10" fmla="*/ 0 h 57456"/>
                <a:gd name="connsiteX11" fmla="*/ 52045 w 52045"/>
                <a:gd name="connsiteY11" fmla="*/ 0 h 57456"/>
                <a:gd name="connsiteX12" fmla="*/ 52045 w 52045"/>
                <a:gd name="connsiteY12" fmla="*/ 57457 h 57456"/>
                <a:gd name="connsiteX13" fmla="*/ 40876 w 52045"/>
                <a:gd name="connsiteY13" fmla="*/ 57457 h 5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045" h="57456">
                  <a:moveTo>
                    <a:pt x="40761" y="57457"/>
                  </a:moveTo>
                  <a:lnTo>
                    <a:pt x="40761" y="23950"/>
                  </a:lnTo>
                  <a:lnTo>
                    <a:pt x="29822" y="45712"/>
                  </a:lnTo>
                  <a:lnTo>
                    <a:pt x="22223" y="45712"/>
                  </a:lnTo>
                  <a:lnTo>
                    <a:pt x="11169" y="23950"/>
                  </a:lnTo>
                  <a:lnTo>
                    <a:pt x="11169" y="57457"/>
                  </a:lnTo>
                  <a:lnTo>
                    <a:pt x="0" y="57457"/>
                  </a:lnTo>
                  <a:lnTo>
                    <a:pt x="0" y="0"/>
                  </a:lnTo>
                  <a:lnTo>
                    <a:pt x="11054" y="0"/>
                  </a:lnTo>
                  <a:lnTo>
                    <a:pt x="26023" y="31089"/>
                  </a:lnTo>
                  <a:lnTo>
                    <a:pt x="40991" y="0"/>
                  </a:lnTo>
                  <a:lnTo>
                    <a:pt x="52045" y="0"/>
                  </a:lnTo>
                  <a:lnTo>
                    <a:pt x="52045" y="57457"/>
                  </a:lnTo>
                  <a:lnTo>
                    <a:pt x="40876" y="57457"/>
                  </a:lnTo>
                  <a:close/>
                </a:path>
              </a:pathLst>
            </a:custGeom>
            <a:grpFill/>
            <a:ln w="11501" cap="flat">
              <a:noFill/>
              <a:prstDash val="solid"/>
              <a:miter/>
            </a:ln>
          </p:spPr>
          <p:txBody>
            <a:bodyPr rtlCol="0" anchor="ctr"/>
            <a:lstStyle/>
            <a:p>
              <a:endParaRPr lang="en-US">
                <a:solidFill>
                  <a:schemeClr val="accent4"/>
                </a:solidFill>
              </a:endParaRPr>
            </a:p>
          </p:txBody>
        </p:sp>
        <p:sp>
          <p:nvSpPr>
            <p:cNvPr id="427" name="Freeform: Shape 426">
              <a:extLst>
                <a:ext uri="{FF2B5EF4-FFF2-40B4-BE49-F238E27FC236}">
                  <a16:creationId xmlns:a16="http://schemas.microsoft.com/office/drawing/2014/main" id="{71A68BAA-F8A5-39C3-7711-28CB494AC09E}"/>
                </a:ext>
              </a:extLst>
            </p:cNvPr>
            <p:cNvSpPr/>
            <p:nvPr/>
          </p:nvSpPr>
          <p:spPr>
            <a:xfrm>
              <a:off x="2564018" y="3201893"/>
              <a:ext cx="36615" cy="42948"/>
            </a:xfrm>
            <a:custGeom>
              <a:avLst/>
              <a:gdLst>
                <a:gd name="connsiteX0" fmla="*/ 10363 w 36615"/>
                <a:gd name="connsiteY0" fmla="*/ 24756 h 42948"/>
                <a:gd name="connsiteX1" fmla="*/ 19574 w 36615"/>
                <a:gd name="connsiteY1" fmla="*/ 34083 h 42948"/>
                <a:gd name="connsiteX2" fmla="*/ 29131 w 36615"/>
                <a:gd name="connsiteY2" fmla="*/ 30168 h 42948"/>
                <a:gd name="connsiteX3" fmla="*/ 35464 w 36615"/>
                <a:gd name="connsiteY3" fmla="*/ 36386 h 42948"/>
                <a:gd name="connsiteX4" fmla="*/ 19459 w 36615"/>
                <a:gd name="connsiteY4" fmla="*/ 42949 h 42948"/>
                <a:gd name="connsiteX5" fmla="*/ 0 w 36615"/>
                <a:gd name="connsiteY5" fmla="*/ 21417 h 42948"/>
                <a:gd name="connsiteX6" fmla="*/ 18308 w 36615"/>
                <a:gd name="connsiteY6" fmla="*/ 0 h 42948"/>
                <a:gd name="connsiteX7" fmla="*/ 36616 w 36615"/>
                <a:gd name="connsiteY7" fmla="*/ 20035 h 42948"/>
                <a:gd name="connsiteX8" fmla="*/ 36616 w 36615"/>
                <a:gd name="connsiteY8" fmla="*/ 24756 h 42948"/>
                <a:gd name="connsiteX9" fmla="*/ 10363 w 36615"/>
                <a:gd name="connsiteY9" fmla="*/ 24756 h 42948"/>
                <a:gd name="connsiteX10" fmla="*/ 25332 w 36615"/>
                <a:gd name="connsiteY10" fmla="*/ 13011 h 42948"/>
                <a:gd name="connsiteX11" fmla="*/ 18308 w 36615"/>
                <a:gd name="connsiteY11" fmla="*/ 8636 h 42948"/>
                <a:gd name="connsiteX12" fmla="*/ 11284 w 36615"/>
                <a:gd name="connsiteY12" fmla="*/ 13011 h 42948"/>
                <a:gd name="connsiteX13" fmla="*/ 10363 w 36615"/>
                <a:gd name="connsiteY13" fmla="*/ 17502 h 42948"/>
                <a:gd name="connsiteX14" fmla="*/ 26368 w 36615"/>
                <a:gd name="connsiteY14" fmla="*/ 17502 h 42948"/>
                <a:gd name="connsiteX15" fmla="*/ 25447 w 36615"/>
                <a:gd name="connsiteY15" fmla="*/ 13011 h 4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615" h="42948">
                  <a:moveTo>
                    <a:pt x="10363" y="24756"/>
                  </a:moveTo>
                  <a:cubicBezTo>
                    <a:pt x="10363" y="30168"/>
                    <a:pt x="13702" y="34083"/>
                    <a:pt x="19574" y="34083"/>
                  </a:cubicBezTo>
                  <a:cubicBezTo>
                    <a:pt x="24180" y="34083"/>
                    <a:pt x="26483" y="32816"/>
                    <a:pt x="29131" y="30168"/>
                  </a:cubicBezTo>
                  <a:lnTo>
                    <a:pt x="35464" y="36386"/>
                  </a:lnTo>
                  <a:cubicBezTo>
                    <a:pt x="31204" y="40646"/>
                    <a:pt x="27059" y="42949"/>
                    <a:pt x="19459" y="42949"/>
                  </a:cubicBezTo>
                  <a:cubicBezTo>
                    <a:pt x="9557" y="42949"/>
                    <a:pt x="0" y="38458"/>
                    <a:pt x="0" y="21417"/>
                  </a:cubicBezTo>
                  <a:cubicBezTo>
                    <a:pt x="0" y="7715"/>
                    <a:pt x="7369" y="0"/>
                    <a:pt x="18308" y="0"/>
                  </a:cubicBezTo>
                  <a:cubicBezTo>
                    <a:pt x="30053" y="0"/>
                    <a:pt x="36616" y="8521"/>
                    <a:pt x="36616" y="20035"/>
                  </a:cubicBezTo>
                  <a:lnTo>
                    <a:pt x="36616" y="24756"/>
                  </a:lnTo>
                  <a:lnTo>
                    <a:pt x="10363" y="24756"/>
                  </a:lnTo>
                  <a:close/>
                  <a:moveTo>
                    <a:pt x="25332" y="13011"/>
                  </a:moveTo>
                  <a:cubicBezTo>
                    <a:pt x="24180" y="10478"/>
                    <a:pt x="21877" y="8636"/>
                    <a:pt x="18308" y="8636"/>
                  </a:cubicBezTo>
                  <a:cubicBezTo>
                    <a:pt x="14738" y="8636"/>
                    <a:pt x="12436" y="10478"/>
                    <a:pt x="11284" y="13011"/>
                  </a:cubicBezTo>
                  <a:cubicBezTo>
                    <a:pt x="10593" y="14508"/>
                    <a:pt x="10363" y="15660"/>
                    <a:pt x="10363" y="17502"/>
                  </a:cubicBezTo>
                  <a:lnTo>
                    <a:pt x="26368" y="17502"/>
                  </a:lnTo>
                  <a:cubicBezTo>
                    <a:pt x="26368" y="15660"/>
                    <a:pt x="26023" y="14508"/>
                    <a:pt x="25447" y="13011"/>
                  </a:cubicBezTo>
                  <a:close/>
                </a:path>
              </a:pathLst>
            </a:custGeom>
            <a:grpFill/>
            <a:ln w="11501" cap="flat">
              <a:noFill/>
              <a:prstDash val="solid"/>
              <a:miter/>
            </a:ln>
          </p:spPr>
          <p:txBody>
            <a:bodyPr rtlCol="0" anchor="ctr"/>
            <a:lstStyle/>
            <a:p>
              <a:endParaRPr lang="en-US">
                <a:solidFill>
                  <a:schemeClr val="accent4"/>
                </a:solidFill>
              </a:endParaRPr>
            </a:p>
          </p:txBody>
        </p:sp>
        <p:sp>
          <p:nvSpPr>
            <p:cNvPr id="428" name="Freeform: Shape 427">
              <a:extLst>
                <a:ext uri="{FF2B5EF4-FFF2-40B4-BE49-F238E27FC236}">
                  <a16:creationId xmlns:a16="http://schemas.microsoft.com/office/drawing/2014/main" id="{5AD20188-AAF8-4E67-5ADE-7AE7C398BFDE}"/>
                </a:ext>
              </a:extLst>
            </p:cNvPr>
            <p:cNvSpPr/>
            <p:nvPr/>
          </p:nvSpPr>
          <p:spPr>
            <a:xfrm>
              <a:off x="2604895" y="3202354"/>
              <a:ext cx="40530" cy="42027"/>
            </a:xfrm>
            <a:custGeom>
              <a:avLst/>
              <a:gdLst>
                <a:gd name="connsiteX0" fmla="*/ 27980 w 40530"/>
                <a:gd name="connsiteY0" fmla="*/ 42028 h 42027"/>
                <a:gd name="connsiteX1" fmla="*/ 20265 w 40530"/>
                <a:gd name="connsiteY1" fmla="*/ 29477 h 42027"/>
                <a:gd name="connsiteX2" fmla="*/ 12551 w 40530"/>
                <a:gd name="connsiteY2" fmla="*/ 42028 h 42027"/>
                <a:gd name="connsiteX3" fmla="*/ 0 w 40530"/>
                <a:gd name="connsiteY3" fmla="*/ 42028 h 42027"/>
                <a:gd name="connsiteX4" fmla="*/ 14508 w 40530"/>
                <a:gd name="connsiteY4" fmla="*/ 20611 h 42027"/>
                <a:gd name="connsiteX5" fmla="*/ 576 w 40530"/>
                <a:gd name="connsiteY5" fmla="*/ 0 h 42027"/>
                <a:gd name="connsiteX6" fmla="*/ 13126 w 40530"/>
                <a:gd name="connsiteY6" fmla="*/ 0 h 42027"/>
                <a:gd name="connsiteX7" fmla="*/ 20265 w 40530"/>
                <a:gd name="connsiteY7" fmla="*/ 11975 h 42027"/>
                <a:gd name="connsiteX8" fmla="*/ 27404 w 40530"/>
                <a:gd name="connsiteY8" fmla="*/ 0 h 42027"/>
                <a:gd name="connsiteX9" fmla="*/ 39955 w 40530"/>
                <a:gd name="connsiteY9" fmla="*/ 0 h 42027"/>
                <a:gd name="connsiteX10" fmla="*/ 26022 w 40530"/>
                <a:gd name="connsiteY10" fmla="*/ 20611 h 42027"/>
                <a:gd name="connsiteX11" fmla="*/ 40531 w 40530"/>
                <a:gd name="connsiteY11" fmla="*/ 42028 h 42027"/>
                <a:gd name="connsiteX12" fmla="*/ 27980 w 40530"/>
                <a:gd name="connsiteY12" fmla="*/ 42028 h 4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530" h="42027">
                  <a:moveTo>
                    <a:pt x="27980" y="42028"/>
                  </a:moveTo>
                  <a:lnTo>
                    <a:pt x="20265" y="29477"/>
                  </a:lnTo>
                  <a:lnTo>
                    <a:pt x="12551" y="42028"/>
                  </a:lnTo>
                  <a:lnTo>
                    <a:pt x="0" y="42028"/>
                  </a:lnTo>
                  <a:lnTo>
                    <a:pt x="14508" y="20611"/>
                  </a:lnTo>
                  <a:lnTo>
                    <a:pt x="576" y="0"/>
                  </a:lnTo>
                  <a:lnTo>
                    <a:pt x="13126" y="0"/>
                  </a:lnTo>
                  <a:lnTo>
                    <a:pt x="20265" y="11975"/>
                  </a:lnTo>
                  <a:lnTo>
                    <a:pt x="27404" y="0"/>
                  </a:lnTo>
                  <a:lnTo>
                    <a:pt x="39955" y="0"/>
                  </a:lnTo>
                  <a:lnTo>
                    <a:pt x="26022" y="20611"/>
                  </a:lnTo>
                  <a:lnTo>
                    <a:pt x="40531" y="42028"/>
                  </a:lnTo>
                  <a:lnTo>
                    <a:pt x="27980" y="42028"/>
                  </a:lnTo>
                  <a:close/>
                </a:path>
              </a:pathLst>
            </a:custGeom>
            <a:grpFill/>
            <a:ln w="11501" cap="flat">
              <a:noFill/>
              <a:prstDash val="solid"/>
              <a:miter/>
            </a:ln>
          </p:spPr>
          <p:txBody>
            <a:bodyPr rtlCol="0" anchor="ctr"/>
            <a:lstStyle/>
            <a:p>
              <a:endParaRPr lang="en-US">
                <a:solidFill>
                  <a:schemeClr val="accent4"/>
                </a:solidFill>
              </a:endParaRPr>
            </a:p>
          </p:txBody>
        </p:sp>
        <p:sp>
          <p:nvSpPr>
            <p:cNvPr id="429" name="Freeform: Shape 428">
              <a:extLst>
                <a:ext uri="{FF2B5EF4-FFF2-40B4-BE49-F238E27FC236}">
                  <a16:creationId xmlns:a16="http://schemas.microsoft.com/office/drawing/2014/main" id="{5E77EAD9-9166-540B-0562-146C3B98DCBB}"/>
                </a:ext>
              </a:extLst>
            </p:cNvPr>
            <p:cNvSpPr/>
            <p:nvPr/>
          </p:nvSpPr>
          <p:spPr>
            <a:xfrm>
              <a:off x="2652104" y="3186694"/>
              <a:ext cx="10708" cy="57687"/>
            </a:xfrm>
            <a:custGeom>
              <a:avLst/>
              <a:gdLst>
                <a:gd name="connsiteX0" fmla="*/ 0 w 10708"/>
                <a:gd name="connsiteY0" fmla="*/ 8521 h 57687"/>
                <a:gd name="connsiteX1" fmla="*/ 0 w 10708"/>
                <a:gd name="connsiteY1" fmla="*/ 0 h 57687"/>
                <a:gd name="connsiteX2" fmla="*/ 10708 w 10708"/>
                <a:gd name="connsiteY2" fmla="*/ 0 h 57687"/>
                <a:gd name="connsiteX3" fmla="*/ 10708 w 10708"/>
                <a:gd name="connsiteY3" fmla="*/ 8521 h 57687"/>
                <a:gd name="connsiteX4" fmla="*/ 0 w 10708"/>
                <a:gd name="connsiteY4" fmla="*/ 8521 h 57687"/>
                <a:gd name="connsiteX5" fmla="*/ 115 w 10708"/>
                <a:gd name="connsiteY5" fmla="*/ 57687 h 57687"/>
                <a:gd name="connsiteX6" fmla="*/ 115 w 10708"/>
                <a:gd name="connsiteY6" fmla="*/ 15660 h 57687"/>
                <a:gd name="connsiteX7" fmla="*/ 10593 w 10708"/>
                <a:gd name="connsiteY7" fmla="*/ 15660 h 57687"/>
                <a:gd name="connsiteX8" fmla="*/ 10593 w 10708"/>
                <a:gd name="connsiteY8" fmla="*/ 57687 h 57687"/>
                <a:gd name="connsiteX9" fmla="*/ 115 w 10708"/>
                <a:gd name="connsiteY9" fmla="*/ 57687 h 5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08" h="57687">
                  <a:moveTo>
                    <a:pt x="0" y="8521"/>
                  </a:moveTo>
                  <a:lnTo>
                    <a:pt x="0" y="0"/>
                  </a:lnTo>
                  <a:lnTo>
                    <a:pt x="10708" y="0"/>
                  </a:lnTo>
                  <a:lnTo>
                    <a:pt x="10708" y="8521"/>
                  </a:lnTo>
                  <a:lnTo>
                    <a:pt x="0" y="8521"/>
                  </a:lnTo>
                  <a:close/>
                  <a:moveTo>
                    <a:pt x="115" y="57687"/>
                  </a:moveTo>
                  <a:lnTo>
                    <a:pt x="115" y="15660"/>
                  </a:lnTo>
                  <a:lnTo>
                    <a:pt x="10593" y="15660"/>
                  </a:lnTo>
                  <a:lnTo>
                    <a:pt x="10593" y="57687"/>
                  </a:lnTo>
                  <a:lnTo>
                    <a:pt x="115" y="57687"/>
                  </a:lnTo>
                  <a:close/>
                </a:path>
              </a:pathLst>
            </a:custGeom>
            <a:grpFill/>
            <a:ln w="11501" cap="flat">
              <a:noFill/>
              <a:prstDash val="solid"/>
              <a:miter/>
            </a:ln>
          </p:spPr>
          <p:txBody>
            <a:bodyPr rtlCol="0" anchor="ctr"/>
            <a:lstStyle/>
            <a:p>
              <a:endParaRPr lang="en-US">
                <a:solidFill>
                  <a:schemeClr val="accent4"/>
                </a:solidFill>
              </a:endParaRPr>
            </a:p>
          </p:txBody>
        </p:sp>
        <p:sp>
          <p:nvSpPr>
            <p:cNvPr id="430" name="Freeform: Shape 429">
              <a:extLst>
                <a:ext uri="{FF2B5EF4-FFF2-40B4-BE49-F238E27FC236}">
                  <a16:creationId xmlns:a16="http://schemas.microsoft.com/office/drawing/2014/main" id="{34C800C4-9298-E9AE-F914-F75334287FF3}"/>
                </a:ext>
              </a:extLst>
            </p:cNvPr>
            <p:cNvSpPr/>
            <p:nvPr/>
          </p:nvSpPr>
          <p:spPr>
            <a:xfrm>
              <a:off x="2672369" y="3201893"/>
              <a:ext cx="32700" cy="43063"/>
            </a:xfrm>
            <a:custGeom>
              <a:avLst/>
              <a:gdLst>
                <a:gd name="connsiteX0" fmla="*/ 18768 w 32700"/>
                <a:gd name="connsiteY0" fmla="*/ 42949 h 43063"/>
                <a:gd name="connsiteX1" fmla="*/ 0 w 32700"/>
                <a:gd name="connsiteY1" fmla="*/ 21417 h 43063"/>
                <a:gd name="connsiteX2" fmla="*/ 18768 w 32700"/>
                <a:gd name="connsiteY2" fmla="*/ 0 h 43063"/>
                <a:gd name="connsiteX3" fmla="*/ 32701 w 32700"/>
                <a:gd name="connsiteY3" fmla="*/ 5642 h 43063"/>
                <a:gd name="connsiteX4" fmla="*/ 25562 w 32700"/>
                <a:gd name="connsiteY4" fmla="*/ 12781 h 43063"/>
                <a:gd name="connsiteX5" fmla="*/ 18768 w 32700"/>
                <a:gd name="connsiteY5" fmla="*/ 9442 h 43063"/>
                <a:gd name="connsiteX6" fmla="*/ 12781 w 32700"/>
                <a:gd name="connsiteY6" fmla="*/ 12205 h 43063"/>
                <a:gd name="connsiteX7" fmla="*/ 10478 w 32700"/>
                <a:gd name="connsiteY7" fmla="*/ 21532 h 43063"/>
                <a:gd name="connsiteX8" fmla="*/ 12781 w 32700"/>
                <a:gd name="connsiteY8" fmla="*/ 30859 h 43063"/>
                <a:gd name="connsiteX9" fmla="*/ 18768 w 32700"/>
                <a:gd name="connsiteY9" fmla="*/ 33622 h 43063"/>
                <a:gd name="connsiteX10" fmla="*/ 25562 w 32700"/>
                <a:gd name="connsiteY10" fmla="*/ 30283 h 43063"/>
                <a:gd name="connsiteX11" fmla="*/ 32701 w 32700"/>
                <a:gd name="connsiteY11" fmla="*/ 37307 h 43063"/>
                <a:gd name="connsiteX12" fmla="*/ 18768 w 32700"/>
                <a:gd name="connsiteY12" fmla="*/ 43064 h 43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700" h="43063">
                  <a:moveTo>
                    <a:pt x="18768" y="42949"/>
                  </a:moveTo>
                  <a:cubicBezTo>
                    <a:pt x="10363" y="42949"/>
                    <a:pt x="0" y="38458"/>
                    <a:pt x="0" y="21417"/>
                  </a:cubicBezTo>
                  <a:cubicBezTo>
                    <a:pt x="0" y="4376"/>
                    <a:pt x="10363" y="0"/>
                    <a:pt x="18768" y="0"/>
                  </a:cubicBezTo>
                  <a:cubicBezTo>
                    <a:pt x="24526" y="0"/>
                    <a:pt x="28901" y="1727"/>
                    <a:pt x="32701" y="5642"/>
                  </a:cubicBezTo>
                  <a:lnTo>
                    <a:pt x="25562" y="12781"/>
                  </a:lnTo>
                  <a:cubicBezTo>
                    <a:pt x="23374" y="10478"/>
                    <a:pt x="21532" y="9442"/>
                    <a:pt x="18768" y="9442"/>
                  </a:cubicBezTo>
                  <a:cubicBezTo>
                    <a:pt x="16235" y="9442"/>
                    <a:pt x="14393" y="10363"/>
                    <a:pt x="12781" y="12205"/>
                  </a:cubicBezTo>
                  <a:cubicBezTo>
                    <a:pt x="11169" y="14163"/>
                    <a:pt x="10478" y="17041"/>
                    <a:pt x="10478" y="21532"/>
                  </a:cubicBezTo>
                  <a:cubicBezTo>
                    <a:pt x="10478" y="26022"/>
                    <a:pt x="11169" y="28901"/>
                    <a:pt x="12781" y="30859"/>
                  </a:cubicBezTo>
                  <a:cubicBezTo>
                    <a:pt x="14278" y="32701"/>
                    <a:pt x="16235" y="33622"/>
                    <a:pt x="18768" y="33622"/>
                  </a:cubicBezTo>
                  <a:cubicBezTo>
                    <a:pt x="21532" y="33622"/>
                    <a:pt x="23374" y="32701"/>
                    <a:pt x="25562" y="30283"/>
                  </a:cubicBezTo>
                  <a:lnTo>
                    <a:pt x="32701" y="37307"/>
                  </a:lnTo>
                  <a:cubicBezTo>
                    <a:pt x="29016" y="41222"/>
                    <a:pt x="24641" y="43064"/>
                    <a:pt x="18768" y="43064"/>
                  </a:cubicBezTo>
                  <a:close/>
                </a:path>
              </a:pathLst>
            </a:custGeom>
            <a:grpFill/>
            <a:ln w="11501" cap="flat">
              <a:noFill/>
              <a:prstDash val="solid"/>
              <a:miter/>
            </a:ln>
          </p:spPr>
          <p:txBody>
            <a:bodyPr rtlCol="0" anchor="ctr"/>
            <a:lstStyle/>
            <a:p>
              <a:endParaRPr lang="en-US">
                <a:solidFill>
                  <a:schemeClr val="accent4"/>
                </a:solidFill>
              </a:endParaRPr>
            </a:p>
          </p:txBody>
        </p:sp>
        <p:sp>
          <p:nvSpPr>
            <p:cNvPr id="431" name="Freeform: Shape 430">
              <a:extLst>
                <a:ext uri="{FF2B5EF4-FFF2-40B4-BE49-F238E27FC236}">
                  <a16:creationId xmlns:a16="http://schemas.microsoft.com/office/drawing/2014/main" id="{45C639E4-FC71-F758-C1E4-730E766FE09B}"/>
                </a:ext>
              </a:extLst>
            </p:cNvPr>
            <p:cNvSpPr/>
            <p:nvPr/>
          </p:nvSpPr>
          <p:spPr>
            <a:xfrm>
              <a:off x="2710021" y="3201893"/>
              <a:ext cx="35464" cy="42948"/>
            </a:xfrm>
            <a:custGeom>
              <a:avLst/>
              <a:gdLst>
                <a:gd name="connsiteX0" fmla="*/ 30743 w 35464"/>
                <a:gd name="connsiteY0" fmla="*/ 37767 h 42948"/>
                <a:gd name="connsiteX1" fmla="*/ 17732 w 35464"/>
                <a:gd name="connsiteY1" fmla="*/ 42949 h 42948"/>
                <a:gd name="connsiteX2" fmla="*/ 4721 w 35464"/>
                <a:gd name="connsiteY2" fmla="*/ 37767 h 42948"/>
                <a:gd name="connsiteX3" fmla="*/ 0 w 35464"/>
                <a:gd name="connsiteY3" fmla="*/ 21417 h 42948"/>
                <a:gd name="connsiteX4" fmla="*/ 4721 w 35464"/>
                <a:gd name="connsiteY4" fmla="*/ 5181 h 42948"/>
                <a:gd name="connsiteX5" fmla="*/ 17732 w 35464"/>
                <a:gd name="connsiteY5" fmla="*/ 0 h 42948"/>
                <a:gd name="connsiteX6" fmla="*/ 30743 w 35464"/>
                <a:gd name="connsiteY6" fmla="*/ 5181 h 42948"/>
                <a:gd name="connsiteX7" fmla="*/ 35464 w 35464"/>
                <a:gd name="connsiteY7" fmla="*/ 21417 h 42948"/>
                <a:gd name="connsiteX8" fmla="*/ 30743 w 35464"/>
                <a:gd name="connsiteY8" fmla="*/ 37767 h 42948"/>
                <a:gd name="connsiteX9" fmla="*/ 22568 w 35464"/>
                <a:gd name="connsiteY9" fmla="*/ 11284 h 42948"/>
                <a:gd name="connsiteX10" fmla="*/ 17617 w 35464"/>
                <a:gd name="connsiteY10" fmla="*/ 9442 h 42948"/>
                <a:gd name="connsiteX11" fmla="*/ 12781 w 35464"/>
                <a:gd name="connsiteY11" fmla="*/ 11284 h 42948"/>
                <a:gd name="connsiteX12" fmla="*/ 10363 w 35464"/>
                <a:gd name="connsiteY12" fmla="*/ 21417 h 42948"/>
                <a:gd name="connsiteX13" fmla="*/ 12781 w 35464"/>
                <a:gd name="connsiteY13" fmla="*/ 31665 h 42948"/>
                <a:gd name="connsiteX14" fmla="*/ 17617 w 35464"/>
                <a:gd name="connsiteY14" fmla="*/ 33507 h 42948"/>
                <a:gd name="connsiteX15" fmla="*/ 22568 w 35464"/>
                <a:gd name="connsiteY15" fmla="*/ 31665 h 42948"/>
                <a:gd name="connsiteX16" fmla="*/ 24986 w 35464"/>
                <a:gd name="connsiteY16" fmla="*/ 21417 h 42948"/>
                <a:gd name="connsiteX17" fmla="*/ 22568 w 35464"/>
                <a:gd name="connsiteY17" fmla="*/ 11284 h 4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64" h="42948">
                  <a:moveTo>
                    <a:pt x="30743" y="37767"/>
                  </a:moveTo>
                  <a:cubicBezTo>
                    <a:pt x="28210" y="40531"/>
                    <a:pt x="23950" y="42949"/>
                    <a:pt x="17732" y="42949"/>
                  </a:cubicBezTo>
                  <a:cubicBezTo>
                    <a:pt x="11514" y="42949"/>
                    <a:pt x="7369" y="40531"/>
                    <a:pt x="4721" y="37767"/>
                  </a:cubicBezTo>
                  <a:cubicBezTo>
                    <a:pt x="921" y="33852"/>
                    <a:pt x="0" y="29016"/>
                    <a:pt x="0" y="21417"/>
                  </a:cubicBezTo>
                  <a:cubicBezTo>
                    <a:pt x="0" y="13817"/>
                    <a:pt x="921" y="9096"/>
                    <a:pt x="4721" y="5181"/>
                  </a:cubicBezTo>
                  <a:cubicBezTo>
                    <a:pt x="7254" y="2418"/>
                    <a:pt x="11514" y="0"/>
                    <a:pt x="17732" y="0"/>
                  </a:cubicBezTo>
                  <a:cubicBezTo>
                    <a:pt x="23950" y="0"/>
                    <a:pt x="28210" y="2418"/>
                    <a:pt x="30743" y="5181"/>
                  </a:cubicBezTo>
                  <a:cubicBezTo>
                    <a:pt x="34543" y="9096"/>
                    <a:pt x="35464" y="13932"/>
                    <a:pt x="35464" y="21417"/>
                  </a:cubicBezTo>
                  <a:cubicBezTo>
                    <a:pt x="35464" y="28901"/>
                    <a:pt x="34543" y="33852"/>
                    <a:pt x="30743" y="37767"/>
                  </a:cubicBezTo>
                  <a:close/>
                  <a:moveTo>
                    <a:pt x="22568" y="11284"/>
                  </a:moveTo>
                  <a:cubicBezTo>
                    <a:pt x="21302" y="10133"/>
                    <a:pt x="19690" y="9442"/>
                    <a:pt x="17617" y="9442"/>
                  </a:cubicBezTo>
                  <a:cubicBezTo>
                    <a:pt x="15544" y="9442"/>
                    <a:pt x="13932" y="10133"/>
                    <a:pt x="12781" y="11284"/>
                  </a:cubicBezTo>
                  <a:cubicBezTo>
                    <a:pt x="10593" y="13472"/>
                    <a:pt x="10363" y="17041"/>
                    <a:pt x="10363" y="21417"/>
                  </a:cubicBezTo>
                  <a:cubicBezTo>
                    <a:pt x="10363" y="25792"/>
                    <a:pt x="10593" y="29477"/>
                    <a:pt x="12781" y="31665"/>
                  </a:cubicBezTo>
                  <a:cubicBezTo>
                    <a:pt x="14048" y="32816"/>
                    <a:pt x="15544" y="33507"/>
                    <a:pt x="17617" y="33507"/>
                  </a:cubicBezTo>
                  <a:cubicBezTo>
                    <a:pt x="19690" y="33507"/>
                    <a:pt x="21302" y="32816"/>
                    <a:pt x="22568" y="31665"/>
                  </a:cubicBezTo>
                  <a:cubicBezTo>
                    <a:pt x="24756" y="29477"/>
                    <a:pt x="24986" y="25792"/>
                    <a:pt x="24986" y="21417"/>
                  </a:cubicBezTo>
                  <a:cubicBezTo>
                    <a:pt x="24986" y="17041"/>
                    <a:pt x="24756" y="13472"/>
                    <a:pt x="22568" y="11284"/>
                  </a:cubicBezTo>
                  <a:close/>
                </a:path>
              </a:pathLst>
            </a:custGeom>
            <a:grpFill/>
            <a:ln w="11501" cap="flat">
              <a:noFill/>
              <a:prstDash val="solid"/>
              <a:miter/>
            </a:ln>
          </p:spPr>
          <p:txBody>
            <a:bodyPr rtlCol="0" anchor="ctr"/>
            <a:lstStyle/>
            <a:p>
              <a:endParaRPr lang="en-US">
                <a:solidFill>
                  <a:schemeClr val="accent4"/>
                </a:solidFill>
              </a:endParaRPr>
            </a:p>
          </p:txBody>
        </p:sp>
      </p:grpSp>
      <p:grpSp>
        <p:nvGrpSpPr>
          <p:cNvPr id="307" name="Graphic 4">
            <a:extLst>
              <a:ext uri="{FF2B5EF4-FFF2-40B4-BE49-F238E27FC236}">
                <a16:creationId xmlns:a16="http://schemas.microsoft.com/office/drawing/2014/main" id="{AC9A1B3D-7E90-A48E-88B6-7E9CB8B87751}"/>
              </a:ext>
            </a:extLst>
          </p:cNvPr>
          <p:cNvGrpSpPr/>
          <p:nvPr/>
        </p:nvGrpSpPr>
        <p:grpSpPr>
          <a:xfrm>
            <a:off x="4021801" y="3568155"/>
            <a:ext cx="812796" cy="83162"/>
            <a:chOff x="3572565" y="3127050"/>
            <a:chExt cx="715735" cy="73231"/>
          </a:xfrm>
          <a:solidFill>
            <a:schemeClr val="accent1"/>
          </a:solidFill>
        </p:grpSpPr>
        <p:sp>
          <p:nvSpPr>
            <p:cNvPr id="409" name="Freeform: Shape 408">
              <a:extLst>
                <a:ext uri="{FF2B5EF4-FFF2-40B4-BE49-F238E27FC236}">
                  <a16:creationId xmlns:a16="http://schemas.microsoft.com/office/drawing/2014/main" id="{77D6A20D-EB2F-7E54-28AC-7327479F1A14}"/>
                </a:ext>
              </a:extLst>
            </p:cNvPr>
            <p:cNvSpPr/>
            <p:nvPr/>
          </p:nvSpPr>
          <p:spPr>
            <a:xfrm>
              <a:off x="3572565" y="3127395"/>
              <a:ext cx="41703" cy="57456"/>
            </a:xfrm>
            <a:custGeom>
              <a:avLst/>
              <a:gdLst>
                <a:gd name="connsiteX0" fmla="*/ 35925 w 41703"/>
                <a:gd name="connsiteY0" fmla="*/ 51930 h 57456"/>
                <a:gd name="connsiteX1" fmla="*/ 20726 w 41703"/>
                <a:gd name="connsiteY1" fmla="*/ 57457 h 57456"/>
                <a:gd name="connsiteX2" fmla="*/ 0 w 41703"/>
                <a:gd name="connsiteY2" fmla="*/ 57457 h 57456"/>
                <a:gd name="connsiteX3" fmla="*/ 0 w 41703"/>
                <a:gd name="connsiteY3" fmla="*/ 0 h 57456"/>
                <a:gd name="connsiteX4" fmla="*/ 20726 w 41703"/>
                <a:gd name="connsiteY4" fmla="*/ 0 h 57456"/>
                <a:gd name="connsiteX5" fmla="*/ 35925 w 41703"/>
                <a:gd name="connsiteY5" fmla="*/ 5527 h 57456"/>
                <a:gd name="connsiteX6" fmla="*/ 41682 w 41703"/>
                <a:gd name="connsiteY6" fmla="*/ 28556 h 57456"/>
                <a:gd name="connsiteX7" fmla="*/ 35925 w 41703"/>
                <a:gd name="connsiteY7" fmla="*/ 52045 h 57456"/>
                <a:gd name="connsiteX8" fmla="*/ 28095 w 41703"/>
                <a:gd name="connsiteY8" fmla="*/ 13587 h 57456"/>
                <a:gd name="connsiteX9" fmla="*/ 19690 w 41703"/>
                <a:gd name="connsiteY9" fmla="*/ 10017 h 57456"/>
                <a:gd name="connsiteX10" fmla="*/ 11169 w 41703"/>
                <a:gd name="connsiteY10" fmla="*/ 10017 h 57456"/>
                <a:gd name="connsiteX11" fmla="*/ 11169 w 41703"/>
                <a:gd name="connsiteY11" fmla="*/ 47439 h 57456"/>
                <a:gd name="connsiteX12" fmla="*/ 19690 w 41703"/>
                <a:gd name="connsiteY12" fmla="*/ 47439 h 57456"/>
                <a:gd name="connsiteX13" fmla="*/ 28095 w 41703"/>
                <a:gd name="connsiteY13" fmla="*/ 43870 h 57456"/>
                <a:gd name="connsiteX14" fmla="*/ 30513 w 41703"/>
                <a:gd name="connsiteY14" fmla="*/ 28441 h 57456"/>
                <a:gd name="connsiteX15" fmla="*/ 28095 w 41703"/>
                <a:gd name="connsiteY15" fmla="*/ 13472 h 5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703" h="57456">
                  <a:moveTo>
                    <a:pt x="35925" y="51930"/>
                  </a:moveTo>
                  <a:cubicBezTo>
                    <a:pt x="32125" y="55730"/>
                    <a:pt x="26713" y="57457"/>
                    <a:pt x="20726" y="57457"/>
                  </a:cubicBezTo>
                  <a:lnTo>
                    <a:pt x="0" y="57457"/>
                  </a:lnTo>
                  <a:lnTo>
                    <a:pt x="0" y="0"/>
                  </a:lnTo>
                  <a:lnTo>
                    <a:pt x="20726" y="0"/>
                  </a:lnTo>
                  <a:cubicBezTo>
                    <a:pt x="26713" y="0"/>
                    <a:pt x="32125" y="1727"/>
                    <a:pt x="35925" y="5527"/>
                  </a:cubicBezTo>
                  <a:cubicBezTo>
                    <a:pt x="42373" y="11975"/>
                    <a:pt x="41682" y="19920"/>
                    <a:pt x="41682" y="28556"/>
                  </a:cubicBezTo>
                  <a:cubicBezTo>
                    <a:pt x="41682" y="37191"/>
                    <a:pt x="42373" y="45597"/>
                    <a:pt x="35925" y="52045"/>
                  </a:cubicBezTo>
                  <a:close/>
                  <a:moveTo>
                    <a:pt x="28095" y="13587"/>
                  </a:moveTo>
                  <a:cubicBezTo>
                    <a:pt x="26138" y="11284"/>
                    <a:pt x="23605" y="10017"/>
                    <a:pt x="19690" y="10017"/>
                  </a:cubicBezTo>
                  <a:lnTo>
                    <a:pt x="11169" y="10017"/>
                  </a:lnTo>
                  <a:lnTo>
                    <a:pt x="11169" y="47439"/>
                  </a:lnTo>
                  <a:lnTo>
                    <a:pt x="19690" y="47439"/>
                  </a:lnTo>
                  <a:cubicBezTo>
                    <a:pt x="23605" y="47439"/>
                    <a:pt x="26138" y="46288"/>
                    <a:pt x="28095" y="43870"/>
                  </a:cubicBezTo>
                  <a:cubicBezTo>
                    <a:pt x="30168" y="41337"/>
                    <a:pt x="30513" y="37191"/>
                    <a:pt x="30513" y="28441"/>
                  </a:cubicBezTo>
                  <a:cubicBezTo>
                    <a:pt x="30513" y="19690"/>
                    <a:pt x="30168" y="16120"/>
                    <a:pt x="28095" y="13472"/>
                  </a:cubicBezTo>
                  <a:close/>
                </a:path>
              </a:pathLst>
            </a:custGeom>
            <a:grpFill/>
            <a:ln w="11501" cap="flat">
              <a:noFill/>
              <a:prstDash val="solid"/>
              <a:miter/>
            </a:ln>
          </p:spPr>
          <p:txBody>
            <a:bodyPr rtlCol="0" anchor="ctr"/>
            <a:lstStyle/>
            <a:p>
              <a:endParaRPr lang="en-US">
                <a:solidFill>
                  <a:schemeClr val="accent4"/>
                </a:solidFill>
              </a:endParaRPr>
            </a:p>
          </p:txBody>
        </p:sp>
        <p:sp>
          <p:nvSpPr>
            <p:cNvPr id="410" name="Freeform: Shape 409">
              <a:extLst>
                <a:ext uri="{FF2B5EF4-FFF2-40B4-BE49-F238E27FC236}">
                  <a16:creationId xmlns:a16="http://schemas.microsoft.com/office/drawing/2014/main" id="{9F5EDD56-D4CF-9FDE-9BFD-FC0FA284F055}"/>
                </a:ext>
              </a:extLst>
            </p:cNvPr>
            <p:cNvSpPr/>
            <p:nvPr/>
          </p:nvSpPr>
          <p:spPr>
            <a:xfrm>
              <a:off x="3623113" y="3142364"/>
              <a:ext cx="35464" cy="42948"/>
            </a:xfrm>
            <a:custGeom>
              <a:avLst/>
              <a:gdLst>
                <a:gd name="connsiteX0" fmla="*/ 30743 w 35464"/>
                <a:gd name="connsiteY0" fmla="*/ 37767 h 42948"/>
                <a:gd name="connsiteX1" fmla="*/ 17732 w 35464"/>
                <a:gd name="connsiteY1" fmla="*/ 42949 h 42948"/>
                <a:gd name="connsiteX2" fmla="*/ 4721 w 35464"/>
                <a:gd name="connsiteY2" fmla="*/ 37767 h 42948"/>
                <a:gd name="connsiteX3" fmla="*/ 0 w 35464"/>
                <a:gd name="connsiteY3" fmla="*/ 21417 h 42948"/>
                <a:gd name="connsiteX4" fmla="*/ 4721 w 35464"/>
                <a:gd name="connsiteY4" fmla="*/ 5181 h 42948"/>
                <a:gd name="connsiteX5" fmla="*/ 17732 w 35464"/>
                <a:gd name="connsiteY5" fmla="*/ 0 h 42948"/>
                <a:gd name="connsiteX6" fmla="*/ 30743 w 35464"/>
                <a:gd name="connsiteY6" fmla="*/ 5181 h 42948"/>
                <a:gd name="connsiteX7" fmla="*/ 35464 w 35464"/>
                <a:gd name="connsiteY7" fmla="*/ 21417 h 42948"/>
                <a:gd name="connsiteX8" fmla="*/ 30743 w 35464"/>
                <a:gd name="connsiteY8" fmla="*/ 37767 h 42948"/>
                <a:gd name="connsiteX9" fmla="*/ 22568 w 35464"/>
                <a:gd name="connsiteY9" fmla="*/ 11284 h 42948"/>
                <a:gd name="connsiteX10" fmla="*/ 17617 w 35464"/>
                <a:gd name="connsiteY10" fmla="*/ 9442 h 42948"/>
                <a:gd name="connsiteX11" fmla="*/ 12781 w 35464"/>
                <a:gd name="connsiteY11" fmla="*/ 11284 h 42948"/>
                <a:gd name="connsiteX12" fmla="*/ 10363 w 35464"/>
                <a:gd name="connsiteY12" fmla="*/ 21417 h 42948"/>
                <a:gd name="connsiteX13" fmla="*/ 12781 w 35464"/>
                <a:gd name="connsiteY13" fmla="*/ 31665 h 42948"/>
                <a:gd name="connsiteX14" fmla="*/ 17617 w 35464"/>
                <a:gd name="connsiteY14" fmla="*/ 33507 h 42948"/>
                <a:gd name="connsiteX15" fmla="*/ 22568 w 35464"/>
                <a:gd name="connsiteY15" fmla="*/ 31665 h 42948"/>
                <a:gd name="connsiteX16" fmla="*/ 24986 w 35464"/>
                <a:gd name="connsiteY16" fmla="*/ 21417 h 42948"/>
                <a:gd name="connsiteX17" fmla="*/ 22568 w 35464"/>
                <a:gd name="connsiteY17" fmla="*/ 11284 h 4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64" h="42948">
                  <a:moveTo>
                    <a:pt x="30743" y="37767"/>
                  </a:moveTo>
                  <a:cubicBezTo>
                    <a:pt x="28210" y="40531"/>
                    <a:pt x="23835" y="42949"/>
                    <a:pt x="17732" y="42949"/>
                  </a:cubicBezTo>
                  <a:cubicBezTo>
                    <a:pt x="11630" y="42949"/>
                    <a:pt x="7369" y="40531"/>
                    <a:pt x="4721" y="37767"/>
                  </a:cubicBezTo>
                  <a:cubicBezTo>
                    <a:pt x="921" y="33852"/>
                    <a:pt x="0" y="29016"/>
                    <a:pt x="0" y="21417"/>
                  </a:cubicBezTo>
                  <a:cubicBezTo>
                    <a:pt x="0" y="13817"/>
                    <a:pt x="921" y="9096"/>
                    <a:pt x="4721" y="5181"/>
                  </a:cubicBezTo>
                  <a:cubicBezTo>
                    <a:pt x="7254" y="2418"/>
                    <a:pt x="11514" y="0"/>
                    <a:pt x="17732" y="0"/>
                  </a:cubicBezTo>
                  <a:cubicBezTo>
                    <a:pt x="23950" y="0"/>
                    <a:pt x="28210" y="2418"/>
                    <a:pt x="30743" y="5181"/>
                  </a:cubicBezTo>
                  <a:cubicBezTo>
                    <a:pt x="34543" y="9096"/>
                    <a:pt x="35464" y="13932"/>
                    <a:pt x="35464" y="21417"/>
                  </a:cubicBezTo>
                  <a:cubicBezTo>
                    <a:pt x="35464" y="28901"/>
                    <a:pt x="34543" y="33852"/>
                    <a:pt x="30743" y="37767"/>
                  </a:cubicBezTo>
                  <a:close/>
                  <a:moveTo>
                    <a:pt x="22568" y="11284"/>
                  </a:moveTo>
                  <a:cubicBezTo>
                    <a:pt x="21417" y="10133"/>
                    <a:pt x="19690" y="9442"/>
                    <a:pt x="17617" y="9442"/>
                  </a:cubicBezTo>
                  <a:cubicBezTo>
                    <a:pt x="15545" y="9442"/>
                    <a:pt x="14048" y="10133"/>
                    <a:pt x="12781" y="11284"/>
                  </a:cubicBezTo>
                  <a:cubicBezTo>
                    <a:pt x="10593" y="13472"/>
                    <a:pt x="10363" y="17041"/>
                    <a:pt x="10363" y="21417"/>
                  </a:cubicBezTo>
                  <a:cubicBezTo>
                    <a:pt x="10363" y="25792"/>
                    <a:pt x="10593" y="29477"/>
                    <a:pt x="12781" y="31665"/>
                  </a:cubicBezTo>
                  <a:cubicBezTo>
                    <a:pt x="13932" y="32816"/>
                    <a:pt x="15545" y="33507"/>
                    <a:pt x="17617" y="33507"/>
                  </a:cubicBezTo>
                  <a:cubicBezTo>
                    <a:pt x="19690" y="33507"/>
                    <a:pt x="21302" y="32816"/>
                    <a:pt x="22568" y="31665"/>
                  </a:cubicBezTo>
                  <a:cubicBezTo>
                    <a:pt x="24756" y="29477"/>
                    <a:pt x="24986" y="25792"/>
                    <a:pt x="24986" y="21417"/>
                  </a:cubicBezTo>
                  <a:cubicBezTo>
                    <a:pt x="24986" y="17041"/>
                    <a:pt x="24756" y="13472"/>
                    <a:pt x="22568" y="11284"/>
                  </a:cubicBezTo>
                  <a:close/>
                </a:path>
              </a:pathLst>
            </a:custGeom>
            <a:grpFill/>
            <a:ln w="11501" cap="flat">
              <a:noFill/>
              <a:prstDash val="solid"/>
              <a:miter/>
            </a:ln>
          </p:spPr>
          <p:txBody>
            <a:bodyPr rtlCol="0" anchor="ctr"/>
            <a:lstStyle/>
            <a:p>
              <a:endParaRPr lang="en-US">
                <a:solidFill>
                  <a:schemeClr val="accent4"/>
                </a:solidFill>
              </a:endParaRPr>
            </a:p>
          </p:txBody>
        </p:sp>
        <p:sp>
          <p:nvSpPr>
            <p:cNvPr id="411" name="Freeform: Shape 410">
              <a:extLst>
                <a:ext uri="{FF2B5EF4-FFF2-40B4-BE49-F238E27FC236}">
                  <a16:creationId xmlns:a16="http://schemas.microsoft.com/office/drawing/2014/main" id="{629C056F-6816-D2BE-DD45-040A8C20F39A}"/>
                </a:ext>
              </a:extLst>
            </p:cNvPr>
            <p:cNvSpPr/>
            <p:nvPr/>
          </p:nvSpPr>
          <p:spPr>
            <a:xfrm>
              <a:off x="3668710" y="3142248"/>
              <a:ext cx="59414" cy="42603"/>
            </a:xfrm>
            <a:custGeom>
              <a:avLst/>
              <a:gdLst>
                <a:gd name="connsiteX0" fmla="*/ 48821 w 59414"/>
                <a:gd name="connsiteY0" fmla="*/ 42603 h 42603"/>
                <a:gd name="connsiteX1" fmla="*/ 48821 w 59414"/>
                <a:gd name="connsiteY1" fmla="*/ 17157 h 42603"/>
                <a:gd name="connsiteX2" fmla="*/ 41912 w 59414"/>
                <a:gd name="connsiteY2" fmla="*/ 9442 h 42603"/>
                <a:gd name="connsiteX3" fmla="*/ 34889 w 59414"/>
                <a:gd name="connsiteY3" fmla="*/ 16811 h 42603"/>
                <a:gd name="connsiteX4" fmla="*/ 34889 w 59414"/>
                <a:gd name="connsiteY4" fmla="*/ 42488 h 42603"/>
                <a:gd name="connsiteX5" fmla="*/ 24410 w 59414"/>
                <a:gd name="connsiteY5" fmla="*/ 42488 h 42603"/>
                <a:gd name="connsiteX6" fmla="*/ 24410 w 59414"/>
                <a:gd name="connsiteY6" fmla="*/ 17041 h 42603"/>
                <a:gd name="connsiteX7" fmla="*/ 17502 w 59414"/>
                <a:gd name="connsiteY7" fmla="*/ 9327 h 42603"/>
                <a:gd name="connsiteX8" fmla="*/ 10478 w 59414"/>
                <a:gd name="connsiteY8" fmla="*/ 17041 h 42603"/>
                <a:gd name="connsiteX9" fmla="*/ 10478 w 59414"/>
                <a:gd name="connsiteY9" fmla="*/ 42488 h 42603"/>
                <a:gd name="connsiteX10" fmla="*/ 0 w 59414"/>
                <a:gd name="connsiteY10" fmla="*/ 42488 h 42603"/>
                <a:gd name="connsiteX11" fmla="*/ 0 w 59414"/>
                <a:gd name="connsiteY11" fmla="*/ 461 h 42603"/>
                <a:gd name="connsiteX12" fmla="*/ 10248 w 59414"/>
                <a:gd name="connsiteY12" fmla="*/ 461 h 42603"/>
                <a:gd name="connsiteX13" fmla="*/ 10248 w 59414"/>
                <a:gd name="connsiteY13" fmla="*/ 4376 h 42603"/>
                <a:gd name="connsiteX14" fmla="*/ 20726 w 59414"/>
                <a:gd name="connsiteY14" fmla="*/ 0 h 42603"/>
                <a:gd name="connsiteX15" fmla="*/ 31895 w 59414"/>
                <a:gd name="connsiteY15" fmla="*/ 5297 h 42603"/>
                <a:gd name="connsiteX16" fmla="*/ 44446 w 59414"/>
                <a:gd name="connsiteY16" fmla="*/ 0 h 42603"/>
                <a:gd name="connsiteX17" fmla="*/ 54808 w 59414"/>
                <a:gd name="connsiteY17" fmla="*/ 3685 h 42603"/>
                <a:gd name="connsiteX18" fmla="*/ 59414 w 59414"/>
                <a:gd name="connsiteY18" fmla="*/ 15660 h 42603"/>
                <a:gd name="connsiteX19" fmla="*/ 59414 w 59414"/>
                <a:gd name="connsiteY19" fmla="*/ 42488 h 42603"/>
                <a:gd name="connsiteX20" fmla="*/ 48936 w 59414"/>
                <a:gd name="connsiteY20" fmla="*/ 42488 h 4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9414" h="42603">
                  <a:moveTo>
                    <a:pt x="48821" y="42603"/>
                  </a:moveTo>
                  <a:lnTo>
                    <a:pt x="48821" y="17157"/>
                  </a:lnTo>
                  <a:cubicBezTo>
                    <a:pt x="48821" y="11399"/>
                    <a:pt x="45252" y="9442"/>
                    <a:pt x="41912" y="9442"/>
                  </a:cubicBezTo>
                  <a:cubicBezTo>
                    <a:pt x="38573" y="9442"/>
                    <a:pt x="34889" y="11399"/>
                    <a:pt x="34889" y="16811"/>
                  </a:cubicBezTo>
                  <a:lnTo>
                    <a:pt x="34889" y="42488"/>
                  </a:lnTo>
                  <a:lnTo>
                    <a:pt x="24410" y="42488"/>
                  </a:lnTo>
                  <a:lnTo>
                    <a:pt x="24410" y="17041"/>
                  </a:lnTo>
                  <a:cubicBezTo>
                    <a:pt x="24410" y="11284"/>
                    <a:pt x="20841" y="9327"/>
                    <a:pt x="17502" y="9327"/>
                  </a:cubicBezTo>
                  <a:cubicBezTo>
                    <a:pt x="14163" y="9327"/>
                    <a:pt x="10478" y="11284"/>
                    <a:pt x="10478" y="17041"/>
                  </a:cubicBezTo>
                  <a:lnTo>
                    <a:pt x="10478" y="42488"/>
                  </a:lnTo>
                  <a:lnTo>
                    <a:pt x="0" y="42488"/>
                  </a:lnTo>
                  <a:lnTo>
                    <a:pt x="0" y="461"/>
                  </a:lnTo>
                  <a:lnTo>
                    <a:pt x="10248" y="461"/>
                  </a:lnTo>
                  <a:lnTo>
                    <a:pt x="10248" y="4376"/>
                  </a:lnTo>
                  <a:cubicBezTo>
                    <a:pt x="13011" y="1497"/>
                    <a:pt x="16811" y="0"/>
                    <a:pt x="20726" y="0"/>
                  </a:cubicBezTo>
                  <a:cubicBezTo>
                    <a:pt x="25447" y="0"/>
                    <a:pt x="29246" y="1727"/>
                    <a:pt x="31895" y="5297"/>
                  </a:cubicBezTo>
                  <a:cubicBezTo>
                    <a:pt x="35464" y="1612"/>
                    <a:pt x="39264" y="0"/>
                    <a:pt x="44446" y="0"/>
                  </a:cubicBezTo>
                  <a:cubicBezTo>
                    <a:pt x="48591" y="0"/>
                    <a:pt x="52391" y="1382"/>
                    <a:pt x="54808" y="3685"/>
                  </a:cubicBezTo>
                  <a:cubicBezTo>
                    <a:pt x="58148" y="7024"/>
                    <a:pt x="59414" y="11054"/>
                    <a:pt x="59414" y="15660"/>
                  </a:cubicBezTo>
                  <a:lnTo>
                    <a:pt x="59414" y="42488"/>
                  </a:lnTo>
                  <a:lnTo>
                    <a:pt x="48936" y="42488"/>
                  </a:lnTo>
                  <a:close/>
                </a:path>
              </a:pathLst>
            </a:custGeom>
            <a:grpFill/>
            <a:ln w="11501" cap="flat">
              <a:noFill/>
              <a:prstDash val="solid"/>
              <a:miter/>
            </a:ln>
          </p:spPr>
          <p:txBody>
            <a:bodyPr rtlCol="0" anchor="ctr"/>
            <a:lstStyle/>
            <a:p>
              <a:endParaRPr lang="en-US">
                <a:solidFill>
                  <a:schemeClr val="accent4"/>
                </a:solidFill>
              </a:endParaRPr>
            </a:p>
          </p:txBody>
        </p:sp>
        <p:sp>
          <p:nvSpPr>
            <p:cNvPr id="412" name="Freeform: Shape 411">
              <a:extLst>
                <a:ext uri="{FF2B5EF4-FFF2-40B4-BE49-F238E27FC236}">
                  <a16:creationId xmlns:a16="http://schemas.microsoft.com/office/drawing/2014/main" id="{CAE22D7B-BE56-1B3A-33FE-E60275D1A3F7}"/>
                </a:ext>
              </a:extLst>
            </p:cNvPr>
            <p:cNvSpPr/>
            <p:nvPr/>
          </p:nvSpPr>
          <p:spPr>
            <a:xfrm>
              <a:off x="3739063" y="3127050"/>
              <a:ext cx="10708" cy="57687"/>
            </a:xfrm>
            <a:custGeom>
              <a:avLst/>
              <a:gdLst>
                <a:gd name="connsiteX0" fmla="*/ 0 w 10708"/>
                <a:gd name="connsiteY0" fmla="*/ 8521 h 57687"/>
                <a:gd name="connsiteX1" fmla="*/ 0 w 10708"/>
                <a:gd name="connsiteY1" fmla="*/ 0 h 57687"/>
                <a:gd name="connsiteX2" fmla="*/ 10708 w 10708"/>
                <a:gd name="connsiteY2" fmla="*/ 0 h 57687"/>
                <a:gd name="connsiteX3" fmla="*/ 10708 w 10708"/>
                <a:gd name="connsiteY3" fmla="*/ 8521 h 57687"/>
                <a:gd name="connsiteX4" fmla="*/ 0 w 10708"/>
                <a:gd name="connsiteY4" fmla="*/ 8521 h 57687"/>
                <a:gd name="connsiteX5" fmla="*/ 115 w 10708"/>
                <a:gd name="connsiteY5" fmla="*/ 57687 h 57687"/>
                <a:gd name="connsiteX6" fmla="*/ 115 w 10708"/>
                <a:gd name="connsiteY6" fmla="*/ 15660 h 57687"/>
                <a:gd name="connsiteX7" fmla="*/ 10593 w 10708"/>
                <a:gd name="connsiteY7" fmla="*/ 15660 h 57687"/>
                <a:gd name="connsiteX8" fmla="*/ 10593 w 10708"/>
                <a:gd name="connsiteY8" fmla="*/ 57687 h 57687"/>
                <a:gd name="connsiteX9" fmla="*/ 115 w 10708"/>
                <a:gd name="connsiteY9" fmla="*/ 57687 h 5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08" h="57687">
                  <a:moveTo>
                    <a:pt x="0" y="8521"/>
                  </a:moveTo>
                  <a:lnTo>
                    <a:pt x="0" y="0"/>
                  </a:lnTo>
                  <a:lnTo>
                    <a:pt x="10708" y="0"/>
                  </a:lnTo>
                  <a:lnTo>
                    <a:pt x="10708" y="8521"/>
                  </a:lnTo>
                  <a:lnTo>
                    <a:pt x="0" y="8521"/>
                  </a:lnTo>
                  <a:close/>
                  <a:moveTo>
                    <a:pt x="115" y="57687"/>
                  </a:moveTo>
                  <a:lnTo>
                    <a:pt x="115" y="15660"/>
                  </a:lnTo>
                  <a:lnTo>
                    <a:pt x="10593" y="15660"/>
                  </a:lnTo>
                  <a:lnTo>
                    <a:pt x="10593" y="57687"/>
                  </a:lnTo>
                  <a:lnTo>
                    <a:pt x="115" y="57687"/>
                  </a:lnTo>
                  <a:close/>
                </a:path>
              </a:pathLst>
            </a:custGeom>
            <a:grpFill/>
            <a:ln w="11501" cap="flat">
              <a:noFill/>
              <a:prstDash val="solid"/>
              <a:miter/>
            </a:ln>
          </p:spPr>
          <p:txBody>
            <a:bodyPr rtlCol="0" anchor="ctr"/>
            <a:lstStyle/>
            <a:p>
              <a:endParaRPr lang="en-US">
                <a:solidFill>
                  <a:schemeClr val="accent4"/>
                </a:solidFill>
              </a:endParaRPr>
            </a:p>
          </p:txBody>
        </p:sp>
        <p:sp>
          <p:nvSpPr>
            <p:cNvPr id="413" name="Freeform: Shape 412">
              <a:extLst>
                <a:ext uri="{FF2B5EF4-FFF2-40B4-BE49-F238E27FC236}">
                  <a16:creationId xmlns:a16="http://schemas.microsoft.com/office/drawing/2014/main" id="{C0A54675-0A3F-ABC3-F35C-86AA97B33B21}"/>
                </a:ext>
              </a:extLst>
            </p:cNvPr>
            <p:cNvSpPr/>
            <p:nvPr/>
          </p:nvSpPr>
          <p:spPr>
            <a:xfrm>
              <a:off x="3761401" y="3142364"/>
              <a:ext cx="34888" cy="42488"/>
            </a:xfrm>
            <a:custGeom>
              <a:avLst/>
              <a:gdLst>
                <a:gd name="connsiteX0" fmla="*/ 24410 w 34888"/>
                <a:gd name="connsiteY0" fmla="*/ 42488 h 42488"/>
                <a:gd name="connsiteX1" fmla="*/ 24410 w 34888"/>
                <a:gd name="connsiteY1" fmla="*/ 17041 h 42488"/>
                <a:gd name="connsiteX2" fmla="*/ 17502 w 34888"/>
                <a:gd name="connsiteY2" fmla="*/ 9327 h 42488"/>
                <a:gd name="connsiteX3" fmla="*/ 10478 w 34888"/>
                <a:gd name="connsiteY3" fmla="*/ 17041 h 42488"/>
                <a:gd name="connsiteX4" fmla="*/ 10478 w 34888"/>
                <a:gd name="connsiteY4" fmla="*/ 42488 h 42488"/>
                <a:gd name="connsiteX5" fmla="*/ 0 w 34888"/>
                <a:gd name="connsiteY5" fmla="*/ 42488 h 42488"/>
                <a:gd name="connsiteX6" fmla="*/ 0 w 34888"/>
                <a:gd name="connsiteY6" fmla="*/ 460 h 42488"/>
                <a:gd name="connsiteX7" fmla="*/ 10248 w 34888"/>
                <a:gd name="connsiteY7" fmla="*/ 460 h 42488"/>
                <a:gd name="connsiteX8" fmla="*/ 10248 w 34888"/>
                <a:gd name="connsiteY8" fmla="*/ 4375 h 42488"/>
                <a:gd name="connsiteX9" fmla="*/ 20726 w 34888"/>
                <a:gd name="connsiteY9" fmla="*/ 0 h 42488"/>
                <a:gd name="connsiteX10" fmla="*/ 30628 w 34888"/>
                <a:gd name="connsiteY10" fmla="*/ 3685 h 42488"/>
                <a:gd name="connsiteX11" fmla="*/ 34889 w 34888"/>
                <a:gd name="connsiteY11" fmla="*/ 15660 h 42488"/>
                <a:gd name="connsiteX12" fmla="*/ 34889 w 34888"/>
                <a:gd name="connsiteY12" fmla="*/ 42488 h 42488"/>
                <a:gd name="connsiteX13" fmla="*/ 24410 w 34888"/>
                <a:gd name="connsiteY13" fmla="*/ 42488 h 4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88" h="42488">
                  <a:moveTo>
                    <a:pt x="24410" y="42488"/>
                  </a:moveTo>
                  <a:lnTo>
                    <a:pt x="24410" y="17041"/>
                  </a:lnTo>
                  <a:cubicBezTo>
                    <a:pt x="24410" y="11284"/>
                    <a:pt x="20841" y="9327"/>
                    <a:pt x="17502" y="9327"/>
                  </a:cubicBezTo>
                  <a:cubicBezTo>
                    <a:pt x="14163" y="9327"/>
                    <a:pt x="10478" y="11284"/>
                    <a:pt x="10478" y="17041"/>
                  </a:cubicBezTo>
                  <a:lnTo>
                    <a:pt x="10478" y="42488"/>
                  </a:lnTo>
                  <a:lnTo>
                    <a:pt x="0" y="42488"/>
                  </a:lnTo>
                  <a:lnTo>
                    <a:pt x="0" y="460"/>
                  </a:lnTo>
                  <a:lnTo>
                    <a:pt x="10248" y="460"/>
                  </a:lnTo>
                  <a:lnTo>
                    <a:pt x="10248" y="4375"/>
                  </a:lnTo>
                  <a:cubicBezTo>
                    <a:pt x="13011" y="1497"/>
                    <a:pt x="16811" y="0"/>
                    <a:pt x="20726" y="0"/>
                  </a:cubicBezTo>
                  <a:cubicBezTo>
                    <a:pt x="24871" y="0"/>
                    <a:pt x="28325" y="1382"/>
                    <a:pt x="30628" y="3685"/>
                  </a:cubicBezTo>
                  <a:cubicBezTo>
                    <a:pt x="33967" y="7024"/>
                    <a:pt x="34889" y="11054"/>
                    <a:pt x="34889" y="15660"/>
                  </a:cubicBezTo>
                  <a:lnTo>
                    <a:pt x="34889" y="42488"/>
                  </a:lnTo>
                  <a:lnTo>
                    <a:pt x="24410" y="42488"/>
                  </a:lnTo>
                  <a:close/>
                </a:path>
              </a:pathLst>
            </a:custGeom>
            <a:grpFill/>
            <a:ln w="11501" cap="flat">
              <a:noFill/>
              <a:prstDash val="solid"/>
              <a:miter/>
            </a:ln>
          </p:spPr>
          <p:txBody>
            <a:bodyPr rtlCol="0" anchor="ctr"/>
            <a:lstStyle/>
            <a:p>
              <a:endParaRPr lang="en-US">
                <a:solidFill>
                  <a:schemeClr val="accent4"/>
                </a:solidFill>
              </a:endParaRPr>
            </a:p>
          </p:txBody>
        </p:sp>
        <p:sp>
          <p:nvSpPr>
            <p:cNvPr id="414" name="Freeform: Shape 413">
              <a:extLst>
                <a:ext uri="{FF2B5EF4-FFF2-40B4-BE49-F238E27FC236}">
                  <a16:creationId xmlns:a16="http://schemas.microsoft.com/office/drawing/2014/main" id="{1C3239FD-26AD-98A3-91A2-33DBEB65D37E}"/>
                </a:ext>
              </a:extLst>
            </p:cNvPr>
            <p:cNvSpPr/>
            <p:nvPr/>
          </p:nvSpPr>
          <p:spPr>
            <a:xfrm>
              <a:off x="3807458" y="3127050"/>
              <a:ext cx="10708" cy="57687"/>
            </a:xfrm>
            <a:custGeom>
              <a:avLst/>
              <a:gdLst>
                <a:gd name="connsiteX0" fmla="*/ 0 w 10708"/>
                <a:gd name="connsiteY0" fmla="*/ 8521 h 57687"/>
                <a:gd name="connsiteX1" fmla="*/ 0 w 10708"/>
                <a:gd name="connsiteY1" fmla="*/ 0 h 57687"/>
                <a:gd name="connsiteX2" fmla="*/ 10708 w 10708"/>
                <a:gd name="connsiteY2" fmla="*/ 0 h 57687"/>
                <a:gd name="connsiteX3" fmla="*/ 10708 w 10708"/>
                <a:gd name="connsiteY3" fmla="*/ 8521 h 57687"/>
                <a:gd name="connsiteX4" fmla="*/ 0 w 10708"/>
                <a:gd name="connsiteY4" fmla="*/ 8521 h 57687"/>
                <a:gd name="connsiteX5" fmla="*/ 115 w 10708"/>
                <a:gd name="connsiteY5" fmla="*/ 57687 h 57687"/>
                <a:gd name="connsiteX6" fmla="*/ 115 w 10708"/>
                <a:gd name="connsiteY6" fmla="*/ 15660 h 57687"/>
                <a:gd name="connsiteX7" fmla="*/ 10593 w 10708"/>
                <a:gd name="connsiteY7" fmla="*/ 15660 h 57687"/>
                <a:gd name="connsiteX8" fmla="*/ 10593 w 10708"/>
                <a:gd name="connsiteY8" fmla="*/ 57687 h 57687"/>
                <a:gd name="connsiteX9" fmla="*/ 115 w 10708"/>
                <a:gd name="connsiteY9" fmla="*/ 57687 h 5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08" h="57687">
                  <a:moveTo>
                    <a:pt x="0" y="8521"/>
                  </a:moveTo>
                  <a:lnTo>
                    <a:pt x="0" y="0"/>
                  </a:lnTo>
                  <a:lnTo>
                    <a:pt x="10708" y="0"/>
                  </a:lnTo>
                  <a:lnTo>
                    <a:pt x="10708" y="8521"/>
                  </a:lnTo>
                  <a:lnTo>
                    <a:pt x="0" y="8521"/>
                  </a:lnTo>
                  <a:close/>
                  <a:moveTo>
                    <a:pt x="115" y="57687"/>
                  </a:moveTo>
                  <a:lnTo>
                    <a:pt x="115" y="15660"/>
                  </a:lnTo>
                  <a:lnTo>
                    <a:pt x="10593" y="15660"/>
                  </a:lnTo>
                  <a:lnTo>
                    <a:pt x="10593" y="57687"/>
                  </a:lnTo>
                  <a:lnTo>
                    <a:pt x="115" y="57687"/>
                  </a:lnTo>
                  <a:close/>
                </a:path>
              </a:pathLst>
            </a:custGeom>
            <a:grpFill/>
            <a:ln w="11501" cap="flat">
              <a:noFill/>
              <a:prstDash val="solid"/>
              <a:miter/>
            </a:ln>
          </p:spPr>
          <p:txBody>
            <a:bodyPr rtlCol="0" anchor="ctr"/>
            <a:lstStyle/>
            <a:p>
              <a:endParaRPr lang="en-US">
                <a:solidFill>
                  <a:schemeClr val="accent4"/>
                </a:solidFill>
              </a:endParaRPr>
            </a:p>
          </p:txBody>
        </p:sp>
        <p:sp>
          <p:nvSpPr>
            <p:cNvPr id="415" name="Freeform: Shape 414">
              <a:extLst>
                <a:ext uri="{FF2B5EF4-FFF2-40B4-BE49-F238E27FC236}">
                  <a16:creationId xmlns:a16="http://schemas.microsoft.com/office/drawing/2014/main" id="{03B2793A-58B0-313A-D2D2-E6FDDF3E1B5B}"/>
                </a:ext>
              </a:extLst>
            </p:cNvPr>
            <p:cNvSpPr/>
            <p:nvPr/>
          </p:nvSpPr>
          <p:spPr>
            <a:xfrm>
              <a:off x="3827724" y="3142364"/>
              <a:ext cx="32585" cy="43063"/>
            </a:xfrm>
            <a:custGeom>
              <a:avLst/>
              <a:gdLst>
                <a:gd name="connsiteX0" fmla="*/ 18769 w 32585"/>
                <a:gd name="connsiteY0" fmla="*/ 42949 h 43063"/>
                <a:gd name="connsiteX1" fmla="*/ 0 w 32585"/>
                <a:gd name="connsiteY1" fmla="*/ 21417 h 43063"/>
                <a:gd name="connsiteX2" fmla="*/ 18769 w 32585"/>
                <a:gd name="connsiteY2" fmla="*/ 0 h 43063"/>
                <a:gd name="connsiteX3" fmla="*/ 32586 w 32585"/>
                <a:gd name="connsiteY3" fmla="*/ 5642 h 43063"/>
                <a:gd name="connsiteX4" fmla="*/ 25447 w 32585"/>
                <a:gd name="connsiteY4" fmla="*/ 12781 h 43063"/>
                <a:gd name="connsiteX5" fmla="*/ 18653 w 32585"/>
                <a:gd name="connsiteY5" fmla="*/ 9442 h 43063"/>
                <a:gd name="connsiteX6" fmla="*/ 12666 w 32585"/>
                <a:gd name="connsiteY6" fmla="*/ 12205 h 43063"/>
                <a:gd name="connsiteX7" fmla="*/ 10363 w 32585"/>
                <a:gd name="connsiteY7" fmla="*/ 21532 h 43063"/>
                <a:gd name="connsiteX8" fmla="*/ 12666 w 32585"/>
                <a:gd name="connsiteY8" fmla="*/ 30859 h 43063"/>
                <a:gd name="connsiteX9" fmla="*/ 18653 w 32585"/>
                <a:gd name="connsiteY9" fmla="*/ 33622 h 43063"/>
                <a:gd name="connsiteX10" fmla="*/ 25447 w 32585"/>
                <a:gd name="connsiteY10" fmla="*/ 30283 h 43063"/>
                <a:gd name="connsiteX11" fmla="*/ 32586 w 32585"/>
                <a:gd name="connsiteY11" fmla="*/ 37307 h 43063"/>
                <a:gd name="connsiteX12" fmla="*/ 18769 w 32585"/>
                <a:gd name="connsiteY12" fmla="*/ 43064 h 43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585" h="43063">
                  <a:moveTo>
                    <a:pt x="18769" y="42949"/>
                  </a:moveTo>
                  <a:cubicBezTo>
                    <a:pt x="10363" y="42949"/>
                    <a:pt x="0" y="38458"/>
                    <a:pt x="0" y="21417"/>
                  </a:cubicBezTo>
                  <a:cubicBezTo>
                    <a:pt x="0" y="4375"/>
                    <a:pt x="10363" y="0"/>
                    <a:pt x="18769" y="0"/>
                  </a:cubicBezTo>
                  <a:cubicBezTo>
                    <a:pt x="24526" y="0"/>
                    <a:pt x="28901" y="1727"/>
                    <a:pt x="32586" y="5642"/>
                  </a:cubicBezTo>
                  <a:lnTo>
                    <a:pt x="25447" y="12781"/>
                  </a:lnTo>
                  <a:cubicBezTo>
                    <a:pt x="23259" y="10478"/>
                    <a:pt x="21417" y="9442"/>
                    <a:pt x="18653" y="9442"/>
                  </a:cubicBezTo>
                  <a:cubicBezTo>
                    <a:pt x="16120" y="9442"/>
                    <a:pt x="14163" y="10363"/>
                    <a:pt x="12666" y="12205"/>
                  </a:cubicBezTo>
                  <a:cubicBezTo>
                    <a:pt x="11054" y="14163"/>
                    <a:pt x="10363" y="17041"/>
                    <a:pt x="10363" y="21532"/>
                  </a:cubicBezTo>
                  <a:cubicBezTo>
                    <a:pt x="10363" y="26022"/>
                    <a:pt x="11054" y="28901"/>
                    <a:pt x="12666" y="30859"/>
                  </a:cubicBezTo>
                  <a:cubicBezTo>
                    <a:pt x="14163" y="32701"/>
                    <a:pt x="16120" y="33622"/>
                    <a:pt x="18653" y="33622"/>
                  </a:cubicBezTo>
                  <a:cubicBezTo>
                    <a:pt x="21417" y="33622"/>
                    <a:pt x="23259" y="32701"/>
                    <a:pt x="25447" y="30283"/>
                  </a:cubicBezTo>
                  <a:lnTo>
                    <a:pt x="32586" y="37307"/>
                  </a:lnTo>
                  <a:cubicBezTo>
                    <a:pt x="28901" y="41222"/>
                    <a:pt x="24526" y="43064"/>
                    <a:pt x="18769" y="43064"/>
                  </a:cubicBezTo>
                  <a:close/>
                </a:path>
              </a:pathLst>
            </a:custGeom>
            <a:grpFill/>
            <a:ln w="11501" cap="flat">
              <a:noFill/>
              <a:prstDash val="solid"/>
              <a:miter/>
            </a:ln>
          </p:spPr>
          <p:txBody>
            <a:bodyPr rtlCol="0" anchor="ctr"/>
            <a:lstStyle/>
            <a:p>
              <a:endParaRPr lang="en-US">
                <a:solidFill>
                  <a:schemeClr val="accent4"/>
                </a:solidFill>
              </a:endParaRPr>
            </a:p>
          </p:txBody>
        </p:sp>
        <p:sp>
          <p:nvSpPr>
            <p:cNvPr id="416" name="Freeform: Shape 415">
              <a:extLst>
                <a:ext uri="{FF2B5EF4-FFF2-40B4-BE49-F238E27FC236}">
                  <a16:creationId xmlns:a16="http://schemas.microsoft.com/office/drawing/2014/main" id="{96C039CB-D03A-806B-C72E-FBFEED9A7901}"/>
                </a:ext>
              </a:extLst>
            </p:cNvPr>
            <p:cNvSpPr/>
            <p:nvPr/>
          </p:nvSpPr>
          <p:spPr>
            <a:xfrm>
              <a:off x="3865145" y="3142479"/>
              <a:ext cx="34888" cy="42833"/>
            </a:xfrm>
            <a:custGeom>
              <a:avLst/>
              <a:gdLst>
                <a:gd name="connsiteX0" fmla="*/ 24526 w 34888"/>
                <a:gd name="connsiteY0" fmla="*/ 42373 h 42833"/>
                <a:gd name="connsiteX1" fmla="*/ 24526 w 34888"/>
                <a:gd name="connsiteY1" fmla="*/ 38803 h 42833"/>
                <a:gd name="connsiteX2" fmla="*/ 14163 w 34888"/>
                <a:gd name="connsiteY2" fmla="*/ 42834 h 42833"/>
                <a:gd name="connsiteX3" fmla="*/ 3454 w 34888"/>
                <a:gd name="connsiteY3" fmla="*/ 39149 h 42833"/>
                <a:gd name="connsiteX4" fmla="*/ 0 w 34888"/>
                <a:gd name="connsiteY4" fmla="*/ 29707 h 42833"/>
                <a:gd name="connsiteX5" fmla="*/ 14393 w 34888"/>
                <a:gd name="connsiteY5" fmla="*/ 17502 h 42833"/>
                <a:gd name="connsiteX6" fmla="*/ 24295 w 34888"/>
                <a:gd name="connsiteY6" fmla="*/ 17502 h 42833"/>
                <a:gd name="connsiteX7" fmla="*/ 24295 w 34888"/>
                <a:gd name="connsiteY7" fmla="*/ 15429 h 42833"/>
                <a:gd name="connsiteX8" fmla="*/ 16466 w 34888"/>
                <a:gd name="connsiteY8" fmla="*/ 8866 h 42833"/>
                <a:gd name="connsiteX9" fmla="*/ 8405 w 34888"/>
                <a:gd name="connsiteY9" fmla="*/ 12320 h 42833"/>
                <a:gd name="connsiteX10" fmla="*/ 1727 w 34888"/>
                <a:gd name="connsiteY10" fmla="*/ 5757 h 42833"/>
                <a:gd name="connsiteX11" fmla="*/ 16926 w 34888"/>
                <a:gd name="connsiteY11" fmla="*/ 0 h 42833"/>
                <a:gd name="connsiteX12" fmla="*/ 34889 w 34888"/>
                <a:gd name="connsiteY12" fmla="*/ 14854 h 42833"/>
                <a:gd name="connsiteX13" fmla="*/ 34889 w 34888"/>
                <a:gd name="connsiteY13" fmla="*/ 42488 h 42833"/>
                <a:gd name="connsiteX14" fmla="*/ 24641 w 34888"/>
                <a:gd name="connsiteY14" fmla="*/ 42488 h 42833"/>
                <a:gd name="connsiteX15" fmla="*/ 24295 w 34888"/>
                <a:gd name="connsiteY15" fmla="*/ 24641 h 42833"/>
                <a:gd name="connsiteX16" fmla="*/ 16005 w 34888"/>
                <a:gd name="connsiteY16" fmla="*/ 24641 h 42833"/>
                <a:gd name="connsiteX17" fmla="*/ 10133 w 34888"/>
                <a:gd name="connsiteY17" fmla="*/ 29362 h 42833"/>
                <a:gd name="connsiteX18" fmla="*/ 16235 w 34888"/>
                <a:gd name="connsiteY18" fmla="*/ 34198 h 42833"/>
                <a:gd name="connsiteX19" fmla="*/ 22798 w 34888"/>
                <a:gd name="connsiteY19" fmla="*/ 32240 h 42833"/>
                <a:gd name="connsiteX20" fmla="*/ 24295 w 34888"/>
                <a:gd name="connsiteY20" fmla="*/ 26944 h 42833"/>
                <a:gd name="connsiteX21" fmla="*/ 24295 w 34888"/>
                <a:gd name="connsiteY21" fmla="*/ 24641 h 4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888" h="42833">
                  <a:moveTo>
                    <a:pt x="24526" y="42373"/>
                  </a:moveTo>
                  <a:lnTo>
                    <a:pt x="24526" y="38803"/>
                  </a:lnTo>
                  <a:cubicBezTo>
                    <a:pt x="21647" y="41682"/>
                    <a:pt x="18999" y="42834"/>
                    <a:pt x="14163" y="42834"/>
                  </a:cubicBezTo>
                  <a:cubicBezTo>
                    <a:pt x="9327" y="42834"/>
                    <a:pt x="5988" y="41682"/>
                    <a:pt x="3454" y="39149"/>
                  </a:cubicBezTo>
                  <a:cubicBezTo>
                    <a:pt x="1152" y="36846"/>
                    <a:pt x="0" y="33392"/>
                    <a:pt x="0" y="29707"/>
                  </a:cubicBezTo>
                  <a:cubicBezTo>
                    <a:pt x="0" y="23029"/>
                    <a:pt x="4606" y="17502"/>
                    <a:pt x="14393" y="17502"/>
                  </a:cubicBezTo>
                  <a:lnTo>
                    <a:pt x="24295" y="17502"/>
                  </a:lnTo>
                  <a:lnTo>
                    <a:pt x="24295" y="15429"/>
                  </a:lnTo>
                  <a:cubicBezTo>
                    <a:pt x="24295" y="10824"/>
                    <a:pt x="21993" y="8866"/>
                    <a:pt x="16466" y="8866"/>
                  </a:cubicBezTo>
                  <a:cubicBezTo>
                    <a:pt x="12436" y="8866"/>
                    <a:pt x="10593" y="9787"/>
                    <a:pt x="8405" y="12320"/>
                  </a:cubicBezTo>
                  <a:lnTo>
                    <a:pt x="1727" y="5757"/>
                  </a:lnTo>
                  <a:cubicBezTo>
                    <a:pt x="5872" y="1267"/>
                    <a:pt x="9902" y="0"/>
                    <a:pt x="16926" y="0"/>
                  </a:cubicBezTo>
                  <a:cubicBezTo>
                    <a:pt x="28671" y="0"/>
                    <a:pt x="34889" y="4951"/>
                    <a:pt x="34889" y="14854"/>
                  </a:cubicBezTo>
                  <a:lnTo>
                    <a:pt x="34889" y="42488"/>
                  </a:lnTo>
                  <a:lnTo>
                    <a:pt x="24641" y="42488"/>
                  </a:lnTo>
                  <a:close/>
                  <a:moveTo>
                    <a:pt x="24295" y="24641"/>
                  </a:moveTo>
                  <a:lnTo>
                    <a:pt x="16005" y="24641"/>
                  </a:lnTo>
                  <a:cubicBezTo>
                    <a:pt x="12205" y="24641"/>
                    <a:pt x="10133" y="26368"/>
                    <a:pt x="10133" y="29362"/>
                  </a:cubicBezTo>
                  <a:cubicBezTo>
                    <a:pt x="10133" y="32355"/>
                    <a:pt x="12090" y="34198"/>
                    <a:pt x="16235" y="34198"/>
                  </a:cubicBezTo>
                  <a:cubicBezTo>
                    <a:pt x="19114" y="34198"/>
                    <a:pt x="20956" y="33967"/>
                    <a:pt x="22798" y="32240"/>
                  </a:cubicBezTo>
                  <a:cubicBezTo>
                    <a:pt x="23950" y="31204"/>
                    <a:pt x="24295" y="29477"/>
                    <a:pt x="24295" y="26944"/>
                  </a:cubicBezTo>
                  <a:lnTo>
                    <a:pt x="24295" y="24641"/>
                  </a:lnTo>
                  <a:close/>
                </a:path>
              </a:pathLst>
            </a:custGeom>
            <a:grpFill/>
            <a:ln w="11501" cap="flat">
              <a:noFill/>
              <a:prstDash val="solid"/>
              <a:miter/>
            </a:ln>
          </p:spPr>
          <p:txBody>
            <a:bodyPr rtlCol="0" anchor="ctr"/>
            <a:lstStyle/>
            <a:p>
              <a:endParaRPr lang="en-US">
                <a:solidFill>
                  <a:schemeClr val="accent4"/>
                </a:solidFill>
              </a:endParaRPr>
            </a:p>
          </p:txBody>
        </p:sp>
        <p:sp>
          <p:nvSpPr>
            <p:cNvPr id="417" name="Freeform: Shape 416">
              <a:extLst>
                <a:ext uri="{FF2B5EF4-FFF2-40B4-BE49-F238E27FC236}">
                  <a16:creationId xmlns:a16="http://schemas.microsoft.com/office/drawing/2014/main" id="{A7EE9A88-F4DE-7E86-1C40-A957520CBF12}"/>
                </a:ext>
              </a:extLst>
            </p:cNvPr>
            <p:cNvSpPr/>
            <p:nvPr/>
          </p:nvSpPr>
          <p:spPr>
            <a:xfrm>
              <a:off x="3911203" y="3142364"/>
              <a:ext cx="34888" cy="42488"/>
            </a:xfrm>
            <a:custGeom>
              <a:avLst/>
              <a:gdLst>
                <a:gd name="connsiteX0" fmla="*/ 24410 w 34888"/>
                <a:gd name="connsiteY0" fmla="*/ 42488 h 42488"/>
                <a:gd name="connsiteX1" fmla="*/ 24410 w 34888"/>
                <a:gd name="connsiteY1" fmla="*/ 17041 h 42488"/>
                <a:gd name="connsiteX2" fmla="*/ 17502 w 34888"/>
                <a:gd name="connsiteY2" fmla="*/ 9327 h 42488"/>
                <a:gd name="connsiteX3" fmla="*/ 10478 w 34888"/>
                <a:gd name="connsiteY3" fmla="*/ 17041 h 42488"/>
                <a:gd name="connsiteX4" fmla="*/ 10478 w 34888"/>
                <a:gd name="connsiteY4" fmla="*/ 42488 h 42488"/>
                <a:gd name="connsiteX5" fmla="*/ 0 w 34888"/>
                <a:gd name="connsiteY5" fmla="*/ 42488 h 42488"/>
                <a:gd name="connsiteX6" fmla="*/ 0 w 34888"/>
                <a:gd name="connsiteY6" fmla="*/ 460 h 42488"/>
                <a:gd name="connsiteX7" fmla="*/ 10248 w 34888"/>
                <a:gd name="connsiteY7" fmla="*/ 460 h 42488"/>
                <a:gd name="connsiteX8" fmla="*/ 10248 w 34888"/>
                <a:gd name="connsiteY8" fmla="*/ 4375 h 42488"/>
                <a:gd name="connsiteX9" fmla="*/ 20726 w 34888"/>
                <a:gd name="connsiteY9" fmla="*/ 0 h 42488"/>
                <a:gd name="connsiteX10" fmla="*/ 30628 w 34888"/>
                <a:gd name="connsiteY10" fmla="*/ 3685 h 42488"/>
                <a:gd name="connsiteX11" fmla="*/ 34889 w 34888"/>
                <a:gd name="connsiteY11" fmla="*/ 15660 h 42488"/>
                <a:gd name="connsiteX12" fmla="*/ 34889 w 34888"/>
                <a:gd name="connsiteY12" fmla="*/ 42488 h 42488"/>
                <a:gd name="connsiteX13" fmla="*/ 24410 w 34888"/>
                <a:gd name="connsiteY13" fmla="*/ 42488 h 4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88" h="42488">
                  <a:moveTo>
                    <a:pt x="24410" y="42488"/>
                  </a:moveTo>
                  <a:lnTo>
                    <a:pt x="24410" y="17041"/>
                  </a:lnTo>
                  <a:cubicBezTo>
                    <a:pt x="24410" y="11284"/>
                    <a:pt x="20841" y="9327"/>
                    <a:pt x="17502" y="9327"/>
                  </a:cubicBezTo>
                  <a:cubicBezTo>
                    <a:pt x="14163" y="9327"/>
                    <a:pt x="10478" y="11284"/>
                    <a:pt x="10478" y="17041"/>
                  </a:cubicBezTo>
                  <a:lnTo>
                    <a:pt x="10478" y="42488"/>
                  </a:lnTo>
                  <a:lnTo>
                    <a:pt x="0" y="42488"/>
                  </a:lnTo>
                  <a:lnTo>
                    <a:pt x="0" y="460"/>
                  </a:lnTo>
                  <a:lnTo>
                    <a:pt x="10248" y="460"/>
                  </a:lnTo>
                  <a:lnTo>
                    <a:pt x="10248" y="4375"/>
                  </a:lnTo>
                  <a:cubicBezTo>
                    <a:pt x="13011" y="1497"/>
                    <a:pt x="16811" y="0"/>
                    <a:pt x="20726" y="0"/>
                  </a:cubicBezTo>
                  <a:cubicBezTo>
                    <a:pt x="24871" y="0"/>
                    <a:pt x="28325" y="1382"/>
                    <a:pt x="30628" y="3685"/>
                  </a:cubicBezTo>
                  <a:cubicBezTo>
                    <a:pt x="33967" y="7024"/>
                    <a:pt x="34889" y="11054"/>
                    <a:pt x="34889" y="15660"/>
                  </a:cubicBezTo>
                  <a:lnTo>
                    <a:pt x="34889" y="42488"/>
                  </a:lnTo>
                  <a:lnTo>
                    <a:pt x="24410" y="42488"/>
                  </a:lnTo>
                  <a:close/>
                </a:path>
              </a:pathLst>
            </a:custGeom>
            <a:grpFill/>
            <a:ln w="11501" cap="flat">
              <a:noFill/>
              <a:prstDash val="solid"/>
              <a:miter/>
            </a:ln>
          </p:spPr>
          <p:txBody>
            <a:bodyPr rtlCol="0" anchor="ctr"/>
            <a:lstStyle/>
            <a:p>
              <a:endParaRPr lang="en-US">
                <a:solidFill>
                  <a:schemeClr val="accent4"/>
                </a:solidFill>
              </a:endParaRPr>
            </a:p>
          </p:txBody>
        </p:sp>
        <p:sp>
          <p:nvSpPr>
            <p:cNvPr id="418" name="Freeform: Shape 417">
              <a:extLst>
                <a:ext uri="{FF2B5EF4-FFF2-40B4-BE49-F238E27FC236}">
                  <a16:creationId xmlns:a16="http://schemas.microsoft.com/office/drawing/2014/main" id="{CF998CBA-A840-C072-CAE4-00DF417DF5F7}"/>
                </a:ext>
              </a:extLst>
            </p:cNvPr>
            <p:cNvSpPr/>
            <p:nvPr/>
          </p:nvSpPr>
          <p:spPr>
            <a:xfrm>
              <a:off x="3976950" y="3127395"/>
              <a:ext cx="43409" cy="57456"/>
            </a:xfrm>
            <a:custGeom>
              <a:avLst/>
              <a:gdLst>
                <a:gd name="connsiteX0" fmla="*/ 30398 w 43409"/>
                <a:gd name="connsiteY0" fmla="*/ 57457 h 57456"/>
                <a:gd name="connsiteX1" fmla="*/ 19229 w 43409"/>
                <a:gd name="connsiteY1" fmla="*/ 34543 h 57456"/>
                <a:gd name="connsiteX2" fmla="*/ 11169 w 43409"/>
                <a:gd name="connsiteY2" fmla="*/ 34543 h 57456"/>
                <a:gd name="connsiteX3" fmla="*/ 11169 w 43409"/>
                <a:gd name="connsiteY3" fmla="*/ 57457 h 57456"/>
                <a:gd name="connsiteX4" fmla="*/ 0 w 43409"/>
                <a:gd name="connsiteY4" fmla="*/ 57457 h 57456"/>
                <a:gd name="connsiteX5" fmla="*/ 0 w 43409"/>
                <a:gd name="connsiteY5" fmla="*/ 0 h 57456"/>
                <a:gd name="connsiteX6" fmla="*/ 22453 w 43409"/>
                <a:gd name="connsiteY6" fmla="*/ 0 h 57456"/>
                <a:gd name="connsiteX7" fmla="*/ 41106 w 43409"/>
                <a:gd name="connsiteY7" fmla="*/ 17617 h 57456"/>
                <a:gd name="connsiteX8" fmla="*/ 30628 w 43409"/>
                <a:gd name="connsiteY8" fmla="*/ 32701 h 57456"/>
                <a:gd name="connsiteX9" fmla="*/ 43409 w 43409"/>
                <a:gd name="connsiteY9" fmla="*/ 57457 h 57456"/>
                <a:gd name="connsiteX10" fmla="*/ 30398 w 43409"/>
                <a:gd name="connsiteY10" fmla="*/ 57457 h 57456"/>
                <a:gd name="connsiteX11" fmla="*/ 21647 w 43409"/>
                <a:gd name="connsiteY11" fmla="*/ 10017 h 57456"/>
                <a:gd name="connsiteX12" fmla="*/ 11054 w 43409"/>
                <a:gd name="connsiteY12" fmla="*/ 10017 h 57456"/>
                <a:gd name="connsiteX13" fmla="*/ 11054 w 43409"/>
                <a:gd name="connsiteY13" fmla="*/ 25217 h 57456"/>
                <a:gd name="connsiteX14" fmla="*/ 21647 w 43409"/>
                <a:gd name="connsiteY14" fmla="*/ 25217 h 57456"/>
                <a:gd name="connsiteX15" fmla="*/ 29822 w 43409"/>
                <a:gd name="connsiteY15" fmla="*/ 17617 h 57456"/>
                <a:gd name="connsiteX16" fmla="*/ 21647 w 43409"/>
                <a:gd name="connsiteY16" fmla="*/ 10017 h 5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409" h="57456">
                  <a:moveTo>
                    <a:pt x="30398" y="57457"/>
                  </a:moveTo>
                  <a:lnTo>
                    <a:pt x="19229" y="34543"/>
                  </a:lnTo>
                  <a:lnTo>
                    <a:pt x="11169" y="34543"/>
                  </a:lnTo>
                  <a:lnTo>
                    <a:pt x="11169" y="57457"/>
                  </a:lnTo>
                  <a:lnTo>
                    <a:pt x="0" y="57457"/>
                  </a:lnTo>
                  <a:lnTo>
                    <a:pt x="0" y="0"/>
                  </a:lnTo>
                  <a:lnTo>
                    <a:pt x="22453" y="0"/>
                  </a:lnTo>
                  <a:cubicBezTo>
                    <a:pt x="34198" y="0"/>
                    <a:pt x="41106" y="7945"/>
                    <a:pt x="41106" y="17617"/>
                  </a:cubicBezTo>
                  <a:cubicBezTo>
                    <a:pt x="41106" y="25677"/>
                    <a:pt x="36155" y="30628"/>
                    <a:pt x="30628" y="32701"/>
                  </a:cubicBezTo>
                  <a:lnTo>
                    <a:pt x="43409" y="57457"/>
                  </a:lnTo>
                  <a:lnTo>
                    <a:pt x="30398" y="57457"/>
                  </a:lnTo>
                  <a:close/>
                  <a:moveTo>
                    <a:pt x="21647" y="10017"/>
                  </a:moveTo>
                  <a:lnTo>
                    <a:pt x="11054" y="10017"/>
                  </a:lnTo>
                  <a:lnTo>
                    <a:pt x="11054" y="25217"/>
                  </a:lnTo>
                  <a:lnTo>
                    <a:pt x="21647" y="25217"/>
                  </a:lnTo>
                  <a:cubicBezTo>
                    <a:pt x="26598" y="25217"/>
                    <a:pt x="29822" y="22108"/>
                    <a:pt x="29822" y="17617"/>
                  </a:cubicBezTo>
                  <a:cubicBezTo>
                    <a:pt x="29822" y="13126"/>
                    <a:pt x="26598" y="10017"/>
                    <a:pt x="21647" y="10017"/>
                  </a:cubicBezTo>
                  <a:close/>
                </a:path>
              </a:pathLst>
            </a:custGeom>
            <a:grpFill/>
            <a:ln w="11501" cap="flat">
              <a:noFill/>
              <a:prstDash val="solid"/>
              <a:miter/>
            </a:ln>
          </p:spPr>
          <p:txBody>
            <a:bodyPr rtlCol="0" anchor="ctr"/>
            <a:lstStyle/>
            <a:p>
              <a:endParaRPr lang="en-US">
                <a:solidFill>
                  <a:schemeClr val="accent4"/>
                </a:solidFill>
              </a:endParaRPr>
            </a:p>
          </p:txBody>
        </p:sp>
        <p:sp>
          <p:nvSpPr>
            <p:cNvPr id="419" name="Freeform: Shape 418">
              <a:extLst>
                <a:ext uri="{FF2B5EF4-FFF2-40B4-BE49-F238E27FC236}">
                  <a16:creationId xmlns:a16="http://schemas.microsoft.com/office/drawing/2014/main" id="{BA10A95B-31A6-15DB-1EE7-414EED358A49}"/>
                </a:ext>
              </a:extLst>
            </p:cNvPr>
            <p:cNvSpPr/>
            <p:nvPr/>
          </p:nvSpPr>
          <p:spPr>
            <a:xfrm>
              <a:off x="4026577" y="3142248"/>
              <a:ext cx="36615" cy="42948"/>
            </a:xfrm>
            <a:custGeom>
              <a:avLst/>
              <a:gdLst>
                <a:gd name="connsiteX0" fmla="*/ 10363 w 36615"/>
                <a:gd name="connsiteY0" fmla="*/ 24756 h 42948"/>
                <a:gd name="connsiteX1" fmla="*/ 19574 w 36615"/>
                <a:gd name="connsiteY1" fmla="*/ 34083 h 42948"/>
                <a:gd name="connsiteX2" fmla="*/ 29131 w 36615"/>
                <a:gd name="connsiteY2" fmla="*/ 30168 h 42948"/>
                <a:gd name="connsiteX3" fmla="*/ 35464 w 36615"/>
                <a:gd name="connsiteY3" fmla="*/ 36386 h 42948"/>
                <a:gd name="connsiteX4" fmla="*/ 19459 w 36615"/>
                <a:gd name="connsiteY4" fmla="*/ 42949 h 42948"/>
                <a:gd name="connsiteX5" fmla="*/ 0 w 36615"/>
                <a:gd name="connsiteY5" fmla="*/ 21417 h 42948"/>
                <a:gd name="connsiteX6" fmla="*/ 18308 w 36615"/>
                <a:gd name="connsiteY6" fmla="*/ 0 h 42948"/>
                <a:gd name="connsiteX7" fmla="*/ 36616 w 36615"/>
                <a:gd name="connsiteY7" fmla="*/ 20035 h 42948"/>
                <a:gd name="connsiteX8" fmla="*/ 36616 w 36615"/>
                <a:gd name="connsiteY8" fmla="*/ 24756 h 42948"/>
                <a:gd name="connsiteX9" fmla="*/ 10363 w 36615"/>
                <a:gd name="connsiteY9" fmla="*/ 24756 h 42948"/>
                <a:gd name="connsiteX10" fmla="*/ 25332 w 36615"/>
                <a:gd name="connsiteY10" fmla="*/ 13011 h 42948"/>
                <a:gd name="connsiteX11" fmla="*/ 18308 w 36615"/>
                <a:gd name="connsiteY11" fmla="*/ 8636 h 42948"/>
                <a:gd name="connsiteX12" fmla="*/ 11284 w 36615"/>
                <a:gd name="connsiteY12" fmla="*/ 13011 h 42948"/>
                <a:gd name="connsiteX13" fmla="*/ 10363 w 36615"/>
                <a:gd name="connsiteY13" fmla="*/ 17502 h 42948"/>
                <a:gd name="connsiteX14" fmla="*/ 26368 w 36615"/>
                <a:gd name="connsiteY14" fmla="*/ 17502 h 42948"/>
                <a:gd name="connsiteX15" fmla="*/ 25447 w 36615"/>
                <a:gd name="connsiteY15" fmla="*/ 13011 h 4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615" h="42948">
                  <a:moveTo>
                    <a:pt x="10363" y="24756"/>
                  </a:moveTo>
                  <a:cubicBezTo>
                    <a:pt x="10363" y="30168"/>
                    <a:pt x="13702" y="34083"/>
                    <a:pt x="19574" y="34083"/>
                  </a:cubicBezTo>
                  <a:cubicBezTo>
                    <a:pt x="24180" y="34083"/>
                    <a:pt x="26368" y="32816"/>
                    <a:pt x="29131" y="30168"/>
                  </a:cubicBezTo>
                  <a:lnTo>
                    <a:pt x="35464" y="36386"/>
                  </a:lnTo>
                  <a:cubicBezTo>
                    <a:pt x="31204" y="40646"/>
                    <a:pt x="27059" y="42949"/>
                    <a:pt x="19459" y="42949"/>
                  </a:cubicBezTo>
                  <a:cubicBezTo>
                    <a:pt x="9557" y="42949"/>
                    <a:pt x="0" y="38458"/>
                    <a:pt x="0" y="21417"/>
                  </a:cubicBezTo>
                  <a:cubicBezTo>
                    <a:pt x="0" y="7715"/>
                    <a:pt x="7369" y="0"/>
                    <a:pt x="18308" y="0"/>
                  </a:cubicBezTo>
                  <a:cubicBezTo>
                    <a:pt x="30053" y="0"/>
                    <a:pt x="36616" y="8521"/>
                    <a:pt x="36616" y="20035"/>
                  </a:cubicBezTo>
                  <a:lnTo>
                    <a:pt x="36616" y="24756"/>
                  </a:lnTo>
                  <a:lnTo>
                    <a:pt x="10363" y="24756"/>
                  </a:lnTo>
                  <a:close/>
                  <a:moveTo>
                    <a:pt x="25332" y="13011"/>
                  </a:moveTo>
                  <a:cubicBezTo>
                    <a:pt x="24180" y="10478"/>
                    <a:pt x="21877" y="8636"/>
                    <a:pt x="18308" y="8636"/>
                  </a:cubicBezTo>
                  <a:cubicBezTo>
                    <a:pt x="14738" y="8636"/>
                    <a:pt x="12436" y="10478"/>
                    <a:pt x="11284" y="13011"/>
                  </a:cubicBezTo>
                  <a:cubicBezTo>
                    <a:pt x="10593" y="14508"/>
                    <a:pt x="10363" y="15660"/>
                    <a:pt x="10363" y="17502"/>
                  </a:cubicBezTo>
                  <a:lnTo>
                    <a:pt x="26368" y="17502"/>
                  </a:lnTo>
                  <a:cubicBezTo>
                    <a:pt x="26368" y="15660"/>
                    <a:pt x="26022" y="14508"/>
                    <a:pt x="25447" y="13011"/>
                  </a:cubicBezTo>
                  <a:close/>
                </a:path>
              </a:pathLst>
            </a:custGeom>
            <a:grpFill/>
            <a:ln w="11501" cap="flat">
              <a:noFill/>
              <a:prstDash val="solid"/>
              <a:miter/>
            </a:ln>
          </p:spPr>
          <p:txBody>
            <a:bodyPr rtlCol="0" anchor="ctr"/>
            <a:lstStyle/>
            <a:p>
              <a:endParaRPr lang="en-US">
                <a:solidFill>
                  <a:schemeClr val="accent4"/>
                </a:solidFill>
              </a:endParaRPr>
            </a:p>
          </p:txBody>
        </p:sp>
        <p:sp>
          <p:nvSpPr>
            <p:cNvPr id="420" name="Freeform: Shape 419">
              <a:extLst>
                <a:ext uri="{FF2B5EF4-FFF2-40B4-BE49-F238E27FC236}">
                  <a16:creationId xmlns:a16="http://schemas.microsoft.com/office/drawing/2014/main" id="{F578017B-2253-C893-5EF3-785E3A7E8D3C}"/>
                </a:ext>
              </a:extLst>
            </p:cNvPr>
            <p:cNvSpPr/>
            <p:nvPr/>
          </p:nvSpPr>
          <p:spPr>
            <a:xfrm>
              <a:off x="4072980" y="3142248"/>
              <a:ext cx="35118" cy="58032"/>
            </a:xfrm>
            <a:custGeom>
              <a:avLst/>
              <a:gdLst>
                <a:gd name="connsiteX0" fmla="*/ 30859 w 35118"/>
                <a:gd name="connsiteY0" fmla="*/ 39264 h 58032"/>
                <a:gd name="connsiteX1" fmla="*/ 20611 w 35118"/>
                <a:gd name="connsiteY1" fmla="*/ 43064 h 58032"/>
                <a:gd name="connsiteX2" fmla="*/ 10478 w 35118"/>
                <a:gd name="connsiteY2" fmla="*/ 38919 h 58032"/>
                <a:gd name="connsiteX3" fmla="*/ 10478 w 35118"/>
                <a:gd name="connsiteY3" fmla="*/ 58033 h 58032"/>
                <a:gd name="connsiteX4" fmla="*/ 0 w 35118"/>
                <a:gd name="connsiteY4" fmla="*/ 58033 h 58032"/>
                <a:gd name="connsiteX5" fmla="*/ 0 w 35118"/>
                <a:gd name="connsiteY5" fmla="*/ 576 h 58032"/>
                <a:gd name="connsiteX6" fmla="*/ 10133 w 35118"/>
                <a:gd name="connsiteY6" fmla="*/ 576 h 58032"/>
                <a:gd name="connsiteX7" fmla="*/ 10133 w 35118"/>
                <a:gd name="connsiteY7" fmla="*/ 4491 h 58032"/>
                <a:gd name="connsiteX8" fmla="*/ 20611 w 35118"/>
                <a:gd name="connsiteY8" fmla="*/ 0 h 58032"/>
                <a:gd name="connsiteX9" fmla="*/ 30859 w 35118"/>
                <a:gd name="connsiteY9" fmla="*/ 3800 h 58032"/>
                <a:gd name="connsiteX10" fmla="*/ 35119 w 35118"/>
                <a:gd name="connsiteY10" fmla="*/ 21417 h 58032"/>
                <a:gd name="connsiteX11" fmla="*/ 30859 w 35118"/>
                <a:gd name="connsiteY11" fmla="*/ 39149 h 58032"/>
                <a:gd name="connsiteX12" fmla="*/ 17502 w 35118"/>
                <a:gd name="connsiteY12" fmla="*/ 9557 h 58032"/>
                <a:gd name="connsiteX13" fmla="*/ 10363 w 35118"/>
                <a:gd name="connsiteY13" fmla="*/ 21532 h 58032"/>
                <a:gd name="connsiteX14" fmla="*/ 17502 w 35118"/>
                <a:gd name="connsiteY14" fmla="*/ 33622 h 58032"/>
                <a:gd name="connsiteX15" fmla="*/ 24641 w 35118"/>
                <a:gd name="connsiteY15" fmla="*/ 21532 h 58032"/>
                <a:gd name="connsiteX16" fmla="*/ 17502 w 35118"/>
                <a:gd name="connsiteY16" fmla="*/ 9557 h 58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118" h="58032">
                  <a:moveTo>
                    <a:pt x="30859" y="39264"/>
                  </a:moveTo>
                  <a:cubicBezTo>
                    <a:pt x="28556" y="41567"/>
                    <a:pt x="24756" y="43064"/>
                    <a:pt x="20611" y="43064"/>
                  </a:cubicBezTo>
                  <a:cubicBezTo>
                    <a:pt x="16466" y="43064"/>
                    <a:pt x="13241" y="41912"/>
                    <a:pt x="10478" y="38919"/>
                  </a:cubicBezTo>
                  <a:lnTo>
                    <a:pt x="10478" y="58033"/>
                  </a:lnTo>
                  <a:lnTo>
                    <a:pt x="0" y="58033"/>
                  </a:lnTo>
                  <a:lnTo>
                    <a:pt x="0" y="576"/>
                  </a:lnTo>
                  <a:lnTo>
                    <a:pt x="10133" y="576"/>
                  </a:lnTo>
                  <a:lnTo>
                    <a:pt x="10133" y="4491"/>
                  </a:lnTo>
                  <a:cubicBezTo>
                    <a:pt x="13011" y="1267"/>
                    <a:pt x="16235" y="0"/>
                    <a:pt x="20611" y="0"/>
                  </a:cubicBezTo>
                  <a:cubicBezTo>
                    <a:pt x="24756" y="0"/>
                    <a:pt x="28556" y="1497"/>
                    <a:pt x="30859" y="3800"/>
                  </a:cubicBezTo>
                  <a:cubicBezTo>
                    <a:pt x="35004" y="7945"/>
                    <a:pt x="35119" y="15199"/>
                    <a:pt x="35119" y="21417"/>
                  </a:cubicBezTo>
                  <a:cubicBezTo>
                    <a:pt x="35119" y="27635"/>
                    <a:pt x="35119" y="35004"/>
                    <a:pt x="30859" y="39149"/>
                  </a:cubicBezTo>
                  <a:close/>
                  <a:moveTo>
                    <a:pt x="17502" y="9557"/>
                  </a:moveTo>
                  <a:cubicBezTo>
                    <a:pt x="11169" y="9557"/>
                    <a:pt x="10363" y="14738"/>
                    <a:pt x="10363" y="21532"/>
                  </a:cubicBezTo>
                  <a:cubicBezTo>
                    <a:pt x="10363" y="28325"/>
                    <a:pt x="11169" y="33622"/>
                    <a:pt x="17502" y="33622"/>
                  </a:cubicBezTo>
                  <a:cubicBezTo>
                    <a:pt x="23835" y="33622"/>
                    <a:pt x="24641" y="28325"/>
                    <a:pt x="24641" y="21532"/>
                  </a:cubicBezTo>
                  <a:cubicBezTo>
                    <a:pt x="24641" y="14738"/>
                    <a:pt x="23835" y="9557"/>
                    <a:pt x="17502" y="9557"/>
                  </a:cubicBezTo>
                  <a:close/>
                </a:path>
              </a:pathLst>
            </a:custGeom>
            <a:grpFill/>
            <a:ln w="11501" cap="flat">
              <a:noFill/>
              <a:prstDash val="solid"/>
              <a:miter/>
            </a:ln>
          </p:spPr>
          <p:txBody>
            <a:bodyPr rtlCol="0" anchor="ctr"/>
            <a:lstStyle/>
            <a:p>
              <a:endParaRPr lang="en-US">
                <a:solidFill>
                  <a:schemeClr val="accent4"/>
                </a:solidFill>
              </a:endParaRPr>
            </a:p>
          </p:txBody>
        </p:sp>
        <p:sp>
          <p:nvSpPr>
            <p:cNvPr id="421" name="Freeform: Shape 420">
              <a:extLst>
                <a:ext uri="{FF2B5EF4-FFF2-40B4-BE49-F238E27FC236}">
                  <a16:creationId xmlns:a16="http://schemas.microsoft.com/office/drawing/2014/main" id="{3FA700FA-57A3-CD80-ED15-D9DFF5FD3F6A}"/>
                </a:ext>
              </a:extLst>
            </p:cNvPr>
            <p:cNvSpPr/>
            <p:nvPr/>
          </p:nvSpPr>
          <p:spPr>
            <a:xfrm>
              <a:off x="4117541" y="3142824"/>
              <a:ext cx="34888" cy="42488"/>
            </a:xfrm>
            <a:custGeom>
              <a:avLst/>
              <a:gdLst>
                <a:gd name="connsiteX0" fmla="*/ 24641 w 34888"/>
                <a:gd name="connsiteY0" fmla="*/ 42028 h 42488"/>
                <a:gd name="connsiteX1" fmla="*/ 24641 w 34888"/>
                <a:gd name="connsiteY1" fmla="*/ 38113 h 42488"/>
                <a:gd name="connsiteX2" fmla="*/ 14163 w 34888"/>
                <a:gd name="connsiteY2" fmla="*/ 42488 h 42488"/>
                <a:gd name="connsiteX3" fmla="*/ 4260 w 34888"/>
                <a:gd name="connsiteY3" fmla="*/ 38804 h 42488"/>
                <a:gd name="connsiteX4" fmla="*/ 0 w 34888"/>
                <a:gd name="connsiteY4" fmla="*/ 26829 h 42488"/>
                <a:gd name="connsiteX5" fmla="*/ 0 w 34888"/>
                <a:gd name="connsiteY5" fmla="*/ 0 h 42488"/>
                <a:gd name="connsiteX6" fmla="*/ 10478 w 34888"/>
                <a:gd name="connsiteY6" fmla="*/ 0 h 42488"/>
                <a:gd name="connsiteX7" fmla="*/ 10478 w 34888"/>
                <a:gd name="connsiteY7" fmla="*/ 25447 h 42488"/>
                <a:gd name="connsiteX8" fmla="*/ 17387 w 34888"/>
                <a:gd name="connsiteY8" fmla="*/ 33162 h 42488"/>
                <a:gd name="connsiteX9" fmla="*/ 24410 w 34888"/>
                <a:gd name="connsiteY9" fmla="*/ 25447 h 42488"/>
                <a:gd name="connsiteX10" fmla="*/ 24410 w 34888"/>
                <a:gd name="connsiteY10" fmla="*/ 0 h 42488"/>
                <a:gd name="connsiteX11" fmla="*/ 34889 w 34888"/>
                <a:gd name="connsiteY11" fmla="*/ 0 h 42488"/>
                <a:gd name="connsiteX12" fmla="*/ 34889 w 34888"/>
                <a:gd name="connsiteY12" fmla="*/ 42028 h 42488"/>
                <a:gd name="connsiteX13" fmla="*/ 24641 w 34888"/>
                <a:gd name="connsiteY13" fmla="*/ 42028 h 4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88" h="42488">
                  <a:moveTo>
                    <a:pt x="24641" y="42028"/>
                  </a:moveTo>
                  <a:lnTo>
                    <a:pt x="24641" y="38113"/>
                  </a:lnTo>
                  <a:cubicBezTo>
                    <a:pt x="21877" y="40991"/>
                    <a:pt x="18078" y="42488"/>
                    <a:pt x="14163" y="42488"/>
                  </a:cubicBezTo>
                  <a:cubicBezTo>
                    <a:pt x="10017" y="42488"/>
                    <a:pt x="6563" y="41106"/>
                    <a:pt x="4260" y="38804"/>
                  </a:cubicBezTo>
                  <a:cubicBezTo>
                    <a:pt x="921" y="35464"/>
                    <a:pt x="0" y="31434"/>
                    <a:pt x="0" y="26829"/>
                  </a:cubicBezTo>
                  <a:lnTo>
                    <a:pt x="0" y="0"/>
                  </a:lnTo>
                  <a:lnTo>
                    <a:pt x="10478" y="0"/>
                  </a:lnTo>
                  <a:lnTo>
                    <a:pt x="10478" y="25447"/>
                  </a:lnTo>
                  <a:cubicBezTo>
                    <a:pt x="10478" y="31204"/>
                    <a:pt x="14163" y="33162"/>
                    <a:pt x="17387" y="33162"/>
                  </a:cubicBezTo>
                  <a:cubicBezTo>
                    <a:pt x="20611" y="33162"/>
                    <a:pt x="24410" y="31204"/>
                    <a:pt x="24410" y="25447"/>
                  </a:cubicBezTo>
                  <a:lnTo>
                    <a:pt x="24410" y="0"/>
                  </a:lnTo>
                  <a:lnTo>
                    <a:pt x="34889" y="0"/>
                  </a:lnTo>
                  <a:lnTo>
                    <a:pt x="34889" y="42028"/>
                  </a:lnTo>
                  <a:lnTo>
                    <a:pt x="24641" y="42028"/>
                  </a:lnTo>
                  <a:close/>
                </a:path>
              </a:pathLst>
            </a:custGeom>
            <a:grpFill/>
            <a:ln w="11501" cap="flat">
              <a:noFill/>
              <a:prstDash val="solid"/>
              <a:miter/>
            </a:ln>
          </p:spPr>
          <p:txBody>
            <a:bodyPr rtlCol="0" anchor="ctr"/>
            <a:lstStyle/>
            <a:p>
              <a:endParaRPr lang="en-US">
                <a:solidFill>
                  <a:schemeClr val="accent4"/>
                </a:solidFill>
              </a:endParaRPr>
            </a:p>
          </p:txBody>
        </p:sp>
        <p:sp>
          <p:nvSpPr>
            <p:cNvPr id="422" name="Freeform: Shape 421">
              <a:extLst>
                <a:ext uri="{FF2B5EF4-FFF2-40B4-BE49-F238E27FC236}">
                  <a16:creationId xmlns:a16="http://schemas.microsoft.com/office/drawing/2014/main" id="{61179B0C-5B69-BAF4-7C8E-F03B2AABF97C}"/>
                </a:ext>
              </a:extLst>
            </p:cNvPr>
            <p:cNvSpPr/>
            <p:nvPr/>
          </p:nvSpPr>
          <p:spPr>
            <a:xfrm>
              <a:off x="4164289" y="3127280"/>
              <a:ext cx="35118" cy="58032"/>
            </a:xfrm>
            <a:custGeom>
              <a:avLst/>
              <a:gdLst>
                <a:gd name="connsiteX0" fmla="*/ 30859 w 35118"/>
                <a:gd name="connsiteY0" fmla="*/ 54233 h 58032"/>
                <a:gd name="connsiteX1" fmla="*/ 20611 w 35118"/>
                <a:gd name="connsiteY1" fmla="*/ 58032 h 58032"/>
                <a:gd name="connsiteX2" fmla="*/ 10133 w 35118"/>
                <a:gd name="connsiteY2" fmla="*/ 53542 h 58032"/>
                <a:gd name="connsiteX3" fmla="*/ 10133 w 35118"/>
                <a:gd name="connsiteY3" fmla="*/ 57457 h 58032"/>
                <a:gd name="connsiteX4" fmla="*/ 0 w 35118"/>
                <a:gd name="connsiteY4" fmla="*/ 57457 h 58032"/>
                <a:gd name="connsiteX5" fmla="*/ 0 w 35118"/>
                <a:gd name="connsiteY5" fmla="*/ 0 h 58032"/>
                <a:gd name="connsiteX6" fmla="*/ 10478 w 35118"/>
                <a:gd name="connsiteY6" fmla="*/ 0 h 58032"/>
                <a:gd name="connsiteX7" fmla="*/ 10478 w 35118"/>
                <a:gd name="connsiteY7" fmla="*/ 19114 h 58032"/>
                <a:gd name="connsiteX8" fmla="*/ 20611 w 35118"/>
                <a:gd name="connsiteY8" fmla="*/ 14969 h 58032"/>
                <a:gd name="connsiteX9" fmla="*/ 30859 w 35118"/>
                <a:gd name="connsiteY9" fmla="*/ 18768 h 58032"/>
                <a:gd name="connsiteX10" fmla="*/ 35119 w 35118"/>
                <a:gd name="connsiteY10" fmla="*/ 36385 h 58032"/>
                <a:gd name="connsiteX11" fmla="*/ 30859 w 35118"/>
                <a:gd name="connsiteY11" fmla="*/ 54118 h 58032"/>
                <a:gd name="connsiteX12" fmla="*/ 17502 w 35118"/>
                <a:gd name="connsiteY12" fmla="*/ 24526 h 58032"/>
                <a:gd name="connsiteX13" fmla="*/ 10363 w 35118"/>
                <a:gd name="connsiteY13" fmla="*/ 36501 h 58032"/>
                <a:gd name="connsiteX14" fmla="*/ 17502 w 35118"/>
                <a:gd name="connsiteY14" fmla="*/ 48591 h 58032"/>
                <a:gd name="connsiteX15" fmla="*/ 24641 w 35118"/>
                <a:gd name="connsiteY15" fmla="*/ 36501 h 58032"/>
                <a:gd name="connsiteX16" fmla="*/ 17502 w 35118"/>
                <a:gd name="connsiteY16" fmla="*/ 24526 h 58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118" h="58032">
                  <a:moveTo>
                    <a:pt x="30859" y="54233"/>
                  </a:moveTo>
                  <a:cubicBezTo>
                    <a:pt x="28556" y="56536"/>
                    <a:pt x="24756" y="58032"/>
                    <a:pt x="20611" y="58032"/>
                  </a:cubicBezTo>
                  <a:cubicBezTo>
                    <a:pt x="16120" y="58032"/>
                    <a:pt x="13011" y="56881"/>
                    <a:pt x="10133" y="53542"/>
                  </a:cubicBezTo>
                  <a:lnTo>
                    <a:pt x="10133" y="57457"/>
                  </a:lnTo>
                  <a:lnTo>
                    <a:pt x="0" y="57457"/>
                  </a:lnTo>
                  <a:lnTo>
                    <a:pt x="0" y="0"/>
                  </a:lnTo>
                  <a:lnTo>
                    <a:pt x="10478" y="0"/>
                  </a:lnTo>
                  <a:lnTo>
                    <a:pt x="10478" y="19114"/>
                  </a:lnTo>
                  <a:cubicBezTo>
                    <a:pt x="13242" y="16005"/>
                    <a:pt x="16350" y="14969"/>
                    <a:pt x="20611" y="14969"/>
                  </a:cubicBezTo>
                  <a:cubicBezTo>
                    <a:pt x="24871" y="14969"/>
                    <a:pt x="28556" y="16466"/>
                    <a:pt x="30859" y="18768"/>
                  </a:cubicBezTo>
                  <a:cubicBezTo>
                    <a:pt x="35004" y="22914"/>
                    <a:pt x="35119" y="30168"/>
                    <a:pt x="35119" y="36385"/>
                  </a:cubicBezTo>
                  <a:cubicBezTo>
                    <a:pt x="35119" y="42603"/>
                    <a:pt x="35119" y="49972"/>
                    <a:pt x="30859" y="54118"/>
                  </a:cubicBezTo>
                  <a:close/>
                  <a:moveTo>
                    <a:pt x="17502" y="24526"/>
                  </a:moveTo>
                  <a:cubicBezTo>
                    <a:pt x="11169" y="24526"/>
                    <a:pt x="10363" y="29707"/>
                    <a:pt x="10363" y="36501"/>
                  </a:cubicBezTo>
                  <a:cubicBezTo>
                    <a:pt x="10363" y="43294"/>
                    <a:pt x="11169" y="48591"/>
                    <a:pt x="17502" y="48591"/>
                  </a:cubicBezTo>
                  <a:cubicBezTo>
                    <a:pt x="23835" y="48591"/>
                    <a:pt x="24641" y="43294"/>
                    <a:pt x="24641" y="36501"/>
                  </a:cubicBezTo>
                  <a:cubicBezTo>
                    <a:pt x="24641" y="29707"/>
                    <a:pt x="23835" y="24526"/>
                    <a:pt x="17502" y="24526"/>
                  </a:cubicBezTo>
                  <a:close/>
                </a:path>
              </a:pathLst>
            </a:custGeom>
            <a:grpFill/>
            <a:ln w="11501" cap="flat">
              <a:noFill/>
              <a:prstDash val="solid"/>
              <a:miter/>
            </a:ln>
          </p:spPr>
          <p:txBody>
            <a:bodyPr rtlCol="0" anchor="ctr"/>
            <a:lstStyle/>
            <a:p>
              <a:endParaRPr lang="en-US">
                <a:solidFill>
                  <a:schemeClr val="accent4"/>
                </a:solidFill>
              </a:endParaRPr>
            </a:p>
          </p:txBody>
        </p:sp>
        <p:sp>
          <p:nvSpPr>
            <p:cNvPr id="423" name="Freeform: Shape 422">
              <a:extLst>
                <a:ext uri="{FF2B5EF4-FFF2-40B4-BE49-F238E27FC236}">
                  <a16:creationId xmlns:a16="http://schemas.microsoft.com/office/drawing/2014/main" id="{B923092F-E111-DFCC-F80E-B9A35AFB3BD5}"/>
                </a:ext>
              </a:extLst>
            </p:cNvPr>
            <p:cNvSpPr/>
            <p:nvPr/>
          </p:nvSpPr>
          <p:spPr>
            <a:xfrm>
              <a:off x="4208965" y="3127510"/>
              <a:ext cx="18192" cy="57456"/>
            </a:xfrm>
            <a:custGeom>
              <a:avLst/>
              <a:gdLst>
                <a:gd name="connsiteX0" fmla="*/ 12205 w 18192"/>
                <a:gd name="connsiteY0" fmla="*/ 57342 h 57456"/>
                <a:gd name="connsiteX1" fmla="*/ 0 w 18192"/>
                <a:gd name="connsiteY1" fmla="*/ 45367 h 57456"/>
                <a:gd name="connsiteX2" fmla="*/ 0 w 18192"/>
                <a:gd name="connsiteY2" fmla="*/ 0 h 57456"/>
                <a:gd name="connsiteX3" fmla="*/ 10478 w 18192"/>
                <a:gd name="connsiteY3" fmla="*/ 0 h 57456"/>
                <a:gd name="connsiteX4" fmla="*/ 10478 w 18192"/>
                <a:gd name="connsiteY4" fmla="*/ 44791 h 57456"/>
                <a:gd name="connsiteX5" fmla="*/ 14163 w 18192"/>
                <a:gd name="connsiteY5" fmla="*/ 48591 h 57456"/>
                <a:gd name="connsiteX6" fmla="*/ 18193 w 18192"/>
                <a:gd name="connsiteY6" fmla="*/ 48591 h 57456"/>
                <a:gd name="connsiteX7" fmla="*/ 18193 w 18192"/>
                <a:gd name="connsiteY7" fmla="*/ 57457 h 57456"/>
                <a:gd name="connsiteX8" fmla="*/ 12205 w 18192"/>
                <a:gd name="connsiteY8" fmla="*/ 57457 h 5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2" h="57456">
                  <a:moveTo>
                    <a:pt x="12205" y="57342"/>
                  </a:moveTo>
                  <a:cubicBezTo>
                    <a:pt x="3569" y="57342"/>
                    <a:pt x="0" y="51239"/>
                    <a:pt x="0" y="45367"/>
                  </a:cubicBezTo>
                  <a:lnTo>
                    <a:pt x="0" y="0"/>
                  </a:lnTo>
                  <a:lnTo>
                    <a:pt x="10478" y="0"/>
                  </a:lnTo>
                  <a:lnTo>
                    <a:pt x="10478" y="44791"/>
                  </a:lnTo>
                  <a:cubicBezTo>
                    <a:pt x="10478" y="47324"/>
                    <a:pt x="11514" y="48591"/>
                    <a:pt x="14163" y="48591"/>
                  </a:cubicBezTo>
                  <a:lnTo>
                    <a:pt x="18193" y="48591"/>
                  </a:lnTo>
                  <a:lnTo>
                    <a:pt x="18193" y="57457"/>
                  </a:lnTo>
                  <a:lnTo>
                    <a:pt x="12205" y="57457"/>
                  </a:lnTo>
                  <a:close/>
                </a:path>
              </a:pathLst>
            </a:custGeom>
            <a:grpFill/>
            <a:ln w="11501" cap="flat">
              <a:noFill/>
              <a:prstDash val="solid"/>
              <a:miter/>
            </a:ln>
          </p:spPr>
          <p:txBody>
            <a:bodyPr rtlCol="0" anchor="ctr"/>
            <a:lstStyle/>
            <a:p>
              <a:endParaRPr lang="en-US">
                <a:solidFill>
                  <a:schemeClr val="accent4"/>
                </a:solidFill>
              </a:endParaRPr>
            </a:p>
          </p:txBody>
        </p:sp>
        <p:sp>
          <p:nvSpPr>
            <p:cNvPr id="424" name="Freeform: Shape 423">
              <a:extLst>
                <a:ext uri="{FF2B5EF4-FFF2-40B4-BE49-F238E27FC236}">
                  <a16:creationId xmlns:a16="http://schemas.microsoft.com/office/drawing/2014/main" id="{9F0958BF-4AF2-F916-749D-07AFD90B0CCD}"/>
                </a:ext>
              </a:extLst>
            </p:cNvPr>
            <p:cNvSpPr/>
            <p:nvPr/>
          </p:nvSpPr>
          <p:spPr>
            <a:xfrm>
              <a:off x="4235448" y="3127050"/>
              <a:ext cx="10708" cy="57687"/>
            </a:xfrm>
            <a:custGeom>
              <a:avLst/>
              <a:gdLst>
                <a:gd name="connsiteX0" fmla="*/ 0 w 10708"/>
                <a:gd name="connsiteY0" fmla="*/ 8521 h 57687"/>
                <a:gd name="connsiteX1" fmla="*/ 0 w 10708"/>
                <a:gd name="connsiteY1" fmla="*/ 0 h 57687"/>
                <a:gd name="connsiteX2" fmla="*/ 10708 w 10708"/>
                <a:gd name="connsiteY2" fmla="*/ 0 h 57687"/>
                <a:gd name="connsiteX3" fmla="*/ 10708 w 10708"/>
                <a:gd name="connsiteY3" fmla="*/ 8521 h 57687"/>
                <a:gd name="connsiteX4" fmla="*/ 0 w 10708"/>
                <a:gd name="connsiteY4" fmla="*/ 8521 h 57687"/>
                <a:gd name="connsiteX5" fmla="*/ 115 w 10708"/>
                <a:gd name="connsiteY5" fmla="*/ 57687 h 57687"/>
                <a:gd name="connsiteX6" fmla="*/ 115 w 10708"/>
                <a:gd name="connsiteY6" fmla="*/ 15660 h 57687"/>
                <a:gd name="connsiteX7" fmla="*/ 10593 w 10708"/>
                <a:gd name="connsiteY7" fmla="*/ 15660 h 57687"/>
                <a:gd name="connsiteX8" fmla="*/ 10593 w 10708"/>
                <a:gd name="connsiteY8" fmla="*/ 57687 h 57687"/>
                <a:gd name="connsiteX9" fmla="*/ 115 w 10708"/>
                <a:gd name="connsiteY9" fmla="*/ 57687 h 5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08" h="57687">
                  <a:moveTo>
                    <a:pt x="0" y="8521"/>
                  </a:moveTo>
                  <a:lnTo>
                    <a:pt x="0" y="0"/>
                  </a:lnTo>
                  <a:lnTo>
                    <a:pt x="10708" y="0"/>
                  </a:lnTo>
                  <a:lnTo>
                    <a:pt x="10708" y="8521"/>
                  </a:lnTo>
                  <a:lnTo>
                    <a:pt x="0" y="8521"/>
                  </a:lnTo>
                  <a:close/>
                  <a:moveTo>
                    <a:pt x="115" y="57687"/>
                  </a:moveTo>
                  <a:lnTo>
                    <a:pt x="115" y="15660"/>
                  </a:lnTo>
                  <a:lnTo>
                    <a:pt x="10593" y="15660"/>
                  </a:lnTo>
                  <a:lnTo>
                    <a:pt x="10593" y="57687"/>
                  </a:lnTo>
                  <a:lnTo>
                    <a:pt x="115" y="57687"/>
                  </a:lnTo>
                  <a:close/>
                </a:path>
              </a:pathLst>
            </a:custGeom>
            <a:grpFill/>
            <a:ln w="11501" cap="flat">
              <a:noFill/>
              <a:prstDash val="solid"/>
              <a:miter/>
            </a:ln>
          </p:spPr>
          <p:txBody>
            <a:bodyPr rtlCol="0" anchor="ctr"/>
            <a:lstStyle/>
            <a:p>
              <a:endParaRPr lang="en-US">
                <a:solidFill>
                  <a:schemeClr val="accent4"/>
                </a:solidFill>
              </a:endParaRPr>
            </a:p>
          </p:txBody>
        </p:sp>
        <p:sp>
          <p:nvSpPr>
            <p:cNvPr id="425" name="Freeform: Shape 424">
              <a:extLst>
                <a:ext uri="{FF2B5EF4-FFF2-40B4-BE49-F238E27FC236}">
                  <a16:creationId xmlns:a16="http://schemas.microsoft.com/office/drawing/2014/main" id="{08F620FF-0C8C-1018-D6CE-3897D62DA7C8}"/>
                </a:ext>
              </a:extLst>
            </p:cNvPr>
            <p:cNvSpPr/>
            <p:nvPr/>
          </p:nvSpPr>
          <p:spPr>
            <a:xfrm>
              <a:off x="4255599" y="3142364"/>
              <a:ext cx="32700" cy="43063"/>
            </a:xfrm>
            <a:custGeom>
              <a:avLst/>
              <a:gdLst>
                <a:gd name="connsiteX0" fmla="*/ 18768 w 32700"/>
                <a:gd name="connsiteY0" fmla="*/ 42949 h 43063"/>
                <a:gd name="connsiteX1" fmla="*/ 0 w 32700"/>
                <a:gd name="connsiteY1" fmla="*/ 21417 h 43063"/>
                <a:gd name="connsiteX2" fmla="*/ 18768 w 32700"/>
                <a:gd name="connsiteY2" fmla="*/ 0 h 43063"/>
                <a:gd name="connsiteX3" fmla="*/ 32701 w 32700"/>
                <a:gd name="connsiteY3" fmla="*/ 5642 h 43063"/>
                <a:gd name="connsiteX4" fmla="*/ 25562 w 32700"/>
                <a:gd name="connsiteY4" fmla="*/ 12781 h 43063"/>
                <a:gd name="connsiteX5" fmla="*/ 18768 w 32700"/>
                <a:gd name="connsiteY5" fmla="*/ 9442 h 43063"/>
                <a:gd name="connsiteX6" fmla="*/ 12781 w 32700"/>
                <a:gd name="connsiteY6" fmla="*/ 12205 h 43063"/>
                <a:gd name="connsiteX7" fmla="*/ 10478 w 32700"/>
                <a:gd name="connsiteY7" fmla="*/ 21532 h 43063"/>
                <a:gd name="connsiteX8" fmla="*/ 12781 w 32700"/>
                <a:gd name="connsiteY8" fmla="*/ 30859 h 43063"/>
                <a:gd name="connsiteX9" fmla="*/ 18768 w 32700"/>
                <a:gd name="connsiteY9" fmla="*/ 33622 h 43063"/>
                <a:gd name="connsiteX10" fmla="*/ 25562 w 32700"/>
                <a:gd name="connsiteY10" fmla="*/ 30283 h 43063"/>
                <a:gd name="connsiteX11" fmla="*/ 32701 w 32700"/>
                <a:gd name="connsiteY11" fmla="*/ 37307 h 43063"/>
                <a:gd name="connsiteX12" fmla="*/ 18768 w 32700"/>
                <a:gd name="connsiteY12" fmla="*/ 43064 h 43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700" h="43063">
                  <a:moveTo>
                    <a:pt x="18768" y="42949"/>
                  </a:moveTo>
                  <a:cubicBezTo>
                    <a:pt x="10363" y="42949"/>
                    <a:pt x="0" y="38458"/>
                    <a:pt x="0" y="21417"/>
                  </a:cubicBezTo>
                  <a:cubicBezTo>
                    <a:pt x="0" y="4375"/>
                    <a:pt x="10363" y="0"/>
                    <a:pt x="18768" y="0"/>
                  </a:cubicBezTo>
                  <a:cubicBezTo>
                    <a:pt x="24526" y="0"/>
                    <a:pt x="28901" y="1727"/>
                    <a:pt x="32701" y="5642"/>
                  </a:cubicBezTo>
                  <a:lnTo>
                    <a:pt x="25562" y="12781"/>
                  </a:lnTo>
                  <a:cubicBezTo>
                    <a:pt x="23374" y="10478"/>
                    <a:pt x="21532" y="9442"/>
                    <a:pt x="18768" y="9442"/>
                  </a:cubicBezTo>
                  <a:cubicBezTo>
                    <a:pt x="16235" y="9442"/>
                    <a:pt x="14393" y="10363"/>
                    <a:pt x="12781" y="12205"/>
                  </a:cubicBezTo>
                  <a:cubicBezTo>
                    <a:pt x="11169" y="14163"/>
                    <a:pt x="10478" y="17041"/>
                    <a:pt x="10478" y="21532"/>
                  </a:cubicBezTo>
                  <a:cubicBezTo>
                    <a:pt x="10478" y="26022"/>
                    <a:pt x="11169" y="28901"/>
                    <a:pt x="12781" y="30859"/>
                  </a:cubicBezTo>
                  <a:cubicBezTo>
                    <a:pt x="14278" y="32701"/>
                    <a:pt x="16235" y="33622"/>
                    <a:pt x="18768" y="33622"/>
                  </a:cubicBezTo>
                  <a:cubicBezTo>
                    <a:pt x="21532" y="33622"/>
                    <a:pt x="23374" y="32701"/>
                    <a:pt x="25562" y="30283"/>
                  </a:cubicBezTo>
                  <a:lnTo>
                    <a:pt x="32701" y="37307"/>
                  </a:lnTo>
                  <a:cubicBezTo>
                    <a:pt x="29016" y="41222"/>
                    <a:pt x="24641" y="43064"/>
                    <a:pt x="18768" y="43064"/>
                  </a:cubicBezTo>
                  <a:close/>
                </a:path>
              </a:pathLst>
            </a:custGeom>
            <a:grpFill/>
            <a:ln w="11501" cap="flat">
              <a:noFill/>
              <a:prstDash val="solid"/>
              <a:miter/>
            </a:ln>
          </p:spPr>
          <p:txBody>
            <a:bodyPr rtlCol="0" anchor="ctr"/>
            <a:lstStyle/>
            <a:p>
              <a:endParaRPr lang="en-US">
                <a:solidFill>
                  <a:schemeClr val="accent4"/>
                </a:solidFill>
              </a:endParaRPr>
            </a:p>
          </p:txBody>
        </p:sp>
      </p:grpSp>
      <p:grpSp>
        <p:nvGrpSpPr>
          <p:cNvPr id="308" name="Graphic 4">
            <a:extLst>
              <a:ext uri="{FF2B5EF4-FFF2-40B4-BE49-F238E27FC236}">
                <a16:creationId xmlns:a16="http://schemas.microsoft.com/office/drawing/2014/main" id="{E66CC7A6-C438-A5BC-E0E2-022F376F7157}"/>
              </a:ext>
            </a:extLst>
          </p:cNvPr>
          <p:cNvGrpSpPr/>
          <p:nvPr/>
        </p:nvGrpSpPr>
        <p:grpSpPr>
          <a:xfrm>
            <a:off x="6737266" y="2647613"/>
            <a:ext cx="318658" cy="66163"/>
            <a:chOff x="5963759" y="2316436"/>
            <a:chExt cx="280605" cy="58262"/>
          </a:xfrm>
          <a:solidFill>
            <a:schemeClr val="accent1"/>
          </a:solidFill>
        </p:grpSpPr>
        <p:sp>
          <p:nvSpPr>
            <p:cNvPr id="402" name="Freeform: Shape 401">
              <a:extLst>
                <a:ext uri="{FF2B5EF4-FFF2-40B4-BE49-F238E27FC236}">
                  <a16:creationId xmlns:a16="http://schemas.microsoft.com/office/drawing/2014/main" id="{593486B4-4A87-185E-82CC-9D36EA833307}"/>
                </a:ext>
              </a:extLst>
            </p:cNvPr>
            <p:cNvSpPr/>
            <p:nvPr/>
          </p:nvSpPr>
          <p:spPr>
            <a:xfrm>
              <a:off x="5963759" y="2316781"/>
              <a:ext cx="42257" cy="57917"/>
            </a:xfrm>
            <a:custGeom>
              <a:avLst/>
              <a:gdLst>
                <a:gd name="connsiteX0" fmla="*/ 21072 w 42257"/>
                <a:gd name="connsiteY0" fmla="*/ 57917 h 57917"/>
                <a:gd name="connsiteX1" fmla="*/ 0 w 42257"/>
                <a:gd name="connsiteY1" fmla="*/ 37767 h 57917"/>
                <a:gd name="connsiteX2" fmla="*/ 0 w 42257"/>
                <a:gd name="connsiteY2" fmla="*/ 0 h 57917"/>
                <a:gd name="connsiteX3" fmla="*/ 11169 w 42257"/>
                <a:gd name="connsiteY3" fmla="*/ 0 h 57917"/>
                <a:gd name="connsiteX4" fmla="*/ 11169 w 42257"/>
                <a:gd name="connsiteY4" fmla="*/ 37307 h 57917"/>
                <a:gd name="connsiteX5" fmla="*/ 21072 w 42257"/>
                <a:gd name="connsiteY5" fmla="*/ 47900 h 57917"/>
                <a:gd name="connsiteX6" fmla="*/ 31089 w 42257"/>
                <a:gd name="connsiteY6" fmla="*/ 37307 h 57917"/>
                <a:gd name="connsiteX7" fmla="*/ 31089 w 42257"/>
                <a:gd name="connsiteY7" fmla="*/ 0 h 57917"/>
                <a:gd name="connsiteX8" fmla="*/ 42258 w 42257"/>
                <a:gd name="connsiteY8" fmla="*/ 0 h 57917"/>
                <a:gd name="connsiteX9" fmla="*/ 42258 w 42257"/>
                <a:gd name="connsiteY9" fmla="*/ 37767 h 57917"/>
                <a:gd name="connsiteX10" fmla="*/ 21186 w 42257"/>
                <a:gd name="connsiteY10" fmla="*/ 57917 h 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257" h="57917">
                  <a:moveTo>
                    <a:pt x="21072" y="57917"/>
                  </a:moveTo>
                  <a:cubicBezTo>
                    <a:pt x="9327" y="57917"/>
                    <a:pt x="0" y="49973"/>
                    <a:pt x="0" y="37767"/>
                  </a:cubicBezTo>
                  <a:lnTo>
                    <a:pt x="0" y="0"/>
                  </a:lnTo>
                  <a:lnTo>
                    <a:pt x="11169" y="0"/>
                  </a:lnTo>
                  <a:lnTo>
                    <a:pt x="11169" y="37307"/>
                  </a:lnTo>
                  <a:cubicBezTo>
                    <a:pt x="11169" y="43870"/>
                    <a:pt x="15084" y="47900"/>
                    <a:pt x="21072" y="47900"/>
                  </a:cubicBezTo>
                  <a:cubicBezTo>
                    <a:pt x="27059" y="47900"/>
                    <a:pt x="31089" y="43985"/>
                    <a:pt x="31089" y="37307"/>
                  </a:cubicBezTo>
                  <a:lnTo>
                    <a:pt x="31089" y="0"/>
                  </a:lnTo>
                  <a:lnTo>
                    <a:pt x="42258" y="0"/>
                  </a:lnTo>
                  <a:lnTo>
                    <a:pt x="42258" y="37767"/>
                  </a:lnTo>
                  <a:cubicBezTo>
                    <a:pt x="42258" y="49973"/>
                    <a:pt x="32931" y="57917"/>
                    <a:pt x="21186" y="57917"/>
                  </a:cubicBezTo>
                  <a:close/>
                </a:path>
              </a:pathLst>
            </a:custGeom>
            <a:grpFill/>
            <a:ln w="11501" cap="flat">
              <a:noFill/>
              <a:prstDash val="solid"/>
              <a:miter/>
            </a:ln>
          </p:spPr>
          <p:txBody>
            <a:bodyPr rtlCol="0" anchor="ctr"/>
            <a:lstStyle/>
            <a:p>
              <a:endParaRPr lang="en-US">
                <a:solidFill>
                  <a:schemeClr val="accent4"/>
                </a:solidFill>
              </a:endParaRPr>
            </a:p>
          </p:txBody>
        </p:sp>
        <p:sp>
          <p:nvSpPr>
            <p:cNvPr id="403" name="Freeform: Shape 402">
              <a:extLst>
                <a:ext uri="{FF2B5EF4-FFF2-40B4-BE49-F238E27FC236}">
                  <a16:creationId xmlns:a16="http://schemas.microsoft.com/office/drawing/2014/main" id="{148DD659-BC15-6DEF-FDB6-CB2E39BA331A}"/>
                </a:ext>
              </a:extLst>
            </p:cNvPr>
            <p:cNvSpPr/>
            <p:nvPr/>
          </p:nvSpPr>
          <p:spPr>
            <a:xfrm>
              <a:off x="6017532" y="2316781"/>
              <a:ext cx="38227" cy="57456"/>
            </a:xfrm>
            <a:custGeom>
              <a:avLst/>
              <a:gdLst>
                <a:gd name="connsiteX0" fmla="*/ 25331 w 38227"/>
                <a:gd name="connsiteY0" fmla="*/ 57457 h 57456"/>
                <a:gd name="connsiteX1" fmla="*/ 14969 w 38227"/>
                <a:gd name="connsiteY1" fmla="*/ 39955 h 57456"/>
                <a:gd name="connsiteX2" fmla="*/ 10478 w 38227"/>
                <a:gd name="connsiteY2" fmla="*/ 44906 h 57456"/>
                <a:gd name="connsiteX3" fmla="*/ 10478 w 38227"/>
                <a:gd name="connsiteY3" fmla="*/ 57457 h 57456"/>
                <a:gd name="connsiteX4" fmla="*/ 0 w 38227"/>
                <a:gd name="connsiteY4" fmla="*/ 57457 h 57456"/>
                <a:gd name="connsiteX5" fmla="*/ 0 w 38227"/>
                <a:gd name="connsiteY5" fmla="*/ 0 h 57456"/>
                <a:gd name="connsiteX6" fmla="*/ 10478 w 38227"/>
                <a:gd name="connsiteY6" fmla="*/ 0 h 57456"/>
                <a:gd name="connsiteX7" fmla="*/ 10478 w 38227"/>
                <a:gd name="connsiteY7" fmla="*/ 32586 h 57456"/>
                <a:gd name="connsiteX8" fmla="*/ 24410 w 38227"/>
                <a:gd name="connsiteY8" fmla="*/ 15429 h 57456"/>
                <a:gd name="connsiteX9" fmla="*/ 37076 w 38227"/>
                <a:gd name="connsiteY9" fmla="*/ 15429 h 57456"/>
                <a:gd name="connsiteX10" fmla="*/ 22107 w 38227"/>
                <a:gd name="connsiteY10" fmla="*/ 32355 h 57456"/>
                <a:gd name="connsiteX11" fmla="*/ 38228 w 38227"/>
                <a:gd name="connsiteY11" fmla="*/ 57457 h 57456"/>
                <a:gd name="connsiteX12" fmla="*/ 25217 w 38227"/>
                <a:gd name="connsiteY12" fmla="*/ 57457 h 5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27" h="57456">
                  <a:moveTo>
                    <a:pt x="25331" y="57457"/>
                  </a:moveTo>
                  <a:lnTo>
                    <a:pt x="14969" y="39955"/>
                  </a:lnTo>
                  <a:lnTo>
                    <a:pt x="10478" y="44906"/>
                  </a:lnTo>
                  <a:lnTo>
                    <a:pt x="10478" y="57457"/>
                  </a:lnTo>
                  <a:lnTo>
                    <a:pt x="0" y="57457"/>
                  </a:lnTo>
                  <a:lnTo>
                    <a:pt x="0" y="0"/>
                  </a:lnTo>
                  <a:lnTo>
                    <a:pt x="10478" y="0"/>
                  </a:lnTo>
                  <a:lnTo>
                    <a:pt x="10478" y="32586"/>
                  </a:lnTo>
                  <a:lnTo>
                    <a:pt x="24410" y="15429"/>
                  </a:lnTo>
                  <a:lnTo>
                    <a:pt x="37076" y="15429"/>
                  </a:lnTo>
                  <a:lnTo>
                    <a:pt x="22107" y="32355"/>
                  </a:lnTo>
                  <a:lnTo>
                    <a:pt x="38228" y="57457"/>
                  </a:lnTo>
                  <a:lnTo>
                    <a:pt x="25217" y="57457"/>
                  </a:lnTo>
                  <a:close/>
                </a:path>
              </a:pathLst>
            </a:custGeom>
            <a:grpFill/>
            <a:ln w="11501" cap="flat">
              <a:noFill/>
              <a:prstDash val="solid"/>
              <a:miter/>
            </a:ln>
          </p:spPr>
          <p:txBody>
            <a:bodyPr rtlCol="0" anchor="ctr"/>
            <a:lstStyle/>
            <a:p>
              <a:endParaRPr lang="en-US">
                <a:solidFill>
                  <a:schemeClr val="accent4"/>
                </a:solidFill>
              </a:endParaRPr>
            </a:p>
          </p:txBody>
        </p:sp>
        <p:sp>
          <p:nvSpPr>
            <p:cNvPr id="404" name="Freeform: Shape 403">
              <a:extLst>
                <a:ext uri="{FF2B5EF4-FFF2-40B4-BE49-F238E27FC236}">
                  <a16:creationId xmlns:a16="http://schemas.microsoft.com/office/drawing/2014/main" id="{E37A0011-F67D-1427-DF71-60F46E6CBEEC}"/>
                </a:ext>
              </a:extLst>
            </p:cNvPr>
            <p:cNvSpPr/>
            <p:nvPr/>
          </p:nvSpPr>
          <p:spPr>
            <a:xfrm>
              <a:off x="6062668" y="2331635"/>
              <a:ext cx="30743" cy="42488"/>
            </a:xfrm>
            <a:custGeom>
              <a:avLst/>
              <a:gdLst>
                <a:gd name="connsiteX0" fmla="*/ 22799 w 30743"/>
                <a:gd name="connsiteY0" fmla="*/ 11975 h 42488"/>
                <a:gd name="connsiteX1" fmla="*/ 17272 w 30743"/>
                <a:gd name="connsiteY1" fmla="*/ 9442 h 42488"/>
                <a:gd name="connsiteX2" fmla="*/ 10478 w 30743"/>
                <a:gd name="connsiteY2" fmla="*/ 17156 h 42488"/>
                <a:gd name="connsiteX3" fmla="*/ 10478 w 30743"/>
                <a:gd name="connsiteY3" fmla="*/ 42488 h 42488"/>
                <a:gd name="connsiteX4" fmla="*/ 0 w 30743"/>
                <a:gd name="connsiteY4" fmla="*/ 42488 h 42488"/>
                <a:gd name="connsiteX5" fmla="*/ 0 w 30743"/>
                <a:gd name="connsiteY5" fmla="*/ 461 h 42488"/>
                <a:gd name="connsiteX6" fmla="*/ 10248 w 30743"/>
                <a:gd name="connsiteY6" fmla="*/ 461 h 42488"/>
                <a:gd name="connsiteX7" fmla="*/ 10248 w 30743"/>
                <a:gd name="connsiteY7" fmla="*/ 4491 h 42488"/>
                <a:gd name="connsiteX8" fmla="*/ 20841 w 30743"/>
                <a:gd name="connsiteY8" fmla="*/ 0 h 42488"/>
                <a:gd name="connsiteX9" fmla="*/ 30744 w 30743"/>
                <a:gd name="connsiteY9" fmla="*/ 3915 h 42488"/>
                <a:gd name="connsiteX10" fmla="*/ 22799 w 30743"/>
                <a:gd name="connsiteY10" fmla="*/ 11860 h 4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743" h="42488">
                  <a:moveTo>
                    <a:pt x="22799" y="11975"/>
                  </a:moveTo>
                  <a:cubicBezTo>
                    <a:pt x="21186" y="10363"/>
                    <a:pt x="19805" y="9442"/>
                    <a:pt x="17272" y="9442"/>
                  </a:cubicBezTo>
                  <a:cubicBezTo>
                    <a:pt x="14048" y="9442"/>
                    <a:pt x="10478" y="11860"/>
                    <a:pt x="10478" y="17156"/>
                  </a:cubicBezTo>
                  <a:lnTo>
                    <a:pt x="10478" y="42488"/>
                  </a:lnTo>
                  <a:lnTo>
                    <a:pt x="0" y="42488"/>
                  </a:lnTo>
                  <a:lnTo>
                    <a:pt x="0" y="461"/>
                  </a:lnTo>
                  <a:lnTo>
                    <a:pt x="10248" y="461"/>
                  </a:lnTo>
                  <a:lnTo>
                    <a:pt x="10248" y="4491"/>
                  </a:lnTo>
                  <a:cubicBezTo>
                    <a:pt x="12205" y="2073"/>
                    <a:pt x="16351" y="0"/>
                    <a:pt x="20841" y="0"/>
                  </a:cubicBezTo>
                  <a:cubicBezTo>
                    <a:pt x="24986" y="0"/>
                    <a:pt x="27865" y="1036"/>
                    <a:pt x="30744" y="3915"/>
                  </a:cubicBezTo>
                  <a:lnTo>
                    <a:pt x="22799" y="11860"/>
                  </a:lnTo>
                  <a:close/>
                </a:path>
              </a:pathLst>
            </a:custGeom>
            <a:grpFill/>
            <a:ln w="11501" cap="flat">
              <a:noFill/>
              <a:prstDash val="solid"/>
              <a:miter/>
            </a:ln>
          </p:spPr>
          <p:txBody>
            <a:bodyPr rtlCol="0" anchor="ctr"/>
            <a:lstStyle/>
            <a:p>
              <a:endParaRPr lang="en-US">
                <a:solidFill>
                  <a:schemeClr val="accent4"/>
                </a:solidFill>
              </a:endParaRPr>
            </a:p>
          </p:txBody>
        </p:sp>
        <p:sp>
          <p:nvSpPr>
            <p:cNvPr id="405" name="Freeform: Shape 404">
              <a:extLst>
                <a:ext uri="{FF2B5EF4-FFF2-40B4-BE49-F238E27FC236}">
                  <a16:creationId xmlns:a16="http://schemas.microsoft.com/office/drawing/2014/main" id="{28732C2B-E8BF-F34B-A44F-A8CB13763E9A}"/>
                </a:ext>
              </a:extLst>
            </p:cNvPr>
            <p:cNvSpPr/>
            <p:nvPr/>
          </p:nvSpPr>
          <p:spPr>
            <a:xfrm>
              <a:off x="6095599" y="2331865"/>
              <a:ext cx="34773" cy="42833"/>
            </a:xfrm>
            <a:custGeom>
              <a:avLst/>
              <a:gdLst>
                <a:gd name="connsiteX0" fmla="*/ 24526 w 34773"/>
                <a:gd name="connsiteY0" fmla="*/ 42373 h 42833"/>
                <a:gd name="connsiteX1" fmla="*/ 24526 w 34773"/>
                <a:gd name="connsiteY1" fmla="*/ 38804 h 42833"/>
                <a:gd name="connsiteX2" fmla="*/ 14162 w 34773"/>
                <a:gd name="connsiteY2" fmla="*/ 42834 h 42833"/>
                <a:gd name="connsiteX3" fmla="*/ 3454 w 34773"/>
                <a:gd name="connsiteY3" fmla="*/ 39149 h 42833"/>
                <a:gd name="connsiteX4" fmla="*/ 0 w 34773"/>
                <a:gd name="connsiteY4" fmla="*/ 29707 h 42833"/>
                <a:gd name="connsiteX5" fmla="*/ 14393 w 34773"/>
                <a:gd name="connsiteY5" fmla="*/ 17502 h 42833"/>
                <a:gd name="connsiteX6" fmla="*/ 24295 w 34773"/>
                <a:gd name="connsiteY6" fmla="*/ 17502 h 42833"/>
                <a:gd name="connsiteX7" fmla="*/ 24295 w 34773"/>
                <a:gd name="connsiteY7" fmla="*/ 15429 h 42833"/>
                <a:gd name="connsiteX8" fmla="*/ 16466 w 34773"/>
                <a:gd name="connsiteY8" fmla="*/ 8866 h 42833"/>
                <a:gd name="connsiteX9" fmla="*/ 8405 w 34773"/>
                <a:gd name="connsiteY9" fmla="*/ 12320 h 42833"/>
                <a:gd name="connsiteX10" fmla="*/ 1727 w 34773"/>
                <a:gd name="connsiteY10" fmla="*/ 5757 h 42833"/>
                <a:gd name="connsiteX11" fmla="*/ 16926 w 34773"/>
                <a:gd name="connsiteY11" fmla="*/ 0 h 42833"/>
                <a:gd name="connsiteX12" fmla="*/ 34773 w 34773"/>
                <a:gd name="connsiteY12" fmla="*/ 14854 h 42833"/>
                <a:gd name="connsiteX13" fmla="*/ 34773 w 34773"/>
                <a:gd name="connsiteY13" fmla="*/ 42488 h 42833"/>
                <a:gd name="connsiteX14" fmla="*/ 24526 w 34773"/>
                <a:gd name="connsiteY14" fmla="*/ 42488 h 42833"/>
                <a:gd name="connsiteX15" fmla="*/ 24295 w 34773"/>
                <a:gd name="connsiteY15" fmla="*/ 24641 h 42833"/>
                <a:gd name="connsiteX16" fmla="*/ 16005 w 34773"/>
                <a:gd name="connsiteY16" fmla="*/ 24641 h 42833"/>
                <a:gd name="connsiteX17" fmla="*/ 10133 w 34773"/>
                <a:gd name="connsiteY17" fmla="*/ 29362 h 42833"/>
                <a:gd name="connsiteX18" fmla="*/ 16235 w 34773"/>
                <a:gd name="connsiteY18" fmla="*/ 34198 h 42833"/>
                <a:gd name="connsiteX19" fmla="*/ 22798 w 34773"/>
                <a:gd name="connsiteY19" fmla="*/ 32240 h 42833"/>
                <a:gd name="connsiteX20" fmla="*/ 24295 w 34773"/>
                <a:gd name="connsiteY20" fmla="*/ 26944 h 42833"/>
                <a:gd name="connsiteX21" fmla="*/ 24295 w 34773"/>
                <a:gd name="connsiteY21" fmla="*/ 24641 h 4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773" h="42833">
                  <a:moveTo>
                    <a:pt x="24526" y="42373"/>
                  </a:moveTo>
                  <a:lnTo>
                    <a:pt x="24526" y="38804"/>
                  </a:lnTo>
                  <a:cubicBezTo>
                    <a:pt x="21647" y="41682"/>
                    <a:pt x="18999" y="42834"/>
                    <a:pt x="14162" y="42834"/>
                  </a:cubicBezTo>
                  <a:cubicBezTo>
                    <a:pt x="9327" y="42834"/>
                    <a:pt x="5987" y="41682"/>
                    <a:pt x="3454" y="39149"/>
                  </a:cubicBezTo>
                  <a:cubicBezTo>
                    <a:pt x="1152" y="36846"/>
                    <a:pt x="0" y="33392"/>
                    <a:pt x="0" y="29707"/>
                  </a:cubicBezTo>
                  <a:cubicBezTo>
                    <a:pt x="0" y="23029"/>
                    <a:pt x="4606" y="17502"/>
                    <a:pt x="14393" y="17502"/>
                  </a:cubicBezTo>
                  <a:lnTo>
                    <a:pt x="24295" y="17502"/>
                  </a:lnTo>
                  <a:lnTo>
                    <a:pt x="24295" y="15429"/>
                  </a:lnTo>
                  <a:cubicBezTo>
                    <a:pt x="24295" y="10824"/>
                    <a:pt x="21993" y="8866"/>
                    <a:pt x="16466" y="8866"/>
                  </a:cubicBezTo>
                  <a:cubicBezTo>
                    <a:pt x="12435" y="8866"/>
                    <a:pt x="10593" y="9787"/>
                    <a:pt x="8405" y="12320"/>
                  </a:cubicBezTo>
                  <a:lnTo>
                    <a:pt x="1727" y="5757"/>
                  </a:lnTo>
                  <a:cubicBezTo>
                    <a:pt x="5872" y="1267"/>
                    <a:pt x="9902" y="0"/>
                    <a:pt x="16926" y="0"/>
                  </a:cubicBezTo>
                  <a:cubicBezTo>
                    <a:pt x="28671" y="0"/>
                    <a:pt x="34773" y="4951"/>
                    <a:pt x="34773" y="14854"/>
                  </a:cubicBezTo>
                  <a:lnTo>
                    <a:pt x="34773" y="42488"/>
                  </a:lnTo>
                  <a:lnTo>
                    <a:pt x="24526" y="42488"/>
                  </a:lnTo>
                  <a:close/>
                  <a:moveTo>
                    <a:pt x="24295" y="24641"/>
                  </a:moveTo>
                  <a:lnTo>
                    <a:pt x="16005" y="24641"/>
                  </a:lnTo>
                  <a:cubicBezTo>
                    <a:pt x="12205" y="24641"/>
                    <a:pt x="10133" y="26368"/>
                    <a:pt x="10133" y="29362"/>
                  </a:cubicBezTo>
                  <a:cubicBezTo>
                    <a:pt x="10133" y="32356"/>
                    <a:pt x="12090" y="34198"/>
                    <a:pt x="16235" y="34198"/>
                  </a:cubicBezTo>
                  <a:cubicBezTo>
                    <a:pt x="19114" y="34198"/>
                    <a:pt x="20956" y="33968"/>
                    <a:pt x="22798" y="32240"/>
                  </a:cubicBezTo>
                  <a:cubicBezTo>
                    <a:pt x="23950" y="31204"/>
                    <a:pt x="24295" y="29477"/>
                    <a:pt x="24295" y="26944"/>
                  </a:cubicBezTo>
                  <a:lnTo>
                    <a:pt x="24295" y="24641"/>
                  </a:lnTo>
                  <a:close/>
                </a:path>
              </a:pathLst>
            </a:custGeom>
            <a:grpFill/>
            <a:ln w="11501" cap="flat">
              <a:noFill/>
              <a:prstDash val="solid"/>
              <a:miter/>
            </a:ln>
          </p:spPr>
          <p:txBody>
            <a:bodyPr rtlCol="0" anchor="ctr"/>
            <a:lstStyle/>
            <a:p>
              <a:endParaRPr lang="en-US">
                <a:solidFill>
                  <a:schemeClr val="accent4"/>
                </a:solidFill>
              </a:endParaRPr>
            </a:p>
          </p:txBody>
        </p:sp>
        <p:sp>
          <p:nvSpPr>
            <p:cNvPr id="406" name="Freeform: Shape 405">
              <a:extLst>
                <a:ext uri="{FF2B5EF4-FFF2-40B4-BE49-F238E27FC236}">
                  <a16:creationId xmlns:a16="http://schemas.microsoft.com/office/drawing/2014/main" id="{CBE3EF23-9EAB-4393-4012-30B6F05A3B7B}"/>
                </a:ext>
              </a:extLst>
            </p:cNvPr>
            <p:cNvSpPr/>
            <p:nvPr/>
          </p:nvSpPr>
          <p:spPr>
            <a:xfrm>
              <a:off x="6141427" y="2316436"/>
              <a:ext cx="10708" cy="57687"/>
            </a:xfrm>
            <a:custGeom>
              <a:avLst/>
              <a:gdLst>
                <a:gd name="connsiteX0" fmla="*/ 0 w 10708"/>
                <a:gd name="connsiteY0" fmla="*/ 8521 h 57687"/>
                <a:gd name="connsiteX1" fmla="*/ 0 w 10708"/>
                <a:gd name="connsiteY1" fmla="*/ 0 h 57687"/>
                <a:gd name="connsiteX2" fmla="*/ 10709 w 10708"/>
                <a:gd name="connsiteY2" fmla="*/ 0 h 57687"/>
                <a:gd name="connsiteX3" fmla="*/ 10709 w 10708"/>
                <a:gd name="connsiteY3" fmla="*/ 8521 h 57687"/>
                <a:gd name="connsiteX4" fmla="*/ 0 w 10708"/>
                <a:gd name="connsiteY4" fmla="*/ 8521 h 57687"/>
                <a:gd name="connsiteX5" fmla="*/ 115 w 10708"/>
                <a:gd name="connsiteY5" fmla="*/ 57687 h 57687"/>
                <a:gd name="connsiteX6" fmla="*/ 115 w 10708"/>
                <a:gd name="connsiteY6" fmla="*/ 15660 h 57687"/>
                <a:gd name="connsiteX7" fmla="*/ 10593 w 10708"/>
                <a:gd name="connsiteY7" fmla="*/ 15660 h 57687"/>
                <a:gd name="connsiteX8" fmla="*/ 10593 w 10708"/>
                <a:gd name="connsiteY8" fmla="*/ 57687 h 57687"/>
                <a:gd name="connsiteX9" fmla="*/ 115 w 10708"/>
                <a:gd name="connsiteY9" fmla="*/ 57687 h 5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08" h="57687">
                  <a:moveTo>
                    <a:pt x="0" y="8521"/>
                  </a:moveTo>
                  <a:lnTo>
                    <a:pt x="0" y="0"/>
                  </a:lnTo>
                  <a:lnTo>
                    <a:pt x="10709" y="0"/>
                  </a:lnTo>
                  <a:lnTo>
                    <a:pt x="10709" y="8521"/>
                  </a:lnTo>
                  <a:lnTo>
                    <a:pt x="0" y="8521"/>
                  </a:lnTo>
                  <a:close/>
                  <a:moveTo>
                    <a:pt x="115" y="57687"/>
                  </a:moveTo>
                  <a:lnTo>
                    <a:pt x="115" y="15660"/>
                  </a:lnTo>
                  <a:lnTo>
                    <a:pt x="10593" y="15660"/>
                  </a:lnTo>
                  <a:lnTo>
                    <a:pt x="10593" y="57687"/>
                  </a:lnTo>
                  <a:lnTo>
                    <a:pt x="115" y="57687"/>
                  </a:lnTo>
                  <a:close/>
                </a:path>
              </a:pathLst>
            </a:custGeom>
            <a:grpFill/>
            <a:ln w="11501" cap="flat">
              <a:noFill/>
              <a:prstDash val="solid"/>
              <a:miter/>
            </a:ln>
          </p:spPr>
          <p:txBody>
            <a:bodyPr rtlCol="0" anchor="ctr"/>
            <a:lstStyle/>
            <a:p>
              <a:endParaRPr lang="en-US">
                <a:solidFill>
                  <a:schemeClr val="accent4"/>
                </a:solidFill>
              </a:endParaRPr>
            </a:p>
          </p:txBody>
        </p:sp>
        <p:sp>
          <p:nvSpPr>
            <p:cNvPr id="407" name="Freeform: Shape 406">
              <a:extLst>
                <a:ext uri="{FF2B5EF4-FFF2-40B4-BE49-F238E27FC236}">
                  <a16:creationId xmlns:a16="http://schemas.microsoft.com/office/drawing/2014/main" id="{0CAD8F8D-1347-3593-04B9-194EAB783BA3}"/>
                </a:ext>
              </a:extLst>
            </p:cNvPr>
            <p:cNvSpPr/>
            <p:nvPr/>
          </p:nvSpPr>
          <p:spPr>
            <a:xfrm>
              <a:off x="6163765" y="2331750"/>
              <a:ext cx="34888" cy="42488"/>
            </a:xfrm>
            <a:custGeom>
              <a:avLst/>
              <a:gdLst>
                <a:gd name="connsiteX0" fmla="*/ 24411 w 34888"/>
                <a:gd name="connsiteY0" fmla="*/ 42488 h 42488"/>
                <a:gd name="connsiteX1" fmla="*/ 24411 w 34888"/>
                <a:gd name="connsiteY1" fmla="*/ 17041 h 42488"/>
                <a:gd name="connsiteX2" fmla="*/ 17502 w 34888"/>
                <a:gd name="connsiteY2" fmla="*/ 9327 h 42488"/>
                <a:gd name="connsiteX3" fmla="*/ 10478 w 34888"/>
                <a:gd name="connsiteY3" fmla="*/ 17041 h 42488"/>
                <a:gd name="connsiteX4" fmla="*/ 10478 w 34888"/>
                <a:gd name="connsiteY4" fmla="*/ 42488 h 42488"/>
                <a:gd name="connsiteX5" fmla="*/ 0 w 34888"/>
                <a:gd name="connsiteY5" fmla="*/ 42488 h 42488"/>
                <a:gd name="connsiteX6" fmla="*/ 0 w 34888"/>
                <a:gd name="connsiteY6" fmla="*/ 461 h 42488"/>
                <a:gd name="connsiteX7" fmla="*/ 10248 w 34888"/>
                <a:gd name="connsiteY7" fmla="*/ 461 h 42488"/>
                <a:gd name="connsiteX8" fmla="*/ 10248 w 34888"/>
                <a:gd name="connsiteY8" fmla="*/ 4375 h 42488"/>
                <a:gd name="connsiteX9" fmla="*/ 20726 w 34888"/>
                <a:gd name="connsiteY9" fmla="*/ 0 h 42488"/>
                <a:gd name="connsiteX10" fmla="*/ 30628 w 34888"/>
                <a:gd name="connsiteY10" fmla="*/ 3685 h 42488"/>
                <a:gd name="connsiteX11" fmla="*/ 34889 w 34888"/>
                <a:gd name="connsiteY11" fmla="*/ 15660 h 42488"/>
                <a:gd name="connsiteX12" fmla="*/ 34889 w 34888"/>
                <a:gd name="connsiteY12" fmla="*/ 42488 h 42488"/>
                <a:gd name="connsiteX13" fmla="*/ 24411 w 34888"/>
                <a:gd name="connsiteY13" fmla="*/ 42488 h 4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88" h="42488">
                  <a:moveTo>
                    <a:pt x="24411" y="42488"/>
                  </a:moveTo>
                  <a:lnTo>
                    <a:pt x="24411" y="17041"/>
                  </a:lnTo>
                  <a:cubicBezTo>
                    <a:pt x="24411" y="11284"/>
                    <a:pt x="20726" y="9327"/>
                    <a:pt x="17502" y="9327"/>
                  </a:cubicBezTo>
                  <a:cubicBezTo>
                    <a:pt x="14278" y="9327"/>
                    <a:pt x="10478" y="11284"/>
                    <a:pt x="10478" y="17041"/>
                  </a:cubicBezTo>
                  <a:lnTo>
                    <a:pt x="10478" y="42488"/>
                  </a:lnTo>
                  <a:lnTo>
                    <a:pt x="0" y="42488"/>
                  </a:lnTo>
                  <a:lnTo>
                    <a:pt x="0" y="461"/>
                  </a:lnTo>
                  <a:lnTo>
                    <a:pt x="10248" y="461"/>
                  </a:lnTo>
                  <a:lnTo>
                    <a:pt x="10248" y="4375"/>
                  </a:lnTo>
                  <a:cubicBezTo>
                    <a:pt x="13011" y="1497"/>
                    <a:pt x="16811" y="0"/>
                    <a:pt x="20726" y="0"/>
                  </a:cubicBezTo>
                  <a:cubicBezTo>
                    <a:pt x="24871" y="0"/>
                    <a:pt x="28326" y="1382"/>
                    <a:pt x="30628" y="3685"/>
                  </a:cubicBezTo>
                  <a:cubicBezTo>
                    <a:pt x="33968" y="7024"/>
                    <a:pt x="34889" y="11054"/>
                    <a:pt x="34889" y="15660"/>
                  </a:cubicBezTo>
                  <a:lnTo>
                    <a:pt x="34889" y="42488"/>
                  </a:lnTo>
                  <a:lnTo>
                    <a:pt x="24411" y="42488"/>
                  </a:lnTo>
                  <a:close/>
                </a:path>
              </a:pathLst>
            </a:custGeom>
            <a:grpFill/>
            <a:ln w="11501" cap="flat">
              <a:noFill/>
              <a:prstDash val="solid"/>
              <a:miter/>
            </a:ln>
          </p:spPr>
          <p:txBody>
            <a:bodyPr rtlCol="0" anchor="ctr"/>
            <a:lstStyle/>
            <a:p>
              <a:endParaRPr lang="en-US">
                <a:solidFill>
                  <a:schemeClr val="accent4"/>
                </a:solidFill>
              </a:endParaRPr>
            </a:p>
          </p:txBody>
        </p:sp>
        <p:sp>
          <p:nvSpPr>
            <p:cNvPr id="408" name="Freeform: Shape 407">
              <a:extLst>
                <a:ext uri="{FF2B5EF4-FFF2-40B4-BE49-F238E27FC236}">
                  <a16:creationId xmlns:a16="http://schemas.microsoft.com/office/drawing/2014/main" id="{957C4FC0-A80C-8CA6-5428-F86977F6CFE4}"/>
                </a:ext>
              </a:extLst>
            </p:cNvPr>
            <p:cNvSpPr/>
            <p:nvPr/>
          </p:nvSpPr>
          <p:spPr>
            <a:xfrm>
              <a:off x="6207750" y="2331750"/>
              <a:ext cx="36615" cy="42948"/>
            </a:xfrm>
            <a:custGeom>
              <a:avLst/>
              <a:gdLst>
                <a:gd name="connsiteX0" fmla="*/ 10363 w 36615"/>
                <a:gd name="connsiteY0" fmla="*/ 24756 h 42948"/>
                <a:gd name="connsiteX1" fmla="*/ 19575 w 36615"/>
                <a:gd name="connsiteY1" fmla="*/ 34083 h 42948"/>
                <a:gd name="connsiteX2" fmla="*/ 29131 w 36615"/>
                <a:gd name="connsiteY2" fmla="*/ 30168 h 42948"/>
                <a:gd name="connsiteX3" fmla="*/ 35465 w 36615"/>
                <a:gd name="connsiteY3" fmla="*/ 36385 h 42948"/>
                <a:gd name="connsiteX4" fmla="*/ 19459 w 36615"/>
                <a:gd name="connsiteY4" fmla="*/ 42949 h 42948"/>
                <a:gd name="connsiteX5" fmla="*/ 0 w 36615"/>
                <a:gd name="connsiteY5" fmla="*/ 21417 h 42948"/>
                <a:gd name="connsiteX6" fmla="*/ 18308 w 36615"/>
                <a:gd name="connsiteY6" fmla="*/ 0 h 42948"/>
                <a:gd name="connsiteX7" fmla="*/ 36616 w 36615"/>
                <a:gd name="connsiteY7" fmla="*/ 20035 h 42948"/>
                <a:gd name="connsiteX8" fmla="*/ 36616 w 36615"/>
                <a:gd name="connsiteY8" fmla="*/ 24756 h 42948"/>
                <a:gd name="connsiteX9" fmla="*/ 10363 w 36615"/>
                <a:gd name="connsiteY9" fmla="*/ 24756 h 42948"/>
                <a:gd name="connsiteX10" fmla="*/ 25332 w 36615"/>
                <a:gd name="connsiteY10" fmla="*/ 13011 h 42948"/>
                <a:gd name="connsiteX11" fmla="*/ 18308 w 36615"/>
                <a:gd name="connsiteY11" fmla="*/ 8636 h 42948"/>
                <a:gd name="connsiteX12" fmla="*/ 11284 w 36615"/>
                <a:gd name="connsiteY12" fmla="*/ 13011 h 42948"/>
                <a:gd name="connsiteX13" fmla="*/ 10363 w 36615"/>
                <a:gd name="connsiteY13" fmla="*/ 17502 h 42948"/>
                <a:gd name="connsiteX14" fmla="*/ 26368 w 36615"/>
                <a:gd name="connsiteY14" fmla="*/ 17502 h 42948"/>
                <a:gd name="connsiteX15" fmla="*/ 25447 w 36615"/>
                <a:gd name="connsiteY15" fmla="*/ 13011 h 4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615" h="42948">
                  <a:moveTo>
                    <a:pt x="10363" y="24756"/>
                  </a:moveTo>
                  <a:cubicBezTo>
                    <a:pt x="10363" y="30168"/>
                    <a:pt x="13702" y="34083"/>
                    <a:pt x="19575" y="34083"/>
                  </a:cubicBezTo>
                  <a:cubicBezTo>
                    <a:pt x="24180" y="34083"/>
                    <a:pt x="26368" y="32816"/>
                    <a:pt x="29131" y="30168"/>
                  </a:cubicBezTo>
                  <a:lnTo>
                    <a:pt x="35465" y="36385"/>
                  </a:lnTo>
                  <a:cubicBezTo>
                    <a:pt x="31204" y="40646"/>
                    <a:pt x="27059" y="42949"/>
                    <a:pt x="19459" y="42949"/>
                  </a:cubicBezTo>
                  <a:cubicBezTo>
                    <a:pt x="9557" y="42949"/>
                    <a:pt x="0" y="38458"/>
                    <a:pt x="0" y="21417"/>
                  </a:cubicBezTo>
                  <a:cubicBezTo>
                    <a:pt x="0" y="7715"/>
                    <a:pt x="7369" y="0"/>
                    <a:pt x="18308" y="0"/>
                  </a:cubicBezTo>
                  <a:cubicBezTo>
                    <a:pt x="30053" y="0"/>
                    <a:pt x="36616" y="8521"/>
                    <a:pt x="36616" y="20035"/>
                  </a:cubicBezTo>
                  <a:lnTo>
                    <a:pt x="36616" y="24756"/>
                  </a:lnTo>
                  <a:lnTo>
                    <a:pt x="10363" y="24756"/>
                  </a:lnTo>
                  <a:close/>
                  <a:moveTo>
                    <a:pt x="25332" y="13011"/>
                  </a:moveTo>
                  <a:cubicBezTo>
                    <a:pt x="24180" y="10478"/>
                    <a:pt x="21877" y="8636"/>
                    <a:pt x="18308" y="8636"/>
                  </a:cubicBezTo>
                  <a:cubicBezTo>
                    <a:pt x="14738" y="8636"/>
                    <a:pt x="12436" y="10478"/>
                    <a:pt x="11284" y="13011"/>
                  </a:cubicBezTo>
                  <a:cubicBezTo>
                    <a:pt x="10593" y="14508"/>
                    <a:pt x="10363" y="15660"/>
                    <a:pt x="10363" y="17502"/>
                  </a:cubicBezTo>
                  <a:lnTo>
                    <a:pt x="26368" y="17502"/>
                  </a:lnTo>
                  <a:cubicBezTo>
                    <a:pt x="26368" y="15660"/>
                    <a:pt x="26023" y="14508"/>
                    <a:pt x="25447" y="13011"/>
                  </a:cubicBezTo>
                  <a:close/>
                </a:path>
              </a:pathLst>
            </a:custGeom>
            <a:grpFill/>
            <a:ln w="11501" cap="flat">
              <a:noFill/>
              <a:prstDash val="solid"/>
              <a:miter/>
            </a:ln>
          </p:spPr>
          <p:txBody>
            <a:bodyPr rtlCol="0" anchor="ctr"/>
            <a:lstStyle/>
            <a:p>
              <a:endParaRPr lang="en-US">
                <a:solidFill>
                  <a:schemeClr val="accent4"/>
                </a:solidFill>
              </a:endParaRPr>
            </a:p>
          </p:txBody>
        </p:sp>
      </p:grpSp>
      <p:grpSp>
        <p:nvGrpSpPr>
          <p:cNvPr id="309" name="Graphic 4">
            <a:extLst>
              <a:ext uri="{FF2B5EF4-FFF2-40B4-BE49-F238E27FC236}">
                <a16:creationId xmlns:a16="http://schemas.microsoft.com/office/drawing/2014/main" id="{CCE3F3E0-06E8-4C56-8CB3-7A1C27E5B418}"/>
              </a:ext>
            </a:extLst>
          </p:cNvPr>
          <p:cNvGrpSpPr/>
          <p:nvPr/>
        </p:nvGrpSpPr>
        <p:grpSpPr>
          <a:xfrm>
            <a:off x="7178446" y="3251718"/>
            <a:ext cx="346249" cy="66032"/>
            <a:chOff x="6352255" y="2848401"/>
            <a:chExt cx="304901" cy="58147"/>
          </a:xfrm>
          <a:solidFill>
            <a:schemeClr val="accent1"/>
          </a:solidFill>
        </p:grpSpPr>
        <p:sp>
          <p:nvSpPr>
            <p:cNvPr id="394" name="Freeform: Shape 393">
              <a:extLst>
                <a:ext uri="{FF2B5EF4-FFF2-40B4-BE49-F238E27FC236}">
                  <a16:creationId xmlns:a16="http://schemas.microsoft.com/office/drawing/2014/main" id="{553561F7-B82D-42C9-AC1D-F6979806D45E}"/>
                </a:ext>
              </a:extLst>
            </p:cNvPr>
            <p:cNvSpPr/>
            <p:nvPr/>
          </p:nvSpPr>
          <p:spPr>
            <a:xfrm>
              <a:off x="6352255" y="2848631"/>
              <a:ext cx="41221" cy="57456"/>
            </a:xfrm>
            <a:custGeom>
              <a:avLst/>
              <a:gdLst>
                <a:gd name="connsiteX0" fmla="*/ 22223 w 41221"/>
                <a:gd name="connsiteY0" fmla="*/ 35810 h 57456"/>
                <a:gd name="connsiteX1" fmla="*/ 11169 w 41221"/>
                <a:gd name="connsiteY1" fmla="*/ 35810 h 57456"/>
                <a:gd name="connsiteX2" fmla="*/ 11169 w 41221"/>
                <a:gd name="connsiteY2" fmla="*/ 57457 h 57456"/>
                <a:gd name="connsiteX3" fmla="*/ 0 w 41221"/>
                <a:gd name="connsiteY3" fmla="*/ 57457 h 57456"/>
                <a:gd name="connsiteX4" fmla="*/ 0 w 41221"/>
                <a:gd name="connsiteY4" fmla="*/ 0 h 57456"/>
                <a:gd name="connsiteX5" fmla="*/ 22223 w 41221"/>
                <a:gd name="connsiteY5" fmla="*/ 0 h 57456"/>
                <a:gd name="connsiteX6" fmla="*/ 41221 w 41221"/>
                <a:gd name="connsiteY6" fmla="*/ 17963 h 57456"/>
                <a:gd name="connsiteX7" fmla="*/ 22223 w 41221"/>
                <a:gd name="connsiteY7" fmla="*/ 35810 h 57456"/>
                <a:gd name="connsiteX8" fmla="*/ 21647 w 41221"/>
                <a:gd name="connsiteY8" fmla="*/ 10018 h 57456"/>
                <a:gd name="connsiteX9" fmla="*/ 11169 w 41221"/>
                <a:gd name="connsiteY9" fmla="*/ 10018 h 57456"/>
                <a:gd name="connsiteX10" fmla="*/ 11169 w 41221"/>
                <a:gd name="connsiteY10" fmla="*/ 25792 h 57456"/>
                <a:gd name="connsiteX11" fmla="*/ 21647 w 41221"/>
                <a:gd name="connsiteY11" fmla="*/ 25792 h 57456"/>
                <a:gd name="connsiteX12" fmla="*/ 29937 w 41221"/>
                <a:gd name="connsiteY12" fmla="*/ 17963 h 57456"/>
                <a:gd name="connsiteX13" fmla="*/ 21647 w 41221"/>
                <a:gd name="connsiteY13" fmla="*/ 10018 h 5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221" h="57456">
                  <a:moveTo>
                    <a:pt x="22223" y="35810"/>
                  </a:moveTo>
                  <a:lnTo>
                    <a:pt x="11169" y="35810"/>
                  </a:lnTo>
                  <a:lnTo>
                    <a:pt x="11169" y="57457"/>
                  </a:lnTo>
                  <a:lnTo>
                    <a:pt x="0" y="57457"/>
                  </a:lnTo>
                  <a:lnTo>
                    <a:pt x="0" y="0"/>
                  </a:lnTo>
                  <a:lnTo>
                    <a:pt x="22223" y="0"/>
                  </a:lnTo>
                  <a:cubicBezTo>
                    <a:pt x="34083" y="0"/>
                    <a:pt x="41221" y="8175"/>
                    <a:pt x="41221" y="17963"/>
                  </a:cubicBezTo>
                  <a:cubicBezTo>
                    <a:pt x="41221" y="27750"/>
                    <a:pt x="34083" y="35810"/>
                    <a:pt x="22223" y="35810"/>
                  </a:cubicBezTo>
                  <a:close/>
                  <a:moveTo>
                    <a:pt x="21647" y="10018"/>
                  </a:moveTo>
                  <a:lnTo>
                    <a:pt x="11169" y="10018"/>
                  </a:lnTo>
                  <a:lnTo>
                    <a:pt x="11169" y="25792"/>
                  </a:lnTo>
                  <a:lnTo>
                    <a:pt x="21647" y="25792"/>
                  </a:lnTo>
                  <a:cubicBezTo>
                    <a:pt x="26713" y="25792"/>
                    <a:pt x="29937" y="22683"/>
                    <a:pt x="29937" y="17963"/>
                  </a:cubicBezTo>
                  <a:cubicBezTo>
                    <a:pt x="29937" y="13242"/>
                    <a:pt x="26713" y="10018"/>
                    <a:pt x="21647" y="10018"/>
                  </a:cubicBezTo>
                  <a:close/>
                </a:path>
              </a:pathLst>
            </a:custGeom>
            <a:grpFill/>
            <a:ln w="11501" cap="flat">
              <a:noFill/>
              <a:prstDash val="solid"/>
              <a:miter/>
            </a:ln>
          </p:spPr>
          <p:txBody>
            <a:bodyPr rtlCol="0" anchor="ctr"/>
            <a:lstStyle/>
            <a:p>
              <a:endParaRPr lang="en-US">
                <a:solidFill>
                  <a:schemeClr val="accent4"/>
                </a:solidFill>
              </a:endParaRPr>
            </a:p>
          </p:txBody>
        </p:sp>
        <p:sp>
          <p:nvSpPr>
            <p:cNvPr id="395" name="Freeform: Shape 394">
              <a:extLst>
                <a:ext uri="{FF2B5EF4-FFF2-40B4-BE49-F238E27FC236}">
                  <a16:creationId xmlns:a16="http://schemas.microsoft.com/office/drawing/2014/main" id="{E70BCE69-A06F-3A00-1395-9B2B2D0C9157}"/>
                </a:ext>
              </a:extLst>
            </p:cNvPr>
            <p:cNvSpPr/>
            <p:nvPr/>
          </p:nvSpPr>
          <p:spPr>
            <a:xfrm>
              <a:off x="6398313" y="2863715"/>
              <a:ext cx="34773" cy="42833"/>
            </a:xfrm>
            <a:custGeom>
              <a:avLst/>
              <a:gdLst>
                <a:gd name="connsiteX0" fmla="*/ 24525 w 34773"/>
                <a:gd name="connsiteY0" fmla="*/ 42373 h 42833"/>
                <a:gd name="connsiteX1" fmla="*/ 24525 w 34773"/>
                <a:gd name="connsiteY1" fmla="*/ 38803 h 42833"/>
                <a:gd name="connsiteX2" fmla="*/ 14162 w 34773"/>
                <a:gd name="connsiteY2" fmla="*/ 42833 h 42833"/>
                <a:gd name="connsiteX3" fmla="*/ 3454 w 34773"/>
                <a:gd name="connsiteY3" fmla="*/ 39149 h 42833"/>
                <a:gd name="connsiteX4" fmla="*/ 0 w 34773"/>
                <a:gd name="connsiteY4" fmla="*/ 29707 h 42833"/>
                <a:gd name="connsiteX5" fmla="*/ 14393 w 34773"/>
                <a:gd name="connsiteY5" fmla="*/ 17502 h 42833"/>
                <a:gd name="connsiteX6" fmla="*/ 24295 w 34773"/>
                <a:gd name="connsiteY6" fmla="*/ 17502 h 42833"/>
                <a:gd name="connsiteX7" fmla="*/ 24295 w 34773"/>
                <a:gd name="connsiteY7" fmla="*/ 15429 h 42833"/>
                <a:gd name="connsiteX8" fmla="*/ 16466 w 34773"/>
                <a:gd name="connsiteY8" fmla="*/ 8866 h 42833"/>
                <a:gd name="connsiteX9" fmla="*/ 8405 w 34773"/>
                <a:gd name="connsiteY9" fmla="*/ 12320 h 42833"/>
                <a:gd name="connsiteX10" fmla="*/ 1727 w 34773"/>
                <a:gd name="connsiteY10" fmla="*/ 5757 h 42833"/>
                <a:gd name="connsiteX11" fmla="*/ 16926 w 34773"/>
                <a:gd name="connsiteY11" fmla="*/ 0 h 42833"/>
                <a:gd name="connsiteX12" fmla="*/ 34773 w 34773"/>
                <a:gd name="connsiteY12" fmla="*/ 14853 h 42833"/>
                <a:gd name="connsiteX13" fmla="*/ 34773 w 34773"/>
                <a:gd name="connsiteY13" fmla="*/ 42488 h 42833"/>
                <a:gd name="connsiteX14" fmla="*/ 24525 w 34773"/>
                <a:gd name="connsiteY14" fmla="*/ 42488 h 42833"/>
                <a:gd name="connsiteX15" fmla="*/ 24295 w 34773"/>
                <a:gd name="connsiteY15" fmla="*/ 24641 h 42833"/>
                <a:gd name="connsiteX16" fmla="*/ 16005 w 34773"/>
                <a:gd name="connsiteY16" fmla="*/ 24641 h 42833"/>
                <a:gd name="connsiteX17" fmla="*/ 10132 w 34773"/>
                <a:gd name="connsiteY17" fmla="*/ 29362 h 42833"/>
                <a:gd name="connsiteX18" fmla="*/ 16235 w 34773"/>
                <a:gd name="connsiteY18" fmla="*/ 34198 h 42833"/>
                <a:gd name="connsiteX19" fmla="*/ 22798 w 34773"/>
                <a:gd name="connsiteY19" fmla="*/ 32240 h 42833"/>
                <a:gd name="connsiteX20" fmla="*/ 24295 w 34773"/>
                <a:gd name="connsiteY20" fmla="*/ 26944 h 42833"/>
                <a:gd name="connsiteX21" fmla="*/ 24295 w 34773"/>
                <a:gd name="connsiteY21" fmla="*/ 24641 h 4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773" h="42833">
                  <a:moveTo>
                    <a:pt x="24525" y="42373"/>
                  </a:moveTo>
                  <a:lnTo>
                    <a:pt x="24525" y="38803"/>
                  </a:lnTo>
                  <a:cubicBezTo>
                    <a:pt x="21647" y="41682"/>
                    <a:pt x="18999" y="42833"/>
                    <a:pt x="14162" y="42833"/>
                  </a:cubicBezTo>
                  <a:cubicBezTo>
                    <a:pt x="9327" y="42833"/>
                    <a:pt x="5987" y="41682"/>
                    <a:pt x="3454" y="39149"/>
                  </a:cubicBezTo>
                  <a:cubicBezTo>
                    <a:pt x="1151" y="36846"/>
                    <a:pt x="0" y="33392"/>
                    <a:pt x="0" y="29707"/>
                  </a:cubicBezTo>
                  <a:cubicBezTo>
                    <a:pt x="0" y="23029"/>
                    <a:pt x="4606" y="17502"/>
                    <a:pt x="14393" y="17502"/>
                  </a:cubicBezTo>
                  <a:lnTo>
                    <a:pt x="24295" y="17502"/>
                  </a:lnTo>
                  <a:lnTo>
                    <a:pt x="24295" y="15429"/>
                  </a:lnTo>
                  <a:cubicBezTo>
                    <a:pt x="24295" y="10823"/>
                    <a:pt x="21992" y="8866"/>
                    <a:pt x="16466" y="8866"/>
                  </a:cubicBezTo>
                  <a:cubicBezTo>
                    <a:pt x="12435" y="8866"/>
                    <a:pt x="10593" y="9787"/>
                    <a:pt x="8405" y="12320"/>
                  </a:cubicBezTo>
                  <a:lnTo>
                    <a:pt x="1727" y="5757"/>
                  </a:lnTo>
                  <a:cubicBezTo>
                    <a:pt x="5872" y="1267"/>
                    <a:pt x="9902" y="0"/>
                    <a:pt x="16926" y="0"/>
                  </a:cubicBezTo>
                  <a:cubicBezTo>
                    <a:pt x="28671" y="0"/>
                    <a:pt x="34773" y="4951"/>
                    <a:pt x="34773" y="14853"/>
                  </a:cubicBezTo>
                  <a:lnTo>
                    <a:pt x="34773" y="42488"/>
                  </a:lnTo>
                  <a:lnTo>
                    <a:pt x="24525" y="42488"/>
                  </a:lnTo>
                  <a:close/>
                  <a:moveTo>
                    <a:pt x="24295" y="24641"/>
                  </a:moveTo>
                  <a:lnTo>
                    <a:pt x="16005" y="24641"/>
                  </a:lnTo>
                  <a:cubicBezTo>
                    <a:pt x="12205" y="24641"/>
                    <a:pt x="10132" y="26368"/>
                    <a:pt x="10132" y="29362"/>
                  </a:cubicBezTo>
                  <a:cubicBezTo>
                    <a:pt x="10132" y="32355"/>
                    <a:pt x="12090" y="34198"/>
                    <a:pt x="16235" y="34198"/>
                  </a:cubicBezTo>
                  <a:cubicBezTo>
                    <a:pt x="19114" y="34198"/>
                    <a:pt x="20956" y="33967"/>
                    <a:pt x="22798" y="32240"/>
                  </a:cubicBezTo>
                  <a:cubicBezTo>
                    <a:pt x="23950" y="31204"/>
                    <a:pt x="24295" y="29477"/>
                    <a:pt x="24295" y="26944"/>
                  </a:cubicBezTo>
                  <a:lnTo>
                    <a:pt x="24295" y="24641"/>
                  </a:lnTo>
                  <a:close/>
                </a:path>
              </a:pathLst>
            </a:custGeom>
            <a:grpFill/>
            <a:ln w="11501" cap="flat">
              <a:noFill/>
              <a:prstDash val="solid"/>
              <a:miter/>
            </a:ln>
          </p:spPr>
          <p:txBody>
            <a:bodyPr rtlCol="0" anchor="ctr"/>
            <a:lstStyle/>
            <a:p>
              <a:endParaRPr lang="en-US">
                <a:solidFill>
                  <a:schemeClr val="accent4"/>
                </a:solidFill>
              </a:endParaRPr>
            </a:p>
          </p:txBody>
        </p:sp>
        <p:sp>
          <p:nvSpPr>
            <p:cNvPr id="396" name="Freeform: Shape 395">
              <a:extLst>
                <a:ext uri="{FF2B5EF4-FFF2-40B4-BE49-F238E27FC236}">
                  <a16:creationId xmlns:a16="http://schemas.microsoft.com/office/drawing/2014/main" id="{70F1BFE9-160A-1248-071A-F17FDD5EDA2E}"/>
                </a:ext>
              </a:extLst>
            </p:cNvPr>
            <p:cNvSpPr/>
            <p:nvPr/>
          </p:nvSpPr>
          <p:spPr>
            <a:xfrm>
              <a:off x="6444255" y="2848631"/>
              <a:ext cx="38227" cy="57456"/>
            </a:xfrm>
            <a:custGeom>
              <a:avLst/>
              <a:gdLst>
                <a:gd name="connsiteX0" fmla="*/ 25331 w 38227"/>
                <a:gd name="connsiteY0" fmla="*/ 57457 h 57456"/>
                <a:gd name="connsiteX1" fmla="*/ 14969 w 38227"/>
                <a:gd name="connsiteY1" fmla="*/ 39955 h 57456"/>
                <a:gd name="connsiteX2" fmla="*/ 10478 w 38227"/>
                <a:gd name="connsiteY2" fmla="*/ 44906 h 57456"/>
                <a:gd name="connsiteX3" fmla="*/ 10478 w 38227"/>
                <a:gd name="connsiteY3" fmla="*/ 57457 h 57456"/>
                <a:gd name="connsiteX4" fmla="*/ 0 w 38227"/>
                <a:gd name="connsiteY4" fmla="*/ 57457 h 57456"/>
                <a:gd name="connsiteX5" fmla="*/ 0 w 38227"/>
                <a:gd name="connsiteY5" fmla="*/ 0 h 57456"/>
                <a:gd name="connsiteX6" fmla="*/ 10478 w 38227"/>
                <a:gd name="connsiteY6" fmla="*/ 0 h 57456"/>
                <a:gd name="connsiteX7" fmla="*/ 10478 w 38227"/>
                <a:gd name="connsiteY7" fmla="*/ 32586 h 57456"/>
                <a:gd name="connsiteX8" fmla="*/ 24410 w 38227"/>
                <a:gd name="connsiteY8" fmla="*/ 15429 h 57456"/>
                <a:gd name="connsiteX9" fmla="*/ 37076 w 38227"/>
                <a:gd name="connsiteY9" fmla="*/ 15429 h 57456"/>
                <a:gd name="connsiteX10" fmla="*/ 22107 w 38227"/>
                <a:gd name="connsiteY10" fmla="*/ 32356 h 57456"/>
                <a:gd name="connsiteX11" fmla="*/ 38228 w 38227"/>
                <a:gd name="connsiteY11" fmla="*/ 57457 h 57456"/>
                <a:gd name="connsiteX12" fmla="*/ 25217 w 38227"/>
                <a:gd name="connsiteY12" fmla="*/ 57457 h 5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27" h="57456">
                  <a:moveTo>
                    <a:pt x="25331" y="57457"/>
                  </a:moveTo>
                  <a:lnTo>
                    <a:pt x="14969" y="39955"/>
                  </a:lnTo>
                  <a:lnTo>
                    <a:pt x="10478" y="44906"/>
                  </a:lnTo>
                  <a:lnTo>
                    <a:pt x="10478" y="57457"/>
                  </a:lnTo>
                  <a:lnTo>
                    <a:pt x="0" y="57457"/>
                  </a:lnTo>
                  <a:lnTo>
                    <a:pt x="0" y="0"/>
                  </a:lnTo>
                  <a:lnTo>
                    <a:pt x="10478" y="0"/>
                  </a:lnTo>
                  <a:lnTo>
                    <a:pt x="10478" y="32586"/>
                  </a:lnTo>
                  <a:lnTo>
                    <a:pt x="24410" y="15429"/>
                  </a:lnTo>
                  <a:lnTo>
                    <a:pt x="37076" y="15429"/>
                  </a:lnTo>
                  <a:lnTo>
                    <a:pt x="22107" y="32356"/>
                  </a:lnTo>
                  <a:lnTo>
                    <a:pt x="38228" y="57457"/>
                  </a:lnTo>
                  <a:lnTo>
                    <a:pt x="25217" y="57457"/>
                  </a:lnTo>
                  <a:close/>
                </a:path>
              </a:pathLst>
            </a:custGeom>
            <a:grpFill/>
            <a:ln w="11501" cap="flat">
              <a:noFill/>
              <a:prstDash val="solid"/>
              <a:miter/>
            </a:ln>
          </p:spPr>
          <p:txBody>
            <a:bodyPr rtlCol="0" anchor="ctr"/>
            <a:lstStyle/>
            <a:p>
              <a:endParaRPr lang="en-US">
                <a:solidFill>
                  <a:schemeClr val="accent4"/>
                </a:solidFill>
              </a:endParaRPr>
            </a:p>
          </p:txBody>
        </p:sp>
        <p:sp>
          <p:nvSpPr>
            <p:cNvPr id="397" name="Freeform: Shape 396">
              <a:extLst>
                <a:ext uri="{FF2B5EF4-FFF2-40B4-BE49-F238E27FC236}">
                  <a16:creationId xmlns:a16="http://schemas.microsoft.com/office/drawing/2014/main" id="{3C1AAC23-B92D-96B3-704E-4A536BA8F419}"/>
                </a:ext>
              </a:extLst>
            </p:cNvPr>
            <p:cNvSpPr/>
            <p:nvPr/>
          </p:nvSpPr>
          <p:spPr>
            <a:xfrm>
              <a:off x="6489162" y="2848401"/>
              <a:ext cx="10708" cy="57687"/>
            </a:xfrm>
            <a:custGeom>
              <a:avLst/>
              <a:gdLst>
                <a:gd name="connsiteX0" fmla="*/ 0 w 10708"/>
                <a:gd name="connsiteY0" fmla="*/ 8521 h 57687"/>
                <a:gd name="connsiteX1" fmla="*/ 0 w 10708"/>
                <a:gd name="connsiteY1" fmla="*/ 0 h 57687"/>
                <a:gd name="connsiteX2" fmla="*/ 10708 w 10708"/>
                <a:gd name="connsiteY2" fmla="*/ 0 h 57687"/>
                <a:gd name="connsiteX3" fmla="*/ 10708 w 10708"/>
                <a:gd name="connsiteY3" fmla="*/ 8521 h 57687"/>
                <a:gd name="connsiteX4" fmla="*/ 0 w 10708"/>
                <a:gd name="connsiteY4" fmla="*/ 8521 h 57687"/>
                <a:gd name="connsiteX5" fmla="*/ 115 w 10708"/>
                <a:gd name="connsiteY5" fmla="*/ 57687 h 57687"/>
                <a:gd name="connsiteX6" fmla="*/ 115 w 10708"/>
                <a:gd name="connsiteY6" fmla="*/ 15660 h 57687"/>
                <a:gd name="connsiteX7" fmla="*/ 10593 w 10708"/>
                <a:gd name="connsiteY7" fmla="*/ 15660 h 57687"/>
                <a:gd name="connsiteX8" fmla="*/ 10593 w 10708"/>
                <a:gd name="connsiteY8" fmla="*/ 57687 h 57687"/>
                <a:gd name="connsiteX9" fmla="*/ 115 w 10708"/>
                <a:gd name="connsiteY9" fmla="*/ 57687 h 5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08" h="57687">
                  <a:moveTo>
                    <a:pt x="0" y="8521"/>
                  </a:moveTo>
                  <a:lnTo>
                    <a:pt x="0" y="0"/>
                  </a:lnTo>
                  <a:lnTo>
                    <a:pt x="10708" y="0"/>
                  </a:lnTo>
                  <a:lnTo>
                    <a:pt x="10708" y="8521"/>
                  </a:lnTo>
                  <a:lnTo>
                    <a:pt x="0" y="8521"/>
                  </a:lnTo>
                  <a:close/>
                  <a:moveTo>
                    <a:pt x="115" y="57687"/>
                  </a:moveTo>
                  <a:lnTo>
                    <a:pt x="115" y="15660"/>
                  </a:lnTo>
                  <a:lnTo>
                    <a:pt x="10593" y="15660"/>
                  </a:lnTo>
                  <a:lnTo>
                    <a:pt x="10593" y="57687"/>
                  </a:lnTo>
                  <a:lnTo>
                    <a:pt x="115" y="57687"/>
                  </a:lnTo>
                  <a:close/>
                </a:path>
              </a:pathLst>
            </a:custGeom>
            <a:grpFill/>
            <a:ln w="11501" cap="flat">
              <a:noFill/>
              <a:prstDash val="solid"/>
              <a:miter/>
            </a:ln>
          </p:spPr>
          <p:txBody>
            <a:bodyPr rtlCol="0" anchor="ctr"/>
            <a:lstStyle/>
            <a:p>
              <a:endParaRPr lang="en-US">
                <a:solidFill>
                  <a:schemeClr val="accent4"/>
                </a:solidFill>
              </a:endParaRPr>
            </a:p>
          </p:txBody>
        </p:sp>
        <p:sp>
          <p:nvSpPr>
            <p:cNvPr id="398" name="Freeform: Shape 397">
              <a:extLst>
                <a:ext uri="{FF2B5EF4-FFF2-40B4-BE49-F238E27FC236}">
                  <a16:creationId xmlns:a16="http://schemas.microsoft.com/office/drawing/2014/main" id="{2D7B1455-465E-E88A-A373-659CF4298C4C}"/>
                </a:ext>
              </a:extLst>
            </p:cNvPr>
            <p:cNvSpPr/>
            <p:nvPr/>
          </p:nvSpPr>
          <p:spPr>
            <a:xfrm>
              <a:off x="6507469" y="2863370"/>
              <a:ext cx="35809" cy="43178"/>
            </a:xfrm>
            <a:custGeom>
              <a:avLst/>
              <a:gdLst>
                <a:gd name="connsiteX0" fmla="*/ 17848 w 35809"/>
                <a:gd name="connsiteY0" fmla="*/ 43179 h 43178"/>
                <a:gd name="connsiteX1" fmla="*/ 0 w 35809"/>
                <a:gd name="connsiteY1" fmla="*/ 37076 h 43178"/>
                <a:gd name="connsiteX2" fmla="*/ 6909 w 35809"/>
                <a:gd name="connsiteY2" fmla="*/ 30168 h 43178"/>
                <a:gd name="connsiteX3" fmla="*/ 18078 w 35809"/>
                <a:gd name="connsiteY3" fmla="*/ 34083 h 43178"/>
                <a:gd name="connsiteX4" fmla="*/ 25447 w 35809"/>
                <a:gd name="connsiteY4" fmla="*/ 29707 h 43178"/>
                <a:gd name="connsiteX5" fmla="*/ 21072 w 35809"/>
                <a:gd name="connsiteY5" fmla="*/ 25792 h 43178"/>
                <a:gd name="connsiteX6" fmla="*/ 14508 w 35809"/>
                <a:gd name="connsiteY6" fmla="*/ 25101 h 43178"/>
                <a:gd name="connsiteX7" fmla="*/ 2303 w 35809"/>
                <a:gd name="connsiteY7" fmla="*/ 13357 h 43178"/>
                <a:gd name="connsiteX8" fmla="*/ 18538 w 35809"/>
                <a:gd name="connsiteY8" fmla="*/ 0 h 43178"/>
                <a:gd name="connsiteX9" fmla="*/ 34543 w 35809"/>
                <a:gd name="connsiteY9" fmla="*/ 4951 h 43178"/>
                <a:gd name="connsiteX10" fmla="*/ 28095 w 35809"/>
                <a:gd name="connsiteY10" fmla="*/ 11514 h 43178"/>
                <a:gd name="connsiteX11" fmla="*/ 18308 w 35809"/>
                <a:gd name="connsiteY11" fmla="*/ 8636 h 43178"/>
                <a:gd name="connsiteX12" fmla="*/ 12320 w 35809"/>
                <a:gd name="connsiteY12" fmla="*/ 12666 h 43178"/>
                <a:gd name="connsiteX13" fmla="*/ 16696 w 35809"/>
                <a:gd name="connsiteY13" fmla="*/ 16235 h 43178"/>
                <a:gd name="connsiteX14" fmla="*/ 23259 w 35809"/>
                <a:gd name="connsiteY14" fmla="*/ 16926 h 43178"/>
                <a:gd name="connsiteX15" fmla="*/ 35810 w 35809"/>
                <a:gd name="connsiteY15" fmla="*/ 29247 h 43178"/>
                <a:gd name="connsiteX16" fmla="*/ 17962 w 35809"/>
                <a:gd name="connsiteY16" fmla="*/ 42949 h 4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809" h="43178">
                  <a:moveTo>
                    <a:pt x="17848" y="43179"/>
                  </a:moveTo>
                  <a:cubicBezTo>
                    <a:pt x="11284" y="43179"/>
                    <a:pt x="5297" y="42488"/>
                    <a:pt x="0" y="37076"/>
                  </a:cubicBezTo>
                  <a:lnTo>
                    <a:pt x="6909" y="30168"/>
                  </a:lnTo>
                  <a:cubicBezTo>
                    <a:pt x="10363" y="33622"/>
                    <a:pt x="14854" y="34083"/>
                    <a:pt x="18078" y="34083"/>
                  </a:cubicBezTo>
                  <a:cubicBezTo>
                    <a:pt x="21762" y="34083"/>
                    <a:pt x="25447" y="32931"/>
                    <a:pt x="25447" y="29707"/>
                  </a:cubicBezTo>
                  <a:cubicBezTo>
                    <a:pt x="25447" y="27635"/>
                    <a:pt x="24296" y="26138"/>
                    <a:pt x="21072" y="25792"/>
                  </a:cubicBezTo>
                  <a:lnTo>
                    <a:pt x="14508" y="25101"/>
                  </a:lnTo>
                  <a:cubicBezTo>
                    <a:pt x="6909" y="24411"/>
                    <a:pt x="2303" y="21071"/>
                    <a:pt x="2303" y="13357"/>
                  </a:cubicBezTo>
                  <a:cubicBezTo>
                    <a:pt x="2303" y="4606"/>
                    <a:pt x="10017" y="0"/>
                    <a:pt x="18538" y="0"/>
                  </a:cubicBezTo>
                  <a:cubicBezTo>
                    <a:pt x="25101" y="0"/>
                    <a:pt x="30513" y="1152"/>
                    <a:pt x="34543" y="4951"/>
                  </a:cubicBezTo>
                  <a:lnTo>
                    <a:pt x="28095" y="11514"/>
                  </a:lnTo>
                  <a:cubicBezTo>
                    <a:pt x="25677" y="9327"/>
                    <a:pt x="21993" y="8636"/>
                    <a:pt x="18308" y="8636"/>
                  </a:cubicBezTo>
                  <a:cubicBezTo>
                    <a:pt x="14163" y="8636"/>
                    <a:pt x="12320" y="10593"/>
                    <a:pt x="12320" y="12666"/>
                  </a:cubicBezTo>
                  <a:cubicBezTo>
                    <a:pt x="12320" y="14163"/>
                    <a:pt x="13011" y="16005"/>
                    <a:pt x="16696" y="16235"/>
                  </a:cubicBezTo>
                  <a:lnTo>
                    <a:pt x="23259" y="16926"/>
                  </a:lnTo>
                  <a:cubicBezTo>
                    <a:pt x="31549" y="17732"/>
                    <a:pt x="35810" y="22223"/>
                    <a:pt x="35810" y="29247"/>
                  </a:cubicBezTo>
                  <a:cubicBezTo>
                    <a:pt x="35810" y="38573"/>
                    <a:pt x="27865" y="42949"/>
                    <a:pt x="17962" y="42949"/>
                  </a:cubicBezTo>
                  <a:close/>
                </a:path>
              </a:pathLst>
            </a:custGeom>
            <a:grpFill/>
            <a:ln w="11501" cap="flat">
              <a:noFill/>
              <a:prstDash val="solid"/>
              <a:miter/>
            </a:ln>
          </p:spPr>
          <p:txBody>
            <a:bodyPr rtlCol="0" anchor="ctr"/>
            <a:lstStyle/>
            <a:p>
              <a:endParaRPr lang="en-US">
                <a:solidFill>
                  <a:schemeClr val="accent4"/>
                </a:solidFill>
              </a:endParaRPr>
            </a:p>
          </p:txBody>
        </p:sp>
        <p:sp>
          <p:nvSpPr>
            <p:cNvPr id="399" name="Freeform: Shape 398">
              <a:extLst>
                <a:ext uri="{FF2B5EF4-FFF2-40B4-BE49-F238E27FC236}">
                  <a16:creationId xmlns:a16="http://schemas.microsoft.com/office/drawing/2014/main" id="{18A6EB10-6239-80C8-C820-E934F7B66963}"/>
                </a:ext>
              </a:extLst>
            </p:cNvPr>
            <p:cNvSpPr/>
            <p:nvPr/>
          </p:nvSpPr>
          <p:spPr>
            <a:xfrm>
              <a:off x="6547540" y="2852892"/>
              <a:ext cx="22452" cy="53196"/>
            </a:xfrm>
            <a:custGeom>
              <a:avLst/>
              <a:gdLst>
                <a:gd name="connsiteX0" fmla="*/ 16696 w 22452"/>
                <a:gd name="connsiteY0" fmla="*/ 53196 h 53196"/>
                <a:gd name="connsiteX1" fmla="*/ 4490 w 22452"/>
                <a:gd name="connsiteY1" fmla="*/ 41222 h 53196"/>
                <a:gd name="connsiteX2" fmla="*/ 4490 w 22452"/>
                <a:gd name="connsiteY2" fmla="*/ 20380 h 53196"/>
                <a:gd name="connsiteX3" fmla="*/ 0 w 22452"/>
                <a:gd name="connsiteY3" fmla="*/ 20380 h 53196"/>
                <a:gd name="connsiteX4" fmla="*/ 0 w 22452"/>
                <a:gd name="connsiteY4" fmla="*/ 12436 h 53196"/>
                <a:gd name="connsiteX5" fmla="*/ 4490 w 22452"/>
                <a:gd name="connsiteY5" fmla="*/ 12436 h 53196"/>
                <a:gd name="connsiteX6" fmla="*/ 4490 w 22452"/>
                <a:gd name="connsiteY6" fmla="*/ 0 h 53196"/>
                <a:gd name="connsiteX7" fmla="*/ 14969 w 22452"/>
                <a:gd name="connsiteY7" fmla="*/ 0 h 53196"/>
                <a:gd name="connsiteX8" fmla="*/ 14969 w 22452"/>
                <a:gd name="connsiteY8" fmla="*/ 12436 h 53196"/>
                <a:gd name="connsiteX9" fmla="*/ 22338 w 22452"/>
                <a:gd name="connsiteY9" fmla="*/ 12436 h 53196"/>
                <a:gd name="connsiteX10" fmla="*/ 22338 w 22452"/>
                <a:gd name="connsiteY10" fmla="*/ 20380 h 53196"/>
                <a:gd name="connsiteX11" fmla="*/ 14969 w 22452"/>
                <a:gd name="connsiteY11" fmla="*/ 20380 h 53196"/>
                <a:gd name="connsiteX12" fmla="*/ 14969 w 22452"/>
                <a:gd name="connsiteY12" fmla="*/ 40531 h 53196"/>
                <a:gd name="connsiteX13" fmla="*/ 18653 w 22452"/>
                <a:gd name="connsiteY13" fmla="*/ 44330 h 53196"/>
                <a:gd name="connsiteX14" fmla="*/ 22453 w 22452"/>
                <a:gd name="connsiteY14" fmla="*/ 44330 h 53196"/>
                <a:gd name="connsiteX15" fmla="*/ 22453 w 22452"/>
                <a:gd name="connsiteY15" fmla="*/ 53196 h 53196"/>
                <a:gd name="connsiteX16" fmla="*/ 16696 w 22452"/>
                <a:gd name="connsiteY16" fmla="*/ 53196 h 5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52" h="53196">
                  <a:moveTo>
                    <a:pt x="16696" y="53196"/>
                  </a:moveTo>
                  <a:cubicBezTo>
                    <a:pt x="8175" y="53196"/>
                    <a:pt x="4490" y="47094"/>
                    <a:pt x="4490" y="41222"/>
                  </a:cubicBezTo>
                  <a:lnTo>
                    <a:pt x="4490" y="20380"/>
                  </a:lnTo>
                  <a:lnTo>
                    <a:pt x="0" y="20380"/>
                  </a:lnTo>
                  <a:lnTo>
                    <a:pt x="0" y="12436"/>
                  </a:lnTo>
                  <a:lnTo>
                    <a:pt x="4490" y="12436"/>
                  </a:lnTo>
                  <a:lnTo>
                    <a:pt x="4490" y="0"/>
                  </a:lnTo>
                  <a:lnTo>
                    <a:pt x="14969" y="0"/>
                  </a:lnTo>
                  <a:lnTo>
                    <a:pt x="14969" y="12436"/>
                  </a:lnTo>
                  <a:lnTo>
                    <a:pt x="22338" y="12436"/>
                  </a:lnTo>
                  <a:lnTo>
                    <a:pt x="22338" y="20380"/>
                  </a:lnTo>
                  <a:lnTo>
                    <a:pt x="14969" y="20380"/>
                  </a:lnTo>
                  <a:lnTo>
                    <a:pt x="14969" y="40531"/>
                  </a:lnTo>
                  <a:cubicBezTo>
                    <a:pt x="14969" y="42949"/>
                    <a:pt x="16120" y="44330"/>
                    <a:pt x="18653" y="44330"/>
                  </a:cubicBezTo>
                  <a:lnTo>
                    <a:pt x="22453" y="44330"/>
                  </a:lnTo>
                  <a:lnTo>
                    <a:pt x="22453" y="53196"/>
                  </a:lnTo>
                  <a:lnTo>
                    <a:pt x="16696" y="53196"/>
                  </a:lnTo>
                  <a:close/>
                </a:path>
              </a:pathLst>
            </a:custGeom>
            <a:grpFill/>
            <a:ln w="11501" cap="flat">
              <a:noFill/>
              <a:prstDash val="solid"/>
              <a:miter/>
            </a:ln>
          </p:spPr>
          <p:txBody>
            <a:bodyPr rtlCol="0" anchor="ctr"/>
            <a:lstStyle/>
            <a:p>
              <a:endParaRPr lang="en-US">
                <a:solidFill>
                  <a:schemeClr val="accent4"/>
                </a:solidFill>
              </a:endParaRPr>
            </a:p>
          </p:txBody>
        </p:sp>
        <p:sp>
          <p:nvSpPr>
            <p:cNvPr id="400" name="Freeform: Shape 399">
              <a:extLst>
                <a:ext uri="{FF2B5EF4-FFF2-40B4-BE49-F238E27FC236}">
                  <a16:creationId xmlns:a16="http://schemas.microsoft.com/office/drawing/2014/main" id="{60C699D7-E04F-E341-F4FD-0483B4CC7606}"/>
                </a:ext>
              </a:extLst>
            </p:cNvPr>
            <p:cNvSpPr/>
            <p:nvPr/>
          </p:nvSpPr>
          <p:spPr>
            <a:xfrm>
              <a:off x="6576210" y="2863715"/>
              <a:ext cx="34773" cy="42833"/>
            </a:xfrm>
            <a:custGeom>
              <a:avLst/>
              <a:gdLst>
                <a:gd name="connsiteX0" fmla="*/ 24526 w 34773"/>
                <a:gd name="connsiteY0" fmla="*/ 42373 h 42833"/>
                <a:gd name="connsiteX1" fmla="*/ 24526 w 34773"/>
                <a:gd name="connsiteY1" fmla="*/ 38803 h 42833"/>
                <a:gd name="connsiteX2" fmla="*/ 14163 w 34773"/>
                <a:gd name="connsiteY2" fmla="*/ 42833 h 42833"/>
                <a:gd name="connsiteX3" fmla="*/ 3455 w 34773"/>
                <a:gd name="connsiteY3" fmla="*/ 39149 h 42833"/>
                <a:gd name="connsiteX4" fmla="*/ 0 w 34773"/>
                <a:gd name="connsiteY4" fmla="*/ 29707 h 42833"/>
                <a:gd name="connsiteX5" fmla="*/ 14393 w 34773"/>
                <a:gd name="connsiteY5" fmla="*/ 17502 h 42833"/>
                <a:gd name="connsiteX6" fmla="*/ 24296 w 34773"/>
                <a:gd name="connsiteY6" fmla="*/ 17502 h 42833"/>
                <a:gd name="connsiteX7" fmla="*/ 24296 w 34773"/>
                <a:gd name="connsiteY7" fmla="*/ 15429 h 42833"/>
                <a:gd name="connsiteX8" fmla="*/ 16466 w 34773"/>
                <a:gd name="connsiteY8" fmla="*/ 8866 h 42833"/>
                <a:gd name="connsiteX9" fmla="*/ 8406 w 34773"/>
                <a:gd name="connsiteY9" fmla="*/ 12320 h 42833"/>
                <a:gd name="connsiteX10" fmla="*/ 1727 w 34773"/>
                <a:gd name="connsiteY10" fmla="*/ 5757 h 42833"/>
                <a:gd name="connsiteX11" fmla="*/ 16926 w 34773"/>
                <a:gd name="connsiteY11" fmla="*/ 0 h 42833"/>
                <a:gd name="connsiteX12" fmla="*/ 34773 w 34773"/>
                <a:gd name="connsiteY12" fmla="*/ 14853 h 42833"/>
                <a:gd name="connsiteX13" fmla="*/ 34773 w 34773"/>
                <a:gd name="connsiteY13" fmla="*/ 42488 h 42833"/>
                <a:gd name="connsiteX14" fmla="*/ 24526 w 34773"/>
                <a:gd name="connsiteY14" fmla="*/ 42488 h 42833"/>
                <a:gd name="connsiteX15" fmla="*/ 24296 w 34773"/>
                <a:gd name="connsiteY15" fmla="*/ 24641 h 42833"/>
                <a:gd name="connsiteX16" fmla="*/ 16005 w 34773"/>
                <a:gd name="connsiteY16" fmla="*/ 24641 h 42833"/>
                <a:gd name="connsiteX17" fmla="*/ 10133 w 34773"/>
                <a:gd name="connsiteY17" fmla="*/ 29362 h 42833"/>
                <a:gd name="connsiteX18" fmla="*/ 16235 w 34773"/>
                <a:gd name="connsiteY18" fmla="*/ 34198 h 42833"/>
                <a:gd name="connsiteX19" fmla="*/ 22799 w 34773"/>
                <a:gd name="connsiteY19" fmla="*/ 32240 h 42833"/>
                <a:gd name="connsiteX20" fmla="*/ 24296 w 34773"/>
                <a:gd name="connsiteY20" fmla="*/ 26944 h 42833"/>
                <a:gd name="connsiteX21" fmla="*/ 24296 w 34773"/>
                <a:gd name="connsiteY21" fmla="*/ 24641 h 4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773" h="42833">
                  <a:moveTo>
                    <a:pt x="24526" y="42373"/>
                  </a:moveTo>
                  <a:lnTo>
                    <a:pt x="24526" y="38803"/>
                  </a:lnTo>
                  <a:cubicBezTo>
                    <a:pt x="21647" y="41682"/>
                    <a:pt x="18999" y="42833"/>
                    <a:pt x="14163" y="42833"/>
                  </a:cubicBezTo>
                  <a:cubicBezTo>
                    <a:pt x="9327" y="42833"/>
                    <a:pt x="5987" y="41682"/>
                    <a:pt x="3455" y="39149"/>
                  </a:cubicBezTo>
                  <a:cubicBezTo>
                    <a:pt x="1152" y="36846"/>
                    <a:pt x="0" y="33392"/>
                    <a:pt x="0" y="29707"/>
                  </a:cubicBezTo>
                  <a:cubicBezTo>
                    <a:pt x="0" y="23029"/>
                    <a:pt x="4606" y="17502"/>
                    <a:pt x="14393" y="17502"/>
                  </a:cubicBezTo>
                  <a:lnTo>
                    <a:pt x="24296" y="17502"/>
                  </a:lnTo>
                  <a:lnTo>
                    <a:pt x="24296" y="15429"/>
                  </a:lnTo>
                  <a:cubicBezTo>
                    <a:pt x="24296" y="10823"/>
                    <a:pt x="21993" y="8866"/>
                    <a:pt x="16466" y="8866"/>
                  </a:cubicBezTo>
                  <a:cubicBezTo>
                    <a:pt x="12436" y="8866"/>
                    <a:pt x="10593" y="9787"/>
                    <a:pt x="8406" y="12320"/>
                  </a:cubicBezTo>
                  <a:lnTo>
                    <a:pt x="1727" y="5757"/>
                  </a:lnTo>
                  <a:cubicBezTo>
                    <a:pt x="5872" y="1267"/>
                    <a:pt x="9903" y="0"/>
                    <a:pt x="16926" y="0"/>
                  </a:cubicBezTo>
                  <a:cubicBezTo>
                    <a:pt x="28671" y="0"/>
                    <a:pt x="34773" y="4951"/>
                    <a:pt x="34773" y="14853"/>
                  </a:cubicBezTo>
                  <a:lnTo>
                    <a:pt x="34773" y="42488"/>
                  </a:lnTo>
                  <a:lnTo>
                    <a:pt x="24526" y="42488"/>
                  </a:lnTo>
                  <a:close/>
                  <a:moveTo>
                    <a:pt x="24296" y="24641"/>
                  </a:moveTo>
                  <a:lnTo>
                    <a:pt x="16005" y="24641"/>
                  </a:lnTo>
                  <a:cubicBezTo>
                    <a:pt x="12205" y="24641"/>
                    <a:pt x="10133" y="26368"/>
                    <a:pt x="10133" y="29362"/>
                  </a:cubicBezTo>
                  <a:cubicBezTo>
                    <a:pt x="10133" y="32355"/>
                    <a:pt x="12090" y="34198"/>
                    <a:pt x="16235" y="34198"/>
                  </a:cubicBezTo>
                  <a:cubicBezTo>
                    <a:pt x="19114" y="34198"/>
                    <a:pt x="20956" y="33967"/>
                    <a:pt x="22799" y="32240"/>
                  </a:cubicBezTo>
                  <a:cubicBezTo>
                    <a:pt x="23950" y="31204"/>
                    <a:pt x="24296" y="29477"/>
                    <a:pt x="24296" y="26944"/>
                  </a:cubicBezTo>
                  <a:lnTo>
                    <a:pt x="24296" y="24641"/>
                  </a:lnTo>
                  <a:close/>
                </a:path>
              </a:pathLst>
            </a:custGeom>
            <a:grpFill/>
            <a:ln w="11501" cap="flat">
              <a:noFill/>
              <a:prstDash val="solid"/>
              <a:miter/>
            </a:ln>
          </p:spPr>
          <p:txBody>
            <a:bodyPr rtlCol="0" anchor="ctr"/>
            <a:lstStyle/>
            <a:p>
              <a:endParaRPr lang="en-US">
                <a:solidFill>
                  <a:schemeClr val="accent4"/>
                </a:solidFill>
              </a:endParaRPr>
            </a:p>
          </p:txBody>
        </p:sp>
        <p:sp>
          <p:nvSpPr>
            <p:cNvPr id="401" name="Freeform: Shape 400">
              <a:extLst>
                <a:ext uri="{FF2B5EF4-FFF2-40B4-BE49-F238E27FC236}">
                  <a16:creationId xmlns:a16="http://schemas.microsoft.com/office/drawing/2014/main" id="{034A33B4-4964-64F8-37C6-50E7AD500240}"/>
                </a:ext>
              </a:extLst>
            </p:cNvPr>
            <p:cNvSpPr/>
            <p:nvPr/>
          </p:nvSpPr>
          <p:spPr>
            <a:xfrm>
              <a:off x="6622268" y="2863600"/>
              <a:ext cx="34888" cy="42488"/>
            </a:xfrm>
            <a:custGeom>
              <a:avLst/>
              <a:gdLst>
                <a:gd name="connsiteX0" fmla="*/ 24410 w 34888"/>
                <a:gd name="connsiteY0" fmla="*/ 42488 h 42488"/>
                <a:gd name="connsiteX1" fmla="*/ 24410 w 34888"/>
                <a:gd name="connsiteY1" fmla="*/ 17041 h 42488"/>
                <a:gd name="connsiteX2" fmla="*/ 17502 w 34888"/>
                <a:gd name="connsiteY2" fmla="*/ 9327 h 42488"/>
                <a:gd name="connsiteX3" fmla="*/ 10478 w 34888"/>
                <a:gd name="connsiteY3" fmla="*/ 17041 h 42488"/>
                <a:gd name="connsiteX4" fmla="*/ 10478 w 34888"/>
                <a:gd name="connsiteY4" fmla="*/ 42488 h 42488"/>
                <a:gd name="connsiteX5" fmla="*/ 0 w 34888"/>
                <a:gd name="connsiteY5" fmla="*/ 42488 h 42488"/>
                <a:gd name="connsiteX6" fmla="*/ 0 w 34888"/>
                <a:gd name="connsiteY6" fmla="*/ 461 h 42488"/>
                <a:gd name="connsiteX7" fmla="*/ 10248 w 34888"/>
                <a:gd name="connsiteY7" fmla="*/ 461 h 42488"/>
                <a:gd name="connsiteX8" fmla="*/ 10248 w 34888"/>
                <a:gd name="connsiteY8" fmla="*/ 4376 h 42488"/>
                <a:gd name="connsiteX9" fmla="*/ 20726 w 34888"/>
                <a:gd name="connsiteY9" fmla="*/ 0 h 42488"/>
                <a:gd name="connsiteX10" fmla="*/ 30628 w 34888"/>
                <a:gd name="connsiteY10" fmla="*/ 3685 h 42488"/>
                <a:gd name="connsiteX11" fmla="*/ 34889 w 34888"/>
                <a:gd name="connsiteY11" fmla="*/ 15660 h 42488"/>
                <a:gd name="connsiteX12" fmla="*/ 34889 w 34888"/>
                <a:gd name="connsiteY12" fmla="*/ 42488 h 42488"/>
                <a:gd name="connsiteX13" fmla="*/ 24410 w 34888"/>
                <a:gd name="connsiteY13" fmla="*/ 42488 h 4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88" h="42488">
                  <a:moveTo>
                    <a:pt x="24410" y="42488"/>
                  </a:moveTo>
                  <a:lnTo>
                    <a:pt x="24410" y="17041"/>
                  </a:lnTo>
                  <a:cubicBezTo>
                    <a:pt x="24410" y="11284"/>
                    <a:pt x="20726" y="9327"/>
                    <a:pt x="17502" y="9327"/>
                  </a:cubicBezTo>
                  <a:cubicBezTo>
                    <a:pt x="14278" y="9327"/>
                    <a:pt x="10478" y="11284"/>
                    <a:pt x="10478" y="17041"/>
                  </a:cubicBezTo>
                  <a:lnTo>
                    <a:pt x="10478" y="42488"/>
                  </a:lnTo>
                  <a:lnTo>
                    <a:pt x="0" y="42488"/>
                  </a:lnTo>
                  <a:lnTo>
                    <a:pt x="0" y="461"/>
                  </a:lnTo>
                  <a:lnTo>
                    <a:pt x="10248" y="461"/>
                  </a:lnTo>
                  <a:lnTo>
                    <a:pt x="10248" y="4376"/>
                  </a:lnTo>
                  <a:cubicBezTo>
                    <a:pt x="13011" y="1497"/>
                    <a:pt x="16811" y="0"/>
                    <a:pt x="20726" y="0"/>
                  </a:cubicBezTo>
                  <a:cubicBezTo>
                    <a:pt x="24871" y="0"/>
                    <a:pt x="28325" y="1382"/>
                    <a:pt x="30628" y="3685"/>
                  </a:cubicBezTo>
                  <a:cubicBezTo>
                    <a:pt x="33968" y="7024"/>
                    <a:pt x="34889" y="11054"/>
                    <a:pt x="34889" y="15660"/>
                  </a:cubicBezTo>
                  <a:lnTo>
                    <a:pt x="34889" y="42488"/>
                  </a:lnTo>
                  <a:lnTo>
                    <a:pt x="24410" y="42488"/>
                  </a:lnTo>
                  <a:close/>
                </a:path>
              </a:pathLst>
            </a:custGeom>
            <a:grpFill/>
            <a:ln w="11501" cap="flat">
              <a:noFill/>
              <a:prstDash val="solid"/>
              <a:miter/>
            </a:ln>
          </p:spPr>
          <p:txBody>
            <a:bodyPr rtlCol="0" anchor="ctr"/>
            <a:lstStyle/>
            <a:p>
              <a:endParaRPr lang="en-US">
                <a:solidFill>
                  <a:schemeClr val="accent4"/>
                </a:solidFill>
              </a:endParaRPr>
            </a:p>
          </p:txBody>
        </p:sp>
      </p:grpSp>
      <p:grpSp>
        <p:nvGrpSpPr>
          <p:cNvPr id="310" name="Graphic 4">
            <a:extLst>
              <a:ext uri="{FF2B5EF4-FFF2-40B4-BE49-F238E27FC236}">
                <a16:creationId xmlns:a16="http://schemas.microsoft.com/office/drawing/2014/main" id="{5B855302-3719-BE37-F337-F6850AAD4C91}"/>
              </a:ext>
            </a:extLst>
          </p:cNvPr>
          <p:cNvGrpSpPr/>
          <p:nvPr/>
        </p:nvGrpSpPr>
        <p:grpSpPr>
          <a:xfrm>
            <a:off x="7436171" y="3723364"/>
            <a:ext cx="191953" cy="66295"/>
            <a:chOff x="6579204" y="3263725"/>
            <a:chExt cx="169031" cy="58378"/>
          </a:xfrm>
          <a:solidFill>
            <a:schemeClr val="accent1"/>
          </a:solidFill>
        </p:grpSpPr>
        <p:sp>
          <p:nvSpPr>
            <p:cNvPr id="389" name="Freeform: Shape 388">
              <a:extLst>
                <a:ext uri="{FF2B5EF4-FFF2-40B4-BE49-F238E27FC236}">
                  <a16:creationId xmlns:a16="http://schemas.microsoft.com/office/drawing/2014/main" id="{97DB6307-9928-B6A2-4F18-51DB1F24E383}"/>
                </a:ext>
              </a:extLst>
            </p:cNvPr>
            <p:cNvSpPr/>
            <p:nvPr/>
          </p:nvSpPr>
          <p:spPr>
            <a:xfrm>
              <a:off x="6579204" y="3264071"/>
              <a:ext cx="11168" cy="57456"/>
            </a:xfrm>
            <a:custGeom>
              <a:avLst/>
              <a:gdLst>
                <a:gd name="connsiteX0" fmla="*/ 0 w 11168"/>
                <a:gd name="connsiteY0" fmla="*/ 57457 h 57456"/>
                <a:gd name="connsiteX1" fmla="*/ 0 w 11168"/>
                <a:gd name="connsiteY1" fmla="*/ 0 h 57456"/>
                <a:gd name="connsiteX2" fmla="*/ 11169 w 11168"/>
                <a:gd name="connsiteY2" fmla="*/ 0 h 57456"/>
                <a:gd name="connsiteX3" fmla="*/ 11169 w 11168"/>
                <a:gd name="connsiteY3" fmla="*/ 57457 h 57456"/>
                <a:gd name="connsiteX4" fmla="*/ 0 w 11168"/>
                <a:gd name="connsiteY4" fmla="*/ 57457 h 57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8" h="57456">
                  <a:moveTo>
                    <a:pt x="0" y="57457"/>
                  </a:moveTo>
                  <a:lnTo>
                    <a:pt x="0" y="0"/>
                  </a:lnTo>
                  <a:lnTo>
                    <a:pt x="11169" y="0"/>
                  </a:lnTo>
                  <a:lnTo>
                    <a:pt x="11169" y="57457"/>
                  </a:lnTo>
                  <a:lnTo>
                    <a:pt x="0" y="57457"/>
                  </a:lnTo>
                  <a:close/>
                </a:path>
              </a:pathLst>
            </a:custGeom>
            <a:grpFill/>
            <a:ln w="11501" cap="flat">
              <a:noFill/>
              <a:prstDash val="solid"/>
              <a:miter/>
            </a:ln>
          </p:spPr>
          <p:txBody>
            <a:bodyPr rtlCol="0" anchor="ctr"/>
            <a:lstStyle/>
            <a:p>
              <a:endParaRPr lang="en-US">
                <a:solidFill>
                  <a:schemeClr val="accent4"/>
                </a:solidFill>
              </a:endParaRPr>
            </a:p>
          </p:txBody>
        </p:sp>
        <p:sp>
          <p:nvSpPr>
            <p:cNvPr id="390" name="Freeform: Shape 389">
              <a:extLst>
                <a:ext uri="{FF2B5EF4-FFF2-40B4-BE49-F238E27FC236}">
                  <a16:creationId xmlns:a16="http://schemas.microsoft.com/office/drawing/2014/main" id="{2F4644DE-0D46-78EC-14C3-52B0C0D1E1D8}"/>
                </a:ext>
              </a:extLst>
            </p:cNvPr>
            <p:cNvSpPr/>
            <p:nvPr/>
          </p:nvSpPr>
          <p:spPr>
            <a:xfrm>
              <a:off x="6602924" y="3279040"/>
              <a:ext cx="34888" cy="42488"/>
            </a:xfrm>
            <a:custGeom>
              <a:avLst/>
              <a:gdLst>
                <a:gd name="connsiteX0" fmla="*/ 24410 w 34888"/>
                <a:gd name="connsiteY0" fmla="*/ 42488 h 42488"/>
                <a:gd name="connsiteX1" fmla="*/ 24410 w 34888"/>
                <a:gd name="connsiteY1" fmla="*/ 17041 h 42488"/>
                <a:gd name="connsiteX2" fmla="*/ 17502 w 34888"/>
                <a:gd name="connsiteY2" fmla="*/ 9327 h 42488"/>
                <a:gd name="connsiteX3" fmla="*/ 10478 w 34888"/>
                <a:gd name="connsiteY3" fmla="*/ 17041 h 42488"/>
                <a:gd name="connsiteX4" fmla="*/ 10478 w 34888"/>
                <a:gd name="connsiteY4" fmla="*/ 42488 h 42488"/>
                <a:gd name="connsiteX5" fmla="*/ 0 w 34888"/>
                <a:gd name="connsiteY5" fmla="*/ 42488 h 42488"/>
                <a:gd name="connsiteX6" fmla="*/ 0 w 34888"/>
                <a:gd name="connsiteY6" fmla="*/ 461 h 42488"/>
                <a:gd name="connsiteX7" fmla="*/ 10248 w 34888"/>
                <a:gd name="connsiteY7" fmla="*/ 461 h 42488"/>
                <a:gd name="connsiteX8" fmla="*/ 10248 w 34888"/>
                <a:gd name="connsiteY8" fmla="*/ 4376 h 42488"/>
                <a:gd name="connsiteX9" fmla="*/ 20726 w 34888"/>
                <a:gd name="connsiteY9" fmla="*/ 0 h 42488"/>
                <a:gd name="connsiteX10" fmla="*/ 30628 w 34888"/>
                <a:gd name="connsiteY10" fmla="*/ 3685 h 42488"/>
                <a:gd name="connsiteX11" fmla="*/ 34889 w 34888"/>
                <a:gd name="connsiteY11" fmla="*/ 15660 h 42488"/>
                <a:gd name="connsiteX12" fmla="*/ 34889 w 34888"/>
                <a:gd name="connsiteY12" fmla="*/ 42488 h 42488"/>
                <a:gd name="connsiteX13" fmla="*/ 24410 w 34888"/>
                <a:gd name="connsiteY13" fmla="*/ 42488 h 4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88" h="42488">
                  <a:moveTo>
                    <a:pt x="24410" y="42488"/>
                  </a:moveTo>
                  <a:lnTo>
                    <a:pt x="24410" y="17041"/>
                  </a:lnTo>
                  <a:cubicBezTo>
                    <a:pt x="24410" y="11284"/>
                    <a:pt x="20841" y="9327"/>
                    <a:pt x="17502" y="9327"/>
                  </a:cubicBezTo>
                  <a:cubicBezTo>
                    <a:pt x="14163" y="9327"/>
                    <a:pt x="10478" y="11284"/>
                    <a:pt x="10478" y="17041"/>
                  </a:cubicBezTo>
                  <a:lnTo>
                    <a:pt x="10478" y="42488"/>
                  </a:lnTo>
                  <a:lnTo>
                    <a:pt x="0" y="42488"/>
                  </a:lnTo>
                  <a:lnTo>
                    <a:pt x="0" y="461"/>
                  </a:lnTo>
                  <a:lnTo>
                    <a:pt x="10248" y="461"/>
                  </a:lnTo>
                  <a:lnTo>
                    <a:pt x="10248" y="4376"/>
                  </a:lnTo>
                  <a:cubicBezTo>
                    <a:pt x="13011" y="1497"/>
                    <a:pt x="16811" y="0"/>
                    <a:pt x="20726" y="0"/>
                  </a:cubicBezTo>
                  <a:cubicBezTo>
                    <a:pt x="24871" y="0"/>
                    <a:pt x="28325" y="1382"/>
                    <a:pt x="30628" y="3685"/>
                  </a:cubicBezTo>
                  <a:cubicBezTo>
                    <a:pt x="33967" y="7024"/>
                    <a:pt x="34889" y="11054"/>
                    <a:pt x="34889" y="15660"/>
                  </a:cubicBezTo>
                  <a:lnTo>
                    <a:pt x="34889" y="42488"/>
                  </a:lnTo>
                  <a:lnTo>
                    <a:pt x="24410" y="42488"/>
                  </a:lnTo>
                  <a:close/>
                </a:path>
              </a:pathLst>
            </a:custGeom>
            <a:grpFill/>
            <a:ln w="11501" cap="flat">
              <a:noFill/>
              <a:prstDash val="solid"/>
              <a:miter/>
            </a:ln>
          </p:spPr>
          <p:txBody>
            <a:bodyPr rtlCol="0" anchor="ctr"/>
            <a:lstStyle/>
            <a:p>
              <a:endParaRPr lang="en-US">
                <a:solidFill>
                  <a:schemeClr val="accent4"/>
                </a:solidFill>
              </a:endParaRPr>
            </a:p>
          </p:txBody>
        </p:sp>
        <p:sp>
          <p:nvSpPr>
            <p:cNvPr id="391" name="Freeform: Shape 390">
              <a:extLst>
                <a:ext uri="{FF2B5EF4-FFF2-40B4-BE49-F238E27FC236}">
                  <a16:creationId xmlns:a16="http://schemas.microsoft.com/office/drawing/2014/main" id="{282B74D4-A9C2-A4D0-97E8-453386BB18E7}"/>
                </a:ext>
              </a:extLst>
            </p:cNvPr>
            <p:cNvSpPr/>
            <p:nvPr/>
          </p:nvSpPr>
          <p:spPr>
            <a:xfrm>
              <a:off x="6647369" y="3264186"/>
              <a:ext cx="35234" cy="57917"/>
            </a:xfrm>
            <a:custGeom>
              <a:avLst/>
              <a:gdLst>
                <a:gd name="connsiteX0" fmla="*/ 24986 w 35234"/>
                <a:gd name="connsiteY0" fmla="*/ 57342 h 57917"/>
                <a:gd name="connsiteX1" fmla="*/ 24986 w 35234"/>
                <a:gd name="connsiteY1" fmla="*/ 53427 h 57917"/>
                <a:gd name="connsiteX2" fmla="*/ 14624 w 35234"/>
                <a:gd name="connsiteY2" fmla="*/ 57917 h 57917"/>
                <a:gd name="connsiteX3" fmla="*/ 4261 w 35234"/>
                <a:gd name="connsiteY3" fmla="*/ 54118 h 57917"/>
                <a:gd name="connsiteX4" fmla="*/ 0 w 35234"/>
                <a:gd name="connsiteY4" fmla="*/ 36385 h 57917"/>
                <a:gd name="connsiteX5" fmla="*/ 4261 w 35234"/>
                <a:gd name="connsiteY5" fmla="*/ 18768 h 57917"/>
                <a:gd name="connsiteX6" fmla="*/ 14508 w 35234"/>
                <a:gd name="connsiteY6" fmla="*/ 14969 h 57917"/>
                <a:gd name="connsiteX7" fmla="*/ 24756 w 35234"/>
                <a:gd name="connsiteY7" fmla="*/ 19114 h 57917"/>
                <a:gd name="connsiteX8" fmla="*/ 24756 w 35234"/>
                <a:gd name="connsiteY8" fmla="*/ 0 h 57917"/>
                <a:gd name="connsiteX9" fmla="*/ 35234 w 35234"/>
                <a:gd name="connsiteY9" fmla="*/ 0 h 57917"/>
                <a:gd name="connsiteX10" fmla="*/ 35234 w 35234"/>
                <a:gd name="connsiteY10" fmla="*/ 57457 h 57917"/>
                <a:gd name="connsiteX11" fmla="*/ 24986 w 35234"/>
                <a:gd name="connsiteY11" fmla="*/ 57457 h 57917"/>
                <a:gd name="connsiteX12" fmla="*/ 17617 w 35234"/>
                <a:gd name="connsiteY12" fmla="*/ 24295 h 57917"/>
                <a:gd name="connsiteX13" fmla="*/ 10478 w 35234"/>
                <a:gd name="connsiteY13" fmla="*/ 36270 h 57917"/>
                <a:gd name="connsiteX14" fmla="*/ 17617 w 35234"/>
                <a:gd name="connsiteY14" fmla="*/ 48360 h 57917"/>
                <a:gd name="connsiteX15" fmla="*/ 24756 w 35234"/>
                <a:gd name="connsiteY15" fmla="*/ 36270 h 57917"/>
                <a:gd name="connsiteX16" fmla="*/ 17617 w 35234"/>
                <a:gd name="connsiteY16" fmla="*/ 24295 h 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234" h="57917">
                  <a:moveTo>
                    <a:pt x="24986" y="57342"/>
                  </a:moveTo>
                  <a:lnTo>
                    <a:pt x="24986" y="53427"/>
                  </a:lnTo>
                  <a:cubicBezTo>
                    <a:pt x="22108" y="56651"/>
                    <a:pt x="18999" y="57917"/>
                    <a:pt x="14624" y="57917"/>
                  </a:cubicBezTo>
                  <a:cubicBezTo>
                    <a:pt x="10478" y="57917"/>
                    <a:pt x="6679" y="56420"/>
                    <a:pt x="4261" y="54118"/>
                  </a:cubicBezTo>
                  <a:cubicBezTo>
                    <a:pt x="115" y="49972"/>
                    <a:pt x="0" y="42718"/>
                    <a:pt x="0" y="36385"/>
                  </a:cubicBezTo>
                  <a:cubicBezTo>
                    <a:pt x="0" y="30053"/>
                    <a:pt x="0" y="22914"/>
                    <a:pt x="4261" y="18768"/>
                  </a:cubicBezTo>
                  <a:cubicBezTo>
                    <a:pt x="6563" y="16466"/>
                    <a:pt x="10363" y="14969"/>
                    <a:pt x="14508" y="14969"/>
                  </a:cubicBezTo>
                  <a:cubicBezTo>
                    <a:pt x="18654" y="14969"/>
                    <a:pt x="21993" y="16120"/>
                    <a:pt x="24756" y="19114"/>
                  </a:cubicBezTo>
                  <a:lnTo>
                    <a:pt x="24756" y="0"/>
                  </a:lnTo>
                  <a:lnTo>
                    <a:pt x="35234" y="0"/>
                  </a:lnTo>
                  <a:lnTo>
                    <a:pt x="35234" y="57457"/>
                  </a:lnTo>
                  <a:lnTo>
                    <a:pt x="24986" y="57457"/>
                  </a:lnTo>
                  <a:close/>
                  <a:moveTo>
                    <a:pt x="17617" y="24295"/>
                  </a:moveTo>
                  <a:cubicBezTo>
                    <a:pt x="11284" y="24295"/>
                    <a:pt x="10478" y="29477"/>
                    <a:pt x="10478" y="36270"/>
                  </a:cubicBezTo>
                  <a:cubicBezTo>
                    <a:pt x="10478" y="43064"/>
                    <a:pt x="11284" y="48360"/>
                    <a:pt x="17617" y="48360"/>
                  </a:cubicBezTo>
                  <a:cubicBezTo>
                    <a:pt x="23950" y="48360"/>
                    <a:pt x="24756" y="43064"/>
                    <a:pt x="24756" y="36270"/>
                  </a:cubicBezTo>
                  <a:cubicBezTo>
                    <a:pt x="24756" y="29477"/>
                    <a:pt x="23835" y="24295"/>
                    <a:pt x="17617" y="24295"/>
                  </a:cubicBezTo>
                  <a:close/>
                </a:path>
              </a:pathLst>
            </a:custGeom>
            <a:grpFill/>
            <a:ln w="11501" cap="flat">
              <a:noFill/>
              <a:prstDash val="solid"/>
              <a:miter/>
            </a:ln>
          </p:spPr>
          <p:txBody>
            <a:bodyPr rtlCol="0" anchor="ctr"/>
            <a:lstStyle/>
            <a:p>
              <a:endParaRPr lang="en-US">
                <a:solidFill>
                  <a:schemeClr val="accent4"/>
                </a:solidFill>
              </a:endParaRPr>
            </a:p>
          </p:txBody>
        </p:sp>
        <p:sp>
          <p:nvSpPr>
            <p:cNvPr id="392" name="Freeform: Shape 391">
              <a:extLst>
                <a:ext uri="{FF2B5EF4-FFF2-40B4-BE49-F238E27FC236}">
                  <a16:creationId xmlns:a16="http://schemas.microsoft.com/office/drawing/2014/main" id="{5C8979B1-5DC6-7EF3-11A9-19019DFEED5B}"/>
                </a:ext>
              </a:extLst>
            </p:cNvPr>
            <p:cNvSpPr/>
            <p:nvPr/>
          </p:nvSpPr>
          <p:spPr>
            <a:xfrm>
              <a:off x="6694233" y="3263725"/>
              <a:ext cx="10708" cy="57687"/>
            </a:xfrm>
            <a:custGeom>
              <a:avLst/>
              <a:gdLst>
                <a:gd name="connsiteX0" fmla="*/ 0 w 10708"/>
                <a:gd name="connsiteY0" fmla="*/ 8521 h 57687"/>
                <a:gd name="connsiteX1" fmla="*/ 0 w 10708"/>
                <a:gd name="connsiteY1" fmla="*/ 0 h 57687"/>
                <a:gd name="connsiteX2" fmla="*/ 10708 w 10708"/>
                <a:gd name="connsiteY2" fmla="*/ 0 h 57687"/>
                <a:gd name="connsiteX3" fmla="*/ 10708 w 10708"/>
                <a:gd name="connsiteY3" fmla="*/ 8521 h 57687"/>
                <a:gd name="connsiteX4" fmla="*/ 0 w 10708"/>
                <a:gd name="connsiteY4" fmla="*/ 8521 h 57687"/>
                <a:gd name="connsiteX5" fmla="*/ 115 w 10708"/>
                <a:gd name="connsiteY5" fmla="*/ 57687 h 57687"/>
                <a:gd name="connsiteX6" fmla="*/ 115 w 10708"/>
                <a:gd name="connsiteY6" fmla="*/ 15660 h 57687"/>
                <a:gd name="connsiteX7" fmla="*/ 10593 w 10708"/>
                <a:gd name="connsiteY7" fmla="*/ 15660 h 57687"/>
                <a:gd name="connsiteX8" fmla="*/ 10593 w 10708"/>
                <a:gd name="connsiteY8" fmla="*/ 57687 h 57687"/>
                <a:gd name="connsiteX9" fmla="*/ 115 w 10708"/>
                <a:gd name="connsiteY9" fmla="*/ 57687 h 5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08" h="57687">
                  <a:moveTo>
                    <a:pt x="0" y="8521"/>
                  </a:moveTo>
                  <a:lnTo>
                    <a:pt x="0" y="0"/>
                  </a:lnTo>
                  <a:lnTo>
                    <a:pt x="10708" y="0"/>
                  </a:lnTo>
                  <a:lnTo>
                    <a:pt x="10708" y="8521"/>
                  </a:lnTo>
                  <a:lnTo>
                    <a:pt x="0" y="8521"/>
                  </a:lnTo>
                  <a:close/>
                  <a:moveTo>
                    <a:pt x="115" y="57687"/>
                  </a:moveTo>
                  <a:lnTo>
                    <a:pt x="115" y="15660"/>
                  </a:lnTo>
                  <a:lnTo>
                    <a:pt x="10593" y="15660"/>
                  </a:lnTo>
                  <a:lnTo>
                    <a:pt x="10593" y="57687"/>
                  </a:lnTo>
                  <a:lnTo>
                    <a:pt x="115" y="57687"/>
                  </a:lnTo>
                  <a:close/>
                </a:path>
              </a:pathLst>
            </a:custGeom>
            <a:grpFill/>
            <a:ln w="11501" cap="flat">
              <a:noFill/>
              <a:prstDash val="solid"/>
              <a:miter/>
            </a:ln>
          </p:spPr>
          <p:txBody>
            <a:bodyPr rtlCol="0" anchor="ctr"/>
            <a:lstStyle/>
            <a:p>
              <a:endParaRPr lang="en-US">
                <a:solidFill>
                  <a:schemeClr val="accent4"/>
                </a:solidFill>
              </a:endParaRPr>
            </a:p>
          </p:txBody>
        </p:sp>
        <p:sp>
          <p:nvSpPr>
            <p:cNvPr id="393" name="Freeform: Shape 392">
              <a:extLst>
                <a:ext uri="{FF2B5EF4-FFF2-40B4-BE49-F238E27FC236}">
                  <a16:creationId xmlns:a16="http://schemas.microsoft.com/office/drawing/2014/main" id="{6C059513-B891-FCE1-00A5-9E32C17E7203}"/>
                </a:ext>
              </a:extLst>
            </p:cNvPr>
            <p:cNvSpPr/>
            <p:nvPr/>
          </p:nvSpPr>
          <p:spPr>
            <a:xfrm>
              <a:off x="6713462" y="3279155"/>
              <a:ext cx="34773" cy="42833"/>
            </a:xfrm>
            <a:custGeom>
              <a:avLst/>
              <a:gdLst>
                <a:gd name="connsiteX0" fmla="*/ 24526 w 34773"/>
                <a:gd name="connsiteY0" fmla="*/ 42373 h 42833"/>
                <a:gd name="connsiteX1" fmla="*/ 24526 w 34773"/>
                <a:gd name="connsiteY1" fmla="*/ 38804 h 42833"/>
                <a:gd name="connsiteX2" fmla="*/ 14162 w 34773"/>
                <a:gd name="connsiteY2" fmla="*/ 42834 h 42833"/>
                <a:gd name="connsiteX3" fmla="*/ 3454 w 34773"/>
                <a:gd name="connsiteY3" fmla="*/ 39149 h 42833"/>
                <a:gd name="connsiteX4" fmla="*/ 0 w 34773"/>
                <a:gd name="connsiteY4" fmla="*/ 29707 h 42833"/>
                <a:gd name="connsiteX5" fmla="*/ 14393 w 34773"/>
                <a:gd name="connsiteY5" fmla="*/ 17502 h 42833"/>
                <a:gd name="connsiteX6" fmla="*/ 24295 w 34773"/>
                <a:gd name="connsiteY6" fmla="*/ 17502 h 42833"/>
                <a:gd name="connsiteX7" fmla="*/ 24295 w 34773"/>
                <a:gd name="connsiteY7" fmla="*/ 15429 h 42833"/>
                <a:gd name="connsiteX8" fmla="*/ 16466 w 34773"/>
                <a:gd name="connsiteY8" fmla="*/ 8866 h 42833"/>
                <a:gd name="connsiteX9" fmla="*/ 8405 w 34773"/>
                <a:gd name="connsiteY9" fmla="*/ 12320 h 42833"/>
                <a:gd name="connsiteX10" fmla="*/ 1727 w 34773"/>
                <a:gd name="connsiteY10" fmla="*/ 5757 h 42833"/>
                <a:gd name="connsiteX11" fmla="*/ 16926 w 34773"/>
                <a:gd name="connsiteY11" fmla="*/ 0 h 42833"/>
                <a:gd name="connsiteX12" fmla="*/ 34773 w 34773"/>
                <a:gd name="connsiteY12" fmla="*/ 14854 h 42833"/>
                <a:gd name="connsiteX13" fmla="*/ 34773 w 34773"/>
                <a:gd name="connsiteY13" fmla="*/ 42488 h 42833"/>
                <a:gd name="connsiteX14" fmla="*/ 24526 w 34773"/>
                <a:gd name="connsiteY14" fmla="*/ 42488 h 42833"/>
                <a:gd name="connsiteX15" fmla="*/ 24295 w 34773"/>
                <a:gd name="connsiteY15" fmla="*/ 24641 h 42833"/>
                <a:gd name="connsiteX16" fmla="*/ 16005 w 34773"/>
                <a:gd name="connsiteY16" fmla="*/ 24641 h 42833"/>
                <a:gd name="connsiteX17" fmla="*/ 10133 w 34773"/>
                <a:gd name="connsiteY17" fmla="*/ 29362 h 42833"/>
                <a:gd name="connsiteX18" fmla="*/ 16235 w 34773"/>
                <a:gd name="connsiteY18" fmla="*/ 34198 h 42833"/>
                <a:gd name="connsiteX19" fmla="*/ 22798 w 34773"/>
                <a:gd name="connsiteY19" fmla="*/ 32240 h 42833"/>
                <a:gd name="connsiteX20" fmla="*/ 24295 w 34773"/>
                <a:gd name="connsiteY20" fmla="*/ 26944 h 42833"/>
                <a:gd name="connsiteX21" fmla="*/ 24295 w 34773"/>
                <a:gd name="connsiteY21" fmla="*/ 24641 h 4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773" h="42833">
                  <a:moveTo>
                    <a:pt x="24526" y="42373"/>
                  </a:moveTo>
                  <a:lnTo>
                    <a:pt x="24526" y="38804"/>
                  </a:lnTo>
                  <a:cubicBezTo>
                    <a:pt x="21647" y="41682"/>
                    <a:pt x="18999" y="42834"/>
                    <a:pt x="14162" y="42834"/>
                  </a:cubicBezTo>
                  <a:cubicBezTo>
                    <a:pt x="9327" y="42834"/>
                    <a:pt x="5987" y="41682"/>
                    <a:pt x="3454" y="39149"/>
                  </a:cubicBezTo>
                  <a:cubicBezTo>
                    <a:pt x="1151" y="36846"/>
                    <a:pt x="0" y="33392"/>
                    <a:pt x="0" y="29707"/>
                  </a:cubicBezTo>
                  <a:cubicBezTo>
                    <a:pt x="0" y="23029"/>
                    <a:pt x="4606" y="17502"/>
                    <a:pt x="14393" y="17502"/>
                  </a:cubicBezTo>
                  <a:lnTo>
                    <a:pt x="24295" y="17502"/>
                  </a:lnTo>
                  <a:lnTo>
                    <a:pt x="24295" y="15429"/>
                  </a:lnTo>
                  <a:cubicBezTo>
                    <a:pt x="24295" y="10824"/>
                    <a:pt x="21993" y="8866"/>
                    <a:pt x="16466" y="8866"/>
                  </a:cubicBezTo>
                  <a:cubicBezTo>
                    <a:pt x="12435" y="8866"/>
                    <a:pt x="10593" y="9787"/>
                    <a:pt x="8405" y="12320"/>
                  </a:cubicBezTo>
                  <a:lnTo>
                    <a:pt x="1727" y="5757"/>
                  </a:lnTo>
                  <a:cubicBezTo>
                    <a:pt x="5872" y="1267"/>
                    <a:pt x="9902" y="0"/>
                    <a:pt x="16926" y="0"/>
                  </a:cubicBezTo>
                  <a:cubicBezTo>
                    <a:pt x="28671" y="0"/>
                    <a:pt x="34773" y="4951"/>
                    <a:pt x="34773" y="14854"/>
                  </a:cubicBezTo>
                  <a:lnTo>
                    <a:pt x="34773" y="42488"/>
                  </a:lnTo>
                  <a:lnTo>
                    <a:pt x="24526" y="42488"/>
                  </a:lnTo>
                  <a:close/>
                  <a:moveTo>
                    <a:pt x="24295" y="24641"/>
                  </a:moveTo>
                  <a:lnTo>
                    <a:pt x="16005" y="24641"/>
                  </a:lnTo>
                  <a:cubicBezTo>
                    <a:pt x="12205" y="24641"/>
                    <a:pt x="10133" y="26368"/>
                    <a:pt x="10133" y="29362"/>
                  </a:cubicBezTo>
                  <a:cubicBezTo>
                    <a:pt x="10133" y="32356"/>
                    <a:pt x="12090" y="34198"/>
                    <a:pt x="16235" y="34198"/>
                  </a:cubicBezTo>
                  <a:cubicBezTo>
                    <a:pt x="19114" y="34198"/>
                    <a:pt x="20956" y="33968"/>
                    <a:pt x="22798" y="32240"/>
                  </a:cubicBezTo>
                  <a:cubicBezTo>
                    <a:pt x="23950" y="31204"/>
                    <a:pt x="24295" y="29477"/>
                    <a:pt x="24295" y="26944"/>
                  </a:cubicBezTo>
                  <a:lnTo>
                    <a:pt x="24295" y="24641"/>
                  </a:lnTo>
                  <a:close/>
                </a:path>
              </a:pathLst>
            </a:custGeom>
            <a:grpFill/>
            <a:ln w="11501" cap="flat">
              <a:noFill/>
              <a:prstDash val="solid"/>
              <a:miter/>
            </a:ln>
          </p:spPr>
          <p:txBody>
            <a:bodyPr rtlCol="0" anchor="ctr"/>
            <a:lstStyle/>
            <a:p>
              <a:endParaRPr lang="en-US">
                <a:solidFill>
                  <a:schemeClr val="accent4"/>
                </a:solidFill>
              </a:endParaRPr>
            </a:p>
          </p:txBody>
        </p:sp>
      </p:grpSp>
      <p:grpSp>
        <p:nvGrpSpPr>
          <p:cNvPr id="311" name="Graphic 4">
            <a:extLst>
              <a:ext uri="{FF2B5EF4-FFF2-40B4-BE49-F238E27FC236}">
                <a16:creationId xmlns:a16="http://schemas.microsoft.com/office/drawing/2014/main" id="{5533BC75-3B29-D59C-4B00-8C93CAB97E53}"/>
              </a:ext>
            </a:extLst>
          </p:cNvPr>
          <p:cNvGrpSpPr/>
          <p:nvPr/>
        </p:nvGrpSpPr>
        <p:grpSpPr>
          <a:xfrm>
            <a:off x="6751781" y="3404706"/>
            <a:ext cx="281522" cy="65771"/>
            <a:chOff x="5976541" y="2983120"/>
            <a:chExt cx="247904" cy="57917"/>
          </a:xfrm>
          <a:solidFill>
            <a:schemeClr val="accent1"/>
          </a:solidFill>
        </p:grpSpPr>
        <p:sp>
          <p:nvSpPr>
            <p:cNvPr id="383" name="Freeform: Shape 382">
              <a:extLst>
                <a:ext uri="{FF2B5EF4-FFF2-40B4-BE49-F238E27FC236}">
                  <a16:creationId xmlns:a16="http://schemas.microsoft.com/office/drawing/2014/main" id="{9597B5A6-0C4E-8BDD-015C-E41A6C83FD75}"/>
                </a:ext>
              </a:extLst>
            </p:cNvPr>
            <p:cNvSpPr/>
            <p:nvPr/>
          </p:nvSpPr>
          <p:spPr>
            <a:xfrm>
              <a:off x="5976541" y="2983120"/>
              <a:ext cx="34888" cy="57917"/>
            </a:xfrm>
            <a:custGeom>
              <a:avLst/>
              <a:gdLst>
                <a:gd name="connsiteX0" fmla="*/ 14738 w 34888"/>
                <a:gd name="connsiteY0" fmla="*/ 57917 h 57917"/>
                <a:gd name="connsiteX1" fmla="*/ 0 w 34888"/>
                <a:gd name="connsiteY1" fmla="*/ 52045 h 57917"/>
                <a:gd name="connsiteX2" fmla="*/ 7369 w 34888"/>
                <a:gd name="connsiteY2" fmla="*/ 44676 h 57917"/>
                <a:gd name="connsiteX3" fmla="*/ 14738 w 34888"/>
                <a:gd name="connsiteY3" fmla="*/ 47900 h 57917"/>
                <a:gd name="connsiteX4" fmla="*/ 23720 w 34888"/>
                <a:gd name="connsiteY4" fmla="*/ 38113 h 57917"/>
                <a:gd name="connsiteX5" fmla="*/ 23720 w 34888"/>
                <a:gd name="connsiteY5" fmla="*/ 0 h 57917"/>
                <a:gd name="connsiteX6" fmla="*/ 34889 w 34888"/>
                <a:gd name="connsiteY6" fmla="*/ 0 h 57917"/>
                <a:gd name="connsiteX7" fmla="*/ 34889 w 34888"/>
                <a:gd name="connsiteY7" fmla="*/ 38573 h 57917"/>
                <a:gd name="connsiteX8" fmla="*/ 14623 w 34888"/>
                <a:gd name="connsiteY8" fmla="*/ 57917 h 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8" h="57917">
                  <a:moveTo>
                    <a:pt x="14738" y="57917"/>
                  </a:moveTo>
                  <a:cubicBezTo>
                    <a:pt x="8521" y="57917"/>
                    <a:pt x="4260" y="56305"/>
                    <a:pt x="0" y="52045"/>
                  </a:cubicBezTo>
                  <a:lnTo>
                    <a:pt x="7369" y="44676"/>
                  </a:lnTo>
                  <a:cubicBezTo>
                    <a:pt x="9211" y="46518"/>
                    <a:pt x="10938" y="47900"/>
                    <a:pt x="14738" y="47900"/>
                  </a:cubicBezTo>
                  <a:cubicBezTo>
                    <a:pt x="20265" y="47900"/>
                    <a:pt x="23720" y="44676"/>
                    <a:pt x="23720" y="38113"/>
                  </a:cubicBezTo>
                  <a:lnTo>
                    <a:pt x="23720" y="0"/>
                  </a:lnTo>
                  <a:lnTo>
                    <a:pt x="34889" y="0"/>
                  </a:lnTo>
                  <a:lnTo>
                    <a:pt x="34889" y="38573"/>
                  </a:lnTo>
                  <a:cubicBezTo>
                    <a:pt x="34889" y="51239"/>
                    <a:pt x="25331" y="57917"/>
                    <a:pt x="14623" y="57917"/>
                  </a:cubicBezTo>
                  <a:close/>
                </a:path>
              </a:pathLst>
            </a:custGeom>
            <a:grpFill/>
            <a:ln w="11501" cap="flat">
              <a:noFill/>
              <a:prstDash val="solid"/>
              <a:miter/>
            </a:ln>
          </p:spPr>
          <p:txBody>
            <a:bodyPr rtlCol="0" anchor="ctr"/>
            <a:lstStyle/>
            <a:p>
              <a:endParaRPr lang="en-US">
                <a:solidFill>
                  <a:schemeClr val="accent4"/>
                </a:solidFill>
              </a:endParaRPr>
            </a:p>
          </p:txBody>
        </p:sp>
        <p:sp>
          <p:nvSpPr>
            <p:cNvPr id="384" name="Freeform: Shape 383">
              <a:extLst>
                <a:ext uri="{FF2B5EF4-FFF2-40B4-BE49-F238E27FC236}">
                  <a16:creationId xmlns:a16="http://schemas.microsoft.com/office/drawing/2014/main" id="{5E0DD0B4-5AA7-914F-C373-DDAA135AAAC2}"/>
                </a:ext>
              </a:extLst>
            </p:cNvPr>
            <p:cNvSpPr/>
            <p:nvPr/>
          </p:nvSpPr>
          <p:spPr>
            <a:xfrm>
              <a:off x="6021677" y="2998088"/>
              <a:ext cx="35464" cy="42948"/>
            </a:xfrm>
            <a:custGeom>
              <a:avLst/>
              <a:gdLst>
                <a:gd name="connsiteX0" fmla="*/ 30744 w 35464"/>
                <a:gd name="connsiteY0" fmla="*/ 37767 h 42948"/>
                <a:gd name="connsiteX1" fmla="*/ 17732 w 35464"/>
                <a:gd name="connsiteY1" fmla="*/ 42949 h 42948"/>
                <a:gd name="connsiteX2" fmla="*/ 4721 w 35464"/>
                <a:gd name="connsiteY2" fmla="*/ 37767 h 42948"/>
                <a:gd name="connsiteX3" fmla="*/ 0 w 35464"/>
                <a:gd name="connsiteY3" fmla="*/ 21417 h 42948"/>
                <a:gd name="connsiteX4" fmla="*/ 4721 w 35464"/>
                <a:gd name="connsiteY4" fmla="*/ 5181 h 42948"/>
                <a:gd name="connsiteX5" fmla="*/ 17732 w 35464"/>
                <a:gd name="connsiteY5" fmla="*/ 0 h 42948"/>
                <a:gd name="connsiteX6" fmla="*/ 30744 w 35464"/>
                <a:gd name="connsiteY6" fmla="*/ 5181 h 42948"/>
                <a:gd name="connsiteX7" fmla="*/ 35465 w 35464"/>
                <a:gd name="connsiteY7" fmla="*/ 21417 h 42948"/>
                <a:gd name="connsiteX8" fmla="*/ 30744 w 35464"/>
                <a:gd name="connsiteY8" fmla="*/ 37767 h 42948"/>
                <a:gd name="connsiteX9" fmla="*/ 22568 w 35464"/>
                <a:gd name="connsiteY9" fmla="*/ 11284 h 42948"/>
                <a:gd name="connsiteX10" fmla="*/ 17617 w 35464"/>
                <a:gd name="connsiteY10" fmla="*/ 9442 h 42948"/>
                <a:gd name="connsiteX11" fmla="*/ 12781 w 35464"/>
                <a:gd name="connsiteY11" fmla="*/ 11284 h 42948"/>
                <a:gd name="connsiteX12" fmla="*/ 10363 w 35464"/>
                <a:gd name="connsiteY12" fmla="*/ 21417 h 42948"/>
                <a:gd name="connsiteX13" fmla="*/ 12781 w 35464"/>
                <a:gd name="connsiteY13" fmla="*/ 31665 h 42948"/>
                <a:gd name="connsiteX14" fmla="*/ 17617 w 35464"/>
                <a:gd name="connsiteY14" fmla="*/ 33507 h 42948"/>
                <a:gd name="connsiteX15" fmla="*/ 22568 w 35464"/>
                <a:gd name="connsiteY15" fmla="*/ 31665 h 42948"/>
                <a:gd name="connsiteX16" fmla="*/ 24986 w 35464"/>
                <a:gd name="connsiteY16" fmla="*/ 21417 h 42948"/>
                <a:gd name="connsiteX17" fmla="*/ 22568 w 35464"/>
                <a:gd name="connsiteY17" fmla="*/ 11284 h 4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64" h="42948">
                  <a:moveTo>
                    <a:pt x="30744" y="37767"/>
                  </a:moveTo>
                  <a:cubicBezTo>
                    <a:pt x="28210" y="40531"/>
                    <a:pt x="23950" y="42949"/>
                    <a:pt x="17732" y="42949"/>
                  </a:cubicBezTo>
                  <a:cubicBezTo>
                    <a:pt x="11514" y="42949"/>
                    <a:pt x="7369" y="40531"/>
                    <a:pt x="4721" y="37767"/>
                  </a:cubicBezTo>
                  <a:cubicBezTo>
                    <a:pt x="921" y="33852"/>
                    <a:pt x="0" y="29016"/>
                    <a:pt x="0" y="21417"/>
                  </a:cubicBezTo>
                  <a:cubicBezTo>
                    <a:pt x="0" y="13817"/>
                    <a:pt x="921" y="9096"/>
                    <a:pt x="4721" y="5181"/>
                  </a:cubicBezTo>
                  <a:cubicBezTo>
                    <a:pt x="7254" y="2418"/>
                    <a:pt x="11514" y="0"/>
                    <a:pt x="17732" y="0"/>
                  </a:cubicBezTo>
                  <a:cubicBezTo>
                    <a:pt x="23950" y="0"/>
                    <a:pt x="28210" y="2418"/>
                    <a:pt x="30744" y="5181"/>
                  </a:cubicBezTo>
                  <a:cubicBezTo>
                    <a:pt x="34543" y="9096"/>
                    <a:pt x="35465" y="13932"/>
                    <a:pt x="35465" y="21417"/>
                  </a:cubicBezTo>
                  <a:cubicBezTo>
                    <a:pt x="35465" y="28901"/>
                    <a:pt x="34543" y="33852"/>
                    <a:pt x="30744" y="37767"/>
                  </a:cubicBezTo>
                  <a:close/>
                  <a:moveTo>
                    <a:pt x="22568" y="11284"/>
                  </a:moveTo>
                  <a:cubicBezTo>
                    <a:pt x="21302" y="10133"/>
                    <a:pt x="19690" y="9442"/>
                    <a:pt x="17617" y="9442"/>
                  </a:cubicBezTo>
                  <a:cubicBezTo>
                    <a:pt x="15545" y="9442"/>
                    <a:pt x="14048" y="10133"/>
                    <a:pt x="12781" y="11284"/>
                  </a:cubicBezTo>
                  <a:cubicBezTo>
                    <a:pt x="10593" y="13472"/>
                    <a:pt x="10363" y="17041"/>
                    <a:pt x="10363" y="21417"/>
                  </a:cubicBezTo>
                  <a:cubicBezTo>
                    <a:pt x="10363" y="25792"/>
                    <a:pt x="10593" y="29477"/>
                    <a:pt x="12781" y="31665"/>
                  </a:cubicBezTo>
                  <a:cubicBezTo>
                    <a:pt x="14048" y="32816"/>
                    <a:pt x="15545" y="33507"/>
                    <a:pt x="17617" y="33507"/>
                  </a:cubicBezTo>
                  <a:cubicBezTo>
                    <a:pt x="19690" y="33507"/>
                    <a:pt x="21302" y="32816"/>
                    <a:pt x="22568" y="31665"/>
                  </a:cubicBezTo>
                  <a:cubicBezTo>
                    <a:pt x="24756" y="29477"/>
                    <a:pt x="24986" y="25792"/>
                    <a:pt x="24986" y="21417"/>
                  </a:cubicBezTo>
                  <a:cubicBezTo>
                    <a:pt x="24986" y="17041"/>
                    <a:pt x="24756" y="13472"/>
                    <a:pt x="22568" y="11284"/>
                  </a:cubicBezTo>
                  <a:close/>
                </a:path>
              </a:pathLst>
            </a:custGeom>
            <a:grpFill/>
            <a:ln w="11501" cap="flat">
              <a:noFill/>
              <a:prstDash val="solid"/>
              <a:miter/>
            </a:ln>
          </p:spPr>
          <p:txBody>
            <a:bodyPr rtlCol="0" anchor="ctr"/>
            <a:lstStyle/>
            <a:p>
              <a:endParaRPr lang="en-US">
                <a:solidFill>
                  <a:schemeClr val="accent4"/>
                </a:solidFill>
              </a:endParaRPr>
            </a:p>
          </p:txBody>
        </p:sp>
        <p:sp>
          <p:nvSpPr>
            <p:cNvPr id="385" name="Freeform: Shape 384">
              <a:extLst>
                <a:ext uri="{FF2B5EF4-FFF2-40B4-BE49-F238E27FC236}">
                  <a16:creationId xmlns:a16="http://schemas.microsoft.com/office/drawing/2014/main" id="{03669513-DEAA-F9A1-C33A-EC6AF671380A}"/>
                </a:ext>
              </a:extLst>
            </p:cNvPr>
            <p:cNvSpPr/>
            <p:nvPr/>
          </p:nvSpPr>
          <p:spPr>
            <a:xfrm>
              <a:off x="6067159" y="2997973"/>
              <a:ext cx="30743" cy="42488"/>
            </a:xfrm>
            <a:custGeom>
              <a:avLst/>
              <a:gdLst>
                <a:gd name="connsiteX0" fmla="*/ 22798 w 30743"/>
                <a:gd name="connsiteY0" fmla="*/ 11975 h 42488"/>
                <a:gd name="connsiteX1" fmla="*/ 17272 w 30743"/>
                <a:gd name="connsiteY1" fmla="*/ 9442 h 42488"/>
                <a:gd name="connsiteX2" fmla="*/ 10478 w 30743"/>
                <a:gd name="connsiteY2" fmla="*/ 17157 h 42488"/>
                <a:gd name="connsiteX3" fmla="*/ 10478 w 30743"/>
                <a:gd name="connsiteY3" fmla="*/ 42488 h 42488"/>
                <a:gd name="connsiteX4" fmla="*/ 0 w 30743"/>
                <a:gd name="connsiteY4" fmla="*/ 42488 h 42488"/>
                <a:gd name="connsiteX5" fmla="*/ 0 w 30743"/>
                <a:gd name="connsiteY5" fmla="*/ 461 h 42488"/>
                <a:gd name="connsiteX6" fmla="*/ 10248 w 30743"/>
                <a:gd name="connsiteY6" fmla="*/ 461 h 42488"/>
                <a:gd name="connsiteX7" fmla="*/ 10248 w 30743"/>
                <a:gd name="connsiteY7" fmla="*/ 4491 h 42488"/>
                <a:gd name="connsiteX8" fmla="*/ 20841 w 30743"/>
                <a:gd name="connsiteY8" fmla="*/ 0 h 42488"/>
                <a:gd name="connsiteX9" fmla="*/ 30743 w 30743"/>
                <a:gd name="connsiteY9" fmla="*/ 3915 h 42488"/>
                <a:gd name="connsiteX10" fmla="*/ 22798 w 30743"/>
                <a:gd name="connsiteY10" fmla="*/ 11860 h 4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743" h="42488">
                  <a:moveTo>
                    <a:pt x="22798" y="11975"/>
                  </a:moveTo>
                  <a:cubicBezTo>
                    <a:pt x="21186" y="10363"/>
                    <a:pt x="19805" y="9442"/>
                    <a:pt x="17272" y="9442"/>
                  </a:cubicBezTo>
                  <a:cubicBezTo>
                    <a:pt x="14048" y="9442"/>
                    <a:pt x="10478" y="11860"/>
                    <a:pt x="10478" y="17157"/>
                  </a:cubicBezTo>
                  <a:lnTo>
                    <a:pt x="10478" y="42488"/>
                  </a:lnTo>
                  <a:lnTo>
                    <a:pt x="0" y="42488"/>
                  </a:lnTo>
                  <a:lnTo>
                    <a:pt x="0" y="461"/>
                  </a:lnTo>
                  <a:lnTo>
                    <a:pt x="10248" y="461"/>
                  </a:lnTo>
                  <a:lnTo>
                    <a:pt x="10248" y="4491"/>
                  </a:lnTo>
                  <a:cubicBezTo>
                    <a:pt x="12205" y="2073"/>
                    <a:pt x="16350" y="0"/>
                    <a:pt x="20841" y="0"/>
                  </a:cubicBezTo>
                  <a:cubicBezTo>
                    <a:pt x="24986" y="0"/>
                    <a:pt x="27865" y="1036"/>
                    <a:pt x="30743" y="3915"/>
                  </a:cubicBezTo>
                  <a:lnTo>
                    <a:pt x="22798" y="11860"/>
                  </a:lnTo>
                  <a:close/>
                </a:path>
              </a:pathLst>
            </a:custGeom>
            <a:grpFill/>
            <a:ln w="11501" cap="flat">
              <a:noFill/>
              <a:prstDash val="solid"/>
              <a:miter/>
            </a:ln>
          </p:spPr>
          <p:txBody>
            <a:bodyPr rtlCol="0" anchor="ctr"/>
            <a:lstStyle/>
            <a:p>
              <a:endParaRPr lang="en-US">
                <a:solidFill>
                  <a:schemeClr val="accent4"/>
                </a:solidFill>
              </a:endParaRPr>
            </a:p>
          </p:txBody>
        </p:sp>
        <p:sp>
          <p:nvSpPr>
            <p:cNvPr id="386" name="Freeform: Shape 385">
              <a:extLst>
                <a:ext uri="{FF2B5EF4-FFF2-40B4-BE49-F238E27FC236}">
                  <a16:creationId xmlns:a16="http://schemas.microsoft.com/office/drawing/2014/main" id="{241DF39E-7FBB-7C4E-5EC1-2F925EE3F743}"/>
                </a:ext>
              </a:extLst>
            </p:cNvPr>
            <p:cNvSpPr/>
            <p:nvPr/>
          </p:nvSpPr>
          <p:spPr>
            <a:xfrm>
              <a:off x="6099514" y="2983120"/>
              <a:ext cx="35234" cy="57917"/>
            </a:xfrm>
            <a:custGeom>
              <a:avLst/>
              <a:gdLst>
                <a:gd name="connsiteX0" fmla="*/ 24986 w 35234"/>
                <a:gd name="connsiteY0" fmla="*/ 57342 h 57917"/>
                <a:gd name="connsiteX1" fmla="*/ 24986 w 35234"/>
                <a:gd name="connsiteY1" fmla="*/ 53427 h 57917"/>
                <a:gd name="connsiteX2" fmla="*/ 14623 w 35234"/>
                <a:gd name="connsiteY2" fmla="*/ 57917 h 57917"/>
                <a:gd name="connsiteX3" fmla="*/ 4260 w 35234"/>
                <a:gd name="connsiteY3" fmla="*/ 54118 h 57917"/>
                <a:gd name="connsiteX4" fmla="*/ 0 w 35234"/>
                <a:gd name="connsiteY4" fmla="*/ 36386 h 57917"/>
                <a:gd name="connsiteX5" fmla="*/ 4260 w 35234"/>
                <a:gd name="connsiteY5" fmla="*/ 18769 h 57917"/>
                <a:gd name="connsiteX6" fmla="*/ 14508 w 35234"/>
                <a:gd name="connsiteY6" fmla="*/ 14969 h 57917"/>
                <a:gd name="connsiteX7" fmla="*/ 24756 w 35234"/>
                <a:gd name="connsiteY7" fmla="*/ 19114 h 57917"/>
                <a:gd name="connsiteX8" fmla="*/ 24756 w 35234"/>
                <a:gd name="connsiteY8" fmla="*/ 0 h 57917"/>
                <a:gd name="connsiteX9" fmla="*/ 35234 w 35234"/>
                <a:gd name="connsiteY9" fmla="*/ 0 h 57917"/>
                <a:gd name="connsiteX10" fmla="*/ 35234 w 35234"/>
                <a:gd name="connsiteY10" fmla="*/ 57457 h 57917"/>
                <a:gd name="connsiteX11" fmla="*/ 24986 w 35234"/>
                <a:gd name="connsiteY11" fmla="*/ 57457 h 57917"/>
                <a:gd name="connsiteX12" fmla="*/ 17617 w 35234"/>
                <a:gd name="connsiteY12" fmla="*/ 24295 h 57917"/>
                <a:gd name="connsiteX13" fmla="*/ 10478 w 35234"/>
                <a:gd name="connsiteY13" fmla="*/ 36270 h 57917"/>
                <a:gd name="connsiteX14" fmla="*/ 17617 w 35234"/>
                <a:gd name="connsiteY14" fmla="*/ 48360 h 57917"/>
                <a:gd name="connsiteX15" fmla="*/ 24756 w 35234"/>
                <a:gd name="connsiteY15" fmla="*/ 36270 h 57917"/>
                <a:gd name="connsiteX16" fmla="*/ 17617 w 35234"/>
                <a:gd name="connsiteY16" fmla="*/ 24295 h 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234" h="57917">
                  <a:moveTo>
                    <a:pt x="24986" y="57342"/>
                  </a:moveTo>
                  <a:lnTo>
                    <a:pt x="24986" y="53427"/>
                  </a:lnTo>
                  <a:cubicBezTo>
                    <a:pt x="22107" y="56651"/>
                    <a:pt x="18999" y="57917"/>
                    <a:pt x="14623" y="57917"/>
                  </a:cubicBezTo>
                  <a:cubicBezTo>
                    <a:pt x="10478" y="57917"/>
                    <a:pt x="6678" y="56420"/>
                    <a:pt x="4260" y="54118"/>
                  </a:cubicBezTo>
                  <a:cubicBezTo>
                    <a:pt x="115" y="49972"/>
                    <a:pt x="0" y="42718"/>
                    <a:pt x="0" y="36386"/>
                  </a:cubicBezTo>
                  <a:cubicBezTo>
                    <a:pt x="0" y="30053"/>
                    <a:pt x="0" y="22914"/>
                    <a:pt x="4260" y="18769"/>
                  </a:cubicBezTo>
                  <a:cubicBezTo>
                    <a:pt x="6563" y="16466"/>
                    <a:pt x="10363" y="14969"/>
                    <a:pt x="14508" y="14969"/>
                  </a:cubicBezTo>
                  <a:cubicBezTo>
                    <a:pt x="18653" y="14969"/>
                    <a:pt x="21993" y="16120"/>
                    <a:pt x="24756" y="19114"/>
                  </a:cubicBezTo>
                  <a:lnTo>
                    <a:pt x="24756" y="0"/>
                  </a:lnTo>
                  <a:lnTo>
                    <a:pt x="35234" y="0"/>
                  </a:lnTo>
                  <a:lnTo>
                    <a:pt x="35234" y="57457"/>
                  </a:lnTo>
                  <a:lnTo>
                    <a:pt x="24986" y="57457"/>
                  </a:lnTo>
                  <a:close/>
                  <a:moveTo>
                    <a:pt x="17617" y="24295"/>
                  </a:moveTo>
                  <a:cubicBezTo>
                    <a:pt x="11284" y="24295"/>
                    <a:pt x="10478" y="29477"/>
                    <a:pt x="10478" y="36270"/>
                  </a:cubicBezTo>
                  <a:cubicBezTo>
                    <a:pt x="10478" y="43064"/>
                    <a:pt x="11284" y="48360"/>
                    <a:pt x="17617" y="48360"/>
                  </a:cubicBezTo>
                  <a:cubicBezTo>
                    <a:pt x="23950" y="48360"/>
                    <a:pt x="24756" y="43064"/>
                    <a:pt x="24756" y="36270"/>
                  </a:cubicBezTo>
                  <a:cubicBezTo>
                    <a:pt x="24756" y="29477"/>
                    <a:pt x="23835" y="24295"/>
                    <a:pt x="17617" y="24295"/>
                  </a:cubicBezTo>
                  <a:close/>
                </a:path>
              </a:pathLst>
            </a:custGeom>
            <a:grpFill/>
            <a:ln w="11501" cap="flat">
              <a:noFill/>
              <a:prstDash val="solid"/>
              <a:miter/>
            </a:ln>
          </p:spPr>
          <p:txBody>
            <a:bodyPr rtlCol="0" anchor="ctr"/>
            <a:lstStyle/>
            <a:p>
              <a:endParaRPr lang="en-US">
                <a:solidFill>
                  <a:schemeClr val="accent4"/>
                </a:solidFill>
              </a:endParaRPr>
            </a:p>
          </p:txBody>
        </p:sp>
        <p:sp>
          <p:nvSpPr>
            <p:cNvPr id="387" name="Freeform: Shape 386">
              <a:extLst>
                <a:ext uri="{FF2B5EF4-FFF2-40B4-BE49-F238E27FC236}">
                  <a16:creationId xmlns:a16="http://schemas.microsoft.com/office/drawing/2014/main" id="{9204CF7E-61D0-4C6B-EC90-9D34AA6967CC}"/>
                </a:ext>
              </a:extLst>
            </p:cNvPr>
            <p:cNvSpPr/>
            <p:nvPr/>
          </p:nvSpPr>
          <p:spPr>
            <a:xfrm>
              <a:off x="6143499" y="2998088"/>
              <a:ext cx="34773" cy="42833"/>
            </a:xfrm>
            <a:custGeom>
              <a:avLst/>
              <a:gdLst>
                <a:gd name="connsiteX0" fmla="*/ 24526 w 34773"/>
                <a:gd name="connsiteY0" fmla="*/ 42373 h 42833"/>
                <a:gd name="connsiteX1" fmla="*/ 24526 w 34773"/>
                <a:gd name="connsiteY1" fmla="*/ 38803 h 42833"/>
                <a:gd name="connsiteX2" fmla="*/ 14162 w 34773"/>
                <a:gd name="connsiteY2" fmla="*/ 42834 h 42833"/>
                <a:gd name="connsiteX3" fmla="*/ 3454 w 34773"/>
                <a:gd name="connsiteY3" fmla="*/ 39149 h 42833"/>
                <a:gd name="connsiteX4" fmla="*/ 0 w 34773"/>
                <a:gd name="connsiteY4" fmla="*/ 29707 h 42833"/>
                <a:gd name="connsiteX5" fmla="*/ 14393 w 34773"/>
                <a:gd name="connsiteY5" fmla="*/ 17502 h 42833"/>
                <a:gd name="connsiteX6" fmla="*/ 24295 w 34773"/>
                <a:gd name="connsiteY6" fmla="*/ 17502 h 42833"/>
                <a:gd name="connsiteX7" fmla="*/ 24295 w 34773"/>
                <a:gd name="connsiteY7" fmla="*/ 15429 h 42833"/>
                <a:gd name="connsiteX8" fmla="*/ 16466 w 34773"/>
                <a:gd name="connsiteY8" fmla="*/ 8866 h 42833"/>
                <a:gd name="connsiteX9" fmla="*/ 8405 w 34773"/>
                <a:gd name="connsiteY9" fmla="*/ 12320 h 42833"/>
                <a:gd name="connsiteX10" fmla="*/ 1727 w 34773"/>
                <a:gd name="connsiteY10" fmla="*/ 5757 h 42833"/>
                <a:gd name="connsiteX11" fmla="*/ 16926 w 34773"/>
                <a:gd name="connsiteY11" fmla="*/ 0 h 42833"/>
                <a:gd name="connsiteX12" fmla="*/ 34773 w 34773"/>
                <a:gd name="connsiteY12" fmla="*/ 14853 h 42833"/>
                <a:gd name="connsiteX13" fmla="*/ 34773 w 34773"/>
                <a:gd name="connsiteY13" fmla="*/ 42488 h 42833"/>
                <a:gd name="connsiteX14" fmla="*/ 24526 w 34773"/>
                <a:gd name="connsiteY14" fmla="*/ 42488 h 42833"/>
                <a:gd name="connsiteX15" fmla="*/ 24295 w 34773"/>
                <a:gd name="connsiteY15" fmla="*/ 24641 h 42833"/>
                <a:gd name="connsiteX16" fmla="*/ 16005 w 34773"/>
                <a:gd name="connsiteY16" fmla="*/ 24641 h 42833"/>
                <a:gd name="connsiteX17" fmla="*/ 10133 w 34773"/>
                <a:gd name="connsiteY17" fmla="*/ 29362 h 42833"/>
                <a:gd name="connsiteX18" fmla="*/ 16235 w 34773"/>
                <a:gd name="connsiteY18" fmla="*/ 34198 h 42833"/>
                <a:gd name="connsiteX19" fmla="*/ 22798 w 34773"/>
                <a:gd name="connsiteY19" fmla="*/ 32240 h 42833"/>
                <a:gd name="connsiteX20" fmla="*/ 24295 w 34773"/>
                <a:gd name="connsiteY20" fmla="*/ 26944 h 42833"/>
                <a:gd name="connsiteX21" fmla="*/ 24295 w 34773"/>
                <a:gd name="connsiteY21" fmla="*/ 24641 h 4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773" h="42833">
                  <a:moveTo>
                    <a:pt x="24526" y="42373"/>
                  </a:moveTo>
                  <a:lnTo>
                    <a:pt x="24526" y="38803"/>
                  </a:lnTo>
                  <a:cubicBezTo>
                    <a:pt x="21647" y="41682"/>
                    <a:pt x="18999" y="42834"/>
                    <a:pt x="14162" y="42834"/>
                  </a:cubicBezTo>
                  <a:cubicBezTo>
                    <a:pt x="9327" y="42834"/>
                    <a:pt x="5987" y="41682"/>
                    <a:pt x="3454" y="39149"/>
                  </a:cubicBezTo>
                  <a:cubicBezTo>
                    <a:pt x="1151" y="36846"/>
                    <a:pt x="0" y="33392"/>
                    <a:pt x="0" y="29707"/>
                  </a:cubicBezTo>
                  <a:cubicBezTo>
                    <a:pt x="0" y="23029"/>
                    <a:pt x="4606" y="17502"/>
                    <a:pt x="14393" y="17502"/>
                  </a:cubicBezTo>
                  <a:lnTo>
                    <a:pt x="24295" y="17502"/>
                  </a:lnTo>
                  <a:lnTo>
                    <a:pt x="24295" y="15429"/>
                  </a:lnTo>
                  <a:cubicBezTo>
                    <a:pt x="24295" y="10824"/>
                    <a:pt x="21993" y="8866"/>
                    <a:pt x="16466" y="8866"/>
                  </a:cubicBezTo>
                  <a:cubicBezTo>
                    <a:pt x="12435" y="8866"/>
                    <a:pt x="10593" y="9787"/>
                    <a:pt x="8405" y="12320"/>
                  </a:cubicBezTo>
                  <a:lnTo>
                    <a:pt x="1727" y="5757"/>
                  </a:lnTo>
                  <a:cubicBezTo>
                    <a:pt x="5872" y="1267"/>
                    <a:pt x="9902" y="0"/>
                    <a:pt x="16926" y="0"/>
                  </a:cubicBezTo>
                  <a:cubicBezTo>
                    <a:pt x="28671" y="0"/>
                    <a:pt x="34773" y="4951"/>
                    <a:pt x="34773" y="14853"/>
                  </a:cubicBezTo>
                  <a:lnTo>
                    <a:pt x="34773" y="42488"/>
                  </a:lnTo>
                  <a:lnTo>
                    <a:pt x="24526" y="42488"/>
                  </a:lnTo>
                  <a:close/>
                  <a:moveTo>
                    <a:pt x="24295" y="24641"/>
                  </a:moveTo>
                  <a:lnTo>
                    <a:pt x="16005" y="24641"/>
                  </a:lnTo>
                  <a:cubicBezTo>
                    <a:pt x="12205" y="24641"/>
                    <a:pt x="10133" y="26368"/>
                    <a:pt x="10133" y="29362"/>
                  </a:cubicBezTo>
                  <a:cubicBezTo>
                    <a:pt x="10133" y="32355"/>
                    <a:pt x="12090" y="34198"/>
                    <a:pt x="16235" y="34198"/>
                  </a:cubicBezTo>
                  <a:cubicBezTo>
                    <a:pt x="19114" y="34198"/>
                    <a:pt x="20956" y="33967"/>
                    <a:pt x="22798" y="32240"/>
                  </a:cubicBezTo>
                  <a:cubicBezTo>
                    <a:pt x="23950" y="31204"/>
                    <a:pt x="24295" y="29477"/>
                    <a:pt x="24295" y="26944"/>
                  </a:cubicBezTo>
                  <a:lnTo>
                    <a:pt x="24295" y="24641"/>
                  </a:lnTo>
                  <a:close/>
                </a:path>
              </a:pathLst>
            </a:custGeom>
            <a:grpFill/>
            <a:ln w="11501" cap="flat">
              <a:noFill/>
              <a:prstDash val="solid"/>
              <a:miter/>
            </a:ln>
          </p:spPr>
          <p:txBody>
            <a:bodyPr rtlCol="0" anchor="ctr"/>
            <a:lstStyle/>
            <a:p>
              <a:endParaRPr lang="en-US">
                <a:solidFill>
                  <a:schemeClr val="accent4"/>
                </a:solidFill>
              </a:endParaRPr>
            </a:p>
          </p:txBody>
        </p:sp>
        <p:sp>
          <p:nvSpPr>
            <p:cNvPr id="388" name="Freeform: Shape 387">
              <a:extLst>
                <a:ext uri="{FF2B5EF4-FFF2-40B4-BE49-F238E27FC236}">
                  <a16:creationId xmlns:a16="http://schemas.microsoft.com/office/drawing/2014/main" id="{0F4A1769-889B-36FD-F718-4DEAC0B0F6B6}"/>
                </a:ext>
              </a:extLst>
            </p:cNvPr>
            <p:cNvSpPr/>
            <p:nvPr/>
          </p:nvSpPr>
          <p:spPr>
            <a:xfrm>
              <a:off x="6189557" y="2997973"/>
              <a:ext cx="34888" cy="42488"/>
            </a:xfrm>
            <a:custGeom>
              <a:avLst/>
              <a:gdLst>
                <a:gd name="connsiteX0" fmla="*/ 24410 w 34888"/>
                <a:gd name="connsiteY0" fmla="*/ 42488 h 42488"/>
                <a:gd name="connsiteX1" fmla="*/ 24410 w 34888"/>
                <a:gd name="connsiteY1" fmla="*/ 17041 h 42488"/>
                <a:gd name="connsiteX2" fmla="*/ 17502 w 34888"/>
                <a:gd name="connsiteY2" fmla="*/ 9327 h 42488"/>
                <a:gd name="connsiteX3" fmla="*/ 10478 w 34888"/>
                <a:gd name="connsiteY3" fmla="*/ 17041 h 42488"/>
                <a:gd name="connsiteX4" fmla="*/ 10478 w 34888"/>
                <a:gd name="connsiteY4" fmla="*/ 42488 h 42488"/>
                <a:gd name="connsiteX5" fmla="*/ 0 w 34888"/>
                <a:gd name="connsiteY5" fmla="*/ 42488 h 42488"/>
                <a:gd name="connsiteX6" fmla="*/ 0 w 34888"/>
                <a:gd name="connsiteY6" fmla="*/ 461 h 42488"/>
                <a:gd name="connsiteX7" fmla="*/ 10248 w 34888"/>
                <a:gd name="connsiteY7" fmla="*/ 461 h 42488"/>
                <a:gd name="connsiteX8" fmla="*/ 10248 w 34888"/>
                <a:gd name="connsiteY8" fmla="*/ 4376 h 42488"/>
                <a:gd name="connsiteX9" fmla="*/ 20726 w 34888"/>
                <a:gd name="connsiteY9" fmla="*/ 0 h 42488"/>
                <a:gd name="connsiteX10" fmla="*/ 30628 w 34888"/>
                <a:gd name="connsiteY10" fmla="*/ 3685 h 42488"/>
                <a:gd name="connsiteX11" fmla="*/ 34889 w 34888"/>
                <a:gd name="connsiteY11" fmla="*/ 15660 h 42488"/>
                <a:gd name="connsiteX12" fmla="*/ 34889 w 34888"/>
                <a:gd name="connsiteY12" fmla="*/ 42488 h 42488"/>
                <a:gd name="connsiteX13" fmla="*/ 24410 w 34888"/>
                <a:gd name="connsiteY13" fmla="*/ 42488 h 4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88" h="42488">
                  <a:moveTo>
                    <a:pt x="24410" y="42488"/>
                  </a:moveTo>
                  <a:lnTo>
                    <a:pt x="24410" y="17041"/>
                  </a:lnTo>
                  <a:cubicBezTo>
                    <a:pt x="24410" y="11284"/>
                    <a:pt x="20726" y="9327"/>
                    <a:pt x="17502" y="9327"/>
                  </a:cubicBezTo>
                  <a:cubicBezTo>
                    <a:pt x="14278" y="9327"/>
                    <a:pt x="10478" y="11284"/>
                    <a:pt x="10478" y="17041"/>
                  </a:cubicBezTo>
                  <a:lnTo>
                    <a:pt x="10478" y="42488"/>
                  </a:lnTo>
                  <a:lnTo>
                    <a:pt x="0" y="42488"/>
                  </a:lnTo>
                  <a:lnTo>
                    <a:pt x="0" y="461"/>
                  </a:lnTo>
                  <a:lnTo>
                    <a:pt x="10248" y="461"/>
                  </a:lnTo>
                  <a:lnTo>
                    <a:pt x="10248" y="4376"/>
                  </a:lnTo>
                  <a:cubicBezTo>
                    <a:pt x="13011" y="1497"/>
                    <a:pt x="16811" y="0"/>
                    <a:pt x="20726" y="0"/>
                  </a:cubicBezTo>
                  <a:cubicBezTo>
                    <a:pt x="24871" y="0"/>
                    <a:pt x="28325" y="1382"/>
                    <a:pt x="30628" y="3685"/>
                  </a:cubicBezTo>
                  <a:cubicBezTo>
                    <a:pt x="33967" y="7024"/>
                    <a:pt x="34889" y="11054"/>
                    <a:pt x="34889" y="15660"/>
                  </a:cubicBezTo>
                  <a:lnTo>
                    <a:pt x="34889" y="42488"/>
                  </a:lnTo>
                  <a:lnTo>
                    <a:pt x="24410" y="42488"/>
                  </a:lnTo>
                  <a:close/>
                </a:path>
              </a:pathLst>
            </a:custGeom>
            <a:grpFill/>
            <a:ln w="11501" cap="flat">
              <a:noFill/>
              <a:prstDash val="solid"/>
              <a:miter/>
            </a:ln>
          </p:spPr>
          <p:txBody>
            <a:bodyPr rtlCol="0" anchor="ctr"/>
            <a:lstStyle/>
            <a:p>
              <a:endParaRPr lang="en-US">
                <a:solidFill>
                  <a:schemeClr val="accent4"/>
                </a:solidFill>
              </a:endParaRPr>
            </a:p>
          </p:txBody>
        </p:sp>
      </p:grpSp>
      <p:grpSp>
        <p:nvGrpSpPr>
          <p:cNvPr id="312" name="Graphic 4">
            <a:extLst>
              <a:ext uri="{FF2B5EF4-FFF2-40B4-BE49-F238E27FC236}">
                <a16:creationId xmlns:a16="http://schemas.microsoft.com/office/drawing/2014/main" id="{3A598D15-51EA-5EA8-A88E-5C36DF215DBD}"/>
              </a:ext>
            </a:extLst>
          </p:cNvPr>
          <p:cNvGrpSpPr/>
          <p:nvPr/>
        </p:nvGrpSpPr>
        <p:grpSpPr>
          <a:xfrm>
            <a:off x="6848935" y="4258430"/>
            <a:ext cx="242818" cy="82639"/>
            <a:chOff x="6062093" y="3734895"/>
            <a:chExt cx="213822" cy="72771"/>
          </a:xfrm>
          <a:solidFill>
            <a:schemeClr val="accent1"/>
          </a:solidFill>
        </p:grpSpPr>
        <p:sp>
          <p:nvSpPr>
            <p:cNvPr id="378" name="Freeform: Shape 377">
              <a:extLst>
                <a:ext uri="{FF2B5EF4-FFF2-40B4-BE49-F238E27FC236}">
                  <a16:creationId xmlns:a16="http://schemas.microsoft.com/office/drawing/2014/main" id="{76819C8D-862F-5B31-27D9-50B886A6F960}"/>
                </a:ext>
              </a:extLst>
            </p:cNvPr>
            <p:cNvSpPr/>
            <p:nvPr/>
          </p:nvSpPr>
          <p:spPr>
            <a:xfrm>
              <a:off x="6062093" y="3734895"/>
              <a:ext cx="46403" cy="57456"/>
            </a:xfrm>
            <a:custGeom>
              <a:avLst/>
              <a:gdLst>
                <a:gd name="connsiteX0" fmla="*/ 33276 w 46403"/>
                <a:gd name="connsiteY0" fmla="*/ 57457 h 57456"/>
                <a:gd name="connsiteX1" fmla="*/ 18538 w 46403"/>
                <a:gd name="connsiteY1" fmla="*/ 31319 h 57456"/>
                <a:gd name="connsiteX2" fmla="*/ 11169 w 46403"/>
                <a:gd name="connsiteY2" fmla="*/ 40185 h 57456"/>
                <a:gd name="connsiteX3" fmla="*/ 11169 w 46403"/>
                <a:gd name="connsiteY3" fmla="*/ 57457 h 57456"/>
                <a:gd name="connsiteX4" fmla="*/ 0 w 46403"/>
                <a:gd name="connsiteY4" fmla="*/ 57457 h 57456"/>
                <a:gd name="connsiteX5" fmla="*/ 0 w 46403"/>
                <a:gd name="connsiteY5" fmla="*/ 0 h 57456"/>
                <a:gd name="connsiteX6" fmla="*/ 11169 w 46403"/>
                <a:gd name="connsiteY6" fmla="*/ 0 h 57456"/>
                <a:gd name="connsiteX7" fmla="*/ 11169 w 46403"/>
                <a:gd name="connsiteY7" fmla="*/ 24986 h 57456"/>
                <a:gd name="connsiteX8" fmla="*/ 31434 w 46403"/>
                <a:gd name="connsiteY8" fmla="*/ 0 h 57456"/>
                <a:gd name="connsiteX9" fmla="*/ 45021 w 46403"/>
                <a:gd name="connsiteY9" fmla="*/ 0 h 57456"/>
                <a:gd name="connsiteX10" fmla="*/ 26023 w 46403"/>
                <a:gd name="connsiteY10" fmla="*/ 22799 h 57456"/>
                <a:gd name="connsiteX11" fmla="*/ 46403 w 46403"/>
                <a:gd name="connsiteY11" fmla="*/ 57342 h 57456"/>
                <a:gd name="connsiteX12" fmla="*/ 33392 w 46403"/>
                <a:gd name="connsiteY12" fmla="*/ 57342 h 5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403" h="57456">
                  <a:moveTo>
                    <a:pt x="33276" y="57457"/>
                  </a:moveTo>
                  <a:lnTo>
                    <a:pt x="18538" y="31319"/>
                  </a:lnTo>
                  <a:lnTo>
                    <a:pt x="11169" y="40185"/>
                  </a:lnTo>
                  <a:lnTo>
                    <a:pt x="11169" y="57457"/>
                  </a:lnTo>
                  <a:lnTo>
                    <a:pt x="0" y="57457"/>
                  </a:lnTo>
                  <a:lnTo>
                    <a:pt x="0" y="0"/>
                  </a:lnTo>
                  <a:lnTo>
                    <a:pt x="11169" y="0"/>
                  </a:lnTo>
                  <a:lnTo>
                    <a:pt x="11169" y="24986"/>
                  </a:lnTo>
                  <a:lnTo>
                    <a:pt x="31434" y="0"/>
                  </a:lnTo>
                  <a:lnTo>
                    <a:pt x="45021" y="0"/>
                  </a:lnTo>
                  <a:lnTo>
                    <a:pt x="26023" y="22799"/>
                  </a:lnTo>
                  <a:lnTo>
                    <a:pt x="46403" y="57342"/>
                  </a:lnTo>
                  <a:lnTo>
                    <a:pt x="33392" y="57342"/>
                  </a:lnTo>
                  <a:close/>
                </a:path>
              </a:pathLst>
            </a:custGeom>
            <a:grpFill/>
            <a:ln w="11501" cap="flat">
              <a:noFill/>
              <a:prstDash val="solid"/>
              <a:miter/>
            </a:ln>
          </p:spPr>
          <p:txBody>
            <a:bodyPr rtlCol="0" anchor="ctr"/>
            <a:lstStyle/>
            <a:p>
              <a:endParaRPr lang="en-US">
                <a:solidFill>
                  <a:schemeClr val="accent4"/>
                </a:solidFill>
              </a:endParaRPr>
            </a:p>
          </p:txBody>
        </p:sp>
        <p:sp>
          <p:nvSpPr>
            <p:cNvPr id="379" name="Freeform: Shape 378">
              <a:extLst>
                <a:ext uri="{FF2B5EF4-FFF2-40B4-BE49-F238E27FC236}">
                  <a16:creationId xmlns:a16="http://schemas.microsoft.com/office/drawing/2014/main" id="{B337C29F-02FA-419C-9F5D-499A002F7B2A}"/>
                </a:ext>
              </a:extLst>
            </p:cNvPr>
            <p:cNvSpPr/>
            <p:nvPr/>
          </p:nvSpPr>
          <p:spPr>
            <a:xfrm>
              <a:off x="6112641" y="3749748"/>
              <a:ext cx="36616" cy="42948"/>
            </a:xfrm>
            <a:custGeom>
              <a:avLst/>
              <a:gdLst>
                <a:gd name="connsiteX0" fmla="*/ 10363 w 36616"/>
                <a:gd name="connsiteY0" fmla="*/ 24756 h 42948"/>
                <a:gd name="connsiteX1" fmla="*/ 19575 w 36616"/>
                <a:gd name="connsiteY1" fmla="*/ 34083 h 42948"/>
                <a:gd name="connsiteX2" fmla="*/ 29131 w 36616"/>
                <a:gd name="connsiteY2" fmla="*/ 30168 h 42948"/>
                <a:gd name="connsiteX3" fmla="*/ 35465 w 36616"/>
                <a:gd name="connsiteY3" fmla="*/ 36386 h 42948"/>
                <a:gd name="connsiteX4" fmla="*/ 19459 w 36616"/>
                <a:gd name="connsiteY4" fmla="*/ 42949 h 42948"/>
                <a:gd name="connsiteX5" fmla="*/ 0 w 36616"/>
                <a:gd name="connsiteY5" fmla="*/ 21417 h 42948"/>
                <a:gd name="connsiteX6" fmla="*/ 18308 w 36616"/>
                <a:gd name="connsiteY6" fmla="*/ 0 h 42948"/>
                <a:gd name="connsiteX7" fmla="*/ 36616 w 36616"/>
                <a:gd name="connsiteY7" fmla="*/ 20035 h 42948"/>
                <a:gd name="connsiteX8" fmla="*/ 36616 w 36616"/>
                <a:gd name="connsiteY8" fmla="*/ 24756 h 42948"/>
                <a:gd name="connsiteX9" fmla="*/ 10363 w 36616"/>
                <a:gd name="connsiteY9" fmla="*/ 24756 h 42948"/>
                <a:gd name="connsiteX10" fmla="*/ 25332 w 36616"/>
                <a:gd name="connsiteY10" fmla="*/ 13011 h 42948"/>
                <a:gd name="connsiteX11" fmla="*/ 18308 w 36616"/>
                <a:gd name="connsiteY11" fmla="*/ 8636 h 42948"/>
                <a:gd name="connsiteX12" fmla="*/ 11284 w 36616"/>
                <a:gd name="connsiteY12" fmla="*/ 13011 h 42948"/>
                <a:gd name="connsiteX13" fmla="*/ 10363 w 36616"/>
                <a:gd name="connsiteY13" fmla="*/ 17502 h 42948"/>
                <a:gd name="connsiteX14" fmla="*/ 26368 w 36616"/>
                <a:gd name="connsiteY14" fmla="*/ 17502 h 42948"/>
                <a:gd name="connsiteX15" fmla="*/ 25447 w 36616"/>
                <a:gd name="connsiteY15" fmla="*/ 13011 h 4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616" h="42948">
                  <a:moveTo>
                    <a:pt x="10363" y="24756"/>
                  </a:moveTo>
                  <a:cubicBezTo>
                    <a:pt x="10363" y="30168"/>
                    <a:pt x="13702" y="34083"/>
                    <a:pt x="19575" y="34083"/>
                  </a:cubicBezTo>
                  <a:cubicBezTo>
                    <a:pt x="24180" y="34083"/>
                    <a:pt x="26483" y="32816"/>
                    <a:pt x="29131" y="30168"/>
                  </a:cubicBezTo>
                  <a:lnTo>
                    <a:pt x="35465" y="36386"/>
                  </a:lnTo>
                  <a:cubicBezTo>
                    <a:pt x="31204" y="40646"/>
                    <a:pt x="27059" y="42949"/>
                    <a:pt x="19459" y="42949"/>
                  </a:cubicBezTo>
                  <a:cubicBezTo>
                    <a:pt x="9557" y="42949"/>
                    <a:pt x="0" y="38458"/>
                    <a:pt x="0" y="21417"/>
                  </a:cubicBezTo>
                  <a:cubicBezTo>
                    <a:pt x="0" y="7715"/>
                    <a:pt x="7369" y="0"/>
                    <a:pt x="18308" y="0"/>
                  </a:cubicBezTo>
                  <a:cubicBezTo>
                    <a:pt x="30053" y="0"/>
                    <a:pt x="36616" y="8521"/>
                    <a:pt x="36616" y="20035"/>
                  </a:cubicBezTo>
                  <a:lnTo>
                    <a:pt x="36616" y="24756"/>
                  </a:lnTo>
                  <a:lnTo>
                    <a:pt x="10363" y="24756"/>
                  </a:lnTo>
                  <a:close/>
                  <a:moveTo>
                    <a:pt x="25332" y="13011"/>
                  </a:moveTo>
                  <a:cubicBezTo>
                    <a:pt x="24180" y="10478"/>
                    <a:pt x="21878" y="8636"/>
                    <a:pt x="18308" y="8636"/>
                  </a:cubicBezTo>
                  <a:cubicBezTo>
                    <a:pt x="14738" y="8636"/>
                    <a:pt x="12436" y="10478"/>
                    <a:pt x="11284" y="13011"/>
                  </a:cubicBezTo>
                  <a:cubicBezTo>
                    <a:pt x="10593" y="14508"/>
                    <a:pt x="10363" y="15660"/>
                    <a:pt x="10363" y="17502"/>
                  </a:cubicBezTo>
                  <a:lnTo>
                    <a:pt x="26368" y="17502"/>
                  </a:lnTo>
                  <a:cubicBezTo>
                    <a:pt x="26368" y="15660"/>
                    <a:pt x="26023" y="14508"/>
                    <a:pt x="25447" y="13011"/>
                  </a:cubicBezTo>
                  <a:close/>
                </a:path>
              </a:pathLst>
            </a:custGeom>
            <a:grpFill/>
            <a:ln w="11501" cap="flat">
              <a:noFill/>
              <a:prstDash val="solid"/>
              <a:miter/>
            </a:ln>
          </p:spPr>
          <p:txBody>
            <a:bodyPr rtlCol="0" anchor="ctr"/>
            <a:lstStyle/>
            <a:p>
              <a:endParaRPr lang="en-US">
                <a:solidFill>
                  <a:schemeClr val="accent4"/>
                </a:solidFill>
              </a:endParaRPr>
            </a:p>
          </p:txBody>
        </p:sp>
        <p:sp>
          <p:nvSpPr>
            <p:cNvPr id="380" name="Freeform: Shape 379">
              <a:extLst>
                <a:ext uri="{FF2B5EF4-FFF2-40B4-BE49-F238E27FC236}">
                  <a16:creationId xmlns:a16="http://schemas.microsoft.com/office/drawing/2014/main" id="{2ADFA51E-86F6-5CA8-EA74-09A1CADF0F35}"/>
                </a:ext>
              </a:extLst>
            </p:cNvPr>
            <p:cNvSpPr/>
            <p:nvPr/>
          </p:nvSpPr>
          <p:spPr>
            <a:xfrm>
              <a:off x="6159044" y="3749863"/>
              <a:ext cx="34888" cy="42488"/>
            </a:xfrm>
            <a:custGeom>
              <a:avLst/>
              <a:gdLst>
                <a:gd name="connsiteX0" fmla="*/ 24411 w 34888"/>
                <a:gd name="connsiteY0" fmla="*/ 42488 h 42488"/>
                <a:gd name="connsiteX1" fmla="*/ 24411 w 34888"/>
                <a:gd name="connsiteY1" fmla="*/ 17041 h 42488"/>
                <a:gd name="connsiteX2" fmla="*/ 17502 w 34888"/>
                <a:gd name="connsiteY2" fmla="*/ 9327 h 42488"/>
                <a:gd name="connsiteX3" fmla="*/ 10478 w 34888"/>
                <a:gd name="connsiteY3" fmla="*/ 17041 h 42488"/>
                <a:gd name="connsiteX4" fmla="*/ 10478 w 34888"/>
                <a:gd name="connsiteY4" fmla="*/ 42488 h 42488"/>
                <a:gd name="connsiteX5" fmla="*/ 0 w 34888"/>
                <a:gd name="connsiteY5" fmla="*/ 42488 h 42488"/>
                <a:gd name="connsiteX6" fmla="*/ 0 w 34888"/>
                <a:gd name="connsiteY6" fmla="*/ 461 h 42488"/>
                <a:gd name="connsiteX7" fmla="*/ 10248 w 34888"/>
                <a:gd name="connsiteY7" fmla="*/ 461 h 42488"/>
                <a:gd name="connsiteX8" fmla="*/ 10248 w 34888"/>
                <a:gd name="connsiteY8" fmla="*/ 4376 h 42488"/>
                <a:gd name="connsiteX9" fmla="*/ 20726 w 34888"/>
                <a:gd name="connsiteY9" fmla="*/ 0 h 42488"/>
                <a:gd name="connsiteX10" fmla="*/ 30628 w 34888"/>
                <a:gd name="connsiteY10" fmla="*/ 3685 h 42488"/>
                <a:gd name="connsiteX11" fmla="*/ 34889 w 34888"/>
                <a:gd name="connsiteY11" fmla="*/ 15660 h 42488"/>
                <a:gd name="connsiteX12" fmla="*/ 34889 w 34888"/>
                <a:gd name="connsiteY12" fmla="*/ 42488 h 42488"/>
                <a:gd name="connsiteX13" fmla="*/ 24411 w 34888"/>
                <a:gd name="connsiteY13" fmla="*/ 42488 h 4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88" h="42488">
                  <a:moveTo>
                    <a:pt x="24411" y="42488"/>
                  </a:moveTo>
                  <a:lnTo>
                    <a:pt x="24411" y="17041"/>
                  </a:lnTo>
                  <a:cubicBezTo>
                    <a:pt x="24411" y="11284"/>
                    <a:pt x="20726" y="9327"/>
                    <a:pt x="17502" y="9327"/>
                  </a:cubicBezTo>
                  <a:cubicBezTo>
                    <a:pt x="14278" y="9327"/>
                    <a:pt x="10478" y="11284"/>
                    <a:pt x="10478" y="17041"/>
                  </a:cubicBezTo>
                  <a:lnTo>
                    <a:pt x="10478" y="42488"/>
                  </a:lnTo>
                  <a:lnTo>
                    <a:pt x="0" y="42488"/>
                  </a:lnTo>
                  <a:lnTo>
                    <a:pt x="0" y="461"/>
                  </a:lnTo>
                  <a:lnTo>
                    <a:pt x="10248" y="461"/>
                  </a:lnTo>
                  <a:lnTo>
                    <a:pt x="10248" y="4376"/>
                  </a:lnTo>
                  <a:cubicBezTo>
                    <a:pt x="13011" y="1497"/>
                    <a:pt x="16811" y="0"/>
                    <a:pt x="20726" y="0"/>
                  </a:cubicBezTo>
                  <a:cubicBezTo>
                    <a:pt x="24871" y="0"/>
                    <a:pt x="28326" y="1382"/>
                    <a:pt x="30628" y="3685"/>
                  </a:cubicBezTo>
                  <a:cubicBezTo>
                    <a:pt x="33968" y="7024"/>
                    <a:pt x="34889" y="11054"/>
                    <a:pt x="34889" y="15660"/>
                  </a:cubicBezTo>
                  <a:lnTo>
                    <a:pt x="34889" y="42488"/>
                  </a:lnTo>
                  <a:lnTo>
                    <a:pt x="24411" y="42488"/>
                  </a:lnTo>
                  <a:close/>
                </a:path>
              </a:pathLst>
            </a:custGeom>
            <a:grpFill/>
            <a:ln w="11501" cap="flat">
              <a:noFill/>
              <a:prstDash val="solid"/>
              <a:miter/>
            </a:ln>
          </p:spPr>
          <p:txBody>
            <a:bodyPr rtlCol="0" anchor="ctr"/>
            <a:lstStyle/>
            <a:p>
              <a:endParaRPr lang="en-US">
                <a:solidFill>
                  <a:schemeClr val="accent4"/>
                </a:solidFill>
              </a:endParaRPr>
            </a:p>
          </p:txBody>
        </p:sp>
        <p:sp>
          <p:nvSpPr>
            <p:cNvPr id="381" name="Freeform: Shape 380">
              <a:extLst>
                <a:ext uri="{FF2B5EF4-FFF2-40B4-BE49-F238E27FC236}">
                  <a16:creationId xmlns:a16="http://schemas.microsoft.com/office/drawing/2014/main" id="{0BF814B9-2D2E-D6E0-3B45-2D90CFDF403B}"/>
                </a:ext>
              </a:extLst>
            </p:cNvPr>
            <p:cNvSpPr/>
            <p:nvPr/>
          </p:nvSpPr>
          <p:spPr>
            <a:xfrm>
              <a:off x="6199574" y="3750209"/>
              <a:ext cx="39264" cy="57456"/>
            </a:xfrm>
            <a:custGeom>
              <a:avLst/>
              <a:gdLst>
                <a:gd name="connsiteX0" fmla="*/ 21186 w 39264"/>
                <a:gd name="connsiteY0" fmla="*/ 48821 h 57456"/>
                <a:gd name="connsiteX1" fmla="*/ 18078 w 39264"/>
                <a:gd name="connsiteY1" fmla="*/ 54233 h 57456"/>
                <a:gd name="connsiteX2" fmla="*/ 9096 w 39264"/>
                <a:gd name="connsiteY2" fmla="*/ 57457 h 57456"/>
                <a:gd name="connsiteX3" fmla="*/ 4951 w 39264"/>
                <a:gd name="connsiteY3" fmla="*/ 57457 h 57456"/>
                <a:gd name="connsiteX4" fmla="*/ 4951 w 39264"/>
                <a:gd name="connsiteY4" fmla="*/ 48015 h 57456"/>
                <a:gd name="connsiteX5" fmla="*/ 7369 w 39264"/>
                <a:gd name="connsiteY5" fmla="*/ 48015 h 57456"/>
                <a:gd name="connsiteX6" fmla="*/ 12666 w 39264"/>
                <a:gd name="connsiteY6" fmla="*/ 44215 h 57456"/>
                <a:gd name="connsiteX7" fmla="*/ 14393 w 39264"/>
                <a:gd name="connsiteY7" fmla="*/ 39034 h 57456"/>
                <a:gd name="connsiteX8" fmla="*/ 0 w 39264"/>
                <a:gd name="connsiteY8" fmla="*/ 0 h 57456"/>
                <a:gd name="connsiteX9" fmla="*/ 11054 w 39264"/>
                <a:gd name="connsiteY9" fmla="*/ 0 h 57456"/>
                <a:gd name="connsiteX10" fmla="*/ 19805 w 39264"/>
                <a:gd name="connsiteY10" fmla="*/ 26023 h 57456"/>
                <a:gd name="connsiteX11" fmla="*/ 28210 w 39264"/>
                <a:gd name="connsiteY11" fmla="*/ 0 h 57456"/>
                <a:gd name="connsiteX12" fmla="*/ 39264 w 39264"/>
                <a:gd name="connsiteY12" fmla="*/ 0 h 57456"/>
                <a:gd name="connsiteX13" fmla="*/ 21302 w 39264"/>
                <a:gd name="connsiteY13" fmla="*/ 48821 h 5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264" h="57456">
                  <a:moveTo>
                    <a:pt x="21186" y="48821"/>
                  </a:moveTo>
                  <a:cubicBezTo>
                    <a:pt x="20265" y="51124"/>
                    <a:pt x="19344" y="52966"/>
                    <a:pt x="18078" y="54233"/>
                  </a:cubicBezTo>
                  <a:cubicBezTo>
                    <a:pt x="15659" y="56651"/>
                    <a:pt x="12551" y="57457"/>
                    <a:pt x="9096" y="57457"/>
                  </a:cubicBezTo>
                  <a:lnTo>
                    <a:pt x="4951" y="57457"/>
                  </a:lnTo>
                  <a:lnTo>
                    <a:pt x="4951" y="48015"/>
                  </a:lnTo>
                  <a:lnTo>
                    <a:pt x="7369" y="48015"/>
                  </a:lnTo>
                  <a:cubicBezTo>
                    <a:pt x="10363" y="48015"/>
                    <a:pt x="11514" y="47324"/>
                    <a:pt x="12666" y="44215"/>
                  </a:cubicBezTo>
                  <a:lnTo>
                    <a:pt x="14393" y="39034"/>
                  </a:lnTo>
                  <a:lnTo>
                    <a:pt x="0" y="0"/>
                  </a:lnTo>
                  <a:lnTo>
                    <a:pt x="11054" y="0"/>
                  </a:lnTo>
                  <a:lnTo>
                    <a:pt x="19805" y="26023"/>
                  </a:lnTo>
                  <a:lnTo>
                    <a:pt x="28210" y="0"/>
                  </a:lnTo>
                  <a:lnTo>
                    <a:pt x="39264" y="0"/>
                  </a:lnTo>
                  <a:lnTo>
                    <a:pt x="21302" y="48821"/>
                  </a:lnTo>
                  <a:close/>
                </a:path>
              </a:pathLst>
            </a:custGeom>
            <a:grpFill/>
            <a:ln w="11501" cap="flat">
              <a:noFill/>
              <a:prstDash val="solid"/>
              <a:miter/>
            </a:ln>
          </p:spPr>
          <p:txBody>
            <a:bodyPr rtlCol="0" anchor="ctr"/>
            <a:lstStyle/>
            <a:p>
              <a:endParaRPr lang="en-US">
                <a:solidFill>
                  <a:schemeClr val="accent4"/>
                </a:solidFill>
              </a:endParaRPr>
            </a:p>
          </p:txBody>
        </p:sp>
        <p:sp>
          <p:nvSpPr>
            <p:cNvPr id="382" name="Freeform: Shape 381">
              <a:extLst>
                <a:ext uri="{FF2B5EF4-FFF2-40B4-BE49-F238E27FC236}">
                  <a16:creationId xmlns:a16="http://schemas.microsoft.com/office/drawing/2014/main" id="{0CA89FA5-42A9-D532-ECF6-ABD1D48A82AF}"/>
                </a:ext>
              </a:extLst>
            </p:cNvPr>
            <p:cNvSpPr/>
            <p:nvPr/>
          </p:nvSpPr>
          <p:spPr>
            <a:xfrm>
              <a:off x="6241141" y="3749978"/>
              <a:ext cx="34773" cy="42833"/>
            </a:xfrm>
            <a:custGeom>
              <a:avLst/>
              <a:gdLst>
                <a:gd name="connsiteX0" fmla="*/ 24526 w 34773"/>
                <a:gd name="connsiteY0" fmla="*/ 42373 h 42833"/>
                <a:gd name="connsiteX1" fmla="*/ 24526 w 34773"/>
                <a:gd name="connsiteY1" fmla="*/ 38804 h 42833"/>
                <a:gd name="connsiteX2" fmla="*/ 14163 w 34773"/>
                <a:gd name="connsiteY2" fmla="*/ 42834 h 42833"/>
                <a:gd name="connsiteX3" fmla="*/ 3455 w 34773"/>
                <a:gd name="connsiteY3" fmla="*/ 39149 h 42833"/>
                <a:gd name="connsiteX4" fmla="*/ 0 w 34773"/>
                <a:gd name="connsiteY4" fmla="*/ 29707 h 42833"/>
                <a:gd name="connsiteX5" fmla="*/ 14393 w 34773"/>
                <a:gd name="connsiteY5" fmla="*/ 17502 h 42833"/>
                <a:gd name="connsiteX6" fmla="*/ 24296 w 34773"/>
                <a:gd name="connsiteY6" fmla="*/ 17502 h 42833"/>
                <a:gd name="connsiteX7" fmla="*/ 24296 w 34773"/>
                <a:gd name="connsiteY7" fmla="*/ 15429 h 42833"/>
                <a:gd name="connsiteX8" fmla="*/ 16466 w 34773"/>
                <a:gd name="connsiteY8" fmla="*/ 8866 h 42833"/>
                <a:gd name="connsiteX9" fmla="*/ 8406 w 34773"/>
                <a:gd name="connsiteY9" fmla="*/ 12320 h 42833"/>
                <a:gd name="connsiteX10" fmla="*/ 1727 w 34773"/>
                <a:gd name="connsiteY10" fmla="*/ 5757 h 42833"/>
                <a:gd name="connsiteX11" fmla="*/ 16926 w 34773"/>
                <a:gd name="connsiteY11" fmla="*/ 0 h 42833"/>
                <a:gd name="connsiteX12" fmla="*/ 34774 w 34773"/>
                <a:gd name="connsiteY12" fmla="*/ 14854 h 42833"/>
                <a:gd name="connsiteX13" fmla="*/ 34774 w 34773"/>
                <a:gd name="connsiteY13" fmla="*/ 42488 h 42833"/>
                <a:gd name="connsiteX14" fmla="*/ 24526 w 34773"/>
                <a:gd name="connsiteY14" fmla="*/ 42488 h 42833"/>
                <a:gd name="connsiteX15" fmla="*/ 24296 w 34773"/>
                <a:gd name="connsiteY15" fmla="*/ 24641 h 42833"/>
                <a:gd name="connsiteX16" fmla="*/ 16005 w 34773"/>
                <a:gd name="connsiteY16" fmla="*/ 24641 h 42833"/>
                <a:gd name="connsiteX17" fmla="*/ 10133 w 34773"/>
                <a:gd name="connsiteY17" fmla="*/ 29362 h 42833"/>
                <a:gd name="connsiteX18" fmla="*/ 16235 w 34773"/>
                <a:gd name="connsiteY18" fmla="*/ 34198 h 42833"/>
                <a:gd name="connsiteX19" fmla="*/ 22799 w 34773"/>
                <a:gd name="connsiteY19" fmla="*/ 32240 h 42833"/>
                <a:gd name="connsiteX20" fmla="*/ 24296 w 34773"/>
                <a:gd name="connsiteY20" fmla="*/ 26944 h 42833"/>
                <a:gd name="connsiteX21" fmla="*/ 24296 w 34773"/>
                <a:gd name="connsiteY21" fmla="*/ 24641 h 4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773" h="42833">
                  <a:moveTo>
                    <a:pt x="24526" y="42373"/>
                  </a:moveTo>
                  <a:lnTo>
                    <a:pt x="24526" y="38804"/>
                  </a:lnTo>
                  <a:cubicBezTo>
                    <a:pt x="21647" y="41682"/>
                    <a:pt x="18999" y="42834"/>
                    <a:pt x="14163" y="42834"/>
                  </a:cubicBezTo>
                  <a:cubicBezTo>
                    <a:pt x="9327" y="42834"/>
                    <a:pt x="5988" y="41682"/>
                    <a:pt x="3455" y="39149"/>
                  </a:cubicBezTo>
                  <a:cubicBezTo>
                    <a:pt x="1152" y="36846"/>
                    <a:pt x="0" y="33392"/>
                    <a:pt x="0" y="29707"/>
                  </a:cubicBezTo>
                  <a:cubicBezTo>
                    <a:pt x="0" y="23029"/>
                    <a:pt x="4606" y="17502"/>
                    <a:pt x="14393" y="17502"/>
                  </a:cubicBezTo>
                  <a:lnTo>
                    <a:pt x="24296" y="17502"/>
                  </a:lnTo>
                  <a:lnTo>
                    <a:pt x="24296" y="15429"/>
                  </a:lnTo>
                  <a:cubicBezTo>
                    <a:pt x="24296" y="10824"/>
                    <a:pt x="21993" y="8866"/>
                    <a:pt x="16466" y="8866"/>
                  </a:cubicBezTo>
                  <a:cubicBezTo>
                    <a:pt x="12436" y="8866"/>
                    <a:pt x="10593" y="9787"/>
                    <a:pt x="8406" y="12320"/>
                  </a:cubicBezTo>
                  <a:lnTo>
                    <a:pt x="1727" y="5757"/>
                  </a:lnTo>
                  <a:cubicBezTo>
                    <a:pt x="5872" y="1267"/>
                    <a:pt x="9903" y="0"/>
                    <a:pt x="16926" y="0"/>
                  </a:cubicBezTo>
                  <a:cubicBezTo>
                    <a:pt x="28671" y="0"/>
                    <a:pt x="34774" y="4951"/>
                    <a:pt x="34774" y="14854"/>
                  </a:cubicBezTo>
                  <a:lnTo>
                    <a:pt x="34774" y="42488"/>
                  </a:lnTo>
                  <a:lnTo>
                    <a:pt x="24526" y="42488"/>
                  </a:lnTo>
                  <a:close/>
                  <a:moveTo>
                    <a:pt x="24296" y="24641"/>
                  </a:moveTo>
                  <a:lnTo>
                    <a:pt x="16005" y="24641"/>
                  </a:lnTo>
                  <a:cubicBezTo>
                    <a:pt x="12205" y="24641"/>
                    <a:pt x="10133" y="26368"/>
                    <a:pt x="10133" y="29362"/>
                  </a:cubicBezTo>
                  <a:cubicBezTo>
                    <a:pt x="10133" y="32356"/>
                    <a:pt x="12090" y="34198"/>
                    <a:pt x="16235" y="34198"/>
                  </a:cubicBezTo>
                  <a:cubicBezTo>
                    <a:pt x="19114" y="34198"/>
                    <a:pt x="20956" y="33968"/>
                    <a:pt x="22799" y="32240"/>
                  </a:cubicBezTo>
                  <a:cubicBezTo>
                    <a:pt x="23950" y="31204"/>
                    <a:pt x="24296" y="29477"/>
                    <a:pt x="24296" y="26944"/>
                  </a:cubicBezTo>
                  <a:lnTo>
                    <a:pt x="24296" y="24641"/>
                  </a:lnTo>
                  <a:close/>
                </a:path>
              </a:pathLst>
            </a:custGeom>
            <a:grpFill/>
            <a:ln w="11501" cap="flat">
              <a:noFill/>
              <a:prstDash val="solid"/>
              <a:miter/>
            </a:ln>
          </p:spPr>
          <p:txBody>
            <a:bodyPr rtlCol="0" anchor="ctr"/>
            <a:lstStyle/>
            <a:p>
              <a:endParaRPr lang="en-US">
                <a:solidFill>
                  <a:schemeClr val="accent4"/>
                </a:solidFill>
              </a:endParaRPr>
            </a:p>
          </p:txBody>
        </p:sp>
      </p:grpSp>
      <p:grpSp>
        <p:nvGrpSpPr>
          <p:cNvPr id="313" name="Graphic 4">
            <a:extLst>
              <a:ext uri="{FF2B5EF4-FFF2-40B4-BE49-F238E27FC236}">
                <a16:creationId xmlns:a16="http://schemas.microsoft.com/office/drawing/2014/main" id="{9659EFED-618A-2959-3B89-5810649486D0}"/>
              </a:ext>
            </a:extLst>
          </p:cNvPr>
          <p:cNvGrpSpPr/>
          <p:nvPr/>
        </p:nvGrpSpPr>
        <p:grpSpPr>
          <a:xfrm>
            <a:off x="8901061" y="3397122"/>
            <a:ext cx="223728" cy="66425"/>
            <a:chOff x="7869162" y="2976441"/>
            <a:chExt cx="197011" cy="58493"/>
          </a:xfrm>
          <a:solidFill>
            <a:schemeClr val="accent1"/>
          </a:solidFill>
        </p:grpSpPr>
        <p:sp>
          <p:nvSpPr>
            <p:cNvPr id="373" name="Freeform: Shape 372">
              <a:extLst>
                <a:ext uri="{FF2B5EF4-FFF2-40B4-BE49-F238E27FC236}">
                  <a16:creationId xmlns:a16="http://schemas.microsoft.com/office/drawing/2014/main" id="{50F9A87A-D0B3-9BA0-14BE-B93272EDBFA2}"/>
                </a:ext>
              </a:extLst>
            </p:cNvPr>
            <p:cNvSpPr/>
            <p:nvPr/>
          </p:nvSpPr>
          <p:spPr>
            <a:xfrm>
              <a:off x="7869162" y="2976441"/>
              <a:ext cx="42142" cy="58493"/>
            </a:xfrm>
            <a:custGeom>
              <a:avLst/>
              <a:gdLst>
                <a:gd name="connsiteX0" fmla="*/ 21072 w 42142"/>
                <a:gd name="connsiteY0" fmla="*/ 58493 h 58493"/>
                <a:gd name="connsiteX1" fmla="*/ 5642 w 42142"/>
                <a:gd name="connsiteY1" fmla="*/ 52160 h 58493"/>
                <a:gd name="connsiteX2" fmla="*/ 921 w 42142"/>
                <a:gd name="connsiteY2" fmla="*/ 43524 h 58493"/>
                <a:gd name="connsiteX3" fmla="*/ 0 w 42142"/>
                <a:gd name="connsiteY3" fmla="*/ 29246 h 58493"/>
                <a:gd name="connsiteX4" fmla="*/ 921 w 42142"/>
                <a:gd name="connsiteY4" fmla="*/ 14969 h 58493"/>
                <a:gd name="connsiteX5" fmla="*/ 5642 w 42142"/>
                <a:gd name="connsiteY5" fmla="*/ 6333 h 58493"/>
                <a:gd name="connsiteX6" fmla="*/ 21072 w 42142"/>
                <a:gd name="connsiteY6" fmla="*/ 0 h 58493"/>
                <a:gd name="connsiteX7" fmla="*/ 42142 w 42142"/>
                <a:gd name="connsiteY7" fmla="*/ 18193 h 58493"/>
                <a:gd name="connsiteX8" fmla="*/ 30743 w 42142"/>
                <a:gd name="connsiteY8" fmla="*/ 18193 h 58493"/>
                <a:gd name="connsiteX9" fmla="*/ 21072 w 42142"/>
                <a:gd name="connsiteY9" fmla="*/ 10017 h 58493"/>
                <a:gd name="connsiteX10" fmla="*/ 13933 w 42142"/>
                <a:gd name="connsiteY10" fmla="*/ 13011 h 58493"/>
                <a:gd name="connsiteX11" fmla="*/ 11054 w 42142"/>
                <a:gd name="connsiteY11" fmla="*/ 29246 h 58493"/>
                <a:gd name="connsiteX12" fmla="*/ 13933 w 42142"/>
                <a:gd name="connsiteY12" fmla="*/ 45482 h 58493"/>
                <a:gd name="connsiteX13" fmla="*/ 21072 w 42142"/>
                <a:gd name="connsiteY13" fmla="*/ 48476 h 58493"/>
                <a:gd name="connsiteX14" fmla="*/ 30743 w 42142"/>
                <a:gd name="connsiteY14" fmla="*/ 40300 h 58493"/>
                <a:gd name="connsiteX15" fmla="*/ 42142 w 42142"/>
                <a:gd name="connsiteY15" fmla="*/ 40300 h 58493"/>
                <a:gd name="connsiteX16" fmla="*/ 21072 w 42142"/>
                <a:gd name="connsiteY16" fmla="*/ 58493 h 5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142" h="58493">
                  <a:moveTo>
                    <a:pt x="21072" y="58493"/>
                  </a:moveTo>
                  <a:cubicBezTo>
                    <a:pt x="14969" y="58493"/>
                    <a:pt x="9787" y="56420"/>
                    <a:pt x="5642" y="52160"/>
                  </a:cubicBezTo>
                  <a:cubicBezTo>
                    <a:pt x="3109" y="49627"/>
                    <a:pt x="1612" y="46748"/>
                    <a:pt x="921" y="43524"/>
                  </a:cubicBezTo>
                  <a:cubicBezTo>
                    <a:pt x="231" y="40300"/>
                    <a:pt x="0" y="35579"/>
                    <a:pt x="0" y="29246"/>
                  </a:cubicBezTo>
                  <a:cubicBezTo>
                    <a:pt x="0" y="22914"/>
                    <a:pt x="345" y="18193"/>
                    <a:pt x="921" y="14969"/>
                  </a:cubicBezTo>
                  <a:cubicBezTo>
                    <a:pt x="1612" y="11629"/>
                    <a:pt x="3109" y="8866"/>
                    <a:pt x="5642" y="6333"/>
                  </a:cubicBezTo>
                  <a:cubicBezTo>
                    <a:pt x="9787" y="2188"/>
                    <a:pt x="14969" y="0"/>
                    <a:pt x="21072" y="0"/>
                  </a:cubicBezTo>
                  <a:cubicBezTo>
                    <a:pt x="32125" y="0"/>
                    <a:pt x="40300" y="6448"/>
                    <a:pt x="42142" y="18193"/>
                  </a:cubicBezTo>
                  <a:lnTo>
                    <a:pt x="30743" y="18193"/>
                  </a:lnTo>
                  <a:cubicBezTo>
                    <a:pt x="29477" y="13241"/>
                    <a:pt x="26483" y="10017"/>
                    <a:pt x="21072" y="10017"/>
                  </a:cubicBezTo>
                  <a:cubicBezTo>
                    <a:pt x="17962" y="10017"/>
                    <a:pt x="15544" y="10939"/>
                    <a:pt x="13933" y="13011"/>
                  </a:cubicBezTo>
                  <a:cubicBezTo>
                    <a:pt x="11630" y="15545"/>
                    <a:pt x="11054" y="18078"/>
                    <a:pt x="11054" y="29246"/>
                  </a:cubicBezTo>
                  <a:cubicBezTo>
                    <a:pt x="11054" y="40415"/>
                    <a:pt x="11514" y="42949"/>
                    <a:pt x="13933" y="45482"/>
                  </a:cubicBezTo>
                  <a:cubicBezTo>
                    <a:pt x="15659" y="47439"/>
                    <a:pt x="18078" y="48476"/>
                    <a:pt x="21072" y="48476"/>
                  </a:cubicBezTo>
                  <a:cubicBezTo>
                    <a:pt x="26483" y="48476"/>
                    <a:pt x="29592" y="45251"/>
                    <a:pt x="30743" y="40300"/>
                  </a:cubicBezTo>
                  <a:lnTo>
                    <a:pt x="42142" y="40300"/>
                  </a:lnTo>
                  <a:cubicBezTo>
                    <a:pt x="40185" y="52045"/>
                    <a:pt x="32010" y="58493"/>
                    <a:pt x="21072" y="58493"/>
                  </a:cubicBezTo>
                  <a:close/>
                </a:path>
              </a:pathLst>
            </a:custGeom>
            <a:grpFill/>
            <a:ln w="11501" cap="flat">
              <a:noFill/>
              <a:prstDash val="solid"/>
              <a:miter/>
            </a:ln>
          </p:spPr>
          <p:txBody>
            <a:bodyPr rtlCol="0" anchor="ctr"/>
            <a:lstStyle/>
            <a:p>
              <a:endParaRPr lang="en-US">
                <a:solidFill>
                  <a:schemeClr val="accent4"/>
                </a:solidFill>
              </a:endParaRPr>
            </a:p>
          </p:txBody>
        </p:sp>
        <p:sp>
          <p:nvSpPr>
            <p:cNvPr id="374" name="Freeform: Shape 373">
              <a:extLst>
                <a:ext uri="{FF2B5EF4-FFF2-40B4-BE49-F238E27FC236}">
                  <a16:creationId xmlns:a16="http://schemas.microsoft.com/office/drawing/2014/main" id="{CC030875-3FC0-0284-3147-16E70342F633}"/>
                </a:ext>
              </a:extLst>
            </p:cNvPr>
            <p:cNvSpPr/>
            <p:nvPr/>
          </p:nvSpPr>
          <p:spPr>
            <a:xfrm>
              <a:off x="7920056" y="2977017"/>
              <a:ext cx="34658" cy="57456"/>
            </a:xfrm>
            <a:custGeom>
              <a:avLst/>
              <a:gdLst>
                <a:gd name="connsiteX0" fmla="*/ 24181 w 34658"/>
                <a:gd name="connsiteY0" fmla="*/ 57457 h 57456"/>
                <a:gd name="connsiteX1" fmla="*/ 24181 w 34658"/>
                <a:gd name="connsiteY1" fmla="*/ 31780 h 57456"/>
                <a:gd name="connsiteX2" fmla="*/ 17272 w 34658"/>
                <a:gd name="connsiteY2" fmla="*/ 24410 h 57456"/>
                <a:gd name="connsiteX3" fmla="*/ 10478 w 34658"/>
                <a:gd name="connsiteY3" fmla="*/ 31780 h 57456"/>
                <a:gd name="connsiteX4" fmla="*/ 10478 w 34658"/>
                <a:gd name="connsiteY4" fmla="*/ 57457 h 57456"/>
                <a:gd name="connsiteX5" fmla="*/ 0 w 34658"/>
                <a:gd name="connsiteY5" fmla="*/ 57457 h 57456"/>
                <a:gd name="connsiteX6" fmla="*/ 0 w 34658"/>
                <a:gd name="connsiteY6" fmla="*/ 0 h 57456"/>
                <a:gd name="connsiteX7" fmla="*/ 10478 w 34658"/>
                <a:gd name="connsiteY7" fmla="*/ 0 h 57456"/>
                <a:gd name="connsiteX8" fmla="*/ 10478 w 34658"/>
                <a:gd name="connsiteY8" fmla="*/ 19229 h 57456"/>
                <a:gd name="connsiteX9" fmla="*/ 20611 w 34658"/>
                <a:gd name="connsiteY9" fmla="*/ 14853 h 57456"/>
                <a:gd name="connsiteX10" fmla="*/ 34658 w 34658"/>
                <a:gd name="connsiteY10" fmla="*/ 30168 h 57456"/>
                <a:gd name="connsiteX11" fmla="*/ 34658 w 34658"/>
                <a:gd name="connsiteY11" fmla="*/ 57342 h 57456"/>
                <a:gd name="connsiteX12" fmla="*/ 24181 w 34658"/>
                <a:gd name="connsiteY12" fmla="*/ 57342 h 5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658" h="57456">
                  <a:moveTo>
                    <a:pt x="24181" y="57457"/>
                  </a:moveTo>
                  <a:lnTo>
                    <a:pt x="24181" y="31780"/>
                  </a:lnTo>
                  <a:cubicBezTo>
                    <a:pt x="24181" y="26253"/>
                    <a:pt x="20611" y="24410"/>
                    <a:pt x="17272" y="24410"/>
                  </a:cubicBezTo>
                  <a:cubicBezTo>
                    <a:pt x="13933" y="24410"/>
                    <a:pt x="10478" y="26368"/>
                    <a:pt x="10478" y="31780"/>
                  </a:cubicBezTo>
                  <a:lnTo>
                    <a:pt x="10478" y="57457"/>
                  </a:lnTo>
                  <a:lnTo>
                    <a:pt x="0" y="57457"/>
                  </a:lnTo>
                  <a:lnTo>
                    <a:pt x="0" y="0"/>
                  </a:lnTo>
                  <a:lnTo>
                    <a:pt x="10478" y="0"/>
                  </a:lnTo>
                  <a:lnTo>
                    <a:pt x="10478" y="19229"/>
                  </a:lnTo>
                  <a:cubicBezTo>
                    <a:pt x="13357" y="16350"/>
                    <a:pt x="16811" y="14853"/>
                    <a:pt x="20611" y="14853"/>
                  </a:cubicBezTo>
                  <a:cubicBezTo>
                    <a:pt x="29823" y="14853"/>
                    <a:pt x="34658" y="21302"/>
                    <a:pt x="34658" y="30168"/>
                  </a:cubicBezTo>
                  <a:lnTo>
                    <a:pt x="34658" y="57342"/>
                  </a:lnTo>
                  <a:lnTo>
                    <a:pt x="24181" y="57342"/>
                  </a:lnTo>
                  <a:close/>
                </a:path>
              </a:pathLst>
            </a:custGeom>
            <a:grpFill/>
            <a:ln w="11501" cap="flat">
              <a:noFill/>
              <a:prstDash val="solid"/>
              <a:miter/>
            </a:ln>
          </p:spPr>
          <p:txBody>
            <a:bodyPr rtlCol="0" anchor="ctr"/>
            <a:lstStyle/>
            <a:p>
              <a:endParaRPr lang="en-US">
                <a:solidFill>
                  <a:schemeClr val="accent4"/>
                </a:solidFill>
              </a:endParaRPr>
            </a:p>
          </p:txBody>
        </p:sp>
        <p:sp>
          <p:nvSpPr>
            <p:cNvPr id="375" name="Freeform: Shape 374">
              <a:extLst>
                <a:ext uri="{FF2B5EF4-FFF2-40B4-BE49-F238E27FC236}">
                  <a16:creationId xmlns:a16="http://schemas.microsoft.com/office/drawing/2014/main" id="{CAD35DD2-8DC0-5A4B-CF8E-4C7A87168812}"/>
                </a:ext>
              </a:extLst>
            </p:cNvPr>
            <p:cNvSpPr/>
            <p:nvPr/>
          </p:nvSpPr>
          <p:spPr>
            <a:xfrm>
              <a:off x="7965883" y="2976672"/>
              <a:ext cx="10708" cy="57687"/>
            </a:xfrm>
            <a:custGeom>
              <a:avLst/>
              <a:gdLst>
                <a:gd name="connsiteX0" fmla="*/ 0 w 10708"/>
                <a:gd name="connsiteY0" fmla="*/ 8521 h 57687"/>
                <a:gd name="connsiteX1" fmla="*/ 0 w 10708"/>
                <a:gd name="connsiteY1" fmla="*/ 0 h 57687"/>
                <a:gd name="connsiteX2" fmla="*/ 10708 w 10708"/>
                <a:gd name="connsiteY2" fmla="*/ 0 h 57687"/>
                <a:gd name="connsiteX3" fmla="*/ 10708 w 10708"/>
                <a:gd name="connsiteY3" fmla="*/ 8521 h 57687"/>
                <a:gd name="connsiteX4" fmla="*/ 0 w 10708"/>
                <a:gd name="connsiteY4" fmla="*/ 8521 h 57687"/>
                <a:gd name="connsiteX5" fmla="*/ 115 w 10708"/>
                <a:gd name="connsiteY5" fmla="*/ 57687 h 57687"/>
                <a:gd name="connsiteX6" fmla="*/ 115 w 10708"/>
                <a:gd name="connsiteY6" fmla="*/ 15660 h 57687"/>
                <a:gd name="connsiteX7" fmla="*/ 10593 w 10708"/>
                <a:gd name="connsiteY7" fmla="*/ 15660 h 57687"/>
                <a:gd name="connsiteX8" fmla="*/ 10593 w 10708"/>
                <a:gd name="connsiteY8" fmla="*/ 57687 h 57687"/>
                <a:gd name="connsiteX9" fmla="*/ 115 w 10708"/>
                <a:gd name="connsiteY9" fmla="*/ 57687 h 5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08" h="57687">
                  <a:moveTo>
                    <a:pt x="0" y="8521"/>
                  </a:moveTo>
                  <a:lnTo>
                    <a:pt x="0" y="0"/>
                  </a:lnTo>
                  <a:lnTo>
                    <a:pt x="10708" y="0"/>
                  </a:lnTo>
                  <a:lnTo>
                    <a:pt x="10708" y="8521"/>
                  </a:lnTo>
                  <a:lnTo>
                    <a:pt x="0" y="8521"/>
                  </a:lnTo>
                  <a:close/>
                  <a:moveTo>
                    <a:pt x="115" y="57687"/>
                  </a:moveTo>
                  <a:lnTo>
                    <a:pt x="115" y="15660"/>
                  </a:lnTo>
                  <a:lnTo>
                    <a:pt x="10593" y="15660"/>
                  </a:lnTo>
                  <a:lnTo>
                    <a:pt x="10593" y="57687"/>
                  </a:lnTo>
                  <a:lnTo>
                    <a:pt x="115" y="57687"/>
                  </a:lnTo>
                  <a:close/>
                </a:path>
              </a:pathLst>
            </a:custGeom>
            <a:grpFill/>
            <a:ln w="11501" cap="flat">
              <a:noFill/>
              <a:prstDash val="solid"/>
              <a:miter/>
            </a:ln>
          </p:spPr>
          <p:txBody>
            <a:bodyPr rtlCol="0" anchor="ctr"/>
            <a:lstStyle/>
            <a:p>
              <a:endParaRPr lang="en-US">
                <a:solidFill>
                  <a:schemeClr val="accent4"/>
                </a:solidFill>
              </a:endParaRPr>
            </a:p>
          </p:txBody>
        </p:sp>
        <p:sp>
          <p:nvSpPr>
            <p:cNvPr id="376" name="Freeform: Shape 375">
              <a:extLst>
                <a:ext uri="{FF2B5EF4-FFF2-40B4-BE49-F238E27FC236}">
                  <a16:creationId xmlns:a16="http://schemas.microsoft.com/office/drawing/2014/main" id="{86D7A7C4-28FA-06ED-D150-8D082DF4CD1D}"/>
                </a:ext>
              </a:extLst>
            </p:cNvPr>
            <p:cNvSpPr/>
            <p:nvPr/>
          </p:nvSpPr>
          <p:spPr>
            <a:xfrm>
              <a:off x="7988221" y="2991986"/>
              <a:ext cx="34888" cy="42487"/>
            </a:xfrm>
            <a:custGeom>
              <a:avLst/>
              <a:gdLst>
                <a:gd name="connsiteX0" fmla="*/ 24411 w 34888"/>
                <a:gd name="connsiteY0" fmla="*/ 42488 h 42487"/>
                <a:gd name="connsiteX1" fmla="*/ 24411 w 34888"/>
                <a:gd name="connsiteY1" fmla="*/ 17041 h 42487"/>
                <a:gd name="connsiteX2" fmla="*/ 17502 w 34888"/>
                <a:gd name="connsiteY2" fmla="*/ 9327 h 42487"/>
                <a:gd name="connsiteX3" fmla="*/ 10478 w 34888"/>
                <a:gd name="connsiteY3" fmla="*/ 17041 h 42487"/>
                <a:gd name="connsiteX4" fmla="*/ 10478 w 34888"/>
                <a:gd name="connsiteY4" fmla="*/ 42488 h 42487"/>
                <a:gd name="connsiteX5" fmla="*/ 0 w 34888"/>
                <a:gd name="connsiteY5" fmla="*/ 42488 h 42487"/>
                <a:gd name="connsiteX6" fmla="*/ 0 w 34888"/>
                <a:gd name="connsiteY6" fmla="*/ 460 h 42487"/>
                <a:gd name="connsiteX7" fmla="*/ 10248 w 34888"/>
                <a:gd name="connsiteY7" fmla="*/ 460 h 42487"/>
                <a:gd name="connsiteX8" fmla="*/ 10248 w 34888"/>
                <a:gd name="connsiteY8" fmla="*/ 4375 h 42487"/>
                <a:gd name="connsiteX9" fmla="*/ 20726 w 34888"/>
                <a:gd name="connsiteY9" fmla="*/ 0 h 42487"/>
                <a:gd name="connsiteX10" fmla="*/ 30629 w 34888"/>
                <a:gd name="connsiteY10" fmla="*/ 3685 h 42487"/>
                <a:gd name="connsiteX11" fmla="*/ 34889 w 34888"/>
                <a:gd name="connsiteY11" fmla="*/ 15660 h 42487"/>
                <a:gd name="connsiteX12" fmla="*/ 34889 w 34888"/>
                <a:gd name="connsiteY12" fmla="*/ 42488 h 42487"/>
                <a:gd name="connsiteX13" fmla="*/ 24411 w 34888"/>
                <a:gd name="connsiteY13" fmla="*/ 42488 h 4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88" h="42487">
                  <a:moveTo>
                    <a:pt x="24411" y="42488"/>
                  </a:moveTo>
                  <a:lnTo>
                    <a:pt x="24411" y="17041"/>
                  </a:lnTo>
                  <a:cubicBezTo>
                    <a:pt x="24411" y="11284"/>
                    <a:pt x="20726" y="9327"/>
                    <a:pt x="17502" y="9327"/>
                  </a:cubicBezTo>
                  <a:cubicBezTo>
                    <a:pt x="14278" y="9327"/>
                    <a:pt x="10478" y="11284"/>
                    <a:pt x="10478" y="17041"/>
                  </a:cubicBezTo>
                  <a:lnTo>
                    <a:pt x="10478" y="42488"/>
                  </a:lnTo>
                  <a:lnTo>
                    <a:pt x="0" y="42488"/>
                  </a:lnTo>
                  <a:lnTo>
                    <a:pt x="0" y="460"/>
                  </a:lnTo>
                  <a:lnTo>
                    <a:pt x="10248" y="460"/>
                  </a:lnTo>
                  <a:lnTo>
                    <a:pt x="10248" y="4375"/>
                  </a:lnTo>
                  <a:cubicBezTo>
                    <a:pt x="13011" y="1497"/>
                    <a:pt x="16811" y="0"/>
                    <a:pt x="20726" y="0"/>
                  </a:cubicBezTo>
                  <a:cubicBezTo>
                    <a:pt x="24871" y="0"/>
                    <a:pt x="28326" y="1382"/>
                    <a:pt x="30629" y="3685"/>
                  </a:cubicBezTo>
                  <a:cubicBezTo>
                    <a:pt x="33968" y="7024"/>
                    <a:pt x="34889" y="11054"/>
                    <a:pt x="34889" y="15660"/>
                  </a:cubicBezTo>
                  <a:lnTo>
                    <a:pt x="34889" y="42488"/>
                  </a:lnTo>
                  <a:lnTo>
                    <a:pt x="24411" y="42488"/>
                  </a:lnTo>
                  <a:close/>
                </a:path>
              </a:pathLst>
            </a:custGeom>
            <a:grpFill/>
            <a:ln w="11501" cap="flat">
              <a:noFill/>
              <a:prstDash val="solid"/>
              <a:miter/>
            </a:ln>
          </p:spPr>
          <p:txBody>
            <a:bodyPr rtlCol="0" anchor="ctr"/>
            <a:lstStyle/>
            <a:p>
              <a:endParaRPr lang="en-US">
                <a:solidFill>
                  <a:schemeClr val="accent4"/>
                </a:solidFill>
              </a:endParaRPr>
            </a:p>
          </p:txBody>
        </p:sp>
        <p:sp>
          <p:nvSpPr>
            <p:cNvPr id="377" name="Freeform: Shape 376">
              <a:extLst>
                <a:ext uri="{FF2B5EF4-FFF2-40B4-BE49-F238E27FC236}">
                  <a16:creationId xmlns:a16="http://schemas.microsoft.com/office/drawing/2014/main" id="{87865A6F-2F8E-BBD4-21F2-52C504DC7CEF}"/>
                </a:ext>
              </a:extLst>
            </p:cNvPr>
            <p:cNvSpPr/>
            <p:nvPr/>
          </p:nvSpPr>
          <p:spPr>
            <a:xfrm>
              <a:off x="8031400" y="2992101"/>
              <a:ext cx="34773" cy="42833"/>
            </a:xfrm>
            <a:custGeom>
              <a:avLst/>
              <a:gdLst>
                <a:gd name="connsiteX0" fmla="*/ 24526 w 34773"/>
                <a:gd name="connsiteY0" fmla="*/ 42373 h 42833"/>
                <a:gd name="connsiteX1" fmla="*/ 24526 w 34773"/>
                <a:gd name="connsiteY1" fmla="*/ 38803 h 42833"/>
                <a:gd name="connsiteX2" fmla="*/ 14163 w 34773"/>
                <a:gd name="connsiteY2" fmla="*/ 42834 h 42833"/>
                <a:gd name="connsiteX3" fmla="*/ 3455 w 34773"/>
                <a:gd name="connsiteY3" fmla="*/ 39149 h 42833"/>
                <a:gd name="connsiteX4" fmla="*/ 0 w 34773"/>
                <a:gd name="connsiteY4" fmla="*/ 29707 h 42833"/>
                <a:gd name="connsiteX5" fmla="*/ 14393 w 34773"/>
                <a:gd name="connsiteY5" fmla="*/ 17502 h 42833"/>
                <a:gd name="connsiteX6" fmla="*/ 24296 w 34773"/>
                <a:gd name="connsiteY6" fmla="*/ 17502 h 42833"/>
                <a:gd name="connsiteX7" fmla="*/ 24296 w 34773"/>
                <a:gd name="connsiteY7" fmla="*/ 15429 h 42833"/>
                <a:gd name="connsiteX8" fmla="*/ 16466 w 34773"/>
                <a:gd name="connsiteY8" fmla="*/ 8866 h 42833"/>
                <a:gd name="connsiteX9" fmla="*/ 8406 w 34773"/>
                <a:gd name="connsiteY9" fmla="*/ 12320 h 42833"/>
                <a:gd name="connsiteX10" fmla="*/ 1727 w 34773"/>
                <a:gd name="connsiteY10" fmla="*/ 5757 h 42833"/>
                <a:gd name="connsiteX11" fmla="*/ 16927 w 34773"/>
                <a:gd name="connsiteY11" fmla="*/ 0 h 42833"/>
                <a:gd name="connsiteX12" fmla="*/ 34774 w 34773"/>
                <a:gd name="connsiteY12" fmla="*/ 14853 h 42833"/>
                <a:gd name="connsiteX13" fmla="*/ 34774 w 34773"/>
                <a:gd name="connsiteY13" fmla="*/ 42488 h 42833"/>
                <a:gd name="connsiteX14" fmla="*/ 24526 w 34773"/>
                <a:gd name="connsiteY14" fmla="*/ 42488 h 42833"/>
                <a:gd name="connsiteX15" fmla="*/ 24296 w 34773"/>
                <a:gd name="connsiteY15" fmla="*/ 24641 h 42833"/>
                <a:gd name="connsiteX16" fmla="*/ 16005 w 34773"/>
                <a:gd name="connsiteY16" fmla="*/ 24641 h 42833"/>
                <a:gd name="connsiteX17" fmla="*/ 10133 w 34773"/>
                <a:gd name="connsiteY17" fmla="*/ 29362 h 42833"/>
                <a:gd name="connsiteX18" fmla="*/ 16236 w 34773"/>
                <a:gd name="connsiteY18" fmla="*/ 34198 h 42833"/>
                <a:gd name="connsiteX19" fmla="*/ 22799 w 34773"/>
                <a:gd name="connsiteY19" fmla="*/ 32240 h 42833"/>
                <a:gd name="connsiteX20" fmla="*/ 24296 w 34773"/>
                <a:gd name="connsiteY20" fmla="*/ 26944 h 42833"/>
                <a:gd name="connsiteX21" fmla="*/ 24296 w 34773"/>
                <a:gd name="connsiteY21" fmla="*/ 24641 h 4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773" h="42833">
                  <a:moveTo>
                    <a:pt x="24526" y="42373"/>
                  </a:moveTo>
                  <a:lnTo>
                    <a:pt x="24526" y="38803"/>
                  </a:lnTo>
                  <a:cubicBezTo>
                    <a:pt x="21647" y="41682"/>
                    <a:pt x="18999" y="42834"/>
                    <a:pt x="14163" y="42834"/>
                  </a:cubicBezTo>
                  <a:cubicBezTo>
                    <a:pt x="9327" y="42834"/>
                    <a:pt x="5988" y="41682"/>
                    <a:pt x="3455" y="39149"/>
                  </a:cubicBezTo>
                  <a:cubicBezTo>
                    <a:pt x="1152" y="36846"/>
                    <a:pt x="0" y="33392"/>
                    <a:pt x="0" y="29707"/>
                  </a:cubicBezTo>
                  <a:cubicBezTo>
                    <a:pt x="0" y="23029"/>
                    <a:pt x="4606" y="17502"/>
                    <a:pt x="14393" y="17502"/>
                  </a:cubicBezTo>
                  <a:lnTo>
                    <a:pt x="24296" y="17502"/>
                  </a:lnTo>
                  <a:lnTo>
                    <a:pt x="24296" y="15429"/>
                  </a:lnTo>
                  <a:cubicBezTo>
                    <a:pt x="24296" y="10824"/>
                    <a:pt x="21993" y="8866"/>
                    <a:pt x="16466" y="8866"/>
                  </a:cubicBezTo>
                  <a:cubicBezTo>
                    <a:pt x="12436" y="8866"/>
                    <a:pt x="10594" y="9787"/>
                    <a:pt x="8406" y="12320"/>
                  </a:cubicBezTo>
                  <a:lnTo>
                    <a:pt x="1727" y="5757"/>
                  </a:lnTo>
                  <a:cubicBezTo>
                    <a:pt x="5872" y="1267"/>
                    <a:pt x="9903" y="0"/>
                    <a:pt x="16927" y="0"/>
                  </a:cubicBezTo>
                  <a:cubicBezTo>
                    <a:pt x="28671" y="0"/>
                    <a:pt x="34774" y="4951"/>
                    <a:pt x="34774" y="14853"/>
                  </a:cubicBezTo>
                  <a:lnTo>
                    <a:pt x="34774" y="42488"/>
                  </a:lnTo>
                  <a:lnTo>
                    <a:pt x="24526" y="42488"/>
                  </a:lnTo>
                  <a:close/>
                  <a:moveTo>
                    <a:pt x="24296" y="24641"/>
                  </a:moveTo>
                  <a:lnTo>
                    <a:pt x="16005" y="24641"/>
                  </a:lnTo>
                  <a:cubicBezTo>
                    <a:pt x="12206" y="24641"/>
                    <a:pt x="10133" y="26368"/>
                    <a:pt x="10133" y="29362"/>
                  </a:cubicBezTo>
                  <a:cubicBezTo>
                    <a:pt x="10133" y="32355"/>
                    <a:pt x="12091" y="34198"/>
                    <a:pt x="16236" y="34198"/>
                  </a:cubicBezTo>
                  <a:cubicBezTo>
                    <a:pt x="19114" y="34198"/>
                    <a:pt x="20956" y="33967"/>
                    <a:pt x="22799" y="32240"/>
                  </a:cubicBezTo>
                  <a:cubicBezTo>
                    <a:pt x="23950" y="31204"/>
                    <a:pt x="24296" y="29477"/>
                    <a:pt x="24296" y="26944"/>
                  </a:cubicBezTo>
                  <a:lnTo>
                    <a:pt x="24296" y="24641"/>
                  </a:lnTo>
                  <a:close/>
                </a:path>
              </a:pathLst>
            </a:custGeom>
            <a:grpFill/>
            <a:ln w="11501" cap="flat">
              <a:noFill/>
              <a:prstDash val="solid"/>
              <a:miter/>
            </a:ln>
          </p:spPr>
          <p:txBody>
            <a:bodyPr rtlCol="0" anchor="ctr"/>
            <a:lstStyle/>
            <a:p>
              <a:endParaRPr lang="en-US">
                <a:solidFill>
                  <a:schemeClr val="accent4"/>
                </a:solidFill>
              </a:endParaRPr>
            </a:p>
          </p:txBody>
        </p:sp>
      </p:grpSp>
      <p:grpSp>
        <p:nvGrpSpPr>
          <p:cNvPr id="314" name="Graphic 4">
            <a:extLst>
              <a:ext uri="{FF2B5EF4-FFF2-40B4-BE49-F238E27FC236}">
                <a16:creationId xmlns:a16="http://schemas.microsoft.com/office/drawing/2014/main" id="{C08EA73F-3B98-0675-1D43-158348560A86}"/>
              </a:ext>
            </a:extLst>
          </p:cNvPr>
          <p:cNvGrpSpPr/>
          <p:nvPr/>
        </p:nvGrpSpPr>
        <p:grpSpPr>
          <a:xfrm>
            <a:off x="9111713" y="3143581"/>
            <a:ext cx="502244" cy="66425"/>
            <a:chOff x="8054659" y="2753177"/>
            <a:chExt cx="442268" cy="58493"/>
          </a:xfrm>
          <a:solidFill>
            <a:schemeClr val="accent1"/>
          </a:solidFill>
        </p:grpSpPr>
        <p:sp>
          <p:nvSpPr>
            <p:cNvPr id="363" name="Freeform: Shape 362">
              <a:extLst>
                <a:ext uri="{FF2B5EF4-FFF2-40B4-BE49-F238E27FC236}">
                  <a16:creationId xmlns:a16="http://schemas.microsoft.com/office/drawing/2014/main" id="{BB8227E8-29DE-FFC6-4BCE-66F8B6842C24}"/>
                </a:ext>
              </a:extLst>
            </p:cNvPr>
            <p:cNvSpPr/>
            <p:nvPr/>
          </p:nvSpPr>
          <p:spPr>
            <a:xfrm>
              <a:off x="8054659" y="2753177"/>
              <a:ext cx="42372" cy="58493"/>
            </a:xfrm>
            <a:custGeom>
              <a:avLst/>
              <a:gdLst>
                <a:gd name="connsiteX0" fmla="*/ 20956 w 42372"/>
                <a:gd name="connsiteY0" fmla="*/ 58378 h 58493"/>
                <a:gd name="connsiteX1" fmla="*/ 0 w 42372"/>
                <a:gd name="connsiteY1" fmla="*/ 50779 h 58493"/>
                <a:gd name="connsiteX2" fmla="*/ 7254 w 42372"/>
                <a:gd name="connsiteY2" fmla="*/ 43524 h 58493"/>
                <a:gd name="connsiteX3" fmla="*/ 21187 w 42372"/>
                <a:gd name="connsiteY3" fmla="*/ 48360 h 58493"/>
                <a:gd name="connsiteX4" fmla="*/ 31320 w 42372"/>
                <a:gd name="connsiteY4" fmla="*/ 41222 h 58493"/>
                <a:gd name="connsiteX5" fmla="*/ 29592 w 42372"/>
                <a:gd name="connsiteY5" fmla="*/ 36386 h 58493"/>
                <a:gd name="connsiteX6" fmla="*/ 24526 w 42372"/>
                <a:gd name="connsiteY6" fmla="*/ 34313 h 58493"/>
                <a:gd name="connsiteX7" fmla="*/ 17617 w 42372"/>
                <a:gd name="connsiteY7" fmla="*/ 33392 h 58493"/>
                <a:gd name="connsiteX8" fmla="*/ 6448 w 42372"/>
                <a:gd name="connsiteY8" fmla="*/ 28671 h 58493"/>
                <a:gd name="connsiteX9" fmla="*/ 2303 w 42372"/>
                <a:gd name="connsiteY9" fmla="*/ 17387 h 58493"/>
                <a:gd name="connsiteX10" fmla="*/ 22338 w 42372"/>
                <a:gd name="connsiteY10" fmla="*/ 0 h 58493"/>
                <a:gd name="connsiteX11" fmla="*/ 40876 w 42372"/>
                <a:gd name="connsiteY11" fmla="*/ 6678 h 58493"/>
                <a:gd name="connsiteX12" fmla="*/ 33737 w 42372"/>
                <a:gd name="connsiteY12" fmla="*/ 13702 h 58493"/>
                <a:gd name="connsiteX13" fmla="*/ 21993 w 42372"/>
                <a:gd name="connsiteY13" fmla="*/ 9787 h 58493"/>
                <a:gd name="connsiteX14" fmla="*/ 13127 w 42372"/>
                <a:gd name="connsiteY14" fmla="*/ 17041 h 58493"/>
                <a:gd name="connsiteX15" fmla="*/ 14854 w 42372"/>
                <a:gd name="connsiteY15" fmla="*/ 21186 h 58493"/>
                <a:gd name="connsiteX16" fmla="*/ 20150 w 42372"/>
                <a:gd name="connsiteY16" fmla="*/ 23489 h 58493"/>
                <a:gd name="connsiteX17" fmla="*/ 26944 w 42372"/>
                <a:gd name="connsiteY17" fmla="*/ 24410 h 58493"/>
                <a:gd name="connsiteX18" fmla="*/ 37883 w 42372"/>
                <a:gd name="connsiteY18" fmla="*/ 28901 h 58493"/>
                <a:gd name="connsiteX19" fmla="*/ 42373 w 42372"/>
                <a:gd name="connsiteY19" fmla="*/ 41106 h 58493"/>
                <a:gd name="connsiteX20" fmla="*/ 21072 w 42372"/>
                <a:gd name="connsiteY20" fmla="*/ 58493 h 5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372" h="58493">
                  <a:moveTo>
                    <a:pt x="20956" y="58378"/>
                  </a:moveTo>
                  <a:cubicBezTo>
                    <a:pt x="12205" y="58378"/>
                    <a:pt x="5642" y="56536"/>
                    <a:pt x="0" y="50779"/>
                  </a:cubicBezTo>
                  <a:lnTo>
                    <a:pt x="7254" y="43524"/>
                  </a:lnTo>
                  <a:cubicBezTo>
                    <a:pt x="10939" y="47094"/>
                    <a:pt x="15775" y="48360"/>
                    <a:pt x="21187" y="48360"/>
                  </a:cubicBezTo>
                  <a:cubicBezTo>
                    <a:pt x="27750" y="48360"/>
                    <a:pt x="31320" y="45827"/>
                    <a:pt x="31320" y="41222"/>
                  </a:cubicBezTo>
                  <a:cubicBezTo>
                    <a:pt x="31320" y="39264"/>
                    <a:pt x="30743" y="37537"/>
                    <a:pt x="29592" y="36386"/>
                  </a:cubicBezTo>
                  <a:cubicBezTo>
                    <a:pt x="28441" y="35349"/>
                    <a:pt x="27174" y="34774"/>
                    <a:pt x="24526" y="34313"/>
                  </a:cubicBezTo>
                  <a:lnTo>
                    <a:pt x="17617" y="33392"/>
                  </a:lnTo>
                  <a:cubicBezTo>
                    <a:pt x="12666" y="32701"/>
                    <a:pt x="9097" y="31089"/>
                    <a:pt x="6448" y="28671"/>
                  </a:cubicBezTo>
                  <a:cubicBezTo>
                    <a:pt x="3685" y="25907"/>
                    <a:pt x="2303" y="22223"/>
                    <a:pt x="2303" y="17387"/>
                  </a:cubicBezTo>
                  <a:cubicBezTo>
                    <a:pt x="2303" y="7139"/>
                    <a:pt x="9902" y="0"/>
                    <a:pt x="22338" y="0"/>
                  </a:cubicBezTo>
                  <a:cubicBezTo>
                    <a:pt x="30283" y="0"/>
                    <a:pt x="35925" y="1957"/>
                    <a:pt x="40876" y="6678"/>
                  </a:cubicBezTo>
                  <a:lnTo>
                    <a:pt x="33737" y="13702"/>
                  </a:lnTo>
                  <a:cubicBezTo>
                    <a:pt x="30168" y="10248"/>
                    <a:pt x="25792" y="9787"/>
                    <a:pt x="21993" y="9787"/>
                  </a:cubicBezTo>
                  <a:cubicBezTo>
                    <a:pt x="16005" y="9787"/>
                    <a:pt x="13127" y="13126"/>
                    <a:pt x="13127" y="17041"/>
                  </a:cubicBezTo>
                  <a:cubicBezTo>
                    <a:pt x="13127" y="18538"/>
                    <a:pt x="13587" y="20035"/>
                    <a:pt x="14854" y="21186"/>
                  </a:cubicBezTo>
                  <a:cubicBezTo>
                    <a:pt x="16005" y="22223"/>
                    <a:pt x="17847" y="23144"/>
                    <a:pt x="20150" y="23489"/>
                  </a:cubicBezTo>
                  <a:lnTo>
                    <a:pt x="26944" y="24410"/>
                  </a:lnTo>
                  <a:cubicBezTo>
                    <a:pt x="32240" y="25101"/>
                    <a:pt x="35465" y="26598"/>
                    <a:pt x="37883" y="28901"/>
                  </a:cubicBezTo>
                  <a:cubicBezTo>
                    <a:pt x="40991" y="31780"/>
                    <a:pt x="42373" y="36040"/>
                    <a:pt x="42373" y="41106"/>
                  </a:cubicBezTo>
                  <a:cubicBezTo>
                    <a:pt x="42373" y="52275"/>
                    <a:pt x="33046" y="58493"/>
                    <a:pt x="21072" y="58493"/>
                  </a:cubicBezTo>
                  <a:close/>
                </a:path>
              </a:pathLst>
            </a:custGeom>
            <a:grpFill/>
            <a:ln w="11501" cap="flat">
              <a:noFill/>
              <a:prstDash val="solid"/>
              <a:miter/>
            </a:ln>
          </p:spPr>
          <p:txBody>
            <a:bodyPr rtlCol="0" anchor="ctr"/>
            <a:lstStyle/>
            <a:p>
              <a:endParaRPr lang="en-US">
                <a:solidFill>
                  <a:schemeClr val="accent4"/>
                </a:solidFill>
              </a:endParaRPr>
            </a:p>
          </p:txBody>
        </p:sp>
        <p:sp>
          <p:nvSpPr>
            <p:cNvPr id="364" name="Freeform: Shape 363">
              <a:extLst>
                <a:ext uri="{FF2B5EF4-FFF2-40B4-BE49-F238E27FC236}">
                  <a16:creationId xmlns:a16="http://schemas.microsoft.com/office/drawing/2014/main" id="{DAF78CFF-2CAD-89C8-6E74-F667F6C173D6}"/>
                </a:ext>
              </a:extLst>
            </p:cNvPr>
            <p:cNvSpPr/>
            <p:nvPr/>
          </p:nvSpPr>
          <p:spPr>
            <a:xfrm>
              <a:off x="8104862" y="2768606"/>
              <a:ext cx="35464" cy="42948"/>
            </a:xfrm>
            <a:custGeom>
              <a:avLst/>
              <a:gdLst>
                <a:gd name="connsiteX0" fmla="*/ 30744 w 35464"/>
                <a:gd name="connsiteY0" fmla="*/ 37767 h 42948"/>
                <a:gd name="connsiteX1" fmla="*/ 17733 w 35464"/>
                <a:gd name="connsiteY1" fmla="*/ 42949 h 42948"/>
                <a:gd name="connsiteX2" fmla="*/ 4721 w 35464"/>
                <a:gd name="connsiteY2" fmla="*/ 37767 h 42948"/>
                <a:gd name="connsiteX3" fmla="*/ 0 w 35464"/>
                <a:gd name="connsiteY3" fmla="*/ 21417 h 42948"/>
                <a:gd name="connsiteX4" fmla="*/ 4721 w 35464"/>
                <a:gd name="connsiteY4" fmla="*/ 5181 h 42948"/>
                <a:gd name="connsiteX5" fmla="*/ 17733 w 35464"/>
                <a:gd name="connsiteY5" fmla="*/ 0 h 42948"/>
                <a:gd name="connsiteX6" fmla="*/ 30744 w 35464"/>
                <a:gd name="connsiteY6" fmla="*/ 5181 h 42948"/>
                <a:gd name="connsiteX7" fmla="*/ 35465 w 35464"/>
                <a:gd name="connsiteY7" fmla="*/ 21417 h 42948"/>
                <a:gd name="connsiteX8" fmla="*/ 30744 w 35464"/>
                <a:gd name="connsiteY8" fmla="*/ 37767 h 42948"/>
                <a:gd name="connsiteX9" fmla="*/ 22568 w 35464"/>
                <a:gd name="connsiteY9" fmla="*/ 11284 h 42948"/>
                <a:gd name="connsiteX10" fmla="*/ 17617 w 35464"/>
                <a:gd name="connsiteY10" fmla="*/ 9442 h 42948"/>
                <a:gd name="connsiteX11" fmla="*/ 12782 w 35464"/>
                <a:gd name="connsiteY11" fmla="*/ 11284 h 42948"/>
                <a:gd name="connsiteX12" fmla="*/ 10363 w 35464"/>
                <a:gd name="connsiteY12" fmla="*/ 21417 h 42948"/>
                <a:gd name="connsiteX13" fmla="*/ 12782 w 35464"/>
                <a:gd name="connsiteY13" fmla="*/ 31665 h 42948"/>
                <a:gd name="connsiteX14" fmla="*/ 17617 w 35464"/>
                <a:gd name="connsiteY14" fmla="*/ 33507 h 42948"/>
                <a:gd name="connsiteX15" fmla="*/ 22568 w 35464"/>
                <a:gd name="connsiteY15" fmla="*/ 31665 h 42948"/>
                <a:gd name="connsiteX16" fmla="*/ 24987 w 35464"/>
                <a:gd name="connsiteY16" fmla="*/ 21417 h 42948"/>
                <a:gd name="connsiteX17" fmla="*/ 22568 w 35464"/>
                <a:gd name="connsiteY17" fmla="*/ 11284 h 4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64" h="42948">
                  <a:moveTo>
                    <a:pt x="30744" y="37767"/>
                  </a:moveTo>
                  <a:cubicBezTo>
                    <a:pt x="28210" y="40531"/>
                    <a:pt x="23835" y="42949"/>
                    <a:pt x="17733" y="42949"/>
                  </a:cubicBezTo>
                  <a:cubicBezTo>
                    <a:pt x="11630" y="42949"/>
                    <a:pt x="7369" y="40531"/>
                    <a:pt x="4721" y="37767"/>
                  </a:cubicBezTo>
                  <a:cubicBezTo>
                    <a:pt x="921" y="33852"/>
                    <a:pt x="0" y="29016"/>
                    <a:pt x="0" y="21417"/>
                  </a:cubicBezTo>
                  <a:cubicBezTo>
                    <a:pt x="0" y="13817"/>
                    <a:pt x="921" y="9096"/>
                    <a:pt x="4721" y="5181"/>
                  </a:cubicBezTo>
                  <a:cubicBezTo>
                    <a:pt x="7254" y="2418"/>
                    <a:pt x="11514" y="0"/>
                    <a:pt x="17733" y="0"/>
                  </a:cubicBezTo>
                  <a:cubicBezTo>
                    <a:pt x="23950" y="0"/>
                    <a:pt x="28210" y="2418"/>
                    <a:pt x="30744" y="5181"/>
                  </a:cubicBezTo>
                  <a:cubicBezTo>
                    <a:pt x="34543" y="9096"/>
                    <a:pt x="35465" y="13932"/>
                    <a:pt x="35465" y="21417"/>
                  </a:cubicBezTo>
                  <a:cubicBezTo>
                    <a:pt x="35465" y="28901"/>
                    <a:pt x="34543" y="33852"/>
                    <a:pt x="30744" y="37767"/>
                  </a:cubicBezTo>
                  <a:close/>
                  <a:moveTo>
                    <a:pt x="22568" y="11284"/>
                  </a:moveTo>
                  <a:cubicBezTo>
                    <a:pt x="21417" y="10133"/>
                    <a:pt x="19690" y="9442"/>
                    <a:pt x="17617" y="9442"/>
                  </a:cubicBezTo>
                  <a:cubicBezTo>
                    <a:pt x="15545" y="9442"/>
                    <a:pt x="13933" y="10133"/>
                    <a:pt x="12782" y="11284"/>
                  </a:cubicBezTo>
                  <a:cubicBezTo>
                    <a:pt x="10594" y="13472"/>
                    <a:pt x="10363" y="17041"/>
                    <a:pt x="10363" y="21417"/>
                  </a:cubicBezTo>
                  <a:cubicBezTo>
                    <a:pt x="10363" y="25792"/>
                    <a:pt x="10594" y="29477"/>
                    <a:pt x="12782" y="31665"/>
                  </a:cubicBezTo>
                  <a:cubicBezTo>
                    <a:pt x="13933" y="32816"/>
                    <a:pt x="15545" y="33507"/>
                    <a:pt x="17617" y="33507"/>
                  </a:cubicBezTo>
                  <a:cubicBezTo>
                    <a:pt x="19690" y="33507"/>
                    <a:pt x="21302" y="32816"/>
                    <a:pt x="22568" y="31665"/>
                  </a:cubicBezTo>
                  <a:cubicBezTo>
                    <a:pt x="24756" y="29477"/>
                    <a:pt x="24987" y="25792"/>
                    <a:pt x="24987" y="21417"/>
                  </a:cubicBezTo>
                  <a:cubicBezTo>
                    <a:pt x="24987" y="17041"/>
                    <a:pt x="24756" y="13472"/>
                    <a:pt x="22568" y="11284"/>
                  </a:cubicBezTo>
                  <a:close/>
                </a:path>
              </a:pathLst>
            </a:custGeom>
            <a:grpFill/>
            <a:ln w="11501" cap="flat">
              <a:noFill/>
              <a:prstDash val="solid"/>
              <a:miter/>
            </a:ln>
          </p:spPr>
          <p:txBody>
            <a:bodyPr rtlCol="0" anchor="ctr"/>
            <a:lstStyle/>
            <a:p>
              <a:endParaRPr lang="en-US">
                <a:solidFill>
                  <a:schemeClr val="accent4"/>
                </a:solidFill>
              </a:endParaRPr>
            </a:p>
          </p:txBody>
        </p:sp>
        <p:sp>
          <p:nvSpPr>
            <p:cNvPr id="365" name="Freeform: Shape 364">
              <a:extLst>
                <a:ext uri="{FF2B5EF4-FFF2-40B4-BE49-F238E27FC236}">
                  <a16:creationId xmlns:a16="http://schemas.microsoft.com/office/drawing/2014/main" id="{E3EAC780-B1FA-022B-BFDD-D20311F225F6}"/>
                </a:ext>
              </a:extLst>
            </p:cNvPr>
            <p:cNvSpPr/>
            <p:nvPr/>
          </p:nvSpPr>
          <p:spPr>
            <a:xfrm>
              <a:off x="8149883" y="2769067"/>
              <a:ext cx="34888" cy="42487"/>
            </a:xfrm>
            <a:custGeom>
              <a:avLst/>
              <a:gdLst>
                <a:gd name="connsiteX0" fmla="*/ 24641 w 34888"/>
                <a:gd name="connsiteY0" fmla="*/ 42027 h 42487"/>
                <a:gd name="connsiteX1" fmla="*/ 24641 w 34888"/>
                <a:gd name="connsiteY1" fmla="*/ 38113 h 42487"/>
                <a:gd name="connsiteX2" fmla="*/ 14162 w 34888"/>
                <a:gd name="connsiteY2" fmla="*/ 42488 h 42487"/>
                <a:gd name="connsiteX3" fmla="*/ 4260 w 34888"/>
                <a:gd name="connsiteY3" fmla="*/ 38803 h 42487"/>
                <a:gd name="connsiteX4" fmla="*/ 0 w 34888"/>
                <a:gd name="connsiteY4" fmla="*/ 26829 h 42487"/>
                <a:gd name="connsiteX5" fmla="*/ 0 w 34888"/>
                <a:gd name="connsiteY5" fmla="*/ 0 h 42487"/>
                <a:gd name="connsiteX6" fmla="*/ 10478 w 34888"/>
                <a:gd name="connsiteY6" fmla="*/ 0 h 42487"/>
                <a:gd name="connsiteX7" fmla="*/ 10478 w 34888"/>
                <a:gd name="connsiteY7" fmla="*/ 25447 h 42487"/>
                <a:gd name="connsiteX8" fmla="*/ 17387 w 34888"/>
                <a:gd name="connsiteY8" fmla="*/ 33161 h 42487"/>
                <a:gd name="connsiteX9" fmla="*/ 24410 w 34888"/>
                <a:gd name="connsiteY9" fmla="*/ 25447 h 42487"/>
                <a:gd name="connsiteX10" fmla="*/ 24410 w 34888"/>
                <a:gd name="connsiteY10" fmla="*/ 0 h 42487"/>
                <a:gd name="connsiteX11" fmla="*/ 34888 w 34888"/>
                <a:gd name="connsiteY11" fmla="*/ 0 h 42487"/>
                <a:gd name="connsiteX12" fmla="*/ 34888 w 34888"/>
                <a:gd name="connsiteY12" fmla="*/ 42027 h 42487"/>
                <a:gd name="connsiteX13" fmla="*/ 24641 w 34888"/>
                <a:gd name="connsiteY13" fmla="*/ 42027 h 4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88" h="42487">
                  <a:moveTo>
                    <a:pt x="24641" y="42027"/>
                  </a:moveTo>
                  <a:lnTo>
                    <a:pt x="24641" y="38113"/>
                  </a:lnTo>
                  <a:cubicBezTo>
                    <a:pt x="21877" y="40991"/>
                    <a:pt x="18078" y="42488"/>
                    <a:pt x="14162" y="42488"/>
                  </a:cubicBezTo>
                  <a:cubicBezTo>
                    <a:pt x="10017" y="42488"/>
                    <a:pt x="6563" y="41106"/>
                    <a:pt x="4260" y="38803"/>
                  </a:cubicBezTo>
                  <a:cubicBezTo>
                    <a:pt x="921" y="35464"/>
                    <a:pt x="0" y="31434"/>
                    <a:pt x="0" y="26829"/>
                  </a:cubicBezTo>
                  <a:lnTo>
                    <a:pt x="0" y="0"/>
                  </a:lnTo>
                  <a:lnTo>
                    <a:pt x="10478" y="0"/>
                  </a:lnTo>
                  <a:lnTo>
                    <a:pt x="10478" y="25447"/>
                  </a:lnTo>
                  <a:cubicBezTo>
                    <a:pt x="10478" y="31204"/>
                    <a:pt x="14162" y="33161"/>
                    <a:pt x="17387" y="33161"/>
                  </a:cubicBezTo>
                  <a:cubicBezTo>
                    <a:pt x="20611" y="33161"/>
                    <a:pt x="24410" y="31204"/>
                    <a:pt x="24410" y="25447"/>
                  </a:cubicBezTo>
                  <a:lnTo>
                    <a:pt x="24410" y="0"/>
                  </a:lnTo>
                  <a:lnTo>
                    <a:pt x="34888" y="0"/>
                  </a:lnTo>
                  <a:lnTo>
                    <a:pt x="34888" y="42027"/>
                  </a:lnTo>
                  <a:lnTo>
                    <a:pt x="24641" y="42027"/>
                  </a:lnTo>
                  <a:close/>
                </a:path>
              </a:pathLst>
            </a:custGeom>
            <a:grpFill/>
            <a:ln w="11501" cap="flat">
              <a:noFill/>
              <a:prstDash val="solid"/>
              <a:miter/>
            </a:ln>
          </p:spPr>
          <p:txBody>
            <a:bodyPr rtlCol="0" anchor="ctr"/>
            <a:lstStyle/>
            <a:p>
              <a:endParaRPr lang="en-US">
                <a:solidFill>
                  <a:schemeClr val="accent4"/>
                </a:solidFill>
              </a:endParaRPr>
            </a:p>
          </p:txBody>
        </p:sp>
        <p:sp>
          <p:nvSpPr>
            <p:cNvPr id="366" name="Freeform: Shape 365">
              <a:extLst>
                <a:ext uri="{FF2B5EF4-FFF2-40B4-BE49-F238E27FC236}">
                  <a16:creationId xmlns:a16="http://schemas.microsoft.com/office/drawing/2014/main" id="{7F646A97-CCDE-8F88-5BB7-ABED0A5A25E6}"/>
                </a:ext>
              </a:extLst>
            </p:cNvPr>
            <p:cNvSpPr/>
            <p:nvPr/>
          </p:nvSpPr>
          <p:spPr>
            <a:xfrm>
              <a:off x="8193062" y="2757898"/>
              <a:ext cx="22222" cy="53196"/>
            </a:xfrm>
            <a:custGeom>
              <a:avLst/>
              <a:gdLst>
                <a:gd name="connsiteX0" fmla="*/ 16581 w 22222"/>
                <a:gd name="connsiteY0" fmla="*/ 53196 h 53196"/>
                <a:gd name="connsiteX1" fmla="*/ 4376 w 22222"/>
                <a:gd name="connsiteY1" fmla="*/ 41222 h 53196"/>
                <a:gd name="connsiteX2" fmla="*/ 4376 w 22222"/>
                <a:gd name="connsiteY2" fmla="*/ 20380 h 53196"/>
                <a:gd name="connsiteX3" fmla="*/ 0 w 22222"/>
                <a:gd name="connsiteY3" fmla="*/ 20380 h 53196"/>
                <a:gd name="connsiteX4" fmla="*/ 0 w 22222"/>
                <a:gd name="connsiteY4" fmla="*/ 12436 h 53196"/>
                <a:gd name="connsiteX5" fmla="*/ 4376 w 22222"/>
                <a:gd name="connsiteY5" fmla="*/ 12436 h 53196"/>
                <a:gd name="connsiteX6" fmla="*/ 4376 w 22222"/>
                <a:gd name="connsiteY6" fmla="*/ 0 h 53196"/>
                <a:gd name="connsiteX7" fmla="*/ 14853 w 22222"/>
                <a:gd name="connsiteY7" fmla="*/ 0 h 53196"/>
                <a:gd name="connsiteX8" fmla="*/ 14853 w 22222"/>
                <a:gd name="connsiteY8" fmla="*/ 12436 h 53196"/>
                <a:gd name="connsiteX9" fmla="*/ 22223 w 22222"/>
                <a:gd name="connsiteY9" fmla="*/ 12436 h 53196"/>
                <a:gd name="connsiteX10" fmla="*/ 22223 w 22222"/>
                <a:gd name="connsiteY10" fmla="*/ 20380 h 53196"/>
                <a:gd name="connsiteX11" fmla="*/ 14853 w 22222"/>
                <a:gd name="connsiteY11" fmla="*/ 20380 h 53196"/>
                <a:gd name="connsiteX12" fmla="*/ 14853 w 22222"/>
                <a:gd name="connsiteY12" fmla="*/ 40531 h 53196"/>
                <a:gd name="connsiteX13" fmla="*/ 18423 w 22222"/>
                <a:gd name="connsiteY13" fmla="*/ 44330 h 53196"/>
                <a:gd name="connsiteX14" fmla="*/ 22223 w 22222"/>
                <a:gd name="connsiteY14" fmla="*/ 44330 h 53196"/>
                <a:gd name="connsiteX15" fmla="*/ 22223 w 22222"/>
                <a:gd name="connsiteY15" fmla="*/ 53196 h 53196"/>
                <a:gd name="connsiteX16" fmla="*/ 16466 w 22222"/>
                <a:gd name="connsiteY16" fmla="*/ 53196 h 5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22" h="53196">
                  <a:moveTo>
                    <a:pt x="16581" y="53196"/>
                  </a:moveTo>
                  <a:cubicBezTo>
                    <a:pt x="8060" y="53196"/>
                    <a:pt x="4376" y="47094"/>
                    <a:pt x="4376" y="41222"/>
                  </a:cubicBezTo>
                  <a:lnTo>
                    <a:pt x="4376" y="20380"/>
                  </a:lnTo>
                  <a:lnTo>
                    <a:pt x="0" y="20380"/>
                  </a:lnTo>
                  <a:lnTo>
                    <a:pt x="0" y="12436"/>
                  </a:lnTo>
                  <a:lnTo>
                    <a:pt x="4376" y="12436"/>
                  </a:lnTo>
                  <a:lnTo>
                    <a:pt x="4376" y="0"/>
                  </a:lnTo>
                  <a:lnTo>
                    <a:pt x="14853" y="0"/>
                  </a:lnTo>
                  <a:lnTo>
                    <a:pt x="14853" y="12436"/>
                  </a:lnTo>
                  <a:lnTo>
                    <a:pt x="22223" y="12436"/>
                  </a:lnTo>
                  <a:lnTo>
                    <a:pt x="22223" y="20380"/>
                  </a:lnTo>
                  <a:lnTo>
                    <a:pt x="14853" y="20380"/>
                  </a:lnTo>
                  <a:lnTo>
                    <a:pt x="14853" y="40531"/>
                  </a:lnTo>
                  <a:cubicBezTo>
                    <a:pt x="14853" y="42949"/>
                    <a:pt x="16005" y="44330"/>
                    <a:pt x="18423" y="44330"/>
                  </a:cubicBezTo>
                  <a:lnTo>
                    <a:pt x="22223" y="44330"/>
                  </a:lnTo>
                  <a:lnTo>
                    <a:pt x="22223" y="53196"/>
                  </a:lnTo>
                  <a:lnTo>
                    <a:pt x="16466" y="53196"/>
                  </a:lnTo>
                  <a:close/>
                </a:path>
              </a:pathLst>
            </a:custGeom>
            <a:grpFill/>
            <a:ln w="11501" cap="flat">
              <a:noFill/>
              <a:prstDash val="solid"/>
              <a:miter/>
            </a:ln>
          </p:spPr>
          <p:txBody>
            <a:bodyPr rtlCol="0" anchor="ctr"/>
            <a:lstStyle/>
            <a:p>
              <a:endParaRPr lang="en-US">
                <a:solidFill>
                  <a:schemeClr val="accent4"/>
                </a:solidFill>
              </a:endParaRPr>
            </a:p>
          </p:txBody>
        </p:sp>
        <p:sp>
          <p:nvSpPr>
            <p:cNvPr id="367" name="Freeform: Shape 366">
              <a:extLst>
                <a:ext uri="{FF2B5EF4-FFF2-40B4-BE49-F238E27FC236}">
                  <a16:creationId xmlns:a16="http://schemas.microsoft.com/office/drawing/2014/main" id="{D1CA532F-AEFC-7D69-E935-9DA3F0A62CA6}"/>
                </a:ext>
              </a:extLst>
            </p:cNvPr>
            <p:cNvSpPr/>
            <p:nvPr/>
          </p:nvSpPr>
          <p:spPr>
            <a:xfrm>
              <a:off x="8224842" y="2753638"/>
              <a:ext cx="34658" cy="57456"/>
            </a:xfrm>
            <a:custGeom>
              <a:avLst/>
              <a:gdLst>
                <a:gd name="connsiteX0" fmla="*/ 24180 w 34658"/>
                <a:gd name="connsiteY0" fmla="*/ 57457 h 57456"/>
                <a:gd name="connsiteX1" fmla="*/ 24180 w 34658"/>
                <a:gd name="connsiteY1" fmla="*/ 31780 h 57456"/>
                <a:gd name="connsiteX2" fmla="*/ 17272 w 34658"/>
                <a:gd name="connsiteY2" fmla="*/ 24411 h 57456"/>
                <a:gd name="connsiteX3" fmla="*/ 10478 w 34658"/>
                <a:gd name="connsiteY3" fmla="*/ 31780 h 57456"/>
                <a:gd name="connsiteX4" fmla="*/ 10478 w 34658"/>
                <a:gd name="connsiteY4" fmla="*/ 57457 h 57456"/>
                <a:gd name="connsiteX5" fmla="*/ 0 w 34658"/>
                <a:gd name="connsiteY5" fmla="*/ 57457 h 57456"/>
                <a:gd name="connsiteX6" fmla="*/ 0 w 34658"/>
                <a:gd name="connsiteY6" fmla="*/ 0 h 57456"/>
                <a:gd name="connsiteX7" fmla="*/ 10478 w 34658"/>
                <a:gd name="connsiteY7" fmla="*/ 0 h 57456"/>
                <a:gd name="connsiteX8" fmla="*/ 10478 w 34658"/>
                <a:gd name="connsiteY8" fmla="*/ 19229 h 57456"/>
                <a:gd name="connsiteX9" fmla="*/ 20611 w 34658"/>
                <a:gd name="connsiteY9" fmla="*/ 14854 h 57456"/>
                <a:gd name="connsiteX10" fmla="*/ 34658 w 34658"/>
                <a:gd name="connsiteY10" fmla="*/ 30168 h 57456"/>
                <a:gd name="connsiteX11" fmla="*/ 34658 w 34658"/>
                <a:gd name="connsiteY11" fmla="*/ 57342 h 57456"/>
                <a:gd name="connsiteX12" fmla="*/ 24180 w 34658"/>
                <a:gd name="connsiteY12" fmla="*/ 57342 h 5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658" h="57456">
                  <a:moveTo>
                    <a:pt x="24180" y="57457"/>
                  </a:moveTo>
                  <a:lnTo>
                    <a:pt x="24180" y="31780"/>
                  </a:lnTo>
                  <a:cubicBezTo>
                    <a:pt x="24180" y="26253"/>
                    <a:pt x="20611" y="24411"/>
                    <a:pt x="17272" y="24411"/>
                  </a:cubicBezTo>
                  <a:cubicBezTo>
                    <a:pt x="13932" y="24411"/>
                    <a:pt x="10478" y="26368"/>
                    <a:pt x="10478" y="31780"/>
                  </a:cubicBezTo>
                  <a:lnTo>
                    <a:pt x="10478" y="57457"/>
                  </a:lnTo>
                  <a:lnTo>
                    <a:pt x="0" y="57457"/>
                  </a:lnTo>
                  <a:lnTo>
                    <a:pt x="0" y="0"/>
                  </a:lnTo>
                  <a:lnTo>
                    <a:pt x="10478" y="0"/>
                  </a:lnTo>
                  <a:lnTo>
                    <a:pt x="10478" y="19229"/>
                  </a:lnTo>
                  <a:cubicBezTo>
                    <a:pt x="13356" y="16351"/>
                    <a:pt x="16811" y="14854"/>
                    <a:pt x="20611" y="14854"/>
                  </a:cubicBezTo>
                  <a:cubicBezTo>
                    <a:pt x="29822" y="14854"/>
                    <a:pt x="34658" y="21302"/>
                    <a:pt x="34658" y="30168"/>
                  </a:cubicBezTo>
                  <a:lnTo>
                    <a:pt x="34658" y="57342"/>
                  </a:lnTo>
                  <a:lnTo>
                    <a:pt x="24180" y="57342"/>
                  </a:lnTo>
                  <a:close/>
                </a:path>
              </a:pathLst>
            </a:custGeom>
            <a:grpFill/>
            <a:ln w="11501" cap="flat">
              <a:noFill/>
              <a:prstDash val="solid"/>
              <a:miter/>
            </a:ln>
          </p:spPr>
          <p:txBody>
            <a:bodyPr rtlCol="0" anchor="ctr"/>
            <a:lstStyle/>
            <a:p>
              <a:endParaRPr lang="en-US">
                <a:solidFill>
                  <a:schemeClr val="accent4"/>
                </a:solidFill>
              </a:endParaRPr>
            </a:p>
          </p:txBody>
        </p:sp>
        <p:sp>
          <p:nvSpPr>
            <p:cNvPr id="368" name="Freeform: Shape 367">
              <a:extLst>
                <a:ext uri="{FF2B5EF4-FFF2-40B4-BE49-F238E27FC236}">
                  <a16:creationId xmlns:a16="http://schemas.microsoft.com/office/drawing/2014/main" id="{0689E413-9CB3-3B18-2DC9-AF8840D7BCFC}"/>
                </a:ext>
              </a:extLst>
            </p:cNvPr>
            <p:cNvSpPr/>
            <p:nvPr/>
          </p:nvSpPr>
          <p:spPr>
            <a:xfrm>
              <a:off x="8290359" y="2753638"/>
              <a:ext cx="46402" cy="57456"/>
            </a:xfrm>
            <a:custGeom>
              <a:avLst/>
              <a:gdLst>
                <a:gd name="connsiteX0" fmla="*/ 33276 w 46402"/>
                <a:gd name="connsiteY0" fmla="*/ 57457 h 57456"/>
                <a:gd name="connsiteX1" fmla="*/ 18538 w 46402"/>
                <a:gd name="connsiteY1" fmla="*/ 31319 h 57456"/>
                <a:gd name="connsiteX2" fmla="*/ 11169 w 46402"/>
                <a:gd name="connsiteY2" fmla="*/ 40185 h 57456"/>
                <a:gd name="connsiteX3" fmla="*/ 11169 w 46402"/>
                <a:gd name="connsiteY3" fmla="*/ 57457 h 57456"/>
                <a:gd name="connsiteX4" fmla="*/ 0 w 46402"/>
                <a:gd name="connsiteY4" fmla="*/ 57457 h 57456"/>
                <a:gd name="connsiteX5" fmla="*/ 0 w 46402"/>
                <a:gd name="connsiteY5" fmla="*/ 0 h 57456"/>
                <a:gd name="connsiteX6" fmla="*/ 11169 w 46402"/>
                <a:gd name="connsiteY6" fmla="*/ 0 h 57456"/>
                <a:gd name="connsiteX7" fmla="*/ 11169 w 46402"/>
                <a:gd name="connsiteY7" fmla="*/ 24986 h 57456"/>
                <a:gd name="connsiteX8" fmla="*/ 31434 w 46402"/>
                <a:gd name="connsiteY8" fmla="*/ 0 h 57456"/>
                <a:gd name="connsiteX9" fmla="*/ 45021 w 46402"/>
                <a:gd name="connsiteY9" fmla="*/ 0 h 57456"/>
                <a:gd name="connsiteX10" fmla="*/ 26022 w 46402"/>
                <a:gd name="connsiteY10" fmla="*/ 22799 h 57456"/>
                <a:gd name="connsiteX11" fmla="*/ 46403 w 46402"/>
                <a:gd name="connsiteY11" fmla="*/ 57342 h 57456"/>
                <a:gd name="connsiteX12" fmla="*/ 33391 w 46402"/>
                <a:gd name="connsiteY12" fmla="*/ 57342 h 5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402" h="57456">
                  <a:moveTo>
                    <a:pt x="33276" y="57457"/>
                  </a:moveTo>
                  <a:lnTo>
                    <a:pt x="18538" y="31319"/>
                  </a:lnTo>
                  <a:lnTo>
                    <a:pt x="11169" y="40185"/>
                  </a:lnTo>
                  <a:lnTo>
                    <a:pt x="11169" y="57457"/>
                  </a:lnTo>
                  <a:lnTo>
                    <a:pt x="0" y="57457"/>
                  </a:lnTo>
                  <a:lnTo>
                    <a:pt x="0" y="0"/>
                  </a:lnTo>
                  <a:lnTo>
                    <a:pt x="11169" y="0"/>
                  </a:lnTo>
                  <a:lnTo>
                    <a:pt x="11169" y="24986"/>
                  </a:lnTo>
                  <a:lnTo>
                    <a:pt x="31434" y="0"/>
                  </a:lnTo>
                  <a:lnTo>
                    <a:pt x="45021" y="0"/>
                  </a:lnTo>
                  <a:lnTo>
                    <a:pt x="26022" y="22799"/>
                  </a:lnTo>
                  <a:lnTo>
                    <a:pt x="46403" y="57342"/>
                  </a:lnTo>
                  <a:lnTo>
                    <a:pt x="33391" y="57342"/>
                  </a:lnTo>
                  <a:close/>
                </a:path>
              </a:pathLst>
            </a:custGeom>
            <a:grpFill/>
            <a:ln w="11501" cap="flat">
              <a:noFill/>
              <a:prstDash val="solid"/>
              <a:miter/>
            </a:ln>
          </p:spPr>
          <p:txBody>
            <a:bodyPr rtlCol="0" anchor="ctr"/>
            <a:lstStyle/>
            <a:p>
              <a:endParaRPr lang="en-US">
                <a:solidFill>
                  <a:schemeClr val="accent4"/>
                </a:solidFill>
              </a:endParaRPr>
            </a:p>
          </p:txBody>
        </p:sp>
        <p:sp>
          <p:nvSpPr>
            <p:cNvPr id="369" name="Freeform: Shape 368">
              <a:extLst>
                <a:ext uri="{FF2B5EF4-FFF2-40B4-BE49-F238E27FC236}">
                  <a16:creationId xmlns:a16="http://schemas.microsoft.com/office/drawing/2014/main" id="{7055F111-005C-5E0B-F244-CE5EAE9114C5}"/>
                </a:ext>
              </a:extLst>
            </p:cNvPr>
            <p:cNvSpPr/>
            <p:nvPr/>
          </p:nvSpPr>
          <p:spPr>
            <a:xfrm>
              <a:off x="8341368" y="2768606"/>
              <a:ext cx="35463" cy="42948"/>
            </a:xfrm>
            <a:custGeom>
              <a:avLst/>
              <a:gdLst>
                <a:gd name="connsiteX0" fmla="*/ 30743 w 35463"/>
                <a:gd name="connsiteY0" fmla="*/ 37767 h 42948"/>
                <a:gd name="connsiteX1" fmla="*/ 17732 w 35463"/>
                <a:gd name="connsiteY1" fmla="*/ 42949 h 42948"/>
                <a:gd name="connsiteX2" fmla="*/ 4721 w 35463"/>
                <a:gd name="connsiteY2" fmla="*/ 37767 h 42948"/>
                <a:gd name="connsiteX3" fmla="*/ 0 w 35463"/>
                <a:gd name="connsiteY3" fmla="*/ 21417 h 42948"/>
                <a:gd name="connsiteX4" fmla="*/ 4721 w 35463"/>
                <a:gd name="connsiteY4" fmla="*/ 5181 h 42948"/>
                <a:gd name="connsiteX5" fmla="*/ 17732 w 35463"/>
                <a:gd name="connsiteY5" fmla="*/ 0 h 42948"/>
                <a:gd name="connsiteX6" fmla="*/ 30743 w 35463"/>
                <a:gd name="connsiteY6" fmla="*/ 5181 h 42948"/>
                <a:gd name="connsiteX7" fmla="*/ 35464 w 35463"/>
                <a:gd name="connsiteY7" fmla="*/ 21417 h 42948"/>
                <a:gd name="connsiteX8" fmla="*/ 30743 w 35463"/>
                <a:gd name="connsiteY8" fmla="*/ 37767 h 42948"/>
                <a:gd name="connsiteX9" fmla="*/ 22568 w 35463"/>
                <a:gd name="connsiteY9" fmla="*/ 11284 h 42948"/>
                <a:gd name="connsiteX10" fmla="*/ 17617 w 35463"/>
                <a:gd name="connsiteY10" fmla="*/ 9442 h 42948"/>
                <a:gd name="connsiteX11" fmla="*/ 12781 w 35463"/>
                <a:gd name="connsiteY11" fmla="*/ 11284 h 42948"/>
                <a:gd name="connsiteX12" fmla="*/ 10363 w 35463"/>
                <a:gd name="connsiteY12" fmla="*/ 21417 h 42948"/>
                <a:gd name="connsiteX13" fmla="*/ 12781 w 35463"/>
                <a:gd name="connsiteY13" fmla="*/ 31665 h 42948"/>
                <a:gd name="connsiteX14" fmla="*/ 17617 w 35463"/>
                <a:gd name="connsiteY14" fmla="*/ 33507 h 42948"/>
                <a:gd name="connsiteX15" fmla="*/ 22568 w 35463"/>
                <a:gd name="connsiteY15" fmla="*/ 31665 h 42948"/>
                <a:gd name="connsiteX16" fmla="*/ 24986 w 35463"/>
                <a:gd name="connsiteY16" fmla="*/ 21417 h 42948"/>
                <a:gd name="connsiteX17" fmla="*/ 22568 w 35463"/>
                <a:gd name="connsiteY17" fmla="*/ 11284 h 4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63" h="42948">
                  <a:moveTo>
                    <a:pt x="30743" y="37767"/>
                  </a:moveTo>
                  <a:cubicBezTo>
                    <a:pt x="28210" y="40531"/>
                    <a:pt x="23949" y="42949"/>
                    <a:pt x="17732" y="42949"/>
                  </a:cubicBezTo>
                  <a:cubicBezTo>
                    <a:pt x="11514" y="42949"/>
                    <a:pt x="7369" y="40531"/>
                    <a:pt x="4721" y="37767"/>
                  </a:cubicBezTo>
                  <a:cubicBezTo>
                    <a:pt x="921" y="33852"/>
                    <a:pt x="0" y="29016"/>
                    <a:pt x="0" y="21417"/>
                  </a:cubicBezTo>
                  <a:cubicBezTo>
                    <a:pt x="0" y="13817"/>
                    <a:pt x="921" y="9096"/>
                    <a:pt x="4721" y="5181"/>
                  </a:cubicBezTo>
                  <a:cubicBezTo>
                    <a:pt x="7254" y="2418"/>
                    <a:pt x="11514" y="0"/>
                    <a:pt x="17732" y="0"/>
                  </a:cubicBezTo>
                  <a:cubicBezTo>
                    <a:pt x="23949" y="0"/>
                    <a:pt x="28210" y="2418"/>
                    <a:pt x="30743" y="5181"/>
                  </a:cubicBezTo>
                  <a:cubicBezTo>
                    <a:pt x="34543" y="9096"/>
                    <a:pt x="35464" y="13932"/>
                    <a:pt x="35464" y="21417"/>
                  </a:cubicBezTo>
                  <a:cubicBezTo>
                    <a:pt x="35464" y="28901"/>
                    <a:pt x="34543" y="33852"/>
                    <a:pt x="30743" y="37767"/>
                  </a:cubicBezTo>
                  <a:close/>
                  <a:moveTo>
                    <a:pt x="22568" y="11284"/>
                  </a:moveTo>
                  <a:cubicBezTo>
                    <a:pt x="21301" y="10133"/>
                    <a:pt x="19689" y="9442"/>
                    <a:pt x="17617" y="9442"/>
                  </a:cubicBezTo>
                  <a:cubicBezTo>
                    <a:pt x="15544" y="9442"/>
                    <a:pt x="13932" y="10133"/>
                    <a:pt x="12781" y="11284"/>
                  </a:cubicBezTo>
                  <a:cubicBezTo>
                    <a:pt x="10593" y="13472"/>
                    <a:pt x="10363" y="17041"/>
                    <a:pt x="10363" y="21417"/>
                  </a:cubicBezTo>
                  <a:cubicBezTo>
                    <a:pt x="10363" y="25792"/>
                    <a:pt x="10593" y="29477"/>
                    <a:pt x="12781" y="31665"/>
                  </a:cubicBezTo>
                  <a:cubicBezTo>
                    <a:pt x="14047" y="32816"/>
                    <a:pt x="15544" y="33507"/>
                    <a:pt x="17617" y="33507"/>
                  </a:cubicBezTo>
                  <a:cubicBezTo>
                    <a:pt x="19689" y="33507"/>
                    <a:pt x="21301" y="32816"/>
                    <a:pt x="22568" y="31665"/>
                  </a:cubicBezTo>
                  <a:cubicBezTo>
                    <a:pt x="24756" y="29477"/>
                    <a:pt x="24986" y="25792"/>
                    <a:pt x="24986" y="21417"/>
                  </a:cubicBezTo>
                  <a:cubicBezTo>
                    <a:pt x="24986" y="17041"/>
                    <a:pt x="24756" y="13472"/>
                    <a:pt x="22568" y="11284"/>
                  </a:cubicBezTo>
                  <a:close/>
                </a:path>
              </a:pathLst>
            </a:custGeom>
            <a:grpFill/>
            <a:ln w="11501" cap="flat">
              <a:noFill/>
              <a:prstDash val="solid"/>
              <a:miter/>
            </a:ln>
          </p:spPr>
          <p:txBody>
            <a:bodyPr rtlCol="0" anchor="ctr"/>
            <a:lstStyle/>
            <a:p>
              <a:endParaRPr lang="en-US">
                <a:solidFill>
                  <a:schemeClr val="accent4"/>
                </a:solidFill>
              </a:endParaRPr>
            </a:p>
          </p:txBody>
        </p:sp>
        <p:sp>
          <p:nvSpPr>
            <p:cNvPr id="370" name="Freeform: Shape 369">
              <a:extLst>
                <a:ext uri="{FF2B5EF4-FFF2-40B4-BE49-F238E27FC236}">
                  <a16:creationId xmlns:a16="http://schemas.microsoft.com/office/drawing/2014/main" id="{7705149F-E4E0-83CC-9435-A529CF44B915}"/>
                </a:ext>
              </a:extLst>
            </p:cNvPr>
            <p:cNvSpPr/>
            <p:nvPr/>
          </p:nvSpPr>
          <p:spPr>
            <a:xfrm>
              <a:off x="8386850" y="2768491"/>
              <a:ext cx="30743" cy="42488"/>
            </a:xfrm>
            <a:custGeom>
              <a:avLst/>
              <a:gdLst>
                <a:gd name="connsiteX0" fmla="*/ 22798 w 30743"/>
                <a:gd name="connsiteY0" fmla="*/ 11975 h 42488"/>
                <a:gd name="connsiteX1" fmla="*/ 17272 w 30743"/>
                <a:gd name="connsiteY1" fmla="*/ 9442 h 42488"/>
                <a:gd name="connsiteX2" fmla="*/ 10478 w 30743"/>
                <a:gd name="connsiteY2" fmla="*/ 17156 h 42488"/>
                <a:gd name="connsiteX3" fmla="*/ 10478 w 30743"/>
                <a:gd name="connsiteY3" fmla="*/ 42488 h 42488"/>
                <a:gd name="connsiteX4" fmla="*/ 0 w 30743"/>
                <a:gd name="connsiteY4" fmla="*/ 42488 h 42488"/>
                <a:gd name="connsiteX5" fmla="*/ 0 w 30743"/>
                <a:gd name="connsiteY5" fmla="*/ 460 h 42488"/>
                <a:gd name="connsiteX6" fmla="*/ 10247 w 30743"/>
                <a:gd name="connsiteY6" fmla="*/ 460 h 42488"/>
                <a:gd name="connsiteX7" fmla="*/ 10247 w 30743"/>
                <a:gd name="connsiteY7" fmla="*/ 4491 h 42488"/>
                <a:gd name="connsiteX8" fmla="*/ 20841 w 30743"/>
                <a:gd name="connsiteY8" fmla="*/ 0 h 42488"/>
                <a:gd name="connsiteX9" fmla="*/ 30743 w 30743"/>
                <a:gd name="connsiteY9" fmla="*/ 3915 h 42488"/>
                <a:gd name="connsiteX10" fmla="*/ 22798 w 30743"/>
                <a:gd name="connsiteY10" fmla="*/ 11860 h 4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743" h="42488">
                  <a:moveTo>
                    <a:pt x="22798" y="11975"/>
                  </a:moveTo>
                  <a:cubicBezTo>
                    <a:pt x="21186" y="10363"/>
                    <a:pt x="19804" y="9442"/>
                    <a:pt x="17272" y="9442"/>
                  </a:cubicBezTo>
                  <a:cubicBezTo>
                    <a:pt x="14047" y="9442"/>
                    <a:pt x="10478" y="11860"/>
                    <a:pt x="10478" y="17156"/>
                  </a:cubicBezTo>
                  <a:lnTo>
                    <a:pt x="10478" y="42488"/>
                  </a:lnTo>
                  <a:lnTo>
                    <a:pt x="0" y="42488"/>
                  </a:lnTo>
                  <a:lnTo>
                    <a:pt x="0" y="460"/>
                  </a:lnTo>
                  <a:lnTo>
                    <a:pt x="10247" y="460"/>
                  </a:lnTo>
                  <a:lnTo>
                    <a:pt x="10247" y="4491"/>
                  </a:lnTo>
                  <a:cubicBezTo>
                    <a:pt x="12320" y="2073"/>
                    <a:pt x="16350" y="0"/>
                    <a:pt x="20841" y="0"/>
                  </a:cubicBezTo>
                  <a:cubicBezTo>
                    <a:pt x="24986" y="0"/>
                    <a:pt x="27865" y="1036"/>
                    <a:pt x="30743" y="3915"/>
                  </a:cubicBezTo>
                  <a:lnTo>
                    <a:pt x="22798" y="11860"/>
                  </a:lnTo>
                  <a:close/>
                </a:path>
              </a:pathLst>
            </a:custGeom>
            <a:grpFill/>
            <a:ln w="11501" cap="flat">
              <a:noFill/>
              <a:prstDash val="solid"/>
              <a:miter/>
            </a:ln>
          </p:spPr>
          <p:txBody>
            <a:bodyPr rtlCol="0" anchor="ctr"/>
            <a:lstStyle/>
            <a:p>
              <a:endParaRPr lang="en-US">
                <a:solidFill>
                  <a:schemeClr val="accent4"/>
                </a:solidFill>
              </a:endParaRPr>
            </a:p>
          </p:txBody>
        </p:sp>
        <p:sp>
          <p:nvSpPr>
            <p:cNvPr id="371" name="Freeform: Shape 370">
              <a:extLst>
                <a:ext uri="{FF2B5EF4-FFF2-40B4-BE49-F238E27FC236}">
                  <a16:creationId xmlns:a16="http://schemas.microsoft.com/office/drawing/2014/main" id="{C2807226-0DA1-974A-10DA-1E1752F8FCA8}"/>
                </a:ext>
              </a:extLst>
            </p:cNvPr>
            <p:cNvSpPr/>
            <p:nvPr/>
          </p:nvSpPr>
          <p:spPr>
            <a:xfrm>
              <a:off x="8418859" y="2768491"/>
              <a:ext cx="36615" cy="42948"/>
            </a:xfrm>
            <a:custGeom>
              <a:avLst/>
              <a:gdLst>
                <a:gd name="connsiteX0" fmla="*/ 10363 w 36615"/>
                <a:gd name="connsiteY0" fmla="*/ 24756 h 42948"/>
                <a:gd name="connsiteX1" fmla="*/ 19575 w 36615"/>
                <a:gd name="connsiteY1" fmla="*/ 34083 h 42948"/>
                <a:gd name="connsiteX2" fmla="*/ 29132 w 36615"/>
                <a:gd name="connsiteY2" fmla="*/ 30168 h 42948"/>
                <a:gd name="connsiteX3" fmla="*/ 35465 w 36615"/>
                <a:gd name="connsiteY3" fmla="*/ 36386 h 42948"/>
                <a:gd name="connsiteX4" fmla="*/ 19459 w 36615"/>
                <a:gd name="connsiteY4" fmla="*/ 42949 h 42948"/>
                <a:gd name="connsiteX5" fmla="*/ 0 w 36615"/>
                <a:gd name="connsiteY5" fmla="*/ 21417 h 42948"/>
                <a:gd name="connsiteX6" fmla="*/ 18308 w 36615"/>
                <a:gd name="connsiteY6" fmla="*/ 0 h 42948"/>
                <a:gd name="connsiteX7" fmla="*/ 36616 w 36615"/>
                <a:gd name="connsiteY7" fmla="*/ 20035 h 42948"/>
                <a:gd name="connsiteX8" fmla="*/ 36616 w 36615"/>
                <a:gd name="connsiteY8" fmla="*/ 24756 h 42948"/>
                <a:gd name="connsiteX9" fmla="*/ 10363 w 36615"/>
                <a:gd name="connsiteY9" fmla="*/ 24756 h 42948"/>
                <a:gd name="connsiteX10" fmla="*/ 25332 w 36615"/>
                <a:gd name="connsiteY10" fmla="*/ 13011 h 42948"/>
                <a:gd name="connsiteX11" fmla="*/ 18308 w 36615"/>
                <a:gd name="connsiteY11" fmla="*/ 8636 h 42948"/>
                <a:gd name="connsiteX12" fmla="*/ 11284 w 36615"/>
                <a:gd name="connsiteY12" fmla="*/ 13011 h 42948"/>
                <a:gd name="connsiteX13" fmla="*/ 10363 w 36615"/>
                <a:gd name="connsiteY13" fmla="*/ 17502 h 42948"/>
                <a:gd name="connsiteX14" fmla="*/ 26368 w 36615"/>
                <a:gd name="connsiteY14" fmla="*/ 17502 h 42948"/>
                <a:gd name="connsiteX15" fmla="*/ 25447 w 36615"/>
                <a:gd name="connsiteY15" fmla="*/ 13011 h 4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615" h="42948">
                  <a:moveTo>
                    <a:pt x="10363" y="24756"/>
                  </a:moveTo>
                  <a:cubicBezTo>
                    <a:pt x="10363" y="30168"/>
                    <a:pt x="13702" y="34083"/>
                    <a:pt x="19575" y="34083"/>
                  </a:cubicBezTo>
                  <a:cubicBezTo>
                    <a:pt x="24180" y="34083"/>
                    <a:pt x="26368" y="32816"/>
                    <a:pt x="29132" y="30168"/>
                  </a:cubicBezTo>
                  <a:lnTo>
                    <a:pt x="35465" y="36386"/>
                  </a:lnTo>
                  <a:cubicBezTo>
                    <a:pt x="31204" y="40646"/>
                    <a:pt x="27059" y="42949"/>
                    <a:pt x="19459" y="42949"/>
                  </a:cubicBezTo>
                  <a:cubicBezTo>
                    <a:pt x="9557" y="42949"/>
                    <a:pt x="0" y="38458"/>
                    <a:pt x="0" y="21417"/>
                  </a:cubicBezTo>
                  <a:cubicBezTo>
                    <a:pt x="0" y="7715"/>
                    <a:pt x="7369" y="0"/>
                    <a:pt x="18308" y="0"/>
                  </a:cubicBezTo>
                  <a:cubicBezTo>
                    <a:pt x="30052" y="0"/>
                    <a:pt x="36616" y="8521"/>
                    <a:pt x="36616" y="20035"/>
                  </a:cubicBezTo>
                  <a:lnTo>
                    <a:pt x="36616" y="24756"/>
                  </a:lnTo>
                  <a:lnTo>
                    <a:pt x="10363" y="24756"/>
                  </a:lnTo>
                  <a:close/>
                  <a:moveTo>
                    <a:pt x="25332" y="13011"/>
                  </a:moveTo>
                  <a:cubicBezTo>
                    <a:pt x="24180" y="10478"/>
                    <a:pt x="21878" y="8636"/>
                    <a:pt x="18308" y="8636"/>
                  </a:cubicBezTo>
                  <a:cubicBezTo>
                    <a:pt x="14739" y="8636"/>
                    <a:pt x="12436" y="10478"/>
                    <a:pt x="11284" y="13011"/>
                  </a:cubicBezTo>
                  <a:cubicBezTo>
                    <a:pt x="10593" y="14508"/>
                    <a:pt x="10363" y="15660"/>
                    <a:pt x="10363" y="17502"/>
                  </a:cubicBezTo>
                  <a:lnTo>
                    <a:pt x="26368" y="17502"/>
                  </a:lnTo>
                  <a:cubicBezTo>
                    <a:pt x="26368" y="15660"/>
                    <a:pt x="26023" y="14508"/>
                    <a:pt x="25447" y="13011"/>
                  </a:cubicBezTo>
                  <a:close/>
                </a:path>
              </a:pathLst>
            </a:custGeom>
            <a:grpFill/>
            <a:ln w="11501" cap="flat">
              <a:noFill/>
              <a:prstDash val="solid"/>
              <a:miter/>
            </a:ln>
          </p:spPr>
          <p:txBody>
            <a:bodyPr rtlCol="0" anchor="ctr"/>
            <a:lstStyle/>
            <a:p>
              <a:endParaRPr lang="en-US">
                <a:solidFill>
                  <a:schemeClr val="accent4"/>
                </a:solidFill>
              </a:endParaRPr>
            </a:p>
          </p:txBody>
        </p:sp>
        <p:sp>
          <p:nvSpPr>
            <p:cNvPr id="372" name="Freeform: Shape 371">
              <a:extLst>
                <a:ext uri="{FF2B5EF4-FFF2-40B4-BE49-F238E27FC236}">
                  <a16:creationId xmlns:a16="http://schemas.microsoft.com/office/drawing/2014/main" id="{2974045B-B844-9754-17AD-DD046A12097D}"/>
                </a:ext>
              </a:extLst>
            </p:cNvPr>
            <p:cNvSpPr/>
            <p:nvPr/>
          </p:nvSpPr>
          <p:spPr>
            <a:xfrm>
              <a:off x="8462154" y="2768722"/>
              <a:ext cx="34773" cy="42833"/>
            </a:xfrm>
            <a:custGeom>
              <a:avLst/>
              <a:gdLst>
                <a:gd name="connsiteX0" fmla="*/ 24526 w 34773"/>
                <a:gd name="connsiteY0" fmla="*/ 42373 h 42833"/>
                <a:gd name="connsiteX1" fmla="*/ 24526 w 34773"/>
                <a:gd name="connsiteY1" fmla="*/ 38803 h 42833"/>
                <a:gd name="connsiteX2" fmla="*/ 14162 w 34773"/>
                <a:gd name="connsiteY2" fmla="*/ 42833 h 42833"/>
                <a:gd name="connsiteX3" fmla="*/ 3454 w 34773"/>
                <a:gd name="connsiteY3" fmla="*/ 39149 h 42833"/>
                <a:gd name="connsiteX4" fmla="*/ 0 w 34773"/>
                <a:gd name="connsiteY4" fmla="*/ 29707 h 42833"/>
                <a:gd name="connsiteX5" fmla="*/ 14393 w 34773"/>
                <a:gd name="connsiteY5" fmla="*/ 17502 h 42833"/>
                <a:gd name="connsiteX6" fmla="*/ 24295 w 34773"/>
                <a:gd name="connsiteY6" fmla="*/ 17502 h 42833"/>
                <a:gd name="connsiteX7" fmla="*/ 24295 w 34773"/>
                <a:gd name="connsiteY7" fmla="*/ 15429 h 42833"/>
                <a:gd name="connsiteX8" fmla="*/ 16466 w 34773"/>
                <a:gd name="connsiteY8" fmla="*/ 8866 h 42833"/>
                <a:gd name="connsiteX9" fmla="*/ 8405 w 34773"/>
                <a:gd name="connsiteY9" fmla="*/ 12320 h 42833"/>
                <a:gd name="connsiteX10" fmla="*/ 1727 w 34773"/>
                <a:gd name="connsiteY10" fmla="*/ 5757 h 42833"/>
                <a:gd name="connsiteX11" fmla="*/ 16926 w 34773"/>
                <a:gd name="connsiteY11" fmla="*/ 0 h 42833"/>
                <a:gd name="connsiteX12" fmla="*/ 34774 w 34773"/>
                <a:gd name="connsiteY12" fmla="*/ 14853 h 42833"/>
                <a:gd name="connsiteX13" fmla="*/ 34774 w 34773"/>
                <a:gd name="connsiteY13" fmla="*/ 42488 h 42833"/>
                <a:gd name="connsiteX14" fmla="*/ 24526 w 34773"/>
                <a:gd name="connsiteY14" fmla="*/ 42488 h 42833"/>
                <a:gd name="connsiteX15" fmla="*/ 24295 w 34773"/>
                <a:gd name="connsiteY15" fmla="*/ 24641 h 42833"/>
                <a:gd name="connsiteX16" fmla="*/ 16005 w 34773"/>
                <a:gd name="connsiteY16" fmla="*/ 24641 h 42833"/>
                <a:gd name="connsiteX17" fmla="*/ 10133 w 34773"/>
                <a:gd name="connsiteY17" fmla="*/ 29362 h 42833"/>
                <a:gd name="connsiteX18" fmla="*/ 16235 w 34773"/>
                <a:gd name="connsiteY18" fmla="*/ 34198 h 42833"/>
                <a:gd name="connsiteX19" fmla="*/ 22798 w 34773"/>
                <a:gd name="connsiteY19" fmla="*/ 32240 h 42833"/>
                <a:gd name="connsiteX20" fmla="*/ 24295 w 34773"/>
                <a:gd name="connsiteY20" fmla="*/ 26944 h 42833"/>
                <a:gd name="connsiteX21" fmla="*/ 24295 w 34773"/>
                <a:gd name="connsiteY21" fmla="*/ 24641 h 4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773" h="42833">
                  <a:moveTo>
                    <a:pt x="24526" y="42373"/>
                  </a:moveTo>
                  <a:lnTo>
                    <a:pt x="24526" y="38803"/>
                  </a:lnTo>
                  <a:cubicBezTo>
                    <a:pt x="21647" y="41682"/>
                    <a:pt x="18999" y="42833"/>
                    <a:pt x="14162" y="42833"/>
                  </a:cubicBezTo>
                  <a:cubicBezTo>
                    <a:pt x="9327" y="42833"/>
                    <a:pt x="5988" y="41682"/>
                    <a:pt x="3454" y="39149"/>
                  </a:cubicBezTo>
                  <a:cubicBezTo>
                    <a:pt x="1151" y="36846"/>
                    <a:pt x="0" y="33392"/>
                    <a:pt x="0" y="29707"/>
                  </a:cubicBezTo>
                  <a:cubicBezTo>
                    <a:pt x="0" y="23029"/>
                    <a:pt x="4606" y="17502"/>
                    <a:pt x="14393" y="17502"/>
                  </a:cubicBezTo>
                  <a:lnTo>
                    <a:pt x="24295" y="17502"/>
                  </a:lnTo>
                  <a:lnTo>
                    <a:pt x="24295" y="15429"/>
                  </a:lnTo>
                  <a:cubicBezTo>
                    <a:pt x="24295" y="10823"/>
                    <a:pt x="21992" y="8866"/>
                    <a:pt x="16466" y="8866"/>
                  </a:cubicBezTo>
                  <a:cubicBezTo>
                    <a:pt x="12436" y="8866"/>
                    <a:pt x="10593" y="9787"/>
                    <a:pt x="8405" y="12320"/>
                  </a:cubicBezTo>
                  <a:lnTo>
                    <a:pt x="1727" y="5757"/>
                  </a:lnTo>
                  <a:cubicBezTo>
                    <a:pt x="5872" y="1267"/>
                    <a:pt x="9902" y="0"/>
                    <a:pt x="16926" y="0"/>
                  </a:cubicBezTo>
                  <a:cubicBezTo>
                    <a:pt x="28671" y="0"/>
                    <a:pt x="34774" y="4951"/>
                    <a:pt x="34774" y="14853"/>
                  </a:cubicBezTo>
                  <a:lnTo>
                    <a:pt x="34774" y="42488"/>
                  </a:lnTo>
                  <a:lnTo>
                    <a:pt x="24526" y="42488"/>
                  </a:lnTo>
                  <a:close/>
                  <a:moveTo>
                    <a:pt x="24295" y="24641"/>
                  </a:moveTo>
                  <a:lnTo>
                    <a:pt x="16005" y="24641"/>
                  </a:lnTo>
                  <a:cubicBezTo>
                    <a:pt x="12205" y="24641"/>
                    <a:pt x="10133" y="26368"/>
                    <a:pt x="10133" y="29362"/>
                  </a:cubicBezTo>
                  <a:cubicBezTo>
                    <a:pt x="10133" y="32355"/>
                    <a:pt x="12090" y="34198"/>
                    <a:pt x="16235" y="34198"/>
                  </a:cubicBezTo>
                  <a:cubicBezTo>
                    <a:pt x="19114" y="34198"/>
                    <a:pt x="20956" y="33967"/>
                    <a:pt x="22798" y="32240"/>
                  </a:cubicBezTo>
                  <a:cubicBezTo>
                    <a:pt x="23950" y="31204"/>
                    <a:pt x="24295" y="29477"/>
                    <a:pt x="24295" y="26944"/>
                  </a:cubicBezTo>
                  <a:lnTo>
                    <a:pt x="24295" y="24641"/>
                  </a:lnTo>
                  <a:close/>
                </a:path>
              </a:pathLst>
            </a:custGeom>
            <a:grpFill/>
            <a:ln w="11501" cap="flat">
              <a:noFill/>
              <a:prstDash val="solid"/>
              <a:miter/>
            </a:ln>
          </p:spPr>
          <p:txBody>
            <a:bodyPr rtlCol="0" anchor="ctr"/>
            <a:lstStyle/>
            <a:p>
              <a:endParaRPr lang="en-US">
                <a:solidFill>
                  <a:schemeClr val="accent4"/>
                </a:solidFill>
              </a:endParaRPr>
            </a:p>
          </p:txBody>
        </p:sp>
      </p:grpSp>
      <p:grpSp>
        <p:nvGrpSpPr>
          <p:cNvPr id="315" name="Graphic 4">
            <a:extLst>
              <a:ext uri="{FF2B5EF4-FFF2-40B4-BE49-F238E27FC236}">
                <a16:creationId xmlns:a16="http://schemas.microsoft.com/office/drawing/2014/main" id="{756247C6-8E18-F332-3C2B-283F6E927714}"/>
              </a:ext>
            </a:extLst>
          </p:cNvPr>
          <p:cNvGrpSpPr/>
          <p:nvPr/>
        </p:nvGrpSpPr>
        <p:grpSpPr>
          <a:xfrm>
            <a:off x="6130415" y="5151381"/>
            <a:ext cx="502897" cy="66686"/>
            <a:chOff x="5429376" y="4521213"/>
            <a:chExt cx="442843" cy="58723"/>
          </a:xfrm>
          <a:solidFill>
            <a:schemeClr val="accent1"/>
          </a:solidFill>
        </p:grpSpPr>
        <p:sp>
          <p:nvSpPr>
            <p:cNvPr id="352" name="Freeform: Shape 351">
              <a:extLst>
                <a:ext uri="{FF2B5EF4-FFF2-40B4-BE49-F238E27FC236}">
                  <a16:creationId xmlns:a16="http://schemas.microsoft.com/office/drawing/2014/main" id="{EFFD33B5-47A1-FA6C-ACBF-C3033E672F59}"/>
                </a:ext>
              </a:extLst>
            </p:cNvPr>
            <p:cNvSpPr/>
            <p:nvPr/>
          </p:nvSpPr>
          <p:spPr>
            <a:xfrm>
              <a:off x="5429376" y="4521443"/>
              <a:ext cx="42373" cy="58493"/>
            </a:xfrm>
            <a:custGeom>
              <a:avLst/>
              <a:gdLst>
                <a:gd name="connsiteX0" fmla="*/ 20956 w 42373"/>
                <a:gd name="connsiteY0" fmla="*/ 58378 h 58493"/>
                <a:gd name="connsiteX1" fmla="*/ 0 w 42373"/>
                <a:gd name="connsiteY1" fmla="*/ 50779 h 58493"/>
                <a:gd name="connsiteX2" fmla="*/ 7254 w 42373"/>
                <a:gd name="connsiteY2" fmla="*/ 43524 h 58493"/>
                <a:gd name="connsiteX3" fmla="*/ 21186 w 42373"/>
                <a:gd name="connsiteY3" fmla="*/ 48361 h 58493"/>
                <a:gd name="connsiteX4" fmla="*/ 31319 w 42373"/>
                <a:gd name="connsiteY4" fmla="*/ 41222 h 58493"/>
                <a:gd name="connsiteX5" fmla="*/ 29592 w 42373"/>
                <a:gd name="connsiteY5" fmla="*/ 36386 h 58493"/>
                <a:gd name="connsiteX6" fmla="*/ 24526 w 42373"/>
                <a:gd name="connsiteY6" fmla="*/ 34313 h 58493"/>
                <a:gd name="connsiteX7" fmla="*/ 17617 w 42373"/>
                <a:gd name="connsiteY7" fmla="*/ 33392 h 58493"/>
                <a:gd name="connsiteX8" fmla="*/ 6448 w 42373"/>
                <a:gd name="connsiteY8" fmla="*/ 28671 h 58493"/>
                <a:gd name="connsiteX9" fmla="*/ 2303 w 42373"/>
                <a:gd name="connsiteY9" fmla="*/ 17387 h 58493"/>
                <a:gd name="connsiteX10" fmla="*/ 22338 w 42373"/>
                <a:gd name="connsiteY10" fmla="*/ 0 h 58493"/>
                <a:gd name="connsiteX11" fmla="*/ 40876 w 42373"/>
                <a:gd name="connsiteY11" fmla="*/ 6679 h 58493"/>
                <a:gd name="connsiteX12" fmla="*/ 33737 w 42373"/>
                <a:gd name="connsiteY12" fmla="*/ 13702 h 58493"/>
                <a:gd name="connsiteX13" fmla="*/ 21993 w 42373"/>
                <a:gd name="connsiteY13" fmla="*/ 9787 h 58493"/>
                <a:gd name="connsiteX14" fmla="*/ 13127 w 42373"/>
                <a:gd name="connsiteY14" fmla="*/ 17041 h 58493"/>
                <a:gd name="connsiteX15" fmla="*/ 14854 w 42373"/>
                <a:gd name="connsiteY15" fmla="*/ 21186 h 58493"/>
                <a:gd name="connsiteX16" fmla="*/ 20150 w 42373"/>
                <a:gd name="connsiteY16" fmla="*/ 23489 h 58493"/>
                <a:gd name="connsiteX17" fmla="*/ 26944 w 42373"/>
                <a:gd name="connsiteY17" fmla="*/ 24410 h 58493"/>
                <a:gd name="connsiteX18" fmla="*/ 37882 w 42373"/>
                <a:gd name="connsiteY18" fmla="*/ 28901 h 58493"/>
                <a:gd name="connsiteX19" fmla="*/ 42373 w 42373"/>
                <a:gd name="connsiteY19" fmla="*/ 41106 h 58493"/>
                <a:gd name="connsiteX20" fmla="*/ 21072 w 42373"/>
                <a:gd name="connsiteY20" fmla="*/ 58493 h 5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373" h="58493">
                  <a:moveTo>
                    <a:pt x="20956" y="58378"/>
                  </a:moveTo>
                  <a:cubicBezTo>
                    <a:pt x="12205" y="58378"/>
                    <a:pt x="5642" y="56536"/>
                    <a:pt x="0" y="50779"/>
                  </a:cubicBezTo>
                  <a:lnTo>
                    <a:pt x="7254" y="43524"/>
                  </a:lnTo>
                  <a:cubicBezTo>
                    <a:pt x="10939" y="47094"/>
                    <a:pt x="15775" y="48361"/>
                    <a:pt x="21186" y="48361"/>
                  </a:cubicBezTo>
                  <a:cubicBezTo>
                    <a:pt x="27750" y="48361"/>
                    <a:pt x="31319" y="45827"/>
                    <a:pt x="31319" y="41222"/>
                  </a:cubicBezTo>
                  <a:cubicBezTo>
                    <a:pt x="31319" y="39264"/>
                    <a:pt x="30744" y="37537"/>
                    <a:pt x="29592" y="36386"/>
                  </a:cubicBezTo>
                  <a:cubicBezTo>
                    <a:pt x="28441" y="35349"/>
                    <a:pt x="27174" y="34774"/>
                    <a:pt x="24526" y="34313"/>
                  </a:cubicBezTo>
                  <a:lnTo>
                    <a:pt x="17617" y="33392"/>
                  </a:lnTo>
                  <a:cubicBezTo>
                    <a:pt x="12666" y="32701"/>
                    <a:pt x="9096" y="31089"/>
                    <a:pt x="6448" y="28671"/>
                  </a:cubicBezTo>
                  <a:cubicBezTo>
                    <a:pt x="3685" y="25907"/>
                    <a:pt x="2303" y="22223"/>
                    <a:pt x="2303" y="17387"/>
                  </a:cubicBezTo>
                  <a:cubicBezTo>
                    <a:pt x="2303" y="7139"/>
                    <a:pt x="9903" y="0"/>
                    <a:pt x="22338" y="0"/>
                  </a:cubicBezTo>
                  <a:cubicBezTo>
                    <a:pt x="30283" y="0"/>
                    <a:pt x="35925" y="1958"/>
                    <a:pt x="40876" y="6679"/>
                  </a:cubicBezTo>
                  <a:lnTo>
                    <a:pt x="33737" y="13702"/>
                  </a:lnTo>
                  <a:cubicBezTo>
                    <a:pt x="30168" y="10248"/>
                    <a:pt x="25792" y="9787"/>
                    <a:pt x="21993" y="9787"/>
                  </a:cubicBezTo>
                  <a:cubicBezTo>
                    <a:pt x="16005" y="9787"/>
                    <a:pt x="13127" y="13127"/>
                    <a:pt x="13127" y="17041"/>
                  </a:cubicBezTo>
                  <a:cubicBezTo>
                    <a:pt x="13127" y="18538"/>
                    <a:pt x="13587" y="20035"/>
                    <a:pt x="14854" y="21186"/>
                  </a:cubicBezTo>
                  <a:cubicBezTo>
                    <a:pt x="16005" y="22223"/>
                    <a:pt x="17848" y="23144"/>
                    <a:pt x="20150" y="23489"/>
                  </a:cubicBezTo>
                  <a:lnTo>
                    <a:pt x="26944" y="24410"/>
                  </a:lnTo>
                  <a:cubicBezTo>
                    <a:pt x="32241" y="25101"/>
                    <a:pt x="35465" y="26598"/>
                    <a:pt x="37882" y="28901"/>
                  </a:cubicBezTo>
                  <a:cubicBezTo>
                    <a:pt x="40991" y="31780"/>
                    <a:pt x="42373" y="36040"/>
                    <a:pt x="42373" y="41106"/>
                  </a:cubicBezTo>
                  <a:cubicBezTo>
                    <a:pt x="42373" y="52275"/>
                    <a:pt x="33046" y="58493"/>
                    <a:pt x="21072" y="58493"/>
                  </a:cubicBezTo>
                  <a:close/>
                </a:path>
              </a:pathLst>
            </a:custGeom>
            <a:grpFill/>
            <a:ln w="11501" cap="flat">
              <a:noFill/>
              <a:prstDash val="solid"/>
              <a:miter/>
            </a:ln>
          </p:spPr>
          <p:txBody>
            <a:bodyPr rtlCol="0" anchor="ctr"/>
            <a:lstStyle/>
            <a:p>
              <a:endParaRPr lang="en-US">
                <a:solidFill>
                  <a:schemeClr val="accent4"/>
                </a:solidFill>
              </a:endParaRPr>
            </a:p>
          </p:txBody>
        </p:sp>
        <p:sp>
          <p:nvSpPr>
            <p:cNvPr id="353" name="Freeform: Shape 352">
              <a:extLst>
                <a:ext uri="{FF2B5EF4-FFF2-40B4-BE49-F238E27FC236}">
                  <a16:creationId xmlns:a16="http://schemas.microsoft.com/office/drawing/2014/main" id="{ACE7F2C7-AB9A-9215-2EFB-CC7F1EB1B77E}"/>
                </a:ext>
              </a:extLst>
            </p:cNvPr>
            <p:cNvSpPr/>
            <p:nvPr/>
          </p:nvSpPr>
          <p:spPr>
            <a:xfrm>
              <a:off x="5479694" y="4536872"/>
              <a:ext cx="35464" cy="42948"/>
            </a:xfrm>
            <a:custGeom>
              <a:avLst/>
              <a:gdLst>
                <a:gd name="connsiteX0" fmla="*/ 30744 w 35464"/>
                <a:gd name="connsiteY0" fmla="*/ 37767 h 42948"/>
                <a:gd name="connsiteX1" fmla="*/ 17732 w 35464"/>
                <a:gd name="connsiteY1" fmla="*/ 42949 h 42948"/>
                <a:gd name="connsiteX2" fmla="*/ 4721 w 35464"/>
                <a:gd name="connsiteY2" fmla="*/ 37767 h 42948"/>
                <a:gd name="connsiteX3" fmla="*/ 0 w 35464"/>
                <a:gd name="connsiteY3" fmla="*/ 21417 h 42948"/>
                <a:gd name="connsiteX4" fmla="*/ 4721 w 35464"/>
                <a:gd name="connsiteY4" fmla="*/ 5182 h 42948"/>
                <a:gd name="connsiteX5" fmla="*/ 17732 w 35464"/>
                <a:gd name="connsiteY5" fmla="*/ 0 h 42948"/>
                <a:gd name="connsiteX6" fmla="*/ 30744 w 35464"/>
                <a:gd name="connsiteY6" fmla="*/ 5182 h 42948"/>
                <a:gd name="connsiteX7" fmla="*/ 35465 w 35464"/>
                <a:gd name="connsiteY7" fmla="*/ 21417 h 42948"/>
                <a:gd name="connsiteX8" fmla="*/ 30744 w 35464"/>
                <a:gd name="connsiteY8" fmla="*/ 37767 h 42948"/>
                <a:gd name="connsiteX9" fmla="*/ 22568 w 35464"/>
                <a:gd name="connsiteY9" fmla="*/ 11284 h 42948"/>
                <a:gd name="connsiteX10" fmla="*/ 17617 w 35464"/>
                <a:gd name="connsiteY10" fmla="*/ 9442 h 42948"/>
                <a:gd name="connsiteX11" fmla="*/ 12781 w 35464"/>
                <a:gd name="connsiteY11" fmla="*/ 11284 h 42948"/>
                <a:gd name="connsiteX12" fmla="*/ 10363 w 35464"/>
                <a:gd name="connsiteY12" fmla="*/ 21417 h 42948"/>
                <a:gd name="connsiteX13" fmla="*/ 12781 w 35464"/>
                <a:gd name="connsiteY13" fmla="*/ 31665 h 42948"/>
                <a:gd name="connsiteX14" fmla="*/ 17617 w 35464"/>
                <a:gd name="connsiteY14" fmla="*/ 33507 h 42948"/>
                <a:gd name="connsiteX15" fmla="*/ 22568 w 35464"/>
                <a:gd name="connsiteY15" fmla="*/ 31665 h 42948"/>
                <a:gd name="connsiteX16" fmla="*/ 24986 w 35464"/>
                <a:gd name="connsiteY16" fmla="*/ 21417 h 42948"/>
                <a:gd name="connsiteX17" fmla="*/ 22568 w 35464"/>
                <a:gd name="connsiteY17" fmla="*/ 11284 h 4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64" h="42948">
                  <a:moveTo>
                    <a:pt x="30744" y="37767"/>
                  </a:moveTo>
                  <a:cubicBezTo>
                    <a:pt x="28210" y="40531"/>
                    <a:pt x="23950" y="42949"/>
                    <a:pt x="17732" y="42949"/>
                  </a:cubicBezTo>
                  <a:cubicBezTo>
                    <a:pt x="11514" y="42949"/>
                    <a:pt x="7369" y="40531"/>
                    <a:pt x="4721" y="37767"/>
                  </a:cubicBezTo>
                  <a:cubicBezTo>
                    <a:pt x="921" y="33852"/>
                    <a:pt x="0" y="29017"/>
                    <a:pt x="0" y="21417"/>
                  </a:cubicBezTo>
                  <a:cubicBezTo>
                    <a:pt x="0" y="13817"/>
                    <a:pt x="921" y="9096"/>
                    <a:pt x="4721" y="5182"/>
                  </a:cubicBezTo>
                  <a:cubicBezTo>
                    <a:pt x="7254" y="2418"/>
                    <a:pt x="11514" y="0"/>
                    <a:pt x="17732" y="0"/>
                  </a:cubicBezTo>
                  <a:cubicBezTo>
                    <a:pt x="23950" y="0"/>
                    <a:pt x="28210" y="2418"/>
                    <a:pt x="30744" y="5182"/>
                  </a:cubicBezTo>
                  <a:cubicBezTo>
                    <a:pt x="34543" y="9096"/>
                    <a:pt x="35465" y="13933"/>
                    <a:pt x="35465" y="21417"/>
                  </a:cubicBezTo>
                  <a:cubicBezTo>
                    <a:pt x="35465" y="28901"/>
                    <a:pt x="34543" y="33852"/>
                    <a:pt x="30744" y="37767"/>
                  </a:cubicBezTo>
                  <a:close/>
                  <a:moveTo>
                    <a:pt x="22568" y="11284"/>
                  </a:moveTo>
                  <a:cubicBezTo>
                    <a:pt x="21417" y="10133"/>
                    <a:pt x="19690" y="9442"/>
                    <a:pt x="17617" y="9442"/>
                  </a:cubicBezTo>
                  <a:cubicBezTo>
                    <a:pt x="15545" y="9442"/>
                    <a:pt x="14048" y="10133"/>
                    <a:pt x="12781" y="11284"/>
                  </a:cubicBezTo>
                  <a:cubicBezTo>
                    <a:pt x="10593" y="13472"/>
                    <a:pt x="10363" y="17041"/>
                    <a:pt x="10363" y="21417"/>
                  </a:cubicBezTo>
                  <a:cubicBezTo>
                    <a:pt x="10363" y="25792"/>
                    <a:pt x="10593" y="29477"/>
                    <a:pt x="12781" y="31665"/>
                  </a:cubicBezTo>
                  <a:cubicBezTo>
                    <a:pt x="13933" y="32816"/>
                    <a:pt x="15545" y="33507"/>
                    <a:pt x="17617" y="33507"/>
                  </a:cubicBezTo>
                  <a:cubicBezTo>
                    <a:pt x="19690" y="33507"/>
                    <a:pt x="21302" y="32816"/>
                    <a:pt x="22568" y="31665"/>
                  </a:cubicBezTo>
                  <a:cubicBezTo>
                    <a:pt x="24756" y="29477"/>
                    <a:pt x="24986" y="25792"/>
                    <a:pt x="24986" y="21417"/>
                  </a:cubicBezTo>
                  <a:cubicBezTo>
                    <a:pt x="24986" y="17041"/>
                    <a:pt x="24756" y="13472"/>
                    <a:pt x="22568" y="11284"/>
                  </a:cubicBezTo>
                  <a:close/>
                </a:path>
              </a:pathLst>
            </a:custGeom>
            <a:grpFill/>
            <a:ln w="11501" cap="flat">
              <a:noFill/>
              <a:prstDash val="solid"/>
              <a:miter/>
            </a:ln>
          </p:spPr>
          <p:txBody>
            <a:bodyPr rtlCol="0" anchor="ctr"/>
            <a:lstStyle/>
            <a:p>
              <a:endParaRPr lang="en-US">
                <a:solidFill>
                  <a:schemeClr val="accent4"/>
                </a:solidFill>
              </a:endParaRPr>
            </a:p>
          </p:txBody>
        </p:sp>
        <p:sp>
          <p:nvSpPr>
            <p:cNvPr id="354" name="Freeform: Shape 353">
              <a:extLst>
                <a:ext uri="{FF2B5EF4-FFF2-40B4-BE49-F238E27FC236}">
                  <a16:creationId xmlns:a16="http://schemas.microsoft.com/office/drawing/2014/main" id="{49FF2AF5-1D95-0CF9-F1FE-E11FF7D73ECC}"/>
                </a:ext>
              </a:extLst>
            </p:cNvPr>
            <p:cNvSpPr/>
            <p:nvPr/>
          </p:nvSpPr>
          <p:spPr>
            <a:xfrm>
              <a:off x="5524715" y="4537333"/>
              <a:ext cx="34888" cy="42488"/>
            </a:xfrm>
            <a:custGeom>
              <a:avLst/>
              <a:gdLst>
                <a:gd name="connsiteX0" fmla="*/ 24641 w 34888"/>
                <a:gd name="connsiteY0" fmla="*/ 42027 h 42488"/>
                <a:gd name="connsiteX1" fmla="*/ 24641 w 34888"/>
                <a:gd name="connsiteY1" fmla="*/ 38113 h 42488"/>
                <a:gd name="connsiteX2" fmla="*/ 14163 w 34888"/>
                <a:gd name="connsiteY2" fmla="*/ 42488 h 42488"/>
                <a:gd name="connsiteX3" fmla="*/ 4261 w 34888"/>
                <a:gd name="connsiteY3" fmla="*/ 38803 h 42488"/>
                <a:gd name="connsiteX4" fmla="*/ 0 w 34888"/>
                <a:gd name="connsiteY4" fmla="*/ 26829 h 42488"/>
                <a:gd name="connsiteX5" fmla="*/ 0 w 34888"/>
                <a:gd name="connsiteY5" fmla="*/ 0 h 42488"/>
                <a:gd name="connsiteX6" fmla="*/ 10478 w 34888"/>
                <a:gd name="connsiteY6" fmla="*/ 0 h 42488"/>
                <a:gd name="connsiteX7" fmla="*/ 10478 w 34888"/>
                <a:gd name="connsiteY7" fmla="*/ 25447 h 42488"/>
                <a:gd name="connsiteX8" fmla="*/ 17387 w 34888"/>
                <a:gd name="connsiteY8" fmla="*/ 33162 h 42488"/>
                <a:gd name="connsiteX9" fmla="*/ 24411 w 34888"/>
                <a:gd name="connsiteY9" fmla="*/ 25447 h 42488"/>
                <a:gd name="connsiteX10" fmla="*/ 24411 w 34888"/>
                <a:gd name="connsiteY10" fmla="*/ 0 h 42488"/>
                <a:gd name="connsiteX11" fmla="*/ 34889 w 34888"/>
                <a:gd name="connsiteY11" fmla="*/ 0 h 42488"/>
                <a:gd name="connsiteX12" fmla="*/ 34889 w 34888"/>
                <a:gd name="connsiteY12" fmla="*/ 42027 h 42488"/>
                <a:gd name="connsiteX13" fmla="*/ 24641 w 34888"/>
                <a:gd name="connsiteY13" fmla="*/ 42027 h 4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88" h="42488">
                  <a:moveTo>
                    <a:pt x="24641" y="42027"/>
                  </a:moveTo>
                  <a:lnTo>
                    <a:pt x="24641" y="38113"/>
                  </a:lnTo>
                  <a:cubicBezTo>
                    <a:pt x="21878" y="40991"/>
                    <a:pt x="18078" y="42488"/>
                    <a:pt x="14163" y="42488"/>
                  </a:cubicBezTo>
                  <a:cubicBezTo>
                    <a:pt x="10018" y="42488"/>
                    <a:pt x="6563" y="41106"/>
                    <a:pt x="4261" y="38803"/>
                  </a:cubicBezTo>
                  <a:cubicBezTo>
                    <a:pt x="921" y="35465"/>
                    <a:pt x="0" y="31434"/>
                    <a:pt x="0" y="26829"/>
                  </a:cubicBezTo>
                  <a:lnTo>
                    <a:pt x="0" y="0"/>
                  </a:lnTo>
                  <a:lnTo>
                    <a:pt x="10478" y="0"/>
                  </a:lnTo>
                  <a:lnTo>
                    <a:pt x="10478" y="25447"/>
                  </a:lnTo>
                  <a:cubicBezTo>
                    <a:pt x="10478" y="31204"/>
                    <a:pt x="14048" y="33162"/>
                    <a:pt x="17387" y="33162"/>
                  </a:cubicBezTo>
                  <a:cubicBezTo>
                    <a:pt x="20726" y="33162"/>
                    <a:pt x="24411" y="31204"/>
                    <a:pt x="24411" y="25447"/>
                  </a:cubicBezTo>
                  <a:lnTo>
                    <a:pt x="24411" y="0"/>
                  </a:lnTo>
                  <a:lnTo>
                    <a:pt x="34889" y="0"/>
                  </a:lnTo>
                  <a:lnTo>
                    <a:pt x="34889" y="42027"/>
                  </a:lnTo>
                  <a:lnTo>
                    <a:pt x="24641" y="42027"/>
                  </a:lnTo>
                  <a:close/>
                </a:path>
              </a:pathLst>
            </a:custGeom>
            <a:grpFill/>
            <a:ln w="11501" cap="flat">
              <a:noFill/>
              <a:prstDash val="solid"/>
              <a:miter/>
            </a:ln>
          </p:spPr>
          <p:txBody>
            <a:bodyPr rtlCol="0" anchor="ctr"/>
            <a:lstStyle/>
            <a:p>
              <a:endParaRPr lang="en-US">
                <a:solidFill>
                  <a:schemeClr val="accent4"/>
                </a:solidFill>
              </a:endParaRPr>
            </a:p>
          </p:txBody>
        </p:sp>
        <p:sp>
          <p:nvSpPr>
            <p:cNvPr id="355" name="Freeform: Shape 354">
              <a:extLst>
                <a:ext uri="{FF2B5EF4-FFF2-40B4-BE49-F238E27FC236}">
                  <a16:creationId xmlns:a16="http://schemas.microsoft.com/office/drawing/2014/main" id="{FE5CBCE7-4A34-67C3-4D5A-E3D98E3ABA80}"/>
                </a:ext>
              </a:extLst>
            </p:cNvPr>
            <p:cNvSpPr/>
            <p:nvPr/>
          </p:nvSpPr>
          <p:spPr>
            <a:xfrm>
              <a:off x="5567894" y="4526164"/>
              <a:ext cx="22223" cy="53196"/>
            </a:xfrm>
            <a:custGeom>
              <a:avLst/>
              <a:gdLst>
                <a:gd name="connsiteX0" fmla="*/ 16581 w 22223"/>
                <a:gd name="connsiteY0" fmla="*/ 53196 h 53196"/>
                <a:gd name="connsiteX1" fmla="*/ 4376 w 22223"/>
                <a:gd name="connsiteY1" fmla="*/ 41222 h 53196"/>
                <a:gd name="connsiteX2" fmla="*/ 4376 w 22223"/>
                <a:gd name="connsiteY2" fmla="*/ 20380 h 53196"/>
                <a:gd name="connsiteX3" fmla="*/ 0 w 22223"/>
                <a:gd name="connsiteY3" fmla="*/ 20380 h 53196"/>
                <a:gd name="connsiteX4" fmla="*/ 0 w 22223"/>
                <a:gd name="connsiteY4" fmla="*/ 12436 h 53196"/>
                <a:gd name="connsiteX5" fmla="*/ 4376 w 22223"/>
                <a:gd name="connsiteY5" fmla="*/ 12436 h 53196"/>
                <a:gd name="connsiteX6" fmla="*/ 4376 w 22223"/>
                <a:gd name="connsiteY6" fmla="*/ 0 h 53196"/>
                <a:gd name="connsiteX7" fmla="*/ 14854 w 22223"/>
                <a:gd name="connsiteY7" fmla="*/ 0 h 53196"/>
                <a:gd name="connsiteX8" fmla="*/ 14854 w 22223"/>
                <a:gd name="connsiteY8" fmla="*/ 12436 h 53196"/>
                <a:gd name="connsiteX9" fmla="*/ 22223 w 22223"/>
                <a:gd name="connsiteY9" fmla="*/ 12436 h 53196"/>
                <a:gd name="connsiteX10" fmla="*/ 22223 w 22223"/>
                <a:gd name="connsiteY10" fmla="*/ 20380 h 53196"/>
                <a:gd name="connsiteX11" fmla="*/ 14854 w 22223"/>
                <a:gd name="connsiteY11" fmla="*/ 20380 h 53196"/>
                <a:gd name="connsiteX12" fmla="*/ 14854 w 22223"/>
                <a:gd name="connsiteY12" fmla="*/ 40531 h 53196"/>
                <a:gd name="connsiteX13" fmla="*/ 18423 w 22223"/>
                <a:gd name="connsiteY13" fmla="*/ 44331 h 53196"/>
                <a:gd name="connsiteX14" fmla="*/ 22223 w 22223"/>
                <a:gd name="connsiteY14" fmla="*/ 44331 h 53196"/>
                <a:gd name="connsiteX15" fmla="*/ 22223 w 22223"/>
                <a:gd name="connsiteY15" fmla="*/ 53196 h 53196"/>
                <a:gd name="connsiteX16" fmla="*/ 16466 w 22223"/>
                <a:gd name="connsiteY16" fmla="*/ 53196 h 5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23" h="53196">
                  <a:moveTo>
                    <a:pt x="16581" y="53196"/>
                  </a:moveTo>
                  <a:cubicBezTo>
                    <a:pt x="8060" y="53196"/>
                    <a:pt x="4376" y="47094"/>
                    <a:pt x="4376" y="41222"/>
                  </a:cubicBezTo>
                  <a:lnTo>
                    <a:pt x="4376" y="20380"/>
                  </a:lnTo>
                  <a:lnTo>
                    <a:pt x="0" y="20380"/>
                  </a:lnTo>
                  <a:lnTo>
                    <a:pt x="0" y="12436"/>
                  </a:lnTo>
                  <a:lnTo>
                    <a:pt x="4376" y="12436"/>
                  </a:lnTo>
                  <a:lnTo>
                    <a:pt x="4376" y="0"/>
                  </a:lnTo>
                  <a:lnTo>
                    <a:pt x="14854" y="0"/>
                  </a:lnTo>
                  <a:lnTo>
                    <a:pt x="14854" y="12436"/>
                  </a:lnTo>
                  <a:lnTo>
                    <a:pt x="22223" y="12436"/>
                  </a:lnTo>
                  <a:lnTo>
                    <a:pt x="22223" y="20380"/>
                  </a:lnTo>
                  <a:lnTo>
                    <a:pt x="14854" y="20380"/>
                  </a:lnTo>
                  <a:lnTo>
                    <a:pt x="14854" y="40531"/>
                  </a:lnTo>
                  <a:cubicBezTo>
                    <a:pt x="14854" y="42949"/>
                    <a:pt x="16005" y="44331"/>
                    <a:pt x="18423" y="44331"/>
                  </a:cubicBezTo>
                  <a:lnTo>
                    <a:pt x="22223" y="44331"/>
                  </a:lnTo>
                  <a:lnTo>
                    <a:pt x="22223" y="53196"/>
                  </a:lnTo>
                  <a:lnTo>
                    <a:pt x="16466" y="53196"/>
                  </a:lnTo>
                  <a:close/>
                </a:path>
              </a:pathLst>
            </a:custGeom>
            <a:grpFill/>
            <a:ln w="11501" cap="flat">
              <a:noFill/>
              <a:prstDash val="solid"/>
              <a:miter/>
            </a:ln>
          </p:spPr>
          <p:txBody>
            <a:bodyPr rtlCol="0" anchor="ctr"/>
            <a:lstStyle/>
            <a:p>
              <a:endParaRPr lang="en-US">
                <a:solidFill>
                  <a:schemeClr val="accent4"/>
                </a:solidFill>
              </a:endParaRPr>
            </a:p>
          </p:txBody>
        </p:sp>
        <p:sp>
          <p:nvSpPr>
            <p:cNvPr id="356" name="Freeform: Shape 355">
              <a:extLst>
                <a:ext uri="{FF2B5EF4-FFF2-40B4-BE49-F238E27FC236}">
                  <a16:creationId xmlns:a16="http://schemas.microsoft.com/office/drawing/2014/main" id="{37E43483-486B-6987-081F-0CF23EBD1A70}"/>
                </a:ext>
              </a:extLst>
            </p:cNvPr>
            <p:cNvSpPr/>
            <p:nvPr/>
          </p:nvSpPr>
          <p:spPr>
            <a:xfrm>
              <a:off x="5599674" y="4521904"/>
              <a:ext cx="34658" cy="57456"/>
            </a:xfrm>
            <a:custGeom>
              <a:avLst/>
              <a:gdLst>
                <a:gd name="connsiteX0" fmla="*/ 24180 w 34658"/>
                <a:gd name="connsiteY0" fmla="*/ 57457 h 57456"/>
                <a:gd name="connsiteX1" fmla="*/ 24180 w 34658"/>
                <a:gd name="connsiteY1" fmla="*/ 31780 h 57456"/>
                <a:gd name="connsiteX2" fmla="*/ 17272 w 34658"/>
                <a:gd name="connsiteY2" fmla="*/ 24410 h 57456"/>
                <a:gd name="connsiteX3" fmla="*/ 10478 w 34658"/>
                <a:gd name="connsiteY3" fmla="*/ 31780 h 57456"/>
                <a:gd name="connsiteX4" fmla="*/ 10478 w 34658"/>
                <a:gd name="connsiteY4" fmla="*/ 57457 h 57456"/>
                <a:gd name="connsiteX5" fmla="*/ 0 w 34658"/>
                <a:gd name="connsiteY5" fmla="*/ 57457 h 57456"/>
                <a:gd name="connsiteX6" fmla="*/ 0 w 34658"/>
                <a:gd name="connsiteY6" fmla="*/ 0 h 57456"/>
                <a:gd name="connsiteX7" fmla="*/ 10478 w 34658"/>
                <a:gd name="connsiteY7" fmla="*/ 0 h 57456"/>
                <a:gd name="connsiteX8" fmla="*/ 10478 w 34658"/>
                <a:gd name="connsiteY8" fmla="*/ 19229 h 57456"/>
                <a:gd name="connsiteX9" fmla="*/ 20611 w 34658"/>
                <a:gd name="connsiteY9" fmla="*/ 14854 h 57456"/>
                <a:gd name="connsiteX10" fmla="*/ 34658 w 34658"/>
                <a:gd name="connsiteY10" fmla="*/ 30168 h 57456"/>
                <a:gd name="connsiteX11" fmla="*/ 34658 w 34658"/>
                <a:gd name="connsiteY11" fmla="*/ 57342 h 57456"/>
                <a:gd name="connsiteX12" fmla="*/ 24180 w 34658"/>
                <a:gd name="connsiteY12" fmla="*/ 57342 h 5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658" h="57456">
                  <a:moveTo>
                    <a:pt x="24180" y="57457"/>
                  </a:moveTo>
                  <a:lnTo>
                    <a:pt x="24180" y="31780"/>
                  </a:lnTo>
                  <a:cubicBezTo>
                    <a:pt x="24180" y="26253"/>
                    <a:pt x="20611" y="24410"/>
                    <a:pt x="17272" y="24410"/>
                  </a:cubicBezTo>
                  <a:cubicBezTo>
                    <a:pt x="13932" y="24410"/>
                    <a:pt x="10478" y="26368"/>
                    <a:pt x="10478" y="31780"/>
                  </a:cubicBezTo>
                  <a:lnTo>
                    <a:pt x="10478" y="57457"/>
                  </a:lnTo>
                  <a:lnTo>
                    <a:pt x="0" y="57457"/>
                  </a:lnTo>
                  <a:lnTo>
                    <a:pt x="0" y="0"/>
                  </a:lnTo>
                  <a:lnTo>
                    <a:pt x="10478" y="0"/>
                  </a:lnTo>
                  <a:lnTo>
                    <a:pt x="10478" y="19229"/>
                  </a:lnTo>
                  <a:cubicBezTo>
                    <a:pt x="13357" y="16351"/>
                    <a:pt x="16811" y="14854"/>
                    <a:pt x="20611" y="14854"/>
                  </a:cubicBezTo>
                  <a:cubicBezTo>
                    <a:pt x="29822" y="14854"/>
                    <a:pt x="34658" y="21302"/>
                    <a:pt x="34658" y="30168"/>
                  </a:cubicBezTo>
                  <a:lnTo>
                    <a:pt x="34658" y="57342"/>
                  </a:lnTo>
                  <a:lnTo>
                    <a:pt x="24180" y="57342"/>
                  </a:lnTo>
                  <a:close/>
                </a:path>
              </a:pathLst>
            </a:custGeom>
            <a:grpFill/>
            <a:ln w="11501" cap="flat">
              <a:noFill/>
              <a:prstDash val="solid"/>
              <a:miter/>
            </a:ln>
          </p:spPr>
          <p:txBody>
            <a:bodyPr rtlCol="0" anchor="ctr"/>
            <a:lstStyle/>
            <a:p>
              <a:endParaRPr lang="en-US">
                <a:solidFill>
                  <a:schemeClr val="accent4"/>
                </a:solidFill>
              </a:endParaRPr>
            </a:p>
          </p:txBody>
        </p:sp>
        <p:sp>
          <p:nvSpPr>
            <p:cNvPr id="357" name="Freeform: Shape 356">
              <a:extLst>
                <a:ext uri="{FF2B5EF4-FFF2-40B4-BE49-F238E27FC236}">
                  <a16:creationId xmlns:a16="http://schemas.microsoft.com/office/drawing/2014/main" id="{BB182A97-A74A-C586-0D59-01124C4348E2}"/>
                </a:ext>
              </a:extLst>
            </p:cNvPr>
            <p:cNvSpPr/>
            <p:nvPr/>
          </p:nvSpPr>
          <p:spPr>
            <a:xfrm>
              <a:off x="5658743" y="4521904"/>
              <a:ext cx="50548" cy="57456"/>
            </a:xfrm>
            <a:custGeom>
              <a:avLst/>
              <a:gdLst>
                <a:gd name="connsiteX0" fmla="*/ 38919 w 50548"/>
                <a:gd name="connsiteY0" fmla="*/ 57457 h 57456"/>
                <a:gd name="connsiteX1" fmla="*/ 35579 w 50548"/>
                <a:gd name="connsiteY1" fmla="*/ 47324 h 57456"/>
                <a:gd name="connsiteX2" fmla="*/ 15199 w 50548"/>
                <a:gd name="connsiteY2" fmla="*/ 47324 h 57456"/>
                <a:gd name="connsiteX3" fmla="*/ 11745 w 50548"/>
                <a:gd name="connsiteY3" fmla="*/ 57457 h 57456"/>
                <a:gd name="connsiteX4" fmla="*/ 0 w 50548"/>
                <a:gd name="connsiteY4" fmla="*/ 57457 h 57456"/>
                <a:gd name="connsiteX5" fmla="*/ 20841 w 50548"/>
                <a:gd name="connsiteY5" fmla="*/ 0 h 57456"/>
                <a:gd name="connsiteX6" fmla="*/ 29592 w 50548"/>
                <a:gd name="connsiteY6" fmla="*/ 0 h 57456"/>
                <a:gd name="connsiteX7" fmla="*/ 50548 w 50548"/>
                <a:gd name="connsiteY7" fmla="*/ 57457 h 57456"/>
                <a:gd name="connsiteX8" fmla="*/ 38803 w 50548"/>
                <a:gd name="connsiteY8" fmla="*/ 57457 h 57456"/>
                <a:gd name="connsiteX9" fmla="*/ 25562 w 50548"/>
                <a:gd name="connsiteY9" fmla="*/ 16926 h 57456"/>
                <a:gd name="connsiteX10" fmla="*/ 18308 w 50548"/>
                <a:gd name="connsiteY10" fmla="*/ 37767 h 57456"/>
                <a:gd name="connsiteX11" fmla="*/ 32586 w 50548"/>
                <a:gd name="connsiteY11" fmla="*/ 37767 h 57456"/>
                <a:gd name="connsiteX12" fmla="*/ 25562 w 50548"/>
                <a:gd name="connsiteY12" fmla="*/ 16926 h 5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548" h="57456">
                  <a:moveTo>
                    <a:pt x="38919" y="57457"/>
                  </a:moveTo>
                  <a:lnTo>
                    <a:pt x="35579" y="47324"/>
                  </a:lnTo>
                  <a:lnTo>
                    <a:pt x="15199" y="47324"/>
                  </a:lnTo>
                  <a:lnTo>
                    <a:pt x="11745" y="57457"/>
                  </a:lnTo>
                  <a:lnTo>
                    <a:pt x="0" y="57457"/>
                  </a:lnTo>
                  <a:lnTo>
                    <a:pt x="20841" y="0"/>
                  </a:lnTo>
                  <a:lnTo>
                    <a:pt x="29592" y="0"/>
                  </a:lnTo>
                  <a:lnTo>
                    <a:pt x="50548" y="57457"/>
                  </a:lnTo>
                  <a:lnTo>
                    <a:pt x="38803" y="57457"/>
                  </a:lnTo>
                  <a:close/>
                  <a:moveTo>
                    <a:pt x="25562" y="16926"/>
                  </a:moveTo>
                  <a:lnTo>
                    <a:pt x="18308" y="37767"/>
                  </a:lnTo>
                  <a:lnTo>
                    <a:pt x="32586" y="37767"/>
                  </a:lnTo>
                  <a:lnTo>
                    <a:pt x="25562" y="16926"/>
                  </a:lnTo>
                  <a:close/>
                </a:path>
              </a:pathLst>
            </a:custGeom>
            <a:grpFill/>
            <a:ln w="11501" cap="flat">
              <a:noFill/>
              <a:prstDash val="solid"/>
              <a:miter/>
            </a:ln>
          </p:spPr>
          <p:txBody>
            <a:bodyPr rtlCol="0" anchor="ctr"/>
            <a:lstStyle/>
            <a:p>
              <a:endParaRPr lang="en-US">
                <a:solidFill>
                  <a:schemeClr val="accent4"/>
                </a:solidFill>
              </a:endParaRPr>
            </a:p>
          </p:txBody>
        </p:sp>
        <p:sp>
          <p:nvSpPr>
            <p:cNvPr id="358" name="Freeform: Shape 357">
              <a:extLst>
                <a:ext uri="{FF2B5EF4-FFF2-40B4-BE49-F238E27FC236}">
                  <a16:creationId xmlns:a16="http://schemas.microsoft.com/office/drawing/2014/main" id="{ECD2F975-5FF0-5FB8-73A4-502E31ECBD9D}"/>
                </a:ext>
              </a:extLst>
            </p:cNvPr>
            <p:cNvSpPr/>
            <p:nvPr/>
          </p:nvSpPr>
          <p:spPr>
            <a:xfrm>
              <a:off x="5712630" y="4521213"/>
              <a:ext cx="22568" cy="58032"/>
            </a:xfrm>
            <a:custGeom>
              <a:avLst/>
              <a:gdLst>
                <a:gd name="connsiteX0" fmla="*/ 14854 w 22568"/>
                <a:gd name="connsiteY0" fmla="*/ 25217 h 58032"/>
                <a:gd name="connsiteX1" fmla="*/ 14854 w 22568"/>
                <a:gd name="connsiteY1" fmla="*/ 58033 h 58032"/>
                <a:gd name="connsiteX2" fmla="*/ 4376 w 22568"/>
                <a:gd name="connsiteY2" fmla="*/ 58033 h 58032"/>
                <a:gd name="connsiteX3" fmla="*/ 4376 w 22568"/>
                <a:gd name="connsiteY3" fmla="*/ 25217 h 58032"/>
                <a:gd name="connsiteX4" fmla="*/ 0 w 22568"/>
                <a:gd name="connsiteY4" fmla="*/ 25217 h 58032"/>
                <a:gd name="connsiteX5" fmla="*/ 0 w 22568"/>
                <a:gd name="connsiteY5" fmla="*/ 17272 h 58032"/>
                <a:gd name="connsiteX6" fmla="*/ 4376 w 22568"/>
                <a:gd name="connsiteY6" fmla="*/ 17272 h 58032"/>
                <a:gd name="connsiteX7" fmla="*/ 4376 w 22568"/>
                <a:gd name="connsiteY7" fmla="*/ 11975 h 58032"/>
                <a:gd name="connsiteX8" fmla="*/ 16581 w 22568"/>
                <a:gd name="connsiteY8" fmla="*/ 0 h 58032"/>
                <a:gd name="connsiteX9" fmla="*/ 22568 w 22568"/>
                <a:gd name="connsiteY9" fmla="*/ 0 h 58032"/>
                <a:gd name="connsiteX10" fmla="*/ 22568 w 22568"/>
                <a:gd name="connsiteY10" fmla="*/ 8866 h 58032"/>
                <a:gd name="connsiteX11" fmla="*/ 18423 w 22568"/>
                <a:gd name="connsiteY11" fmla="*/ 8866 h 58032"/>
                <a:gd name="connsiteX12" fmla="*/ 14854 w 22568"/>
                <a:gd name="connsiteY12" fmla="*/ 12666 h 58032"/>
                <a:gd name="connsiteX13" fmla="*/ 14854 w 22568"/>
                <a:gd name="connsiteY13" fmla="*/ 17272 h 58032"/>
                <a:gd name="connsiteX14" fmla="*/ 22568 w 22568"/>
                <a:gd name="connsiteY14" fmla="*/ 17272 h 58032"/>
                <a:gd name="connsiteX15" fmla="*/ 22568 w 22568"/>
                <a:gd name="connsiteY15" fmla="*/ 25217 h 58032"/>
                <a:gd name="connsiteX16" fmla="*/ 14854 w 22568"/>
                <a:gd name="connsiteY16" fmla="*/ 25217 h 58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568" h="58032">
                  <a:moveTo>
                    <a:pt x="14854" y="25217"/>
                  </a:moveTo>
                  <a:lnTo>
                    <a:pt x="14854" y="58033"/>
                  </a:lnTo>
                  <a:lnTo>
                    <a:pt x="4376" y="58033"/>
                  </a:lnTo>
                  <a:lnTo>
                    <a:pt x="4376" y="25217"/>
                  </a:lnTo>
                  <a:lnTo>
                    <a:pt x="0" y="25217"/>
                  </a:lnTo>
                  <a:lnTo>
                    <a:pt x="0" y="17272"/>
                  </a:lnTo>
                  <a:lnTo>
                    <a:pt x="4376" y="17272"/>
                  </a:lnTo>
                  <a:lnTo>
                    <a:pt x="4376" y="11975"/>
                  </a:lnTo>
                  <a:cubicBezTo>
                    <a:pt x="4376" y="5987"/>
                    <a:pt x="8060" y="0"/>
                    <a:pt x="16581" y="0"/>
                  </a:cubicBezTo>
                  <a:lnTo>
                    <a:pt x="22568" y="0"/>
                  </a:lnTo>
                  <a:lnTo>
                    <a:pt x="22568" y="8866"/>
                  </a:lnTo>
                  <a:lnTo>
                    <a:pt x="18423" y="8866"/>
                  </a:lnTo>
                  <a:cubicBezTo>
                    <a:pt x="15890" y="8866"/>
                    <a:pt x="14854" y="10248"/>
                    <a:pt x="14854" y="12666"/>
                  </a:cubicBezTo>
                  <a:lnTo>
                    <a:pt x="14854" y="17272"/>
                  </a:lnTo>
                  <a:lnTo>
                    <a:pt x="22568" y="17272"/>
                  </a:lnTo>
                  <a:lnTo>
                    <a:pt x="22568" y="25217"/>
                  </a:lnTo>
                  <a:lnTo>
                    <a:pt x="14854" y="25217"/>
                  </a:lnTo>
                  <a:close/>
                </a:path>
              </a:pathLst>
            </a:custGeom>
            <a:grpFill/>
            <a:ln w="11501" cap="flat">
              <a:noFill/>
              <a:prstDash val="solid"/>
              <a:miter/>
            </a:ln>
          </p:spPr>
          <p:txBody>
            <a:bodyPr rtlCol="0" anchor="ctr"/>
            <a:lstStyle/>
            <a:p>
              <a:endParaRPr lang="en-US">
                <a:solidFill>
                  <a:schemeClr val="accent4"/>
                </a:solidFill>
              </a:endParaRPr>
            </a:p>
          </p:txBody>
        </p:sp>
        <p:sp>
          <p:nvSpPr>
            <p:cNvPr id="359" name="Freeform: Shape 358">
              <a:extLst>
                <a:ext uri="{FF2B5EF4-FFF2-40B4-BE49-F238E27FC236}">
                  <a16:creationId xmlns:a16="http://schemas.microsoft.com/office/drawing/2014/main" id="{6995A25B-A48D-3156-BFBA-DF306C75F365}"/>
                </a:ext>
              </a:extLst>
            </p:cNvPr>
            <p:cNvSpPr/>
            <p:nvPr/>
          </p:nvSpPr>
          <p:spPr>
            <a:xfrm>
              <a:off x="5743259" y="4536757"/>
              <a:ext cx="30743" cy="42488"/>
            </a:xfrm>
            <a:custGeom>
              <a:avLst/>
              <a:gdLst>
                <a:gd name="connsiteX0" fmla="*/ 22799 w 30743"/>
                <a:gd name="connsiteY0" fmla="*/ 11975 h 42488"/>
                <a:gd name="connsiteX1" fmla="*/ 17272 w 30743"/>
                <a:gd name="connsiteY1" fmla="*/ 9442 h 42488"/>
                <a:gd name="connsiteX2" fmla="*/ 10478 w 30743"/>
                <a:gd name="connsiteY2" fmla="*/ 17156 h 42488"/>
                <a:gd name="connsiteX3" fmla="*/ 10478 w 30743"/>
                <a:gd name="connsiteY3" fmla="*/ 42488 h 42488"/>
                <a:gd name="connsiteX4" fmla="*/ 0 w 30743"/>
                <a:gd name="connsiteY4" fmla="*/ 42488 h 42488"/>
                <a:gd name="connsiteX5" fmla="*/ 0 w 30743"/>
                <a:gd name="connsiteY5" fmla="*/ 460 h 42488"/>
                <a:gd name="connsiteX6" fmla="*/ 10248 w 30743"/>
                <a:gd name="connsiteY6" fmla="*/ 460 h 42488"/>
                <a:gd name="connsiteX7" fmla="*/ 10248 w 30743"/>
                <a:gd name="connsiteY7" fmla="*/ 4490 h 42488"/>
                <a:gd name="connsiteX8" fmla="*/ 20841 w 30743"/>
                <a:gd name="connsiteY8" fmla="*/ 0 h 42488"/>
                <a:gd name="connsiteX9" fmla="*/ 30744 w 30743"/>
                <a:gd name="connsiteY9" fmla="*/ 3915 h 42488"/>
                <a:gd name="connsiteX10" fmla="*/ 22799 w 30743"/>
                <a:gd name="connsiteY10" fmla="*/ 11860 h 4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743" h="42488">
                  <a:moveTo>
                    <a:pt x="22799" y="11975"/>
                  </a:moveTo>
                  <a:cubicBezTo>
                    <a:pt x="21186" y="10363"/>
                    <a:pt x="19805" y="9442"/>
                    <a:pt x="17272" y="9442"/>
                  </a:cubicBezTo>
                  <a:cubicBezTo>
                    <a:pt x="14048" y="9442"/>
                    <a:pt x="10478" y="11860"/>
                    <a:pt x="10478" y="17156"/>
                  </a:cubicBezTo>
                  <a:lnTo>
                    <a:pt x="10478" y="42488"/>
                  </a:lnTo>
                  <a:lnTo>
                    <a:pt x="0" y="42488"/>
                  </a:lnTo>
                  <a:lnTo>
                    <a:pt x="0" y="460"/>
                  </a:lnTo>
                  <a:lnTo>
                    <a:pt x="10248" y="460"/>
                  </a:lnTo>
                  <a:lnTo>
                    <a:pt x="10248" y="4490"/>
                  </a:lnTo>
                  <a:cubicBezTo>
                    <a:pt x="12320" y="2073"/>
                    <a:pt x="16351" y="0"/>
                    <a:pt x="20841" y="0"/>
                  </a:cubicBezTo>
                  <a:cubicBezTo>
                    <a:pt x="24986" y="0"/>
                    <a:pt x="27865" y="1036"/>
                    <a:pt x="30744" y="3915"/>
                  </a:cubicBezTo>
                  <a:lnTo>
                    <a:pt x="22799" y="11860"/>
                  </a:lnTo>
                  <a:close/>
                </a:path>
              </a:pathLst>
            </a:custGeom>
            <a:grpFill/>
            <a:ln w="11501" cap="flat">
              <a:noFill/>
              <a:prstDash val="solid"/>
              <a:miter/>
            </a:ln>
          </p:spPr>
          <p:txBody>
            <a:bodyPr rtlCol="0" anchor="ctr"/>
            <a:lstStyle/>
            <a:p>
              <a:endParaRPr lang="en-US">
                <a:solidFill>
                  <a:schemeClr val="accent4"/>
                </a:solidFill>
              </a:endParaRPr>
            </a:p>
          </p:txBody>
        </p:sp>
        <p:sp>
          <p:nvSpPr>
            <p:cNvPr id="360" name="Freeform: Shape 359">
              <a:extLst>
                <a:ext uri="{FF2B5EF4-FFF2-40B4-BE49-F238E27FC236}">
                  <a16:creationId xmlns:a16="http://schemas.microsoft.com/office/drawing/2014/main" id="{8D1CCC52-34C8-C86E-89CC-BC6DFA3B4FFE}"/>
                </a:ext>
              </a:extLst>
            </p:cNvPr>
            <p:cNvSpPr/>
            <p:nvPr/>
          </p:nvSpPr>
          <p:spPr>
            <a:xfrm>
              <a:off x="5779760" y="4521558"/>
              <a:ext cx="10708" cy="57687"/>
            </a:xfrm>
            <a:custGeom>
              <a:avLst/>
              <a:gdLst>
                <a:gd name="connsiteX0" fmla="*/ 0 w 10708"/>
                <a:gd name="connsiteY0" fmla="*/ 8521 h 57687"/>
                <a:gd name="connsiteX1" fmla="*/ 0 w 10708"/>
                <a:gd name="connsiteY1" fmla="*/ 0 h 57687"/>
                <a:gd name="connsiteX2" fmla="*/ 10708 w 10708"/>
                <a:gd name="connsiteY2" fmla="*/ 0 h 57687"/>
                <a:gd name="connsiteX3" fmla="*/ 10708 w 10708"/>
                <a:gd name="connsiteY3" fmla="*/ 8521 h 57687"/>
                <a:gd name="connsiteX4" fmla="*/ 0 w 10708"/>
                <a:gd name="connsiteY4" fmla="*/ 8521 h 57687"/>
                <a:gd name="connsiteX5" fmla="*/ 115 w 10708"/>
                <a:gd name="connsiteY5" fmla="*/ 57687 h 57687"/>
                <a:gd name="connsiteX6" fmla="*/ 115 w 10708"/>
                <a:gd name="connsiteY6" fmla="*/ 15659 h 57687"/>
                <a:gd name="connsiteX7" fmla="*/ 10593 w 10708"/>
                <a:gd name="connsiteY7" fmla="*/ 15659 h 57687"/>
                <a:gd name="connsiteX8" fmla="*/ 10593 w 10708"/>
                <a:gd name="connsiteY8" fmla="*/ 57687 h 57687"/>
                <a:gd name="connsiteX9" fmla="*/ 115 w 10708"/>
                <a:gd name="connsiteY9" fmla="*/ 57687 h 5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08" h="57687">
                  <a:moveTo>
                    <a:pt x="0" y="8521"/>
                  </a:moveTo>
                  <a:lnTo>
                    <a:pt x="0" y="0"/>
                  </a:lnTo>
                  <a:lnTo>
                    <a:pt x="10708" y="0"/>
                  </a:lnTo>
                  <a:lnTo>
                    <a:pt x="10708" y="8521"/>
                  </a:lnTo>
                  <a:lnTo>
                    <a:pt x="0" y="8521"/>
                  </a:lnTo>
                  <a:close/>
                  <a:moveTo>
                    <a:pt x="115" y="57687"/>
                  </a:moveTo>
                  <a:lnTo>
                    <a:pt x="115" y="15659"/>
                  </a:lnTo>
                  <a:lnTo>
                    <a:pt x="10593" y="15659"/>
                  </a:lnTo>
                  <a:lnTo>
                    <a:pt x="10593" y="57687"/>
                  </a:lnTo>
                  <a:lnTo>
                    <a:pt x="115" y="57687"/>
                  </a:lnTo>
                  <a:close/>
                </a:path>
              </a:pathLst>
            </a:custGeom>
            <a:grpFill/>
            <a:ln w="11501" cap="flat">
              <a:noFill/>
              <a:prstDash val="solid"/>
              <a:miter/>
            </a:ln>
          </p:spPr>
          <p:txBody>
            <a:bodyPr rtlCol="0" anchor="ctr"/>
            <a:lstStyle/>
            <a:p>
              <a:endParaRPr lang="en-US">
                <a:solidFill>
                  <a:schemeClr val="accent4"/>
                </a:solidFill>
              </a:endParaRPr>
            </a:p>
          </p:txBody>
        </p:sp>
        <p:sp>
          <p:nvSpPr>
            <p:cNvPr id="361" name="Freeform: Shape 360">
              <a:extLst>
                <a:ext uri="{FF2B5EF4-FFF2-40B4-BE49-F238E27FC236}">
                  <a16:creationId xmlns:a16="http://schemas.microsoft.com/office/drawing/2014/main" id="{2DF85571-F5DA-59C4-702E-25809EC57F0C}"/>
                </a:ext>
              </a:extLst>
            </p:cNvPr>
            <p:cNvSpPr/>
            <p:nvPr/>
          </p:nvSpPr>
          <p:spPr>
            <a:xfrm>
              <a:off x="5800025" y="4536872"/>
              <a:ext cx="32700" cy="43064"/>
            </a:xfrm>
            <a:custGeom>
              <a:avLst/>
              <a:gdLst>
                <a:gd name="connsiteX0" fmla="*/ 18769 w 32700"/>
                <a:gd name="connsiteY0" fmla="*/ 42949 h 43064"/>
                <a:gd name="connsiteX1" fmla="*/ 0 w 32700"/>
                <a:gd name="connsiteY1" fmla="*/ 21417 h 43064"/>
                <a:gd name="connsiteX2" fmla="*/ 18769 w 32700"/>
                <a:gd name="connsiteY2" fmla="*/ 0 h 43064"/>
                <a:gd name="connsiteX3" fmla="*/ 32701 w 32700"/>
                <a:gd name="connsiteY3" fmla="*/ 5642 h 43064"/>
                <a:gd name="connsiteX4" fmla="*/ 25562 w 32700"/>
                <a:gd name="connsiteY4" fmla="*/ 12781 h 43064"/>
                <a:gd name="connsiteX5" fmla="*/ 18769 w 32700"/>
                <a:gd name="connsiteY5" fmla="*/ 9442 h 43064"/>
                <a:gd name="connsiteX6" fmla="*/ 12781 w 32700"/>
                <a:gd name="connsiteY6" fmla="*/ 12205 h 43064"/>
                <a:gd name="connsiteX7" fmla="*/ 10478 w 32700"/>
                <a:gd name="connsiteY7" fmla="*/ 21532 h 43064"/>
                <a:gd name="connsiteX8" fmla="*/ 12781 w 32700"/>
                <a:gd name="connsiteY8" fmla="*/ 30859 h 43064"/>
                <a:gd name="connsiteX9" fmla="*/ 18769 w 32700"/>
                <a:gd name="connsiteY9" fmla="*/ 33622 h 43064"/>
                <a:gd name="connsiteX10" fmla="*/ 25562 w 32700"/>
                <a:gd name="connsiteY10" fmla="*/ 30283 h 43064"/>
                <a:gd name="connsiteX11" fmla="*/ 32701 w 32700"/>
                <a:gd name="connsiteY11" fmla="*/ 37307 h 43064"/>
                <a:gd name="connsiteX12" fmla="*/ 18769 w 32700"/>
                <a:gd name="connsiteY12" fmla="*/ 43064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700" h="43064">
                  <a:moveTo>
                    <a:pt x="18769" y="42949"/>
                  </a:moveTo>
                  <a:cubicBezTo>
                    <a:pt x="10363" y="42949"/>
                    <a:pt x="0" y="38458"/>
                    <a:pt x="0" y="21417"/>
                  </a:cubicBezTo>
                  <a:cubicBezTo>
                    <a:pt x="0" y="4376"/>
                    <a:pt x="10363" y="0"/>
                    <a:pt x="18769" y="0"/>
                  </a:cubicBezTo>
                  <a:cubicBezTo>
                    <a:pt x="24526" y="0"/>
                    <a:pt x="28901" y="1727"/>
                    <a:pt x="32701" y="5642"/>
                  </a:cubicBezTo>
                  <a:lnTo>
                    <a:pt x="25562" y="12781"/>
                  </a:lnTo>
                  <a:cubicBezTo>
                    <a:pt x="23374" y="10478"/>
                    <a:pt x="21532" y="9442"/>
                    <a:pt x="18769" y="9442"/>
                  </a:cubicBezTo>
                  <a:cubicBezTo>
                    <a:pt x="16235" y="9442"/>
                    <a:pt x="14393" y="10363"/>
                    <a:pt x="12781" y="12205"/>
                  </a:cubicBezTo>
                  <a:cubicBezTo>
                    <a:pt x="11169" y="14163"/>
                    <a:pt x="10478" y="17041"/>
                    <a:pt x="10478" y="21532"/>
                  </a:cubicBezTo>
                  <a:cubicBezTo>
                    <a:pt x="10478" y="26023"/>
                    <a:pt x="11169" y="28901"/>
                    <a:pt x="12781" y="30859"/>
                  </a:cubicBezTo>
                  <a:cubicBezTo>
                    <a:pt x="14278" y="32701"/>
                    <a:pt x="16235" y="33622"/>
                    <a:pt x="18769" y="33622"/>
                  </a:cubicBezTo>
                  <a:cubicBezTo>
                    <a:pt x="21532" y="33622"/>
                    <a:pt x="23374" y="32701"/>
                    <a:pt x="25562" y="30283"/>
                  </a:cubicBezTo>
                  <a:lnTo>
                    <a:pt x="32701" y="37307"/>
                  </a:lnTo>
                  <a:cubicBezTo>
                    <a:pt x="29017" y="41222"/>
                    <a:pt x="24641" y="43064"/>
                    <a:pt x="18769" y="43064"/>
                  </a:cubicBezTo>
                  <a:close/>
                </a:path>
              </a:pathLst>
            </a:custGeom>
            <a:grpFill/>
            <a:ln w="11501" cap="flat">
              <a:noFill/>
              <a:prstDash val="solid"/>
              <a:miter/>
            </a:ln>
          </p:spPr>
          <p:txBody>
            <a:bodyPr rtlCol="0" anchor="ctr"/>
            <a:lstStyle/>
            <a:p>
              <a:endParaRPr lang="en-US">
                <a:solidFill>
                  <a:schemeClr val="accent4"/>
                </a:solidFill>
              </a:endParaRPr>
            </a:p>
          </p:txBody>
        </p:sp>
        <p:sp>
          <p:nvSpPr>
            <p:cNvPr id="362" name="Freeform: Shape 361">
              <a:extLst>
                <a:ext uri="{FF2B5EF4-FFF2-40B4-BE49-F238E27FC236}">
                  <a16:creationId xmlns:a16="http://schemas.microsoft.com/office/drawing/2014/main" id="{07129C34-10AC-8EB5-C050-7603C7AAA988}"/>
                </a:ext>
              </a:extLst>
            </p:cNvPr>
            <p:cNvSpPr/>
            <p:nvPr/>
          </p:nvSpPr>
          <p:spPr>
            <a:xfrm>
              <a:off x="5837447" y="4536987"/>
              <a:ext cx="34773" cy="42833"/>
            </a:xfrm>
            <a:custGeom>
              <a:avLst/>
              <a:gdLst>
                <a:gd name="connsiteX0" fmla="*/ 24526 w 34773"/>
                <a:gd name="connsiteY0" fmla="*/ 42373 h 42833"/>
                <a:gd name="connsiteX1" fmla="*/ 24526 w 34773"/>
                <a:gd name="connsiteY1" fmla="*/ 38803 h 42833"/>
                <a:gd name="connsiteX2" fmla="*/ 14163 w 34773"/>
                <a:gd name="connsiteY2" fmla="*/ 42834 h 42833"/>
                <a:gd name="connsiteX3" fmla="*/ 3455 w 34773"/>
                <a:gd name="connsiteY3" fmla="*/ 39149 h 42833"/>
                <a:gd name="connsiteX4" fmla="*/ 0 w 34773"/>
                <a:gd name="connsiteY4" fmla="*/ 29707 h 42833"/>
                <a:gd name="connsiteX5" fmla="*/ 14393 w 34773"/>
                <a:gd name="connsiteY5" fmla="*/ 17502 h 42833"/>
                <a:gd name="connsiteX6" fmla="*/ 24296 w 34773"/>
                <a:gd name="connsiteY6" fmla="*/ 17502 h 42833"/>
                <a:gd name="connsiteX7" fmla="*/ 24296 w 34773"/>
                <a:gd name="connsiteY7" fmla="*/ 15429 h 42833"/>
                <a:gd name="connsiteX8" fmla="*/ 16466 w 34773"/>
                <a:gd name="connsiteY8" fmla="*/ 8866 h 42833"/>
                <a:gd name="connsiteX9" fmla="*/ 8406 w 34773"/>
                <a:gd name="connsiteY9" fmla="*/ 12320 h 42833"/>
                <a:gd name="connsiteX10" fmla="*/ 1727 w 34773"/>
                <a:gd name="connsiteY10" fmla="*/ 5757 h 42833"/>
                <a:gd name="connsiteX11" fmla="*/ 16926 w 34773"/>
                <a:gd name="connsiteY11" fmla="*/ 0 h 42833"/>
                <a:gd name="connsiteX12" fmla="*/ 34774 w 34773"/>
                <a:gd name="connsiteY12" fmla="*/ 14854 h 42833"/>
                <a:gd name="connsiteX13" fmla="*/ 34774 w 34773"/>
                <a:gd name="connsiteY13" fmla="*/ 42488 h 42833"/>
                <a:gd name="connsiteX14" fmla="*/ 24526 w 34773"/>
                <a:gd name="connsiteY14" fmla="*/ 42488 h 42833"/>
                <a:gd name="connsiteX15" fmla="*/ 24296 w 34773"/>
                <a:gd name="connsiteY15" fmla="*/ 24641 h 42833"/>
                <a:gd name="connsiteX16" fmla="*/ 16005 w 34773"/>
                <a:gd name="connsiteY16" fmla="*/ 24641 h 42833"/>
                <a:gd name="connsiteX17" fmla="*/ 10133 w 34773"/>
                <a:gd name="connsiteY17" fmla="*/ 29362 h 42833"/>
                <a:gd name="connsiteX18" fmla="*/ 16235 w 34773"/>
                <a:gd name="connsiteY18" fmla="*/ 34198 h 42833"/>
                <a:gd name="connsiteX19" fmla="*/ 22799 w 34773"/>
                <a:gd name="connsiteY19" fmla="*/ 32240 h 42833"/>
                <a:gd name="connsiteX20" fmla="*/ 24296 w 34773"/>
                <a:gd name="connsiteY20" fmla="*/ 26944 h 42833"/>
                <a:gd name="connsiteX21" fmla="*/ 24296 w 34773"/>
                <a:gd name="connsiteY21" fmla="*/ 24641 h 4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773" h="42833">
                  <a:moveTo>
                    <a:pt x="24526" y="42373"/>
                  </a:moveTo>
                  <a:lnTo>
                    <a:pt x="24526" y="38803"/>
                  </a:lnTo>
                  <a:cubicBezTo>
                    <a:pt x="21647" y="41682"/>
                    <a:pt x="18999" y="42834"/>
                    <a:pt x="14163" y="42834"/>
                  </a:cubicBezTo>
                  <a:cubicBezTo>
                    <a:pt x="9327" y="42834"/>
                    <a:pt x="5988" y="41682"/>
                    <a:pt x="3455" y="39149"/>
                  </a:cubicBezTo>
                  <a:cubicBezTo>
                    <a:pt x="1152" y="36846"/>
                    <a:pt x="0" y="33392"/>
                    <a:pt x="0" y="29707"/>
                  </a:cubicBezTo>
                  <a:cubicBezTo>
                    <a:pt x="0" y="23029"/>
                    <a:pt x="4606" y="17502"/>
                    <a:pt x="14393" y="17502"/>
                  </a:cubicBezTo>
                  <a:lnTo>
                    <a:pt x="24296" y="17502"/>
                  </a:lnTo>
                  <a:lnTo>
                    <a:pt x="24296" y="15429"/>
                  </a:lnTo>
                  <a:cubicBezTo>
                    <a:pt x="24296" y="10824"/>
                    <a:pt x="21993" y="8866"/>
                    <a:pt x="16466" y="8866"/>
                  </a:cubicBezTo>
                  <a:cubicBezTo>
                    <a:pt x="12436" y="8866"/>
                    <a:pt x="10593" y="9787"/>
                    <a:pt x="8406" y="12320"/>
                  </a:cubicBezTo>
                  <a:lnTo>
                    <a:pt x="1727" y="5757"/>
                  </a:lnTo>
                  <a:cubicBezTo>
                    <a:pt x="5872" y="1267"/>
                    <a:pt x="9903" y="0"/>
                    <a:pt x="16926" y="0"/>
                  </a:cubicBezTo>
                  <a:cubicBezTo>
                    <a:pt x="28671" y="0"/>
                    <a:pt x="34774" y="4951"/>
                    <a:pt x="34774" y="14854"/>
                  </a:cubicBezTo>
                  <a:lnTo>
                    <a:pt x="34774" y="42488"/>
                  </a:lnTo>
                  <a:lnTo>
                    <a:pt x="24526" y="42488"/>
                  </a:lnTo>
                  <a:close/>
                  <a:moveTo>
                    <a:pt x="24296" y="24641"/>
                  </a:moveTo>
                  <a:lnTo>
                    <a:pt x="16005" y="24641"/>
                  </a:lnTo>
                  <a:cubicBezTo>
                    <a:pt x="12205" y="24641"/>
                    <a:pt x="10133" y="26368"/>
                    <a:pt x="10133" y="29362"/>
                  </a:cubicBezTo>
                  <a:cubicBezTo>
                    <a:pt x="10133" y="32355"/>
                    <a:pt x="12090" y="34198"/>
                    <a:pt x="16235" y="34198"/>
                  </a:cubicBezTo>
                  <a:cubicBezTo>
                    <a:pt x="19114" y="34198"/>
                    <a:pt x="20956" y="33968"/>
                    <a:pt x="22799" y="32240"/>
                  </a:cubicBezTo>
                  <a:cubicBezTo>
                    <a:pt x="23950" y="31204"/>
                    <a:pt x="24296" y="29477"/>
                    <a:pt x="24296" y="26944"/>
                  </a:cubicBezTo>
                  <a:lnTo>
                    <a:pt x="24296" y="24641"/>
                  </a:lnTo>
                  <a:close/>
                </a:path>
              </a:pathLst>
            </a:custGeom>
            <a:grpFill/>
            <a:ln w="11501" cap="flat">
              <a:noFill/>
              <a:prstDash val="solid"/>
              <a:miter/>
            </a:ln>
          </p:spPr>
          <p:txBody>
            <a:bodyPr rtlCol="0" anchor="ctr"/>
            <a:lstStyle/>
            <a:p>
              <a:endParaRPr lang="en-US">
                <a:solidFill>
                  <a:schemeClr val="accent4"/>
                </a:solidFill>
              </a:endParaRPr>
            </a:p>
          </p:txBody>
        </p:sp>
      </p:grpSp>
      <p:grpSp>
        <p:nvGrpSpPr>
          <p:cNvPr id="316" name="Graphic 4">
            <a:extLst>
              <a:ext uri="{FF2B5EF4-FFF2-40B4-BE49-F238E27FC236}">
                <a16:creationId xmlns:a16="http://schemas.microsoft.com/office/drawing/2014/main" id="{F031A306-374C-6295-5FDD-52EA1FBF2C61}"/>
              </a:ext>
            </a:extLst>
          </p:cNvPr>
          <p:cNvGrpSpPr/>
          <p:nvPr/>
        </p:nvGrpSpPr>
        <p:grpSpPr>
          <a:xfrm>
            <a:off x="7964959" y="3716957"/>
            <a:ext cx="476745" cy="83423"/>
            <a:chOff x="7044846" y="3258083"/>
            <a:chExt cx="419814" cy="73461"/>
          </a:xfrm>
          <a:solidFill>
            <a:schemeClr val="accent1"/>
          </a:solidFill>
        </p:grpSpPr>
        <p:sp>
          <p:nvSpPr>
            <p:cNvPr id="342" name="Freeform: Shape 341">
              <a:extLst>
                <a:ext uri="{FF2B5EF4-FFF2-40B4-BE49-F238E27FC236}">
                  <a16:creationId xmlns:a16="http://schemas.microsoft.com/office/drawing/2014/main" id="{6211A6DE-EB03-563A-6CA8-A42CD400C0EA}"/>
                </a:ext>
              </a:extLst>
            </p:cNvPr>
            <p:cNvSpPr/>
            <p:nvPr/>
          </p:nvSpPr>
          <p:spPr>
            <a:xfrm>
              <a:off x="7044846" y="3258083"/>
              <a:ext cx="41566" cy="57456"/>
            </a:xfrm>
            <a:custGeom>
              <a:avLst/>
              <a:gdLst>
                <a:gd name="connsiteX0" fmla="*/ 24065 w 41566"/>
                <a:gd name="connsiteY0" fmla="*/ 57457 h 57456"/>
                <a:gd name="connsiteX1" fmla="*/ 0 w 41566"/>
                <a:gd name="connsiteY1" fmla="*/ 57457 h 57456"/>
                <a:gd name="connsiteX2" fmla="*/ 0 w 41566"/>
                <a:gd name="connsiteY2" fmla="*/ 0 h 57456"/>
                <a:gd name="connsiteX3" fmla="*/ 23029 w 41566"/>
                <a:gd name="connsiteY3" fmla="*/ 0 h 57456"/>
                <a:gd name="connsiteX4" fmla="*/ 40761 w 41566"/>
                <a:gd name="connsiteY4" fmla="*/ 16120 h 57456"/>
                <a:gd name="connsiteX5" fmla="*/ 33622 w 41566"/>
                <a:gd name="connsiteY5" fmla="*/ 27980 h 57456"/>
                <a:gd name="connsiteX6" fmla="*/ 41567 w 41566"/>
                <a:gd name="connsiteY6" fmla="*/ 40876 h 57456"/>
                <a:gd name="connsiteX7" fmla="*/ 23950 w 41566"/>
                <a:gd name="connsiteY7" fmla="*/ 57457 h 57456"/>
                <a:gd name="connsiteX8" fmla="*/ 22223 w 41566"/>
                <a:gd name="connsiteY8" fmla="*/ 10017 h 57456"/>
                <a:gd name="connsiteX9" fmla="*/ 11284 w 41566"/>
                <a:gd name="connsiteY9" fmla="*/ 10017 h 57456"/>
                <a:gd name="connsiteX10" fmla="*/ 11284 w 41566"/>
                <a:gd name="connsiteY10" fmla="*/ 23259 h 57456"/>
                <a:gd name="connsiteX11" fmla="*/ 22223 w 41566"/>
                <a:gd name="connsiteY11" fmla="*/ 23259 h 57456"/>
                <a:gd name="connsiteX12" fmla="*/ 29592 w 41566"/>
                <a:gd name="connsiteY12" fmla="*/ 16696 h 57456"/>
                <a:gd name="connsiteX13" fmla="*/ 22223 w 41566"/>
                <a:gd name="connsiteY13" fmla="*/ 10133 h 57456"/>
                <a:gd name="connsiteX14" fmla="*/ 22914 w 41566"/>
                <a:gd name="connsiteY14" fmla="*/ 33277 h 57456"/>
                <a:gd name="connsiteX15" fmla="*/ 11169 w 41566"/>
                <a:gd name="connsiteY15" fmla="*/ 33277 h 57456"/>
                <a:gd name="connsiteX16" fmla="*/ 11169 w 41566"/>
                <a:gd name="connsiteY16" fmla="*/ 47439 h 57456"/>
                <a:gd name="connsiteX17" fmla="*/ 22914 w 41566"/>
                <a:gd name="connsiteY17" fmla="*/ 47439 h 57456"/>
                <a:gd name="connsiteX18" fmla="*/ 30398 w 41566"/>
                <a:gd name="connsiteY18" fmla="*/ 40300 h 57456"/>
                <a:gd name="connsiteX19" fmla="*/ 22914 w 41566"/>
                <a:gd name="connsiteY19" fmla="*/ 33277 h 5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566" h="57456">
                  <a:moveTo>
                    <a:pt x="24065" y="57457"/>
                  </a:moveTo>
                  <a:lnTo>
                    <a:pt x="0" y="57457"/>
                  </a:lnTo>
                  <a:lnTo>
                    <a:pt x="0" y="0"/>
                  </a:lnTo>
                  <a:lnTo>
                    <a:pt x="23029" y="0"/>
                  </a:lnTo>
                  <a:cubicBezTo>
                    <a:pt x="34198" y="0"/>
                    <a:pt x="40761" y="6333"/>
                    <a:pt x="40761" y="16120"/>
                  </a:cubicBezTo>
                  <a:cubicBezTo>
                    <a:pt x="40761" y="22453"/>
                    <a:pt x="36616" y="26598"/>
                    <a:pt x="33622" y="27980"/>
                  </a:cubicBezTo>
                  <a:cubicBezTo>
                    <a:pt x="37076" y="29592"/>
                    <a:pt x="41567" y="33277"/>
                    <a:pt x="41567" y="40876"/>
                  </a:cubicBezTo>
                  <a:cubicBezTo>
                    <a:pt x="41567" y="51584"/>
                    <a:pt x="34198" y="57457"/>
                    <a:pt x="23950" y="57457"/>
                  </a:cubicBezTo>
                  <a:close/>
                  <a:moveTo>
                    <a:pt x="22223" y="10017"/>
                  </a:moveTo>
                  <a:lnTo>
                    <a:pt x="11284" y="10017"/>
                  </a:lnTo>
                  <a:lnTo>
                    <a:pt x="11284" y="23259"/>
                  </a:lnTo>
                  <a:lnTo>
                    <a:pt x="22223" y="23259"/>
                  </a:lnTo>
                  <a:cubicBezTo>
                    <a:pt x="26944" y="23259"/>
                    <a:pt x="29592" y="20611"/>
                    <a:pt x="29592" y="16696"/>
                  </a:cubicBezTo>
                  <a:cubicBezTo>
                    <a:pt x="29592" y="12781"/>
                    <a:pt x="26944" y="10133"/>
                    <a:pt x="22223" y="10133"/>
                  </a:cubicBezTo>
                  <a:close/>
                  <a:moveTo>
                    <a:pt x="22914" y="33277"/>
                  </a:moveTo>
                  <a:lnTo>
                    <a:pt x="11169" y="33277"/>
                  </a:lnTo>
                  <a:lnTo>
                    <a:pt x="11169" y="47439"/>
                  </a:lnTo>
                  <a:lnTo>
                    <a:pt x="22914" y="47439"/>
                  </a:lnTo>
                  <a:cubicBezTo>
                    <a:pt x="27980" y="47439"/>
                    <a:pt x="30398" y="44215"/>
                    <a:pt x="30398" y="40300"/>
                  </a:cubicBezTo>
                  <a:cubicBezTo>
                    <a:pt x="30398" y="36385"/>
                    <a:pt x="27980" y="33277"/>
                    <a:pt x="22914" y="33277"/>
                  </a:cubicBezTo>
                  <a:close/>
                </a:path>
              </a:pathLst>
            </a:custGeom>
            <a:grpFill/>
            <a:ln w="11501" cap="flat">
              <a:noFill/>
              <a:prstDash val="solid"/>
              <a:miter/>
            </a:ln>
          </p:spPr>
          <p:txBody>
            <a:bodyPr rtlCol="0" anchor="ctr"/>
            <a:lstStyle/>
            <a:p>
              <a:endParaRPr lang="en-US">
                <a:solidFill>
                  <a:schemeClr val="accent4"/>
                </a:solidFill>
              </a:endParaRPr>
            </a:p>
          </p:txBody>
        </p:sp>
        <p:sp>
          <p:nvSpPr>
            <p:cNvPr id="343" name="Freeform: Shape 342">
              <a:extLst>
                <a:ext uri="{FF2B5EF4-FFF2-40B4-BE49-F238E27FC236}">
                  <a16:creationId xmlns:a16="http://schemas.microsoft.com/office/drawing/2014/main" id="{F8C2CC9F-6DA8-F024-0A76-7882F557AEE1}"/>
                </a:ext>
              </a:extLst>
            </p:cNvPr>
            <p:cNvSpPr/>
            <p:nvPr/>
          </p:nvSpPr>
          <p:spPr>
            <a:xfrm>
              <a:off x="7094128" y="3273167"/>
              <a:ext cx="34888" cy="42833"/>
            </a:xfrm>
            <a:custGeom>
              <a:avLst/>
              <a:gdLst>
                <a:gd name="connsiteX0" fmla="*/ 24526 w 34888"/>
                <a:gd name="connsiteY0" fmla="*/ 42373 h 42833"/>
                <a:gd name="connsiteX1" fmla="*/ 24526 w 34888"/>
                <a:gd name="connsiteY1" fmla="*/ 38803 h 42833"/>
                <a:gd name="connsiteX2" fmla="*/ 14162 w 34888"/>
                <a:gd name="connsiteY2" fmla="*/ 42834 h 42833"/>
                <a:gd name="connsiteX3" fmla="*/ 3454 w 34888"/>
                <a:gd name="connsiteY3" fmla="*/ 39149 h 42833"/>
                <a:gd name="connsiteX4" fmla="*/ 0 w 34888"/>
                <a:gd name="connsiteY4" fmla="*/ 29707 h 42833"/>
                <a:gd name="connsiteX5" fmla="*/ 14393 w 34888"/>
                <a:gd name="connsiteY5" fmla="*/ 17502 h 42833"/>
                <a:gd name="connsiteX6" fmla="*/ 24295 w 34888"/>
                <a:gd name="connsiteY6" fmla="*/ 17502 h 42833"/>
                <a:gd name="connsiteX7" fmla="*/ 24295 w 34888"/>
                <a:gd name="connsiteY7" fmla="*/ 15429 h 42833"/>
                <a:gd name="connsiteX8" fmla="*/ 16466 w 34888"/>
                <a:gd name="connsiteY8" fmla="*/ 8866 h 42833"/>
                <a:gd name="connsiteX9" fmla="*/ 8405 w 34888"/>
                <a:gd name="connsiteY9" fmla="*/ 12320 h 42833"/>
                <a:gd name="connsiteX10" fmla="*/ 1727 w 34888"/>
                <a:gd name="connsiteY10" fmla="*/ 5757 h 42833"/>
                <a:gd name="connsiteX11" fmla="*/ 16926 w 34888"/>
                <a:gd name="connsiteY11" fmla="*/ 0 h 42833"/>
                <a:gd name="connsiteX12" fmla="*/ 34889 w 34888"/>
                <a:gd name="connsiteY12" fmla="*/ 14853 h 42833"/>
                <a:gd name="connsiteX13" fmla="*/ 34889 w 34888"/>
                <a:gd name="connsiteY13" fmla="*/ 42488 h 42833"/>
                <a:gd name="connsiteX14" fmla="*/ 24641 w 34888"/>
                <a:gd name="connsiteY14" fmla="*/ 42488 h 42833"/>
                <a:gd name="connsiteX15" fmla="*/ 24295 w 34888"/>
                <a:gd name="connsiteY15" fmla="*/ 24641 h 42833"/>
                <a:gd name="connsiteX16" fmla="*/ 16005 w 34888"/>
                <a:gd name="connsiteY16" fmla="*/ 24641 h 42833"/>
                <a:gd name="connsiteX17" fmla="*/ 10133 w 34888"/>
                <a:gd name="connsiteY17" fmla="*/ 29362 h 42833"/>
                <a:gd name="connsiteX18" fmla="*/ 16235 w 34888"/>
                <a:gd name="connsiteY18" fmla="*/ 34198 h 42833"/>
                <a:gd name="connsiteX19" fmla="*/ 22798 w 34888"/>
                <a:gd name="connsiteY19" fmla="*/ 32240 h 42833"/>
                <a:gd name="connsiteX20" fmla="*/ 24295 w 34888"/>
                <a:gd name="connsiteY20" fmla="*/ 26944 h 42833"/>
                <a:gd name="connsiteX21" fmla="*/ 24295 w 34888"/>
                <a:gd name="connsiteY21" fmla="*/ 24641 h 4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888" h="42833">
                  <a:moveTo>
                    <a:pt x="24526" y="42373"/>
                  </a:moveTo>
                  <a:lnTo>
                    <a:pt x="24526" y="38803"/>
                  </a:lnTo>
                  <a:cubicBezTo>
                    <a:pt x="21647" y="41682"/>
                    <a:pt x="18999" y="42834"/>
                    <a:pt x="14162" y="42834"/>
                  </a:cubicBezTo>
                  <a:cubicBezTo>
                    <a:pt x="9327" y="42834"/>
                    <a:pt x="5987" y="41682"/>
                    <a:pt x="3454" y="39149"/>
                  </a:cubicBezTo>
                  <a:cubicBezTo>
                    <a:pt x="1152" y="36846"/>
                    <a:pt x="0" y="33392"/>
                    <a:pt x="0" y="29707"/>
                  </a:cubicBezTo>
                  <a:cubicBezTo>
                    <a:pt x="0" y="23029"/>
                    <a:pt x="4606" y="17502"/>
                    <a:pt x="14393" y="17502"/>
                  </a:cubicBezTo>
                  <a:lnTo>
                    <a:pt x="24295" y="17502"/>
                  </a:lnTo>
                  <a:lnTo>
                    <a:pt x="24295" y="15429"/>
                  </a:lnTo>
                  <a:cubicBezTo>
                    <a:pt x="24295" y="10824"/>
                    <a:pt x="21993" y="8866"/>
                    <a:pt x="16466" y="8866"/>
                  </a:cubicBezTo>
                  <a:cubicBezTo>
                    <a:pt x="12435" y="8866"/>
                    <a:pt x="10593" y="9787"/>
                    <a:pt x="8405" y="12320"/>
                  </a:cubicBezTo>
                  <a:lnTo>
                    <a:pt x="1727" y="5757"/>
                  </a:lnTo>
                  <a:cubicBezTo>
                    <a:pt x="5872" y="1267"/>
                    <a:pt x="9902" y="0"/>
                    <a:pt x="16926" y="0"/>
                  </a:cubicBezTo>
                  <a:cubicBezTo>
                    <a:pt x="28671" y="0"/>
                    <a:pt x="34889" y="4951"/>
                    <a:pt x="34889" y="14853"/>
                  </a:cubicBezTo>
                  <a:lnTo>
                    <a:pt x="34889" y="42488"/>
                  </a:lnTo>
                  <a:lnTo>
                    <a:pt x="24641" y="42488"/>
                  </a:lnTo>
                  <a:close/>
                  <a:moveTo>
                    <a:pt x="24295" y="24641"/>
                  </a:moveTo>
                  <a:lnTo>
                    <a:pt x="16005" y="24641"/>
                  </a:lnTo>
                  <a:cubicBezTo>
                    <a:pt x="12205" y="24641"/>
                    <a:pt x="10133" y="26368"/>
                    <a:pt x="10133" y="29362"/>
                  </a:cubicBezTo>
                  <a:cubicBezTo>
                    <a:pt x="10133" y="32355"/>
                    <a:pt x="12090" y="34198"/>
                    <a:pt x="16235" y="34198"/>
                  </a:cubicBezTo>
                  <a:cubicBezTo>
                    <a:pt x="19114" y="34198"/>
                    <a:pt x="20956" y="33967"/>
                    <a:pt x="22798" y="32240"/>
                  </a:cubicBezTo>
                  <a:cubicBezTo>
                    <a:pt x="23950" y="31204"/>
                    <a:pt x="24295" y="29477"/>
                    <a:pt x="24295" y="26944"/>
                  </a:cubicBezTo>
                  <a:lnTo>
                    <a:pt x="24295" y="24641"/>
                  </a:lnTo>
                  <a:close/>
                </a:path>
              </a:pathLst>
            </a:custGeom>
            <a:grpFill/>
            <a:ln w="11501" cap="flat">
              <a:noFill/>
              <a:prstDash val="solid"/>
              <a:miter/>
            </a:ln>
          </p:spPr>
          <p:txBody>
            <a:bodyPr rtlCol="0" anchor="ctr"/>
            <a:lstStyle/>
            <a:p>
              <a:endParaRPr lang="en-US">
                <a:solidFill>
                  <a:schemeClr val="accent4"/>
                </a:solidFill>
              </a:endParaRPr>
            </a:p>
          </p:txBody>
        </p:sp>
        <p:sp>
          <p:nvSpPr>
            <p:cNvPr id="344" name="Freeform: Shape 343">
              <a:extLst>
                <a:ext uri="{FF2B5EF4-FFF2-40B4-BE49-F238E27FC236}">
                  <a16:creationId xmlns:a16="http://schemas.microsoft.com/office/drawing/2014/main" id="{2DA3BDEC-F37C-7EE8-D930-58E5D292783B}"/>
                </a:ext>
              </a:extLst>
            </p:cNvPr>
            <p:cNvSpPr/>
            <p:nvPr/>
          </p:nvSpPr>
          <p:spPr>
            <a:xfrm>
              <a:off x="7140186" y="3273052"/>
              <a:ext cx="34888" cy="42488"/>
            </a:xfrm>
            <a:custGeom>
              <a:avLst/>
              <a:gdLst>
                <a:gd name="connsiteX0" fmla="*/ 24410 w 34888"/>
                <a:gd name="connsiteY0" fmla="*/ 42488 h 42488"/>
                <a:gd name="connsiteX1" fmla="*/ 24410 w 34888"/>
                <a:gd name="connsiteY1" fmla="*/ 17041 h 42488"/>
                <a:gd name="connsiteX2" fmla="*/ 17502 w 34888"/>
                <a:gd name="connsiteY2" fmla="*/ 9327 h 42488"/>
                <a:gd name="connsiteX3" fmla="*/ 10478 w 34888"/>
                <a:gd name="connsiteY3" fmla="*/ 17041 h 42488"/>
                <a:gd name="connsiteX4" fmla="*/ 10478 w 34888"/>
                <a:gd name="connsiteY4" fmla="*/ 42488 h 42488"/>
                <a:gd name="connsiteX5" fmla="*/ 0 w 34888"/>
                <a:gd name="connsiteY5" fmla="*/ 42488 h 42488"/>
                <a:gd name="connsiteX6" fmla="*/ 0 w 34888"/>
                <a:gd name="connsiteY6" fmla="*/ 461 h 42488"/>
                <a:gd name="connsiteX7" fmla="*/ 10248 w 34888"/>
                <a:gd name="connsiteY7" fmla="*/ 461 h 42488"/>
                <a:gd name="connsiteX8" fmla="*/ 10248 w 34888"/>
                <a:gd name="connsiteY8" fmla="*/ 4376 h 42488"/>
                <a:gd name="connsiteX9" fmla="*/ 20726 w 34888"/>
                <a:gd name="connsiteY9" fmla="*/ 0 h 42488"/>
                <a:gd name="connsiteX10" fmla="*/ 30628 w 34888"/>
                <a:gd name="connsiteY10" fmla="*/ 3685 h 42488"/>
                <a:gd name="connsiteX11" fmla="*/ 34889 w 34888"/>
                <a:gd name="connsiteY11" fmla="*/ 15660 h 42488"/>
                <a:gd name="connsiteX12" fmla="*/ 34889 w 34888"/>
                <a:gd name="connsiteY12" fmla="*/ 42488 h 42488"/>
                <a:gd name="connsiteX13" fmla="*/ 24410 w 34888"/>
                <a:gd name="connsiteY13" fmla="*/ 42488 h 4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88" h="42488">
                  <a:moveTo>
                    <a:pt x="24410" y="42488"/>
                  </a:moveTo>
                  <a:lnTo>
                    <a:pt x="24410" y="17041"/>
                  </a:lnTo>
                  <a:cubicBezTo>
                    <a:pt x="24410" y="11284"/>
                    <a:pt x="20841" y="9327"/>
                    <a:pt x="17502" y="9327"/>
                  </a:cubicBezTo>
                  <a:cubicBezTo>
                    <a:pt x="14162" y="9327"/>
                    <a:pt x="10478" y="11284"/>
                    <a:pt x="10478" y="17041"/>
                  </a:cubicBezTo>
                  <a:lnTo>
                    <a:pt x="10478" y="42488"/>
                  </a:lnTo>
                  <a:lnTo>
                    <a:pt x="0" y="42488"/>
                  </a:lnTo>
                  <a:lnTo>
                    <a:pt x="0" y="461"/>
                  </a:lnTo>
                  <a:lnTo>
                    <a:pt x="10248" y="461"/>
                  </a:lnTo>
                  <a:lnTo>
                    <a:pt x="10248" y="4376"/>
                  </a:lnTo>
                  <a:cubicBezTo>
                    <a:pt x="13011" y="1497"/>
                    <a:pt x="16811" y="0"/>
                    <a:pt x="20726" y="0"/>
                  </a:cubicBezTo>
                  <a:cubicBezTo>
                    <a:pt x="24871" y="0"/>
                    <a:pt x="28325" y="1382"/>
                    <a:pt x="30628" y="3685"/>
                  </a:cubicBezTo>
                  <a:cubicBezTo>
                    <a:pt x="33967" y="7024"/>
                    <a:pt x="34889" y="11054"/>
                    <a:pt x="34889" y="15660"/>
                  </a:cubicBezTo>
                  <a:lnTo>
                    <a:pt x="34889" y="42488"/>
                  </a:lnTo>
                  <a:lnTo>
                    <a:pt x="24410" y="42488"/>
                  </a:lnTo>
                  <a:close/>
                </a:path>
              </a:pathLst>
            </a:custGeom>
            <a:grpFill/>
            <a:ln w="11501" cap="flat">
              <a:noFill/>
              <a:prstDash val="solid"/>
              <a:miter/>
            </a:ln>
          </p:spPr>
          <p:txBody>
            <a:bodyPr rtlCol="0" anchor="ctr"/>
            <a:lstStyle/>
            <a:p>
              <a:endParaRPr lang="en-US">
                <a:solidFill>
                  <a:schemeClr val="accent4"/>
                </a:solidFill>
              </a:endParaRPr>
            </a:p>
          </p:txBody>
        </p:sp>
        <p:sp>
          <p:nvSpPr>
            <p:cNvPr id="345" name="Freeform: Shape 344">
              <a:extLst>
                <a:ext uri="{FF2B5EF4-FFF2-40B4-BE49-F238E27FC236}">
                  <a16:creationId xmlns:a16="http://schemas.microsoft.com/office/drawing/2014/main" id="{41FB88B5-93AD-C109-CD6C-5F7F626121BC}"/>
                </a:ext>
              </a:extLst>
            </p:cNvPr>
            <p:cNvSpPr/>
            <p:nvPr/>
          </p:nvSpPr>
          <p:spPr>
            <a:xfrm>
              <a:off x="7184631" y="3273052"/>
              <a:ext cx="34773" cy="58493"/>
            </a:xfrm>
            <a:custGeom>
              <a:avLst/>
              <a:gdLst>
                <a:gd name="connsiteX0" fmla="*/ 16235 w 34773"/>
                <a:gd name="connsiteY0" fmla="*/ 58378 h 58493"/>
                <a:gd name="connsiteX1" fmla="*/ 1036 w 34773"/>
                <a:gd name="connsiteY1" fmla="*/ 52851 h 58493"/>
                <a:gd name="connsiteX2" fmla="*/ 7600 w 34773"/>
                <a:gd name="connsiteY2" fmla="*/ 46288 h 58493"/>
                <a:gd name="connsiteX3" fmla="*/ 15775 w 34773"/>
                <a:gd name="connsiteY3" fmla="*/ 49512 h 58493"/>
                <a:gd name="connsiteX4" fmla="*/ 24296 w 34773"/>
                <a:gd name="connsiteY4" fmla="*/ 40761 h 58493"/>
                <a:gd name="connsiteX5" fmla="*/ 24296 w 34773"/>
                <a:gd name="connsiteY5" fmla="*/ 36501 h 58493"/>
                <a:gd name="connsiteX6" fmla="*/ 14278 w 34773"/>
                <a:gd name="connsiteY6" fmla="*/ 40646 h 58493"/>
                <a:gd name="connsiteX7" fmla="*/ 4260 w 34773"/>
                <a:gd name="connsiteY7" fmla="*/ 36961 h 58493"/>
                <a:gd name="connsiteX8" fmla="*/ 0 w 34773"/>
                <a:gd name="connsiteY8" fmla="*/ 20265 h 58493"/>
                <a:gd name="connsiteX9" fmla="*/ 4260 w 34773"/>
                <a:gd name="connsiteY9" fmla="*/ 3685 h 58493"/>
                <a:gd name="connsiteX10" fmla="*/ 14393 w 34773"/>
                <a:gd name="connsiteY10" fmla="*/ 0 h 58493"/>
                <a:gd name="connsiteX11" fmla="*/ 24641 w 34773"/>
                <a:gd name="connsiteY11" fmla="*/ 4491 h 58493"/>
                <a:gd name="connsiteX12" fmla="*/ 24641 w 34773"/>
                <a:gd name="connsiteY12" fmla="*/ 576 h 58493"/>
                <a:gd name="connsiteX13" fmla="*/ 34774 w 34773"/>
                <a:gd name="connsiteY13" fmla="*/ 576 h 58493"/>
                <a:gd name="connsiteX14" fmla="*/ 34774 w 34773"/>
                <a:gd name="connsiteY14" fmla="*/ 41106 h 58493"/>
                <a:gd name="connsiteX15" fmla="*/ 16351 w 34773"/>
                <a:gd name="connsiteY15" fmla="*/ 58493 h 58493"/>
                <a:gd name="connsiteX16" fmla="*/ 17272 w 34773"/>
                <a:gd name="connsiteY16" fmla="*/ 9442 h 58493"/>
                <a:gd name="connsiteX17" fmla="*/ 10363 w 34773"/>
                <a:gd name="connsiteY17" fmla="*/ 20381 h 58493"/>
                <a:gd name="connsiteX18" fmla="*/ 17272 w 34773"/>
                <a:gd name="connsiteY18" fmla="*/ 31319 h 58493"/>
                <a:gd name="connsiteX19" fmla="*/ 24180 w 34773"/>
                <a:gd name="connsiteY19" fmla="*/ 20381 h 58493"/>
                <a:gd name="connsiteX20" fmla="*/ 17272 w 34773"/>
                <a:gd name="connsiteY20" fmla="*/ 9442 h 5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773" h="58493">
                  <a:moveTo>
                    <a:pt x="16235" y="58378"/>
                  </a:moveTo>
                  <a:cubicBezTo>
                    <a:pt x="9787" y="58378"/>
                    <a:pt x="5297" y="57111"/>
                    <a:pt x="1036" y="52851"/>
                  </a:cubicBezTo>
                  <a:lnTo>
                    <a:pt x="7600" y="46288"/>
                  </a:lnTo>
                  <a:cubicBezTo>
                    <a:pt x="9903" y="48591"/>
                    <a:pt x="12320" y="49512"/>
                    <a:pt x="15775" y="49512"/>
                  </a:cubicBezTo>
                  <a:cubicBezTo>
                    <a:pt x="22108" y="49512"/>
                    <a:pt x="24296" y="45021"/>
                    <a:pt x="24296" y="40761"/>
                  </a:cubicBezTo>
                  <a:lnTo>
                    <a:pt x="24296" y="36501"/>
                  </a:lnTo>
                  <a:cubicBezTo>
                    <a:pt x="21532" y="39610"/>
                    <a:pt x="18423" y="40646"/>
                    <a:pt x="14278" y="40646"/>
                  </a:cubicBezTo>
                  <a:cubicBezTo>
                    <a:pt x="10133" y="40646"/>
                    <a:pt x="6563" y="39264"/>
                    <a:pt x="4260" y="36961"/>
                  </a:cubicBezTo>
                  <a:cubicBezTo>
                    <a:pt x="345" y="33046"/>
                    <a:pt x="0" y="27635"/>
                    <a:pt x="0" y="20265"/>
                  </a:cubicBezTo>
                  <a:cubicBezTo>
                    <a:pt x="0" y="12896"/>
                    <a:pt x="345" y="7600"/>
                    <a:pt x="4260" y="3685"/>
                  </a:cubicBezTo>
                  <a:cubicBezTo>
                    <a:pt x="6563" y="1382"/>
                    <a:pt x="10248" y="0"/>
                    <a:pt x="14393" y="0"/>
                  </a:cubicBezTo>
                  <a:cubicBezTo>
                    <a:pt x="18769" y="0"/>
                    <a:pt x="21762" y="1152"/>
                    <a:pt x="24641" y="4491"/>
                  </a:cubicBezTo>
                  <a:lnTo>
                    <a:pt x="24641" y="576"/>
                  </a:lnTo>
                  <a:lnTo>
                    <a:pt x="34774" y="576"/>
                  </a:lnTo>
                  <a:lnTo>
                    <a:pt x="34774" y="41106"/>
                  </a:lnTo>
                  <a:cubicBezTo>
                    <a:pt x="34774" y="51239"/>
                    <a:pt x="27634" y="58493"/>
                    <a:pt x="16351" y="58493"/>
                  </a:cubicBezTo>
                  <a:close/>
                  <a:moveTo>
                    <a:pt x="17272" y="9442"/>
                  </a:moveTo>
                  <a:cubicBezTo>
                    <a:pt x="11054" y="9442"/>
                    <a:pt x="10363" y="14738"/>
                    <a:pt x="10363" y="20381"/>
                  </a:cubicBezTo>
                  <a:cubicBezTo>
                    <a:pt x="10363" y="26023"/>
                    <a:pt x="11054" y="31319"/>
                    <a:pt x="17272" y="31319"/>
                  </a:cubicBezTo>
                  <a:cubicBezTo>
                    <a:pt x="23489" y="31319"/>
                    <a:pt x="24180" y="25907"/>
                    <a:pt x="24180" y="20381"/>
                  </a:cubicBezTo>
                  <a:cubicBezTo>
                    <a:pt x="24180" y="14854"/>
                    <a:pt x="23489" y="9442"/>
                    <a:pt x="17272" y="9442"/>
                  </a:cubicBezTo>
                  <a:close/>
                </a:path>
              </a:pathLst>
            </a:custGeom>
            <a:grpFill/>
            <a:ln w="11501" cap="flat">
              <a:noFill/>
              <a:prstDash val="solid"/>
              <a:miter/>
            </a:ln>
          </p:spPr>
          <p:txBody>
            <a:bodyPr rtlCol="0" anchor="ctr"/>
            <a:lstStyle/>
            <a:p>
              <a:endParaRPr lang="en-US">
                <a:solidFill>
                  <a:schemeClr val="accent4"/>
                </a:solidFill>
              </a:endParaRPr>
            </a:p>
          </p:txBody>
        </p:sp>
        <p:sp>
          <p:nvSpPr>
            <p:cNvPr id="346" name="Freeform: Shape 345">
              <a:extLst>
                <a:ext uri="{FF2B5EF4-FFF2-40B4-BE49-F238E27FC236}">
                  <a16:creationId xmlns:a16="http://schemas.microsoft.com/office/drawing/2014/main" id="{21216B30-85BC-E15F-78AE-E15305F4D028}"/>
                </a:ext>
              </a:extLst>
            </p:cNvPr>
            <p:cNvSpPr/>
            <p:nvPr/>
          </p:nvSpPr>
          <p:spPr>
            <a:xfrm>
              <a:off x="7230804" y="3258199"/>
              <a:ext cx="18192" cy="57456"/>
            </a:xfrm>
            <a:custGeom>
              <a:avLst/>
              <a:gdLst>
                <a:gd name="connsiteX0" fmla="*/ 12205 w 18192"/>
                <a:gd name="connsiteY0" fmla="*/ 57342 h 57456"/>
                <a:gd name="connsiteX1" fmla="*/ 0 w 18192"/>
                <a:gd name="connsiteY1" fmla="*/ 45367 h 57456"/>
                <a:gd name="connsiteX2" fmla="*/ 0 w 18192"/>
                <a:gd name="connsiteY2" fmla="*/ 0 h 57456"/>
                <a:gd name="connsiteX3" fmla="*/ 10478 w 18192"/>
                <a:gd name="connsiteY3" fmla="*/ 0 h 57456"/>
                <a:gd name="connsiteX4" fmla="*/ 10478 w 18192"/>
                <a:gd name="connsiteY4" fmla="*/ 44791 h 57456"/>
                <a:gd name="connsiteX5" fmla="*/ 14163 w 18192"/>
                <a:gd name="connsiteY5" fmla="*/ 48591 h 57456"/>
                <a:gd name="connsiteX6" fmla="*/ 18193 w 18192"/>
                <a:gd name="connsiteY6" fmla="*/ 48591 h 57456"/>
                <a:gd name="connsiteX7" fmla="*/ 18193 w 18192"/>
                <a:gd name="connsiteY7" fmla="*/ 57457 h 57456"/>
                <a:gd name="connsiteX8" fmla="*/ 12205 w 18192"/>
                <a:gd name="connsiteY8" fmla="*/ 57457 h 5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2" h="57456">
                  <a:moveTo>
                    <a:pt x="12205" y="57342"/>
                  </a:moveTo>
                  <a:cubicBezTo>
                    <a:pt x="3569" y="57342"/>
                    <a:pt x="0" y="51239"/>
                    <a:pt x="0" y="45367"/>
                  </a:cubicBezTo>
                  <a:lnTo>
                    <a:pt x="0" y="0"/>
                  </a:lnTo>
                  <a:lnTo>
                    <a:pt x="10478" y="0"/>
                  </a:lnTo>
                  <a:lnTo>
                    <a:pt x="10478" y="44791"/>
                  </a:lnTo>
                  <a:cubicBezTo>
                    <a:pt x="10478" y="47324"/>
                    <a:pt x="11514" y="48591"/>
                    <a:pt x="14163" y="48591"/>
                  </a:cubicBezTo>
                  <a:lnTo>
                    <a:pt x="18193" y="48591"/>
                  </a:lnTo>
                  <a:lnTo>
                    <a:pt x="18193" y="57457"/>
                  </a:lnTo>
                  <a:lnTo>
                    <a:pt x="12205" y="57457"/>
                  </a:lnTo>
                  <a:close/>
                </a:path>
              </a:pathLst>
            </a:custGeom>
            <a:grpFill/>
            <a:ln w="11501" cap="flat">
              <a:noFill/>
              <a:prstDash val="solid"/>
              <a:miter/>
            </a:ln>
          </p:spPr>
          <p:txBody>
            <a:bodyPr rtlCol="0" anchor="ctr"/>
            <a:lstStyle/>
            <a:p>
              <a:endParaRPr lang="en-US">
                <a:solidFill>
                  <a:schemeClr val="accent4"/>
                </a:solidFill>
              </a:endParaRPr>
            </a:p>
          </p:txBody>
        </p:sp>
        <p:sp>
          <p:nvSpPr>
            <p:cNvPr id="347" name="Freeform: Shape 346">
              <a:extLst>
                <a:ext uri="{FF2B5EF4-FFF2-40B4-BE49-F238E27FC236}">
                  <a16:creationId xmlns:a16="http://schemas.microsoft.com/office/drawing/2014/main" id="{FD738C26-5AB3-5E3E-3408-EA1F8263B4D1}"/>
                </a:ext>
              </a:extLst>
            </p:cNvPr>
            <p:cNvSpPr/>
            <p:nvPr/>
          </p:nvSpPr>
          <p:spPr>
            <a:xfrm>
              <a:off x="7254293" y="3273167"/>
              <a:ext cx="34773" cy="42833"/>
            </a:xfrm>
            <a:custGeom>
              <a:avLst/>
              <a:gdLst>
                <a:gd name="connsiteX0" fmla="*/ 24525 w 34773"/>
                <a:gd name="connsiteY0" fmla="*/ 42373 h 42833"/>
                <a:gd name="connsiteX1" fmla="*/ 24525 w 34773"/>
                <a:gd name="connsiteY1" fmla="*/ 38803 h 42833"/>
                <a:gd name="connsiteX2" fmla="*/ 14162 w 34773"/>
                <a:gd name="connsiteY2" fmla="*/ 42834 h 42833"/>
                <a:gd name="connsiteX3" fmla="*/ 3454 w 34773"/>
                <a:gd name="connsiteY3" fmla="*/ 39149 h 42833"/>
                <a:gd name="connsiteX4" fmla="*/ 0 w 34773"/>
                <a:gd name="connsiteY4" fmla="*/ 29707 h 42833"/>
                <a:gd name="connsiteX5" fmla="*/ 14393 w 34773"/>
                <a:gd name="connsiteY5" fmla="*/ 17502 h 42833"/>
                <a:gd name="connsiteX6" fmla="*/ 24296 w 34773"/>
                <a:gd name="connsiteY6" fmla="*/ 17502 h 42833"/>
                <a:gd name="connsiteX7" fmla="*/ 24296 w 34773"/>
                <a:gd name="connsiteY7" fmla="*/ 15429 h 42833"/>
                <a:gd name="connsiteX8" fmla="*/ 16466 w 34773"/>
                <a:gd name="connsiteY8" fmla="*/ 8866 h 42833"/>
                <a:gd name="connsiteX9" fmla="*/ 8405 w 34773"/>
                <a:gd name="connsiteY9" fmla="*/ 12320 h 42833"/>
                <a:gd name="connsiteX10" fmla="*/ 1727 w 34773"/>
                <a:gd name="connsiteY10" fmla="*/ 5757 h 42833"/>
                <a:gd name="connsiteX11" fmla="*/ 16926 w 34773"/>
                <a:gd name="connsiteY11" fmla="*/ 0 h 42833"/>
                <a:gd name="connsiteX12" fmla="*/ 34773 w 34773"/>
                <a:gd name="connsiteY12" fmla="*/ 14853 h 42833"/>
                <a:gd name="connsiteX13" fmla="*/ 34773 w 34773"/>
                <a:gd name="connsiteY13" fmla="*/ 42488 h 42833"/>
                <a:gd name="connsiteX14" fmla="*/ 24525 w 34773"/>
                <a:gd name="connsiteY14" fmla="*/ 42488 h 42833"/>
                <a:gd name="connsiteX15" fmla="*/ 24296 w 34773"/>
                <a:gd name="connsiteY15" fmla="*/ 24641 h 42833"/>
                <a:gd name="connsiteX16" fmla="*/ 16005 w 34773"/>
                <a:gd name="connsiteY16" fmla="*/ 24641 h 42833"/>
                <a:gd name="connsiteX17" fmla="*/ 10132 w 34773"/>
                <a:gd name="connsiteY17" fmla="*/ 29362 h 42833"/>
                <a:gd name="connsiteX18" fmla="*/ 16235 w 34773"/>
                <a:gd name="connsiteY18" fmla="*/ 34198 h 42833"/>
                <a:gd name="connsiteX19" fmla="*/ 22799 w 34773"/>
                <a:gd name="connsiteY19" fmla="*/ 32240 h 42833"/>
                <a:gd name="connsiteX20" fmla="*/ 24296 w 34773"/>
                <a:gd name="connsiteY20" fmla="*/ 26944 h 42833"/>
                <a:gd name="connsiteX21" fmla="*/ 24296 w 34773"/>
                <a:gd name="connsiteY21" fmla="*/ 24641 h 4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773" h="42833">
                  <a:moveTo>
                    <a:pt x="24525" y="42373"/>
                  </a:moveTo>
                  <a:lnTo>
                    <a:pt x="24525" y="38803"/>
                  </a:lnTo>
                  <a:cubicBezTo>
                    <a:pt x="21647" y="41682"/>
                    <a:pt x="18999" y="42834"/>
                    <a:pt x="14162" y="42834"/>
                  </a:cubicBezTo>
                  <a:cubicBezTo>
                    <a:pt x="9327" y="42834"/>
                    <a:pt x="5987" y="41682"/>
                    <a:pt x="3454" y="39149"/>
                  </a:cubicBezTo>
                  <a:cubicBezTo>
                    <a:pt x="1151" y="36846"/>
                    <a:pt x="0" y="33392"/>
                    <a:pt x="0" y="29707"/>
                  </a:cubicBezTo>
                  <a:cubicBezTo>
                    <a:pt x="0" y="23029"/>
                    <a:pt x="4606" y="17502"/>
                    <a:pt x="14393" y="17502"/>
                  </a:cubicBezTo>
                  <a:lnTo>
                    <a:pt x="24296" y="17502"/>
                  </a:lnTo>
                  <a:lnTo>
                    <a:pt x="24296" y="15429"/>
                  </a:lnTo>
                  <a:cubicBezTo>
                    <a:pt x="24296" y="10824"/>
                    <a:pt x="21993" y="8866"/>
                    <a:pt x="16466" y="8866"/>
                  </a:cubicBezTo>
                  <a:cubicBezTo>
                    <a:pt x="12435" y="8866"/>
                    <a:pt x="10593" y="9787"/>
                    <a:pt x="8405" y="12320"/>
                  </a:cubicBezTo>
                  <a:lnTo>
                    <a:pt x="1727" y="5757"/>
                  </a:lnTo>
                  <a:cubicBezTo>
                    <a:pt x="5872" y="1267"/>
                    <a:pt x="9902" y="0"/>
                    <a:pt x="16926" y="0"/>
                  </a:cubicBezTo>
                  <a:cubicBezTo>
                    <a:pt x="28670" y="0"/>
                    <a:pt x="34773" y="4951"/>
                    <a:pt x="34773" y="14853"/>
                  </a:cubicBezTo>
                  <a:lnTo>
                    <a:pt x="34773" y="42488"/>
                  </a:lnTo>
                  <a:lnTo>
                    <a:pt x="24525" y="42488"/>
                  </a:lnTo>
                  <a:close/>
                  <a:moveTo>
                    <a:pt x="24296" y="24641"/>
                  </a:moveTo>
                  <a:lnTo>
                    <a:pt x="16005" y="24641"/>
                  </a:lnTo>
                  <a:cubicBezTo>
                    <a:pt x="12205" y="24641"/>
                    <a:pt x="10132" y="26368"/>
                    <a:pt x="10132" y="29362"/>
                  </a:cubicBezTo>
                  <a:cubicBezTo>
                    <a:pt x="10132" y="32355"/>
                    <a:pt x="12090" y="34198"/>
                    <a:pt x="16235" y="34198"/>
                  </a:cubicBezTo>
                  <a:cubicBezTo>
                    <a:pt x="19114" y="34198"/>
                    <a:pt x="20956" y="33967"/>
                    <a:pt x="22799" y="32240"/>
                  </a:cubicBezTo>
                  <a:cubicBezTo>
                    <a:pt x="23950" y="31204"/>
                    <a:pt x="24296" y="29477"/>
                    <a:pt x="24296" y="26944"/>
                  </a:cubicBezTo>
                  <a:lnTo>
                    <a:pt x="24296" y="24641"/>
                  </a:lnTo>
                  <a:close/>
                </a:path>
              </a:pathLst>
            </a:custGeom>
            <a:grpFill/>
            <a:ln w="11501" cap="flat">
              <a:noFill/>
              <a:prstDash val="solid"/>
              <a:miter/>
            </a:ln>
          </p:spPr>
          <p:txBody>
            <a:bodyPr rtlCol="0" anchor="ctr"/>
            <a:lstStyle/>
            <a:p>
              <a:endParaRPr lang="en-US">
                <a:solidFill>
                  <a:schemeClr val="accent4"/>
                </a:solidFill>
              </a:endParaRPr>
            </a:p>
          </p:txBody>
        </p:sp>
        <p:sp>
          <p:nvSpPr>
            <p:cNvPr id="348" name="Freeform: Shape 347">
              <a:extLst>
                <a:ext uri="{FF2B5EF4-FFF2-40B4-BE49-F238E27FC236}">
                  <a16:creationId xmlns:a16="http://schemas.microsoft.com/office/drawing/2014/main" id="{9F1EA604-64D1-618B-069E-26EF81C44D99}"/>
                </a:ext>
              </a:extLst>
            </p:cNvPr>
            <p:cNvSpPr/>
            <p:nvPr/>
          </p:nvSpPr>
          <p:spPr>
            <a:xfrm>
              <a:off x="7298624" y="3258199"/>
              <a:ext cx="35234" cy="57917"/>
            </a:xfrm>
            <a:custGeom>
              <a:avLst/>
              <a:gdLst>
                <a:gd name="connsiteX0" fmla="*/ 24986 w 35234"/>
                <a:gd name="connsiteY0" fmla="*/ 57342 h 57917"/>
                <a:gd name="connsiteX1" fmla="*/ 24986 w 35234"/>
                <a:gd name="connsiteY1" fmla="*/ 53427 h 57917"/>
                <a:gd name="connsiteX2" fmla="*/ 14623 w 35234"/>
                <a:gd name="connsiteY2" fmla="*/ 57917 h 57917"/>
                <a:gd name="connsiteX3" fmla="*/ 4260 w 35234"/>
                <a:gd name="connsiteY3" fmla="*/ 54118 h 57917"/>
                <a:gd name="connsiteX4" fmla="*/ 0 w 35234"/>
                <a:gd name="connsiteY4" fmla="*/ 36386 h 57917"/>
                <a:gd name="connsiteX5" fmla="*/ 4260 w 35234"/>
                <a:gd name="connsiteY5" fmla="*/ 18769 h 57917"/>
                <a:gd name="connsiteX6" fmla="*/ 14508 w 35234"/>
                <a:gd name="connsiteY6" fmla="*/ 14969 h 57917"/>
                <a:gd name="connsiteX7" fmla="*/ 24756 w 35234"/>
                <a:gd name="connsiteY7" fmla="*/ 19114 h 57917"/>
                <a:gd name="connsiteX8" fmla="*/ 24756 w 35234"/>
                <a:gd name="connsiteY8" fmla="*/ 0 h 57917"/>
                <a:gd name="connsiteX9" fmla="*/ 35234 w 35234"/>
                <a:gd name="connsiteY9" fmla="*/ 0 h 57917"/>
                <a:gd name="connsiteX10" fmla="*/ 35234 w 35234"/>
                <a:gd name="connsiteY10" fmla="*/ 57457 h 57917"/>
                <a:gd name="connsiteX11" fmla="*/ 24986 w 35234"/>
                <a:gd name="connsiteY11" fmla="*/ 57457 h 57917"/>
                <a:gd name="connsiteX12" fmla="*/ 17617 w 35234"/>
                <a:gd name="connsiteY12" fmla="*/ 24295 h 57917"/>
                <a:gd name="connsiteX13" fmla="*/ 10478 w 35234"/>
                <a:gd name="connsiteY13" fmla="*/ 36270 h 57917"/>
                <a:gd name="connsiteX14" fmla="*/ 17617 w 35234"/>
                <a:gd name="connsiteY14" fmla="*/ 48360 h 57917"/>
                <a:gd name="connsiteX15" fmla="*/ 24756 w 35234"/>
                <a:gd name="connsiteY15" fmla="*/ 36270 h 57917"/>
                <a:gd name="connsiteX16" fmla="*/ 17617 w 35234"/>
                <a:gd name="connsiteY16" fmla="*/ 24295 h 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234" h="57917">
                  <a:moveTo>
                    <a:pt x="24986" y="57342"/>
                  </a:moveTo>
                  <a:lnTo>
                    <a:pt x="24986" y="53427"/>
                  </a:lnTo>
                  <a:cubicBezTo>
                    <a:pt x="22107" y="56651"/>
                    <a:pt x="18998" y="57917"/>
                    <a:pt x="14623" y="57917"/>
                  </a:cubicBezTo>
                  <a:cubicBezTo>
                    <a:pt x="10478" y="57917"/>
                    <a:pt x="6678" y="56420"/>
                    <a:pt x="4260" y="54118"/>
                  </a:cubicBezTo>
                  <a:cubicBezTo>
                    <a:pt x="115" y="49972"/>
                    <a:pt x="0" y="42718"/>
                    <a:pt x="0" y="36386"/>
                  </a:cubicBezTo>
                  <a:cubicBezTo>
                    <a:pt x="0" y="30053"/>
                    <a:pt x="0" y="22914"/>
                    <a:pt x="4260" y="18769"/>
                  </a:cubicBezTo>
                  <a:cubicBezTo>
                    <a:pt x="6563" y="16466"/>
                    <a:pt x="10363" y="14969"/>
                    <a:pt x="14508" y="14969"/>
                  </a:cubicBezTo>
                  <a:cubicBezTo>
                    <a:pt x="18653" y="14969"/>
                    <a:pt x="21992" y="16120"/>
                    <a:pt x="24756" y="19114"/>
                  </a:cubicBezTo>
                  <a:lnTo>
                    <a:pt x="24756" y="0"/>
                  </a:lnTo>
                  <a:lnTo>
                    <a:pt x="35234" y="0"/>
                  </a:lnTo>
                  <a:lnTo>
                    <a:pt x="35234" y="57457"/>
                  </a:lnTo>
                  <a:lnTo>
                    <a:pt x="24986" y="57457"/>
                  </a:lnTo>
                  <a:close/>
                  <a:moveTo>
                    <a:pt x="17617" y="24295"/>
                  </a:moveTo>
                  <a:cubicBezTo>
                    <a:pt x="11284" y="24295"/>
                    <a:pt x="10478" y="29477"/>
                    <a:pt x="10478" y="36270"/>
                  </a:cubicBezTo>
                  <a:cubicBezTo>
                    <a:pt x="10478" y="43064"/>
                    <a:pt x="11284" y="48360"/>
                    <a:pt x="17617" y="48360"/>
                  </a:cubicBezTo>
                  <a:cubicBezTo>
                    <a:pt x="23949" y="48360"/>
                    <a:pt x="24756" y="43064"/>
                    <a:pt x="24756" y="36270"/>
                  </a:cubicBezTo>
                  <a:cubicBezTo>
                    <a:pt x="24756" y="29477"/>
                    <a:pt x="23835" y="24295"/>
                    <a:pt x="17617" y="24295"/>
                  </a:cubicBezTo>
                  <a:close/>
                </a:path>
              </a:pathLst>
            </a:custGeom>
            <a:grpFill/>
            <a:ln w="11501" cap="flat">
              <a:noFill/>
              <a:prstDash val="solid"/>
              <a:miter/>
            </a:ln>
          </p:spPr>
          <p:txBody>
            <a:bodyPr rtlCol="0" anchor="ctr"/>
            <a:lstStyle/>
            <a:p>
              <a:endParaRPr lang="en-US">
                <a:solidFill>
                  <a:schemeClr val="accent4"/>
                </a:solidFill>
              </a:endParaRPr>
            </a:p>
          </p:txBody>
        </p:sp>
        <p:sp>
          <p:nvSpPr>
            <p:cNvPr id="349" name="Freeform: Shape 348">
              <a:extLst>
                <a:ext uri="{FF2B5EF4-FFF2-40B4-BE49-F238E27FC236}">
                  <a16:creationId xmlns:a16="http://schemas.microsoft.com/office/drawing/2014/main" id="{B80515AD-B16F-A8CD-3E91-11969419B4B9}"/>
                </a:ext>
              </a:extLst>
            </p:cNvPr>
            <p:cNvSpPr/>
            <p:nvPr/>
          </p:nvSpPr>
          <p:spPr>
            <a:xfrm>
              <a:off x="7343414" y="3272937"/>
              <a:ext cx="36616" cy="42948"/>
            </a:xfrm>
            <a:custGeom>
              <a:avLst/>
              <a:gdLst>
                <a:gd name="connsiteX0" fmla="*/ 10363 w 36616"/>
                <a:gd name="connsiteY0" fmla="*/ 24756 h 42948"/>
                <a:gd name="connsiteX1" fmla="*/ 19575 w 36616"/>
                <a:gd name="connsiteY1" fmla="*/ 34083 h 42948"/>
                <a:gd name="connsiteX2" fmla="*/ 29132 w 36616"/>
                <a:gd name="connsiteY2" fmla="*/ 30168 h 42948"/>
                <a:gd name="connsiteX3" fmla="*/ 35465 w 36616"/>
                <a:gd name="connsiteY3" fmla="*/ 36386 h 42948"/>
                <a:gd name="connsiteX4" fmla="*/ 19459 w 36616"/>
                <a:gd name="connsiteY4" fmla="*/ 42949 h 42948"/>
                <a:gd name="connsiteX5" fmla="*/ 0 w 36616"/>
                <a:gd name="connsiteY5" fmla="*/ 21417 h 42948"/>
                <a:gd name="connsiteX6" fmla="*/ 18308 w 36616"/>
                <a:gd name="connsiteY6" fmla="*/ 0 h 42948"/>
                <a:gd name="connsiteX7" fmla="*/ 36616 w 36616"/>
                <a:gd name="connsiteY7" fmla="*/ 20035 h 42948"/>
                <a:gd name="connsiteX8" fmla="*/ 36616 w 36616"/>
                <a:gd name="connsiteY8" fmla="*/ 24756 h 42948"/>
                <a:gd name="connsiteX9" fmla="*/ 10363 w 36616"/>
                <a:gd name="connsiteY9" fmla="*/ 24756 h 42948"/>
                <a:gd name="connsiteX10" fmla="*/ 25332 w 36616"/>
                <a:gd name="connsiteY10" fmla="*/ 13011 h 42948"/>
                <a:gd name="connsiteX11" fmla="*/ 18308 w 36616"/>
                <a:gd name="connsiteY11" fmla="*/ 8636 h 42948"/>
                <a:gd name="connsiteX12" fmla="*/ 11285 w 36616"/>
                <a:gd name="connsiteY12" fmla="*/ 13011 h 42948"/>
                <a:gd name="connsiteX13" fmla="*/ 10363 w 36616"/>
                <a:gd name="connsiteY13" fmla="*/ 17502 h 42948"/>
                <a:gd name="connsiteX14" fmla="*/ 26368 w 36616"/>
                <a:gd name="connsiteY14" fmla="*/ 17502 h 42948"/>
                <a:gd name="connsiteX15" fmla="*/ 25447 w 36616"/>
                <a:gd name="connsiteY15" fmla="*/ 13011 h 4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616" h="42948">
                  <a:moveTo>
                    <a:pt x="10363" y="24756"/>
                  </a:moveTo>
                  <a:cubicBezTo>
                    <a:pt x="10363" y="30168"/>
                    <a:pt x="13702" y="34083"/>
                    <a:pt x="19575" y="34083"/>
                  </a:cubicBezTo>
                  <a:cubicBezTo>
                    <a:pt x="24181" y="34083"/>
                    <a:pt x="26368" y="32816"/>
                    <a:pt x="29132" y="30168"/>
                  </a:cubicBezTo>
                  <a:lnTo>
                    <a:pt x="35465" y="36386"/>
                  </a:lnTo>
                  <a:cubicBezTo>
                    <a:pt x="31204" y="40646"/>
                    <a:pt x="27059" y="42949"/>
                    <a:pt x="19459" y="42949"/>
                  </a:cubicBezTo>
                  <a:cubicBezTo>
                    <a:pt x="9557" y="42949"/>
                    <a:pt x="0" y="38458"/>
                    <a:pt x="0" y="21417"/>
                  </a:cubicBezTo>
                  <a:cubicBezTo>
                    <a:pt x="0" y="7715"/>
                    <a:pt x="7369" y="0"/>
                    <a:pt x="18308" y="0"/>
                  </a:cubicBezTo>
                  <a:cubicBezTo>
                    <a:pt x="30053" y="0"/>
                    <a:pt x="36616" y="8521"/>
                    <a:pt x="36616" y="20035"/>
                  </a:cubicBezTo>
                  <a:lnTo>
                    <a:pt x="36616" y="24756"/>
                  </a:lnTo>
                  <a:lnTo>
                    <a:pt x="10363" y="24756"/>
                  </a:lnTo>
                  <a:close/>
                  <a:moveTo>
                    <a:pt x="25332" y="13011"/>
                  </a:moveTo>
                  <a:cubicBezTo>
                    <a:pt x="24181" y="10478"/>
                    <a:pt x="21878" y="8636"/>
                    <a:pt x="18308" y="8636"/>
                  </a:cubicBezTo>
                  <a:cubicBezTo>
                    <a:pt x="14739" y="8636"/>
                    <a:pt x="12436" y="10478"/>
                    <a:pt x="11285" y="13011"/>
                  </a:cubicBezTo>
                  <a:cubicBezTo>
                    <a:pt x="10594" y="14508"/>
                    <a:pt x="10363" y="15660"/>
                    <a:pt x="10363" y="17502"/>
                  </a:cubicBezTo>
                  <a:lnTo>
                    <a:pt x="26368" y="17502"/>
                  </a:lnTo>
                  <a:cubicBezTo>
                    <a:pt x="26368" y="15660"/>
                    <a:pt x="26023" y="14508"/>
                    <a:pt x="25447" y="13011"/>
                  </a:cubicBezTo>
                  <a:close/>
                </a:path>
              </a:pathLst>
            </a:custGeom>
            <a:grpFill/>
            <a:ln w="11501" cap="flat">
              <a:noFill/>
              <a:prstDash val="solid"/>
              <a:miter/>
            </a:ln>
          </p:spPr>
          <p:txBody>
            <a:bodyPr rtlCol="0" anchor="ctr"/>
            <a:lstStyle/>
            <a:p>
              <a:endParaRPr lang="en-US">
                <a:solidFill>
                  <a:schemeClr val="accent4"/>
                </a:solidFill>
              </a:endParaRPr>
            </a:p>
          </p:txBody>
        </p:sp>
        <p:sp>
          <p:nvSpPr>
            <p:cNvPr id="350" name="Freeform: Shape 349">
              <a:extLst>
                <a:ext uri="{FF2B5EF4-FFF2-40B4-BE49-F238E27FC236}">
                  <a16:creationId xmlns:a16="http://schemas.microsoft.com/office/drawing/2014/main" id="{FD2D4569-23E6-5987-8F2F-DF6D28388E3C}"/>
                </a:ext>
              </a:extLst>
            </p:cNvPr>
            <p:cNvSpPr/>
            <p:nvPr/>
          </p:nvSpPr>
          <p:spPr>
            <a:xfrm>
              <a:off x="7385673" y="3272822"/>
              <a:ext cx="35579" cy="43178"/>
            </a:xfrm>
            <a:custGeom>
              <a:avLst/>
              <a:gdLst>
                <a:gd name="connsiteX0" fmla="*/ 17847 w 35579"/>
                <a:gd name="connsiteY0" fmla="*/ 43179 h 43178"/>
                <a:gd name="connsiteX1" fmla="*/ 0 w 35579"/>
                <a:gd name="connsiteY1" fmla="*/ 37076 h 43178"/>
                <a:gd name="connsiteX2" fmla="*/ 6793 w 35579"/>
                <a:gd name="connsiteY2" fmla="*/ 30168 h 43178"/>
                <a:gd name="connsiteX3" fmla="*/ 17962 w 35579"/>
                <a:gd name="connsiteY3" fmla="*/ 34083 h 43178"/>
                <a:gd name="connsiteX4" fmla="*/ 25332 w 35579"/>
                <a:gd name="connsiteY4" fmla="*/ 29707 h 43178"/>
                <a:gd name="connsiteX5" fmla="*/ 20956 w 35579"/>
                <a:gd name="connsiteY5" fmla="*/ 25792 h 43178"/>
                <a:gd name="connsiteX6" fmla="*/ 14393 w 35579"/>
                <a:gd name="connsiteY6" fmla="*/ 25101 h 43178"/>
                <a:gd name="connsiteX7" fmla="*/ 2073 w 35579"/>
                <a:gd name="connsiteY7" fmla="*/ 13357 h 43178"/>
                <a:gd name="connsiteX8" fmla="*/ 18307 w 35579"/>
                <a:gd name="connsiteY8" fmla="*/ 0 h 43178"/>
                <a:gd name="connsiteX9" fmla="*/ 34313 w 35579"/>
                <a:gd name="connsiteY9" fmla="*/ 4951 h 43178"/>
                <a:gd name="connsiteX10" fmla="*/ 27865 w 35579"/>
                <a:gd name="connsiteY10" fmla="*/ 11514 h 43178"/>
                <a:gd name="connsiteX11" fmla="*/ 18078 w 35579"/>
                <a:gd name="connsiteY11" fmla="*/ 8636 h 43178"/>
                <a:gd name="connsiteX12" fmla="*/ 12090 w 35579"/>
                <a:gd name="connsiteY12" fmla="*/ 12666 h 43178"/>
                <a:gd name="connsiteX13" fmla="*/ 16466 w 35579"/>
                <a:gd name="connsiteY13" fmla="*/ 16235 h 43178"/>
                <a:gd name="connsiteX14" fmla="*/ 23029 w 35579"/>
                <a:gd name="connsiteY14" fmla="*/ 16926 h 43178"/>
                <a:gd name="connsiteX15" fmla="*/ 35579 w 35579"/>
                <a:gd name="connsiteY15" fmla="*/ 29246 h 43178"/>
                <a:gd name="connsiteX16" fmla="*/ 17732 w 35579"/>
                <a:gd name="connsiteY16" fmla="*/ 42949 h 4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579" h="43178">
                  <a:moveTo>
                    <a:pt x="17847" y="43179"/>
                  </a:moveTo>
                  <a:cubicBezTo>
                    <a:pt x="11284" y="43179"/>
                    <a:pt x="5296" y="42488"/>
                    <a:pt x="0" y="37076"/>
                  </a:cubicBezTo>
                  <a:lnTo>
                    <a:pt x="6793" y="30168"/>
                  </a:lnTo>
                  <a:cubicBezTo>
                    <a:pt x="10248" y="33622"/>
                    <a:pt x="14738" y="34083"/>
                    <a:pt x="17962" y="34083"/>
                  </a:cubicBezTo>
                  <a:cubicBezTo>
                    <a:pt x="21647" y="34083"/>
                    <a:pt x="25332" y="32931"/>
                    <a:pt x="25332" y="29707"/>
                  </a:cubicBezTo>
                  <a:cubicBezTo>
                    <a:pt x="25332" y="27634"/>
                    <a:pt x="24180" y="26138"/>
                    <a:pt x="20956" y="25792"/>
                  </a:cubicBezTo>
                  <a:lnTo>
                    <a:pt x="14393" y="25101"/>
                  </a:lnTo>
                  <a:cubicBezTo>
                    <a:pt x="6793" y="24410"/>
                    <a:pt x="2073" y="21071"/>
                    <a:pt x="2073" y="13357"/>
                  </a:cubicBezTo>
                  <a:cubicBezTo>
                    <a:pt x="2073" y="4606"/>
                    <a:pt x="9787" y="0"/>
                    <a:pt x="18307" y="0"/>
                  </a:cubicBezTo>
                  <a:cubicBezTo>
                    <a:pt x="24871" y="0"/>
                    <a:pt x="30283" y="1151"/>
                    <a:pt x="34313" y="4951"/>
                  </a:cubicBezTo>
                  <a:lnTo>
                    <a:pt x="27865" y="11514"/>
                  </a:lnTo>
                  <a:cubicBezTo>
                    <a:pt x="25446" y="9327"/>
                    <a:pt x="21762" y="8636"/>
                    <a:pt x="18078" y="8636"/>
                  </a:cubicBezTo>
                  <a:cubicBezTo>
                    <a:pt x="13932" y="8636"/>
                    <a:pt x="12090" y="10593"/>
                    <a:pt x="12090" y="12666"/>
                  </a:cubicBezTo>
                  <a:cubicBezTo>
                    <a:pt x="12090" y="14163"/>
                    <a:pt x="12781" y="16005"/>
                    <a:pt x="16466" y="16235"/>
                  </a:cubicBezTo>
                  <a:lnTo>
                    <a:pt x="23029" y="16926"/>
                  </a:lnTo>
                  <a:cubicBezTo>
                    <a:pt x="31319" y="17732"/>
                    <a:pt x="35579" y="22223"/>
                    <a:pt x="35579" y="29246"/>
                  </a:cubicBezTo>
                  <a:cubicBezTo>
                    <a:pt x="35579" y="38573"/>
                    <a:pt x="27634" y="42949"/>
                    <a:pt x="17732" y="42949"/>
                  </a:cubicBezTo>
                  <a:close/>
                </a:path>
              </a:pathLst>
            </a:custGeom>
            <a:grpFill/>
            <a:ln w="11501" cap="flat">
              <a:noFill/>
              <a:prstDash val="solid"/>
              <a:miter/>
            </a:ln>
          </p:spPr>
          <p:txBody>
            <a:bodyPr rtlCol="0" anchor="ctr"/>
            <a:lstStyle/>
            <a:p>
              <a:endParaRPr lang="en-US">
                <a:solidFill>
                  <a:schemeClr val="accent4"/>
                </a:solidFill>
              </a:endParaRPr>
            </a:p>
          </p:txBody>
        </p:sp>
        <p:sp>
          <p:nvSpPr>
            <p:cNvPr id="351" name="Freeform: Shape 350">
              <a:extLst>
                <a:ext uri="{FF2B5EF4-FFF2-40B4-BE49-F238E27FC236}">
                  <a16:creationId xmlns:a16="http://schemas.microsoft.com/office/drawing/2014/main" id="{2B0D8DE5-F681-C359-CAC6-DE9270714E62}"/>
                </a:ext>
              </a:extLst>
            </p:cNvPr>
            <p:cNvSpPr/>
            <p:nvPr/>
          </p:nvSpPr>
          <p:spPr>
            <a:xfrm>
              <a:off x="7430003" y="3258083"/>
              <a:ext cx="34658" cy="57456"/>
            </a:xfrm>
            <a:custGeom>
              <a:avLst/>
              <a:gdLst>
                <a:gd name="connsiteX0" fmla="*/ 24181 w 34658"/>
                <a:gd name="connsiteY0" fmla="*/ 57457 h 57456"/>
                <a:gd name="connsiteX1" fmla="*/ 24181 w 34658"/>
                <a:gd name="connsiteY1" fmla="*/ 31780 h 57456"/>
                <a:gd name="connsiteX2" fmla="*/ 17272 w 34658"/>
                <a:gd name="connsiteY2" fmla="*/ 24410 h 57456"/>
                <a:gd name="connsiteX3" fmla="*/ 10478 w 34658"/>
                <a:gd name="connsiteY3" fmla="*/ 31780 h 57456"/>
                <a:gd name="connsiteX4" fmla="*/ 10478 w 34658"/>
                <a:gd name="connsiteY4" fmla="*/ 57457 h 57456"/>
                <a:gd name="connsiteX5" fmla="*/ 0 w 34658"/>
                <a:gd name="connsiteY5" fmla="*/ 57457 h 57456"/>
                <a:gd name="connsiteX6" fmla="*/ 0 w 34658"/>
                <a:gd name="connsiteY6" fmla="*/ 0 h 57456"/>
                <a:gd name="connsiteX7" fmla="*/ 10478 w 34658"/>
                <a:gd name="connsiteY7" fmla="*/ 0 h 57456"/>
                <a:gd name="connsiteX8" fmla="*/ 10478 w 34658"/>
                <a:gd name="connsiteY8" fmla="*/ 19229 h 57456"/>
                <a:gd name="connsiteX9" fmla="*/ 20611 w 34658"/>
                <a:gd name="connsiteY9" fmla="*/ 14853 h 57456"/>
                <a:gd name="connsiteX10" fmla="*/ 34658 w 34658"/>
                <a:gd name="connsiteY10" fmla="*/ 30168 h 57456"/>
                <a:gd name="connsiteX11" fmla="*/ 34658 w 34658"/>
                <a:gd name="connsiteY11" fmla="*/ 57342 h 57456"/>
                <a:gd name="connsiteX12" fmla="*/ 24181 w 34658"/>
                <a:gd name="connsiteY12" fmla="*/ 57342 h 5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658" h="57456">
                  <a:moveTo>
                    <a:pt x="24181" y="57457"/>
                  </a:moveTo>
                  <a:lnTo>
                    <a:pt x="24181" y="31780"/>
                  </a:lnTo>
                  <a:cubicBezTo>
                    <a:pt x="24181" y="26253"/>
                    <a:pt x="20611" y="24410"/>
                    <a:pt x="17272" y="24410"/>
                  </a:cubicBezTo>
                  <a:cubicBezTo>
                    <a:pt x="13933" y="24410"/>
                    <a:pt x="10478" y="26368"/>
                    <a:pt x="10478" y="31780"/>
                  </a:cubicBezTo>
                  <a:lnTo>
                    <a:pt x="10478" y="57457"/>
                  </a:lnTo>
                  <a:lnTo>
                    <a:pt x="0" y="57457"/>
                  </a:lnTo>
                  <a:lnTo>
                    <a:pt x="0" y="0"/>
                  </a:lnTo>
                  <a:lnTo>
                    <a:pt x="10478" y="0"/>
                  </a:lnTo>
                  <a:lnTo>
                    <a:pt x="10478" y="19229"/>
                  </a:lnTo>
                  <a:cubicBezTo>
                    <a:pt x="13357" y="16350"/>
                    <a:pt x="16811" y="14853"/>
                    <a:pt x="20611" y="14853"/>
                  </a:cubicBezTo>
                  <a:cubicBezTo>
                    <a:pt x="29823" y="14853"/>
                    <a:pt x="34658" y="21302"/>
                    <a:pt x="34658" y="30168"/>
                  </a:cubicBezTo>
                  <a:lnTo>
                    <a:pt x="34658" y="57342"/>
                  </a:lnTo>
                  <a:lnTo>
                    <a:pt x="24181" y="57342"/>
                  </a:lnTo>
                  <a:close/>
                </a:path>
              </a:pathLst>
            </a:custGeom>
            <a:grpFill/>
            <a:ln w="11501" cap="flat">
              <a:noFill/>
              <a:prstDash val="solid"/>
              <a:miter/>
            </a:ln>
          </p:spPr>
          <p:txBody>
            <a:bodyPr rtlCol="0" anchor="ctr"/>
            <a:lstStyle/>
            <a:p>
              <a:endParaRPr lang="en-US">
                <a:solidFill>
                  <a:schemeClr val="accent4"/>
                </a:solidFill>
              </a:endParaRPr>
            </a:p>
          </p:txBody>
        </p:sp>
      </p:grpSp>
      <p:grpSp>
        <p:nvGrpSpPr>
          <p:cNvPr id="317" name="Graphic 4">
            <a:extLst>
              <a:ext uri="{FF2B5EF4-FFF2-40B4-BE49-F238E27FC236}">
                <a16:creationId xmlns:a16="http://schemas.microsoft.com/office/drawing/2014/main" id="{3B4D1860-7D1D-9C64-049E-230E7B441121}"/>
              </a:ext>
            </a:extLst>
          </p:cNvPr>
          <p:cNvGrpSpPr/>
          <p:nvPr/>
        </p:nvGrpSpPr>
        <p:grpSpPr>
          <a:xfrm>
            <a:off x="8266227" y="4423055"/>
            <a:ext cx="390183" cy="66163"/>
            <a:chOff x="7310138" y="3879861"/>
            <a:chExt cx="343589" cy="58262"/>
          </a:xfrm>
          <a:solidFill>
            <a:schemeClr val="accent1"/>
          </a:solidFill>
        </p:grpSpPr>
        <p:sp>
          <p:nvSpPr>
            <p:cNvPr id="333" name="Freeform: Shape 332">
              <a:extLst>
                <a:ext uri="{FF2B5EF4-FFF2-40B4-BE49-F238E27FC236}">
                  <a16:creationId xmlns:a16="http://schemas.microsoft.com/office/drawing/2014/main" id="{5CFC3A44-1BE6-638C-45FD-2C5883A7F9E8}"/>
                </a:ext>
              </a:extLst>
            </p:cNvPr>
            <p:cNvSpPr/>
            <p:nvPr/>
          </p:nvSpPr>
          <p:spPr>
            <a:xfrm>
              <a:off x="7310138" y="3880091"/>
              <a:ext cx="11168" cy="57456"/>
            </a:xfrm>
            <a:custGeom>
              <a:avLst/>
              <a:gdLst>
                <a:gd name="connsiteX0" fmla="*/ 0 w 11168"/>
                <a:gd name="connsiteY0" fmla="*/ 57457 h 57456"/>
                <a:gd name="connsiteX1" fmla="*/ 0 w 11168"/>
                <a:gd name="connsiteY1" fmla="*/ 0 h 57456"/>
                <a:gd name="connsiteX2" fmla="*/ 11169 w 11168"/>
                <a:gd name="connsiteY2" fmla="*/ 0 h 57456"/>
                <a:gd name="connsiteX3" fmla="*/ 11169 w 11168"/>
                <a:gd name="connsiteY3" fmla="*/ 57457 h 57456"/>
                <a:gd name="connsiteX4" fmla="*/ 0 w 11168"/>
                <a:gd name="connsiteY4" fmla="*/ 57457 h 57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8" h="57456">
                  <a:moveTo>
                    <a:pt x="0" y="57457"/>
                  </a:moveTo>
                  <a:lnTo>
                    <a:pt x="0" y="0"/>
                  </a:lnTo>
                  <a:lnTo>
                    <a:pt x="11169" y="0"/>
                  </a:lnTo>
                  <a:lnTo>
                    <a:pt x="11169" y="57457"/>
                  </a:lnTo>
                  <a:lnTo>
                    <a:pt x="0" y="57457"/>
                  </a:lnTo>
                  <a:close/>
                </a:path>
              </a:pathLst>
            </a:custGeom>
            <a:grpFill/>
            <a:ln w="11501" cap="flat">
              <a:noFill/>
              <a:prstDash val="solid"/>
              <a:miter/>
            </a:ln>
          </p:spPr>
          <p:txBody>
            <a:bodyPr rtlCol="0" anchor="ctr"/>
            <a:lstStyle/>
            <a:p>
              <a:endParaRPr lang="en-US">
                <a:solidFill>
                  <a:schemeClr val="accent4"/>
                </a:solidFill>
              </a:endParaRPr>
            </a:p>
          </p:txBody>
        </p:sp>
        <p:sp>
          <p:nvSpPr>
            <p:cNvPr id="334" name="Freeform: Shape 333">
              <a:extLst>
                <a:ext uri="{FF2B5EF4-FFF2-40B4-BE49-F238E27FC236}">
                  <a16:creationId xmlns:a16="http://schemas.microsoft.com/office/drawing/2014/main" id="{54CE61BD-DBE9-3609-3D4E-2EACD8E97DC4}"/>
                </a:ext>
              </a:extLst>
            </p:cNvPr>
            <p:cNvSpPr/>
            <p:nvPr/>
          </p:nvSpPr>
          <p:spPr>
            <a:xfrm>
              <a:off x="7333973" y="3895060"/>
              <a:ext cx="34888" cy="42488"/>
            </a:xfrm>
            <a:custGeom>
              <a:avLst/>
              <a:gdLst>
                <a:gd name="connsiteX0" fmla="*/ 24410 w 34888"/>
                <a:gd name="connsiteY0" fmla="*/ 42488 h 42488"/>
                <a:gd name="connsiteX1" fmla="*/ 24410 w 34888"/>
                <a:gd name="connsiteY1" fmla="*/ 17041 h 42488"/>
                <a:gd name="connsiteX2" fmla="*/ 17501 w 34888"/>
                <a:gd name="connsiteY2" fmla="*/ 9327 h 42488"/>
                <a:gd name="connsiteX3" fmla="*/ 10478 w 34888"/>
                <a:gd name="connsiteY3" fmla="*/ 17041 h 42488"/>
                <a:gd name="connsiteX4" fmla="*/ 10478 w 34888"/>
                <a:gd name="connsiteY4" fmla="*/ 42488 h 42488"/>
                <a:gd name="connsiteX5" fmla="*/ 0 w 34888"/>
                <a:gd name="connsiteY5" fmla="*/ 42488 h 42488"/>
                <a:gd name="connsiteX6" fmla="*/ 0 w 34888"/>
                <a:gd name="connsiteY6" fmla="*/ 461 h 42488"/>
                <a:gd name="connsiteX7" fmla="*/ 10247 w 34888"/>
                <a:gd name="connsiteY7" fmla="*/ 461 h 42488"/>
                <a:gd name="connsiteX8" fmla="*/ 10247 w 34888"/>
                <a:gd name="connsiteY8" fmla="*/ 4376 h 42488"/>
                <a:gd name="connsiteX9" fmla="*/ 20726 w 34888"/>
                <a:gd name="connsiteY9" fmla="*/ 0 h 42488"/>
                <a:gd name="connsiteX10" fmla="*/ 30628 w 34888"/>
                <a:gd name="connsiteY10" fmla="*/ 3685 h 42488"/>
                <a:gd name="connsiteX11" fmla="*/ 34888 w 34888"/>
                <a:gd name="connsiteY11" fmla="*/ 15660 h 42488"/>
                <a:gd name="connsiteX12" fmla="*/ 34888 w 34888"/>
                <a:gd name="connsiteY12" fmla="*/ 42488 h 42488"/>
                <a:gd name="connsiteX13" fmla="*/ 24410 w 34888"/>
                <a:gd name="connsiteY13" fmla="*/ 42488 h 4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88" h="42488">
                  <a:moveTo>
                    <a:pt x="24410" y="42488"/>
                  </a:moveTo>
                  <a:lnTo>
                    <a:pt x="24410" y="17041"/>
                  </a:lnTo>
                  <a:cubicBezTo>
                    <a:pt x="24410" y="11284"/>
                    <a:pt x="20726" y="9327"/>
                    <a:pt x="17501" y="9327"/>
                  </a:cubicBezTo>
                  <a:cubicBezTo>
                    <a:pt x="14278" y="9327"/>
                    <a:pt x="10478" y="11284"/>
                    <a:pt x="10478" y="17041"/>
                  </a:cubicBezTo>
                  <a:lnTo>
                    <a:pt x="10478" y="42488"/>
                  </a:lnTo>
                  <a:lnTo>
                    <a:pt x="0" y="42488"/>
                  </a:lnTo>
                  <a:lnTo>
                    <a:pt x="0" y="461"/>
                  </a:lnTo>
                  <a:lnTo>
                    <a:pt x="10247" y="461"/>
                  </a:lnTo>
                  <a:lnTo>
                    <a:pt x="10247" y="4376"/>
                  </a:lnTo>
                  <a:cubicBezTo>
                    <a:pt x="13011" y="1497"/>
                    <a:pt x="16811" y="0"/>
                    <a:pt x="20726" y="0"/>
                  </a:cubicBezTo>
                  <a:cubicBezTo>
                    <a:pt x="24871" y="0"/>
                    <a:pt x="28325" y="1382"/>
                    <a:pt x="30628" y="3685"/>
                  </a:cubicBezTo>
                  <a:cubicBezTo>
                    <a:pt x="33967" y="7024"/>
                    <a:pt x="34888" y="11054"/>
                    <a:pt x="34888" y="15660"/>
                  </a:cubicBezTo>
                  <a:lnTo>
                    <a:pt x="34888" y="42488"/>
                  </a:lnTo>
                  <a:lnTo>
                    <a:pt x="24410" y="42488"/>
                  </a:lnTo>
                  <a:close/>
                </a:path>
              </a:pathLst>
            </a:custGeom>
            <a:grpFill/>
            <a:ln w="11501" cap="flat">
              <a:noFill/>
              <a:prstDash val="solid"/>
              <a:miter/>
            </a:ln>
          </p:spPr>
          <p:txBody>
            <a:bodyPr rtlCol="0" anchor="ctr"/>
            <a:lstStyle/>
            <a:p>
              <a:endParaRPr lang="en-US">
                <a:solidFill>
                  <a:schemeClr val="accent4"/>
                </a:solidFill>
              </a:endParaRPr>
            </a:p>
          </p:txBody>
        </p:sp>
        <p:sp>
          <p:nvSpPr>
            <p:cNvPr id="335" name="Freeform: Shape 334">
              <a:extLst>
                <a:ext uri="{FF2B5EF4-FFF2-40B4-BE49-F238E27FC236}">
                  <a16:creationId xmlns:a16="http://schemas.microsoft.com/office/drawing/2014/main" id="{250FF118-18DA-93E5-047C-CF3EE87A66FA}"/>
                </a:ext>
              </a:extLst>
            </p:cNvPr>
            <p:cNvSpPr/>
            <p:nvPr/>
          </p:nvSpPr>
          <p:spPr>
            <a:xfrm>
              <a:off x="7378303" y="3880206"/>
              <a:ext cx="35234" cy="57917"/>
            </a:xfrm>
            <a:custGeom>
              <a:avLst/>
              <a:gdLst>
                <a:gd name="connsiteX0" fmla="*/ 24986 w 35234"/>
                <a:gd name="connsiteY0" fmla="*/ 57342 h 57917"/>
                <a:gd name="connsiteX1" fmla="*/ 24986 w 35234"/>
                <a:gd name="connsiteY1" fmla="*/ 53427 h 57917"/>
                <a:gd name="connsiteX2" fmla="*/ 14624 w 35234"/>
                <a:gd name="connsiteY2" fmla="*/ 57917 h 57917"/>
                <a:gd name="connsiteX3" fmla="*/ 4260 w 35234"/>
                <a:gd name="connsiteY3" fmla="*/ 54118 h 57917"/>
                <a:gd name="connsiteX4" fmla="*/ 0 w 35234"/>
                <a:gd name="connsiteY4" fmla="*/ 36385 h 57917"/>
                <a:gd name="connsiteX5" fmla="*/ 4260 w 35234"/>
                <a:gd name="connsiteY5" fmla="*/ 18768 h 57917"/>
                <a:gd name="connsiteX6" fmla="*/ 14508 w 35234"/>
                <a:gd name="connsiteY6" fmla="*/ 14969 h 57917"/>
                <a:gd name="connsiteX7" fmla="*/ 24756 w 35234"/>
                <a:gd name="connsiteY7" fmla="*/ 19114 h 57917"/>
                <a:gd name="connsiteX8" fmla="*/ 24756 w 35234"/>
                <a:gd name="connsiteY8" fmla="*/ 0 h 57917"/>
                <a:gd name="connsiteX9" fmla="*/ 35234 w 35234"/>
                <a:gd name="connsiteY9" fmla="*/ 0 h 57917"/>
                <a:gd name="connsiteX10" fmla="*/ 35234 w 35234"/>
                <a:gd name="connsiteY10" fmla="*/ 57457 h 57917"/>
                <a:gd name="connsiteX11" fmla="*/ 24986 w 35234"/>
                <a:gd name="connsiteY11" fmla="*/ 57457 h 57917"/>
                <a:gd name="connsiteX12" fmla="*/ 17617 w 35234"/>
                <a:gd name="connsiteY12" fmla="*/ 24295 h 57917"/>
                <a:gd name="connsiteX13" fmla="*/ 10478 w 35234"/>
                <a:gd name="connsiteY13" fmla="*/ 36270 h 57917"/>
                <a:gd name="connsiteX14" fmla="*/ 17617 w 35234"/>
                <a:gd name="connsiteY14" fmla="*/ 48360 h 57917"/>
                <a:gd name="connsiteX15" fmla="*/ 24756 w 35234"/>
                <a:gd name="connsiteY15" fmla="*/ 36270 h 57917"/>
                <a:gd name="connsiteX16" fmla="*/ 17617 w 35234"/>
                <a:gd name="connsiteY16" fmla="*/ 24295 h 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234" h="57917">
                  <a:moveTo>
                    <a:pt x="24986" y="57342"/>
                  </a:moveTo>
                  <a:lnTo>
                    <a:pt x="24986" y="53427"/>
                  </a:lnTo>
                  <a:cubicBezTo>
                    <a:pt x="22107" y="56651"/>
                    <a:pt x="18999" y="57917"/>
                    <a:pt x="14624" y="57917"/>
                  </a:cubicBezTo>
                  <a:cubicBezTo>
                    <a:pt x="10478" y="57917"/>
                    <a:pt x="6679" y="56420"/>
                    <a:pt x="4260" y="54118"/>
                  </a:cubicBezTo>
                  <a:cubicBezTo>
                    <a:pt x="115" y="49972"/>
                    <a:pt x="0" y="42718"/>
                    <a:pt x="0" y="36385"/>
                  </a:cubicBezTo>
                  <a:cubicBezTo>
                    <a:pt x="0" y="30053"/>
                    <a:pt x="0" y="22914"/>
                    <a:pt x="4260" y="18768"/>
                  </a:cubicBezTo>
                  <a:cubicBezTo>
                    <a:pt x="6563" y="16466"/>
                    <a:pt x="10363" y="14969"/>
                    <a:pt x="14508" y="14969"/>
                  </a:cubicBezTo>
                  <a:cubicBezTo>
                    <a:pt x="18653" y="14969"/>
                    <a:pt x="21992" y="16120"/>
                    <a:pt x="24756" y="19114"/>
                  </a:cubicBezTo>
                  <a:lnTo>
                    <a:pt x="24756" y="0"/>
                  </a:lnTo>
                  <a:lnTo>
                    <a:pt x="35234" y="0"/>
                  </a:lnTo>
                  <a:lnTo>
                    <a:pt x="35234" y="57457"/>
                  </a:lnTo>
                  <a:lnTo>
                    <a:pt x="24986" y="57457"/>
                  </a:lnTo>
                  <a:close/>
                  <a:moveTo>
                    <a:pt x="17617" y="24295"/>
                  </a:moveTo>
                  <a:cubicBezTo>
                    <a:pt x="11284" y="24295"/>
                    <a:pt x="10478" y="29477"/>
                    <a:pt x="10478" y="36270"/>
                  </a:cubicBezTo>
                  <a:cubicBezTo>
                    <a:pt x="10478" y="43064"/>
                    <a:pt x="11284" y="48360"/>
                    <a:pt x="17617" y="48360"/>
                  </a:cubicBezTo>
                  <a:cubicBezTo>
                    <a:pt x="23950" y="48360"/>
                    <a:pt x="24756" y="43064"/>
                    <a:pt x="24756" y="36270"/>
                  </a:cubicBezTo>
                  <a:cubicBezTo>
                    <a:pt x="24756" y="29477"/>
                    <a:pt x="23835" y="24295"/>
                    <a:pt x="17617" y="24295"/>
                  </a:cubicBezTo>
                  <a:close/>
                </a:path>
              </a:pathLst>
            </a:custGeom>
            <a:grpFill/>
            <a:ln w="11501" cap="flat">
              <a:noFill/>
              <a:prstDash val="solid"/>
              <a:miter/>
            </a:ln>
          </p:spPr>
          <p:txBody>
            <a:bodyPr rtlCol="0" anchor="ctr"/>
            <a:lstStyle/>
            <a:p>
              <a:endParaRPr lang="en-US">
                <a:solidFill>
                  <a:schemeClr val="accent4"/>
                </a:solidFill>
              </a:endParaRPr>
            </a:p>
          </p:txBody>
        </p:sp>
        <p:sp>
          <p:nvSpPr>
            <p:cNvPr id="336" name="Freeform: Shape 335">
              <a:extLst>
                <a:ext uri="{FF2B5EF4-FFF2-40B4-BE49-F238E27FC236}">
                  <a16:creationId xmlns:a16="http://schemas.microsoft.com/office/drawing/2014/main" id="{BF3E2E46-E4EA-DA86-0EA1-F761A28A3070}"/>
                </a:ext>
              </a:extLst>
            </p:cNvPr>
            <p:cNvSpPr/>
            <p:nvPr/>
          </p:nvSpPr>
          <p:spPr>
            <a:xfrm>
              <a:off x="7423555" y="3895175"/>
              <a:ext cx="35464" cy="42948"/>
            </a:xfrm>
            <a:custGeom>
              <a:avLst/>
              <a:gdLst>
                <a:gd name="connsiteX0" fmla="*/ 30743 w 35464"/>
                <a:gd name="connsiteY0" fmla="*/ 37767 h 42948"/>
                <a:gd name="connsiteX1" fmla="*/ 17732 w 35464"/>
                <a:gd name="connsiteY1" fmla="*/ 42949 h 42948"/>
                <a:gd name="connsiteX2" fmla="*/ 4721 w 35464"/>
                <a:gd name="connsiteY2" fmla="*/ 37767 h 42948"/>
                <a:gd name="connsiteX3" fmla="*/ 0 w 35464"/>
                <a:gd name="connsiteY3" fmla="*/ 21417 h 42948"/>
                <a:gd name="connsiteX4" fmla="*/ 4721 w 35464"/>
                <a:gd name="connsiteY4" fmla="*/ 5182 h 42948"/>
                <a:gd name="connsiteX5" fmla="*/ 17732 w 35464"/>
                <a:gd name="connsiteY5" fmla="*/ 0 h 42948"/>
                <a:gd name="connsiteX6" fmla="*/ 30743 w 35464"/>
                <a:gd name="connsiteY6" fmla="*/ 5182 h 42948"/>
                <a:gd name="connsiteX7" fmla="*/ 35465 w 35464"/>
                <a:gd name="connsiteY7" fmla="*/ 21417 h 42948"/>
                <a:gd name="connsiteX8" fmla="*/ 30743 w 35464"/>
                <a:gd name="connsiteY8" fmla="*/ 37767 h 42948"/>
                <a:gd name="connsiteX9" fmla="*/ 22568 w 35464"/>
                <a:gd name="connsiteY9" fmla="*/ 11284 h 42948"/>
                <a:gd name="connsiteX10" fmla="*/ 17617 w 35464"/>
                <a:gd name="connsiteY10" fmla="*/ 9442 h 42948"/>
                <a:gd name="connsiteX11" fmla="*/ 12781 w 35464"/>
                <a:gd name="connsiteY11" fmla="*/ 11284 h 42948"/>
                <a:gd name="connsiteX12" fmla="*/ 10363 w 35464"/>
                <a:gd name="connsiteY12" fmla="*/ 21417 h 42948"/>
                <a:gd name="connsiteX13" fmla="*/ 12781 w 35464"/>
                <a:gd name="connsiteY13" fmla="*/ 31665 h 42948"/>
                <a:gd name="connsiteX14" fmla="*/ 17617 w 35464"/>
                <a:gd name="connsiteY14" fmla="*/ 33507 h 42948"/>
                <a:gd name="connsiteX15" fmla="*/ 22568 w 35464"/>
                <a:gd name="connsiteY15" fmla="*/ 31665 h 42948"/>
                <a:gd name="connsiteX16" fmla="*/ 24986 w 35464"/>
                <a:gd name="connsiteY16" fmla="*/ 21417 h 42948"/>
                <a:gd name="connsiteX17" fmla="*/ 22568 w 35464"/>
                <a:gd name="connsiteY17" fmla="*/ 11284 h 4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64" h="42948">
                  <a:moveTo>
                    <a:pt x="30743" y="37767"/>
                  </a:moveTo>
                  <a:cubicBezTo>
                    <a:pt x="28210" y="40531"/>
                    <a:pt x="23950" y="42949"/>
                    <a:pt x="17732" y="42949"/>
                  </a:cubicBezTo>
                  <a:cubicBezTo>
                    <a:pt x="11514" y="42949"/>
                    <a:pt x="7369" y="40531"/>
                    <a:pt x="4721" y="37767"/>
                  </a:cubicBezTo>
                  <a:cubicBezTo>
                    <a:pt x="921" y="33852"/>
                    <a:pt x="0" y="29016"/>
                    <a:pt x="0" y="21417"/>
                  </a:cubicBezTo>
                  <a:cubicBezTo>
                    <a:pt x="0" y="13817"/>
                    <a:pt x="921" y="9096"/>
                    <a:pt x="4721" y="5182"/>
                  </a:cubicBezTo>
                  <a:cubicBezTo>
                    <a:pt x="7254" y="2418"/>
                    <a:pt x="11514" y="0"/>
                    <a:pt x="17732" y="0"/>
                  </a:cubicBezTo>
                  <a:cubicBezTo>
                    <a:pt x="23950" y="0"/>
                    <a:pt x="28210" y="2418"/>
                    <a:pt x="30743" y="5182"/>
                  </a:cubicBezTo>
                  <a:cubicBezTo>
                    <a:pt x="34543" y="9096"/>
                    <a:pt x="35465" y="13932"/>
                    <a:pt x="35465" y="21417"/>
                  </a:cubicBezTo>
                  <a:cubicBezTo>
                    <a:pt x="35465" y="28901"/>
                    <a:pt x="34543" y="33852"/>
                    <a:pt x="30743" y="37767"/>
                  </a:cubicBezTo>
                  <a:close/>
                  <a:moveTo>
                    <a:pt x="22568" y="11284"/>
                  </a:moveTo>
                  <a:cubicBezTo>
                    <a:pt x="21302" y="10133"/>
                    <a:pt x="19690" y="9442"/>
                    <a:pt x="17617" y="9442"/>
                  </a:cubicBezTo>
                  <a:cubicBezTo>
                    <a:pt x="15545" y="9442"/>
                    <a:pt x="14048" y="10133"/>
                    <a:pt x="12781" y="11284"/>
                  </a:cubicBezTo>
                  <a:cubicBezTo>
                    <a:pt x="10593" y="13472"/>
                    <a:pt x="10363" y="17041"/>
                    <a:pt x="10363" y="21417"/>
                  </a:cubicBezTo>
                  <a:cubicBezTo>
                    <a:pt x="10363" y="25792"/>
                    <a:pt x="10593" y="29477"/>
                    <a:pt x="12781" y="31665"/>
                  </a:cubicBezTo>
                  <a:cubicBezTo>
                    <a:pt x="14048" y="32816"/>
                    <a:pt x="15545" y="33507"/>
                    <a:pt x="17617" y="33507"/>
                  </a:cubicBezTo>
                  <a:cubicBezTo>
                    <a:pt x="19690" y="33507"/>
                    <a:pt x="21302" y="32816"/>
                    <a:pt x="22568" y="31665"/>
                  </a:cubicBezTo>
                  <a:cubicBezTo>
                    <a:pt x="24756" y="29477"/>
                    <a:pt x="24986" y="25792"/>
                    <a:pt x="24986" y="21417"/>
                  </a:cubicBezTo>
                  <a:cubicBezTo>
                    <a:pt x="24986" y="17041"/>
                    <a:pt x="24756" y="13472"/>
                    <a:pt x="22568" y="11284"/>
                  </a:cubicBezTo>
                  <a:close/>
                </a:path>
              </a:pathLst>
            </a:custGeom>
            <a:grpFill/>
            <a:ln w="11501" cap="flat">
              <a:noFill/>
              <a:prstDash val="solid"/>
              <a:miter/>
            </a:ln>
          </p:spPr>
          <p:txBody>
            <a:bodyPr rtlCol="0" anchor="ctr"/>
            <a:lstStyle/>
            <a:p>
              <a:endParaRPr lang="en-US">
                <a:solidFill>
                  <a:schemeClr val="accent4"/>
                </a:solidFill>
              </a:endParaRPr>
            </a:p>
          </p:txBody>
        </p:sp>
        <p:sp>
          <p:nvSpPr>
            <p:cNvPr id="337" name="Freeform: Shape 336">
              <a:extLst>
                <a:ext uri="{FF2B5EF4-FFF2-40B4-BE49-F238E27FC236}">
                  <a16:creationId xmlns:a16="http://schemas.microsoft.com/office/drawing/2014/main" id="{31ABD297-2462-3AFE-95CB-1FDCCF8A6A22}"/>
                </a:ext>
              </a:extLst>
            </p:cNvPr>
            <p:cNvSpPr/>
            <p:nvPr/>
          </p:nvSpPr>
          <p:spPr>
            <a:xfrm>
              <a:off x="7469152" y="3895060"/>
              <a:ext cx="34888" cy="42488"/>
            </a:xfrm>
            <a:custGeom>
              <a:avLst/>
              <a:gdLst>
                <a:gd name="connsiteX0" fmla="*/ 24410 w 34888"/>
                <a:gd name="connsiteY0" fmla="*/ 42488 h 42488"/>
                <a:gd name="connsiteX1" fmla="*/ 24410 w 34888"/>
                <a:gd name="connsiteY1" fmla="*/ 17041 h 42488"/>
                <a:gd name="connsiteX2" fmla="*/ 17501 w 34888"/>
                <a:gd name="connsiteY2" fmla="*/ 9327 h 42488"/>
                <a:gd name="connsiteX3" fmla="*/ 10478 w 34888"/>
                <a:gd name="connsiteY3" fmla="*/ 17041 h 42488"/>
                <a:gd name="connsiteX4" fmla="*/ 10478 w 34888"/>
                <a:gd name="connsiteY4" fmla="*/ 42488 h 42488"/>
                <a:gd name="connsiteX5" fmla="*/ 0 w 34888"/>
                <a:gd name="connsiteY5" fmla="*/ 42488 h 42488"/>
                <a:gd name="connsiteX6" fmla="*/ 0 w 34888"/>
                <a:gd name="connsiteY6" fmla="*/ 461 h 42488"/>
                <a:gd name="connsiteX7" fmla="*/ 10248 w 34888"/>
                <a:gd name="connsiteY7" fmla="*/ 461 h 42488"/>
                <a:gd name="connsiteX8" fmla="*/ 10248 w 34888"/>
                <a:gd name="connsiteY8" fmla="*/ 4376 h 42488"/>
                <a:gd name="connsiteX9" fmla="*/ 20726 w 34888"/>
                <a:gd name="connsiteY9" fmla="*/ 0 h 42488"/>
                <a:gd name="connsiteX10" fmla="*/ 30628 w 34888"/>
                <a:gd name="connsiteY10" fmla="*/ 3685 h 42488"/>
                <a:gd name="connsiteX11" fmla="*/ 34888 w 34888"/>
                <a:gd name="connsiteY11" fmla="*/ 15660 h 42488"/>
                <a:gd name="connsiteX12" fmla="*/ 34888 w 34888"/>
                <a:gd name="connsiteY12" fmla="*/ 42488 h 42488"/>
                <a:gd name="connsiteX13" fmla="*/ 24410 w 34888"/>
                <a:gd name="connsiteY13" fmla="*/ 42488 h 4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88" h="42488">
                  <a:moveTo>
                    <a:pt x="24410" y="42488"/>
                  </a:moveTo>
                  <a:lnTo>
                    <a:pt x="24410" y="17041"/>
                  </a:lnTo>
                  <a:cubicBezTo>
                    <a:pt x="24410" y="11284"/>
                    <a:pt x="20726" y="9327"/>
                    <a:pt x="17501" y="9327"/>
                  </a:cubicBezTo>
                  <a:cubicBezTo>
                    <a:pt x="14278" y="9327"/>
                    <a:pt x="10478" y="11284"/>
                    <a:pt x="10478" y="17041"/>
                  </a:cubicBezTo>
                  <a:lnTo>
                    <a:pt x="10478" y="42488"/>
                  </a:lnTo>
                  <a:lnTo>
                    <a:pt x="0" y="42488"/>
                  </a:lnTo>
                  <a:lnTo>
                    <a:pt x="0" y="461"/>
                  </a:lnTo>
                  <a:lnTo>
                    <a:pt x="10248" y="461"/>
                  </a:lnTo>
                  <a:lnTo>
                    <a:pt x="10248" y="4376"/>
                  </a:lnTo>
                  <a:cubicBezTo>
                    <a:pt x="13011" y="1497"/>
                    <a:pt x="16811" y="0"/>
                    <a:pt x="20726" y="0"/>
                  </a:cubicBezTo>
                  <a:cubicBezTo>
                    <a:pt x="24986" y="0"/>
                    <a:pt x="28325" y="1382"/>
                    <a:pt x="30628" y="3685"/>
                  </a:cubicBezTo>
                  <a:cubicBezTo>
                    <a:pt x="33968" y="7024"/>
                    <a:pt x="34888" y="11054"/>
                    <a:pt x="34888" y="15660"/>
                  </a:cubicBezTo>
                  <a:lnTo>
                    <a:pt x="34888" y="42488"/>
                  </a:lnTo>
                  <a:lnTo>
                    <a:pt x="24410" y="42488"/>
                  </a:lnTo>
                  <a:close/>
                </a:path>
              </a:pathLst>
            </a:custGeom>
            <a:grpFill/>
            <a:ln w="11501" cap="flat">
              <a:noFill/>
              <a:prstDash val="solid"/>
              <a:miter/>
            </a:ln>
          </p:spPr>
          <p:txBody>
            <a:bodyPr rtlCol="0" anchor="ctr"/>
            <a:lstStyle/>
            <a:p>
              <a:endParaRPr lang="en-US">
                <a:solidFill>
                  <a:schemeClr val="accent4"/>
                </a:solidFill>
              </a:endParaRPr>
            </a:p>
          </p:txBody>
        </p:sp>
        <p:sp>
          <p:nvSpPr>
            <p:cNvPr id="338" name="Freeform: Shape 337">
              <a:extLst>
                <a:ext uri="{FF2B5EF4-FFF2-40B4-BE49-F238E27FC236}">
                  <a16:creationId xmlns:a16="http://schemas.microsoft.com/office/drawing/2014/main" id="{23B7A370-A52D-A796-0A28-052F9DC7B413}"/>
                </a:ext>
              </a:extLst>
            </p:cNvPr>
            <p:cNvSpPr/>
            <p:nvPr/>
          </p:nvSpPr>
          <p:spPr>
            <a:xfrm>
              <a:off x="7513137" y="3895060"/>
              <a:ext cx="36615" cy="42948"/>
            </a:xfrm>
            <a:custGeom>
              <a:avLst/>
              <a:gdLst>
                <a:gd name="connsiteX0" fmla="*/ 10363 w 36615"/>
                <a:gd name="connsiteY0" fmla="*/ 24756 h 42948"/>
                <a:gd name="connsiteX1" fmla="*/ 19574 w 36615"/>
                <a:gd name="connsiteY1" fmla="*/ 34083 h 42948"/>
                <a:gd name="connsiteX2" fmla="*/ 29131 w 36615"/>
                <a:gd name="connsiteY2" fmla="*/ 30168 h 42948"/>
                <a:gd name="connsiteX3" fmla="*/ 35464 w 36615"/>
                <a:gd name="connsiteY3" fmla="*/ 36386 h 42948"/>
                <a:gd name="connsiteX4" fmla="*/ 19459 w 36615"/>
                <a:gd name="connsiteY4" fmla="*/ 42949 h 42948"/>
                <a:gd name="connsiteX5" fmla="*/ 0 w 36615"/>
                <a:gd name="connsiteY5" fmla="*/ 21417 h 42948"/>
                <a:gd name="connsiteX6" fmla="*/ 18307 w 36615"/>
                <a:gd name="connsiteY6" fmla="*/ 0 h 42948"/>
                <a:gd name="connsiteX7" fmla="*/ 36616 w 36615"/>
                <a:gd name="connsiteY7" fmla="*/ 20035 h 42948"/>
                <a:gd name="connsiteX8" fmla="*/ 36616 w 36615"/>
                <a:gd name="connsiteY8" fmla="*/ 24756 h 42948"/>
                <a:gd name="connsiteX9" fmla="*/ 10363 w 36615"/>
                <a:gd name="connsiteY9" fmla="*/ 24756 h 42948"/>
                <a:gd name="connsiteX10" fmla="*/ 25331 w 36615"/>
                <a:gd name="connsiteY10" fmla="*/ 13011 h 42948"/>
                <a:gd name="connsiteX11" fmla="*/ 18307 w 36615"/>
                <a:gd name="connsiteY11" fmla="*/ 8636 h 42948"/>
                <a:gd name="connsiteX12" fmla="*/ 11284 w 36615"/>
                <a:gd name="connsiteY12" fmla="*/ 13011 h 42948"/>
                <a:gd name="connsiteX13" fmla="*/ 10363 w 36615"/>
                <a:gd name="connsiteY13" fmla="*/ 17502 h 42948"/>
                <a:gd name="connsiteX14" fmla="*/ 26368 w 36615"/>
                <a:gd name="connsiteY14" fmla="*/ 17502 h 42948"/>
                <a:gd name="connsiteX15" fmla="*/ 25446 w 36615"/>
                <a:gd name="connsiteY15" fmla="*/ 13011 h 4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615" h="42948">
                  <a:moveTo>
                    <a:pt x="10363" y="24756"/>
                  </a:moveTo>
                  <a:cubicBezTo>
                    <a:pt x="10363" y="30168"/>
                    <a:pt x="13702" y="34083"/>
                    <a:pt x="19574" y="34083"/>
                  </a:cubicBezTo>
                  <a:cubicBezTo>
                    <a:pt x="24180" y="34083"/>
                    <a:pt x="26368" y="32816"/>
                    <a:pt x="29131" y="30168"/>
                  </a:cubicBezTo>
                  <a:lnTo>
                    <a:pt x="35464" y="36386"/>
                  </a:lnTo>
                  <a:cubicBezTo>
                    <a:pt x="31204" y="40646"/>
                    <a:pt x="27059" y="42949"/>
                    <a:pt x="19459" y="42949"/>
                  </a:cubicBezTo>
                  <a:cubicBezTo>
                    <a:pt x="9556" y="42949"/>
                    <a:pt x="0" y="38458"/>
                    <a:pt x="0" y="21417"/>
                  </a:cubicBezTo>
                  <a:cubicBezTo>
                    <a:pt x="0" y="7715"/>
                    <a:pt x="7369" y="0"/>
                    <a:pt x="18307" y="0"/>
                  </a:cubicBezTo>
                  <a:cubicBezTo>
                    <a:pt x="30052" y="0"/>
                    <a:pt x="36616" y="8521"/>
                    <a:pt x="36616" y="20035"/>
                  </a:cubicBezTo>
                  <a:lnTo>
                    <a:pt x="36616" y="24756"/>
                  </a:lnTo>
                  <a:lnTo>
                    <a:pt x="10363" y="24756"/>
                  </a:lnTo>
                  <a:close/>
                  <a:moveTo>
                    <a:pt x="25331" y="13011"/>
                  </a:moveTo>
                  <a:cubicBezTo>
                    <a:pt x="24180" y="10478"/>
                    <a:pt x="21877" y="8636"/>
                    <a:pt x="18307" y="8636"/>
                  </a:cubicBezTo>
                  <a:cubicBezTo>
                    <a:pt x="14738" y="8636"/>
                    <a:pt x="12435" y="10478"/>
                    <a:pt x="11284" y="13011"/>
                  </a:cubicBezTo>
                  <a:cubicBezTo>
                    <a:pt x="10593" y="14508"/>
                    <a:pt x="10363" y="15660"/>
                    <a:pt x="10363" y="17502"/>
                  </a:cubicBezTo>
                  <a:lnTo>
                    <a:pt x="26368" y="17502"/>
                  </a:lnTo>
                  <a:cubicBezTo>
                    <a:pt x="26368" y="15660"/>
                    <a:pt x="26022" y="14508"/>
                    <a:pt x="25446" y="13011"/>
                  </a:cubicBezTo>
                  <a:close/>
                </a:path>
              </a:pathLst>
            </a:custGeom>
            <a:grpFill/>
            <a:ln w="11501" cap="flat">
              <a:noFill/>
              <a:prstDash val="solid"/>
              <a:miter/>
            </a:ln>
          </p:spPr>
          <p:txBody>
            <a:bodyPr rtlCol="0" anchor="ctr"/>
            <a:lstStyle/>
            <a:p>
              <a:endParaRPr lang="en-US">
                <a:solidFill>
                  <a:schemeClr val="accent4"/>
                </a:solidFill>
              </a:endParaRPr>
            </a:p>
          </p:txBody>
        </p:sp>
        <p:sp>
          <p:nvSpPr>
            <p:cNvPr id="339" name="Freeform: Shape 338">
              <a:extLst>
                <a:ext uri="{FF2B5EF4-FFF2-40B4-BE49-F238E27FC236}">
                  <a16:creationId xmlns:a16="http://schemas.microsoft.com/office/drawing/2014/main" id="{E9B92D3B-3F2E-A395-2050-AC04D228468F}"/>
                </a:ext>
              </a:extLst>
            </p:cNvPr>
            <p:cNvSpPr/>
            <p:nvPr/>
          </p:nvSpPr>
          <p:spPr>
            <a:xfrm>
              <a:off x="7555395" y="3894829"/>
              <a:ext cx="35579" cy="43178"/>
            </a:xfrm>
            <a:custGeom>
              <a:avLst/>
              <a:gdLst>
                <a:gd name="connsiteX0" fmla="*/ 17847 w 35579"/>
                <a:gd name="connsiteY0" fmla="*/ 43179 h 43178"/>
                <a:gd name="connsiteX1" fmla="*/ 0 w 35579"/>
                <a:gd name="connsiteY1" fmla="*/ 37076 h 43178"/>
                <a:gd name="connsiteX2" fmla="*/ 6793 w 35579"/>
                <a:gd name="connsiteY2" fmla="*/ 30168 h 43178"/>
                <a:gd name="connsiteX3" fmla="*/ 17962 w 35579"/>
                <a:gd name="connsiteY3" fmla="*/ 34083 h 43178"/>
                <a:gd name="connsiteX4" fmla="*/ 25332 w 35579"/>
                <a:gd name="connsiteY4" fmla="*/ 29707 h 43178"/>
                <a:gd name="connsiteX5" fmla="*/ 20956 w 35579"/>
                <a:gd name="connsiteY5" fmla="*/ 25792 h 43178"/>
                <a:gd name="connsiteX6" fmla="*/ 14393 w 35579"/>
                <a:gd name="connsiteY6" fmla="*/ 25101 h 43178"/>
                <a:gd name="connsiteX7" fmla="*/ 2073 w 35579"/>
                <a:gd name="connsiteY7" fmla="*/ 13357 h 43178"/>
                <a:gd name="connsiteX8" fmla="*/ 18307 w 35579"/>
                <a:gd name="connsiteY8" fmla="*/ 0 h 43178"/>
                <a:gd name="connsiteX9" fmla="*/ 34313 w 35579"/>
                <a:gd name="connsiteY9" fmla="*/ 4951 h 43178"/>
                <a:gd name="connsiteX10" fmla="*/ 27865 w 35579"/>
                <a:gd name="connsiteY10" fmla="*/ 11514 h 43178"/>
                <a:gd name="connsiteX11" fmla="*/ 18078 w 35579"/>
                <a:gd name="connsiteY11" fmla="*/ 8636 h 43178"/>
                <a:gd name="connsiteX12" fmla="*/ 12090 w 35579"/>
                <a:gd name="connsiteY12" fmla="*/ 12666 h 43178"/>
                <a:gd name="connsiteX13" fmla="*/ 16466 w 35579"/>
                <a:gd name="connsiteY13" fmla="*/ 16235 h 43178"/>
                <a:gd name="connsiteX14" fmla="*/ 23029 w 35579"/>
                <a:gd name="connsiteY14" fmla="*/ 16926 h 43178"/>
                <a:gd name="connsiteX15" fmla="*/ 35579 w 35579"/>
                <a:gd name="connsiteY15" fmla="*/ 29247 h 43178"/>
                <a:gd name="connsiteX16" fmla="*/ 17732 w 35579"/>
                <a:gd name="connsiteY16" fmla="*/ 42949 h 4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579" h="43178">
                  <a:moveTo>
                    <a:pt x="17847" y="43179"/>
                  </a:moveTo>
                  <a:cubicBezTo>
                    <a:pt x="11284" y="43179"/>
                    <a:pt x="5297" y="42488"/>
                    <a:pt x="0" y="37076"/>
                  </a:cubicBezTo>
                  <a:lnTo>
                    <a:pt x="6793" y="30168"/>
                  </a:lnTo>
                  <a:cubicBezTo>
                    <a:pt x="10248" y="33622"/>
                    <a:pt x="14738" y="34083"/>
                    <a:pt x="17962" y="34083"/>
                  </a:cubicBezTo>
                  <a:cubicBezTo>
                    <a:pt x="21647" y="34083"/>
                    <a:pt x="25332" y="32931"/>
                    <a:pt x="25332" y="29707"/>
                  </a:cubicBezTo>
                  <a:cubicBezTo>
                    <a:pt x="25332" y="27635"/>
                    <a:pt x="24180" y="26138"/>
                    <a:pt x="20956" y="25792"/>
                  </a:cubicBezTo>
                  <a:lnTo>
                    <a:pt x="14393" y="25101"/>
                  </a:lnTo>
                  <a:cubicBezTo>
                    <a:pt x="6793" y="24411"/>
                    <a:pt x="2073" y="21071"/>
                    <a:pt x="2073" y="13357"/>
                  </a:cubicBezTo>
                  <a:cubicBezTo>
                    <a:pt x="2073" y="4606"/>
                    <a:pt x="9787" y="0"/>
                    <a:pt x="18307" y="0"/>
                  </a:cubicBezTo>
                  <a:cubicBezTo>
                    <a:pt x="24871" y="0"/>
                    <a:pt x="30283" y="1152"/>
                    <a:pt x="34313" y="4951"/>
                  </a:cubicBezTo>
                  <a:lnTo>
                    <a:pt x="27865" y="11514"/>
                  </a:lnTo>
                  <a:cubicBezTo>
                    <a:pt x="25447" y="9327"/>
                    <a:pt x="21762" y="8636"/>
                    <a:pt x="18078" y="8636"/>
                  </a:cubicBezTo>
                  <a:cubicBezTo>
                    <a:pt x="13933" y="8636"/>
                    <a:pt x="12090" y="10593"/>
                    <a:pt x="12090" y="12666"/>
                  </a:cubicBezTo>
                  <a:cubicBezTo>
                    <a:pt x="12090" y="14163"/>
                    <a:pt x="12781" y="16005"/>
                    <a:pt x="16466" y="16235"/>
                  </a:cubicBezTo>
                  <a:lnTo>
                    <a:pt x="23029" y="16926"/>
                  </a:lnTo>
                  <a:cubicBezTo>
                    <a:pt x="31319" y="17732"/>
                    <a:pt x="35579" y="22223"/>
                    <a:pt x="35579" y="29247"/>
                  </a:cubicBezTo>
                  <a:cubicBezTo>
                    <a:pt x="35579" y="38573"/>
                    <a:pt x="27635" y="42949"/>
                    <a:pt x="17732" y="42949"/>
                  </a:cubicBezTo>
                  <a:close/>
                </a:path>
              </a:pathLst>
            </a:custGeom>
            <a:grpFill/>
            <a:ln w="11501" cap="flat">
              <a:noFill/>
              <a:prstDash val="solid"/>
              <a:miter/>
            </a:ln>
          </p:spPr>
          <p:txBody>
            <a:bodyPr rtlCol="0" anchor="ctr"/>
            <a:lstStyle/>
            <a:p>
              <a:endParaRPr lang="en-US">
                <a:solidFill>
                  <a:schemeClr val="accent4"/>
                </a:solidFill>
              </a:endParaRPr>
            </a:p>
          </p:txBody>
        </p:sp>
        <p:sp>
          <p:nvSpPr>
            <p:cNvPr id="340" name="Freeform: Shape 339">
              <a:extLst>
                <a:ext uri="{FF2B5EF4-FFF2-40B4-BE49-F238E27FC236}">
                  <a16:creationId xmlns:a16="http://schemas.microsoft.com/office/drawing/2014/main" id="{A0CC53D2-A884-1172-BF72-5A20D04D7395}"/>
                </a:ext>
              </a:extLst>
            </p:cNvPr>
            <p:cNvSpPr/>
            <p:nvPr/>
          </p:nvSpPr>
          <p:spPr>
            <a:xfrm>
              <a:off x="7599610" y="3879861"/>
              <a:ext cx="10709" cy="57687"/>
            </a:xfrm>
            <a:custGeom>
              <a:avLst/>
              <a:gdLst>
                <a:gd name="connsiteX0" fmla="*/ 0 w 10709"/>
                <a:gd name="connsiteY0" fmla="*/ 8521 h 57687"/>
                <a:gd name="connsiteX1" fmla="*/ 0 w 10709"/>
                <a:gd name="connsiteY1" fmla="*/ 0 h 57687"/>
                <a:gd name="connsiteX2" fmla="*/ 10709 w 10709"/>
                <a:gd name="connsiteY2" fmla="*/ 0 h 57687"/>
                <a:gd name="connsiteX3" fmla="*/ 10709 w 10709"/>
                <a:gd name="connsiteY3" fmla="*/ 8521 h 57687"/>
                <a:gd name="connsiteX4" fmla="*/ 0 w 10709"/>
                <a:gd name="connsiteY4" fmla="*/ 8521 h 57687"/>
                <a:gd name="connsiteX5" fmla="*/ 115 w 10709"/>
                <a:gd name="connsiteY5" fmla="*/ 57687 h 57687"/>
                <a:gd name="connsiteX6" fmla="*/ 115 w 10709"/>
                <a:gd name="connsiteY6" fmla="*/ 15660 h 57687"/>
                <a:gd name="connsiteX7" fmla="*/ 10594 w 10709"/>
                <a:gd name="connsiteY7" fmla="*/ 15660 h 57687"/>
                <a:gd name="connsiteX8" fmla="*/ 10594 w 10709"/>
                <a:gd name="connsiteY8" fmla="*/ 57687 h 57687"/>
                <a:gd name="connsiteX9" fmla="*/ 115 w 10709"/>
                <a:gd name="connsiteY9" fmla="*/ 57687 h 5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09" h="57687">
                  <a:moveTo>
                    <a:pt x="0" y="8521"/>
                  </a:moveTo>
                  <a:lnTo>
                    <a:pt x="0" y="0"/>
                  </a:lnTo>
                  <a:lnTo>
                    <a:pt x="10709" y="0"/>
                  </a:lnTo>
                  <a:lnTo>
                    <a:pt x="10709" y="8521"/>
                  </a:lnTo>
                  <a:lnTo>
                    <a:pt x="0" y="8521"/>
                  </a:lnTo>
                  <a:close/>
                  <a:moveTo>
                    <a:pt x="115" y="57687"/>
                  </a:moveTo>
                  <a:lnTo>
                    <a:pt x="115" y="15660"/>
                  </a:lnTo>
                  <a:lnTo>
                    <a:pt x="10594" y="15660"/>
                  </a:lnTo>
                  <a:lnTo>
                    <a:pt x="10594" y="57687"/>
                  </a:lnTo>
                  <a:lnTo>
                    <a:pt x="115" y="57687"/>
                  </a:lnTo>
                  <a:close/>
                </a:path>
              </a:pathLst>
            </a:custGeom>
            <a:grpFill/>
            <a:ln w="11501" cap="flat">
              <a:noFill/>
              <a:prstDash val="solid"/>
              <a:miter/>
            </a:ln>
          </p:spPr>
          <p:txBody>
            <a:bodyPr rtlCol="0" anchor="ctr"/>
            <a:lstStyle/>
            <a:p>
              <a:endParaRPr lang="en-US">
                <a:solidFill>
                  <a:schemeClr val="accent4"/>
                </a:solidFill>
              </a:endParaRPr>
            </a:p>
          </p:txBody>
        </p:sp>
        <p:sp>
          <p:nvSpPr>
            <p:cNvPr id="341" name="Freeform: Shape 340">
              <a:extLst>
                <a:ext uri="{FF2B5EF4-FFF2-40B4-BE49-F238E27FC236}">
                  <a16:creationId xmlns:a16="http://schemas.microsoft.com/office/drawing/2014/main" id="{D386FC80-9991-C87B-782A-86B64D60284A}"/>
                </a:ext>
              </a:extLst>
            </p:cNvPr>
            <p:cNvSpPr/>
            <p:nvPr/>
          </p:nvSpPr>
          <p:spPr>
            <a:xfrm>
              <a:off x="7618955" y="3895175"/>
              <a:ext cx="34773" cy="42833"/>
            </a:xfrm>
            <a:custGeom>
              <a:avLst/>
              <a:gdLst>
                <a:gd name="connsiteX0" fmla="*/ 24526 w 34773"/>
                <a:gd name="connsiteY0" fmla="*/ 42373 h 42833"/>
                <a:gd name="connsiteX1" fmla="*/ 24526 w 34773"/>
                <a:gd name="connsiteY1" fmla="*/ 38804 h 42833"/>
                <a:gd name="connsiteX2" fmla="*/ 14162 w 34773"/>
                <a:gd name="connsiteY2" fmla="*/ 42834 h 42833"/>
                <a:gd name="connsiteX3" fmla="*/ 3454 w 34773"/>
                <a:gd name="connsiteY3" fmla="*/ 39149 h 42833"/>
                <a:gd name="connsiteX4" fmla="*/ 0 w 34773"/>
                <a:gd name="connsiteY4" fmla="*/ 29707 h 42833"/>
                <a:gd name="connsiteX5" fmla="*/ 14393 w 34773"/>
                <a:gd name="connsiteY5" fmla="*/ 17502 h 42833"/>
                <a:gd name="connsiteX6" fmla="*/ 24295 w 34773"/>
                <a:gd name="connsiteY6" fmla="*/ 17502 h 42833"/>
                <a:gd name="connsiteX7" fmla="*/ 24295 w 34773"/>
                <a:gd name="connsiteY7" fmla="*/ 15429 h 42833"/>
                <a:gd name="connsiteX8" fmla="*/ 16466 w 34773"/>
                <a:gd name="connsiteY8" fmla="*/ 8866 h 42833"/>
                <a:gd name="connsiteX9" fmla="*/ 8405 w 34773"/>
                <a:gd name="connsiteY9" fmla="*/ 12320 h 42833"/>
                <a:gd name="connsiteX10" fmla="*/ 1727 w 34773"/>
                <a:gd name="connsiteY10" fmla="*/ 5757 h 42833"/>
                <a:gd name="connsiteX11" fmla="*/ 16926 w 34773"/>
                <a:gd name="connsiteY11" fmla="*/ 0 h 42833"/>
                <a:gd name="connsiteX12" fmla="*/ 34773 w 34773"/>
                <a:gd name="connsiteY12" fmla="*/ 14854 h 42833"/>
                <a:gd name="connsiteX13" fmla="*/ 34773 w 34773"/>
                <a:gd name="connsiteY13" fmla="*/ 42488 h 42833"/>
                <a:gd name="connsiteX14" fmla="*/ 24526 w 34773"/>
                <a:gd name="connsiteY14" fmla="*/ 42488 h 42833"/>
                <a:gd name="connsiteX15" fmla="*/ 24295 w 34773"/>
                <a:gd name="connsiteY15" fmla="*/ 24641 h 42833"/>
                <a:gd name="connsiteX16" fmla="*/ 16004 w 34773"/>
                <a:gd name="connsiteY16" fmla="*/ 24641 h 42833"/>
                <a:gd name="connsiteX17" fmla="*/ 10133 w 34773"/>
                <a:gd name="connsiteY17" fmla="*/ 29362 h 42833"/>
                <a:gd name="connsiteX18" fmla="*/ 16235 w 34773"/>
                <a:gd name="connsiteY18" fmla="*/ 34198 h 42833"/>
                <a:gd name="connsiteX19" fmla="*/ 22798 w 34773"/>
                <a:gd name="connsiteY19" fmla="*/ 32240 h 42833"/>
                <a:gd name="connsiteX20" fmla="*/ 24295 w 34773"/>
                <a:gd name="connsiteY20" fmla="*/ 26944 h 42833"/>
                <a:gd name="connsiteX21" fmla="*/ 24295 w 34773"/>
                <a:gd name="connsiteY21" fmla="*/ 24641 h 4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773" h="42833">
                  <a:moveTo>
                    <a:pt x="24526" y="42373"/>
                  </a:moveTo>
                  <a:lnTo>
                    <a:pt x="24526" y="38804"/>
                  </a:lnTo>
                  <a:cubicBezTo>
                    <a:pt x="21647" y="41682"/>
                    <a:pt x="18998" y="42834"/>
                    <a:pt x="14162" y="42834"/>
                  </a:cubicBezTo>
                  <a:cubicBezTo>
                    <a:pt x="9327" y="42834"/>
                    <a:pt x="5987" y="41682"/>
                    <a:pt x="3454" y="39149"/>
                  </a:cubicBezTo>
                  <a:cubicBezTo>
                    <a:pt x="1151" y="36846"/>
                    <a:pt x="0" y="33392"/>
                    <a:pt x="0" y="29707"/>
                  </a:cubicBezTo>
                  <a:cubicBezTo>
                    <a:pt x="0" y="23029"/>
                    <a:pt x="4605" y="17502"/>
                    <a:pt x="14393" y="17502"/>
                  </a:cubicBezTo>
                  <a:lnTo>
                    <a:pt x="24295" y="17502"/>
                  </a:lnTo>
                  <a:lnTo>
                    <a:pt x="24295" y="15429"/>
                  </a:lnTo>
                  <a:cubicBezTo>
                    <a:pt x="24295" y="10824"/>
                    <a:pt x="21992" y="8866"/>
                    <a:pt x="16466" y="8866"/>
                  </a:cubicBezTo>
                  <a:cubicBezTo>
                    <a:pt x="12435" y="8866"/>
                    <a:pt x="10593" y="9787"/>
                    <a:pt x="8405" y="12320"/>
                  </a:cubicBezTo>
                  <a:lnTo>
                    <a:pt x="1727" y="5757"/>
                  </a:lnTo>
                  <a:cubicBezTo>
                    <a:pt x="5872" y="1267"/>
                    <a:pt x="9902" y="0"/>
                    <a:pt x="16926" y="0"/>
                  </a:cubicBezTo>
                  <a:cubicBezTo>
                    <a:pt x="28671" y="0"/>
                    <a:pt x="34773" y="4951"/>
                    <a:pt x="34773" y="14854"/>
                  </a:cubicBezTo>
                  <a:lnTo>
                    <a:pt x="34773" y="42488"/>
                  </a:lnTo>
                  <a:lnTo>
                    <a:pt x="24526" y="42488"/>
                  </a:lnTo>
                  <a:close/>
                  <a:moveTo>
                    <a:pt x="24295" y="24641"/>
                  </a:moveTo>
                  <a:lnTo>
                    <a:pt x="16004" y="24641"/>
                  </a:lnTo>
                  <a:cubicBezTo>
                    <a:pt x="12205" y="24641"/>
                    <a:pt x="10133" y="26368"/>
                    <a:pt x="10133" y="29362"/>
                  </a:cubicBezTo>
                  <a:cubicBezTo>
                    <a:pt x="10133" y="32356"/>
                    <a:pt x="12090" y="34198"/>
                    <a:pt x="16235" y="34198"/>
                  </a:cubicBezTo>
                  <a:cubicBezTo>
                    <a:pt x="19114" y="34198"/>
                    <a:pt x="20956" y="33968"/>
                    <a:pt x="22798" y="32240"/>
                  </a:cubicBezTo>
                  <a:cubicBezTo>
                    <a:pt x="23949" y="31204"/>
                    <a:pt x="24295" y="29477"/>
                    <a:pt x="24295" y="26944"/>
                  </a:cubicBezTo>
                  <a:lnTo>
                    <a:pt x="24295" y="24641"/>
                  </a:lnTo>
                  <a:close/>
                </a:path>
              </a:pathLst>
            </a:custGeom>
            <a:grpFill/>
            <a:ln w="11501" cap="flat">
              <a:noFill/>
              <a:prstDash val="solid"/>
              <a:miter/>
            </a:ln>
          </p:spPr>
          <p:txBody>
            <a:bodyPr rtlCol="0" anchor="ctr"/>
            <a:lstStyle/>
            <a:p>
              <a:endParaRPr lang="en-US">
                <a:solidFill>
                  <a:schemeClr val="accent4"/>
                </a:solidFill>
              </a:endParaRPr>
            </a:p>
          </p:txBody>
        </p:sp>
      </p:grpSp>
      <p:grpSp>
        <p:nvGrpSpPr>
          <p:cNvPr id="318" name="Graphic 4">
            <a:extLst>
              <a:ext uri="{FF2B5EF4-FFF2-40B4-BE49-F238E27FC236}">
                <a16:creationId xmlns:a16="http://schemas.microsoft.com/office/drawing/2014/main" id="{045E1497-9C6A-7D9E-27ED-01638CB5E3AD}"/>
              </a:ext>
            </a:extLst>
          </p:cNvPr>
          <p:cNvGrpSpPr/>
          <p:nvPr/>
        </p:nvGrpSpPr>
        <p:grpSpPr>
          <a:xfrm>
            <a:off x="8575733" y="3793059"/>
            <a:ext cx="336050" cy="66032"/>
            <a:chOff x="7582684" y="3325097"/>
            <a:chExt cx="295920" cy="58147"/>
          </a:xfrm>
          <a:solidFill>
            <a:schemeClr val="accent1"/>
          </a:solidFill>
        </p:grpSpPr>
        <p:sp>
          <p:nvSpPr>
            <p:cNvPr id="326" name="Freeform: Shape 325">
              <a:extLst>
                <a:ext uri="{FF2B5EF4-FFF2-40B4-BE49-F238E27FC236}">
                  <a16:creationId xmlns:a16="http://schemas.microsoft.com/office/drawing/2014/main" id="{44C6BD9F-70C9-14AB-71C1-629FC1302FF5}"/>
                </a:ext>
              </a:extLst>
            </p:cNvPr>
            <p:cNvSpPr/>
            <p:nvPr/>
          </p:nvSpPr>
          <p:spPr>
            <a:xfrm>
              <a:off x="7582684" y="3325327"/>
              <a:ext cx="46403" cy="57456"/>
            </a:xfrm>
            <a:custGeom>
              <a:avLst/>
              <a:gdLst>
                <a:gd name="connsiteX0" fmla="*/ 27404 w 46403"/>
                <a:gd name="connsiteY0" fmla="*/ 57457 h 57456"/>
                <a:gd name="connsiteX1" fmla="*/ 18999 w 46403"/>
                <a:gd name="connsiteY1" fmla="*/ 57457 h 57456"/>
                <a:gd name="connsiteX2" fmla="*/ 0 w 46403"/>
                <a:gd name="connsiteY2" fmla="*/ 0 h 57456"/>
                <a:gd name="connsiteX3" fmla="*/ 11630 w 46403"/>
                <a:gd name="connsiteY3" fmla="*/ 0 h 57456"/>
                <a:gd name="connsiteX4" fmla="*/ 23144 w 46403"/>
                <a:gd name="connsiteY4" fmla="*/ 37422 h 57456"/>
                <a:gd name="connsiteX5" fmla="*/ 34658 w 46403"/>
                <a:gd name="connsiteY5" fmla="*/ 0 h 57456"/>
                <a:gd name="connsiteX6" fmla="*/ 46403 w 46403"/>
                <a:gd name="connsiteY6" fmla="*/ 0 h 57456"/>
                <a:gd name="connsiteX7" fmla="*/ 27404 w 46403"/>
                <a:gd name="connsiteY7" fmla="*/ 57457 h 5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03" h="57456">
                  <a:moveTo>
                    <a:pt x="27404" y="57457"/>
                  </a:moveTo>
                  <a:lnTo>
                    <a:pt x="18999" y="57457"/>
                  </a:lnTo>
                  <a:lnTo>
                    <a:pt x="0" y="0"/>
                  </a:lnTo>
                  <a:lnTo>
                    <a:pt x="11630" y="0"/>
                  </a:lnTo>
                  <a:lnTo>
                    <a:pt x="23144" y="37422"/>
                  </a:lnTo>
                  <a:lnTo>
                    <a:pt x="34658" y="0"/>
                  </a:lnTo>
                  <a:lnTo>
                    <a:pt x="46403" y="0"/>
                  </a:lnTo>
                  <a:lnTo>
                    <a:pt x="27404" y="57457"/>
                  </a:lnTo>
                  <a:close/>
                </a:path>
              </a:pathLst>
            </a:custGeom>
            <a:grpFill/>
            <a:ln w="11501" cap="flat">
              <a:noFill/>
              <a:prstDash val="solid"/>
              <a:miter/>
            </a:ln>
          </p:spPr>
          <p:txBody>
            <a:bodyPr rtlCol="0" anchor="ctr"/>
            <a:lstStyle/>
            <a:p>
              <a:endParaRPr lang="en-US">
                <a:solidFill>
                  <a:schemeClr val="accent4"/>
                </a:solidFill>
              </a:endParaRPr>
            </a:p>
          </p:txBody>
        </p:sp>
        <p:sp>
          <p:nvSpPr>
            <p:cNvPr id="327" name="Freeform: Shape 326">
              <a:extLst>
                <a:ext uri="{FF2B5EF4-FFF2-40B4-BE49-F238E27FC236}">
                  <a16:creationId xmlns:a16="http://schemas.microsoft.com/office/drawing/2014/main" id="{7D70EB10-9E39-DB2A-4936-8C4F869D6482}"/>
                </a:ext>
              </a:extLst>
            </p:cNvPr>
            <p:cNvSpPr/>
            <p:nvPr/>
          </p:nvSpPr>
          <p:spPr>
            <a:xfrm>
              <a:off x="7634959" y="3325097"/>
              <a:ext cx="10708" cy="57687"/>
            </a:xfrm>
            <a:custGeom>
              <a:avLst/>
              <a:gdLst>
                <a:gd name="connsiteX0" fmla="*/ 0 w 10708"/>
                <a:gd name="connsiteY0" fmla="*/ 8521 h 57687"/>
                <a:gd name="connsiteX1" fmla="*/ 0 w 10708"/>
                <a:gd name="connsiteY1" fmla="*/ 0 h 57687"/>
                <a:gd name="connsiteX2" fmla="*/ 10708 w 10708"/>
                <a:gd name="connsiteY2" fmla="*/ 0 h 57687"/>
                <a:gd name="connsiteX3" fmla="*/ 10708 w 10708"/>
                <a:gd name="connsiteY3" fmla="*/ 8521 h 57687"/>
                <a:gd name="connsiteX4" fmla="*/ 0 w 10708"/>
                <a:gd name="connsiteY4" fmla="*/ 8521 h 57687"/>
                <a:gd name="connsiteX5" fmla="*/ 115 w 10708"/>
                <a:gd name="connsiteY5" fmla="*/ 57687 h 57687"/>
                <a:gd name="connsiteX6" fmla="*/ 115 w 10708"/>
                <a:gd name="connsiteY6" fmla="*/ 15660 h 57687"/>
                <a:gd name="connsiteX7" fmla="*/ 10594 w 10708"/>
                <a:gd name="connsiteY7" fmla="*/ 15660 h 57687"/>
                <a:gd name="connsiteX8" fmla="*/ 10594 w 10708"/>
                <a:gd name="connsiteY8" fmla="*/ 57687 h 57687"/>
                <a:gd name="connsiteX9" fmla="*/ 115 w 10708"/>
                <a:gd name="connsiteY9" fmla="*/ 57687 h 5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08" h="57687">
                  <a:moveTo>
                    <a:pt x="0" y="8521"/>
                  </a:moveTo>
                  <a:lnTo>
                    <a:pt x="0" y="0"/>
                  </a:lnTo>
                  <a:lnTo>
                    <a:pt x="10708" y="0"/>
                  </a:lnTo>
                  <a:lnTo>
                    <a:pt x="10708" y="8521"/>
                  </a:lnTo>
                  <a:lnTo>
                    <a:pt x="0" y="8521"/>
                  </a:lnTo>
                  <a:close/>
                  <a:moveTo>
                    <a:pt x="115" y="57687"/>
                  </a:moveTo>
                  <a:lnTo>
                    <a:pt x="115" y="15660"/>
                  </a:lnTo>
                  <a:lnTo>
                    <a:pt x="10594" y="15660"/>
                  </a:lnTo>
                  <a:lnTo>
                    <a:pt x="10594" y="57687"/>
                  </a:lnTo>
                  <a:lnTo>
                    <a:pt x="115" y="57687"/>
                  </a:lnTo>
                  <a:close/>
                </a:path>
              </a:pathLst>
            </a:custGeom>
            <a:grpFill/>
            <a:ln w="11501" cap="flat">
              <a:noFill/>
              <a:prstDash val="solid"/>
              <a:miter/>
            </a:ln>
          </p:spPr>
          <p:txBody>
            <a:bodyPr rtlCol="0" anchor="ctr"/>
            <a:lstStyle/>
            <a:p>
              <a:endParaRPr lang="en-US">
                <a:solidFill>
                  <a:schemeClr val="accent4"/>
                </a:solidFill>
              </a:endParaRPr>
            </a:p>
          </p:txBody>
        </p:sp>
        <p:sp>
          <p:nvSpPr>
            <p:cNvPr id="328" name="Freeform: Shape 327">
              <a:extLst>
                <a:ext uri="{FF2B5EF4-FFF2-40B4-BE49-F238E27FC236}">
                  <a16:creationId xmlns:a16="http://schemas.microsoft.com/office/drawing/2014/main" id="{26D722BE-4877-AA7C-FBB5-193CCC646463}"/>
                </a:ext>
              </a:extLst>
            </p:cNvPr>
            <p:cNvSpPr/>
            <p:nvPr/>
          </p:nvSpPr>
          <p:spPr>
            <a:xfrm>
              <a:off x="7655224" y="3340296"/>
              <a:ext cx="36615" cy="42948"/>
            </a:xfrm>
            <a:custGeom>
              <a:avLst/>
              <a:gdLst>
                <a:gd name="connsiteX0" fmla="*/ 10363 w 36615"/>
                <a:gd name="connsiteY0" fmla="*/ 24756 h 42948"/>
                <a:gd name="connsiteX1" fmla="*/ 19575 w 36615"/>
                <a:gd name="connsiteY1" fmla="*/ 34083 h 42948"/>
                <a:gd name="connsiteX2" fmla="*/ 29132 w 36615"/>
                <a:gd name="connsiteY2" fmla="*/ 30168 h 42948"/>
                <a:gd name="connsiteX3" fmla="*/ 35465 w 36615"/>
                <a:gd name="connsiteY3" fmla="*/ 36385 h 42948"/>
                <a:gd name="connsiteX4" fmla="*/ 19459 w 36615"/>
                <a:gd name="connsiteY4" fmla="*/ 42949 h 42948"/>
                <a:gd name="connsiteX5" fmla="*/ 0 w 36615"/>
                <a:gd name="connsiteY5" fmla="*/ 21417 h 42948"/>
                <a:gd name="connsiteX6" fmla="*/ 18308 w 36615"/>
                <a:gd name="connsiteY6" fmla="*/ 0 h 42948"/>
                <a:gd name="connsiteX7" fmla="*/ 36616 w 36615"/>
                <a:gd name="connsiteY7" fmla="*/ 20035 h 42948"/>
                <a:gd name="connsiteX8" fmla="*/ 36616 w 36615"/>
                <a:gd name="connsiteY8" fmla="*/ 24756 h 42948"/>
                <a:gd name="connsiteX9" fmla="*/ 10363 w 36615"/>
                <a:gd name="connsiteY9" fmla="*/ 24756 h 42948"/>
                <a:gd name="connsiteX10" fmla="*/ 25332 w 36615"/>
                <a:gd name="connsiteY10" fmla="*/ 13011 h 42948"/>
                <a:gd name="connsiteX11" fmla="*/ 18308 w 36615"/>
                <a:gd name="connsiteY11" fmla="*/ 8636 h 42948"/>
                <a:gd name="connsiteX12" fmla="*/ 11285 w 36615"/>
                <a:gd name="connsiteY12" fmla="*/ 13011 h 42948"/>
                <a:gd name="connsiteX13" fmla="*/ 10363 w 36615"/>
                <a:gd name="connsiteY13" fmla="*/ 17502 h 42948"/>
                <a:gd name="connsiteX14" fmla="*/ 26368 w 36615"/>
                <a:gd name="connsiteY14" fmla="*/ 17502 h 42948"/>
                <a:gd name="connsiteX15" fmla="*/ 25447 w 36615"/>
                <a:gd name="connsiteY15" fmla="*/ 13011 h 4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615" h="42948">
                  <a:moveTo>
                    <a:pt x="10363" y="24756"/>
                  </a:moveTo>
                  <a:cubicBezTo>
                    <a:pt x="10363" y="30168"/>
                    <a:pt x="13702" y="34083"/>
                    <a:pt x="19575" y="34083"/>
                  </a:cubicBezTo>
                  <a:cubicBezTo>
                    <a:pt x="24181" y="34083"/>
                    <a:pt x="26483" y="32816"/>
                    <a:pt x="29132" y="30168"/>
                  </a:cubicBezTo>
                  <a:lnTo>
                    <a:pt x="35465" y="36385"/>
                  </a:lnTo>
                  <a:cubicBezTo>
                    <a:pt x="31204" y="40646"/>
                    <a:pt x="27059" y="42949"/>
                    <a:pt x="19459" y="42949"/>
                  </a:cubicBezTo>
                  <a:cubicBezTo>
                    <a:pt x="9557" y="42949"/>
                    <a:pt x="0" y="38458"/>
                    <a:pt x="0" y="21417"/>
                  </a:cubicBezTo>
                  <a:cubicBezTo>
                    <a:pt x="0" y="7715"/>
                    <a:pt x="7369" y="0"/>
                    <a:pt x="18308" y="0"/>
                  </a:cubicBezTo>
                  <a:cubicBezTo>
                    <a:pt x="30052" y="0"/>
                    <a:pt x="36616" y="8521"/>
                    <a:pt x="36616" y="20035"/>
                  </a:cubicBezTo>
                  <a:lnTo>
                    <a:pt x="36616" y="24756"/>
                  </a:lnTo>
                  <a:lnTo>
                    <a:pt x="10363" y="24756"/>
                  </a:lnTo>
                  <a:close/>
                  <a:moveTo>
                    <a:pt x="25332" y="13011"/>
                  </a:moveTo>
                  <a:cubicBezTo>
                    <a:pt x="24181" y="10478"/>
                    <a:pt x="21878" y="8636"/>
                    <a:pt x="18308" y="8636"/>
                  </a:cubicBezTo>
                  <a:cubicBezTo>
                    <a:pt x="14739" y="8636"/>
                    <a:pt x="12436" y="10478"/>
                    <a:pt x="11285" y="13011"/>
                  </a:cubicBezTo>
                  <a:cubicBezTo>
                    <a:pt x="10593" y="14508"/>
                    <a:pt x="10363" y="15660"/>
                    <a:pt x="10363" y="17502"/>
                  </a:cubicBezTo>
                  <a:lnTo>
                    <a:pt x="26368" y="17502"/>
                  </a:lnTo>
                  <a:cubicBezTo>
                    <a:pt x="26368" y="15660"/>
                    <a:pt x="26023" y="14508"/>
                    <a:pt x="25447" y="13011"/>
                  </a:cubicBezTo>
                  <a:close/>
                </a:path>
              </a:pathLst>
            </a:custGeom>
            <a:grpFill/>
            <a:ln w="11501" cap="flat">
              <a:noFill/>
              <a:prstDash val="solid"/>
              <a:miter/>
            </a:ln>
          </p:spPr>
          <p:txBody>
            <a:bodyPr rtlCol="0" anchor="ctr"/>
            <a:lstStyle/>
            <a:p>
              <a:endParaRPr lang="en-US">
                <a:solidFill>
                  <a:schemeClr val="accent4"/>
                </a:solidFill>
              </a:endParaRPr>
            </a:p>
          </p:txBody>
        </p:sp>
        <p:sp>
          <p:nvSpPr>
            <p:cNvPr id="329" name="Freeform: Shape 328">
              <a:extLst>
                <a:ext uri="{FF2B5EF4-FFF2-40B4-BE49-F238E27FC236}">
                  <a16:creationId xmlns:a16="http://schemas.microsoft.com/office/drawing/2014/main" id="{CDE2C2AD-B30A-258D-0340-06DDC9FB210A}"/>
                </a:ext>
              </a:extLst>
            </p:cNvPr>
            <p:cNvSpPr/>
            <p:nvPr/>
          </p:nvSpPr>
          <p:spPr>
            <a:xfrm>
              <a:off x="7698058" y="3329588"/>
              <a:ext cx="22222" cy="53196"/>
            </a:xfrm>
            <a:custGeom>
              <a:avLst/>
              <a:gdLst>
                <a:gd name="connsiteX0" fmla="*/ 16581 w 22222"/>
                <a:gd name="connsiteY0" fmla="*/ 53196 h 53196"/>
                <a:gd name="connsiteX1" fmla="*/ 4376 w 22222"/>
                <a:gd name="connsiteY1" fmla="*/ 41222 h 53196"/>
                <a:gd name="connsiteX2" fmla="*/ 4376 w 22222"/>
                <a:gd name="connsiteY2" fmla="*/ 20381 h 53196"/>
                <a:gd name="connsiteX3" fmla="*/ 0 w 22222"/>
                <a:gd name="connsiteY3" fmla="*/ 20381 h 53196"/>
                <a:gd name="connsiteX4" fmla="*/ 0 w 22222"/>
                <a:gd name="connsiteY4" fmla="*/ 12436 h 53196"/>
                <a:gd name="connsiteX5" fmla="*/ 4376 w 22222"/>
                <a:gd name="connsiteY5" fmla="*/ 12436 h 53196"/>
                <a:gd name="connsiteX6" fmla="*/ 4376 w 22222"/>
                <a:gd name="connsiteY6" fmla="*/ 0 h 53196"/>
                <a:gd name="connsiteX7" fmla="*/ 14853 w 22222"/>
                <a:gd name="connsiteY7" fmla="*/ 0 h 53196"/>
                <a:gd name="connsiteX8" fmla="*/ 14853 w 22222"/>
                <a:gd name="connsiteY8" fmla="*/ 12436 h 53196"/>
                <a:gd name="connsiteX9" fmla="*/ 22223 w 22222"/>
                <a:gd name="connsiteY9" fmla="*/ 12436 h 53196"/>
                <a:gd name="connsiteX10" fmla="*/ 22223 w 22222"/>
                <a:gd name="connsiteY10" fmla="*/ 20381 h 53196"/>
                <a:gd name="connsiteX11" fmla="*/ 14853 w 22222"/>
                <a:gd name="connsiteY11" fmla="*/ 20381 h 53196"/>
                <a:gd name="connsiteX12" fmla="*/ 14853 w 22222"/>
                <a:gd name="connsiteY12" fmla="*/ 40531 h 53196"/>
                <a:gd name="connsiteX13" fmla="*/ 18423 w 22222"/>
                <a:gd name="connsiteY13" fmla="*/ 44331 h 53196"/>
                <a:gd name="connsiteX14" fmla="*/ 22223 w 22222"/>
                <a:gd name="connsiteY14" fmla="*/ 44331 h 53196"/>
                <a:gd name="connsiteX15" fmla="*/ 22223 w 22222"/>
                <a:gd name="connsiteY15" fmla="*/ 53196 h 53196"/>
                <a:gd name="connsiteX16" fmla="*/ 16466 w 22222"/>
                <a:gd name="connsiteY16" fmla="*/ 53196 h 5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22" h="53196">
                  <a:moveTo>
                    <a:pt x="16581" y="53196"/>
                  </a:moveTo>
                  <a:cubicBezTo>
                    <a:pt x="8060" y="53196"/>
                    <a:pt x="4376" y="47094"/>
                    <a:pt x="4376" y="41222"/>
                  </a:cubicBezTo>
                  <a:lnTo>
                    <a:pt x="4376" y="20381"/>
                  </a:lnTo>
                  <a:lnTo>
                    <a:pt x="0" y="20381"/>
                  </a:lnTo>
                  <a:lnTo>
                    <a:pt x="0" y="12436"/>
                  </a:lnTo>
                  <a:lnTo>
                    <a:pt x="4376" y="12436"/>
                  </a:lnTo>
                  <a:lnTo>
                    <a:pt x="4376" y="0"/>
                  </a:lnTo>
                  <a:lnTo>
                    <a:pt x="14853" y="0"/>
                  </a:lnTo>
                  <a:lnTo>
                    <a:pt x="14853" y="12436"/>
                  </a:lnTo>
                  <a:lnTo>
                    <a:pt x="22223" y="12436"/>
                  </a:lnTo>
                  <a:lnTo>
                    <a:pt x="22223" y="20381"/>
                  </a:lnTo>
                  <a:lnTo>
                    <a:pt x="14853" y="20381"/>
                  </a:lnTo>
                  <a:lnTo>
                    <a:pt x="14853" y="40531"/>
                  </a:lnTo>
                  <a:cubicBezTo>
                    <a:pt x="14853" y="42949"/>
                    <a:pt x="16004" y="44331"/>
                    <a:pt x="18423" y="44331"/>
                  </a:cubicBezTo>
                  <a:lnTo>
                    <a:pt x="22223" y="44331"/>
                  </a:lnTo>
                  <a:lnTo>
                    <a:pt x="22223" y="53196"/>
                  </a:lnTo>
                  <a:lnTo>
                    <a:pt x="16466" y="53196"/>
                  </a:lnTo>
                  <a:close/>
                </a:path>
              </a:pathLst>
            </a:custGeom>
            <a:grpFill/>
            <a:ln w="11501" cap="flat">
              <a:noFill/>
              <a:prstDash val="solid"/>
              <a:miter/>
            </a:ln>
          </p:spPr>
          <p:txBody>
            <a:bodyPr rtlCol="0" anchor="ctr"/>
            <a:lstStyle/>
            <a:p>
              <a:endParaRPr lang="en-US">
                <a:solidFill>
                  <a:schemeClr val="accent4"/>
                </a:solidFill>
              </a:endParaRPr>
            </a:p>
          </p:txBody>
        </p:sp>
        <p:sp>
          <p:nvSpPr>
            <p:cNvPr id="330" name="Freeform: Shape 329">
              <a:extLst>
                <a:ext uri="{FF2B5EF4-FFF2-40B4-BE49-F238E27FC236}">
                  <a16:creationId xmlns:a16="http://schemas.microsoft.com/office/drawing/2014/main" id="{E71659A1-0CD8-5E27-9DC6-E20C6DE9445E}"/>
                </a:ext>
              </a:extLst>
            </p:cNvPr>
            <p:cNvSpPr/>
            <p:nvPr/>
          </p:nvSpPr>
          <p:spPr>
            <a:xfrm>
              <a:off x="7729953" y="3340296"/>
              <a:ext cx="34888" cy="42487"/>
            </a:xfrm>
            <a:custGeom>
              <a:avLst/>
              <a:gdLst>
                <a:gd name="connsiteX0" fmla="*/ 24410 w 34888"/>
                <a:gd name="connsiteY0" fmla="*/ 42488 h 42487"/>
                <a:gd name="connsiteX1" fmla="*/ 24410 w 34888"/>
                <a:gd name="connsiteY1" fmla="*/ 17041 h 42487"/>
                <a:gd name="connsiteX2" fmla="*/ 17502 w 34888"/>
                <a:gd name="connsiteY2" fmla="*/ 9327 h 42487"/>
                <a:gd name="connsiteX3" fmla="*/ 10478 w 34888"/>
                <a:gd name="connsiteY3" fmla="*/ 17041 h 42487"/>
                <a:gd name="connsiteX4" fmla="*/ 10478 w 34888"/>
                <a:gd name="connsiteY4" fmla="*/ 42488 h 42487"/>
                <a:gd name="connsiteX5" fmla="*/ 0 w 34888"/>
                <a:gd name="connsiteY5" fmla="*/ 42488 h 42487"/>
                <a:gd name="connsiteX6" fmla="*/ 0 w 34888"/>
                <a:gd name="connsiteY6" fmla="*/ 460 h 42487"/>
                <a:gd name="connsiteX7" fmla="*/ 10248 w 34888"/>
                <a:gd name="connsiteY7" fmla="*/ 460 h 42487"/>
                <a:gd name="connsiteX8" fmla="*/ 10248 w 34888"/>
                <a:gd name="connsiteY8" fmla="*/ 4375 h 42487"/>
                <a:gd name="connsiteX9" fmla="*/ 20726 w 34888"/>
                <a:gd name="connsiteY9" fmla="*/ 0 h 42487"/>
                <a:gd name="connsiteX10" fmla="*/ 30629 w 34888"/>
                <a:gd name="connsiteY10" fmla="*/ 3685 h 42487"/>
                <a:gd name="connsiteX11" fmla="*/ 34889 w 34888"/>
                <a:gd name="connsiteY11" fmla="*/ 15660 h 42487"/>
                <a:gd name="connsiteX12" fmla="*/ 34889 w 34888"/>
                <a:gd name="connsiteY12" fmla="*/ 42488 h 42487"/>
                <a:gd name="connsiteX13" fmla="*/ 24410 w 34888"/>
                <a:gd name="connsiteY13" fmla="*/ 42488 h 4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88" h="42487">
                  <a:moveTo>
                    <a:pt x="24410" y="42488"/>
                  </a:moveTo>
                  <a:lnTo>
                    <a:pt x="24410" y="17041"/>
                  </a:lnTo>
                  <a:cubicBezTo>
                    <a:pt x="24410" y="11284"/>
                    <a:pt x="20726" y="9327"/>
                    <a:pt x="17502" y="9327"/>
                  </a:cubicBezTo>
                  <a:cubicBezTo>
                    <a:pt x="14278" y="9327"/>
                    <a:pt x="10478" y="11284"/>
                    <a:pt x="10478" y="17041"/>
                  </a:cubicBezTo>
                  <a:lnTo>
                    <a:pt x="10478" y="42488"/>
                  </a:lnTo>
                  <a:lnTo>
                    <a:pt x="0" y="42488"/>
                  </a:lnTo>
                  <a:lnTo>
                    <a:pt x="0" y="460"/>
                  </a:lnTo>
                  <a:lnTo>
                    <a:pt x="10248" y="460"/>
                  </a:lnTo>
                  <a:lnTo>
                    <a:pt x="10248" y="4375"/>
                  </a:lnTo>
                  <a:cubicBezTo>
                    <a:pt x="13011" y="1497"/>
                    <a:pt x="16811" y="0"/>
                    <a:pt x="20726" y="0"/>
                  </a:cubicBezTo>
                  <a:cubicBezTo>
                    <a:pt x="24871" y="0"/>
                    <a:pt x="28326" y="1382"/>
                    <a:pt x="30629" y="3685"/>
                  </a:cubicBezTo>
                  <a:cubicBezTo>
                    <a:pt x="33968" y="7024"/>
                    <a:pt x="34889" y="11054"/>
                    <a:pt x="34889" y="15660"/>
                  </a:cubicBezTo>
                  <a:lnTo>
                    <a:pt x="34889" y="42488"/>
                  </a:lnTo>
                  <a:lnTo>
                    <a:pt x="24410" y="42488"/>
                  </a:lnTo>
                  <a:close/>
                </a:path>
              </a:pathLst>
            </a:custGeom>
            <a:grpFill/>
            <a:ln w="11501" cap="flat">
              <a:noFill/>
              <a:prstDash val="solid"/>
              <a:miter/>
            </a:ln>
          </p:spPr>
          <p:txBody>
            <a:bodyPr rtlCol="0" anchor="ctr"/>
            <a:lstStyle/>
            <a:p>
              <a:endParaRPr lang="en-US">
                <a:solidFill>
                  <a:schemeClr val="accent4"/>
                </a:solidFill>
              </a:endParaRPr>
            </a:p>
          </p:txBody>
        </p:sp>
        <p:sp>
          <p:nvSpPr>
            <p:cNvPr id="331" name="Freeform: Shape 330">
              <a:extLst>
                <a:ext uri="{FF2B5EF4-FFF2-40B4-BE49-F238E27FC236}">
                  <a16:creationId xmlns:a16="http://schemas.microsoft.com/office/drawing/2014/main" id="{CDAA628B-1671-3BE2-668C-B6CC4A5FDE81}"/>
                </a:ext>
              </a:extLst>
            </p:cNvPr>
            <p:cNvSpPr/>
            <p:nvPr/>
          </p:nvSpPr>
          <p:spPr>
            <a:xfrm>
              <a:off x="7773017" y="3340411"/>
              <a:ext cx="34773" cy="42833"/>
            </a:xfrm>
            <a:custGeom>
              <a:avLst/>
              <a:gdLst>
                <a:gd name="connsiteX0" fmla="*/ 24525 w 34773"/>
                <a:gd name="connsiteY0" fmla="*/ 42373 h 42833"/>
                <a:gd name="connsiteX1" fmla="*/ 24525 w 34773"/>
                <a:gd name="connsiteY1" fmla="*/ 38803 h 42833"/>
                <a:gd name="connsiteX2" fmla="*/ 14162 w 34773"/>
                <a:gd name="connsiteY2" fmla="*/ 42834 h 42833"/>
                <a:gd name="connsiteX3" fmla="*/ 3454 w 34773"/>
                <a:gd name="connsiteY3" fmla="*/ 39149 h 42833"/>
                <a:gd name="connsiteX4" fmla="*/ 0 w 34773"/>
                <a:gd name="connsiteY4" fmla="*/ 29707 h 42833"/>
                <a:gd name="connsiteX5" fmla="*/ 14393 w 34773"/>
                <a:gd name="connsiteY5" fmla="*/ 17502 h 42833"/>
                <a:gd name="connsiteX6" fmla="*/ 24295 w 34773"/>
                <a:gd name="connsiteY6" fmla="*/ 17502 h 42833"/>
                <a:gd name="connsiteX7" fmla="*/ 24295 w 34773"/>
                <a:gd name="connsiteY7" fmla="*/ 15429 h 42833"/>
                <a:gd name="connsiteX8" fmla="*/ 16466 w 34773"/>
                <a:gd name="connsiteY8" fmla="*/ 8866 h 42833"/>
                <a:gd name="connsiteX9" fmla="*/ 8405 w 34773"/>
                <a:gd name="connsiteY9" fmla="*/ 12320 h 42833"/>
                <a:gd name="connsiteX10" fmla="*/ 1727 w 34773"/>
                <a:gd name="connsiteY10" fmla="*/ 5757 h 42833"/>
                <a:gd name="connsiteX11" fmla="*/ 16926 w 34773"/>
                <a:gd name="connsiteY11" fmla="*/ 0 h 42833"/>
                <a:gd name="connsiteX12" fmla="*/ 34773 w 34773"/>
                <a:gd name="connsiteY12" fmla="*/ 14853 h 42833"/>
                <a:gd name="connsiteX13" fmla="*/ 34773 w 34773"/>
                <a:gd name="connsiteY13" fmla="*/ 42488 h 42833"/>
                <a:gd name="connsiteX14" fmla="*/ 24525 w 34773"/>
                <a:gd name="connsiteY14" fmla="*/ 42488 h 42833"/>
                <a:gd name="connsiteX15" fmla="*/ 24295 w 34773"/>
                <a:gd name="connsiteY15" fmla="*/ 24641 h 42833"/>
                <a:gd name="connsiteX16" fmla="*/ 16004 w 34773"/>
                <a:gd name="connsiteY16" fmla="*/ 24641 h 42833"/>
                <a:gd name="connsiteX17" fmla="*/ 10132 w 34773"/>
                <a:gd name="connsiteY17" fmla="*/ 29362 h 42833"/>
                <a:gd name="connsiteX18" fmla="*/ 16235 w 34773"/>
                <a:gd name="connsiteY18" fmla="*/ 34198 h 42833"/>
                <a:gd name="connsiteX19" fmla="*/ 22798 w 34773"/>
                <a:gd name="connsiteY19" fmla="*/ 32240 h 42833"/>
                <a:gd name="connsiteX20" fmla="*/ 24295 w 34773"/>
                <a:gd name="connsiteY20" fmla="*/ 26944 h 42833"/>
                <a:gd name="connsiteX21" fmla="*/ 24295 w 34773"/>
                <a:gd name="connsiteY21" fmla="*/ 24641 h 4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773" h="42833">
                  <a:moveTo>
                    <a:pt x="24525" y="42373"/>
                  </a:moveTo>
                  <a:lnTo>
                    <a:pt x="24525" y="38803"/>
                  </a:lnTo>
                  <a:cubicBezTo>
                    <a:pt x="21646" y="41682"/>
                    <a:pt x="18998" y="42834"/>
                    <a:pt x="14162" y="42834"/>
                  </a:cubicBezTo>
                  <a:cubicBezTo>
                    <a:pt x="9327" y="42834"/>
                    <a:pt x="5987" y="41682"/>
                    <a:pt x="3454" y="39149"/>
                  </a:cubicBezTo>
                  <a:cubicBezTo>
                    <a:pt x="1151" y="36846"/>
                    <a:pt x="0" y="33392"/>
                    <a:pt x="0" y="29707"/>
                  </a:cubicBezTo>
                  <a:cubicBezTo>
                    <a:pt x="0" y="23029"/>
                    <a:pt x="4605" y="17502"/>
                    <a:pt x="14393" y="17502"/>
                  </a:cubicBezTo>
                  <a:lnTo>
                    <a:pt x="24295" y="17502"/>
                  </a:lnTo>
                  <a:lnTo>
                    <a:pt x="24295" y="15429"/>
                  </a:lnTo>
                  <a:cubicBezTo>
                    <a:pt x="24295" y="10824"/>
                    <a:pt x="21992" y="8866"/>
                    <a:pt x="16466" y="8866"/>
                  </a:cubicBezTo>
                  <a:cubicBezTo>
                    <a:pt x="12435" y="8866"/>
                    <a:pt x="10593" y="9787"/>
                    <a:pt x="8405" y="12320"/>
                  </a:cubicBezTo>
                  <a:lnTo>
                    <a:pt x="1727" y="5757"/>
                  </a:lnTo>
                  <a:cubicBezTo>
                    <a:pt x="5872" y="1267"/>
                    <a:pt x="9902" y="0"/>
                    <a:pt x="16926" y="0"/>
                  </a:cubicBezTo>
                  <a:cubicBezTo>
                    <a:pt x="28671" y="0"/>
                    <a:pt x="34773" y="4951"/>
                    <a:pt x="34773" y="14853"/>
                  </a:cubicBezTo>
                  <a:lnTo>
                    <a:pt x="34773" y="42488"/>
                  </a:lnTo>
                  <a:lnTo>
                    <a:pt x="24525" y="42488"/>
                  </a:lnTo>
                  <a:close/>
                  <a:moveTo>
                    <a:pt x="24295" y="24641"/>
                  </a:moveTo>
                  <a:lnTo>
                    <a:pt x="16004" y="24641"/>
                  </a:lnTo>
                  <a:cubicBezTo>
                    <a:pt x="12205" y="24641"/>
                    <a:pt x="10132" y="26368"/>
                    <a:pt x="10132" y="29362"/>
                  </a:cubicBezTo>
                  <a:cubicBezTo>
                    <a:pt x="10132" y="32355"/>
                    <a:pt x="12090" y="34198"/>
                    <a:pt x="16235" y="34198"/>
                  </a:cubicBezTo>
                  <a:cubicBezTo>
                    <a:pt x="19114" y="34198"/>
                    <a:pt x="20956" y="33967"/>
                    <a:pt x="22798" y="32240"/>
                  </a:cubicBezTo>
                  <a:cubicBezTo>
                    <a:pt x="23949" y="31204"/>
                    <a:pt x="24295" y="29477"/>
                    <a:pt x="24295" y="26944"/>
                  </a:cubicBezTo>
                  <a:lnTo>
                    <a:pt x="24295" y="24641"/>
                  </a:lnTo>
                  <a:close/>
                </a:path>
              </a:pathLst>
            </a:custGeom>
            <a:grpFill/>
            <a:ln w="11501" cap="flat">
              <a:noFill/>
              <a:prstDash val="solid"/>
              <a:miter/>
            </a:ln>
          </p:spPr>
          <p:txBody>
            <a:bodyPr rtlCol="0" anchor="ctr"/>
            <a:lstStyle/>
            <a:p>
              <a:endParaRPr lang="en-US">
                <a:solidFill>
                  <a:schemeClr val="accent4"/>
                </a:solidFill>
              </a:endParaRPr>
            </a:p>
          </p:txBody>
        </p:sp>
        <p:sp>
          <p:nvSpPr>
            <p:cNvPr id="332" name="Freeform: Shape 331">
              <a:extLst>
                <a:ext uri="{FF2B5EF4-FFF2-40B4-BE49-F238E27FC236}">
                  <a16:creationId xmlns:a16="http://schemas.microsoft.com/office/drawing/2014/main" id="{6E93F3BE-CAB7-9CB4-4212-680FE0C892E1}"/>
                </a:ext>
              </a:extLst>
            </p:cNvPr>
            <p:cNvSpPr/>
            <p:nvPr/>
          </p:nvSpPr>
          <p:spPr>
            <a:xfrm>
              <a:off x="7819189" y="3340181"/>
              <a:ext cx="59414" cy="42603"/>
            </a:xfrm>
            <a:custGeom>
              <a:avLst/>
              <a:gdLst>
                <a:gd name="connsiteX0" fmla="*/ 48822 w 59414"/>
                <a:gd name="connsiteY0" fmla="*/ 42603 h 42603"/>
                <a:gd name="connsiteX1" fmla="*/ 48822 w 59414"/>
                <a:gd name="connsiteY1" fmla="*/ 17157 h 42603"/>
                <a:gd name="connsiteX2" fmla="*/ 41913 w 59414"/>
                <a:gd name="connsiteY2" fmla="*/ 9442 h 42603"/>
                <a:gd name="connsiteX3" fmla="*/ 34889 w 59414"/>
                <a:gd name="connsiteY3" fmla="*/ 16811 h 42603"/>
                <a:gd name="connsiteX4" fmla="*/ 34889 w 59414"/>
                <a:gd name="connsiteY4" fmla="*/ 42488 h 42603"/>
                <a:gd name="connsiteX5" fmla="*/ 24410 w 59414"/>
                <a:gd name="connsiteY5" fmla="*/ 42488 h 42603"/>
                <a:gd name="connsiteX6" fmla="*/ 24410 w 59414"/>
                <a:gd name="connsiteY6" fmla="*/ 17041 h 42603"/>
                <a:gd name="connsiteX7" fmla="*/ 17502 w 59414"/>
                <a:gd name="connsiteY7" fmla="*/ 9327 h 42603"/>
                <a:gd name="connsiteX8" fmla="*/ 10478 w 59414"/>
                <a:gd name="connsiteY8" fmla="*/ 17041 h 42603"/>
                <a:gd name="connsiteX9" fmla="*/ 10478 w 59414"/>
                <a:gd name="connsiteY9" fmla="*/ 42488 h 42603"/>
                <a:gd name="connsiteX10" fmla="*/ 0 w 59414"/>
                <a:gd name="connsiteY10" fmla="*/ 42488 h 42603"/>
                <a:gd name="connsiteX11" fmla="*/ 0 w 59414"/>
                <a:gd name="connsiteY11" fmla="*/ 461 h 42603"/>
                <a:gd name="connsiteX12" fmla="*/ 10248 w 59414"/>
                <a:gd name="connsiteY12" fmla="*/ 461 h 42603"/>
                <a:gd name="connsiteX13" fmla="*/ 10248 w 59414"/>
                <a:gd name="connsiteY13" fmla="*/ 4376 h 42603"/>
                <a:gd name="connsiteX14" fmla="*/ 20726 w 59414"/>
                <a:gd name="connsiteY14" fmla="*/ 0 h 42603"/>
                <a:gd name="connsiteX15" fmla="*/ 31895 w 59414"/>
                <a:gd name="connsiteY15" fmla="*/ 5297 h 42603"/>
                <a:gd name="connsiteX16" fmla="*/ 44446 w 59414"/>
                <a:gd name="connsiteY16" fmla="*/ 0 h 42603"/>
                <a:gd name="connsiteX17" fmla="*/ 54809 w 59414"/>
                <a:gd name="connsiteY17" fmla="*/ 3685 h 42603"/>
                <a:gd name="connsiteX18" fmla="*/ 59415 w 59414"/>
                <a:gd name="connsiteY18" fmla="*/ 15660 h 42603"/>
                <a:gd name="connsiteX19" fmla="*/ 59415 w 59414"/>
                <a:gd name="connsiteY19" fmla="*/ 42488 h 42603"/>
                <a:gd name="connsiteX20" fmla="*/ 48936 w 59414"/>
                <a:gd name="connsiteY20" fmla="*/ 42488 h 4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9414" h="42603">
                  <a:moveTo>
                    <a:pt x="48822" y="42603"/>
                  </a:moveTo>
                  <a:lnTo>
                    <a:pt x="48822" y="17157"/>
                  </a:lnTo>
                  <a:cubicBezTo>
                    <a:pt x="48822" y="11399"/>
                    <a:pt x="45137" y="9442"/>
                    <a:pt x="41913" y="9442"/>
                  </a:cubicBezTo>
                  <a:cubicBezTo>
                    <a:pt x="38689" y="9442"/>
                    <a:pt x="34889" y="11399"/>
                    <a:pt x="34889" y="16811"/>
                  </a:cubicBezTo>
                  <a:lnTo>
                    <a:pt x="34889" y="42488"/>
                  </a:lnTo>
                  <a:lnTo>
                    <a:pt x="24410" y="42488"/>
                  </a:lnTo>
                  <a:lnTo>
                    <a:pt x="24410" y="17041"/>
                  </a:lnTo>
                  <a:cubicBezTo>
                    <a:pt x="24410" y="11284"/>
                    <a:pt x="20726" y="9327"/>
                    <a:pt x="17502" y="9327"/>
                  </a:cubicBezTo>
                  <a:cubicBezTo>
                    <a:pt x="14278" y="9327"/>
                    <a:pt x="10478" y="11284"/>
                    <a:pt x="10478" y="17041"/>
                  </a:cubicBezTo>
                  <a:lnTo>
                    <a:pt x="10478" y="42488"/>
                  </a:lnTo>
                  <a:lnTo>
                    <a:pt x="0" y="42488"/>
                  </a:lnTo>
                  <a:lnTo>
                    <a:pt x="0" y="461"/>
                  </a:lnTo>
                  <a:lnTo>
                    <a:pt x="10248" y="461"/>
                  </a:lnTo>
                  <a:lnTo>
                    <a:pt x="10248" y="4376"/>
                  </a:lnTo>
                  <a:cubicBezTo>
                    <a:pt x="13011" y="1497"/>
                    <a:pt x="16811" y="0"/>
                    <a:pt x="20726" y="0"/>
                  </a:cubicBezTo>
                  <a:cubicBezTo>
                    <a:pt x="25447" y="0"/>
                    <a:pt x="29247" y="1727"/>
                    <a:pt x="31895" y="5297"/>
                  </a:cubicBezTo>
                  <a:cubicBezTo>
                    <a:pt x="35465" y="1612"/>
                    <a:pt x="39264" y="0"/>
                    <a:pt x="44446" y="0"/>
                  </a:cubicBezTo>
                  <a:cubicBezTo>
                    <a:pt x="48591" y="0"/>
                    <a:pt x="52391" y="1382"/>
                    <a:pt x="54809" y="3685"/>
                  </a:cubicBezTo>
                  <a:cubicBezTo>
                    <a:pt x="58148" y="7024"/>
                    <a:pt x="59415" y="11054"/>
                    <a:pt x="59415" y="15660"/>
                  </a:cubicBezTo>
                  <a:lnTo>
                    <a:pt x="59415" y="42488"/>
                  </a:lnTo>
                  <a:lnTo>
                    <a:pt x="48936" y="42488"/>
                  </a:lnTo>
                  <a:close/>
                </a:path>
              </a:pathLst>
            </a:custGeom>
            <a:grpFill/>
            <a:ln w="11501" cap="flat">
              <a:noFill/>
              <a:prstDash val="solid"/>
              <a:miter/>
            </a:ln>
          </p:spPr>
          <p:txBody>
            <a:bodyPr rtlCol="0" anchor="ctr"/>
            <a:lstStyle/>
            <a:p>
              <a:endParaRPr lang="en-US">
                <a:solidFill>
                  <a:schemeClr val="accent4"/>
                </a:solidFill>
              </a:endParaRPr>
            </a:p>
          </p:txBody>
        </p:sp>
      </p:grpSp>
      <p:grpSp>
        <p:nvGrpSpPr>
          <p:cNvPr id="319" name="Graphic 4">
            <a:extLst>
              <a:ext uri="{FF2B5EF4-FFF2-40B4-BE49-F238E27FC236}">
                <a16:creationId xmlns:a16="http://schemas.microsoft.com/office/drawing/2014/main" id="{9F4C8CAE-44EB-6BFA-22E5-4455D0503B03}"/>
              </a:ext>
            </a:extLst>
          </p:cNvPr>
          <p:cNvGrpSpPr/>
          <p:nvPr/>
        </p:nvGrpSpPr>
        <p:grpSpPr>
          <a:xfrm>
            <a:off x="5996388" y="2925345"/>
            <a:ext cx="263348" cy="66425"/>
            <a:chOff x="5311354" y="2561002"/>
            <a:chExt cx="231900" cy="58493"/>
          </a:xfrm>
          <a:solidFill>
            <a:schemeClr val="accent1"/>
          </a:solidFill>
        </p:grpSpPr>
        <p:sp>
          <p:nvSpPr>
            <p:cNvPr id="320" name="Freeform: Shape 319">
              <a:extLst>
                <a:ext uri="{FF2B5EF4-FFF2-40B4-BE49-F238E27FC236}">
                  <a16:creationId xmlns:a16="http://schemas.microsoft.com/office/drawing/2014/main" id="{87E0986F-90B3-ADF7-CCE1-822B7271D46F}"/>
                </a:ext>
              </a:extLst>
            </p:cNvPr>
            <p:cNvSpPr/>
            <p:nvPr/>
          </p:nvSpPr>
          <p:spPr>
            <a:xfrm>
              <a:off x="5311354" y="2561002"/>
              <a:ext cx="42373" cy="58493"/>
            </a:xfrm>
            <a:custGeom>
              <a:avLst/>
              <a:gdLst>
                <a:gd name="connsiteX0" fmla="*/ 20956 w 42373"/>
                <a:gd name="connsiteY0" fmla="*/ 58378 h 58493"/>
                <a:gd name="connsiteX1" fmla="*/ 0 w 42373"/>
                <a:gd name="connsiteY1" fmla="*/ 50779 h 58493"/>
                <a:gd name="connsiteX2" fmla="*/ 7254 w 42373"/>
                <a:gd name="connsiteY2" fmla="*/ 43524 h 58493"/>
                <a:gd name="connsiteX3" fmla="*/ 21186 w 42373"/>
                <a:gd name="connsiteY3" fmla="*/ 48360 h 58493"/>
                <a:gd name="connsiteX4" fmla="*/ 31319 w 42373"/>
                <a:gd name="connsiteY4" fmla="*/ 41222 h 58493"/>
                <a:gd name="connsiteX5" fmla="*/ 29592 w 42373"/>
                <a:gd name="connsiteY5" fmla="*/ 36386 h 58493"/>
                <a:gd name="connsiteX6" fmla="*/ 24526 w 42373"/>
                <a:gd name="connsiteY6" fmla="*/ 34313 h 58493"/>
                <a:gd name="connsiteX7" fmla="*/ 17617 w 42373"/>
                <a:gd name="connsiteY7" fmla="*/ 33392 h 58493"/>
                <a:gd name="connsiteX8" fmla="*/ 6448 w 42373"/>
                <a:gd name="connsiteY8" fmla="*/ 28671 h 58493"/>
                <a:gd name="connsiteX9" fmla="*/ 2303 w 42373"/>
                <a:gd name="connsiteY9" fmla="*/ 17387 h 58493"/>
                <a:gd name="connsiteX10" fmla="*/ 22338 w 42373"/>
                <a:gd name="connsiteY10" fmla="*/ 0 h 58493"/>
                <a:gd name="connsiteX11" fmla="*/ 40876 w 42373"/>
                <a:gd name="connsiteY11" fmla="*/ 6678 h 58493"/>
                <a:gd name="connsiteX12" fmla="*/ 33737 w 42373"/>
                <a:gd name="connsiteY12" fmla="*/ 13702 h 58493"/>
                <a:gd name="connsiteX13" fmla="*/ 21993 w 42373"/>
                <a:gd name="connsiteY13" fmla="*/ 9787 h 58493"/>
                <a:gd name="connsiteX14" fmla="*/ 13127 w 42373"/>
                <a:gd name="connsiteY14" fmla="*/ 17041 h 58493"/>
                <a:gd name="connsiteX15" fmla="*/ 14854 w 42373"/>
                <a:gd name="connsiteY15" fmla="*/ 21186 h 58493"/>
                <a:gd name="connsiteX16" fmla="*/ 20150 w 42373"/>
                <a:gd name="connsiteY16" fmla="*/ 23489 h 58493"/>
                <a:gd name="connsiteX17" fmla="*/ 26944 w 42373"/>
                <a:gd name="connsiteY17" fmla="*/ 24410 h 58493"/>
                <a:gd name="connsiteX18" fmla="*/ 37882 w 42373"/>
                <a:gd name="connsiteY18" fmla="*/ 28901 h 58493"/>
                <a:gd name="connsiteX19" fmla="*/ 42373 w 42373"/>
                <a:gd name="connsiteY19" fmla="*/ 41106 h 58493"/>
                <a:gd name="connsiteX20" fmla="*/ 21072 w 42373"/>
                <a:gd name="connsiteY20" fmla="*/ 58493 h 5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373" h="58493">
                  <a:moveTo>
                    <a:pt x="20956" y="58378"/>
                  </a:moveTo>
                  <a:cubicBezTo>
                    <a:pt x="12205" y="58378"/>
                    <a:pt x="5642" y="56536"/>
                    <a:pt x="0" y="50779"/>
                  </a:cubicBezTo>
                  <a:lnTo>
                    <a:pt x="7254" y="43524"/>
                  </a:lnTo>
                  <a:cubicBezTo>
                    <a:pt x="10939" y="47094"/>
                    <a:pt x="15775" y="48360"/>
                    <a:pt x="21186" y="48360"/>
                  </a:cubicBezTo>
                  <a:cubicBezTo>
                    <a:pt x="27750" y="48360"/>
                    <a:pt x="31319" y="45827"/>
                    <a:pt x="31319" y="41222"/>
                  </a:cubicBezTo>
                  <a:cubicBezTo>
                    <a:pt x="31319" y="39264"/>
                    <a:pt x="30744" y="37537"/>
                    <a:pt x="29592" y="36386"/>
                  </a:cubicBezTo>
                  <a:cubicBezTo>
                    <a:pt x="28441" y="35349"/>
                    <a:pt x="27174" y="34774"/>
                    <a:pt x="24526" y="34313"/>
                  </a:cubicBezTo>
                  <a:lnTo>
                    <a:pt x="17617" y="33392"/>
                  </a:lnTo>
                  <a:cubicBezTo>
                    <a:pt x="12666" y="32701"/>
                    <a:pt x="9096" y="31089"/>
                    <a:pt x="6448" y="28671"/>
                  </a:cubicBezTo>
                  <a:cubicBezTo>
                    <a:pt x="3685" y="25907"/>
                    <a:pt x="2303" y="22223"/>
                    <a:pt x="2303" y="17387"/>
                  </a:cubicBezTo>
                  <a:cubicBezTo>
                    <a:pt x="2303" y="7139"/>
                    <a:pt x="9903" y="0"/>
                    <a:pt x="22338" y="0"/>
                  </a:cubicBezTo>
                  <a:cubicBezTo>
                    <a:pt x="30283" y="0"/>
                    <a:pt x="35925" y="1957"/>
                    <a:pt x="40876" y="6678"/>
                  </a:cubicBezTo>
                  <a:lnTo>
                    <a:pt x="33737" y="13702"/>
                  </a:lnTo>
                  <a:cubicBezTo>
                    <a:pt x="30168" y="10248"/>
                    <a:pt x="25792" y="9787"/>
                    <a:pt x="21993" y="9787"/>
                  </a:cubicBezTo>
                  <a:cubicBezTo>
                    <a:pt x="16005" y="9787"/>
                    <a:pt x="13127" y="13126"/>
                    <a:pt x="13127" y="17041"/>
                  </a:cubicBezTo>
                  <a:cubicBezTo>
                    <a:pt x="13127" y="18538"/>
                    <a:pt x="13587" y="20035"/>
                    <a:pt x="14854" y="21186"/>
                  </a:cubicBezTo>
                  <a:cubicBezTo>
                    <a:pt x="16005" y="22223"/>
                    <a:pt x="17848" y="23144"/>
                    <a:pt x="20150" y="23489"/>
                  </a:cubicBezTo>
                  <a:lnTo>
                    <a:pt x="26944" y="24410"/>
                  </a:lnTo>
                  <a:cubicBezTo>
                    <a:pt x="32241" y="25101"/>
                    <a:pt x="35465" y="26598"/>
                    <a:pt x="37882" y="28901"/>
                  </a:cubicBezTo>
                  <a:cubicBezTo>
                    <a:pt x="40991" y="31780"/>
                    <a:pt x="42373" y="36040"/>
                    <a:pt x="42373" y="41106"/>
                  </a:cubicBezTo>
                  <a:cubicBezTo>
                    <a:pt x="42373" y="52275"/>
                    <a:pt x="33046" y="58493"/>
                    <a:pt x="21072" y="58493"/>
                  </a:cubicBezTo>
                  <a:close/>
                </a:path>
              </a:pathLst>
            </a:custGeom>
            <a:grpFill/>
            <a:ln w="11501" cap="flat">
              <a:noFill/>
              <a:prstDash val="solid"/>
              <a:miter/>
            </a:ln>
          </p:spPr>
          <p:txBody>
            <a:bodyPr rtlCol="0" anchor="ctr"/>
            <a:lstStyle/>
            <a:p>
              <a:endParaRPr lang="en-US">
                <a:solidFill>
                  <a:schemeClr val="accent4"/>
                </a:solidFill>
              </a:endParaRPr>
            </a:p>
          </p:txBody>
        </p:sp>
        <p:sp>
          <p:nvSpPr>
            <p:cNvPr id="321" name="Freeform: Shape 320">
              <a:extLst>
                <a:ext uri="{FF2B5EF4-FFF2-40B4-BE49-F238E27FC236}">
                  <a16:creationId xmlns:a16="http://schemas.microsoft.com/office/drawing/2014/main" id="{A30D8D77-23CC-4239-07FE-53A2074B8C9B}"/>
                </a:ext>
              </a:extLst>
            </p:cNvPr>
            <p:cNvSpPr/>
            <p:nvPr/>
          </p:nvSpPr>
          <p:spPr>
            <a:xfrm>
              <a:off x="5361211" y="2576431"/>
              <a:ext cx="36615" cy="42948"/>
            </a:xfrm>
            <a:custGeom>
              <a:avLst/>
              <a:gdLst>
                <a:gd name="connsiteX0" fmla="*/ 10363 w 36615"/>
                <a:gd name="connsiteY0" fmla="*/ 24756 h 42948"/>
                <a:gd name="connsiteX1" fmla="*/ 19574 w 36615"/>
                <a:gd name="connsiteY1" fmla="*/ 34083 h 42948"/>
                <a:gd name="connsiteX2" fmla="*/ 29131 w 36615"/>
                <a:gd name="connsiteY2" fmla="*/ 30168 h 42948"/>
                <a:gd name="connsiteX3" fmla="*/ 35464 w 36615"/>
                <a:gd name="connsiteY3" fmla="*/ 36386 h 42948"/>
                <a:gd name="connsiteX4" fmla="*/ 19459 w 36615"/>
                <a:gd name="connsiteY4" fmla="*/ 42949 h 42948"/>
                <a:gd name="connsiteX5" fmla="*/ 0 w 36615"/>
                <a:gd name="connsiteY5" fmla="*/ 21417 h 42948"/>
                <a:gd name="connsiteX6" fmla="*/ 18308 w 36615"/>
                <a:gd name="connsiteY6" fmla="*/ 0 h 42948"/>
                <a:gd name="connsiteX7" fmla="*/ 36616 w 36615"/>
                <a:gd name="connsiteY7" fmla="*/ 20035 h 42948"/>
                <a:gd name="connsiteX8" fmla="*/ 36616 w 36615"/>
                <a:gd name="connsiteY8" fmla="*/ 24756 h 42948"/>
                <a:gd name="connsiteX9" fmla="*/ 10363 w 36615"/>
                <a:gd name="connsiteY9" fmla="*/ 24756 h 42948"/>
                <a:gd name="connsiteX10" fmla="*/ 25331 w 36615"/>
                <a:gd name="connsiteY10" fmla="*/ 13011 h 42948"/>
                <a:gd name="connsiteX11" fmla="*/ 18308 w 36615"/>
                <a:gd name="connsiteY11" fmla="*/ 8636 h 42948"/>
                <a:gd name="connsiteX12" fmla="*/ 11284 w 36615"/>
                <a:gd name="connsiteY12" fmla="*/ 13011 h 42948"/>
                <a:gd name="connsiteX13" fmla="*/ 10363 w 36615"/>
                <a:gd name="connsiteY13" fmla="*/ 17502 h 42948"/>
                <a:gd name="connsiteX14" fmla="*/ 26368 w 36615"/>
                <a:gd name="connsiteY14" fmla="*/ 17502 h 42948"/>
                <a:gd name="connsiteX15" fmla="*/ 25447 w 36615"/>
                <a:gd name="connsiteY15" fmla="*/ 13011 h 4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615" h="42948">
                  <a:moveTo>
                    <a:pt x="10363" y="24756"/>
                  </a:moveTo>
                  <a:cubicBezTo>
                    <a:pt x="10363" y="30168"/>
                    <a:pt x="13702" y="34083"/>
                    <a:pt x="19574" y="34083"/>
                  </a:cubicBezTo>
                  <a:cubicBezTo>
                    <a:pt x="24180" y="34083"/>
                    <a:pt x="26483" y="32816"/>
                    <a:pt x="29131" y="30168"/>
                  </a:cubicBezTo>
                  <a:lnTo>
                    <a:pt x="35464" y="36386"/>
                  </a:lnTo>
                  <a:cubicBezTo>
                    <a:pt x="31204" y="40646"/>
                    <a:pt x="27059" y="42949"/>
                    <a:pt x="19459" y="42949"/>
                  </a:cubicBezTo>
                  <a:cubicBezTo>
                    <a:pt x="9557" y="42949"/>
                    <a:pt x="0" y="38458"/>
                    <a:pt x="0" y="21417"/>
                  </a:cubicBezTo>
                  <a:cubicBezTo>
                    <a:pt x="0" y="7715"/>
                    <a:pt x="7369" y="0"/>
                    <a:pt x="18308" y="0"/>
                  </a:cubicBezTo>
                  <a:cubicBezTo>
                    <a:pt x="30052" y="0"/>
                    <a:pt x="36616" y="8521"/>
                    <a:pt x="36616" y="20035"/>
                  </a:cubicBezTo>
                  <a:lnTo>
                    <a:pt x="36616" y="24756"/>
                  </a:lnTo>
                  <a:lnTo>
                    <a:pt x="10363" y="24756"/>
                  </a:lnTo>
                  <a:close/>
                  <a:moveTo>
                    <a:pt x="25331" y="13011"/>
                  </a:moveTo>
                  <a:cubicBezTo>
                    <a:pt x="24180" y="10478"/>
                    <a:pt x="21877" y="8636"/>
                    <a:pt x="18308" y="8636"/>
                  </a:cubicBezTo>
                  <a:cubicBezTo>
                    <a:pt x="14738" y="8636"/>
                    <a:pt x="12435" y="10478"/>
                    <a:pt x="11284" y="13011"/>
                  </a:cubicBezTo>
                  <a:cubicBezTo>
                    <a:pt x="10593" y="14508"/>
                    <a:pt x="10363" y="15660"/>
                    <a:pt x="10363" y="17502"/>
                  </a:cubicBezTo>
                  <a:lnTo>
                    <a:pt x="26368" y="17502"/>
                  </a:lnTo>
                  <a:cubicBezTo>
                    <a:pt x="26368" y="15660"/>
                    <a:pt x="26022" y="14508"/>
                    <a:pt x="25447" y="13011"/>
                  </a:cubicBezTo>
                  <a:close/>
                </a:path>
              </a:pathLst>
            </a:custGeom>
            <a:grpFill/>
            <a:ln w="11501" cap="flat">
              <a:noFill/>
              <a:prstDash val="solid"/>
              <a:miter/>
            </a:ln>
          </p:spPr>
          <p:txBody>
            <a:bodyPr rtlCol="0" anchor="ctr"/>
            <a:lstStyle/>
            <a:p>
              <a:endParaRPr lang="en-US">
                <a:solidFill>
                  <a:schemeClr val="accent4"/>
                </a:solidFill>
              </a:endParaRPr>
            </a:p>
          </p:txBody>
        </p:sp>
        <p:sp>
          <p:nvSpPr>
            <p:cNvPr id="322" name="Freeform: Shape 321">
              <a:extLst>
                <a:ext uri="{FF2B5EF4-FFF2-40B4-BE49-F238E27FC236}">
                  <a16:creationId xmlns:a16="http://schemas.microsoft.com/office/drawing/2014/main" id="{E1C402B8-A504-9AD6-027D-1AC0E364C228}"/>
                </a:ext>
              </a:extLst>
            </p:cNvPr>
            <p:cNvSpPr/>
            <p:nvPr/>
          </p:nvSpPr>
          <p:spPr>
            <a:xfrm>
              <a:off x="5407499" y="2576316"/>
              <a:ext cx="30743" cy="42488"/>
            </a:xfrm>
            <a:custGeom>
              <a:avLst/>
              <a:gdLst>
                <a:gd name="connsiteX0" fmla="*/ 22799 w 30743"/>
                <a:gd name="connsiteY0" fmla="*/ 11975 h 42488"/>
                <a:gd name="connsiteX1" fmla="*/ 17272 w 30743"/>
                <a:gd name="connsiteY1" fmla="*/ 9442 h 42488"/>
                <a:gd name="connsiteX2" fmla="*/ 10478 w 30743"/>
                <a:gd name="connsiteY2" fmla="*/ 17157 h 42488"/>
                <a:gd name="connsiteX3" fmla="*/ 10478 w 30743"/>
                <a:gd name="connsiteY3" fmla="*/ 42488 h 42488"/>
                <a:gd name="connsiteX4" fmla="*/ 0 w 30743"/>
                <a:gd name="connsiteY4" fmla="*/ 42488 h 42488"/>
                <a:gd name="connsiteX5" fmla="*/ 0 w 30743"/>
                <a:gd name="connsiteY5" fmla="*/ 460 h 42488"/>
                <a:gd name="connsiteX6" fmla="*/ 10248 w 30743"/>
                <a:gd name="connsiteY6" fmla="*/ 460 h 42488"/>
                <a:gd name="connsiteX7" fmla="*/ 10248 w 30743"/>
                <a:gd name="connsiteY7" fmla="*/ 4491 h 42488"/>
                <a:gd name="connsiteX8" fmla="*/ 20841 w 30743"/>
                <a:gd name="connsiteY8" fmla="*/ 0 h 42488"/>
                <a:gd name="connsiteX9" fmla="*/ 30744 w 30743"/>
                <a:gd name="connsiteY9" fmla="*/ 3915 h 42488"/>
                <a:gd name="connsiteX10" fmla="*/ 22799 w 30743"/>
                <a:gd name="connsiteY10" fmla="*/ 11860 h 4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743" h="42488">
                  <a:moveTo>
                    <a:pt x="22799" y="11975"/>
                  </a:moveTo>
                  <a:cubicBezTo>
                    <a:pt x="21186" y="10363"/>
                    <a:pt x="19805" y="9442"/>
                    <a:pt x="17272" y="9442"/>
                  </a:cubicBezTo>
                  <a:cubicBezTo>
                    <a:pt x="14048" y="9442"/>
                    <a:pt x="10478" y="11860"/>
                    <a:pt x="10478" y="17157"/>
                  </a:cubicBezTo>
                  <a:lnTo>
                    <a:pt x="10478" y="42488"/>
                  </a:lnTo>
                  <a:lnTo>
                    <a:pt x="0" y="42488"/>
                  </a:lnTo>
                  <a:lnTo>
                    <a:pt x="0" y="460"/>
                  </a:lnTo>
                  <a:lnTo>
                    <a:pt x="10248" y="460"/>
                  </a:lnTo>
                  <a:lnTo>
                    <a:pt x="10248" y="4491"/>
                  </a:lnTo>
                  <a:cubicBezTo>
                    <a:pt x="12205" y="2073"/>
                    <a:pt x="16351" y="0"/>
                    <a:pt x="20841" y="0"/>
                  </a:cubicBezTo>
                  <a:cubicBezTo>
                    <a:pt x="24986" y="0"/>
                    <a:pt x="27865" y="1036"/>
                    <a:pt x="30744" y="3915"/>
                  </a:cubicBezTo>
                  <a:lnTo>
                    <a:pt x="22799" y="11860"/>
                  </a:lnTo>
                  <a:close/>
                </a:path>
              </a:pathLst>
            </a:custGeom>
            <a:grpFill/>
            <a:ln w="11501" cap="flat">
              <a:noFill/>
              <a:prstDash val="solid"/>
              <a:miter/>
            </a:ln>
          </p:spPr>
          <p:txBody>
            <a:bodyPr rtlCol="0" anchor="ctr"/>
            <a:lstStyle/>
            <a:p>
              <a:endParaRPr lang="en-US">
                <a:solidFill>
                  <a:schemeClr val="accent4"/>
                </a:solidFill>
              </a:endParaRPr>
            </a:p>
          </p:txBody>
        </p:sp>
        <p:sp>
          <p:nvSpPr>
            <p:cNvPr id="323" name="Freeform: Shape 322">
              <a:extLst>
                <a:ext uri="{FF2B5EF4-FFF2-40B4-BE49-F238E27FC236}">
                  <a16:creationId xmlns:a16="http://schemas.microsoft.com/office/drawing/2014/main" id="{476EF8CD-4791-8E05-3A1C-9E060EC6D390}"/>
                </a:ext>
              </a:extLst>
            </p:cNvPr>
            <p:cNvSpPr/>
            <p:nvPr/>
          </p:nvSpPr>
          <p:spPr>
            <a:xfrm>
              <a:off x="5444230" y="2561347"/>
              <a:ext cx="35118" cy="58032"/>
            </a:xfrm>
            <a:custGeom>
              <a:avLst/>
              <a:gdLst>
                <a:gd name="connsiteX0" fmla="*/ 30859 w 35118"/>
                <a:gd name="connsiteY0" fmla="*/ 54233 h 58032"/>
                <a:gd name="connsiteX1" fmla="*/ 20611 w 35118"/>
                <a:gd name="connsiteY1" fmla="*/ 58033 h 58032"/>
                <a:gd name="connsiteX2" fmla="*/ 10133 w 35118"/>
                <a:gd name="connsiteY2" fmla="*/ 53542 h 58032"/>
                <a:gd name="connsiteX3" fmla="*/ 10133 w 35118"/>
                <a:gd name="connsiteY3" fmla="*/ 57457 h 58032"/>
                <a:gd name="connsiteX4" fmla="*/ 0 w 35118"/>
                <a:gd name="connsiteY4" fmla="*/ 57457 h 58032"/>
                <a:gd name="connsiteX5" fmla="*/ 0 w 35118"/>
                <a:gd name="connsiteY5" fmla="*/ 0 h 58032"/>
                <a:gd name="connsiteX6" fmla="*/ 10478 w 35118"/>
                <a:gd name="connsiteY6" fmla="*/ 0 h 58032"/>
                <a:gd name="connsiteX7" fmla="*/ 10478 w 35118"/>
                <a:gd name="connsiteY7" fmla="*/ 19114 h 58032"/>
                <a:gd name="connsiteX8" fmla="*/ 20611 w 35118"/>
                <a:gd name="connsiteY8" fmla="*/ 14969 h 58032"/>
                <a:gd name="connsiteX9" fmla="*/ 30859 w 35118"/>
                <a:gd name="connsiteY9" fmla="*/ 18769 h 58032"/>
                <a:gd name="connsiteX10" fmla="*/ 35119 w 35118"/>
                <a:gd name="connsiteY10" fmla="*/ 36386 h 58032"/>
                <a:gd name="connsiteX11" fmla="*/ 30859 w 35118"/>
                <a:gd name="connsiteY11" fmla="*/ 54118 h 58032"/>
                <a:gd name="connsiteX12" fmla="*/ 17502 w 35118"/>
                <a:gd name="connsiteY12" fmla="*/ 24526 h 58032"/>
                <a:gd name="connsiteX13" fmla="*/ 10363 w 35118"/>
                <a:gd name="connsiteY13" fmla="*/ 36501 h 58032"/>
                <a:gd name="connsiteX14" fmla="*/ 17502 w 35118"/>
                <a:gd name="connsiteY14" fmla="*/ 48591 h 58032"/>
                <a:gd name="connsiteX15" fmla="*/ 24641 w 35118"/>
                <a:gd name="connsiteY15" fmla="*/ 36501 h 58032"/>
                <a:gd name="connsiteX16" fmla="*/ 17502 w 35118"/>
                <a:gd name="connsiteY16" fmla="*/ 24526 h 58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118" h="58032">
                  <a:moveTo>
                    <a:pt x="30859" y="54233"/>
                  </a:moveTo>
                  <a:cubicBezTo>
                    <a:pt x="28556" y="56536"/>
                    <a:pt x="24756" y="58033"/>
                    <a:pt x="20611" y="58033"/>
                  </a:cubicBezTo>
                  <a:cubicBezTo>
                    <a:pt x="16120" y="58033"/>
                    <a:pt x="13011" y="56881"/>
                    <a:pt x="10133" y="53542"/>
                  </a:cubicBezTo>
                  <a:lnTo>
                    <a:pt x="10133" y="57457"/>
                  </a:lnTo>
                  <a:lnTo>
                    <a:pt x="0" y="57457"/>
                  </a:lnTo>
                  <a:lnTo>
                    <a:pt x="0" y="0"/>
                  </a:lnTo>
                  <a:lnTo>
                    <a:pt x="10478" y="0"/>
                  </a:lnTo>
                  <a:lnTo>
                    <a:pt x="10478" y="19114"/>
                  </a:lnTo>
                  <a:cubicBezTo>
                    <a:pt x="13241" y="16005"/>
                    <a:pt x="16351" y="14969"/>
                    <a:pt x="20611" y="14969"/>
                  </a:cubicBezTo>
                  <a:cubicBezTo>
                    <a:pt x="24871" y="14969"/>
                    <a:pt x="28556" y="16466"/>
                    <a:pt x="30859" y="18769"/>
                  </a:cubicBezTo>
                  <a:cubicBezTo>
                    <a:pt x="35004" y="22914"/>
                    <a:pt x="35119" y="30168"/>
                    <a:pt x="35119" y="36386"/>
                  </a:cubicBezTo>
                  <a:cubicBezTo>
                    <a:pt x="35119" y="42603"/>
                    <a:pt x="35119" y="49972"/>
                    <a:pt x="30859" y="54118"/>
                  </a:cubicBezTo>
                  <a:close/>
                  <a:moveTo>
                    <a:pt x="17502" y="24526"/>
                  </a:moveTo>
                  <a:cubicBezTo>
                    <a:pt x="11169" y="24526"/>
                    <a:pt x="10363" y="29707"/>
                    <a:pt x="10363" y="36501"/>
                  </a:cubicBezTo>
                  <a:cubicBezTo>
                    <a:pt x="10363" y="43294"/>
                    <a:pt x="11169" y="48591"/>
                    <a:pt x="17502" y="48591"/>
                  </a:cubicBezTo>
                  <a:cubicBezTo>
                    <a:pt x="23835" y="48591"/>
                    <a:pt x="24641" y="43294"/>
                    <a:pt x="24641" y="36501"/>
                  </a:cubicBezTo>
                  <a:cubicBezTo>
                    <a:pt x="24641" y="29707"/>
                    <a:pt x="23835" y="24526"/>
                    <a:pt x="17502" y="24526"/>
                  </a:cubicBezTo>
                  <a:close/>
                </a:path>
              </a:pathLst>
            </a:custGeom>
            <a:grpFill/>
            <a:ln w="11501" cap="flat">
              <a:noFill/>
              <a:prstDash val="solid"/>
              <a:miter/>
            </a:ln>
          </p:spPr>
          <p:txBody>
            <a:bodyPr rtlCol="0" anchor="ctr"/>
            <a:lstStyle/>
            <a:p>
              <a:endParaRPr lang="en-US">
                <a:solidFill>
                  <a:schemeClr val="accent4"/>
                </a:solidFill>
              </a:endParaRPr>
            </a:p>
          </p:txBody>
        </p:sp>
        <p:sp>
          <p:nvSpPr>
            <p:cNvPr id="324" name="Freeform: Shape 323">
              <a:extLst>
                <a:ext uri="{FF2B5EF4-FFF2-40B4-BE49-F238E27FC236}">
                  <a16:creationId xmlns:a16="http://schemas.microsoft.com/office/drawing/2014/main" id="{9F6E7D14-9191-B993-5D28-E5534ACAC084}"/>
                </a:ext>
              </a:extLst>
            </p:cNvPr>
            <p:cNvSpPr/>
            <p:nvPr/>
          </p:nvSpPr>
          <p:spPr>
            <a:xfrm>
              <a:off x="5489136" y="2561232"/>
              <a:ext cx="10708" cy="57687"/>
            </a:xfrm>
            <a:custGeom>
              <a:avLst/>
              <a:gdLst>
                <a:gd name="connsiteX0" fmla="*/ 0 w 10708"/>
                <a:gd name="connsiteY0" fmla="*/ 8521 h 57687"/>
                <a:gd name="connsiteX1" fmla="*/ 0 w 10708"/>
                <a:gd name="connsiteY1" fmla="*/ 0 h 57687"/>
                <a:gd name="connsiteX2" fmla="*/ 10708 w 10708"/>
                <a:gd name="connsiteY2" fmla="*/ 0 h 57687"/>
                <a:gd name="connsiteX3" fmla="*/ 10708 w 10708"/>
                <a:gd name="connsiteY3" fmla="*/ 8521 h 57687"/>
                <a:gd name="connsiteX4" fmla="*/ 0 w 10708"/>
                <a:gd name="connsiteY4" fmla="*/ 8521 h 57687"/>
                <a:gd name="connsiteX5" fmla="*/ 115 w 10708"/>
                <a:gd name="connsiteY5" fmla="*/ 57687 h 57687"/>
                <a:gd name="connsiteX6" fmla="*/ 115 w 10708"/>
                <a:gd name="connsiteY6" fmla="*/ 15660 h 57687"/>
                <a:gd name="connsiteX7" fmla="*/ 10593 w 10708"/>
                <a:gd name="connsiteY7" fmla="*/ 15660 h 57687"/>
                <a:gd name="connsiteX8" fmla="*/ 10593 w 10708"/>
                <a:gd name="connsiteY8" fmla="*/ 57687 h 57687"/>
                <a:gd name="connsiteX9" fmla="*/ 115 w 10708"/>
                <a:gd name="connsiteY9" fmla="*/ 57687 h 5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08" h="57687">
                  <a:moveTo>
                    <a:pt x="0" y="8521"/>
                  </a:moveTo>
                  <a:lnTo>
                    <a:pt x="0" y="0"/>
                  </a:lnTo>
                  <a:lnTo>
                    <a:pt x="10708" y="0"/>
                  </a:lnTo>
                  <a:lnTo>
                    <a:pt x="10708" y="8521"/>
                  </a:lnTo>
                  <a:lnTo>
                    <a:pt x="0" y="8521"/>
                  </a:lnTo>
                  <a:close/>
                  <a:moveTo>
                    <a:pt x="115" y="57687"/>
                  </a:moveTo>
                  <a:lnTo>
                    <a:pt x="115" y="15660"/>
                  </a:lnTo>
                  <a:lnTo>
                    <a:pt x="10593" y="15660"/>
                  </a:lnTo>
                  <a:lnTo>
                    <a:pt x="10593" y="57687"/>
                  </a:lnTo>
                  <a:lnTo>
                    <a:pt x="115" y="57687"/>
                  </a:lnTo>
                  <a:close/>
                </a:path>
              </a:pathLst>
            </a:custGeom>
            <a:grpFill/>
            <a:ln w="11501" cap="flat">
              <a:noFill/>
              <a:prstDash val="solid"/>
              <a:miter/>
            </a:ln>
          </p:spPr>
          <p:txBody>
            <a:bodyPr rtlCol="0" anchor="ctr"/>
            <a:lstStyle/>
            <a:p>
              <a:endParaRPr lang="en-US">
                <a:solidFill>
                  <a:schemeClr val="accent4"/>
                </a:solidFill>
              </a:endParaRPr>
            </a:p>
          </p:txBody>
        </p:sp>
        <p:sp>
          <p:nvSpPr>
            <p:cNvPr id="325" name="Freeform: Shape 324">
              <a:extLst>
                <a:ext uri="{FF2B5EF4-FFF2-40B4-BE49-F238E27FC236}">
                  <a16:creationId xmlns:a16="http://schemas.microsoft.com/office/drawing/2014/main" id="{D0F469E7-AB09-9271-D911-8F354347D681}"/>
                </a:ext>
              </a:extLst>
            </p:cNvPr>
            <p:cNvSpPr/>
            <p:nvPr/>
          </p:nvSpPr>
          <p:spPr>
            <a:xfrm>
              <a:off x="5508480" y="2576546"/>
              <a:ext cx="34773" cy="42833"/>
            </a:xfrm>
            <a:custGeom>
              <a:avLst/>
              <a:gdLst>
                <a:gd name="connsiteX0" fmla="*/ 24526 w 34773"/>
                <a:gd name="connsiteY0" fmla="*/ 42373 h 42833"/>
                <a:gd name="connsiteX1" fmla="*/ 24526 w 34773"/>
                <a:gd name="connsiteY1" fmla="*/ 38803 h 42833"/>
                <a:gd name="connsiteX2" fmla="*/ 14163 w 34773"/>
                <a:gd name="connsiteY2" fmla="*/ 42834 h 42833"/>
                <a:gd name="connsiteX3" fmla="*/ 3455 w 34773"/>
                <a:gd name="connsiteY3" fmla="*/ 39149 h 42833"/>
                <a:gd name="connsiteX4" fmla="*/ 0 w 34773"/>
                <a:gd name="connsiteY4" fmla="*/ 29707 h 42833"/>
                <a:gd name="connsiteX5" fmla="*/ 14393 w 34773"/>
                <a:gd name="connsiteY5" fmla="*/ 17502 h 42833"/>
                <a:gd name="connsiteX6" fmla="*/ 24296 w 34773"/>
                <a:gd name="connsiteY6" fmla="*/ 17502 h 42833"/>
                <a:gd name="connsiteX7" fmla="*/ 24296 w 34773"/>
                <a:gd name="connsiteY7" fmla="*/ 15429 h 42833"/>
                <a:gd name="connsiteX8" fmla="*/ 16466 w 34773"/>
                <a:gd name="connsiteY8" fmla="*/ 8866 h 42833"/>
                <a:gd name="connsiteX9" fmla="*/ 8406 w 34773"/>
                <a:gd name="connsiteY9" fmla="*/ 12320 h 42833"/>
                <a:gd name="connsiteX10" fmla="*/ 1727 w 34773"/>
                <a:gd name="connsiteY10" fmla="*/ 5757 h 42833"/>
                <a:gd name="connsiteX11" fmla="*/ 16926 w 34773"/>
                <a:gd name="connsiteY11" fmla="*/ 0 h 42833"/>
                <a:gd name="connsiteX12" fmla="*/ 34774 w 34773"/>
                <a:gd name="connsiteY12" fmla="*/ 14853 h 42833"/>
                <a:gd name="connsiteX13" fmla="*/ 34774 w 34773"/>
                <a:gd name="connsiteY13" fmla="*/ 42488 h 42833"/>
                <a:gd name="connsiteX14" fmla="*/ 24526 w 34773"/>
                <a:gd name="connsiteY14" fmla="*/ 42488 h 42833"/>
                <a:gd name="connsiteX15" fmla="*/ 24296 w 34773"/>
                <a:gd name="connsiteY15" fmla="*/ 24641 h 42833"/>
                <a:gd name="connsiteX16" fmla="*/ 16005 w 34773"/>
                <a:gd name="connsiteY16" fmla="*/ 24641 h 42833"/>
                <a:gd name="connsiteX17" fmla="*/ 10133 w 34773"/>
                <a:gd name="connsiteY17" fmla="*/ 29362 h 42833"/>
                <a:gd name="connsiteX18" fmla="*/ 16235 w 34773"/>
                <a:gd name="connsiteY18" fmla="*/ 34198 h 42833"/>
                <a:gd name="connsiteX19" fmla="*/ 22799 w 34773"/>
                <a:gd name="connsiteY19" fmla="*/ 32240 h 42833"/>
                <a:gd name="connsiteX20" fmla="*/ 24296 w 34773"/>
                <a:gd name="connsiteY20" fmla="*/ 26944 h 42833"/>
                <a:gd name="connsiteX21" fmla="*/ 24296 w 34773"/>
                <a:gd name="connsiteY21" fmla="*/ 24641 h 4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773" h="42833">
                  <a:moveTo>
                    <a:pt x="24526" y="42373"/>
                  </a:moveTo>
                  <a:lnTo>
                    <a:pt x="24526" y="38803"/>
                  </a:lnTo>
                  <a:cubicBezTo>
                    <a:pt x="21647" y="41682"/>
                    <a:pt x="18999" y="42834"/>
                    <a:pt x="14163" y="42834"/>
                  </a:cubicBezTo>
                  <a:cubicBezTo>
                    <a:pt x="9327" y="42834"/>
                    <a:pt x="5988" y="41682"/>
                    <a:pt x="3455" y="39149"/>
                  </a:cubicBezTo>
                  <a:cubicBezTo>
                    <a:pt x="1152" y="36846"/>
                    <a:pt x="0" y="33392"/>
                    <a:pt x="0" y="29707"/>
                  </a:cubicBezTo>
                  <a:cubicBezTo>
                    <a:pt x="0" y="23029"/>
                    <a:pt x="4606" y="17502"/>
                    <a:pt x="14393" y="17502"/>
                  </a:cubicBezTo>
                  <a:lnTo>
                    <a:pt x="24296" y="17502"/>
                  </a:lnTo>
                  <a:lnTo>
                    <a:pt x="24296" y="15429"/>
                  </a:lnTo>
                  <a:cubicBezTo>
                    <a:pt x="24296" y="10824"/>
                    <a:pt x="21993" y="8866"/>
                    <a:pt x="16466" y="8866"/>
                  </a:cubicBezTo>
                  <a:cubicBezTo>
                    <a:pt x="12436" y="8866"/>
                    <a:pt x="10593" y="9787"/>
                    <a:pt x="8406" y="12320"/>
                  </a:cubicBezTo>
                  <a:lnTo>
                    <a:pt x="1727" y="5757"/>
                  </a:lnTo>
                  <a:cubicBezTo>
                    <a:pt x="5872" y="1267"/>
                    <a:pt x="9903" y="0"/>
                    <a:pt x="16926" y="0"/>
                  </a:cubicBezTo>
                  <a:cubicBezTo>
                    <a:pt x="28671" y="0"/>
                    <a:pt x="34774" y="4951"/>
                    <a:pt x="34774" y="14853"/>
                  </a:cubicBezTo>
                  <a:lnTo>
                    <a:pt x="34774" y="42488"/>
                  </a:lnTo>
                  <a:lnTo>
                    <a:pt x="24526" y="42488"/>
                  </a:lnTo>
                  <a:close/>
                  <a:moveTo>
                    <a:pt x="24296" y="24641"/>
                  </a:moveTo>
                  <a:lnTo>
                    <a:pt x="16005" y="24641"/>
                  </a:lnTo>
                  <a:cubicBezTo>
                    <a:pt x="12206" y="24641"/>
                    <a:pt x="10133" y="26368"/>
                    <a:pt x="10133" y="29362"/>
                  </a:cubicBezTo>
                  <a:cubicBezTo>
                    <a:pt x="10133" y="32355"/>
                    <a:pt x="12090" y="34198"/>
                    <a:pt x="16235" y="34198"/>
                  </a:cubicBezTo>
                  <a:cubicBezTo>
                    <a:pt x="19114" y="34198"/>
                    <a:pt x="20956" y="33967"/>
                    <a:pt x="22799" y="32240"/>
                  </a:cubicBezTo>
                  <a:cubicBezTo>
                    <a:pt x="23950" y="31204"/>
                    <a:pt x="24296" y="29477"/>
                    <a:pt x="24296" y="26944"/>
                  </a:cubicBezTo>
                  <a:lnTo>
                    <a:pt x="24296" y="24641"/>
                  </a:lnTo>
                  <a:close/>
                </a:path>
              </a:pathLst>
            </a:custGeom>
            <a:grpFill/>
            <a:ln w="11501" cap="flat">
              <a:noFill/>
              <a:prstDash val="solid"/>
              <a:miter/>
            </a:ln>
          </p:spPr>
          <p:txBody>
            <a:bodyPr rtlCol="0" anchor="ctr"/>
            <a:lstStyle/>
            <a:p>
              <a:endParaRPr lang="en-US">
                <a:solidFill>
                  <a:schemeClr val="accent4"/>
                </a:solidFill>
              </a:endParaRPr>
            </a:p>
          </p:txBody>
        </p:sp>
      </p:grpSp>
      <p:grpSp>
        <p:nvGrpSpPr>
          <p:cNvPr id="432" name="Group 431">
            <a:extLst>
              <a:ext uri="{FF2B5EF4-FFF2-40B4-BE49-F238E27FC236}">
                <a16:creationId xmlns:a16="http://schemas.microsoft.com/office/drawing/2014/main" id="{43394064-71AA-4EA2-6C39-473E8554E58E}"/>
              </a:ext>
            </a:extLst>
          </p:cNvPr>
          <p:cNvGrpSpPr/>
          <p:nvPr/>
        </p:nvGrpSpPr>
        <p:grpSpPr>
          <a:xfrm>
            <a:off x="98060" y="5496013"/>
            <a:ext cx="12032490" cy="954107"/>
            <a:chOff x="353913" y="5753739"/>
            <a:chExt cx="12032490" cy="954107"/>
          </a:xfrm>
        </p:grpSpPr>
        <p:sp>
          <p:nvSpPr>
            <p:cNvPr id="433" name="TextBox 432">
              <a:extLst>
                <a:ext uri="{FF2B5EF4-FFF2-40B4-BE49-F238E27FC236}">
                  <a16:creationId xmlns:a16="http://schemas.microsoft.com/office/drawing/2014/main" id="{981CBADA-A6FF-2037-8AFA-7FF5FFA4747D}"/>
                </a:ext>
              </a:extLst>
            </p:cNvPr>
            <p:cNvSpPr txBox="1"/>
            <p:nvPr/>
          </p:nvSpPr>
          <p:spPr>
            <a:xfrm>
              <a:off x="353913" y="5753739"/>
              <a:ext cx="734400" cy="707886"/>
            </a:xfrm>
            <a:prstGeom prst="rect">
              <a:avLst/>
            </a:prstGeom>
            <a:noFill/>
          </p:spPr>
          <p:txBody>
            <a:bodyPr wrap="square" rtlCol="0">
              <a:spAutoFit/>
            </a:bodyPr>
            <a:lstStyle/>
            <a:p>
              <a:r>
                <a:rPr lang="en-US" sz="800" b="1" dirty="0">
                  <a:solidFill>
                    <a:schemeClr val="accent2"/>
                  </a:solidFill>
                  <a:latin typeface="PT Sans" panose="020B0503020203020204" pitchFamily="34" charset="0"/>
                </a:rPr>
                <a:t>Bangladesh</a:t>
              </a:r>
            </a:p>
            <a:p>
              <a:pPr marR="0" rtl="0"/>
              <a:r>
                <a:rPr lang="en-US" sz="800" b="0" i="0" u="none" strike="noStrike" dirty="0" err="1">
                  <a:solidFill>
                    <a:schemeClr val="accent1"/>
                  </a:solidFill>
                  <a:latin typeface="PT Sans" panose="020B0503020203020204" pitchFamily="34" charset="0"/>
                </a:rPr>
                <a:t>Incepta</a:t>
              </a:r>
              <a:endParaRPr lang="en-US" sz="800" b="0" i="0" u="none" strike="noStrike" dirty="0">
                <a:solidFill>
                  <a:schemeClr val="accent1"/>
                </a:solidFill>
                <a:latin typeface="PT Sans" panose="020B0503020203020204" pitchFamily="34" charset="0"/>
              </a:endParaRPr>
            </a:p>
            <a:p>
              <a:pPr marR="0" rtl="0"/>
              <a:endParaRPr lang="en-US" sz="800" dirty="0">
                <a:solidFill>
                  <a:schemeClr val="bg1"/>
                </a:solidFill>
                <a:latin typeface="PT Sans" panose="020B0503020203020204" pitchFamily="34" charset="0"/>
              </a:endParaRPr>
            </a:p>
            <a:p>
              <a:r>
                <a:rPr lang="en-US" sz="800" b="1" dirty="0">
                  <a:solidFill>
                    <a:schemeClr val="accent2"/>
                  </a:solidFill>
                  <a:latin typeface="PT Sans" panose="020B0503020203020204" pitchFamily="34" charset="0"/>
                </a:rPr>
                <a:t>China</a:t>
              </a:r>
            </a:p>
            <a:p>
              <a:pPr marR="0" rtl="0"/>
              <a:r>
                <a:rPr lang="en-US" sz="800" b="0" i="0" u="none" strike="noStrike" dirty="0" err="1">
                  <a:solidFill>
                    <a:schemeClr val="accent1"/>
                  </a:solidFill>
                  <a:latin typeface="PT Sans" panose="020B0503020203020204" pitchFamily="34" charset="0"/>
                </a:rPr>
                <a:t>Apeloa</a:t>
              </a:r>
              <a:endParaRPr lang="en-US" sz="800" b="0" i="0" u="none" strike="noStrike" dirty="0">
                <a:solidFill>
                  <a:schemeClr val="accent1"/>
                </a:solidFill>
                <a:latin typeface="PT Sans" panose="020B0503020203020204" pitchFamily="34" charset="0"/>
              </a:endParaRPr>
            </a:p>
          </p:txBody>
        </p:sp>
        <p:sp>
          <p:nvSpPr>
            <p:cNvPr id="434" name="TextBox 433">
              <a:extLst>
                <a:ext uri="{FF2B5EF4-FFF2-40B4-BE49-F238E27FC236}">
                  <a16:creationId xmlns:a16="http://schemas.microsoft.com/office/drawing/2014/main" id="{ADEE6A64-F0C6-9D1B-4618-AF65CA8401D2}"/>
                </a:ext>
              </a:extLst>
            </p:cNvPr>
            <p:cNvSpPr txBox="1"/>
            <p:nvPr/>
          </p:nvSpPr>
          <p:spPr>
            <a:xfrm>
              <a:off x="1153296" y="5753739"/>
              <a:ext cx="734400" cy="707886"/>
            </a:xfrm>
            <a:prstGeom prst="rect">
              <a:avLst/>
            </a:prstGeom>
            <a:noFill/>
          </p:spPr>
          <p:txBody>
            <a:bodyPr wrap="square" rtlCol="0">
              <a:spAutoFit/>
            </a:bodyPr>
            <a:lstStyle/>
            <a:p>
              <a:r>
                <a:rPr lang="en-US" sz="800" b="0" i="0" u="none" strike="noStrike" dirty="0" err="1">
                  <a:solidFill>
                    <a:schemeClr val="accent1"/>
                  </a:solidFill>
                  <a:latin typeface="PT Sans" panose="020B0503020203020204" pitchFamily="34" charset="0"/>
                </a:rPr>
                <a:t>Aurisco</a:t>
              </a:r>
              <a:endParaRPr lang="en-US" sz="800" b="0" i="0" u="none" strike="noStrike" dirty="0">
                <a:solidFill>
                  <a:schemeClr val="accent1"/>
                </a:solidFill>
                <a:latin typeface="PT Sans" panose="020B0503020203020204" pitchFamily="34" charset="0"/>
              </a:endParaRPr>
            </a:p>
            <a:p>
              <a:pPr marR="0" rtl="0"/>
              <a:r>
                <a:rPr lang="en-US" sz="800" b="0" i="0" u="none" strike="noStrike" dirty="0" err="1">
                  <a:solidFill>
                    <a:schemeClr val="accent1"/>
                  </a:solidFill>
                  <a:latin typeface="PT Sans" panose="020B0503020203020204" pitchFamily="34" charset="0"/>
                </a:rPr>
                <a:t>Biochem</a:t>
              </a:r>
              <a:endParaRPr lang="en-US" sz="800" b="0" i="0" u="none" strike="noStrike" dirty="0">
                <a:solidFill>
                  <a:schemeClr val="accent1"/>
                </a:solidFill>
                <a:latin typeface="PT Sans" panose="020B0503020203020204" pitchFamily="34" charset="0"/>
              </a:endParaRPr>
            </a:p>
            <a:p>
              <a:pPr marR="0" rtl="0"/>
              <a:r>
                <a:rPr lang="en-US" sz="800" b="0" i="0" u="none" strike="noStrike" dirty="0" err="1">
                  <a:solidFill>
                    <a:schemeClr val="accent1"/>
                  </a:solidFill>
                  <a:latin typeface="PT Sans" panose="020B0503020203020204" pitchFamily="34" charset="0"/>
                </a:rPr>
                <a:t>BrightGene</a:t>
              </a:r>
              <a:endParaRPr lang="en-US" sz="800" b="0" i="0" u="none" strike="noStrike" dirty="0">
                <a:solidFill>
                  <a:schemeClr val="accent1"/>
                </a:solidFill>
                <a:latin typeface="PT Sans" panose="020B0503020203020204" pitchFamily="34" charset="0"/>
              </a:endParaRPr>
            </a:p>
            <a:p>
              <a:pPr marR="0" rtl="0"/>
              <a:r>
                <a:rPr lang="en-US" sz="800" b="0" i="0" u="none" strike="noStrike" dirty="0" err="1">
                  <a:solidFill>
                    <a:schemeClr val="accent1"/>
                  </a:solidFill>
                  <a:latin typeface="PT Sans" panose="020B0503020203020204" pitchFamily="34" charset="0"/>
                </a:rPr>
                <a:t>Desano</a:t>
              </a:r>
              <a:endParaRPr lang="en-US" sz="800" b="0" i="0" u="none" strike="noStrike" dirty="0">
                <a:solidFill>
                  <a:schemeClr val="accent1"/>
                </a:solidFill>
                <a:latin typeface="PT Sans" panose="020B0503020203020204" pitchFamily="34" charset="0"/>
              </a:endParaRPr>
            </a:p>
            <a:p>
              <a:r>
                <a:rPr lang="en-US" sz="800" b="0" i="0" u="none" strike="noStrike" dirty="0">
                  <a:solidFill>
                    <a:schemeClr val="accent1"/>
                  </a:solidFill>
                  <a:latin typeface="PT Sans" panose="020B0503020203020204" pitchFamily="34" charset="0"/>
                </a:rPr>
                <a:t>Fosun</a:t>
              </a:r>
              <a:endParaRPr lang="en-US" sz="800" baseline="30000" dirty="0">
                <a:solidFill>
                  <a:schemeClr val="accent1"/>
                </a:solidFill>
              </a:endParaRPr>
            </a:p>
          </p:txBody>
        </p:sp>
        <p:sp>
          <p:nvSpPr>
            <p:cNvPr id="435" name="TextBox 434">
              <a:extLst>
                <a:ext uri="{FF2B5EF4-FFF2-40B4-BE49-F238E27FC236}">
                  <a16:creationId xmlns:a16="http://schemas.microsoft.com/office/drawing/2014/main" id="{9FD82C52-CC55-1EB8-C7BF-A3E3FC57AD21}"/>
                </a:ext>
              </a:extLst>
            </p:cNvPr>
            <p:cNvSpPr txBox="1"/>
            <p:nvPr/>
          </p:nvSpPr>
          <p:spPr>
            <a:xfrm>
              <a:off x="1960385" y="5753739"/>
              <a:ext cx="734400" cy="584775"/>
            </a:xfrm>
            <a:prstGeom prst="rect">
              <a:avLst/>
            </a:prstGeom>
            <a:noFill/>
          </p:spPr>
          <p:txBody>
            <a:bodyPr wrap="square" rtlCol="0">
              <a:spAutoFit/>
            </a:bodyPr>
            <a:lstStyle/>
            <a:p>
              <a:pPr marR="0" rtl="0"/>
              <a:r>
                <a:rPr lang="en-US" sz="800" b="0" i="0" u="none" strike="noStrike" dirty="0" err="1">
                  <a:solidFill>
                    <a:schemeClr val="accent1"/>
                  </a:solidFill>
                  <a:latin typeface="PT Sans" panose="020B0503020203020204" pitchFamily="34" charset="0"/>
                </a:rPr>
                <a:t>Jiuzhou</a:t>
              </a:r>
              <a:endParaRPr lang="en-US" sz="800" b="0" i="0" u="none" strike="noStrike" dirty="0">
                <a:solidFill>
                  <a:schemeClr val="accent1"/>
                </a:solidFill>
                <a:latin typeface="PT Sans" panose="020B0503020203020204" pitchFamily="34" charset="0"/>
              </a:endParaRPr>
            </a:p>
            <a:p>
              <a:pPr marR="0" rtl="0"/>
              <a:r>
                <a:rPr lang="en-US" sz="800" b="0" i="0" u="none" strike="noStrike" dirty="0" err="1">
                  <a:solidFill>
                    <a:schemeClr val="accent1"/>
                  </a:solidFill>
                  <a:latin typeface="PT Sans" panose="020B0503020203020204" pitchFamily="34" charset="0"/>
                </a:rPr>
                <a:t>Huahai</a:t>
              </a:r>
              <a:endParaRPr lang="en-US" sz="800" b="0" i="0" u="none" strike="noStrike" dirty="0">
                <a:solidFill>
                  <a:schemeClr val="accent1"/>
                </a:solidFill>
                <a:latin typeface="PT Sans" panose="020B0503020203020204" pitchFamily="34" charset="0"/>
              </a:endParaRPr>
            </a:p>
            <a:p>
              <a:pPr marR="0" rtl="0"/>
              <a:r>
                <a:rPr lang="en-US" sz="800" b="0" i="0" u="none" strike="noStrike" dirty="0" err="1">
                  <a:solidFill>
                    <a:schemeClr val="accent1"/>
                  </a:solidFill>
                  <a:latin typeface="PT Sans" panose="020B0503020203020204" pitchFamily="34" charset="0"/>
                </a:rPr>
                <a:t>Langhua</a:t>
              </a:r>
              <a:endParaRPr lang="en-US" sz="800" b="0" i="0" u="none" strike="noStrike" dirty="0">
                <a:solidFill>
                  <a:schemeClr val="accent1"/>
                </a:solidFill>
                <a:latin typeface="PT Sans" panose="020B0503020203020204" pitchFamily="34" charset="0"/>
              </a:endParaRPr>
            </a:p>
            <a:p>
              <a:pPr marR="0" rtl="0"/>
              <a:r>
                <a:rPr lang="en-US" sz="800" b="0" i="0" u="none" strike="noStrike" dirty="0" err="1">
                  <a:solidFill>
                    <a:schemeClr val="accent1"/>
                  </a:solidFill>
                  <a:latin typeface="PT Sans" panose="020B0503020203020204" pitchFamily="34" charset="0"/>
                </a:rPr>
                <a:t>Lonzeal</a:t>
              </a:r>
              <a:endParaRPr lang="en-US" sz="800" b="0" i="0" u="none" strike="noStrike" dirty="0">
                <a:solidFill>
                  <a:schemeClr val="accent1"/>
                </a:solidFill>
                <a:latin typeface="PT Sans" panose="020B0503020203020204" pitchFamily="34" charset="0"/>
              </a:endParaRPr>
            </a:p>
          </p:txBody>
        </p:sp>
        <p:sp>
          <p:nvSpPr>
            <p:cNvPr id="436" name="TextBox 435">
              <a:extLst>
                <a:ext uri="{FF2B5EF4-FFF2-40B4-BE49-F238E27FC236}">
                  <a16:creationId xmlns:a16="http://schemas.microsoft.com/office/drawing/2014/main" id="{B12D9140-28EB-9774-22BB-1CB408D9DF00}"/>
                </a:ext>
              </a:extLst>
            </p:cNvPr>
            <p:cNvSpPr txBox="1"/>
            <p:nvPr/>
          </p:nvSpPr>
          <p:spPr>
            <a:xfrm>
              <a:off x="2818060" y="5753739"/>
              <a:ext cx="732930" cy="830997"/>
            </a:xfrm>
            <a:prstGeom prst="rect">
              <a:avLst/>
            </a:prstGeom>
            <a:noFill/>
          </p:spPr>
          <p:txBody>
            <a:bodyPr wrap="square" rtlCol="0">
              <a:spAutoFit/>
            </a:bodyPr>
            <a:lstStyle/>
            <a:p>
              <a:r>
                <a:rPr lang="en-US" sz="800" b="1" dirty="0">
                  <a:solidFill>
                    <a:schemeClr val="accent2"/>
                  </a:solidFill>
                  <a:latin typeface="PT Sans" panose="020B0503020203020204" pitchFamily="34" charset="0"/>
                </a:rPr>
                <a:t>Dominican</a:t>
              </a:r>
            </a:p>
            <a:p>
              <a:r>
                <a:rPr lang="en-US" sz="800" b="1" dirty="0">
                  <a:solidFill>
                    <a:schemeClr val="accent2"/>
                  </a:solidFill>
                  <a:latin typeface="PT Sans" panose="020B0503020203020204" pitchFamily="34" charset="0"/>
                </a:rPr>
                <a:t>Republic</a:t>
              </a:r>
            </a:p>
            <a:p>
              <a:pPr marR="0" rtl="0"/>
              <a:r>
                <a:rPr lang="en-US" sz="800" b="0" i="0" u="none" strike="noStrike" dirty="0" err="1">
                  <a:solidFill>
                    <a:schemeClr val="accent1"/>
                  </a:solidFill>
                  <a:latin typeface="PT Sans" panose="020B0503020203020204" pitchFamily="34" charset="0"/>
                </a:rPr>
                <a:t>Magnachem</a:t>
              </a:r>
              <a:endParaRPr lang="en-US" sz="800" b="0" i="0" u="none" strike="noStrike" dirty="0">
                <a:solidFill>
                  <a:schemeClr val="accent1"/>
                </a:solidFill>
                <a:latin typeface="PT Sans" panose="020B0503020203020204" pitchFamily="34" charset="0"/>
              </a:endParaRPr>
            </a:p>
            <a:p>
              <a:pPr marR="0" rtl="0"/>
              <a:endParaRPr lang="en-US" sz="800" b="0" i="0" u="none" strike="noStrike" dirty="0">
                <a:solidFill>
                  <a:schemeClr val="bg1"/>
                </a:solidFill>
                <a:latin typeface="PT Sans" panose="020B0503020203020204" pitchFamily="34" charset="0"/>
              </a:endParaRPr>
            </a:p>
            <a:p>
              <a:r>
                <a:rPr lang="en-US" sz="800" b="1" dirty="0">
                  <a:solidFill>
                    <a:schemeClr val="accent2"/>
                  </a:solidFill>
                  <a:latin typeface="PT Sans" panose="020B0503020203020204" pitchFamily="34" charset="0"/>
                </a:rPr>
                <a:t>India</a:t>
              </a:r>
            </a:p>
            <a:p>
              <a:pPr marR="0" rtl="0"/>
              <a:r>
                <a:rPr lang="en-US" sz="800" b="0" i="0" u="none" strike="noStrike" dirty="0" err="1">
                  <a:solidFill>
                    <a:schemeClr val="accent1"/>
                  </a:solidFill>
                  <a:latin typeface="PT Sans" panose="020B0503020203020204" pitchFamily="34" charset="0"/>
                </a:rPr>
                <a:t>Amneal</a:t>
              </a:r>
              <a:endParaRPr lang="en-US" sz="800" b="0" i="0" u="none" strike="noStrike" dirty="0">
                <a:solidFill>
                  <a:schemeClr val="accent1"/>
                </a:solidFill>
                <a:latin typeface="PT Sans" panose="020B0503020203020204" pitchFamily="34" charset="0"/>
              </a:endParaRPr>
            </a:p>
          </p:txBody>
        </p:sp>
        <p:sp>
          <p:nvSpPr>
            <p:cNvPr id="437" name="TextBox 436">
              <a:extLst>
                <a:ext uri="{FF2B5EF4-FFF2-40B4-BE49-F238E27FC236}">
                  <a16:creationId xmlns:a16="http://schemas.microsoft.com/office/drawing/2014/main" id="{E83462D2-0BBC-586A-8E20-BF9DD692EB27}"/>
                </a:ext>
              </a:extLst>
            </p:cNvPr>
            <p:cNvSpPr txBox="1"/>
            <p:nvPr/>
          </p:nvSpPr>
          <p:spPr>
            <a:xfrm>
              <a:off x="3652275" y="5753739"/>
              <a:ext cx="732930" cy="830997"/>
            </a:xfrm>
            <a:prstGeom prst="rect">
              <a:avLst/>
            </a:prstGeom>
            <a:noFill/>
          </p:spPr>
          <p:txBody>
            <a:bodyPr wrap="square" rtlCol="0">
              <a:spAutoFit/>
            </a:bodyPr>
            <a:lstStyle/>
            <a:p>
              <a:pPr marR="0" rtl="0"/>
              <a:r>
                <a:rPr lang="en-US" sz="800" b="0" i="0" u="none" strike="noStrike" dirty="0">
                  <a:solidFill>
                    <a:schemeClr val="accent1"/>
                  </a:solidFill>
                  <a:latin typeface="PT Sans" panose="020B0503020203020204" pitchFamily="34" charset="0"/>
                </a:rPr>
                <a:t>Arene</a:t>
              </a:r>
            </a:p>
            <a:p>
              <a:pPr marR="0" rtl="0"/>
              <a:r>
                <a:rPr lang="en-US" sz="800" b="0" i="0" u="none" strike="noStrike" dirty="0">
                  <a:solidFill>
                    <a:schemeClr val="accent1"/>
                  </a:solidFill>
                  <a:latin typeface="PT Sans" panose="020B0503020203020204" pitchFamily="34" charset="0"/>
                </a:rPr>
                <a:t>Aurobindo</a:t>
              </a:r>
            </a:p>
            <a:p>
              <a:pPr marR="0" rtl="0"/>
              <a:r>
                <a:rPr lang="en-US" sz="800" b="0" i="0" u="none" strike="noStrike" dirty="0">
                  <a:solidFill>
                    <a:schemeClr val="accent1"/>
                  </a:solidFill>
                  <a:latin typeface="PT Sans" panose="020B0503020203020204" pitchFamily="34" charset="0"/>
                </a:rPr>
                <a:t>BDR</a:t>
              </a:r>
            </a:p>
            <a:p>
              <a:pPr marR="0" rtl="0"/>
              <a:r>
                <a:rPr lang="en-US" sz="800" b="0" i="0" u="none" strike="noStrike" dirty="0">
                  <a:solidFill>
                    <a:schemeClr val="accent1"/>
                  </a:solidFill>
                  <a:latin typeface="PT Sans" panose="020B0503020203020204" pitchFamily="34" charset="0"/>
                </a:rPr>
                <a:t>Biocon</a:t>
              </a:r>
            </a:p>
            <a:p>
              <a:pPr marR="0" rtl="0"/>
              <a:r>
                <a:rPr lang="en-US" sz="800" b="0" i="0" u="none" strike="noStrike" dirty="0" err="1">
                  <a:solidFill>
                    <a:schemeClr val="accent1"/>
                  </a:solidFill>
                  <a:latin typeface="PT Sans" panose="020B0503020203020204" pitchFamily="34" charset="0"/>
                </a:rPr>
                <a:t>Biophore</a:t>
              </a:r>
              <a:endParaRPr lang="en-US" sz="800" b="0" i="0" u="none" strike="noStrike" dirty="0">
                <a:solidFill>
                  <a:schemeClr val="accent1"/>
                </a:solidFill>
                <a:latin typeface="PT Sans" panose="020B0503020203020204" pitchFamily="34" charset="0"/>
              </a:endParaRPr>
            </a:p>
            <a:p>
              <a:pPr marR="0" rtl="0"/>
              <a:r>
                <a:rPr lang="en-US" sz="800" b="0" i="0" u="none" strike="noStrike" dirty="0" err="1">
                  <a:solidFill>
                    <a:schemeClr val="accent1"/>
                  </a:solidFill>
                  <a:latin typeface="PT Sans" panose="020B0503020203020204" pitchFamily="34" charset="0"/>
                </a:rPr>
                <a:t>Cadila</a:t>
              </a:r>
              <a:endParaRPr lang="en-US" sz="800" b="0" i="0" u="none" strike="noStrike" dirty="0">
                <a:solidFill>
                  <a:schemeClr val="accent1"/>
                </a:solidFill>
                <a:latin typeface="PT Sans" panose="020B0503020203020204" pitchFamily="34" charset="0"/>
              </a:endParaRPr>
            </a:p>
          </p:txBody>
        </p:sp>
        <p:sp>
          <p:nvSpPr>
            <p:cNvPr id="438" name="TextBox 437">
              <a:extLst>
                <a:ext uri="{FF2B5EF4-FFF2-40B4-BE49-F238E27FC236}">
                  <a16:creationId xmlns:a16="http://schemas.microsoft.com/office/drawing/2014/main" id="{57F549B2-BB2C-5E9F-7DC9-78925469E93D}"/>
                </a:ext>
              </a:extLst>
            </p:cNvPr>
            <p:cNvSpPr txBox="1"/>
            <p:nvPr/>
          </p:nvSpPr>
          <p:spPr>
            <a:xfrm>
              <a:off x="4417913" y="5753739"/>
              <a:ext cx="732930" cy="830997"/>
            </a:xfrm>
            <a:prstGeom prst="rect">
              <a:avLst/>
            </a:prstGeom>
            <a:noFill/>
          </p:spPr>
          <p:txBody>
            <a:bodyPr wrap="square" rtlCol="0">
              <a:spAutoFit/>
            </a:bodyPr>
            <a:lstStyle/>
            <a:p>
              <a:pPr marR="0" rtl="0"/>
              <a:r>
                <a:rPr lang="en-US" sz="800" b="0" i="0" u="none" strike="noStrike" dirty="0">
                  <a:solidFill>
                    <a:schemeClr val="accent1"/>
                  </a:solidFill>
                  <a:latin typeface="PT Sans" panose="020B0503020203020204" pitchFamily="34" charset="0"/>
                </a:rPr>
                <a:t>Cipla</a:t>
              </a:r>
            </a:p>
            <a:p>
              <a:pPr marR="0" rtl="0"/>
              <a:r>
                <a:rPr lang="en-US" sz="800" b="0" i="0" u="none" strike="noStrike" dirty="0">
                  <a:solidFill>
                    <a:schemeClr val="accent1"/>
                  </a:solidFill>
                  <a:latin typeface="PT Sans" panose="020B0503020203020204" pitchFamily="34" charset="0"/>
                </a:rPr>
                <a:t>Divi’s </a:t>
              </a:r>
            </a:p>
            <a:p>
              <a:pPr marR="0" rtl="0"/>
              <a:r>
                <a:rPr lang="en-US" sz="800" b="0" i="0" u="none" strike="noStrike" dirty="0">
                  <a:solidFill>
                    <a:schemeClr val="accent1"/>
                  </a:solidFill>
                  <a:latin typeface="PT Sans" panose="020B0503020203020204" pitchFamily="34" charset="0"/>
                </a:rPr>
                <a:t>Dr Reddy’s</a:t>
              </a:r>
            </a:p>
            <a:p>
              <a:pPr marR="0" rtl="0"/>
              <a:r>
                <a:rPr lang="en-US" sz="800" b="0" i="0" u="none" strike="noStrike" dirty="0">
                  <a:solidFill>
                    <a:schemeClr val="accent1"/>
                  </a:solidFill>
                  <a:latin typeface="PT Sans" panose="020B0503020203020204" pitchFamily="34" charset="0"/>
                </a:rPr>
                <a:t>Emcure</a:t>
              </a:r>
            </a:p>
            <a:p>
              <a:pPr marR="0" rtl="0"/>
              <a:r>
                <a:rPr lang="en-US" sz="800" b="0" i="0" u="none" strike="noStrike" dirty="0">
                  <a:solidFill>
                    <a:schemeClr val="accent1"/>
                  </a:solidFill>
                  <a:latin typeface="PT Sans" panose="020B0503020203020204" pitchFamily="34" charset="0"/>
                </a:rPr>
                <a:t>Glenmark</a:t>
              </a:r>
            </a:p>
            <a:p>
              <a:pPr marR="0" rtl="0"/>
              <a:r>
                <a:rPr lang="en-US" sz="800" b="0" i="0" u="none" strike="noStrike" dirty="0">
                  <a:solidFill>
                    <a:schemeClr val="accent1"/>
                  </a:solidFill>
                  <a:latin typeface="PT Sans" panose="020B0503020203020204" pitchFamily="34" charset="0"/>
                </a:rPr>
                <a:t>Granules</a:t>
              </a:r>
            </a:p>
          </p:txBody>
        </p:sp>
        <p:sp>
          <p:nvSpPr>
            <p:cNvPr id="439" name="TextBox 438">
              <a:extLst>
                <a:ext uri="{FF2B5EF4-FFF2-40B4-BE49-F238E27FC236}">
                  <a16:creationId xmlns:a16="http://schemas.microsoft.com/office/drawing/2014/main" id="{62C940DE-458F-EF71-ED13-8AA3A033CD07}"/>
                </a:ext>
              </a:extLst>
            </p:cNvPr>
            <p:cNvSpPr txBox="1"/>
            <p:nvPr/>
          </p:nvSpPr>
          <p:spPr>
            <a:xfrm>
              <a:off x="5193087" y="5753739"/>
              <a:ext cx="732930" cy="830997"/>
            </a:xfrm>
            <a:prstGeom prst="rect">
              <a:avLst/>
            </a:prstGeom>
            <a:noFill/>
          </p:spPr>
          <p:txBody>
            <a:bodyPr wrap="square" rtlCol="0">
              <a:spAutoFit/>
            </a:bodyPr>
            <a:lstStyle/>
            <a:p>
              <a:pPr marR="0" rtl="0"/>
              <a:r>
                <a:rPr lang="en-US" sz="800" b="0" i="0" u="none" strike="noStrike" dirty="0">
                  <a:solidFill>
                    <a:schemeClr val="accent1"/>
                  </a:solidFill>
                  <a:latin typeface="PT Sans" panose="020B0503020203020204" pitchFamily="34" charset="0"/>
                </a:rPr>
                <a:t>Hetero</a:t>
              </a:r>
            </a:p>
            <a:p>
              <a:pPr marR="0" rtl="0"/>
              <a:r>
                <a:rPr lang="en-US" sz="800" b="0" i="0" u="none" strike="noStrike" dirty="0">
                  <a:solidFill>
                    <a:schemeClr val="accent1"/>
                  </a:solidFill>
                  <a:latin typeface="PT Sans" panose="020B0503020203020204" pitchFamily="34" charset="0"/>
                </a:rPr>
                <a:t>Laurus</a:t>
              </a:r>
            </a:p>
            <a:p>
              <a:pPr marR="0" rtl="0"/>
              <a:r>
                <a:rPr lang="en-US" sz="800" b="0" i="0" u="none" strike="noStrike" dirty="0">
                  <a:solidFill>
                    <a:schemeClr val="accent1"/>
                  </a:solidFill>
                  <a:latin typeface="PT Sans" panose="020B0503020203020204" pitchFamily="34" charset="0"/>
                </a:rPr>
                <a:t>Lupin</a:t>
              </a:r>
            </a:p>
            <a:p>
              <a:pPr marR="0" rtl="0"/>
              <a:r>
                <a:rPr lang="en-US" sz="800" b="0" i="0" u="none" strike="noStrike" dirty="0" err="1">
                  <a:solidFill>
                    <a:schemeClr val="accent1"/>
                  </a:solidFill>
                  <a:latin typeface="PT Sans" panose="020B0503020203020204" pitchFamily="34" charset="0"/>
                </a:rPr>
                <a:t>Macleods</a:t>
              </a:r>
              <a:endParaRPr lang="en-US" sz="800" b="0" i="0" u="none" strike="noStrike" dirty="0">
                <a:solidFill>
                  <a:schemeClr val="accent1"/>
                </a:solidFill>
                <a:latin typeface="PT Sans" panose="020B0503020203020204" pitchFamily="34" charset="0"/>
              </a:endParaRPr>
            </a:p>
            <a:p>
              <a:pPr marR="0" rtl="0"/>
              <a:r>
                <a:rPr lang="en-US" sz="800" b="0" i="0" u="none" strike="noStrike" dirty="0">
                  <a:solidFill>
                    <a:schemeClr val="accent1"/>
                  </a:solidFill>
                  <a:latin typeface="PT Sans" panose="020B0503020203020204" pitchFamily="34" charset="0"/>
                </a:rPr>
                <a:t>Mangalam</a:t>
              </a:r>
            </a:p>
            <a:p>
              <a:pPr marR="0" rtl="0"/>
              <a:r>
                <a:rPr lang="en-US" sz="800" b="0" i="0" u="none" strike="noStrike" dirty="0">
                  <a:solidFill>
                    <a:schemeClr val="accent1"/>
                  </a:solidFill>
                  <a:latin typeface="PT Sans" panose="020B0503020203020204" pitchFamily="34" charset="0"/>
                </a:rPr>
                <a:t>Micro Labs</a:t>
              </a:r>
            </a:p>
          </p:txBody>
        </p:sp>
        <p:sp>
          <p:nvSpPr>
            <p:cNvPr id="440" name="TextBox 439">
              <a:extLst>
                <a:ext uri="{FF2B5EF4-FFF2-40B4-BE49-F238E27FC236}">
                  <a16:creationId xmlns:a16="http://schemas.microsoft.com/office/drawing/2014/main" id="{D40E26E6-6585-0A48-46C5-774662C30646}"/>
                </a:ext>
              </a:extLst>
            </p:cNvPr>
            <p:cNvSpPr txBox="1"/>
            <p:nvPr/>
          </p:nvSpPr>
          <p:spPr>
            <a:xfrm>
              <a:off x="5977573" y="5753739"/>
              <a:ext cx="732930" cy="830997"/>
            </a:xfrm>
            <a:prstGeom prst="rect">
              <a:avLst/>
            </a:prstGeom>
            <a:noFill/>
          </p:spPr>
          <p:txBody>
            <a:bodyPr wrap="square" rtlCol="0">
              <a:spAutoFit/>
            </a:bodyPr>
            <a:lstStyle/>
            <a:p>
              <a:pPr marR="0" rtl="0"/>
              <a:r>
                <a:rPr lang="en-US" sz="800" b="0" i="0" u="none" strike="noStrike" dirty="0">
                  <a:solidFill>
                    <a:schemeClr val="accent1"/>
                  </a:solidFill>
                  <a:latin typeface="PT Sans" panose="020B0503020203020204" pitchFamily="34" charset="0"/>
                </a:rPr>
                <a:t>MSN</a:t>
              </a:r>
            </a:p>
            <a:p>
              <a:pPr marR="0" rtl="0"/>
              <a:r>
                <a:rPr lang="en-US" sz="800" b="0" i="0" u="none" strike="noStrike" dirty="0" err="1">
                  <a:solidFill>
                    <a:schemeClr val="accent1"/>
                  </a:solidFill>
                  <a:latin typeface="PT Sans" panose="020B0503020203020204" pitchFamily="34" charset="0"/>
                </a:rPr>
                <a:t>Natco</a:t>
              </a:r>
              <a:endParaRPr lang="en-US" sz="800" b="0" i="0" u="none" strike="noStrike" dirty="0">
                <a:solidFill>
                  <a:schemeClr val="accent1"/>
                </a:solidFill>
                <a:latin typeface="PT Sans" panose="020B0503020203020204" pitchFamily="34" charset="0"/>
              </a:endParaRPr>
            </a:p>
            <a:p>
              <a:pPr marR="0" rtl="0"/>
              <a:r>
                <a:rPr lang="en-US" sz="800" b="0" i="0" u="none" strike="noStrike" dirty="0">
                  <a:solidFill>
                    <a:schemeClr val="accent1"/>
                  </a:solidFill>
                  <a:latin typeface="PT Sans" panose="020B0503020203020204" pitchFamily="34" charset="0"/>
                </a:rPr>
                <a:t>SMS Pharma</a:t>
              </a:r>
            </a:p>
            <a:p>
              <a:pPr marR="0" rtl="0"/>
              <a:r>
                <a:rPr lang="en-US" sz="800" b="0" i="0" u="none" strike="noStrike" dirty="0">
                  <a:solidFill>
                    <a:schemeClr val="accent1"/>
                  </a:solidFill>
                  <a:latin typeface="PT Sans" panose="020B0503020203020204" pitchFamily="34" charset="0"/>
                </a:rPr>
                <a:t>Strides</a:t>
              </a:r>
            </a:p>
            <a:p>
              <a:pPr marR="0" rtl="0"/>
              <a:r>
                <a:rPr lang="en-US" sz="800" b="0" i="0" u="none" strike="noStrike" dirty="0">
                  <a:solidFill>
                    <a:schemeClr val="accent1"/>
                  </a:solidFill>
                  <a:latin typeface="PT Sans" panose="020B0503020203020204" pitchFamily="34" charset="0"/>
                </a:rPr>
                <a:t>Sun</a:t>
              </a:r>
            </a:p>
            <a:p>
              <a:pPr marR="0" rtl="0"/>
              <a:r>
                <a:rPr lang="en-US" sz="800" b="0" i="0" u="none" strike="noStrike" dirty="0">
                  <a:solidFill>
                    <a:schemeClr val="accent1"/>
                  </a:solidFill>
                  <a:latin typeface="PT Sans" panose="020B0503020203020204" pitchFamily="34" charset="0"/>
                </a:rPr>
                <a:t>Torrent</a:t>
              </a:r>
            </a:p>
          </p:txBody>
        </p:sp>
        <p:sp>
          <p:nvSpPr>
            <p:cNvPr id="441" name="TextBox 440">
              <a:extLst>
                <a:ext uri="{FF2B5EF4-FFF2-40B4-BE49-F238E27FC236}">
                  <a16:creationId xmlns:a16="http://schemas.microsoft.com/office/drawing/2014/main" id="{16109A95-5A51-4A0A-C017-56BDA6E93FEA}"/>
                </a:ext>
              </a:extLst>
            </p:cNvPr>
            <p:cNvSpPr txBox="1"/>
            <p:nvPr/>
          </p:nvSpPr>
          <p:spPr>
            <a:xfrm>
              <a:off x="6843934" y="5753739"/>
              <a:ext cx="732930" cy="707886"/>
            </a:xfrm>
            <a:prstGeom prst="rect">
              <a:avLst/>
            </a:prstGeom>
            <a:noFill/>
          </p:spPr>
          <p:txBody>
            <a:bodyPr wrap="square" rtlCol="0">
              <a:spAutoFit/>
            </a:bodyPr>
            <a:lstStyle/>
            <a:p>
              <a:pPr marR="0" rtl="0"/>
              <a:r>
                <a:rPr lang="en-US" sz="800" b="0" i="0" u="none" strike="noStrike" dirty="0">
                  <a:solidFill>
                    <a:schemeClr val="accent1"/>
                  </a:solidFill>
                  <a:latin typeface="PT Sans" panose="020B0503020203020204" pitchFamily="34" charset="0"/>
                </a:rPr>
                <a:t>USV</a:t>
              </a:r>
            </a:p>
            <a:p>
              <a:pPr marR="0" rtl="0"/>
              <a:r>
                <a:rPr lang="en-US" sz="800" b="0" i="0" u="none" strike="noStrike" dirty="0" err="1">
                  <a:solidFill>
                    <a:schemeClr val="accent1"/>
                  </a:solidFill>
                  <a:latin typeface="PT Sans" panose="020B0503020203020204" pitchFamily="34" charset="0"/>
                </a:rPr>
                <a:t>Viatris</a:t>
              </a:r>
              <a:endParaRPr lang="en-US" sz="800" b="0" i="0" u="none" strike="noStrike" dirty="0">
                <a:solidFill>
                  <a:schemeClr val="accent1"/>
                </a:solidFill>
                <a:latin typeface="PT Sans" panose="020B0503020203020204" pitchFamily="34" charset="0"/>
              </a:endParaRPr>
            </a:p>
            <a:p>
              <a:pPr marR="0" rtl="0"/>
              <a:r>
                <a:rPr lang="en-US" sz="800" b="0" i="0" u="none" strike="noStrike" dirty="0">
                  <a:solidFill>
                    <a:schemeClr val="accent1"/>
                  </a:solidFill>
                  <a:latin typeface="PT Sans" panose="020B0503020203020204" pitchFamily="34" charset="0"/>
                </a:rPr>
                <a:t>Zydus </a:t>
              </a:r>
              <a:r>
                <a:rPr lang="en-US" sz="800" b="0" i="0" u="none" strike="noStrike" dirty="0" err="1">
                  <a:solidFill>
                    <a:schemeClr val="accent1"/>
                  </a:solidFill>
                  <a:latin typeface="PT Sans" panose="020B0503020203020204" pitchFamily="34" charset="0"/>
                </a:rPr>
                <a:t>Cadila</a:t>
              </a:r>
              <a:endParaRPr lang="en-US" sz="800" b="0" i="0" u="none" strike="noStrike" dirty="0">
                <a:solidFill>
                  <a:schemeClr val="accent1"/>
                </a:solidFill>
                <a:latin typeface="PT Sans" panose="020B0503020203020204" pitchFamily="34" charset="0"/>
              </a:endParaRPr>
            </a:p>
            <a:p>
              <a:pPr marR="0" rtl="0"/>
              <a:endParaRPr lang="en-US" sz="800" b="0" i="0" u="none" strike="noStrike" dirty="0">
                <a:solidFill>
                  <a:schemeClr val="accent1"/>
                </a:solidFill>
                <a:latin typeface="PT Sans" panose="020B0503020203020204" pitchFamily="34" charset="0"/>
              </a:endParaRPr>
            </a:p>
          </p:txBody>
        </p:sp>
        <p:sp>
          <p:nvSpPr>
            <p:cNvPr id="442" name="TextBox 441">
              <a:extLst>
                <a:ext uri="{FF2B5EF4-FFF2-40B4-BE49-F238E27FC236}">
                  <a16:creationId xmlns:a16="http://schemas.microsoft.com/office/drawing/2014/main" id="{34A81729-BAC4-DD35-17F1-EBD63E6BD0C7}"/>
                </a:ext>
              </a:extLst>
            </p:cNvPr>
            <p:cNvSpPr txBox="1"/>
            <p:nvPr/>
          </p:nvSpPr>
          <p:spPr>
            <a:xfrm>
              <a:off x="7668410" y="5753739"/>
              <a:ext cx="732930" cy="707886"/>
            </a:xfrm>
            <a:prstGeom prst="rect">
              <a:avLst/>
            </a:prstGeom>
            <a:noFill/>
          </p:spPr>
          <p:txBody>
            <a:bodyPr wrap="square" rtlCol="0">
              <a:spAutoFit/>
            </a:bodyPr>
            <a:lstStyle/>
            <a:p>
              <a:pPr marR="0" rtl="0"/>
              <a:r>
                <a:rPr lang="en-US" sz="800" b="1" i="0" u="none" strike="noStrike" dirty="0">
                  <a:solidFill>
                    <a:schemeClr val="accent2"/>
                  </a:solidFill>
                  <a:latin typeface="PT Sans" panose="020B0503020203020204" pitchFamily="34" charset="0"/>
                </a:rPr>
                <a:t>Indonesia</a:t>
              </a:r>
            </a:p>
            <a:p>
              <a:pPr marR="0" rtl="0"/>
              <a:r>
                <a:rPr lang="en-US" sz="800" b="0" i="0" u="none" strike="noStrike" dirty="0">
                  <a:solidFill>
                    <a:schemeClr val="accent1"/>
                  </a:solidFill>
                  <a:latin typeface="PT Sans" panose="020B0503020203020204" pitchFamily="34" charset="0"/>
                </a:rPr>
                <a:t>Kimia </a:t>
              </a:r>
              <a:r>
                <a:rPr lang="en-US" sz="800" b="0" i="0" u="none" strike="noStrike" dirty="0" err="1">
                  <a:solidFill>
                    <a:schemeClr val="accent1"/>
                  </a:solidFill>
                  <a:latin typeface="PT Sans" panose="020B0503020203020204" pitchFamily="34" charset="0"/>
                </a:rPr>
                <a:t>Farma</a:t>
              </a:r>
              <a:endParaRPr lang="en-US" sz="800" b="0" i="0" u="none" strike="noStrike" dirty="0">
                <a:solidFill>
                  <a:schemeClr val="accent1"/>
                </a:solidFill>
                <a:latin typeface="PT Sans" panose="020B0503020203020204" pitchFamily="34" charset="0"/>
              </a:endParaRPr>
            </a:p>
            <a:p>
              <a:pPr marR="0" rtl="0"/>
              <a:endParaRPr lang="en-US" sz="800" b="1" i="0" u="none" strike="noStrike" dirty="0">
                <a:solidFill>
                  <a:schemeClr val="bg1"/>
                </a:solidFill>
                <a:latin typeface="PT Sans" panose="020B0503020203020204" pitchFamily="34" charset="0"/>
              </a:endParaRPr>
            </a:p>
            <a:p>
              <a:pPr marR="0" rtl="0"/>
              <a:r>
                <a:rPr lang="en-US" sz="800" b="1" i="0" u="none" strike="noStrike" dirty="0">
                  <a:solidFill>
                    <a:schemeClr val="accent2"/>
                  </a:solidFill>
                  <a:latin typeface="PT Sans" panose="020B0503020203020204" pitchFamily="34" charset="0"/>
                </a:rPr>
                <a:t>Jordan</a:t>
              </a:r>
            </a:p>
            <a:p>
              <a:pPr marR="0" rtl="0"/>
              <a:r>
                <a:rPr lang="en-US" sz="800" b="0" i="0" u="none" strike="noStrike" dirty="0" err="1">
                  <a:solidFill>
                    <a:schemeClr val="bg1"/>
                  </a:solidFill>
                  <a:latin typeface="PT Sans" panose="020B0503020203020204" pitchFamily="34" charset="0"/>
                </a:rPr>
                <a:t>Hikma</a:t>
              </a:r>
              <a:endParaRPr lang="en-US" sz="800" b="0" i="0" u="none" strike="noStrike" dirty="0">
                <a:solidFill>
                  <a:schemeClr val="bg1"/>
                </a:solidFill>
                <a:latin typeface="PT Sans" panose="020B0503020203020204" pitchFamily="34" charset="0"/>
              </a:endParaRPr>
            </a:p>
          </p:txBody>
        </p:sp>
        <p:sp>
          <p:nvSpPr>
            <p:cNvPr id="443" name="TextBox 442">
              <a:extLst>
                <a:ext uri="{FF2B5EF4-FFF2-40B4-BE49-F238E27FC236}">
                  <a16:creationId xmlns:a16="http://schemas.microsoft.com/office/drawing/2014/main" id="{48573479-C7D1-CA1C-7820-E163CACF41F1}"/>
                </a:ext>
              </a:extLst>
            </p:cNvPr>
            <p:cNvSpPr txBox="1"/>
            <p:nvPr/>
          </p:nvSpPr>
          <p:spPr>
            <a:xfrm>
              <a:off x="8453101" y="5753739"/>
              <a:ext cx="732930" cy="707886"/>
            </a:xfrm>
            <a:prstGeom prst="rect">
              <a:avLst/>
            </a:prstGeom>
            <a:noFill/>
          </p:spPr>
          <p:txBody>
            <a:bodyPr wrap="square" rtlCol="0">
              <a:spAutoFit/>
            </a:bodyPr>
            <a:lstStyle/>
            <a:p>
              <a:r>
                <a:rPr lang="en-US" sz="800" b="1" dirty="0">
                  <a:solidFill>
                    <a:schemeClr val="accent2"/>
                  </a:solidFill>
                  <a:latin typeface="PT Sans" panose="020B0503020203020204" pitchFamily="34" charset="0"/>
                </a:rPr>
                <a:t>Kenya</a:t>
              </a:r>
            </a:p>
            <a:p>
              <a:pPr marR="0" rtl="0"/>
              <a:r>
                <a:rPr lang="en-US" sz="800" b="0" i="0" u="none" strike="noStrike" dirty="0">
                  <a:solidFill>
                    <a:schemeClr val="accent1"/>
                  </a:solidFill>
                  <a:latin typeface="PT Sans" panose="020B0503020203020204" pitchFamily="34" charset="0"/>
                </a:rPr>
                <a:t>UCL</a:t>
              </a:r>
            </a:p>
            <a:p>
              <a:pPr marR="0" rtl="0"/>
              <a:endParaRPr lang="en-US" sz="800" dirty="0">
                <a:solidFill>
                  <a:schemeClr val="bg1"/>
                </a:solidFill>
                <a:latin typeface="PT Sans" panose="020B0503020203020204" pitchFamily="34" charset="0"/>
              </a:endParaRPr>
            </a:p>
            <a:p>
              <a:r>
                <a:rPr lang="en-US" sz="800" b="1" dirty="0">
                  <a:solidFill>
                    <a:schemeClr val="accent2"/>
                  </a:solidFill>
                  <a:latin typeface="PT Sans" panose="020B0503020203020204" pitchFamily="34" charset="0"/>
                </a:rPr>
                <a:t>Mexico</a:t>
              </a:r>
            </a:p>
            <a:p>
              <a:pPr marR="0" rtl="0"/>
              <a:r>
                <a:rPr lang="en-US" sz="800" b="0" i="0" u="none" strike="noStrike" dirty="0" err="1">
                  <a:solidFill>
                    <a:schemeClr val="accent1"/>
                  </a:solidFill>
                  <a:latin typeface="PT Sans" panose="020B0503020203020204" pitchFamily="34" charset="0"/>
                </a:rPr>
                <a:t>Neolpharma</a:t>
              </a:r>
              <a:endParaRPr lang="en-US" sz="800" b="0" i="0" u="none" strike="noStrike" dirty="0">
                <a:solidFill>
                  <a:schemeClr val="accent1"/>
                </a:solidFill>
                <a:latin typeface="PT Sans" panose="020B0503020203020204" pitchFamily="34" charset="0"/>
              </a:endParaRPr>
            </a:p>
          </p:txBody>
        </p:sp>
        <p:sp>
          <p:nvSpPr>
            <p:cNvPr id="444" name="TextBox 443">
              <a:extLst>
                <a:ext uri="{FF2B5EF4-FFF2-40B4-BE49-F238E27FC236}">
                  <a16:creationId xmlns:a16="http://schemas.microsoft.com/office/drawing/2014/main" id="{9AF9EEBF-0DE7-7FD2-BCBB-1CE4D2DA49DB}"/>
                </a:ext>
              </a:extLst>
            </p:cNvPr>
            <p:cNvSpPr txBox="1"/>
            <p:nvPr/>
          </p:nvSpPr>
          <p:spPr>
            <a:xfrm>
              <a:off x="9173239" y="5753739"/>
              <a:ext cx="732930" cy="707886"/>
            </a:xfrm>
            <a:prstGeom prst="rect">
              <a:avLst/>
            </a:prstGeom>
            <a:noFill/>
          </p:spPr>
          <p:txBody>
            <a:bodyPr wrap="square" rtlCol="0">
              <a:spAutoFit/>
            </a:bodyPr>
            <a:lstStyle/>
            <a:p>
              <a:r>
                <a:rPr lang="en-US" sz="800" b="1" dirty="0">
                  <a:solidFill>
                    <a:schemeClr val="accent2"/>
                  </a:solidFill>
                  <a:latin typeface="PT Sans" panose="020B0503020203020204" pitchFamily="34" charset="0"/>
                </a:rPr>
                <a:t>Pakistan</a:t>
              </a:r>
            </a:p>
            <a:p>
              <a:pPr marR="0" rtl="0"/>
              <a:r>
                <a:rPr lang="en-US" sz="800" b="0" i="0" u="none" strike="noStrike" dirty="0">
                  <a:solidFill>
                    <a:schemeClr val="accent1"/>
                  </a:solidFill>
                  <a:latin typeface="PT Sans" panose="020B0503020203020204" pitchFamily="34" charset="0"/>
                </a:rPr>
                <a:t>Remington</a:t>
              </a:r>
            </a:p>
            <a:p>
              <a:pPr marR="0" rtl="0"/>
              <a:endParaRPr lang="en-US" sz="800" b="0" i="0" u="none" strike="noStrike" dirty="0">
                <a:solidFill>
                  <a:schemeClr val="bg1"/>
                </a:solidFill>
                <a:latin typeface="PT Sans" panose="020B0503020203020204" pitchFamily="34" charset="0"/>
              </a:endParaRPr>
            </a:p>
            <a:p>
              <a:r>
                <a:rPr lang="en-US" sz="800" b="1" dirty="0">
                  <a:solidFill>
                    <a:schemeClr val="accent2"/>
                  </a:solidFill>
                  <a:latin typeface="PT Sans" panose="020B0503020203020204" pitchFamily="34" charset="0"/>
                </a:rPr>
                <a:t>Serbia</a:t>
              </a:r>
            </a:p>
            <a:p>
              <a:pPr marR="0" rtl="0"/>
              <a:r>
                <a:rPr lang="en-US" sz="800" b="0" i="0" u="none" strike="noStrike" dirty="0" err="1">
                  <a:solidFill>
                    <a:schemeClr val="accent1"/>
                  </a:solidFill>
                  <a:latin typeface="PT Sans" panose="020B0503020203020204" pitchFamily="34" charset="0"/>
                </a:rPr>
                <a:t>FHI</a:t>
              </a:r>
              <a:r>
                <a:rPr lang="en-US" sz="800" b="0" i="0" u="none" strike="noStrike" dirty="0">
                  <a:solidFill>
                    <a:schemeClr val="accent1"/>
                  </a:solidFill>
                  <a:latin typeface="PT Sans" panose="020B0503020203020204" pitchFamily="34" charset="0"/>
                </a:rPr>
                <a:t> </a:t>
              </a:r>
              <a:r>
                <a:rPr lang="en-US" sz="800" b="0" i="0" u="none" strike="noStrike" dirty="0" err="1">
                  <a:solidFill>
                    <a:schemeClr val="accent1"/>
                  </a:solidFill>
                  <a:latin typeface="PT Sans" panose="020B0503020203020204" pitchFamily="34" charset="0"/>
                </a:rPr>
                <a:t>Zdravlje</a:t>
              </a:r>
              <a:endParaRPr lang="en-US" sz="800" b="0" i="0" u="none" strike="noStrike" dirty="0">
                <a:solidFill>
                  <a:schemeClr val="accent1"/>
                </a:solidFill>
                <a:latin typeface="PT Sans" panose="020B0503020203020204" pitchFamily="34" charset="0"/>
              </a:endParaRPr>
            </a:p>
          </p:txBody>
        </p:sp>
        <p:sp>
          <p:nvSpPr>
            <p:cNvPr id="445" name="TextBox 444">
              <a:extLst>
                <a:ext uri="{FF2B5EF4-FFF2-40B4-BE49-F238E27FC236}">
                  <a16:creationId xmlns:a16="http://schemas.microsoft.com/office/drawing/2014/main" id="{9311607D-76A4-E33F-BE93-04311B98E26C}"/>
                </a:ext>
              </a:extLst>
            </p:cNvPr>
            <p:cNvSpPr txBox="1"/>
            <p:nvPr/>
          </p:nvSpPr>
          <p:spPr>
            <a:xfrm>
              <a:off x="9973478" y="5753739"/>
              <a:ext cx="732930" cy="707886"/>
            </a:xfrm>
            <a:prstGeom prst="rect">
              <a:avLst/>
            </a:prstGeom>
            <a:noFill/>
          </p:spPr>
          <p:txBody>
            <a:bodyPr wrap="square" rtlCol="0">
              <a:spAutoFit/>
            </a:bodyPr>
            <a:lstStyle/>
            <a:p>
              <a:r>
                <a:rPr lang="en-US" sz="800" b="1" dirty="0">
                  <a:solidFill>
                    <a:schemeClr val="accent2"/>
                  </a:solidFill>
                  <a:latin typeface="PT Sans" panose="020B0503020203020204" pitchFamily="34" charset="0"/>
                </a:rPr>
                <a:t>South Africa</a:t>
              </a:r>
            </a:p>
            <a:p>
              <a:pPr marR="0" rtl="0"/>
              <a:r>
                <a:rPr lang="en-US" sz="800" b="0" i="0" u="none" strike="noStrike" dirty="0">
                  <a:solidFill>
                    <a:schemeClr val="accent1"/>
                  </a:solidFill>
                  <a:latin typeface="PT Sans" panose="020B0503020203020204" pitchFamily="34" charset="0"/>
                </a:rPr>
                <a:t>Adcock Ingram</a:t>
              </a:r>
            </a:p>
            <a:p>
              <a:pPr marR="0" rtl="0"/>
              <a:r>
                <a:rPr lang="en-US" sz="800" b="0" i="0" u="none" strike="noStrike" dirty="0">
                  <a:solidFill>
                    <a:schemeClr val="accent1"/>
                  </a:solidFill>
                  <a:latin typeface="PT Sans" panose="020B0503020203020204" pitchFamily="34" charset="0"/>
                </a:rPr>
                <a:t>Biotech</a:t>
              </a:r>
            </a:p>
            <a:p>
              <a:pPr marR="0" rtl="0"/>
              <a:r>
                <a:rPr lang="en-US" sz="800" b="0" i="0" u="none" strike="noStrike" dirty="0">
                  <a:solidFill>
                    <a:schemeClr val="accent1"/>
                  </a:solidFill>
                  <a:latin typeface="PT Sans" panose="020B0503020203020204" pitchFamily="34" charset="0"/>
                </a:rPr>
                <a:t>CPT</a:t>
              </a:r>
            </a:p>
          </p:txBody>
        </p:sp>
        <p:sp>
          <p:nvSpPr>
            <p:cNvPr id="446" name="TextBox 445">
              <a:extLst>
                <a:ext uri="{FF2B5EF4-FFF2-40B4-BE49-F238E27FC236}">
                  <a16:creationId xmlns:a16="http://schemas.microsoft.com/office/drawing/2014/main" id="{70CA5E84-8014-62F3-A757-6EA88FB97616}"/>
                </a:ext>
              </a:extLst>
            </p:cNvPr>
            <p:cNvSpPr txBox="1"/>
            <p:nvPr/>
          </p:nvSpPr>
          <p:spPr>
            <a:xfrm>
              <a:off x="10813454" y="5753739"/>
              <a:ext cx="732930" cy="830997"/>
            </a:xfrm>
            <a:prstGeom prst="rect">
              <a:avLst/>
            </a:prstGeom>
            <a:noFill/>
          </p:spPr>
          <p:txBody>
            <a:bodyPr wrap="square" rtlCol="0">
              <a:spAutoFit/>
            </a:bodyPr>
            <a:lstStyle/>
            <a:p>
              <a:r>
                <a:rPr lang="en-US" sz="800" b="1" dirty="0">
                  <a:solidFill>
                    <a:schemeClr val="accent2"/>
                  </a:solidFill>
                  <a:latin typeface="PT Sans" panose="020B0503020203020204" pitchFamily="34" charset="0"/>
                </a:rPr>
                <a:t>South Korea</a:t>
              </a:r>
            </a:p>
            <a:p>
              <a:pPr marR="0" rtl="0"/>
              <a:r>
                <a:rPr lang="en-US" sz="800" b="0" i="0" u="none" strike="noStrike" dirty="0" err="1">
                  <a:solidFill>
                    <a:schemeClr val="accent1"/>
                  </a:solidFill>
                  <a:latin typeface="PT Sans" panose="020B0503020203020204" pitchFamily="34" charset="0"/>
                </a:rPr>
                <a:t>Celltrion</a:t>
              </a:r>
              <a:endParaRPr lang="en-US" sz="800" b="0" i="0" u="none" strike="noStrike" dirty="0">
                <a:solidFill>
                  <a:schemeClr val="accent1"/>
                </a:solidFill>
                <a:latin typeface="PT Sans" panose="020B0503020203020204" pitchFamily="34" charset="0"/>
              </a:endParaRPr>
            </a:p>
            <a:p>
              <a:pPr marR="0" rtl="0"/>
              <a:r>
                <a:rPr lang="en-US" sz="800" b="0" i="0" u="none" strike="noStrike" dirty="0" err="1">
                  <a:solidFill>
                    <a:schemeClr val="accent1"/>
                  </a:solidFill>
                  <a:latin typeface="PT Sans" panose="020B0503020203020204" pitchFamily="34" charset="0"/>
                </a:rPr>
                <a:t>Dongbang</a:t>
              </a:r>
              <a:endParaRPr lang="en-US" sz="800" b="0" i="0" u="none" strike="noStrike" dirty="0">
                <a:solidFill>
                  <a:schemeClr val="accent1"/>
                </a:solidFill>
                <a:latin typeface="PT Sans" panose="020B0503020203020204" pitchFamily="34" charset="0"/>
              </a:endParaRPr>
            </a:p>
            <a:p>
              <a:pPr marR="0" rtl="0"/>
              <a:endParaRPr lang="en-US" sz="800" b="0" i="0" u="none" strike="noStrike" dirty="0">
                <a:solidFill>
                  <a:schemeClr val="accent1"/>
                </a:solidFill>
                <a:latin typeface="PT Sans" panose="020B0503020203020204" pitchFamily="34" charset="0"/>
              </a:endParaRPr>
            </a:p>
            <a:p>
              <a:r>
                <a:rPr lang="en-US" sz="800" b="1" dirty="0">
                  <a:solidFill>
                    <a:schemeClr val="accent2"/>
                  </a:solidFill>
                  <a:latin typeface="PT Sans" panose="020B0503020203020204" pitchFamily="34" charset="0"/>
                </a:rPr>
                <a:t>Ukraine</a:t>
              </a:r>
            </a:p>
            <a:p>
              <a:pPr marR="0" rtl="0"/>
              <a:r>
                <a:rPr lang="en-US" sz="800" b="0" i="0" u="none" strike="noStrike" dirty="0" err="1">
                  <a:solidFill>
                    <a:schemeClr val="accent1"/>
                  </a:solidFill>
                  <a:latin typeface="PT Sans" panose="020B0503020203020204" pitchFamily="34" charset="0"/>
                </a:rPr>
                <a:t>Darnitsa</a:t>
              </a:r>
              <a:endParaRPr lang="en-US" sz="800" b="0" i="0" u="none" strike="noStrike" dirty="0">
                <a:solidFill>
                  <a:schemeClr val="accent1"/>
                </a:solidFill>
                <a:latin typeface="PT Sans" panose="020B0503020203020204" pitchFamily="34" charset="0"/>
              </a:endParaRPr>
            </a:p>
          </p:txBody>
        </p:sp>
        <p:sp>
          <p:nvSpPr>
            <p:cNvPr id="447" name="TextBox 446">
              <a:extLst>
                <a:ext uri="{FF2B5EF4-FFF2-40B4-BE49-F238E27FC236}">
                  <a16:creationId xmlns:a16="http://schemas.microsoft.com/office/drawing/2014/main" id="{7C6D0692-784C-B050-CFCB-B56C32E23E2A}"/>
                </a:ext>
              </a:extLst>
            </p:cNvPr>
            <p:cNvSpPr txBox="1"/>
            <p:nvPr/>
          </p:nvSpPr>
          <p:spPr>
            <a:xfrm>
              <a:off x="11653473" y="5753739"/>
              <a:ext cx="732930" cy="954107"/>
            </a:xfrm>
            <a:prstGeom prst="rect">
              <a:avLst/>
            </a:prstGeom>
            <a:noFill/>
          </p:spPr>
          <p:txBody>
            <a:bodyPr wrap="square" rtlCol="0">
              <a:spAutoFit/>
            </a:bodyPr>
            <a:lstStyle/>
            <a:p>
              <a:r>
                <a:rPr lang="en-US" sz="800" b="1" dirty="0">
                  <a:solidFill>
                    <a:schemeClr val="accent2"/>
                  </a:solidFill>
                  <a:latin typeface="PT Sans" panose="020B0503020203020204" pitchFamily="34" charset="0"/>
                </a:rPr>
                <a:t>Vietnam</a:t>
              </a:r>
            </a:p>
            <a:p>
              <a:pPr marR="0" rtl="0"/>
              <a:r>
                <a:rPr lang="en-US" sz="800" b="0" i="0" u="none" strike="noStrike" dirty="0">
                  <a:solidFill>
                    <a:schemeClr val="accent1"/>
                  </a:solidFill>
                  <a:latin typeface="PT Sans" panose="020B0503020203020204" pitchFamily="34" charset="0"/>
                </a:rPr>
                <a:t>Stella</a:t>
              </a:r>
            </a:p>
            <a:p>
              <a:endParaRPr lang="en-US" sz="800" b="1" dirty="0">
                <a:solidFill>
                  <a:schemeClr val="accent2"/>
                </a:solidFill>
                <a:latin typeface="PT Sans" panose="020B0503020203020204" pitchFamily="34" charset="0"/>
              </a:endParaRPr>
            </a:p>
            <a:p>
              <a:r>
                <a:rPr lang="en-US" sz="800" b="1" dirty="0">
                  <a:solidFill>
                    <a:schemeClr val="accent2"/>
                  </a:solidFill>
                  <a:latin typeface="PT Sans" panose="020B0503020203020204" pitchFamily="34" charset="0"/>
                </a:rPr>
                <a:t>Product developers</a:t>
              </a:r>
            </a:p>
            <a:p>
              <a:pPr marR="0" rtl="0"/>
              <a:r>
                <a:rPr lang="en-US" sz="800" b="0" i="0" u="none" strike="noStrike" dirty="0">
                  <a:solidFill>
                    <a:schemeClr val="accent1"/>
                  </a:solidFill>
                  <a:latin typeface="PT Sans" panose="020B0503020203020204" pitchFamily="34" charset="0"/>
                </a:rPr>
                <a:t>TB Alliance </a:t>
              </a:r>
            </a:p>
            <a:p>
              <a:pPr marR="0" rtl="0"/>
              <a:r>
                <a:rPr lang="en-US" sz="800" b="0" i="0" u="none" strike="noStrike" dirty="0">
                  <a:solidFill>
                    <a:schemeClr val="accent1"/>
                  </a:solidFill>
                  <a:latin typeface="PT Sans" panose="020B0503020203020204" pitchFamily="34" charset="0"/>
                </a:rPr>
                <a:t>Gates MRI</a:t>
              </a:r>
            </a:p>
          </p:txBody>
        </p:sp>
      </p:grpSp>
      <p:grpSp>
        <p:nvGrpSpPr>
          <p:cNvPr id="448" name="Group 447">
            <a:extLst>
              <a:ext uri="{FF2B5EF4-FFF2-40B4-BE49-F238E27FC236}">
                <a16:creationId xmlns:a16="http://schemas.microsoft.com/office/drawing/2014/main" id="{5BBFDAE7-F02F-E6B5-0D17-E7E4B4779F46}"/>
              </a:ext>
            </a:extLst>
          </p:cNvPr>
          <p:cNvGrpSpPr/>
          <p:nvPr/>
        </p:nvGrpSpPr>
        <p:grpSpPr>
          <a:xfrm>
            <a:off x="2462457" y="5514975"/>
            <a:ext cx="7200900" cy="875324"/>
            <a:chOff x="2462457" y="5414488"/>
            <a:chExt cx="7200900" cy="1169886"/>
          </a:xfrm>
        </p:grpSpPr>
        <p:cxnSp>
          <p:nvCxnSpPr>
            <p:cNvPr id="449" name="Straight Connector 448">
              <a:extLst>
                <a:ext uri="{FF2B5EF4-FFF2-40B4-BE49-F238E27FC236}">
                  <a16:creationId xmlns:a16="http://schemas.microsoft.com/office/drawing/2014/main" id="{D8F2B752-E336-9417-204C-ABD2DA1F832E}"/>
                </a:ext>
              </a:extLst>
            </p:cNvPr>
            <p:cNvCxnSpPr>
              <a:cxnSpLocks/>
            </p:cNvCxnSpPr>
            <p:nvPr/>
          </p:nvCxnSpPr>
          <p:spPr>
            <a:xfrm flipV="1">
              <a:off x="2462457" y="5414488"/>
              <a:ext cx="0" cy="1169886"/>
            </a:xfrm>
            <a:prstGeom prst="line">
              <a:avLst/>
            </a:prstGeom>
            <a:noFill/>
            <a:ln w="6350">
              <a:solidFill>
                <a:srgbClr val="55B4E6"/>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450" name="Straight Connector 449">
              <a:extLst>
                <a:ext uri="{FF2B5EF4-FFF2-40B4-BE49-F238E27FC236}">
                  <a16:creationId xmlns:a16="http://schemas.microsoft.com/office/drawing/2014/main" id="{A3EEFF12-516C-FF6D-28D7-EFAEF5F61B50}"/>
                </a:ext>
              </a:extLst>
            </p:cNvPr>
            <p:cNvCxnSpPr>
              <a:cxnSpLocks/>
            </p:cNvCxnSpPr>
            <p:nvPr/>
          </p:nvCxnSpPr>
          <p:spPr>
            <a:xfrm flipV="1">
              <a:off x="7329732" y="5414488"/>
              <a:ext cx="0" cy="1169886"/>
            </a:xfrm>
            <a:prstGeom prst="line">
              <a:avLst/>
            </a:prstGeom>
            <a:noFill/>
            <a:ln w="6350">
              <a:solidFill>
                <a:srgbClr val="55B4E6"/>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451" name="Straight Connector 450">
              <a:extLst>
                <a:ext uri="{FF2B5EF4-FFF2-40B4-BE49-F238E27FC236}">
                  <a16:creationId xmlns:a16="http://schemas.microsoft.com/office/drawing/2014/main" id="{B45D84F6-20AE-5598-F88C-CCD811B7E05D}"/>
                </a:ext>
              </a:extLst>
            </p:cNvPr>
            <p:cNvCxnSpPr>
              <a:cxnSpLocks/>
            </p:cNvCxnSpPr>
            <p:nvPr/>
          </p:nvCxnSpPr>
          <p:spPr>
            <a:xfrm flipV="1">
              <a:off x="9663357" y="5414488"/>
              <a:ext cx="0" cy="1169886"/>
            </a:xfrm>
            <a:prstGeom prst="line">
              <a:avLst/>
            </a:prstGeom>
            <a:noFill/>
            <a:ln w="6350">
              <a:solidFill>
                <a:srgbClr val="55B4E6"/>
              </a:solidFill>
              <a:prstDash val="dash"/>
            </a:ln>
          </p:spPr>
          <p:style>
            <a:lnRef idx="2">
              <a:schemeClr val="accent1">
                <a:shade val="50000"/>
              </a:schemeClr>
            </a:lnRef>
            <a:fillRef idx="1">
              <a:schemeClr val="accent1"/>
            </a:fillRef>
            <a:effectRef idx="0">
              <a:schemeClr val="accent1"/>
            </a:effectRef>
            <a:fontRef idx="minor">
              <a:schemeClr val="lt1"/>
            </a:fontRef>
          </p:style>
        </p:cxnSp>
      </p:grpSp>
      <p:sp>
        <p:nvSpPr>
          <p:cNvPr id="457" name="Rectangle: Diagonal Corners Rounded 456">
            <a:extLst>
              <a:ext uri="{FF2B5EF4-FFF2-40B4-BE49-F238E27FC236}">
                <a16:creationId xmlns:a16="http://schemas.microsoft.com/office/drawing/2014/main" id="{F972ECC9-2271-FBD6-92CE-819EAC0EC31C}"/>
              </a:ext>
            </a:extLst>
          </p:cNvPr>
          <p:cNvSpPr/>
          <p:nvPr/>
        </p:nvSpPr>
        <p:spPr>
          <a:xfrm>
            <a:off x="98060" y="5436295"/>
            <a:ext cx="11956133" cy="1031942"/>
          </a:xfrm>
          <a:prstGeom prst="round2DiagRect">
            <a:avLst/>
          </a:prstGeom>
          <a:no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9" name="Group 468">
            <a:extLst>
              <a:ext uri="{FF2B5EF4-FFF2-40B4-BE49-F238E27FC236}">
                <a16:creationId xmlns:a16="http://schemas.microsoft.com/office/drawing/2014/main" id="{84EDB635-B198-5572-551E-F3378CFEAEFB}"/>
              </a:ext>
            </a:extLst>
          </p:cNvPr>
          <p:cNvGrpSpPr/>
          <p:nvPr/>
        </p:nvGrpSpPr>
        <p:grpSpPr>
          <a:xfrm>
            <a:off x="609457" y="2896552"/>
            <a:ext cx="2013840" cy="2013841"/>
            <a:chOff x="390105" y="3239799"/>
            <a:chExt cx="2013840" cy="2013841"/>
          </a:xfrm>
        </p:grpSpPr>
        <p:grpSp>
          <p:nvGrpSpPr>
            <p:cNvPr id="462" name="Group 461">
              <a:extLst>
                <a:ext uri="{FF2B5EF4-FFF2-40B4-BE49-F238E27FC236}">
                  <a16:creationId xmlns:a16="http://schemas.microsoft.com/office/drawing/2014/main" id="{24C66C41-6240-49BA-BC36-1BAB948C843F}"/>
                </a:ext>
              </a:extLst>
            </p:cNvPr>
            <p:cNvGrpSpPr/>
            <p:nvPr/>
          </p:nvGrpSpPr>
          <p:grpSpPr>
            <a:xfrm>
              <a:off x="390105" y="3239799"/>
              <a:ext cx="2013840" cy="2013841"/>
              <a:chOff x="17954497" y="192132"/>
              <a:chExt cx="2964441" cy="2927504"/>
            </a:xfrm>
          </p:grpSpPr>
          <p:sp>
            <p:nvSpPr>
              <p:cNvPr id="464" name="Freeform: Shape 463">
                <a:extLst>
                  <a:ext uri="{FF2B5EF4-FFF2-40B4-BE49-F238E27FC236}">
                    <a16:creationId xmlns:a16="http://schemas.microsoft.com/office/drawing/2014/main" id="{F6513EFE-CD44-B0F2-5936-4093A0AA313A}"/>
                  </a:ext>
                </a:extLst>
              </p:cNvPr>
              <p:cNvSpPr/>
              <p:nvPr/>
            </p:nvSpPr>
            <p:spPr>
              <a:xfrm>
                <a:off x="17954497" y="192132"/>
                <a:ext cx="2964441" cy="2927504"/>
              </a:xfrm>
              <a:custGeom>
                <a:avLst/>
                <a:gdLst>
                  <a:gd name="connsiteX0" fmla="*/ 1482220 w 2964441"/>
                  <a:gd name="connsiteY0" fmla="*/ 2927505 h 2927504"/>
                  <a:gd name="connsiteX1" fmla="*/ 2964442 w 2964441"/>
                  <a:gd name="connsiteY1" fmla="*/ 1463786 h 2927504"/>
                  <a:gd name="connsiteX2" fmla="*/ 1482220 w 2964441"/>
                  <a:gd name="connsiteY2" fmla="*/ 0 h 2927504"/>
                  <a:gd name="connsiteX3" fmla="*/ 0 w 2964441"/>
                  <a:gd name="connsiteY3" fmla="*/ 1463718 h 2927504"/>
                  <a:gd name="connsiteX4" fmla="*/ 1482220 w 2964441"/>
                  <a:gd name="connsiteY4" fmla="*/ 2927437 h 292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4441" h="2927504">
                    <a:moveTo>
                      <a:pt x="1482220" y="2927505"/>
                    </a:moveTo>
                    <a:cubicBezTo>
                      <a:pt x="2300865" y="2927505"/>
                      <a:pt x="2964442" y="2272196"/>
                      <a:pt x="2964442" y="1463786"/>
                    </a:cubicBezTo>
                    <a:cubicBezTo>
                      <a:pt x="2964442" y="655376"/>
                      <a:pt x="2300797" y="0"/>
                      <a:pt x="1482220" y="0"/>
                    </a:cubicBezTo>
                    <a:cubicBezTo>
                      <a:pt x="663644" y="0"/>
                      <a:pt x="0" y="655308"/>
                      <a:pt x="0" y="1463718"/>
                    </a:cubicBezTo>
                    <a:cubicBezTo>
                      <a:pt x="0" y="2272129"/>
                      <a:pt x="663644" y="2927437"/>
                      <a:pt x="1482220" y="2927437"/>
                    </a:cubicBezTo>
                  </a:path>
                </a:pathLst>
              </a:custGeom>
              <a:gradFill>
                <a:gsLst>
                  <a:gs pos="0">
                    <a:schemeClr val="accent4">
                      <a:lumMod val="60000"/>
                      <a:lumOff val="40000"/>
                    </a:schemeClr>
                  </a:gs>
                  <a:gs pos="100000">
                    <a:schemeClr val="accent4"/>
                  </a:gs>
                </a:gsLst>
                <a:lin ang="2700000" scaled="0"/>
              </a:gradFill>
              <a:ln w="6773" cap="flat">
                <a:noFill/>
                <a:prstDash val="solid"/>
                <a:miter/>
              </a:ln>
            </p:spPr>
            <p:txBody>
              <a:bodyPr rtlCol="0" anchor="ctr"/>
              <a:lstStyle/>
              <a:p>
                <a:endParaRPr lang="en-US"/>
              </a:p>
            </p:txBody>
          </p:sp>
          <p:grpSp>
            <p:nvGrpSpPr>
              <p:cNvPr id="465" name="Graphic 4">
                <a:extLst>
                  <a:ext uri="{FF2B5EF4-FFF2-40B4-BE49-F238E27FC236}">
                    <a16:creationId xmlns:a16="http://schemas.microsoft.com/office/drawing/2014/main" id="{41D7A019-053F-0DF7-59AA-683CA61C978F}"/>
                  </a:ext>
                </a:extLst>
              </p:cNvPr>
              <p:cNvGrpSpPr/>
              <p:nvPr/>
            </p:nvGrpSpPr>
            <p:grpSpPr>
              <a:xfrm>
                <a:off x="18107666" y="326799"/>
                <a:ext cx="2658102" cy="2658102"/>
                <a:chOff x="7150769" y="649379"/>
                <a:chExt cx="2658102" cy="2658102"/>
              </a:xfrm>
              <a:solidFill>
                <a:srgbClr val="FFFFFF">
                  <a:alpha val="40000"/>
                </a:srgbClr>
              </a:solidFill>
            </p:grpSpPr>
            <p:sp>
              <p:nvSpPr>
                <p:cNvPr id="466" name="Freeform: Shape 465">
                  <a:extLst>
                    <a:ext uri="{FF2B5EF4-FFF2-40B4-BE49-F238E27FC236}">
                      <a16:creationId xmlns:a16="http://schemas.microsoft.com/office/drawing/2014/main" id="{B3DAD4B5-D49D-9DCF-8412-06C7E97C4ECD}"/>
                    </a:ext>
                  </a:extLst>
                </p:cNvPr>
                <p:cNvSpPr/>
                <p:nvPr/>
              </p:nvSpPr>
              <p:spPr>
                <a:xfrm>
                  <a:off x="7150769" y="1046325"/>
                  <a:ext cx="2658102" cy="2261156"/>
                </a:xfrm>
                <a:custGeom>
                  <a:avLst/>
                  <a:gdLst>
                    <a:gd name="connsiteX0" fmla="*/ 1329051 w 2658102"/>
                    <a:gd name="connsiteY0" fmla="*/ 2261156 h 2261156"/>
                    <a:gd name="connsiteX1" fmla="*/ 811596 w 2658102"/>
                    <a:gd name="connsiteY1" fmla="*/ 2156174 h 2261156"/>
                    <a:gd name="connsiteX2" fmla="*/ 389159 w 2658102"/>
                    <a:gd name="connsiteY2" fmla="*/ 1869828 h 2261156"/>
                    <a:gd name="connsiteX3" fmla="*/ 104440 w 2658102"/>
                    <a:gd name="connsiteY3" fmla="*/ 1445223 h 2261156"/>
                    <a:gd name="connsiteX4" fmla="*/ 0 w 2658102"/>
                    <a:gd name="connsiteY4" fmla="*/ 925395 h 2261156"/>
                    <a:gd name="connsiteX5" fmla="*/ 369301 w 2658102"/>
                    <a:gd name="connsiteY5" fmla="*/ 3531 h 2261156"/>
                    <a:gd name="connsiteX6" fmla="*/ 385296 w 2658102"/>
                    <a:gd name="connsiteY6" fmla="*/ 2989 h 2261156"/>
                    <a:gd name="connsiteX7" fmla="*/ 385838 w 2658102"/>
                    <a:gd name="connsiteY7" fmla="*/ 18713 h 2261156"/>
                    <a:gd name="connsiteX8" fmla="*/ 22636 w 2658102"/>
                    <a:gd name="connsiteY8" fmla="*/ 925395 h 2261156"/>
                    <a:gd name="connsiteX9" fmla="*/ 405357 w 2658102"/>
                    <a:gd name="connsiteY9" fmla="*/ 1854308 h 2261156"/>
                    <a:gd name="connsiteX10" fmla="*/ 1329051 w 2658102"/>
                    <a:gd name="connsiteY10" fmla="*/ 2238926 h 2261156"/>
                    <a:gd name="connsiteX11" fmla="*/ 2252745 w 2658102"/>
                    <a:gd name="connsiteY11" fmla="*/ 1854308 h 2261156"/>
                    <a:gd name="connsiteX12" fmla="*/ 2635466 w 2658102"/>
                    <a:gd name="connsiteY12" fmla="*/ 925395 h 2261156"/>
                    <a:gd name="connsiteX13" fmla="*/ 2312454 w 2658102"/>
                    <a:gd name="connsiteY13" fmla="*/ 59445 h 2261156"/>
                    <a:gd name="connsiteX14" fmla="*/ 2313539 w 2658102"/>
                    <a:gd name="connsiteY14" fmla="*/ 43789 h 2261156"/>
                    <a:gd name="connsiteX15" fmla="*/ 2329533 w 2658102"/>
                    <a:gd name="connsiteY15" fmla="*/ 44874 h 2261156"/>
                    <a:gd name="connsiteX16" fmla="*/ 2572165 w 2658102"/>
                    <a:gd name="connsiteY16" fmla="*/ 445216 h 2261156"/>
                    <a:gd name="connsiteX17" fmla="*/ 2658102 w 2658102"/>
                    <a:gd name="connsiteY17" fmla="*/ 925395 h 2261156"/>
                    <a:gd name="connsiteX18" fmla="*/ 2553663 w 2658102"/>
                    <a:gd name="connsiteY18" fmla="*/ 1445223 h 2261156"/>
                    <a:gd name="connsiteX19" fmla="*/ 2268943 w 2658102"/>
                    <a:gd name="connsiteY19" fmla="*/ 1869828 h 2261156"/>
                    <a:gd name="connsiteX20" fmla="*/ 1846507 w 2658102"/>
                    <a:gd name="connsiteY20" fmla="*/ 2156174 h 2261156"/>
                    <a:gd name="connsiteX21" fmla="*/ 1329051 w 2658102"/>
                    <a:gd name="connsiteY21" fmla="*/ 2261156 h 226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58102" h="2261156">
                      <a:moveTo>
                        <a:pt x="1329051" y="2261156"/>
                      </a:moveTo>
                      <a:cubicBezTo>
                        <a:pt x="1149585" y="2261156"/>
                        <a:pt x="975541" y="2225846"/>
                        <a:pt x="811596" y="2156174"/>
                      </a:cubicBezTo>
                      <a:cubicBezTo>
                        <a:pt x="653343" y="2088874"/>
                        <a:pt x="511220" y="1992567"/>
                        <a:pt x="389159" y="1869828"/>
                      </a:cubicBezTo>
                      <a:cubicBezTo>
                        <a:pt x="267166" y="1747157"/>
                        <a:pt x="171333" y="1604289"/>
                        <a:pt x="104440" y="1445223"/>
                      </a:cubicBezTo>
                      <a:cubicBezTo>
                        <a:pt x="35175" y="1280600"/>
                        <a:pt x="0" y="1105675"/>
                        <a:pt x="0" y="925395"/>
                      </a:cubicBezTo>
                      <a:cubicBezTo>
                        <a:pt x="0" y="581306"/>
                        <a:pt x="131143" y="253889"/>
                        <a:pt x="369301" y="3531"/>
                      </a:cubicBezTo>
                      <a:cubicBezTo>
                        <a:pt x="373571" y="-942"/>
                        <a:pt x="380687" y="-1213"/>
                        <a:pt x="385296" y="2989"/>
                      </a:cubicBezTo>
                      <a:cubicBezTo>
                        <a:pt x="389837" y="7191"/>
                        <a:pt x="390108" y="14240"/>
                        <a:pt x="385838" y="18713"/>
                      </a:cubicBezTo>
                      <a:cubicBezTo>
                        <a:pt x="151611" y="264936"/>
                        <a:pt x="22636" y="586931"/>
                        <a:pt x="22636" y="925395"/>
                      </a:cubicBezTo>
                      <a:cubicBezTo>
                        <a:pt x="22636" y="1263860"/>
                        <a:pt x="158592" y="1606187"/>
                        <a:pt x="405357" y="1854308"/>
                      </a:cubicBezTo>
                      <a:cubicBezTo>
                        <a:pt x="652123" y="2102294"/>
                        <a:pt x="980150" y="2238926"/>
                        <a:pt x="1329051" y="2238926"/>
                      </a:cubicBezTo>
                      <a:cubicBezTo>
                        <a:pt x="1677952" y="2238926"/>
                        <a:pt x="2005979" y="2102294"/>
                        <a:pt x="2252745" y="1854308"/>
                      </a:cubicBezTo>
                      <a:cubicBezTo>
                        <a:pt x="2499511" y="1606187"/>
                        <a:pt x="2635466" y="1276262"/>
                        <a:pt x="2635466" y="925395"/>
                      </a:cubicBezTo>
                      <a:cubicBezTo>
                        <a:pt x="2635466" y="596759"/>
                        <a:pt x="2523774" y="297332"/>
                        <a:pt x="2312454" y="59445"/>
                      </a:cubicBezTo>
                      <a:cubicBezTo>
                        <a:pt x="2308320" y="54836"/>
                        <a:pt x="2308795" y="47788"/>
                        <a:pt x="2313539" y="43789"/>
                      </a:cubicBezTo>
                      <a:cubicBezTo>
                        <a:pt x="2318215" y="39723"/>
                        <a:pt x="2325399" y="40265"/>
                        <a:pt x="2329533" y="44874"/>
                      </a:cubicBezTo>
                      <a:cubicBezTo>
                        <a:pt x="2434854" y="163411"/>
                        <a:pt x="2516522" y="298078"/>
                        <a:pt x="2572165" y="445216"/>
                      </a:cubicBezTo>
                      <a:cubicBezTo>
                        <a:pt x="2629230" y="595945"/>
                        <a:pt x="2658102" y="757451"/>
                        <a:pt x="2658102" y="925395"/>
                      </a:cubicBezTo>
                      <a:cubicBezTo>
                        <a:pt x="2658102" y="1105675"/>
                        <a:pt x="2622996" y="1280600"/>
                        <a:pt x="2553663" y="1445223"/>
                      </a:cubicBezTo>
                      <a:cubicBezTo>
                        <a:pt x="2486770" y="1604289"/>
                        <a:pt x="2390937" y="1747157"/>
                        <a:pt x="2268943" y="1869828"/>
                      </a:cubicBezTo>
                      <a:cubicBezTo>
                        <a:pt x="2146882" y="1992499"/>
                        <a:pt x="2004760" y="2088807"/>
                        <a:pt x="1846507" y="2156174"/>
                      </a:cubicBezTo>
                      <a:cubicBezTo>
                        <a:pt x="1682629" y="2225846"/>
                        <a:pt x="1508517" y="2261156"/>
                        <a:pt x="1329051" y="2261156"/>
                      </a:cubicBezTo>
                    </a:path>
                  </a:pathLst>
                </a:custGeom>
                <a:grpFill/>
                <a:ln w="6773"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E357FBBC-B1CA-993D-D5DF-C115075C4AC5}"/>
                    </a:ext>
                  </a:extLst>
                </p:cNvPr>
                <p:cNvSpPr/>
                <p:nvPr/>
              </p:nvSpPr>
              <p:spPr>
                <a:xfrm>
                  <a:off x="7705019" y="649379"/>
                  <a:ext cx="1496258" cy="277128"/>
                </a:xfrm>
                <a:custGeom>
                  <a:avLst/>
                  <a:gdLst>
                    <a:gd name="connsiteX0" fmla="*/ 679172 w 1496258"/>
                    <a:gd name="connsiteY0" fmla="*/ 26635 h 277128"/>
                    <a:gd name="connsiteX1" fmla="*/ 667922 w 1496258"/>
                    <a:gd name="connsiteY1" fmla="*/ 16469 h 277128"/>
                    <a:gd name="connsiteX2" fmla="*/ 678223 w 1496258"/>
                    <a:gd name="connsiteY2" fmla="*/ 4473 h 277128"/>
                    <a:gd name="connsiteX3" fmla="*/ 787205 w 1496258"/>
                    <a:gd name="connsiteY3" fmla="*/ 0 h 277128"/>
                    <a:gd name="connsiteX4" fmla="*/ 799878 w 1496258"/>
                    <a:gd name="connsiteY4" fmla="*/ 68 h 277128"/>
                    <a:gd name="connsiteX5" fmla="*/ 811060 w 1496258"/>
                    <a:gd name="connsiteY5" fmla="*/ 11251 h 277128"/>
                    <a:gd name="connsiteX6" fmla="*/ 799743 w 1496258"/>
                    <a:gd name="connsiteY6" fmla="*/ 22230 h 277128"/>
                    <a:gd name="connsiteX7" fmla="*/ 799675 w 1496258"/>
                    <a:gd name="connsiteY7" fmla="*/ 22230 h 277128"/>
                    <a:gd name="connsiteX8" fmla="*/ 787205 w 1496258"/>
                    <a:gd name="connsiteY8" fmla="*/ 22230 h 277128"/>
                    <a:gd name="connsiteX9" fmla="*/ 680121 w 1496258"/>
                    <a:gd name="connsiteY9" fmla="*/ 26635 h 277128"/>
                    <a:gd name="connsiteX10" fmla="*/ 679172 w 1496258"/>
                    <a:gd name="connsiteY10" fmla="*/ 26635 h 277128"/>
                    <a:gd name="connsiteX11" fmla="*/ 1039596 w 1496258"/>
                    <a:gd name="connsiteY11" fmla="*/ 46358 h 277128"/>
                    <a:gd name="connsiteX12" fmla="*/ 1037358 w 1496258"/>
                    <a:gd name="connsiteY12" fmla="*/ 46154 h 277128"/>
                    <a:gd name="connsiteX13" fmla="*/ 919093 w 1496258"/>
                    <a:gd name="connsiteY13" fmla="*/ 28804 h 277128"/>
                    <a:gd name="connsiteX14" fmla="*/ 908995 w 1496258"/>
                    <a:gd name="connsiteY14" fmla="*/ 16605 h 277128"/>
                    <a:gd name="connsiteX15" fmla="*/ 921397 w 1496258"/>
                    <a:gd name="connsiteY15" fmla="*/ 6710 h 277128"/>
                    <a:gd name="connsiteX16" fmla="*/ 1041764 w 1496258"/>
                    <a:gd name="connsiteY16" fmla="*/ 24331 h 277128"/>
                    <a:gd name="connsiteX17" fmla="*/ 1050710 w 1496258"/>
                    <a:gd name="connsiteY17" fmla="*/ 37411 h 277128"/>
                    <a:gd name="connsiteX18" fmla="*/ 1039596 w 1496258"/>
                    <a:gd name="connsiteY18" fmla="*/ 46358 h 277128"/>
                    <a:gd name="connsiteX19" fmla="*/ 441827 w 1496258"/>
                    <a:gd name="connsiteY19" fmla="*/ 68520 h 277128"/>
                    <a:gd name="connsiteX20" fmla="*/ 430915 w 1496258"/>
                    <a:gd name="connsiteY20" fmla="*/ 60387 h 277128"/>
                    <a:gd name="connsiteX21" fmla="*/ 438778 w 1496258"/>
                    <a:gd name="connsiteY21" fmla="*/ 46696 h 277128"/>
                    <a:gd name="connsiteX22" fmla="*/ 557450 w 1496258"/>
                    <a:gd name="connsiteY22" fmla="*/ 20061 h 277128"/>
                    <a:gd name="connsiteX23" fmla="*/ 570598 w 1496258"/>
                    <a:gd name="connsiteY23" fmla="*/ 29007 h 277128"/>
                    <a:gd name="connsiteX24" fmla="*/ 561449 w 1496258"/>
                    <a:gd name="connsiteY24" fmla="*/ 41884 h 277128"/>
                    <a:gd name="connsiteX25" fmla="*/ 444877 w 1496258"/>
                    <a:gd name="connsiteY25" fmla="*/ 68045 h 277128"/>
                    <a:gd name="connsiteX26" fmla="*/ 441827 w 1496258"/>
                    <a:gd name="connsiteY26" fmla="*/ 68452 h 277128"/>
                    <a:gd name="connsiteX27" fmla="*/ 1270637 w 1496258"/>
                    <a:gd name="connsiteY27" fmla="*/ 113657 h 277128"/>
                    <a:gd name="connsiteX28" fmla="*/ 1266435 w 1496258"/>
                    <a:gd name="connsiteY28" fmla="*/ 112844 h 277128"/>
                    <a:gd name="connsiteX29" fmla="*/ 1153456 w 1496258"/>
                    <a:gd name="connsiteY29" fmla="*/ 74213 h 277128"/>
                    <a:gd name="connsiteX30" fmla="*/ 1145865 w 1496258"/>
                    <a:gd name="connsiteY30" fmla="*/ 60387 h 277128"/>
                    <a:gd name="connsiteX31" fmla="*/ 1159895 w 1496258"/>
                    <a:gd name="connsiteY31" fmla="*/ 52932 h 277128"/>
                    <a:gd name="connsiteX32" fmla="*/ 1274839 w 1496258"/>
                    <a:gd name="connsiteY32" fmla="*/ 92308 h 277128"/>
                    <a:gd name="connsiteX33" fmla="*/ 1281142 w 1496258"/>
                    <a:gd name="connsiteY33" fmla="*/ 106744 h 277128"/>
                    <a:gd name="connsiteX34" fmla="*/ 1270637 w 1496258"/>
                    <a:gd name="connsiteY34" fmla="*/ 113725 h 277128"/>
                    <a:gd name="connsiteX35" fmla="*/ 216749 w 1496258"/>
                    <a:gd name="connsiteY35" fmla="*/ 153170 h 277128"/>
                    <a:gd name="connsiteX36" fmla="*/ 206583 w 1496258"/>
                    <a:gd name="connsiteY36" fmla="*/ 147002 h 277128"/>
                    <a:gd name="connsiteX37" fmla="*/ 211734 w 1496258"/>
                    <a:gd name="connsiteY37" fmla="*/ 132160 h 277128"/>
                    <a:gd name="connsiteX38" fmla="*/ 323222 w 1496258"/>
                    <a:gd name="connsiteY38" fmla="*/ 84243 h 277128"/>
                    <a:gd name="connsiteX39" fmla="*/ 337862 w 1496258"/>
                    <a:gd name="connsiteY39" fmla="*/ 90614 h 277128"/>
                    <a:gd name="connsiteX40" fmla="*/ 331355 w 1496258"/>
                    <a:gd name="connsiteY40" fmla="*/ 104914 h 277128"/>
                    <a:gd name="connsiteX41" fmla="*/ 221765 w 1496258"/>
                    <a:gd name="connsiteY41" fmla="*/ 152017 h 277128"/>
                    <a:gd name="connsiteX42" fmla="*/ 216749 w 1496258"/>
                    <a:gd name="connsiteY42" fmla="*/ 153170 h 277128"/>
                    <a:gd name="connsiteX43" fmla="*/ 1484939 w 1496258"/>
                    <a:gd name="connsiteY43" fmla="*/ 222096 h 277128"/>
                    <a:gd name="connsiteX44" fmla="*/ 1478839 w 1496258"/>
                    <a:gd name="connsiteY44" fmla="*/ 220334 h 277128"/>
                    <a:gd name="connsiteX45" fmla="*/ 1375146 w 1496258"/>
                    <a:gd name="connsiteY45" fmla="*/ 161777 h 277128"/>
                    <a:gd name="connsiteX46" fmla="*/ 1370265 w 1496258"/>
                    <a:gd name="connsiteY46" fmla="*/ 146799 h 277128"/>
                    <a:gd name="connsiteX47" fmla="*/ 1385514 w 1496258"/>
                    <a:gd name="connsiteY47" fmla="*/ 142055 h 277128"/>
                    <a:gd name="connsiteX48" fmla="*/ 1491039 w 1496258"/>
                    <a:gd name="connsiteY48" fmla="*/ 201628 h 277128"/>
                    <a:gd name="connsiteX49" fmla="*/ 1494496 w 1496258"/>
                    <a:gd name="connsiteY49" fmla="*/ 216945 h 277128"/>
                    <a:gd name="connsiteX50" fmla="*/ 1484939 w 1496258"/>
                    <a:gd name="connsiteY50" fmla="*/ 222096 h 277128"/>
                    <a:gd name="connsiteX51" fmla="*/ 11326 w 1496258"/>
                    <a:gd name="connsiteY51" fmla="*/ 277061 h 277128"/>
                    <a:gd name="connsiteX52" fmla="*/ 2244 w 1496258"/>
                    <a:gd name="connsiteY52" fmla="*/ 272588 h 277128"/>
                    <a:gd name="connsiteX53" fmla="*/ 4548 w 1496258"/>
                    <a:gd name="connsiteY53" fmla="*/ 257067 h 277128"/>
                    <a:gd name="connsiteX54" fmla="*/ 105193 w 1496258"/>
                    <a:gd name="connsiteY54" fmla="*/ 189903 h 277128"/>
                    <a:gd name="connsiteX55" fmla="*/ 120781 w 1496258"/>
                    <a:gd name="connsiteY55" fmla="*/ 193563 h 277128"/>
                    <a:gd name="connsiteX56" fmla="*/ 117053 w 1496258"/>
                    <a:gd name="connsiteY56" fmla="*/ 208880 h 277128"/>
                    <a:gd name="connsiteX57" fmla="*/ 18103 w 1496258"/>
                    <a:gd name="connsiteY57" fmla="*/ 274892 h 277128"/>
                    <a:gd name="connsiteX58" fmla="*/ 11326 w 1496258"/>
                    <a:gd name="connsiteY58" fmla="*/ 277129 h 27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96258" h="277128">
                      <a:moveTo>
                        <a:pt x="679172" y="26635"/>
                      </a:moveTo>
                      <a:cubicBezTo>
                        <a:pt x="673344" y="26635"/>
                        <a:pt x="668396" y="22230"/>
                        <a:pt x="667922" y="16469"/>
                      </a:cubicBezTo>
                      <a:cubicBezTo>
                        <a:pt x="667380" y="10369"/>
                        <a:pt x="671988" y="5015"/>
                        <a:pt x="678223" y="4473"/>
                      </a:cubicBezTo>
                      <a:cubicBezTo>
                        <a:pt x="714279" y="1491"/>
                        <a:pt x="750945" y="0"/>
                        <a:pt x="787205" y="0"/>
                      </a:cubicBezTo>
                      <a:cubicBezTo>
                        <a:pt x="791407" y="0"/>
                        <a:pt x="795609" y="0"/>
                        <a:pt x="799878" y="68"/>
                      </a:cubicBezTo>
                      <a:cubicBezTo>
                        <a:pt x="806113" y="68"/>
                        <a:pt x="811128" y="5151"/>
                        <a:pt x="811060" y="11251"/>
                      </a:cubicBezTo>
                      <a:cubicBezTo>
                        <a:pt x="811060" y="17350"/>
                        <a:pt x="805910" y="22230"/>
                        <a:pt x="799743" y="22230"/>
                      </a:cubicBezTo>
                      <a:lnTo>
                        <a:pt x="799675" y="22230"/>
                      </a:lnTo>
                      <a:cubicBezTo>
                        <a:pt x="795541" y="22230"/>
                        <a:pt x="791339" y="22230"/>
                        <a:pt x="787205" y="22230"/>
                      </a:cubicBezTo>
                      <a:cubicBezTo>
                        <a:pt x="751555" y="22230"/>
                        <a:pt x="715499" y="23721"/>
                        <a:pt x="680121" y="26635"/>
                      </a:cubicBezTo>
                      <a:cubicBezTo>
                        <a:pt x="679782" y="26635"/>
                        <a:pt x="679443" y="26635"/>
                        <a:pt x="679172" y="26635"/>
                      </a:cubicBezTo>
                      <a:moveTo>
                        <a:pt x="1039596" y="46358"/>
                      </a:moveTo>
                      <a:cubicBezTo>
                        <a:pt x="1038849" y="46358"/>
                        <a:pt x="1038104" y="46290"/>
                        <a:pt x="1037358" y="46154"/>
                      </a:cubicBezTo>
                      <a:cubicBezTo>
                        <a:pt x="998456" y="38631"/>
                        <a:pt x="958673" y="32803"/>
                        <a:pt x="919093" y="28804"/>
                      </a:cubicBezTo>
                      <a:cubicBezTo>
                        <a:pt x="912857" y="28194"/>
                        <a:pt x="908317" y="22704"/>
                        <a:pt x="908995" y="16605"/>
                      </a:cubicBezTo>
                      <a:cubicBezTo>
                        <a:pt x="909604" y="10505"/>
                        <a:pt x="915161" y="6100"/>
                        <a:pt x="921397" y="6710"/>
                      </a:cubicBezTo>
                      <a:cubicBezTo>
                        <a:pt x="961655" y="10776"/>
                        <a:pt x="1002184" y="16672"/>
                        <a:pt x="1041764" y="24331"/>
                      </a:cubicBezTo>
                      <a:cubicBezTo>
                        <a:pt x="1047864" y="25551"/>
                        <a:pt x="1051862" y="31379"/>
                        <a:pt x="1050710" y="37411"/>
                      </a:cubicBezTo>
                      <a:cubicBezTo>
                        <a:pt x="1049626" y="42698"/>
                        <a:pt x="1044881" y="46358"/>
                        <a:pt x="1039596" y="46358"/>
                      </a:cubicBezTo>
                      <a:moveTo>
                        <a:pt x="441827" y="68520"/>
                      </a:moveTo>
                      <a:cubicBezTo>
                        <a:pt x="436880" y="68520"/>
                        <a:pt x="432339" y="65334"/>
                        <a:pt x="430915" y="60387"/>
                      </a:cubicBezTo>
                      <a:cubicBezTo>
                        <a:pt x="429221" y="54490"/>
                        <a:pt x="432746" y="48391"/>
                        <a:pt x="438778" y="46696"/>
                      </a:cubicBezTo>
                      <a:cubicBezTo>
                        <a:pt x="477748" y="35988"/>
                        <a:pt x="517666" y="27042"/>
                        <a:pt x="557450" y="20061"/>
                      </a:cubicBezTo>
                      <a:cubicBezTo>
                        <a:pt x="563550" y="18977"/>
                        <a:pt x="569446" y="22975"/>
                        <a:pt x="570598" y="29007"/>
                      </a:cubicBezTo>
                      <a:cubicBezTo>
                        <a:pt x="571683" y="35039"/>
                        <a:pt x="567616" y="40800"/>
                        <a:pt x="561449" y="41884"/>
                      </a:cubicBezTo>
                      <a:cubicBezTo>
                        <a:pt x="522343" y="48797"/>
                        <a:pt x="483102" y="57608"/>
                        <a:pt x="444877" y="68045"/>
                      </a:cubicBezTo>
                      <a:cubicBezTo>
                        <a:pt x="443861" y="68316"/>
                        <a:pt x="442844" y="68452"/>
                        <a:pt x="441827" y="68452"/>
                      </a:cubicBezTo>
                      <a:moveTo>
                        <a:pt x="1270637" y="113657"/>
                      </a:moveTo>
                      <a:cubicBezTo>
                        <a:pt x="1269214" y="113657"/>
                        <a:pt x="1267791" y="113386"/>
                        <a:pt x="1266435" y="112844"/>
                      </a:cubicBezTo>
                      <a:cubicBezTo>
                        <a:pt x="1229566" y="98273"/>
                        <a:pt x="1191545" y="85260"/>
                        <a:pt x="1153456" y="74213"/>
                      </a:cubicBezTo>
                      <a:cubicBezTo>
                        <a:pt x="1147492" y="72451"/>
                        <a:pt x="1144035" y="66283"/>
                        <a:pt x="1145865" y="60387"/>
                      </a:cubicBezTo>
                      <a:cubicBezTo>
                        <a:pt x="1147627" y="54490"/>
                        <a:pt x="1153931" y="51169"/>
                        <a:pt x="1159895" y="52932"/>
                      </a:cubicBezTo>
                      <a:cubicBezTo>
                        <a:pt x="1198661" y="64250"/>
                        <a:pt x="1237292" y="77466"/>
                        <a:pt x="1274839" y="92308"/>
                      </a:cubicBezTo>
                      <a:cubicBezTo>
                        <a:pt x="1280600" y="94613"/>
                        <a:pt x="1283447" y="101051"/>
                        <a:pt x="1281142" y="106744"/>
                      </a:cubicBezTo>
                      <a:cubicBezTo>
                        <a:pt x="1279381" y="111082"/>
                        <a:pt x="1275111" y="113725"/>
                        <a:pt x="1270637" y="113725"/>
                      </a:cubicBezTo>
                      <a:moveTo>
                        <a:pt x="216749" y="153170"/>
                      </a:moveTo>
                      <a:cubicBezTo>
                        <a:pt x="212615" y="153170"/>
                        <a:pt x="208548" y="150865"/>
                        <a:pt x="206583" y="147002"/>
                      </a:cubicBezTo>
                      <a:cubicBezTo>
                        <a:pt x="203804" y="141512"/>
                        <a:pt x="206109" y="134871"/>
                        <a:pt x="211734" y="132160"/>
                      </a:cubicBezTo>
                      <a:cubicBezTo>
                        <a:pt x="247993" y="114538"/>
                        <a:pt x="285540" y="98408"/>
                        <a:pt x="323222" y="84243"/>
                      </a:cubicBezTo>
                      <a:cubicBezTo>
                        <a:pt x="329051" y="82007"/>
                        <a:pt x="335625" y="84921"/>
                        <a:pt x="337862" y="90614"/>
                      </a:cubicBezTo>
                      <a:cubicBezTo>
                        <a:pt x="340098" y="96307"/>
                        <a:pt x="337184" y="102746"/>
                        <a:pt x="331355" y="104914"/>
                      </a:cubicBezTo>
                      <a:cubicBezTo>
                        <a:pt x="294283" y="118876"/>
                        <a:pt x="257414" y="134667"/>
                        <a:pt x="221765" y="152017"/>
                      </a:cubicBezTo>
                      <a:cubicBezTo>
                        <a:pt x="220138" y="152763"/>
                        <a:pt x="218444" y="153170"/>
                        <a:pt x="216749" y="153170"/>
                      </a:cubicBezTo>
                      <a:moveTo>
                        <a:pt x="1484939" y="222096"/>
                      </a:moveTo>
                      <a:cubicBezTo>
                        <a:pt x="1482838" y="222096"/>
                        <a:pt x="1480737" y="221554"/>
                        <a:pt x="1478839" y="220334"/>
                      </a:cubicBezTo>
                      <a:cubicBezTo>
                        <a:pt x="1445292" y="199324"/>
                        <a:pt x="1410456" y="179601"/>
                        <a:pt x="1375146" y="161777"/>
                      </a:cubicBezTo>
                      <a:cubicBezTo>
                        <a:pt x="1369588" y="158998"/>
                        <a:pt x="1367419" y="152289"/>
                        <a:pt x="1370265" y="146799"/>
                      </a:cubicBezTo>
                      <a:cubicBezTo>
                        <a:pt x="1373112" y="141309"/>
                        <a:pt x="1379957" y="139208"/>
                        <a:pt x="1385514" y="142055"/>
                      </a:cubicBezTo>
                      <a:cubicBezTo>
                        <a:pt x="1421435" y="160218"/>
                        <a:pt x="1456881" y="180279"/>
                        <a:pt x="1491039" y="201628"/>
                      </a:cubicBezTo>
                      <a:cubicBezTo>
                        <a:pt x="1496325" y="204949"/>
                        <a:pt x="1497817" y="211794"/>
                        <a:pt x="1494496" y="216945"/>
                      </a:cubicBezTo>
                      <a:cubicBezTo>
                        <a:pt x="1492326" y="220266"/>
                        <a:pt x="1488667" y="222096"/>
                        <a:pt x="1484939" y="222096"/>
                      </a:cubicBezTo>
                      <a:moveTo>
                        <a:pt x="11326" y="277061"/>
                      </a:moveTo>
                      <a:cubicBezTo>
                        <a:pt x="7869" y="277061"/>
                        <a:pt x="4481" y="275502"/>
                        <a:pt x="2244" y="272588"/>
                      </a:cubicBezTo>
                      <a:cubicBezTo>
                        <a:pt x="-1484" y="267708"/>
                        <a:pt x="-467" y="260727"/>
                        <a:pt x="4548" y="257067"/>
                      </a:cubicBezTo>
                      <a:cubicBezTo>
                        <a:pt x="36944" y="233279"/>
                        <a:pt x="70831" y="210642"/>
                        <a:pt x="105193" y="189903"/>
                      </a:cubicBezTo>
                      <a:cubicBezTo>
                        <a:pt x="110479" y="186718"/>
                        <a:pt x="117460" y="188344"/>
                        <a:pt x="120781" y="193563"/>
                      </a:cubicBezTo>
                      <a:cubicBezTo>
                        <a:pt x="124034" y="198782"/>
                        <a:pt x="122407" y="205627"/>
                        <a:pt x="117053" y="208880"/>
                      </a:cubicBezTo>
                      <a:cubicBezTo>
                        <a:pt x="83234" y="229280"/>
                        <a:pt x="49957" y="251510"/>
                        <a:pt x="18103" y="274892"/>
                      </a:cubicBezTo>
                      <a:cubicBezTo>
                        <a:pt x="16070" y="276383"/>
                        <a:pt x="13698" y="277129"/>
                        <a:pt x="11326" y="277129"/>
                      </a:cubicBezTo>
                    </a:path>
                  </a:pathLst>
                </a:custGeom>
                <a:grpFill/>
                <a:ln w="6773" cap="flat">
                  <a:noFill/>
                  <a:prstDash val="solid"/>
                  <a:miter/>
                </a:ln>
              </p:spPr>
              <p:txBody>
                <a:bodyPr rtlCol="0" anchor="ctr"/>
                <a:lstStyle/>
                <a:p>
                  <a:endParaRPr lang="en-US"/>
                </a:p>
              </p:txBody>
            </p:sp>
          </p:grpSp>
        </p:grpSp>
        <p:sp>
          <p:nvSpPr>
            <p:cNvPr id="456" name="TextBox 455">
              <a:extLst>
                <a:ext uri="{FF2B5EF4-FFF2-40B4-BE49-F238E27FC236}">
                  <a16:creationId xmlns:a16="http://schemas.microsoft.com/office/drawing/2014/main" id="{926A7BF3-B8D2-9AA5-76C3-9B82CF40B9B0}"/>
                </a:ext>
              </a:extLst>
            </p:cNvPr>
            <p:cNvSpPr txBox="1"/>
            <p:nvPr/>
          </p:nvSpPr>
          <p:spPr>
            <a:xfrm>
              <a:off x="475608" y="3706847"/>
              <a:ext cx="1842833" cy="1231106"/>
            </a:xfrm>
            <a:prstGeom prst="rect">
              <a:avLst/>
            </a:prstGeom>
            <a:noFill/>
          </p:spPr>
          <p:txBody>
            <a:bodyPr wrap="square" rtlCol="0">
              <a:spAutoFit/>
            </a:bodyPr>
            <a:lstStyle/>
            <a:p>
              <a:pPr marR="0" algn="ctr" rtl="0"/>
              <a:r>
                <a:rPr lang="en-US" sz="2000" b="1" i="0" u="none" strike="noStrike" dirty="0">
                  <a:solidFill>
                    <a:schemeClr val="bg1"/>
                  </a:solidFill>
                  <a:latin typeface="PT Sans" panose="020B0503020203020204" pitchFamily="34" charset="0"/>
                </a:rPr>
                <a:t>55 generic </a:t>
              </a:r>
              <a:r>
                <a:rPr lang="en-US" i="0" u="none" strike="noStrike" dirty="0">
                  <a:solidFill>
                    <a:schemeClr val="accent1"/>
                  </a:solidFill>
                  <a:latin typeface="PT Sans" panose="020B0503020203020204" pitchFamily="34" charset="0"/>
                </a:rPr>
                <a:t>manufacturers and product developers</a:t>
              </a:r>
              <a:endParaRPr lang="en-US" baseline="30000" dirty="0">
                <a:solidFill>
                  <a:schemeClr val="accent1"/>
                </a:solidFill>
              </a:endParaRPr>
            </a:p>
          </p:txBody>
        </p:sp>
      </p:grpSp>
      <p:sp>
        <p:nvSpPr>
          <p:cNvPr id="8" name="TextBox 7">
            <a:extLst>
              <a:ext uri="{FF2B5EF4-FFF2-40B4-BE49-F238E27FC236}">
                <a16:creationId xmlns:a16="http://schemas.microsoft.com/office/drawing/2014/main" id="{0D4DEBFC-4586-BB39-06C6-E171B1A3FFC2}"/>
              </a:ext>
            </a:extLst>
          </p:cNvPr>
          <p:cNvSpPr txBox="1"/>
          <p:nvPr/>
        </p:nvSpPr>
        <p:spPr>
          <a:xfrm>
            <a:off x="90441" y="6471464"/>
            <a:ext cx="884919" cy="185456"/>
          </a:xfrm>
          <a:prstGeom prst="rect">
            <a:avLst/>
          </a:prstGeom>
          <a:solidFill>
            <a:schemeClr val="accent2"/>
          </a:solidFill>
        </p:spPr>
        <p:txBody>
          <a:bodyPr wrap="square" lIns="36000" tIns="36000" rIns="36000" bIns="36000" rtlCol="0" anchor="ctr">
            <a:noAutofit/>
          </a:bodyPr>
          <a:lstStyle/>
          <a:p>
            <a:pPr marR="0" rtl="0"/>
            <a:r>
              <a:rPr lang="en-GB" sz="1200" i="1" u="none" strike="noStrike" dirty="0">
                <a:solidFill>
                  <a:schemeClr val="bg1"/>
                </a:solidFill>
                <a:latin typeface="PT Sans" panose="020B0503020203020204" pitchFamily="34" charset="0"/>
              </a:rPr>
              <a:t>March 2023</a:t>
            </a:r>
          </a:p>
        </p:txBody>
      </p:sp>
    </p:spTree>
    <p:extLst>
      <p:ext uri="{BB962C8B-B14F-4D97-AF65-F5344CB8AC3E}">
        <p14:creationId xmlns:p14="http://schemas.microsoft.com/office/powerpoint/2010/main" val="4075919273"/>
      </p:ext>
    </p:extLst>
  </p:cSld>
  <p:clrMapOvr>
    <a:masterClrMapping/>
  </p:clrMapOvr>
</p:sld>
</file>

<file path=ppt/theme/theme1.xml><?xml version="1.0" encoding="utf-8"?>
<a:theme xmlns:a="http://schemas.openxmlformats.org/drawingml/2006/main" name="Office Theme">
  <a:themeElements>
    <a:clrScheme name="Custom 20">
      <a:dk1>
        <a:sysClr val="windowText" lastClr="000000"/>
      </a:dk1>
      <a:lt1>
        <a:sysClr val="window" lastClr="FFFFFF"/>
      </a:lt1>
      <a:dk2>
        <a:srgbClr val="44546A"/>
      </a:dk2>
      <a:lt2>
        <a:srgbClr val="E7E6E6"/>
      </a:lt2>
      <a:accent1>
        <a:srgbClr val="213F99"/>
      </a:accent1>
      <a:accent2>
        <a:srgbClr val="0095D9"/>
      </a:accent2>
      <a:accent3>
        <a:srgbClr val="55B4E5"/>
      </a:accent3>
      <a:accent4>
        <a:srgbClr val="FCB414"/>
      </a:accent4>
      <a:accent5>
        <a:srgbClr val="B53E8A"/>
      </a:accent5>
      <a:accent6>
        <a:srgbClr val="74489C"/>
      </a:accent6>
      <a:hlink>
        <a:srgbClr val="0563C1"/>
      </a:hlink>
      <a:folHlink>
        <a:srgbClr val="954F72"/>
      </a:folHlink>
    </a:clrScheme>
    <a:fontScheme name="Custom 5">
      <a:majorFont>
        <a:latin typeface="PT Sans"/>
        <a:ea typeface=""/>
        <a:cs typeface=""/>
      </a:majorFont>
      <a:minorFont>
        <a:latin typeface="PT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2013 - 2022" id="{62F939B6-93AF-4DB8-9C6B-D6C7DFDC589F}" vid="{4A3C46E8-61CC-4603-A589-7422A47A8E4A}"/>
    </a:ext>
  </a:extLst>
</a:theme>
</file>

<file path=ppt/theme/theme2.xml><?xml version="1.0" encoding="utf-8"?>
<a:theme xmlns:a="http://schemas.openxmlformats.org/drawingml/2006/main" name="3_Office Theme">
  <a:themeElements>
    <a:clrScheme name="Custom 20">
      <a:dk1>
        <a:sysClr val="windowText" lastClr="000000"/>
      </a:dk1>
      <a:lt1>
        <a:sysClr val="window" lastClr="FFFFFF"/>
      </a:lt1>
      <a:dk2>
        <a:srgbClr val="44546A"/>
      </a:dk2>
      <a:lt2>
        <a:srgbClr val="E7E6E6"/>
      </a:lt2>
      <a:accent1>
        <a:srgbClr val="213F99"/>
      </a:accent1>
      <a:accent2>
        <a:srgbClr val="0095D9"/>
      </a:accent2>
      <a:accent3>
        <a:srgbClr val="55B4E5"/>
      </a:accent3>
      <a:accent4>
        <a:srgbClr val="FCB414"/>
      </a:accent4>
      <a:accent5>
        <a:srgbClr val="B53E8A"/>
      </a:accent5>
      <a:accent6>
        <a:srgbClr val="74489C"/>
      </a:accent6>
      <a:hlink>
        <a:srgbClr val="0563C1"/>
      </a:hlink>
      <a:folHlink>
        <a:srgbClr val="954F72"/>
      </a:folHlink>
    </a:clrScheme>
    <a:fontScheme name="Custom 5">
      <a:majorFont>
        <a:latin typeface="PT Sans"/>
        <a:ea typeface=""/>
        <a:cs typeface=""/>
      </a:majorFont>
      <a:minorFont>
        <a:latin typeface="PT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2013 - 2022" id="{62F939B6-93AF-4DB8-9C6B-D6C7DFDC589F}" vid="{4A3C46E8-61CC-4603-A589-7422A47A8E4A}"/>
    </a:ext>
  </a:extLst>
</a:theme>
</file>

<file path=ppt/theme/theme3.xml><?xml version="1.0" encoding="utf-8"?>
<a:theme xmlns:a="http://schemas.openxmlformats.org/drawingml/2006/main" name="2_Office Theme">
  <a:themeElements>
    <a:clrScheme name="Custom 20">
      <a:dk1>
        <a:sysClr val="windowText" lastClr="000000"/>
      </a:dk1>
      <a:lt1>
        <a:sysClr val="window" lastClr="FFFFFF"/>
      </a:lt1>
      <a:dk2>
        <a:srgbClr val="44546A"/>
      </a:dk2>
      <a:lt2>
        <a:srgbClr val="E7E6E6"/>
      </a:lt2>
      <a:accent1>
        <a:srgbClr val="213F99"/>
      </a:accent1>
      <a:accent2>
        <a:srgbClr val="0095D9"/>
      </a:accent2>
      <a:accent3>
        <a:srgbClr val="55B4E5"/>
      </a:accent3>
      <a:accent4>
        <a:srgbClr val="FCB414"/>
      </a:accent4>
      <a:accent5>
        <a:srgbClr val="B53E8A"/>
      </a:accent5>
      <a:accent6>
        <a:srgbClr val="74489C"/>
      </a:accent6>
      <a:hlink>
        <a:srgbClr val="0563C1"/>
      </a:hlink>
      <a:folHlink>
        <a:srgbClr val="954F72"/>
      </a:folHlink>
    </a:clrScheme>
    <a:fontScheme name="Custom 5">
      <a:majorFont>
        <a:latin typeface="PT Sans"/>
        <a:ea typeface=""/>
        <a:cs typeface=""/>
      </a:majorFont>
      <a:minorFont>
        <a:latin typeface="PT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2013 - 2022" id="{62F939B6-93AF-4DB8-9C6B-D6C7DFDC589F}" vid="{4A3C46E8-61CC-4603-A589-7422A47A8E4A}"/>
    </a:ext>
  </a:extLst>
</a:theme>
</file>

<file path=ppt/theme/theme4.xml><?xml version="1.0" encoding="utf-8"?>
<a:theme xmlns:a="http://schemas.openxmlformats.org/drawingml/2006/main" name="1_Office Theme">
  <a:themeElements>
    <a:clrScheme name="Custom 20">
      <a:dk1>
        <a:sysClr val="windowText" lastClr="000000"/>
      </a:dk1>
      <a:lt1>
        <a:sysClr val="window" lastClr="FFFFFF"/>
      </a:lt1>
      <a:dk2>
        <a:srgbClr val="44546A"/>
      </a:dk2>
      <a:lt2>
        <a:srgbClr val="E7E6E6"/>
      </a:lt2>
      <a:accent1>
        <a:srgbClr val="213F99"/>
      </a:accent1>
      <a:accent2>
        <a:srgbClr val="0095D9"/>
      </a:accent2>
      <a:accent3>
        <a:srgbClr val="55B4E5"/>
      </a:accent3>
      <a:accent4>
        <a:srgbClr val="FCB414"/>
      </a:accent4>
      <a:accent5>
        <a:srgbClr val="B53E8A"/>
      </a:accent5>
      <a:accent6>
        <a:srgbClr val="74489C"/>
      </a:accent6>
      <a:hlink>
        <a:srgbClr val="0563C1"/>
      </a:hlink>
      <a:folHlink>
        <a:srgbClr val="954F72"/>
      </a:folHlink>
    </a:clrScheme>
    <a:fontScheme name="Custom 5">
      <a:majorFont>
        <a:latin typeface="PT Sans"/>
        <a:ea typeface=""/>
        <a:cs typeface=""/>
      </a:majorFont>
      <a:minorFont>
        <a:latin typeface="PT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2013 - 2022" id="{62F939B6-93AF-4DB8-9C6B-D6C7DFDC589F}" vid="{4A3C46E8-61CC-4603-A589-7422A47A8E4A}"/>
    </a:ext>
  </a:extLst>
</a:theme>
</file>

<file path=ppt/theme/theme5.xml><?xml version="1.0" encoding="utf-8"?>
<a:theme xmlns:a="http://schemas.openxmlformats.org/drawingml/2006/main" name="4_Office Theme">
  <a:themeElements>
    <a:clrScheme name="Custom 20">
      <a:dk1>
        <a:sysClr val="windowText" lastClr="000000"/>
      </a:dk1>
      <a:lt1>
        <a:sysClr val="window" lastClr="FFFFFF"/>
      </a:lt1>
      <a:dk2>
        <a:srgbClr val="44546A"/>
      </a:dk2>
      <a:lt2>
        <a:srgbClr val="E7E6E6"/>
      </a:lt2>
      <a:accent1>
        <a:srgbClr val="213F99"/>
      </a:accent1>
      <a:accent2>
        <a:srgbClr val="0095D9"/>
      </a:accent2>
      <a:accent3>
        <a:srgbClr val="55B4E5"/>
      </a:accent3>
      <a:accent4>
        <a:srgbClr val="FCB414"/>
      </a:accent4>
      <a:accent5>
        <a:srgbClr val="B53E8A"/>
      </a:accent5>
      <a:accent6>
        <a:srgbClr val="74489C"/>
      </a:accent6>
      <a:hlink>
        <a:srgbClr val="0563C1"/>
      </a:hlink>
      <a:folHlink>
        <a:srgbClr val="954F72"/>
      </a:folHlink>
    </a:clrScheme>
    <a:fontScheme name="Custom 5">
      <a:majorFont>
        <a:latin typeface="PT Sans"/>
        <a:ea typeface=""/>
        <a:cs typeface=""/>
      </a:majorFont>
      <a:minorFont>
        <a:latin typeface="PT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2013 - 2022"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Revolution">
    <a:majorFont>
      <a:latin typeface="Trebuchet MS"/>
      <a:ea typeface=""/>
      <a:cs typeface=""/>
      <a:font script="Jpan" typeface="ＭＳ ゴシック"/>
    </a:majorFont>
    <a:minorFont>
      <a:latin typeface="Trebuchet MS"/>
      <a:ea typeface=""/>
      <a:cs typeface=""/>
      <a:font script="Jpan" typeface="ＭＳ 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AIDS 2022 1">
    <a:dk1>
      <a:srgbClr val="000000"/>
    </a:dk1>
    <a:lt1>
      <a:srgbClr val="FFFFFF"/>
    </a:lt1>
    <a:dk2>
      <a:srgbClr val="000000"/>
    </a:dk2>
    <a:lt2>
      <a:srgbClr val="FFFFFF"/>
    </a:lt2>
    <a:accent1>
      <a:srgbClr val="076382"/>
    </a:accent1>
    <a:accent2>
      <a:srgbClr val="FF890E"/>
    </a:accent2>
    <a:accent3>
      <a:srgbClr val="08BDBA"/>
    </a:accent3>
    <a:accent4>
      <a:srgbClr val="8A3FFC"/>
    </a:accent4>
    <a:accent5>
      <a:srgbClr val="346CFF"/>
    </a:accent5>
    <a:accent6>
      <a:srgbClr val="85CFE8"/>
    </a:accent6>
    <a:hlink>
      <a:srgbClr val="FF890E"/>
    </a:hlink>
    <a:folHlink>
      <a:srgbClr val="FF890E"/>
    </a:folHlink>
  </a:clrScheme>
  <a:fontScheme name="AIDS 2022 Verdana">
    <a:majorFont>
      <a:latin typeface="Verdana"/>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Verdana"/>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F9EDB63A00D59D4DBB8F8DAA2A835114" ma:contentTypeVersion="15" ma:contentTypeDescription="Create a new document." ma:contentTypeScope="" ma:versionID="af5eac0b9b72aed35cbd60a5ed220180">
  <xsd:schema xmlns:xsd="http://www.w3.org/2001/XMLSchema" xmlns:xs="http://www.w3.org/2001/XMLSchema" xmlns:p="http://schemas.microsoft.com/office/2006/metadata/properties" xmlns:ns2="51d090f9-b7dc-49a8-ba69-cae1f638c251" xmlns:ns3="7f4b8695-2dfd-4d24-b255-7a6f02290210" targetNamespace="http://schemas.microsoft.com/office/2006/metadata/properties" ma:root="true" ma:fieldsID="df47058c642c046ac9afd5f4b08dc3be" ns2:_="" ns3:_="">
    <xsd:import namespace="51d090f9-b7dc-49a8-ba69-cae1f638c251"/>
    <xsd:import namespace="7f4b8695-2dfd-4d24-b255-7a6f02290210"/>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3:TaxCatchAll" minOccurs="0"/>
                <xsd:element ref="ns2:MediaServiceGenerationTime" minOccurs="0"/>
                <xsd:element ref="ns2:MediaServiceEventHashCode" minOccurs="0"/>
                <xsd:element ref="ns2:lcf76f155ced4ddcb4097134ff3c332f" minOccurs="0"/>
                <xsd:element ref="ns2:MediaServiceDateTaken" minOccurs="0"/>
                <xsd:element ref="ns2:MediaServiceOCR" minOccurs="0"/>
                <xsd:element ref="ns2:MediaLengthInSeconds"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1d090f9-b7dc-49a8-ba69-cae1f638c251"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lcf76f155ced4ddcb4097134ff3c332f" ma:index="16" nillable="true" ma:taxonomy="true" ma:internalName="lcf76f155ced4ddcb4097134ff3c332f" ma:taxonomyFieldName="MediaServiceImageTags" ma:displayName="Image Tags" ma:readOnly="false" ma:fieldId="{5cf76f15-5ced-4ddc-b409-7134ff3c332f}" ma:taxonomyMulti="true" ma:sspId="ca306238-438f-4344-a2ab-f9b4ae47fa0e" ma:termSetId="09814cd3-568e-fe90-9814-8d621ff8fb84" ma:anchorId="fba54fb3-c3e1-fe81-a776-ca4b69148c4d" ma:open="true" ma:isKeyword="false">
      <xsd:complexType>
        <xsd:sequence>
          <xsd:element ref="pc:Terms" minOccurs="0" maxOccurs="1"/>
        </xsd:sequence>
      </xsd:complexType>
    </xsd:element>
    <xsd:element name="MediaServiceDateTaken" ma:index="17" nillable="true" ma:displayName="MediaServiceDateTaken" ma:hidden="true" ma:indexed="true" ma:internalName="MediaServiceDateTake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LengthInSeconds" ma:index="19" nillable="true" ma:displayName="MediaLengthInSeconds" ma:hidden="true" ma:internalName="MediaLengthInSeconds" ma:readOnly="true">
      <xsd:simpleType>
        <xsd:restriction base="dms:Unknown"/>
      </xsd:simpleType>
    </xsd:element>
    <xsd:element name="MediaServiceLocation" ma:index="20" nillable="true" ma:displayName="Location" ma:indexed="true"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f4b8695-2dfd-4d24-b255-7a6f02290210"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element name="TaxCatchAll" ma:index="12" nillable="true" ma:displayName="Taxonomy Catch All Column" ma:hidden="true" ma:list="{29bccdfc-e831-4875-bcd3-7af9dc264c4a}" ma:internalName="TaxCatchAll" ma:showField="CatchAllData" ma:web="7f4b8695-2dfd-4d24-b255-7a6f02290210">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C586C993-2543-46FD-900D-53C56D395E38}">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51d090f9-b7dc-49a8-ba69-cae1f638c251"/>
    <ds:schemaRef ds:uri="7f4b8695-2dfd-4d24-b255-7a6f02290210"/>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D64CA14E-B785-4B51-AF15-C6DFDAF96571}">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11041</TotalTime>
  <Words>1585</Words>
  <Application>Microsoft Macintosh PowerPoint</Application>
  <PresentationFormat>Widescreen</PresentationFormat>
  <Paragraphs>355</Paragraphs>
  <Slides>23</Slides>
  <Notes>7</Notes>
  <HiddenSlides>0</HiddenSlides>
  <MMClips>0</MMClips>
  <ScaleCrop>false</ScaleCrop>
  <HeadingPairs>
    <vt:vector size="6" baseType="variant">
      <vt:variant>
        <vt:lpstr>Fonts Used</vt:lpstr>
      </vt:variant>
      <vt:variant>
        <vt:i4>8</vt:i4>
      </vt:variant>
      <vt:variant>
        <vt:lpstr>Theme</vt:lpstr>
      </vt:variant>
      <vt:variant>
        <vt:i4>5</vt:i4>
      </vt:variant>
      <vt:variant>
        <vt:lpstr>Slide Titles</vt:lpstr>
      </vt:variant>
      <vt:variant>
        <vt:i4>23</vt:i4>
      </vt:variant>
    </vt:vector>
  </HeadingPairs>
  <TitlesOfParts>
    <vt:vector size="36" baseType="lpstr">
      <vt:lpstr>Aptos</vt:lpstr>
      <vt:lpstr>Arial</vt:lpstr>
      <vt:lpstr>Calibri</vt:lpstr>
      <vt:lpstr>PT Sans</vt:lpstr>
      <vt:lpstr>Raleway</vt:lpstr>
      <vt:lpstr>Trebuchet MS</vt:lpstr>
      <vt:lpstr>Verdana</vt:lpstr>
      <vt:lpstr>Wingdings</vt:lpstr>
      <vt:lpstr>Office Theme</vt:lpstr>
      <vt:lpstr>3_Office Theme</vt:lpstr>
      <vt:lpstr>2_Office Theme</vt:lpstr>
      <vt:lpstr>1_Office Theme</vt:lpstr>
      <vt:lpstr>4_Office Theme</vt:lpstr>
      <vt:lpstr>Medicines Patent Pool (MPP) Licensing for Access and Innovation</vt:lpstr>
      <vt:lpstr>PowerPoint Presentation</vt:lpstr>
      <vt:lpstr>El modelo del MPP</vt:lpstr>
      <vt:lpstr>Licencias voluntarias de salud pública </vt:lpstr>
      <vt:lpstr>Productos Licenciados </vt:lpstr>
      <vt:lpstr>PowerPoint Presentation</vt:lpstr>
      <vt:lpstr>PowerPoint Presentation</vt:lpstr>
      <vt:lpstr>Características de las Licencias del MPP</vt:lpstr>
      <vt:lpstr>Red de empresas de genéricos con la que trabaja el MPP en más de 14 países</vt:lpstr>
      <vt:lpstr>El  caso de Dolutegravir y TLD</vt:lpstr>
      <vt:lpstr>La licencia sobre el dolutegravir permitió el desarrollo de genéricos en tiempo récord </vt:lpstr>
      <vt:lpstr>Tiempo de llegada de Tenofovir en países en desarrollo</vt:lpstr>
      <vt:lpstr>Tiempo de llegada de Dolutegravir a países en desarrollo</vt:lpstr>
      <vt:lpstr>Dolutegravir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
  <cp:lastModifiedBy>Elena Villanueva Olivo</cp:lastModifiedBy>
  <cp:revision>351</cp:revision>
  <dcterms:created xsi:type="dcterms:W3CDTF">2023-01-13T15:13:28Z</dcterms:created>
  <dcterms:modified xsi:type="dcterms:W3CDTF">2024-11-11T21:18:59Z</dcterms:modified>
</cp:coreProperties>
</file>